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56500"/>
  <p:notesSz cx="6858000" cy="9144000"/>
  <p:embeddedFontLst>
    <p:embeddedFont>
      <p:font typeface="Arial Black" panose="020B0A04020102020204" pitchFamily="34" charset="0"/>
      <p:bold r:id="rId6"/>
    </p:embeddedFont>
    <p:embeddedFont>
      <p:font typeface="Arimo" panose="020B0604020202020204" charset="0"/>
      <p:regular r:id="rId7"/>
    </p:embeddedFont>
    <p:embeddedFont>
      <p:font typeface="Arimo Bold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0" y="6927027"/>
            <a:ext cx="10693396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489783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Rice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Strawberry Jelly, Ice Cream &amp; Fruit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Classic Margherita Pizza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Broccoli/ Coleslaw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Potato/Baked Potato/Salad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Banana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Yogurt Pot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50844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ONE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97323" y="2423852"/>
            <a:ext cx="1769735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Homemade </a:t>
            </a:r>
            <a:r>
              <a:rPr lang="en-US" sz="1200" b="1" dirty="0" err="1">
                <a:solidFill>
                  <a:srgbClr val="1A2C4B"/>
                </a:solidFill>
              </a:rPr>
              <a:t>Savoury</a:t>
            </a:r>
            <a:r>
              <a:rPr lang="en-US" sz="1200" b="1" dirty="0">
                <a:solidFill>
                  <a:srgbClr val="1A2C4B"/>
                </a:solidFill>
              </a:rPr>
              <a:t> Mince pie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chemeClr val="accent3"/>
                </a:solidFill>
              </a:rPr>
              <a:t>Or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Fish Goujon in Soft Shell Taco with Tomato Salsa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Baton Carrots/Salad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Mashed/</a:t>
            </a:r>
            <a:r>
              <a:rPr lang="en-US" sz="1200" b="1">
                <a:solidFill>
                  <a:srgbClr val="1A2C4B"/>
                </a:solidFill>
              </a:rPr>
              <a:t>Baby Potatoes</a:t>
            </a: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/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/>
              <a:t>Mandarin Orange Sponge &amp; Custard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Carrot &amp; Parsnip/Savoy Cabbage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Chocolate Sponge &amp; Custard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Hot Dog with Tomato Ketchup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Peas/Spaghetti Hoops/Salad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Potatoes/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Potatoes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Flakemeal</a:t>
            </a:r>
            <a:r>
              <a:rPr lang="en-US" sz="1200" b="1" dirty="0">
                <a:solidFill>
                  <a:srgbClr val="1A2C4B"/>
                </a:solidFill>
              </a:rPr>
              <a:t> Biscuit &amp;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Fruit Selection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6692" y="-188659"/>
            <a:ext cx="9442763" cy="1959981"/>
            <a:chOff x="0" y="34145"/>
            <a:chExt cx="12590350" cy="2613308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76391" y="377653"/>
              <a:ext cx="10713959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  <p:txBody>
            <a:bodyPr/>
            <a:lstStyle/>
            <a:p>
              <a:endParaRPr lang="en-GB" dirty="0"/>
            </a:p>
            <a:p>
              <a:r>
                <a:rPr lang="en-GB" dirty="0"/>
                <a:t>                                                                               </a:t>
              </a:r>
              <a:endParaRPr lang="en-GB" sz="24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11, OCT 9, NOV 6,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DEC 4, JAN 8, FEB 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8295632" y="230139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Peas/ Carrots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Rice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Strawberry Mousse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&amp; fruit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Sausage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Roll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Beans/Garden Peas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Potato/Jacket Potato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Ice Cream, Chocolate Sauce &amp; Sliced Pears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TWO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Mexican </a:t>
            </a: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Chilli</a:t>
            </a:r>
            <a:r>
              <a:rPr lang="en-US" sz="1200" b="1" dirty="0">
                <a:solidFill>
                  <a:srgbClr val="1A2C4B"/>
                </a:solidFill>
              </a:rPr>
              <a:t>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Sweetcorn/Coleslaw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Pasta Shells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Homemade Apple Sponge &amp; Custard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or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Poached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Salmon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Cauliflower/Broccoli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Blueberry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Muffin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Beef Burger with Tomato Ketchup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Potatoes/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Potatoes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Flakemeal</a:t>
            </a:r>
            <a:r>
              <a:rPr lang="en-US" sz="1200" b="1" dirty="0">
                <a:solidFill>
                  <a:srgbClr val="1A2C4B"/>
                </a:solidFill>
              </a:rPr>
              <a:t> Biscuit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&amp; Fruit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  <p:txBody>
            <a:bodyPr/>
            <a:lstStyle/>
            <a:p>
              <a:endParaRPr lang="en-GB" dirty="0"/>
            </a:p>
            <a:p>
              <a:r>
                <a:rPr lang="en-GB" dirty="0"/>
                <a:t>                                                                                 </a:t>
              </a:r>
              <a:r>
                <a:rPr lang="en-GB" sz="2400" dirty="0">
                  <a:latin typeface="Arial Black" panose="020B0A04020102020204" pitchFamily="34" charset="0"/>
                </a:rPr>
                <a:t> 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18, OCT 16, NOV 13,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DEC 11, JAN 15, FEB 12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Mini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Corn on the Cob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Rice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Lemon Drizzle Cake and Custard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Golden Crumbed Fish Fingers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or Mashed Potatoes/ 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Artic Roll with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Peaches &amp; Pears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THREE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Beef Meatballs with Italian Tomato &amp; Basil Sauce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Penne Pasta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/>
              <a:t>Fresh Fruit Pot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Carrot &amp; Parsnip/ Cauliflower  Cheese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Fairy Cake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Tasty Pork Sausages with Tomato Ketchup or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 &amp;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Potato/Mashed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Fresh Fruit Selection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  <p:txBody>
            <a:bodyPr/>
            <a:lstStyle/>
            <a:p>
              <a:endParaRPr lang="en-GB" dirty="0"/>
            </a:p>
            <a:p>
              <a:r>
                <a:rPr lang="en-GB" dirty="0"/>
                <a:t>                                                                                 </a:t>
              </a:r>
              <a:r>
                <a:rPr lang="en-GB" sz="2400" dirty="0">
                  <a:latin typeface="Arial Black" panose="020B0A04020102020204" pitchFamily="34" charset="0"/>
                </a:rPr>
                <a:t> 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AUG 28, SEP 25, OCT 23, NOV 20, DEC 18, JAN 22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Green Beans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Rice/Salad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Date Fudge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&amp; Custard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Cheese Pizza with Garlic Dip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SIDES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 Corn on the Cob/ Baked Beans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97B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97B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Chipped Potato/ Jacket Potato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DESSERT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Melon, Mandarin &amp; Pineapple Pot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FOUR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Beef Bolognaise with Garlic Bread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SIDES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Baton Carrots/Salad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97B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97B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Pasta Shells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91B23B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DESSERT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Jelly &amp;</a:t>
            </a:r>
            <a:r>
              <a:rPr lang="en-US" sz="1200" b="1" dirty="0">
                <a:solidFill>
                  <a:srgbClr val="1A2C4B"/>
                </a:solidFill>
                <a:latin typeface="Calibri"/>
              </a:rPr>
              <a:t>  Fruit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</a:t>
            </a: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Cauliflower Cheese &amp; Baton Carrots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Ice-Cream, Pears &amp; Chocolate Sauce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Oven Baked Chicken Goujons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or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Admiral’s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Ocean Pie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&amp; Jacket Potato/Salad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Homemade Ginger Biscuit &amp; Fruit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  <p:txBody>
            <a:bodyPr/>
            <a:lstStyle/>
            <a:p>
              <a:endParaRPr lang="en-GB" dirty="0"/>
            </a:p>
            <a:p>
              <a:r>
                <a:rPr lang="en-GB"/>
                <a:t>                                                                                </a:t>
              </a:r>
              <a:r>
                <a:rPr lang="en-GB" sz="2400">
                  <a:latin typeface="Arial Black" panose="020B0A04020102020204" pitchFamily="34" charset="0"/>
                </a:rPr>
                <a:t> </a:t>
              </a:r>
              <a:endParaRPr lang="en-GB" sz="24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04, OCT 2, OCT 30,  NOV 27, JAN 01, JAN 29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726</Words>
  <Application>Microsoft Office PowerPoint</Application>
  <PresentationFormat>Custom</PresentationFormat>
  <Paragraphs>492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Arimo</vt:lpstr>
      <vt:lpstr>Calibri</vt:lpstr>
      <vt:lpstr>Arial Black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Final</dc:title>
  <dc:creator>Adele Elder</dc:creator>
  <cp:lastModifiedBy>O JOYCE</cp:lastModifiedBy>
  <cp:revision>15</cp:revision>
  <dcterms:created xsi:type="dcterms:W3CDTF">2006-08-16T00:00:00Z</dcterms:created>
  <dcterms:modified xsi:type="dcterms:W3CDTF">2023-12-12T13:38:25Z</dcterms:modified>
  <dc:identifier>DAFOGgz17Jw</dc:identifier>
</cp:coreProperties>
</file>