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2" r:id="rId3"/>
    <p:sldId id="257" r:id="rId4"/>
    <p:sldId id="261" r:id="rId5"/>
    <p:sldId id="259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703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E9DB24-F974-4F77-8451-E1DC0F7FCB3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5A33878-3885-4060-BA4D-57547738BCF9}">
      <dgm:prSet/>
      <dgm:spPr/>
      <dgm:t>
        <a:bodyPr/>
        <a:lstStyle/>
        <a:p>
          <a:r>
            <a:rPr lang="en-GB" dirty="0"/>
            <a:t>Kingdom: Animalia</a:t>
          </a:r>
          <a:endParaRPr lang="en-US" dirty="0"/>
        </a:p>
      </dgm:t>
    </dgm:pt>
    <dgm:pt modelId="{27C5261D-2FE0-43F0-B901-6722AD2B9C3E}" type="parTrans" cxnId="{21D0D78A-6027-4F1B-B263-D64949E6F40E}">
      <dgm:prSet/>
      <dgm:spPr/>
      <dgm:t>
        <a:bodyPr/>
        <a:lstStyle/>
        <a:p>
          <a:endParaRPr lang="en-US"/>
        </a:p>
      </dgm:t>
    </dgm:pt>
    <dgm:pt modelId="{4D00E3C1-3211-4023-BACD-0EC84FA3DF9E}" type="sibTrans" cxnId="{21D0D78A-6027-4F1B-B263-D64949E6F40E}">
      <dgm:prSet/>
      <dgm:spPr/>
      <dgm:t>
        <a:bodyPr/>
        <a:lstStyle/>
        <a:p>
          <a:endParaRPr lang="en-US"/>
        </a:p>
      </dgm:t>
    </dgm:pt>
    <dgm:pt modelId="{3A2215CC-AD6D-4C26-9CC8-EE5F6968C1CA}">
      <dgm:prSet/>
      <dgm:spPr/>
      <dgm:t>
        <a:bodyPr/>
        <a:lstStyle/>
        <a:p>
          <a:r>
            <a:rPr lang="en-GB" dirty="0"/>
            <a:t>Phylum: Arthropoda</a:t>
          </a:r>
          <a:endParaRPr lang="en-US" dirty="0"/>
        </a:p>
      </dgm:t>
    </dgm:pt>
    <dgm:pt modelId="{64A54168-145A-4A0C-8DAD-84AA0F5B1EBB}" type="parTrans" cxnId="{18C7C497-465A-4639-B1AC-850D62C37564}">
      <dgm:prSet/>
      <dgm:spPr/>
      <dgm:t>
        <a:bodyPr/>
        <a:lstStyle/>
        <a:p>
          <a:endParaRPr lang="en-US"/>
        </a:p>
      </dgm:t>
    </dgm:pt>
    <dgm:pt modelId="{0AA8C570-5AED-4BFC-9617-8F669F5334EB}" type="sibTrans" cxnId="{18C7C497-465A-4639-B1AC-850D62C37564}">
      <dgm:prSet/>
      <dgm:spPr/>
      <dgm:t>
        <a:bodyPr/>
        <a:lstStyle/>
        <a:p>
          <a:endParaRPr lang="en-US"/>
        </a:p>
      </dgm:t>
    </dgm:pt>
    <dgm:pt modelId="{AAF36477-1562-4895-BD48-7DB14AA71A6E}">
      <dgm:prSet/>
      <dgm:spPr/>
      <dgm:t>
        <a:bodyPr/>
        <a:lstStyle/>
        <a:p>
          <a:r>
            <a:rPr lang="en-GB"/>
            <a:t>Class: Arachnida</a:t>
          </a:r>
          <a:endParaRPr lang="en-US"/>
        </a:p>
      </dgm:t>
    </dgm:pt>
    <dgm:pt modelId="{5B4FC52F-7AA5-492C-828E-02C4FBE7DDFB}" type="parTrans" cxnId="{45D9E978-7B7F-445A-BCF0-1830DFB09E88}">
      <dgm:prSet/>
      <dgm:spPr/>
      <dgm:t>
        <a:bodyPr/>
        <a:lstStyle/>
        <a:p>
          <a:endParaRPr lang="en-US"/>
        </a:p>
      </dgm:t>
    </dgm:pt>
    <dgm:pt modelId="{EA1CD5B4-80DD-4E16-B190-B3758E17F6BC}" type="sibTrans" cxnId="{45D9E978-7B7F-445A-BCF0-1830DFB09E88}">
      <dgm:prSet/>
      <dgm:spPr/>
      <dgm:t>
        <a:bodyPr/>
        <a:lstStyle/>
        <a:p>
          <a:endParaRPr lang="en-US"/>
        </a:p>
      </dgm:t>
    </dgm:pt>
    <dgm:pt modelId="{E37BA19D-7535-4B33-9505-CB2E3795AEC9}">
      <dgm:prSet/>
      <dgm:spPr/>
      <dgm:t>
        <a:bodyPr/>
        <a:lstStyle/>
        <a:p>
          <a:r>
            <a:rPr lang="en-GB"/>
            <a:t>48000 species</a:t>
          </a:r>
          <a:endParaRPr lang="en-US"/>
        </a:p>
      </dgm:t>
    </dgm:pt>
    <dgm:pt modelId="{FCF95683-5F49-453B-8044-1C6506039810}" type="parTrans" cxnId="{73BE9CF0-A8F2-43AD-9291-02DCEB5EAB5B}">
      <dgm:prSet/>
      <dgm:spPr/>
      <dgm:t>
        <a:bodyPr/>
        <a:lstStyle/>
        <a:p>
          <a:endParaRPr lang="en-US"/>
        </a:p>
      </dgm:t>
    </dgm:pt>
    <dgm:pt modelId="{E13F21AA-ADFD-4E53-827B-F67E6B58FBE3}" type="sibTrans" cxnId="{73BE9CF0-A8F2-43AD-9291-02DCEB5EAB5B}">
      <dgm:prSet/>
      <dgm:spPr/>
      <dgm:t>
        <a:bodyPr/>
        <a:lstStyle/>
        <a:p>
          <a:endParaRPr lang="en-US"/>
        </a:p>
      </dgm:t>
    </dgm:pt>
    <dgm:pt modelId="{7FFF53D5-0D02-4D90-B5B5-BC2DA62C2909}">
      <dgm:prSet/>
      <dgm:spPr/>
      <dgm:t>
        <a:bodyPr/>
        <a:lstStyle/>
        <a:p>
          <a:r>
            <a:rPr lang="en-GB"/>
            <a:t>Not all spiders are carnivores</a:t>
          </a:r>
          <a:endParaRPr lang="en-US"/>
        </a:p>
      </dgm:t>
    </dgm:pt>
    <dgm:pt modelId="{0F47F428-1CAE-4177-981B-821D20CD9736}" type="parTrans" cxnId="{4C1FD349-14FF-42C0-8A78-BC176CC62980}">
      <dgm:prSet/>
      <dgm:spPr/>
      <dgm:t>
        <a:bodyPr/>
        <a:lstStyle/>
        <a:p>
          <a:endParaRPr lang="en-US"/>
        </a:p>
      </dgm:t>
    </dgm:pt>
    <dgm:pt modelId="{591C8CA5-0E18-4775-AF1E-261BAB65979D}" type="sibTrans" cxnId="{4C1FD349-14FF-42C0-8A78-BC176CC62980}">
      <dgm:prSet/>
      <dgm:spPr/>
      <dgm:t>
        <a:bodyPr/>
        <a:lstStyle/>
        <a:p>
          <a:endParaRPr lang="en-US"/>
        </a:p>
      </dgm:t>
    </dgm:pt>
    <dgm:pt modelId="{1CA06435-2BA6-4905-8A3F-2C4E30120C6C}">
      <dgm:prSet/>
      <dgm:spPr/>
      <dgm:t>
        <a:bodyPr/>
        <a:lstStyle/>
        <a:p>
          <a:r>
            <a:rPr lang="en-GB"/>
            <a:t>Spiders will only bite in self-defence</a:t>
          </a:r>
          <a:endParaRPr lang="en-US"/>
        </a:p>
      </dgm:t>
    </dgm:pt>
    <dgm:pt modelId="{650DA486-086A-4CB4-86EB-D20E4EF3D790}" type="parTrans" cxnId="{6A4D65FC-9D5F-4F08-A42B-89987E1EE95A}">
      <dgm:prSet/>
      <dgm:spPr/>
      <dgm:t>
        <a:bodyPr/>
        <a:lstStyle/>
        <a:p>
          <a:endParaRPr lang="en-US"/>
        </a:p>
      </dgm:t>
    </dgm:pt>
    <dgm:pt modelId="{4E82A1F9-316D-4D4B-A2DC-AF5036CCA07E}" type="sibTrans" cxnId="{6A4D65FC-9D5F-4F08-A42B-89987E1EE95A}">
      <dgm:prSet/>
      <dgm:spPr/>
      <dgm:t>
        <a:bodyPr/>
        <a:lstStyle/>
        <a:p>
          <a:endParaRPr lang="en-US"/>
        </a:p>
      </dgm:t>
    </dgm:pt>
    <dgm:pt modelId="{BC835105-E07C-471A-B3DB-6461C58D7082}">
      <dgm:prSet/>
      <dgm:spPr/>
      <dgm:t>
        <a:bodyPr/>
        <a:lstStyle/>
        <a:p>
          <a:r>
            <a:rPr lang="en-GB"/>
            <a:t>Spider silk is extremely strong</a:t>
          </a:r>
          <a:endParaRPr lang="en-US"/>
        </a:p>
      </dgm:t>
    </dgm:pt>
    <dgm:pt modelId="{796D3228-08F6-453C-9D55-AC3477C1E2F3}" type="parTrans" cxnId="{668B6F83-6561-42C9-BBC9-D80A3A315DF6}">
      <dgm:prSet/>
      <dgm:spPr/>
      <dgm:t>
        <a:bodyPr/>
        <a:lstStyle/>
        <a:p>
          <a:endParaRPr lang="en-US"/>
        </a:p>
      </dgm:t>
    </dgm:pt>
    <dgm:pt modelId="{B80F472C-A9DB-4CBF-81A6-416B841DACCE}" type="sibTrans" cxnId="{668B6F83-6561-42C9-BBC9-D80A3A315DF6}">
      <dgm:prSet/>
      <dgm:spPr/>
      <dgm:t>
        <a:bodyPr/>
        <a:lstStyle/>
        <a:p>
          <a:endParaRPr lang="en-US"/>
        </a:p>
      </dgm:t>
    </dgm:pt>
    <dgm:pt modelId="{C6986FFD-B045-420E-8CA2-3841702596F3}" type="pres">
      <dgm:prSet presAssocID="{86E9DB24-F974-4F77-8451-E1DC0F7FCB3A}" presName="root" presStyleCnt="0">
        <dgm:presLayoutVars>
          <dgm:dir/>
          <dgm:resizeHandles val="exact"/>
        </dgm:presLayoutVars>
      </dgm:prSet>
      <dgm:spPr/>
    </dgm:pt>
    <dgm:pt modelId="{F656D183-C642-4BC2-9617-A8AB85ECA941}" type="pres">
      <dgm:prSet presAssocID="{45A33878-3885-4060-BA4D-57547738BCF9}" presName="compNode" presStyleCnt="0"/>
      <dgm:spPr/>
    </dgm:pt>
    <dgm:pt modelId="{5CA32EEA-88AD-49AD-99BB-223BFB7CFF53}" type="pres">
      <dgm:prSet presAssocID="{45A33878-3885-4060-BA4D-57547738BCF9}" presName="bgRect" presStyleLbl="bgShp" presStyleIdx="0" presStyleCnt="7" custLinFactNeighborX="-2838" custLinFactNeighborY="-1930"/>
      <dgm:spPr/>
    </dgm:pt>
    <dgm:pt modelId="{AD8328B8-C88A-4D97-B0AA-042D41E0FA52}" type="pres">
      <dgm:prSet presAssocID="{45A33878-3885-4060-BA4D-57547738BCF9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F022C57-667A-4761-9238-9B88DD2B4D40}" type="pres">
      <dgm:prSet presAssocID="{45A33878-3885-4060-BA4D-57547738BCF9}" presName="spaceRect" presStyleCnt="0"/>
      <dgm:spPr/>
    </dgm:pt>
    <dgm:pt modelId="{F0131299-E8FA-4FB3-8F25-148AD894D9B2}" type="pres">
      <dgm:prSet presAssocID="{45A33878-3885-4060-BA4D-57547738BCF9}" presName="parTx" presStyleLbl="revTx" presStyleIdx="0" presStyleCnt="7">
        <dgm:presLayoutVars>
          <dgm:chMax val="0"/>
          <dgm:chPref val="0"/>
        </dgm:presLayoutVars>
      </dgm:prSet>
      <dgm:spPr/>
    </dgm:pt>
    <dgm:pt modelId="{EF505B3F-86E5-4423-9BED-52F22A82533D}" type="pres">
      <dgm:prSet presAssocID="{4D00E3C1-3211-4023-BACD-0EC84FA3DF9E}" presName="sibTrans" presStyleCnt="0"/>
      <dgm:spPr/>
    </dgm:pt>
    <dgm:pt modelId="{E58EA9AF-3E5E-4911-9B15-755F162D6A48}" type="pres">
      <dgm:prSet presAssocID="{3A2215CC-AD6D-4C26-9CC8-EE5F6968C1CA}" presName="compNode" presStyleCnt="0"/>
      <dgm:spPr/>
    </dgm:pt>
    <dgm:pt modelId="{8A782FFF-4F5C-4405-BE39-03F4EB276B26}" type="pres">
      <dgm:prSet presAssocID="{3A2215CC-AD6D-4C26-9CC8-EE5F6968C1CA}" presName="bgRect" presStyleLbl="bgShp" presStyleIdx="1" presStyleCnt="7"/>
      <dgm:spPr/>
    </dgm:pt>
    <dgm:pt modelId="{50650689-0846-4917-B814-76159DEA8460}" type="pres">
      <dgm:prSet presAssocID="{3A2215CC-AD6D-4C26-9CC8-EE5F6968C1CA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0B4D3B6D-3927-4E40-BC8D-BD223FD67E88}" type="pres">
      <dgm:prSet presAssocID="{3A2215CC-AD6D-4C26-9CC8-EE5F6968C1CA}" presName="spaceRect" presStyleCnt="0"/>
      <dgm:spPr/>
    </dgm:pt>
    <dgm:pt modelId="{74506B0A-66FD-4302-94D4-3135B80D17F9}" type="pres">
      <dgm:prSet presAssocID="{3A2215CC-AD6D-4C26-9CC8-EE5F6968C1CA}" presName="parTx" presStyleLbl="revTx" presStyleIdx="1" presStyleCnt="7">
        <dgm:presLayoutVars>
          <dgm:chMax val="0"/>
          <dgm:chPref val="0"/>
        </dgm:presLayoutVars>
      </dgm:prSet>
      <dgm:spPr/>
    </dgm:pt>
    <dgm:pt modelId="{9A2E29B1-A450-435D-BCF4-C19D11D6D3E7}" type="pres">
      <dgm:prSet presAssocID="{0AA8C570-5AED-4BFC-9617-8F669F5334EB}" presName="sibTrans" presStyleCnt="0"/>
      <dgm:spPr/>
    </dgm:pt>
    <dgm:pt modelId="{80C5CD17-3C3E-45EA-AF59-5886FDD879E7}" type="pres">
      <dgm:prSet presAssocID="{AAF36477-1562-4895-BD48-7DB14AA71A6E}" presName="compNode" presStyleCnt="0"/>
      <dgm:spPr/>
    </dgm:pt>
    <dgm:pt modelId="{5D742AC4-5238-45A7-AC36-B9E13ABBDB87}" type="pres">
      <dgm:prSet presAssocID="{AAF36477-1562-4895-BD48-7DB14AA71A6E}" presName="bgRect" presStyleLbl="bgShp" presStyleIdx="2" presStyleCnt="7"/>
      <dgm:spPr/>
    </dgm:pt>
    <dgm:pt modelId="{F1770568-C85D-4B0E-8FC3-CBCF9F7C90C8}" type="pres">
      <dgm:prSet presAssocID="{AAF36477-1562-4895-BD48-7DB14AA71A6E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terodactyl"/>
        </a:ext>
      </dgm:extLst>
    </dgm:pt>
    <dgm:pt modelId="{4A75DC0C-16E9-4F8C-8624-DC351D9E3CEE}" type="pres">
      <dgm:prSet presAssocID="{AAF36477-1562-4895-BD48-7DB14AA71A6E}" presName="spaceRect" presStyleCnt="0"/>
      <dgm:spPr/>
    </dgm:pt>
    <dgm:pt modelId="{3D6F1F96-CF2D-4C6F-97F3-33767A7AFF44}" type="pres">
      <dgm:prSet presAssocID="{AAF36477-1562-4895-BD48-7DB14AA71A6E}" presName="parTx" presStyleLbl="revTx" presStyleIdx="2" presStyleCnt="7">
        <dgm:presLayoutVars>
          <dgm:chMax val="0"/>
          <dgm:chPref val="0"/>
        </dgm:presLayoutVars>
      </dgm:prSet>
      <dgm:spPr/>
    </dgm:pt>
    <dgm:pt modelId="{3C17D51E-2A83-4ECD-80E0-D1BA9A654983}" type="pres">
      <dgm:prSet presAssocID="{EA1CD5B4-80DD-4E16-B190-B3758E17F6BC}" presName="sibTrans" presStyleCnt="0"/>
      <dgm:spPr/>
    </dgm:pt>
    <dgm:pt modelId="{D1C39549-E23A-40CC-9197-DBF84B65B6A5}" type="pres">
      <dgm:prSet presAssocID="{E37BA19D-7535-4B33-9505-CB2E3795AEC9}" presName="compNode" presStyleCnt="0"/>
      <dgm:spPr/>
    </dgm:pt>
    <dgm:pt modelId="{8DCCEDCD-864B-454E-B915-71A77AF4F3F9}" type="pres">
      <dgm:prSet presAssocID="{E37BA19D-7535-4B33-9505-CB2E3795AEC9}" presName="bgRect" presStyleLbl="bgShp" presStyleIdx="3" presStyleCnt="7"/>
      <dgm:spPr/>
    </dgm:pt>
    <dgm:pt modelId="{49B6B13F-6EE3-4054-ADD7-FD316B9DADA8}" type="pres">
      <dgm:prSet presAssocID="{E37BA19D-7535-4B33-9505-CB2E3795AEC9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ell"/>
        </a:ext>
      </dgm:extLst>
    </dgm:pt>
    <dgm:pt modelId="{EC86AB25-CDD5-4335-98DD-17D53F7A146D}" type="pres">
      <dgm:prSet presAssocID="{E37BA19D-7535-4B33-9505-CB2E3795AEC9}" presName="spaceRect" presStyleCnt="0"/>
      <dgm:spPr/>
    </dgm:pt>
    <dgm:pt modelId="{A38ABC4D-974C-4E71-B230-1A869481EC48}" type="pres">
      <dgm:prSet presAssocID="{E37BA19D-7535-4B33-9505-CB2E3795AEC9}" presName="parTx" presStyleLbl="revTx" presStyleIdx="3" presStyleCnt="7">
        <dgm:presLayoutVars>
          <dgm:chMax val="0"/>
          <dgm:chPref val="0"/>
        </dgm:presLayoutVars>
      </dgm:prSet>
      <dgm:spPr/>
    </dgm:pt>
    <dgm:pt modelId="{FDA09904-6FB7-4555-9C0B-DCAEE28DAB65}" type="pres">
      <dgm:prSet presAssocID="{E13F21AA-ADFD-4E53-827B-F67E6B58FBE3}" presName="sibTrans" presStyleCnt="0"/>
      <dgm:spPr/>
    </dgm:pt>
    <dgm:pt modelId="{20ADBBD9-260A-4DCB-8A3E-4BC1B3F1981F}" type="pres">
      <dgm:prSet presAssocID="{7FFF53D5-0D02-4D90-B5B5-BC2DA62C2909}" presName="compNode" presStyleCnt="0"/>
      <dgm:spPr/>
    </dgm:pt>
    <dgm:pt modelId="{03D844B5-06C6-4E92-93DC-B2540C08E63D}" type="pres">
      <dgm:prSet presAssocID="{7FFF53D5-0D02-4D90-B5B5-BC2DA62C2909}" presName="bgRect" presStyleLbl="bgShp" presStyleIdx="4" presStyleCnt="7"/>
      <dgm:spPr/>
    </dgm:pt>
    <dgm:pt modelId="{A9BCF560-C7BA-4FCB-898F-41887D6F351A}" type="pres">
      <dgm:prSet presAssocID="{7FFF53D5-0D02-4D90-B5B5-BC2DA62C2909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sshopper"/>
        </a:ext>
      </dgm:extLst>
    </dgm:pt>
    <dgm:pt modelId="{49E49388-8DC8-4BEE-9E35-21C1687A7E09}" type="pres">
      <dgm:prSet presAssocID="{7FFF53D5-0D02-4D90-B5B5-BC2DA62C2909}" presName="spaceRect" presStyleCnt="0"/>
      <dgm:spPr/>
    </dgm:pt>
    <dgm:pt modelId="{0EC1A0BE-950F-45CF-B534-CE62EF473D84}" type="pres">
      <dgm:prSet presAssocID="{7FFF53D5-0D02-4D90-B5B5-BC2DA62C2909}" presName="parTx" presStyleLbl="revTx" presStyleIdx="4" presStyleCnt="7">
        <dgm:presLayoutVars>
          <dgm:chMax val="0"/>
          <dgm:chPref val="0"/>
        </dgm:presLayoutVars>
      </dgm:prSet>
      <dgm:spPr/>
    </dgm:pt>
    <dgm:pt modelId="{4E87DB1D-C517-43D5-B830-4D1B180A3566}" type="pres">
      <dgm:prSet presAssocID="{591C8CA5-0E18-4775-AF1E-261BAB65979D}" presName="sibTrans" presStyleCnt="0"/>
      <dgm:spPr/>
    </dgm:pt>
    <dgm:pt modelId="{31646413-5EF9-40F0-B218-A199966A4256}" type="pres">
      <dgm:prSet presAssocID="{1CA06435-2BA6-4905-8A3F-2C4E30120C6C}" presName="compNode" presStyleCnt="0"/>
      <dgm:spPr/>
    </dgm:pt>
    <dgm:pt modelId="{EB29B4A2-60FF-4831-9121-198F764CDEAA}" type="pres">
      <dgm:prSet presAssocID="{1CA06435-2BA6-4905-8A3F-2C4E30120C6C}" presName="bgRect" presStyleLbl="bgShp" presStyleIdx="5" presStyleCnt="7"/>
      <dgm:spPr/>
    </dgm:pt>
    <dgm:pt modelId="{6EA2D26A-404F-4D3B-B1A0-02D1C2544222}" type="pres">
      <dgm:prSet presAssocID="{1CA06435-2BA6-4905-8A3F-2C4E30120C6C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erpillar"/>
        </a:ext>
      </dgm:extLst>
    </dgm:pt>
    <dgm:pt modelId="{4E801757-3ABE-4A7C-AAC0-BA4B9C85C51E}" type="pres">
      <dgm:prSet presAssocID="{1CA06435-2BA6-4905-8A3F-2C4E30120C6C}" presName="spaceRect" presStyleCnt="0"/>
      <dgm:spPr/>
    </dgm:pt>
    <dgm:pt modelId="{3BA77578-0E03-4E3B-9573-A92562028BFE}" type="pres">
      <dgm:prSet presAssocID="{1CA06435-2BA6-4905-8A3F-2C4E30120C6C}" presName="parTx" presStyleLbl="revTx" presStyleIdx="5" presStyleCnt="7">
        <dgm:presLayoutVars>
          <dgm:chMax val="0"/>
          <dgm:chPref val="0"/>
        </dgm:presLayoutVars>
      </dgm:prSet>
      <dgm:spPr/>
    </dgm:pt>
    <dgm:pt modelId="{B88E3466-2564-43F1-AA48-0FAEEAA64B1B}" type="pres">
      <dgm:prSet presAssocID="{4E82A1F9-316D-4D4B-A2DC-AF5036CCA07E}" presName="sibTrans" presStyleCnt="0"/>
      <dgm:spPr/>
    </dgm:pt>
    <dgm:pt modelId="{08F5BC95-507D-47B6-A5C6-FBF0B9D3517A}" type="pres">
      <dgm:prSet presAssocID="{BC835105-E07C-471A-B3DB-6461C58D7082}" presName="compNode" presStyleCnt="0"/>
      <dgm:spPr/>
    </dgm:pt>
    <dgm:pt modelId="{F66060B3-DFE7-49A7-B7B3-4E91B9081E43}" type="pres">
      <dgm:prSet presAssocID="{BC835105-E07C-471A-B3DB-6461C58D7082}" presName="bgRect" presStyleLbl="bgShp" presStyleIdx="6" presStyleCnt="7"/>
      <dgm:spPr/>
    </dgm:pt>
    <dgm:pt modelId="{76C120C0-AE08-4906-A1BF-C2BC4BFB108D}" type="pres">
      <dgm:prSet presAssocID="{BC835105-E07C-471A-B3DB-6461C58D7082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bweb"/>
        </a:ext>
      </dgm:extLst>
    </dgm:pt>
    <dgm:pt modelId="{1668741C-A1C0-4708-9D1E-8085CFE9A610}" type="pres">
      <dgm:prSet presAssocID="{BC835105-E07C-471A-B3DB-6461C58D7082}" presName="spaceRect" presStyleCnt="0"/>
      <dgm:spPr/>
    </dgm:pt>
    <dgm:pt modelId="{6941C357-F322-4FE9-87A0-662531259D40}" type="pres">
      <dgm:prSet presAssocID="{BC835105-E07C-471A-B3DB-6461C58D7082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B3525027-A52A-4CDC-B9FB-B5FB11A4B202}" type="presOf" srcId="{3A2215CC-AD6D-4C26-9CC8-EE5F6968C1CA}" destId="{74506B0A-66FD-4302-94D4-3135B80D17F9}" srcOrd="0" destOrd="0" presId="urn:microsoft.com/office/officeart/2018/2/layout/IconVerticalSolidList"/>
    <dgm:cxn modelId="{A17ACC36-9EB3-4656-BD3C-559E7B8FEF4B}" type="presOf" srcId="{BC835105-E07C-471A-B3DB-6461C58D7082}" destId="{6941C357-F322-4FE9-87A0-662531259D40}" srcOrd="0" destOrd="0" presId="urn:microsoft.com/office/officeart/2018/2/layout/IconVerticalSolidList"/>
    <dgm:cxn modelId="{4C1FD349-14FF-42C0-8A78-BC176CC62980}" srcId="{86E9DB24-F974-4F77-8451-E1DC0F7FCB3A}" destId="{7FFF53D5-0D02-4D90-B5B5-BC2DA62C2909}" srcOrd="4" destOrd="0" parTransId="{0F47F428-1CAE-4177-981B-821D20CD9736}" sibTransId="{591C8CA5-0E18-4775-AF1E-261BAB65979D}"/>
    <dgm:cxn modelId="{90501450-715B-473E-B360-1DBF47670F12}" type="presOf" srcId="{45A33878-3885-4060-BA4D-57547738BCF9}" destId="{F0131299-E8FA-4FB3-8F25-148AD894D9B2}" srcOrd="0" destOrd="0" presId="urn:microsoft.com/office/officeart/2018/2/layout/IconVerticalSolidList"/>
    <dgm:cxn modelId="{45D9E978-7B7F-445A-BCF0-1830DFB09E88}" srcId="{86E9DB24-F974-4F77-8451-E1DC0F7FCB3A}" destId="{AAF36477-1562-4895-BD48-7DB14AA71A6E}" srcOrd="2" destOrd="0" parTransId="{5B4FC52F-7AA5-492C-828E-02C4FBE7DDFB}" sibTransId="{EA1CD5B4-80DD-4E16-B190-B3758E17F6BC}"/>
    <dgm:cxn modelId="{668B6F83-6561-42C9-BBC9-D80A3A315DF6}" srcId="{86E9DB24-F974-4F77-8451-E1DC0F7FCB3A}" destId="{BC835105-E07C-471A-B3DB-6461C58D7082}" srcOrd="6" destOrd="0" parTransId="{796D3228-08F6-453C-9D55-AC3477C1E2F3}" sibTransId="{B80F472C-A9DB-4CBF-81A6-416B841DACCE}"/>
    <dgm:cxn modelId="{21D0D78A-6027-4F1B-B263-D64949E6F40E}" srcId="{86E9DB24-F974-4F77-8451-E1DC0F7FCB3A}" destId="{45A33878-3885-4060-BA4D-57547738BCF9}" srcOrd="0" destOrd="0" parTransId="{27C5261D-2FE0-43F0-B901-6722AD2B9C3E}" sibTransId="{4D00E3C1-3211-4023-BACD-0EC84FA3DF9E}"/>
    <dgm:cxn modelId="{18C7C497-465A-4639-B1AC-850D62C37564}" srcId="{86E9DB24-F974-4F77-8451-E1DC0F7FCB3A}" destId="{3A2215CC-AD6D-4C26-9CC8-EE5F6968C1CA}" srcOrd="1" destOrd="0" parTransId="{64A54168-145A-4A0C-8DAD-84AA0F5B1EBB}" sibTransId="{0AA8C570-5AED-4BFC-9617-8F669F5334EB}"/>
    <dgm:cxn modelId="{A1DDBCB7-A0E5-429C-945E-76B39440C116}" type="presOf" srcId="{1CA06435-2BA6-4905-8A3F-2C4E30120C6C}" destId="{3BA77578-0E03-4E3B-9573-A92562028BFE}" srcOrd="0" destOrd="0" presId="urn:microsoft.com/office/officeart/2018/2/layout/IconVerticalSolidList"/>
    <dgm:cxn modelId="{1AE84CC7-423F-4DC6-AC67-7CD0738FA375}" type="presOf" srcId="{86E9DB24-F974-4F77-8451-E1DC0F7FCB3A}" destId="{C6986FFD-B045-420E-8CA2-3841702596F3}" srcOrd="0" destOrd="0" presId="urn:microsoft.com/office/officeart/2018/2/layout/IconVerticalSolidList"/>
    <dgm:cxn modelId="{134ECCC9-4104-40EE-B454-47FA00FBC154}" type="presOf" srcId="{E37BA19D-7535-4B33-9505-CB2E3795AEC9}" destId="{A38ABC4D-974C-4E71-B230-1A869481EC48}" srcOrd="0" destOrd="0" presId="urn:microsoft.com/office/officeart/2018/2/layout/IconVerticalSolidList"/>
    <dgm:cxn modelId="{3FB257ED-EF3C-4D52-8E16-75E9D6733864}" type="presOf" srcId="{AAF36477-1562-4895-BD48-7DB14AA71A6E}" destId="{3D6F1F96-CF2D-4C6F-97F3-33767A7AFF44}" srcOrd="0" destOrd="0" presId="urn:microsoft.com/office/officeart/2018/2/layout/IconVerticalSolidList"/>
    <dgm:cxn modelId="{73BE9CF0-A8F2-43AD-9291-02DCEB5EAB5B}" srcId="{86E9DB24-F974-4F77-8451-E1DC0F7FCB3A}" destId="{E37BA19D-7535-4B33-9505-CB2E3795AEC9}" srcOrd="3" destOrd="0" parTransId="{FCF95683-5F49-453B-8044-1C6506039810}" sibTransId="{E13F21AA-ADFD-4E53-827B-F67E6B58FBE3}"/>
    <dgm:cxn modelId="{6A4D65FC-9D5F-4F08-A42B-89987E1EE95A}" srcId="{86E9DB24-F974-4F77-8451-E1DC0F7FCB3A}" destId="{1CA06435-2BA6-4905-8A3F-2C4E30120C6C}" srcOrd="5" destOrd="0" parTransId="{650DA486-086A-4CB4-86EB-D20E4EF3D790}" sibTransId="{4E82A1F9-316D-4D4B-A2DC-AF5036CCA07E}"/>
    <dgm:cxn modelId="{BE7B1EFF-DCDA-4EA3-BB1B-3ABE52A5765A}" type="presOf" srcId="{7FFF53D5-0D02-4D90-B5B5-BC2DA62C2909}" destId="{0EC1A0BE-950F-45CF-B534-CE62EF473D84}" srcOrd="0" destOrd="0" presId="urn:microsoft.com/office/officeart/2018/2/layout/IconVerticalSolidList"/>
    <dgm:cxn modelId="{CD5AE67E-7EEC-4C08-B71B-946A47DE5C8E}" type="presParOf" srcId="{C6986FFD-B045-420E-8CA2-3841702596F3}" destId="{F656D183-C642-4BC2-9617-A8AB85ECA941}" srcOrd="0" destOrd="0" presId="urn:microsoft.com/office/officeart/2018/2/layout/IconVerticalSolidList"/>
    <dgm:cxn modelId="{982FF0CC-C003-49C4-AD4E-E075C7BD5F35}" type="presParOf" srcId="{F656D183-C642-4BC2-9617-A8AB85ECA941}" destId="{5CA32EEA-88AD-49AD-99BB-223BFB7CFF53}" srcOrd="0" destOrd="0" presId="urn:microsoft.com/office/officeart/2018/2/layout/IconVerticalSolidList"/>
    <dgm:cxn modelId="{107F7309-E6CB-4577-8D14-6ED74C2A2A36}" type="presParOf" srcId="{F656D183-C642-4BC2-9617-A8AB85ECA941}" destId="{AD8328B8-C88A-4D97-B0AA-042D41E0FA52}" srcOrd="1" destOrd="0" presId="urn:microsoft.com/office/officeart/2018/2/layout/IconVerticalSolidList"/>
    <dgm:cxn modelId="{25622157-147E-49FF-AF79-5C8DF4ADA5E2}" type="presParOf" srcId="{F656D183-C642-4BC2-9617-A8AB85ECA941}" destId="{9F022C57-667A-4761-9238-9B88DD2B4D40}" srcOrd="2" destOrd="0" presId="urn:microsoft.com/office/officeart/2018/2/layout/IconVerticalSolidList"/>
    <dgm:cxn modelId="{869D79BE-7288-4A3D-A4AC-0C0BAFA2388C}" type="presParOf" srcId="{F656D183-C642-4BC2-9617-A8AB85ECA941}" destId="{F0131299-E8FA-4FB3-8F25-148AD894D9B2}" srcOrd="3" destOrd="0" presId="urn:microsoft.com/office/officeart/2018/2/layout/IconVerticalSolidList"/>
    <dgm:cxn modelId="{C1050ACF-F369-401D-86D0-6F475193E418}" type="presParOf" srcId="{C6986FFD-B045-420E-8CA2-3841702596F3}" destId="{EF505B3F-86E5-4423-9BED-52F22A82533D}" srcOrd="1" destOrd="0" presId="urn:microsoft.com/office/officeart/2018/2/layout/IconVerticalSolidList"/>
    <dgm:cxn modelId="{445DC37A-A220-4FD3-9685-618D0069BBB8}" type="presParOf" srcId="{C6986FFD-B045-420E-8CA2-3841702596F3}" destId="{E58EA9AF-3E5E-4911-9B15-755F162D6A48}" srcOrd="2" destOrd="0" presId="urn:microsoft.com/office/officeart/2018/2/layout/IconVerticalSolidList"/>
    <dgm:cxn modelId="{DBB5A92A-CE78-476C-9DBE-993A7B3E02C9}" type="presParOf" srcId="{E58EA9AF-3E5E-4911-9B15-755F162D6A48}" destId="{8A782FFF-4F5C-4405-BE39-03F4EB276B26}" srcOrd="0" destOrd="0" presId="urn:microsoft.com/office/officeart/2018/2/layout/IconVerticalSolidList"/>
    <dgm:cxn modelId="{3A00D67A-FDC4-432F-8DDC-0245678A954C}" type="presParOf" srcId="{E58EA9AF-3E5E-4911-9B15-755F162D6A48}" destId="{50650689-0846-4917-B814-76159DEA8460}" srcOrd="1" destOrd="0" presId="urn:microsoft.com/office/officeart/2018/2/layout/IconVerticalSolidList"/>
    <dgm:cxn modelId="{377155C2-D81A-443F-AE40-BEF576630B35}" type="presParOf" srcId="{E58EA9AF-3E5E-4911-9B15-755F162D6A48}" destId="{0B4D3B6D-3927-4E40-BC8D-BD223FD67E88}" srcOrd="2" destOrd="0" presId="urn:microsoft.com/office/officeart/2018/2/layout/IconVerticalSolidList"/>
    <dgm:cxn modelId="{888F4E31-AC71-403C-BD3B-02EA7E67DBEC}" type="presParOf" srcId="{E58EA9AF-3E5E-4911-9B15-755F162D6A48}" destId="{74506B0A-66FD-4302-94D4-3135B80D17F9}" srcOrd="3" destOrd="0" presId="urn:microsoft.com/office/officeart/2018/2/layout/IconVerticalSolidList"/>
    <dgm:cxn modelId="{83B14FB6-10F6-4997-BF50-6BB4A77AC74F}" type="presParOf" srcId="{C6986FFD-B045-420E-8CA2-3841702596F3}" destId="{9A2E29B1-A450-435D-BCF4-C19D11D6D3E7}" srcOrd="3" destOrd="0" presId="urn:microsoft.com/office/officeart/2018/2/layout/IconVerticalSolidList"/>
    <dgm:cxn modelId="{46477877-B10B-4DA9-B5A3-31E22B90BA66}" type="presParOf" srcId="{C6986FFD-B045-420E-8CA2-3841702596F3}" destId="{80C5CD17-3C3E-45EA-AF59-5886FDD879E7}" srcOrd="4" destOrd="0" presId="urn:microsoft.com/office/officeart/2018/2/layout/IconVerticalSolidList"/>
    <dgm:cxn modelId="{621D2AD5-45F0-46B2-AFD9-A34DE62AA354}" type="presParOf" srcId="{80C5CD17-3C3E-45EA-AF59-5886FDD879E7}" destId="{5D742AC4-5238-45A7-AC36-B9E13ABBDB87}" srcOrd="0" destOrd="0" presId="urn:microsoft.com/office/officeart/2018/2/layout/IconVerticalSolidList"/>
    <dgm:cxn modelId="{A7738007-EED9-4C71-ADDD-1314DD561DB2}" type="presParOf" srcId="{80C5CD17-3C3E-45EA-AF59-5886FDD879E7}" destId="{F1770568-C85D-4B0E-8FC3-CBCF9F7C90C8}" srcOrd="1" destOrd="0" presId="urn:microsoft.com/office/officeart/2018/2/layout/IconVerticalSolidList"/>
    <dgm:cxn modelId="{BCB86036-C4D6-40DA-81E8-D05336E62E73}" type="presParOf" srcId="{80C5CD17-3C3E-45EA-AF59-5886FDD879E7}" destId="{4A75DC0C-16E9-4F8C-8624-DC351D9E3CEE}" srcOrd="2" destOrd="0" presId="urn:microsoft.com/office/officeart/2018/2/layout/IconVerticalSolidList"/>
    <dgm:cxn modelId="{260463CB-C44B-4E42-BEA6-DA05568192B3}" type="presParOf" srcId="{80C5CD17-3C3E-45EA-AF59-5886FDD879E7}" destId="{3D6F1F96-CF2D-4C6F-97F3-33767A7AFF44}" srcOrd="3" destOrd="0" presId="urn:microsoft.com/office/officeart/2018/2/layout/IconVerticalSolidList"/>
    <dgm:cxn modelId="{F7EC67E7-9E4C-464D-A59A-A96D05B037C2}" type="presParOf" srcId="{C6986FFD-B045-420E-8CA2-3841702596F3}" destId="{3C17D51E-2A83-4ECD-80E0-D1BA9A654983}" srcOrd="5" destOrd="0" presId="urn:microsoft.com/office/officeart/2018/2/layout/IconVerticalSolidList"/>
    <dgm:cxn modelId="{346A86D3-54E0-4BF9-8E19-319F51E5625A}" type="presParOf" srcId="{C6986FFD-B045-420E-8CA2-3841702596F3}" destId="{D1C39549-E23A-40CC-9197-DBF84B65B6A5}" srcOrd="6" destOrd="0" presId="urn:microsoft.com/office/officeart/2018/2/layout/IconVerticalSolidList"/>
    <dgm:cxn modelId="{6C6DC6C6-3302-41A2-A8A3-5CAD49FEA17B}" type="presParOf" srcId="{D1C39549-E23A-40CC-9197-DBF84B65B6A5}" destId="{8DCCEDCD-864B-454E-B915-71A77AF4F3F9}" srcOrd="0" destOrd="0" presId="urn:microsoft.com/office/officeart/2018/2/layout/IconVerticalSolidList"/>
    <dgm:cxn modelId="{058BA697-AB38-41E1-B714-0EFA1D2E3274}" type="presParOf" srcId="{D1C39549-E23A-40CC-9197-DBF84B65B6A5}" destId="{49B6B13F-6EE3-4054-ADD7-FD316B9DADA8}" srcOrd="1" destOrd="0" presId="urn:microsoft.com/office/officeart/2018/2/layout/IconVerticalSolidList"/>
    <dgm:cxn modelId="{39C5C4F1-3053-4642-8E58-203DECA3243F}" type="presParOf" srcId="{D1C39549-E23A-40CC-9197-DBF84B65B6A5}" destId="{EC86AB25-CDD5-4335-98DD-17D53F7A146D}" srcOrd="2" destOrd="0" presId="urn:microsoft.com/office/officeart/2018/2/layout/IconVerticalSolidList"/>
    <dgm:cxn modelId="{0850FAB6-5589-4CB2-86D7-0D373C693F90}" type="presParOf" srcId="{D1C39549-E23A-40CC-9197-DBF84B65B6A5}" destId="{A38ABC4D-974C-4E71-B230-1A869481EC48}" srcOrd="3" destOrd="0" presId="urn:microsoft.com/office/officeart/2018/2/layout/IconVerticalSolidList"/>
    <dgm:cxn modelId="{3B1BF9E3-4486-4EEA-B534-5814A075675C}" type="presParOf" srcId="{C6986FFD-B045-420E-8CA2-3841702596F3}" destId="{FDA09904-6FB7-4555-9C0B-DCAEE28DAB65}" srcOrd="7" destOrd="0" presId="urn:microsoft.com/office/officeart/2018/2/layout/IconVerticalSolidList"/>
    <dgm:cxn modelId="{BE8025EB-77F8-4A67-BE7A-F3BEC3264E34}" type="presParOf" srcId="{C6986FFD-B045-420E-8CA2-3841702596F3}" destId="{20ADBBD9-260A-4DCB-8A3E-4BC1B3F1981F}" srcOrd="8" destOrd="0" presId="urn:microsoft.com/office/officeart/2018/2/layout/IconVerticalSolidList"/>
    <dgm:cxn modelId="{D7F474FE-D353-4ED6-AB05-644780CD94E1}" type="presParOf" srcId="{20ADBBD9-260A-4DCB-8A3E-4BC1B3F1981F}" destId="{03D844B5-06C6-4E92-93DC-B2540C08E63D}" srcOrd="0" destOrd="0" presId="urn:microsoft.com/office/officeart/2018/2/layout/IconVerticalSolidList"/>
    <dgm:cxn modelId="{F6797ED7-248B-4A3E-9DD8-EFD57DD8B487}" type="presParOf" srcId="{20ADBBD9-260A-4DCB-8A3E-4BC1B3F1981F}" destId="{A9BCF560-C7BA-4FCB-898F-41887D6F351A}" srcOrd="1" destOrd="0" presId="urn:microsoft.com/office/officeart/2018/2/layout/IconVerticalSolidList"/>
    <dgm:cxn modelId="{F8A8D4E1-18A3-44B9-8B33-3A1C573702B3}" type="presParOf" srcId="{20ADBBD9-260A-4DCB-8A3E-4BC1B3F1981F}" destId="{49E49388-8DC8-4BEE-9E35-21C1687A7E09}" srcOrd="2" destOrd="0" presId="urn:microsoft.com/office/officeart/2018/2/layout/IconVerticalSolidList"/>
    <dgm:cxn modelId="{411FE759-09D2-4169-A1A3-EDEE14C5824D}" type="presParOf" srcId="{20ADBBD9-260A-4DCB-8A3E-4BC1B3F1981F}" destId="{0EC1A0BE-950F-45CF-B534-CE62EF473D84}" srcOrd="3" destOrd="0" presId="urn:microsoft.com/office/officeart/2018/2/layout/IconVerticalSolidList"/>
    <dgm:cxn modelId="{9CF92C3C-040E-4FAF-BC4B-AD87527BC461}" type="presParOf" srcId="{C6986FFD-B045-420E-8CA2-3841702596F3}" destId="{4E87DB1D-C517-43D5-B830-4D1B180A3566}" srcOrd="9" destOrd="0" presId="urn:microsoft.com/office/officeart/2018/2/layout/IconVerticalSolidList"/>
    <dgm:cxn modelId="{C208071C-0061-4479-B9A4-12055E895E2B}" type="presParOf" srcId="{C6986FFD-B045-420E-8CA2-3841702596F3}" destId="{31646413-5EF9-40F0-B218-A199966A4256}" srcOrd="10" destOrd="0" presId="urn:microsoft.com/office/officeart/2018/2/layout/IconVerticalSolidList"/>
    <dgm:cxn modelId="{51B1CB9C-7D88-4BC4-B3DD-4C175D7221C4}" type="presParOf" srcId="{31646413-5EF9-40F0-B218-A199966A4256}" destId="{EB29B4A2-60FF-4831-9121-198F764CDEAA}" srcOrd="0" destOrd="0" presId="urn:microsoft.com/office/officeart/2018/2/layout/IconVerticalSolidList"/>
    <dgm:cxn modelId="{F6D3BB84-8679-4CD0-B11E-E71CC15F5361}" type="presParOf" srcId="{31646413-5EF9-40F0-B218-A199966A4256}" destId="{6EA2D26A-404F-4D3B-B1A0-02D1C2544222}" srcOrd="1" destOrd="0" presId="urn:microsoft.com/office/officeart/2018/2/layout/IconVerticalSolidList"/>
    <dgm:cxn modelId="{9F5869DA-24CE-4F00-B50D-0A08FD9FE0FF}" type="presParOf" srcId="{31646413-5EF9-40F0-B218-A199966A4256}" destId="{4E801757-3ABE-4A7C-AAC0-BA4B9C85C51E}" srcOrd="2" destOrd="0" presId="urn:microsoft.com/office/officeart/2018/2/layout/IconVerticalSolidList"/>
    <dgm:cxn modelId="{2BCBBE6B-D27C-41CE-9683-C418769EE6D2}" type="presParOf" srcId="{31646413-5EF9-40F0-B218-A199966A4256}" destId="{3BA77578-0E03-4E3B-9573-A92562028BFE}" srcOrd="3" destOrd="0" presId="urn:microsoft.com/office/officeart/2018/2/layout/IconVerticalSolidList"/>
    <dgm:cxn modelId="{91E28576-56EA-4C51-BE4F-1B63BBC5FC9E}" type="presParOf" srcId="{C6986FFD-B045-420E-8CA2-3841702596F3}" destId="{B88E3466-2564-43F1-AA48-0FAEEAA64B1B}" srcOrd="11" destOrd="0" presId="urn:microsoft.com/office/officeart/2018/2/layout/IconVerticalSolidList"/>
    <dgm:cxn modelId="{A22FD18F-58CB-4916-9CE3-0B97A28085D9}" type="presParOf" srcId="{C6986FFD-B045-420E-8CA2-3841702596F3}" destId="{08F5BC95-507D-47B6-A5C6-FBF0B9D3517A}" srcOrd="12" destOrd="0" presId="urn:microsoft.com/office/officeart/2018/2/layout/IconVerticalSolidList"/>
    <dgm:cxn modelId="{929A6AF2-9596-4855-8CE3-5A29F7490E5C}" type="presParOf" srcId="{08F5BC95-507D-47B6-A5C6-FBF0B9D3517A}" destId="{F66060B3-DFE7-49A7-B7B3-4E91B9081E43}" srcOrd="0" destOrd="0" presId="urn:microsoft.com/office/officeart/2018/2/layout/IconVerticalSolidList"/>
    <dgm:cxn modelId="{214B2792-D755-48C2-9F60-CC2983DA47EB}" type="presParOf" srcId="{08F5BC95-507D-47B6-A5C6-FBF0B9D3517A}" destId="{76C120C0-AE08-4906-A1BF-C2BC4BFB108D}" srcOrd="1" destOrd="0" presId="urn:microsoft.com/office/officeart/2018/2/layout/IconVerticalSolidList"/>
    <dgm:cxn modelId="{CFFAA92E-EA7F-4C21-A5C4-A618BDA630E4}" type="presParOf" srcId="{08F5BC95-507D-47B6-A5C6-FBF0B9D3517A}" destId="{1668741C-A1C0-4708-9D1E-8085CFE9A610}" srcOrd="2" destOrd="0" presId="urn:microsoft.com/office/officeart/2018/2/layout/IconVerticalSolidList"/>
    <dgm:cxn modelId="{A25DF3EC-77F4-4CDA-AD9A-6A3BB26AB390}" type="presParOf" srcId="{08F5BC95-507D-47B6-A5C6-FBF0B9D3517A}" destId="{6941C357-F322-4FE9-87A0-662531259D4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104B65-FD30-4616-B4B9-3D1243F9A4F5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C3EAAC6-C1CA-490D-865B-E5881D20B77D}">
      <dgm:prSet custT="1"/>
      <dgm:spPr/>
      <dgm:t>
        <a:bodyPr/>
        <a:lstStyle/>
        <a:p>
          <a:r>
            <a:rPr lang="en-GB" sz="1600" dirty="0"/>
            <a:t>Lifespan between 1-25 years, depending on specie</a:t>
          </a:r>
          <a:endParaRPr lang="en-US" sz="1600" dirty="0"/>
        </a:p>
      </dgm:t>
    </dgm:pt>
    <dgm:pt modelId="{251FA2B7-F04B-41A2-9B8B-C78CF78D87CF}" type="parTrans" cxnId="{49FBC5F5-56DA-47A9-A908-F148E2FCA080}">
      <dgm:prSet/>
      <dgm:spPr/>
      <dgm:t>
        <a:bodyPr/>
        <a:lstStyle/>
        <a:p>
          <a:endParaRPr lang="en-US"/>
        </a:p>
      </dgm:t>
    </dgm:pt>
    <dgm:pt modelId="{5362030C-8A4D-45B9-B345-45D2BC7CC39E}" type="sibTrans" cxnId="{49FBC5F5-56DA-47A9-A908-F148E2FCA080}">
      <dgm:prSet phldrT="1"/>
      <dgm:spPr/>
      <dgm:t>
        <a:bodyPr/>
        <a:lstStyle/>
        <a:p>
          <a:r>
            <a:rPr lang="en-US" dirty="0"/>
            <a:t>1</a:t>
          </a:r>
        </a:p>
      </dgm:t>
    </dgm:pt>
    <dgm:pt modelId="{C336C1A0-B315-41C2-87AA-3198108D5D1B}">
      <dgm:prSet/>
      <dgm:spPr/>
      <dgm:t>
        <a:bodyPr/>
        <a:lstStyle/>
        <a:p>
          <a:r>
            <a:rPr lang="en-GB"/>
            <a:t>Carnivores: bugs &amp; even other spiders</a:t>
          </a:r>
          <a:endParaRPr lang="en-US"/>
        </a:p>
      </dgm:t>
    </dgm:pt>
    <dgm:pt modelId="{2FB70217-81EF-4917-8FE5-6E2C02197EEC}" type="parTrans" cxnId="{FA4E3AE8-ECC9-486C-A296-7E8D44CF29BD}">
      <dgm:prSet/>
      <dgm:spPr/>
      <dgm:t>
        <a:bodyPr/>
        <a:lstStyle/>
        <a:p>
          <a:endParaRPr lang="en-US"/>
        </a:p>
      </dgm:t>
    </dgm:pt>
    <dgm:pt modelId="{D515CD33-A74E-44EB-95AC-6271ECE4402E}" type="sibTrans" cxnId="{FA4E3AE8-ECC9-486C-A296-7E8D44CF29BD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0A72921D-5FB0-4722-A519-BDE1370B034B}">
      <dgm:prSet/>
      <dgm:spPr/>
      <dgm:t>
        <a:bodyPr/>
        <a:lstStyle/>
        <a:p>
          <a:r>
            <a:rPr lang="en-GB" dirty="0"/>
            <a:t>Capture prey by means of sticky web</a:t>
          </a:r>
          <a:endParaRPr lang="en-US" dirty="0"/>
        </a:p>
      </dgm:t>
    </dgm:pt>
    <dgm:pt modelId="{0BAEE31A-69C2-4ABC-968E-57F121C6CC89}" type="parTrans" cxnId="{B0FBA127-E468-4E77-99DA-569A0BB3E2B1}">
      <dgm:prSet/>
      <dgm:spPr/>
      <dgm:t>
        <a:bodyPr/>
        <a:lstStyle/>
        <a:p>
          <a:endParaRPr lang="en-US"/>
        </a:p>
      </dgm:t>
    </dgm:pt>
    <dgm:pt modelId="{89652352-9DD1-4AD2-A8CF-F78FCDF76F09}" type="sibTrans" cxnId="{B0FBA127-E468-4E77-99DA-569A0BB3E2B1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FE9488BF-1C26-43EA-8755-F6F9A35B8321}">
      <dgm:prSet/>
      <dgm:spPr/>
      <dgm:t>
        <a:bodyPr/>
        <a:lstStyle/>
        <a:p>
          <a:r>
            <a:rPr lang="en-GB"/>
            <a:t>Can survive weeks with no food</a:t>
          </a:r>
          <a:endParaRPr lang="en-US"/>
        </a:p>
      </dgm:t>
    </dgm:pt>
    <dgm:pt modelId="{95452705-E71A-4F80-9A2E-52367496E93E}" type="parTrans" cxnId="{BC1A36A8-2515-4E0C-BBD2-BB7DFCCA4DB6}">
      <dgm:prSet/>
      <dgm:spPr/>
      <dgm:t>
        <a:bodyPr/>
        <a:lstStyle/>
        <a:p>
          <a:endParaRPr lang="en-US"/>
        </a:p>
      </dgm:t>
    </dgm:pt>
    <dgm:pt modelId="{61A2F90D-2A21-4566-B623-D1FE44D713D3}" type="sibTrans" cxnId="{BC1A36A8-2515-4E0C-BBD2-BB7DFCCA4DB6}">
      <dgm:prSet phldrT="4"/>
      <dgm:spPr/>
      <dgm:t>
        <a:bodyPr/>
        <a:lstStyle/>
        <a:p>
          <a:r>
            <a:rPr lang="en-US"/>
            <a:t>4</a:t>
          </a:r>
        </a:p>
      </dgm:t>
    </dgm:pt>
    <dgm:pt modelId="{51A87ED2-368E-4707-88DE-78C35FFB2812}">
      <dgm:prSet/>
      <dgm:spPr/>
      <dgm:t>
        <a:bodyPr/>
        <a:lstStyle/>
        <a:p>
          <a:r>
            <a:rPr lang="en-GB"/>
            <a:t>Can’t digest solid foods; must turn food into liquid</a:t>
          </a:r>
          <a:endParaRPr lang="en-US"/>
        </a:p>
      </dgm:t>
    </dgm:pt>
    <dgm:pt modelId="{A0A9739D-DA73-4623-8B7E-4B18B05B3151}" type="parTrans" cxnId="{B885DF62-8C82-432C-9C95-B8F921C0453D}">
      <dgm:prSet/>
      <dgm:spPr/>
      <dgm:t>
        <a:bodyPr/>
        <a:lstStyle/>
        <a:p>
          <a:endParaRPr lang="en-US"/>
        </a:p>
      </dgm:t>
    </dgm:pt>
    <dgm:pt modelId="{7CEE6A71-A22E-4653-BE0D-664563151ADA}" type="sibTrans" cxnId="{B885DF62-8C82-432C-9C95-B8F921C0453D}">
      <dgm:prSet phldrT="5"/>
      <dgm:spPr/>
      <dgm:t>
        <a:bodyPr/>
        <a:lstStyle/>
        <a:p>
          <a:r>
            <a:rPr lang="en-US"/>
            <a:t>5</a:t>
          </a:r>
        </a:p>
      </dgm:t>
    </dgm:pt>
    <dgm:pt modelId="{C03286F4-19D9-4EE2-9B6C-17E3BD8714B6}">
      <dgm:prSet/>
      <dgm:spPr/>
      <dgm:t>
        <a:bodyPr/>
        <a:lstStyle/>
        <a:p>
          <a:r>
            <a:rPr lang="en-GB"/>
            <a:t>Females eat males</a:t>
          </a:r>
          <a:endParaRPr lang="en-US"/>
        </a:p>
      </dgm:t>
    </dgm:pt>
    <dgm:pt modelId="{2501B0C8-9EEA-408D-AF39-85B0609AFBC4}" type="parTrans" cxnId="{DDA22676-F5F3-4893-B75C-54009F677572}">
      <dgm:prSet/>
      <dgm:spPr/>
      <dgm:t>
        <a:bodyPr/>
        <a:lstStyle/>
        <a:p>
          <a:endParaRPr lang="en-US"/>
        </a:p>
      </dgm:t>
    </dgm:pt>
    <dgm:pt modelId="{FC27CC67-24C8-4509-A921-005B91BFCB90}" type="sibTrans" cxnId="{DDA22676-F5F3-4893-B75C-54009F677572}">
      <dgm:prSet phldrT="6"/>
      <dgm:spPr/>
      <dgm:t>
        <a:bodyPr/>
        <a:lstStyle/>
        <a:p>
          <a:r>
            <a:rPr lang="en-US"/>
            <a:t>6</a:t>
          </a:r>
        </a:p>
      </dgm:t>
    </dgm:pt>
    <dgm:pt modelId="{F5B6C0C9-429F-4ECC-85B2-0E444BB85F08}">
      <dgm:prSet/>
      <dgm:spPr/>
      <dgm:t>
        <a:bodyPr/>
        <a:lstStyle/>
        <a:p>
          <a:r>
            <a:rPr lang="en-GB"/>
            <a:t>Move using muscle and hemolymph pressure</a:t>
          </a:r>
          <a:endParaRPr lang="en-US"/>
        </a:p>
      </dgm:t>
    </dgm:pt>
    <dgm:pt modelId="{108596E8-B70F-4CBD-B8D3-7E2C5C203242}" type="parTrans" cxnId="{10B90493-CB66-4A0C-B947-05ABFFF89D24}">
      <dgm:prSet/>
      <dgm:spPr/>
      <dgm:t>
        <a:bodyPr/>
        <a:lstStyle/>
        <a:p>
          <a:endParaRPr lang="en-US"/>
        </a:p>
      </dgm:t>
    </dgm:pt>
    <dgm:pt modelId="{F46884B4-56C6-4BD8-846A-5C6B243824A6}" type="sibTrans" cxnId="{10B90493-CB66-4A0C-B947-05ABFFF89D24}">
      <dgm:prSet phldrT="7"/>
      <dgm:spPr/>
      <dgm:t>
        <a:bodyPr/>
        <a:lstStyle/>
        <a:p>
          <a:r>
            <a:rPr lang="en-US"/>
            <a:t>7</a:t>
          </a:r>
        </a:p>
      </dgm:t>
    </dgm:pt>
    <dgm:pt modelId="{D1D82EF7-2AAD-460E-8510-9B763F201D19}">
      <dgm:prSet/>
      <dgm:spPr/>
      <dgm:t>
        <a:bodyPr/>
        <a:lstStyle/>
        <a:p>
          <a:r>
            <a:rPr lang="en-GB"/>
            <a:t>Produce silk all their life</a:t>
          </a:r>
          <a:endParaRPr lang="en-US"/>
        </a:p>
      </dgm:t>
    </dgm:pt>
    <dgm:pt modelId="{5A30ABCB-E88B-431B-AE46-CA497EC868C9}" type="parTrans" cxnId="{1A767FB0-3275-46F6-9E95-27F0B415002C}">
      <dgm:prSet/>
      <dgm:spPr/>
      <dgm:t>
        <a:bodyPr/>
        <a:lstStyle/>
        <a:p>
          <a:endParaRPr lang="en-US"/>
        </a:p>
      </dgm:t>
    </dgm:pt>
    <dgm:pt modelId="{4C5BDBA5-9B31-479A-9DFE-D28C78A14BCF}" type="sibTrans" cxnId="{1A767FB0-3275-46F6-9E95-27F0B415002C}">
      <dgm:prSet phldrT="8"/>
      <dgm:spPr/>
      <dgm:t>
        <a:bodyPr/>
        <a:lstStyle/>
        <a:p>
          <a:r>
            <a:rPr lang="en-US"/>
            <a:t>8</a:t>
          </a:r>
        </a:p>
      </dgm:t>
    </dgm:pt>
    <dgm:pt modelId="{F02DBC87-BC3B-4E3A-B631-24E3C15A0670}" type="pres">
      <dgm:prSet presAssocID="{D3104B65-FD30-4616-B4B9-3D1243F9A4F5}" presName="linearFlow" presStyleCnt="0">
        <dgm:presLayoutVars>
          <dgm:dir/>
          <dgm:animLvl val="lvl"/>
          <dgm:resizeHandles val="exact"/>
        </dgm:presLayoutVars>
      </dgm:prSet>
      <dgm:spPr/>
    </dgm:pt>
    <dgm:pt modelId="{649D61A5-8F86-4D14-B271-AB27AE573BA1}" type="pres">
      <dgm:prSet presAssocID="{AC3EAAC6-C1CA-490D-865B-E5881D20B77D}" presName="compositeNode" presStyleCnt="0"/>
      <dgm:spPr/>
    </dgm:pt>
    <dgm:pt modelId="{D4C5747F-99E5-45BA-9353-DC3C7D2296CF}" type="pres">
      <dgm:prSet presAssocID="{AC3EAAC6-C1CA-490D-865B-E5881D20B77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59EBA5D-DF57-4C12-83C3-EA4B225159C2}" type="pres">
      <dgm:prSet presAssocID="{AC3EAAC6-C1CA-490D-865B-E5881D20B77D}" presName="parSh" presStyleCnt="0"/>
      <dgm:spPr/>
    </dgm:pt>
    <dgm:pt modelId="{5AC4CDEC-D1B3-4969-8AE5-E1776263EB97}" type="pres">
      <dgm:prSet presAssocID="{AC3EAAC6-C1CA-490D-865B-E5881D20B77D}" presName="lineNode" presStyleLbl="alignAccFollowNode1" presStyleIdx="0" presStyleCnt="24"/>
      <dgm:spPr/>
    </dgm:pt>
    <dgm:pt modelId="{FCB889D3-06D2-4C6A-846C-7C0C2DF921C7}" type="pres">
      <dgm:prSet presAssocID="{AC3EAAC6-C1CA-490D-865B-E5881D20B77D}" presName="lineArrowNode" presStyleLbl="alignAccFollowNode1" presStyleIdx="1" presStyleCnt="24"/>
      <dgm:spPr/>
    </dgm:pt>
    <dgm:pt modelId="{23F68888-9544-4B7D-9952-B399FF2A4F3D}" type="pres">
      <dgm:prSet presAssocID="{5362030C-8A4D-45B9-B345-45D2BC7CC39E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390CD9C3-198F-4647-8459-8FA4F27723D6}" type="pres">
      <dgm:prSet presAssocID="{5362030C-8A4D-45B9-B345-45D2BC7CC39E}" presName="spacerBetweenCircleAndCallout" presStyleCnt="0">
        <dgm:presLayoutVars/>
      </dgm:prSet>
      <dgm:spPr/>
    </dgm:pt>
    <dgm:pt modelId="{5084A935-6E44-4D82-815A-058D61EA4B8B}" type="pres">
      <dgm:prSet presAssocID="{AC3EAAC6-C1CA-490D-865B-E5881D20B77D}" presName="nodeText" presStyleLbl="alignAccFollowNode1" presStyleIdx="2" presStyleCnt="24">
        <dgm:presLayoutVars>
          <dgm:bulletEnabled val="1"/>
        </dgm:presLayoutVars>
      </dgm:prSet>
      <dgm:spPr/>
    </dgm:pt>
    <dgm:pt modelId="{161A9DE5-737B-4BE2-9671-784D75511EED}" type="pres">
      <dgm:prSet presAssocID="{5362030C-8A4D-45B9-B345-45D2BC7CC39E}" presName="sibTransComposite" presStyleCnt="0"/>
      <dgm:spPr/>
    </dgm:pt>
    <dgm:pt modelId="{2A328C3F-B146-49F2-AC42-3FCEA4444160}" type="pres">
      <dgm:prSet presAssocID="{C336C1A0-B315-41C2-87AA-3198108D5D1B}" presName="compositeNode" presStyleCnt="0"/>
      <dgm:spPr/>
    </dgm:pt>
    <dgm:pt modelId="{EAA5AD21-DBC9-4192-A2EC-0520DF1D138E}" type="pres">
      <dgm:prSet presAssocID="{C336C1A0-B315-41C2-87AA-3198108D5D1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EEEA240-5133-4D78-B45A-2F5049AA2F75}" type="pres">
      <dgm:prSet presAssocID="{C336C1A0-B315-41C2-87AA-3198108D5D1B}" presName="parSh" presStyleCnt="0"/>
      <dgm:spPr/>
    </dgm:pt>
    <dgm:pt modelId="{35F97B45-B805-4DBA-A426-6AF1E1720D91}" type="pres">
      <dgm:prSet presAssocID="{C336C1A0-B315-41C2-87AA-3198108D5D1B}" presName="lineNode" presStyleLbl="alignAccFollowNode1" presStyleIdx="3" presStyleCnt="24"/>
      <dgm:spPr/>
    </dgm:pt>
    <dgm:pt modelId="{B5338B69-1260-40C7-8795-0B3C90F405E3}" type="pres">
      <dgm:prSet presAssocID="{C336C1A0-B315-41C2-87AA-3198108D5D1B}" presName="lineArrowNode" presStyleLbl="alignAccFollowNode1" presStyleIdx="4" presStyleCnt="24"/>
      <dgm:spPr/>
    </dgm:pt>
    <dgm:pt modelId="{2673FEFC-0F70-472D-8CDA-AB9DE6F3716C}" type="pres">
      <dgm:prSet presAssocID="{D515CD33-A74E-44EB-95AC-6271ECE4402E}" presName="sibTransNodeCircle" presStyleLbl="alignNode1" presStyleIdx="1" presStyleCnt="8">
        <dgm:presLayoutVars>
          <dgm:chMax val="0"/>
          <dgm:bulletEnabled/>
        </dgm:presLayoutVars>
      </dgm:prSet>
      <dgm:spPr/>
    </dgm:pt>
    <dgm:pt modelId="{E34CB215-77BC-4196-B041-264DCE10509B}" type="pres">
      <dgm:prSet presAssocID="{D515CD33-A74E-44EB-95AC-6271ECE4402E}" presName="spacerBetweenCircleAndCallout" presStyleCnt="0">
        <dgm:presLayoutVars/>
      </dgm:prSet>
      <dgm:spPr/>
    </dgm:pt>
    <dgm:pt modelId="{7A6C4A3D-E7FB-4759-BCF5-9CE3C09EF3A2}" type="pres">
      <dgm:prSet presAssocID="{C336C1A0-B315-41C2-87AA-3198108D5D1B}" presName="nodeText" presStyleLbl="alignAccFollowNode1" presStyleIdx="5" presStyleCnt="24">
        <dgm:presLayoutVars>
          <dgm:bulletEnabled val="1"/>
        </dgm:presLayoutVars>
      </dgm:prSet>
      <dgm:spPr/>
    </dgm:pt>
    <dgm:pt modelId="{B57F691D-8768-463D-A1B1-D2F8061265C8}" type="pres">
      <dgm:prSet presAssocID="{D515CD33-A74E-44EB-95AC-6271ECE4402E}" presName="sibTransComposite" presStyleCnt="0"/>
      <dgm:spPr/>
    </dgm:pt>
    <dgm:pt modelId="{9098D63C-D567-4876-81AF-4D7F5CDF9C71}" type="pres">
      <dgm:prSet presAssocID="{0A72921D-5FB0-4722-A519-BDE1370B034B}" presName="compositeNode" presStyleCnt="0"/>
      <dgm:spPr/>
    </dgm:pt>
    <dgm:pt modelId="{37FDFDE9-4244-4D12-B9B7-82D45B60B60E}" type="pres">
      <dgm:prSet presAssocID="{0A72921D-5FB0-4722-A519-BDE1370B034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6E29224-3F33-46A3-B057-BD9A4DAD5EF9}" type="pres">
      <dgm:prSet presAssocID="{0A72921D-5FB0-4722-A519-BDE1370B034B}" presName="parSh" presStyleCnt="0"/>
      <dgm:spPr/>
    </dgm:pt>
    <dgm:pt modelId="{02EE49DC-8730-4339-885E-75BA338963E9}" type="pres">
      <dgm:prSet presAssocID="{0A72921D-5FB0-4722-A519-BDE1370B034B}" presName="lineNode" presStyleLbl="alignAccFollowNode1" presStyleIdx="6" presStyleCnt="24"/>
      <dgm:spPr/>
    </dgm:pt>
    <dgm:pt modelId="{76C6CD08-5298-49CB-BD07-AC2E582DA942}" type="pres">
      <dgm:prSet presAssocID="{0A72921D-5FB0-4722-A519-BDE1370B034B}" presName="lineArrowNode" presStyleLbl="alignAccFollowNode1" presStyleIdx="7" presStyleCnt="24"/>
      <dgm:spPr/>
    </dgm:pt>
    <dgm:pt modelId="{B0573A17-C731-4068-9FFA-EE9C65C7CD39}" type="pres">
      <dgm:prSet presAssocID="{89652352-9DD1-4AD2-A8CF-F78FCDF76F09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77C1A013-AF45-470A-9083-6355B74ADBBC}" type="pres">
      <dgm:prSet presAssocID="{89652352-9DD1-4AD2-A8CF-F78FCDF76F09}" presName="spacerBetweenCircleAndCallout" presStyleCnt="0">
        <dgm:presLayoutVars/>
      </dgm:prSet>
      <dgm:spPr/>
    </dgm:pt>
    <dgm:pt modelId="{7D4839E6-9418-4847-A166-DCBCF3D5BB44}" type="pres">
      <dgm:prSet presAssocID="{0A72921D-5FB0-4722-A519-BDE1370B034B}" presName="nodeText" presStyleLbl="alignAccFollowNode1" presStyleIdx="8" presStyleCnt="24">
        <dgm:presLayoutVars>
          <dgm:bulletEnabled val="1"/>
        </dgm:presLayoutVars>
      </dgm:prSet>
      <dgm:spPr/>
    </dgm:pt>
    <dgm:pt modelId="{53EA7600-74B5-48FB-94FD-B7D9D4E48AAD}" type="pres">
      <dgm:prSet presAssocID="{89652352-9DD1-4AD2-A8CF-F78FCDF76F09}" presName="sibTransComposite" presStyleCnt="0"/>
      <dgm:spPr/>
    </dgm:pt>
    <dgm:pt modelId="{CF12E266-E987-4EAB-9CAF-D40BCC3AE024}" type="pres">
      <dgm:prSet presAssocID="{FE9488BF-1C26-43EA-8755-F6F9A35B8321}" presName="compositeNode" presStyleCnt="0"/>
      <dgm:spPr/>
    </dgm:pt>
    <dgm:pt modelId="{2B8BB81C-1811-4B6D-9490-5F511CF3BB01}" type="pres">
      <dgm:prSet presAssocID="{FE9488BF-1C26-43EA-8755-F6F9A35B832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CD04368-544A-4A4E-8761-D70158F80285}" type="pres">
      <dgm:prSet presAssocID="{FE9488BF-1C26-43EA-8755-F6F9A35B8321}" presName="parSh" presStyleCnt="0"/>
      <dgm:spPr/>
    </dgm:pt>
    <dgm:pt modelId="{8F7B4DF4-AF26-45EC-887D-6C9958F8211E}" type="pres">
      <dgm:prSet presAssocID="{FE9488BF-1C26-43EA-8755-F6F9A35B8321}" presName="lineNode" presStyleLbl="alignAccFollowNode1" presStyleIdx="9" presStyleCnt="24"/>
      <dgm:spPr/>
    </dgm:pt>
    <dgm:pt modelId="{539BE7CE-E462-4874-912B-4E2B33B02B8C}" type="pres">
      <dgm:prSet presAssocID="{FE9488BF-1C26-43EA-8755-F6F9A35B8321}" presName="lineArrowNode" presStyleLbl="alignAccFollowNode1" presStyleIdx="10" presStyleCnt="24"/>
      <dgm:spPr/>
    </dgm:pt>
    <dgm:pt modelId="{3172A21E-AF41-4434-B892-D21DA279B6A1}" type="pres">
      <dgm:prSet presAssocID="{61A2F90D-2A21-4566-B623-D1FE44D713D3}" presName="sibTransNodeCircle" presStyleLbl="alignNode1" presStyleIdx="3" presStyleCnt="8">
        <dgm:presLayoutVars>
          <dgm:chMax val="0"/>
          <dgm:bulletEnabled/>
        </dgm:presLayoutVars>
      </dgm:prSet>
      <dgm:spPr/>
    </dgm:pt>
    <dgm:pt modelId="{7170E0D3-5855-44BA-8A41-AF346A3E7CFC}" type="pres">
      <dgm:prSet presAssocID="{61A2F90D-2A21-4566-B623-D1FE44D713D3}" presName="spacerBetweenCircleAndCallout" presStyleCnt="0">
        <dgm:presLayoutVars/>
      </dgm:prSet>
      <dgm:spPr/>
    </dgm:pt>
    <dgm:pt modelId="{9EC13F55-B021-4BFA-9287-FBFCD4FC4CC7}" type="pres">
      <dgm:prSet presAssocID="{FE9488BF-1C26-43EA-8755-F6F9A35B8321}" presName="nodeText" presStyleLbl="alignAccFollowNode1" presStyleIdx="11" presStyleCnt="24">
        <dgm:presLayoutVars>
          <dgm:bulletEnabled val="1"/>
        </dgm:presLayoutVars>
      </dgm:prSet>
      <dgm:spPr/>
    </dgm:pt>
    <dgm:pt modelId="{0DDA9DDF-FE52-484F-BA83-BEE910DAACAC}" type="pres">
      <dgm:prSet presAssocID="{61A2F90D-2A21-4566-B623-D1FE44D713D3}" presName="sibTransComposite" presStyleCnt="0"/>
      <dgm:spPr/>
    </dgm:pt>
    <dgm:pt modelId="{AFC5DD82-C085-476F-B0CF-2B3326E03546}" type="pres">
      <dgm:prSet presAssocID="{51A87ED2-368E-4707-88DE-78C35FFB2812}" presName="compositeNode" presStyleCnt="0"/>
      <dgm:spPr/>
    </dgm:pt>
    <dgm:pt modelId="{F5D5F293-4ED3-40FE-A563-546E1D952052}" type="pres">
      <dgm:prSet presAssocID="{51A87ED2-368E-4707-88DE-78C35FFB281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ACE7BB7-15B6-4A6A-9C84-00EBD78E54B1}" type="pres">
      <dgm:prSet presAssocID="{51A87ED2-368E-4707-88DE-78C35FFB2812}" presName="parSh" presStyleCnt="0"/>
      <dgm:spPr/>
    </dgm:pt>
    <dgm:pt modelId="{83C76A67-854D-4873-B700-FF0BBF863CD1}" type="pres">
      <dgm:prSet presAssocID="{51A87ED2-368E-4707-88DE-78C35FFB2812}" presName="lineNode" presStyleLbl="alignAccFollowNode1" presStyleIdx="12" presStyleCnt="24"/>
      <dgm:spPr/>
    </dgm:pt>
    <dgm:pt modelId="{CE5B30F2-7663-4EE4-B0EA-D1195EAB6570}" type="pres">
      <dgm:prSet presAssocID="{51A87ED2-368E-4707-88DE-78C35FFB2812}" presName="lineArrowNode" presStyleLbl="alignAccFollowNode1" presStyleIdx="13" presStyleCnt="24"/>
      <dgm:spPr/>
    </dgm:pt>
    <dgm:pt modelId="{9113FB10-2559-4236-84BB-CBFE28396311}" type="pres">
      <dgm:prSet presAssocID="{7CEE6A71-A22E-4653-BE0D-664563151ADA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5E0E6437-B1FD-4B01-96D4-A7F3DFA33977}" type="pres">
      <dgm:prSet presAssocID="{7CEE6A71-A22E-4653-BE0D-664563151ADA}" presName="spacerBetweenCircleAndCallout" presStyleCnt="0">
        <dgm:presLayoutVars/>
      </dgm:prSet>
      <dgm:spPr/>
    </dgm:pt>
    <dgm:pt modelId="{470A0BC6-526B-4910-AC2C-5997EDDF8EBF}" type="pres">
      <dgm:prSet presAssocID="{51A87ED2-368E-4707-88DE-78C35FFB2812}" presName="nodeText" presStyleLbl="alignAccFollowNode1" presStyleIdx="14" presStyleCnt="24">
        <dgm:presLayoutVars>
          <dgm:bulletEnabled val="1"/>
        </dgm:presLayoutVars>
      </dgm:prSet>
      <dgm:spPr/>
    </dgm:pt>
    <dgm:pt modelId="{F4D26F61-5D43-47A2-9A9E-04ED33109223}" type="pres">
      <dgm:prSet presAssocID="{7CEE6A71-A22E-4653-BE0D-664563151ADA}" presName="sibTransComposite" presStyleCnt="0"/>
      <dgm:spPr/>
    </dgm:pt>
    <dgm:pt modelId="{3E4CB721-4DA8-4337-918B-9E4D7EF2F637}" type="pres">
      <dgm:prSet presAssocID="{C03286F4-19D9-4EE2-9B6C-17E3BD8714B6}" presName="compositeNode" presStyleCnt="0"/>
      <dgm:spPr/>
    </dgm:pt>
    <dgm:pt modelId="{99D01848-1E32-445A-BD05-BCF6010619A5}" type="pres">
      <dgm:prSet presAssocID="{C03286F4-19D9-4EE2-9B6C-17E3BD8714B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F743F10-3645-4039-AFC8-6CE7EE6B4BA6}" type="pres">
      <dgm:prSet presAssocID="{C03286F4-19D9-4EE2-9B6C-17E3BD8714B6}" presName="parSh" presStyleCnt="0"/>
      <dgm:spPr/>
    </dgm:pt>
    <dgm:pt modelId="{94880FE8-986B-48D8-8FCF-968D9CEA4C05}" type="pres">
      <dgm:prSet presAssocID="{C03286F4-19D9-4EE2-9B6C-17E3BD8714B6}" presName="lineNode" presStyleLbl="alignAccFollowNode1" presStyleIdx="15" presStyleCnt="24"/>
      <dgm:spPr/>
    </dgm:pt>
    <dgm:pt modelId="{0615FD7C-A6FC-494C-941A-CEABF835F524}" type="pres">
      <dgm:prSet presAssocID="{C03286F4-19D9-4EE2-9B6C-17E3BD8714B6}" presName="lineArrowNode" presStyleLbl="alignAccFollowNode1" presStyleIdx="16" presStyleCnt="24"/>
      <dgm:spPr/>
    </dgm:pt>
    <dgm:pt modelId="{47A8F143-FE7F-4DA5-B74C-CC7C0AF64380}" type="pres">
      <dgm:prSet presAssocID="{FC27CC67-24C8-4509-A921-005B91BFCB90}" presName="sibTransNodeCircle" presStyleLbl="alignNode1" presStyleIdx="5" presStyleCnt="8">
        <dgm:presLayoutVars>
          <dgm:chMax val="0"/>
          <dgm:bulletEnabled/>
        </dgm:presLayoutVars>
      </dgm:prSet>
      <dgm:spPr/>
    </dgm:pt>
    <dgm:pt modelId="{3A6871CE-86C8-4EF7-95C6-2060A2AA634D}" type="pres">
      <dgm:prSet presAssocID="{FC27CC67-24C8-4509-A921-005B91BFCB90}" presName="spacerBetweenCircleAndCallout" presStyleCnt="0">
        <dgm:presLayoutVars/>
      </dgm:prSet>
      <dgm:spPr/>
    </dgm:pt>
    <dgm:pt modelId="{AF83A358-DD2B-4534-B1AF-C6BF28E92441}" type="pres">
      <dgm:prSet presAssocID="{C03286F4-19D9-4EE2-9B6C-17E3BD8714B6}" presName="nodeText" presStyleLbl="alignAccFollowNode1" presStyleIdx="17" presStyleCnt="24">
        <dgm:presLayoutVars>
          <dgm:bulletEnabled val="1"/>
        </dgm:presLayoutVars>
      </dgm:prSet>
      <dgm:spPr/>
    </dgm:pt>
    <dgm:pt modelId="{07A2CAFF-54C8-4F23-9B29-54E328DC330A}" type="pres">
      <dgm:prSet presAssocID="{FC27CC67-24C8-4509-A921-005B91BFCB90}" presName="sibTransComposite" presStyleCnt="0"/>
      <dgm:spPr/>
    </dgm:pt>
    <dgm:pt modelId="{A5A14788-B067-4BDA-8B2B-0FA43EB635E3}" type="pres">
      <dgm:prSet presAssocID="{F5B6C0C9-429F-4ECC-85B2-0E444BB85F08}" presName="compositeNode" presStyleCnt="0"/>
      <dgm:spPr/>
    </dgm:pt>
    <dgm:pt modelId="{16AB38EE-8848-4EA1-BC3C-99B47A9BD904}" type="pres">
      <dgm:prSet presAssocID="{F5B6C0C9-429F-4ECC-85B2-0E444BB85F0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CDB0373-2011-413E-AECC-DD6ADD171210}" type="pres">
      <dgm:prSet presAssocID="{F5B6C0C9-429F-4ECC-85B2-0E444BB85F08}" presName="parSh" presStyleCnt="0"/>
      <dgm:spPr/>
    </dgm:pt>
    <dgm:pt modelId="{E4836D61-D4D8-4995-931E-2B9E468E853A}" type="pres">
      <dgm:prSet presAssocID="{F5B6C0C9-429F-4ECC-85B2-0E444BB85F08}" presName="lineNode" presStyleLbl="alignAccFollowNode1" presStyleIdx="18" presStyleCnt="24"/>
      <dgm:spPr/>
    </dgm:pt>
    <dgm:pt modelId="{8B10E196-2D2F-45AA-ABFF-DA2B9692E085}" type="pres">
      <dgm:prSet presAssocID="{F5B6C0C9-429F-4ECC-85B2-0E444BB85F08}" presName="lineArrowNode" presStyleLbl="alignAccFollowNode1" presStyleIdx="19" presStyleCnt="24"/>
      <dgm:spPr/>
    </dgm:pt>
    <dgm:pt modelId="{D9CAC3A2-9580-4C2B-AA25-AEB1284F161E}" type="pres">
      <dgm:prSet presAssocID="{F46884B4-56C6-4BD8-846A-5C6B243824A6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DF626F99-2EA9-4CD0-A03C-43D688527B1B}" type="pres">
      <dgm:prSet presAssocID="{F46884B4-56C6-4BD8-846A-5C6B243824A6}" presName="spacerBetweenCircleAndCallout" presStyleCnt="0">
        <dgm:presLayoutVars/>
      </dgm:prSet>
      <dgm:spPr/>
    </dgm:pt>
    <dgm:pt modelId="{AD3CC817-DF7E-4012-A35C-6DA4E0706255}" type="pres">
      <dgm:prSet presAssocID="{F5B6C0C9-429F-4ECC-85B2-0E444BB85F08}" presName="nodeText" presStyleLbl="alignAccFollowNode1" presStyleIdx="20" presStyleCnt="24">
        <dgm:presLayoutVars>
          <dgm:bulletEnabled val="1"/>
        </dgm:presLayoutVars>
      </dgm:prSet>
      <dgm:spPr/>
    </dgm:pt>
    <dgm:pt modelId="{442FA358-A092-4ECC-82C3-BF5D07DEBDED}" type="pres">
      <dgm:prSet presAssocID="{F46884B4-56C6-4BD8-846A-5C6B243824A6}" presName="sibTransComposite" presStyleCnt="0"/>
      <dgm:spPr/>
    </dgm:pt>
    <dgm:pt modelId="{39FA2EA4-0241-4B1E-A8D5-2388AC2B5A38}" type="pres">
      <dgm:prSet presAssocID="{D1D82EF7-2AAD-460E-8510-9B763F201D19}" presName="compositeNode" presStyleCnt="0"/>
      <dgm:spPr/>
    </dgm:pt>
    <dgm:pt modelId="{9CD874F1-F46C-49C1-9E53-41BD99A9B5A8}" type="pres">
      <dgm:prSet presAssocID="{D1D82EF7-2AAD-460E-8510-9B763F201D1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231037D-EE5F-4FA4-80EB-2CB961F5EBB1}" type="pres">
      <dgm:prSet presAssocID="{D1D82EF7-2AAD-460E-8510-9B763F201D19}" presName="parSh" presStyleCnt="0"/>
      <dgm:spPr/>
    </dgm:pt>
    <dgm:pt modelId="{89204559-0059-42D0-A07E-1303298242E4}" type="pres">
      <dgm:prSet presAssocID="{D1D82EF7-2AAD-460E-8510-9B763F201D19}" presName="lineNode" presStyleLbl="alignAccFollowNode1" presStyleIdx="21" presStyleCnt="24"/>
      <dgm:spPr/>
    </dgm:pt>
    <dgm:pt modelId="{C2F24D40-EF29-4492-A485-42839D0BB223}" type="pres">
      <dgm:prSet presAssocID="{D1D82EF7-2AAD-460E-8510-9B763F201D19}" presName="lineArrowNode" presStyleLbl="alignAccFollowNode1" presStyleIdx="22" presStyleCnt="24"/>
      <dgm:spPr/>
    </dgm:pt>
    <dgm:pt modelId="{D1474E7F-1564-4EBF-8DCD-877461644D73}" type="pres">
      <dgm:prSet presAssocID="{4C5BDBA5-9B31-479A-9DFE-D28C78A14BCF}" presName="sibTransNodeCircle" presStyleLbl="alignNode1" presStyleIdx="7" presStyleCnt="8">
        <dgm:presLayoutVars>
          <dgm:chMax val="0"/>
          <dgm:bulletEnabled/>
        </dgm:presLayoutVars>
      </dgm:prSet>
      <dgm:spPr/>
    </dgm:pt>
    <dgm:pt modelId="{EC46D5D0-568F-422C-91C9-5E5A858F924A}" type="pres">
      <dgm:prSet presAssocID="{4C5BDBA5-9B31-479A-9DFE-D28C78A14BCF}" presName="spacerBetweenCircleAndCallout" presStyleCnt="0">
        <dgm:presLayoutVars/>
      </dgm:prSet>
      <dgm:spPr/>
    </dgm:pt>
    <dgm:pt modelId="{31ECB794-1BC2-4AFD-82B1-55C70962A5D6}" type="pres">
      <dgm:prSet presAssocID="{D1D82EF7-2AAD-460E-8510-9B763F201D19}" presName="nodeText" presStyleLbl="alignAccFollowNode1" presStyleIdx="23" presStyleCnt="24">
        <dgm:presLayoutVars>
          <dgm:bulletEnabled val="1"/>
        </dgm:presLayoutVars>
      </dgm:prSet>
      <dgm:spPr/>
    </dgm:pt>
  </dgm:ptLst>
  <dgm:cxnLst>
    <dgm:cxn modelId="{7C1CEF23-0E13-40F4-AE6E-C204DF215920}" type="presOf" srcId="{FC27CC67-24C8-4509-A921-005B91BFCB90}" destId="{47A8F143-FE7F-4DA5-B74C-CC7C0AF64380}" srcOrd="0" destOrd="0" presId="urn:microsoft.com/office/officeart/2016/7/layout/LinearArrowProcessNumbered"/>
    <dgm:cxn modelId="{B0FBA127-E468-4E77-99DA-569A0BB3E2B1}" srcId="{D3104B65-FD30-4616-B4B9-3D1243F9A4F5}" destId="{0A72921D-5FB0-4722-A519-BDE1370B034B}" srcOrd="2" destOrd="0" parTransId="{0BAEE31A-69C2-4ABC-968E-57F121C6CC89}" sibTransId="{89652352-9DD1-4AD2-A8CF-F78FCDF76F09}"/>
    <dgm:cxn modelId="{B8B7FE30-7ED2-48D1-B0E8-A5EF995AA4B5}" type="presOf" srcId="{D1D82EF7-2AAD-460E-8510-9B763F201D19}" destId="{31ECB794-1BC2-4AFD-82B1-55C70962A5D6}" srcOrd="0" destOrd="0" presId="urn:microsoft.com/office/officeart/2016/7/layout/LinearArrowProcessNumbered"/>
    <dgm:cxn modelId="{DE7A6831-644D-478A-BC51-F90110B10A1C}" type="presOf" srcId="{89652352-9DD1-4AD2-A8CF-F78FCDF76F09}" destId="{B0573A17-C731-4068-9FFA-EE9C65C7CD39}" srcOrd="0" destOrd="0" presId="urn:microsoft.com/office/officeart/2016/7/layout/LinearArrowProcessNumbered"/>
    <dgm:cxn modelId="{BAF37434-6946-406D-A187-5B3356A1F8CF}" type="presOf" srcId="{61A2F90D-2A21-4566-B623-D1FE44D713D3}" destId="{3172A21E-AF41-4434-B892-D21DA279B6A1}" srcOrd="0" destOrd="0" presId="urn:microsoft.com/office/officeart/2016/7/layout/LinearArrowProcessNumbered"/>
    <dgm:cxn modelId="{786C0838-2C55-432B-ACA9-D201FFB42B3E}" type="presOf" srcId="{0A72921D-5FB0-4722-A519-BDE1370B034B}" destId="{7D4839E6-9418-4847-A166-DCBCF3D5BB44}" srcOrd="0" destOrd="0" presId="urn:microsoft.com/office/officeart/2016/7/layout/LinearArrowProcessNumbered"/>
    <dgm:cxn modelId="{B885DF62-8C82-432C-9C95-B8F921C0453D}" srcId="{D3104B65-FD30-4616-B4B9-3D1243F9A4F5}" destId="{51A87ED2-368E-4707-88DE-78C35FFB2812}" srcOrd="4" destOrd="0" parTransId="{A0A9739D-DA73-4623-8B7E-4B18B05B3151}" sibTransId="{7CEE6A71-A22E-4653-BE0D-664563151ADA}"/>
    <dgm:cxn modelId="{2CBA4948-0697-48F4-B857-81DE818BE9D2}" type="presOf" srcId="{C336C1A0-B315-41C2-87AA-3198108D5D1B}" destId="{7A6C4A3D-E7FB-4759-BCF5-9CE3C09EF3A2}" srcOrd="0" destOrd="0" presId="urn:microsoft.com/office/officeart/2016/7/layout/LinearArrowProcessNumbered"/>
    <dgm:cxn modelId="{C059B94C-1CD6-410A-8C4B-ED76069FA2C8}" type="presOf" srcId="{4C5BDBA5-9B31-479A-9DFE-D28C78A14BCF}" destId="{D1474E7F-1564-4EBF-8DCD-877461644D73}" srcOrd="0" destOrd="0" presId="urn:microsoft.com/office/officeart/2016/7/layout/LinearArrowProcessNumbered"/>
    <dgm:cxn modelId="{DDA22676-F5F3-4893-B75C-54009F677572}" srcId="{D3104B65-FD30-4616-B4B9-3D1243F9A4F5}" destId="{C03286F4-19D9-4EE2-9B6C-17E3BD8714B6}" srcOrd="5" destOrd="0" parTransId="{2501B0C8-9EEA-408D-AF39-85B0609AFBC4}" sibTransId="{FC27CC67-24C8-4509-A921-005B91BFCB90}"/>
    <dgm:cxn modelId="{A80B707E-3A03-4D10-8E0B-94CF936A0E93}" type="presOf" srcId="{7CEE6A71-A22E-4653-BE0D-664563151ADA}" destId="{9113FB10-2559-4236-84BB-CBFE28396311}" srcOrd="0" destOrd="0" presId="urn:microsoft.com/office/officeart/2016/7/layout/LinearArrowProcessNumbered"/>
    <dgm:cxn modelId="{289D9A81-E43E-4B45-AFFC-C3134A5A7212}" type="presOf" srcId="{F46884B4-56C6-4BD8-846A-5C6B243824A6}" destId="{D9CAC3A2-9580-4C2B-AA25-AEB1284F161E}" srcOrd="0" destOrd="0" presId="urn:microsoft.com/office/officeart/2016/7/layout/LinearArrowProcessNumbered"/>
    <dgm:cxn modelId="{535C308A-8915-4B9A-95B9-313ED0591E84}" type="presOf" srcId="{D515CD33-A74E-44EB-95AC-6271ECE4402E}" destId="{2673FEFC-0F70-472D-8CDA-AB9DE6F3716C}" srcOrd="0" destOrd="0" presId="urn:microsoft.com/office/officeart/2016/7/layout/LinearArrowProcessNumbered"/>
    <dgm:cxn modelId="{50DDA58B-E856-4A71-8F66-A8EF29E39B9B}" type="presOf" srcId="{FE9488BF-1C26-43EA-8755-F6F9A35B8321}" destId="{9EC13F55-B021-4BFA-9287-FBFCD4FC4CC7}" srcOrd="0" destOrd="0" presId="urn:microsoft.com/office/officeart/2016/7/layout/LinearArrowProcessNumbered"/>
    <dgm:cxn modelId="{BAF7C98B-537E-413B-81DC-9E4850A0868E}" type="presOf" srcId="{AC3EAAC6-C1CA-490D-865B-E5881D20B77D}" destId="{5084A935-6E44-4D82-815A-058D61EA4B8B}" srcOrd="0" destOrd="0" presId="urn:microsoft.com/office/officeart/2016/7/layout/LinearArrowProcessNumbered"/>
    <dgm:cxn modelId="{10B90493-CB66-4A0C-B947-05ABFFF89D24}" srcId="{D3104B65-FD30-4616-B4B9-3D1243F9A4F5}" destId="{F5B6C0C9-429F-4ECC-85B2-0E444BB85F08}" srcOrd="6" destOrd="0" parTransId="{108596E8-B70F-4CBD-B8D3-7E2C5C203242}" sibTransId="{F46884B4-56C6-4BD8-846A-5C6B243824A6}"/>
    <dgm:cxn modelId="{BC1A36A8-2515-4E0C-BBD2-BB7DFCCA4DB6}" srcId="{D3104B65-FD30-4616-B4B9-3D1243F9A4F5}" destId="{FE9488BF-1C26-43EA-8755-F6F9A35B8321}" srcOrd="3" destOrd="0" parTransId="{95452705-E71A-4F80-9A2E-52367496E93E}" sibTransId="{61A2F90D-2A21-4566-B623-D1FE44D713D3}"/>
    <dgm:cxn modelId="{D8B39BA8-E0B8-4DB7-A09A-3B0FFC495B40}" type="presOf" srcId="{5362030C-8A4D-45B9-B345-45D2BC7CC39E}" destId="{23F68888-9544-4B7D-9952-B399FF2A4F3D}" srcOrd="0" destOrd="0" presId="urn:microsoft.com/office/officeart/2016/7/layout/LinearArrowProcessNumbered"/>
    <dgm:cxn modelId="{1A767FB0-3275-46F6-9E95-27F0B415002C}" srcId="{D3104B65-FD30-4616-B4B9-3D1243F9A4F5}" destId="{D1D82EF7-2AAD-460E-8510-9B763F201D19}" srcOrd="7" destOrd="0" parTransId="{5A30ABCB-E88B-431B-AE46-CA497EC868C9}" sibTransId="{4C5BDBA5-9B31-479A-9DFE-D28C78A14BCF}"/>
    <dgm:cxn modelId="{A5B196BD-0770-4DB1-871E-48EAB8E008E7}" type="presOf" srcId="{C03286F4-19D9-4EE2-9B6C-17E3BD8714B6}" destId="{AF83A358-DD2B-4534-B1AF-C6BF28E92441}" srcOrd="0" destOrd="0" presId="urn:microsoft.com/office/officeart/2016/7/layout/LinearArrowProcessNumbered"/>
    <dgm:cxn modelId="{861A2CD4-F7C1-4DBB-8A33-DA644774CA1F}" type="presOf" srcId="{51A87ED2-368E-4707-88DE-78C35FFB2812}" destId="{470A0BC6-526B-4910-AC2C-5997EDDF8EBF}" srcOrd="0" destOrd="0" presId="urn:microsoft.com/office/officeart/2016/7/layout/LinearArrowProcessNumbered"/>
    <dgm:cxn modelId="{34B212DD-5546-45EE-B7F3-87DE268B81F4}" type="presOf" srcId="{D3104B65-FD30-4616-B4B9-3D1243F9A4F5}" destId="{F02DBC87-BC3B-4E3A-B631-24E3C15A0670}" srcOrd="0" destOrd="0" presId="urn:microsoft.com/office/officeart/2016/7/layout/LinearArrowProcessNumbered"/>
    <dgm:cxn modelId="{FA4E3AE8-ECC9-486C-A296-7E8D44CF29BD}" srcId="{D3104B65-FD30-4616-B4B9-3D1243F9A4F5}" destId="{C336C1A0-B315-41C2-87AA-3198108D5D1B}" srcOrd="1" destOrd="0" parTransId="{2FB70217-81EF-4917-8FE5-6E2C02197EEC}" sibTransId="{D515CD33-A74E-44EB-95AC-6271ECE4402E}"/>
    <dgm:cxn modelId="{49FBC5F5-56DA-47A9-A908-F148E2FCA080}" srcId="{D3104B65-FD30-4616-B4B9-3D1243F9A4F5}" destId="{AC3EAAC6-C1CA-490D-865B-E5881D20B77D}" srcOrd="0" destOrd="0" parTransId="{251FA2B7-F04B-41A2-9B8B-C78CF78D87CF}" sibTransId="{5362030C-8A4D-45B9-B345-45D2BC7CC39E}"/>
    <dgm:cxn modelId="{9E7860F9-FF20-487D-B3B7-D0DA215B7323}" type="presOf" srcId="{F5B6C0C9-429F-4ECC-85B2-0E444BB85F08}" destId="{AD3CC817-DF7E-4012-A35C-6DA4E0706255}" srcOrd="0" destOrd="0" presId="urn:microsoft.com/office/officeart/2016/7/layout/LinearArrowProcessNumbered"/>
    <dgm:cxn modelId="{4850AC4C-54B4-4125-9A91-77B1B3C1AF00}" type="presParOf" srcId="{F02DBC87-BC3B-4E3A-B631-24E3C15A0670}" destId="{649D61A5-8F86-4D14-B271-AB27AE573BA1}" srcOrd="0" destOrd="0" presId="urn:microsoft.com/office/officeart/2016/7/layout/LinearArrowProcessNumbered"/>
    <dgm:cxn modelId="{88F1954F-DAD7-4D3D-8B9C-4328711EE8E5}" type="presParOf" srcId="{649D61A5-8F86-4D14-B271-AB27AE573BA1}" destId="{D4C5747F-99E5-45BA-9353-DC3C7D2296CF}" srcOrd="0" destOrd="0" presId="urn:microsoft.com/office/officeart/2016/7/layout/LinearArrowProcessNumbered"/>
    <dgm:cxn modelId="{E8487CC9-26E1-4FDB-A79A-4EC88FDED22A}" type="presParOf" srcId="{649D61A5-8F86-4D14-B271-AB27AE573BA1}" destId="{A59EBA5D-DF57-4C12-83C3-EA4B225159C2}" srcOrd="1" destOrd="0" presId="urn:microsoft.com/office/officeart/2016/7/layout/LinearArrowProcessNumbered"/>
    <dgm:cxn modelId="{3081BA03-F728-4D8F-B327-7AF2DEA42572}" type="presParOf" srcId="{A59EBA5D-DF57-4C12-83C3-EA4B225159C2}" destId="{5AC4CDEC-D1B3-4969-8AE5-E1776263EB97}" srcOrd="0" destOrd="0" presId="urn:microsoft.com/office/officeart/2016/7/layout/LinearArrowProcessNumbered"/>
    <dgm:cxn modelId="{0DFD2B26-0632-439C-A7FF-8DAC80F112A7}" type="presParOf" srcId="{A59EBA5D-DF57-4C12-83C3-EA4B225159C2}" destId="{FCB889D3-06D2-4C6A-846C-7C0C2DF921C7}" srcOrd="1" destOrd="0" presId="urn:microsoft.com/office/officeart/2016/7/layout/LinearArrowProcessNumbered"/>
    <dgm:cxn modelId="{12E03B64-45E9-477F-B598-476984A5A5AB}" type="presParOf" srcId="{A59EBA5D-DF57-4C12-83C3-EA4B225159C2}" destId="{23F68888-9544-4B7D-9952-B399FF2A4F3D}" srcOrd="2" destOrd="0" presId="urn:microsoft.com/office/officeart/2016/7/layout/LinearArrowProcessNumbered"/>
    <dgm:cxn modelId="{9B8333F9-2FFE-425A-84D5-6B6558D9F3E0}" type="presParOf" srcId="{A59EBA5D-DF57-4C12-83C3-EA4B225159C2}" destId="{390CD9C3-198F-4647-8459-8FA4F27723D6}" srcOrd="3" destOrd="0" presId="urn:microsoft.com/office/officeart/2016/7/layout/LinearArrowProcessNumbered"/>
    <dgm:cxn modelId="{0FB8F5D7-B100-45BB-B120-FAD13D23DF69}" type="presParOf" srcId="{649D61A5-8F86-4D14-B271-AB27AE573BA1}" destId="{5084A935-6E44-4D82-815A-058D61EA4B8B}" srcOrd="2" destOrd="0" presId="urn:microsoft.com/office/officeart/2016/7/layout/LinearArrowProcessNumbered"/>
    <dgm:cxn modelId="{D5AC9FC1-43BE-488E-929D-1BE5E5BD5B5B}" type="presParOf" srcId="{F02DBC87-BC3B-4E3A-B631-24E3C15A0670}" destId="{161A9DE5-737B-4BE2-9671-784D75511EED}" srcOrd="1" destOrd="0" presId="urn:microsoft.com/office/officeart/2016/7/layout/LinearArrowProcessNumbered"/>
    <dgm:cxn modelId="{DB21F94C-91B5-499B-96D7-47949165B382}" type="presParOf" srcId="{F02DBC87-BC3B-4E3A-B631-24E3C15A0670}" destId="{2A328C3F-B146-49F2-AC42-3FCEA4444160}" srcOrd="2" destOrd="0" presId="urn:microsoft.com/office/officeart/2016/7/layout/LinearArrowProcessNumbered"/>
    <dgm:cxn modelId="{CE86B6FD-936D-4C4E-8C31-55015DAD88C2}" type="presParOf" srcId="{2A328C3F-B146-49F2-AC42-3FCEA4444160}" destId="{EAA5AD21-DBC9-4192-A2EC-0520DF1D138E}" srcOrd="0" destOrd="0" presId="urn:microsoft.com/office/officeart/2016/7/layout/LinearArrowProcessNumbered"/>
    <dgm:cxn modelId="{C5C90923-E66F-4C47-82BB-90A0DA5FA7F3}" type="presParOf" srcId="{2A328C3F-B146-49F2-AC42-3FCEA4444160}" destId="{9EEEA240-5133-4D78-B45A-2F5049AA2F75}" srcOrd="1" destOrd="0" presId="urn:microsoft.com/office/officeart/2016/7/layout/LinearArrowProcessNumbered"/>
    <dgm:cxn modelId="{5933326B-9776-432D-BADC-1A64AB19033F}" type="presParOf" srcId="{9EEEA240-5133-4D78-B45A-2F5049AA2F75}" destId="{35F97B45-B805-4DBA-A426-6AF1E1720D91}" srcOrd="0" destOrd="0" presId="urn:microsoft.com/office/officeart/2016/7/layout/LinearArrowProcessNumbered"/>
    <dgm:cxn modelId="{01A1B3AA-B2A8-4C58-A1FA-EFDE7251B088}" type="presParOf" srcId="{9EEEA240-5133-4D78-B45A-2F5049AA2F75}" destId="{B5338B69-1260-40C7-8795-0B3C90F405E3}" srcOrd="1" destOrd="0" presId="urn:microsoft.com/office/officeart/2016/7/layout/LinearArrowProcessNumbered"/>
    <dgm:cxn modelId="{2E1143A8-FAE7-4062-AF81-065999696CC3}" type="presParOf" srcId="{9EEEA240-5133-4D78-B45A-2F5049AA2F75}" destId="{2673FEFC-0F70-472D-8CDA-AB9DE6F3716C}" srcOrd="2" destOrd="0" presId="urn:microsoft.com/office/officeart/2016/7/layout/LinearArrowProcessNumbered"/>
    <dgm:cxn modelId="{D48ED3A0-3D67-4310-958C-F0187459900E}" type="presParOf" srcId="{9EEEA240-5133-4D78-B45A-2F5049AA2F75}" destId="{E34CB215-77BC-4196-B041-264DCE10509B}" srcOrd="3" destOrd="0" presId="urn:microsoft.com/office/officeart/2016/7/layout/LinearArrowProcessNumbered"/>
    <dgm:cxn modelId="{5AA94180-DA2A-406D-9A8E-61B18BB6F6DB}" type="presParOf" srcId="{2A328C3F-B146-49F2-AC42-3FCEA4444160}" destId="{7A6C4A3D-E7FB-4759-BCF5-9CE3C09EF3A2}" srcOrd="2" destOrd="0" presId="urn:microsoft.com/office/officeart/2016/7/layout/LinearArrowProcessNumbered"/>
    <dgm:cxn modelId="{457B2973-6A66-4EA0-AD85-06F45355D851}" type="presParOf" srcId="{F02DBC87-BC3B-4E3A-B631-24E3C15A0670}" destId="{B57F691D-8768-463D-A1B1-D2F8061265C8}" srcOrd="3" destOrd="0" presId="urn:microsoft.com/office/officeart/2016/7/layout/LinearArrowProcessNumbered"/>
    <dgm:cxn modelId="{A264D9DE-5693-48C9-9EF5-DECD4A2B1294}" type="presParOf" srcId="{F02DBC87-BC3B-4E3A-B631-24E3C15A0670}" destId="{9098D63C-D567-4876-81AF-4D7F5CDF9C71}" srcOrd="4" destOrd="0" presId="urn:microsoft.com/office/officeart/2016/7/layout/LinearArrowProcessNumbered"/>
    <dgm:cxn modelId="{05ECD1F0-9C65-411F-8BF7-D2FA41E397EC}" type="presParOf" srcId="{9098D63C-D567-4876-81AF-4D7F5CDF9C71}" destId="{37FDFDE9-4244-4D12-B9B7-82D45B60B60E}" srcOrd="0" destOrd="0" presId="urn:microsoft.com/office/officeart/2016/7/layout/LinearArrowProcessNumbered"/>
    <dgm:cxn modelId="{18B7AE33-D83F-4A52-A9B0-DF9830DBEA4A}" type="presParOf" srcId="{9098D63C-D567-4876-81AF-4D7F5CDF9C71}" destId="{F6E29224-3F33-46A3-B057-BD9A4DAD5EF9}" srcOrd="1" destOrd="0" presId="urn:microsoft.com/office/officeart/2016/7/layout/LinearArrowProcessNumbered"/>
    <dgm:cxn modelId="{6B41F760-0D67-4E8A-A1AA-7A5977865729}" type="presParOf" srcId="{F6E29224-3F33-46A3-B057-BD9A4DAD5EF9}" destId="{02EE49DC-8730-4339-885E-75BA338963E9}" srcOrd="0" destOrd="0" presId="urn:microsoft.com/office/officeart/2016/7/layout/LinearArrowProcessNumbered"/>
    <dgm:cxn modelId="{24C2CF21-AFAA-468F-BB46-6A47ABD8D68A}" type="presParOf" srcId="{F6E29224-3F33-46A3-B057-BD9A4DAD5EF9}" destId="{76C6CD08-5298-49CB-BD07-AC2E582DA942}" srcOrd="1" destOrd="0" presId="urn:microsoft.com/office/officeart/2016/7/layout/LinearArrowProcessNumbered"/>
    <dgm:cxn modelId="{348E8A19-401E-46A0-80BD-A45414C880A1}" type="presParOf" srcId="{F6E29224-3F33-46A3-B057-BD9A4DAD5EF9}" destId="{B0573A17-C731-4068-9FFA-EE9C65C7CD39}" srcOrd="2" destOrd="0" presId="urn:microsoft.com/office/officeart/2016/7/layout/LinearArrowProcessNumbered"/>
    <dgm:cxn modelId="{4CA5E476-7F14-4F10-A246-913082DA45BA}" type="presParOf" srcId="{F6E29224-3F33-46A3-B057-BD9A4DAD5EF9}" destId="{77C1A013-AF45-470A-9083-6355B74ADBBC}" srcOrd="3" destOrd="0" presId="urn:microsoft.com/office/officeart/2016/7/layout/LinearArrowProcessNumbered"/>
    <dgm:cxn modelId="{881B2EB7-7FB8-48BC-844C-D884B7FB5FAF}" type="presParOf" srcId="{9098D63C-D567-4876-81AF-4D7F5CDF9C71}" destId="{7D4839E6-9418-4847-A166-DCBCF3D5BB44}" srcOrd="2" destOrd="0" presId="urn:microsoft.com/office/officeart/2016/7/layout/LinearArrowProcessNumbered"/>
    <dgm:cxn modelId="{4BB054C3-5F34-4B4C-8DD2-48513CA88139}" type="presParOf" srcId="{F02DBC87-BC3B-4E3A-B631-24E3C15A0670}" destId="{53EA7600-74B5-48FB-94FD-B7D9D4E48AAD}" srcOrd="5" destOrd="0" presId="urn:microsoft.com/office/officeart/2016/7/layout/LinearArrowProcessNumbered"/>
    <dgm:cxn modelId="{6A2F1944-73C6-4B3A-96CB-FEF4FE801023}" type="presParOf" srcId="{F02DBC87-BC3B-4E3A-B631-24E3C15A0670}" destId="{CF12E266-E987-4EAB-9CAF-D40BCC3AE024}" srcOrd="6" destOrd="0" presId="urn:microsoft.com/office/officeart/2016/7/layout/LinearArrowProcessNumbered"/>
    <dgm:cxn modelId="{A8E08968-F393-4577-9D72-69D8109B40AB}" type="presParOf" srcId="{CF12E266-E987-4EAB-9CAF-D40BCC3AE024}" destId="{2B8BB81C-1811-4B6D-9490-5F511CF3BB01}" srcOrd="0" destOrd="0" presId="urn:microsoft.com/office/officeart/2016/7/layout/LinearArrowProcessNumbered"/>
    <dgm:cxn modelId="{2B3A041C-3AFB-49FB-B776-AA678B2FD744}" type="presParOf" srcId="{CF12E266-E987-4EAB-9CAF-D40BCC3AE024}" destId="{9CD04368-544A-4A4E-8761-D70158F80285}" srcOrd="1" destOrd="0" presId="urn:microsoft.com/office/officeart/2016/7/layout/LinearArrowProcessNumbered"/>
    <dgm:cxn modelId="{0BA3EADF-BBD5-4897-BA42-CA317BE449F4}" type="presParOf" srcId="{9CD04368-544A-4A4E-8761-D70158F80285}" destId="{8F7B4DF4-AF26-45EC-887D-6C9958F8211E}" srcOrd="0" destOrd="0" presId="urn:microsoft.com/office/officeart/2016/7/layout/LinearArrowProcessNumbered"/>
    <dgm:cxn modelId="{C10D2D06-0A99-44B5-A81E-3401845AFF5F}" type="presParOf" srcId="{9CD04368-544A-4A4E-8761-D70158F80285}" destId="{539BE7CE-E462-4874-912B-4E2B33B02B8C}" srcOrd="1" destOrd="0" presId="urn:microsoft.com/office/officeart/2016/7/layout/LinearArrowProcessNumbered"/>
    <dgm:cxn modelId="{DAC689D6-9361-406D-BB9D-2F1D5250B06D}" type="presParOf" srcId="{9CD04368-544A-4A4E-8761-D70158F80285}" destId="{3172A21E-AF41-4434-B892-D21DA279B6A1}" srcOrd="2" destOrd="0" presId="urn:microsoft.com/office/officeart/2016/7/layout/LinearArrowProcessNumbered"/>
    <dgm:cxn modelId="{038E7B88-F21D-4E22-8B7F-3CE36EB9D15F}" type="presParOf" srcId="{9CD04368-544A-4A4E-8761-D70158F80285}" destId="{7170E0D3-5855-44BA-8A41-AF346A3E7CFC}" srcOrd="3" destOrd="0" presId="urn:microsoft.com/office/officeart/2016/7/layout/LinearArrowProcessNumbered"/>
    <dgm:cxn modelId="{64E54923-44A2-4DD4-9330-3C7705A3B73E}" type="presParOf" srcId="{CF12E266-E987-4EAB-9CAF-D40BCC3AE024}" destId="{9EC13F55-B021-4BFA-9287-FBFCD4FC4CC7}" srcOrd="2" destOrd="0" presId="urn:microsoft.com/office/officeart/2016/7/layout/LinearArrowProcessNumbered"/>
    <dgm:cxn modelId="{A5A5B81E-30DE-43F2-9AB2-082CD22F6BEA}" type="presParOf" srcId="{F02DBC87-BC3B-4E3A-B631-24E3C15A0670}" destId="{0DDA9DDF-FE52-484F-BA83-BEE910DAACAC}" srcOrd="7" destOrd="0" presId="urn:microsoft.com/office/officeart/2016/7/layout/LinearArrowProcessNumbered"/>
    <dgm:cxn modelId="{F0F8A671-4EDE-4C6D-A9A6-E279EED2180C}" type="presParOf" srcId="{F02DBC87-BC3B-4E3A-B631-24E3C15A0670}" destId="{AFC5DD82-C085-476F-B0CF-2B3326E03546}" srcOrd="8" destOrd="0" presId="urn:microsoft.com/office/officeart/2016/7/layout/LinearArrowProcessNumbered"/>
    <dgm:cxn modelId="{1262722D-0437-4EB2-B207-139A8BC1F58A}" type="presParOf" srcId="{AFC5DD82-C085-476F-B0CF-2B3326E03546}" destId="{F5D5F293-4ED3-40FE-A563-546E1D952052}" srcOrd="0" destOrd="0" presId="urn:microsoft.com/office/officeart/2016/7/layout/LinearArrowProcessNumbered"/>
    <dgm:cxn modelId="{2594B1A9-4DDF-4A0F-AAEF-2B3E65069D40}" type="presParOf" srcId="{AFC5DD82-C085-476F-B0CF-2B3326E03546}" destId="{3ACE7BB7-15B6-4A6A-9C84-00EBD78E54B1}" srcOrd="1" destOrd="0" presId="urn:microsoft.com/office/officeart/2016/7/layout/LinearArrowProcessNumbered"/>
    <dgm:cxn modelId="{B9D3A77C-9A0E-488E-BF08-0FFD6DE7689B}" type="presParOf" srcId="{3ACE7BB7-15B6-4A6A-9C84-00EBD78E54B1}" destId="{83C76A67-854D-4873-B700-FF0BBF863CD1}" srcOrd="0" destOrd="0" presId="urn:microsoft.com/office/officeart/2016/7/layout/LinearArrowProcessNumbered"/>
    <dgm:cxn modelId="{82ECBB6C-5B7B-45F2-AC64-48D23F17EB8B}" type="presParOf" srcId="{3ACE7BB7-15B6-4A6A-9C84-00EBD78E54B1}" destId="{CE5B30F2-7663-4EE4-B0EA-D1195EAB6570}" srcOrd="1" destOrd="0" presId="urn:microsoft.com/office/officeart/2016/7/layout/LinearArrowProcessNumbered"/>
    <dgm:cxn modelId="{6464296E-7B3B-40CC-9229-4C981F83F0BC}" type="presParOf" srcId="{3ACE7BB7-15B6-4A6A-9C84-00EBD78E54B1}" destId="{9113FB10-2559-4236-84BB-CBFE28396311}" srcOrd="2" destOrd="0" presId="urn:microsoft.com/office/officeart/2016/7/layout/LinearArrowProcessNumbered"/>
    <dgm:cxn modelId="{9A4C6CE4-6AC6-43F8-B133-0A286ADCD270}" type="presParOf" srcId="{3ACE7BB7-15B6-4A6A-9C84-00EBD78E54B1}" destId="{5E0E6437-B1FD-4B01-96D4-A7F3DFA33977}" srcOrd="3" destOrd="0" presId="urn:microsoft.com/office/officeart/2016/7/layout/LinearArrowProcessNumbered"/>
    <dgm:cxn modelId="{329B8E8A-0991-471D-9DED-256E07A97BA1}" type="presParOf" srcId="{AFC5DD82-C085-476F-B0CF-2B3326E03546}" destId="{470A0BC6-526B-4910-AC2C-5997EDDF8EBF}" srcOrd="2" destOrd="0" presId="urn:microsoft.com/office/officeart/2016/7/layout/LinearArrowProcessNumbered"/>
    <dgm:cxn modelId="{66F98E10-D24E-49DC-BD84-6FFACAAEE0B0}" type="presParOf" srcId="{F02DBC87-BC3B-4E3A-B631-24E3C15A0670}" destId="{F4D26F61-5D43-47A2-9A9E-04ED33109223}" srcOrd="9" destOrd="0" presId="urn:microsoft.com/office/officeart/2016/7/layout/LinearArrowProcessNumbered"/>
    <dgm:cxn modelId="{DA05FDE4-5438-49D6-A9F4-D5C4EF2E2F37}" type="presParOf" srcId="{F02DBC87-BC3B-4E3A-B631-24E3C15A0670}" destId="{3E4CB721-4DA8-4337-918B-9E4D7EF2F637}" srcOrd="10" destOrd="0" presId="urn:microsoft.com/office/officeart/2016/7/layout/LinearArrowProcessNumbered"/>
    <dgm:cxn modelId="{F1F77B7B-7C5D-4881-9649-445F2C8E0EA5}" type="presParOf" srcId="{3E4CB721-4DA8-4337-918B-9E4D7EF2F637}" destId="{99D01848-1E32-445A-BD05-BCF6010619A5}" srcOrd="0" destOrd="0" presId="urn:microsoft.com/office/officeart/2016/7/layout/LinearArrowProcessNumbered"/>
    <dgm:cxn modelId="{F7CE9312-F0BA-430E-AA02-B7D8D3FF9514}" type="presParOf" srcId="{3E4CB721-4DA8-4337-918B-9E4D7EF2F637}" destId="{DF743F10-3645-4039-AFC8-6CE7EE6B4BA6}" srcOrd="1" destOrd="0" presId="urn:microsoft.com/office/officeart/2016/7/layout/LinearArrowProcessNumbered"/>
    <dgm:cxn modelId="{44D5BC6F-7323-42BA-BD6C-343587AAF031}" type="presParOf" srcId="{DF743F10-3645-4039-AFC8-6CE7EE6B4BA6}" destId="{94880FE8-986B-48D8-8FCF-968D9CEA4C05}" srcOrd="0" destOrd="0" presId="urn:microsoft.com/office/officeart/2016/7/layout/LinearArrowProcessNumbered"/>
    <dgm:cxn modelId="{F6A48B11-BD55-482C-8184-3395EF6EA1DF}" type="presParOf" srcId="{DF743F10-3645-4039-AFC8-6CE7EE6B4BA6}" destId="{0615FD7C-A6FC-494C-941A-CEABF835F524}" srcOrd="1" destOrd="0" presId="urn:microsoft.com/office/officeart/2016/7/layout/LinearArrowProcessNumbered"/>
    <dgm:cxn modelId="{4B2AC59D-8D67-4633-B4C0-8628637307CF}" type="presParOf" srcId="{DF743F10-3645-4039-AFC8-6CE7EE6B4BA6}" destId="{47A8F143-FE7F-4DA5-B74C-CC7C0AF64380}" srcOrd="2" destOrd="0" presId="urn:microsoft.com/office/officeart/2016/7/layout/LinearArrowProcessNumbered"/>
    <dgm:cxn modelId="{1A587750-845A-4957-8637-9552BDDF2D1D}" type="presParOf" srcId="{DF743F10-3645-4039-AFC8-6CE7EE6B4BA6}" destId="{3A6871CE-86C8-4EF7-95C6-2060A2AA634D}" srcOrd="3" destOrd="0" presId="urn:microsoft.com/office/officeart/2016/7/layout/LinearArrowProcessNumbered"/>
    <dgm:cxn modelId="{0105BD34-703E-483B-BC40-F7510A75E719}" type="presParOf" srcId="{3E4CB721-4DA8-4337-918B-9E4D7EF2F637}" destId="{AF83A358-DD2B-4534-B1AF-C6BF28E92441}" srcOrd="2" destOrd="0" presId="urn:microsoft.com/office/officeart/2016/7/layout/LinearArrowProcessNumbered"/>
    <dgm:cxn modelId="{72958D25-85E2-41BE-A355-814E1F3B8AB2}" type="presParOf" srcId="{F02DBC87-BC3B-4E3A-B631-24E3C15A0670}" destId="{07A2CAFF-54C8-4F23-9B29-54E328DC330A}" srcOrd="11" destOrd="0" presId="urn:microsoft.com/office/officeart/2016/7/layout/LinearArrowProcessNumbered"/>
    <dgm:cxn modelId="{B8C348A3-8F51-49AA-BD1B-A7277390065D}" type="presParOf" srcId="{F02DBC87-BC3B-4E3A-B631-24E3C15A0670}" destId="{A5A14788-B067-4BDA-8B2B-0FA43EB635E3}" srcOrd="12" destOrd="0" presId="urn:microsoft.com/office/officeart/2016/7/layout/LinearArrowProcessNumbered"/>
    <dgm:cxn modelId="{76B93CD6-957A-4630-970D-FD907AF1A12D}" type="presParOf" srcId="{A5A14788-B067-4BDA-8B2B-0FA43EB635E3}" destId="{16AB38EE-8848-4EA1-BC3C-99B47A9BD904}" srcOrd="0" destOrd="0" presId="urn:microsoft.com/office/officeart/2016/7/layout/LinearArrowProcessNumbered"/>
    <dgm:cxn modelId="{FA427E8B-DC0D-45FB-8856-71CC69105CB2}" type="presParOf" srcId="{A5A14788-B067-4BDA-8B2B-0FA43EB635E3}" destId="{3CDB0373-2011-413E-AECC-DD6ADD171210}" srcOrd="1" destOrd="0" presId="urn:microsoft.com/office/officeart/2016/7/layout/LinearArrowProcessNumbered"/>
    <dgm:cxn modelId="{779D166E-B26A-431D-AC56-FB707FAC4B5D}" type="presParOf" srcId="{3CDB0373-2011-413E-AECC-DD6ADD171210}" destId="{E4836D61-D4D8-4995-931E-2B9E468E853A}" srcOrd="0" destOrd="0" presId="urn:microsoft.com/office/officeart/2016/7/layout/LinearArrowProcessNumbered"/>
    <dgm:cxn modelId="{21F42D91-FCCB-42D6-993E-387A70585D2C}" type="presParOf" srcId="{3CDB0373-2011-413E-AECC-DD6ADD171210}" destId="{8B10E196-2D2F-45AA-ABFF-DA2B9692E085}" srcOrd="1" destOrd="0" presId="urn:microsoft.com/office/officeart/2016/7/layout/LinearArrowProcessNumbered"/>
    <dgm:cxn modelId="{76F7AA43-604D-4827-A01D-5A231498D665}" type="presParOf" srcId="{3CDB0373-2011-413E-AECC-DD6ADD171210}" destId="{D9CAC3A2-9580-4C2B-AA25-AEB1284F161E}" srcOrd="2" destOrd="0" presId="urn:microsoft.com/office/officeart/2016/7/layout/LinearArrowProcessNumbered"/>
    <dgm:cxn modelId="{BC4D7DA3-1F89-4F63-858E-9D737F156E0C}" type="presParOf" srcId="{3CDB0373-2011-413E-AECC-DD6ADD171210}" destId="{DF626F99-2EA9-4CD0-A03C-43D688527B1B}" srcOrd="3" destOrd="0" presId="urn:microsoft.com/office/officeart/2016/7/layout/LinearArrowProcessNumbered"/>
    <dgm:cxn modelId="{78E2A564-4470-43A7-907F-02235E7083A9}" type="presParOf" srcId="{A5A14788-B067-4BDA-8B2B-0FA43EB635E3}" destId="{AD3CC817-DF7E-4012-A35C-6DA4E0706255}" srcOrd="2" destOrd="0" presId="urn:microsoft.com/office/officeart/2016/7/layout/LinearArrowProcessNumbered"/>
    <dgm:cxn modelId="{D6C8D89A-24AD-40EF-909D-E8B074F0B46B}" type="presParOf" srcId="{F02DBC87-BC3B-4E3A-B631-24E3C15A0670}" destId="{442FA358-A092-4ECC-82C3-BF5D07DEBDED}" srcOrd="13" destOrd="0" presId="urn:microsoft.com/office/officeart/2016/7/layout/LinearArrowProcessNumbered"/>
    <dgm:cxn modelId="{0D7D68B3-2BE8-4B49-BC62-B00E9C15F7B0}" type="presParOf" srcId="{F02DBC87-BC3B-4E3A-B631-24E3C15A0670}" destId="{39FA2EA4-0241-4B1E-A8D5-2388AC2B5A38}" srcOrd="14" destOrd="0" presId="urn:microsoft.com/office/officeart/2016/7/layout/LinearArrowProcessNumbered"/>
    <dgm:cxn modelId="{38AD8144-943B-4444-9B72-F66657F6B530}" type="presParOf" srcId="{39FA2EA4-0241-4B1E-A8D5-2388AC2B5A38}" destId="{9CD874F1-F46C-49C1-9E53-41BD99A9B5A8}" srcOrd="0" destOrd="0" presId="urn:microsoft.com/office/officeart/2016/7/layout/LinearArrowProcessNumbered"/>
    <dgm:cxn modelId="{BC5ADE7C-ADB8-462D-8097-4DD7C263E796}" type="presParOf" srcId="{39FA2EA4-0241-4B1E-A8D5-2388AC2B5A38}" destId="{9231037D-EE5F-4FA4-80EB-2CB961F5EBB1}" srcOrd="1" destOrd="0" presId="urn:microsoft.com/office/officeart/2016/7/layout/LinearArrowProcessNumbered"/>
    <dgm:cxn modelId="{28F51AF2-995C-4349-9B57-EBCD46F43EF0}" type="presParOf" srcId="{9231037D-EE5F-4FA4-80EB-2CB961F5EBB1}" destId="{89204559-0059-42D0-A07E-1303298242E4}" srcOrd="0" destOrd="0" presId="urn:microsoft.com/office/officeart/2016/7/layout/LinearArrowProcessNumbered"/>
    <dgm:cxn modelId="{7C72E9FB-29D2-4E9C-AF64-FE605C4735E1}" type="presParOf" srcId="{9231037D-EE5F-4FA4-80EB-2CB961F5EBB1}" destId="{C2F24D40-EF29-4492-A485-42839D0BB223}" srcOrd="1" destOrd="0" presId="urn:microsoft.com/office/officeart/2016/7/layout/LinearArrowProcessNumbered"/>
    <dgm:cxn modelId="{AE2DF61B-DC4E-40F6-A533-E56A795A1922}" type="presParOf" srcId="{9231037D-EE5F-4FA4-80EB-2CB961F5EBB1}" destId="{D1474E7F-1564-4EBF-8DCD-877461644D73}" srcOrd="2" destOrd="0" presId="urn:microsoft.com/office/officeart/2016/7/layout/LinearArrowProcessNumbered"/>
    <dgm:cxn modelId="{7DE0EE46-8ED7-46C2-834C-08DEE8FCCDEF}" type="presParOf" srcId="{9231037D-EE5F-4FA4-80EB-2CB961F5EBB1}" destId="{EC46D5D0-568F-422C-91C9-5E5A858F924A}" srcOrd="3" destOrd="0" presId="urn:microsoft.com/office/officeart/2016/7/layout/LinearArrowProcessNumbered"/>
    <dgm:cxn modelId="{5EF49744-F315-43A4-9B56-E4CED075677D}" type="presParOf" srcId="{39FA2EA4-0241-4B1E-A8D5-2388AC2B5A38}" destId="{31ECB794-1BC2-4AFD-82B1-55C70962A5D6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3ABA93-0D3A-4925-9D57-6154906885B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017658B-09B4-4982-90BD-FAAB30BFE36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Found everywhere except Antarctica</a:t>
          </a:r>
          <a:endParaRPr lang="en-US"/>
        </a:p>
      </dgm:t>
    </dgm:pt>
    <dgm:pt modelId="{D15A8937-8445-4D34-AA45-00E905E41CD6}" type="parTrans" cxnId="{AD889F77-BBBE-47A2-AC8E-3EBE35C9820C}">
      <dgm:prSet/>
      <dgm:spPr/>
      <dgm:t>
        <a:bodyPr/>
        <a:lstStyle/>
        <a:p>
          <a:endParaRPr lang="en-US"/>
        </a:p>
      </dgm:t>
    </dgm:pt>
    <dgm:pt modelId="{AC374199-02B0-4BB2-AC98-F5EA324DFAA1}" type="sibTrans" cxnId="{AD889F77-BBBE-47A2-AC8E-3EBE35C9820C}">
      <dgm:prSet/>
      <dgm:spPr/>
      <dgm:t>
        <a:bodyPr/>
        <a:lstStyle/>
        <a:p>
          <a:endParaRPr lang="en-US"/>
        </a:p>
      </dgm:t>
    </dgm:pt>
    <dgm:pt modelId="{15EB004D-719F-4447-B1C7-FC077FD1385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From desserts to rain forests to backyards and everywhere in between</a:t>
          </a:r>
          <a:endParaRPr lang="en-US"/>
        </a:p>
      </dgm:t>
    </dgm:pt>
    <dgm:pt modelId="{ADFDD4EE-F1CE-4C1B-BA4C-C57594499912}" type="parTrans" cxnId="{758F24BE-81D1-40EC-AB6F-764C83023315}">
      <dgm:prSet/>
      <dgm:spPr/>
      <dgm:t>
        <a:bodyPr/>
        <a:lstStyle/>
        <a:p>
          <a:endParaRPr lang="en-US"/>
        </a:p>
      </dgm:t>
    </dgm:pt>
    <dgm:pt modelId="{BCA3404B-1C33-4791-9859-EC78715B4EF9}" type="sibTrans" cxnId="{758F24BE-81D1-40EC-AB6F-764C83023315}">
      <dgm:prSet/>
      <dgm:spPr/>
      <dgm:t>
        <a:bodyPr/>
        <a:lstStyle/>
        <a:p>
          <a:endParaRPr lang="en-US"/>
        </a:p>
      </dgm:t>
    </dgm:pt>
    <dgm:pt modelId="{EF7CF92F-D49A-4C27-B8FF-DB954C7817F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Float on water, live under water and dive under water</a:t>
          </a:r>
          <a:endParaRPr lang="en-US"/>
        </a:p>
      </dgm:t>
    </dgm:pt>
    <dgm:pt modelId="{982C1395-A131-491F-ACDD-086D0A709BCF}" type="parTrans" cxnId="{2959CBA9-A3F9-4E19-B7A5-85B833EE3ABA}">
      <dgm:prSet/>
      <dgm:spPr/>
      <dgm:t>
        <a:bodyPr/>
        <a:lstStyle/>
        <a:p>
          <a:endParaRPr lang="en-US"/>
        </a:p>
      </dgm:t>
    </dgm:pt>
    <dgm:pt modelId="{B68631E4-0F6F-4915-AEC1-1A422DF9E2CE}" type="sibTrans" cxnId="{2959CBA9-A3F9-4E19-B7A5-85B833EE3ABA}">
      <dgm:prSet/>
      <dgm:spPr/>
      <dgm:t>
        <a:bodyPr/>
        <a:lstStyle/>
        <a:p>
          <a:endParaRPr lang="en-US"/>
        </a:p>
      </dgm:t>
    </dgm:pt>
    <dgm:pt modelId="{7445A1F8-308A-4427-9A2B-5D78FC41EFED}" type="pres">
      <dgm:prSet presAssocID="{443ABA93-0D3A-4925-9D57-6154906885BA}" presName="root" presStyleCnt="0">
        <dgm:presLayoutVars>
          <dgm:dir/>
          <dgm:resizeHandles val="exact"/>
        </dgm:presLayoutVars>
      </dgm:prSet>
      <dgm:spPr/>
    </dgm:pt>
    <dgm:pt modelId="{116F42FD-538A-445A-9FB5-25F88E015DF6}" type="pres">
      <dgm:prSet presAssocID="{F017658B-09B4-4982-90BD-FAAB30BFE369}" presName="compNode" presStyleCnt="0"/>
      <dgm:spPr/>
    </dgm:pt>
    <dgm:pt modelId="{61A1A945-5983-43F0-B40F-833FCD60A7A0}" type="pres">
      <dgm:prSet presAssocID="{F017658B-09B4-4982-90BD-FAAB30BFE36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448BC07E-4595-4574-A93A-A87365C0C7CD}" type="pres">
      <dgm:prSet presAssocID="{F017658B-09B4-4982-90BD-FAAB30BFE369}" presName="spaceRect" presStyleCnt="0"/>
      <dgm:spPr/>
    </dgm:pt>
    <dgm:pt modelId="{927B8197-AB6E-45EE-AADD-2F010A112385}" type="pres">
      <dgm:prSet presAssocID="{F017658B-09B4-4982-90BD-FAAB30BFE369}" presName="textRect" presStyleLbl="revTx" presStyleIdx="0" presStyleCnt="3">
        <dgm:presLayoutVars>
          <dgm:chMax val="1"/>
          <dgm:chPref val="1"/>
        </dgm:presLayoutVars>
      </dgm:prSet>
      <dgm:spPr/>
    </dgm:pt>
    <dgm:pt modelId="{17860CCF-67AF-40A7-823D-9833167F923D}" type="pres">
      <dgm:prSet presAssocID="{AC374199-02B0-4BB2-AC98-F5EA324DFAA1}" presName="sibTrans" presStyleCnt="0"/>
      <dgm:spPr/>
    </dgm:pt>
    <dgm:pt modelId="{79E6556D-F97B-494A-8C9B-4485A2C7A2B9}" type="pres">
      <dgm:prSet presAssocID="{15EB004D-719F-4447-B1C7-FC077FD13850}" presName="compNode" presStyleCnt="0"/>
      <dgm:spPr/>
    </dgm:pt>
    <dgm:pt modelId="{EE90E39C-0A00-48F3-9A60-F1DF7CDFEA30}" type="pres">
      <dgm:prSet presAssocID="{15EB004D-719F-4447-B1C7-FC077FD1385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98253A4A-953D-4A95-9147-6B37B5BE75DA}" type="pres">
      <dgm:prSet presAssocID="{15EB004D-719F-4447-B1C7-FC077FD13850}" presName="spaceRect" presStyleCnt="0"/>
      <dgm:spPr/>
    </dgm:pt>
    <dgm:pt modelId="{6E5FA837-190A-4033-9A50-F6A7C93F2EFF}" type="pres">
      <dgm:prSet presAssocID="{15EB004D-719F-4447-B1C7-FC077FD13850}" presName="textRect" presStyleLbl="revTx" presStyleIdx="1" presStyleCnt="3">
        <dgm:presLayoutVars>
          <dgm:chMax val="1"/>
          <dgm:chPref val="1"/>
        </dgm:presLayoutVars>
      </dgm:prSet>
      <dgm:spPr/>
    </dgm:pt>
    <dgm:pt modelId="{960AAC0F-8FC7-486F-AAEA-C8D335C96176}" type="pres">
      <dgm:prSet presAssocID="{BCA3404B-1C33-4791-9859-EC78715B4EF9}" presName="sibTrans" presStyleCnt="0"/>
      <dgm:spPr/>
    </dgm:pt>
    <dgm:pt modelId="{5E01BAFA-1F69-4757-B458-C86630BA08CB}" type="pres">
      <dgm:prSet presAssocID="{EF7CF92F-D49A-4C27-B8FF-DB954C7817F8}" presName="compNode" presStyleCnt="0"/>
      <dgm:spPr/>
    </dgm:pt>
    <dgm:pt modelId="{B083E380-CE8B-47BD-8D8F-3C235DAA5ECB}" type="pres">
      <dgm:prSet presAssocID="{EF7CF92F-D49A-4C27-B8FF-DB954C7817F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wim"/>
        </a:ext>
      </dgm:extLst>
    </dgm:pt>
    <dgm:pt modelId="{505F5101-310C-4115-851D-29C0C9A81D10}" type="pres">
      <dgm:prSet presAssocID="{EF7CF92F-D49A-4C27-B8FF-DB954C7817F8}" presName="spaceRect" presStyleCnt="0"/>
      <dgm:spPr/>
    </dgm:pt>
    <dgm:pt modelId="{824BBEF2-47AA-4FCE-B571-1194D9107ECC}" type="pres">
      <dgm:prSet presAssocID="{EF7CF92F-D49A-4C27-B8FF-DB954C7817F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51B2F08-2DD8-4079-9726-3DD93F7254FE}" type="presOf" srcId="{F017658B-09B4-4982-90BD-FAAB30BFE369}" destId="{927B8197-AB6E-45EE-AADD-2F010A112385}" srcOrd="0" destOrd="0" presId="urn:microsoft.com/office/officeart/2018/2/layout/IconLabelList"/>
    <dgm:cxn modelId="{4A3DF110-9C10-498F-B842-9AE4A54EA1D1}" type="presOf" srcId="{443ABA93-0D3A-4925-9D57-6154906885BA}" destId="{7445A1F8-308A-4427-9A2B-5D78FC41EFED}" srcOrd="0" destOrd="0" presId="urn:microsoft.com/office/officeart/2018/2/layout/IconLabelList"/>
    <dgm:cxn modelId="{AD889F77-BBBE-47A2-AC8E-3EBE35C9820C}" srcId="{443ABA93-0D3A-4925-9D57-6154906885BA}" destId="{F017658B-09B4-4982-90BD-FAAB30BFE369}" srcOrd="0" destOrd="0" parTransId="{D15A8937-8445-4D34-AA45-00E905E41CD6}" sibTransId="{AC374199-02B0-4BB2-AC98-F5EA324DFAA1}"/>
    <dgm:cxn modelId="{D5F65E90-81FA-4490-B3BD-4643323A1F90}" type="presOf" srcId="{15EB004D-719F-4447-B1C7-FC077FD13850}" destId="{6E5FA837-190A-4033-9A50-F6A7C93F2EFF}" srcOrd="0" destOrd="0" presId="urn:microsoft.com/office/officeart/2018/2/layout/IconLabelList"/>
    <dgm:cxn modelId="{2959CBA9-A3F9-4E19-B7A5-85B833EE3ABA}" srcId="{443ABA93-0D3A-4925-9D57-6154906885BA}" destId="{EF7CF92F-D49A-4C27-B8FF-DB954C7817F8}" srcOrd="2" destOrd="0" parTransId="{982C1395-A131-491F-ACDD-086D0A709BCF}" sibTransId="{B68631E4-0F6F-4915-AEC1-1A422DF9E2CE}"/>
    <dgm:cxn modelId="{758F24BE-81D1-40EC-AB6F-764C83023315}" srcId="{443ABA93-0D3A-4925-9D57-6154906885BA}" destId="{15EB004D-719F-4447-B1C7-FC077FD13850}" srcOrd="1" destOrd="0" parTransId="{ADFDD4EE-F1CE-4C1B-BA4C-C57594499912}" sibTransId="{BCA3404B-1C33-4791-9859-EC78715B4EF9}"/>
    <dgm:cxn modelId="{93C271E4-249E-4043-ADEA-97ADF84C18A3}" type="presOf" srcId="{EF7CF92F-D49A-4C27-B8FF-DB954C7817F8}" destId="{824BBEF2-47AA-4FCE-B571-1194D9107ECC}" srcOrd="0" destOrd="0" presId="urn:microsoft.com/office/officeart/2018/2/layout/IconLabelList"/>
    <dgm:cxn modelId="{2A9E5F8E-81B8-4DC4-95B9-0D95F966C39B}" type="presParOf" srcId="{7445A1F8-308A-4427-9A2B-5D78FC41EFED}" destId="{116F42FD-538A-445A-9FB5-25F88E015DF6}" srcOrd="0" destOrd="0" presId="urn:microsoft.com/office/officeart/2018/2/layout/IconLabelList"/>
    <dgm:cxn modelId="{7C346563-F079-4DC8-8BC6-8B8A7221DCC4}" type="presParOf" srcId="{116F42FD-538A-445A-9FB5-25F88E015DF6}" destId="{61A1A945-5983-43F0-B40F-833FCD60A7A0}" srcOrd="0" destOrd="0" presId="urn:microsoft.com/office/officeart/2018/2/layout/IconLabelList"/>
    <dgm:cxn modelId="{05DE2F79-9709-4ED1-841E-244C795B31B1}" type="presParOf" srcId="{116F42FD-538A-445A-9FB5-25F88E015DF6}" destId="{448BC07E-4595-4574-A93A-A87365C0C7CD}" srcOrd="1" destOrd="0" presId="urn:microsoft.com/office/officeart/2018/2/layout/IconLabelList"/>
    <dgm:cxn modelId="{1920A41C-C106-4387-85D6-10FD88DB9AA9}" type="presParOf" srcId="{116F42FD-538A-445A-9FB5-25F88E015DF6}" destId="{927B8197-AB6E-45EE-AADD-2F010A112385}" srcOrd="2" destOrd="0" presId="urn:microsoft.com/office/officeart/2018/2/layout/IconLabelList"/>
    <dgm:cxn modelId="{2411104A-A551-4751-909D-06050FA49652}" type="presParOf" srcId="{7445A1F8-308A-4427-9A2B-5D78FC41EFED}" destId="{17860CCF-67AF-40A7-823D-9833167F923D}" srcOrd="1" destOrd="0" presId="urn:microsoft.com/office/officeart/2018/2/layout/IconLabelList"/>
    <dgm:cxn modelId="{B24DA038-3E8B-4086-B00B-3254470FA2B8}" type="presParOf" srcId="{7445A1F8-308A-4427-9A2B-5D78FC41EFED}" destId="{79E6556D-F97B-494A-8C9B-4485A2C7A2B9}" srcOrd="2" destOrd="0" presId="urn:microsoft.com/office/officeart/2018/2/layout/IconLabelList"/>
    <dgm:cxn modelId="{24338D01-4AF5-44AA-8942-001450CABA22}" type="presParOf" srcId="{79E6556D-F97B-494A-8C9B-4485A2C7A2B9}" destId="{EE90E39C-0A00-48F3-9A60-F1DF7CDFEA30}" srcOrd="0" destOrd="0" presId="urn:microsoft.com/office/officeart/2018/2/layout/IconLabelList"/>
    <dgm:cxn modelId="{8A1047C0-043F-4440-88E3-494185F8AEFF}" type="presParOf" srcId="{79E6556D-F97B-494A-8C9B-4485A2C7A2B9}" destId="{98253A4A-953D-4A95-9147-6B37B5BE75DA}" srcOrd="1" destOrd="0" presId="urn:microsoft.com/office/officeart/2018/2/layout/IconLabelList"/>
    <dgm:cxn modelId="{027C4ED9-6AD1-462B-9325-F59CE76AAF36}" type="presParOf" srcId="{79E6556D-F97B-494A-8C9B-4485A2C7A2B9}" destId="{6E5FA837-190A-4033-9A50-F6A7C93F2EFF}" srcOrd="2" destOrd="0" presId="urn:microsoft.com/office/officeart/2018/2/layout/IconLabelList"/>
    <dgm:cxn modelId="{D0697242-89C5-4895-8B26-45E0044BB5BF}" type="presParOf" srcId="{7445A1F8-308A-4427-9A2B-5D78FC41EFED}" destId="{960AAC0F-8FC7-486F-AAEA-C8D335C96176}" srcOrd="3" destOrd="0" presId="urn:microsoft.com/office/officeart/2018/2/layout/IconLabelList"/>
    <dgm:cxn modelId="{375F33F3-F8B9-40B4-B1BC-4CE42C32C098}" type="presParOf" srcId="{7445A1F8-308A-4427-9A2B-5D78FC41EFED}" destId="{5E01BAFA-1F69-4757-B458-C86630BA08CB}" srcOrd="4" destOrd="0" presId="urn:microsoft.com/office/officeart/2018/2/layout/IconLabelList"/>
    <dgm:cxn modelId="{22CEBC42-E92B-4859-A06B-A546D4ED9FB3}" type="presParOf" srcId="{5E01BAFA-1F69-4757-B458-C86630BA08CB}" destId="{B083E380-CE8B-47BD-8D8F-3C235DAA5ECB}" srcOrd="0" destOrd="0" presId="urn:microsoft.com/office/officeart/2018/2/layout/IconLabelList"/>
    <dgm:cxn modelId="{8F375838-22AB-4DD5-BE9D-8EB341EC7616}" type="presParOf" srcId="{5E01BAFA-1F69-4757-B458-C86630BA08CB}" destId="{505F5101-310C-4115-851D-29C0C9A81D10}" srcOrd="1" destOrd="0" presId="urn:microsoft.com/office/officeart/2018/2/layout/IconLabelList"/>
    <dgm:cxn modelId="{5D6F0350-7797-41BC-8110-2A3F03E2BF73}" type="presParOf" srcId="{5E01BAFA-1F69-4757-B458-C86630BA08CB}" destId="{824BBEF2-47AA-4FCE-B571-1194D9107EC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DF040A-88A5-433F-9238-8558EF4A1BD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E6CDC49-59E6-46AC-ADE1-D4818449CE0E}">
      <dgm:prSet/>
      <dgm:spPr/>
      <dgm:t>
        <a:bodyPr/>
        <a:lstStyle/>
        <a:p>
          <a:pPr>
            <a:defRPr cap="all"/>
          </a:pPr>
          <a:r>
            <a:rPr lang="en-GB"/>
            <a:t>In the UK there’s never been a recorded death from spider bite</a:t>
          </a:r>
          <a:endParaRPr lang="en-US"/>
        </a:p>
      </dgm:t>
    </dgm:pt>
    <dgm:pt modelId="{6E453313-CC1B-4DC3-A0A3-76535B1C493B}" type="parTrans" cxnId="{ABB7B685-AE6B-40FF-AB55-EA3F0238BB64}">
      <dgm:prSet/>
      <dgm:spPr/>
      <dgm:t>
        <a:bodyPr/>
        <a:lstStyle/>
        <a:p>
          <a:endParaRPr lang="en-US"/>
        </a:p>
      </dgm:t>
    </dgm:pt>
    <dgm:pt modelId="{B38EDC91-90C8-483A-8AF1-FA8623B4C733}" type="sibTrans" cxnId="{ABB7B685-AE6B-40FF-AB55-EA3F0238BB64}">
      <dgm:prSet/>
      <dgm:spPr/>
      <dgm:t>
        <a:bodyPr/>
        <a:lstStyle/>
        <a:p>
          <a:endParaRPr lang="en-US"/>
        </a:p>
      </dgm:t>
    </dgm:pt>
    <dgm:pt modelId="{4183132A-2801-4D0E-BFB3-D5A1738BE357}">
      <dgm:prSet/>
      <dgm:spPr/>
      <dgm:t>
        <a:bodyPr/>
        <a:lstStyle/>
        <a:p>
          <a:pPr>
            <a:defRPr cap="all"/>
          </a:pPr>
          <a:r>
            <a:rPr lang="en-GB"/>
            <a:t>It takes an hour to build a web, they build one everyday</a:t>
          </a:r>
          <a:endParaRPr lang="en-US"/>
        </a:p>
      </dgm:t>
    </dgm:pt>
    <dgm:pt modelId="{B530A74A-2A04-4E59-9720-866812E40C98}" type="parTrans" cxnId="{0F8D2BD6-A619-4E81-8BFC-6CF4C1CE70E3}">
      <dgm:prSet/>
      <dgm:spPr/>
      <dgm:t>
        <a:bodyPr/>
        <a:lstStyle/>
        <a:p>
          <a:endParaRPr lang="en-US"/>
        </a:p>
      </dgm:t>
    </dgm:pt>
    <dgm:pt modelId="{22C72DCB-28B6-4B6E-BA30-EEF1423046CA}" type="sibTrans" cxnId="{0F8D2BD6-A619-4E81-8BFC-6CF4C1CE70E3}">
      <dgm:prSet/>
      <dgm:spPr/>
      <dgm:t>
        <a:bodyPr/>
        <a:lstStyle/>
        <a:p>
          <a:endParaRPr lang="en-US"/>
        </a:p>
      </dgm:t>
    </dgm:pt>
    <dgm:pt modelId="{F1E5A3A7-6352-4065-8596-84811AF4A02D}">
      <dgm:prSet/>
      <dgm:spPr/>
      <dgm:t>
        <a:bodyPr/>
        <a:lstStyle/>
        <a:p>
          <a:pPr>
            <a:defRPr cap="all"/>
          </a:pPr>
          <a:r>
            <a:rPr lang="en-GB"/>
            <a:t>The largest spider is the Goliath tarantula</a:t>
          </a:r>
          <a:endParaRPr lang="en-US"/>
        </a:p>
      </dgm:t>
    </dgm:pt>
    <dgm:pt modelId="{938A3833-9CB5-4C27-BF60-270927EAADFE}" type="parTrans" cxnId="{246D2699-2335-4365-AA11-3B640BE2DB02}">
      <dgm:prSet/>
      <dgm:spPr/>
      <dgm:t>
        <a:bodyPr/>
        <a:lstStyle/>
        <a:p>
          <a:endParaRPr lang="en-US"/>
        </a:p>
      </dgm:t>
    </dgm:pt>
    <dgm:pt modelId="{1BC21EAC-FD1A-42A3-ACFA-76D7A171D54F}" type="sibTrans" cxnId="{246D2699-2335-4365-AA11-3B640BE2DB02}">
      <dgm:prSet/>
      <dgm:spPr/>
      <dgm:t>
        <a:bodyPr/>
        <a:lstStyle/>
        <a:p>
          <a:endParaRPr lang="en-US"/>
        </a:p>
      </dgm:t>
    </dgm:pt>
    <dgm:pt modelId="{48FB99BE-932B-4361-9C32-4D1A249895DE}">
      <dgm:prSet/>
      <dgm:spPr/>
      <dgm:t>
        <a:bodyPr/>
        <a:lstStyle/>
        <a:p>
          <a:pPr>
            <a:defRPr cap="all"/>
          </a:pPr>
          <a:r>
            <a:rPr lang="en-GB"/>
            <a:t>The smallest spider is the Patu Marlpesi</a:t>
          </a:r>
          <a:endParaRPr lang="en-US"/>
        </a:p>
      </dgm:t>
    </dgm:pt>
    <dgm:pt modelId="{833C21FD-273C-4D33-8D96-446A60D523DD}" type="parTrans" cxnId="{27117F77-408C-4258-BB31-38FDA4BC081E}">
      <dgm:prSet/>
      <dgm:spPr/>
      <dgm:t>
        <a:bodyPr/>
        <a:lstStyle/>
        <a:p>
          <a:endParaRPr lang="en-US"/>
        </a:p>
      </dgm:t>
    </dgm:pt>
    <dgm:pt modelId="{078B9022-93FE-4791-BEA1-AFA90CA7BF87}" type="sibTrans" cxnId="{27117F77-408C-4258-BB31-38FDA4BC081E}">
      <dgm:prSet/>
      <dgm:spPr/>
      <dgm:t>
        <a:bodyPr/>
        <a:lstStyle/>
        <a:p>
          <a:endParaRPr lang="en-US"/>
        </a:p>
      </dgm:t>
    </dgm:pt>
    <dgm:pt modelId="{7B294ABD-8214-488E-849E-C594813BEA0B}">
      <dgm:prSet/>
      <dgm:spPr/>
      <dgm:t>
        <a:bodyPr/>
        <a:lstStyle/>
        <a:p>
          <a:pPr>
            <a:defRPr cap="all"/>
          </a:pPr>
          <a:r>
            <a:rPr lang="en-GB"/>
            <a:t>Not all those 8 eyes can see</a:t>
          </a:r>
          <a:endParaRPr lang="en-US"/>
        </a:p>
      </dgm:t>
    </dgm:pt>
    <dgm:pt modelId="{A0ECBD65-7813-4AA7-9829-9967F93DF9E9}" type="parTrans" cxnId="{DD250AA5-840E-404D-B20B-652325C7B6E0}">
      <dgm:prSet/>
      <dgm:spPr/>
      <dgm:t>
        <a:bodyPr/>
        <a:lstStyle/>
        <a:p>
          <a:endParaRPr lang="en-US"/>
        </a:p>
      </dgm:t>
    </dgm:pt>
    <dgm:pt modelId="{9E7052A8-61BA-456B-9893-A3175AB48277}" type="sibTrans" cxnId="{DD250AA5-840E-404D-B20B-652325C7B6E0}">
      <dgm:prSet/>
      <dgm:spPr/>
      <dgm:t>
        <a:bodyPr/>
        <a:lstStyle/>
        <a:p>
          <a:endParaRPr lang="en-US"/>
        </a:p>
      </dgm:t>
    </dgm:pt>
    <dgm:pt modelId="{5E832B55-F445-4C06-9AE8-4D5C430BEF02}" type="pres">
      <dgm:prSet presAssocID="{62DF040A-88A5-433F-9238-8558EF4A1BD8}" presName="root" presStyleCnt="0">
        <dgm:presLayoutVars>
          <dgm:dir/>
          <dgm:resizeHandles val="exact"/>
        </dgm:presLayoutVars>
      </dgm:prSet>
      <dgm:spPr/>
    </dgm:pt>
    <dgm:pt modelId="{E07E59C1-62E9-4AD8-AE4D-AA4BA2A693DB}" type="pres">
      <dgm:prSet presAssocID="{CE6CDC49-59E6-46AC-ADE1-D4818449CE0E}" presName="compNode" presStyleCnt="0"/>
      <dgm:spPr/>
    </dgm:pt>
    <dgm:pt modelId="{B0A295D6-A608-4C6A-AA61-B7F4BA873E15}" type="pres">
      <dgm:prSet presAssocID="{CE6CDC49-59E6-46AC-ADE1-D4818449CE0E}" presName="iconBgRect" presStyleLbl="bgShp" presStyleIdx="0" presStyleCnt="5"/>
      <dgm:spPr/>
    </dgm:pt>
    <dgm:pt modelId="{6F8DFBE8-965D-4D85-A65E-267F85947781}" type="pres">
      <dgm:prSet presAssocID="{CE6CDC49-59E6-46AC-ADE1-D4818449CE0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"/>
        </a:ext>
      </dgm:extLst>
    </dgm:pt>
    <dgm:pt modelId="{7CAE31A2-D06B-4263-8C47-7747CA0D8AAA}" type="pres">
      <dgm:prSet presAssocID="{CE6CDC49-59E6-46AC-ADE1-D4818449CE0E}" presName="spaceRect" presStyleCnt="0"/>
      <dgm:spPr/>
    </dgm:pt>
    <dgm:pt modelId="{93AFFADD-E059-4701-BD05-7D5859942880}" type="pres">
      <dgm:prSet presAssocID="{CE6CDC49-59E6-46AC-ADE1-D4818449CE0E}" presName="textRect" presStyleLbl="revTx" presStyleIdx="0" presStyleCnt="5">
        <dgm:presLayoutVars>
          <dgm:chMax val="1"/>
          <dgm:chPref val="1"/>
        </dgm:presLayoutVars>
      </dgm:prSet>
      <dgm:spPr/>
    </dgm:pt>
    <dgm:pt modelId="{D2138854-067D-4E4B-AD33-8CD8B29C15F4}" type="pres">
      <dgm:prSet presAssocID="{B38EDC91-90C8-483A-8AF1-FA8623B4C733}" presName="sibTrans" presStyleCnt="0"/>
      <dgm:spPr/>
    </dgm:pt>
    <dgm:pt modelId="{B7497D26-DBC0-468A-93E8-DF92583053E5}" type="pres">
      <dgm:prSet presAssocID="{4183132A-2801-4D0E-BFB3-D5A1738BE357}" presName="compNode" presStyleCnt="0"/>
      <dgm:spPr/>
    </dgm:pt>
    <dgm:pt modelId="{FE29A12A-1DBD-416C-BF0F-0646383D7549}" type="pres">
      <dgm:prSet presAssocID="{4183132A-2801-4D0E-BFB3-D5A1738BE357}" presName="iconBgRect" presStyleLbl="bgShp" presStyleIdx="1" presStyleCnt="5"/>
      <dgm:spPr/>
    </dgm:pt>
    <dgm:pt modelId="{7985A620-9739-4A3F-83C6-8BB38DD99331}" type="pres">
      <dgm:prSet presAssocID="{4183132A-2801-4D0E-BFB3-D5A1738BE35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yboard"/>
        </a:ext>
      </dgm:extLst>
    </dgm:pt>
    <dgm:pt modelId="{410B42A6-0C1F-4582-A094-82503CB4B17C}" type="pres">
      <dgm:prSet presAssocID="{4183132A-2801-4D0E-BFB3-D5A1738BE357}" presName="spaceRect" presStyleCnt="0"/>
      <dgm:spPr/>
    </dgm:pt>
    <dgm:pt modelId="{2573BC7A-DD2A-4CE9-98AC-577166448132}" type="pres">
      <dgm:prSet presAssocID="{4183132A-2801-4D0E-BFB3-D5A1738BE357}" presName="textRect" presStyleLbl="revTx" presStyleIdx="1" presStyleCnt="5">
        <dgm:presLayoutVars>
          <dgm:chMax val="1"/>
          <dgm:chPref val="1"/>
        </dgm:presLayoutVars>
      </dgm:prSet>
      <dgm:spPr/>
    </dgm:pt>
    <dgm:pt modelId="{805C4FEE-F1D8-489C-BF6C-148056575F23}" type="pres">
      <dgm:prSet presAssocID="{22C72DCB-28B6-4B6E-BA30-EEF1423046CA}" presName="sibTrans" presStyleCnt="0"/>
      <dgm:spPr/>
    </dgm:pt>
    <dgm:pt modelId="{24B6AA61-2EB9-4420-B8EA-D7AF76D818D4}" type="pres">
      <dgm:prSet presAssocID="{F1E5A3A7-6352-4065-8596-84811AF4A02D}" presName="compNode" presStyleCnt="0"/>
      <dgm:spPr/>
    </dgm:pt>
    <dgm:pt modelId="{83C7E7C3-ED08-43B2-9425-BA4703B1FC0F}" type="pres">
      <dgm:prSet presAssocID="{F1E5A3A7-6352-4065-8596-84811AF4A02D}" presName="iconBgRect" presStyleLbl="bgShp" presStyleIdx="2" presStyleCnt="5"/>
      <dgm:spPr/>
    </dgm:pt>
    <dgm:pt modelId="{EFB77291-9756-4EF7-9B0F-EAAFB5D0557C}" type="pres">
      <dgm:prSet presAssocID="{F1E5A3A7-6352-4065-8596-84811AF4A02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rry"/>
        </a:ext>
      </dgm:extLst>
    </dgm:pt>
    <dgm:pt modelId="{F05F876C-5559-409A-8D0C-966E75DEB2CC}" type="pres">
      <dgm:prSet presAssocID="{F1E5A3A7-6352-4065-8596-84811AF4A02D}" presName="spaceRect" presStyleCnt="0"/>
      <dgm:spPr/>
    </dgm:pt>
    <dgm:pt modelId="{A575DF6A-F9AF-4745-A8F3-13D3F8AB76F0}" type="pres">
      <dgm:prSet presAssocID="{F1E5A3A7-6352-4065-8596-84811AF4A02D}" presName="textRect" presStyleLbl="revTx" presStyleIdx="2" presStyleCnt="5">
        <dgm:presLayoutVars>
          <dgm:chMax val="1"/>
          <dgm:chPref val="1"/>
        </dgm:presLayoutVars>
      </dgm:prSet>
      <dgm:spPr/>
    </dgm:pt>
    <dgm:pt modelId="{38A0D5E0-74AE-4D86-8A90-8F6C7FC7D812}" type="pres">
      <dgm:prSet presAssocID="{1BC21EAC-FD1A-42A3-ACFA-76D7A171D54F}" presName="sibTrans" presStyleCnt="0"/>
      <dgm:spPr/>
    </dgm:pt>
    <dgm:pt modelId="{C67D408B-EA56-435B-8EC1-540F8A9DD942}" type="pres">
      <dgm:prSet presAssocID="{48FB99BE-932B-4361-9C32-4D1A249895DE}" presName="compNode" presStyleCnt="0"/>
      <dgm:spPr/>
    </dgm:pt>
    <dgm:pt modelId="{A662911B-25CE-4003-8D41-00BBF857D8C9}" type="pres">
      <dgm:prSet presAssocID="{48FB99BE-932B-4361-9C32-4D1A249895DE}" presName="iconBgRect" presStyleLbl="bgShp" presStyleIdx="3" presStyleCnt="5"/>
      <dgm:spPr/>
    </dgm:pt>
    <dgm:pt modelId="{57E2F90D-8D5A-49AD-9F45-5A6C4A715D8E}" type="pres">
      <dgm:prSet presAssocID="{48FB99BE-932B-4361-9C32-4D1A249895D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AE45AFF1-0980-44F3-82DB-968E2B737749}" type="pres">
      <dgm:prSet presAssocID="{48FB99BE-932B-4361-9C32-4D1A249895DE}" presName="spaceRect" presStyleCnt="0"/>
      <dgm:spPr/>
    </dgm:pt>
    <dgm:pt modelId="{B36DA889-2AD2-4FBE-9B0C-F8D6118F54CC}" type="pres">
      <dgm:prSet presAssocID="{48FB99BE-932B-4361-9C32-4D1A249895DE}" presName="textRect" presStyleLbl="revTx" presStyleIdx="3" presStyleCnt="5">
        <dgm:presLayoutVars>
          <dgm:chMax val="1"/>
          <dgm:chPref val="1"/>
        </dgm:presLayoutVars>
      </dgm:prSet>
      <dgm:spPr/>
    </dgm:pt>
    <dgm:pt modelId="{D0EDB4AB-6F08-481C-8FA5-EE46F81B4BB0}" type="pres">
      <dgm:prSet presAssocID="{078B9022-93FE-4791-BEA1-AFA90CA7BF87}" presName="sibTrans" presStyleCnt="0"/>
      <dgm:spPr/>
    </dgm:pt>
    <dgm:pt modelId="{52E43855-2E2F-4D9C-985B-BFC0E2426714}" type="pres">
      <dgm:prSet presAssocID="{7B294ABD-8214-488E-849E-C594813BEA0B}" presName="compNode" presStyleCnt="0"/>
      <dgm:spPr/>
    </dgm:pt>
    <dgm:pt modelId="{48AE155B-9EBA-414C-B2D9-F284883B738A}" type="pres">
      <dgm:prSet presAssocID="{7B294ABD-8214-488E-849E-C594813BEA0B}" presName="iconBgRect" presStyleLbl="bgShp" presStyleIdx="4" presStyleCnt="5"/>
      <dgm:spPr/>
    </dgm:pt>
    <dgm:pt modelId="{F12A2A68-D924-4D95-9C20-E34874FDD4BD}" type="pres">
      <dgm:prSet presAssocID="{7B294ABD-8214-488E-849E-C594813BEA0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de"/>
        </a:ext>
      </dgm:extLst>
    </dgm:pt>
    <dgm:pt modelId="{D3A16D81-73B2-4BD1-B099-BCE39578A3B8}" type="pres">
      <dgm:prSet presAssocID="{7B294ABD-8214-488E-849E-C594813BEA0B}" presName="spaceRect" presStyleCnt="0"/>
      <dgm:spPr/>
    </dgm:pt>
    <dgm:pt modelId="{8EB444D8-6022-46D5-AC71-9DD1A7AC7B89}" type="pres">
      <dgm:prSet presAssocID="{7B294ABD-8214-488E-849E-C594813BEA0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DEA061B-F63A-4C1C-9CA5-E9005EED3A0D}" type="presOf" srcId="{7B294ABD-8214-488E-849E-C594813BEA0B}" destId="{8EB444D8-6022-46D5-AC71-9DD1A7AC7B89}" srcOrd="0" destOrd="0" presId="urn:microsoft.com/office/officeart/2018/5/layout/IconCircleLabelList"/>
    <dgm:cxn modelId="{9B752C3C-0735-41B8-B654-38D36D0596AD}" type="presOf" srcId="{62DF040A-88A5-433F-9238-8558EF4A1BD8}" destId="{5E832B55-F445-4C06-9AE8-4D5C430BEF02}" srcOrd="0" destOrd="0" presId="urn:microsoft.com/office/officeart/2018/5/layout/IconCircleLabelList"/>
    <dgm:cxn modelId="{6781FA3D-958C-405E-9621-58CFD38D1A0D}" type="presOf" srcId="{48FB99BE-932B-4361-9C32-4D1A249895DE}" destId="{B36DA889-2AD2-4FBE-9B0C-F8D6118F54CC}" srcOrd="0" destOrd="0" presId="urn:microsoft.com/office/officeart/2018/5/layout/IconCircleLabelList"/>
    <dgm:cxn modelId="{CBE32461-D603-4C1A-B6D0-EBAEF5BCED57}" type="presOf" srcId="{4183132A-2801-4D0E-BFB3-D5A1738BE357}" destId="{2573BC7A-DD2A-4CE9-98AC-577166448132}" srcOrd="0" destOrd="0" presId="urn:microsoft.com/office/officeart/2018/5/layout/IconCircleLabelList"/>
    <dgm:cxn modelId="{27117F77-408C-4258-BB31-38FDA4BC081E}" srcId="{62DF040A-88A5-433F-9238-8558EF4A1BD8}" destId="{48FB99BE-932B-4361-9C32-4D1A249895DE}" srcOrd="3" destOrd="0" parTransId="{833C21FD-273C-4D33-8D96-446A60D523DD}" sibTransId="{078B9022-93FE-4791-BEA1-AFA90CA7BF87}"/>
    <dgm:cxn modelId="{ABB7B685-AE6B-40FF-AB55-EA3F0238BB64}" srcId="{62DF040A-88A5-433F-9238-8558EF4A1BD8}" destId="{CE6CDC49-59E6-46AC-ADE1-D4818449CE0E}" srcOrd="0" destOrd="0" parTransId="{6E453313-CC1B-4DC3-A0A3-76535B1C493B}" sibTransId="{B38EDC91-90C8-483A-8AF1-FA8623B4C733}"/>
    <dgm:cxn modelId="{246D2699-2335-4365-AA11-3B640BE2DB02}" srcId="{62DF040A-88A5-433F-9238-8558EF4A1BD8}" destId="{F1E5A3A7-6352-4065-8596-84811AF4A02D}" srcOrd="2" destOrd="0" parTransId="{938A3833-9CB5-4C27-BF60-270927EAADFE}" sibTransId="{1BC21EAC-FD1A-42A3-ACFA-76D7A171D54F}"/>
    <dgm:cxn modelId="{918DE8A4-B069-4155-8F0D-53AA96AE343A}" type="presOf" srcId="{F1E5A3A7-6352-4065-8596-84811AF4A02D}" destId="{A575DF6A-F9AF-4745-A8F3-13D3F8AB76F0}" srcOrd="0" destOrd="0" presId="urn:microsoft.com/office/officeart/2018/5/layout/IconCircleLabelList"/>
    <dgm:cxn modelId="{DD250AA5-840E-404D-B20B-652325C7B6E0}" srcId="{62DF040A-88A5-433F-9238-8558EF4A1BD8}" destId="{7B294ABD-8214-488E-849E-C594813BEA0B}" srcOrd="4" destOrd="0" parTransId="{A0ECBD65-7813-4AA7-9829-9967F93DF9E9}" sibTransId="{9E7052A8-61BA-456B-9893-A3175AB48277}"/>
    <dgm:cxn modelId="{81F0C9AA-95E3-4416-B108-5D550A26F7EB}" type="presOf" srcId="{CE6CDC49-59E6-46AC-ADE1-D4818449CE0E}" destId="{93AFFADD-E059-4701-BD05-7D5859942880}" srcOrd="0" destOrd="0" presId="urn:microsoft.com/office/officeart/2018/5/layout/IconCircleLabelList"/>
    <dgm:cxn modelId="{0F8D2BD6-A619-4E81-8BFC-6CF4C1CE70E3}" srcId="{62DF040A-88A5-433F-9238-8558EF4A1BD8}" destId="{4183132A-2801-4D0E-BFB3-D5A1738BE357}" srcOrd="1" destOrd="0" parTransId="{B530A74A-2A04-4E59-9720-866812E40C98}" sibTransId="{22C72DCB-28B6-4B6E-BA30-EEF1423046CA}"/>
    <dgm:cxn modelId="{A71F041C-8319-4240-A386-7636D1E52392}" type="presParOf" srcId="{5E832B55-F445-4C06-9AE8-4D5C430BEF02}" destId="{E07E59C1-62E9-4AD8-AE4D-AA4BA2A693DB}" srcOrd="0" destOrd="0" presId="urn:microsoft.com/office/officeart/2018/5/layout/IconCircleLabelList"/>
    <dgm:cxn modelId="{9637FD18-8E12-4349-8AEE-11C66D6D747F}" type="presParOf" srcId="{E07E59C1-62E9-4AD8-AE4D-AA4BA2A693DB}" destId="{B0A295D6-A608-4C6A-AA61-B7F4BA873E15}" srcOrd="0" destOrd="0" presId="urn:microsoft.com/office/officeart/2018/5/layout/IconCircleLabelList"/>
    <dgm:cxn modelId="{9E365D34-0EF1-47EE-9013-D8583D7D1CAB}" type="presParOf" srcId="{E07E59C1-62E9-4AD8-AE4D-AA4BA2A693DB}" destId="{6F8DFBE8-965D-4D85-A65E-267F85947781}" srcOrd="1" destOrd="0" presId="urn:microsoft.com/office/officeart/2018/5/layout/IconCircleLabelList"/>
    <dgm:cxn modelId="{920AFFE4-2EFC-44AA-9A1E-BB13305477BB}" type="presParOf" srcId="{E07E59C1-62E9-4AD8-AE4D-AA4BA2A693DB}" destId="{7CAE31A2-D06B-4263-8C47-7747CA0D8AAA}" srcOrd="2" destOrd="0" presId="urn:microsoft.com/office/officeart/2018/5/layout/IconCircleLabelList"/>
    <dgm:cxn modelId="{2EBA8404-0815-4FEE-B556-211C14E0C979}" type="presParOf" srcId="{E07E59C1-62E9-4AD8-AE4D-AA4BA2A693DB}" destId="{93AFFADD-E059-4701-BD05-7D5859942880}" srcOrd="3" destOrd="0" presId="urn:microsoft.com/office/officeart/2018/5/layout/IconCircleLabelList"/>
    <dgm:cxn modelId="{ED48F932-D23D-4795-A7B8-73B941073E23}" type="presParOf" srcId="{5E832B55-F445-4C06-9AE8-4D5C430BEF02}" destId="{D2138854-067D-4E4B-AD33-8CD8B29C15F4}" srcOrd="1" destOrd="0" presId="urn:microsoft.com/office/officeart/2018/5/layout/IconCircleLabelList"/>
    <dgm:cxn modelId="{9898F325-CA18-4FBC-BF76-6E5A9E87C91D}" type="presParOf" srcId="{5E832B55-F445-4C06-9AE8-4D5C430BEF02}" destId="{B7497D26-DBC0-468A-93E8-DF92583053E5}" srcOrd="2" destOrd="0" presId="urn:microsoft.com/office/officeart/2018/5/layout/IconCircleLabelList"/>
    <dgm:cxn modelId="{AF965F6B-51DD-42E7-9BCD-2DBCF46CA5E6}" type="presParOf" srcId="{B7497D26-DBC0-468A-93E8-DF92583053E5}" destId="{FE29A12A-1DBD-416C-BF0F-0646383D7549}" srcOrd="0" destOrd="0" presId="urn:microsoft.com/office/officeart/2018/5/layout/IconCircleLabelList"/>
    <dgm:cxn modelId="{76638074-DB55-40E1-A0D1-5319DDBFB647}" type="presParOf" srcId="{B7497D26-DBC0-468A-93E8-DF92583053E5}" destId="{7985A620-9739-4A3F-83C6-8BB38DD99331}" srcOrd="1" destOrd="0" presId="urn:microsoft.com/office/officeart/2018/5/layout/IconCircleLabelList"/>
    <dgm:cxn modelId="{B73CF825-F0BD-40E0-942F-130F9CA6C20A}" type="presParOf" srcId="{B7497D26-DBC0-468A-93E8-DF92583053E5}" destId="{410B42A6-0C1F-4582-A094-82503CB4B17C}" srcOrd="2" destOrd="0" presId="urn:microsoft.com/office/officeart/2018/5/layout/IconCircleLabelList"/>
    <dgm:cxn modelId="{E3BE07A3-D466-4295-8793-B15DDD95BFAD}" type="presParOf" srcId="{B7497D26-DBC0-468A-93E8-DF92583053E5}" destId="{2573BC7A-DD2A-4CE9-98AC-577166448132}" srcOrd="3" destOrd="0" presId="urn:microsoft.com/office/officeart/2018/5/layout/IconCircleLabelList"/>
    <dgm:cxn modelId="{F04BBB37-BB64-487E-A536-C2822C87A540}" type="presParOf" srcId="{5E832B55-F445-4C06-9AE8-4D5C430BEF02}" destId="{805C4FEE-F1D8-489C-BF6C-148056575F23}" srcOrd="3" destOrd="0" presId="urn:microsoft.com/office/officeart/2018/5/layout/IconCircleLabelList"/>
    <dgm:cxn modelId="{76DD2000-BA0A-4ED7-ACE8-53549B0DBB84}" type="presParOf" srcId="{5E832B55-F445-4C06-9AE8-4D5C430BEF02}" destId="{24B6AA61-2EB9-4420-B8EA-D7AF76D818D4}" srcOrd="4" destOrd="0" presId="urn:microsoft.com/office/officeart/2018/5/layout/IconCircleLabelList"/>
    <dgm:cxn modelId="{478C6019-4403-4C24-844D-4E9404998C8F}" type="presParOf" srcId="{24B6AA61-2EB9-4420-B8EA-D7AF76D818D4}" destId="{83C7E7C3-ED08-43B2-9425-BA4703B1FC0F}" srcOrd="0" destOrd="0" presId="urn:microsoft.com/office/officeart/2018/5/layout/IconCircleLabelList"/>
    <dgm:cxn modelId="{CAE18738-348E-4124-8BA8-3348CBA094D0}" type="presParOf" srcId="{24B6AA61-2EB9-4420-B8EA-D7AF76D818D4}" destId="{EFB77291-9756-4EF7-9B0F-EAAFB5D0557C}" srcOrd="1" destOrd="0" presId="urn:microsoft.com/office/officeart/2018/5/layout/IconCircleLabelList"/>
    <dgm:cxn modelId="{328F13EE-63AD-4324-8F2F-9D1B365BD241}" type="presParOf" srcId="{24B6AA61-2EB9-4420-B8EA-D7AF76D818D4}" destId="{F05F876C-5559-409A-8D0C-966E75DEB2CC}" srcOrd="2" destOrd="0" presId="urn:microsoft.com/office/officeart/2018/5/layout/IconCircleLabelList"/>
    <dgm:cxn modelId="{06F121ED-94C2-4B15-94A3-DC5D5B41CD0C}" type="presParOf" srcId="{24B6AA61-2EB9-4420-B8EA-D7AF76D818D4}" destId="{A575DF6A-F9AF-4745-A8F3-13D3F8AB76F0}" srcOrd="3" destOrd="0" presId="urn:microsoft.com/office/officeart/2018/5/layout/IconCircleLabelList"/>
    <dgm:cxn modelId="{81B30E25-18AE-462A-9544-BC135188325E}" type="presParOf" srcId="{5E832B55-F445-4C06-9AE8-4D5C430BEF02}" destId="{38A0D5E0-74AE-4D86-8A90-8F6C7FC7D812}" srcOrd="5" destOrd="0" presId="urn:microsoft.com/office/officeart/2018/5/layout/IconCircleLabelList"/>
    <dgm:cxn modelId="{4D80310F-BD5A-4858-8362-6349499B324E}" type="presParOf" srcId="{5E832B55-F445-4C06-9AE8-4D5C430BEF02}" destId="{C67D408B-EA56-435B-8EC1-540F8A9DD942}" srcOrd="6" destOrd="0" presId="urn:microsoft.com/office/officeart/2018/5/layout/IconCircleLabelList"/>
    <dgm:cxn modelId="{2DEE0008-91F9-4019-857D-6CE7EA31D64E}" type="presParOf" srcId="{C67D408B-EA56-435B-8EC1-540F8A9DD942}" destId="{A662911B-25CE-4003-8D41-00BBF857D8C9}" srcOrd="0" destOrd="0" presId="urn:microsoft.com/office/officeart/2018/5/layout/IconCircleLabelList"/>
    <dgm:cxn modelId="{02B89445-6267-41A3-A10B-FDAC8563AA70}" type="presParOf" srcId="{C67D408B-EA56-435B-8EC1-540F8A9DD942}" destId="{57E2F90D-8D5A-49AD-9F45-5A6C4A715D8E}" srcOrd="1" destOrd="0" presId="urn:microsoft.com/office/officeart/2018/5/layout/IconCircleLabelList"/>
    <dgm:cxn modelId="{978FAA3B-C2C4-4D00-ADD7-29912C855D5E}" type="presParOf" srcId="{C67D408B-EA56-435B-8EC1-540F8A9DD942}" destId="{AE45AFF1-0980-44F3-82DB-968E2B737749}" srcOrd="2" destOrd="0" presId="urn:microsoft.com/office/officeart/2018/5/layout/IconCircleLabelList"/>
    <dgm:cxn modelId="{1800919E-C539-4A3A-BA13-5F0BC4E7AF72}" type="presParOf" srcId="{C67D408B-EA56-435B-8EC1-540F8A9DD942}" destId="{B36DA889-2AD2-4FBE-9B0C-F8D6118F54CC}" srcOrd="3" destOrd="0" presId="urn:microsoft.com/office/officeart/2018/5/layout/IconCircleLabelList"/>
    <dgm:cxn modelId="{E9C5F81B-9A04-4E4D-ACBE-6FF8BC846FA3}" type="presParOf" srcId="{5E832B55-F445-4C06-9AE8-4D5C430BEF02}" destId="{D0EDB4AB-6F08-481C-8FA5-EE46F81B4BB0}" srcOrd="7" destOrd="0" presId="urn:microsoft.com/office/officeart/2018/5/layout/IconCircleLabelList"/>
    <dgm:cxn modelId="{C57C2537-A3C6-4FE4-BD64-50A2D9D220D5}" type="presParOf" srcId="{5E832B55-F445-4C06-9AE8-4D5C430BEF02}" destId="{52E43855-2E2F-4D9C-985B-BFC0E2426714}" srcOrd="8" destOrd="0" presId="urn:microsoft.com/office/officeart/2018/5/layout/IconCircleLabelList"/>
    <dgm:cxn modelId="{6EC296A7-B704-4124-B0FB-248A17CBA056}" type="presParOf" srcId="{52E43855-2E2F-4D9C-985B-BFC0E2426714}" destId="{48AE155B-9EBA-414C-B2D9-F284883B738A}" srcOrd="0" destOrd="0" presId="urn:microsoft.com/office/officeart/2018/5/layout/IconCircleLabelList"/>
    <dgm:cxn modelId="{6DA45D01-73D6-4987-89DD-C0CE70F32A55}" type="presParOf" srcId="{52E43855-2E2F-4D9C-985B-BFC0E2426714}" destId="{F12A2A68-D924-4D95-9C20-E34874FDD4BD}" srcOrd="1" destOrd="0" presId="urn:microsoft.com/office/officeart/2018/5/layout/IconCircleLabelList"/>
    <dgm:cxn modelId="{30E81BE3-D670-42C0-8FA3-029F8DF67323}" type="presParOf" srcId="{52E43855-2E2F-4D9C-985B-BFC0E2426714}" destId="{D3A16D81-73B2-4BD1-B099-BCE39578A3B8}" srcOrd="2" destOrd="0" presId="urn:microsoft.com/office/officeart/2018/5/layout/IconCircleLabelList"/>
    <dgm:cxn modelId="{92F2A870-4F2F-453C-94B0-22DE42AD5C85}" type="presParOf" srcId="{52E43855-2E2F-4D9C-985B-BFC0E2426714}" destId="{8EB444D8-6022-46D5-AC71-9DD1A7AC7B8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32EEA-88AD-49AD-99BB-223BFB7CFF53}">
      <dsp:nvSpPr>
        <dsp:cNvPr id="0" name=""/>
        <dsp:cNvSpPr/>
      </dsp:nvSpPr>
      <dsp:spPr>
        <a:xfrm>
          <a:off x="0" y="0"/>
          <a:ext cx="5924550" cy="5445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328B8-C88A-4D97-B0AA-042D41E0FA52}">
      <dsp:nvSpPr>
        <dsp:cNvPr id="0" name=""/>
        <dsp:cNvSpPr/>
      </dsp:nvSpPr>
      <dsp:spPr>
        <a:xfrm>
          <a:off x="164715" y="122910"/>
          <a:ext cx="299482" cy="2994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31299-E8FA-4FB3-8F25-148AD894D9B2}">
      <dsp:nvSpPr>
        <dsp:cNvPr id="0" name=""/>
        <dsp:cNvSpPr/>
      </dsp:nvSpPr>
      <dsp:spPr>
        <a:xfrm>
          <a:off x="628912" y="395"/>
          <a:ext cx="5295637" cy="54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628" tIns="57628" rIns="57628" bIns="5762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Kingdom: Animalia</a:t>
          </a:r>
          <a:endParaRPr lang="en-US" sz="1600" kern="1200" dirty="0"/>
        </a:p>
      </dsp:txBody>
      <dsp:txXfrm>
        <a:off x="628912" y="395"/>
        <a:ext cx="5295637" cy="544512"/>
      </dsp:txXfrm>
    </dsp:sp>
    <dsp:sp modelId="{8A782FFF-4F5C-4405-BE39-03F4EB276B26}">
      <dsp:nvSpPr>
        <dsp:cNvPr id="0" name=""/>
        <dsp:cNvSpPr/>
      </dsp:nvSpPr>
      <dsp:spPr>
        <a:xfrm>
          <a:off x="0" y="681036"/>
          <a:ext cx="5924550" cy="5445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50689-0846-4917-B814-76159DEA8460}">
      <dsp:nvSpPr>
        <dsp:cNvPr id="0" name=""/>
        <dsp:cNvSpPr/>
      </dsp:nvSpPr>
      <dsp:spPr>
        <a:xfrm>
          <a:off x="164715" y="803551"/>
          <a:ext cx="299482" cy="2994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06B0A-66FD-4302-94D4-3135B80D17F9}">
      <dsp:nvSpPr>
        <dsp:cNvPr id="0" name=""/>
        <dsp:cNvSpPr/>
      </dsp:nvSpPr>
      <dsp:spPr>
        <a:xfrm>
          <a:off x="628912" y="681036"/>
          <a:ext cx="5295637" cy="54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628" tIns="57628" rIns="57628" bIns="5762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Phylum: Arthropoda</a:t>
          </a:r>
          <a:endParaRPr lang="en-US" sz="1600" kern="1200" dirty="0"/>
        </a:p>
      </dsp:txBody>
      <dsp:txXfrm>
        <a:off x="628912" y="681036"/>
        <a:ext cx="5295637" cy="544512"/>
      </dsp:txXfrm>
    </dsp:sp>
    <dsp:sp modelId="{5D742AC4-5238-45A7-AC36-B9E13ABBDB87}">
      <dsp:nvSpPr>
        <dsp:cNvPr id="0" name=""/>
        <dsp:cNvSpPr/>
      </dsp:nvSpPr>
      <dsp:spPr>
        <a:xfrm>
          <a:off x="0" y="1361677"/>
          <a:ext cx="5924550" cy="5445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70568-C85D-4B0E-8FC3-CBCF9F7C90C8}">
      <dsp:nvSpPr>
        <dsp:cNvPr id="0" name=""/>
        <dsp:cNvSpPr/>
      </dsp:nvSpPr>
      <dsp:spPr>
        <a:xfrm>
          <a:off x="164715" y="1484192"/>
          <a:ext cx="299482" cy="2994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F1F96-CF2D-4C6F-97F3-33767A7AFF44}">
      <dsp:nvSpPr>
        <dsp:cNvPr id="0" name=""/>
        <dsp:cNvSpPr/>
      </dsp:nvSpPr>
      <dsp:spPr>
        <a:xfrm>
          <a:off x="628912" y="1361677"/>
          <a:ext cx="5295637" cy="54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628" tIns="57628" rIns="57628" bIns="5762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Class: Arachnida</a:t>
          </a:r>
          <a:endParaRPr lang="en-US" sz="1600" kern="1200"/>
        </a:p>
      </dsp:txBody>
      <dsp:txXfrm>
        <a:off x="628912" y="1361677"/>
        <a:ext cx="5295637" cy="544512"/>
      </dsp:txXfrm>
    </dsp:sp>
    <dsp:sp modelId="{8DCCEDCD-864B-454E-B915-71A77AF4F3F9}">
      <dsp:nvSpPr>
        <dsp:cNvPr id="0" name=""/>
        <dsp:cNvSpPr/>
      </dsp:nvSpPr>
      <dsp:spPr>
        <a:xfrm>
          <a:off x="0" y="2042318"/>
          <a:ext cx="5924550" cy="5445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6B13F-6EE3-4054-ADD7-FD316B9DADA8}">
      <dsp:nvSpPr>
        <dsp:cNvPr id="0" name=""/>
        <dsp:cNvSpPr/>
      </dsp:nvSpPr>
      <dsp:spPr>
        <a:xfrm>
          <a:off x="164715" y="2164833"/>
          <a:ext cx="299482" cy="2994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ABC4D-974C-4E71-B230-1A869481EC48}">
      <dsp:nvSpPr>
        <dsp:cNvPr id="0" name=""/>
        <dsp:cNvSpPr/>
      </dsp:nvSpPr>
      <dsp:spPr>
        <a:xfrm>
          <a:off x="628912" y="2042318"/>
          <a:ext cx="5295637" cy="54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628" tIns="57628" rIns="57628" bIns="5762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48000 species</a:t>
          </a:r>
          <a:endParaRPr lang="en-US" sz="1600" kern="1200"/>
        </a:p>
      </dsp:txBody>
      <dsp:txXfrm>
        <a:off x="628912" y="2042318"/>
        <a:ext cx="5295637" cy="544512"/>
      </dsp:txXfrm>
    </dsp:sp>
    <dsp:sp modelId="{03D844B5-06C6-4E92-93DC-B2540C08E63D}">
      <dsp:nvSpPr>
        <dsp:cNvPr id="0" name=""/>
        <dsp:cNvSpPr/>
      </dsp:nvSpPr>
      <dsp:spPr>
        <a:xfrm>
          <a:off x="0" y="2722959"/>
          <a:ext cx="5924550" cy="5445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CF560-C7BA-4FCB-898F-41887D6F351A}">
      <dsp:nvSpPr>
        <dsp:cNvPr id="0" name=""/>
        <dsp:cNvSpPr/>
      </dsp:nvSpPr>
      <dsp:spPr>
        <a:xfrm>
          <a:off x="164715" y="2845474"/>
          <a:ext cx="299482" cy="2994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1A0BE-950F-45CF-B534-CE62EF473D84}">
      <dsp:nvSpPr>
        <dsp:cNvPr id="0" name=""/>
        <dsp:cNvSpPr/>
      </dsp:nvSpPr>
      <dsp:spPr>
        <a:xfrm>
          <a:off x="628912" y="2722959"/>
          <a:ext cx="5295637" cy="54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628" tIns="57628" rIns="57628" bIns="5762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Not all spiders are carnivores</a:t>
          </a:r>
          <a:endParaRPr lang="en-US" sz="1600" kern="1200"/>
        </a:p>
      </dsp:txBody>
      <dsp:txXfrm>
        <a:off x="628912" y="2722959"/>
        <a:ext cx="5295637" cy="544512"/>
      </dsp:txXfrm>
    </dsp:sp>
    <dsp:sp modelId="{EB29B4A2-60FF-4831-9121-198F764CDEAA}">
      <dsp:nvSpPr>
        <dsp:cNvPr id="0" name=""/>
        <dsp:cNvSpPr/>
      </dsp:nvSpPr>
      <dsp:spPr>
        <a:xfrm>
          <a:off x="0" y="3403600"/>
          <a:ext cx="5924550" cy="5445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2D26A-404F-4D3B-B1A0-02D1C2544222}">
      <dsp:nvSpPr>
        <dsp:cNvPr id="0" name=""/>
        <dsp:cNvSpPr/>
      </dsp:nvSpPr>
      <dsp:spPr>
        <a:xfrm>
          <a:off x="164715" y="3526116"/>
          <a:ext cx="299482" cy="29948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77578-0E03-4E3B-9573-A92562028BFE}">
      <dsp:nvSpPr>
        <dsp:cNvPr id="0" name=""/>
        <dsp:cNvSpPr/>
      </dsp:nvSpPr>
      <dsp:spPr>
        <a:xfrm>
          <a:off x="628912" y="3403600"/>
          <a:ext cx="5295637" cy="54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628" tIns="57628" rIns="57628" bIns="5762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Spiders will only bite in self-defence</a:t>
          </a:r>
          <a:endParaRPr lang="en-US" sz="1600" kern="1200"/>
        </a:p>
      </dsp:txBody>
      <dsp:txXfrm>
        <a:off x="628912" y="3403600"/>
        <a:ext cx="5295637" cy="544512"/>
      </dsp:txXfrm>
    </dsp:sp>
    <dsp:sp modelId="{F66060B3-DFE7-49A7-B7B3-4E91B9081E43}">
      <dsp:nvSpPr>
        <dsp:cNvPr id="0" name=""/>
        <dsp:cNvSpPr/>
      </dsp:nvSpPr>
      <dsp:spPr>
        <a:xfrm>
          <a:off x="0" y="4084241"/>
          <a:ext cx="5924550" cy="5445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120C0-AE08-4906-A1BF-C2BC4BFB108D}">
      <dsp:nvSpPr>
        <dsp:cNvPr id="0" name=""/>
        <dsp:cNvSpPr/>
      </dsp:nvSpPr>
      <dsp:spPr>
        <a:xfrm>
          <a:off x="164715" y="4206757"/>
          <a:ext cx="299482" cy="29948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1C357-F322-4FE9-87A0-662531259D40}">
      <dsp:nvSpPr>
        <dsp:cNvPr id="0" name=""/>
        <dsp:cNvSpPr/>
      </dsp:nvSpPr>
      <dsp:spPr>
        <a:xfrm>
          <a:off x="628912" y="4084241"/>
          <a:ext cx="5295637" cy="54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628" tIns="57628" rIns="57628" bIns="5762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Spider silk is extremely strong</a:t>
          </a:r>
          <a:endParaRPr lang="en-US" sz="1600" kern="1200"/>
        </a:p>
      </dsp:txBody>
      <dsp:txXfrm>
        <a:off x="628912" y="4084241"/>
        <a:ext cx="5295637" cy="544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4CDEC-D1B3-4969-8AE5-E1776263EB97}">
      <dsp:nvSpPr>
        <dsp:cNvPr id="0" name=""/>
        <dsp:cNvSpPr/>
      </dsp:nvSpPr>
      <dsp:spPr>
        <a:xfrm>
          <a:off x="655903" y="587267"/>
          <a:ext cx="516673" cy="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889D3-06D2-4C6A-846C-7C0C2DF921C7}">
      <dsp:nvSpPr>
        <dsp:cNvPr id="0" name=""/>
        <dsp:cNvSpPr/>
      </dsp:nvSpPr>
      <dsp:spPr>
        <a:xfrm>
          <a:off x="1203577" y="543860"/>
          <a:ext cx="59417" cy="111707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839180"/>
            <a:satOff val="912"/>
            <a:lumOff val="55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839180"/>
              <a:satOff val="912"/>
              <a:lumOff val="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68888-9544-4B7D-9952-B399FF2A4F3D}">
      <dsp:nvSpPr>
        <dsp:cNvPr id="0" name=""/>
        <dsp:cNvSpPr/>
      </dsp:nvSpPr>
      <dsp:spPr>
        <a:xfrm>
          <a:off x="363809" y="359793"/>
          <a:ext cx="455018" cy="4550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57" tIns="17657" rIns="17657" bIns="1765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</a:t>
          </a:r>
        </a:p>
      </dsp:txBody>
      <dsp:txXfrm>
        <a:off x="430445" y="426429"/>
        <a:ext cx="321746" cy="321746"/>
      </dsp:txXfrm>
    </dsp:sp>
    <dsp:sp modelId="{5084A935-6E44-4D82-815A-058D61EA4B8B}">
      <dsp:nvSpPr>
        <dsp:cNvPr id="0" name=""/>
        <dsp:cNvSpPr/>
      </dsp:nvSpPr>
      <dsp:spPr>
        <a:xfrm>
          <a:off x="10062" y="980407"/>
          <a:ext cx="1162514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1678360"/>
            <a:satOff val="1825"/>
            <a:lumOff val="11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678360"/>
              <a:satOff val="1825"/>
              <a:lumOff val="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00" tIns="165100" rIns="91700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Lifespan between 1-25 years, depending on specie</a:t>
          </a:r>
          <a:endParaRPr lang="en-US" sz="1600" kern="1200" dirty="0"/>
        </a:p>
      </dsp:txBody>
      <dsp:txXfrm>
        <a:off x="10062" y="1212910"/>
        <a:ext cx="1162514" cy="1733097"/>
      </dsp:txXfrm>
    </dsp:sp>
    <dsp:sp modelId="{35F97B45-B805-4DBA-A426-6AF1E1720D91}">
      <dsp:nvSpPr>
        <dsp:cNvPr id="0" name=""/>
        <dsp:cNvSpPr/>
      </dsp:nvSpPr>
      <dsp:spPr>
        <a:xfrm>
          <a:off x="1301744" y="587274"/>
          <a:ext cx="1162514" cy="72"/>
        </a:xfrm>
        <a:prstGeom prst="rect">
          <a:avLst/>
        </a:prstGeom>
        <a:solidFill>
          <a:schemeClr val="accent5">
            <a:tint val="40000"/>
            <a:alpha val="90000"/>
            <a:hueOff val="-2517540"/>
            <a:satOff val="2737"/>
            <a:lumOff val="166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2517540"/>
              <a:satOff val="2737"/>
              <a:lumOff val="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38B69-1260-40C7-8795-0B3C90F405E3}">
      <dsp:nvSpPr>
        <dsp:cNvPr id="0" name=""/>
        <dsp:cNvSpPr/>
      </dsp:nvSpPr>
      <dsp:spPr>
        <a:xfrm>
          <a:off x="2495259" y="543865"/>
          <a:ext cx="59417" cy="111713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3356721"/>
            <a:satOff val="3650"/>
            <a:lumOff val="222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3356721"/>
              <a:satOff val="3650"/>
              <a:lumOff val="2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3FEFC-0F70-472D-8CDA-AB9DE6F3716C}">
      <dsp:nvSpPr>
        <dsp:cNvPr id="0" name=""/>
        <dsp:cNvSpPr/>
      </dsp:nvSpPr>
      <dsp:spPr>
        <a:xfrm>
          <a:off x="1655492" y="359800"/>
          <a:ext cx="455018" cy="455018"/>
        </a:xfrm>
        <a:prstGeom prst="ellipse">
          <a:avLst/>
        </a:prstGeom>
        <a:solidFill>
          <a:schemeClr val="accent5">
            <a:hueOff val="-2632780"/>
            <a:satOff val="2946"/>
            <a:lumOff val="168"/>
            <a:alphaOff val="0"/>
          </a:schemeClr>
        </a:solidFill>
        <a:ln w="19050" cap="flat" cmpd="sng" algn="ctr">
          <a:solidFill>
            <a:schemeClr val="accent5">
              <a:hueOff val="-2632780"/>
              <a:satOff val="2946"/>
              <a:lumOff val="1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57" tIns="17657" rIns="17657" bIns="1765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2</a:t>
          </a:r>
        </a:p>
      </dsp:txBody>
      <dsp:txXfrm>
        <a:off x="1722128" y="426436"/>
        <a:ext cx="321746" cy="321746"/>
      </dsp:txXfrm>
    </dsp:sp>
    <dsp:sp modelId="{7A6C4A3D-E7FB-4759-BCF5-9CE3C09EF3A2}">
      <dsp:nvSpPr>
        <dsp:cNvPr id="0" name=""/>
        <dsp:cNvSpPr/>
      </dsp:nvSpPr>
      <dsp:spPr>
        <a:xfrm>
          <a:off x="1301744" y="980426"/>
          <a:ext cx="1162514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4195901"/>
            <a:satOff val="4562"/>
            <a:lumOff val="277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4195901"/>
              <a:satOff val="4562"/>
              <a:lumOff val="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00" tIns="165100" rIns="91700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Carnivores: bugs &amp; even other spiders</a:t>
          </a:r>
          <a:endParaRPr lang="en-US" sz="1400" kern="1200"/>
        </a:p>
      </dsp:txBody>
      <dsp:txXfrm>
        <a:off x="1301744" y="1212929"/>
        <a:ext cx="1162514" cy="1733097"/>
      </dsp:txXfrm>
    </dsp:sp>
    <dsp:sp modelId="{02EE49DC-8730-4339-885E-75BA338963E9}">
      <dsp:nvSpPr>
        <dsp:cNvPr id="0" name=""/>
        <dsp:cNvSpPr/>
      </dsp:nvSpPr>
      <dsp:spPr>
        <a:xfrm>
          <a:off x="2593427" y="587274"/>
          <a:ext cx="1162514" cy="72"/>
        </a:xfrm>
        <a:prstGeom prst="rect">
          <a:avLst/>
        </a:prstGeom>
        <a:solidFill>
          <a:schemeClr val="accent5">
            <a:tint val="40000"/>
            <a:alpha val="90000"/>
            <a:hueOff val="-5035081"/>
            <a:satOff val="5474"/>
            <a:lumOff val="332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5035081"/>
              <a:satOff val="5474"/>
              <a:lumOff val="3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6CD08-5298-49CB-BD07-AC2E582DA942}">
      <dsp:nvSpPr>
        <dsp:cNvPr id="0" name=""/>
        <dsp:cNvSpPr/>
      </dsp:nvSpPr>
      <dsp:spPr>
        <a:xfrm>
          <a:off x="3786942" y="543865"/>
          <a:ext cx="59417" cy="111713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5874261"/>
            <a:satOff val="6387"/>
            <a:lumOff val="388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5874261"/>
              <a:satOff val="6387"/>
              <a:lumOff val="3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73A17-C731-4068-9FFA-EE9C65C7CD39}">
      <dsp:nvSpPr>
        <dsp:cNvPr id="0" name=""/>
        <dsp:cNvSpPr/>
      </dsp:nvSpPr>
      <dsp:spPr>
        <a:xfrm>
          <a:off x="2947175" y="359800"/>
          <a:ext cx="455018" cy="455018"/>
        </a:xfrm>
        <a:prstGeom prst="ellipse">
          <a:avLst/>
        </a:prstGeom>
        <a:solidFill>
          <a:schemeClr val="accent5">
            <a:hueOff val="-5265559"/>
            <a:satOff val="5893"/>
            <a:lumOff val="336"/>
            <a:alphaOff val="0"/>
          </a:schemeClr>
        </a:solidFill>
        <a:ln w="19050" cap="flat" cmpd="sng" algn="ctr">
          <a:solidFill>
            <a:schemeClr val="accent5">
              <a:hueOff val="-5265559"/>
              <a:satOff val="5893"/>
              <a:lumOff val="3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57" tIns="17657" rIns="17657" bIns="1765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3</a:t>
          </a:r>
        </a:p>
      </dsp:txBody>
      <dsp:txXfrm>
        <a:off x="3013811" y="426436"/>
        <a:ext cx="321746" cy="321746"/>
      </dsp:txXfrm>
    </dsp:sp>
    <dsp:sp modelId="{7D4839E6-9418-4847-A166-DCBCF3D5BB44}">
      <dsp:nvSpPr>
        <dsp:cNvPr id="0" name=""/>
        <dsp:cNvSpPr/>
      </dsp:nvSpPr>
      <dsp:spPr>
        <a:xfrm>
          <a:off x="2593427" y="980426"/>
          <a:ext cx="1162514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6713442"/>
            <a:satOff val="7299"/>
            <a:lumOff val="443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6713442"/>
              <a:satOff val="7299"/>
              <a:lumOff val="4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00" tIns="165100" rIns="91700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Capture prey by means of sticky web</a:t>
          </a:r>
          <a:endParaRPr lang="en-US" sz="1400" kern="1200" dirty="0"/>
        </a:p>
      </dsp:txBody>
      <dsp:txXfrm>
        <a:off x="2593427" y="1212929"/>
        <a:ext cx="1162514" cy="1733097"/>
      </dsp:txXfrm>
    </dsp:sp>
    <dsp:sp modelId="{8F7B4DF4-AF26-45EC-887D-6C9958F8211E}">
      <dsp:nvSpPr>
        <dsp:cNvPr id="0" name=""/>
        <dsp:cNvSpPr/>
      </dsp:nvSpPr>
      <dsp:spPr>
        <a:xfrm>
          <a:off x="3885110" y="587274"/>
          <a:ext cx="1162514" cy="72"/>
        </a:xfrm>
        <a:prstGeom prst="rect">
          <a:avLst/>
        </a:prstGeom>
        <a:solidFill>
          <a:schemeClr val="accent5">
            <a:tint val="40000"/>
            <a:alpha val="90000"/>
            <a:hueOff val="-7552621"/>
            <a:satOff val="8212"/>
            <a:lumOff val="499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7552621"/>
              <a:satOff val="8212"/>
              <a:lumOff val="4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BE7CE-E462-4874-912B-4E2B33B02B8C}">
      <dsp:nvSpPr>
        <dsp:cNvPr id="0" name=""/>
        <dsp:cNvSpPr/>
      </dsp:nvSpPr>
      <dsp:spPr>
        <a:xfrm>
          <a:off x="5078625" y="543865"/>
          <a:ext cx="59417" cy="111713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8391801"/>
            <a:satOff val="9124"/>
            <a:lumOff val="554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8391801"/>
              <a:satOff val="9124"/>
              <a:lumOff val="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2A21E-AF41-4434-B892-D21DA279B6A1}">
      <dsp:nvSpPr>
        <dsp:cNvPr id="0" name=""/>
        <dsp:cNvSpPr/>
      </dsp:nvSpPr>
      <dsp:spPr>
        <a:xfrm>
          <a:off x="4238858" y="359800"/>
          <a:ext cx="455018" cy="455018"/>
        </a:xfrm>
        <a:prstGeom prst="ellipse">
          <a:avLst/>
        </a:prstGeom>
        <a:solidFill>
          <a:schemeClr val="accent5">
            <a:hueOff val="-7898339"/>
            <a:satOff val="8839"/>
            <a:lumOff val="504"/>
            <a:alphaOff val="0"/>
          </a:schemeClr>
        </a:solidFill>
        <a:ln w="19050" cap="flat" cmpd="sng" algn="ctr">
          <a:solidFill>
            <a:schemeClr val="accent5">
              <a:hueOff val="-7898339"/>
              <a:satOff val="8839"/>
              <a:lumOff val="5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57" tIns="17657" rIns="17657" bIns="1765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4</a:t>
          </a:r>
        </a:p>
      </dsp:txBody>
      <dsp:txXfrm>
        <a:off x="4305494" y="426436"/>
        <a:ext cx="321746" cy="321746"/>
      </dsp:txXfrm>
    </dsp:sp>
    <dsp:sp modelId="{9EC13F55-B021-4BFA-9287-FBFCD4FC4CC7}">
      <dsp:nvSpPr>
        <dsp:cNvPr id="0" name=""/>
        <dsp:cNvSpPr/>
      </dsp:nvSpPr>
      <dsp:spPr>
        <a:xfrm>
          <a:off x="3885110" y="980426"/>
          <a:ext cx="1162514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9230982"/>
            <a:satOff val="10036"/>
            <a:lumOff val="609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9230982"/>
              <a:satOff val="10036"/>
              <a:lumOff val="6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00" tIns="165100" rIns="91700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Can survive weeks with no food</a:t>
          </a:r>
          <a:endParaRPr lang="en-US" sz="1400" kern="1200"/>
        </a:p>
      </dsp:txBody>
      <dsp:txXfrm>
        <a:off x="3885110" y="1212929"/>
        <a:ext cx="1162514" cy="1733097"/>
      </dsp:txXfrm>
    </dsp:sp>
    <dsp:sp modelId="{83C76A67-854D-4873-B700-FF0BBF863CD1}">
      <dsp:nvSpPr>
        <dsp:cNvPr id="0" name=""/>
        <dsp:cNvSpPr/>
      </dsp:nvSpPr>
      <dsp:spPr>
        <a:xfrm>
          <a:off x="5176793" y="587274"/>
          <a:ext cx="1162514" cy="72"/>
        </a:xfrm>
        <a:prstGeom prst="rect">
          <a:avLst/>
        </a:prstGeom>
        <a:solidFill>
          <a:schemeClr val="accent5">
            <a:tint val="40000"/>
            <a:alpha val="90000"/>
            <a:hueOff val="-10070162"/>
            <a:satOff val="10949"/>
            <a:lumOff val="665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0070162"/>
              <a:satOff val="10949"/>
              <a:lumOff val="6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B30F2-7663-4EE4-B0EA-D1195EAB6570}">
      <dsp:nvSpPr>
        <dsp:cNvPr id="0" name=""/>
        <dsp:cNvSpPr/>
      </dsp:nvSpPr>
      <dsp:spPr>
        <a:xfrm>
          <a:off x="6370308" y="543865"/>
          <a:ext cx="59417" cy="111713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10909341"/>
            <a:satOff val="11861"/>
            <a:lumOff val="72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0909341"/>
              <a:satOff val="11861"/>
              <a:lumOff val="7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3FB10-2559-4236-84BB-CBFE28396311}">
      <dsp:nvSpPr>
        <dsp:cNvPr id="0" name=""/>
        <dsp:cNvSpPr/>
      </dsp:nvSpPr>
      <dsp:spPr>
        <a:xfrm>
          <a:off x="5530541" y="359800"/>
          <a:ext cx="455018" cy="455018"/>
        </a:xfrm>
        <a:prstGeom prst="ellipse">
          <a:avLst/>
        </a:prstGeom>
        <a:solidFill>
          <a:schemeClr val="accent5">
            <a:hueOff val="-10531119"/>
            <a:satOff val="11786"/>
            <a:lumOff val="673"/>
            <a:alphaOff val="0"/>
          </a:schemeClr>
        </a:solidFill>
        <a:ln w="19050" cap="flat" cmpd="sng" algn="ctr">
          <a:solidFill>
            <a:schemeClr val="accent5">
              <a:hueOff val="-10531119"/>
              <a:satOff val="11786"/>
              <a:lumOff val="6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57" tIns="17657" rIns="17657" bIns="1765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5</a:t>
          </a:r>
        </a:p>
      </dsp:txBody>
      <dsp:txXfrm>
        <a:off x="5597177" y="426436"/>
        <a:ext cx="321746" cy="321746"/>
      </dsp:txXfrm>
    </dsp:sp>
    <dsp:sp modelId="{470A0BC6-526B-4910-AC2C-5997EDDF8EBF}">
      <dsp:nvSpPr>
        <dsp:cNvPr id="0" name=""/>
        <dsp:cNvSpPr/>
      </dsp:nvSpPr>
      <dsp:spPr>
        <a:xfrm>
          <a:off x="5176793" y="980426"/>
          <a:ext cx="1162514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11748522"/>
            <a:satOff val="12773"/>
            <a:lumOff val="775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1748522"/>
              <a:satOff val="12773"/>
              <a:lumOff val="7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00" tIns="165100" rIns="91700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Can’t digest solid foods; must turn food into liquid</a:t>
          </a:r>
          <a:endParaRPr lang="en-US" sz="1400" kern="1200"/>
        </a:p>
      </dsp:txBody>
      <dsp:txXfrm>
        <a:off x="5176793" y="1212929"/>
        <a:ext cx="1162514" cy="1733097"/>
      </dsp:txXfrm>
    </dsp:sp>
    <dsp:sp modelId="{94880FE8-986B-48D8-8FCF-968D9CEA4C05}">
      <dsp:nvSpPr>
        <dsp:cNvPr id="0" name=""/>
        <dsp:cNvSpPr/>
      </dsp:nvSpPr>
      <dsp:spPr>
        <a:xfrm>
          <a:off x="6468476" y="587274"/>
          <a:ext cx="1162514" cy="72"/>
        </a:xfrm>
        <a:prstGeom prst="rect">
          <a:avLst/>
        </a:prstGeom>
        <a:solidFill>
          <a:schemeClr val="accent5">
            <a:tint val="40000"/>
            <a:alpha val="90000"/>
            <a:hueOff val="-12587703"/>
            <a:satOff val="13686"/>
            <a:lumOff val="83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2587703"/>
              <a:satOff val="13686"/>
              <a:lumOff val="8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5FD7C-A6FC-494C-941A-CEABF835F524}">
      <dsp:nvSpPr>
        <dsp:cNvPr id="0" name=""/>
        <dsp:cNvSpPr/>
      </dsp:nvSpPr>
      <dsp:spPr>
        <a:xfrm>
          <a:off x="7661991" y="543865"/>
          <a:ext cx="59417" cy="111713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13426883"/>
            <a:satOff val="14598"/>
            <a:lumOff val="886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3426883"/>
              <a:satOff val="14598"/>
              <a:lumOff val="8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8F143-FE7F-4DA5-B74C-CC7C0AF64380}">
      <dsp:nvSpPr>
        <dsp:cNvPr id="0" name=""/>
        <dsp:cNvSpPr/>
      </dsp:nvSpPr>
      <dsp:spPr>
        <a:xfrm>
          <a:off x="6822224" y="359800"/>
          <a:ext cx="455018" cy="455018"/>
        </a:xfrm>
        <a:prstGeom prst="ellipse">
          <a:avLst/>
        </a:prstGeom>
        <a:solidFill>
          <a:schemeClr val="accent5">
            <a:hueOff val="-13163898"/>
            <a:satOff val="14732"/>
            <a:lumOff val="841"/>
            <a:alphaOff val="0"/>
          </a:schemeClr>
        </a:solidFill>
        <a:ln w="19050" cap="flat" cmpd="sng" algn="ctr">
          <a:solidFill>
            <a:schemeClr val="accent5">
              <a:hueOff val="-13163898"/>
              <a:satOff val="14732"/>
              <a:lumOff val="8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57" tIns="17657" rIns="17657" bIns="1765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6</a:t>
          </a:r>
        </a:p>
      </dsp:txBody>
      <dsp:txXfrm>
        <a:off x="6888860" y="426436"/>
        <a:ext cx="321746" cy="321746"/>
      </dsp:txXfrm>
    </dsp:sp>
    <dsp:sp modelId="{AF83A358-DD2B-4534-B1AF-C6BF28E92441}">
      <dsp:nvSpPr>
        <dsp:cNvPr id="0" name=""/>
        <dsp:cNvSpPr/>
      </dsp:nvSpPr>
      <dsp:spPr>
        <a:xfrm>
          <a:off x="6468476" y="980426"/>
          <a:ext cx="1162514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14266063"/>
            <a:satOff val="15511"/>
            <a:lumOff val="942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4266063"/>
              <a:satOff val="15511"/>
              <a:lumOff val="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00" tIns="165100" rIns="91700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Females eat males</a:t>
          </a:r>
          <a:endParaRPr lang="en-US" sz="1400" kern="1200"/>
        </a:p>
      </dsp:txBody>
      <dsp:txXfrm>
        <a:off x="6468476" y="1212929"/>
        <a:ext cx="1162514" cy="1733097"/>
      </dsp:txXfrm>
    </dsp:sp>
    <dsp:sp modelId="{E4836D61-D4D8-4995-931E-2B9E468E853A}">
      <dsp:nvSpPr>
        <dsp:cNvPr id="0" name=""/>
        <dsp:cNvSpPr/>
      </dsp:nvSpPr>
      <dsp:spPr>
        <a:xfrm>
          <a:off x="7760159" y="587274"/>
          <a:ext cx="1162593" cy="72"/>
        </a:xfrm>
        <a:prstGeom prst="rect">
          <a:avLst/>
        </a:prstGeom>
        <a:solidFill>
          <a:schemeClr val="accent5">
            <a:tint val="40000"/>
            <a:alpha val="90000"/>
            <a:hueOff val="-15105243"/>
            <a:satOff val="16423"/>
            <a:lumOff val="997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5105243"/>
              <a:satOff val="16423"/>
              <a:lumOff val="9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0E196-2D2F-45AA-ABFF-DA2B9692E085}">
      <dsp:nvSpPr>
        <dsp:cNvPr id="0" name=""/>
        <dsp:cNvSpPr/>
      </dsp:nvSpPr>
      <dsp:spPr>
        <a:xfrm>
          <a:off x="8953755" y="543865"/>
          <a:ext cx="59421" cy="111713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15944423"/>
            <a:satOff val="17335"/>
            <a:lumOff val="1052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5944423"/>
              <a:satOff val="17335"/>
              <a:lumOff val="10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AC3A2-9580-4C2B-AA25-AEB1284F161E}">
      <dsp:nvSpPr>
        <dsp:cNvPr id="0" name=""/>
        <dsp:cNvSpPr/>
      </dsp:nvSpPr>
      <dsp:spPr>
        <a:xfrm>
          <a:off x="8113946" y="359800"/>
          <a:ext cx="455018" cy="455018"/>
        </a:xfrm>
        <a:prstGeom prst="ellipse">
          <a:avLst/>
        </a:prstGeom>
        <a:solidFill>
          <a:schemeClr val="accent5">
            <a:hueOff val="-15796677"/>
            <a:satOff val="17679"/>
            <a:lumOff val="1009"/>
            <a:alphaOff val="0"/>
          </a:schemeClr>
        </a:solidFill>
        <a:ln w="19050" cap="flat" cmpd="sng" algn="ctr">
          <a:solidFill>
            <a:schemeClr val="accent5">
              <a:hueOff val="-15796677"/>
              <a:satOff val="17679"/>
              <a:lumOff val="10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57" tIns="17657" rIns="17657" bIns="1765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7</a:t>
          </a:r>
        </a:p>
      </dsp:txBody>
      <dsp:txXfrm>
        <a:off x="8180582" y="426436"/>
        <a:ext cx="321746" cy="321746"/>
      </dsp:txXfrm>
    </dsp:sp>
    <dsp:sp modelId="{AD3CC817-DF7E-4012-A35C-6DA4E0706255}">
      <dsp:nvSpPr>
        <dsp:cNvPr id="0" name=""/>
        <dsp:cNvSpPr/>
      </dsp:nvSpPr>
      <dsp:spPr>
        <a:xfrm>
          <a:off x="7760159" y="980426"/>
          <a:ext cx="1162593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16783603"/>
            <a:satOff val="18248"/>
            <a:lumOff val="1108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6783603"/>
              <a:satOff val="18248"/>
              <a:lumOff val="11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07" tIns="165100" rIns="91707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Move using muscle and hemolymph pressure</a:t>
          </a:r>
          <a:endParaRPr lang="en-US" sz="1400" kern="1200"/>
        </a:p>
      </dsp:txBody>
      <dsp:txXfrm>
        <a:off x="7760159" y="1212945"/>
        <a:ext cx="1162593" cy="1733081"/>
      </dsp:txXfrm>
    </dsp:sp>
    <dsp:sp modelId="{89204559-0059-42D0-A07E-1303298242E4}">
      <dsp:nvSpPr>
        <dsp:cNvPr id="0" name=""/>
        <dsp:cNvSpPr/>
      </dsp:nvSpPr>
      <dsp:spPr>
        <a:xfrm>
          <a:off x="9051930" y="587274"/>
          <a:ext cx="581257" cy="72"/>
        </a:xfrm>
        <a:prstGeom prst="rect">
          <a:avLst/>
        </a:prstGeom>
        <a:solidFill>
          <a:schemeClr val="accent5">
            <a:tint val="40000"/>
            <a:alpha val="90000"/>
            <a:hueOff val="-17622784"/>
            <a:satOff val="19160"/>
            <a:lumOff val="1163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7622784"/>
              <a:satOff val="19160"/>
              <a:lumOff val="1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74E7F-1564-4EBF-8DCD-877461644D73}">
      <dsp:nvSpPr>
        <dsp:cNvPr id="0" name=""/>
        <dsp:cNvSpPr/>
      </dsp:nvSpPr>
      <dsp:spPr>
        <a:xfrm>
          <a:off x="9405677" y="359800"/>
          <a:ext cx="455018" cy="455018"/>
        </a:xfrm>
        <a:prstGeom prst="ellipse">
          <a:avLst/>
        </a:prstGeom>
        <a:solidFill>
          <a:schemeClr val="accent5">
            <a:hueOff val="-18429457"/>
            <a:satOff val="20625"/>
            <a:lumOff val="1177"/>
            <a:alphaOff val="0"/>
          </a:schemeClr>
        </a:solidFill>
        <a:ln w="1905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57" tIns="17657" rIns="17657" bIns="1765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8</a:t>
          </a:r>
        </a:p>
      </dsp:txBody>
      <dsp:txXfrm>
        <a:off x="9472313" y="426436"/>
        <a:ext cx="321746" cy="321746"/>
      </dsp:txXfrm>
    </dsp:sp>
    <dsp:sp modelId="{31ECB794-1BC2-4AFD-82B1-55C70962A5D6}">
      <dsp:nvSpPr>
        <dsp:cNvPr id="0" name=""/>
        <dsp:cNvSpPr/>
      </dsp:nvSpPr>
      <dsp:spPr>
        <a:xfrm>
          <a:off x="9051930" y="980426"/>
          <a:ext cx="1162514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19301144"/>
            <a:satOff val="20985"/>
            <a:lumOff val="1274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9301144"/>
              <a:satOff val="20985"/>
              <a:lumOff val="1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00" tIns="165100" rIns="91700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Produce silk all their life</a:t>
          </a:r>
          <a:endParaRPr lang="en-US" sz="1400" kern="1200"/>
        </a:p>
      </dsp:txBody>
      <dsp:txXfrm>
        <a:off x="9051930" y="1212929"/>
        <a:ext cx="1162514" cy="17330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1A945-5983-43F0-B40F-833FCD60A7A0}">
      <dsp:nvSpPr>
        <dsp:cNvPr id="0" name=""/>
        <dsp:cNvSpPr/>
      </dsp:nvSpPr>
      <dsp:spPr>
        <a:xfrm>
          <a:off x="1159944" y="469811"/>
          <a:ext cx="1291144" cy="12911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B8197-AB6E-45EE-AADD-2F010A112385}">
      <dsp:nvSpPr>
        <dsp:cNvPr id="0" name=""/>
        <dsp:cNvSpPr/>
      </dsp:nvSpPr>
      <dsp:spPr>
        <a:xfrm>
          <a:off x="370911" y="2116008"/>
          <a:ext cx="286920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Found everywhere except Antarctica</a:t>
          </a:r>
          <a:endParaRPr lang="en-US" sz="1600" kern="1200"/>
        </a:p>
      </dsp:txBody>
      <dsp:txXfrm>
        <a:off x="370911" y="2116008"/>
        <a:ext cx="2869209" cy="720000"/>
      </dsp:txXfrm>
    </dsp:sp>
    <dsp:sp modelId="{EE90E39C-0A00-48F3-9A60-F1DF7CDFEA30}">
      <dsp:nvSpPr>
        <dsp:cNvPr id="0" name=""/>
        <dsp:cNvSpPr/>
      </dsp:nvSpPr>
      <dsp:spPr>
        <a:xfrm>
          <a:off x="4531265" y="469811"/>
          <a:ext cx="1291144" cy="12911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FA837-190A-4033-9A50-F6A7C93F2EFF}">
      <dsp:nvSpPr>
        <dsp:cNvPr id="0" name=""/>
        <dsp:cNvSpPr/>
      </dsp:nvSpPr>
      <dsp:spPr>
        <a:xfrm>
          <a:off x="3742232" y="2116008"/>
          <a:ext cx="286920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From desserts to rain forests to backyards and everywhere in between</a:t>
          </a:r>
          <a:endParaRPr lang="en-US" sz="1600" kern="1200"/>
        </a:p>
      </dsp:txBody>
      <dsp:txXfrm>
        <a:off x="3742232" y="2116008"/>
        <a:ext cx="2869209" cy="720000"/>
      </dsp:txXfrm>
    </dsp:sp>
    <dsp:sp modelId="{B083E380-CE8B-47BD-8D8F-3C235DAA5ECB}">
      <dsp:nvSpPr>
        <dsp:cNvPr id="0" name=""/>
        <dsp:cNvSpPr/>
      </dsp:nvSpPr>
      <dsp:spPr>
        <a:xfrm>
          <a:off x="7902586" y="469811"/>
          <a:ext cx="1291144" cy="12911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BBEF2-47AA-4FCE-B571-1194D9107ECC}">
      <dsp:nvSpPr>
        <dsp:cNvPr id="0" name=""/>
        <dsp:cNvSpPr/>
      </dsp:nvSpPr>
      <dsp:spPr>
        <a:xfrm>
          <a:off x="7113553" y="2116008"/>
          <a:ext cx="286920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Float on water, live under water and dive under water</a:t>
          </a:r>
          <a:endParaRPr lang="en-US" sz="1600" kern="1200"/>
        </a:p>
      </dsp:txBody>
      <dsp:txXfrm>
        <a:off x="7113553" y="2116008"/>
        <a:ext cx="2869209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295D6-A608-4C6A-AA61-B7F4BA873E15}">
      <dsp:nvSpPr>
        <dsp:cNvPr id="0" name=""/>
        <dsp:cNvSpPr/>
      </dsp:nvSpPr>
      <dsp:spPr>
        <a:xfrm>
          <a:off x="397837" y="572909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DFBE8-965D-4D85-A65E-267F85947781}">
      <dsp:nvSpPr>
        <dsp:cNvPr id="0" name=""/>
        <dsp:cNvSpPr/>
      </dsp:nvSpPr>
      <dsp:spPr>
        <a:xfrm>
          <a:off x="631837" y="806910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FFADD-E059-4701-BD05-7D5859942880}">
      <dsp:nvSpPr>
        <dsp:cNvPr id="0" name=""/>
        <dsp:cNvSpPr/>
      </dsp:nvSpPr>
      <dsp:spPr>
        <a:xfrm>
          <a:off x="46837" y="201291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In the UK there’s never been a recorded death from spider bite</a:t>
          </a:r>
          <a:endParaRPr lang="en-US" sz="1300" kern="1200"/>
        </a:p>
      </dsp:txBody>
      <dsp:txXfrm>
        <a:off x="46837" y="2012910"/>
        <a:ext cx="1800000" cy="720000"/>
      </dsp:txXfrm>
    </dsp:sp>
    <dsp:sp modelId="{FE29A12A-1DBD-416C-BF0F-0646383D7549}">
      <dsp:nvSpPr>
        <dsp:cNvPr id="0" name=""/>
        <dsp:cNvSpPr/>
      </dsp:nvSpPr>
      <dsp:spPr>
        <a:xfrm>
          <a:off x="2512837" y="572909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5A620-9739-4A3F-83C6-8BB38DD99331}">
      <dsp:nvSpPr>
        <dsp:cNvPr id="0" name=""/>
        <dsp:cNvSpPr/>
      </dsp:nvSpPr>
      <dsp:spPr>
        <a:xfrm>
          <a:off x="2746837" y="806910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3BC7A-DD2A-4CE9-98AC-577166448132}">
      <dsp:nvSpPr>
        <dsp:cNvPr id="0" name=""/>
        <dsp:cNvSpPr/>
      </dsp:nvSpPr>
      <dsp:spPr>
        <a:xfrm>
          <a:off x="2161837" y="201291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It takes an hour to build a web, they build one everyday</a:t>
          </a:r>
          <a:endParaRPr lang="en-US" sz="1300" kern="1200"/>
        </a:p>
      </dsp:txBody>
      <dsp:txXfrm>
        <a:off x="2161837" y="2012910"/>
        <a:ext cx="1800000" cy="720000"/>
      </dsp:txXfrm>
    </dsp:sp>
    <dsp:sp modelId="{83C7E7C3-ED08-43B2-9425-BA4703B1FC0F}">
      <dsp:nvSpPr>
        <dsp:cNvPr id="0" name=""/>
        <dsp:cNvSpPr/>
      </dsp:nvSpPr>
      <dsp:spPr>
        <a:xfrm>
          <a:off x="4627837" y="572909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77291-9756-4EF7-9B0F-EAAFB5D0557C}">
      <dsp:nvSpPr>
        <dsp:cNvPr id="0" name=""/>
        <dsp:cNvSpPr/>
      </dsp:nvSpPr>
      <dsp:spPr>
        <a:xfrm>
          <a:off x="4861837" y="806910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5DF6A-F9AF-4745-A8F3-13D3F8AB76F0}">
      <dsp:nvSpPr>
        <dsp:cNvPr id="0" name=""/>
        <dsp:cNvSpPr/>
      </dsp:nvSpPr>
      <dsp:spPr>
        <a:xfrm>
          <a:off x="4276837" y="201291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The largest spider is the Goliath tarantula</a:t>
          </a:r>
          <a:endParaRPr lang="en-US" sz="1300" kern="1200"/>
        </a:p>
      </dsp:txBody>
      <dsp:txXfrm>
        <a:off x="4276837" y="2012910"/>
        <a:ext cx="1800000" cy="720000"/>
      </dsp:txXfrm>
    </dsp:sp>
    <dsp:sp modelId="{A662911B-25CE-4003-8D41-00BBF857D8C9}">
      <dsp:nvSpPr>
        <dsp:cNvPr id="0" name=""/>
        <dsp:cNvSpPr/>
      </dsp:nvSpPr>
      <dsp:spPr>
        <a:xfrm>
          <a:off x="6742837" y="572909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2F90D-8D5A-49AD-9F45-5A6C4A715D8E}">
      <dsp:nvSpPr>
        <dsp:cNvPr id="0" name=""/>
        <dsp:cNvSpPr/>
      </dsp:nvSpPr>
      <dsp:spPr>
        <a:xfrm>
          <a:off x="6976837" y="806910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DA889-2AD2-4FBE-9B0C-F8D6118F54CC}">
      <dsp:nvSpPr>
        <dsp:cNvPr id="0" name=""/>
        <dsp:cNvSpPr/>
      </dsp:nvSpPr>
      <dsp:spPr>
        <a:xfrm>
          <a:off x="6391837" y="201291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The smallest spider is the Patu Marlpesi</a:t>
          </a:r>
          <a:endParaRPr lang="en-US" sz="1300" kern="1200"/>
        </a:p>
      </dsp:txBody>
      <dsp:txXfrm>
        <a:off x="6391837" y="2012910"/>
        <a:ext cx="1800000" cy="720000"/>
      </dsp:txXfrm>
    </dsp:sp>
    <dsp:sp modelId="{48AE155B-9EBA-414C-B2D9-F284883B738A}">
      <dsp:nvSpPr>
        <dsp:cNvPr id="0" name=""/>
        <dsp:cNvSpPr/>
      </dsp:nvSpPr>
      <dsp:spPr>
        <a:xfrm>
          <a:off x="8857837" y="572909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A2A68-D924-4D95-9C20-E34874FDD4BD}">
      <dsp:nvSpPr>
        <dsp:cNvPr id="0" name=""/>
        <dsp:cNvSpPr/>
      </dsp:nvSpPr>
      <dsp:spPr>
        <a:xfrm>
          <a:off x="9091837" y="806910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444D8-6022-46D5-AC71-9DD1A7AC7B89}">
      <dsp:nvSpPr>
        <dsp:cNvPr id="0" name=""/>
        <dsp:cNvSpPr/>
      </dsp:nvSpPr>
      <dsp:spPr>
        <a:xfrm>
          <a:off x="8506837" y="201291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/>
            <a:t>Not all those 8 eyes can see</a:t>
          </a:r>
          <a:endParaRPr lang="en-US" sz="1300" kern="1200"/>
        </a:p>
      </dsp:txBody>
      <dsp:txXfrm>
        <a:off x="8506837" y="2012910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7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0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1672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37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71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84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4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5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3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5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7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7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7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6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5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03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File:Mouse_spider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4DF55-E70E-4EF8-AB70-E173DFD18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4" b="1433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53239-063F-45A8-A23B-2923421BF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GB" sz="6600">
                <a:latin typeface="Gigi" panose="04040504061007020D02" pitchFamily="82" charset="0"/>
              </a:rPr>
              <a:t>Spiders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94457-6B03-4471-9C83-B91625121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Gigi" panose="04040504061007020D02" pitchFamily="82" charset="0"/>
              </a:rPr>
              <a:t>(Araneae)</a:t>
            </a:r>
          </a:p>
        </p:txBody>
      </p:sp>
    </p:spTree>
    <p:extLst>
      <p:ext uri="{BB962C8B-B14F-4D97-AF65-F5344CB8AC3E}">
        <p14:creationId xmlns:p14="http://schemas.microsoft.com/office/powerpoint/2010/main" val="3413813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7D0B-8166-499C-AAE6-FA4ECB124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609600"/>
            <a:ext cx="3643150" cy="5603310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Gigi" panose="04040504061007020D02" pitchFamily="82" charset="0"/>
              </a:rPr>
              <a:t>fa</a:t>
            </a:r>
            <a:r>
              <a:rPr lang="en-GB" sz="6000" dirty="0">
                <a:effectLst/>
                <a:latin typeface="Gigi" panose="04040504061007020D02" pitchFamily="82" charset="0"/>
              </a:rPr>
              <a:t>cts</a:t>
            </a:r>
            <a:endParaRPr lang="en-GB" sz="6000" dirty="0">
              <a:latin typeface="Gigi" panose="04040504061007020D02" pitchFamily="82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66158B-63D0-4373-87D0-9C3C54CB81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190435"/>
              </p:ext>
            </p:extLst>
          </p:nvPr>
        </p:nvGraphicFramePr>
        <p:xfrm>
          <a:off x="5127625" y="1114425"/>
          <a:ext cx="59245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866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Content Placeholder 5" descr="A close up of an animal&#10;&#10;Description automatically generated">
            <a:extLst>
              <a:ext uri="{FF2B5EF4-FFF2-40B4-BE49-F238E27FC236}">
                <a16:creationId xmlns:a16="http://schemas.microsoft.com/office/drawing/2014/main" id="{639F75F6-9CE4-4A8F-B3E7-62B771FE82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052" b="14703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33BDDD-829A-4402-9C35-42E209EF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latin typeface="Gigi" panose="04040504061007020D02" pitchFamily="82" charset="0"/>
              </a:rPr>
              <a:t>Appearance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D4BA3-208C-4AF0-8F9C-0E38D60A8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96064"/>
            <a:ext cx="10353762" cy="36951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>
                <a:latin typeface="Gigi" panose="04040504061007020D02" pitchFamily="82" charset="0"/>
              </a:rPr>
              <a:t>8 legs</a:t>
            </a:r>
          </a:p>
          <a:p>
            <a:r>
              <a:rPr lang="en-US" sz="3200" dirty="0">
                <a:latin typeface="Gigi" panose="04040504061007020D02" pitchFamily="82" charset="0"/>
              </a:rPr>
              <a:t>2 body parts: prosoma &amp; abdomen</a:t>
            </a:r>
          </a:p>
          <a:p>
            <a:r>
              <a:rPr lang="en-US" sz="3200" dirty="0">
                <a:latin typeface="Gigi" panose="04040504061007020D02" pitchFamily="82" charset="0"/>
              </a:rPr>
              <a:t>Several tiny eyes</a:t>
            </a:r>
          </a:p>
          <a:p>
            <a:r>
              <a:rPr lang="en-US" sz="3200" dirty="0">
                <a:latin typeface="Gigi" panose="04040504061007020D02" pitchFamily="82" charset="0"/>
              </a:rPr>
              <a:t>Spinnerets on their tails</a:t>
            </a:r>
          </a:p>
          <a:p>
            <a:r>
              <a:rPr lang="en-US" sz="3200" dirty="0">
                <a:latin typeface="Gigi" panose="04040504061007020D02" pitchFamily="82" charset="0"/>
              </a:rPr>
              <a:t>Fangs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58C8F-6E59-47AA-94D5-203EF9E7CF98}"/>
              </a:ext>
            </a:extLst>
          </p:cNvPr>
          <p:cNvSpPr txBox="1"/>
          <p:nvPr/>
        </p:nvSpPr>
        <p:spPr>
          <a:xfrm>
            <a:off x="9572372" y="6657945"/>
            <a:ext cx="26196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s://en.wikipedia.org/wiki/File:Mouse_spider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0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22D2-1FF7-41DF-9A0F-0BCAB8068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Gigi" panose="04040504061007020D02" pitchFamily="82" charset="0"/>
              </a:rPr>
              <a:t>Dynamics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9EF4626-22D4-42AE-95AB-C9FC3B792B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168570"/>
              </p:ext>
            </p:extLst>
          </p:nvPr>
        </p:nvGraphicFramePr>
        <p:xfrm>
          <a:off x="914400" y="2417233"/>
          <a:ext cx="10353675" cy="330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700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54ED-6190-442C-A565-73431630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Gigi" panose="04040504061007020D02" pitchFamily="82" charset="0"/>
              </a:rPr>
              <a:t>Habitat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B1405732-C35E-4C9F-B583-278EACEF6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547493"/>
              </p:ext>
            </p:extLst>
          </p:nvPr>
        </p:nvGraphicFramePr>
        <p:xfrm>
          <a:off x="914400" y="2417233"/>
          <a:ext cx="10353675" cy="330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364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0C307-D9CA-4DE4-B818-1DCB3F32F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Gigi" panose="04040504061007020D02" pitchFamily="82" charset="0"/>
              </a:rPr>
              <a:t>Did you know?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97B94CA-8F68-4CE1-93AF-5B7B278900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935418"/>
              </p:ext>
            </p:extLst>
          </p:nvPr>
        </p:nvGraphicFramePr>
        <p:xfrm>
          <a:off x="914400" y="2417233"/>
          <a:ext cx="10353675" cy="330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635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EB0EC8425971429DC7FD8D91A61538" ma:contentTypeVersion="7" ma:contentTypeDescription="Create a new document." ma:contentTypeScope="" ma:versionID="917e0c5eacb0e99981995f6bbce70d7d">
  <xsd:schema xmlns:xsd="http://www.w3.org/2001/XMLSchema" xmlns:xs="http://www.w3.org/2001/XMLSchema" xmlns:p="http://schemas.microsoft.com/office/2006/metadata/properties" xmlns:ns2="a88bad7d-8721-4ac6-ac84-89a744f0e0df" targetNamespace="http://schemas.microsoft.com/office/2006/metadata/properties" ma:root="true" ma:fieldsID="660b171fec8c4817bb8f0bc1151fe23d" ns2:_="">
    <xsd:import namespace="a88bad7d-8721-4ac6-ac84-89a744f0e0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bad7d-8721-4ac6-ac84-89a744f0e0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351636-1264-476A-9027-C73F9FB6AC82}"/>
</file>

<file path=customXml/itemProps2.xml><?xml version="1.0" encoding="utf-8"?>
<ds:datastoreItem xmlns:ds="http://schemas.openxmlformats.org/officeDocument/2006/customXml" ds:itemID="{94C81927-2E3E-46DD-B3DD-E1FB1F3EC918}"/>
</file>

<file path=customXml/itemProps3.xml><?xml version="1.0" encoding="utf-8"?>
<ds:datastoreItem xmlns:ds="http://schemas.openxmlformats.org/officeDocument/2006/customXml" ds:itemID="{B3120FDD-9DB3-426E-9DC1-ED6AC0B6B0BF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198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Bookman Old Style</vt:lpstr>
      <vt:lpstr>Calibri</vt:lpstr>
      <vt:lpstr>Gigi</vt:lpstr>
      <vt:lpstr>Rockwell</vt:lpstr>
      <vt:lpstr>Damask</vt:lpstr>
      <vt:lpstr>Spiders</vt:lpstr>
      <vt:lpstr>facts</vt:lpstr>
      <vt:lpstr>Appearance</vt:lpstr>
      <vt:lpstr>Dynamics</vt:lpstr>
      <vt:lpstr>Habitat</vt:lpstr>
      <vt:lpstr>Did you know?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Spiders</dc:title>
  <dc:creator>Maria Sajulga</dc:creator>
  <cp:lastModifiedBy>Maria Sajulga</cp:lastModifiedBy>
  <cp:revision>2</cp:revision>
  <dcterms:created xsi:type="dcterms:W3CDTF">2020-05-05T09:23:01Z</dcterms:created>
  <dcterms:modified xsi:type="dcterms:W3CDTF">2020-05-05T09:27:45Z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0x010100B5EB0EC8425971429DC7FD8D91A61538</vt:lpwstr>
  </property>
</Properties>
</file>