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nan Jenkins" initials="RJ" lastIdx="1" clrIdx="0">
    <p:extLst>
      <p:ext uri="{19B8F6BF-5375-455C-9EA6-DF929625EA0E}">
        <p15:presenceInfo xmlns:p15="http://schemas.microsoft.com/office/powerpoint/2012/main" userId="S::rjenkins787@c2ken.net::d24e41b2-bc07-436a-9dc7-9335b55fad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viewProps" Target="viewProps.xml" /><Relationship Id="rId3" Type="http://schemas.openxmlformats.org/officeDocument/2006/relationships/customXml" Target="../customXml/item3.xml" /><Relationship Id="rId7" Type="http://schemas.openxmlformats.org/officeDocument/2006/relationships/slide" Target="slides/slide3.xml" /><Relationship Id="rId12" Type="http://schemas.openxmlformats.org/officeDocument/2006/relationships/presProps" Target="presProps.xml" /><Relationship Id="rId2" Type="http://schemas.openxmlformats.org/officeDocument/2006/relationships/customXml" Target="../customXml/item2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commentAuthors" Target="commentAuthors.xml" /><Relationship Id="rId5" Type="http://schemas.openxmlformats.org/officeDocument/2006/relationships/slide" Target="slides/slide1.xml" /><Relationship Id="rId15" Type="http://schemas.openxmlformats.org/officeDocument/2006/relationships/tableStyles" Target="tableStyles.xml" /><Relationship Id="rId10" Type="http://schemas.openxmlformats.org/officeDocument/2006/relationships/slide" Target="slides/slide6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4A9BC-A256-2744-98EE-4A84BAB76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4DC43-FF6D-8041-A504-5372BEBEE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5857A-1CD4-FC47-A163-72B3C01B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2AB80-4B60-D744-BB5B-136CBEC6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FB8D-CFF9-EF48-BD57-9F151968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0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F2643-47AC-824C-9E2D-B1FDC4C8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6AC11-0EBC-4F4B-9404-74427B0D3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F8A0-0E24-9640-AAE9-8AD460183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8BA60-D17B-0E48-A6C6-AD957570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0A2B5-CEB9-7749-8182-615983908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3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F8AD51-17A7-E647-B81B-51CEEA95D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4F8B2-AA31-084E-A677-FBE1B5ABD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95D9-CB6E-1144-B8CF-800BE9CC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9F256-1B19-1B4D-9FF5-39644063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C2FF4-72B0-A642-A5EC-A58C9FA0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BDE3-1170-9341-B931-6DA956B8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EFE49-7661-1948-B56D-D74994BB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11367-9E94-FE42-9211-F94C7327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BFE63-D86D-C54F-8AF8-98329973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D56D7-EF96-274E-A139-E2221A77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1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1019-E443-244F-B291-B0B861B9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C1BF3-16FA-EA40-A2EB-3E19356D7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25BCB-CB4E-E34F-A806-562CA0E0B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EB4BA-8097-BF4C-9F29-08F142FD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7E8E9-34DA-7944-9723-ECA4B025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73C5-7158-AF41-9063-C582EEDB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7EEF-A3CD-1D42-9858-25ACCBD40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C0BC-6029-7F42-A245-D327F414E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17C6B-D7E9-964E-8EDE-AA072F3A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E43B3-228A-AE4C-846D-26200B3E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BBC7C-292B-D945-9D94-1DB0BA3C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9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E547-CF1C-B445-9D9B-2DCDA386C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C0EDC-49C5-E948-B012-887F2412E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E3DFA-4C2F-F047-84F2-5ED823D4D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8E539A-1801-2743-8DBF-9A3FCD152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22C0F2-36F7-1141-ADB0-AFA30EC93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8EE06-1646-624F-ACBA-FE4207C4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835FC5-C105-F744-83EB-E3CAE9BC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24CAF-C233-E24B-A189-3EA4134C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75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B69F-183E-DD4A-B66A-5EF21D405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DADAB-768E-4D49-A525-1B97F764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6097D-98F8-7948-B3A9-900692C0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C8D80-DC07-B448-BB70-CBD77A61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F55FE6-CFD4-CA49-B90A-2C331490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C302A-D24F-DC46-8747-90E21440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6378E-B95A-8146-8CA5-1E65C088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8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53F5-31C3-CD4E-B114-33EFF933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B1080-16C9-254F-9F92-E69B51F02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DE4B1-3A9B-9E4B-85D8-67946C049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B289F-D87B-3845-9053-84E1E6BE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DD3A2-0D14-3F48-8661-83419B82F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26510-CFA4-B147-82BB-951848F4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3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D692-F6AF-7241-8FD7-0A07AEB4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3DAC3-5260-8140-B3BB-445DCA495A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E61A9-77AA-3348-943F-E6FB51E6F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FE40A-E7CD-054E-8991-E464FAC57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95428-4D4E-2340-AC10-2871545D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58E68-87A3-7848-A377-7D0D1A68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2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F52CE-BEC1-514B-B148-44DE44A7A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F2571-AD44-4F4C-844E-C064153BC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92400-F9B2-2949-9A68-CAEFE96109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0A0C-B41E-E343-922A-DFABEF75DE48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647A6-8737-0C48-BE1F-79F41EAEA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290CD-4365-124E-B407-D256C68E3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8C75C-8E2F-8C47-892B-3A3C9905B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6">
            <a:extLst>
              <a:ext uri="{FF2B5EF4-FFF2-40B4-BE49-F238E27FC236}">
                <a16:creationId xmlns:a16="http://schemas.microsoft.com/office/drawing/2014/main" id="{DE3B994C-FE45-F348-B606-DDFDC1CF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6" b="2670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70651-B45D-B244-AC71-4BB73A57F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GB" sz="4000" dirty="0"/>
              <a:t>brownie in a mug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FA179-2A51-F341-A627-920DA4E6E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GB" sz="2000"/>
              <a:t>By Ronan Jenkins </a:t>
            </a:r>
            <a:endParaRPr lang="en-US" sz="20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31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5A01544-9B27-5145-ABBF-A3E14C60C065}"/>
              </a:ext>
            </a:extLst>
          </p:cNvPr>
          <p:cNvSpPr txBox="1"/>
          <p:nvPr/>
        </p:nvSpPr>
        <p:spPr>
          <a:xfrm>
            <a:off x="434964" y="450658"/>
            <a:ext cx="2711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u="sng" dirty="0"/>
              <a:t>Equipment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4000" dirty="0"/>
              <a:t>Tea spoon 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4000" dirty="0"/>
              <a:t>Table spoon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4000" dirty="0"/>
              <a:t>A mug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CA3A1-45C9-CC40-A58B-F82E2234C900}"/>
              </a:ext>
            </a:extLst>
          </p:cNvPr>
          <p:cNvSpPr txBox="1"/>
          <p:nvPr/>
        </p:nvSpPr>
        <p:spPr>
          <a:xfrm>
            <a:off x="4421143" y="2592176"/>
            <a:ext cx="627657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860D1-D20D-AF4A-83D3-D732206A5FF7}"/>
              </a:ext>
            </a:extLst>
          </p:cNvPr>
          <p:cNvSpPr txBox="1"/>
          <p:nvPr/>
        </p:nvSpPr>
        <p:spPr>
          <a:xfrm>
            <a:off x="5048800" y="450658"/>
            <a:ext cx="60566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u="sng" dirty="0"/>
              <a:t>Ingredients</a:t>
            </a:r>
            <a:r>
              <a:rPr lang="en-GB" sz="4000" dirty="0"/>
              <a:t> 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4000" dirty="0"/>
              <a:t>1.5tbsp of Chocolate powder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4000" dirty="0"/>
              <a:t>3tbsp of Milk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4000" dirty="0"/>
              <a:t>3tbsp of sugar 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4000" dirty="0"/>
              <a:t>3tbsp of plain flour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4000" dirty="0"/>
              <a:t>1.5tbsp of melted butter 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GB" sz="4000" dirty="0"/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C7088D02-6D51-4344-9FF9-715134015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97" y="3237243"/>
            <a:ext cx="2377574" cy="31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57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EB0D-49B7-0746-8655-868A660D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Procedure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A1CFC-0EF0-A04C-9D00-59A7FA223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Get your mug and add the flour ,chocolate powder and sugar</a:t>
            </a:r>
          </a:p>
          <a:p>
            <a:r>
              <a:rPr lang="en-GB" dirty="0"/>
              <a:t>Stir until your mixture is free of lumps</a:t>
            </a:r>
          </a:p>
          <a:p>
            <a:r>
              <a:rPr lang="en-GB" dirty="0"/>
              <a:t>Add milk and your melted butter</a:t>
            </a:r>
          </a:p>
          <a:p>
            <a:r>
              <a:rPr lang="en-GB" dirty="0"/>
              <a:t>Mix until combined</a:t>
            </a:r>
          </a:p>
          <a:p>
            <a:r>
              <a:rPr lang="en-GB" dirty="0"/>
              <a:t>Microwave it for 90 seconds</a:t>
            </a:r>
          </a:p>
          <a:p>
            <a:r>
              <a:rPr lang="en-GB" dirty="0"/>
              <a:t>DONE!!!</a:t>
            </a:r>
          </a:p>
          <a:p>
            <a:r>
              <a:rPr lang="en-GB" dirty="0"/>
              <a:t>And </a:t>
            </a:r>
            <a:r>
              <a:rPr lang="en-GB"/>
              <a:t>don’t forget to ENJOY</a:t>
            </a:r>
            <a:endParaRPr lang="en-GB" dirty="0"/>
          </a:p>
          <a:p>
            <a:endParaRPr lang="en-US" dirty="0"/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8094BF0E-A6A5-B14F-8288-FB77A4120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13" y="2378075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7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>
            <a:extLst>
              <a:ext uri="{FF2B5EF4-FFF2-40B4-BE49-F238E27FC236}">
                <a16:creationId xmlns:a16="http://schemas.microsoft.com/office/drawing/2014/main" id="{E15D5A20-A3BB-B446-9602-6C480E299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60" y="0"/>
            <a:ext cx="5173840" cy="6898454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0C1B8E53-853B-CB45-B28B-5F4E0F36F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4" y="0"/>
            <a:ext cx="5173840" cy="6898454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44458752-B51F-DD43-B6D8-1D5BDEE6D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66" y="467077"/>
            <a:ext cx="2560852" cy="1776591"/>
          </a:xfrm>
          <a:prstGeom prst="rect">
            <a:avLst/>
          </a:prstGeom>
        </p:spPr>
      </p:pic>
      <p:sp>
        <p:nvSpPr>
          <p:cNvPr id="36" name="Arrow: Down 35">
            <a:extLst>
              <a:ext uri="{FF2B5EF4-FFF2-40B4-BE49-F238E27FC236}">
                <a16:creationId xmlns:a16="http://schemas.microsoft.com/office/drawing/2014/main" id="{6CD3D6DE-D7AA-E849-957B-686093855ABF}"/>
              </a:ext>
            </a:extLst>
          </p:cNvPr>
          <p:cNvSpPr/>
          <p:nvPr/>
        </p:nvSpPr>
        <p:spPr>
          <a:xfrm rot="3241640" flipH="1">
            <a:off x="3040576" y="1216312"/>
            <a:ext cx="1373709" cy="2326667"/>
          </a:xfrm>
          <a:prstGeom prst="downArrow">
            <a:avLst>
              <a:gd name="adj1" fmla="val 2992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34697E-C87E-154B-96BF-BC6F33A85C5F}"/>
              </a:ext>
            </a:extLst>
          </p:cNvPr>
          <p:cNvSpPr txBox="1"/>
          <p:nvPr/>
        </p:nvSpPr>
        <p:spPr>
          <a:xfrm rot="19282541">
            <a:off x="2946542" y="1562437"/>
            <a:ext cx="2711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/>
              <a:t>TWINS</a:t>
            </a:r>
          </a:p>
        </p:txBody>
      </p:sp>
    </p:spTree>
    <p:extLst>
      <p:ext uri="{BB962C8B-B14F-4D97-AF65-F5344CB8AC3E}">
        <p14:creationId xmlns:p14="http://schemas.microsoft.com/office/powerpoint/2010/main" val="3870181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3838AFD7-E917-C44B-8DF1-E53B586D7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3273523C-1D92-CA4A-ADC6-66296BCAC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83B40-D66A-9943-B88F-11DAF996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Burning it off 🤪</a:t>
            </a:r>
          </a:p>
        </p:txBody>
      </p:sp>
    </p:spTree>
    <p:extLst>
      <p:ext uri="{BB962C8B-B14F-4D97-AF65-F5344CB8AC3E}">
        <p14:creationId xmlns:p14="http://schemas.microsoft.com/office/powerpoint/2010/main" val="31267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2A67C16-298E-A64D-B40D-408A1132B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06" y="0"/>
            <a:ext cx="9361945" cy="701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96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9a2a79fa-3520-430a-95d1-437a21f7c1f9">8e26320e-43ae-47ce-8836-35b78e9b7e9b</Reference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E74A9CAD3660418C0748D93E5EDB87" ma:contentTypeVersion="5" ma:contentTypeDescription="Create a new document." ma:contentTypeScope="" ma:versionID="73612959cd9c5f204b8024620cf501ee">
  <xsd:schema xmlns:xsd="http://www.w3.org/2001/XMLSchema" xmlns:xs="http://www.w3.org/2001/XMLSchema" xmlns:p="http://schemas.microsoft.com/office/2006/metadata/properties" xmlns:ns2="9a2a79fa-3520-430a-95d1-437a21f7c1f9" targetNamespace="http://schemas.microsoft.com/office/2006/metadata/properties" ma:root="true" ma:fieldsID="b72e4bae9837ebb904b07d3a9ec8be04" ns2:_="">
    <xsd:import namespace="9a2a79fa-3520-430a-95d1-437a21f7c1f9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a79fa-3520-430a-95d1-437a21f7c1f9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243F4D-9BE6-49FB-AFFE-AEECAFC3DA34}">
  <ds:schemaRefs>
    <ds:schemaRef ds:uri="http://schemas.microsoft.com/office/2006/metadata/properties"/>
    <ds:schemaRef ds:uri="http://www.w3.org/2000/xmlns/"/>
    <ds:schemaRef ds:uri="9a2a79fa-3520-430a-95d1-437a21f7c1f9"/>
  </ds:schemaRefs>
</ds:datastoreItem>
</file>

<file path=customXml/itemProps2.xml><?xml version="1.0" encoding="utf-8"?>
<ds:datastoreItem xmlns:ds="http://schemas.openxmlformats.org/officeDocument/2006/customXml" ds:itemID="{8D459F23-4F7D-4DF6-83E3-CA41274130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861644-22BE-4C15-9F22-B97A033FBD1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a2a79fa-3520-430a-95d1-437a21f7c1f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brownie in a mug</vt:lpstr>
      <vt:lpstr>PowerPoint Presentation</vt:lpstr>
      <vt:lpstr>Procedure</vt:lpstr>
      <vt:lpstr>PowerPoint Presentation</vt:lpstr>
      <vt:lpstr>Burning it off 🤪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brownie in a mug</dc:title>
  <dc:creator>Ronan Jenkins</dc:creator>
  <cp:lastModifiedBy>Martin Cunningham</cp:lastModifiedBy>
  <cp:revision>3</cp:revision>
  <dcterms:created xsi:type="dcterms:W3CDTF">2020-03-25T14:06:26Z</dcterms:created>
  <dcterms:modified xsi:type="dcterms:W3CDTF">2020-04-03T12:05:10Z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0x010100AFE74A9CAD3660418C0748D93E5EDB87</vt:lpwstr>
  </property>
  <property fmtid="{D5CDD505-2E9C-101B-9397-08002B2CF9AE}" pid="3" name="Order">
    <vt:r8>600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