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0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24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071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58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72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2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93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71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9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34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4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3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85D17-B7ED-49E4-9612-F5DCC1BB9BD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13E759-9A28-458C-9B71-8A2C360E9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s.office.net/owa/tmallon381%40stbrides.belfast.ni.sch.uk/service.svc/s/GetAttachmentThumbnail?id=AAMkADhhYTAzZTcwLTM4YTctNDZiNi1hMTBjLWM0NGMyMGYyNDAzYwBGAAAAAAAz5Q6U1w%2FCRboVBtmgB%2FG8BwA7gwHhnq9mQKMMzCFxfSrUAAAAAAEMAAA7gwHhnq9mQKMMzCFxfSrUAACFAKNIAAABEgAQAKoYTVRvi2lNrwjthgBxlm4%3D&amp;thumbnailType=2&amp;owa=outlook.office365.com&amp;scriptVer=2020030902.18&amp;X-OWA-CANARY=30eb1RNDWk2u51xY7Hid-4Au0xQFzNcYoWFBcfWwBxAsR1nADv9lsuY8eFCLpiOg06DPUJ4B6nQ.&amp;token=eyJhbGciOiJSUzI1NiIsImtpZCI6IjU2MzU4ODUyMzRCOTI1MkRERTAwNTc2NkQ5RDlGMjc2NTY1RjYzRTIiLCJ4NXQiOiJWaldJVWpTNUpTM2VBRmRtMmRueWRsWmZZLUkiLCJ0eXAiOiJKV1QifQ.eyJvcmlnaW4iOiJodHRwczovL291dGxvb2sub2ZmaWNlMzY1LmNvbSIsInZlciI6IkV4Y2hhbmdlLkNhbGxiYWNrLlYxIiwiYXBwY3R4c2VuZGVyIjoiT3dhRG93bmxvYWRAMzg4MjI3ZmItZGU0NC00NjBlLTgxOTAtMDU0MDJiODk4ZGE4IiwiaXNzcmluZyI6IldXIiwiYXBwY3R4Ijoie1wibXNleGNocHJvdFwiOlwib3dhXCIsXCJwcmltYXJ5c2lkXCI6XCJTLTEtNS0yMS0zODMyNDA1NjU4LTE4NDcwNTQ0MjItMjE1OTU3NDgyOS0xMzQ1OTcwM1wiLFwicHVpZFwiOlwiMTE1MzgwMTExNTQ4OTg1OTM3N1wiLFwib2lkXCI6XCI4YzM2YzQ4Zi0zOWU2LTRkMDUtODQzNy05OGVkMjU1NzkwNGJcIixcInNjb3BlXCI6XCJPd2FEb3dubG9hZFwifSIsIm5iZiI6MTU4NDYyMjYyNywiZXhwIjoxNTg0NjIzMjI3LCJpc3MiOiIwMDAwMDAwMi0wMDAwLTBmZjEtY2UwMC0wMDAwMDAwMDAwMDBAMzg4MjI3ZmItZGU0NC00NjBlLTgxOTAtMDU0MDJiODk4ZGE4IiwiYXVkIjoiMDAwMDAwMDItMDAwMC0wZmYxLWNlMDAtMDAwMDAwMDAwMDAwL2F0dGFjaG1lbnRzLm9mZmljZS5uZXRAMzg4MjI3ZmItZGU0NC00NjBlLTgxOTAtMDU0MDJiODk4ZGE4In0.VP0YNvHYNs47xrzCioEw2N92UZUsrHXWKpTDdJxQ-HaoubrFojS3zGGssLqzmvJAOaLVA8CdTjnEM-Bb8HM69BaCmXPO_Zp5PDsYFeYFmYYZvKRSWlVUPVTTSTzk2o9dC3IRJJCnKmSs2Ai-ZKAIa-zDqbiPGqrPvOzf-lW8sJXkovkkrost0VN6bKNhdwdwZi6f1zTJflEWnxibnT1cPxacih87keNHXrEK6gq4oiMlmJABiEHDOuDw5F8uzBDjRSZ4PsakMQhMTOoxZCv2RuqK2KJYwv4_kGiLQx2Yekb_SRP7YqZk5mAJqgEmcI5IqVGZujQTm4NyYF08mL-fY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75503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0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18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6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91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9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ttachments.office.net/owa/tmallon381%40stbrides.belfast.ni.sch.uk/service.svc/s/GetAttachmentThumbnail?id=AAMkADhhYTAzZTcwLTM4YTctNDZiNi1hMTBjLWM0NGMyMGYyNDAzYwBGAAAAAAAz5Q6U1w%2FCRboVBtmgB%2FG8BwA7gwHhnq9mQKMMzCFxfSrUAAAAAAEMAAA7gwHhnq9mQKMMzCFxfSrUAACFAKNJAAABEgAQAHAlCkrFkPZAgDWCgxrYAb4%3D&amp;thumbnailType=2&amp;owa=outlook.office365.com&amp;scriptVer=2020030902.18&amp;X-OWA-CANARY=KKYxu620MEKObNn9wz30AfAEQTMFzNcYTuAIZyV4ftktii_CNjLIM9HP7AhGFoPURgBLCjzLZLk.&amp;token=eyJhbGciOiJSUzI1NiIsImtpZCI6IjU2MzU4ODUyMzRCOTI1MkRERTAwNTc2NkQ5RDlGMjc2NTY1RjYzRTIiLCJ4NXQiOiJWaldJVWpTNUpTM2VBRmRtMmRueWRsWmZZLUkiLCJ0eXAiOiJKV1QifQ.eyJvcmlnaW4iOiJodHRwczovL291dGxvb2sub2ZmaWNlMzY1LmNvbSIsInZlciI6IkV4Y2hhbmdlLkNhbGxiYWNrLlYxIiwiYXBwY3R4c2VuZGVyIjoiT3dhRG93bmxvYWRAMzg4MjI3ZmItZGU0NC00NjBlLTgxOTAtMDU0MDJiODk4ZGE4IiwiaXNzcmluZyI6IldXIiwiYXBwY3R4Ijoie1wibXNleGNocHJvdFwiOlwib3dhXCIsXCJwcmltYXJ5c2lkXCI6XCJTLTEtNS0yMS0zODMyNDA1NjU4LTE4NDcwNTQ0MjItMjE1OTU3NDgyOS0xMzQ1OTcwM1wiLFwicHVpZFwiOlwiMTE1MzgwMTExNTQ4OTg1OTM3N1wiLFwib2lkXCI6XCI4YzM2YzQ4Zi0zOWU2LTRkMDUtODQzNy05OGVkMjU1NzkwNGJcIixcInNjb3BlXCI6XCJPd2FEb3dubG9hZFwifSIsIm5iZiI6MTU4NDYyMjYyNywiZXhwIjoxNTg0NjIzMjI3LCJpc3MiOiIwMDAwMDAwMi0wMDAwLTBmZjEtY2UwMC0wMDAwMDAwMDAwMDBAMzg4MjI3ZmItZGU0NC00NjBlLTgxOTAtMDU0MDJiODk4ZGE4IiwiYXVkIjoiMDAwMDAwMDItMDAwMC0wZmYxLWNlMDAtMDAwMDAwMDAwMDAwL2F0dGFjaG1lbnRzLm9mZmljZS5uZXRAMzg4MjI3ZmItZGU0NC00NjBlLTgxOTAtMDU0MDJiODk4ZGE4In0.VP0YNvHYNs47xrzCioEw2N92UZUsrHXWKpTDdJxQ-HaoubrFojS3zGGssLqzmvJAOaLVA8CdTjnEM-Bb8HM69BaCmXPO_Zp5PDsYFeYFmYYZvKRSWlVUPVTTSTzk2o9dC3IRJJCnKmSs2Ai-ZKAIa-zDqbiPGqrPvOzf-lW8sJXkovkkrost0VN6bKNhdwdwZi6f1zTJflEWnxibnT1cPxacih87keNHXrEK6gq4oiMlmJABiEHDOuDw5F8uzBDjRSZ4PsakMQhMTOoxZCv2RuqK2KJYwv4_kGiLQx2Yekb_SRP7YqZk5mAJqgEmcI5IqVGZujQTm4NyYF08mL-fY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67001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15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ttachments.office.net/owa/tmallon381%40stbrides.belfast.ni.sch.uk/service.svc/s/GetAttachmentThumbnail?id=AAMkADhhYTAzZTcwLTM4YTctNDZiNi1hMTBjLWM0NGMyMGYyNDAzYwBGAAAAAAAz5Q6U1w%2FCRboVBtmgB%2FG8BwA7gwHhnq9mQKMMzCFxfSrUAAAAAAEMAAA7gwHhnq9mQKMMzCFxfSrUAACFAKNKAAABEgAQAL1T0Nir%2FH9Cp4rvTRvW84w%3D&amp;thumbnailType=2&amp;owa=outlook.office365.com&amp;scriptVer=2020030902.18&amp;X-OWA-CANARY=v9bKxxie7EG9IJVrkddqICDhakwFzNcY7n4x2UqAA56irGPYmlrzcilkovzA6lo9NkKkC_q9IJ4.&amp;token=eyJhbGciOiJSUzI1NiIsImtpZCI6IjU2MzU4ODUyMzRCOTI1MkRERTAwNTc2NkQ5RDlGMjc2NTY1RjYzRTIiLCJ4NXQiOiJWaldJVWpTNUpTM2VBRmRtMmRueWRsWmZZLUkiLCJ0eXAiOiJKV1QifQ.eyJvcmlnaW4iOiJodHRwczovL291dGxvb2sub2ZmaWNlMzY1LmNvbSIsInZlciI6IkV4Y2hhbmdlLkNhbGxiYWNrLlYxIiwiYXBwY3R4c2VuZGVyIjoiT3dhRG93bmxvYWRAMzg4MjI3ZmItZGU0NC00NjBlLTgxOTAtMDU0MDJiODk4ZGE4IiwiaXNzcmluZyI6IldXIiwiYXBwY3R4Ijoie1wibXNleGNocHJvdFwiOlwib3dhXCIsXCJwcmltYXJ5c2lkXCI6XCJTLTEtNS0yMS0zODMyNDA1NjU4LTE4NDcwNTQ0MjItMjE1OTU3NDgyOS0xMzQ1OTcwM1wiLFwicHVpZFwiOlwiMTE1MzgwMTExNTQ4OTg1OTM3N1wiLFwib2lkXCI6XCI4YzM2YzQ4Zi0zOWU2LTRkMDUtODQzNy05OGVkMjU1NzkwNGJcIixcInNjb3BlXCI6XCJPd2FEb3dubG9hZFwifSIsIm5iZiI6MTU4NDYyMjYyNywiZXhwIjoxNTg0NjIzMjI3LCJpc3MiOiIwMDAwMDAwMi0wMDAwLTBmZjEtY2UwMC0wMDAwMDAwMDAwMDBAMzg4MjI3ZmItZGU0NC00NjBlLTgxOTAtMDU0MDJiODk4ZGE4IiwiYXVkIjoiMDAwMDAwMDItMDAwMC0wZmYxLWNlMDAtMDAwMDAwMDAwMDAwL2F0dGFjaG1lbnRzLm9mZmljZS5uZXRAMzg4MjI3ZmItZGU0NC00NjBlLTgxOTAtMDU0MDJiODk4ZGE4In0.VP0YNvHYNs47xrzCioEw2N92UZUsrHXWKpTDdJxQ-HaoubrFojS3zGGssLqzmvJAOaLVA8CdTjnEM-Bb8HM69BaCmXPO_Zp5PDsYFeYFmYYZvKRSWlVUPVTTSTzk2o9dC3IRJJCnKmSs2Ai-ZKAIa-zDqbiPGqrPvOzf-lW8sJXkovkkrost0VN6bKNhdwdwZi6f1zTJflEWnxibnT1cPxacih87keNHXrEK6gq4oiMlmJABiEHDOuDw5F8uzBDjRSZ4PsakMQhMTOoxZCv2RuqK2KJYwv4_kGiLQx2Yekb_SRP7YqZk5mAJqgEmcI5IqVGZujQTm4NyYF08mL-fY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8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ttachments.office.net/owa/tmallon381%40stbrides.belfast.ni.sch.uk/service.svc/s/GetAttachmentThumbnail?id=AAMkADhhYTAzZTcwLTM4YTctNDZiNi1hMTBjLWM0NGMyMGYyNDAzYwBGAAAAAAAz5Q6U1w%2FCRboVBtmgB%2FG8BwA7gwHhnq9mQKMMzCFxfSrUAAAAAAEMAAA7gwHhnq9mQKMMzCFxfSrUAACFAKNLAAABEgAQAEHFPppvmrFDh%2BKN85hTshA%3D&amp;thumbnailType=2&amp;owa=outlook.office365.com&amp;scriptVer=2020030902.18&amp;X-OWA-CANARY=MBY_-eeUdEmT6Wz50f0kNoA80loFzNcY9dytZcW6liZzr93a_E_YXEQ_jIo70SF46Fji7sydoU4.&amp;token=eyJhbGciOiJSUzI1NiIsImtpZCI6IjU2MzU4ODUyMzRCOTI1MkRERTAwNTc2NkQ5RDlGMjc2NTY1RjYzRTIiLCJ4NXQiOiJWaldJVWpTNUpTM2VBRmRtMmRueWRsWmZZLUkiLCJ0eXAiOiJKV1QifQ.eyJvcmlnaW4iOiJodHRwczovL291dGxvb2sub2ZmaWNlMzY1LmNvbSIsInZlciI6IkV4Y2hhbmdlLkNhbGxiYWNrLlYxIiwiYXBwY3R4c2VuZGVyIjoiT3dhRG93bmxvYWRAMzg4MjI3ZmItZGU0NC00NjBlLTgxOTAtMDU0MDJiODk4ZGE4IiwiaXNzcmluZyI6IldXIiwiYXBwY3R4Ijoie1wibXNleGNocHJvdFwiOlwib3dhXCIsXCJwcmltYXJ5c2lkXCI6XCJTLTEtNS0yMS0zODMyNDA1NjU4LTE4NDcwNTQ0MjItMjE1OTU3NDgyOS0xMzQ1OTcwM1wiLFwicHVpZFwiOlwiMTE1MzgwMTExNTQ4OTg1OTM3N1wiLFwib2lkXCI6XCI4YzM2YzQ4Zi0zOWU2LTRkMDUtODQzNy05OGVkMjU1NzkwNGJcIixcInNjb3BlXCI6XCJPd2FEb3dubG9hZFwifSIsIm5iZiI6MTU4NDYyMjYyNywiZXhwIjoxNTg0NjIzMjI3LCJpc3MiOiIwMDAwMDAwMi0wMDAwLTBmZjEtY2UwMC0wMDAwMDAwMDAwMDBAMzg4MjI3ZmItZGU0NC00NjBlLTgxOTAtMDU0MDJiODk4ZGE4IiwiYXVkIjoiMDAwMDAwMDItMDAwMC0wZmYxLWNlMDAtMDAwMDAwMDAwMDAwL2F0dGFjaG1lbnRzLm9mZmljZS5uZXRAMzg4MjI3ZmItZGU0NC00NjBlLTgxOTAtMDU0MDJiODk4ZGE4In0.VP0YNvHYNs47xrzCioEw2N92UZUsrHXWKpTDdJxQ-HaoubrFojS3zGGssLqzmvJAOaLVA8CdTjnEM-Bb8HM69BaCmXPO_Zp5PDsYFeYFmYYZvKRSWlVUPVTTSTzk2o9dC3IRJJCnKmSs2Ai-ZKAIa-zDqbiPGqrPvOzf-lW8sJXkovkkrost0VN6bKNhdwdwZi6f1zTJflEWnxibnT1cPxacih87keNHXrEK6gq4oiMlmJABiEHDOuDw5F8uzBDjRSZ4PsakMQhMTOoxZCv2RuqK2KJYwv4_kGiLQx2Yekb_SRP7YqZk5mAJqgEmcI5IqVGZujQTm4NyYF08mL-fY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7872" y="-2586128"/>
            <a:ext cx="6858000" cy="120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yUAAAUACAYAAABZJf0gAAAAAXNSR0IArs4c6QAAAARnQU1BAACxjwv8YQUAAP+6SURBVHhezL11gF7Hke7d0oiZmVmWbMsyM8V2EjvgwGbD2ZCTbBg2sAGHeZPYYTAzMzMzoyyjTGKWRtJI8z2/p07NezQeObl77x9fj1rnvA3V1dXV1VVNp9O8+U+2rly5sqxbt7aMGjWy9OjZvWzatKmsX7++dO/evWzYsMG/cZ07dy6rV60pxxxzbHnwwYfKmw8/vLzhkDeUIUOGlJZNLaW0tipVq/J1K7875rdl/vz5ZZ999il7yw8ZMrRs2LipbFGS7j17GH6fPn3KxRdfVM44/bRy6KGHlsMOO6yMGzO2LF++vPTt27f06tWr3HHHHeX4444ru+22aznkDW8o/fv3d3lr164tzcJtc6dSevbuJfzXl969+giFTmVzy5bSuVOX0rd3X+HcVLZs2aKwFtWlucyb92T53Oc+W/77v/+7HHjAfqVTp1albS1XXnll+c73vlsOPPBA4X5sWblylWC1lqamJvtOnTqJDi1671K6yAOzm+q5YePGsnnzZsHoVJpUFq5VcdCqS5cupt0W0QTKtCjd5i34LaWT4rsKbp/uvcoLzz5fLr300nLFFVeUAw44oOy3375l5swZpWtXldPaYnredNMN5YwzTxNey8tnPvPpssMO25cePXoLfmfRZGC5/LKLyy9/+bNy6CEHl09+4uNlyuRpwqmp9Ozeu9x6y+3lJz/5qejZs7zv/e8pe++9RxkwsE9ZK5pt2iz6iGbr1q1znZubN0SdVbYq7fcW4QwO8MiGTRv8vnHjhtK7d5+yYf2G0qN7D9F3cznl5JPLOeecU/7zP/+z7L/ffqVf336Cvbn0VHvfe/fd5X/+59dlytRJ5T3/9u4ycuQIt2+Xrt3K7XfeUX7zm9+Uo476VJk9a7ZpvEWM0l1w+6hNu3btKp47ptwjGEd98qiy89y5xmuT6HnM7/9YLhbtDj7woPKzn/1MuHQTTTa6rs3N653OrrMYpXRSO3Ry29G2eIJVTbdvhvFuGsibd1QObUc47YojnZ9bon3gr9bNW9zmixctLJ/61CfL1GmTRYvPlH79+grGFvP+0Uf/QDzTUt729neWiRMnl2XLV5YBAwaWNWvWlN/+9rdlzpw5ap+9XeehQ4e6vBbBho/Ao+7AYZP6QI8e3cVTLeoTa9yfqPvs2bOcn3zdunUzDBz9oUuXrup/zWqvk8pB6gNTp0xxPYlbvXq101H+NddcXR55+MHy61/9omzZvLH07NFV9dwgmm0RbdQfNq5XHujSKhx6KrxzWbRwsdL1dJmiliB1MqzW1i3ig57ld6pjt25dy4c+9CH13zVqD/FgS7Nw7i2e2lS6dqMutH1P8yf80bxB4Xp27dajvPzqq8JxTekj3lu3frPq11X0HVqefe75cqf44+VXXinTZ8wsu++5p+Eh28aMGVPGjh4jfu1duqiOreLnG2+8oZxwwkllpzm7lQ988EOSfSPK6jUrVR/RtGVjWbFihfkTGiNvwrUKH9Fgyyalg0bitRZkRBfTs5PqT/vDN7QV8lPVVtrOwmWj5eGxxx5bli5dZlojO3r36SVZFzw+eOBg831zc3O5/777yqiRo8q/v+ffhMPmsmbtyrL7bruoXbczj69YsaycevKJ5eLzzytdxL9N+u+LX/xc2U5y4x//+Hu5/PLLDWtDc9CuS9fuStNVckf8L6Ra1Wbg27K51fG006iRo1X2Rrflyy+/4vxTxBv0J9qMfoyHHvDcytUr/buP+Bt5TT2R6/ASsh1ZPWLECD37GQb953vf+175+Mc/XnbZZRf1lyJ+KpYT9BH60Sbx18qVK8qyZUvVzqvU5pJDYKe88FTSFjqffvrplkn/8R8fKYsXL3bYoEGDnBYcwCX5H5/tQBjv3cRrmzZuFi1Xls9//vPlzDPP9DhFvYGBtywSjaru3haOC1nSqXQXvYyTcHvh+RfKZyX/3nHk25W3c/nB978nefyx8t73vkdwNqk91pWn5j1Rnnnm6fLcCy+XV5etFx2bVd/lZd3aZtETmdi9DB48RO3UKhkxqWy//fZl9NjR5keK7tIVmd1aeml827ihtaxatVpt2CSZP7H00vitEdA8/sTjj5Znn366HKQxrX+/AaWb2rlbl27ljDPOLN/61rfLj3/wX2XGlO5qhOWCq/FI8Rs2bHS/WbxoiX9DJ3iDeJ446EzfhpYtqlO2S7qkD22Apw/B39AIfQI50KNHD485XZoinHECiiIncJSLR27V3+lnjMO0ySbJ1CbJhCbVCfjg0KqywR8cKKNPb3hrgGjVT2HiHfXXNWvWluckL55+7sXy2PwXSmtn8nYp99//gPSYzdJZ9lWe/pIJo8W/Iy1HgUW9Bw4c6Hf4GZZ4/oUXy62331aGDh7sunWWXNxl57llhXSYp6RrmNegDSQBJ8lmxjXkGjh3EY8wzkND5HJX1QXckQHQZ9myZR6TkXnIZsqA7n6qr/bq0acsfGVhWSL+D9kteTV4kMeA1atWlsmTJ0mn61l66nf/AQMkC0eXcePGlsFDhyisl2naSThQL9qFcnHQkv4D3cGHJ+2YHkc479k+uIinuhG2iQ5euczHE77ANXlcrjqXXKZJZ11J5eBxW8cnXzZcpsPxnuVkme1xoI92Fg6JfzriIj50Pxx50gdOgT88m/BwxAEvZRXhPElDWNILqMiaeGvAx2WaDANGxgGfd8ZJ9EgQqeOYePCeafO97tPBA5kHPM0Tioc/cUmDrEvCclwX6UldGm0PPcmX6bMeWRfCoTfZReEy79mny30P3lcee/KxsnDxwjJg8IDS6f4H72uF+X/1q1+WsWPHlDe9+Y0ShBONCAhQwJIlS8ywAEUYMKDecced5e//+IeNg09+8pNl9913l4BsFlOvL301wHQRsgj58847r+wvRfuQQw4tg9Rxe/fpq4GnxUoenbyfBuQbbri+/OEPf7BR8m/vereVBzozFWBgX6cyjj76e2W5OugnPvGJstNOOzmcBlkv5biTcEUx3iSBgnDp26e/8qzzgEMZQtuGAoSAgd7//vd5sPzlL38hpioalJaXL33pS+XRRx8tR336Uxrcv2iB0CJFGyJDXAYEBAGKeDYaCk9PKVMmtPwWCUloxDth6Vr1SueKeosBSENDiRm3SEEdJKOC8h566KHy05/+VGX0klJ7lBVLFKQePbpJSPYpLyx4zji/8spL5Qtf+HyZNWt7DYgy3nr2kfDtVe66647ynW//d9lx+x3Kf/3X16WIjS3dNfAy+F5/3fXlm9/6pmi0obzvfe8t7/63d5aBgyRIN4HXFrXjOg1uq1THUB46q/3oAtRbtVJ4s+ggxXf9WgvRgQMHCJYGDP2tl/LYVQK1l3jkxBOlKF18cfnxj35Uxo0dZyOXvD3VXo899mj5729/q7ztrW/RIP3vwaiiwTrxzHXXXVeuuuqq8h8f+agE6WTjrN4G5xoHlJxvf/s75Wkpdl/8whet1GCUzH/6mfLXv/+9LFm0uLz97W+3QYbBhEcwJx/RBsCjPNoovbVGhZq31UbZObMjkZ+2wwHHsJQ231HO16vtrDAozSbRD97/0pe/UO6++87yafHT/vvvp/jeHozuuff+8te/HWfl76Mf+0SZMGGi2j6MJ+p/8803q22/oLafbVwowziorjj4mbSJ/xYpH5brqgOKIoMYTxRB2ov+y+ASOFOnUB5QPFH8enTXwKgwyrGRKR4nLTwIrGVLF5cZ06cKvPqCFHZVTXy+0f28q4TR5i0bjAPCde3qtYbfInzphxBdoNxXwYd+88jDD5V77rmnvPGNh5U+fSVTSnNZK2OA/PQltzkDjeC88upCwxssRRHDu7NgLlu+wvSCH5qaaF+MR/GYFJGNgr9Uyh3CeujwYYZJvWibbuJPBv6ugtFN/Ktg9bdHyosLXi3Tps+QzOpdnnjisTJ8xFAbzKSF7qnM4qBlZ+SBDMDNUsY2mrdQmju7jihDKAyLFi2yko4co61iMqPJOD/++ONl4cKF5ckn5pXnn3/Oiv0WtRN9b91aKQFCDJwXKU1fycp1a1e7fXv36VF++MPvy+iYLtk1TCSSUiYF9/qrrywnn3hcefHFF8pBBx9QDjv0DWXBghfKKaecUgYOGCT+miTcelruovB2l0LVTfzRXb6rDI31UkLGjRtvJQzDefCgoVaCvvnNb5WpU6eV97znPWq3TcqrfKKFeUqGAjzOpBD1gjfhmaQTjjrgaXPikKPIuB//+Mdu+wMOPEBdD8N2SxnQf4DlCWlWr1llgwuepSyMIcqiHFwYUMV0PuusM8vKVSs8/kRfaAysvPOkfPBI3AgnLW3ZTco//PbCCwvK97//fU+MjB8/wX2MPORXTr2nb/T/KE9ePN65cxhOjJH0/5///GeeQMEAWbNmtWThD8qY0SOVZ7NkhZRL4czAXDp3k0Lcu2xu7SKFcWB5WrJs/vxny/IVqzzpx4SFJEzpK+Out3gHnuomGcLYBX8PHjxMbbRdwQjftLFZNGkWz/UQ3up/wseDv3pY/379yprKkMf/8he/VF1/W/547M/KyKFSGreskrIedGHM00NG3hLXj/EDGlF/wnFBnzBKkLO0DR7a4JJOeOiOTEm5RZ/iHU94tBmAoSkjTeCRbUl68qWig9GQ+DBubRC+TGQAj7IiPHgOXumqNsZLSVARnUWfvjb4kMctrcK7R7+yeh2GaovG1VfLd77zHSnuY0XDVo9r9Gkc+GBkoxuNHTvWiv0EvavLKN8rZfr0aR5vkH3w8rq1a1Se+qh+gxcTAeg8YaBo3Fcc9eku/k7ehldpB1zyLjKEsZC61GkMPluUdrPGb9oWXNeuWWNdBsNipZ6vvPKyZfxLL71UXl200DIbmqNTdJO86iN+mjBhgsd64A6Q0bLddtt5YmzkyJHu77QxcVlu8n463omr932ilcP6WY6duMxbh9GVAcVtH7/rcTjTzO0aOGwdH3zQkUt8oVP9HVeHg2wLwyTg1Mupp8/4rctX3fECn2U04sJlenzCTvj6T/llvFT1o7yUXZSXfEHaxAWX8BjnmsT38FL7NPVy6j5d/Tdl8k6ZPLN8+lTKTxzhdRj8xihhkiTxpw9nXyQtY2/SLvELI1C4QTflbW7ZUB548P5y/U3XlxdfXlA6Pf7kY60UjNJ/1VVXehZs8pTJ7nQHHXSQBSCzTwxozIRihKBwILxQyn/2859L2XysfPY/P+MZ/rXrUEykCCi9Z/weuL/85S9/KXN33rm89a1vs2GCckGnQNBQCToLA/WvfvWrcvib3lz23HNPW+5UAoL11EAKjn849vflvvvuk8L+KXceZh2wKmBcOi5KHzomnvdQkEKZQzigaDWvX1fuv//+8q1vfcurJXTKx6Usg2MXKSvveMc7pLS/z+V1k8LGrAhKNcIXYjNYQmiV4jKZ9WaGQxVRWSEMmTHDgb8bVPQAR5QYjBIFOryT2rebBrTVK1db4PXT4EH9vvKVL3tG4z8/+xkNOlNILribZUT0lwBaVT6r8MWLF4levy4TJ00Wbi1lQL+BolPvcvttt5f/+urXys47zy0/+uEPpGQMMK59+iju9jukFPykPPDAg14N2m//A0qT2qBFkpV6YZiEMRazJwhQK2JivPWiG0oCKyXQAlxJN2TQEBuNTapHD7Up7YhRN0pC7ftHf1+wQ6FhsGYm9PTTTysXXXxh+fznPlt2kyGLMgk/QVMM0xdfXOD8CBsUZ5Q9XN++/WR4LHHbDx86vHz5y18pAwcPKr0VjqL4kOr0t7/9zXw8etRIlxUCp+rY7lf8FwNCOgYFeDCFQXSsECC4daILjo6VHS07Jr9JBx0oZ4tg2FgWvb8t4+uee+4qw4YPNc6jRo0SzQaIl1rKQw8/Wn72s1+USWq7D37wQ6Yl9Yd2TzzxhPkfOMAHH3gX/CiDcNok+wa8iZEITrQRfQ98+vXv63BWYIiL2T0Ncr36GC59M3EFFoMf/SXKCSEiUFbgNwhu79499S4FqQ/G1xbJhIHmwRtuvEFt9mL5xMc/6Xowa8uTAb6PFGEGNvhio9offDphOL38suXAli0bNQjDb6y29SyLlyzxrB48cc2118lQvb587OOfKKNlXKN4tGgQlhw2PXBNTSgq0ILBa4vkQS+1V3P0USlx0IH2blUmZiShQ3/xS85OOk6KyarVq9XnvqQ+2K98+jNHWfahkIE7TU2/5R1nnpIxBl+HAdfZM6/ImxdeeMErFBdeeGH5kYxyJhVwyA1oDL150hbwDTzKKi1KN7yzXAYV4bxvUh9bK4V22VIZjj0kI2S89Ovbqzz62MPl5ZdfdFv079er9O7RqSxZ/IpnyCdMGCdajXLehQsXSVGaUYaqryBvWTWF76kLq7WM5Z1kUGNgNW9Yb9mBMYJh0qNHr3LJxZeqjQd7pQQ6givyMCcnYrJmi/gW41cDpHDOfoGj+1AX6s6KB46ZXFaDp8+Y7pVeOiVKd6+evb1ihJwiLZ4+2b0HSmXwNrwPHihnppHoeLcUf5QuVpdx8DXpeIJPpuOdJ3AIIx688E0iBCvztNmRR77Dcpg0tBHl5eQIeQjHA8dwUdrV7tCBMUcRpgur7n/9y5/9e8rkyeobH5WxvNgrmUuXLJLR+qon8DZsFF6lW1myZGXZae4unmRiRr9rN9r5SeHXs6xZ21wWvPhKeeTRJ2ykaNhVeDcZY6tlUG6UMT3QkzP0fdqICQJWLuHhYUOHlh22n+3+sk48yuoJhs01V19dloqvjv3dz8XQi0qXzhsrOjFehWK/aJHwVR5opGqYBjypO+MddAAuvKtX/04aOXXtNzoD79CUcvCE05daNjGJQ7vBkOQMJY800B9DnjLJT59EhrEqz3uzFOZNesfIBk9gxlN9Xe0B3wuMeQaGR35gmISxojAZhd16a3xsYqyQ7FZbf/e73yuf+MRR5eCD3+D+cPddd7tfP/nkk56kARfky0avHvaQvMMQWFF23HGHMnnSRLfByBHDrUcNkDyxMY+8Vj7zn2Rs1g2nn8ZZ1XbdCIeHzZt6QmPksrK25YGOMWaw8ttFholooDJsuAkQE4SqrnUdyuwq2QXvPffcc+XlV1+23Hrl1Vddp+UrV9ioYuwBPnUjD5MRGOpMltRdti9pXJ/qd7r8ncaCUsSTClTPukcWu/Lt4vI3Rg1tn7y0dRr6Y5TT3pEWn7yGy3z136x4hZLc6N944jJv+/DMGy+k2Zou5Kuny7h6HUiDnIeXu6qtiUNO5VjP7+h7ASfLJxxnGIrC8IO3DK9WbqYHVjp+40hT96ThmfhlvflNOC5h4zMN+TBKmKSCV/mduNOfSce4mbycLtAQLOimOO842tRc5s1/slx7/bWl0z333SOjZFN59tlnyhlnnFGGDRtmheOhhx/yjBvK1F577V1maIBDiaJQBleBM3MzO3TyySdJ0b2/zJgxQ4bMgbHtRAW+LOUDa3yFGJ8tXxga//7e95Wx48ZZybAwl1imgihPL7/0cvn9sceqg+8oZe2DrghluaHUYZg5POvMM8tNN90kpXvn8vZ3HFkGq/M3GF9KlIiAwGErErghbFD4EGIQQqRyeWz1ufvuezwrQkdEcURhpmxWKRh8EfAM2q+++ooGmivKXnvu4Xg6L4MmIDtLoEELCofBokHUAPrthiRWxKBzMevAE+PHDCIA6m4SHmz9iC1DCBxmOL773e94hYqtTu961zsVTwfdJGE3WAPb4vKd73y7PPXUvPK1//qaaP6Gsn7tBtFnQOknf+kll8rg+mY59JCDyle+/IUydNhgMwlK/qOPPFEuu+xKGZ7TyiGHHlZaVD+4BPpAB8/YyjDx9jIxC/THoGJ2hW0VPSRkqQ/MiZG3RXUW+2uQ3eRWIP0FF1xQTjzxpPJlGRd77LGHZwsRmqSnnX/3u9+Wp5+eXz4rw2Tc+Ak2eBEOCNWvfvUrnqmh/XGUA5+g4JLu+ONOKMf94/iy//77l49+7ONlzNgxIuOWsmzJUhu1M6TwfPSj/yFFh5ndWH7E0QGineR5j54hvCTUpWTB1/WOlw4lDtfWrnKkdRoJRMqGv5rXy1hTf4DHMbJ/9MPvu/w1a1e7Pb8gWrAVY906jLrNZd68+eXnP/9F+fjHP1YmyjBm8KXzQgPKgVfoX/BF4kY4/M2T38mHpMGnYkL5zISrssaX9Hjat09vtkX29oQCcHmH51jeX6f8wETRWC8DlRl8lEIMN8K6SIlFmeorXFdqID755JPL3TKimVVndYt2gk7ug1KceM9tmKtUHitpGLTwELRaK9r06Cbhy2qT+gCDJ8bM7//wR29veP8HPlCGDB1mHFnBw+AIBYMtGlKkKrpAs1jKRnGVEFY8go708ONGKRdseaKeKKGsKrJlihWXq6++1gb6YYcdUj7+iY+aftCFtvAsKTOscoaDEiQ+xShBkad9aE9mXh988IHy61//2vTLlS62FjHg2egQnkkbnrQNdO3UiiKyMdqSNhZ+yJ4NasPnnn263HXn7VIgF4t+rB6skWzuL17pWaZNnSxZPaBMGDdcSpAMPLUVq6lduzUZr54y8mgPtmeh1FhRo1T4W6yPPOjcRXyj6nm2uzPGOeEx4cT2V8tnBQIPfBl8RFrzWhi/ov9m5Fa1dUZpo2/QJsHLyG7qTB5ogDHMb8tPtRmz2LGKTX8MJYH6QyPaAlpTfg7QKrmC2d0TYMzs0K4YPOZj8RiwkGHkAQ75KNv5XU44STF3EZQCVrcGy1AGNm0Bz/IeCmH0o7ozTHnqSBomoqAX9WYr2ULxMSuWvQWnV68e7pOskkA3aI8R1rJJ9FjP1kwMHOQKxnUp/QcMKS+9vLg8+NDj5fEnny4DBw0vo8ZMKNvN2lHj3QjhV2TkrFDbdS3LVqxRX9EYKSMZfKg3BsfmSi7ATzYKVG22j6EkYwigNO+z1y6l8xYZHk0xBuPCCCvq36uUb13Vrg7yE590dR/UGElb8ptwXHta0+a804eIy3javbl5ncqEf6KdTB/1F2BC/0wfhkaMBTh4B5kQ24m7Gz7paA+2WNK65MntiXgMc7e6OgDpW8XjPfr0K2ur7VGsnF122eXSLdgmuYP7PzyVeFOPpC9+/brm8pJ0FvoBYxxGAKsl9G7ee6r90VuifjGbTP+inegnMN/48eNs7LONLfkMOtJHeFIuhi9jN79NN9MpFHUbJSqDONo65Qiwecczvg0fPryMnzjecFlJovyN0vsYd+68807vVHj++edtYJHnDW94Q/nMZz7jNk68wJ8yTbsaHvmeadJHD2v0t3q6tqf4B1zr4fmO460BL1wjTZRRd1uXH2l55wkt67/Dw7sNBbyeL9PXPS7hG47xb+BEHnzd1dM7T5XOck9/GGYZDu2J4zc40QdwvCcPteFFbvBWfJafPtNke9U9cemJz7QJH8dvXOav58HxhIeYEGZcSDh40qdRAszEPZ/WJeBXvStQ+bu6Hwui5Nmy0umW225V+ShWPaXkPlVGjx5t5RGByqwtigfbLRAGn/70Z7xNCysdnK2MoQCpUz3zzDPlm9/4uldWPvKRD5exY8ZYSWL2k20AKLu//p/fmIc+9/kveD/jsGHDPbNKx2fgofNjzbOCMXPmzHLkkUfawGH2igptkFDg3Mbdd91V/vznP5cdZCC8WxY9xhDCkfzsD6Zhe7F/XBWHMODOvn06nIWCCPfyS6+Uf/zjONWhjxTDT5S5c3cqH/vYR8v06dOlEH9AHT1mdhcufLV8+zv/rTLv8Lavr3/9v4wrcVQGo4RtY1sZJHI0KmVn46K8IgxwrEAQBxFZgqVOwIQBqSs0xSBkNYfB9uc/+2nZYYfZKo5tVms8o8t+0f/+72+JxmvLF7/4pTJm9HjRfrSUPLVdtx4yME8v3z/6O+Wj//Gh8oEPvk+D2WAL2T69+6uc1rJi+eoyUIPw+g3r6DUVnTZL6K634E1cWTGBjii5y8UwCDghbmHFTDk0HzxosGe6URKpP/T+xje+4fp899vf8QAIjyGoMXgXLFjgNmZ2/mMf/2QZJyOVPcUoJLfeeou3ZXzkIx8p++67jw0jt5n6PnuC2SP/u98dU6655lrvTz/ssEOlfK4t3TXoIFyPPvp75Yc//EHZf799qZbaKYR9q/saNKcj61nVWZLBvEPd4QunrfmchcBRN/Lw28KDsC4MOOIzDUUo2qShXt/77rcl8HuVN77psPK1r31Vxtf48qEPfVj1HyqceihnZ/HfP6wsv/UtR5iOOGjGOzTHiMCBB+Umf/Fu3IQH6TMP7YKA5YlQoE5W2Ku60c+AgRKF07iuAVFKnPLQrtSVdkJpUQkewEiP4YbkY/8s24uY0b/6qqvKueedX37z+2Nl9A6vBt84RwLuKA2UB77ABCsbO+IB+Ms0VZt3km8STJQhZuyOOfZYKV+z1Nc+qPRdZTSHoEMAR11jZRK4qoFwxXBDtknooVBXbYkSAp3oV95qKAUGYwqFAYMVJeL662/wWauPf+IT5d3vfpcVRRTiWHllfz0zwaGswztBx+DTdTIQoBfhr776qic5mOHnOUFtzVYa8KIv46i76Sd6Quv4DRfElh7qzjaLu+68o8x78knRaLX3pUvelxnTp0hR2lEyakcZIEO97Y2tQehenTtJYW+COvADbRjnj7pLBkBT+gxoYrQFusJBRqAbRHk2MhgojjMHGIaskqDsqcna6g6vU/fkK3DHGEAGYMzgoHXyqPnTk00xYMc4wWpzTDzAH8CDPzqpP9JG/I6BLIx+HOXAm9SHfIYrXMGTPocMbmL5XzQmTfI3+eGx7FPkS1fv2/AlFeSZOJEWfgN2yPmgAenTkd6/9aROKJ3wJTiQf4OUXLbC0Cfo30uWLJbBM0htEDI1VgeQZRtLr+69lQ45gzLeTfJ4kwzezWXQ4BFl5ar15YUXF5b7Hni0XHPdLVIiO5W99zmwHH7428voMeNUMQ3mmzEue5RNwhmjHAOlsxRcPPIJujNmsCLXXcy0RYookwCWE8KnS2f6ZijJjEPQEPmNok27h1EGDcMooN5W8EVnJqpY+afO9EdoSDj0YywgbfTTRhskjZPO1J18RFOeiLqVUUJ+0lE+OzUEyel5QntWCFPG0V7GA16hfkqzXm3BlnN43DJC3rD0pA+sUj/mfBWKfxgGIUt4QjvKxtDF8RuXBgNwVPOAqwq0UjdRnUkPtiWtXrnSCifp7QBKzzB9VVeVi2ENLHzwZMj69NSHtmDshh7UkzTZz+Al+A1ewxFGeUwAQRf6gdvWNI0JBvdB8SzjC3WLrbCxEhm0jn4MTuQnX8LOcusu8cYR14iHsxppM006fm8WP0KT/N3eoXSny3LwUUb6Rt4su44j78RTt8ybv8MgCZwTBi7jCc98PHGEpW9MqDTy8ExY0KvuMi0O6sDTsGodRv2J472tPL3TTuYDQWDHUYxDW+fFgwttjauXS970Id+Cn+ABfJaDA0a2eeapl4Ney3iSefC8U1yWCQzy8Rv4yGXsC8YnPOPhSumzdO/efXuXprcfeeTRJEQYYU0zgDAo8ZvM++67b9ljjz09k8Cy9I033uQO4k4spkV4M4M+SAM/aZkBv0rpGGAQzGzdAM7YsePKTjvN0QC+sFx++WVSoEd6FYayGWRi72Q379dka9Zll13mbVY77TTXcHAIG86KsC1hzpydrFQ8NW++BtT+7oSx1BfbIuBV6tCzFwoggjQsM2bqmXVnVmy//Q4ob3rT4Z6BJ/yBBx6wYnHggQeUTRJ4q0SoX//6f7w9qV/fvsiQctihh1kA0VkhaM4oQnDoQRnZMLzj3HjCLRorfDoEXQ66uYIC040bN96zrQteeKFccOEFEnS9y4jhI7z/mjz99Rwv5efaa68tN910c9lh+x3LQBleNDZbveaK1sD861//AneUmdvNUp6BGqDWi5FK6SvD0lvxJKxS8UbI0gahzMTgzqFlZtDXyDhyvGhLPVHezjzzrHLJJZeW6dOmWbilsEZIDx06rFx11dXudNup7BDCnWSYgHv/sttuu3uW+tHHnijTpk0vw0cMd70mTpzg5fI7ZQROnzldBnBf04+9kyiJ3aU0vfVtRyrtRin4g0ovKZLsyYRnoQczWHfJaH3LEUcYlzaam9qVUOWvEkTkDcHEc2sBgiMN5ec7Hlq5TY1XVyl2Gpit7opmIi48T19hEH/zm95UDjn00HLDDTf6PEQ/tUHfPv2sPAyXMv83tc+kiRNdF2BCQ2gFLbIs4yleSuGQ3rymUsGDPsa7V0CUB7wI82y28KDPcmaEd5RuViII26h4qhcKY/Av23vMj6If4X369vfgoBIRo+Xxx+aV0884u3z/Bz8uU2fMLKtlyAJPY79gbylr+A0vyLPFYoPos1r9a70GxE5SJteLdwinTTtLqYVm8+Y/U37wox+XHdSv3/2e95qmknZK11LWiGfZZtjZtJbCqnDOkVFvzwqaHvot7CifIMLSMKEebGlAURooWcLe69NPO72cesopng086qijPFvpWUKl6d0HRZE2DgWFLR8onfAPCgD9wUvugj1f8u7YY49xv/vhD77vLRzrZGQUGQcYCVwOgOdygNWrV8gA4bDqOvH4szKibyn33HVbueTi88vxx/+93HLzjeXFF58t48eNlFG9Rzn8zQeXD37g3/ycPm2cZByG76rSpxcKDNssJDd7qt4tTNYwsDDBIaRVdieVZ9Qx0rwSw8FcBgbxk56k4ZKG/upfLWoLD4xKsWbVahn4MvoI0IDDCgxnjmKbBUp8eMIhtBVcCUaUMZIYD/1u3SIFSgqT35WW80dsOXOY8IQe69dKpggPcCFf1y7ACvyAZ6+ysKGY5UehjrNNUQ712rhRRp/CgE16wigTvEhHPn7jSZf5iZfoU107Bx6umwwlKe5NwgGcuiluS4t4Vu+dOymfcaOvs0KJ4bZBI/wGta/q1aL22IKRtkX5FKzfpXWT0/TqxcqQDBGVR/0UK96EHkJEtGlRHXoYhgy3DWvFY6uVnpVnVsYHlAkTxpSDDtpX4/PgcuUVl5Rbb7leOG3wOagejG+iD6KLfksfa1a/Xrt+Q1mxak1p1tjSTTKcQ+Et6mec36PvcR6oM0bQ+s1KUxQv+de1Z2nq1rusWS+5sFlKv8I2toj3NzfJ6NFzixTXVvGbjCFJEOVrLavXb3Qc6XkST9wm/Sae351kNJFn/UbOgFB7jZnyLVvEx527KU4yT+kCvuLkDUfP0tQjwkpXPWX8KQ3lbJCBtk7A1Cr6zbsMUf0G/kY18waVTb0kPhTWanxIK26S3GhSuGSi+vhm8YXIIs7vVBYuXmJZxPbRNRrf12HQqLVWr1krGSTlXnHefqX0zRpvCFuxcrX6GXrFWsuFGKc2+KwWM8BhLKDQtXjVvUWwGe/xGHSsAiN363Idj2M8iLSxIo4cQ6fBxzgtGS/PJHKfvn18lhfPBCIwGDtscIjxuFyIiVrGb/BljEfXo2zSpct3xhqP2dU78NqPP3hc/b29s4yu+dc4hZG1DnNbPvPn78Bna5zSbau8zFf36Kpb/46xNt+hu8cQycWGjhPxjCvQMhTtuMSA39E+rM7HFvT4HU9+e/VL3jAEN3wjDe+EkT/CgN/D4UwWRXk93L4YJvkbPYx2TR84hC7f0ZP0mYdnxiVO1JXf+MCrUXYjfYRnWXh4M2FAw4znSRugl8DbdDB0RHiYiX14vemhhx8+mj21KLlsPQmLpnifLcv6GAso8fvtt3857LA3Wuk799zzPCvNQMytNcykhqLcr+y9114+D3HWWWd59o8KjJOhQefknW03Tz01v1xwwfleBbFiKYIgFugQIMUhK7bwkA7DBCPEZ0yk9fSTQguOdObDDz/C6Y87joPDzWXokCFWtiEKB81QHDZpIGMVCGU4iNTNqw8c+AQfhAfwWGa/+eabyqJFC8vBBx/kG5SYkecwKmcVaPybZJBxLgblhu0p7KVGsYNgNB7Epg50hmR+3tOyTUaODsMAx0y7BDN112+ECYKKVQpmrajjIYccUpZIWJ5wwgk2OqCFup8F35gx48rsWTuUB+5/sFwuI27XXXeRQjNKAynbxDaV2dvPFiP0FH1OlMK1pkybOlMKV18zQ+cmDdTqjFU3Fz7RYWF4mCdnKDBc2Jpg40V1y3MnrH4w28etYfOfeqpMnTZVhilGzzozKzeXcI7gsksvE55j3M44jAdMYrblTJ4ytVx62RVlwYIXZTTNtLFC/efuMtfb5aApK2YIU4R+TynVrEotW7Gq7DR3Z+HbuTwjpZCZKYQtbuaMGcYJRT/OBjQELnSjvtQzKh7tkMKLtLQTnnc87UN6PJ3LeeV4orAySNGpUPYBw/kn8l9/3XXG3we6peRimF177XUy7taWGVLk2b+MEnyLeI6bU9i7D92TX6AhcOBZ4KRPHjIuekJPDAfCwDeFmY0PdXIMXYx5+Jx4GyQVnA3iA1bGAh7tjVKvAVCSAoOKGWi2X8HjGB3r1jWXa666thz7+z+V93/gQ2XnXXYta6VgswWQQXfDxmYZIlLqpIByHgA4a6Wgd+uOcaN+pnT85jzGZil60BD8H3/iifK7Y47xdq0j3/EO16tVZAYX+I7VEvqqMkiBiZlUVtba6qM6IphZKQFP9yn6mJoe3mXCAuOzr/iH1vvOt79dbr/1Nh+6PvCgg8qq1ass6xis6XMrZDz27MlKq7RLGSTMygePcKnBWoUhq1rKfffeU371q5+XqVMmlS9/+Qvqe2PE8+tF/042RDZIwVy3VkaiFNunn3myXHftleWiC88tl196ofrFhZInt5WFrzwj/u2mvjunvPe97yz//p4jy5vedLAM9QllzOihpVsXDIB1oie81VlGBNtZ1Se7iibdpDhIyWdWFpnENlyvLohOvXv1MY/noB0zcqqL4un3Iofj1qxZJ/r09qw9Mg1ZTz3ZWsQ2lzyTR/UFxXEYbCyCeO+6Qrg8AG8OQnFTYugN7ZlMsWIG+dQgvBPuffbCmYhcfcHIS8d7G96CtQk5K0cYsOOQOmfCxO/CA3nZKnlM+cohAwIlH+Mm/iifeN6JBy5hok489Ru8PMMvGImn4zyBETglXmCKNMG44eYr4jH8cuaV/kA4xh39H5lJnuCdSs6Itr2RF+qHGI9bJLO7yFDp249btpgskHGwQQaujJO1a1eUCeNHln323lXlrC1XX3lRueOOW1RWUxk6bFgZMIDbFNcon+rVWYqxYHbt3lP9o9VGiVc/5OkjMeZQD9FMxkInGQZNMhy69+hTevTsK6NF7SvlHYW+CTp3ZkJAim6T0so3de3hp0Y0m2id1ecoU9Bt6FBuk9IrkcqRQqLfxKs5VB5yq6vDeRd68qI37SMitqptW0WzVtdDBkdlTDlOYRgGm+FL0RDjCqIi4fGkYbJCRJecUIBgWX4TpjjG2EjnBnc8cmaNjAkhJboPUJEyfIQodGKsxJDwRTo9GWN6CB/Ohoow8KB+I28Y8xhH6FesfNC+bIcFBQxFJVWh+le9m0eUFnlPPPI+x5zQDZS4cqEgM/aE/If3WIGMtIxP1C0mldCBgEU9CQs5KXopPRA9saT80JDfwEaPIA+ecs3blcfR99LXw9unyd9b4a/fHdUJl+mB0PYuX4/Tf23v+CyngZN4qIJbj8v06TIs36l30JX3xm/S1OPw4J+uPVyKdnrxNrhYH+BPvNT2lG+TvcRXYY4XDJepcNo3y81yeKcMfIRFXv1yegwV8iqwLX3inzDAnycu65Q+y8s8vENP8tT5EVdvw4SH4z24KXGMuHiyaheGCfoMO6zw6OfGQWnQEbEx4F92U6GzN33u8587+uGHH/YBRFYLSAAQOgIDBYyO4s+TAXvPPffyzUfsP2Q1g9t0WMmgUCoWW3QG+ezFNddcYyMGJFiZwK2VcN5u5naCt8FnUTjAzOoIHQ4iUxeUILaBMYPOYdeFry60Esx5F5Yc6UAYFQxGc+fO9YB49tlnyYB5oGzPrUXqlBg8wOolhRWhQV0waiA2dYSMdMggqLzSsk/+sssv9ew8t0hRR/aJUy4Kyi0331Le+Y53MraqwUpZuHCxcyP4wJ9GAz4OoqcjjLhseANQTgQTQsN4SojZwJFj3y+NhcOiPuCA/X1wFUOPRmWLHW2BQjdy+MjyliPeUm66+cZyx+23lp122lH106ChPzrJnnvsJdx6lONlmDzz7PPefsesCgqjDxpK6LvjmCFdpN+TwVJYge8aGSjQDtjgO3nSJK9+cRbnhReeL9PVXrRTKMSs9owTXjf7QB18g2KJhwHxnLHAOLnm2ms9cJO3f39me/qonF7lkksu9tabcePGu76sjjC4xbWJnc1nq1Yu90CAQYMBSiWg9y0qF7qlIE+v/xq/9Ue9sv6EZceDIZIm+BAIxPNbbac42hMYIXQkAFQutzzBFPdKYWXVYq+99pTg6GzF+JA3HCJaneHBiJvJUKjgtQ1SiHdWn6IPYTywtZHVDhXocnjiwYyyERYpOBggeYc/geMra9WmtAFhzRtiqwv1YUWQcxvwBe1Df2P1hHrEjNlm9XW2biFsA2fqZ8GnUZ4beX7zm2PK7rvtXt5TrWa0dmYAxhCTEidaA4O8sW0JQcYWlziM300GC0IKhZ56s93tkUcekcF9Yjn88MPLW9/2Nq+oYDR37a50ykv/BB5GJ7jBs5CDcggL442BV0oBbaI6Qw+I1Uc8QzzKJXkWL1rkLXM333hT+elPfirZsbMnAGhTKk1+5BwySb9UFhM00Y85PM6tRmy16tKlk2TDM+W3v/1VmTx5XPn5z35UBg7oW159ZUFZtnSR5NWL5amnHi0PP3RfufaaK8rFF59XTj/1lHL/fY+o668pEyeMKQcesE856pMfLEccflg5/M2HCpcdxM99VZ7aYONaCeilqi/KDts6UWg5D0A7wQNsU1G/lWEG70EvZqugD3WlHj5AKYUJBcuVs4du0SaWQao4vMgFHbQ1shU+5gYhK+lqT2CRPtqVFZNQBOgLlJnlQUPoTrgHaPqL/oBtHhIPouwjz8AX2rrfKC9jTQM3WD36Gm0oaH4iu+FVfm+qLhehHGASh3bpgV3yAf6PQZ6+L55QWNKAcwXOZ3xbDYvZyMwL6zBhoGjXkzxO6z4V/apC0rQSa4YBU8l/ntAvjTHGvqir+lCFQwAHRNCHNthYGTQYNtzo10n9qogX2LKLUdKlC5ME6hsb15W999ylzN1ptmXfFVddqT70sGBtkfwcJNoGP3dXe8LLnN307KPoxZXAOOIpU71cPMIZQS47oQ+pONFhvcYVVjCpahgWwtlPtbM8CjtKPAYDdLDSrzQou9CWMqGnSaVw90mlIJ58vBu22t49HLJYUVc/1ZM8RJMWTzhyjXGWPJTJuJmTFoTjO1eevMSTzvwvmGxDdj6XpwLhOT0xOugn4A2vMAYn7zARFn0glEZlACuH8Zv2pizGUvQRGwEwkJLFCi5FRF8RRh4fSB18FX0lJ//8XvPpDE8O3iCY3/RH0qCnsYWO7TOOl2eCJg0VMgCf+pE+x3LwJ0GMEWynie14OOJISzrg44hLnAL3cBkWfbgxftpX8Yk/rp4+35VY/xnZeK2eWUqGkT7kQvoIo2+ly7C6BxeeGZ/Pxrv/t3e5WbAc9KGsiE9H3pRbDdri2upeASEeR3zWGV9Ph6fdMi30YixLGMhcO2BU78SRnrjkN+Dym3Di0Q2Qs9me+I4cacmXedNlnvZ48zvTZdm4SNPIh8+0vMNLLD4wuY9nspNbATFCli5dIt0F4yT0nqZf/frXR3MV76xZs3yLFso9e2DZWsVhUBwVZBCgksysspLBAWbOcjz80IPl3HPPrQbzPmW4FHgUTraCcbMVh/5uu+02b61BcaSTgNwO229vQ+WUU091Z8EwoQIQB1gMLCgHO+44R4P5/eX666+3oTF8+AgRh8ozW8ZSUGd/Z2Hf/fYVLg/ZUJqtugwcFPeJM0CIRCHwRLRQNNiGEdewcvNPn769rCBxC8hdd91ZHnv8MQn9uf7eBtvMyP/8cwvK0/OfKYcd+iYJ9B7lnnvuKz/68Y+tRO2x557GF+EPYaETDvgWHOCgdhQLWlgRngM9ihUzGQxghLuNq8aH7gwe0GO//fbzjDrfAcEwgJ4o+CiMpOVKwrPPPrPMnz+vzJFBGFt1qO8W0XAn6yAXXniRZ+xoOwQRAwPtCj1w9c4OTMoGJ4w3K4gCCJNTJ+hFu4HH3J3nlosuuNB74jFYaV9g0QacN7n4kktL/wH9y9Rp0yCC85OXgWPW7B1scHEdLobJ0KFD1Fady6RJE3xF86233mb6Uh/fsNSDZb4t3iuMAB44sL8Gj9XmOc4MoOhzboVvpmDYwoOUlzwsxNyZqBd0VYD5CY/iQTui0KHsKMj80havMPLybqcn21rY6ucbpgQPnkRRu+bqq0S35rLrrjsrjMPi0Y5nn31OeeH5BWWE+gcrXxMnTSw77LCD6QrN4Vnozu/EM9sjn/lOXcAfnKFnKGqN5WAPOtXgSTjwrDQIH9PCueUU30XxeP1T28ZhZBxGAPzGLTMnnXRyGTRwkL8zkRMILZs5kyDaig54z3ToyQwx4V2BKTjQAJ4RtdX3mqXcrys33Xhjue/e+8u///u/lz333kuwUMLoqyH0wBsiA49n8GYIQ9df8aycURdSIlvoa9QVQ5DlcdJB02effbb89je/cbnf/MY3y45zdrQRl0oI/EG+UJpDsaOOW0RX6MV2oaWLX5Uus6U89MA95U9//F1Zs3p5+eh/vF+0WVLuvef2ctmlF5TLL7+oXK7nDddfJZnxlGiypQwa0Lvsv9/u5V3vfGN5i4wQDJLtt58uxZX9tMJBRsemTeLFVvUJ/eYdo6OpMyu4GF7cTseKAJWstmbJQxe+k+GtaRWv5ESHqKVREd4JZVI/HBY0VJz+4djqiWzCUESB8jYvtZuymhcwxJCLXPvorWD6jdKMgdnGh61IyORRyoo+xRN+i98OUDkx0KeswRkn4RdQCMv4UBQDThgbgOH2KcKIQ5nmnUoQF3WEBmaPNh8wwiBxhat0wGVFiFvUKDdgRzg4kT7SBS3zN/kBiywKAwyeizMJxBPu/E0hc5L+KPco9aywUq5lCrFWJJVDtAY8tMdTI9qa3CTpJtqvW7OydFHY9OlTyrRpUzVeL5K8uULj98Mef7kyGmUbvkc2AZfvk0DbMDZlrMoYg9dzPMQjQ5BRvDM+ebzSn+kp/iIeB5/hNnu1Er6JSYy2cKVDSaZ8YBHOIWyoYMVcRLJBpzzkJQ3OxrJc/qbMupKMCwM24skPv3sFQJ4U0dSqD8QjH2HKG31C+ekjikP54QYtaMJZkoY8bJSFzEYOur3bGErxfldalyF+VN/gSd1ICvoe30UfVoxJzB+ou46CQxo8PI2jjlnv9g58s6+lj9/Kp/LcVvJBm8oZFgnEY8Y74EQZwAiYOWHDe441OH5Dh/ydNOF3piOMdBmenjB8vIfCm3kyfTqnE3eDj3IrRF7p8KSPfFvXH0e/Sfzq5XXkMl+mIR+8hY/+HPHpwYHqxnvmp4zAhd9ZJnRt7xpwon44ykrXFu80ASDrUqdV4okDDr/rdY6IBt4Zn2mAg8t48vDMMFwdP8ZA+jjPhFPHO/NnHK6t+gGuLa6RprqURnDQPYGdcgGDmN1WTJJzthFjGrSaPvIfHzmaxGyx2VuKwaRJk8ppp51annvuWVcql1wABiAGaAZtOiv3+R922KFWxC66iOXkO2zMcJc3235YQUGhmTdvno0FDrxzSw9IsirDmYnxE8Z7a1Lz+vWFqyIpA8/2MWY58XvtuZdXLXz3/sCBgjHFSiqVZtsFlhcGzz777O10Z599tuGyJQ1LNgmNco3hRFnM9DO4stWEMzEoX1yheOihh5S3vvWtZddddhX+A9UQUuIkxDlYDUMefPAh5blnnyvHHXe8V2YgMFtASIdLxRXagR9loighQK34QXilQ3CjvK9atcI4QE8ENQ42CXybPZNGOurAWZd5Tz3l7XOTRMehg4d6jzazuEOHDPb3W/76l78IfmcZB7upTA3kGnSYneYgPy1+z733lre+7a3eC0uZ4ItLusNE4I0gox7BiMXnajCguEVpgAwMcON6YtxotTmG6nnnnW+jER5gsAM+t7Yx0GFMYcQOGz7M9WRmnRUBzrhsN3uWby/iY3177LG72q2fBoSu5sUzzjyrjB0zVkrcjjZEoDM3fUF38JTIVbsNMe4o4hgHlMsFBbfddqvPOcG/pM1BlXrRLqSDzukIx5MWny5pE/QJl78pTxRrmx2N9m4xzz/z7NMy2sY5PZ2P7VpcZ8x5E3iQFa8wStXxBYsSc5YEDy6E28u5fNJVcTxpHwYkeBOei/ZqCBoLUvLqjzj7SljFYNbqj3jC/4xpUR/FiS8YsDBqWLU78YQTy9NPP12+8+3vGEbMwKv/oUzr6SVohYODDWXhyS4Jtqb069O3rFqxqvSQkt+/b3/flHbdtdeVKy6/wt9qYUU0FSTGbLBl1hqFBHpQb6FpXCNWgqsqKwyyEKI4HzBWm3L2CgOJOjzy8CPlW9/8lo31b8kg4RIOpxdceAIZA82ocxhsGCGqo9qS7TmbNqyXjFhaevfsWs49+7Ry3D/+JAP8RdGhuVx91TXl2msuKzdef2t57plnRb9NZcrkceWNhx1YPvyhfy+HHnJA2Xnu9mX61Am+LYsZb84etGxaLx5YrfS0GbREweNQLt8F4HpSVqpkkMgYETrCR23NgXaI6llW3qkxfKj2Jly/raRBe+EfxpoCW4NnaKeIi/f4DYzGO4pNKDfMnMcSPuWZV/QUWMurTANfOaPxajiXU8ELF2XjIi7iwSV/h9v6GeHEB0/HO+HxKw0wSve7XngPmkTeRobGM9IIVhUWCmYotqnAEh59UzRVfPpIU818K23gTz9UeNUvM7/HAZcXq3mBo2OdBsVedorgCg+hQPvFzLezW64wdnBmhss82KrHORvkPpMHw2SA7LrLTmXggD4yjO/yN7/YusrYrMIk47r7jFB+8Bce53IBPirISjvUAJPEiTKjPvGk/RizeJI2fwf28GHFMwYkOOYX4kJGhUGvOikhkxTwEXFtYdHhK0e54f3Lbc57/MZVaLY5sCKdMIg41Y13YvI3MpCx0OkqmBQRcgoZAY68Ayf+CMMzfhqQfOLGn1f59N4q4zBaW/Wlj1T1AT40Nd30HrI36gEKhAEH0IEXcRFvvA0zXNID12gnwqJc/Fbh8pknxoOK3x2CIz7LpF4RitsafiM/jjje62E88z1d228/G/Ed5dHbVr/T+Xc9Xbt4cEl8OvLpEtd8Zly+tw9r79qnwW31Xj3bu8yTeOLTbRVeyW0F+kkqhVZh+gfPOI42bIS3xRPXzmXZ+Hq902eaf+Yyfb2927tGvbauY1v95MnLmMpYGzpJwMNuoA7cAokez04Xtj02ffoznzkaBQ9Bg7HAF0A598EVweeff773ebENB+U+ZkPYH44hwFYDBM2Wsttuu1kx5RpePv6GITJs2FDP5OPYYjWg/0BvP0KZYTvUwIF8ebeUiZMmlJGjRvp+/6ekyHk7lspCkUTBc4Uk2Djw/uCDD5Zbb73VSi9GlBXbnuDe2edEmGk9/PA3l4WLF/nr2Hwlly1BzL4zgPTt09szR8zieutSNctDuzN4UH8UyyQeyg1KDwKI74fgxoweW8486+xy1933OO/kKZPKG95wsAccaEO+aAQUprAKcRgh/EZRIo3LEP58/4F94d6rroYlX24VYFsBZQAD/Jn9OvTQw3xt6kknnaTyOknZmeRvkQBv2hTu/59b/vSnv5Qhg4ZKOZpSunbvYsOnZ+8eZd/99va3Z9gL26N777J+PUo+TMfgmTMlMBSoNJgK5sGYe/CBB70yxgE+flNPHII4DpkvK5dccokMiB1E82E2xqAfK2Js4brwwgtsOLGCkl96RUFmxoqVngfuv6+88urL/oLxyBGcVeouI2iVv6vCSh48B20oly0WzMyjnGF0JfOj7GOkjhJPXXHF5eYj4FE3+Aq64vgeBjQjT9YjXT2MZ71jU06G0160Hco2fMWAz8w7CjZfDL/22mvKvTICuRrW39VRO04cP8GXNVx4wYU20IernsDCoLICU8Fv77L8KBeaV23juiN84blYKQEOT3o8cBEIuXqCIRZlxSDJRy0xyjkADjyMTRR5G8IyrvjY2r333W9ZwBmMfjIYuUoSxyyptwk1sTWE9hBcZrdbRafNwk+k5iY4Pgo4eBB9sJQFL7xYzjzjbBkKj5X/+trXy5RpM7xf29/IaJES41l/VUj/UtnAc7aDj+3hxa1VmPhAxh5GL6tkyCX6MBdfhEHV5O/2/PIXvygHHrB/+eIXv1C4uIHVEmhE+3Oegos2KJD2gRfZBsWNYBxI5/A1t1thkPz+mF+Vk44/wYbHpAlDJfMGlj12367ssdvs8ta37F8+9MG3l3ccebiMn5llxPCBMsDYhrlavLFGtORjrut8qDkPTksKqTxuIkM5ZKUmVke6+UwKN+hwcFA0teKOgoOs0jvEsReN1GbEseLhrT5K6z8R30qQSRl/vIUxQ3yV3uzkRE4fMiDkOvLK/QUGU4LkrUxjXqUIGjrh4CkDw4ewNh9KG8/0Vs7Akd84vbbhWuVre+dplo68CdPx/j+MJt7pIvZVet6d3+VUPuHon/uK0hgKhhhwyCfcoj9W5VTwKCeU6YAB3UjFexg0FT1UMDDAAxoZtujpflyFb8IIlRzHs0oCrOzjelORorkMdJ7c1AjKvKMQ45q5PVH81L9fn7L7rjuXhZKfN990Q1m3ZrUn2QYO6O8VXBVcuKSBlU6fQ5OnfzCp49UyYU3Z+tf2jozgdiR+4znzQtrw9P1N6tMRT90YU1lNs2whTP3LMtp1CTq2eegHbaufriuygz/166rmeod4Do10vOsJVGSNjY7qGXAc42fIClZvJfssmwijLuRllUCyk996T57HR5uHq/92uyQu/DZq1KMyRvBCzrGum3ih8mnEEFc1nRyGlMIA1OaIpLy2RFFu5YDVxh+18EzfwDziYxyI94Qa9Y06R456rq1d5k+XMHnWfXvXCG/Ed/RMPsZlOE65tpmv7jrCJdPxbB+f4dt6/2fuNWloZ7l6eB2e5WcHrsFTfrTlSX7BEZb0zzBcR2XheP9nPl0dXkcu09bph0v8Mj//+51//qF/VZ9JDwwmBnIC0fkUDsimrvQLZmXiXBTbupo+9vGPH82qAQo+N09hhKDo8PE9tvkwq8sqB4YGxgnpEFishIAohgDCiW1Ob3nLEb7Biu9UsH8VxZB0KIO77bpbmTJlajnr7LNk8DxXpk2bpgZjX+imwpfk+e4IB5Sff+45b/OhIsRTGa75Zc8mH5VDueV2JYyNcePHiQAtvhIWJZPZaG722WGHHX2mhbu3OZOCIsZBYs9siWoYJRa4ygtxGGRRxiAonRVjCiHCLBMKHcvtjz36qAyuW1T23eWhhx8uX/nKV8ohhx1aZs6YLtiTrRjFFrGGEIAhMaxoJOiGwIbwzJgPGzJUYZvK2jWrpOQzO4sxosFBOFB3Zm6YqUGBjFUKVgY8+eVLB5YsXVrOO/ccKY09ytjRo0rf3v2Ed88ycYIMEdH7j3/4g/f6jxw1ImZwNPhwvqCr6talqZuUd1Yb+KJ2bFvBQ4Bc6bGQ1W/qwaoWPME2qZ/+9CfeWhU3osF0cQiZ/ejQ/Z577vW1zhzIh2fgD9oKo+Xa6671N1923W1Xt0kcwN5gZZAtB1w2AO+MGDG8+srzQG/Zu+jCC31r28wZM22QmlYiBttvyEPZwMMxu8tgyzYGaAfv7r333layoR+ONqBMzm/QvtQRPujQKY74oE+4TKtgryx4sJGnbTBISHv1NVeXWbNnu09gjKMwcwMdxuvT85/2qgNnPEgD/4E/z7qjHYCbHrj5no4wFIKIf21aBAHJ+e0VAPModQjBwXYdBAHGHGlQWEhDHCuFd955V/nlr35dvvSlL5XZMjaXr1hu2gGEvk19MUjoK4F/8D3GCkaNWMRKAey0aOGScsLxJ5Znnn62/PhHP/FFDdx0A4/E6qvgdInVO5MYRQNpJc/vILvqp8GcOHCEr73FTO3LpAMGCX0H4/969f0f/fCH5d/f8x7fsrVBxge8Ai9k34Q+8DZKInQU1VUPtkTpNwojNy1taS533HZD+dtff1d2mDW2fOqoD5bD33RAecMb9i6ztpuoPjdS/NpTWTdIGVxuQySOAKtuMkQ6d0I5i+03PH0Dk29m4tsSXA/LVjHkDTPieIxujGjakPYLmcWqjdvebRce40lRooNwh8i8qR7UL2gF/RQqWpGVeAwg6mnFWnQkaYNvQoaZtm6DreOSr4Dd5vQKjhZeKGVVOXh4kmfKkwYe5JGnWzmfYl1gOMc5YRXmPAEzPX/kbfzit35UPsMyvP1vK0T8q8XxFmVXXsZVXKrQ8NQFvKEF1bOBQWIXHK7GulUcDvj8Vl7aUjDgXcZkr5AYjrCA9shh8ab7lLJxQxrbHzH2u4lh2A7JGNZDxjJf/SefJIHGve3LoAH9ypNPPF6uvPzyMlVjEyvPjCVsR2KSB8MEQ5z2p0z6EA65mu2FV/Vc1wyPajTalN8Yrjjo0iIjBMdqDuMn4x31cx4lrprZnjGRPMBIuH5WfKKCo33gF8dV8bxXnndQCfnbgJ3v5GVFBvzpO+4zMLthk0Z0FvqkDXzkVR8mC82vpCOhnniVoievan/+ohD9kTZoCDSCAybtGHLWMOTAhxTGvi0YWAYWaZ379R3pncdAqkC5NDYSXsP4CMdbxAfd6n2uIweP48iTaRsyYGv3WlhRz9dz0GJbzmVU5QTOr037euH1Z+KWz3q+en7e/xlN6i54b+vytwW3/sTFO3wdYZRbxy/p3D480+Pq7x25zFv39fC6a5+mXlY9LuPr7+kiTC/Kxnt7GFkn9GHOnXLm26uUkmXoZfimoz71yaOZGeQuc4QEgo5OxzIKS6/vfve7ypPz5pVLL7nEyjRKIkYMCh8z92ybQrghMDk0+ra3vtXK7plnnFEGDhjk2W2UFz5SCEL77LufZ/nnzXvKhgi3jQAPpYztFWwD45snKHBWmlVBlFuQxdDZ/8ADfBvTcccfV/pL+A4eMtBChxlO8OHMC0rLsGEjyoEHHOQbwDCEEJQYQhY2iBEpBQggZlOYdec7GyiJGAAiYxBQHRplCaWbA/p8CRfD7D//8zNlxzk7+PpaPt6HMFZTWKgF8UMRBEZD6WWA6Wxl9MH7Hyjjx431LHsoHUqrvNDHKynKR15oDGwOJ9PKKG8MUnjObrB8f+klF3s2eoft55TePePGHVYj+GLyz3/+07Js+dKy3azt1A69hR8GGGdcZEjqnQPi3aT8BK4xwMAsNqAIcJ3i45PwCIPbiy8tKKeddppXMuKDebEaRN2hH4YnW9vYwge9vSIlz7YtjE+2aEFPVg5Y3erGnlvJvTUyzvh6PUYnh9R3mjOnDBk02Az7zNPPlMuvuLz07tPHh+vZbtgkpTHasuo8oh20YuUMAxMlG2PxarUZdWG1hFUMFF9wZhWHm7JcS9c1nuk9QFXwcdmxcC6v8vAQy46cd+GaSAxC2urSyy8rBx98cHn7kW+3IXLa6afbaKMoVgMPPPAg38jF6Agc2h4Hbgkbl7hlWHtPvPlPuNK+5K+y2PHbfKW+DD/5GxVVu7qODJzKgHKOIdFPSj114TzXI48+Vn7xi1+WN785DqGvklHKgbRmGVhN4hsc9cXDk2GQAy8MKl74OJ5XV0Xvv//jOBv0v/zlr2VwDi4rVq70PlKRyziAJ7yPHOFpgwqIAJSjvqSpPzdt2lCGDB5Ej1XfibNDrOyxrep73/1uOeLww8snP/FJ8Vd8yJB6caaFvNADXmcyA6ORGWBWJprXrylr16yUTBA+m9fbIPn2t75WDth/5/L9o79Whg7qWXr1lMDdwkoK191idGAUbLDnvau3aXEgnXdWYtX3ZAx4GxYTAer3VL1//94yqLqXnlwCwKqM4jFSfGWtyOmZaNWfZrMSofZCWYUk/LayiIHhVd9qgFMkNPMr7SDXUNxQzJB7eAwYwpFRaj9hyMwtGjUyNL6YzwQOSmkc+G04yiY98kt53JOijdq/u/1UX/dXNFOFOcrpIm04AoOvw4dx1HD5Xj0Tvn8EzFSeI1/044SRYcS3ecpUeKSj71W4GU/omsZIhT+lVWlsMJBUP/DA508pna5RnmhVxfu384SnTHiZa5fdRkrSqvZ1G6tMPk4LOMJJ77NbYgxw4YZFuhwrnbliwbdI2Mq76y5zfTPhJRdfVKZNnWoeR04zlq5azQcXQx5QNxACh+jDGKlZ1zA2sq+5flW4kZIDRtKBfK4LcMBGv5FN1AtHWPBsTIKBeyf1C24Zk6RSGcAWX2I0e1yEkuLrznrH++C/PBMF9uAmerbFRZ7YEgidWXmlPIjK7gdopHjgKz99n7M9obgryK5qrwpHfLpoP57Vu/K4Dnp3dvcb3ipPX5KzjJXHCaJhkg4Zp+LaHOXiG+9+tcuy29KYUSg3EjlaPvKHz7RteeOh8mmHbNNoz9fAlyOs/W9c/sZlGM9839o1yu8obUICZj0c57Kr8THLrJfdUdi2XB0ublsw27v2+do7jMx07XFPVy8rXaNsP7ZymT59nS718I5cpk1Pn6yHp8v39mHt02X5uHp4m+sAl/gN70Qe+D2fxIETHp2eT22wHbiLxh/0xJdfeqk0ferTR9koYTBHaWbWkPu2ly9f1raFitneiVIGr73mmvLQQw/aEOH2HFYvmK1GweWwCvf/08E5aD5xwsRyysmn+JsTUyUU40vXG6xYshWLA658BX7W7O2MDEYJW7JY4WAl5eabbvLh9zzP4lleefJz5TAV4uxL84a1Zeq0KVY2cAgAbmMBD5RpDJ9RI0aWE44/vixc+EoZNXK4yoqbgOiYHJzmC9soQD6QLqKBCx8fy9+UxaoPZzEOOfQQGUKDfIANoUs8q0tYfCifCGHomIIa3ENwd7YydLoUepR6DmOjKG7evFF4MFMqhVENYyZS27PqAgwUeHBjJcaHvQUfeLg9dt+99JDSd8bpZ5QVy1ZYCYeWGGnjJ4wts2bNLH/80x/L448/YYWYlRS+HoxyDoMw4LBXGUe5ME4+0/HO9iPCybPT3J2s+J8uJRsDbYKMD75hA60xMti2xTYuDqjzIUoMKoQvqyK0GwfsqT8rHuPGy1BVm0JnhCP15dKC++69r7zw/PNl0qTJvqWq/4ABnt3jjMn0GTM00HDWIG5ewRhVNzCuDIbcyAKNCAFP6H+GDGS2rbGNjHrAS9lJ1IBuQzyO8Kw/YbRpPb7+DBqyUsRHApltb4oVLcWfc+65ZbQMz5GqJ6t0rPTcd//9vrihzdiWoZjwccBKOtPGCT/j646w9Kl4kiwHP+dRIQhN6OVDmxUfWtlB0arqSlmrV61WG/YWrQeqz29yn/7hD3/kbxTx5XwUGQzz3urnCBFWJMmPQe+CRcrcH+tZ3wq3+OjmivLnv/xZRsgKf6iQrZvUu9+A/t6+ghpHuwmC8BFu8sBA0fZtMsCTVh7KDfWrvBQQlC1RwOdWGGypCzcJ0t8/99nPlg9/6MPGg7ojE3yzVEVX+jmKGvwNLD4C29zMCrDiZJAsXfJyOfH4v5S//Ol35d//7Yjy6aM+rGrKuCnrBWeV0lN/DH2UHw7GdpaXEu9tWMQ1ybDp4m1YrICgTHalHlaaKJ9tchymVT71Q77lgaGS39Twh8VEY+qHjODdPCJ5IOq6HqSJGWkpaW77VCp5Uz0tCyNtgGUmWEoZNAZya8xqm7bKBD9QFH0pZ8itSMoTjsc5TDDrzjwXb5WvOcoGqXTgV6WnXdie56fy8QwPfk5hH/kbMMCIm9fivcJJ3nCpC3SQj9wNj4v6QIHAK5Uzskb2CIOu0BNnPlSdjUfi5VdaCB/5CIk0QUuXpZ+8u1TaQu9kQOkSlZVGnlCFsU0rri8mTfR/jBGfgZSHdzZv2SjjnVXN6N9ci+4b74Qrq2rI1JkzpvlL9eedd57SNZXpM2ZaPnFrFjVijKEPAz9XyMAw6p7yKOJx8bsxPhDHhAQ/GaMIT1iuh34zqeSzOMBQGPVE/obnVi4myCqYSuMLAAQbD214Ei6M4h0X6LQ56BvKYaQwDlXbet+6HOMAZUB7y0C9R93iogMll1N+4xBtBM2ARVr+Gu9ypMM7PMrMvzROoKf7CEO68jXCGHPjXRHO63SV43e69u/xGzwjjFeB8NOBFbzXOCcKGNFHeHdQm2vAb7iOwtJRp7p7bTroVb1WzvSrAoMmHeUL5/B2cfUy6/k6wqXu62Huf7Xw/1NXLwta4ghzfWowOyoj07R5hWWaeBJe9ZeKfo3iElbEhY/ILH9bLsto7+p5/hmMuuso3Vb14J+eyAXGkXTIUzx9i3ZgvAYWCw70C67jb/rwRz54NIEo3iiMbKfiJiQUOGZVEB5s3+Fq1t332N03JfFdkJdffrlwMJ1DoirdAgiBBVrMdHJdKzPpF154YeHw+RgZGOyfR/aPGD6y7LrrruWSSy8uV19zZdl1t51NWxRvZrK5jeiJJ54sF118sQ9oDxo02BVA+QNPKso5Fup+9jlnWIEZKwWZbwugcCOShIqNIFYR+F7HENXn9DNOE94vlhEjh3nlACWMcV9DsAUkRoFnuhEqQd9QcPUDInoAkPLAV6nDoBCB2aIih/KVgxcGBhWCrhY2ejJIYBVy49DNN99aHnv0kXLF5ZfK+FsixaWbbyuDRaEBtwZ5S5Twp3VRNlDkWCGAtuAD3Vs2tpS5O+5c+vXuX046+UTVqaeMPNqE1ZANPkjdr9+AcuJJp5Tnnn2xHHLIGy2IcRtb+G4FW2bYWsOgQOjWHQZHHblVa8WK5TYQYTBWYe6++y637YyZM709Cxe3FrV6BYAPK65bv96rJSh+y5YtFfQtNkxuuvmmcu999wrXWaXfwP7BwNBKZVL3STJo2fLEzPcsPvrYr3+Zs9NO/tggdOdweMxqs42ItuZsRSjdXMO7bOlStdsmD9YcwOfmNviY1RLaExypH7xEeNaXcDyO37QdbcoT3z4NPK9A0UhhqoSvvhTvLF6ytJx1zjmi96Fu181iei55wJBjK+CE8RP9hI+pO7wFHpQBbJ45IKavu/zNU+On8qC4BI4Vam1p3Cf1ngoVv+FFzjjR3ggCWAKjkfpgoLNq+MMf/liKTt/y6U99RqkYV6VgiPZsAeQDbD1klDMRYeFiHUQKC53b2pfoIcWJbS8rVq0oJ59ycrnvgfvLV7/2Na8sgnQPGYxr1q32lcKlc8xQe9XOM5/FWxpRDmhvK8ZUFNgqibJIg4LGhQislMA71OnCCy7w1sXP/edny9vf/nbFd/dkiVf71N7eqiVQYdi3xmqlnr16YfzzPYiVfl+69NVy/vlnybg5tcyYNrK848g3lYH9u5UN65dJqRe8nuCE0aD8wj8+2IcSJDqr7szIYmSI7JarlIvsoK/Th1Aye8hYadnEqg3p4UnaQ9WkhjauY4IBfKmfIMMulgeQmifbejBSWOUKxRqjJOJRuHw7FDdJsUdI5ENe+cvT8IQazkvn0NfsYqDGo6EAC1YU5nc3g/EEHzLxf/r8A4ut/yJEaVRuDLqRvi0/+Pmdp8LVj+pP+NrKI2H8DwPoHaPLMo04+cQl0of3WQWXpzxtMPQLGJBMaQxVT/vKAS1WLKh3rAA4j1zIAMoEZgMufSzi+Z+6RjmuNyEV3R0Gvhhj+C3xVJdxmxlvpcfAgN4KVWZWEWSEypdOGueUgKt7kTvsVOjtCxtavQ1bGJQhw4aWXTTOLlu+vJx3wUVlzLjxZdDQYcok/tM454Pubn/4Q7JBhUa14MCoA/2ElU4r0tRB9fM2ZZ4Kg/SsrPq6X9eXuoJ5vDOugiiwwgggf8Cj7Bbyb0F/UD7VhW+mFBsKsvJ5ih+IQ67yHrcCRDgUov259Qw6FBnYGNnRHtCYA/58TFjlsyKocb5rE9dYcxNZ5BepBY+6gj/11xN6m+Y8Her6Bu/Sigqu3pkQALJbS8kNxr+j/lVq/18VYQef4MlLX6rDTlzw9fJw3vZXveNI6m7vMvTDcPgdLmAlBsrv+AYMnm1p2sUR3j5sWy7jt06r5z/Lx18HadrC9ASPuo/grfNkuenbu9eLw/0zuNtyivUz8+MyD74ejmufDgj2Dq5kRRWWk0x4h1VpHF6BAR7+9XBMV8enPV4d5a+H8Z6/63Dau7Y0gbEdOkJOCrRojManvsOYjU7COWDkDJOnTZ/69CdllIQ1w13eJ554kpSIUzy7jjDjK+IkTkG6zz77+EN5t952S7nt9tt8iBwFulfPXlYAKMD70pV+9KgxZc6Oc/w167vuusdbuIZLSWTFA4XmwIMOLAteXFBuvuUWwRnuWVrfRa4OzvmRl1962V+QHyZBivf2JcXHyklXH8rnQP3FMl4WLVpSJk2cXAZICUfZAycUAdKiWG83a5a3Nd18y83lqiuvcn4+YtelS3fP5lsBEPHAG0GM4gbh2IuLELaxIMODD8SJDFKMGQziI2CUxYoRDgFDPlafoAWeeB+EVqNcKYPvFRl0GF/cDvbiggVlwYKXbEwNGTLU+/hJRz7OKyDIwYe98DQ47cTMEitYvndewhYDjZWfk045sXTp1tk3PlnpUqNPmjSljBgxSsbfdTYgRslQUUNWCo8GIwQ+Ood4rM54iTvbWk499dRy/PHH28Bgew802X33PXzpwPz58z37jwEL88FcKIAYteece44/gjlkyGAbbdCGdGw9I+8LqjsXHQySwcsMNgxJG4zX4Mn11Gy9QqEYMXKU6C16DRhQtQcz0t2kIG+wkPUd9rSRaMRHMznXNO/JeV7JYbVtQP/+5fIrrih77bWX8Bpi2sHzrFhAy3RZZ7xdRQ8PHhVdsm3s9c6hf3cwMQU3iVF3jOezZJQdfsQRNuTontTrUdWJywJYtYKOaciDewz+cZYjPbyLsZVlp8t2wlMPYIQyEMICn+/ATPhub4Uj0UgP/yJaKAf+5sOkGILHqa25pe3zX/iCJxLYssUhXLapURargtAEePR52hXnrSByKlbKAv1uc7niiivLQw8+VL785S/7XBHKCDjTBrQjxqXx0R8wMRQdp3fCA1c3ReVQ/lnN5NB+VxkK6u9WtLeUG2+4oZwkA/xLX/yi5NS+7vfA4szM6lWrvCWVMNocmoSRAk2KDP5V6m9N4s9u5cEH7y5//9ufyllnnF92njupzJo1taxdvawMG8KtcBgbbL0S7OY1kgVst6IPcfA3Vj0xOMyXekJvDCdRxPVG2fFZNowWGSkYJMptWtEnk4auLu1nOsQsvWWwCqBdSUufSRoZNjRU/+CJAg9PMoCRDzjApv48gZO8Ac6mr2DwxEc4MFDMhS/KF+FKTF7CG67+no6whuev8cRVv823oSAKals4PJTv8Zs66lU+eZ1wBjiP0Y4MeJEHF0/qDg0SGi7yk8+5ar/VMmoLF6TwgEt6xGnVx1QgwdA3IVKu4x0SYTjGzsQ1YSQc/oCFYg3tY2UntovBL14xY1tSKyu/or+3KSlNZaAAB2MU6P36slLPTV18z4XLVWIlbvnypT73yLjBZTKs2jJBR5sjk1plDMX1x5IDlE+RFb7wVNQJ/Bo+tvjFz+jPepHLusXvCEOZxyHrDFbQkndSbnlSx3yKngEulAmfRd42JUw+lTanIa+sCl8EII8UEUjj53TKDx8HehFGnVNeE9xivha8QElOuLivUk9ndLmUBax6Wt6zDlYKKke+5AfTlEBIBt84Bcnpy9GfgRc0Txep2sonijSZ1n/EO9bJnZa4Ck6CMy781l/SvZGmSiQXODdoni7DMm0bTnKZJx3v9d9RKo96WMMR6rpsA0Y8ox3S1109bUeuo7jXwz/dtsIyPN/rqRJuxiXNMpxnvWzicHV6Z96MS/zahzVgKg8vVRwu0pG+UX7mxWX+9HXY9XQdvdfDyIsjJN9f65iAER76Q7/lN0nd1yUXmRyLRQS+e9fbcHg2vfe9/3Y0CiOz3Cgf282aXbbfYU557tkF5a477y4PP/yIFf1+fftZCVjfvF6KyrDyzne+o8x76sly5plnanBeX2b4Ws/uVnK7StHni8AoaUOHjSizZ+9Qrrv+Ris6kyZP8e1ba9at9VaQnebuUp59bkE548xzpJAPKlOmTlfezVJUh/j2qEceedRX/DLjzG0ifAeEQQP6UIkdhevECZPK6aedUZ5/9nlvAWNrWcwuhWfGnC1WnIc54oi3KaxLOe20s8qYsePKoMEDRIiYeUexMGz9IbS4etbvIixb1WgU35IiBcFDAwJNgoIZYSULoaG0hINbzF4WGxQYSjTAacJz6LDh5QMf+rAUp/3K3nvsU2679c5y5533lBdeeLH0F61R6MUyyiuBJ6UHvHCEURACnq1cnNXhbEXzxvVll113seLOV+hZoudr6fll2ilTp5ZDDzvEt5zxxW1uQCCO++oR6ka+8uAL7qm0oMwuW7bMty+h0HOAHaE/XO2691772PBAMLNFj3ys5nD2hMPqTz31VHzzZe7OFojc+MJKFAbsTnN2KuecdVZZs3JlmcPtWKIbgwVGBc/nX3ih3HHHnWXe/KfKaBmz02bMsNGMYUqH82wweKo9+DgfCiDaCW2FosrtVmqpMmHchDJSRg3XA3O4c/fdd/OH+bgcgRvAUAZp1xQO/KY+tG8MONAlBlDigjaNtMR7O00lBDio/cJzz5cbrr++vOud7/TMuEhpevK1ea4KhlasJALLZcnngAdM4BOXhijveBxxmZawhtKj1tOTV/gmlVvS0m9ZWcPQpj0DFnxEnugf6blE4uSTTy5f/epXvZWSr537Hn45BlEMYRQ8jEM8JUcdYBxWuvhYIXvVSzn3nPPLddfeUL73ve/7qmj4HyUSB55WeMV/0AxjyLP4wo0Jg5wIwQFvzWr4IhRlDD/cwP4DS5OUqi2SNbfdenv5yY9/Uj772c96hQr4sTqk/rGh2ZMI9B9vDVMYT+JjpQQDlauP15Rnn3my/PhH3y233nJvOfiguZIvs0r/vr3L6tXLhcOKMnRI/8IX2Lds4uOQ0f8pC9ygcygaKMGx+kq9EMK0jSd+lBaP/h2zrIrTT3AxbVVvHLPo1JvIUFzg+RavZHM5gWWV5A55UbQCPsYPcGlT6ssqTRiN8AN5LatgX7wyI/fiwo+gC7jRnmHkUHYoV3hcW/9AxkFPPckPPuRRiNuQwsEJeuBSXtJ/kYVhkINhyBzSkw+ffSL6V+BDgoAXgxxZAod0kQ861fuHnd4jBzD80x7HhBOKow1CaFDJd1KnASeQyiD41E8wGRuSHka8ekb9qRF0Cz5owwm8wcM0Dv5zueJ56M72wS157qEzl3WAKzOKUJntlNwKx7ehwhC1bFZ/dZuJD7kNi62CfGBTwern0KNZPL1aRnEnye7+paf6wFlnnl6GDOhfxo8ZVTqLx1hZ4FtWnqBQe6ALIMPZ1osxiliFdvQRJeaf62d5pzpSX+oCvyG305tO0IjEFYn4TW3gAfLgDMvw46lC3S/UDKKB0gsHcnVRPcPIx3gR/UVDJhWgb9Ial3xOObQbK63R1vAdRr/kj2jNb4/5wiPaNXgNn3xDHRXp9jbvybsN8UridGQQ5pRPm7iOCgevpAHpScOKOV+iNzcLJqUgE4IWAKRbEkrqaOOtroytHC2u0gIv/W5LYwe+gSux9npvw1veqSoc8zeuHp9440mX9cHxzPeOXCM+00T7xm/4OqoTZTTKadAqcEk4Yawrr/5R51R0Fek4cjR+k66igdLV8ay/41ymPOQDNnD8m8gKVrwH/MY7z8Ctjm96HHFJN5zLEj542jVdPb/rWnlc0iN/88z0uEjLW2KntMI5dKMIZQwlHfI289dh4BJ+exfwG2XX0yWc9Ek3/44kfrr+ypZ9I+tPKudTv26STqIfxpHxqmnOTjsezTYfKsKgho663Xazyx6771HGjB4jpeL6ctNNN5VXX3nFh5t7a4Bm+wxKHUoLM9r333dfWbZ0mbcLMfvP7C6K74rlKyXg1pfBQwbL0Nmh3HHXnWXx4kVll912tZLPViSRvsyZM9cD1U0332IcxowaY+QxhPbfbz/vi72Wr37LiEHZpRMzwKFoMcZyaJYZ6XPOOddbzbabNVMGDjPREu4SrqyEcBYlhFcXKcm7lPHjJ5Wf/exn5eVXXhLeI71FLIjK7Msmr4BAaBxloTTkV6YZhDE+UPBi4KqESjtHB4or0GCs4rMy55x7Xtljj72Kv83AuZWNLWX33fYorC7df//9PrODwgrN2MJCGdSJxkOhx3Ck4diaBo7MXvdRmzAozJGiz0zzSVIqWT1gyxN0JKxP375WzDgXgKGS7c1StwfZylOPYL54Uje+J4NRyLY9VnLYlrdq1WpvjWIQO+20U8rMmTO9agWjcUsXW1ZYWWEbFt82YdWCg+UYh6QBNkrcueec5WsrbdSoLOJWU1/hQhmvqu05x8I3TjhIj1IbxkFsE4zZZqjNR//imsshg4e6vLPOOtsrNxygXyLD6uqrr/JqCfzL4G5lQelTsaeuwI823lqg4NPlb2hLPVNoskLCrCerIZy/2mvPPWUID/aFAmwro11nyejng47UnzDA1jt7lomjnrRdxvNMT7oMzzwOlwd3AIMfl0KgJFBP+gvx8ICzVlViYCQNRsPxJ5zg8zdvetObzHfQIuvOk34Aq1MW8KE3vMeKFmVgiK9du66cdx4fEryifPGLXzRvYEADhjz4rENe66laGT54NQaW4F2UJG7XYsLASo/6MbzEtZ4b128oV1x2efmf//lN+e73vlvecsRbpJS0OJ+Fn/BFVnF+h5UFlBZupWMFMAwBlpYxTDaVJ594pHzta18oixa+WHbbdZb4fqavWmVbJAffX3rxuTJ+7EjhQn1RHEM2mCD8L5wtbKFVPlUnaFhX2HnivEVKiUwLyT+UNZTUVNbB3wqcfiNn4M1cTUmjAf4jHcSFNlakKge9oHGuzIAQZVoJJl5xtD34Ox1lKI/pXzlv9SMMvNt8g9/sBTvaNuASFso37VzVT3koA5/5QMjxKi/DGnGRD17J93TmR/LpCc4aQgh1eCo5mZp8Th//CGkLIw1gbSQJL+Kc1uHRXpyfgt44+CXoFXDDJc6vrZeAuQxg2piT91Pwgg7Rt6JI/UZh9q1tKk8GCYYGH9PEUHGbJ69V5QEPZRqPks0qSdzsRl62FhLGahIrgpLHkrErV6zQmH5t6du7j2TkeNWvp/JCM9VPdeW68gEDB/jwPNtjqQ/kTbrA1a6b+iwEzbNgjJXUifaK1V3yCKb6auTENejEO45tuyE/wwPcdHFsxPEO7c1f5JWnL2OUMM7Vt1YZsuKTrjlpgDGTkwDQWj/cd52ngtlGU/Ej4Uy6sAJLFsJym2R4xiH1Hxk9Sh3lAllw3LZ6d8FyvANP/0cYZToPdONnjcbgUnOkqYdEGnwkBfeQL41UpInyGu/5G0faTF8Pr7s6vH/FtYeTv4HTiALm1njqfz/b5+8IP97hr/Zp2/9ucwKxNfU6cKSplZWwOoLZUbkdhdVd/s607X/X6Ry0asTXHXHwVXpc+zTp6uHxrjIctHVZdbctWLjXi0uX8NrDzTq9Fqd40nfp16kToBM2Pf74Y0fzXYkhQ4Zp8G8uG9TZrQRLWeCjdfvtu68Fy8033lQefvhhGxPMLjFTzhYktlmxtYotUU9WW2byo4mLFi20Ys2gyUH3Pffa0+cQFip8sBQ0lNp1zc02GnbcYUfPyF991VVl8aLFVnxReBiQOX8CjL/85S8WghyuZisVig6rGZSFosfXbS+97BKfYeGdxvPWKQSYhdgmzz4zuHNwnW1El11+eXn0kUfL9GkzSt8+/Sz8PAPp2QcJC41BfG2SMMqOMx3MUkhhkAKBIpyDTPr6IM4gySoU5XPd7eLFS6zwgTMDQBeWntU4kyZP8kHu+U/PL/fee48VCb6CzsCAsoFBRfnulHpnVhWY4EsTxwDVKuNvexk73cqJJ57gWSK2zKSgpN2MC0JV6Q1X+OGZKdNDDrwRctSFdHHuBHpCuz/+8Y9+x4gg7fQZ08rjjz9uo5HtccAEZ4wpbl5jVpuVLniCNkUxxjBhSw0H81evXukzJjNnbmejltUMFEqumObDh2y7Y8sB7Z8MTl1w1Jnf0ARFlXfqRftyCxhG7FlnnenD5mPHjfUBaIwULmJAkea8Eas+VurkyGtfa0/DRhG2wtfoWOSJdoktJGKWaGsZmWxNu/322721bey4MWXQ4EHe502/wrDCGMFYZfCGvtSr7oBNWYRDC97zd3p+1wV0PnGEJ37wGelR7EkDPLZqwTtcEoCSSx8Btz/+8U/K21Q+ddSn3NbkgxY8A27QKviCAb74vAaw/O0DwSbtLbfcYh7+7Gf/09+foY7AR4EmDQ7cDEvpoR8wXUfFJe1x8BG8AoysD98SgnZrZLTC5xdccH75r69/rRz2xje6PmEoiCbCl1USLuZYI56jPJS0tetWC04v9V1Worao3/eQEXlF+cY3vqo+ubLsvvsuZf/99lG5XGnN6h7GV2vZsH6NP4I4YEDvsnmTZGWz8gseA5/bRGWGcgE38LtSGPRHXyEiaUld+fO7fOAGTYLPwJ0O6XfnC7q4HPpslRbFCIgYot7rH53YPOCy9DPLRFbQz1Gs04DwCiN4Vm1KWvJuPUERjnfkQvSTMGAyvI5n5OE3W3OqvlQpTunDgUPggUsY7X3d1X8DBTxMD/eFqPtWaVRWwMmS+D/CcKASOIXy63T+D+hBC3gK5ZjxiHaK+kOr4NGt6xQuYMSzKsowcBGWgeSFRvQBDAnwgFYYJCpXcZEPnCvlnPwKoc0crnh4jSYVusqj9NBbf4zR0AU7k1sXJ0+eJqO6b7n4kkskh9aWGdttL3ndS2MCsoDxpcnymckMJsC8nWor+jba2H96gg31IT/PXI1FiSdxG98qt3mr8kwq1F3SJOmDj3JD7vCesKA/5dkoqEiPLDFelSfC5YhmwfNBu5hsJF4P/676GT8BpAjKo72R01vBrBywmNRzP81c7dIBk/esCx5HmPsE7WddI9qVWLIaouAHLH5EvnToRITDF65z1Q64pFeW9c/cv5qu7hI+PuuX4e2fHcWn43f22XRR56hLPS8u6/Z6LmBGudC4apqtXB1G9sl09biEk+91x++OwjpymbajeONYc/V0POu0IG3IndfitC08LQsc1ICTz3o5HTnCtxWHS1jp6r/r+ToqJ99dp2rscX9Wn2p65zvfffT5510gYTXVe/ZRLhhsWBpmNoAZSYwCjJNbpGyh2JFm8JAhVlxQGIYOGepVkxtuuKE8+NCDVi75uB6GA4fCmZVkSXXU6FGFW6fYs46SwvdIWMEQhlbuMXBQbI899lifpxgnhRrcgZNbXjBMMCj4zY1bHIxmNYZBdsDA/uWQQw4pF110Ybnnnnus5GP4QCuIgELDbHDOjLGN7ID9Dyx33H5nOf/8C8q4sWNL3359JFSbyuo1K/0O3vQbhBpwyNtNyiyrFsBSP7EAw9c7mMMqRTmNEhT6gw46WLhPswHGR9yoN4IPOqFoTZo80YfKoSMK9PARwz0DT4ekPJR6PgTFHnlo7z3eKpcGRfEknu+A8MVpzoLM3XkXf91+Q7OUW+GEUoxiGNs6hJ/+wBP6BZ/ArMFgDPicjQkGahXdR0vZvs1f7qe92WYGffbbb19/NJGzHPvtt59xoQxowHmTF1980att5InD8rFFhSc3iBH34IMP+RpowvDNMk6gS14lDa8RzoDHb2DnV+XhUdqTARjepK3YmgW/rVT8+VJaDzv0ULc3H3A84ID9fc4EAyjOMEV9gYFHyKchR5l1YUi67HyEWTlTfTmfQvuz5QajhD6wcKGMcg2ak2V8pSJDHtqLtkz4hKWnXu3LIyzf8YZR0SDD0uOIw+c7RmLC4IwF+PLkQ4KcswAHzmXddttt/n4IPE77EQ4dArdor+gHlcAXneDZMGAing+c/uEPfyzvf//73d7AIS18mfIg8TMclOoKb8qoz3riMWq5ihyDpn8/GbmqiwWzYF5w/vnljDNOLz/58Y981g2lnO1mKOjwCUoVckQIVPijkLPtY4P6yhqlUfvJuHjs0QfKl7/0WdFlXTn8zYeW3XabqyxsXYH2yCb1qx5dS6+eXcvA/r3L4EH9BBMFDpyFu5tKChC9Se+h9IQiHsZWo01C2cfFgBMyQuHCHYFMGmcwjE7R91lN4ichCveKr9JjlNCWSUvozwQPM7zIJ4frjzyRFzzo78DgCa0JC7g4+MSXC0hJAmaUF/Xi3f0DhVdx/Pk3cUqj/x0eKz24mCRQkFI2XMBstDPp6mGZphHfcFuF6RlGSQNGPR5ccBHmFFUY8RVdqvYAff+sfB3jyKP0Vf6oYygT0GBbzunJB0z90fbQNfs4Lm5Pi/NIbC+S2q100Bd5wfZhygvjzwaJ8kVe8BHPGTf4O37jzXuCqYzuf7169xGsLTI8tshAH+jtvMuWLinXXHd9mTVrR5/lZNKNnFxmwcRj3KjYWzCgXbYV/BQOuaDCHJ4u2jpSwJeU73ieCqPeeMKirwjbKn3ADx5IPuAJT6dLuvMkHoe8aHMuijSVscb/ejdP0yfU/9Ooi/aGn0lHykbZ3paqOP6ynXGJE0/XRbTyqrTzb+2cXx58so753vCqi/BLYzewCFkRTmmqNwGLB51NLvI7wO/pslx8Ry7LTpc41t228m7LZfqO8gG7o/AICxqnSzzq8Nq/18Nw9Xdc/qbd8CGXwnWYrx0t6mlejy6Z9p+F4eph9Tjg1+lTf+Z7HQfqQx9zvRSffJJwcO3zertug4vsOkr7f+LqONXf2ztgE1/Hp+4I50wu40vWhf7e9LOf/PLoJ56YV66+5lorkIOkaLIPHqWlV08p30qE4B88aLC3dPXrP6Dce+/9/qL5qJGjrfCgcDCzPXO77cqzzzxTLr7kYiurk6Vgo4iwT5drhnFc38vZBL78zvWxI0aNMqERhFwHxkfzuDHkuH/8oyxYsMDfs6BOpGFlgy97n3nWmZ7NYbUFIc/WDJQRZuM5z8AWHfbuc+sSQpnboKAH+9IxTBj8g0CdLKT33/eAsnjJ4nLG6adZ+Zk0eYLS9SwrVy1X2VIcunQunNdAKIdBIybYIqSEWBA0GheQxJlpDD0GZQgOvqecckp5z3veY0Vr8eLFoZDoj8EKxS6+Tt9kOi7RoMHHH5kR5UA/Sq+/Ri1FmoaD7s2iqfeuS6BRpg/08mV7DQh7igZ8Xwbjh48ODhCtUGKYJSc+lWjw9CxNVKfy1CU6dW5fYGUB2nFNL8or9MOAIi00Y4UMwwRjh3eUVbaYYZCxjevGG2+0IcoNWCiM4EEZGK+kv0b8B8zx4ydogI6ywXPJ4iWmJDQEJvThSd4FC14ot996WxkjAwADzt+oUZ1wbFHCAOKM0QNSlB9+5OHyxsMO81fWp0+b6tUX6Ah+lJXeTjSAO7JDEc57puE9f6dRgqJIRqFVTjjhRCvlu+2+m7/NwooXyjgDD/wB/jzpN6lo4HjmoJ1l53v69mGUDY/xxCecjHMnr/iDMGhPGKuM0Ae8aRtWur78pa+Y/vT9zUrLLCRlJY6h1DcMJMIC51Ac6HOcRzniiLeUAw880HHgEO3GlsHAIdovDHwVYMOQtNAdXIkHT94xvocOGQJl/eV811GZH3rgQZ9n+8xnPu3+zoFVZACTHNnnMFwE0jIARVvgvDLH7GTfPr1kVzSXm66/unzxC58po0YMKQcftF8ZO3q48pKPVTJlloK4aWOzypYxtmVT6denpz9OJ2vKyr1XVYWbP2Ko9NmX4CDCxSUKDxqmM4+6n6EApZEXe+29XUu/iYOu0EBAVHaDB8IDKfIBy3mEgHlDYZRJv4UGUT5yBr5BcQycQ25RFqDM8QoLnDKMfhYu3oFveJIL8Ifbw2Eoe8F34YDdMGxI46ec07psExjQjsv4rGOUVYfZSIc3xk4bT9JCM8fpN7QhTKkjT4DYyhFvBNo8/1Pn4FV+mf+VHwMaHqZNnE8A6f+4ejm4tieJBIZfwHMa1T2cIlrhZ2QQTymoAosx7PLVfvChXuQDlwBLPjzbH1VHpXF78hQM4CTMaDMN9upPbFtlEow+NWPGVMvLa665wRegcE6UMXuj5CG3afXp21/9Jlah8DmBZbpSdlUF9ANo0kZfxbnfKQljQUx+BV8GhUA72hdH3nSGUfMZVk9jGlbxhksz8E6/q9oS0LQXq4DeTaBE+bHJOI8A7YyqcaE+WQZtSxocYfCQ60wGwdQvpWd2F5/12Brvuife+ZU+3xvxlF8ZTchAwgSNZzhKE/SKX9xfCCBVW9lbw0xap8u49i7TpqvDwOV73aeLcsPVw/Od+ExTj0+XYdn/6/DSkSZ9/XdHrqM0bTi0y/ea9xqe6XH1OqR7Td7K1fN1lKajOBzws73qHpfPOg7Bj8Gn5MPX8azDyPCQ31u3La7973o5/6r7V/LU07RPz+/oS2FoWe/Q+Nf0yY9/6mhuA7payhqzbGlIeG+XOgODuYWM8KeD7r3PPmX3PfYszzz7rLcjMQiwnQeHAriHFDG+2n3ccf+wEjt79iwXhtDY2MLKQpNXSBYvWlKuvOrqss9++5WevfiwH2XE8ixX53KNL0r50/Pnlzk7zTEBUdxZzUCpPEXKz6KFi6zAsyWBw+3Lly9va2QUFc6inHTSSVZYUezBH3yBw6DIbGLXLt28rWtf1QtD5Pjjjyvz5z9lw4RbrBAYkBLhFku5zLSiCIqhVCcaHV9XDHlPBqJMwp544gkNANeUPffcy9f7+mwFcFU2+VlNwijhIgHoz9fqUc6uEo1GjBjhVR8c52wwPMCfNurubVyxBQhfFzR8D4aVJ7avIEBZSaEtuPkJR748NCgWMR7BrBXDVMzCwEJ4tjWrT3//+9/L0GFDvWJFOr47wrYktucxQw7NycvAh7EEDnwYEx7BCCHORoEURs6rYKRwBoGD/uAMbsTTRsx2Q394MZTqUI5XrVpZzjz9DBkui8suO+9i5RYeZha5qwZgbufCYN1rrz198Jzb3Fhl4xs8uyo92+9QAhlgwId2w1HX7EC847b1G7qBJwo2/MsKyJ/+9Kdy5JFH+pY6+BKDnPTkpR4Yx9SPtrLSKUf5uBQ04EL6xAVfT5/8Rr6MTxj1NPAQZaKY89v8rLQ8aRdWvf76l7+Wf3v3v5k3aUPVslI4Y3tgwKO+UefkeRwGPniQj3p/+MMfLvvvv7/LxBFHHbwFRuXCs1mn5FXgUw5hxEW7x6pBfxlOvWRAs0JCOKuLp51yqg3gz3/uczZ+4GvK4YIHaACfch6JCYr169bqdyfPSPN9EL7S3kf9fMXyJeUff/9z+cPv/6eMHjWk7L7bXBm3w0rvXtCrufTsgSHVWXwZh37ZwkWeUSOGlkED+9tQYaWu4oZoG/VJfIShxjDrHYO/Wgg9wkqQKukwfA7MhGV7+7dd0CkVI+f1P2BFuFMpD/W24qisxKPI5Jap7C8qTpGVoeJ88Bv6Tcqq8C4EZzSiTRwGDoYdxpcnQxRGubQhRomTKqPrIhxcRxdcd4k35YfRhQt6RJ158ru9M1wyylXZjAMOWIZnusV4ZTpX6ZVT/2eucKQLflbN5G3Iqd2SDsQZD8XlRQyuq8J4T/5GHuuFQtqKoNygS6MP453I6SQDbQCHIYEBQlHcuhXGCDKAd+gR4NuA48BFYb6lizTOQ13C8KQOlM+5Qz5eSp9klZ868m2eCRMmlkcffUL+UcnsHUovzl15ogB+5QKAoGkbj8rBK7G1DXyifsg+0xkaKIqUhPfqGauwTluhnTTI9uWdZ7ZphuNx0DdlYYbhMr0L03tr9dP0reDbANFPeB98vCKhcOKCpqK8aES/ohzoYnDKB5yYgIxxwdtYMy7L0RtdMAxs/ZTjafhVAHlJC5zIE/F+ylMm8okJypgMIDRgQ3fytKXn2ahoPJwuwpKO+Ttd/XcdB9Lnb1w9b3sY6TJ9+7rgeK/Dw9Vh1l2EkT5+d+Q6ypcu4VJevrdPj/x5TVj73/xVYe1hJOy6q6ftyHUU31FY0qneZnXfno64DCM+89Vd+9+44I/qR+WyDFy9nPp7R/H/N25bcOiXjCWM95SJvtL08Y998mhmUPproD3nvLP9PZJxE8b5GsuWTbJcWjbaiiczjUwnxth48+GHC2SncvLJJ9kYQDllnzYH0Pbffz8T4pJLLnJavk3Ro1dPMBO8zRr4+3hJ+TQplPvtf4CvwkWRSOUXIYLyOG369HLV1VeV+U89VfhoHso524n4Gvruu+9e/ibFmAFpwMCBnvUFR4QLCjFEYJUFYcCM6pIlS2xksNpAg3IQPi0zNZGVpdmzt/M3OM4779xy7733+eN/KLiskuA4T0JeC1rBh5h6cVn4UB6iQa3sy1M+RhAXArDXnm+wcAsYYcrqsk0s/aMuKN4cMuzbp69pRxko63xEkPpjGFFHYFNPVjDSmKP+KPc4jB5/bV/h1JMPJ3LrlfGr6sK99mlw5sAMUuDPwJxKrMsTHlx7jBDl6+z33/9Aeejhh8oOGsxixr2zjRVub3pWBisH0/MjgcRx5oev2d977702OlgtwmABXxhy7733Ns25cYsbvoiPlZbY5oRSyRkRVmXAC17rq/qPHjW6nHbqqWWhDFA+8NlD+ZbK6EgDBWUcvpohmOeec46UyhHl1ZdfLntLAYe+m6pBIwcPt53qbKLIgTthbeFymS49q1a0AVttFr66yKuAh6t/0F9QxtesXaO6RF3d4soDTgFLg7wcdcRRhutb0T55CM87Pngt2otnpgMuT/iTMH6ThrIIIw4FHprQZkuXLi3nnnuezx29613vdjuzxY/Zf+oE7gy49Ef4ImgUeOIEWmFbvE3tRz/6kbd5sn0SnCiPssEjDRGe4ECbEp50TNz5jcfRf4DBTWpclNBL8oOtemecdrq3mn3j61/3ds+VK1nNZCYYI6Kr6ibFUSjCe5x3YWvfhg2sQnYvLRvXy8DoVF55ZYGMkd+Jb84Q/wwo+++3e5k6eYK3aG1uaZZ86q5+hYHJqiTb37ilbmNZtWKZV5EHDxogRTAUCm4ogkYoFXg6V/Sl9FK6UC5IT92onuucCkgEpUJNGHIkPLSmL0KnBh96G5Dog0/65tOXDlRtpmjnDlmkclCscvZckFGGgo/CW3k3SmBUKfTq9yrOzu0DTno6mdODV4VPJrRr9A9Xm7yVrzvqbGPL75GfNK6nfief4xIejrAwRlQHpwcH6Ef/SBjgFmjiqpzxvx7Aog1Ja3gqy9uYRItIZ0CuM7xPfNLcMPTnPuMywL2qH7D1C/hWjBMBuaiDkrh9lbeV7VuxdSsMExRw1VlxxAM1YFV5+dPTBo8ivepl8OSJdjQCxo4tW3H1O7IHox2Zyxjjbbn642ZMbth84MH7Pd4NHjxU6buX5g1MWHGDm0sPeKYT5UBbyiA42gi6OFzpeAdHG62KE1GdFLqBd3pogz4RNHEl2t7x2SY8k+6BQ8BTjAmjVmsLc17+/Kxu39KT/iqsAo48v5XE+YjH64fxCoOespmkQueRYUQdVb7rUNUPAFDZZRlgAEplmDjzDTSr0pHfae0IMxjjxLYxnq4LVVO6qFbU046oKh6XwcBOvPC4rWiyjbD8XXf1tNtK095lnnT5G5zSASdhhg/urufN+G25xCVh1N+3ysdrLfw18ZXLkG2l+VfDcK8X1lFc3dXT/TN6k6YOj/ds+6RxhpMM3xHd6i7jedbj2/+uu4RV9//MtU9n+eB+oH6mvmLd5f3v/cDRDDwcyF246NVywYXnlSmTJ5VBGnjZg8k95yxRk4EOjhKCgFsvzyoFxsi1113ng73MTLJHHYG1yy47uwBWHlCC+D5Gzx69fEAb4cgA/thjj5dDDj2s9LCynAwrRFUWM69cATxXCiznWJ555hnhNdlKKfA4RM02LwwOFHyUXgwizp2skJEEDLZzYQQwO89ZAg5kbz97ts+1rFu7VspHLxtczIb67IgK57sWu+22uxTuR8pVV13jVYVB3O7FcvYGDR7VIMSAgbDh8Dm0YXDKgSsbOAUIhgSKG2duUKRQ+EjLTBLpORfjvBpgUChQlr2SooLi2w6dZSid748UcjiceGjgDu8yYiWHMLYEQQ/KYLsUCj97hn0pwEYGKFYauKY0zg1g9FAOg00I4YqJ9YdSunDhq1YIEaax7SYUTm5U4swKgpND6sDgBjOMi7PPPsc8wrYtjE3Sgw952PqFMky7AAvjATxUqml/6aWXKX6ZZ+2hHXTJ2X5/x0Q8CJ7AROnsK1qMGzveW/U4Q8BHNPv26+t84OYVOtWbvKzK3CBeXbJosbcJgl+r0jAAJf9B01DEGsKUuuFxpKHN8A26xew8iuRNN95sA/Rtb3ub47n5Ka7cjjM2Vpz0FysrKEWNJ440vFMOdcRRF3zimPHkg+9oY/KlIx+e+HzCC1kW6XFc88w2ws9//gs2XAiHvtA6VkliECac8nKrCmHAwS8SLTkDhkLzgQ98oI23oUXkizKBh0vcSUc5tG3ACjpn/VBo2K6FksCKztPznyqnnHSSL9v4+c9+VubssKONZGTSatUNnqYNWIFidY22BiYrJQP695VsWC+4G8sLzz9dfvubX5arr7yq7L7bdmXPPXYqY8eMUB8Uf8tgYUUEuUfzs3LKR+lQfzCK+eL7ehmY3EKI8sDqJs4GCXRWmNC3XMglaejg+pmfxFeomVaWo66Eky4nG5L2hNELSYfjiWyIJ8odSppgKI6tVDgbPyoXOPQR5CHGidU2yStuYeJjiyBpQ0p8ThhtBN9TB8Lo+xRr+VJzahkhEjhlP6EuuMRTb6YBrvFU+fI8wwf8TEtfICxd8ggwedbjshyH8+co6AJNAxd/94Owil7kaODXgEdQyrwIV7nV0/kUD68HP4fxD0/X6ZLjRuTX/yjgeiEM3iUvLsvnSfnu02rn1i1M/MVVv3mwnVb1agdjDPmNj2AqHChW6qv249skXg4QTBtpSsB2addD4ZRFeE/JSS6yiRsvY9sVfY+JFCaT7rzrzvLgQ4+UyVOmlSHDmPzCEINO0C9wpoykUfIBwU4j2jPhaDoJtzTkQA2XMgnakQafdE3He7ZNpklam99qdOed9qVNXFfhRRi/6ZvgBq1497Y705H2BA74Kpb6qL1IE/RUv8IrDpqBH+0duFRjg3yrsqahgXNZ5KnwB7QLk6c/Z53qZQdMJp7CCKHvdkOGAb/qD5RFOdQkIERrtDkC/TP6Y+KBT9foFxEGKoFOpkvIDUfZiXPd1cOynI7CAu7Wv9vDIwycG3i81rUP31b5DVi1NFVY+3Lbuywh4dXhZnj9iesoDLettO19hqfrKAyXOPDEZ/5Ml2HZ9nWX6eA3XL0++PyNy/d6WEfwOnIJL93r5WufFmeZoD5HePb3po/+x0ePRmFCuHKV7suvvCjl+XopjbPLiBHDykVS5lEQUEyZvaajcmsPAxhK4MSJE8sBBxxQnnv+uXLqKScXvty9w47bW+ihhOZZgw3NG8q48ROMiFBTeZu99WLIsOEemEHOQkHIUR5KEooFCvg+UnRRVtesXu0DxAyGIM+ZErYKnXPOOWXxokVl9KhRVvBTMU8iT50ytcydO7ecftppNm7GjRtrYcMMKFs6JGI8eCMkmJ3niuG999633HrL7YJ9voyHmJE3fiqXgZzZLK8mSYAkU1AeRZrwekE5QCFmuxVGCQo5Bg/4EYcQd1r9Qxk0zsIGGjPDCzxgY0RBH660xUjhFisa0EJf6YGxBiOrMlaoWz65qSuVfhwwnU958DFrFoKTMriFJYyP1sItZn//+998/oJD4tQDmCh9zLST9/wLLvQBdc4ioCzBI1xAcOKJJ0rpn27c2Y5GGcSxVevcc8/xKhY3skFTZqECp87eZsXVyRg4GCmEQytow1f4PXMt3iAffLR29Rq153h/5O+EE08qU6dP9fdYGDDSiCIvwn+SePWeu+4p85+a77Mqb3rzm0sXtSGrB9Az6ISSFzilS1pF+zY6LrjR6WkjGz7iPVa1Xn11YTniiCNssMJTKM+kwZPfA5Bwow6pFEF7fAxWDZ7iye8sN+lBGPHAwWVa4minrFMaCRil0B849K2HHnrI/ebr3/yGr4v2ICxc4E36Qhv/VHXHyIT+G/QkDW3Adrjf/u4Yf4Pk61//LxvSlA9Oa/29mejH5CWc+mW9UcJjZjuEEXGs6AGfgbmnaDlI/EH8ujVryx9k+Nxzz93ll7/4RdluxkzXjzYGdhjaYRQCKyYamkVn0QxDvxOD/5byxOMPlx/94LvloQfuL9vNnFhmbzdNfDtC/YYZSr7tUe09V5tyayCKoidkpByi7Pu2N419GMPwFOe7iKeOXLIQWyvEJxUe0Bq86IOhGND+oYSTjjh4pGpa0aM2wKD0ECFvpYkgvSe/kIR08GrwBryJAoPMoGc0wpBvvAMztq/wU+2tNsGgoUzixXnmTeD5PAPp7ILvo07Bm05HlBLBO+CCp50Dn1AsceBDEOGkIRyDDr500kjeRjOc+7fSJv/jkzb5W5U0H5GjzkupHOunfeJPfPymLNKEoU88ccCLrU/QUTAVFumi3pEu20f0UNsxFpEmDCvyVP1WPsoLnMgbddKbfhPPtkBWScQR0W4UqnLiLEiEkZ7f8Ir7jcrkyXjB9kESUIOgtBwZqjDOhfEnzDxOwYdUkjbCpSHPOSxu27r++hvKmHETvHrS1NRV41tPw0F2sDINaOjAxCB4IB9MNDnqmHWmfjhoS1+kf+DdFwwxPaiGMkk+6oVLHqC9eSc8eDTi0pvOCqcPunynV70rHvR2KP2xWoQDf/oweIC7+6nyggq4w0PQ1WUFCnbwN4oT+Vye2huXeLnOFU7pEjc86TpKS3JuB/QhfHlw8C2S/gsYGF44cEC+2eiVI44xDTwj/dZ/8GH0ZSWWD2M50vI/HhyAU3cuUz5xTdc+nLzB1404XNYNVw/DZX5oETAICxptq7z06ephwAVW3bWl17+MT/jty+HJhFKGZTj58neG4Xiv58e93nv9d0eO+KRFe5c0wxHP7/QZhgefeng+cREeMjXT4vI9YeDT1cMy/J/F49qHtX/PZx0/ftOv8j37V9NHPvzho/nOBQdxub1qmpS6yy+/zL85YHraKaf4y9ooyZxzoJOglHqFwEK9+HD81CmT/Z2K666/1mc5mE0k3cyZM6RETymnnnpaefnll8uIkXwTZBAUM0KgyCFVBbirwOgMwp5VEKIID85gcMPTVcIDxZ7VmR5SjHAoSIe84Q3e0sHNPxgP7txVYwMTBWrggAFl1112KTfeeH258oorvBo0UPVViSp5ixS5VdIpNFAo7fLlK4VHp3Lkke+SctK9/O1vf7fCNGnCRBGOZVYIrkFdDc5BdIk0480gGwqHBBZ1EMOzXI7ywhY3DhTvsceerg+Ng+IUjUHHiPMGDHA0DLRDoFMuxgarUK+++qq3R2EksJWreR3bgWJGmjzQgie4oFRSFwZtNXnQogOfA7NenS+VHBiEDkPb8/2U+A7JMMPnhivSstrx8suvlKuuuqrsvPPONlQIx5jg0DNngvbeey8bJdSPsjhjwc1oGGkYJijNKHjQjXouWbrUBgMrX6xwgQPKMI50zBxx9gZaI8AZYDnMP3X6NJ8hueKqK32Wg5vBOMtBuVwhS9lsXxspBfqJx59we1D+CG7oqlalwJ0n9U/lCp8uaZaCLtKmOhBfJeUjfuzRpl7cuoXiEIpnDtRuDcGIFYxsbxzlR1tEOVk2T9LUBRjPzMd74pS/aT8MAHiKcJQC6oRh8txzz5W//vWv5V3vfpfPd7k/V4oKbQUs6JsOA4OtgOxD56OdwKXdOVc0eMjQ8rWvfc31Yosaq5MYDFl+1iFx43caD3j6ALxKuRgB4DF86DAbJMTxtfZjfvc7lfdS+d1vf+NJDgxA8qBsuJ0MuJhPoI6v8N6sequPckB9zapl5aEH7ynH/PaX5fnn5ksO7OjzI8OGs+2zu68EBr2NKo9rfqkM/dxXJot+AI1ZdwqKc2BcyvHKK6+WF198qSxZtlztLKO0R6/SXX0QXqbfMXETM6xqN3kA8Z0kwqM/IOsiHAdt4BN+If84qEs6jCSehIMD7/6t96BnKtjisfRy1B9ZGDAJD+XLL5VnMor4mJFNGRyrLPCA8yssXSoRFE7dWJligolmpj7UPRT0Rh8iHHqEERK/USQjj6EaZvIwHh7G54QJYfAUHmc4whkYgV+kt2+jT6OuftWTuppObbWKp+lnZKrwKh24mn7Kj5LnAonW02GQQr8pS5hHnPKQD29aGWbIkoiLtmIlhJvduECBeHCODwQaiNM5v/LBD4RDf2hAecA3XP+v38AEGydUIL+UT4OU4KAYk69S3NUWGG/de/S0PCdu1JixGmOvVa7OGmOmWYbxLSw+MMqqjiFitOmP1UvGNVE56gVQlRs0x/Ee2MVtcLGt0O2W9a/yOHWVt5F/6zB8WzlybU/9UZdMQ7l46EbfSl50lJ1yWLFXAGG0UZWvjWfk4e2ULcDAKGjvCAJ28Ai4ERqw6o44w3A6QqIcyoPnveWSdjXObVzkNGmUZOnkj7zV+CM8jbOc01c+fwePNFzSLRzp+N0Iy7y4+nu6rfPD/43+al6Vy/fMz7Pu604h1VsDdj1d0HXrMjuCU3cRB2fke8PVy4in/lNQ/q6XxXu9TnVYjfyvDUvX/ve/4jqqa3vXUdi28tXHrW3hQ97Mz7MtbwfptwXjn7k6zLpvc22v6hOf/tRRR3NguHsPPoi4zvv2+Vje6aef7pUKDgTzDZJnn3nWij7bY1g1QdlSd/Rgg4LA1V4oqSgNF194kZSAh/yb2WNmUvmwH9s8UIBGSxFkK1LIBjGwBCcKuC1/OX6jqCMoERhsf0ERQfHlq/Ao9xg6bK2ibLaQzJ69vZVdVmU4FI5SG4Ncp8LH/FB4WWWZu/NO5dnnninnnHu2P2w3ctRQ467mkBCO26169ULx4sOGm/1hR853nHHGGQrrUrbfYbZnihgYWBbmmkW1fEXg9JVT/aAPAyvbZ9i+teuuu1mxQ+CxQoXihsEHngzUKHQpwBhAUCIxTFgBQunnI5bznnyy7LnHHh4YKJcVCxQdhDN1xuf5F8pPBkhBEbgyyIZQAYcsv7uMMBiT+hE3btx4f4SQr7OzRQfDB/jUjTKhM8YHRgbx0Jm2ZUWHg+3A5bIDYIEfyi0e/sIoYKWNGTvqS71pu7322sfnE8Ahz5DAG+DFgJbXTUPqUE5bfE4HYwTD9NnnnrXhyqUACHn4WDV3e2GYXHvNtb5qGWNkj732NHxoQL0oM8RZrF6AF7jjcUm/9OBDPvgcWh9/3AkySh7z9sOZ280U3PjAZQxI4J8CIAZZ6BNw0qgNxY0nfENcpGvgkLDah2V+8qAExAx+1AseAh6GHbSnjTiUXldSaFTgKbvfo0/EddQrVyz32S/4k48jnnjiSf79mc/8p4yHDTYgOOPESmmuyKRPPHmn/uGCdj3VjuDLJAhGBTOGbKskLQLihz/4gb/38qMf/dBXW4Mnbc45OOpD27PFivpi1HC7FofUO5UWX/fLV9ovvODs8tv/+VlZt2Z52X/f3cvAAb3K+HEjRReUPowx0Ro+8nYsKYC0ifDFyKV9kHNBn2J68tHTWJ3p6rNxEqNlxYrVZfmKlXrnrFe/whmXDRu45a63YMBTKqWqO/KNOgfM6IvxvwYE/U+ZbM1CBjL5QfrYBxMGC/FCz+2UBg5/KLJg63Dlh/d9HbvkDCsfyNJQboPn/KV+PWkHjBD4N9sMl7wVjpLDE4384vA0M/BhlITMok60cbzH+JAKHuWAG/UMHg6Fj2fwRuR3uxqfuDgEB775xJMWY9985Rjitjbcs5z4RSp+B67hYgA27rQF4cKDaqfSHDjTqhWUCk/PRMMb5FFU24xrlS7w5NnwGCQo9bigF6segq929dXYLitwoq0CUhgkrHBZPnkmn/oHHr79Tb9JBx1zW5XrFaEO53eXLoxbrKzGakkc3Fc4t9qpfLZYr1qzVmPoZV6p5mOL9Mse4vlW0cfjA3JXDlwE1O1nPKAz5ZoG6YKXfPOX5GC0FX/EkD1kDy5xrrv67ywjffJoQIt0biX6hnk8eBeZkO8URl7zot4xBpjYsiFAH9ITHYe2ZcK1Re1j3hat8XXDhFfajLS0VP5FZPVQIgw/9wnzOf07cdUT+gkfnoWLcxRuw0T40/7uf1uD9O+kFb5ulKRro42e+d7eNcJ5bg2jo/eOYGUcz47ecfV3XPvfWbHXhLdzWXbCT/96juitMd7ateWv0jktQZXnN/xUD3dfI5/LJ6Lh/hk+Hbl6nvb0rf/OdPX0vLfPg6unMV/rZz2s7v5vwyl/W2nrjjQd+Tbsk8h6Nn3wA+87unefXu58EJyOh8LCDNh1Ut6OfPvby7577+t98lwbyn59PkbXpVtuwVBHltBBUUDQ8hX4OXPmlDvvuLPcddfdVozmz3+6HH/8CZ6dfunll321b27DSuUZYSsc3YGT0DEwsC98nZeYMQ44QP2yFPPzzztfyk8owBgTKEQosgsXLpJQvdRCkBuhaBQUW5ag165bI+V1SHnrW99SXnjh+XL++eeWESOHexUCQ4FS+Z4HB/EhEMoks6K7CS7L12effaZnjVnpwTDzkmprQ7DiILSf8giMVFYpH6OE7WYIdOroekvx4EvrgEAQcjMTNEgFgQhoi9KH8cJMNDdyocxPmjTRMHDMaKEkkNcGheAigAOTcKQNJmXQizCMPQohLUYgT89Qe4AsVvZZscAoW6MBiyt9URi4tYyl54z/xz/+4bbAKCWe1RLK4cN2s2ZtZ5qhOIIb7fLCCy94Kx3XUDNooOza+FJb9hKtMQ4JAzdm6KEFW2pyHz/GD/BbNkngQyOVye0xc+fuVC6WMQSvcWaEsyQMPgw8G9ZvKP1lyF5z9TVliPDmBrnZqg/v0A14OeDRtvzOdsIRl/FOo3f4G7yZiaTNLtWAvssuu/rDjxhJ3gIkWuICfrQp7UJ+BcWgpfcsx4Nm9TvDyJv4paJGHGG4xAdHmHmgigc/8MSIxWhnxY0vreMwKMAbMKRHCcNH3jirFIpsGBXLli4vf/7Tn2WkrCxf+uKXraQw06oo56Mc0tF28Dlw6njigMVvwlkJYSUTwzq3bEEPGvX3xx5ruXPsMceYr1CQQIpto5ZXekfRw0BFmeCKbFYHuks2LV3yalm7Zpn6+JnlH3//Yxk2tF/ZZ+9dy7ixw8QDnGmTIdoVI4MVkQ02bOhDvdWvmThhxZCuw2qJZ6BtHMj4lALH1hZIjULXqrr06t1XsrNrWbFytQzd1cK/VbB6SEb0dZ5QytWfXXcEMUanFEIBIY4wr4ZAE9pBXq+Cj9IDxUhH+mwno9b2H/BQduMWJhTkMD4wTDC0TE+loT3SKEEOuF2igIqncoU00pAeY8VyTrimUUX7psHhrZfy4IUzf8sFv0SfcXrSqKzkS5Rnvr/iLUSVQl93lG9aKS9xUWb0kwwHL9dBZfGkTgqyC+Mj6FxVUQ5cog+H8l6F8ttjDf1H4aCnyIAHntUgSqzT4CKz+4rTBs3In57fxBNMmsAJ/GkvDLBNKrbFLWinsvxu2gQfAAfZFYoz40VcIAHtgYdRkmWlsRsOWGpX9S/GMejCN5TgbUGyEUbYOsnZjZKhyK+ePXuXCRMnS86v87ejuEp+5PDhnjAMw1b8gXGh3+RjyyLjR7ZxtEHVjvpNGI66h2uEgRyv+TPDeeJdH8HK+lBGlkNYhit1RZtqG6P+8U4BaTD53Jbo7fyKMc5Ky8RGV9GswR/Exg/4xjSmPOpEeY5W2YJPKihMWXV8yA8aaTTSrxr1gc8jPfFpkJinhCsQoLUNowqPrHM6lyWEszQXVnOZlmc9H679bxz0S9QbdejYZXw9XYcwa2GvB9PJ5LeVhvCExXumy3fiMqy9I855txFfh/d6rn2arfLxzl897P+B2xb9Oiqjfdq6d198HbTq9Ks/870jt624enj799eDp8i2+Hw27brz3KOZDQXBUCK4wWljmb3dbL13KZdcdGk5+KA3eNsRZwxuuulmK43Tpk+rFAOEUCcr3QgtYGEs7Dx3l/LUU/PL1Vdf69uU9tpzL9/ChYLESgnnIkCoWQoNxEMpobOF0I4BkXg6ZQi/jd6yxQCGUcNhaGbiUYpZiSEPStfcuTtbqSaOlYWpU6cYZuydZm/8em8F2WffvV0mH19DMePbKcwOUS7KNh/fw0GnVatWlOlScLme9LTTTvPhYPbd8iVctm+BIwNmNHII0mwGFH34hjwYdZxt4ZA+M66kQ8nmifIKHJRrhFLkZdCOFSOUJuCzUgGtuWKYG8jYDkW+3MIFff27gk97JuNaEfHAxS/C4kwCeUlL2yFELUgrYcU7hiCwL7vsMtN/xx3mGCb4gQtbuzACUHgxujCcwAPD6b777vUZJQxV4Ifx2uqzJZwTgvZcTckAwIAJHVlVog1oP58xEM7s66e9cNSDekNT9k2j+C1bvsz1oAzOFh1/3PFWMsez3Ue4YNhCBpTmx0U7VpzYNtizVy/fBgbP4CjfM9OVS9rxJC49NMajJPCbZAw0GMT7739AOfTQQ0275g3rhTuDfiUkRHOe6VEsSMc7uPHM39SFp/lJPnEgHkccYTzxtEfwTGzvyPTAJQxD8KSTTiqf/vSnbRhy9iS24sWBTuib/S8VMvOi6sY7BuA555zr29W+8pWv2DBcsXKVeSiVTdLhMfTBE7jAVNBW9cDzrsKdj3R9JFeAs3L5Cn8Y8e677y4//+nPyoTxEwQrtvEAkycOXuJQOgolN2X16ctZLc6SbVRd55ff//5/ZCReVHbYcUrZfvbUMnb0UMmIbmVj82rVixvGZFx02mzFvXmd8lWzmShyKCPIN7Zo8tV2FAjCRHX10Rbxpfqr3jdvUd+VXthJCna37j3FRy1lyZLlStdUhg0bbpqhHMGj8CO8TB28bUowoQF9inZDGQ1awVvCQTIIA4N3FFie1FXkUj4oENunaD9l8m/EMfF+Z2VF6fAohjY29Ecd4V2eNo70BBxtAK+AE0ordYbGYYCAQyhpgtjmSUMQbZht69nyalzwb2v5SlPxZvIWuCCf+NZS8m9HfGw+kQPn/I0PXARaeciHy34ZLuppTEVbxbrcNEjwsXqRNFc/VhocOIKD08sxtuHq5UccsPjdKJ/wxAOYYdQopcqI9EonY4L23Sg5x5Yt+p638YKs8ttgFb1DblDXwCvLBS5wfFhef8zYWzmPgoxv8kWsAsVYxId3jS9/4tkNm7bIyG/xtfys7nHAnZse6eO3aKzfdZddy5BBsd0YuejxWnRpkeG9SYwPBSANOLjd5Xnnj7Jx1MWrX4xxhFV1AEfo5veaxyUfwAO4jAN34vCmhdNWir7zEhbw4dmGESB6klrkadE7W7WRHV3Zil3Bhs9djqDQ9/GGLzzwWZ5eAocK93TO287jEufka8Op4jHwXBdB7oIMER/wXZVov0qvqP7Ih9erPflhl46c08klDh0541EBa4Ndc4ZPmgoG70n3dP8MfrqO0hEEH+Lq5aQjLH39d921/41LOH5W0dvKl2nbx3eEL4506f3b/2/bbQtOun+13HT1eN7r+NR9W/9okzmvxbSePuM7Cqu7jsJwrxfePm6rOiqu/pu0TWXzpqN3kqKMws82JgwSFJX+/QeUEcNHlRtvuKk89uhj5S1HvKW8/W1vl4K+0srn2PFjfQWrP7Zk5aObOmmTr97t16e/ZxS5QWnJkqXlvPPO8xeX33HkO8qBBx1YtttuZlm4eKGVV2bfrciLiDgQpOMyQEYnllBqhchNXrUALwZOlNzVUl6Z0WEGlW1EhJOPrUPM1HNdMdtV+M4JW0OYOcQguf2OWwuH3cFpypSp5ZhjjjXenNVgxYVVFgYu9pVznShf/wbuRCnPo0aOKqecfGp54fkXVeak6m73UBLBlZk/HDSxIBZ9wJ1VAbad7bXX3t72giLHgO/tFcqfyoXrX+v4CCcUm9WrpEhJgNFG0O2Wm29yOr7HAgPGbD1KUgxezPTyG0HtAU1PfqOY4IJZUMLDoAEPDAQGQAZHehs4cWgd5ZWPVjLDzpfvoRMrXQhN8iI4UexpZ77ezlfdCac9uNmFb5ewnYmVizTGoDNGxRVXXOmLEjAomV2HbhheKLwYPChy0IQBEd67447b/bV6DNu4oazJM30oweTnmmBWbjBsrr7qqjJ3xzmlv+rAl+yhF7Nk4HbLrbcVPvi5dNlS45udmLok3eqdhXBwwxOe7YMxQ7uk8XnRRRf7gD/GGfiwdTBXnSKP6K6/LA8a1nmed9qSZyhwMfCFghODlAcqhZGfPDwzDe/ky7w8aQfOc/3+97/35RLckAYMJgHgF9KhFGX/iW1DgRuOeHiYfs+X9z/72c+pXUcpvYwm4U3ZwetxY1fsN+f7NHE1d3ocj6wL46F5XS+sYBLGxQWc+WKL2TG//Z23kJCTtqefhExoKuulzKFootRxXW/vPmy9XCM8t5Qn5z1Sfv2rn5T58x8ts2dNkpI1XH24Z+nXt7sMDw7AC0+l28whYzUJH25FXsWVnChCogEGMjjSbsIxVzSQc9GGMiJ79FK56h9r1pf16jtMxrBq4puLsFQkt/r07uO+yKxsKHPwEFtKWE1h26TivFogepvHMFZoX3k96Y96iTD4SNQQOqqDyWmY0BCPcouMg7AovPBqyBTyp1FdKV7y0BujpK095LLdYyaedG4mP2P2N8JwXkECjjz5oAtxvGNomE56D14PRdL1kQMnK7HMCSuONiUeR/mJXzp+Ays9cbSP20UwyZv1irRVRmEf767FVr+BE4eigYPBFeVmXJZDGE/XUGG0mSE4Lf2DtA25GvXlKV899ZCLsiNptGN39TtW+pBzJIEHbEyQVv+nUUpRiQfP6AfIszhXqBKiTApQPIaAEgu+xqNAU7DAW4XC1grrhDHIdi6Fi4zChzbjQ77Nniji1suXFrzkbdOcJ2RlcCN8oTRbeK/GtnBRbxz4tdFG+NBOsYU1ZCu4B0Ggwda0TEe69Flv6pe+LawqEwcvgEfG8Zuy+A34RgmCAR7yXZWdLpPGkXWRqgycVwd5Jz9w+DO8KCtShavjhwf3lMMZtlU6tZ9lDOUKHHzCd8cwSgijUPMC72StCqMvJw6Wnwmv5rfl2qehPvX07d/zd/snrh7WkU8XtNraBf7kbbRfOuIyP7Rr7+qwO3JJG7/L1/F5vbwdxbUPew2s11atrex/xXUEv+7aw2r/O/HJfO3fwygJ1z5N/k7XUVh793rx9bh8b5++rV1q9ch30tLeTZ1atxzNoMK2HPpHkwZIlODOnRCWPcvokaOtbKJ0seqAMfCSFPvzzj/fyj9f+GY/KspMs89j9JaiIAGkMGye2bO2L8uWLy/33XefDQdud0JhZOabPdtCJQYXCWMElwdzIZfCBMWHNGxdYv80SiCMjHLAdcGsGFx/3XWeeWf2F4WOrUIo0Qy4J5xwgpSljVIUp6rCpdx0840yQn7nVRtWR6ZMnq73ceWMM88sT82f7+9u0JCkZX861/auWLHMcKHL+PETy4Txk8uZZ5zt1Zrd9tjNdQHX7GAoA+kRjAjeRx55pDzwwANl3333M10RmuBHmzFrhsKAUkfDxP5ThGzMMHEOIldPWK0ZIAUchYeZ5OnTp5bBQwbbwAEHlHfoRJt6ptdKRyigVjaRbMY1z0yk4A7FBIPgscceLcuXr/AqFF/JRslk9nj6tBn+1gjb0FjpwuBAoaNNMDYwNFihIpyD+Lg4PzS4XHnlld7eRRtRLukZ6G6VcUB+DB3wgGbQIM8loDRYgRa+S5cusWGHZ8vP2HHjbZCYnkrLNj22a6mCZXu1/3PPPivj8TnRaJrbmnLgJ84BcIB/hYwaDtXD09wERv0pn/JiUAuF3W1Si+M3uOI5dM9vFS8jZL2NNlaO4MfFSxabrmGUROc03EoxTFj4FL6EtS+fcoO/AgYu80BLHGkTHn0x4cEX5GeFD/q/853vdDtBC9dB+d0eykM+jBNgAAuHcoMhx9XbfGPmG9/4huTANPWN+AAkCgxbK8GPNqWv4RhgMUyAlXhHvRBA4B78zKBK38Yg2ixev+Tii72i+Otf/sqrXPA/dQAEWzzBldUL6su13ihsffv2KmvXrBKyLeKNa8qf/nhMWbF8UZm13RTJn6kySrurxI0qiy1bGANsa1qPLibjJrbeMesZ3/igj4h2KhC60YfMA/Ks2MJrm2V0YMCrGT3LzIwxK6Y9e/UpfeQxbggDP/BlIoH6ofSyVYytYDb+VJ8sV91WfKG+arqjgEEnVqrgP5PKTyu68hkW51X4gZxRnCKY+YXW9a2D/GYVFrohA2gT2szKeMU7EZe8BA7B+1FY8Di+8R5tySPbmfYlH7xFOfE7YCCDHA44uZjE6aY6Br86XTuXuOFIQ37KtVeYQTtv4hZhOPqe450yfODZSEP9Y7Uk4oK2EUm5YQyiODqoigsf71X9Ksc7OCYcosADbyB8g8RbroL3MRrYsoP8Yoyh/4Cvt/PJu/7iQ96BayWVvHqHT3yNMG3o8dZYOV4BFGz+c7hxlBcapGX8YBtipy7d1QfgExlI3TgvyK1b3GDZyxMPN914k8K6SNZOKD16ysC2Id21bJDcVYsIZHjAJz2CL+T00/1cv7MtwDvkU7RKGEqRN/KHy9/0QWiQMFOutfGF0gQ/EBr5+Y2YgUMoH9pGl2ZyAZkaEzcinJqDC1PC+HH5xpFdGxgpARN6AYM0eMLNfUqf+dr7DOeZONWd0wkPtq8ba+FlfmBChLyCT5rMp+Yybq6rZWi82wht58jXkWsfHr+3xgtXT9cRLMLSp3u9dK/nUmdKV6dT5nWda+F1l7yR8e3LJDTDtgpvl2dbrh5Xh9Pmq7htuQ7zdODrrv1vXEf1b5+3o3fzaeUyrJ6uvauXs60yt+Xax3WUto7Dtt6bPv+5LxzNNzCGSYka5m1QbN+KWXeQmjxxUpkiY4SrYVld4H233XcrL770omeFORTP7UZ0FIQN1+TGUjT7stXxxXTjZLxceeVV5VEpu3N23FFKTC9fk8p+ZW6isoCt8IcMoRyFgoBS4tlDx7RaQWLmkTowWOy6y86FW6Yuv/xyf0QRgwRFolkKEQepUXxPPilWTDBUUHZvvulmGRory377HSDBVsqMGbPK8GHDfSXiE0887sPWKG7MnrI6gwLMk7MztBO3jfXr37+MGDmiTJmOUcbh21CeeCIsqY73S3vw6OTvK8yb95S/U7Jpg9JpAEKJ5vA8gw7VQ8mz0iWFhs5qplBFEcwekAQXRQZjjq0hfHfllVdfsVLtKxsl5CiYtkv6xvYMzoswAxy4ABfaUhYeIxFmoN1YMfrhD39oBXTGjJk+I7RqJSsSfHBygM/tMGPOgeZRMjj6KwwHTIxUcOOqWdJBI1ZgJkwYb7iXXnqpjRk+0El+zglwlofvZTB7D/wchEJJ4gajpqC/6sIKE1vCHnzw4TL/6WfUvrOUv6/rSz6ujE7HFsPtZ29fTj/9DA+wY8aM9dW30BOc+XI+H2qED/h2DXCD3KKPfA6e2WHAKXFzxzE9udI1jAiUVQ46n3zyqWXnnXeJszVcHV1rEzz5PchVdRSorcrAATv7H75eZsZRNu/ACENU+IrfwBm+Iw9KDitOnO265ZZby6c//ZnC5RBpkKAsA4utfgkPF7PkDN4M3KVcdull5t///u9v29ikLekflA1NV8sgAA6JGzSiXo0PJYI/cdSHCQV4jQF1oHiE1S0O8v7mf35jg+R73/meeQ88UaThX/jYZ43UbhSF8sYZiiZ7ymsp551zZjnmd78qrZvXyzCcVEaPHCwjoasNkbKFs2L0Nym1MmR69IyzQF1lpHo1UnXGqOKslOsunOnvnolVPZCJMVmTqyadbYxxIQbx1AtlpmtXGUAoQoLBZA3XQ3PuhgtE+H4ERhT0wNiAfmgbTDiwwkE9fXDZtHNTtNEO+gaf8Iw46L12HR/D5FsXm/RTeJO3UlYxckAf2OTx+RDhTt/Hw++cmQmFOSYp8MZd9MiVCCWzy/LByduF9FR0Iw5GV2pwRdn0LLnaPPKpDvLgAk7gyfiQs74YbBhQlM1vwxB8QOa5Ca/+YqRBC/05XuEC65Kz/iidvEPrUNqUxrXQU3GBjzP4H4RwmQpjdRyDgLEFeYvCT3wkpJ7pGzB4QsPwkRZ+hd9BjHfLYbVL2zu4qpzmdWvb0jIpR1neZgfMgrGhdlAcK23wZ+SlTG4mow/kREa0ofGq6uR3/bW1IXyqZO6fysgEpEYGJY1wHH2C8YexghsMBw8eVE455dQyWvJz2rQZMkq6S16wDZfr7kVf4ZqO8igpVpxCZuGsRBufaFPfREecwjDgTST+r9LXXcoMnFcwxTPwBmG5ioHBUCVxPYnjmbIXXIJXRCvB8+oivKfwzeo7GAP0h3TRx+Efto6z0qT66B1cGX9JD2DzFv+Mtko0HkrLr0RIzvjUfgdPwmMYjSHTCcEY4Zpo8x/0E6Q2kujpdqzBsatg18uo/67TNN95vpbW/A4f8SFvIszFtMFv5A/eqv/e2ut/hzeeW8Xx95r417qsC659eng/49JtnUZxejbkJ7SN9Dy3TvtaV8/X3qfTr+rtte718uPT1d9x7eM7ctuKz3Cerqt/J7xGnoivfrS5SBPhmX7rPNtyHcW1bxsc6dq8+1IjDNf0ox/+9OgXXnix3Hrb7WXuzjt71qaft10gVGQEbNpQxo4bXZ5+Zn658647/MHE3n16e988s8znn3NeGSEFediQwWIQFHc1gvr3RmZwVABda8CgwT7QzC1Nzz33rJS2nUrf3j29b7WnlFLOWJDWyooET+9eXO2pQVvCEQGN4GPgRdg1ddFA1yrhLdwkNjz4zRJOr7zyimdz2baF4cFHHDmPwKz12DFjyjlnn12ekSK7vwyRZUuWl7vvukeK/cgydepMl8WWm2lTp5fbb7m93HbLbTLGpqhOw6UQc/UwS9XspZUwlALUpDrussfOZdYOs4QXs7gNxkPA4MXuYaxUhsZ9993v+u6+624WcCgwrD5Ab841sGWO7T6bpfggiKkvy/rccoaiSfl8rXy1DIg1a9dZCe4tut144w2+5YxBCyHMwOX76zWg0XabN2+UgcK+5TDwEOB9+vQXHWP/MJ06znPEtjNmg9lSd8UVVxpfvvEyXIYdwhwGw8DAH3/cP6Tc9zc/eCVGdWfVhEsQ+BAXH0icOGmi8JTSpnxTp02R0XedvzXBdcx5fSurHRzcR3lmZQa+RGFNZZb8DGLgypeG+eLwuHETpGjf60ERI5k0Vh7kMD5R1MCHD4b1ltL8j+OPL9uL/wZqkMVoYrAZLWPrxptu8hfY+agY/MygJ/FXdaRoS8+kui/QvgjBUDw8MCoVXIiyRBZWSvhw5F4ysKAN/MIZJp6paDD4hWKUs24NwRjKRUMxIzwVRTyOMPKRBhph+ATPcQalu/Jz1fQG80FcFrC+/PnPfymf/ORRNhqBDyziMY4win07GcJT8NH/2FbEagCDJoYbht3XvvZfvlghDrVjWLCiglKrQV1lgw/UYEUg6BY0MkwGX4chDSR0RANu2OrVs0fpKSVHaoY/DnrB+ReWX//q12W7WbO9yoCChEK6SWVgQG3a1Kwwvoy/Vv2mU1mzannpJGPj6flPlBOO+6v8KWXGtJFlx9lTy+gRA0uf3hg+myTPepSBA/qqXBUuHKF97IcXjwgH6MFqJEYQ7Y7SwsoHRplXREQLf/hVfYPvLdE/MeRodPcb1Yt2hTcwolDaWDWhtvgVK1damRkgnuAWIwwGbjQiP0qIskpWRFsKNfNHcCATBaJnJxkKahfaNo0JFFJmWaGPyOy6UVpnySf6fqm+FM43WigPZRtZ49USAaAvcRmG+UoNCSwgUEfKhk8oC9lAOJ52p11JgGJF+4ZRQw6MHwx5Vj7CkApv8BUEeCr6EyMDRgO4eFKmyu8+oTIayg79kf6XA3yVToMM/O8D/qIXPBgwgY8hBK3AmTDqLBlVpbPRIgd8zhFl/kiv/IJBC0BXOkSsWtEnAzbwkKvx8cOQO2EJQBo9XVl+B+68gze/UThRRDFKQYMyWWmPfqz6oRsrPWcg05CJm6tQAKOu4A3NXH9DdYF+QiPoA4+jtNMtN+k/+JAtiRxU96SeympV2s5NbKdV/1V7w9vUJyavor5Dhg5xP7z40kt9XnP0qLE2zltbgE27VFuQ5DoLZ+qPcckTXJAAQe1wpMeHHMQArGSE6BR8AS9D+OBBxspQ/kNWMqamD1pT54pvlAecyEcWw1Eel28eDZyAgye+hclGyX0mNoNuSqX20H/qd6qT8vj7RZKTNu6BBizDE75Kl3wOAvAzL4lTOupMG2HwwLvIwJDp4j14gD4gWMiT3ILZVbLB/Oy2gA70O7ZpIjOinakD5YADjvpn/XAZ3t5lOE/6Wqye8Zs2ER1cT+DpP4Oq6i7v6iscz++Md/4qjdtZf4FG49n+PV3i+3/qoq2D73H1evkdnHgIftIm49vn6cglbetp6vS1i2L8DK/05KPPqt3g0239kR6eqX7Z40xfhbfHrV5uHY9MVw/jme3AXw3B8E7WQbh8W56qOB4U0R6fpE378HTbonHmcb839PCWxe95z/uPnjxlilcy6ADMuvNEIHJlJJ7ZSQ62P/jQg+WBBx/wBwCp8I477FSWLV4qhf+cMmjwICmhE9R9NIBL4WBwUwkquLOUxPW+bpDtGJdfdqmMhu5l+PAhVphIg4INgrmy4IoIR5QDZXcYHZh6cYMWh6DplODYqTWU4e132F7Ctou3YQ0fNtQrJKTnPMS0qdPKwQcfXC684KLyykuxsvDgAw+Vl/W+6+57eCBllYKvfB+4/4HlySeeLOfK2GK2m5Uc8OLWMZBa17yu9OrTy3hwhbI7rRw4p8cFc/jVdWMZ/KUXXyr77rOv69O7pxRm0WnturUktoGCYCB/NhjpcPmEBig+GDRsk2NQYq/9dddd67qzNcrKijxKDucZvH1H6exEK+rCc5MGFtqI8ziwCzSgPSiL1S+2OfH9kUcffcTL+NATh+HE/v8lSxZLWT3Nq0Z5/TLGwMBBg0Sr/v4uDUryyBEjLWgRHpx/uVmGAHhNnjSpDBJt2de8YMGLMjLu8o1VKMvQLgbfWAEBL3dcyU3oDd7Lli0vN9xwo+BMLCNGDDde0AfBg2cgZaZ6+swZarPmctvtt8uAmep2RJFilYf2v+ee+1SrTj5fxHd22PPPygo3fsE/tAf0hI7wCEoaYdQJwRNKBYYJK05ry7nnnld23mUXb2FjhY94t4fqgdJBvlQsqacVERUU/BJCCFriecfgol7JF7h80nAoLHFGIQwDiVrjjzINj3BrGvxO/SygKvjgxVY9lCHgpyES9Q0FlRUWvtFz1FFH+XIJjBzqAgyMEmgVqy20VfCplfTKkQ5MmWhgpZHzFYRkui7CZ82q1eXSSy4tV8oI/sY3v+mVNBQOhDmZWV3g3AgDNNcS9+7ZvfSTQavaKrql3HDdVV4dmffEI2WnOVPLLjtv77MjnCHhMDtfckfHQiFGronqhg9/0KYxuKIMBb9BN4wK+sNqtSe/6TMoeGv1m6u5fTmA8MOQXr50mZ/Ulf7YRUYEPMrtRJ1UT4xSDOXV6qfcHjdMfQcli4sXzOtBKCtytF+4GEzAIfEyf1RxCHJvGUVZqYWxcuR2QHyi8CMfFedtXKozsDjr0U11wCix7FIeyoU/cbQ/754xV/+JGfjAgSd8Sz48k0YSJQqNfNDAT0KSnwHqdxQCjCUwpu0C81yRwZHfZYCXnvAVAGi3gG1ojgM2dULOAQv4bl89AZM8qYCq7FQeI69pTZ6KRoT5i/emFcZOKMOZFw8sYOL57XFSHqWS/k+4S3RcI1+USz7VoUrk33piLJHG9FdbpNEGHcGDenjmXH+UhzcvgL8AWC6KXA6TD+jp9Iu8JrVwgDGAKxjRxxhT2NoYim4ak+ACf/GOrB05arS3YD+gMXPihCnqXwNkpMf3TVoExK1V4RiGooxe9W+U2+hfgbPPGQkl5DI4IQcwzqJOQScSMBaaX0kjGITBI/Ai9aWsXO2ALyMuygi6By3wwOSJC/jheOcnxhhtgixvO9cjfOANBSlv8AE4OJ3eAEe4y9BfGBpVvIuIcvmR/QIfBhgeaPG/y6Kigkc79+ge27fgBeDBnwGPpgvdKOtB+fBH1rXuMk0+27vMk/RKHIGfrh6+LV93+bse3h6v/1euXlb78uplOo6fetTT1d9fz20rXYa/Hpx6mvTt3bbiFFK9NVzWK5+Zp563Dqs9zI7cv9I+TiNQgKvDJPxfKeOfu61xaPrEJ486mm82cEvQhRddWHacs6MUy4FWNrwKICYlCwfMd5cCf9rpp1vZYSm3X99+VnjWadBlFWSSFApgITCoBwLNt1NJmLBVafTokRJaG8pf/vxHr5Z0l4KxaXNr6SElis7AIGxjRo4KM7vIlg0cnQcCIAyYyUEZQxCtXxuKNOcN2F4Gjc4//7wySkohM/wsQROIArD7brt5mxfI7bHHHuXWW28tY2R4cNgdxQFFaYjSo5T7i9fnnlMmTJxYRo8ZI1rEDDvCFsegjbKCUPSybqU44kiHIw7cqAtKF3n2EA35HYdcO9vgYxBAmBOP53c2NrO3pLcSpzKoM3FhkKzyrWCLFi/ydrrxfNxScShCKIHUGYMNYYZABw5KLsKcmRmKIE3iyDttx9d9p8pQ5ZwRFwmwTYwPAXKYPNuBbWhs47nm2uu9XYm8XJbA/vD+Awbqd/dywfkXeBWHWWjgc7sZqyHMiqsZS18Nbl27Ch/Rj++g7L///uYBBC04Y7zQG6LNw+CgXsxuczMXqy7Lli/1tjxoST1SQXQb6IkRgqLLzWGc82CbFmdkwIfrnx9+6JGyeNFi15WVABRtaIyxkHRBUaFNUMRoU9rCyrfgM+tIWeDN9zswSnYTn3HYHp6Bxiiw1AlF3uVqMKc9qBOOMGAkbZOPCMeBD574DLMDtsJoUy4FGDRwsOMx8nnC33z48n3ve5/7wQop9cGnIbgw6jE+EYAYItSXtgAmW/r++Mc/lve85z0+HI/gYAWOsqgH8bQ5FUzcgAkM3hnscSjx1Ad+RZ44TDD4mClK7dVXX1lOOeXk8tGPfdQfSPUsqOiNQQvtyEdfxzDpzpXQklMtkiHMYF95xaXlD8f+Ru24puy443YyUMcJN3iadu/p1RRWCbwa4TqH8hxKdcqTuNEOgzL7CUYw8gBa0Fa5goLhCz78Br+NisPgYssmcLp3Z08+9A2jMtqNb/+Qhosk1vvdly4oHvkRs6YoQygioXDYWJAz/0lpYQKG1Q9WFjp1hgeYVUVZgccxWKIetCP1Q5mhz7gd5MFDNVccs73IEWgbExzQJZTdUITb2k8eLATWbQzfgxt0IIzyXKbSJz+5bHklMS6O551sBsMPQ3VcGjdgTg7oxtMFy0W9q3IqIOCFU5AV+ljF4Hf0jUyb78GbobASnnD4DexYpQk8nd60CN51oMsP2NQtYZg+ho/SWtFcqYOWUTb5AnalkALP4fKEKzZXHEnbxqPyhNO+hAHD27jES1GX4F2HV/TgF7AJI0/C4jd//EC28wQ/r6KIb4IvJNPEl8g06k8/pV60LWdIkOeDBw8rF19yaVmydLm3VvaR/AXeFvEvK3iuu/ACH2QMfMRkGHjYeK1wpj1YreMdncCrAeZP+mYYRcAgP6uuwU9hlEC3SBd8yjhGWUH3ig5Km5707kMVzTO+4UQrUycMAOoPz8UsdfQHr3wojjamD/AeOfWqukFLggIu+Yjwv8pV/aD2juMJvTCqaWJhXLppLOGMkY0S1QeQGJ/ABhfok/QwXsB1uQTF02XVwuo+HWnSQzfiAj79LRxxuHq+f8X9n6b/37osh2dHZdbDeUZtwnWU/l919bz1MnBJs9dzmSfz1fNv9Y6v/d6Wyzb7V9J25P4ZzgZr0I1028K5Iwf8TMOzo/T1IOKb3vve9x+9cuUKKW6TPCt+/wP3e1aUPeMIp6h0XPnLYeH48N2ZNkxGjhztOA6cc4bh7LPP9kfr+Go7A2UM6PFhM2ZYmfnZfvtZZYUUyfnz5/mAdvcevb2ygjBACKGwpFBn5oZvEhhpeQQcAxF4xcAhZV2D7PJly6y4oDRxsxcHZ884/QxXkMO9wHIeCVq2Ed122+2Fr4Czp/aFBQuE0w5WVsGR7y+w/QtF9+FHHrZSzirBsOHDLKjBB0GY21QQVNCIsigHpQUFFhcKSsxgX37Z5VaKp0+b7t+0MYpK3MbDYBOzZRglwElhCtwUuChDKEa4HGy5QhClEVy5LQUFi0Pj1AUYFrLmJ+FnARrnEYDrrReKQbFm9QkaIyhXrljhdoCWO+00x4fU5817UgbaBH/lHzw5/zF50pRy9TXXlJdeelnGx47CJ4QyeXeRofLA/Q+Ue++9z0o6dIAXhg0dVtasXmcjgXMxQ4eN8IoJt1WNHDnCdUTJw/CEb1BQoXUOahiqlI9xwz79m2++SbRosVFBfcNYDMWaMjFAOAdBHviTG8DgYeLB5Y477yrrvULUWUa38NSTtJQN/XHQmbJpT8pAmaQMO9OM9oqVErZvcZsXZYIX+NPYoSTEoBxKYgwE2dmJS4+j7GjjSkHU78SHp8NEb9qLdBxOpW1pf2afMZAwKt7ylreYtqyIRb1iIE+jHjikh+djVaBLefbZ58qf//xnf/PlQx/6oK97Tn4EX96BlUpI1on64BN31cbvwKRfMPD3U3vgUQYfe/RRr7a9/wPvK29805vKahmhwGb1sFfvnuQWHGb8yau+tZGPIaoeel5wwbnlhOP/pnq0ir/mlBnTJysv26yaZPD0UXkYFmtEo6A/cCgTvH22IvFVe7N1g5UNDEsbaRr8aWMMNQzyhx562NcpsxKIMcbqK7IJPo+LFaRE+onMi9vdaAfKRQai8PkMjsrm3BNG+gApeqw8wTc46ASPqBFF0+QRyTzzBG/QmjD1AxkosW0pDBLK5Q/FCeWXvkL9SA//UQZbd1BqOD+wZQvtAnYhT6EN5UN7PHDNi3qCB2nDRVnK6HinE848M1/4CufKkwYZk9eyGz/XEeUzVg6ZRQ95GavCCYd6Zv8DJnlx0U8a/SHfnQ+ZLE8aryg4CvrGAE766FP0IWbKI5/rIH7IckhHKeSN8sOTFxc4RN54D/nnfBXMRr5IDz7OT7x+p1FC3sAvFOS2LVS0u9rAbaR8KUfAGRdl6UdVJnKMvFmm6xlJlTfoTOHUTFDM47Qz/EwG0wZYxl34AEQpe/ftJ1nav1xzzXWSu/3KdjNnKlgGiWCwjRZjhjK3yEABss9VYbBRJ+QU9XY9gq5M7qWMNyZVezGG4AhPGRxtQahwAceqRsSRxgq6HPnr/Ntol4bjd4aZlyr4egG66EO8i6lcpA9a8DMiM4w6Gp7gePyD3tShggGOhkL6eK3Colyf+9IvVowwSLpJVlJD4DXau8ofL649NACMQvgRcZVrS7uN98SJJ7+hU9KKsAzH5fP/tQPuvwo78W3vEkZH/jVtX4v737jM1/6JS5q1x7NOx44cce3j2+D7/61dW1wtX73t0m2LXv8bB9sLot9x9bJx9fdtufZpXpOn+pnhTR/84IePZuBBceCQ+OVSFpcsXeqzGKm8MSPPh5VQuvgmCNsY4iNxuzgPh139fRAp7GdJKZs+Y6YP1DILaGGjgliWlMhxJ5w5c3o584zTPZCPGDXaRgmz35wDQchgQIAf73RKBgr277KVAzwZaEPpKaFAS5FA2aCTo1jwXQ1mOq+5+mpvowFH8nFwnfMrrITwDRW+AL/gxQU+2D527BgbXv379TVs8mBEXHTxxWXeU095xt83SqlQVm9Qfo2nRUowArRC+cJ74JGDYfiNUYJB4pUbOVZKwBnDgEEX/BCo5OPJ74SBq/9GSacBDVs4vPTSS+XNb3pz4Tsy18hIYAabW9GI9xK6eCoOQcd3QHAoVMw0oSywvz4PO1NBGwEqi+tyWTVD4b/llpttAHCGgzM61J1rgYF5woknWeniXA5lkpdtb0OHDPVtVMwoT5UxwF5kVlL23nufMl/055zNjnN2Khx2Z4WKa4NzMApaxsw6gxeDJwM4uKEMo1SzbWvRokW+jYs2ZPtarnhBc5bjWSliOwBnje65+x7v74e3gU8bMLDM2XGOb0cjDdsQoQO8BI2jg4fCkApT0h4HL5KGZEuXLPMq0GGHvbGt79C2Hnz05DewUXxRDmgL4GSdc0DFpWDJcPLh28cz+43im8otii55LrzwAm9B+8hHPmIcKTtmX1FU4gwR8KArMMmHIs2tWj/96U/N/3zPBAU8B0bykRbFnIPihDHjitLJH3Hg2sAtJhroV5xnYHUEmjOQP/XkvPLd73ynvOHQN5T3f/D9PtPApAJ5uWFu8eJFMpRkYIkHxFFlS8vG0rxutQynteWcs0+X/Di1DBnUt0ydMlbGbX8p+b0Fu6g/rFPqTcq3XuXwhIeEj+DaMFHZ2QdMU9GBsrNN6JMcYGfS5Z577pVR8qT5nKuxV4l3WNFbsOCV8vLLL4pmbN/cYlrBZzZAVD9gUYaiXMb69XlxSPG2QwwXvgvRVfKoVTixAhJ8BH1F1PgX7xXvQRfT35ijQEU42zDZQ4UxkgYJt5htsTyUEqgnK7k2SJS7UysKK3ImBhdmatMoAR5huOB9Jk7gnUZ7Rh+IvE6rf8jnVCoJCjjOIsfADLysD00RiilQMZbAB1kUMBpw8Nl/0OgU1YYnfEY6xhMMC5C1Mk9fkTc9jFcFy38ULpjigTDaQukzfEU4vffzZ7nQOVzWlzy0Le/ZHyvI0Q/ks5444nHg4MKpt+uAAh1xWyR/YxsZk01RH7KBA3jG6i39lDKjXs4HgwmWvRxlgRPx4GcerMqDrrQdxgJjVi2bZQH4AY98sSUzxiLgQXjkBDsh2J54mcayXXaeqz43SDXipjkUcdqIMkUfvdKWwA0jhbLEv4rg6bYWrjZkFMcYhfyq0zZpnfUgLXlB2U/gyePq2/8yrv677hK23+XBO39TjjKoziGHqUu0X8SH07vSi5qFr8FHiMKUzzylJ6nNy/CDE1Bm8jWeIMHQk3bHEOoummCQ8J4lmv4Vn9tFxoisHK9t8e1chrd/puM3njpGPaNMaJZx/392iV/iWse3zgd2/8u61OG2f+KynCxrqzLlkq51lzDrcNq7jKmn6+jZHn4dF1ym3ZYj/vV8IBLw2sJqrv3v9i7jM2/9Nw5cec3fuKZ3vPNdR6M44PgC9dBhw8rpZ5zhcwJjx43zwWoG5A3eNtNLymyvssuuu5Wbbr6lLHhhQdlhx/hCOd+c4GN+rDygyHN9LNeshmBqUT5mu1GGmJXp7O+FxBe1uY2rt5U4tp0giNnShNLJrDjIMmDH9qnNUnCb3XEok4N53MzEoVhWEBBsDDDrm5s9U49iynXBzKqPGze+LJdCAJ78ZnWEtnthwQve1sJNXRghKLUYOSjd4LR02TLFr7DCygoQM8q+xk94oYAgrKs2cxhERrglYyDUMWC4wYjVGGZJKRgDyYOO8M1GIR9pqR/MxpMw3nObVfqMYzsTv6nTnnvsCRblggsvNByUJb7FQXMjYHFtxlSFq6SgD39Da2CinBIOXoShyAKH78uwXerqa64uAwYOsBGHAgd8jAk+GrjffvtboWQLDvXrq3cc/LTD7O0NB+OIfKNHjSlXX3utt8pg8LntVD7tTL0YGOAB6g4P4XG0aWybi0EdI++pp+bZqMjv01A/HHzNSglpMVBo3zNOP92rYBgwzGhxve2ee+zh26VYJdxzzz3cHtCUJx4yBb1YVWDmvVIoFOdrrIU3aZ579vly9dXXlCOOeEsM5nLkoS4BL2by/G7FIJWTRjxhyTs46k84Lp+0U+QNgxMDk4kDFGn4d/78+T4PxNYrFGoMC/of+cA7eStclM9vVkz4Pgh96Vvf+laFF4ZFN59d4rdXYqTIkh5FfLP6NFv1UO5RAOtOIshlsZrA4ApPsIo5b9688u1vf9vftvnUp48qG0XDdWvVfyuawaN842T92tU+Q8KBdr4r8swzT5YLzjurXHbJ+WXODjPLnDkzZfj20WCOkrlBvMEqYovKEK8IL7aKouDR9lY0hB/4oATRPuCcs8JhSNCnYovgpo0tlhVsE2Slafr06d7mSR+eO5fvHvUpK5YvL08/Pd/14WY9ZAVbWoBF7ZENqCj0XWQFRg9fgOdbUOIwf72+U2f1706V0SqcU6mFlPV2z1lYO3iE34JNmyF/Iq36rfpW3rpHOhQlYNKnUBC9XZJvU8iQscLKRJHKpm2hTfIeT5/3UD6QIZ465JZVkplXwcI4qz9UeRN3eD8V/nyP3/C18ggmdbCiLJjK5bhwwBJ2ws15MEocXTdKKDLg45Ju0T+ijwSMeE96BowwYCJ9rETk1jK3RQUj87h+coRDE8KhBe8JmzSuk36TDjkHnxnHNjyjHi5fcS2SVaRljFRCyRIMxDCWsu7Rluq71LviY+eRtxPYKJ92imfUCbrRC6EL8kr4yQCM7X6RDxzo4+BsXlJ6wuA3jGzqh2GKAc3vGTO2Kw8+9FB5/LHHyoEHHlx69x0oPmKFkG3HyDrxh9ozDVn4D7pQZ0JCpjT5Wm/k9Gb1ERuS0Mk5Ik3wU7xjkDCmEACv4YLWuZJHzqAr9IIuvEOHaCtyBPQMh17ZthjtvGe+oEnwBq56mGZACXpW7c3TtI00NkTa4iRnlSnzO7dxFQ7Op/bSu40SjXXseoAF2ZKoKOOTPEouZ+UH79V/wNiWy/rhOnpPPPM3dAxaNuLy9//G1cvclvtn8IHREZx6WP0deNk38NTB4fLt0/0rblvl1N+35Ujzr6Sruzb6+/+Gaw8r3+th7ev0r5T9T9MomiT18urv/7fO40cNDHVo+vgnP3k0HQllBiWO1YAFMiz4UN5OO831LDYrJCjjdDAGJhRJvvDOR/FQNIYrD8ohX9XeVQYL6a+44vI4T6B8zJKqi5Xly5f6uWb1Km/fuv+BB8rbjnynzzAwyFNJBBWKKSsnoIwytHbtGiteKFZ8CyWE5pYy78knC/tVGfRRHlBsEY7EYzhw1SvbrU495VTHz95+e8+ConizrQtlY4yUWFYXgIeyypkElGyULwjEjWSHHnZYmT5juurOFrGN3saBgWblV3xAOnBv6wBmjvgNLqS74vIrfO0wqwcoDQwwPkwo2uMQnuCO5z0dZQKHcNoIWMCnzrQXAwoDAR/HIx/GlUou1117XVklZZT25DwQyiDKVxo3KGkYHcxyocxmGalAAytu69HAIVqSj4PqTz75hL/QjgHLyhb14+Nad919t3Hg/AZbu9jyQ5vx3ZcHpOzffMvNZTfxRgyYnCOKmWX4C7oz8NK+3CJGG/DOSgn1Bx+e1J2BMwbfEJjMpmNsoBiyasJ7DCixRxhPOmg1TIYbq0ncKjZ71myFMyCE0s32w3PPPae88Y2HGW8aNgygUCqAkQMetHIZwgHHgMmg/8jDj5b77xdPv+3tTg8McA3jLupBuAds/at3asKhOfDbO8LwxKPoJH+AB/TIWcY823DWWWe57x100EEOt0KutBQHX4ML4yiKrRURcQy40Z85g8JKCQ6DFBpQXtJU2JuWoSxJIVA6rrwlbc7oUibxVJJvZjDYwj/w4KKFC8v3vvvdsteee5avfu2rpZvC2K6lLF5RIY9n+NX2XbpwyH2tBt6Wctut15e///X3ZdVKvj8yuUydMq4MHsS13fQFFH/6AR8r5DsiHGDn4op+6jMcKMegDaUDR5tmfdjfbuNEtEBhY2IEvmR1j8s5WBnmzBzbCpFl0JBvF8FLnGFjixurdBgr9MNHH3vcKyzzn3pGRtSzrpMPFcsgYLsofZEtS80baCv1vZ70RdFJ7cFEADcYoViCD0ql+Qjlhn371jHFQ3qyj5+2MwuhySgd7xguKKROZFoKpvKTllUtDvFTPvDTKHGaiqehUcoy8A46RRx8EzPoMfC7jVWmZ++Vx/nk6VNwSuKQnjBwROSlYoiCnPkyadYBg5LgXEXgnWeugvAODtHXIj76V/QX4ycX7400lAcP0C9yexhpKNy8Zx4OwwOcyet3ed7N9w4zSLmADc2gaZb//1H3H4B6XtWZL76lo3YkHfXeu9VlWe4FN8AYGDqmBgYcSkKYtCGZuTM3cUgmQCaEkJCEAMYGjI2xjbvlbrnJlrtkW5Zs9d57r//n96xvnfPq4xzZ5Gb+N3cdvfred9e111577bV2BcgD/F0e8JF/4Cw6672lniINz/ro25uuXZ6MRz26xKZPlg1ZT53gFzTFNdIDh1iGRSn4RQ6ggKMKS37qf/DDH7xN3UjAdU85wzCBJ+gTJGPEtyNHjiq33XprGTJkuPrP0aoLZv0VVoY87xglybvK3r/gZL4wLsxuCEeFCdnSvqYjRFgwoH7gN8pAGB7XgcsY6VA2wvPnuPqjDfnbRYn6ctjae7Of0gGtTIdfe+kXXqcuecL4bwGFNn48QNKeeNCfOLWkKEwtf96Fl9LKeADusYdERgm/9Gmq/6jLKBuGV2JgHPXwhR+5OL8TUg1w2N8QIs2Im/Hzva0nyteSV9WvNcg83iq0lU6616fHd9WtOX4b6bwZtJZ/vVt+52/wQOt0qMe36n8C3nr4ro+fkGH5bS3Nt/q8GUR7q71X4rzV+An1OCbA25lMlqXhP3/+yqvocLlTAkGEQsaa0V/+8mYJjmPllIkTvf7ZDVfPnj37JCykYEgpZ2T6O9/5ThkzdozvObHyJeWD5VOMtqIw8tBpHTywr3TTO+vCly9fJiHUUM4597wyecq00qE20kpngOKJAEJ5Qikl7GIZH7tlyDDiSoWjFOD2j//4j+XlBS97nwCzMj16sIE5RmssSEXQmaee6uVlHGuKMsWJWkxPU+0occOlWKC4oJChwGNchdIVDMF6c5R1ALygFeUEoDMCMjrREMI80SGFcOObePffd7/THjtmrGjAUZ2M4oQCRz4phHh4z8eGjwDlMP1IF/oguMmHMjM6y8guijmKD8r5008/XRYvet0nTTFL4VF+MQCKLQ/0kZwsRxQfnOgEGDVCuQQ/BDx5hTFw2LMOnML24AMPmibUM27ggsKGUs8MCoYfNGYWgTw4cID9LtCXmRXuaKG+WEY3adJk04eOiV+UW+gRtAjagCvl58FYJVzQONYUU//sZbrttts8Y8DyLOJj3KAMZ3zeBwsHLgPlJDhmVQD2XzArdvfdd7lMlIF6puxZh0LDtAefNNygJfljAMNzL70038sC2cdBngAKMbSjrolPePOM0gRw453wlCvdyIeH8ADl5TkxXByVjJKIUkBe8+fP96zPlVdeaRoHb8Qpa5SftKEFdKaT5MhZ0rn99jsKR2r/0R/9sff20MEGRDsgHS/TUXzSor5dD3KPNh7LKjli03H0P0oXhgh4NYo/9+7ZU74mQ4R28Gf/8/+2kU0t+ohRpQMP0nmz7Or4URkWRw9K2T1S3nj9lfKN//Vnkinby9lnzigjhw8sXbuxkXZvObB/p8rDgAqGBiOOLA2BdtAkZrVow3IJJVtKGQMpvrBPvO7RVtM1ln4iNwBmboijhLzkM4yuWPZGusg3FE1oQBuAtj179CynnjqzzJgx0+lv2brNe1LeWLK0LNHDUd7MLqm1q+wMQOxX2hwuQfsXnylf2gF4UTcsq4T2HomVJyzDu/lFdUg75UQvaAdAc8xk1BbKzwgsOIacqMUXXoTKJS+xp40NycFz8BjvPNACmhAPCL6VHBRe2f68pLZjzKhFGPiStPgKeeYyCJd88MMdRdhKnZ7APvIPIyEe0uVXoR3P6df4kPQtH11+pUU+ekiJfNxOwUXfIO5fhfNjvPipKfikqzj4kR+/8d0C0Q5CvvMLxGxulivlVshpyzKFaTZy9E5e/qbt1MoHHryTHf7UH+mmu/4npuPzHW6RB/zgh3JW8A08wFl1VjNIfIN7O9pHyCA/ikdY3pnlCXlHPjU31Q2n8vHuI6kVH14np9tuu6OcceZ5krO0D46iP2zDhCWFYIuOwCwH+NJHmj6KF/JL/Zj4EkXc9YRxJFfkG+2M8pAPg0XIK2hOfP3nd9NQtCIcv85Dv9XHNFN406YWjwcwffwrd9MqwuolcNUftLCxZjqCHU8L0EaT36B95BPumRdpOBbpmyoxMwK/eIZEPAInM3Bj2qsciXPgRGT/FyCHqNt4mElxQSqQZQmcWwD3hPRLeiRU49XHbw0yzfo4mU41z3pIPE8GbfnXu9fnxXcLDYPvqnHq8W4L3syfPIAMx28+yXfpl0De+SSOVfD3iU6tQqaR71VoDYfWnvp49aAgtd8Ty/dWoR6/1vCssjf+nimho0VBQNFE+HBJHYrmT3/yM3Wwp5Z+ffspnoS8OkuWaiCAEB50xitWrii333Fbefd73m2hRp4oaCigzz//XNm5Y5sVBRQXDJL581/S70HnMXz4iNKzd9/mDtLCSglY0ZMgAp55Zl753ve+J+NjgRVt9ojQEaFcDhs61BupuXANAwmDCgWMkWNmc6wAquEzKs4leZy8FUuaBtmwIA/WsXPbOyP7XArIpnaUVVeY/txxqly+2EpAB883I6DQinWyjGoBiTMNHfpACwQr7lzYSGc+ZvQY+3vJmZS77GAJkwyOQgyQBmWiovilTgDSRCkkPGHoQJhhQDmOPSR0ap285IRR23lPz1PHwQWCw5QOd1nE8bRHJAAZsYIp3DgQsqIX8VEQoWPmAV3pSFHemV364Q9+YJwxAIgzZcpkz0qx/Gf02NFSPPsI01ify8zJbhkLj86Z43Dc4YFhAqSCncIRmgPwKnHBFeMUWlJ+7j/hl/BWavVLncCL1B0XNFLv8Anf+CHsk3YYKq++8oqVRfZEhQEbI/wo8ygSzDZBA/OAfhM3wJ2McMMdTPFjmQ7pcIAC7xw/HcZklD8aXYsyEw07hBG0hca4UWe8QxN+geCjoEmGDcU46h2lgTwpP6ehcQTwO9/5Tu8DgrdJF6Uz8A4h5aemcLBJdenSZVIwbi2f+tSnfGgC/JeKVpRdgoL4/g6FCHfwIB3aErLjgNocuHNxaWfJCBRC6N9JtMHtL/7iL0yXv/yLrzs9lBIUb9o/6bE0051zu2O+6HDThtXl4Ydmi9f+Uby3r0yfNr6MGTOkdOnMgMIepcEG/c7iTTaWw59Hau3S5DJ/Oh/xMTQCV5Shbl2Zla11WLQXVRA6DG7INiqM+uQ99mNQP6KXFUh4IuoRd+o3fjvauGVkGaUKWcXJfVOnTrPRzMDOsmXLPJO2bt36ckiKG4b7gf17vfGfZbHcaQR+VgSlAAoxNwTyRHaQD7NS8Cp1y8Zx1YT9jRd1Zf5KHuNXPHpcdaYX6qmdykP5SAvAKEne4OEdP/OqQ0DM8OPXsyQ1ww0a2CDx7A6GhWIomIPqFV6JeEB0oPkEkB4/pB+zDPi1xEEGiOZGFZ6LpU20UXgTuYAXwVt7CAvvJ88GDsFrgYeUW9qR6EOeSZNUcFMW4p50CX4KesHrTFKhGII7bcBuyjvyQ67W0pV/yLrAn7ZD+2CgjXKk8g6+xl9RiMteStoMSUaZoLnalHiT9KJ9RlgMDALBz3rRq3B2fVMu+IoBnw7ClXIFzQkatHAqzhh3z0aJp3l8gqbq3ZctKjuW4NL3Llu+oixatLScf8FF1gs4HhijhNm4I/AvOJCsEgcr4+jKJH87l+7ql8IwI4T+lAZAH2s+BDcnETKH76yr0DccK+LgVnmSj/I36zIffRYuyjWe+uWBt5GtIG75pTwISPjkAdJxvUt+hQHj1BXfL47n8HrwtDtx9AMNMEbMA0qvkx7ykJOCiOcIUwtPWCegJ/EzLfQALpcLES7+rvyC55tBhk2oT6PeH2grDuD6qD1VaA0X4rUVLuuoLWgNh4xTjYe7w7YSvj4NoOoOLtm+gGp4/HiqYatQda+G47f6VN2AlE184VafbvW7Gq8K6Z5+9d9VqPerftutFiXLYLca1OMGtOYGVNP89aclDHXXcMXHP+GZEhoYD0ubUDzZc/HEE0+UXbt3eXkOy21QIljWwKg869RppJxm9bKUvFNnzpQiOMSdMgogSjCzIY89+oiMgIESYoPL+nVry4IF860YDuL2eHW+Xbr38NGDFIZTkBB+KM4p+Bm1ZmkES8ruuvMux50h3NhLwojrxRdf4osTUca8Ybp22hYb7VmGRRqMlI4bO9b+v7zpJsfr17+/CKBKd2dwzGVkCRDT0sOHDfeMiqeClRaCEGWA2RyPtooOdAgoIghRhA+CDCWI8PjFiGt08gAzJcDkSZPthoLvpVHK3x1UrbymgxQ4fgH8cMc/G1uGS6ULIE8rXqJpKuK8D+GM+W3bynPPPiuFbnTp33+Ay40yRTqHpOwwSoVhFXjETIU3g4ouTodwHgEPYcF+DDooDJBhw4aKV6ZaoYbGc5+eW5YuW2p6sleI+MxuYJhwnwrG39SpUzyrBf7gHA0xRuJDyYNLacwo/FFGlvehcLLUjm9O7rKCpLjgRJnZP4FigGGCYYlRRjzcAo9GdQRBG05n47QtlEdm4egk1qxZbcURY4V0k/YAv/kOXq5nhbFioHfodu/s+zxLxWljYTSEgkJ4ytOSRtCXNMAl65V3AHfC8Uu53FDll+4AdAGYIcFgRZnBqKIsGBcoroR3J1hLl3QY4eeXskF7RvC/83d/Xy5712Xlfe+LGR7KlPgG7gHCnlqJdysvkTYbwOM+gWJjUz7Ow3sm5Ibft775TdF3Tfn617/uE9wwckmKLp00GahQYyqNncWXx4+U3Tu3lH/87v8u995zm42QcWOHlhHDBwg/juXlvhAph+1DUYUWKG48lBljAvwYuVWp1ekz2g9OUq6kLKFA7d93QPUWe4IURX60m1ie5HfVJzSC/iwtQXGysqEyQ1vobdqYPnFEN3LUM7Smm+pG9AUfTomDN1nmxfJGlqtiCD6rNgm/7d4tw6RHb7WRPioPbRkFMIyHrH/aF3mylLVzF07z4rS0fc33hKAoEoaPMOLVdtWW+AafVO6ghxyMNrgh4/TpMED+4kcZaAfEBZI2oVg6GeUpN9EGIE6mRTzoBO64y7c5zRYgMNwS7cJllSJt40rhbZDIQGUJU3CKY6geCK8QKPG0A9dB5GF+rz3Om7TIV7/EzXdw4wFihgHckHkn8r7j1CDwP6EA9jeN9ES7CoOJcHwHPRXHabW0R3gp/IgbfOKlW/pl9itnYPg2TsTXN3Vhd1KDgYnHQx7OSbRRHbme9Rw9prCiKcuqOAqa/US5fIt6jCWXwiGyJhv9RvrGX2mx+gG/kNXwZxxDjiH9zLMvlEGDh5ZT1K9t3ba97NnLSoLIJ2SWIqDBqx6DHkoaHDGYoFetH8LAsBIPKDPceOCJoFMANHD4ZvpFmQPf4E1w5TseoBau5p5p+wta6VUuLekpnPlHaXkZnd0cWb/Ba8gBINsCUE038eMhLA/l48EYwRBp5lPoQxzj4NeIq7/waYEaGnYnaIRqG6r8mrgBiVv90xZkOhmmmm49nMzvZFCfB1BNqzX/kwHhm8O2EaWafoZt7bf+Sai+V6HevfqdeZ6AXx3gil8Vv9aAMJlGvle/q78J9fmeLI+UjfVpJFTjEqb+eTMIuXVi/g0jxoy+ilM1cGbtNB02R4Oy5GnK1KnlX//1Xz0Cj4KH4KWzdEcmZLnbhBH7t7/jHb4wDz+Uzz2793iknTXdE2S07Nm905eHcfQwo7kUxHdWSLEsDWr0aqCkzbG0NFaUAW/QVKEQChOV97Sp08vKlavK3CefdIPndCcUO/Jngz1xWIKC4oNxhNAknAWfOgo2c0+fPq1s2LjB+xu4KA+lidqHduw54VLAJ5940qc58Y0SgUAmDYQj4FErlR3lDXfqBDxR5HCjHJQv3KND5sEoIY0Z02d4dI6NtODPqBeCDqUG5TmUj9hITzx+ySd/U0iDB3nyTdmJE50AAlE0tIJF+Zmp6Om9FKtXr7JizyEGGH7UI3WO8EXpIrwTkNyNuJEfG/9ZssMGYIwyjFI2KWNAzH3yiTJGRiOHIkAz9hdxhDCG1SAp/IwGC93So2eTlSqOWMZgceetPFk243IioCtGSSgI0flBG2hJ3V599dVlw4aNvh8HOlBm7jPhnfDMkDCbwh0dEzieWvhwSSWX1XlUX+XB6MafvQwceQwu5AHvzpv3jGcZCANvZV3kExDGEEYJ8fjFOLj5pltk0JwhQ224lX/KS5mi0eUDiVVeKwUxi8E36SXNAX6r+fIkPwCBFyPax40r9YrR94lPfEKGeV/7Q0t4KsNHeWLJEUY7xvy3v/13atsTy6c//SmHh6/AiTs1MCbJMyHwEF413ABvGlcd0N4xfnspXfLqXls6pwTKD37wg/L888/bIEGOsIyLfMDNskR06aa89u/dVQ7t31M2b1gtI+YvysJXXhBvDS0zT51Yhgzuo7rtqzYjxf/IQbXdHs4D4wF5xX1FXTo3+lQrlKqjRzDa4SFQgKairRQhFH5ozzJULoADV+QWfEFRwQs+h0Y88BdgRVaaG27MUvBAJ+oNiEEIgejCvpScYYm18izFiiV8GMkDBw7wrOVE0b0cb1A5Xy+PP/6U2uga0TZmo1lmZuVV6bDMizS6dEGhlDF8RAaYaMBt+rRvkdB84LpyfSHqU1EORZZ3Ss4DLRyHoDW+ApLPgHCLNkXavIOLBy1IR060UeNEeNJXOPz4Q5FGztG2ain6f95rWfiF/MAPvmLJG9/QmPBhlBBQPOJfyhhl4tv1U3vHj1/8Q3bEzAP4Ey7jxah8hDeInqHk53K/GCggjGmmeBE+cM02yrvbIzFq9MOQoO4A+zli4Kz/msvukXHjrTI2BP6gAP0wwPjmib0oMdtDOpk3cgx5Wc3fqw3k7iWJLM/yEi36anClL4jHda/24T1Kxgd/5L/qVn1GGCzgRFpqL0o3D24gXkcZGx6gUp4c5759x+6yZNnycu55Fyh+Z4VvKEdkCNEcuCQR+kb54b/AVYkrtaAB5aOs0Jw2SJ+AMW2lXQ9AnKzHHCgEbGjrNb+D3vFtt3CmNP7FjTAZDovey9dAU5/VOjXonb7PcfwZeYN3GCWZVsSrJRLh9Tic0scQ8TI1P1G2jmq3NlIUJ1IgakvchBwQSMAnnPQm/OGbk4HxElTTreZTfVoD3DONKuDGU42XbvXubQHhgN8kbELGaStuhm9uq/5qHTJs4l19WnPjAfjNuPX+6Z5Qdav/TTghDX3jXw2Dez1kG8l4Cflen0fCm/knRLAT8Uioxy3TzPfWvusfpawADtYMDfsOHrwKpT5GlFmf287KC+/MKFDoO+64w0ooJzyhaNAhMxOCsIy7LqLxokAyk4Ih4dEB6QJ9enM0KgpUsVLMiTWc5sWSMJp/Y/cmIRWKGHlZKT98xMoySlJXdfAoXCiMF114Udm8cVN56MGHLJhZCsXoJEsjWHLDhum7776nLF261DMdLNUK5TAMCAQeG9YhxrU/uVYdZoMND06+wGBiORl7DR6d86hPc2KEkzSYncm1rSx3QlA3KwEWDvGeTxIcP/JFoGKU5H0cKGWcHEZZEcAIO9JGIcKNd3DmCaEdtUbaVvQEKHThzmZvLpiM5T8oaCieCiqlgJPIpKzJAMEQWbN6tWe/wGmi6EAHShps9M6ZEjpG08udVZwgZENEYeP0tUafyMYxziiYTz7OUcGPl8mivetLSiG89NOf/MTKMsvqlJDz5GS3hx96SOE6WvEHZ1MQRoEbTMpQKIK2zDrF7A88wxIljlR94YUXbJQy+gxwqSMdFnSDFtT9Ky+/7GOHySfLBcBj8Ckj1MyMnX/B+c6DEWhmX6AP8T1TJtqDRwq2eJyM3WOUWW7y5yjdB+5/0JvcmQUAl+bRTpWD8PlYCWB9t+JRXtLAnU4ZCCWKsodSxTtQ5QXeKRd5Ee+OO243PTg9jNPiunfv5vhuT6pPaIcyQR2S/5YtW8t11/3cPPClL33RdGOEHV4BX9o3Zcj8Au+gAbzBNzSFBl6upXwwhFFOyQseoM3+8F9/UObMmePTvDBGaY+p9Addi4yDTmXv7h3l+JEDZeGrL5VvfuOqsnXz2nLuObPKtKnjS1P3TqLvNhmXHUuvnt0VzxgpLSnrUrpYw45RwP4YFDGMERQwRmxZJlWOtZd86mp/eI9lhrQTZk47M3tm3o+RXdo1S6XAC/zg6aBB8CPvwZ/KQ/IEXoKm1AF1Qfl5h+a8u42LB4KvGThg6QaXfDaah0eOGFumTp0hQyWWpS5bvqzMnTu3vLZ4kWnEgEKTZCS4YESTnpciwi8o8VLuvMRGbQRFE4iOKpYTURDzES7HqT8GNSRzaHsK3lK2SgdO3eJZCxNGQwwApFHi0XXRgeVbhIUfeYD8Jt9ML/3jXY9wdXjxEmB5Q374KV29KS+UZWPhBxpCUzA21vquGv1hhMALMQtCHVC8bPthCBAzgNc4AjjSDjeFUZL+xYf89A5tKD91ywPupG/FUjjYX+4hz6MNk27kJwenTzkC9/gPOnBsdZwsSRjwxp3jZsnn4CFm32JGJ/OP0cvAj3jgqJKoLOTPIJqMD9czRkZ8U++EISi4mc7KJ+vIF2vaKIm9I+7fyAU6yA3M4RvaEHKBdszdSN179Cq/uvV2Gyjjxk8qBw6zhAuaiUaKT1lcb5RfhKH+oQ+4UAbPDikPyuYlW5RRD3SFplUgLmFxt5/ezYdOD/ziIZjD4qrvhHiPMC3hg38prL7sFvgG3mFAhu4gBz3BDxGuRifCmlpORH7kFm7Bc6o7/Wde0cPliNaPjAXhI73WgXRbgLzAE1QibrjXg8tU+c08qvnU5/lWwgAub+2p+qdbFfCvdwPSrT791sK+FaiPxzdP8lDV9zfJoxo2ceW3Hu/674QMm+nU/1bjZVi7yb8ezwxbDVd90u+tAmFbw6MK2XYJV49PQjXv3yR/QKkqYrxn/Ibho0ZdxQj32LHj3FEgcOi4EX4oN+wZ+OlP4x4KDJMUwJyQ1YVlOb17ebSfkUGEF8IUIYnBwkjXrl3b1XDpjKW47dopd5QE9gd0tUDr1EVKktKz4KsVmlFXjA3ioMCgQDDqxmZZbv3mWN1rr73WitVIKdvMZuzcuctLk7ipnZF6jkVlKRdLvygoigedNMuGUNC3b99W7p0924YXx9hifKAUoGSwT4YNyyitjLxDAy83QRjof5Q7cDWOKq8+mgmaTzYG6EjnxelbGHWTJk6SQcJoL50Wo0ko3WFQ+FthEfjgApCPBbbS451yAEkfhCVLy+LoxRgZR1BDStLu1bOXf1E2ocfOXTt8tC/pjB49ynmTDp0TvygdvGd+1DG/GBukzclj8Ae0YF0zyvtNN91UNmzY5NFf+GTUqNE2uh6UAcKeJGbdPOqmdHft2l0elFHJ6DxLp6JTpERhgMA3LR1lMnucDEb5oOH8+QtcNxihffr0Fi321/g2aM3SLdY8s9cIHmYTPEo3/hDGvCD6PfLIw+X0M2apM2YEC2WDjeILXHY24ZNm0h58oIObkX7j0rmoQ26yh19eeeXVcvnl7xa/x7I3jD0UfRpdlifSi2UGuIFT8gp+pO3ReuWdPEB6hE2lDuAXfDEqWNp4zTXXlCuu+Kj5F0Wa+LxHvrTXw54dQZEnb/ZPPfPMM+WP/uiPXG8s+6JtUAfEh9/JP/kgIfG28i4+Y9kVeBGODheFmYMo2OB+9513eUDjv//3/+42RDxm0KBHdxkE5IW6c+TQfhk0x8vypYvKt//2r9U29pYZ0yeWcWOH2SDh9K12RYrmEQY8Yv8KeeqfDHyWfIoeLFNRahx5iwGilqdw3KbeKPmCMhU37mNkM+DCUkyWUaFEImMA6M/sJUB7ZJQ/oYUG1H8IasJ7VJfZgBqdobteCeX4rJmHV/Yf2GveziNb4+FyWBnSogV3Hw0dOqSc/7bzy8xZM31C4ZNPPlEWLFggOsVy1K6N3VzWPbv3Kh711Nm/QsXl95IY5CgEFrq0OfMM3x6ZZo8AS7zgP/Ga3MGbsiT+8R08HiXmm/JDn5gpCbcIo+wEIf/8prSsKBNBgEwBMv18kJs5Ek+auIFri0Eo3BQVeiW9I8+Y8SA83xz7XD3dSqH9OE/9wZNOz+ihRIbi7/D6o/3hhh9puvz649ttVUjwm3wf7zFTTvsgferZvCN8KE/SBsA96AMNwCkgvsUjHRj4iTKAf8o/RtWRU+BmvMBKaRo//YI/acSGeeWlj/YNGNbUL7N+8CQzD/QrWHbUA0+NOoQXUaLslCuMEvsTQP7QBhzY9xXFoU6IB1+pj1DZOoiflixdXpYuXVkuuvgdZc++w+XwUcWV8XJUkcjD5Y9ca2WArsFH7sMUxjQTLqnkUy5obHe+5QddYilfgJztzi8AbZI+1W8At+p3QJTVwfVQ1/waYzn6ET7QH1rY24Gr/lHfRCJtjA25RoK8yZ/0ePAje1V7s0GiAOU4DpU4ShCfAL9GigGOpXSCrx31TaBa7mr5syzAiXT59e/fBKrpVqHePb9PllfVj/e2wr5p2vppDa/69PKb39bCtwat4VRN52RQ9ee9+Vt5k3+6VR+g/rsefq38NahP881o0iJ3I1x9utW0Tox3Yvi2IOKdmGfDZz73uasY6T7rLO5nYOSv0YoDApeNwsxSoASgDKLEonSixLGUgSNhUWYYVcWw8Ejd8Vhf3dTUTUKFkX9Gubspnd0+GYqp4L59+kpBHuBRysOOEsQhLytieg8BpA5L6bJumAvbfOGglAr2fAwcMKjcdffdvn26r5Rt9jkwWo2CxYlO3F3BiDrLdxixR1lC+IEbyiLLf1gLf/31P/fyHmZalLFHmBnp3bRpszuUdevXF04gQ/Hn+NAQ0KHYIjQN+m7u0GrvCG7ecYN+3FMCPUeOGBnhJOwoLwoNkJ0dxgbxMo/sGFASSZd3IIwSOvbIM2ZHoiNFGUWpIi4KIiOte/buEQ26yIgY7uVOLKfBsBwxcoQNFow+JB/KAoI0p6c5ghmFjsfsJXf26Phd/41QXfTu1bv8WEoxN/6PGDnSM0vUxzPPPOtlYxwtTWdDGYYMHloWSPF//PEnbDAyEky5s/OiDPxS1qQJdKY8KOCMLlOf1O2iRYtsYJJuKuDQmjpm3wIzOew1oj4xnghDWvAW+M2efU/ZJ4PmjDNON12pE/yZLTnjjDMcD3xIF6ADjE6wZkApHXBkxB1Di1OkKCvKOvinkUV0yoey7zqTH8UkHeqAPMEZd/Iij8yz+httImjEk/zxy1/e5Nmid7zjHTK+YmaRfKAZaQcPdVK973X7nTPn0XLLLbeUr33ta2Wk6j94BUMGIygUgMQngfzgB57AUTgoXBe1JXiHEUXS7tbY1TyDwQPtubzx/PPPNx/6JnThQlrMVqCUSWqUxs7tyy0331D+11/9ub4PllmzppUJ40dIoWeW4agMqV1CIJYq9lLdI59WrVyjtr+y7N+HQtdOddVT5YAHOMaaQxC4ewc+ZUCCmUD8QvGlrVBmDDUUK9pS1C31EQMOQNAg6A9deKiOZgVY7yxRyfogDeoI+iBjYgYT/2Mqr/BB0RSd+Xa6+heK+VHltb9s376l7Ni5TTJsSDnv3HM8wNJZZXj1lYXl4YcfLYsXL3F5m7r3Kj2a+irp9uY9ZoowtjzbAG/V6iaMX+qLwQsUVPaM1ZbxSDFMAHfCtfBmlIUCxnvUPYorhjDpJh+gpMI78CLxATnrPWaZoBVhE0jfj3GK8JEvBmHQ0fg6DPmHos5vwImy9qDab+QRdRPljfwcplJvCcSD/jaY5O6yChJ/6iPDeNReD98x2BO8QT3TtkibJXrkFfszWngDPOFZ46SQxoFHaXi5qh7u1GEzO7IiyhgzRMw6uhz6F20mZmbAFRyMs3FSPIKh6LdXX2KDBPqpTXfkTiHKR1DoQhgQAILW7n+aEaPswcNAe9Uf4ciLumLwj3D0pchcjJhOnRvL4CEjyr33PVQuvOgdpalnf/H6MbVBDDTRCtwsRoQ3fGnyyVH4kD81RP1RNuSIy+cndADaIG74ZxjkRtLAvAh99SRfOIfaN5B1VnULQI6FvyngYPEuBPCwvgHNqGPTTm6ZXjM4ckva5OMwBMu08ddDHv72A3fWHCrg1P0f0eNFUUkqgLr0X+tQj1+VJkD6t6R9oj/QVhiA9/o8EnDnqU+zGr76Xg2Xceshw9RDhm0tPQD35vz9/69DNf/qezXtql89tOUOvJlfvf8J33UIV/3aem8N0r/+NyHL2VaauVyyGi4fINtcvTuQcU4KBG+JYmj4w//6X6/iKFWWfrB8iURRxgAEAjMJp512mhS8CXZr7BqbaunUEayMErHUiuMwEXzdunZzh8z9Iqw3Rs7TmLds2ez0mJVBSe7bt7/S6l4OStAfQehIuKYAyo2ldAgIp8cefVRGxhtlhPDzUgYJ13HjxpUpU6Z5NH7x66/7XoahQ4cp/nEZUP18NCdK68MPP+yRc4R6tVzAqTNmeIbk+p//3CPqzAQpoAwZLhxsV97+9rd7yRFLk5p6NLnDR2iLSE4DoZlKVlZOCMqYcQAQpMx8sHwLnNngjz/lQrmK23NFNynyKDG4kSZpk16kxbIolt3EN/mRJu50/MZD+aWyheHnkS+IX+ML8gkl+YgU+ZFlL4bJc8/JQOxtekGbELyM9oaxBQ0wUqF3jjKzDt9LuvSgaLLsa/LkKQ49R/UErcCBvLnhnWNm+3CwQL/+tSV+jWX0qNHl1ltv9R4ElH/KRX0Th3eQpkzgmvSlPPA4CiSGCAoCy4I45Wvs2DE2ZlGMKAe04SAETl1jDxMXCWKsYliTCHVEp0q69z1wvxVzb4JXfJYc3XTTTZ4pwXDJ+iQs76FwCEf9ww1DiY7xpz/9mfhppmeJTDmFSeWV8jiK/ovyIfRCGWKvDuVMXuIBoAUPYRIIQ54AOFGGzZsp330+AnjSpIk+SIAw7OFhmSXtEkONtIi6aNFi78v54he/ZKUX3ouN0Ywan2jIwOO489gIUfxUGKMctKWDNgD5ZiYTmDdvnveifeUrX/FpXpSBtMAjsA/8uUvk0IE9Ml5+Wn76k6tl0DSoHZ9SJk5gBg8FBMObvQky3IQjgxPbtm4vW/WgXA8eNLQMHDBYbWqIjZJly1bKWH2pLFjwqn4X6Xupb9nn4QAP9prF7IeMBhmolDEU2lD8APgqRr7Zq7LfdHO9Sd9gVsRtRN883osinqH+iW9lVnTC0AwIYwR64iYKOj/eobtPrerA7NFuKX3H9E673qkwh70cjnQnTZxSzjj9rDJj+mll7+6D5eGHHi/PP7tA+XQs/foPlAEoOQAvdGrUb7SRFqUOYzGUYgrgI2F52jGwQbkw0lKJpg1GWbPOs674xY/2gYEHXqaJeTr84J0WvoiOHHfKDu/AA/lE+k7aadlA4c9xA3/HF42YZT96tMWw59fBlAAKahr9gU+2rxr+lcc4Kb4Ntwynfz62XO8tbTyWgGU817PKEf5huCaQBDjFwFC050gj2iw8gVyzDKjJgaC14umLejt8+EA5dHC/6QRAY2QRpUCO2ZiFN5UvYcw3wgfkSYcN5ARmNhCDXBjrs4OMhW6lSyOzkRgHkCvw9v/gKDxcRv15dsZ10yJ3c2kqtGA2nn2fGP1khszDQMHIYc9K7z79y0vzF5ZuPfqWyVNPK9wNuu+AZEczjs7UaRoB73MJQ+84F4cy66w8s97d/5uXiBeygifea4M7ChN8CH3t9WuQ9Zxlb+FPSFCjh35q2QRugSAvwgucw+BVts6bh7j6v5aWnkS0DhzO3sJD337nF0/Rmj/c+K25VuDE78STlPxbyzPyqI97IqR/a+GMW50/abbQJ34TCFP1q/fP7/o0Twb1YdpKswrpVvUjndbS8mManxwyfqZRTaverbUwbwUI39YDJL6gi1uWL/1bg/Srhqm65fNmUI2TwGt+tpZWa25VqPq39kT5WuqG74YvfOl3r1q5YlV57bXF5YILLpBAotOMZRsIwxxFZJSZm5djsyd7FQ5IaO5VrsdD4VU8BBgbivft3VM4HYaZEpQjOkdmHsgQgYZA6dGzF63cd5SwCR3EUAZYnoFgxiBhzaoykNJyo5T6B7yEYdSIUXbjYYZkpBRsjJZlS5eWIYMHe/MrG+17Kl+MKfYOcC8FijgGCAI9RknjmFmWUyFgb1EYFGbyQIlmScz6DRt8KzYko6wIbABFnM3/KNnZkabQJAzvlIEyoYCwCZeZgVM5Xlk4MzVN3gg9Nqsy04QCjAGIcUQazAxlRwXQUUE/HvzpsKhUz1ooLZa0ofilokH5oDthnB63Y0MbpUsDHTZ0uPLaXh566AEpd4N9l4gNEAl6yhYbJlmaorpVBoyCkz4dC+WDH6AlN/KCJ3Hvve++smnjpublbsyCcHcKJ5px0hXGDQYNMyTQ9qX588ulMvwARuJID3xJDwUWpRA6Ysiy5yPLj8KIgcfpapzGxWgxp8XhzmwA6bDPiHJzHOtjjz9WNm7aWKZNZR+LlG/5g9/Q4cPKw4887AshOYCAfSvwxlNPzbWhg7ESRgWxQtmwYkMnXVNumDkjz3/5l++X//Te99nwgU5Rd7VORziHEkBKtcZYUxTANTq7oCltrqrc5DtxUBr4JSxlhScwupkNvPzyd3njOuXCMOPUPAzZnOmiXa9du678+Mc/9ozK5ZdfbpqaHurkwROcoRk48Q7OtPfAIfCNvENJoKNuVPulMBxry5G+zz3/XPnmN7+pPN5ZrrjiCuMLr3pmTxGQDceP03akQB09UHbt2FB+cs2/lmNH9pczzzi1TBg3QuGg6Xa1EynvUlp27txeVqxYUXZs3+F0uDeEGbNuXbvbMIanVq1aXZ5++lm1h04+kW/U6BEKx2ztYS/VXL9hnWXR0iVLvNSOpZ/EQ5kTVcXnnVRetRXRuKvSRU4dOHjIT7NBhsKn8IogOqFASSGCgqIPNCQQvyi6uVeB5VuIK/jZCq7oBm1DuTlmuYJx0lHPMcXDkGQ5GcYEM7hIFeKCDxeRvu38821wP/30vHLfvQ+qXOslvzqXfn0HGD9miOCNTgxMCBdkjDc2m+/AHyNFuJp/Y9kmhciZC/BKxdwewh3eAG/4CP4kH+iBZ8gYwoT8q/IsYXK/DQ94wVv8WsZ36OgwhCUfK/CKixFC3tAyTqaiDaKMRx4AeGNMkxdgfqw9bl/GL9oL8cMYEA2UBPlZERfuye/E4x13F1v4sCfPh5EID/AHh2yLhIefefgjQ6evh3T4RZbIx342FEFKdG0nXCIuXiEnSJuykC7A3stVq1YJ3xj4C36Je5zyDhMnridkEYYKvEy77CCDpJuXJwaPhixJWWZwGYWr3OBv6p6VCFHHGJ+dY1mw/OCvI96nxWCZfoOITttHVZufOpQ3lq4oZ559gXhOxha0U5iQFdALZCkn+EHvkPUsz8OdsAC6AbzBLA2DgMxGe/ZP3hhOLrLj1ngBQuDp+PFrOtsr6oMyALQ/vhNcb/LzrxOuJgfVWn7xTrlHAL6r7w6X8XipAWHI07/8Zf6ZKN/NONkh/PweEOm1fAPNURS4Wqa2gDCthUt+S7/EP8tQLUs1ftUdqE87v+t/W4OT+bUF9fiRRj4JJ+BYcW8tv2r8+jSq3/mev0k/oIpL9bc1wK8aLt9JI/Pk74QytALVuED1HajWb9Uv0828gPpf+dbi/zoNWntag7bcEzxQUYPEqeG3PvuFq3r37ltuvvlX5cwzz7aChx+CCUUGoEP0SMpRhEdEjo5ago6pVAlaOq1OHSUsVABG+tgAT8eGYN4h5RElgI6StHr17VMOSFlnLT4bUZ2fhBZKjZc4SECCK6N9nTt28Ujocgm8xx59wiP048aNN7HosEaMGFbGjR9T7rn77jJv3tNl8uRJzcu1SPg8deIoiXfeeafzHiplPAQahIzLCUdKSR43foJocIvw3FaG+kjgkeWRRx7xyHnv3r3cwdMJpkHj08H0JzHlfTSueuGL4EP80AkJQRlIu8uSN94oT8992iPTGA+p5Ow/sE+Rgo4YDFx2h2LKaDd5pOLv/JQWygkKTRgcRz37gD9CnH030AR/gDrCHZ5QjeiJkTeMDTocemdmhKD7Y3PmeBaKmTKxn4U+S+oYHcMoIa4PQRCQHkp5CPjiPSZ0bOBvOt91pw0BjC+WqnAEKiPna9esLWep/Mx07dy1y4YJe4BGjuTelsCX8qLQwTfXX39dWfjqy2XiJA4miCUSKAbkQT1gBGFQrlu3scx98mml27OMlMHaxBHTKhvKOQj27tPbS7fuvuduKF2mTZ9auvdoMv+x/JDZtfvvf8C0GjVypJcHbZByv/DVV8s555xj+rZTx4kCw70uAKsUaQ90rODOMjUuqUTZ9yin6JIKFGWhYaLcAMYLJZE2o7QB+BIDAmUtFYdU7KBJKDnBs8ZH7yghzF796le3lI9+9CPmU5Zt0X5ptzmiTfjYD3SofPvb37bB8oUvfMHGKcv5GDhIHoyHd9p5KGjkzdHOhAEF9omhYFiRVtpdOnQq3YU75Vm8+LXy53/+Z+Vd73pn+fLvfNk0JV/Kwh4JRoTLMdrOvrJ79+ayacOKcssvf1q2bVlXZsyYWPr3Yxa1i5TxzqJJ+7J92xa1+6W+44aljyzHGz1mlNsjdIGvUVigKfTesHG9FasRMjZHyaDklKshQweWSZMniN9GqgjHPOOJ8Ynyvn79xvL8Sy+XJUtW+BSh3Xv2i7dVnqaeql94knJKQVK9eDO92i1LwjBeDh+qyS3l26FjGGrwJZd3qppU9jAuqXuMYOpGzh4R7i1jnX1zKHeeeTwoOnNSmNgLeYcE2bt7j8IelizrLiNEskc0O36MmaMjZfCQvuWcc0+XIT5Z8oqlmK+UV15dLOWxsfTp28+KHbger/GJK06/lAm5Tpu2QQajHhN+7DURHWnTRyW7ueiWDdgdVQfIWJTyOLQBZbJm1AhH5AJ8wC9tK35RwFAoaRvRT0CQVELzl6wBeC1moGUMqJ03iJYyS6SMHrbMBeB3aAW9AXgN3oS+LJ/DoMzTBjNMKsLIQ/JK/qZ/stGjd+RTAHiG8Q2E8VibFXOaMdNHWoTDOEAeeB+IlG94gLxoKwpe+6YXkKF/qLasjoQVV8F4Ud2yT/KQcUCeH9x/ACQVzsi6n2GQCtxJC9pgoHhWQXWC0cuBCRgJx4+Bo/Kv8RD0tszRByMT9OgAAP/0SURBVH1M7MOI2kEJoEpi1kzl1zv4cWgCs48YNZABOvJ7pHaKnSii+BhiMcMB/VhSSe2HrGtfbr/j7jJ12qmlb/+BZRdLSEU/+6EjOA51SQnDUIi6V1QB/MqKCQUxf3ZQ+ds7frQ/olPXxOUEMBtCQgF6QJ6gK1nUaKh8eKdOoV/WpQvPkwXUDzSGtkQzQkF05St+11ND3f8RDP7wp+jLBbGO74c8E+A/CkdY6s2OQQcBPO/w+gynCMcT7SMe08jv8qk89UAYINPntyXuiU8VzKdyq4/XGkDLev/6NFvLox4yTH3YTLc1v7Yg8W8tbLrxCy9UIf3Is/pefRKq6fCQZz3d0i+fhGo6rUF9XoDTrb3zUp92PkD+1kM1TD2cGJcM+MCFXKFUy1+4taRXpXc+rUH6ZdmqdDoRFC7/kJN6Gj76sd+6iiNMuQOEOzQYNaejtMCqIcRMghUmfylRhJgEBwqYOwdGnCSwaaws2cp10/ihYLNMxx2UEOskZaJ3nz6ltwwThMzOXTEj0KOpuwUY+xu8rAmlSoJn3979ZeiQ4VJgB5bnnnuuzF/wsjtJNoUelUDi0rSRI4f7ZKvHHnu0bNiw3vtD4kSmuG16jBRjRlh/8pOfWoEZOXKUlWhmMcCJjnrMmLFSgCeV++673/c9TJJxw4jkc889Exf+1U54io7puG8tZ0kIF8OFxFEVKq0YNY0RQd4xJO655x4Lc5YTWfGWQsCRwKQHDpSbEXYvLxKgwERnGh0dkBWcafON0kd6CAs6Tfz5hXGMix46N35x451f8qcMKE49m7qVTRs3eFkPd5r0k/JHB0GHQh7QJzpiOjxGyZg+l4Cv4XZQitiWrVt9UhnL5NingXJ2ztnneMaKY5cxYjDwOOlswMBBxptRPPbq0OnAiKzlZ3kOebF5+vXFi8qLL77okWSMBQxNDDz4j/jsH8KoHdB/UHnhhRd9w/+5555rYwj+QfmOkb6jhRvKwf8eGSacvsYMjhUW4c+I+/r1G8qC+fO9ZKtJ5WC26oUXni8XX3SROscwhkxTWoDK7ZE7YSLSiNc7lldeftXLC1mqBI2tsNRoFvwi2umBB9IQSaC+3Kb0EB6a8mQHwLsNbPnHrCX1FqOZN998s9yPlfe+971WbDBMiEccjDZoyi84cLEjOP7hH/6h2kBcMko9QQeUBiAFTszqwDMx2kt82jKKK+0cpQuxyWb1Lijpclu1amX5+l/+Rbn00kvKn/zpn1iR4Ghm0uG0OeJz6MXB/VL+d20pzz83t/z9d75RNq1fUS695NzSf0CvcmD/LvHYQYXbKl44IJnQ1e17lNr3kKGDVBYUTy7AbPQ7ZIPWHE0+fMRwz57t28c9HjLyujHr1L7s2btLvBrGFLKFo8iZJRw9ekwZP2FiGTf+FN+zILJ5tuUVGaO0BWZ2ad8YVYwUQ0fkni+ekyKP8oZMROljViPqJw6ZyBPooDG0I67pKj/qJ09lyz1y3rcg3uBwCIl9L92iLbAPr7Gxk8qDgYNxd6js37dL+ewWHtRtpzJ9+qll5qzTCqc0zVEbY8kqy2yaevQSTvBbJxk0jHazp6ZBPB/5CR0v/eJ0w8AHDlAHrV/4wAC7mydCuULMwX8G803Q3zzEhyHfJUMUl/qvAjyOm+UJRMdNPEyWiUMei1tNl06L/zOu4ytszLBKJtZwhs7E45c0oD/vyFhmJ+BDZAq8T1uMZUjR9ngA8sh2RF+DPxDtWo/wc1iFoyXwyzIr9yeKk+lIdanRWmGUHsXBiONeClHT7QhcqWvyIhyyDXnDL20vFP6Y2QEnvhMneA2eovw+xEAP/TYPVKetYoBBXzgWxdtF0X9CWenpP72QVvT30Cf6OIwcSkCY5mV/tTABcld0BiJdJ+06lMeeeLrs2H2gzJh5htrkEfEtN7pTS2QjWikf8vKfeQqQbxUfudug1avxkB95ZlmJ5yWJ+qMOUxZFsWrp+3G0Wr7wsNxUJmhofJUWg54E1Jd/4z1/hY/CEc9+vMuNQTwb8HwpLXvX8uaNeAHgQBnlZkf843+ecAq3FtcWAMd/K1TjttDjxPSBerc3y7O1NP7fhjfDKf2rJcPtZPHMH3W0yDhtxWvLvbV0fiNQ9N84TgXeNK77/hNxBIhXjRrfv57WW8Utw1XDt8VvDR/+6CeuQgiyDITjWxmNJOJede6etpZwpJNCuKSyhHAgQcJxWVqelEE63WQEcMOyG78UMwqMMoRhgiGCoO0p5Ql8XnttUfn5z6+3QeGjL6VIIvgRyPiTB6d7kDZKx2mzZnm5wqMyPvr261vGjx/nsHTsjMizeZ29CqFgD7GCyhIflDVOakIJv/fe+6x0sjQH/OmQAZG8DJFBxg3MjJLfffddKkensnz5Mi8f6iPcUTIsHCXMUGgZ3WYdPaOedPbZkfGgJGJcsAzs1ltvK2efdY5He6MiGO2h02HEEmWD0R6WR0RHhMEEbhh0pAldszKJn7TPdwwf8gy6xQwJgMLr+tKT4VFsmTEJZTiWl/C+4OVXbIxwzwgzJqQHLqrEEMLKnk4lcFT9yp3NytQNYUmXmZ6169b5rpeZp830qDR8g1HwqmjKjBl7fTgwgDLlaC14pRKPO/XEjAXus2ffK4Okl/eRWPnQA/2hPfHZXI8xx8Z3Rqm5mBFeovOHl0gDvsJgeuCBB2SAbbTxjaKI7kDHgdJ/772z/cthDhhAhH3b295mwwcDDaAs5hTjTF2oAakDpbwc4oBR4nCih/nf5QrDBLChKreqO+/ZQacb9UEaWafwEflCYwwSyo/xjQH4la/8rmkB3TJdG1B6R4mAD1966SXvI/nt3/6CZ40A0rJCKTrBuxE+lCTe4Y1UTsGjO7MtUprhzTghiT0kUtRFEgYL/vKv/qrMOv308ntf/YqXFGIQ0ea3bt7idrRzx3bxj3jxyMHy5JOPlmuv+ZEUg4PljNMnl9GjBlvR3r1rm8JtkfG5TYYiS1eOlUYp5N26d1G524vf9spQ2C1+36dysq8N5euYlUFG1lHSOY1t0CAZ1lLi2O/CgCozbSiSzMKxnC3pTn12buxS+vXFUBlSpkye5AtAMV5Y2sZ+nbVr15Z14ultaovUAfs2bECLBp510KNkRBtG39sVTv6CR7m4kbygJPGQmfoRj8USPWhrhVO4ZXulPmhbXRUG3DFKOskoZiksRhVlYmM3o760F9jyeNF352Pi22Fl1qxTzWNPPD5XBr3a82EMsSal10N1wKZn8aHyO3hov+jNsd4Y0DJMRSNG3/cfhDbwOPWOAgrf8zDAEgpq/FEW8XcJmlJe6Jk8BFb6cFkok1jFdcAvbRzccYevkC2MNvtUMoWJPoN2VVMgIW4QsRlII04sIl3yI2HaG7iHbATIJ/KO9KA3aSIvCWu6yxN+ABeh4bCUIVJQ/2OjIt49+KYHnBxOrhiWtJmUXwzA+EQ2xUM2pHyzAmzcwAv+Q+YHTuTPQ1jnXfulLgkDbsGzkT7p8E3bph+hj/TgjvLDeOBdQSKOcA061JQMPVGcqK+oM+IhM4iD7KI+WLIWyz6JGPUq3Akk8I8SYgAIQ71H7wFl+8795YUXF5Z3Xv4+8Rqze6DBAI5zNE6BR+1bDrTLBONS86OekIOEdRlEA9zAi34Jdww1GyWKwnfQTnjW0uCXOPTtmSd5mK8ogJws7xxW/xTfqwBwkyNhIhof4i3FgwrULRzi+lBYh4n/Ii1D5Ol8auB35wtGNYgMmqEaHiCNxD3h19IUVMtX/c16q0+jPt36eADv9eHa+m7r+T8NbyUPh+FfHU7V92q5E7L89dBWGq2B+e8k4fmuutXjId/aW4tfhq9PKyHT5KmPk5D+QZeaYwXSvzlcG3Ayv3qohgUv09dt9sQ0Gj71mc9dxWwCSj8dOiPFMRIjT/V6CG46bwRgEhjFnPtIUAZorDB+jIIg/BFuMUvCL8rT888/V6677mdWWs8++xxvjKcjQ6mc88ijPpefZTrMRqTiRh7kxVQtgoYRrSFSHM4++yzF31duuOF6GwkcCYzSybIVbmkfO25ceeLJJ/zwjkLMqT8UG8UWpeBHP/yhRyP5pnwoTSgKjHSiZLz90kt91wmKKfiz5+Dc887zCCjLOcCtW3dOZlJnLsHvpRgSTqQBjaAVy2NQytiMzUbbd77zMhMcIZ6MgkGCAk6ng+KJsYQfxhR0YJM24ZMmQfsweHDjG8HNN+8Ia8Kl0MaPcNDJ9Vjr3PDDHaJQb+DMsg9G06kbZkxQzFEq5A0H6QkBB77EJ086dxKhHlHoSRP/p+c9LUVubZk4caLjoDSzh4QbrN//gQ8YF5QZOnTSyk7CHbk73eIZO2a0mMV46qmnXb9sIoeJY5Q/ykaZ2MCMsnz77bcK98FlzNjRNR4OeoEfPIJCz/4iZlTYO0Se3HuCEUN9M0M2a9ZpVtypNx85LIWV2gJHDDF4kXjV+uA0K+obI4bv+o4gac4D3nyTHu8R1kS2G/FJGyA8dUna8Bz8xUP5wQ8+ueyydzp8lDMOoKBdQvMdO1g2uaX88z//sw2md7/7coeLOixu69QD7RSAnqkwB4QR27OphxUD2jY4stcBerJsceXK1eWv//ob5aNXXFG+9OUvlQ7iGZR2+Hnjxg3mr927digpGbkd25X5Lz0ng+SHMgR6ldNOnVwmTcQA3lc2bkD5X1V2+vSpwTISBitMb5W1oxR9lGcM7MPCHWUvFFgMT/abdG/qZpy3bttSunZr9L4VZkyaenS3so0CyH0alk36Q6nH8EC+YaBDbU6kQ3lj5rFX757eF8W9KhjRHAKyY8euMu/pZ8SLi8qq1UvLfskKZlE4sINR6jgBC6UR2oaC5xFr/aI4srE+6Hxc8miX8wq5A01D2YX3wQscKa+VI9GbWeTOnSUnVFc7dnBfCzMvSrjdERkYu1UOBm8k3Nsf94ACewPZbwNfzp79ZNm9h7uhmkoPyVeW4qF4YWBS7lwKBAtikOTGaE4086WTVqxD2TMPWwkjZrRZwjNy7fahx+1OvpQzZJt4X1+URf/sjlHjJUWiB0olhoj99M2BBryDY7QF4uAZ/Qs4WBHUA7/aUFKgUFrTCHFixicMkTCCAPibeDzwDG0xT9uKtFE3I0f4hXScJm/Cj4dvcMQ/+72sW2jp/Kke+4ViAA5hINBfMIgU9UsWxkH4twbsMUo6ZLr0x5QNrDp15G4elfG45KjqgtkwyqaUA18i6BEW+hHujmWE/U669MXBq87ENGK2DXlpGWV6Rf2TGgAqPJTr2DHJweMN4q9+Zc5j88qYcZPLgEHDxJsYNBi05EVuLZC0dJ4JStA0E1FwD3rpEUNCA/OXcEX+UUbKxdOSRg0p4vKJu/7hZD87RXjyoe6ob4eWN+8M0pA/TuRHXCdZqz9SaV4KJoAPnH78F/nypjrhOyFxbHZxeH6izPXQHL7OL/F/M8h49b/1UE0r36tubcXnm+et4PJ/EtoqV0Kz/5uEA+rLUk07y/ubQqaZcevTrEI93e1fc2oLtwxXfarureVffYIhT0wbSP96nP4t0JxX7R0gXaddlyb+DZ/+zOevosH7EsFmZS+UDwKgQCZaCAKUdtxJkOR4T0WGOBgjMUrJzcgH5YawRfnbVuYvWOC9GiiRjCz26tnbpy+xTAeFFcUWZYolFuDEMhMGmBiRZ2QbJbhL1y4yYCaWLVu3lIcefsidLLMiKMkAsxEYN6TJjAkzKChRdCDgySldZyrP73//+8Jpq++wQMgwm0KBWDKG4LvggvOlME30KOmq1atVAvYjzBBeLL9AyY+9JSK3hRv+fNPBQEM2eLM5l8scOZ2KezlQ1kw3hYdWKHwo/nTeuGM8oYCCZwpelsCkEot70p56ceejbwD640/Y9ANwq4YD+M5n3/4DUtg6ly6NcazzvGfmWQkiDWYrPCpbGyEkCfV9rmPqhBkPpvnZK0QdU2ecckWZuJySMrCUjhkYlFQUfGbiOBjBPKUEY1QdA/eQcI1RMIwTOlj447SZs8rCha/5YkKMUvbRUNZUwGMW47j3Gnj24N7Z3qSOwg5AK5Q/8mfJHwYwBg5KJzRFMeCXcnI0NrehY4xgoMCPLDFjdJCyeRRNuJEmgLLJpuSnZMyRPkffJv2zjrNd8M1DOkBLfeBee9Mv7sTJ+iE8eGAwB9/FLCJ3sHzoQx/0Zu4YkT7qJUOZH7SnvfzsZz/z91e/+tVmmmG0QGvc4XnaO/HIO/OFppSF5T0Y3QBtqG/tsIh9Ku/SpcvLX/zFX6ncF5QvfPGLPnYampAWs1bIAZY7sHaeWZL5Lz5bvveP3xFu7cvZZ55WRo8eIjwOlwMHd/tiTwYQpk2b6k3zvcV7zlOdO/hRFmZlWVJJmwcHj5R2jEsFkTPwVdxjwrHaUmRq+xRQBKFti1xTe8l3/cEfpGXCKjxxk/bmHylo48dPkEx4W5k8Zbwo076sWbOuLFmyXEbZmrJj527RlHrFAO+uemBwhdlEBgjYMBybzmnv8CtpUg/sVTrMyWJSUJnFQDmkDqA3iid1hJIO3bngFQVo27bNKiOGOYYOAypcsBcj/9Q5BoOCl6HDBpWzzppVRozsX557/pnyjOQrhlos7eqrNtBL+EhWi0bILljBe2hYw99ebUqJgGusqw+8/Cjt4BVXj0DyX3GCr6FVzBzwbgMF/U4GCDLExoHqgvrAqMEg4VI5ltKotUjpk5wRPUibx8qsEqCOcAgceKUdwrM1RRw0BPjhRt0RFhw8Eg8PCD/4GR5okaMo9oqj95jZiDbgPkt1RBKECUNDySg98IxN6mAVeZOnZ4LsJlAcfkkzZEV0wKRlA9S8FvWLH/VPnsSnXOBAGXgOiJfxI34YhkQJmrM30BgpC9cfzRnayMCIPMEj8teH4yYN+SZNGyR6AvCDPtF/yFv1qvIKz+BNp6T0o03yHTK4k/A8Wnr3GVjeWLJK/eXGcs55F4q3lYcMFpiAePQvLKWCOKAABD4tD2k7Yfz0mG4qnGWVALyQgdmv4ZdgvtSf8+I5Ie1aWhQq/Rxe37jJnzDtVC6A/OAZ0nGpjQdtC9qLRqIx/IIf9VZLNRLhzb/xXoV0Cf8TIXHL33pI/Kv+raWTgF+01bbDANX06vN+s7j/b8Nbxq+NYNX4rb239QtU398KnCytemj2a50Vmv2zfttKK/3aCtNGtDbD18NbCVOFDF/PZ0Dm2XDlF78soySmj3OWhM6NSChD/DJLEYougik6cwBFzkAGzoTfOFKTToe1u+vXr3Onf+6555XVq9eUu+66p0yYMMk3GAsNGwMsuWGp0kMPP2wDg0v1wIFZAqaPwUMZu6NGsUIgsVQLXG+4/oayneN8T5vp+kOxHzJ0qO8qeezROeXBBx8oY0aPtqECPSgr+xzI86abb1IHH/tJKFMsd8GgYto7ZixmnDrDa9WflDLL3hvwU1OXED7oNfUILs56ZxQ9R7A2btpUnp43rzz66GMux3nnnS+axD0fjMSmwEewowzxzQNQviwjM0vQhW8At+gQotO14DTe0dFa0ZE7efBL3VGvefpRuqXxxDf7eijv9u07bBCi2HJgQGeVacjggV7epWDuLOncwRd8iM8oJQobI8bV41MxBMGHJXDwDTMmuL3twgvtTkfLsijqCn86XdZVUw4MUS6JYz0/p5uxGZ+b1jESXnjpRc9icIpal66NUXbxI8vrKNewYUPLq6++4tv4MTq4+BJ8AMrM7A94P/LIHNcJ5SUeBjTH2nIh4+rVq7zBnVmrNWvWeGYPgUY64BdGSfA/ZYF2Ly942cu3iAdOpqvyQVEjDnnglg90yvqKUcpQsIAMQxyeSCMMCOiMwc6lerQtjqzm5DbaCTNFpEu+lAukn3jicdON29ThCegEH7TwB1pMLNUAMk/AMkF0AeBh2gn30YAPz6LXFnmG5JKLLy1f+vKXZVyizMY9McTlYWM7SlwHsc4zTz9R/vmfvqs6bSinz5pehg4ZqLbfVYbNa+RmAzSO6e1YDh1gJhDDvFFG+j7hQZ6oX+19MMa+fZxQxQh/0IWyNHbp6vZ6UHH5DkWxXTlwKI5bRTmVi+sSoO2FciPFXgq/FWQh2thFRo9omTIQHmV5aIzIF9GwlwcYps84tUyaPEUGVE8fjsFdIgxeID/AnbThZYxVTqDCYIL2ofCF3OQ4aM/ioLyLj1Fu9BJl1S/yFKMs7uI4Iv7lVDAMFKXfiY3Y7XygCPKRshEG/yNHD5R9+3eJBsdknAwsZ555umTuuLJo0evi/cfLnt0HS7++Q0vPXn0jHfEhy7MkCoSDcDFPBo+CRzzwBwFAkW8UMpTzCAutLIdExwyrTyvvzApwoIJnu/TE0iWUdoVV/R0Xr9hwEf6eQVG5gxTwKF84MYMTvIe8wOALpduefgeod+rROOgPPvTItvutWtrIMv0Slwe/GLRS2fGxXCEtfSicDRC+1VYcD6TE1+GHok04jCqMGbnrwZ02Q/9guUgI+QddGMjjtCvRV3kk7oSDhjZO5BHyhhmj6gxq0D6f4CW96wne6kgI5ZUzEYEnD2XgNnE5GleWYTY0cKS50jguWmPdKBB4wO8MPJGnZw4ETpN0KLD+QSf8MbzbtVcb6iiZfLxDmfPo3HLW2RdIRjNTSUyVH77KMoGI/kEHl5dvQfJa+FOKcANfftNo9KN39AwbR7VwGE8t6Uc5AL4JA+7mG/3h4GC81/ycFwEFlJX6oh5qTqJweFMO6i/uGFMBidccKn6dliHSz0+HbPZrgajbtqHqX43fWloA7vnUQ6ZVn2f1O98zflth693roS38/r3gzdJvxtP//zpU41fLnE9+V6H6ne/1dKiPA7SVXkLrcfK3xa/6Tr75tB6/pSy//rT410O61ZerHlqL+5tApp948DR85IqPX4WSR2OmIaLsZGfE0bA0bPaVKJo6lhhtCoGnxPSPcAhMNrcjNOj8ERY06B3bt3lPB8ueWFZw+qwzy3PPvSjF8bUycdIUKcBNFiqEP/fcc8rmLZvLtddeYwNiim/UZtQ5liSBQ84sEIfz/dm0zMk8t99+u9w6lJkzT7VSxBItlGvuVpk798ny7LPP2Gjh1mQvmVIaY0aPKaNkrFxzzY99ygkzRSh9KBCUhxOiestgQsGbNHmyT2pi9iUuWWxX2OhO2Vn2gWALBaeD16E/+eRc73HAGOCGb/YzEBb/vP0ZPCEgnWbLKF7MFPCO4s83afCNkgSAG+5ZDwDfpAkOmUYaNyjj5EVY8sefd3dyist0PzReumSpR6AH9O9X1q1dWzasX1ua9I3CBr2hKYYX6Rnctx33QQTMPHgZm/KzAqv8MRq3b9vmG717ybjCmGNzOzhwXC28BW1RVEIpE0Pyp18Qg9foePbv229jAn7gUkOMhTEycMiD2+bhEQA6Ee688871Ei1wZs8R9YnSjuJG2TGCueiQjgUDB8UQngJv2kDsS5lmGrFX4vwLLhCvQTdGuNUF1RoRwCsK2euvv+HlXyybIQ1oCy1cptqTkHVFOOoL3ue72jgB0uAhfWbP6PjBifYJTTnJjRPMmPWAFsQLnooOlb1MV1/94/KBD7y/zJp1uvkFBZl8ySv56LiyQ8ngD3d40byhumakl7QBRsBpUxz5/YoMnW/89V+Xt73twvJf/uAPzRcYpRg7B3yiHDNP7cUb7P/YK4X9xfL9f/4HKfwN5YzTp8vY7e9TtjZuXCf8D8j4Wy+jpI/3PihrKQJs9CbPrmXt2o1SovdLAUIR4HQ2lpShvEredOD26nY+cQ3Fh1FzRvuhKzelw6vMxMFfprvKibLFDB/0CCPqgNI4Lh5mSVQcv4tSCQ0BK4SSZR1UfowMZqx27ZKhInd4a7D4mhPcRo8dYz7HOMUoXvjaa+WNJUvcNuAtt1/XLdIChQmjixPEkB0sT8O4kkKlP/I2vmIJFFsGAvbu5ZJajv5lWSXqETx2SEYe+8/Y58KMi9pmu8Pl4GFufN8tQqrtH9or/Llvqo/a0IzSt8/A8vRTL5YH7ntMuG637GPvAJuSUSzBDRzJXNxgpdgzBeIbL+ORvPAJXN5zgpKYRndNuYSHRC/HR6kTjZkpO86slQ0O0ZVf0dhKvsJwRC5hFNIGAH7wJcZEtAfVm3mzRTnnTwHlo7daffErNBRHPjU3/NnbAR6Ez1kP3t1fKUzUdU1BtlfgSLioLfIifQzbWhnkRjmJawNe+Hu2reYO0HbzN9sV5WtWpoULhhi8GPg7uH6Vp8LxYPTBG/Bt0Ji6p4wo3xiBkktCJ+R4Z4cnPo6UhRkcZqDIB9zsZu9amjZKYnaTaNQzvAc+KVuJ5CQjI4UlFZVT3/EuCh2XrFa77Ny5qTw173kZJD3Ux08rh9RelYnSrT0Er9HTiTour5SPuglqA/mNg+Wl+AGAjgB0jEN14IGIz69pWUsl6jbAdLF7pEvSWRaDXm1wCULOK0w4+4HegGdMkI1qmxnX7cBvvEcaQLxmGNKp+gW+bwUyzcC75b01qPonXaqA28ny/U38SPtkz/9peLM8El/+rw/b7PcmZapC/Td8CVTd8736Wx+vLagPC25tpRN461GDDuf4tezgV49nXivf+US8/G4dP9K3TKz5txamNbfWIGlcDZ/v9b8Nn/7sf74qRrnD+g8FB0QoUK3BKyAjgCjtiagbvh6PkqmRMhtC/WA4IHBQNjargya9WM/cW+9dyjAZJ8yWcAHa9OkznCdKBIoXl7+R/p133mGDJZbgiBjKA2Ugzl1ndF8KlpSzRilBKJCM+LBRecOGjV66Q/lReIcNHVpOkzGCcsmxtMx4sLyINFFYuH0cfDFqdu7YVWbOOK3s3SPFjc5XD/dPUE4U3mHDh/luAAQ1SzlYQ44Cw3p3cGbj+7btO2SQPFnuf+BB4/pbn/mMy4CiiwLCSA74YxTlkgvTV08q+9ALhRZ6oEzjTqdFeXiP0dZYw009oGxDv+zYANwJhxtxyDMNkvx1nowAi1YoRaTDhl/ueRk6ZJBH2NesXlV69GiSctjZCikdK3fVEB9FnU6tc5fGsmvnLimknT0SD56wFstsJp5ySlm5apX35rBsi4MUKBv4NSsXeoyfOlfKwS+dcBqjdHzQjbs4MJ65CJEOA15pLovLzfG5nR0GXG+44QYrycyYoABaUVV9gSObl+++++4yY8YMx6Fzg97sHSAf+BXaP/XUUzZKQrHtYEPK5+YLX3CD7zC4MehekxJ6ySWXOB/oTvl4p07A0e1FcbLt4M87afFerbtMX/8M0Jn8KRs4cSng+9//AdcN/HJQdQ3NPUKoSJTl2muuKVyK+eEPfdizUBhf+KFA0dbp4Mm3QWUnMnGbcVO5aJe0L+qcmQNuamf5FIb5X//V/ypvv/Tt5ff/4PctGwh7GKWyPTNnHRXugBTeDaKDDI7Vy8vVP/wX0bmhnHvOLKXTUW1sh4zLrWovW103PXv1EX6HysKFi8uzzywoK1aslFG8ubz04oKyeNHKsmrV+rJl82a1w4OlfYeOMj77iLZdys6du10GNpWzrv2glCIUM44xpc6YcYD2tDfoFw91glLR3jOd1D0zESwrOniQ/V7HxNOdzVPImZCHoo3SwTjBoEEesXeGvHm4G4UBD3hrnAxhDEYMXniddsRBHywl3bF9p9JjWSZLIqN+O9YOBWFmEFnK8lH4VFLPSjPAPpqdO7cqr0OlRxN7UzA+1HaVNwbFARnubBTnMIDDormKqbpjn0su6+JYadr70TJ+3CQZkxebhsuXL/eyWWRZt+4ydkQ7lvKAB8qp2yVtUglCB9oke/ygIUow+Aef0oYDVxRzzxg0K/FSfo9ioLP3hBkJ8TbKPDMmorlYpjkMxUXJRKlXqq5DlGzwsNJXaw+wuY0l0yfyByQt5FbpPMHLP2E4EIeyCAPXr/s5/MUP/EJzfgnLEit+SYrw1fIQhm/Sj/x4VV24XYk3wE2OGPWkSD3SpmJWnHqCvhgkR1Xve5tlfMoI85vigCvLQ3GnTmImhL4JedZJbapROLJkmnjIDoygkCfRN0MreQg3ygK/8Bn05BGtZUz42GsFdr41GrmEplHwvn6cdviHkQddkXHKWb8Y3l0lD3vIGF9eVqxcWy648JJyVOlzMheDBnGSFvSuzXYJH1O3Vn8J5Nn8Kz/8oWXkRV8ZAz7RNmNvJnvjKDfymXZH2wX/Kk0J7F/Yhh+9w4+eSfFT4ynC1ECujh8zV3q3YSzaCh/6OPgA/nC6dZBuVb98S7f6sgOBy4lP1b3+vR7q/arvmR+/zXSpQD0+rcX9jwT1+NcD9W+ohcvw9WWp0qP61EO9WzVc/ftvAtW49QCm8o2PGjTjb2fwbkmDB16NNo17yxOptbyHDG2BTDd/63HK9BPq/d8K1KeRkG4Nn/jUp72npLnyBBZgCGoVrBo5ChkN1+5C3IXSL8KW02LmPf2UG3pjl1jHj2LIciqMCjpzRhcZPbzrrru9NGfsmDEWKmy2R8hxqzr0uEZKFTeCM/rNsqhUyi2oJYDIHsxYWzvxlInKs6H86OofSXHZb4UV/BgF5WSmCePH+y6KZ+Y9Y4OCW9UR6rt37S5TakvHbv3Vbe68p0+bUfbtlQKn+HwDKAkIQJTdJ+c+JcVjfGkUPtFBoMix+fxwWbJkSfnxj68pp59+ennf+95nRR+DBJwRqDBKdkDgD34WnBJyAOHx98Z84x8zHADu1BOAHw9u+ENj0k9/hDLuoUggyGMzJe+pMJM2nRhLN7ggDuUM4cysAfdOMDO0SIr2hg0b5MYRq92a8+BhlMjpCXdu8acjBpgxOSCFHkWZ+yBQ1JlFuOvuu1zXKG7wFSxPfMoAHUPhhy5hsFC7KM5WUMQQncVP3H8C/rfccosvzWTWA/5D6fbIo/Cn7Mx6wXv33XdvmTZtWhkwgKOWY1kb8VHu77zzLvMWs2koC9QRdGfJHEYoaT366KPeIM4pYuQDHuCYnTaFYA8FlxIyOs5Gd9LP+gD4TUMs6xQgjazTfCcu4aAHdePOVcoMbuBKGPaSnHXWWV5+CLBWH3cMKcpMHoThaNg//uM/tkFBOrSxyCs6d8pi5Uv0ZRYEP3gGd3f20Fy8AE92xkCUH8vZ/urrf1ne/e53lz/4gz+wAqDsykEpvxh37CHb7zbfUYbqdvHA3vKzn1ytNrCtfOiD71W67cvmzeuFL0d+h2LDbEeXLij0vcqSpcttFL7nPe8tU6ZM88Mpedw1w74lDNxXX11T1m9Y7ZlMFCFmSXr36lu6NnJ547EwTDowK4FyqDZnvoi6Q6ahUNhQgQb6o/wdO3WwARab4tXepLntx1AR7aEF9YMMwiABUEigFYYYcTxKLqXaR82Kl6AZPDNAsmfmzNO8h458MQLmzXu+vLbwVcmemLXCAAIfZA34IcfI75jvv1A+ojHpY3Ds3btT/sfFo02qT2amYhbLHVBD1Cdh4R1mM47KOONIYIy0Y8dQmLkgMpTrQYPBbYb34N166+3l8cefMa0GDBhUuqvdouhiEKRBI9SsmHmpjvk4loPSrsAfIH/oBz5u4Xr3Ei2JBh+Dq4egHCPbQf0FEoOlW4QVKUx32hdAGiH76G9UnpqxxEN+aTRZ+a7VLzKMGV3eD0umQUvw4RuIvRE1NxWIeCFr5Kf0mcUmX2vuCkMDR8552ZlohnJPfkJd4ZUn/AP+Ck886Iq8Qo4iu8iLdDH6CMvAHXxPGPiO9HmcZw1a2n8MEFBeaAxPJB9TB2mQgH+WDwgaES4MkawT2r1ejAcDP9QQM2wdZUjQ/ZAG8ZDNpIksAoJefjUQP+RE9EvgBl9RT4cPgxt7P4+U++5/2Eu4evbuXzjQjUcZOB9wo1iUWrXrevJMHPmLdkG3WjswDwjkTvnTz2WUH/IPec0gHINVuPshvH4JS5qBc/jnagUMz2Z+lTsYRY3Ef9CI+PAKtE4346kgzD5RnxjDtCs7Kt2sj/wl7yyHy6z4+OHmtBTHfuBc9yTkdzV8FUgv3fnlu4pH9Tshw50MCJNPPaRbNUz981bST6iPW/UDWvOvf6pQLTP/14dpC7d692o6QH0+bwXeLO/672p4v/utBVr8WwwpeCOf8DsR1/o8CFdftipkuq1B+mX8k6WRv/kkVP2q0PDZz115Ve29zlMZ6X+UKC7H46OaqJUYBKIaFp0nsy10Njfd9MuydMnrPloVZYkOWS3eI8qMzKCAcEfA8uUrpTTeJwNhgBWRPDGI5VDMaNAZ3nbbbVY8e/VE+YyRW4QIQp3N2AgiRhbxRxFl3wIj4IwUT5gw3mVAqeDY2AkyRlhWheEwZsw4pdPOm9G3btlSLr7o4rJu7foyf/6CMmb0WBkyA1xehFwqlSjTQ4cN9WlQuHHXAQIf5RtlbMvmLeVv//ffem/CRz/6USuJHD/r0SnRjE4KJlDG/kZoBg1DYKWAojPgQSA7fA2S9jz45ZIQmAE34vOecfI9w5AmAjbDuTNWPG4kRxlCeaAe6R/59XId0XjBggVOg3X18AJKe3eVzWVQOCuwygc+UMLKQx296BUKNx1iKevXrfNpUSwPw0gAGIElvSwTOEBX6E5cDEAUH3DmOGbqHNwZiQb/u2ff45kXjChoSUTKxHIUOu0pU6Z6lHrp0iVevgTN8Ee5J80FC162wXX++ecaT/Oy0iUcfEheKPdsXu8vo4a4HjFUWcE3v1ln8trC13zkcd5Tgn8aIvAoAA0xVkg/64Fy8k2+GR4aQAv8VUH+xQ1FF0ODgxfe9a53OS1GHInP6Cx3uGCAEIbjf//0T//UtKACwMfrsaGS0iM/uyku8TGcSd95iv7UP3srAG/o1Dezjd/59t95idpnP/MZ8xMjhUgJJS3FYE85ovIwuLBrxw4vzfr+v3xP8eZJ+Z0qBb2P8j0imq9TfjtVDz0sB/qqrWGQYtjSZhaoznqqraFcSuR52VGPJpZ/DivjJ4yTMTbeM1ocUsEMxMsLlpWdO7YJn+PC4aAVQGYPoGFuvMdQoB6Y5WS0GYUOeQL9kSc5OBBKK3syMAQbzK+xjANZILpRVtECetjN9FdbwbDQL/s7wmiNdOBL6omBEY6hnnXarDJ1ymTz9sqVq8rT8+aLj+JuE9oXp9GFEswynzi0gjZCel06d1QYDNojkkXdlC7LWferTLQzeCfkMuVAJhIfw4QZpHJcdS8+BR8b7yhRvsTysJeesb+KY4fh95dffkXlYcSbWSSWbDIyLt5lgEak2COjE0WQo4rBk/yCX+OdOvOjbHngUeodBU6tRhjSgYWCL08QtszBHcXfyi5GgUKjhHodF+aLyoRrVAeJ8644wkEhnTffGFbHPCuB7Kl1lrWHNgCdLHMVz4kInE4N/3jXr8uiEPwnnHxkseIeVzxwtLvoGEavwslY5Ncj78qHNJjlME4o02pnKTc8m1SjEeET8Ccu/MXDOzjiDi1a/NJACdzTHd6Gb3HL2SrwBl8bUcIJPvMxv4rbqbMMiMPQuyU/jBLAaZCBIPASDrWyBT7pjvwKPMGLm9+5xHPu3OfKIdk1M2edVQ7JqOVSUiVgPGh3ZIOcIQ44E5/0gMwXGuaDm99FP+SF3ewe/tCDdhI0q6WhJ+W1cc30xa/UDToHbrg20xN//vQCXzs89Q2NhadSaeZ73GkHJGujppYW0PxbyxPgzfgZtUj7BP/KO0CYDFeFdK/3y3LmO5Bh6r//PaAe338L/KZp1Ic/Wfz045dSV78ToEdraeDGk/wEpFs1fPW9NUh689sW7atptpZ+8Gi4/9rjNhl4pltrcLJ6bysOcDK/KrQV7s3ipz+/PJSj4bOf/20bJTi0CMIACuIRHcVzoU2YaKxumAhoC3h1Uj66s7MVi1/84hcSEB3KqTNn2iBghFFtWIzRrhw4yKh0J+/NYMPuihXLPRoaymQnj1qS71lnnuWGz/p/jASMjhAGCFQRWHiQNx0WiohERBk+YoSPy2TNPYoAG58RepwghHF0ptJ85JFHy3PPPFdu+uVN5f77HjAOG2Q8/M7v/G554vEnZdTMLg8oT/aGDJDBxMVp3Xt0R0x59oBN1yzF4HQgyImhxAgp96OgJH3iE5+QEtVDblIYJPi4wZ3lT1a4BXSWCGWWB3mNv1LhG6XU9K4JPOgHzatuvIcAjorMjhfgl/rLfPjOh/R5iEdagNOhZ3BaMt7o0PRKOMJAN2a0mFXAWKPuuE/GoCw50YyRZJQ26uSQlD46WxpQ4oSSheCfyM3ra9daMTz9jNPNJ+BKOIxPFC/KgsGAkQHdUPTIiFGt7MgwZFBWBw8d7E3pjz/2WJkxY7oUqm6medIM/FGyMS4wUs8440zzA0CehKMDe/jhh8RXo1TG3qJb5EM9pFHymNJnPxDL/Kgvtw+GSYUX+EJrNaPy0kvzvYfjvPPOa6YxD/kA/MLbPNnGsp2JekE/RnblR+cY9Ig65zsMlWPl+uuvl1I+1TMlWbd0jOCGYMLI+u53v1s+9KEPOUzmT7o8QNYNZUWh2rp1m5VklmahwFtREG4YONzYTniWbHGK1wc/8EHzN+FzeSFLnlCsUKbZdL9r507z0b9+/5/Lww89UC695CIp5KcoRzao73X9Em7N2nV61pYt2za7LljuyUWJXfVs2rS+vDz/RdVDp7J5y3q1zzVl0+Z1ZcuWjVLuSuEekhGjhpdp06eVU6dPEW2K8t0jQ2izjJRXpVgvtOHju25gVv3jYIUY9Wf/C/sXGjyTh4JCWVFUObyC8rJsCJrvkqGHMUmd8kAb3ClDtJ2gI7NErknVBXzLt9uBEINPaBfsxfHpYZIX7K+KI4dn2CDi4k5ovGLFMudPGGYboamNRfGSkvPDHS1iCckiDiuQ9NN/nGDlI4H1ywwLiKEsYpiEUh/4o6AKXb3DW8yyHlYZd3pGbNToUaLndJW3qzfDP/f8fLWZQaVvv4GScd2CZkqja1c2NZOH+FZGRDvzVfQL8HQo2fAlchoFXnkx02C5HYocRpFeEEKmEXExRPCjPSSPInOoWwostVbuBKyBI5FkyEN/KZ47cD2kwUMw3IxbjbdDmQ1lHmXShqfDRtxMj3gMWHiGR/RVUOETCjHYuSzGG3pGWfNIYCvPNkoUVImRXiwtys3juMQgDpAyoSofSIc0iB1loZ7j9L2jqmfl3OyecQmL7KFPBr99++NkOsrBCgDqkf4bA53lfO1kLDBbmbIijXDSBOrTT7wCUPbANWY0MIaZOWc55roNm8vcp54ts844t3Tu2kMFlBGtvt/lFV5s8qf/ZukY6ThFqoHfCmR+4AFk3QVe0Y8BhAkDxJ8G40k43u0Qv83x9e6ldpkHQYjjh3+EiPrkwSgBQ2YOIw3hr3qkTEE/1Ts8oTdXL9Sp1bNT0n/OR79ZTudXgfpv8klIv8TfZai51f++GVTTPRlkONKtj9NWXm817X8L1OdZ/W4t38QbH97rw78Zrify+4lpZPyTPdW49VDvV/0mLoAMSmbJvKuPBwsUJL8z3G8K1TiZN/BW0qrmW/+0BVX/fE9aN3zqt/7zVXwgcGKkJTwBUPOyHkYIagmI1DZULIQRRArKmmzuekCxQIkDOHmpe7emMnbMOHX6TWqUrJVmGUJcQEhni4J12223uhPnuNZQwloU91NYvtWrl2dMUO5HjGA/CFiFMIB4pAdunBxGGYYOQWFd7H0pnL40dMgwVSyK6jEbSKtXrvZSrlT2WPrz/HPPe+Zm8eLXnd7KVavLi1I0V61eVS686EIrYdCBZV4sP2M0euWKlWWMOnILfhkXV//w6nL2WWeXc84+Wwr4upqREct3oJw7XASqHm/YlKISN+7GUip+gWTmrCAU2WSSqKMY3cYNGkEz3NMv34FUjgnDg381H8J5fTN/tfqF9oRhNIoyNHbt5hvblyxZqg7tYOnVo2c5LHwHyjjzUgn9BY/EbBDlpePnHeWKZ/iwYeXSt7/DSjsGAKelZefi5UNS/HgCt+Oq60aPhIMSj2dqRC9GvFGEueCRk9Cefuopfe8Tn0ww79qoVf50uHTC1P+dd97pfT0c/QwfUz7KyrKV2bNnS8lqLJOnTIIgLj9+LO0DF2aJcMW45tu0lQIN8E1+7A147NHHXBecvkX6Sdvg5xbaEocn6wPaQWPec2kQfIlBQrj8pfzM+rD+/+Mf/7jbTo7yEQZlmbt72LtD/ldeeaUVbfgKwI18SAsAHd5xo+655A9D0byltJq6N5VGfVMXGFvf/tu/LZ/+9KfLJRdf7HJRByhY1D9H0zIqywgsinSTDNkbZDxd+5NrykUXvq1MmTKx7KkpvsiH4FuOoj1uRf3w4QNl65bNZfOmjT7ullmPnk3dJE+6yzhZJ7dN6uilzFgkUQfsKTtUduzcpnR3mf4MAHBcNKe8MfvSu3fPsmH9+jLvmUVlxcolVuThC+qfJ2XQzp27TFuRX7xFebikkP1e7NlAWQklD5x5qEe3LQiob3gXGrMsB8AfAwvZiAESS5wIiqIiTnI6weO0GdoGS9M4BrlJZd65a0d55ZXF5fXFC2UYdbLcgh8w7sEfHuNeFuoNAx65BPLkEfknzsK11lkZb33TJuM2ahxRWuE7lhoy2xVKNsb4hFMmqj1Mk1G3p9x3/4Nqx+wJrN1ZpDAsV2MfBMnAt76oTz60/xiphqMoJ2nSxnlUZj28e3O76SB//Yp5FJ2WoPfabAPpoRxb+dO7PNAO5AwT8ItbrV7AQX68Q3cgZSf4US6UScs68TdRqXsUc2YvSAe6kU32g26vxk2P4lNWjD6UzyhP0px2Hm659A932qXxUT4Y+iQe7TlkQwt+zIhhJEX5cecBAodopy1lgca1mVW1ISgN6nwDTld/li3QQnSlTolDm2XPJffrsL+Te7a4qb1dewYCo+0TD54mPx6XvpK2kja4bORxXOU6Tj+qfkB4QlPitW/XoQweMrzc9+CcMmTY6DJy9Phy4FCEx9C2MRLFFFDXtVdD5M0DgJfThDYqLK7pn4adPvykO3XSXI81cDnIJ8MoPfhVX/6Gz6JMkX7WhVMgDj9OJ/w9c6L4HNBAXp4Jkz9p2D+iEUPvZOzM09Fh/ItvjcZAuqdb1Q9I/wTjWOeWUB/33xvq863ml+9t4fZvhfr08vtNy6pghM0n6lqt7k3wNN/XQTWvapptPfWAW9YbabUVDpBP/Nb5N8fhXyV+/W9ChmntaQ1ao2drYatubaVVhfo8q+XPp+GTMkrcqBpCYBMoAzY3TDxqEJUZShUdijsreXMDMh0SHeekiZPK7j17yyOPPOIZit69Y0kNCi5Hz9LhHjx8yDMR/WQoeBmXFc2h7uATBzrfkSNGWhjdfvttVpyGSNFktImGTl4IVBQz8GTmAaHH3ScbN270pmhmNgb0HyD/BhtJv/jFL8u2rdvlNrCcf9755au/97sOywV9E06ZVD73n6/0iCmb3JevXFHYLDx58iQbPZQT5QDF5c477vDsDf7PP/+8R8svv/xydQJxNCv0QTGkHEG3UEZDWKqz0Td+0VlFR4AfUKV3xk83vgmXjYWOzsqkHvzII+uOd9wjz3DLjhFwJy06IttJPdJmVD82vAJcqti/3wCPKi+WMcYSlb69+7gu2BTPyJCXvSgR8qH+mHXxqDJn6SsPlF6lbkWWEURoSF42IIRP3slAEelQUF7vvfceGXt7VH/97Z6dJh0f6PcTTiOGj1Ad32fDkk3rAOVEaQ9l86jrhnIzWwI/wQfQgDAvvPB82bFju/xO96wPdcFousNIyWaJzaZNm8tFF13k9Fw/0AqEBODEiOXNN93smb6cwQBP8rTSr7BZX7zzpEEQxn3Ul3/1RzjSoIzgmWndeOON5cILL3Qe8D+zToQDLxSzTVLq77rrrvLbv/3b3mQNRDqBD7QAbegL8A0erC+nvphVQIFi/wiZ4/fYY4+Wv/nWt8zXXDjJPioMD5RpZkpQivfpl9lC4h45dKQ8+diT5Xv/+D0vUxo7drQUEC78iwsqCb9+3QYZ9W+ovQ/1QAOzIyzPQmEeofbP+5Ah/X3K1OBB/VSWIaWPDBT2UjDC37UrhlAHKf37hcs+l2fLlk2qL2YbY2/L2HFjPPs6eHAvGSsDpcjv8F03nJLG8svdu/cqvQ7Kq5f4nFkoZiBiEIH6xEBk9JfKdltAqVUd8Ou6r9EHpROIGb7YdAsvMiNEGOQh7YFlV+CmJEQneIc2z4xk3M2zX+FHjhwmHp5aZkyfJN7u64GPBfNfkWzaJINti8rLTGIvGwgM7qBYd+vaPZRBPdQzfNKpM4MT4IiCjh88GEogbZT27jXyKic8f+gwm/vZBF5c7jB4epdx48a7TT33/As+JOS1hQstA5khZYCAdo3RAE0ASgUO+l//4Gn89An/yq1FzgRP5gBN2CjRpzBzF22M9iBaqoyhOKsubJCQgFuJHspImuQcecPnSQcgZF3wfLRB5S6HaFcKJzcbJBVw/QrAzekrDnhHGuQLH6Ks0JYlAzoq3doMFLg4tuIZH5WJAQ76C/ZTGggTWThMR7U/6tL8hGxDQ9c/l1LlSPkNgCvfAOHwJ2/iRrkpY/CoWrx/3VfLn76S/rGhPQdF9FY/yVJoxZfRCY83p0vm/IJ/jZ5JEwBf3Ox/XFg2sDwY2QZOUacUYcTIseXZ5+eXY+06l1NnnSWjRGVVPp49Z7BE/Bk8FOFJz6CEwqCOPJvda4Bri1v8Gh/9Jr2CDkE/2i1xSK+WonFVpPgSfUiVL7gUCKMy0o0s5J54EVZuTk/OtGv6Op4IHPSKlAS1fIDgNeK1PJH+iWD3CpwQvvadkLxehaQPv/Vp/VuhtXTaSrulftoO82+Ft5oe4fJJ/uA96WW3Gp4Zrh5ac6+naWvxqvBm6YJPflfdm99rpEz3hPzO9go0x6lBa3Hqw7RWV1W3KrSWXhXqv6uAX2v+Sc+qv290R+jhgLCuCnJGAxidtjIpJSYohLCKUS9/65clU7jRIbNUCWHG+uk1q9eWX/3qVt/Ezag1o190BJw8RZ4gxGZ2RjXvuOP2cvrps9yJ44egzVkC1mNzatY//dP3JHQafKoT92jEiPERCbtYxw/uCBSELLMw8+e/VB5+6JEy89SZUoIGK+zhcsstv5JCta989au/LwPlhjJwwAAL6yVLlpXL3nl5+cAHPlRGy9h44KGHjCdGx7suv8yKBmWk02ZJEx360iVLbLDcdeedhRuSL7nkUjMZ+WBosP8C/MEZWllIiq4oo4x0e2mA/ihrdjxZSfwC5IdfpBvLviLNlqVKWaG8Ex7/rNPsWKIjjqU+6ZadbAhUOnHVq36ZUo9Td2KUjyn/0aNG+Tjeha++qk7lQOHkJ57Gbo2q0xjRo/NjWp6Olo4BAwcQGjJiulioo+STN0uuuG2cfPaBk/gIhZLTzPbu21NuuulG3wzP8qzefVAeUynk6ElmANrJYB2htI6VO2SwsiSGPSYJ4EN52EcUe0fON7+wDp/8UebXrVtTHnzoAV+WOHzYcNMX+kE3NkmD30vz5/t+FZYcQTdPz9foDT7MxV933c/Nb8zGkC/pJFAP2eEDWSdZb/iHkRZ+/AYezG7ETfQYRxhXX/3q79XqPE7QQgGAxizL+OEPfygcppTLLrvM5SPd5AUl63h01EC4Rd6NnRttLNB5534GlGwOCfiH7/59+dznPuclW4y4kgbl3y+DiBF+DBRmQHbv3Fm6dOpSNm3cUr5+1V/6KOhPffKT5ZxzzlZuR72kC0WWcnGnB222oUNc7tije2OZICOCwyh6y3Dhpvc+vZrUXvuVJvl1kQHSo0d3uw9RG+bG/t69pZwLZ+qkZ68eZc/eXTJ6epR+/fu6rNQxbXUgy7zEI6NGjfQR1ZzUx36SJW8sk0G6SHW70PzPPrc+ffpZNrFnguWgnBToZVxS2mKEViGlPcUIvnid5TP67iFacb8KZUMmWH7KH16j3aua5HfAsztKXjQU7UVD3KHdju3bVZZu8udQC7V1sUrffn3KtKnTy7Dhw2VEbSqrVq4pL7201DfeIxPhO3gjjMmuSks4qbzsLcEYQNZ4KZHcZRVYJoZBYi/hFwonH42NqnPlC/7M3rD8jHfqmvuiWG45cOCA8vxzz5bnnn3O+8z69O6rsorHZCxwslnwVfQLLBuiT7BR4szIX+1A5TUODhqKMnQMoGsVXRQmlH1G4KG1vtsxWCbC+VEA6oLfKI3S1LvCkS7x7CZCOw3VBf58g0MaIJkvAy+WcQrrzp1/tA38wEMPdIS2eDorZEDt2+XVQ7b4Ec8pQdtaWvAEBgl9lNsucVR+AqOUo6TDM+Yf4xVtM9przObzTVrVdmt+5Fv5pmy3Mi4HltWBF/60MaHipccYtb169VGdd5OL5FJH9dWSX7lPirSjzMEf9Pu4ZcmgH2nFNz+kgZHKjE/MlLEM1Xu2OnQpa9dvKa8vWV1OO/3c0rFzt3IIQ1hGCOXurLDUjwvgtCsPlSUAjxOAzxPcRBMF9ZIzxYOWyNoadqJH8EAaejZ6RVPS9cMfVaFwpp38kg7kE4NGLfXBb6CAH+1f9UU7s3+tzmpx/QgSF6fpr3CJbwUDN34VPt0S6t14rw8DEK76C/DeWpr/Fmgr36pbNe+q+79H/lV4K+nVhwE384gg/erpUx+H77b8gPTPdNp64Il6qE8vvwmfkO8ZshrnxPiUIdzq062HN/MHTham6pfv4JnvrcXFrTX3KtTHbzZKSNydrRpJtXEiLBFOKEJWymoP8aPRH/ZmYkYNvf5VtGQkFZpiSMyXUvfGG0u8CZ3buJklYZ8AnStAPEZ/n2E07rWF5bzzz3WHbmVcgoKlPIzKMhLNMqlbZVQMHjRICilK5GEJmo5WksDdOOk/cEfBRdmcK6V02bLlUkpmyr1DufvOexTvSPnMZz5rQ+UH//p9GyUouizvuuxdl0u5HVVWr13jG9lRak6bOVN4d7SCyL0r0AdlGWME5XbF8uVl546dPjkMZYFZFoQjtIvOIojNL2Wnw6AjIR3oZKFeqQPcoX3MysQyD36hCfFw5yFt4uEe6cfofNAimCGXhhEv08e9helRkEJRJgz1H8sbYBIZQjXFmPtCMNDYAP/G4tfLYRkmjNj3l/KIYsLMCaPldDikShrCwGmAI8YQo/I9evawAec9DOIF6o76RiGCx1CsUDA5LnbOnIfNJ9zHwS8zWIwOo0wwU0AcDjRgXxJHMY+S4cQmaE5jITxlmjfvGSv0LNdis3TS1mXXz9NPxxKwyZMmmc7UH2EwbKHHgw8+WM497zyP9EM7iRrTLum7ccOmcs89s735nJkx6jz9KTc4ANQLT9YBD/485AfNeIduaTiiMOFH2ThSmRkdDoIAL/jBHaDg9ttu936mr/ze73l5HLThIW5Luw1FjPyz7umIGUQAV/iJegbHm266qfzzP32v/M7v/E758Ic/bHyAPJUMI4Zy0sHD2hgk69dvLN/9zj/YgEIxQYF94YXnRPvnyrLlyzxbsW79ej0bShcpRd279TT++/fsKnt37/TmZBToITIkuN/k2BEZZgf3exahnTp+8qK08CEXJzI7g1HcrTtLCI9Ice4v/LtJqYff2nsQIZdP0e4oM+1/9Kgx5cwzzy5jxsQhCdyZtGzZCs9IMANBGI/MS6VulHJF2dNA9MOAg35NR4Vi5gIjZueunVZAUTKgEfKHGRLVtvKXEdwJBZj6YNP9Xj+H5A/9d6v8nJ7FrAXvVlCVFobS6aef5fuduMh09aq15ZWXX5dxsrbWLhtLt0aUV9o09UpelFX1Da8Kx1CS9E94pSGQfoTff3Cv+RbgxDF4ppuMQW7KP8gpaZ0avByOo9UHDhhUFr22uCxe9IbqpKP4gL0CyLegsdMWn8ET1GUc84uyFgYJ72iBKO3wMOGhVVBSD941uqKsui6kPHuWQQowy3+QJ+xdIJ5BgaEVvEyboO7dNpQpfUvkqTRryidpOprcUsm2EqwX6CZnQyR/3INytCFwIxi0S4UfsJ/KStigO2lEm+eAAdozs27kRSLuS6GR8GNAhj6OG/xpd+QZuIdscRLKh/6Bh7T4jjAx48tUE+2b8LgTLWgbPIoBRBkCXdKFv8PAw+g+IgPVhUuovRK3RgoFDQPJintNXlEe2snxdvRRnaSbc/BFzLJyTDwb6A8fbV8enPNUGTh4pJdxiWVVdvljPKieLGttbCpTPZTBj8rv/PVEXuHOd0K46UVhKT/hGFSB3zFE8EKmQduok0gr0nMSChNpm58qNM9fKOBBKP7kljg146FfjG04GIOHwb0wkuVfC5NpBZBG7TWh7vvE8Cd+1/sBiUv+thYGqLo34/8WgHgZtz5tvttKqxrv3xPeLM3WcIQ/YmA9+KAKbeGZfAdkmOp3Cy+1+LX2ZJi2wqdbplt9B+Dnev/qI5aK35p/PZyML/DjOVl8aAZUw1TDnSx9oC13INPKJ6HhE+wpqTmSAQKRxoxwdwdCw5QQTUUqKxZi0ghRDv71+9+38YHyzilVKPkoeLxzZj9Hqz773LOeCcGNG71JC6GIkFOCZdy4MeX+++51h3WKFE1O4OHOEFDtLkUUZXnK5CmefWAvAHsahsroQcCizGE0sIQjChhM1UeGzKSJk8utt97muw8uf9e7bSC99OJ8pVd8tCk3r6/fsLEcUfobNjKK364sXb7CI+Rc5oigx2jqLoUHBYX06SAQdNwE/+JzL8itwemefvoZJiqzPQgpkKcDgp5mSrkRH6UDxZz6RLhDi1RgoS158mDwEJ533FPhRYknPfBBsUrlK5a+qTNQBwcQhjSTJuDBb+RV61x5lGYwXzSS+A5mQ/Fn9LhLY+fS2LmL74Hp2tilPPH4E2XTlk2lsRvLnbjArsnKaueOTOcHM4cCoAwF4LzvAHsIMKzUSdb+OrpjlHKid05kYgaJEbcxY0d7hP3pp562go2BSXooxhhGhIFuYp5yhviK068wPpl5YwkWceBBlp3Bm5xaxX4nDFHKB49icEI7lg/yPnoUN//3Eo2CBhgF991/f7nggvPLgIED3TnT6dBRuT4V7lkp3yjg7PWgM0Rpyc7RCqHA7UnhaS/gDv0hkpcviJdUO1Be4ai/uOuHvFG6N2xYb6PkU5/6lHHCyITe1D0j9JTrFzfeWD4pf/bsbNu6zekTFlozIwXAF7iDC495TG2Hd9owI+QY3Pfcc0+55eabZZB8ubz3ve+tKTgoj8E3lAhjlM6eDdZHpMhzgh0nflEHf/onX5Px2rds3bq5rF69UmEP+AJHjshmpoLLNjdu2CwjYnBZu2ZN2bxxowyNA2XH9l2SC4fK9m07XC5uaMcAjT088K9oL5pAn2gTUsqOHSmblQ8b0hnBpz4YqKCeaJ/wQQcZAyBNHHjlgAwdNucz+4KcYSaATecsTVr8+us+sne52j+zg2zwZrkLeZJIbLQO4xGjFzy7NHaVYhYykvbnwKI1p5d5g7t4njZmGapvfk1L4Qg+8AyvDTJKOMmHuLQFjBXTXg8nq0HTCePHeWkbhumSpavLls0bSlfRCUWTDepdOjeqnXEcMoosR0wz40FbJO8jnsl2+9PDfhIMJi6hxSjHH/6DboRhWRJGFIYL+3jAnZko9ldxMterCxd7idkgGUtWolF0g1BuG7TtwzJKqCfK26JoY5THCVCMNscyOWiB8iB5CfmkzHOUMad+xdIg6KJflEg9NlBJSsCyNo4vJh2UYxTMMAJQ2oUFaSpR8nPdie8B5BOjp+BYBdoNbQXcwuDAjfSp96CH2xLfelIZBWj71BlpkBfD+BwWErSRv9MGp9qgBX2XHugNPtAKeUvZzDPQSfUU/tH/Al5KqnAst4MWZMfeHmQGccEh+cyoCDzbJJxYQsVMCW3EBgn9D7TQY7xrhAU/+mb3C7yDq+SvDROUeMVTrsLtWBzssnePB6ZoA4dVHx06NSrpzuX+Bx9V/M5qYzPUxnq7TpHhlIk2JEo4ffglecRGIgTTA81xAzfjCD72I6wwEM1wR9ZCS8IxaEA88IlZEmgexkVkR/qRF7zKOzI96y78HcJZxW/UG78A8ZADRlWBqOOU8+5TlV/yqZojKUQ6hPWvvvF0kpEmkHm3BfX+xM34zXjX/bYG9XHaAvzzqQfcqrgnnCzO/1OoT5P8q271/nyjg6VRkm75tAXVMNWw+U790wY6cFCE5I0ftQ94ggej2/yhcH4U1n+0Hf8iy2oDCQ5D2HzwC9mgHJ1P5Bv8BNPEN975Hk9C1ktr9ZNQ9atPI+lapVn+5jtQn0Y9tOWW7tX3hIaPfPwTvqcE5xCIHGd6SI1UnaUIi/LB0ZgAjesISxvUeeWoOOfBYzzMljKD0szIda/ePaX07VF8hHJXCaNuUu7uc1rsEUG57aBKpAPEMJG4VukkcITH7bf+qowfO7YMGTTIp/8wmmSlVRWF8Dxl4kQrIY88MsdHBzOCffjQAYUVg6gTVUIWLhzNiVAdPpKjiQ+XBx582MfEDhwwuLz40oKy4OVXyp1331O27RSevtdAnVqnLmXu0/PK3KeekoGywfed0NFw2d4I4c2elKwkcOI0qnWr1pXHH5OCLoNm7NhxpXefPh6Z4jI1X1hnesdyGvBgCRR7LRglQsihIEA3HhiUUUuWxVAPCFrqhoq3QqEw5O/H7vGOMCcsHZGP3lSeHBOLwYIbRxaHohOn+eBPXNLloQ6YGcAdcINSmigijMDykB4jqSjxTTIeVCHl1dcWloPCFQMSI7Fvn77Kh7sXyEMNSHVm5tYvzNOekeJj7KVQWY4d8lHT0YHG0i13/ooHnaDPWWeerQ5sv29oZ//IhHHjRUelL+WNuy7gGWiLEo/xi/EJ/Vgu6LKJvhgip06fUR584MGyYd36Mn3aNCmMjaWLygtg2L626LUy98mnyimnTCr9VQ5wj9OwOpRnn3nWdc9sDQKFDo/40Sl1KA/c94AU/ybnTx2iMAB0uCmUqMOoJ4RPChjqC9qSJv4s82HvQcymsNwChemaa68p58somjxlstPjYUQ/6HW83Hrb7Z45xCjCnXRzSQh1DYm8XILyKjzttpO+e7DRVXh2EU/QbjB2nnnmmfKDH/yg/Jf/8vsySN5XuBUdfIiHwgNfeLO6eIoOl3bHvSTX/ewn5f77ZpePfewjZcTIYaLXkDJ+wugyfMRgj/wzA0r6p53G/T0fcDuEVhwfum//IfHV0bJh07bCDeObtuwoq9dsVK8v+SJFe+s2bv9ntFcyQPTmYIKjUgw9yyAabJYR062pl+q9h3CV4iG5wik/CHVmE6hL+Aoe7t4dAxolD9l0uOzatUVKDcoiSzJ7lylTp7qu9+45UJYvW10WvrpYvCV+lW7KkpTDh1D0uLC0m7gujE1knE+hkku0n9qAjdoLdYXhxwERlBd+9H4QlYVZQzodtTJFCcOEekKOoYwelQxmWRZ3u3TqxEDGXsnUHaVvv55lxqmSYwN7ywDdVR6499XywnOLlE4nb16OZWDK7windDGTTPvYp/ykvMEMqjtur+feE4wWTuFiwAGldu9uBpNYDiYFS7jExbAo5pJRh1liedSnmI0aM6YMkxG/T+WaPfs+X4TbRQYcF1tipLVTGWrEEDUwfVRG0V9qpXgaY4S6RD6w/CuMKu5R6dCxi/CIp2PHrmo3tBdmPFmSK3eFRy4g+8APg5Ew+/cfVnjueVFdq96R5/BV+waOamaJEnIHNlat6R9tDvrHqH/OhjDDE+2Ttko905Y5zAH+R8Zyt4pMnOY64zh4lAjaMXWrVq0y+X+703dhcLGXErnIQBQpUBcOIxqlIhz3uFA9rExgdJ+6Cb44cuSgkI7+uUHGIjPTfGOUYCgfEl9isLNELGQNhmQYX/Apd/xgjHifoMqFAs2paWAchjYzNNBCrUaygHdkEfsHycczLSoffQTHCGOMEA96weMMBnZR3tBMwdxOqWfy2bx5e3niiXnlwre9Q3zX0wMPXSSjj7ZT/6P8KDv0BtyPmX4YWQyOYozSx6lMajM2LESkkKMKp3e3bYV3OsgI5c+gUCcMVPm4/0OGCawA4qaw0AU/84QAd1OCTz3mVvBKf+dZMz7lHjIFD+GgctNnUZcsqYRPhZ7bPmk5GBGdVuRD3fPrtPATUJ7633xPPCPvwM341aAaJ8O2Bm35ZfyEZrrUufOdT0J9mP9/gmfVyL72gHX1gXfR1ShP9r0no08VCAfP0KaoW3QLaA4/MQBLf9C+dBRfIrNDBiiSaxg+5B1Zyp5a2gpLgSVCFYcBQQYDY0WQ6ak/BuFIh8GljhyhrYJ11jvVDO7oFD7gxmwIbmGEA9Vy8es0K275XX1OBtUwJ4tD+8e9rXwSqu9A/XcVGj79uc9fRQNPIKw371HZysiMr99DB1DS5C7i7pMRwjIGbvKGWKfOmOHlGQ88cL+Uun7eP0JchAqjhbF0q2+5d/ZsVcoxhT/VFQhiNMkFC+a7E54+bWpZtWJ5mfPIw1JIz3TeB9SZo/Tt2ydlSPgx+zFs6DAbJhhC/fr1UX6D3NFRSXQQHsWUIA5mOlq4l4TN7Nddd3155zsvK29/+zuMN0LmoBSePVJ86UwZBXz7O99eRo8ZXd7//veVz/zWb/lukp9d97PSr3+/MnLUKN8kD7VQjhnhHT5keFmxbEV54cUXrbhy8ztpo7zTKXGSD+XAoGLJEnSBhii3MN3WbVvFaLGGm06QRpAVDFh5U4OAeUknHyAYNdYc5zd4uZ5UfwhdADow9Q8016kgGhzvET/SkT90U30wUohhQlqkEbzBKVd0TuDaUOa/9CKS0p08J62hvIE+9cFIcpREiolaI7xAWRj9Mx5+ihp7V3/DQ+AWo2MYRu1NU25Mnzv3Ke8NgI/kLHqg5LEpOZazkS7lZrkVdy9wIEIqfyzdGqN0OB542dJlvmwT5Tw7XY4Lfuqpeb7L5hT55UwY9GGWBQE0CqOEOhJvwWO8o1zcecddZdrUaR5tD8WT4y5R4GMElG8MSs+i6J1yWnHg0Tf2OHzokWzlGwdGqOyiLTMPK1euLB/4ALe397DxFTNsxz1Twu3ubEJmczvKIoSH9zFeoQngo56VPqOTLM+iqROGsvHOyCaXRj711Nzyo6t/LJ7/bLn0kkvFmrH0j3AAeWLUwtcqlPd0YRwyq3LvvbPLe95zebn44guldOxV29yhdGNp3dnnnOWll5wexrHZq1ev8clpbKTuIyN20KAh5ZSJk6Rs9/csKPXBaW+LFr8hI2VDWb9hvRWC3hyuYN5idCkUoJ279kgB6ugjSCElS6koK3yMUcdyT3gWWsJjnrnYH0vQAH5R7LpI8aR9MmDA3idmdKhPDlnYtm1LWbhoofenIUNIHwMNPMx3Xo61z3WfSojbquoXNx/tK3pjTEFL8gz5FO2nsTPtlw6Ndqi2rXjwAihyMh6b4XnETnKjPfMwC9RRdBzhk+c4MGTDxrXlsccfL9t2bPIgEDyIjD0sA41NzdALxRh3DEvqsWt3DAKW0TA4wIxuHOkecoRyYlhhYEAt4SO8VRnR5vRO/Z191lmedeTen81bthTulco9fqTBEk1oxo31MePKKD29qnBhn8FBBmy6iCaSAeqsJWH8e+gQxgIKNQeMQCP6Eow6FHV16qr3o1IGdu9GYWfwRUgqzKHDxyWjOQQCRVFKg8IdUvlszMA7MtgxcDCIkA/IMQ+eKC1wIh/POniGLGS8ulfXtQd+VD8opMgm+piD7I+SjIFOyDqeGIyBtwJXjCCUDfgi5GiMkKKwtIzghlHiFCQrY0YGQ4nOXQqNZC75IC/F9HajPL7YUtF955DoTVqkjz9LpaI9UIfUJUZ0pIGfPFw22jZ1TryYzUekgycGSozkxkgwxhBGm1AMlI2fEjBuxokiKE1+RV7h1bU88fgzZdLkU8vAQcMlVxQOmSTeOqT2SJ7E5yfwhggUEuA33/EPHB2khnfMpOrLQaNv7SRckNPsb4y+L2a8vCpDgMERwcE7DFHSy/z5bjYa1A/wZrcajYhnPGsPNI8BJpXXtGqJT268Gb8apDsRMi2nV4Pqe1tAPCDjVtOo/65Ca+75XfVrLdx/SPgNcMwyVcvYGlTdj0gWI6uhN+0X8KoP9afzX1pQvviFL5ebb/6Vnpt9FcYNN9zgvcrXXXdd+cm115afXvvTctutt/kwnGuu+Um5b/Z95bHHnijX6v0Xv7ix3HLLzeXn1/+8XH/9DV4Gzh7o2bPvVZ96n0/T5B2d5oknnvBKI/Q9D/CoAcLXyZMJyRdVaK281XC4V/2A1tJpDTJePT/WQ71ba2ESGj75mc9eFQqKCicHAtPQ+U0ByiZXJBmGCA2QUVcUjPkvveS9FXSoEyeeUrZv31YekUHBplI2HlOhdMxUIie5QMBf3fIrd/h0aMxmoPw888zTZc7Diqe0LrnoQlXQz93ITzttloRXB4+SoggLGW9aZkPslCmTle9Rn7A1WHn1lBudADgjIMMYiONH6SjHyTBidmXNmrXliis+6ovu3v72t5dzzz+vrN+4oWzevElK74jyyU9+opx33rk+CQxlZdeuHWXFyuXlkksvLiNGjjA9GKnSjwVW7x7qhCVkX5LSQoc+4ZQJLi9CHUWHyoJm4IVyikISSynEUKI5Mz3uoCQwc5Sdd4C4xCN+VnqmxXdWLL884RYKBbRWCg6PwhFxIk3c8Cdcfmd6/FJvuPENviyDIj7fLketoaK0dFZnzZ0hKCJcMthPCj6Y0onHKWa7VRdSgmThE8/4Gjdw8f/Oi83JdCSPPjpHiuA2G7a7fRt+xzJ0yNAyW4ovxxIPGjTQG9rBk1FnDBtwoixszJ07d67vRGF/TyyzYmbhoHAb4M3ULHVihJ1ZMPJmRquvDB2Ml7jbZljgqXRJk5vaKfd08WYsB+tufzlZSN144y/Lf3rvf/IoCvmAC2WnTFZO9Ru0b6kv3nEz3WlXMo5QEqOzPO49VCgrnKb1nve8xxvoSZu2hCJDe4SPr732Jz6GmP0spMWoLnkzq0Ue4C/OML45EwZv8k16pEX+7Ln5++9+t/yP//k/yzvf8U6H5fAB0sDA6d6tuyqN/Rx7nTczJuLE8oLifetb3yxnnXmGD4NgWRTujHJiyMYIfHsZIGNVH6cKx6Oun1deedmG4iwJWU79ou316dNDht/wMnnKeNXNOJV5hAT/LhmR68raNZvK1q0blHb70rVLk/DhvpzO4g+WLTbYILMyona5desWyYuDqtdYkgYtaRM9evQWTlKWj3cUn/VQG0QpZHlXZ+9rYjaD/V5eAlnYcH5cMqWrZAvHSY8sPXt2996xlxcsL9u3bVbbbycaHRBN9qnch5QuiiaGoNqQaArtMCKZtYL/4W/oD474QQtmqBgVp/5TcYIn84GGtDGMKeia/OMbxhW/sZHZy01lyLCmcvoZUyVLGsvCVxeVRx5eXrZtXlOGDhoto6dn6SilH6UbA8z1TrtV3TDQ07kT+4hQLik7y9GYBQylmbaD8qqsJK/YoMz9LRxkErzFSWjyKWPHjZYxP978vnDhwrJp4ybLAeLHLCD8IJlZOpYuGB/HmRnBT/mqDo7p++hxyiK+lFGx/+DRsmPXPnlKVgpvlFvp/mXn7n1lx05uzUeGyPhWHSh5hT9Sli5dIaNoW9m4ZWvZuHmb+pUGGWg7ZdRuhpKF/S9duzUJ706RHoaYfnfuhj/EE126C5fOzu+4cDsmfIqepibJdw9wUZ/M7kV5RAHxDwaU6kT1Qp3qn2sOHrDhpLpHiYf/vBSK9kShpVRYmY6oCqtWqodfUqBfof0zYOQlaaIdeIMnRhtLoOBljCZVhd5bjAfeMTww/EJRxlhqwYdflm1hNNmYQgYIL+rKeNeU9KjjDh7dtTFDOPlTRiNOWfWh5JWH4vGCPx76DaNEuoPa6pNPvVj6DRhRJkycLnf1zapAD0xJZpF/gnHXA02Cni19U0KLDI0wqavgyi8GgWccJQfTSOMBmvsd/x9QTTvDVQE5bWOohluC49VwoS2SKKVXodTeYqbRA6/ydyjCRvBmiJxbHF2OWpoJVfyq7wkZp/55MzhZnOr7f3h4C7gm3erLW30S8r3qF+0hdCaAX9JkoOXuu+52v8vAJQNfHMKCHuSVI33RJ2SIK3vu2uMwnYULF3nfJYO2I0YMl8zbV5rYG6k+lkGxLeq/2MvMQP3KlSvKG2+8XlavWW096v3vf38Mbrl9/zruCfXlzfeE9Of3ZPGBev9q2gmZTj6tQb17W+GAho9/6tM2ShhRBcgghCPvIRAYLQrFL4QUbqw9f0lGCWv9malA8efYUPaOrFmzxqcRIRhQghhJIz4bkZ+a+5TjTp8+wyf4sAyDEdWXpdRvWL/Oxs34ceNkVV5r4cpyLYRCKJ/HVPnd1JmyzKCzR9Ffmj/fo9ljFQdFJxSDImEoRUqA8owShmLVSwxzryxPOufp06f75Kg+/fp4aQyboM899xyv3aZztfKpzh8l+OJLLrGxgdFFZ+wOQESFZkdl9HCs8YsvvVh2797lJSCADZeKIINmGCMotoyechRudOxdbXWjcKYAxj0FZDaGrET8E3hHoSF8xgkFOBoOdEtFOaMRJ9MG+E43wkXYYDLKyXuWl3doSViMFeqWU7nY+7HwtdeajRfCQwvuI9m3H6VNOKgRghP1A66gQ8cLj+RGe0axf/KTn5Rn5j2t+pnm2QHy6dOrt42Ie++9VzgUL8li5Bz6MmPAQ9rwRE818LvuutNGDXdWoDSSH3U6fsIEK60PPviAT01jyY76ZtOeJUXUBWFJiw4F3JiJoFynSqkGUBIpC8olCu8dt9/pvRcooJSBuDzkxy+QtORx2Wv05sHQp33ghxEFv/bq3bu8/sYbwnWrT74CP9IyDygua/8fffQxz3D83u99xenIQ4oBPCL+qeSfsyakDy3Zn4DRwTejd+xX+Zu/+d/ld3/3K+Ud77hM8ZjFUjmhg/gn6lMKo9qcFXYpEyz74XCLv5FBMnr0SJX/3WovHH8N7wRtWPJJO0VgI2xRuqE5bR1hi3HCAQV80+a46X3P3p0i1rHSp29P1WP3csbpp8lwma523UeK2vGyeeOWsui1JeW1V18XbXZJPsQyNRTnfuoAFNm8RgfBoAT5Ux4UKpTp9lLqUL6PHlG4A0fVBln7jsIRxgL0UStVHOqSU+9QRGUgqrwD1dGAf/9+vbzvZenSZT5cgJPGMPpR6NlPBWNTT6RFfdAOoBs0RGHD8GEGWbXvdD0ryeAMfgpjPhHtrVihcMmd2UpkMQoPaXnfiN4PHZZcPbZHblKEOrWT3Bxdzjn7rNK3TwcZJ8vLiy+8UXbIgOrYoVH4NMoA4aS1JljS9OzSuavoJGPHCisdndxVfx2ghfgQ5ZslUQ0o60f57eSlBSiSzN5wLHOXLjIOJMOhOzNLdK7cCv/GG0slL3crz26iS1fXFUaJ2FJ5w1eSBXLfs+9w2bp9T9m7X4aWjIDGbj1tdKxcvd4GSO8+A6TAolhLmcawkh/++w4cLtuU/rr1m8vWbTvLmrUbxD8Hyu49+/XsE205Jnub3bbv2FU2yVDBQFmrcCtXrClLl620IbNvH7jDt7Q/yQnSl2F0HKNE/MLMjLpJ0wIjgGViGAhpmPhOI7W/mMGTwalSMhCGEYMRQFuSWmM/+IJ2CVDXASFX/eiLeqY9kx4GN/Xm/PXNMjTyZ1aJGR3vs1Eb9wyAKo/4NoDklv0laZAHdRwzHfAhYVTnMnbgUQwQ2ojFh7uZcCNtz4Dol/RxB08r6QTmn8PzGv5eImg/jEnRpGN3KVp7VA/HfAoX9Si09BzxTDpIOy1i6zfkXLyTF/LH4HDk0WK8OGxNV6EcfOdMhUos16BrGvyZZuAd7yE7oTsPFAxInHDzu576OLgBGCV+U9lZCcIMJzKXRHEPXADSqL0aIs1Muy0gzypu1feg14lxq/6tAeGrz/+n4U3whz5Jj5OVu+pW/UWOR3sMfYB3eJJBSAZBr/z858vnPv+58luf+XT5+Cc+Xj72sY+Vj370ivLhD3+kfOiDHyrve9/7y29/4Qvlwx/5qPWEX/7yJus5XCfxrz/4Qfn93/9queJjV5Qrr/y8941ecYXef/vK8qlPf6p8RX37V37vd8sXv/iF8qEPfdDylb4UHQHc9kq3ob9IXOuhvjxVqNKkHqpu1fcqX9XHww+31tID6t3zu5pmQsOnP/O5q+gEgSB+VAB/CDWEqLLy+fQIqlhistczIdxEvGzZUi8hoPIBTmlhFoVNkMyYoDRkZaKQcVTwa1JgWb/O6HP3Jk7Q6VZGjRhR7rn7boc948wzJMT2eIP82PETYp2/hCajOCjCKorxZAkXI8UIzTvvuNM3uqOs7t69x7jAPCiOdJR0pGyCxgDgQj3wZLkISw7In6NGOeqXUc2uMlbYP0E+jGBjAe/atct0gSFQSnmHHl2kiKDALnh5gWdxzjjzdCsOlBuGxvig7CiHVnQl5MEB3KAZSjMKbSrDAHFRtAnDQwWSH+8AYQGELXULYxKXeBk+00JZIG6mUf+g8AK8U9ekwTvxiZPpoZgDvJMfZcqR+fGqoyVLlvgEI5ZXIYPpdDt2RglBoY7ZJcLSidO5wEcYJTu2bVdaRwubrZmZIn+MDxRu9mmwJAY69u8nhadrt3LzzbeINge8zAr+ZOOySuL13SqhT99idoMHw5dOi4MVwGH3nt02jOfJ6Fm9epUN58OmIeVkc3LMIlA+lnZQ5s2bN1sATZk6pZlmlB0DiI3h9917v5T5d5xAG2hHGMqLG/XFkwIEPx7SSiAvhAxlhcdu/OWNPsZ4yJChjus1y4ePWuHeJprdfvvt3kcyefJkxY60GFEnLDNy5EXeKLfUK2mSJ3eDIA7Akbsn/uEf/rF85jOf8Slbe/ftd/2Aw65du10HLBNiEys8zXIIDMj1a9eUv//ud5RH+/KZ3/qU8sAIYka0i2i8S6mjYHMrfKP5Bz4FP/ChjTENzb1ELE27Z/Y9VigQ8BjrtDsUfQzSzZu30M97U/yUydPKGWecXU6bebpHr5cuXa56fMGjTvv3H1K9j5QCDI+KCxSH2Yu9UlBRBrs39ZArChP1RxDuspEBqurYf3BnOXo87hGJ/TJqo67DmGGiLNAj64+RsPHjx5aJE8eXYUMHiwd2ldWrVpc3Xn9d+e2xQhSKZSzfQnZg/UEfZes08IcuvLN/hLDmLfOEkNc7zRccOB6b0TSWfrI3TFJAOHFpI6eQsVb5uOqJk78OlB5NLDM4UEaPGSa+GFPGjRteVkkBn/f0QuPYt89A8Rn7A5lV6ux1/9DEt5XLAIOPAq+Y1Th6RPV6UG8NXYWbiGVFGKOAARTuijrq9pd7EaFt3z79y4zpM30T/FNzny0PPvCoOlPupOmp+HTw7LE5qvpbrQ52b9m8bXdZvmpdWaFn/Yatqgvy6SRDZbcMjyM2UjBQXn9jRVm6fE1ZtWZD2bx1R9kugwWjhNmOdlKuu3brITneQ8ZUV7/DI41dm0q//oOlGIdiD/4YWRhiR2VUMOPAzMjOnfvEazvKxk3bjcMa5bF6lZ41GyWrOYZdBq6evTJwmC05eIg66CCluqvi0847671RMi7utBFC7q8wYkRO0Qbe6aQ4GCXiKdGKmWU2q/vQF9U/yjxyjFES+jO3Q+/fQPlW/yn3MFRy1gSaR16kR9um7sgjZEHMtNhwUdhYtiUGrOECzhgctE3iOg3LEdiPGZ1ICzkRbvqsfUffEP2DpKHD8w5EOWAT2psMhA5dZTw3lCfmvljOOudCuQkXBjYJridXaACkwQPfV0eCbWg5v8gzcAiZSmSHqaUBosYnXfSe8kcBa2WNOLzrx+9VIH2g3h0gnXyAoI/SIVG5MchAu2aZpEd9atCCIeWpvdrt1/NoCzLPBJdbT717FdKvWpb693z+Pwlvgjflop6hQ3058/tkT/I7QBo88B1u7tvU57J8l2XX6HE86Hd790ivk8ym3+aB7Ra8/HK58Rc3ul9An1y5alW5+JKLraNt2LhRYY66r4b/OfRE2YuX6PvjCgZ0Ufrx0B+PeS8v+qUwa8YvAdwTqu9tQX2YLH9rcevdqjzWVry2vqvh82n4/G9/0RvdIQa/ZBDEZpqa0dfowDiKkwgQGmWLJTR8P/TQgw4/bfo0T6Uy2szejGuvvdadOctoCOepa+UxaPBgdeiTbDGiYI0ZO0bpqSNSrTGddfXVP/I9CVzY9uTcuWX+/AXlbRe+zcYLecfaa+C4FRcqGGOEE7lYg8/6fqbPUOpVZKfFZmkVV/h0tN+dd93hEUxmSDp3iVHMPXt3ewSS6TE2E6FMYNGGgcHa15h1QUEgb4QvyksDHYPKxu3fr7z6std3swSIpWWMgMJIpAezpvjlHTq7EvSN0sut49AHd5iUJwReVDgNK/1xj++4fM301TcPfqmQZloA7xkmv9OfOIRPyEZXBeqceiYcftAX7NnjwFp/lq4xS+alIaIZhh24sdTHxoh4wWnWOlfqJv4/pjRYdx+nQPUXHVDuON2LRgefUc/kyzu36nMpJ0osii0jvLRJ0jqiBgr/8dx99z2q972+LZvlYBgR0BnDRyX35ZeTpkwqg4cOMU1o5FE2lsuoodfaN34cdDBp8iTXv+ktoYGRtWnTpnLfffeXy991uY0K6geo0q76HvnE8jdoT34Nal/gxuwd6WIo33nXXb7o7/0feL+X/3AELsoM6XOYADONW7dsK5/45CdVV9GQSQN+JH2WwZE+ZcBAYU8HedJR5nG20PHP/+zPy8c+9vFy5ZW/LaG6T8GlNKk9ce9JL05CQ2FSPIRkd7UHhOaWzZvKP/3zP3p6+Qtf+HwZOmSQ3JW2jBd+acspVKlTZntiOSMzA3EqDm0M4/W0007z0rRHH3uszH3yyTJ9xgxfagpPbZPiCauuX7fR5d++fafS2oYUK4OVJ8tGL77kbU5306Yt5bXXFklJ3W7+4nJEUV7tDpod870aoYCFIUw52KC+/8Ae8ancj9Ouon3Dq960KAdmQrdt20qWqnfJQZWNMjJL0K1bZ9VFbx/VPHrkaHdOr77yquTVG8p/c+HkH5bqUD9WWpQGv8gr6hr2woDhoAAqCrrwzTthXXlqG9AQGcI7sgojEfwxSkRm+Xd2u2HWhc3rnTqz74klLO3K8OFDfIw0t+OvXLGyPPHEqzL4Npb+ojFHMnfu3M2KtNuQ0qLs0Mn7MKR4w84YJzFL0M7Hs7Pf0BuvC3WJ3GFfRifhw943ZnIYwNkrg6BHOevM8xSmc9koRX/z5m3Ob/36zWXN2o1y21LWbdhcGjo1lk4ylAiPgYCxwAg7Mx579h70QQdbtsnokl9nhePwA4yO3jJ++vRliVjgiyFF/uDKqWnMKKB8q7oF7P9oVB7dhX/MdIBLt+49LbsaFA7DBTf828ko6ii8MGp2iZe279jpkxk5/nujfinL9h27yw4ZpBgP7OfAAGHPzN690e9gCLBMCuUfPMIoQZFBKWYGIWbm4EfPduiB9qTFjAb7Xph9O3T4qHABJ2ZokSHwEemHnLfg038ow7QF0sFQIl3y8WBezVBSz1GjF22UJwaHaOOkA89bRvHU8OJBD+BJ2U/ezlVxmFkjbrrRL9qIIJ5ochjD9kiHMvveOeXc8y9R/ckoBifhTjtgqRPpkHYC8iPSDHcbI/qzSOM/Q4RnoNIgd3COPSDRtjxjogd5H3iTlsqgOC6b3uHfWnSXvSX9yCvwir5UHyf48x3+frVuwi9uXAbr9kzwCCKohfVvejR7NsMJedSgNTcg8wfeLAy/9Q90SeA7If3/w8NbwBG68NSXKb/begC3A71Dp2oa9GXoX8wUM+uXfE8V0F+FLOKk1G7qZ1i6frT8yZ98zcv8r7jiY2Xo8KHei0n4M886y7Jg1y6um4iDpugrOGwKfZNlsvT9GD7oZjlAxuAsaNZQPQES/4S3+s1vPvndFiQ9Ek4Wt/oO1H9XoeGTv/WZq0LZZf0q0/JHrXDyS8HpXBlRZXaB2RGUTzpQluWgGNAhzZ59jzqMzlbGWRJDXDpfNuewxIo4KL90+tzhQedH2ndLuULhZK8GR+5yIRpGDBe3sSaZi+DuknLJCDIj4xgYjIijAIgk7qzZm8LMyIwZp3p/yboN672OjztRyI9OAHxQRiknii5TYCiaF8rYCeVkn9KJC/pScWANOAoB35QXIrKci28UUtJkZLeDGJE9JYzuM3KOAYPhQ7lQFDBMYMiDYiDwoSIRfoBpLAZDEYVG4IRbKG8xBcwvcXDjNw2GrNQUqgD++ufGEOVmr0ZcNBjhI07Gzbz4BUg308/88eObcOBN4yE+7zx0uuz9iD1Ch8vLLy/wbAUnbcFPKKAoqnTedMrgJlZW+lG21xcvKosWvVaGDhviGStGtTBwV61a3cxzGBMottQ/PMZIAYo5S7QwYigNeGU5oCdL7Vh6RXwOWmBkHGMQ3EmHo6Cp51mnn+5ycBQwCjuChe9YI11seLBBHsGBsUOZgjYdyurVq8tDDz7sPSVAGpv4R120PEmvpDfvdlcd8c6m+ybxDMYCF3y+593v9t0pKBS0xx5NPZwue0lukkH/LhlCEydOlD/3h0gJlGLqehKP07ZYFgZdwJkyexmX+BQeXL58efnv//3/Ev9fVD75yU8JHwQguMTeLXjSo7d+jnhJHAcfsMTqup//1BedfvITH/fdGdxFwb0iGJfQBsUdfGg7CFkUWdopaXZXPeLGqD8sSF0zczJt2jQpoXuV7l2qk+OKf6gsW7qqHDvSTuXuLZy7StFmT1nc5bH/wK5y6Mhe8dt+72eYMGGcjc+BAweVdevWl+eefaEsWbJc7XwPnKZyx8gw/IxSj4528NA+KUv7VWexdA4/b/jWw6yqT1pTXTH7A64HJSNQ+rt2ZTQcYYx2SDsOJWeIDKXTTpuu3z5SWjd5gGTBK29Iqd2s8JxCGHfYMNABr1IP0AX6eUmW2gnGpPnL7S8e6m0v97aoHsKP5UXsQYoli7EcLQYsqHtmp3r0oL10kKzdqnj7JUt7lHPOPUPGXK+ydNkKGfwvlVUrNwjX0ap3ZulieZVH4KWwohBz9woFB29xh3Hpzv0lMnYwSryMT/UH72LE5gg8S6HWyuhgeR3vTU19Ss9efb1c6tnnXlRe3bzWWiwn+h9TPciglRsX+fG9/8Ah5RZ7QHr07GOFvLuMh94yLJmNQEknLuE5cQra0S7gcc9IWKEPuU9f06R0UBAYVDt0ECORJcWRn1B3GTFAushg4VetV+0yFfgGX47JL2nSPqEVCj54w7PMjm/Zur1s3bK9bNGza9ce4cfsmtJUPocO0S7gGQwIlGGWYol/VHcxayyc27MPDOOwk+oBo0H8Z8NB8tdpsdewnd/jOF7KGqOonGCIQpSyj0Ehyxp9w9ekhapKebwUSxGPY2TKzX60cYVVipZH5KEfv2PoUfaQV6HYp2wL0G9tNiCMEiFF2ZQH8ajHw2rD3br1KQ88+GQZPXainlOEc82YoBC18DxAc9r+zHwEesUL/wzjfJwG/hGAaODJuntw5QHcVvQQlF/yJh1oBUT0lnQBvnlPd+KlH5Dv/Dhshlea+NDOeYG2gHGtQKafkPkk5Hf1tyXPlt9qGvVQHy6fLEv1Sai61eP0Hw4qeLcFlCFpd7JyA/ld9Use4Zv4+U3fsG8/S2iRgzW+1D9kMm0nZpzbF06n/Z3f/V0fTPOFL1xZrrrqz6zbLl68uNwz+17rTqecMsHtWLkpHT2F7RKSTR2Df1nxgw4krNweaV+AUdSTuFbrC7csd37X/+aTwHs1jYRqmCq05p5pVtOqD5ff1bD5NHzwIx/1TAmdJI2IjhMCkBgKjV68EfbHP/6xFUJGqIFUsFH4WM7Fsa10rIRhsyRLt1h+tXzFCo+IZqeM8ELQM2PCEptH5jzi/QID+vez4oLRgEHCTMvUaSzv6lkenjOnTJ48xXHZU6KiehSXSqdjGDBgoJV67mn4+fXXK6/uNoZgHpiIx2WU4YRyhQLDCCJTYhgl7tjc4avCZVSgRCDwRR8vQYLTUKBIh84ZIwkGEXsXbkdWRuWXv/ylN8+zFwWm4s4NsanSYcOblM6DLG8RPWsgHrbSQ3lQzKAna9QTwB1Fg3wIx4OApY5QoELB6mTjiTycj9LE+IsjSGPmizSgW9ABYwCjI4wK/DMMv1G+6PRID5xy5oG6ww83wlL35EEnSXz8OKGMhgathg4dbBqyb4hRfEb9UPSVrTtmwvNwlOw1P75aiuUE8cQg48AM2vDhIzz7xMkTLFGCRtAAQ4RvePLxxx8vM8VnubQMmsCLpMthCs8++6xpCv+RP+WAt5k5YOnQK1IcZ8oPnma5EnlTLtJDMeSXJUwYRx/44AddF5QNgDfY4P/MM8+W977nvc4X2kM38icd0oM2vENTgHfoB/15yIe4XdU+CHKL2tFOGXlf/vKX5R77YVBKnIb+OH56/foN5Utf+rIVCk5u8o3g8IjyoowYR93Ea+BPvuTDnirSwOj57ne/W3r36lX+5//4H+LQ4EUvK9EvBgMGDkuFMKrZVM2pW927dy3X//xn5YYbriuf/vQny6xZM9VeaQHHlGcYnijctCkMEgxH6pGyAhY2KguKeNLChoBnExp84lWf3v3KhvWbypZN27whcKkMC0anmQGhTaEAMavRtVtnyQU2TB8pO3dulTvtrcmzcyzP416hHTt2qe6XyEheWVasWOJRbNqjaSL+Z1Al6pNOQPJBxYc31aUYP1CEtjH7g2LGQAijYSjlgTPGCyPSKOosZ2IfCntrxslQmjJ1Uhk1cpCXt7766vKyfNkilxf55vXvagvQjQsWO3aKUWt4i1nVnJnlCX6KTfzQgEEZ2jxh4YvGxibxdlelc8TG4OBBA1WX0Jh1zzLUjzPryoljxz0be9bZ5wqHnuLbF4XXYrUrBlCk/HcULY6FMs49JCjNKI7IRTpIaMyyMZaK5QWeB/YLV9GPpT4YEztlBO7Zs1/0XiujZKdo0busWLlGeB3wErpt23f4sIo3lixRHyFDU3XBEiVGzZFRnrWQMgm/CgHzpFhWfCl5JHfkPTMJyFHKbtkm7JAziqA0ohMkLSvyius2RjkUP/3IB3mALMWwoi7Zc2EDQYYBPEJe5M3RxUfUzpg5584jllyhzPuOGj29eveppc0I51HvX1mzZr1v4t++fZfyaCQRpx+zFBgNRk00V/6HnUmzv5dkyTBCRvrRN2WGzpQllsEqnG2AdjLO4bsYXBJbm18sX/TAb5TDsyaiD0YccfjG+KC/hRdJF9q1LG9UG1D9Q0OUHwbVULqgE9/QkceloCnDq+Ib2o6aiHmZclKOI0fbqw8YVH5162wVs1H8d345pD7TM8MUQunQH/FEmji1/EZbJBNQb/klD+MM7ukGFjU/l02/8nCYGrbxXksfOpAvcTNtINPmybBOv+ZeD5QjBgdVFvnn6XlcfcCL03JAB+ZNIVvSrYfMszXI8E6z9pwMquFae0yjOqj6Qa//0CA83wyqdVj/1Lsn5Ltlg95JA3kDTZAbtDEe7nmKdhYygGr18dwMmkgusOT6q1/9ann0sUetH/7DP3zXRgx90AVvu6A8Oucx645sJxg/fpz7R3iJasklv/QHqfeh25FutkMyJK0qtMY/bZUv3fOpxq3SrfoL1PvxnWnkk+5Afifkd7070PCxT3zqKjapZ2QKjiL45BNPeL8GlYISh+LE6DThuB+kKx2IKIeQ5GQdOt9nn33Gyj6KKwKbThBjBeUEI4FKxI2RXwwJFMcnnnzCR22y8dyjO8qPdfSMZt3wixvLqTNPK0uXLSsvv/KqR1SZTUFJoqKwVJkiR6lCaHIjO3eH3HLLLe508pQmFGoUEDpzrFFG5KlIli0glCizFXX5xehw/samXQQICgF5UgZGNA3Kk7569apV5eZbbvZaeS7hW7t2DbVhfGBWCA8zwdQwF+sAMWxCmW8vWgzwLAt0gN4ANILm4EaeWT8A79kocGUpAN4oXl27dnP6GGsxsqdOn4al8tHRQAc6Q/L2umb5YTBSZ+SVafMO3jz4EY8GCS2JC6DQ5YgUBhJLeKgTjglmKRGzZizF6in+8ppm0ct5ugGTwvEyaNAAKZ4bvEdipGjXT7wGDsx2QEsMCwwIZtCYfQJQ/pmN4aAF9obAW+AGrfnF8GBpF7zGsXoo4uwvwR/84U32ijBTN37CeBtAEJI9JfCq60WNHhoQl03ZrP0EJ3iDWQ0UIfZFrVq5ulz2zsvsTjxwhx7kA2AgZF1lGPDnG9rSgZEPhsD69et9EMMnP/lJGV9D7A/O7ANBQWMvCSdyseSKwyDgRxXXuNBuSIfy88t31h/l5Xhc+InBBfY/fP3rX/eMEXhINBjnvAzOI6dibPaKhMJ3rDz91JPl7//+78qFF71NAlSGoI119uGwT6C2ZltA2XgHj8yfh/QRsvzS1qALSjT5xd0dx7x0a+qUaTIqzikXnH+B6uYUGYu7bOhu2rSxGRcrZsgA7uQotOkDKkJ0EBxHDDDzxul9U6ZOME5Lly0vK1esLps3bVFb22NlsHs38WU7DGYp4ZwKVDv2PO5t4ThhyqWOoXZjOrIgNnmrrGyEBtpjuIRBcrxgsCIzOni2ggNAoFWfPt2lpG+REbtadbzK9KBO2MvBfTuMiEEbjDoYkdnplBsM9KDMUJ/wD7RFhvB07cqsNTNkzLB0ME0xJNmUz7ICaMX+D4we0g/+LD62/NRTp3s5E8e1Pv/8q8qrcxk4aJj828vAiBO60I/3H9yjMh4ph48ekLG8w3zkmTUpmwTwsbvt1VnuPySDBYNkjcq6w8vDULRRaNk0z9Jb5PH4CWNdHi67RP5ijNPmKE/wRgygQAcbyCh2Qhp5EjMLoWRaPstQhE+5P0TODgedMJa58wp+ZuYO+cWME/t3MC4wuNknhbxCQeC4ct81o/DIY2hEevAmB7FgDEc/wAwqA3LMaIShc/RwzIRYgW8IZQSDi2OYhaLqe6MNZJYh7tmzz27IP5Z4xKlanW0QqydxfOVqIw8eQ9k9IFxZTkUceJ4+ynt6jK+4LeWOcAN32lYYYao8yiBa0sbhG9LzDIbecUtjBfoQFvmMfxgUjMiyaqBmgNf4kTRIizqASO5X5BbGlJQapcHSb/pLZt44opl9Qk89/VIZPGRUmTr9NPGSCKx8CA/fUpcYVaTrvPSE/Ej8mcFkhjkU5MAjFCjy4d1xwEP+dudPfq4n8xP9VdDBtBEwWBh9Pu3qxHSDx1oMGAC//I28w49faKAs+bCMgA+pF9p5+CttYxfBAPN5LU0g86+mz3v61UM1fBUSLyD9yStoemJ4aAR/8wd6ePGEsRbvYBx01rfc8SO8eaBWptagHq9/C1TLUoXmtN9iHlmfCRmfX+iSdQ1v4JZhq2VIvsEvaAlP1XQ6BlAgpdoB9wKhv7In8k//238rj8yZUy699NLyN//7byTvulg3QBdl4HrGjJnlscceK3fffZcNEy6nph8gbfKjLScu7qsZoFGbIX/aTKD36/Vd/yQdeU+oD5Nu+cuTPJhPPVTd2grXmnu+14cFGj77uSuvojODsFkxHEnGcqRUDOk0Zs2aVVavXOU9JAP7D7AiDXEQ1nQwLOVCeWODOwokSiwnDKAgcmM2S00YxdyyZYsVZ9bDoVhyVNp1P7+uDB44qEybOtXkZR396DFjS69evcv9MpDOPOvsMmfOo64ITufyfQAKieLO5kY2vFNhCFU2ujMrcdddd3sEnKPZKLc7JitFLQxImV3RAoiDOw9k4jsYL0YpYQA6NisL8keZRNgdkyXMfpb169fZsGKkmCU/0BAFm46LQnnESnHoROik+aXTZcS6b58+Vr5QSmFE8CIfwsPA4JJu4I17MCprlmU8SEh4pFuYUS8sX+OdDgbBSN4IR8oaMyhqQPrLsmSjBJppoDwjPOsbQwAFjYN2vIOHj6erhUVJpqFt3bLZ9zp0teLVoaxdt66MGT3GtCQOo42EBXcuaJs16zQvd7ntttvMM8yGQDeUGL4xWKhr9h9AB3iKusUYuVVGL8YKp8BRVngZfmWknlO6KBv1A//BkxgZpEF+S5cu9ala0IuOhHoifCr1lIl8OaHqoosvdvzs8Bnhh69ZInLRhReZJuQPQI98N431DSQNCZv5+L4U0Zi0OcucervwwotdXygnhKG8XNxJmyTee979HsexwiWFE8QpM+mDGwcCEB8gL/gMZQE6PqU2ikHC8chcjghu1AkognMPtWU2fR9R+ii2LNOZ9/RT5Tt/97dlhJTZSy+9WLQfYMEZp6bFDA0dPL/JI6SJWxopoVSLR9QGCROjiUEnykSbZ5aSeqN/Z2amR8/uVuo966i0OKaYWaLVq9cp3Vhaxb4QlEtGuK28WCHi1Kw4gpd9GCjhU7k4VTzDxvSFC18rL7/8Rlm+fJncBotI7cWH0EvtQD0Lgw7gEEukgoa09Rg9h14op4zYM7twSIoPnZnam1iI8NwzQWcVp1JJRkkRnjZ1isoy1QotB328unBRWb92tcq7W3UrY1jKuWmm/BlIgEeVrZUq+BI+YqAFox4ZiazjhChON0Kp9TJA5YvC3btPT9EM97iXhYQsxyR34A/kRVOPrjJCBpYZM2cpj47lAcnZe+97SH4NkiGDy2Glr38Kz2ZsRueYmWXWFj6Bs9RfHG1X9uzdV5YtX1leefk1Kd6b5N5gYweFGxnPnhXqmRlpZoVZpkv+HEmMwo/RRZsC4HUPDqksVnTJhbpQfOoS/oFvLL/ED3JRGDpqlR2+0xO0552ZA8VTKHiYGSjSCFkOn+1VuVhKxwbwUKIDkHUhX0NhC2WMcJ4ZlAIH31uJ079jR6h74S26wj8ERu7CK+xV6dtvgMrbQXTab6N3+/YdZYMMFU5wkyotmnaVccBoKAYA69SFi3xCyY/ZCgadck8mNMA4h2axxDLxhvey89cHDwgKQubgj8IVRgpAWPiB9pczY+Tlb5cjFZ9U0sIt8og6xR8+oT2Y2pGl6xheOnBADCOD9/U3VsnAPVYuuPDtMrQw8uHd6Bvjv5hlIP2WeqN+RWt4vVbOzN8AX+un+h31RtuAfyUPFd6FrwHx3QbIQw9hIn4tjVbAvFjLg99Mn6dKjyy78a89mRduzqMWD2jBCuf4Imyzf+33N4HMNx/gBBxr0Jy2+PlETCKNBMKdiEe+61fh8KqG//eGeryrYPc3ybsaN9PKB0CuVvmBJ3kov1urB9wB2iLtiqWhHphQO0Bmov/98R//1/L444+Vj3zkw+U7f/93hSPykS0cDtKufQyWc+femWeeJd3n1vLwww/p/Qz3Uwx8kgdhkPvod6TLMuboJ6JejMbJSdCMf5bnzSDDVMNW3VqjRz1Uw/FeTSsh3evTa/jkpz9zlStBD79MjdNBL1u2rMx9cm5hvdvgQVIS1TDf8573WvAz3TTxlFPU2Q8XgePEAZRxDBiW1DAKzXIcMjzzzDN9dj3r2HHD0EEo0tkQj+VerPf95Y032ijhrghFVGUcLiNGjiqjxowrQ4YM8/T/fVLKUKYYCbRCp2ev0ugp4wXGYh09CiqbT7dt3VoWSvGcddpppal7kysZSNp0UWfIjAICLxttMCPCD7cQkAg1TsiSh0frcjYHxYURIRjkjtvvsFKBwYSiwt0jL774opeUYZgwIgV+TOuhpEcHVryMgj0RlGOdFHeUT4wn0qSxhCISo6bgAoAnaSXOvJspXa/tvJeGo3BhZmhIR0Z8Ggx0R0mEBjwww57dexw2lUenIs9QEGJULGlDOHADcOdhqR7R2EMSChWjhh0Lx75ukJHFTewoyXRQ1G3QIEZ93SEoLXDjZLR5854pLy942cfzZvmGDon7bjiZjdmP4eIX4uCHkcssCzN78BFGbtIEnGjIXKTI3hLoyF058B3pMXsDv44dN9YzBtCPeCgTLq9oBQ4oyXPmzClnnX2Wl5AlXVD2mJHDqGa5ELRIQ4T3pBPhAdLMMgG8Ywgxg0Y7WL58RXn66Xnl/e//gNsVQBnAiRmOnTt2+hCIj13xMZV1aE3Jl6BSvw69d8ifsrFMCyMk653OkJkWBgx+ft115Stf+Uo584wzxPelpmwy2h0HOxB2545tpXtX3pnl2S/D7Y1y7TU/Ft6lfPxjH/UdQRz7i2K2Y8f2ckiGAvgzTc0GdWY9oLs3PuuXAQI6ddoLeaGsAAwQQGOPfqqgpIkCzx4PqTqKg99BhTksw3S0jVPuGmHT9MsLFpftW/fKTzRQfPYHcN9FnKgUS1Q4tUqms9ooN8YTVrKhZ5MNW5acsj+CenryyafLhg1ra21EcY/HyDEnebE/ASWRo3RZhoPiiBrEsbq+z0NN79hxBjqoT9eYHsLUHhGZckJbCM7ei0Ey6NzxDOhXtm7dXF57dUPZtXu96jJOVvMejlpbcyckWcxSG2SIZwqk4IITSl17z5KwXy/ypaPbuWur0ugiw4LDDWT4ix4YUsxkiANLJ2ZQmN5tJ/5sOCLjoEOZNnNyedtFF1hG3nXPY5ZdnTqxjHaY8kIxpdPuIkMVflWZJEo3btguw05yfcUqKdg7hWdXtaM+tROw4pJLZB00QIHGGIOHDh2O2Zw8AIADFMIY5ULeg+IX9SfiKcLC49DUhooNktrSWqUHGzFDwoZ+s5TqMpTyWO5ghZRw9qQdtS+NXkaq9isn+A1jpKEjcktKutyoQ+KHbEORp/MPQ4fZeaMD7ahd8RMHImDQdmiImRPFMj96fxZVIhocPMCeoUbJxa6Wg7R76pdbng/IbzVHH+/YrbYYBwV4tgXek0GjZMgwfimGkENmBD1ihgTjtAXiHRkDbSkHMh/+sfyh/TmhCAN/YeBF4vqftBUmZlLgkYjjPisYXL8QIQBDxi0CXpQyJmo352tlFwNIbZK7Z9au3VrmznuhvOOy/+S7ZWhHLEnLwSBl5TxCRsrJhY4+Jt6BinIjJ9ybPx0OWRLv+s88Y5kjf+JFmaPv5KG+Mm1kVPxGgi3uxAs/vTS7A/mWcZyP/z8RyJMHGWBDqxKkml4CbtX8EwKXCg3qIP2yfEHLFrd8r4Y1zVSSqnsVwCPDJlTdEv36eP9ekOm2lT7tLnFp7QH4zfInpH89nWlXuNWHB7LcQPxilLO3mMOf0NPYKxgrUb72tT+xLvzBD3+ofOOb31B4gkuuH5aM0+NZWukIZI8eeIb65DvuvMPL0lmh1KtnLzJxHuTLQBW4MQhKu41BR0U2OlGG+rLU45+Ae4atj5NlzAeo/61C1a21cG3Frf9OIP+Gj37841exRtUdMkSWxED5QplkNJmjXqfU1vTv3LHDlxCuX7fW+0VQAjltCiGGAsPpWXSmjHgTHkWRzp7lXyzj4hQkjmHFLUYf4kFR4MbnV195xRWCYeQNd8KnSRXWT4ofm9NfUme5ds0aGy8YQSh+rEdGcDKKysgpeEBnFI8nnnjSm+BZq8dG98g3OkuYDqFO/imoIAgVHxCVxewIFwQiY1kSgGGCYEHxI8iLL75UfnHDL8qll17i9eKckIBywdIh7k+BDhgsKIAIcfJAGIM7CncfGWkAm9zBByUWGqJgghO4OY7CRyeU+FGBMY3IqL1YSGU/aCUZRRyDhAYD5MgYQhqkoQNxyYcp7yw7eSWzpPLNg1uG4TfiQ59svKFksj47DVSWBK5atcoKNQYHnTCHIvTp11dpt3RyHNMLDsxqoOw9+NBDZc2a1d43knkyAwUt4Ud4hX0T4HpM5SPcgw88aH9mS6A7dEKxpG4xOBYtWmxc2JdE3WCMmu9OmeDZOAD6UWYECvmmUYKxxhKwqdOmWjEGH9IHb25xPeuss31DPDSGnvgHbaLh4c43+EK3LDduLFnCsEVxv+32222McREiMyRWBvSQF8Yt9/ZgwHLWOcoa/AEvMIKLIouiAv0OyMDHMIZG5hWhwozOj370o/LlL33Jxww3SnByKlbcRSGeVtvH8EYGoGZwBCF1tHnTxvKtb32j7Ny5vXzg/e/zUjv2FGCQuZ0pbhw8ISVZf/AoNGBwALqBe+wjUnlEC/Orfhldis45Tg2L0UyUOYQ0y1qYiWQ5016ld9BlYb19//6DysQJU8qwoaMUvmNZvGhJef2NpWXHdhkdHFnLXRNicQwi0ocOKLooopTnuPgTPuX+jyGDB0munVJmzZqifA8XLqliDxPG4e5de5UWew+6ifa9VIf6lIKJPEIHpO4oX2z0jlkm6pVfgLrgG8UbZRzl1yP3KhdBoBt7z8aMHiU5xR69ozJOlpSXX1kuGbneswvcs2ReNN+wzEjlEl1RXqlW6HHwEDOlXH6IQSL85IERjSLNYEgHZbhPxlnuQWAwAL4BCSueCicduOw/tE8d5eEybvxE0eN0tb8t5d77nixL3lhVOnfpJX7sIJm/TX3BKhsjy5ev8QlaLFFgnwUb47t344Q8Zh3ATQqYMsz9dfAx+2fggz17drkORAXzMX4MDMELKfNoM/AuxgXuhAngSHbWVsfsIMZF8KzyVH7IZmhvOSme9HI/2qIe8kKBwbCxMVJbmnjUy+5QjjFwwAdeDIXWj+qN+mJGmPzCGJHRLVkL31sZl1JO3Rtn80TgD41RuqlHvlFCkMmMdrJUlNO/4iZ79pXtL5xatldyUkEVp7ONE/Oc6IPBwi8yI07QY5Q2ZlCgGeU3iE/T8IdPUwZQH1z2mCP2yVdedkI4hUEmki70A09oj0xECQr+RlGJdHnoz6Iv7aC0Mehb/OCxmJlhJr9zOSTD9u57HioXX/qu0r2pNyY0GZqugLHiP+Ia4XCDp2ufkT+/Th5c4tv5OV6GwRWIeoceplHtIQzhoR3g7+Y4LUC6hG/2U7jm8tWAuHxFGoKaV6YIb4ND8KIdSKYl/FuAtxqWcPlUv1vqrsU9wVpWnXuW79fKWSt7ups2eq2m9+8NpF3F79eeGq+fDAgX9dgCuCW4jQhwO6FsFainRcZnQJXo3bo2qZ5jcPBP//S/eTnWZz772fKNb/y15Q1LLpF7zJ5jkDCYz7La/XsPeCBxuHRnlm7dcccdHmRl/0ljlzjghY3yXhIpXuohfZg26f4bnd1otOAGJG7VMiZU3bJMrYWrhzdL62RAuGrYfK93T2i4/N3vvgpFLZiNja6M7HXzqDTLaDh+lX0BGCDcvkyHgMLPOriXpAieMvEULxnCcqNymQ2BaD//+c+95AtFDn8UhBtvvNEbWlFAsfhYxsVeA5Q17i8hDpdzsa4cIYogZhSGm9pRHrds2lTuv/++MnnSRN8STZ5dhftuKb4cdwqDUEg6DGZkUOZQxujU2DtgIojZ6JzphK3YebQmhBUADUwn/dKhHq4pOAAKGEYHnrxjSFx99Y+toLDJno4XpYD8GMVneRD7RFg6RPWznIFL3eikCDOgP5eNoXC19+xSzlbgh1JNWih5fGeHHfUUgiQf7nSBaUl/1KjRNkw84q/ODqFPuqRD/ZAGApKRRL5TOUzlGbcMhzvvALSmXsGDXxRQ/DD28IMeADSgruGfnlJY4BFGeVlqtWv3LhuxHDhAHxoKqoywg3GWd9++fWzUMDMxQjwC75AHtGB24NZbf+WZskEDBlrQR1nYc3PMs3qTJ032LAPuVkzAr3MX1dO68sjDj3gWrW+/uGmasia9KWfc30HF15QjuVFGygo+o4Q/BpBnBeS+YcN67+/4wAc+qHoc4PzwIy3STPqlQcg7D5B0Rsh0keKx6LVFZcWKlT4CmBF4OnqELeHBhT017DX5oz/8Q9MVgCfALY4LZI9KGLoIuNzsTt6LFy0qf/Znf2Zj5Morr3TZEXKMvDAyDo+jjIE/y1wQdBgEjOZcd91Py3PPPVPe8fZLZez1sULpqWcVI06OwkhHaYE/44QgFCcVT+mFskP9gBf8R9uB5pAZ5REF0wqpyxpLIlHq5Kh4HAHLwRSxofuIl8lwcSAG/0DxA0dF9ynr128tr7y8rLz++nKVS8quDJOjCouixJIwFETS5k4Pnxolo4f9J506yehoxKDfU06ZNNb7wTBgV61aW156kVm+teKd7kqjUfGZsaCdhvJp/hDNuFMFGsOLtGnqy/WKDFGLd74o4HJgORfL21BoWQKEDJFraere6BnWadOnqE7aqxyryosvrlNb3uJ2rFREE9JUYkVKtH5x42QnZo6OQG950SGyv65BSuD+fQdLL7U9lmgdPMS+naPeE4KRxHpnjrw9fgzatCv75H9UNOG4XaEnWcLhG/3VYfYoa9dsKw899HR5/rmFQrdL6dlroOqQjfmNZWhtwIlyU9oc3aeuMKrgLUbh4Q14hfJCj1SikavwCDNBhAH4hYbZfvgNPkfxxTiJGZcwPIgfRgv0BgfqR63OspB6CAU8lQ7qQHSQUUJw0kcGwvNQlLBun0oMmejH/hgm0UZUu+Wo8iRfBqXIx4kJiGpjRAoIjjZMJeSgR8rWHuqP4B0b84qvqlNbZz+HlFYZIdCCOubyx42btkhurVc6HJ0rY9oDGJQDY1e8xiZyfXdSPAwf405s5I7+XB79qQj+xeCAPnzZRd88vIc7EGkgS6Ltxn4PaAVADwA3l1H1EYcUYFjKXfyXtPZyRqXL3S5duvYs3Zr6lbtmP1TGTZgq3hlpvmXJpZmXGNBaeUb7qRFVwDdlqz7QPPAnj5qboDmM/0gTHMUTNXfqI/zDL/o+R9V3/GZaiUOkqfLXuSeEfzxVSPwwjuHh5lk7xY/wGe7EeABu1XwyTMRrec/fttyBrLv8Bk4og5yr8U2X2pNAGlV/IOKEEfvvDYkPzwm41qDqr/9qrm1Dc9ga1KdJ/wRQT/hleNptNV5CS3oxE8oJfwx+d+vWVP7u775tPffCiy4u3/zWNyyvaC/MDiOzevZqKjs5lbJbF8sPdJvdu3ZbRjL4is790EMPedXIZZe9y/IVGUA/St9KPwogE2PpoT9PgHqc87utslShNXqfDNpK883yPFmYhg6dOl/F6UQohXgiRKkcBFLuG7l39mwrOhgTKJwYLewDeO6F58rrbyyx8piKEOvmZpw6o7y26DUvA2C2hNFrjv3l1nPOy2dEmBkEjwCp4hHG3rR+6Ij3gowYMbJ0l0XIhkE2XQZencoZp58uJWRteXnB/DJh3HgLxf0olioTo75swmQUPE8aooJRmBlFP/fc8zxKn50SacJ0fGTnVWVIfUgixnp8OqE9Yhxuwz6kMq5ZtcrLiRi9pmN993vebeOCG+NRgokPo2MYsVEbRdL7SFAclSdKJzTkhk5G97gRnf0kiQOCGNxIA4ORslMPIdziAWB21hWDX4xIH/c+DEYwMe4oO/EwNLHMGXkMgO6M3Eo5EJOTJ/ml8OE780DxxQ0cssPgm7oGSAeaQq90Q+di9JDZEuiLYUJ6zJR0U3kYHWc9MoYh/dtBGSXkDf6cxMamf5RwDE/4hPw42pcDBV57baGNvK7iF/BhoyxrMJlp424PDJNQuGODJjN/8DEnZXHqDyMNHLLAEcDsF0EJJxw8Aw2pI9zhCMrOgwHOiXDkSxmhBbxMmh/58Ef9TR2gaFTpx2/SD+CbB6C8dNqbN24us1XWyy9/dzllwik2mknP4RSP9nbdddc578vf9S7HRTAhzLyZWcSm7WBoUm6O4GW0BgMM/P7ln//Fyxn/6I/+yGXDiEAYgi/1AWqM4pBGKBsxQv2Ta6/xzfiXv+uyMnbsaCkXux1WJRBuGA0slxQekhdSk1TeXB9O+wllx6OglBln/Q/tMLQRzuQFXWg/DqO6N2n0BIlQOGL5Et8sWaK+SQPadOveVW2ou2TJqWXQ4GFKq4MMsDfKsmUrhEvH0q9PfzAJhU1/KCCUkWVbLPnBODlwcI8UJkZqUTyZIe5bTj31NPHdKBlg+3wr+QoZhHnMKwoOG5CPq3wYKUrS+9vIT96uf55sS1ZMawo05WW5kf7JnxFzyS25oaywz4n6GC05Om3alNLU1F6G6CoZhK+LXjtddtq0jQ51Ur1791N6bOrfUzqKDzCQ4CVo2LWLDBFmJTt1KP369la82EsHTxO3U0dOLVNbO9pe6WHc9CjbdxyQMbZJcnKx2tdy8UODjPfBZcjQ0eL7wZJP+70HZsfO3WUws7t9etvogGYcBw59MUQwOOBN/JA7yDhmSqkz3OEL2ng7CWxG4rMNQC/oxpHinmmAv9TpVtsOgLyHp6h/6GUjD76Rn0e99S8Uz5ryqV/84HvLLrUVBsFi5kjyH34nnvwoi5de6d3uAg98kJZSYf8WYb00TGFdx/IznwqvOKkNowQFp6ZIKw8PdtTKgMFA+tAGJ8puo6TWfphxwrBTinIj3Q5lw4ZN4gG1G26r5/4d1R37y7gp32GEA7iEIUEuCZSffE98XAcKCK/wG7MgaQwqBOUFd/3SxuMXfMPgdp8DrfQuRypFaQkt8aOXswlcr/JClnEsdIMM+/YNXcu9DzwqmdNUZpx2hiiqMmZc8OHhr/YeEL+BT5ZHYDzjm7zSvdlfEGlEfN4zPMD/zfnowyEj6AlQTdfvte8W/KKs6W89Ql5pEFLfyFqc7W95QN06R8dvCzIP59sGZL7VMPXvmU6Wt/oA1ZmGVv1r6eVv1T3cWnDIMP9P4M3SSP/m/H6DLBP3avmQO8gn0oLPceed/hsez/yqkG60DWZIGDBjLzMXEf/Lv/yLdJjJ5R++9w+Wk8xU+8RJqVPoxlxVgGHCnmIG3NQI3RbJj7Y4cuQote0u3hLw6JxHy6kzZpb+0l+Qc8hD+gsvt1b/x2/wUwB41ePbmlsV3sy/NajSsRo306qmWR+mCrhnWlVo2LVn71WcpjVo0OBoYPqjA0ExQikeWJsFueP2263cDB06REIJhbtXGShl29fmq1KnnzrdI5tUJNmcfsYZ5Wc/+1nzyVoYLSyvuUvKPMKKfQ9eLy1BhpDDoDh91unqGF/yHpSzWcalOCqShSe4ICRZD//onEfK/n17fUkj0o+OWcW3gkQ4EKBDoaJZ7sPpPSNHjXJ6MCCdCBasqFIjCr81hdtfAsqhh/CbN24qDz34gG+qf+D++22kseeG0f8Zp84sQ4cNdQcMU9NponjlUgBOTFqzZo2VYAw+6IPh1FvKNjREgK2S4oNRAp2pAxqKlUbVAUYJwDcPQGVSztjMGwYDWGNVYzjyyygxiiuMTDyOQM1THXhiJJOlBDHzAa3In/cUtPhTb/ziBi1ICzrBI8SxBSLIPQMoquQNfuCBYcbdEYtfX+zOnqlLjm71cg6lg4LEmkx4grAYbdCFvSLwAkvv2KOjgOY9FHSWWqCkgwPVx/4QcGOZFUdRcwIbx+nCDwDLBwcNGSzj4nEv42K2jvJwrCcbb8EbZZ36A6g/ygBdocPDDz/s+oJ/4X3cUdgxdrjrg7JCE+qWtPIXt1Ssgs9agDAoEo8+8pj54oqPfcxh4VGWP1Gf8NLyFculnD5XPvjBD5ZhQ4dKWd7jk7py1BjlkyNaUTpZrgPvYPRt2bK1/NVf/ZX4q3352te+Jr4YYXoxK0V8cELxY6mPT5uSgGN0E75l0921MkrYnH3KhPEOQ7lRbjmYAB4Af2ZOQyGhRKFo+mQqvcMz8Bn58Au9iU9c+ACByjvuViyVBktWUL47dpAhwvG04g0r454xjVOPunQRzuVw2bt/p9KQoi0lDkOXGVrKyNKtF59/2Te+H5JCxH4QFDnqCJxRqigPBwRAu717d3n2EuUBOQZOLD/k1vZzzjmr9JFiv3rtmvLInLneX7Nj5x7Rmk32PRRHnQkKm0qMcYVxHUpIKCjIFI6UToPEeyHQxdRmGHWPkWeW3cVSLWY6oQX7wsaOG18mThpXXlu4uLzyyvKycXMs68IgYV8Jy33oCA8cpu1AbwaVUHxJUTJV5WU5KUt2GtojD5jBbFIY+FNhFO7QoXZl3ZpD5fVFW8vSJRuU5jHJsd7O54gCde3ezQMLXDLaq3dPGfVveFDg8NFDXpplfabWocLLIECZGBCg083OnvYC+9PphvKvulZ7Y2kuRouSkExuUD02hXGDA4XRA32hLXIBXiGdbEvxG7OlvIIDgyHQkv0RuME7poiSg+rgSl7HSV8BjtX4wmnpQdHwkiuliQzgF3f6E1Jg5Juw7LGk3bodWdaDL+lglJBOFAHDiTDE4aENsD+FssQxvxgVgXu0Danryp/ZEOqO9kp97ZdhwvIuZsGOy5jEKGaPCjOazFIfQWaoCOCPccV7GBs1mqns0IFvHt4JgwwGFwD8eOeBTsgYZCLftH/adLShGDQjrhlJ7Ss2umfc4HP5St5Lnh3h6OKG8tS8F8uefUfLRZe+U4YKs+XwIrQKZb2qIOPGA1AO/MHZdIQ/XJbwl0vzO0CY2lvNvbn0/s668MNfc/gAwmR6lNU0I/9KHkBzOLuHH0mRjw0TOVnekIbysX4gXkHYkW4VwCHzTHyqbvWQeVefhNa+q1D1Ty/TovYArcXJ3xP9fj1c9flNoT7OydLz91vMIstVBdzoN2l31E3IqQgHv/FOHtW4VTzc1tR+mS354he/VGbfM9vbE37846t9Vx17JGnvGCT0XQcPHfAMCfofWxkYCFU34N9oW8pHgmrmzNOkM8/wfWVsQeBC8FhdtFu50ufEQBfvEKAFnxNpBN7Rblr86sPUh8/fqnsVqrQAMv2E1vJIqI8LtObWcMaZZ13F2fEzZDhQRi9FoKNVmlh4VNZUKWOst+aSO5ZkhdBp8Kk2dIw33XSTl9ewZIk8IDDKLIrCDTfcoM6w0cf/xuzIMS8J47QubqcO5e2YN9ByVO+AAf3KL355o2c5GDmE6ejIvOaXES4hTQX96OqrywQZSRhGpOH6wZdfIYHixagWfmy2HzCwv0fhKBdB6AzBKxghhE9M50YAjyQpXzbof+ub3/KmJTZq9+UmajHNe97znjJmzFgvH0Mwc2oJtEIppOwseeN7wMCB3ryEURR3UYQAZjkcGy+PqsNlKRAWNOUDgiZ09tEZgBDxcEvjyfjql4ZE54kSTr4s32LZGoZXnPQlZUfGy66dOxQGnMJY43AB9nnQaaKwUWcoxaQHfoTJPLLREibwiuU+/MZoYBfTk1FB4qKYMZ2JkYoCQFm379jue0FQuDDQejT18JpJRguoB5SqNIYJz4lurK/EsBo7dpzrkzg7RCf4hyNxx8godGeheof34FF4efToUb4zJcqE8VlsVLBE7oUXXvTeEniTWTBGZaE7y/8oG/mxFKabaAk+0IRLOZntw+ChLuhorr/+hnL+eed7VASlgHInbaBnfvPObxVQQFCeUULvv/+B8l9+//dtkNHJs1cFoL7hqYcfeshK8mXvfKcNvzAc4+QnK/lHmJ0ppalbk+sIf/Zffftvv102yBj88z//8zJ0yFAbWlYKpZBTZvgDIZcKugoF05fly/5/vP0HuKbHcRjoNjAYpBnMAIOcCRI5kIgMAEiCJBjFnAlGUaRsKzg9+3i9q5UXa60fW+trP16vrGBZkkVKzBQBBkSSIMAAggABEDkHIuc0yOnWW/XXOd/8OAPQ9t5bZ3r+7+tQXV1d3V3V6bs298EedeSrxmGHHpxXp2bPGeXWsVqFgYeMRfSxyfK65QvgV8sSo4Ps2jfrV1vMLV/BO3nDByhZFEcsolyqr1JCaksYXMpH6bP/nxFsNrq+CbIy+LAijVoGN9khK+TLtbQ+FGiGeQF3yraca4UCPvVlQsT2KH8Pr30k24WrZsXdZts14xWvOGLsutuOWfbzz78m2+vqVVsH/x4N3tU3ZCjHNQtvVdNS+9NZP2jyHEUIGbPaacuYrXJhuEZ9aUeMOQo8Zb7qva7KtXLzute9IfrFzfJL4j/80ZXjtttvzAkkA+KDDzyYdYFuyiujx5kJxpYPwlpJoujrn3xd221dPpK4URh9rkW+/PIbxuVX3jkeeXTD3Oe/ass18btFGiNoo7AxcBGvr9/TPfphCDp/47ZA/fW2YfAr4xNR78re14xX3ZXiRSaVEa0hbjNgpIXcqVxvQaNJKr/Oxuk3vGuPVvHT4Ii/Vua0r1aotVH+eCkdGuBlyAhzqUnRFbwKuZKHcPnXGcTq90v+SgY5ZVAW/ahwYwV5lNa2pZoMI1uhuIdhLw6QBv8YNFY+9IfSqVdnnNS/VaE2pqTH48adH1EMOhn4tunlAdroKx2W9zFG3z/xXRgGJpyMatu7qt0YQygFZax5Rre2aoIibwqLdGGeiZXtNa9/LtKT9ixP8BU+so332jb+AvzC7+R/4qzJOMZcrQZkcTKccetA/4YhcxddfMW48+6147XHvCnqSZ1FpEwfLmiQFg/LYcX0PRtujslAeJUt+g4BM1joayNCrWQVHu+NSww80Q8iVJpKl0gXQFz4/TauiJhtV8zwLhyeMwiB4WbyBLT9rNcAsmX8RW/jmFG7DizSUzQ08Ov3/lVPU7/55w5fOqze1wfT+A3TZ9C42v2PwvPhXxJeIE/p5vm5lJ/xVD+lrvhn/zKr+yn0e+Fx7nDzGGP/xfDB77332Wv85//8Z6G77jAefOiBwCM9ncCukDoGYEJOm8vxO/o1l2TUZTDwLcqTHS8u5vGNtK9//WuR4Uid2dhPj4VDv1tlmPKo6KuiLdZ/QYfX+6L/Ikx5Avp9ClM/+Bs6zfp+wTy+pfAv++f//PeOP/GEE3OfuQPt2UFqNMGcHECjM8JAs9SuJDXQYpaMdFY7hb+bU+zZd+A3z50YlCNs771C8YtO2B45RomZ5RcFs39+7nnjxhtuGAcf8rLsjFTaRsvt0X4kt3lh+smnnBzW4kGhkNmKZaZRJ7lBKo+Ws9xW9c2osF132y23RxEQRa8B0cFQnW346SQzLaXpsfQzKEwbq4FJhyqtPoWCkbNz0dGf/ZOzxymnnjZe89pjxic++ak8CLpm623GIwYzaYM/FGMdDlzZWQcSfGQoYLq96pdedmnuw8ZTyt0OO26fSrEZFVfo2sIhTCeGZ5QU5YjgpBVeeWg0BBMvNCJ5MizEce5mp512rEEm+3Azh+rpqZyxtS1K/ZVyu1nwtM6uVH1Xh0fQ+cmP4DOyhHkWjoYcdMOlX4SREbSUIlYH8tWFdLbM4P+uu+2e17Ge+7PzxuotVqcyuUUoTQwzis4mlIDA3WdTtgwFiWHzgzPOzIPyboDTh1qd+uFZZ461Dz2Yq2AbhtxsFHwiM5ttvml+L8a5FXLkulF5K4Pv26DTYfkDwyjZJ4yShwIHPtryxOjN2W31F7I7bSw/+tGP0ih69dFHZ5hlebMixxzzurHSh+bUQchUK+V4lNwPfuAnWWgDJ1cTQq4oDF/60pfHfgfsP44IpVfhyKW6y4mB4IeLHU7/7unjs5/9bK72ZN2Ei+wSt6/Jqk+yz98FEW54+vznPj+uu/a68W/+9b/Jq5hLlmyvobj4DsUjqRTlTUQhIxuTl6D37rvuHP/+3/3bMJBWj0MOfmnw54GUncefdI5g46ibx7MviG4mZM7Eg+97BDHBqu7A8Y2M4mu2v+iUtd9SZAzOIRNRL8pC+TTjm9egRjq0+VUm8eEwiDszY4uZ9gHkVTJIGVo+Vm9JnvDFPvWN8tDgDjvuFIbK4+OGG2+KNvrU2DIUfAornpn1f+KZMJrCKNGv6K+WmekNxd2v+rWyEWpiFNWK5Nq8ucvWwAMP8JX9TcZll1wzrrryupRpCqKvjvvQa5CWfMaL3gak7rNeQw7whrHp6+S1XQi/6uzF5itC8YxyBMeybzBxYPsOxXTPPfeOfnefxP/jH/9kXHLJpeOB+x8am268YmwYxsbmlNfgR+KPvJ6Ksj3x9BNj6223Hr76bcuZWeunn9lo3HvvI2GQ3DjuuDPKtWb7sXyzMMQ3DpkjD7N2rT1FJUTevrdBpsPgjXC4GTu333Fn9M1bRrk3zz6W7GkxZv9NhOgPysioPjHrKpTrNtr617ZWBqHnPD8YA7W4woPsXIi1ncEzuQMudNA8lVU/ZwbSr1VGfSteplhGJIZJ0iB+/JfjRDiGQirZEU/d2Dol32eCFv05A7NWMvTlDqYylIIuxha6Zlv2tIua4SeblQ959v2SNHQjL+3aZRIMRmC8s8fcRznr4hSGvG3F0QaCdu1Agait6HnqmWhX5DMUmOWbRj1HPQZHx9pHHkvZe+jhR4PW6DPXuN0w2lXIGxmry2Kgko/VGQZstDH0p1HCcDGhF3yJeGmMzPJHd/I8EJBnfJi2YXFya2SEbxhOm4nXeDHpoT2rgMARbUhZnR+97LKrx5VX3jLe8c4Pjo1DmbOoqm4iqwRyUv1AjcscCGqSxlwhUfGBNYPCFa8yWkKnaaCj8JOKkcRV4nr3mH0/PBFLGdMFLcpqTOCfeYZT1eIXxuINECuLHw+VQl5hiAd/xYRf34RPaZCEZ8ppluf5ocvUPJmWEb8aOqzqr57xtCDoxyr0zRxC8XoeOi3X+Pu3/fu5Hqq8/s/CJ6wf7/pgqbD5fDvOAl3+4vn53FIADz7pZ/RTnnsMS9lXlNlvoyi+Fm8Z7PrEO++6ffyL//33xqtfc+T4z3/+p2PNmi1Dl7s79RrjFmr1NSrcuB7YZ2zaIHQekx7ObUUrmY0VsvJs58Kee71kHHrYIdm/3XTzL8OYPybaWE0C6JtErgkGuRTedOlTfwv+8ZvlCFftyHMGeKj/Z+/NY1D8WL9r6Pep7LX/FNbnP4VlH//4J48XgZLl6k3fIjAbQcmhrJsps8Tljnm/Znb3CmPDbGRUeW6t2TOUQx+Ss03K1hgDko78qRjcrHj86Ie+Qn1bzk6bTbdi8uUvfykYfujYVX5RCQTC4GygoIAxZMy+HxwGkK0+OSgGLQZ4KwK2f5162mm5PSxvB9tqq2QqPJR5z2lV5kBQs7w6fgqqfAwGeWVpVD4FPXqQVN7wQtXUNoxSaC+7/PK8ktXHG23xeNAMM+5FuJkggxj8OfM3AxVv0KR82QJx2RWX5yw4o8EMo6+XU8JtH7jv3nvTYFCh6EYDR4ktBbe2b3VFtkHQft6l9T0H5yXIIT+doEEZ3yjlZnsei4FM2dSPOFZP0NkNsnE1Lz0rg9+qo5r5kb9fvMVPYRzQcMhGNqDgs4FbmCt4bWc777yfpxJlO5KtQ1bJbDfB/yAiFROdxW5hyPw84pKdl4Rs4iM5ZOicdeaZeePaXvvsU6s0IRPKaVudLVqvfOUrUoFGtzoWx/ORrzoq5Rzttj6QA+mEAYqisim/OPhPFq1kuPrXigOZcPj92DccW2WLgYmcpZITAFfXldWQnBWJsKzbmfLia+NXXX31eP8H3jdWbLEy66nbgVUI6ep2r5eHMXRU0oieVDhDjtc+/FBtE4w6pkxYdZKHdvztMNb/6T/5p+NlL31ZnoPCGwYY3L7bYdZGGcjsptFWnnzcnvW14//8g385fnnj9eMtb3lThC3PGXozPsqTBkEUqT4wuUW2mbvvvCtvAXEmitGLHnWIF9JQxAx6VjTUgdWMNKTjT5xVocQzTPKmoeAz+tWTfqaVH6sr5Ag+Bi8lg+wqM2hc0eBSGVZGN1TBufXW2+Vqxi233jZuDRnSTn37xMHuVrCWh7wvM+Mcylxt86KUUNAYh+RX2evq5kcecYHGNmP//V869tpz3/zI60UXXTguu/TK8cubfhnteePAvzqp6i1hIQ25TdAgRrFVBuGMU+flvCtLnm0KJbXkzu1+PrClr4rY0W4pzS5p2Hff/cZe0Y/i0QXnXzWuuerqPD+kTqy04GOUbNz3wH05uG27w3ZBy5NhSKwK5fjZccP1t4ZBc3XU1xNji9WhxIb8MuoZ9IxFRh4aOKCtUawY9NXeR04ubbXV1uHKKFFP2m0rtPoZ/Z/+leLqmVNXysppH9VuKLAzBS3C1Z/y4lf1cTUryBUfrGAUjWnMhfxL05DKc/zlnm39fMTPc0ARH0551HNNJGkP8tZPNf0tX+iiuFLwAy0NIN9z5STiec4+PN75wZ20UxSifJLoBoSloht/aaTHXxnc8hArfDJOPEd6jhEZuQT9+B8Gm7EF/YE7uBWP6C0aGd+PkCVjVsQpQykMr5AjkxHiZDYhi9KoYzQmHWEgtYyjSbQsT6Stuqgyo61pVSZ8opxvGvhrZ0WkjbLlSmyks60FsjprA8+yGAOvG1ddc+c45vVvjT5v1ayMlUdGnrl6j6fIL3rSfJ7G8YxWNDAIO77f6XP/ruPQrayzutZvdNwu4+x19r4oW2AalpB44yfLmgHpvRAegH/hk0pp9TeRBm51nn/rQtMBmralfuddw/S58IRLr9nzOu75YVqO+XwKOnyCayHOfNwXhufiX/Sbhi08v0AW4s27dWHd92n4/PP0PWUngP772te+Znz6078efezmNV5FGD0V6xgQXPeJxEnbC+HPvo+uQz8wVjJEjOdkzgSVLfcm/d/85jeNI15+RO4e0QcbF+gIxssyml8YpvW4CJF2ieTP5dH6YT7uC703tL/febfsn/7T/+l4S0WUOduM7OE3s28Q0GmLhMH8HFq/9NLLcpXCTUQYaRZojesno2NyG5HCMz68qxxbnuB3FoBC4uYuhoqPyzhncNjh9QX4VugwnQJIafrWt75dZwRm277g1qGIAycDx4ftbKPiZ2+2fOGicBm4W3g0GoNgrgIEHrgoJd59KE5c5eXScIkweaHfdjFf5XRtqj2Drl2lcMBjS5E82gjJcoS/wYqwwcvfrVAXXXxx0oh2igTDzyqH7TaUOrwGfuFUFjT4RZdfuJoX3tVNNwKGor2MBsGkKXCpx47r99577s2PO8ovz5gEe8TlOl8OyMczHqEDLuWDB/hdnNWufft45xdQIOBAM8BL26AYGW4mo/jttPOOZTDNyhlimQMHWRHXypsb1xhYtmtREJyB8hHOM886K43EffbdN9MyZqWx1Y6yTNY0fHQA5bCVieKcZUtlt66lpUwE56MsVa7mh7LA56C9bYDKx4Akd8cee2zGISv4AuciD6uB9eCOf+pQJ/Tggw+NE044MWX71a8+eqGexKf063BuueXmXKH56Ec/msamfCM4DRL1BsgXY4GxRiF2Fsv11O9773vH0Ue/OtIwEGYrhpHWAM44sDJkKCT/Tz3xWKTdaHzuc389zjjj++O3/sHfj/I/nTelUfq0G7SrYzgYbWQaf3/607PDCDop+oRLQtG9JPuPCy44P41CuM2yN+/xtGS5jGx04QWeqzthZYjoyBkgT6Yh1cqHzBdlqdqvZ18/zz31QWt9M+fZMNgeDvxlvPgwpvLefvvteVGCum7DKhpwyES0qWcY1RjEKK/Ze8qdMyKRZfjZ349udFCE3Ny1afRLq8chhx4UbW6raMP3BQ8uHlddeVUaB67IdZ4lv5D+aOFZuTKMh+gvUtEO2tFA3usL7jWJY79xKjHP6gs2GL7BtDwMJoMao0+9BEvyeyd77bV78uCqaxi4V0X6+k4TXkht8oOSfsMNN+WNTvfe+2C0/Xtz5WiLVWtC/pfnbDXDwTY0hpmsyaxffNeXpCEZ+ed75Efu8JGcPPmk74o8kv7qkYyrS7LcdVT1XkakelVOdUkGGW/4rv2X8k5OyEP0X/Fc8rtRGtaUX3j4kYuUpVR6yQPs1eb4V341yWIQ52+iI2U++AS//ie/6B40cmiqNlz9Hz/9qnjwyFM6uDo8Z8Iz/6LBGLNogIRxG21LOm2p+gRtoVa9e0tQ8RbPGAri1LOzQ6nARCJx5JHtMfLMrWFBU+KJX3KUWw+jzVe8uvzFqqwwOJQN/8lYztaHQRItKsOyjUU8vMy6gSOSNc1V5jYIKPbBP/mrgwAyq+yWTZRLe8mD3sHfWjHZaNxw453joktuHEcefexYvWbrEHH5L0LxsGhvHkfC54CwoqN4k27mP/0FHRfAXelKlj3XbXgZvJD39LefG6RZxy/eMw/MmsE03WJ8fAnZxDP1FX7kJ5OFP5jPC0g//zt1VW/rB7JWpC1dFm6pfBumYR3/V4JfNd4czON/vvyS9tnz+qBpnroGZZu8JvR7x1t8r98G7+KY8Nhxx52iP9wsv+DeY5p2pL/xrj9d7FNrhb/ae02AdD+jLXuG17s+x682axz17kypPt4vP+34+aDrb6m6B91PAX7tD4o/cwWfg/nw6Xs/P1+cbodTt+y97/vA8ZQ5B4cpQRQuijcG6Pyz4QT4ZSxQ+uxzw8AXv8TWkFK6bc8yWAmzxcaWKgPDI6HAux1J/C984Qv5HRJKPvwMFWdCGDiYL7/OCz0//OGPciXkta99bcZvI0MlUexs03FLgfME9l8bbCiemGng9yy+tBQ0fmaObFWzPUKH6vYYgFZCQmFVfZb0zMSD3XfbPZWwn4QiukOUhTDYzoPmHExD4OTTM0bZqYdQeu5BlIKgLGgz02k7kllsHbcPPdaef7NgVf7EFzwDXQZp4Wo+1cBb4Wgxg2n21qAlrAeXMhxGKj/EkBGEl2ZH4VWexgXQDaRvOsRDF3zies94EM8gjbmI0+mlFX/awBhkbQRfe+01+RE5vPEtF41V3TLW5K0ufMvliiuuGD8795z80KGLFygZboyzpeekk09OpYm8qW/XqLpu2lfczbpb1SPfNYP/VH4sEo3AWRsKRynOaI5G4S/o7zJLZxWQUVJnSkYa1G6Wc5e4m4/gg1tZlZlrIFPKXc8xiMQ7fGThuDA4WklK3sZfKoehyHz1K18JPu023v72X8u6Um9otbKFN2hmYMhLfVz0i4vGX/7lX46XHnTQ+PCHPpTGW85Uh0HSWzBVi2eTCfK0EhDB46STvh1t82/Hb//2b401W20Ziuvt0b4eyHwY0cqFdrKqjtQzmlxl+KpXvmocfthhWR8mNHSYaFS/zvi0MVMdtA42jIfowIseA2IZIQC/TSbgPTlQf4xKxol6yO0i8WcVAV6GGNwUPqs/eKQO0a1NOmti5WKnGDQYAHh+6823Rhwf0luRbc62L3x0s5X+wFYhtNp+Emiyv2DgBLqctWaQuIL7kUfXBu+dXds4+sQ145BDDsmLEBxA/9k5v0jjxNesd9hhlyjT5pGP82RkhYzEoJSyHv1RlqFWIcnQ08lrfUmdaWAErX3INr1q87agojdaZ9aHbZFu8VOfv/jFZePGm65Pw2en2beKcpvkFqvDiL9v3HzL7aGorohybBb1+0iWh8Ivv2yzwT7GkrzQQ7ZMxKBLG8uvzke9iEoWraZFlUW8mXIU/qmYgtkzmc62FPG99zaFil9Gu+eWBenI86IhUMaD7WEmEYShT5hZRasEybfZoJ9tjLIaiPIK3fAjd+pUGbQzZav+LvrG6EO8V7pqu+oEzfB0mwa5FTgc3G1AW+HFP/RQzPN8R/AIMeqH8WZFwVkSfOOfKzwRHy2Ud+mtgERO4UTCj6Av6yVoirjkvsoY/UC8F282iPqqrXHeTTTp36wUGneD2pSFSBK0BTp0RrnhUxc5LlirmJUFbsoUOpuPXTflxKpn/toj4znTYbQ45CHprfHhqcjDrVzOlNxy233jZ+ddOV73+reNVTFek3XlFa/z5/o9Id5B5b/oX+9VL1NYJ21AvzduriEVuuCDKOJNw/u38lnXrQsS57+kdYofeE+5kjbel8dz6gnxTA7I1DTFfHqwPhrmfxumOFK01g1eMt1S+YJ1cEX8+bzANM7ic/8+N/6vAs9bpinds9/1QdM8dS8E03h+l+JNxYl+O2SbGLlYxsq/8ePJJ/TV1Z/pdzxri1Yo/WrHnGdt2AqJ8ZyctAGiz3J5Ej9jrb7Lr/GY/qZ/0of1Gav1wfrKu+ivbHNtLqDLvL70DfPh/2/Ez+1bOjSzsxQCypyI/fE6rgb5UrycW7BS4gvRDBH7uXXEGMiQ8O0OM8tu3LK6AmfNrNXVvGa4rbiIa0aVgvbqV7864m2Syk4PgD2ImFE//PDDs7LEQasKMSDpNM8///xU5F7zmtekMnrbbbeH8bQmZ9Z0uugGyoHPNYA5aFRXqhk4No98lNksk4FlYzPnISxmPCkuDmz7mORPf/rTPAuzawz4lMscJIKnqq8UNp1xzQYSFnlKT8iiu8oPmlmlYNhZ/TGDa5++WVxKVynHpdzDpbzoJ6Cl0NVqkvogNMKqXCVUFPM1W6/JgQdVBhh4FbzilmJptpWi17wk3J4b4Gxh6TjtN32Xr60U6G2lX51RTMVr+oC00olDVhgKv7zxhuDHHcGLrXIVRfnRrF7VHbnBHysB3/3u6ZmfVRHlo1i7fe3ue+5OmWWYKr88HWTHLwfi7X9nBBe9ZWwqr4O6eOS5lkyrEapMj003YKyjl9KJRu8UXEZJFCzrRblA86XrSHnwQhw8oFA7OP+Od7wjlPi9QqmobV/qxqyJLTRXXXVlfmz04x//WPLTrIgZx5zhDfy+uM7AdFDO169ds/1Hf/RHuYL0O7/9Oyl7Leddt76UTRGx/S0Nm3j2jZNzz/np+IP/4/jxoQ9+YOy37z7jsssuSaXbvnd8UQeAoaielQ8+fGAw2oZocFcGfcjee++VfYfVUHJw2WWXJq+0Y3Vi5UI5HRr3W+VenElHt3h4R/7RUEpyvYvHUNGhe6fsoZWR0sqV7Ss6b1en1hI542DHsXrVluOmm24d99zjbNXIW9pkW4cRox1En2NmWlnIgC2GdWWrzp9iV/LiBjkGifMmbgAjqwYWsvXiF+819nyJbyItD+P15nHeeReGjN8T6aI/iz5HOZxLcEDSs7qy6qq88sdXSiYDJtvB49Xv4aXVV6sTGy+3smGF55mxPPrXFVusHNttv8PYeZcdg9YNxjk/Oz9v/Nt2ux1DQVye37x45NEnxlZrto0+jSIeivpTz44tgh/aovpsBY/cqgN8Iz/oIn/am/ydD1BnysyYdC21bXNZL1EWs/CebVlTDw2t+PN3iJ/RjFZ598yhdGQCaI3ZzsOp/5LnMsYDUfTPNS5pH77VgfdpUDLmgo9wAv3BVHaUp+UXaFOBLvsm4UlHpK1nt79Z7arxrwzsWi1CDzxoEo9/yWAZZTkeBOLa0hs8D/nIUqnziEPma+KqjJHoOfI3jeGIRlmnURoHs52oH/7SkH55xh/ecKXolAy5tcs1ws59oVUYfuNBGiSRv7r18UzjUtONN0A9ceqnn+s98s843lvRrjAGo5UXZApnEKbBFvjJxPKNNx+33f7A+OGPLxpvftt7xhZbromxU5krPuj8Qea5+Jrlxe8GcTNO+MfDwrt4HPA+xdnAL/3D1XmSyr8h8YYD8qz6LdwNhSN+86VLUGkb+ilx8I8Ebkgk0+TDu7/ng8bXNE0dmJavn6d+VbYZrybplkoP2r9hGj5NvxTM44oU4fdcnA3iPx++Dnsu3gkt/s2el3Lz9E9/wfS5odMuBR1WcrYsdMcwHKIN+wI7I52REs0p+yFtv55DXw0nnKvJrxrb6JkmbAA5QW/3a35/7/d+b/z7f//vU1cwpmrPdFvxGCkmKBqWorv92v+5cYo/6/otwvr8G+bDp+/z9dvPftstBcs++alPH29FwACQ16zGYHPa6aflQeHeCpQDzUw5cJjQDU8XhoHhFprDjjgiM1dJfm2ZcWsSRYQxgbkKbhbfXn7X6jJKrKa4ZenEiEuhpDgaGEpBq8rZeutt8hpiA4MOFa7qZBcHBbc5MULQZGC67dbbcuuLVZ1ieCmNPShRnnX0+PHz884bF1/4i9wGRulUho1isLfszdDybvAyINjjR4HwkT6Hsq10GHRrIJ11XHIMugkThlPk/NYhyeosWbnAl/HFc5iVkUfhU36Qs8JRNk5ZG1/z2XvlW6swgBKWK1KhIABxxDf4MAzNUKK/zmSEsh/5mVkTBue8kzf8ftsPDd79wi9vg3rONMez/ODWaMQH4gtTDgoQhZNBwCjz/qMfnTUeeuCBoH2HvMBg8TawUgR8cIyiTl5cwyuNZ3mpXd8ysZLCSCYrDlSaYSZPbttiAJAb7z24kwf06xTUb+9RB9FUIqzkpsvkC6tk1QUPyvP1r389DSVnTLQPZRK3+QY32qUtBbNWzMjgT8/+aR6Ofsc73lk0hLxRCoRT/ND/x3/8x7nq8IZjj0051GlF7Sd9acjmtiznBFbkCp6PjsrjH//jfxx4agCUv+eKt3koKQ8HLTXrbMvCVmu2HFdecdn4t//mX0fZdsx9q1auHG63uvLYY25z2yzTG9fwSr3ZrpnKZ9BFvk0yGPjyOvAoB4Mmt3RG/eoLDj74ZckfX9VnkKsLExu+BE5WEr+OeSZn+Ci+tosn6rL5qk6qmsQvpRFfskzBS3jUsTpMfkdaylNe8BCGiVW01aEMuZnr+ut/mZMEq1evCJoYHvqvkldtwypDHsLObV2Up/r1E60q4puhrhnz6k/MhjOe3Da1IuRt93HoIYeH4bNNGAV3jvMvuHBcc+31+aHXDYNGH8uDrK9n1v/iDRnxnvId9FjtqbYW/V4YpvK0OiN/dfr4Qnt5OrdvvuTFe0Y/++LEfWH0bddff2PwwXa1VcHzLQPHCAPH+bsNQy62yHpVoqRhxmO4sp5nhon8tUN5a+u+Ys8YrlWbupgCv9UHpwzdl8EF4BcGqmwlzwy0TBt54yOFTdvXRoFBG45qk9Iu4kRr+7dRJS2AH186vPKWb2+lLHpNClS7qBWjoqv437jIA+j+QhR+zbPMO5PFexiMjLfkZciKbMlIrRCRokrTZQ6JC9+WrxkudIiZZZLCc8sEmtSXaMVvRVRHZGiTTVwigadWp5bHeGjCq7bI8WOcSIfcTGNcSmOi8mlQxmpTxZNyi2H10P8FPVEWYxwUybsYlmz1dGGEjz9uFEbJ3fc8Mr7/g/PHW9/+vrE6+oc8UxLJlS0xzRAnXyOs/f2io3hdfGg/ukLmjx/h+AnrtCUrMxrTP73zWdy6QGfdvNrNv7dfwwIfotBtoOmR0gDBiPyRzmPkHwl81yiNkvDUX3achqXym/7Ou+bZ/C/wrE+MaM9J96vCFN9/a9pIEQgW6V8K/tvwLULTskjd+qHjzue1lN8UhCl/82Aa3y+5ueeue8e//tf/Zpx66ml5ha/PEjiD6ttmJi/PPPPM/FadCe0zzzwr9ZQLYiyw1ZkuefIpJ0XcM/OMqpttjYlkltNH2P1gQo9u1/pHTZq5GdEFINVHTcux1PP8L8hyxevUr2Gp+M8HcE3TNM/+e2DZpz79G8frYHN5PTpOn7q3P5xC19uqOkPOLJeZfp3YWT88KwdABkFbbxQZyhLDhCJn24vO0LWmOkvbOi688MI0WKS97LLLMy/3Mlu90BGWEVFXjVK2+amsaWWoNPQwdg7Y/4CczTMYiufDjaxIs6MGVZ078aXw5sxkOAr5ZZdcOv5rVLorQc0yb7F6VRoQZv5ADmrRcTwYcUm/L3dfctEl49prrs1rgZX1sRikKZMUtJ5tQ6+0KtxAwaBBNxqtnFjdkd9Wodg6n8IoYYgQcvHUh2c4uiPuQZ4//HigrEAcQmu1Ab3i1uBV39xQZrwzc0UBp1AHyryGuPME8HR+fpVFWDvgF12JL/BSjPjJEy7pKv9FoRTPu99awSpFyhfc77nn7nHzTTclL8gKGVGuWsmyPS4Mwkhjy5vtPL6WaquQb5MItzpC+T311FMzHsOkD4J5vvjiS/KshVW7MlSrM6FcOEhGvvCkDZFWBJCPXrTqWGxpZLRTzNFgZY4xzWBHh7jKrfygB/TmC15S4H0okTFjxUCYL6SnghJxfHjzsssvy07tM5/9bG6XkT/h0z7JNznDO8YM4+SLX/jiuPHGG8Yf/uEfDlcR2m6T+8WjDmvLiDJpv+poWSiTD0d5Nxp33nHb+Ku/+sv8cvmHPvSB3LJ177330IciT7dJrax6jrLpF8hLtaUsXs725FawUNR6y5UBsAwDslNGBj7aQqfO8PYXv7ho3HzzLVFXK2ZtuxT84hH5w/9eMXky24y6UY6WPb9VT+iovFoG1attaz27bjVJXahr4fgu7Nprbxi33nJrtJmts79S54wtH7h6NujBd7Ko/Tpb4rC49GSTEkcxxwt0mP1KeU+PMARDGfNq0sIHVfVte0S/aiX38jCgfZTRjLhzZstn530oV1lXlCwekb5kqPgIvD8TSrTVCvnj/QbBL32WMlsVNGunH9gtjKI1a7bJGetLLr1sXHnl1ZHXJlGmzYJfLjGpfh3/qg5awVa2muXOFbAot/7LZQX4XEaKs3gmM2rCp+q8JkmAtqBN6IMB+uGWn/i9qhq1GP418SFMvsoOv3jyyvQRDgdelDzWhItxJcPDX94tI02LNGjhnwwNSB7nezwHW1tOm8eRvKMGjXVVs/ag7k3MkS/AX1624ZEB6Y2JfnPmM/EEnfHDuDEznmdm4g9tumerc86N6Hrkm6tj+g+EheOXe9LxBSZiEQmVXxGSZg8RkeyacJEGXzfdxAUEwctwVgp9DLRuRos+ZFPf7om6C8Mzyx8ylJMngS+SB379feXZ7bFgxrfkXz1nvIjS5a9vtSCCLIkRYyHjboPlYUAvG2ec8fPxhjf+2th62+3zkpi8oUw5Epfcgy9RjoU6il/+XW/pG+/JZ3IT/VpmN4szTcOp//brcFD1FPUWz1N/MH1vmjp9h/WvYM81C76ugYPYMvaCFn1oxHWeZOOof2WUOIoPQUWP36nL+p3BfNj6YBqWcdXJeqB5BObTNXQ4SHyTMDANB/Pvkar+X0+6ef9fBdZJ8wLJO+768lnXu/jBr/y7LPWrn2uAT79z7z33jz/5kz+tXTQ33pi6nM9I+HCxi5+uvvrqnDR166cPPHN2DNEBGSaXXHpxxL8u9VGfmaDD6GP0L8YlW8a5D3zgA7larl/Ud9L/Uk+cFeCF+Ci83RSm8jFfJy+EE8zX9zSNsPnwXwWWfegjHz3eAdFaLakOmqJH8TKo2qLlNweGcKkgRJwtQ8Gztx7TWXiUQIOJ2S574VUQ5jM+MBfTHdg1g/qNb/xdLkft5prYUPIuuDDiHXFE4tcBM3x8XEYFKaTKYBj41SE73GyvuIEv2JAdN38dqBlby1yUGTOzBIki8UQoqioULRjFz17s+yMfV8xi3d777J08MLMTGacSmMqqf4HfLVm2bjFMzAI500I5ZMTAiR55cOiWvgVM58gxomytwJuXHvTSrITevtUV2un5Udy8d3o4QQ5skaf6IqRWetSBlS5xmhb56ywJMV7kNcSzNGbZ4exBvjtBzxwa/ArvOJy00hVjKl4rNPKTvzhoEF89Cleexo8etCiHbVwUmGgyWQYyBLUVEvlQCiLnNLx8SPD22+8YBx50UCoK2pRbgMTTyN3wpf7RCxcZs70LHHDAgbnM2rzVoeXtQiE3VZ5oENHRCBCHH1rPOeecPDMAr07HuamPfOQjadzZ4qec8kMP13zCT/JDbs3WmyW54fobsvNRX+JENsGz2lrhdg2rHraoHXnkkdnp4FspgXVWyvdv+DE+nKfSuR1//PFpID304APB100UK41FHzqkdFj1MAamfhFKxOOPPTq+9tWvjr/9m89FZ/e+scXKFXmbFwWDIogn8rY07FldcupMfeGNslNc0VIzw2Xc4kMyNgD/xNf2xWOIq0N9w9VXXZ1GlfMYlHy8ghfAIy1HWdJWtVv5w+8bL+hBL5mmIMPfqyfSUyDxLA2moIEsSUt5c5OVPuaaa67J8m4dyrsVYDLmnFUKXzhbUymmObscCqPtW3DLt5yJjqIxaQ9H/qveq33kQecoH+PGCt9LX/ayUAafHhdddGlO/rxot12jz4v+C16FD6BcopXxZPsi3NpyymzkS17w23YZfMBjV0E/+zTltFZV4Fiz1dbjoDCIfLvF9eSuEb7ttjvy3ItVna232SbSlnJE7vW/8Zjpuz3g/aLxSEmurZrkQvlLLhNFAgXccynqjIUy+MXlpyyeu43lb5Ql21HIXEMZP2Vc93vyNfBXGyvFsh3caMYPafhVXVUbUxf6doaculOe9pdOXmj3DLd34wpccGtH/BJn/GnzSU/ELcOqDLKMM3NAfBMX4nY/ThNlRGqUjJKnAomtV/kNlXjHk7zON9L2eEu+M7/AW7LPv2bbGdH88YWc5TbA5ZtEm34k3hnqdfWo8zf3uOnxwYcCV13t7LYsZVNP/LJ8cONhOPkWVD1ob8mThXf9nDpkTEX5A1+Omc9UPAZ0oAsKtYOV47vfO3cc9epjx7bb7zAeC/6GZ/IBZL4Rt3herukB6Ml3PIlncq/dVL1U3YR3/vJrGVbH5YRVPDRn2SKeknBZb3BUxHT8OjzdjK6MI7MA9ZIGyawcDZE68qg6S/kNP5MAdlowVPirQ5TBOYV+7/yWep7C9L3jlV+VfT6+ck5hPrxhGm8R5yJ0+Dy+AnEr/vrwr8+/IetjLs70HY+fD9TN+mgGz5e/sA6fPgPP2ouzzG94/RvGu971rvHZz34m3T/8h787PvGJT4zPfOY3xoc//OHxnve8e7z//e8fn/zkJ8dHP3rcePe73zXe9773jo997KPjE5/8eP5+5jOfSZ3AJDKatWXyayLVhChZMSbzM8YoAxmOhwV6loIXKmt7zdff+vCtD6b15HceH5iGPx/+ZR/7xCePV2AuFcXobHtv/pe+9KU8G2IGu5kBzFhjFsUklah99sntMQAx4lkFOfHEE/P7G2aGMTrISaXplltuTWPGbUaPBqPNRDNsbOuSnmuDpDtiOHXGQIWhk4KRHVN0UuJZipe2ZvU2ym1cV4W16nC0wRM+5ZBe5+ku6UNedvC45eZb8nphHbMZeXEJwKy6UzHw9VxKmP3fm22y6Tjl5FPGjsGnXXffNfM0OLTioLOTVyuVaBPHAC8Ovl15xZVjp1ByldlWN/GzTLMBjKOIKbu06G5Af5dFfGVVH+i2ahOBGS9nviItpZHSr4PNvawB/Bl+LiowQOMZQ06+5KBxQ6UjzwYQQCGSXxoKgYPiix5+nHTyQjd/Trw2TDwrl3jypdxYfXAWSL5uskDDqjBgp4ouhQH/HJL/2te/nkqmq6hzpjdwkVlbtRg0FHR5SUehcuDatrmXv/wVWcfNM7cUUVptISralBV/yXk1LHVy9tlnp6zKwxkosmvmAp2MefXcdaZ+5du0qyd+4rjY4Z3vfFd+d6XyCUWAwhpx1R3ZsQT8trf9WhpUaCyoszsMESsltmN98Qt/mzeA/f7/9vu5UiStclU5glepwNcssRlBH7jEJ1u3vva1r44/+ZM/Hscc8+qxx4t2Gw8/4vC/tIvKVx6Cj2d11aANqqNqi7XtpeRp1lIiL2mVFy3quD7QWHXIX7msoJKRc8/9WdT9fWGobJf+eTA/6JcHWfRrSxI+wZf8ioEAL1v+6wKLOsgsXJnVA/qpQsplhQiZtj/V9qNascM3h8g332xlKGv35IULm262PLewrdxi8zQoyJ1Dw6DLb5WIMmSmuw8q08OqnJF/1GkeAt9og/HQ2gfyrFpuEYsmtO1224ehvEe0/V3HDTdcP/Z8ye5hFNZ2x1KCq5/0S0bk7Zsg2rC60Aa0SeW3+oMmfCDf0VuGvG+RirvLBNBqYkZck0s+kGvlw+o0w94HTbfZZuvhOyaMMvmqI3RYbTSrbsIKHvjko37Qqn7EL79SpLv/Egdd2honf4A/+Cku2Ybfr74TTspm9lMRr/oNX5j38cDFFRgGprjy4O9Xni1zZFE4eav+l1KSyRO868uEL/Zr1b8yxkDxvsYh/kA+nHdpu76UpepkdkmKsKzDole7TnpUZsQNpPFe26wYus7ikyM7A6y6RPKgg7KKhzW5xFgsGZspsrMCkbWxIVpqxScC0vBypiTlM3CoN+Oj1TGH3q2QPfDAQ+Pe+x6suPqfQJD4o27wzMSgcURbE1Zl1pcsGoAhoclLZ5zQo3RpIIVLI1Q1Jw3Iij4pjJInnthonPitM8chhx05dt5t95A79ZDRVEHW/7Ru+znzVOAZyFvdqG+0yr/oKv/mEb8pvxq6Lm2lSuMx0sCZhQiHDw3ySDoirjjwcfJp+nq2uXZhzAwb+Sd/IKUch8xH3DpPErzDw1mWHsRvOqf0ygusL3zqDxbzK9rkILjjdPgUpunBNM768m9+d3hDhzWkrMzSTYHfr+KmsJRfU9o0T9OiY1qWTjuNI5ysafv6rNYlhXmuOJksoNNV+YQbs+zC2GGH7VOHok9ElPzVJm2XN2nq3KzdQuLYIbLtttuMrbdZkyvzW0WYPLV1+LU3ddd9jzY5rYeGLNuMuGk5gXeu40/TgSoHv0rX7/PxmhcNU5xgmq7dUv4NTRfXMB932StfddTxvl5NKdBANSyVtGsoy2YSKYyUPA2Kwzh7tQ0eZv1vuumm3A/3hje8AfocTNBge4YbfL7//e/nXjhWIMbaS27G+ZRTTs1ZwxftscfY/8ADxstf8fLs1BgalGkDec0yRkcY+frV+GtmwYzgUykQtfQbg1h2ojqh6iRrW8km44rLL8/BwsCKEfz0mN0xrdhsxdhv//3HL0Jxvenmm8MqPSAHaDNMOqTIMZXAJx9/IhSDsFBDECklt9x6S2612ePFe2T+eEaIuiG0kBEogxYwkKPNlaRmvPvaWrPotrCJW4NxN4YanFsw0Ot96tfl8mxgtiQvHnoc2LdyJC95i0e5kZ5B4hAyPAaXxdlQA3HNUuYsc/AxUEc8AkOo3Ir1aFr03uUDL5CmaeHPwV95lLLrWV7qoQftrdesyaumKWAUVnxw5amyONCto+/ZRqsOlKCzf/rTXBXZNpQqhg3lxSqK7UFmFshz80E+dabpJWPlipWJP5XenO0tAwJOxehtP2QZbcrJaH7LW96SnZYD6HCnQR1twMpUl1+5u6ye+fe727ps32KUSN8zIjoufLbl5i//8q9SJt7//g8k3a1orY4yk2HtzxbEU045eXz39NPTMPLtHPjF9SvP7NTkC38o5BQPdeZw9Lk/O2f8P//x/x7HvuH14/DDD4t0swO4/g9eZFlmv4lHnkGD9yxXxPPOqc8Vsy2XpZDaysPAslpWskPWuoMmL3DY9siI3m23XfNaYWdZ9BcmP+DilNdvyzta1BsZabnpvCjQVgLEp8jxS8WTwrRhyCPFKJWjklF9h/5kxeYroz1sFn3UGSlrPpCIV6vj17a6blNopjRG00/5MBhBqB8M7BGv6tGKKQMw1CLmUBolG2+6cZZXGZTp4aDfALj11tvmRQHbbL0q+puaMNGXUeLVm37Qthsz5vod5+u0dTIonkPK+KHm9C++rM8gse0xD+2H/KiTNESjzNr0pqEImyzyEUj9m/79hhtvyMPnaZQEDYw19DG2nf3B65aNeiYBtZpS9VL1BfCJn3ohL1w/N2Q5w/GXH5wmevTlnlPWJn24MntuHPntGGNB+Mmv8l40esXTH5APddKrrAtnOhJXpUEDx6/LRREvf/KqPsog4ic/gE75JY0bOTzOmCj+GEOrDNGvRNq+vrsUmSh3KOi5UhJ8o/v6EnuuMoRBmbywYhJxGSXN1xyXo1zkgsGrLMpAxiNaxAu+Rf1Kn/HDWQnLbYcxbjGeysBQpvgNurCTHD/5RIyNIT/kwQqe1QjyptzJlgB0VHm7/opvmX++Z0DyuXKPd2exkvzoS7xvuHHg32iccurZ49DDjxq7vujF44nI7+mIl+EBXcddJ1zKUOcRwfGUcSpPdVG86bSVDq/zLcvZfhVlkj488kxJv8/AU7us96Yn3tUFJ23yJMKgXUxdkPjiX9JVGWc52jAJ1iVUyCzeBKbl6d920/fngwpfGu88NK4On8ab5jOfp3jrwwmKa0vD86VbHzwn/9kv/+ejEyzl1+MY1/Ro5/O4pu/idRq6IKC7aoecvlb7lMSvMG3W+Jh6q99wxl79lO+l0SXk0ToY3OgomvC4+qwio/3id0Zz0zelE8zT3rDA+7mgBf8ZSNt+07ClcP73QOOZ4otyb3z8IQcfkh1RKjHBCA3RYIBhtr44Q0J5xgs3CmSnFI4xs9fee+UMtVlkSgXk8Bs8feDwRz/6YW7fsC8uO+0omDBKmq1cjBKH6g2g4vUgkMZP5A9fKcSFl1NBWUmBqyquFEsEGpgIhXJsGvmg3baee+69O5WD1aEQwpXbmKIMroVdEYP5y1/xijRM7gzjwJafVLaiw9ORPD1TVA2eQUXO8O22++6p1NuHb1sGevGtZldng2vQJy+85GfV6MEHHhy+q0CRoFTYzuKZktpp4KFkUxAaR3aOUSaDPh5554+XytyKtq1t8iLcFK0yMGqwNMvOmb2279FWpOJbKTadD5CH/EvZrC0RAD3y02ik6fhd5mm5m8YG78IBuileBpUVYaSsXrU6D4ChzSwCBc5NYuhvpZQiSemyHeXa664b55zz07F7KLa+c6L8DF8fZrzvvvvz/Afl38DLqM4zQ/FO6UO7MjDYlJHcoMvADX8NyCVzDAnbtxgl6HCt9Vvf+tZsD2iyn787Ma6fq3Nx6LkUSauObpnbZ599s66VG0TUpPv8n18w/uIv/3J84hOfHDtamdQpzehwqLhxnxFG/t/93dfHcR85brzxjW/KWRp1BIQrG5xVr9VOVBFF/fKQVwaJ25uOOOKwKI9rtusbE9XpBT35f0PVofqEm0Gbs8DRD/j1ji68QwOegt5e1LJc/Cieq0/04YvtnC6/UHcuADCrz2DFf/HhpFRJDw//VkjlqSNXJ7b+FD/bv1aNKKU+mErxMhgk6VFO7QIOSvrmm6/KbS6XX3FZpDZDXMq8rZ1WIhCb/V2Un78zGhQ4ebFNKHrZvqKs9d2OuomLMeTDfPJ79JGH88Y7/QlcDCe0PfNM0P3UYxHfgfEqJz5zlH7K5H33PZDxHUqXH5CXCxA48mo23G0vNfuOrjJkxEOPOjUwootRJc0O2++QRrqLCS659JJIu2l+XwrvGHiMRPyFG56CmmwohV2/5qKCxTZPzjnPJVPVD/SvtFWHs/YSGFuh5IBZZHWvz9e/pPxGRP2wVVH4q73WwA5frd4uzgqTFfm3QZAZRVjxtvor+XlvOstlUNLWAL/y8RNff1JtjNHEQKzxSvpMR9HXP8Z7tY9aBU15yS1a4gcNYRy4ktm1uLZbScsgEY98VV74UH0mimwj1AfyB8pMoak+vpRz6ZOX+Q+f9LGMvDJ0yRLHOJLugQfuz1VVBnaWLdJK35OTeAsnmPIIFJtm8Q3H8aeNpWG3QY1RI9qENL5I/+TTZZTsvd/B4yV77VPb1hgvTbOnQNp9RsLEf8EvIN/pBWSRgLTfzCU/ZvzrdH47nyxL5J/fDEmf8gNTPHiwDj0BHTZ7iVI3xFP8y6B08itZ4edwe348MfCRQvRJu5h+kYZ56DzXyTtgGj/LNClDPdQP6LAl401gGu+F4IXiBLWzp3Xh+fL/VaDTTXPntxS+pfw7f+1M/epXtJOskwjzK82Uznbit4O1dax23ms8hafea4yosbn02cL5eLRf7z2BhwbP+hBxKv920uRP+nOz14SmbwpoBNOwTpu406twz8MUV8b9FWGehik0He3abwqh92x8vPMdlGMdv85IY73v3vvyY3WXXHzJuPSSS8fhhx2es9ap6MXgasDQWVr+Z0y4bcBqSXVkrg99IpStNVnpDr3bBsZwaSHwAT2K8WGHHxYV5rzGfanQC1cxfg3U8KnMquRFgMMAU0rSYqVlRWUhdbC1/L/HHi8ap556yjj9tFOT7r2jvAYMg7SlcsofxdiB3L8KxVC+DvzDI35uZQljLDuT6ASt4iiL8tuCQpjqEHUwOAWuZgA7PZr6HQ7PbXDYdtEDHxCGf+KiAx9AN4Lmn3DgF/+k5/LgdSgiFKoHHnwgFIy1eWBa3dZH2pYl7x1yZ6TJA8AJj1/0NJQCPZuBmwmmPMVTNni9Nz1AGJ7Aw3lHt3IxNuA0UPN3fsfs8e677ZYD7gUXXpA0W+70tdSVIW/SGZBtPaFUOXth5cPhdoe5X/rSgzJ/Kyfy+d73vp/lItNNj/worn3wOemK/JRBXDRZLbGKFSVMXlKW1Y+zUwwKdJDlD33oQ5kPpQ1H4Gqe8M96iE7Fu4Heli+XO7gG2HcE+MlXmi1DMZfHKVEWM9Yf/OAHUx6fDXbmVrzgOZnT7m677dbxn//sz8b73vf+8Y63vyN4vHEMbtqsGZuZchSOIkFBtlXLM6X83jDK/+P//R/GbbfeMl4eBgl5Neta3xkqpaZnBNGHB9qXZ20v6zn+eqYwlURtKNpCtsNMi9elvIGSyVrtgb/CxcWrkhl8sLXIlkaTB64URxsctm5V+6kBXFq8lp+8GTapdIe/W5yEu80OP+XryuM0TEL5j1KkDFgd05b1G9K58te3kpyzcTDx3nvuznpIRT/yqJOoJfPKQblDGw7hTZWtBjPfvCAzVfclD91myJ10ubImbvw+9aTVr8gi0jN60KcOJHkw5MQZANttGBtkoM/SaANWMsRTbisqTzxhlTYMqgjrjwXqi9T/E8EL9GU7yll9dUpul0fZtx+rg9877Ljj2CwMEW0RHXivrHhMUUV7byMiG/jHkHEIHuAl/MqLNsa6kpPlSJTh3R/A5Z2/8uqL/epnkwczecJ/vMqyTGRHWbRZPCTx/AqCTmdk4pdM5+pIBHVaspB1FzSWPFYdTZ0+IH8jbl7pGXG5LH/4S1ftA1RbSZmQhoIcONWRNMpqJpWRoY6sXETBM50D3stcG0puI5/ka/j5lQ88cIDOv3cOkOWi1Y4CExaUq+Ir3P7Uj/y1XXyQzvZjcs2fPClLbn8Mf+mFMWZzN4I2T342iTqNv6iIBXrwN3knY0HhbxJFvLpUQ68UZcrooZSRtxGy//iycdrp54xdd9977HfgQbl1zVyC1Zuq46qPfg7ElWf8y/d5EC/jT9IkbzNpOuVs/3KLQLZym+csn86jcXHoEdZl9z6lMQ1Bz50uYylvEdDx4l8aIiUnkR7OyD+YuIC7Yfq+mL5c+83DPA6Qfhm1wry3m8L68HFLhYH2J0NgfXGD6tlTwa+S938TzJI/H54Om4+DFn0118/iZP8Uv+q5+4l5aBkILElC90GdrsOmfRPgrW1lP8Jgj7/OQ/50rU6v/2v+ei+cRXdDtsEZdDgQh5umm4YvAlxN27rh3qd5gcbZMA2f+i+d13NhqXjL3vyWtx1vz71zHyL0zCml2SBjNcM1Z8J8pwGj+AMrBhR/ByatqDgf4WyJSsVM+7etVDiM6+Ct9PzhcM2ZAfyQQw9Nlhj8dJwqBlBGKH060GZcF6AZzpcX/6r86qzh19mofAME5XbXXXbOK4DP/MEPUnllVFBSN46B1VK6js0WGrNGn/vrv04l2ZkRRpprWN3QRTEEOiJbvSg4Dhf/5Mc/ytWSKkMJdA0IdZNWCzmw2oLGPiSsM3dGp5TiUtwpaJ0GDvHb8WtcDeIC/gZTfKGUMQDgU6bML9L7LsjVV18VfJ4N6AuD1+LsJnz4hnZ5Ck9aZ8aJfDyrS7fhtF/TWINePeNJKRqlDPS2HP7xGumqTFZ4dtrJAfWn8yC0FSiGh9uRpmnJiNk/cmll7tvf/mZeV+qsCXmxiiIeI9lWLysa8uOX/IlBSjxgpQSNAP48SxI0Uf7a36UEtrq9/vWvT+PbVi6H1+BInLNycuj0i3fyrHaywfjiF7+YHwC1YgO/bTHi4RP5ss3x2985abz3ve/La5Epi9JRPnO1JP4uveSS8cf/6Y9zouB973tfXmP9TOQDKCddJ3lwOTKhlFH23LZl5uWLX/ibcf7Pzw06js59rFtssSJn8FNphyfLX8ZVd9LCsmxJQchc0F4zPjMlKcKrnNUneK/+wRaeoqcVTGElR0UrEMfqnnjq2mUCeOwKRbO52ptZffG7fIWz2ok+wnkISlQq2omzBxIzy+TG1pYoDz9/oQAZRvI7CtHupVLuXXfbJbdR/vLGm6LvWJ7KvgPwj4aCD2d+BC/yTZjRQ37yez8Rrlz4wmlTkV0oYXXmoK8mlp4RSFF79tmnIh4DzyRQDTy5GhO8V+9333NvyOGTYVjvGH3xyqCBMSEWRSjad/Bh0/yOysb5vuGGQXP0ZbZuUXzJZStMLipxBouCJh08lGLK6OYrV4xddts12+hDYQih0yqJMmdZQlnF83qv26DQ54B/86EnNtS9eOKraxNC6kkcAB+YvqfhFOlKnmY3ucVvMCXCbSHVRqvu9Wl4pX4Joz4+21jwsVcM+PuF2zauUq7JXMlGy1GWLd6bDiCsXb1XuPbY5ei0nHKTJbSnbCTNi0pGbgkVHnwnb2TPt2qqztAS6UL2Kn/9p1n06uu6D/HcvClDLv7NyoFM8isd+XCWJBXeGf3SKj+ayTg+Wgkk9yYsktZ4vvfe+6IfD95FMnmSdbwxRvh10xu+wwX4yYdCpIxBQq74+EuKIhp70MpQ/J/j64YbbhJGyMbjjDMvGNtst9s4+LDDQ/4CZxgr+THRGd1c1kvSPuOlv1lYlanqC2gv3tctc4UnnueDiGf1TcpOPw+Nr2RuXchcIlmm5xbJykDpSi8pQM3yoMm3StIoCRcZV+AMmvaGLne79ptC0wim8Qr4r4uzYRqvnxvXFCdYKi6YxgHr5h3vyZmC+bhgPv48dJr1xQsqF8LmfxueL4+c2Iv6IMf6GuOOZ22E6z6tZKnwFE2eSx61R3TktsrwpaNU/xsyE3nnRHU4/hU284sw7Vr7hN87GrqP8Tst01LlMNaApcLANP2SMOc9H2++zoTP+zVM006fl4ovfD6vhmX/7H/+X47/6le/mko6xbrjYQ6liz+kvtVw1FFHZQdZlbdxzoZ53nqbrfMGKVeZmlEWRxoV3gT5xoS9/pQPfs4OvOKVr0ylHOhYbWtSOSq4BKXwoGn6rrLaqoS9lKkaDKsiu9B+x7jPIdYYII84/LCciXUG5oAD9g+ldXVwwMDh6uEtsn4ofb5UfcI3vjF223WX3Pf+2KOP5UwnnDpBe3CVXYezJgyI6665Nrd9Mcjc2IO2ppdi34LHXxkNOM6oULoYdmZ2KWetaEknjvz8eocDzh6ogPDOqxTJZ2qJP+hK4yTi2d6zcfDHtpgQp/ww3x133L5g9AWWxF18LoHTEOUJL9fvOUBEnORDzlQuWvZwNI0dR3zpOHEpnNIpJz/Kf7TOVDwZfbbSvWiPF401W201fvazc3LFZJtttxk7hrHikHcq6FE2ZYTb/ngK/emnnZbyRFbJHOPYzUY+4skoKbnGy5CN+GMEottKUZVTzZdxl7fiBJgFxnvGjTK96U1vymv/GNPvfve7k3dooOSB5oHf5qVnt6y5BtsKSMWps0ralvQROb8nYTXmve97fxpSZqvLMFHHG6aR9pUvf3kcGEb9R487Lg/OEVozuTmoBvnOmnigHMOPBsqeyxxOP+2U8Z/+0x+NPV60exp5zpbY3kgeAL54NKurk8sDp/GbW4BovDPApVKuSyY4CiD+yY/DQ3wQuetffesnGCbaNuWyZ7Ip7MJ7hcGlGQYG9XfHHXdmHsLxBX5p4UGwtpjXd0e5tUcGf8p/vFP2GVBBbipQPfhEzcSvfd2h/AZeq54OwKOZAfDII4+P66+7YWy68eZpPKofdWmrGz4re9ezZ6sjaQhGINmh7MNv1vvJUNzTwA0ilE16Stry5QYst009litzeKC+c6/5jLfkw+1IW23JKHewPrJI5TPCo8yeV0b/5Zdxsjz463lZlNP5ELPqtCRtShltX7NNKGfDQ7aJnjyWRV53R/9ohWWrKC/eqzfGsg9cqj9GiArFb2d6bBvDa23o4TBsnwgeMKjURSrMIQ8MNhcH6If46edzP3WkYSylwYS3aiT5og1F2yaX4QE3ORaGnjQ0EB1QK1M1YG+8SU1alcyTN32kNlk3/KG/cYjvHXgmk33xQSvcoFaSws1+U16CT9I0HkBpicJl3SkLGjhQ8lEKtzhBTrxb3ds8cFkdCTmN9osnlBfGCDzZdgJXGswzmhoXWqaQ7yFn6M2vpictZfjDSa6rbVYfnXyc8dKzMtnG9Xh+x2Tk1uK8Jj6ea6JheZCNBnW0hGI+Iyfzn71ijT42ahLKLINtacuXbxakbjZ+9JNLxsotthsvf+WrxmPRPp7NVZKq86kD2ffM8uC3Tvnj2RvXE4HzcRrPFKZ+nha2U4Xr9FMc/EHjn6bPWO0XL/O5kfGKP5OjeGKQkHFbuYRF9a0DU/xgqfep3zy984BLcygSXiifKd7Ok2t+gI4zzX+Kp57rfRrnfwSm+AGsz82zfttNYV06aguqfoB/nautcH50QuNS4SEfi7qNZ/1C9yeNt9uq33nZESfbYPRtnjn45dt49B/iyl88z6DTdz4g8fqbxOnnhvl30DgqbMqP54dpPg2e2zVMn+dhGncab1quZf/oH//T480GWy057LBDc/DHOIpbM9f2CrOX/HfeeZdUEnT4runNQ3QRz/u3v/3tXA1xkJ3yyU9cyrftUxjOMIHbPvrc40ogghCDdpCZ8essRM22NbHoUAjvwrpiQcfjZ4DJ3+h4xae0UsB1wJTdHXbcfpwTCu95UR63IG1nJjIGf/Hs3afQ2M527jnnjCsuu2wcesghqTS7QtRgHGKRis/K1asy7mZB/7bbbJOH3vHLNgj5K6v3HsyaH/2xNDNU4hm0xcFbq1NWSQiq+FZP+MPDKSM+wd1lFw9vahsOpawUJn2BmVB7hqWR3tfobVHxjmdwa1jie170K16jq5Xv5j2QDxq9537k4EEOcJGOg4fjh1bp/aYSNOOJtBR/H3HzHOhTiaZw2s+vzhgm4jNKGBC22DmMKT1F6aEHHxwvCYPDYWlKvXMk8rf9h4Hi3JLzJWbg0YyfvqiO9qTPoBt5ow0fq2z4UAq3Mw5k2rXWth+6aU79eM4P8gUfKVxdJnkDuIH8bPdysxzalMlAKz/KH75Zmfyrv/qr/JjiQYGXMqFOKJhooyScdNJJ2XF98IMfShl5JsrO0LSCh2/qpureLHk1cDS4RcrB9n/1f/5ByN4maZSv2DzaZJSvvoRexqJELQfd0eKBZ3xRfyUDlRcH5CPf6XPWd5ShFUN+LROUJUpS4clkEd/KR28pqk5bH7TTTjvnLWfSazf4Lo33UjzNsoY8bhiGUMgMPCYOAkUq1IwXNFihLVpkWArcs08joMrIOHCmgz9lcZNQnh64f+244/Y7ky605JaUyOepp8g8ZS7oDUXPTDKjEN34GCRF+ci+yzQYdwzhZ9K4Kx6i6/Ho92zLHGPTTaK+Io4+T7iy6ReAlRJGBFxwwE0mjJnqpc7ILAujw/Y1EyuMBkZYDZ4MPnzJLXpplLi5yr7pZ4MnJkaiHCF/ax9Zm4MvucqvsIcMJW8xMnDqQ7jcyhQ0dF+CN/p9ddFnszptliPLW30JXF23YEF+ojAenwo+pkERcaUlQ5V/GJ7RVv1m7UXkUrKLPmnroonOq87vlZzVKgqet+PfbbNlMiognzn0l9zXOyVfX0E22q/L4hkf8ChXNyJObhcjk3yDuMaFb7YwqTtOmqiojFdGfdQZN+NLlXPWl8hjxrsMj3+LfMQvZQ+aUj6qbQovmS8eZpsLx0jlD2c8Bd01mWcMtvKqHZBpcVzl61Y4WWZ6mOSTfK96iJDKWzZBL5LFr1UUqzbahvE48tooDOGxaRolyzdZPV519KvDmA06tZPErpiL+MvnuZB5h6u4DD195SLv5qH5CBLvJJ6n/qJ74lnAWzTwy7qJ5/5tBxQ7+Tp78dRhIMMXXpUy+hgyGM7tW/KJwmS89UHjm8+7fxPH7HcaZzFe/iy8T4HfNF0Dv3bT8vfzNM48TPHEW7ql4v2PwgId+X9B+/mdOrA0rfqITcb3v3fG+MM//L/GD35w5rjplzdFOas9m5SpVeEY07SzcNneZr+5LTJ4Um2mVnX1IYW7JnvBPO/Ilb5J/NaP6cT6UDpSQ9M8LcO0HOk/KZb3jtvP8m3otOvwoqIvCeJN8U2h37tcUzeFdfIK6PBpvHm6ln3ik586ngJ3woknhJK+19h6222C2TEoxJ9BjbNNScOnHB111NE5A2agSwvPAB0V4oYqH4yhrFHCEMtfRq5Bc7uU8xe2idk+ZXAzAJl9U0niUUgZJDWA1GrBIlMXCe9OOTuS+E3GxK+CGngahDuofKqzJDFYuXpt1112HUcffVR+UO+8c88bh/iKZljLePRYKIiEhKJxwP77j5NOPikPqB5y6CE5AKfCmDSGsh8KMSEKXWVsEYoL4T0/lGAfkqztUtEZc1EW8dDiPbf9hDN4lkLoprLN89C5bUKEmoACvJSOU8bkVyiJi4N2lZmSZPBUBoqFTpuSJh+zXTkDEO9upjIbRmmHg7/ySocW/K/tGXVw3i/F2q/82glTDjyXnl/T5hetyiGs5UAZ+FHM0cwxXlsJMVBuuqkVlIgfflttuTrzYViI6xsjOatsllfZ45+LFsidw+OMB2V2Lgi9cEuHfkYFXLk9K0B++C9PSoF46MzblKKOUwaCVkZJf5PEGRdGyete97rcNgafGWfAGOhVweaJPNSnr7oee+yxyWt+5D1qLXnCWYm5Jer+uOM+ksrB2lCi0aMMtgZ9/etfyzNAv/3bv51GiA5wVeCyzYUElPJZK0jy9e7jiIwWH1X8d//u34Zhc894z7vflR/tst1OmPTKABiylE5MjayzM/WbfIp46s5Ayj/bWgQqq3Dx8EqY8pABtDeewlVGEycdKHkJWcvzEE9mffBTX8A1wdx5552beVrx04lTIORrZdGZsFpZqOV2RknpCCGP0Y/Ii9IK1E8OGm5LCmWMUq1v22BZ8cv2pyefsFVzi5CDzcY9YRTcFX3H9jtsl3K52Wab5MrGo775En+5nSUGLjKEHsqZb0OYeZsu/wcR8a6+9WnRVjfSjk0suBWpDs6jLVcCMm4ZS/fed19OhqTyH4MkZxAtI/HZXHV8LAxsqzH8hcPTfDSQLnybJdqFGXH4GF5mps2sk0XfCNFHVLyn8qY+h9273cJFXjfZuCZT5AWv1Rjyxg9fs9xBg7jiJH8DN3q7zuHs/ixlKPAvjzRPhhyqNv0PPlj1U4+UW3yTDg5ts2S0Bnz5xmP+ArTCLZ52Io3fWpmrsA73Lm3hLZzF4xSgLDvAX/yutGU84xMcVY7SxI2XkhbflBeNLhbR3xlH3cxmgirSzFZP1EsgChmy0iKvmsApYy/iBRZtuyfp+BUvgjY0Bb25Ohh0ZdsMAvDO6g/eis+oswJnwidvpYs4trWJx7B9ZLZiqw8wSaOfkv6uO+9Sohi7Tb4ZUzFLUZUrZC1w+g3ykyY0AzyoZZPZmLyhrXUmLqN9Pb18nPXDX4TOsMV4zeveEEZJ1E+KV9Vv8xygM38Dd2VddZT1I0i9xU9NgNT4A7RN9GYbndVrRpxA13GhwceS1/YH8sW/KU0g6cy8xZULOY4MZnkUfbOwEGJ6U0Kk8SQvVxELR3sZi4v5gikdwHu7fl8Knhuv/fJ1SbDlLGLM/gKUI2jllKsMzHYRI8PjX/AlnTQTWKRtFrew/v8EFvNahC5/uymou4YO33j5ptnXO2JgnGWYfPvb34lx/9vjm9/8Vl7Rf+KJ38zJRb/f+MY30o/72te+Pr7xdyeML37hy+OEb5w4Tjvtu6Eznjy++tWvZXjj8cHk737XV95/OM4++5xx/s8vHJdcfOm47NLLxwXnXzjOOefcnPS3q0P7A/Qr4+oU0N9lWCyfynhuuSts1n5mME2/DmTccusGNx6/M59+CJjm86vAfFrQ9Ex/l336M79x/FZrthz33X/vuOaaq/PLyzo9aSpTUTcY7mH+zne+k+/77e+DiqGIYJoOIBpW7VvefJzxgx+Mgw85JD9uSDmx1Un4lWGwXHTRxRnmdqGc3Qj/XFp2zWF0kAagXDKO/A0kOk9+uK7TXeyU6z776kyC6dE4dEzCKAK+nFwfNVs2bvzlL8d/+k9/nB3JQQcemB0xXPvut+/4Wih8t958yzj0kINzOVXeZq7NnqzaatVYuWrlOOGbJ46dd9157LzLzrl/Xd74Ii83WT0TSoXbaigSDB3GhYP0lCvx0EjZNYDgB4VbYzdYo0Nd2B7moL9ZfN/nAMpl0M+BZFYuHaSVAvWBr2koRXmq86yVpaixfJa3wVPevhR+4w03jttuvW1sv932FSfwOfiurAYY/K+Ba5O8zUo92zIlLWVYp6+RVMdU9aEOzGAzNChJvQVN2RrQrtylTFUZ+HXcrOdNS+F7NvLI1ZIoj/3tlH9bn24I2l9+xCvyK+62H5QCZua2BHmbbbYNujcN+TwpDLy6WlYcZzis3LXcpCGCR1mEZ3KbnpvVslHHn/A0XiIOz2uvuyZXYX7rt39rnH/hBeNHP/7x+MAHPpQHeSkL6mSjKEPvQ8XzHGgiNQWQQaOcxxzz2qwLUHnXIHr33XeNr/3d18Ybjn1DGr4U6KYVP0866Tvj7J/8ePxOGCQ7bL991sfqVVtku8FHcbUjFxpoe/Wl76fTkLjrrjvHv/o//2V0fBePd7/zHWOnHXdIRQSNlBiKuTbzzLO2nNgCGHUV7ZDy7cwJxZlMpBITfHHHOrpqkC4FwjsayIUy8VOnrl3Gy1ZaS2mvlTj1QuZx3C85FE944S7lUhrb1Fw4ceWVV6ShzpiWlzAylZMYZC3weGY42f+uPM9uUAO+uiEzVhXMVjsjwvijWD/22Nog4+kYCJyhWB4Gu2+qbDjWbL3t2DzawKWXXxYD1l153gRPtV2D+BOPRT3F3zPRx5ABxaGcUszRlrIZ/RrtzA1cDCnfLbHNK7ftaUtRZmdOauDfIJVHfYUJCsopeXRoH1/xrfhXH7zjp/4ouGlMPqtOQ26CBt9UYpB4rhk+qw36najfDch1tMcw3tAJn34m9zmrp+ApvhZ/a8tWlSvqMngmLJCEd+QTOMgc+as6jb4u+kCAPnxXBkZyD67883p1BkPwzVmm6M2Tdn2v8lvBe+Jx5dYuy5DTBwKHsluO0EU+OW0KpP8sXvVBZZTktrgIMNm0SeRDtsmJfs2Kkb672q/+ajaxFS/qtiYR1IstFtXm4X4kDbfgf9Q1+VVGNBFhRoerpq1yPfMMOcdjSr+JqKezD5cnnuGxW+DgKny2TDoD1xMGVoUZ2G0E6bsZmRSq2vJnTEO31WQrotm/6xvjn1U6suCZrOVWwcCjjTwUfVO0usgj8g7ecOgZVjnCiFr70KPjvvseHGu22ibyqW2S6szKoSupbQNlpOtzUtaiXGhHY4yQyecnnny48oj++YmnNsozJbZvHf2a14dRHXWcRlqVC/hVj9pUtVsSkgGFV7xw+h5XKYtrbO1xKSHbR/VNTY/3TBPP5HAWLWlWb+oPruRV8Ek7j9iYlnGNtZUn2Yh6jsScFY/MP1wESBr0Bp2ZP4PSWc4yMuvbJNKLGnRUkReg6Wpourvc7RrE7z4TdBg/8sJ0IhdA3HbCMx1iJzCN0/yDs2kAnVacpEdh/M4c/yxgoq40zwedbinoPPp5CtM0ntR/0iLNzG/RZcjkud6rAugJe4x3v/s9MbZ/cHz4wx8ZRxzx8hjvVmd/vuuuu6VhLntjun4NFheBrF69Jtqivm/ZuP/+h8aNN96cqytYS3puv+2Oce89940777xn3HTTLePqq64bl156xbjwgovDCLponHfeBWGQnDe+990zIu0vx7HHvnFsETqntll6cPGyeBRyk1Qn5fHOBb/zpditvqfv6l6bb941z6a8y6CJ6/fk0UKe66Zt90KyCeb955+5eZla9huf/czxOj378/uWrG223TYHJhFKODdKI0MH7bsjRxxxxGzwfDKVs1L0a2DxtfZXvPIVeZ0rFuVMZdBhcKIsMnooBDnTHkzjMK/z4hDXrgnX8bey0gp9RAjayjigGGtEvqsCh48dUmScNeDvvIuBdb99900G6MBZpid844TspF8S5SfY/F3TRrHwIcXzLzh//PKmX+bWGjQsDB7BE19QpgzbRiQPX/c8++yfjG1DSSbUgW6BfnmiX6eeS4HxrizSEXYHt32j4s5QJp1NQUduWVqxImih3EU9RJmzE440aKBAr4g4rtGFi+OXFRzCaMDaacedUpm94/Y7coDS+SoH5Uh8hgk6Dd4Abw30wgxs3tV/KxZ4C9Q9xRkuK1/oV6dZr4FQWcXpdE138iAcGl0ssOeeLxl33XlH4HpQj5cKhXgUIY3DKp3rfykD++23fw4Oea3xw2sTZyphQSv5/WUYoC5lIMO23aB1frVJeeoyh7riGU+atjKGKTq+0/BIrnKQrze+8Y3jz//8v6SMveY1r83Oyla+p0KmdYHqhWJX8lqzm84ufeUrX420xyZtxUd5PJvKkFUst3Kt2Xqr8dGPfWyh3rLQAd/97um5svhP/sk/SWMaTyndvr7uWf2iVXzLvzoyN0gx5K34fflLXxgnn/TtceSrXjl2DoNk1n0F72b1mHRTcjdLxVnbrXqnhBm4yqjXNrrOqt7KiYs34ne50N/yjj7xDfLCZB8hERbvSXvNQOM9R44YxH6lTxqjvqyQcOSBLJEpvBTPs/ZE0U1FMjKpFSSK4+LXwWuVpL7ng89+s8OO+qacwmNGO8gN2SijRft95NGHx9VXXxlKhX5hkyiL8EfGljFIUcLgZbw4kK5Nm+UqGSsaW+b0jQzZvjGr+pAo9zIXETyW5VI+NALGk7p11szWqpbb5i/6sz8I/HWIGL8Yf5WvOPgjPI2mZynaJhzcJFiDnfpLhT3ioQ8G/hVW/az81In6yXwjDlrQ33SQm6yHyCcNkfB3jqZxwRNeiZPzzJCUnxqzx56SLa8yFhhs2qs+MyqkpnIzHGT/FU76yCANDcYM4nqCJQkNGUAreVA+Z4wqQJ/GcGOIh/wG3Q3oTdlGi/xknYbf8qj/anfSkqGaQAj8UW8UX/LMJa/VbRgd+ETpjupMo4Si6uyTeIwN9RWjXiqt2oL84VS3xiJ8z9WsIERaZcYHTp7NU8+llAXJ/NXdzF9f2f6ZdpaGnFiBcfA9JwcjjjpE6waMqCgD+ilVW6xcFW0i5ClokCYNAG0seJD5Br1ZSf6Pn6KEfES9juijInjDMNCefmaT8YMfXDhWrNx+vOa1tVLiWmB5KnulLzwN3qduCpIkL2bpp3GaTymvnW6SPOPGH6NEuYxxadiLFLjgw7N4qQQB+RTBjBHyIU7iVndC41l+6ipCk8+Vf/jNaIQ/+4Wo56JrEf/6oMvVZWvo92lY8xGdcM+nAc2rIjlo7vT8Z3G8T8M6fAH/FJ6TxQKW2e/6Ad4lcc4A/0DmPweddqmwhufHX+f+eqJBPGOpM6hHH330eM973jN+7dd+Lc+Qvve97x3HHXdcXnLj+2DOiL7n3e8dn/zkp8euu+yeE/aMlz/4gz8Y/9vv/36Gc9JwH/rQh8dHj/vY+PjHPpHGh379zjvvCv3kofyo81//9V+PXXbZufriWXGqv6zyA8Uot3R52n+d31nUqV8/g+nzFPBtytf1Pa8P/lvST2kQtuwDH/rg8RRfCqIlJDP9vimSykPENVBijl83HGG+SrNHngFQd9+XQms2lSLno2xm0GVmENG5mvV0D37vDcetNGyik8sGzWdGXBfIuwasc4GjOqBSlDM83m0NQ6h3CrHK9tszBPK3ymEri1nvQw87NBVxM4477VAz6owxPHAI32Bt0Ls/lNk1W63Jj5ZZxrMdiLHgMDBl1owTYV65YovMg8JKObLlxxkd51LgpPg0oF0Z0KqxVXlLgXe15iPCU/u6AAD/9ElEQVSPPZKKtfM2hBNOQMGIRGn8GQjwgmLr18xYfhgvygR3KljxTEFyJa5GBqdtbPjdNNRvuMgbIMVAKgw9TRs6DZ7yKdpHGhD9sTqGpjNHeNc3VaGL6y1L4mVnrc4CLz9GEb+DDjowtwMyIH1h2ocUKaHSMHrIDZ46C+ML7g6+k4m1EZ9yW4pXDbK+ReKbOdK96lWvShzyk69w8ZqWlMsYiAwYRRuDrBRWPLwnyuFGOVsR1eX/80d/lAaJbzuYxSSzVqvgKcWrlIjmnY8s3hL80DHxE6cVbu72227LtnTcR4/LFSDtSzi+akOWhv/hP/yHtdITMpqrVlEHZBOuPJQeMu7WoSA/2yAFkZL9kx//cPz7f/dvQ153yet/NwoFLy+RiJERv6YKWipsajr4gE6/jC4KJoWGjJc/uqujJA9ooEApszDvwrqevVPe8NIzhy/yFw667jhxOw4HD3541me0fPPnpKmtnoyBFfkrvXgd7ln+AB7h5KANEworSiiJva3JzLmB2IyVbV233npTGM23jxfv8aI0+HzjRVvV1p3JcFCcPGhLFFcaGKPECoWtARTaBx58KA/ta0++N+J6WPlYaSB/aKSY4b2D5BTXeEnlXpiyoFFfhd/KSnl2TkQZ8UmZlS3lIeuFoRjyH4iFpdIVMpOr2wHiuvHONlT9SvMJPnlIw1CSFxnHL/XFX/15rvZSA7p4lU6cmjjoeNLX5JO0UTdRD3hB/qzCmQAiS22E4HuuNlHtrDhF1N7qwuggPvKtPn7RiALyS2Mz5DbjRH7ioK/C5VPKJrogx0ftR/7adaZVIfFPH8H41BfLz/iAFnjaUBavcFYfYBcBflPx0IPg5EH8GjPlpS3jh3yUQt6Zf+DmEmmA/Mhppk+fUtSyjQXdwDO/BrSor64TvOHanwMZFvjRaEsnOZIPJV1c9WQiBL1l/Nf19jkRoZwz/kXFzBysJW81C83oqCu7n34myjo2H6d/97zo762UvG48HgphGyVdhmk5kncTEKfdurDuu/AuJxwZfy5d49HW00W+jJI0TFKuCvjjFpaRP2XJ7BJX4I/fNATDAfGtpshbfabBDNATcaBmPFs1kU/Xxfqg6Wza+3cKS/nNsSTzmc8rsNbvJL04nV+7hsYxj2c+r4SFdEsFPhc6XzD9nea/PpinsWGK8zk0z0C4thwxUq5Nipp44vRvzuR6djaRnuVXnIwb4cbJE088YXz/+98bn/rUJ8bHPn5ctCt942P5q/qNT9q7Pm31lm4EfXHqyLZ1//zn5+fZyaOPPnLs/qLdYkzT59NvFw0ygPxyVQ7h6ys38J7ln3vvePPvU4C3XcQMD77PrR/Q6adhU7cUTP2l7/f+XfbBD3/4eB2ubSYU2K985SuhiB2eimFEiwpzXqHOMZgNF+/yyy/PK049U5J1zhAa0Ci+jA9+mJrKQwx4wnWClE9+wjRadOQezXD8O0xnMu1cgcEPHT0IWUmAIyHLs0HuC8wBJBDrNOXtw3xudXLrlm0t++9/QJ5PUC6rJWasKbNm2JURTistZuUdYr/5ppsy3JfphQe7c4aFgmiLBeWbsFL8XYGcH5NMg2BlChhagbJQiJQnO9yoT9Y1YJDAQ6nHV2UUt5SOUJhycCgFT7msruCpvfPqTdpWYAwu6oFzlsch8OarNLaWiYMGDQ/w947GphdosBoghVcZK+/N0uDZZZddc9WMQQu/G5PgYYzBJQ80wQng7ToVH1x//XW50qLMa8OYoADce889iYdx+cD994citdG49NL6+rzv2rR8+LXlDU1kw69v3/BHFyBz8mvewMuPI9s5cEQZ0dVyJv3td9yeHcZxx300nu/IDyi+/e3vGDvutHN0HE+lQaI8FHj4qwMihM/mitfXvva1vLFrr732TCNJvs0HBtk3T/xm0vDWt70t6njTNEbw6+KLLx6f+9znc0bmFa94ZfLFQGmLW64CoLPrMvLL27dCeauvwy7P7Vr/+7/437K+Xv7yw8NotgIQRlPQhT5lRGaQk/Rov2Zjq17qKm4Gu5LYwvPEbBsJfACurrtuX+pC+UDXjTB9ACWs69uvcL8tB37Fb4cH+AKfMP2FuiVT/NDXeMkFfmsjU1zicfLi5I3n4nB9Tkrd5Yx2KAiRNNu1mW9tQrsyiODVddddm3k6wxS9VeLbfOXmea6OQsVwkw+wbZTibQ+9IcG5D9vCrr7m2pDhy8cvf3lz5G2l1nagMFhi0KPQ2PqUt2IFPlJI4XSRCCOijQm04U3zLttlyAU5UGGpXIdf96fKaEUvJx9mLohLxUrc7F8CZ1+N3XWo3ZFZfOq6hM8zkD86yL903ZdUWMkZZawmh2Z80acEemm1WXKEz6209ZfKDfgpr4GDnhslif9K5lthdzC+tq3WhI6tb/rZCIwsWraqLdsOVgZK0B84W+lU1NqSUyvO8pVGOdAsPse4NCmgTvUV1YdVn8FpI3hZ9JV8wylP27Rqmw+80VcFjXfdfVcYg4/mCjBa+JM7xpgJBbg58qd+0TSrluSLsgG/yo7eKu+iAs6fA96nfV/XU7cP9d84lKEmqRYVdXJv1Vg9OZOpf44aid9NkjeeW26Ax6w7yyNRpqeefjxk1+U16nLzcfIpPw08u4wjj35tHnRnlKg1eU3bPeh6AE2v38X8yg90PNBxO/4CxKN4C3HjRx+SfpEnuch+fJZHpVV/lab89LvqrBDgC8OyV05Alb/oyHSJP/gaddlto7Zyib1I91LQdBQt9T6F+fcFmPNeKPMMEud8pBkIm/KaSx7N4ViA9ZAQCf1Xz88DU7ydX8P0uWEav+t/KZjSvjSUrLm0hJOV7xypI7Jb/ZAaqv5EnDpvXe2ZvOqb//iP/9O4447bxp/+2Z9EvKezT9e3bR5jr+8I6dETZ0D2ybNvC/ne2s477TJOOOHE0PvuHr/2a2+NPndtxjXedv+6LnRZ1i3T+spIloWtzzV/18cn5e+85uui0/id4unfDgdT3B0HTNO3/7LP/r2/d7yZPoO9fXLOfejADjzwoIyg0zXo1iD0dMb54he/NA466KWpCBtI/AIZ2MdPgehOsTtK6YUb4AxiFAlxDPwRIeM2dBoCo2Kk8dzKhLTAF6EpG1H0iN8dRR3kYyyU0NTgacXDdb0MBjf7ONeC1xT37UKppnTecfvtY68990z6KIPw2eJiBv6MM84Yd9919zjyVUcmLWhMxSYMhuRDlAXNOnEH/l1xaxVBXILFv8sB+MFNadDJGRjVAVopYVZLGDX8DPQ6PWWRr7wMepVm01z248egacNNGOX4jlCoKQfyBmhEd3c6OSjOeA0HB0f7cc1HX6SvFa+9Utn2cUzbXOSHXz4Q2HUjHVq7zuWHDnR5JiOcAdhWJzymgDpgif9WR+DK+o935bg1DM6XhmFoVQYOs3fNM+9otD3QSp9naZoWNCiT8lXH4LsGVRfoBOKgd6PoEMxeoPfDH/lIHlgj9697/RtyWxjdDo3yJW9kCB8bB+MXvO+97018nLzwFZ1WfU45+eTxm7/5m2OHHXYMPE8P189eddXV47/+17/O5d5jjjkm5d2hyNWRZ9IfApt9W+SfnWM45xSipkLB2TCM5xvH/+ff/mHw8+Zx7BteN9ZstTrDdKi5jSXrozpULrecBQsMunijLCljQeMjYSQ9Fm0Iv2QonOLX8qAcXb9dl/yESyM+me/6bnlqGes6YOSrQ+H4I840vmf1MM3TMxzqQAcuLv60P0AX/pEh/uI0dBsBy2bnMgwuUfyciSeTohtYtGFbta699po8a8UIYITjp/hwoQkteBnZRnumbDLYngqZDsU8nrfdZvuQ2x3G2nhnoFx7nZvwroqBaVXyrr+XJI3uGx7PVn6rnMGTKCvF1gydvJ1xUw40KC+a8az5LEyb0ld4xvOuY/EzbfoVKAcnvXDP8lWPzT94W47xvvKlPFbecPoFlV/9cpT7aA1VuKAjlWAKOIUtgGw+OTvvAT8FMWV1lhcSxKGwUxqMHfKmPBQd1b7hBOLzSyWxnxPHYpvkh17+DPzCGS8BjNVaEbCihl58jfKFCyxRX4srgKDwczNFIp6VQ5mLV3VWRBx1rlw1/mXUCW8owuqvzk0lj6Jc8qFkNMCN9t6K222k5Vs+3pvGaf3y41ziwGiCP3mHJzP86E2jKuKHRKQsORTM8HZjJVL1SRW36HZLnTwj5whUotlWtafxYcX4znd+PHbeZe/x8lceNcI2DxnOVAuyBuQHX9fDIl/LzUPzH8CR+c/iwQWSuog3jdugTmtioSZ50tCIsqes4Ummw4EqG0gscKWLZ/nN6Osc8jnSB9qA6rvhznoSFmklez7oMrd7PuiyvRDeBXyzmp7iXQibuCnefl4H1puXgOchJGAeX+f5q4C0XR/zMI9jms80jBFS7WtxQoActCsZ6F0B9FK49LE1IWBi68///M9zPPit3/r70RYdSzBR5sIik6y1TdPYSd8zXpOjlvEDD3xpHrK//IpLxxtizN566/oIt7ERnSY4QJFfbQINXQS6YZdtKb4912ddmLaVJdOX8C7AfJz5tPPhS9Vv/07jTp+XffyTnzreoFczviOVYbcEuGWoZtdUii+4u66MgrFs/PSndVXr/vvvlx0zq07mHFzVyGs2tzs/AJe4BvvEG65pQZT4KrEZJQ9E2W6VncssD+FWB+SRM8UR1z5lKx++Cs3fB/XQKm8DojRuZro5FDY3HlkNWhUKAWHbes3WY8dQDm3jUp599t5nbLnVVjFwbE4OxparV4/tQxH+TiinFBMKNAWP4PRAUJZt3VbljMfPfnbu2HWXXVKpILAUV4O7Mk0rih/FyS9/OEsJW5YHe9XBw7mUWDPSBhyDgzS2tey8805pvPhODNe8xgN70vFG3vzxEH515F2YGaKCEhL8R4dneaFFumqAm+YZHaskFEm48Jh8KLeD/vzlzcHRChXohgZXy4kwRomZWfWkbFaGnGuyIqGM/CPZuP6GG5IGV/xKzxAyIJNZNKMB/Vb55OO9FSKAppSjAH7yj4Txr/zka3bTzOfZZ5+d9XzkUUePv/mbvx0ve9nB+Q2N3g8Of5dVefATTWZJPve5z423v/3tY+dQaFth6Bum8NTWrpeGUW/lRX72obuEQLqDI5+3vuWtuZJHicMf8hM1FbSTdwplKBVBP9n1tXarKATVOZJvfvPE8ba3vSXkebtMh/WUuJ4BpDl3eW2xUX+Ur/zydDyHFBRPZp0ufspXp9r1p5z4iIfK5J0/8KsuhImPP96VQ1jzS7vxbCsUXL53QQa0P2Hy5QrpTPmPMsAlfsm0FbyiZSpj4nSdeO+2551DB6dtUbAietIBRa38bpwXTjy89uHoA2zj2iRvS7HqyCDZbvttczDDR4YdRcNql5W3bD9BB5wOg5twgEM/0Fcdu4rcSskvf3nTOPe8S6Kd3hOKT9RH1HkkCLl9LI0FOHJbWeDoWf2clY/yUpaVs/mt/MoMvHMg5TXqVnjFW+R98iriwIGP+hRx4G8eiYt37e9XXXgWv/DYclDbgLQpeFOmQuEmd0gRT3wZiocOEhMlSGbJq2RkcaAkd1YwGC/Sm4TQzxv4jSEA39XjYppSGLxXeJ1zmULHNcPNEFR/tlf0lrPmnXjLNiijpMsPd9Z7xFPWKa8yVcTLdFFG8mpc8C4NPMZZ8ti8Lrxt+McYGfH8etcWagtlKcZ4ScYAmVA36kLfopE4C4Wv3mv1LQyszLvjBy1BFzprZl8/EG8RQbuPGshxTVmUq402acR3vfpdd90T7dSuitVjjWv9ow0iOOtxVgZPZZgpQ8hC0Gz71pNPbTK+9a0fjj33eul46SGHj6ci+2cjnlVC/Grec5lv0OwX+O1n0PHwpuJPDRK6RimaFa8MCvR02kI123aa8rJB8lo7cM4p0ySPKmXGjjj4uEBHBJDNprXLUFlFukhPp+NFXvDWd1H04drHIh3rB3jBUuUH6eO53czvuW7dvy5UG7mNfz4fz8XDGe5JWNEf74tecyBgvYEJU3xgHv8LQfNnHuDhlsKxkEf8ZD2H01cZT6tNV3v0zN+vMDJSSeEsXVc//pWvfDnl8CMf+VDiYoyIx88vHN2HtN5RUkXfqkmzv/rrv8hv5730ZQdl/6l/q35XfqBobtIBfAt1ENBlXtdlUIL3KXiv9lJx229dl97PgY4/haX85qHj9G/Xz7Seln3kox89nhJHgcOc7bbbfpxxxg9yC5bZHJG748XkQJe3Fl1x+RXjda9/XTRSgrFYKAz3nkpQFFgl8auKrMxLSSzFQScciRO3sPSL/DiNN2+XCRDuULIzL76p4nxHL7nW7KYe7tnxL/+Pfznuv+++2r4TJJn5US606MCtmLgVibJrVUS4dPDZ5uTqtofCqHDwPYUnwijmlHFK/2mnnpoH+ZWvZumj8wshJnj2HvqlOFx4wQU5AFHglQ938IhDh4FVh1iNqgYyefHLAUF5Im4vHfPDt1a80bPLrrvkFrJbb70lz3OgE/8MeH6BAVD5CTrccJWiGfgD4AMGO2USHy2cNBoGfM4L7bHHi/L7H6DrCi7xfJCRcWElRX7KJ479lMrXZcefbvTolT68F/jCz9YGDd6g3nTYZuBWtVtuuTWU/Z3zAD8lmjKZymyUjdIHH7BqBAe5Kbktoxg+cdDmmVjC7zlnXSPOQw+uzasB3/nOd+aM4Pe+9/1cgbEiJq2zA9Jz6C6+Vud28sknpRw5IFcfyqzDx4QRPVaT3Cj2O7/9O/lO+XRY/8/+7M+yDn79U7+e+Dh0WyVRL/Z8+3XzDQ1WXiExgdX5po3GT37yo/E3n/9cfrdlhzBIVuXWwbpqVSF9myQazALN8ZCyg654zHKpN3Vqm4t2pe459JM9adEsXnWu1WabXiC860CYtMK6DaoDOLUdHbM2UyswtfJBXlpGtD+dM3rhyvqa4a36qn7GO4eelmvh8iTf8vOOZrR0WF5WgZ0pF/AaREL5i/yddchDxhuQQVsXHxvXXnNdyMNmed7EDWWRInkFiUGLEtnKhlniPBsSIK9AlL94o1/Yepttxktesmf0U4emYXrNtdePW2+7IwyZkOPVW4XbMrd+OTTt0LGVFBNDzqiQEweP5WMLqzrDC+Xveuh3ZXWDHsOq8q+tVnihrQF9cNd11yk64RCveQ30BfKoyQNnLRiV+qeqE2EMCcqOJJRkyi288KccBb+9uwUMaHeMOwn0d6k4B022ecmvZSqNvlRga8sYGdKV6IPb2CI32I8WQI7zfEiAMig7mRGechPiwk88UO2YPJGLGKuiPuSrXOTRREnyddlsW1SUpXmT6fKp8upnNGkH/JTHb8r3DFcq9mKHzBhLgpv5nu0i6GnFN2fw408a/p6VW1nwA3/FE+6XHxDeDgjznLzIj4IGPVFHVgSljRhZZvwkm2TGGUoyyHAml1b/0s9B+Sy+8gYvOO/JP2Mjw5wh5EOly8YJ3zxrHHDQK8b+B740V0oYJXkJABqCly2/VSezthTQv+JNf6u913OXDyhH8yHjLtSvup05FBv/AxgMZZSEfGWa9M54KcuBO/5Pf+kiQGjKFr82Vjpd0hV1RK74Z58a/snzcHBJ/0KgTAtlmEHzomio93ZgSkennaYH3quNlv80Xvs1THGDDueTz+tGn4CA9QYuwDS/Bdyz/PzO0zOF9YXxf76weqj6UJL6LbnB8+pvamxpv2zv8dz+aeTH+HDBBReOH//4R+OjH/1opNPHlv5Dl9JnyC/7En1fpEsZiLYlra2NJlX/4i/+fLz0pQeNQw49ONOYUCweLJahylTP3U+BLmuXq3/B8/lPf0HHnbpfofoSMu4S0G2y8TXN/Yv32oryVFuO9oZxBqcWfpG3336HcfHFzge4wrJmHg3ufg0KFPibbropkRgg/OpMzAqrNO86YWngVQlw+1UxXSnAr3dphHHwuJ0oO5WIk1eZxi936SWXjC998Yvj7rvuKgU68BIAggDPm9/85lwJueSSi5MG21x0zk2XQ8vHvPaYccrJp4wHHngwBzZ0+qWEUjyvufra3IJjBpAwUSII4LHHviEoeHacftqpKTg6XbMnD0d6qxLoYchZvXBWhRFj0MA3im8PTOgE/NEkTfuXAbAqByfnKPgL5483+Gn7ko80ys/sLSPNr3L2QNRxQSr1kR6vlU++8kr+BF/a1Va9GpTQ3fXPr5bu70manMHx/RBnizz7Svztt98W+K0ePZYrRQbabbfdJvCU4lg3iTGQyIDtHxukAqru0NdyYauWGb8c7IN+ouvDlQxnlys4t2OlwYcgxafYWDUD5JhTPqtMVlKADgYPDdpAecTBD64HwqqfuraVAbTnXntHeS/LLUYO2VPszD4KB+pGGgA3Q+jEE0/Ms0d43/ngPecchK/Mv/KVr0ycwhk43/jGCePee+4dv/UP/kGu8FkZjIRj8zTOaqUiO6H4rdWB+lK7d9u2brj+uvGVL31p3Bu82XmnHceWq1aPx0Imbf3K251i0HcxAn61jFHIo5vIMhg8qRRWHRk/QH1U2arzUB7pyFe26YjrLALgp/3gcymlfZC8ZC7jz/Im78Lk61l4l08bJh/KyFgpw1a/UAeDtTnvZIeMkSe4egDpsgF1BD/Z8NvtQX7AL5rVW6BI2YbTKsmTTz0edXV/hEeYyCETe++9bxgS242rrr5u3HnXveP+B9aOJ0Jhs/3SOQ43a7mowccIbb2huDjs+Mija4NXuPv0WPvwQ3mFql8rai5rYIQcetgrxoc/8vH8ffChR8M4uSvK/9R49BFKL6M3DL8nA0OIqY8fRnHy+YnHS2FuWdOPccqqzOrCszBx1BNeeQbdBrzz5zqdNNJq93DyU2d4hsdko/sP6YUxPvDS6oV4DKjuU8SRlzrSxsRLF6qaq3J9lX6j5eRL2hXR5leFfDF4nJWJAd35g3BuJnO1Mdx+9dG+Rh/eUU0hA9FPG+j9UnYp0FaspGPCd32Kz5hRZu3ANc/6jipn8Uf5QcpW4O5ycsY9Di/IkL64b0ykUJThgyezFemQ25ZfPMZ7fQnILVJBGdr4g/q/IM8baXfarH45nDIoj4sWNg3D0OSJcvMXLu702S8e1Eqw3Kocjz0a/XvwzziKF8Y59DDIXXucBl/w+plnGWHPjs02j/5psy3GQ2sfG9ddf1PksTycvBgexVd9tzJyBTWeWBFWPJNOyoefZEM8vy1TLX9T1zzj0C2tein5pRloF+KV8x7RMqydd/5dF4k3nhtv09F1oH6rJkpyONux9LuVz+KEZ9Vr9WPiIanyk1wexYsZCfne+bwQKO88dFq/Qn8Vp47TEJm9A7gb//QZwP2r0vjfC0uVrWFaxilM6Z3KRTswfX4hoOOJSkb1p5x3K4412WLy1WROhXnmR071GYceekjmdcopp2ZfoE+yOq7/0Jc0jbVibQxk6JQ8kJ+fnXtOxiGL9BSy2rJYsDSP4Jzn35Q3Dbgw9Z+6peCFwqfQfOaWgvXhEl8Z67naTref3L4lEAMx2WBCIfvxj3+cH50zKAHMx3CdM+XLPrhXveqVoUDWrKhMq3FWZt4x3DM/z/x0Ok2MWae8YjA6F36dLhLkDIaZIXSpKL+U9bvuvHOc89OfppL64j32CHy1hQoQFltuHHY2I035IwiUC8KhkpXRNhyz327X2iUMCDN3On2KrDI4i0ABdXe0LV7CDD6UaEq9lZajjjoy/dyWIxwNjCcCJw+duXMqzthss83Wue2gFKDiRSvPAM8pcgAuYFBwa5ZyWhWhYItv+8hO8U6pRev1N1yfBpp4cFLGauCvbVt4qtzwC5M3XvITTyelHMn3AHzixCEkfgVpoMrK+GEY3HjjjXmpwNVXX5N0yls5WoYAvGhEg7Lzl6+4BkCAHnEoPuK3gUZO/IovnEKPD86aXHXllSkLu++2W+KhGIrHtSy0IZZKR+BRDtC8ybIHXnx21qgarvMLj+VK4aahXLzlLW8df/M3fzO232GH6HgOy5lvMqYeup6q0yp+OaR+1llnjr/39/5ellUZ0CMu4+6nIbfXXnvt+NSnPjW22XrrpNe3VX7yk7MzDUMWbZz0TaNZtrrCNGiMvH3TJaLkwPfgA/eO//JnfzZOPeWU8brXHRPysXUaKgybnGmNPNQsnCkLoYCY3dM5pjzGH2NAZyA+Zerhh9cm32rGh3LPeNp8waDVedaAXfUHN5BG/ctH/FYylAMPxBMfjpSBMK4kLWWt+Ni4gGdpuw7xpNuQ95Y1fZT8Wr6q/S2uzrSTpnH61cdYPlf5eHvvffdEeR/NrVvkwbmQjTcmy3gXClng9+0aKyl77b1nKM1hDG1owqHaXaAMPFHGWbmi5wvF7uFQKmsLnrMSVjhUSN2QFW3xiafHipWrUml0M9dee+0zttt2+5CT68YPzjwrDJPHIt8VY8XmK8dDD4WBEHxzKUIqnYHIapfzP3k+aDYu1CUYylzy47sx+jP1ok1oG/LGS7z1C7pvxkP1021I3YnnnetwfdK0XuVFZrLdU1ADV3A863faL3iGJ8/PBM094IvvPQ2AoD+3qMVQYYsdI8SzenC1cXAwHYVZ3qlMR3o40aGOxc334A1+lNwUX7qcvr8hz3oPF7KOPn4xoiXfWkmhwOeWKnUYdavN82/ZAvCbuEMP+uUPU8ujfDh8k7/8yoApBbi3A7YSu8DPoLm2KJfBLz4//C16SzGo/nrdbbjy9d51lLKf5UVTKfbFf9ut2oCtD2LqD00Udbg2YeVu7Vq3L1Y/mAZa4DCZsGyZ7dYh62FAqoPasx/971N+NxsnnHDmOOSwo8e+Bxw0Hnk8aJ3JMagyVb8iLboauiwA39AP+E+h40zjJ8Qjv3bC2uF3xg1/ZbHzwmttkSWLkX6WLh5kUvTNZNZtnKlQZd3Ws3hw4jFccNYqX83Mw8d/Hqa0NS+mUDRUOZPmCUz9/Hiexm+YTwfW57dUfvzaHyw+zYM0i/1up18K5sMaf8sraD+/L4RvfdBpFnCGaz4XXs/K3f6VT024KHdNZlR8Ok590NmnMpxDPeqoo3LSuD9AK60+oGS58Fj91ucxXFwL/D//z/889J+Hx7/6V38QbU7/rM/fNPtYba1gkQfFh+LBUjIChLUDZHMx7SJf/c67aTr5/CqwGH/dZzDNd13c3vW9NRHAP/uMDx93XH6nBCCIJ2b85Cc/GUcccXgqiTq96WBm9tEVub5FolPV8EBn2AUDMtNwvXvWoYDucFLBiecmXP4YiBc6Up2efOGEZ7ddd81OwNe1Xatm6Ss796hstIoP96mnnppbtFyLapCmaJmBj1xyELZlhiJ3yMEvyy1H8Kt3H1WkPL78FS9P5cT1rAceeGDmTVAYPYTPtbgOwa6OtE9EZxzEZydu5lvHvnnkCQ96tgylt64LLcbrvPG0Qbm9K7t8zFS56cQVzPJiLPWqwS5RfluovN933725nc2hfoMIHHghz8qnlIdAF1CKeVv6nLzk2cpLOYOBgacUMWn4i4dvSV848sBA2nHHnfJ3qzDwpFNn0pktkBc/cZVRQ4VPWA6o0QFosAaClkG0M7Dk13ulxcnblgKXb8DYrnVtGEO7BX+s6vlmibKjr8tBZjj0tOx5b8UL+CUr+INGyi2F6JSQi1cdeVTK+Oc///m81EFdyF8eXV/wKaP80Pf1r389ryK2ooP+Ui4qru11Vng++9nPjv333z+NBQbdt7/1nfGud74rbxVTd5nOwBh0oykoDzqjzUQ7YYyQIeGa10MP3De+f9qp4wt/+/mx3377jD1f8uIYKK1KBR8iphUVBgpABx6XQbLYIVlJ7FnEVKiDH7WSNVOaGTaRt3cOz3qWT/n9UjbFRbPfilP5qM927SeOsiY94ad86JFe+fkJ73riB9pPeDs0SFvyUkZQ0yI+3nuXPxDedKtrCq/y4avrGPMjckGj/mTzzbdIpbcU2eKjFZS77r4zZ3vx96mn9Im17ZFhUTIb8uSMQihnJk3Eo1zisRUm7V+9km0f2LP68eCDDwVdNbO2fPmmY8vVW4URvsu46qprxh2335kfEBW2Zuttcvbf91SsqtkiWOVpea7thd1u/OJP/aqPUlbxgz8eRUgaAalMp5JoJaZ4p9zON+lb8SvTzMKUWTje+xVWMkSRW+zve4yQZ44V4S++Osp+IJ7FyzoJXBQ45ZGPvgJflQn9/G2pwzMz77mdKsqdjuIQtMOpvC4CSIU6ylX0RT1qr2QswjmrL/orsFCWbNPar199WPAqWlQqI1EudFshl5+k6K70pUjjJzlwTqrpahn1q47khYfaQK6UzJxw/MBH8Y2N2rS6zVWLrENjXNUjI6nzN7b5A2lcUYizbUf9xz84yPpivAqTX/w3SwlP9P2JW9vo/qLk34oJOTXJon+jQBljVoYs6ms228y15ozVMOYivOhQtuW5fevb3/nxeMWRrx8vDuP7yWCejzTiIdrkg39c5VnGU5cvaQ3nPcsyCxOcZZyVZxZ9IZ2f5G9k1PHrV3jh40z4pIEV/E5uBv7cntmQ8aWY5Scvqgr/+Be5Z73NgrINSI4vVq2VSXiUDLLCsQTwb9fv85Dhs2cwH6dei16wFI7/Fuj0i3ybwHpRR8Bc1Hl4Xrxz0HHnf5eC9YU9B0fUyfoAPVM8z322S+fxnCzVFzJMzjzzzNQL99xzrxxrNl6uHZRBon99Ovobl9rQFb///TPGP//n/8u48MILxu/+7u+MN735jRGvJgv06b01VtpF8N6u6Ji6eUj/2TN4vrhLwgtEez5czb/nr9eqd1GqfUSf98lf//TxPKsh6hxqttltU5RxVp+OU0cMKCQG2Be/eI+Mq9OBrJSzUjQxMgejcDrnHnCAjqQIpWR4Xpwt598dN+g8Mzz84LG6QQm2CuEshb3+LFWdNFCZhMT5Bh9M7A89WtrOGbOkdVl+78L90pRJxpe8+NtSodO/4oorxrve/e7cgvXjMNBeHniUW6fFEHIGYN/99hs77LiDmsktRtLjgbJsG3z7+Xk/z1UEM+Dw40V+4TniOXxMYaHQKa6BMPr7nI1PfkdnTdH3fQPnKdBkdcSH+OrgYQxGwcvrrrk2Sq0zLN4buJTXoIDHpYQbWGrmsOupw+UlY/vOKR+MlVZYzBrjOUW86qhkJBWwyEt5KAt4D7dBlj/lvr5yX7PoNQhTts0G16qXvPGTXMDf8oJ3bVzALw3FJBWvyGOLlVtEI1+WCr0PI/rApYFXXuhqPAbKKnsptvy8+1UXygi3/FPegh40kpsf/ejH4yPHHTeuueaaXFF7xzvekeUkO+KjP69ajWc4rPK4Nta+0ve///0pn/JFU680Oqvkey5vfetbK8/w+8IXvpBfk+WnXGbuyTnjV1qdk/aGZp2VAS7LFO+uRb3g/PPG5//rX46nn3x8HJ7f34kyRR/7NKMi4ppZpeAZCH00UTF7IFdm5yIYHc5SUJQxQZ3IV9xopVFGg3/N5k75VXyIePHXZ23UGbrJgXwYVV0HXMpaADzilBxU/UjXdaK8wsTxLkye3uU7BfG6n+h8pYHLu7TdtwgDTWfjzfLEn3xr1Rafa2udj2tVnJDX4CF+XB1yoZ0xWp3nSUUjBh7p+be8t7zp59CDH7bdiY/PYOVKq3TVbrPdxbOBLgqaA5czfq7etjrprBK55q/9il95WnEO+Q5eyNuhejTrS1xdrf04wG+FJ6+AzbqsD/Npt3havyUf8KEB/crR/as4XTfiVX+xqESC5hUXBSNEiZ8r2aoZ5aoT9UDBlzb6/vjtVRJJ5fdkKMBoNaEUEcPPz8zoiBdps++Md/iWU4YDJwKqLouIVErREW/wcHhdM//Vd5IbdHmv72ygMXiV+CjYi8YFRFmvwRvxpav0DJ7MJfNnGGgnZLT4W9sNPfPH68W0yrI4/skkn8PhH95VnxNyG3Hl0hNMntEnrrLIJ8subYS1Uu6348BNbpPngQ9U/cm/acDn2Ta/yHcBb/jLF/3G0JzIiM5nxQrnhh6PdhF9evQbETvebXPedDzw4FPjO6f8ZBzzureOXXZ7UW5/VG/4OG3XJY/VZ0wBjc2bxfB6b7pb1hpfx8/3WZHaDw8aaiaZEcI4jzrHj0gzi5qQefSz/wJl8aPozPBo29JIr53nSlTwRf3yW0gvbrimcwodxvX7PGT45Pe5ULTDv1R68HxhU5jGWYre9RAQIGD9ZZz+ijONx5/7VWls6HQN8+mn4X4j1NOSruL5XZS7/gWeTdDrJ31vzeQxndP3x+gmPvasjdBL9Nn0GbeVXnbZ5eN//V//1/HHf/zHufPjN3/zs+Of/bP/KduKyW5ZGCuMCU3LIuCRMtVb07j4XNC8pE9kkoB52n8leIFo8LRr6Lyb9/3eMPXzU/2J9j3rhz/68Y/n9i3OgFdLsMtyZu5FL9p9uAq1GFRX8eqEKIjiZOcaf5CVslszWT1QYqoBcdpoxVNScVSmgRIuYd3pKJ6BSUdYA2N1HpRS19KuDMV2p1AIvvylL+fWBLdq1YxUrcLAZ9uUm7hUutuadJiEItBnvFTcozwnfuMbabj4vkgdYnwmt0f9/Pzzx12hCLz61UencnpBWLO77bZr0LJBrlT4vsZp3z09b2XaYpUbtoI38g/8LGJKw/333Z9nCGwXI5w6LAMzw6ZnD5OeYJqy2gLSShYFVWUlL1M5fXbsOvtyuhk46SinN97wy6qHCFdu6Skr7Yd36qv5ws87f853KPCccdTGAFpUpI+rxU/S7lCWwqnTVGhCWbCdS7qkN/jfK1XKof6teMhPGeDUgMXVYPl5xgOO8o4OfFQHeEnxd7kBf/hzpiH8zRCjxXdRGIW+QZMKXcRTRmWQrzQ5mMZ7gzjehZWMlnPnPv8f/vBHOXAzLpz1MPi7JYt8wQn8qkuz5WZz0f7Vr34lv7fCkCefjT+yy1vJbNH6nd/5nZQzMv3Vr3w1FM17xm9+9jeTJgYgYwQwEM3aGyTTIAh5ya0/ITtPxYBvS8SNN1yfB9tvuuHaccxrjsrD7WTLORTXDm4WBodDpgwOMuusBKMlZ7EDn/EY/8UVrn0Lw//inVWJyDtwFh8p+qX8FxuiYLO23vxWXvKnfNIoV/J29uy3ecjfc31Uyux+fVfH8zQu1/jnHVC/LfeepSXffsVRnik+uORBbuUnzIy6bVEUcX2Z8wuM6jQUIr34lC75aIu+W3P77XfkpIGZ4trihh3Rd4WSV2cq6oIJbUe6NiDQlm00y7lhtAU3yNXHF6URj4KUnXP2qcvCKNllOKem/TMubAG8+eZbQk7NuvkYbSn32gq26B9qhbQMgTbQ4VZ+EMXONqafVZfyn7E00+ELvPhXBkn3rxXXL3zKoXzF7+rnydOiK4WM/KAF7jZK4IRbODddXckDyM/Ge+DLNhz9T/aJ2U7JMOUfrTUhUbTXBEjhYMSXgcEpS1CWv6nUew9n8kc66fl13HZWBnrMar6IA5zNQGtyQ9woj/pt+aOIKKdxp2hEFxz8TC6UPOKN8gP49IdFUCnfWRezeusxQbqSqeIlA4dLOYixR37qTljLETyexSGXbhHEozYKC/diO+HwiL806NZu4fLu15jBuPVtqU02cWbR5Fb0PbkCRV6qzMs22nzcfc+j45TTfjpe94a3j+122HE8GXlZRZG3vNCnbNpHlxstnv02tB+6is4qW4WVgzP5FjR7T2OMr/Jm3Iqfz7NEHtMoCb64gatQZqteeAYe4VugY4Y7r0CGJx4dlmfcZP8aeS4YJLOoGS/idDkb+nn6Ow1vSP/ZM1gqzkJmAfPhzc+l060L60u7AOtFIWCR/uekC+A39Re348//gnlc0zDwq74v4Mn/l443H3epOL455AgDmTHpeNhhh8a4ftc45ZSTxwknnJA7bYz9zjkzWP7kT/5k/Mf/+B9z/KAX/ot/8fvjE5/4eODYKHeA1MRNnRXUR3TfAxbL7D9yk2/plqJR/HWlZN3wXwVeKPqvik+8edq6PElnhHWfs+zjn/zE8RhaA4YtSnWQsbfm6IQM3jpaVWigEX/hLEfk05n57cw862g1ugYZ6kjb36Bq1i4iZ/wFF3H9JpHx6+NYPmYorb3yaLQaQhn81re+HUbFy0PZ2zaU2MXzJW6L0mHafnPwwS/LGcNANevISrn2teyfnfuzGOBvym03lODa92nWfUV++p/B85rXvDpnwm+59ZbMN/qY/F7GN8KgQYs4VV4KUgx48ad8lEtncygttv84k0K50fEyTDZzc07SW+WmPPil3M+4kIq8rSBo3332DRj70uF3A5qtW/gJp3pRX8nbcDp3PPSbg348qxvv8vGMv8Lwlp/0fuVtMI0oqXibMTTIMjJbedsyDFY48RxORoiy9vdS8MbZj6ZDfi4EYCgCNJI5CrGyo1+dMQ7RYIBUrqbZlji0oi2EZ9wbBurd9949Djn0kPS3x53seu40aGt+wImOxbxr1pIsqG/by8760Q/HkUceNQ5+2SHjb/72b/MsiRUxdGT6wB0pF3CpJ9+lIQsMme2221YrS9yMRtu2rIi8613vHgcddFDm63KAr331q+O3f/t3xvbbbZ9tySy8m3DaaKhVtOCFMIZBdFS+S+I5HsY3v3XiOP20k8erXn5Y4Ng6FOTVIRu+aWObzEYhyxRR+1rN+td5B0ZFGgHBEx2fuIwY24yUx01mFFth6iTTxLtbedBUStDTwdfaFqSt4F/zEa89i6ceQMsHWWgZUy/kI42jGR/FgcMzHsnHbypvs7pKfkd8MtpyKh1/8f2KV31VgXfxSm4WV1PQgiaipF+Tj3IxKurL7rXqUTLJUCuje5Pg15qtth633lLnzsB99z8wbrvtzjQwHNQ2UWJ22aqrWWj0NM3yJeO2ST289pEFQz4ySDpSkYtn5UK3uPoKX2qX94477Tj22nuvNJJ/ceGF+V0fcl/KaU0UyVPfis/K37ySj+fiVfHDmRX8AOL0L4efoPnbdeC5/dGJh5JWuvKff9fneoaDI8fRA1X6APzN26jCGC/ZbAMn2kTKhXZX5xD14dMVDturzPgvrpoUO50X8ttKt467w9rBpZ9TJn13KusU7niGExnZpye/iic9ZgHGbPPKb/I35CbpjrJZSWmjhJ+yZ56zFaAqG7qiv4q0ZEX5+alL+TDGpBMfoDVyjLZZcrmQb5ahFPSur3b42fUmHPAPDsf7rE+M95zcS95HfQUNSVv4y1seZApd0riZbOPlziVtnKuyG274bIwJzi+FER9lVueRc6BSh5uHMb92nHb6ueMNb3rH2Hq77cYz6uNZvCujbEqXZ3nPl2NdqPYv7jRtp+f6fcFwmEH7y6MBBsZDGtrKDmfUlVL4JzxSRbr4DR751UdERuFm+KM+CE1O4oSMw5GyL7V0S9DRtPdvQ5dh3h+k/+S5YTH+uvmsD5bCPYV53E1/+oeb/i7latJj/TDte9TFNG3D9Hmef+uL19C4lgoD6rN51VEW09T7uqC+Km6Flz7JONFu9c9ve9tbQ4d41XjwgQdzcv8Xv7gw3C/ycii7Kl796teM3/u93xu/+7u/m5fiGJ/vu//eaAPaQ/Gjxqjqv+aKnFD5x3/RfuKpnpeApXynPFxfukVY5M+vCo1z+st1W5N/u4aOwy370Ec+fLwHEXQ6Epr9c5WtAbIU+MWZnu48xDPIUapbmOaFShrM5d/CV51zEafzNxNr1plfp9chGFg92zOtcg3eBq1UXMIfvt1323389OxzxjXXXptfY6cAU3RUrnAHzK1yOPT+8pe/PFc0lCdYEM5H3zbPrzSzaBkZuwU+N45QqNxuZZbUh+gOOPCAsedLXjJ++MOz8jsn++23bxo9WMroOCJwW8HAH0o7/JQ5g8+DDzyQcWy7cnYFT/GZoiMfBp/4ygr6NxWkaNAGBsaWcxPyEN+g6DD+Beefn9cyzvPWezt5wamu0LfAY8p1hOs0pBPOn1/LggHIew38NQPnnXHSs9rZ4QbJ/G3jYShqeGZwe2Wk8zXgWiURLj+KoPM2jJmWr8fDaBO+ckWtPsHrXTgjj/IFzJxaqbj08kvH/gfsn/JqAJNPD77NC+XgGpqezjNnFmPQZTD99Jxzxgc+8IGcyTj5lFPHRz7ykVyWxS/xe2Wv+emQ8Re/+MVcRXvNa14T5V2sA+HONjHUHGSXDm3iH/Pa1+ZFDG6Zw0/GdrWlqn8Du9UTcmqrlq9XB5ejDTw5zj33nPGVr3xpbL/t1uOtb37d2GyT5SnLyzcys+0AM8NfewqD5PFa/awtBOERNFFwGTv2S+sQM27gJ+86Vl8ql6bqt2Z6VbLn5iWZ8E5OGJSegXK3v3rzyw+uljn1zj+VlygbPoGWfe+drvKqvPG/cYjj2S/FvfP07rmd93aNW3pxKYGhkwWHhfv1ot+plV/k4M3yMPIoV961y0023mxcdNGl4/LLrxiXXnpNGAUPjfvue3Bcd90N4/pwd4Sh8NhjT0Sd1kFhB2blW8ZS9LWUav2bfiiy1N8hoPPTd5hEUT7KDZnZIOuvtgr63XmXncYeL9pj+PjjrbfcNi6/7PLkqz5QuHZt8oI84Zsy+8VL7Yq/slCOQfPYr/zwHY9AG5hFT+HyjFbtAa7id/Vj+jg4pEc/znLe+dfX2NXXkyn3bjMij0+FQSJeG+ZZZ8ET50JSeY88TRzZlqY/sq1Ku1VXpdjWLxo8ozX7UX/Bj/gvf1sJhqO/U+Ndmyan2e/OXE5ipSwUb/wmf2fylbPg3uNXMXMracSvFTITCLKtPOt3o2jDDISqDwZA877wFQ+Tt7N8KPjTdlB6SzAmkFs1zbcIgw8tLd94PXX8uu1UnCh74FJ+eLP/iXxrDA0eRT1I0/xBg3RWAvW//J1/Ukb90wMP3Bv9+cqxyawPDJKCSu0xeLps03H7nQ+NM868cLzhjW8f20R/nYfcA0/GCmTTMnhuSNpmvFj3uX6LF8oRhARI26794iXrZhrGbxaUZaAQaosmbXKlRNgCzvzJeAx+D8nHeC+ZCBf4wzN4E3wJ3imLeJlfJq7/F2iaQdKyBKxD6xw0Tk5/kn6zPzRKUu550i/hvz6Yj5vvjWP2u7TrdrPouvxL1Ve7Kcy/T9NNYfreeNq13zrgdeYlqIOnz8nMGUzrrfHaiZATLPFcbbTayo477jDe8573jHe/+93jwx/+yPjsZz8zPvaxj41/9I/+0fjoRz+Wk/7i3XXXHdEHuATE5EVNpslH/1HP+TODJio8F4xgfuVf9MzROHtu6PBpvOcH8Z4/rnzmIfOeuAb5tgPTMG3Z+7JPffrX0yhp8KwD0znrkAw0BjsNrDt8gKHViRfz+HeY9JWx5zZK6h2e6pzLqDFDDKRtorpjhsOZDkaF/dsU4e5YAWXOhw9PO/W03LJg5UPlUuINpAZoWx9OOumksd0O24fiul3kWVvQ4KdMiX/JpZfmVbcHhWHTijVFx4Gln533szQmGASMnNNOOzWEr1YBGEJn/fDMIH6MvfbcO8udClx4GEC9O7vimyXy2j5oIMCUE/hB80YaNHEg+RWPBJ3y5KpJyrHzLG4sYyxZJTEYmpGvDrC25MAJ4KIQ+618Sjns+sm84hev+IMWGAOWulNXPXuIRjjsi5SfGVqKxSOPuoml6kQ50bzHHntk/VKi5E1egF9x+5cyXd8yqbLaMmaPct0YtLjdJBWjYJM4lD0fsTTI/PKmXyb/LZ2qI4B+9HFdzirToqHF4UPXhRvnGLA333JLfmPk/PMvSL+jjj46FYesh6Rv8fsyyv+LC3+R55s+/vGPpXFFITOwCbvyiivCgDg3Z0Re/OKXZF24/EA+v/nZz2aZGJXNGzNrBjwywjkwaqCD04BJabv00kvG5z//1+O+e+8Zr33NUWPlZmGQbBYGXh44fWRstnkdwLZaYknY7U/asCXmqMpoG7YbhbHwtA8fbpJGkQFVG8dqSp9JCfwhE/iGT8HEfMaDGoSj/kI+Wt6UhZ8689ty0AZIp/UOtzpBJ9pyQKcMBR6uxFIdzbaQRT3C2cqvcM47UH/yhV8+TXelKbnv924naGJ8hbTHs5lncSmx4lKEnR+xddLheRcMFA7twAH40KvHbbfeEc+bjCOPPHocfvjLxx5Rx7vv/qLcT3/TTTePyy69PGTgqvzonPYc1OfqUs+k64uyfkKhQ5c+Bb22aOWHAqM8ZEZ/ZBDCI+U2iAEfd7TSph9ilLtW+qqrr15YiUQvPqvnzD+e8UA/Kj/vtc2MIr44oPltp17F77T4LG3xXP2pC/VQadsgqfTa+WJfxF/U/jCnticO1+nFbxnil0pNZAKffNUbGWq5C8zhV/Ue/zKP6k+rDxWHcQAfQ9Ch0yrHJrOJo+qL0siJX+8MGVuz8uKCeJYH3PIAVd4C+NWloKrjGuMKV8kWJR5d1Z/WCnDRFXGy/MpZZa92sDgW8O+0Wa5gVeePb09En6DNAsYbvPiVNISDoM+pcPLM94gjrOJEnpGvNIw//Srew6+OukwglfZcpRLfpOQm0Sc+HunHuP/+u6OsG44tV28xNo6w2qYnrcPsy8cdd6wdPzjrwvH6MEq2DrllkLiZa1ZdCzRWXZaruqm+XFjxu/uJnnSo9KDjTCHjLqSZ8LbjRQFTsQ9EdI+6KYu+E3EEx39cgcwiz/zD29KL8IURWcYIo7fya9mWX9PqdwrCloIprfOQ/h5mMreOEz/yWNefXz2nfpXx4r9fEaZ09HO/x8M6flNXOT43PR5M36fP89B+xb9F3s3HXQqH53l+L0D0qWmobogx6Jn5ZXJpyp8zKdW/wnMsMpEX46w+XEgas+H0gfpt/Tewo0Qb1o8GkjyCQDaM1/DoR425ZGX16lXZ5oC+SPx0z0Y54g9Ni3QqWzzPeDwFYcmHDH8uLIS/AHSe64NfFQ9Qnh6LO12nnT4v+9gnPn68Tr4GjFI6DQoY41fYdMDHTMo+kMZ7KbChuATtFBXbPVoRgU/HElkm/uxcVGi4VDSDDmnFxeAkmGc8G7y/9/3vj7/4i/+SNxY58Ck9pRzoQK1orAnD5BsnfCNnqx04r8ovBdn5D0rud0//bh48sg1MfgQHDfb4UwZsA3P2hFHi0DGhkpeZYysxL97jxWNVKJ0777LzOO+8n+cXx32vhQJw+mmn5dYcA7xtQCGyoYzXeQv7zu++5+5x4S8unJ19WB4Kq+8hUOIM7nVzkQGnedwVRDlB45owRlwsoB6UzZYNCi/e9kpJ8iXS+wXFz8LJqQ841QWFmZ+B3Tu8oOVAOvVaBmc3ajTVlbmpKAQugI8aVMtIKw1uKWuFCq6mEU9aYZU/xZusoQlo2PbzC+uG7Rsb9cX3J2bljfqLBgy3cz+XXX5Z3njlJi504qty1If5ykhUBnSVPOo8ShEDKecR7+wwLsxgvPJVrxr33X//2CdwbhEGWMpvxEWTFBQaH9FzCPfvvv61lLvDDj006TPDja77fLPkm99Mo+aoo46OMj4xbrn51vGnf/Kn44Pvf38a2Wa58Uv+BjK06WzIBmOOwWZbhNW8R4JPD9x/3/j+9787vvXNEyK/Q8aLdts5Bv/oDKNzlGaj5VEv0XCkEz8/jkgOAm+IUdLu2WoLxdDXhfFWvLpmONp/yHtuTQiXM7WRKOUhwvKO/nCbRHxhZnacn5E+Z8Qjno8OyseBvfBI/OJiNTnJazZDHsqRqYgW8TJPtEa9anNwV+dcRgba1Kn45MnvopzWNjL1y09cz51O/elrWs7hAfoPLpKkPGwWxm5tJ4m+adOKGxKetGgL4tUK3mZ5ba9vm1x3/fXjxS95ydhq662S7/vvt+848KADcgLEhATj0qrbLy66NOOSPUqMlRTbDymI8FKWS3l9JtsCQ1h7odxYqYkmNx5a+2CkezTlX9ijafDbOhDtJfqVffbdJw3za669ZlwebeK2W2/N/q5XLEkAhVtZ9FVbbLEq6tU5mboYotpbKOFBD74Vn4t/ZFpbamWr5DXkIfiz8N0G8hH1R1aS58FvBoP+vtqbSRNlKcMDPu1aXAp1Ck78R0H2rC7Rrb7UgXhAXlW3Y5ZH9W3oKpmoOhRPnJIrxnVtSxQfTuG9Iq/Q3vGA3EWKyK8mkDq99pltNIFfyZKyqTs09QSOsyj6dP3KypWrAq8r2WuljH/LQZ3Zejp5wXkGC+WJuF0P8iIX3tOYmJUzeRzhZILco1lc5WyecA3ith8ZqP682hWQtiYnil7h+rxKFy5YgA958D3Qqhtn2PQd2vdOO/iwbdAXYRtuhNZNxuNPbjhuv3PtOOuHvxjHvP5tY+toP08HLudNUqmPuoUfzRzautwdBroc01+PfsVpV/5VZ5k2XcefpQ1Xq2DKFIWaya5LQTbW9jQ6eCNeOvGkgyN+AZ5HFWR/xiAxfnmWnbQAzikkPXPQftMwz+3mIf09RBbPDRW+mH4e2k+77HK8ECykmfxyeMFnaVc0+j8NoZmbgv7v+WA+/hTmw/p9fWm63oWXI/PiorB+04k2cwv+8VzJKy6ZVSZHC4x/6Rfyos3Qh+l5xvDsZ0Ku6MUmOXNlN9rG2uj3clIn+rq10a/bQk3O9bPdz/mdkVykzaDp5yl8IU5Al91vy137/XcB5LO8lnLdZ8xD87rDu+/s/pN/t+9pvYBlH/zwh48XKECn6BczdLDVoCuhTolCaTDhL40GSaxbkTG7592Mb+KBNzrZLbZYmf72r3MG+p4VykE24spHp22QMGOZFRuKBOXtu9/9bir/B4bibwuWgS0Nk6DLLMzKMJJu/OWN47TTTs/buFaHIqmYcJjR22233cdPfvyTcfVVV+ctRTodsrgylAj82CGUWfuzfan+8MOOiPLV7LBfdN11192hYGyX24coIyvCcPna176ePDj2Da8fp5x8Um5LOvroV0dnTumqWSq4aRPOu5x2+mnj/lAqt9lmTeaNLvw2gBFwoDPG2+6EDVAEugdkBolvg7jRi/JA0HWcnU6d9UBvcJWGMlbKTc04df1mZxr043HvJU5jMerExyApaxTp/I0BSn62TchH+fODZFHvK1duPh586IGkl3z0wM64QwclBQ3SMUBaxjTenoXFa8/o4qSl4MBPRoQn7fHnmxCUNDLgKuZ7770vbyiD7xWveGX4h3xGfIOzVTA8yT3jIQvqktJnoLdFB00uHKAkPfTQ2vHtb39n/Nrb357lcEHBAQcemPjkjQZl0QGRb19Iv/CCn49TTzppvPXNbx4roxyrYoB/MJRxCspJJ50ccnPP+MxnfzMH/ofXPjq+8+1v5+z2cR/+yFgRSiHIryTHgJ6z43kepLe7xQAdvJLfY2HgMkhuufmm8fm//sux6847jNe//jVjy1WbjU2dQ4m4brzRQWrXT5MrMhV4bD/om7cMup4dRFWGNAyCJyaDDKbPhBxJqx1rz08GPttrohVHnOhQKD/xK79gXr5TjB2+f9xWswjjbDfTJzB+NtkkyhM8ZrBRZBlP+Mi1IcNoqb6i+pVe+SAL5AptyZN4bv+S45Jrz+pH2mo3iys45K37MkDOWnFze1SoPJEvY6pWA9wXb0sV2UGTrTNm1B95+NH8lQZ9kW207WfzEgOrKXvssXv0ak+GUbBF5Plo1Odj0e/snOeR9t//wLHLLrtHgmXjgQfXjiuuvHrcGobKU0H3ppswDlaPVau2Gg9GmKuB9bVk3aqcNvnEU4/Hc11uQQF1LbF+k0LrSuINNgieBw3axurVW4w993rJ2C6MIm3XN33uvOOuop8xnZMytXXHBINZ7ho81YlqLUVan6JtlvEQ7TDoqHor2VSf2jp5kJB4qXu/7bJfCrzqoMcNIfoVt4XhYxnfvuJfs/zqCkjrHSJjgv5JXbcTj1ylQj7L39f4Nwz39NMUfBMsT0Z96Q/0j1ZnajYbH9GqPLaNPflEfYuncAijuFa4svLq+ML5pVISzs1SiMS3ctH+wvllmNi6RPH2rM/ZaJltsnWZgjKZDIBPO9fu9PX41Hklz4Ie/Mg+Ojz111zKe8gJHNIqm5W43EqWVCXlJfPBc+8O9jsLUjOvlOoyLivPwqlc2aYW+kntwZXMnqO94n3gyiuHh3ZX9D37dND2dBhmG24evK7LK55VH88YV1aOq665dfzwxxeNt7zt3WPFFltGe9kw+ZIFnYHyFQ3VlqvfRWmFtWs6gfB2/d6/+u5MI37Uv+eGrsMsZySxAmSbaxClCwhe6Z9C7tASdZS0BDMo0rnVLfyXp0zFOBouvwQfeUorl1IKi894r7+SPzz43eVI+mZuHub91okXeS2RpMJnTt7qoN7jX+S34M/NeNXwvPnNYPqeT7M4z3WlWPuV2zQvfumSqMU0DfN12dBx+le455YZDkxxNfBb178mS+hr2owxwKSniRqr3fp7Yb6RZHLHDg1hzrbSBV1UkTs6fPQ14urrjG8mpzYL2de29Hto0odJYwVRXhuHoZ7jX/TdK7fwwcSiXX9WbVJbJCu1Ko5/i/S3C4jy6wUW/yrEmIY3xf/wn3Ogf6e8btdAZ0pBmWFOe2Dhr4LgQbvfafrGr28w5vYY3TzxLk67hmXHfexjx8+es6GICIlIGrTBS8NVuGZcxy3FMRTAGNgoDijUKd7/wP35znCgPJbyuiKJLWXUnulNxz333ZNCUQTWFZNcRFwonFUCW5fchOR2I3v1dC5mXSmPa2OwNTvt6+FnnuVjY4/kFbzSUg7NADJSVofhcuIJJ+QH93bdZdcUEqsZBjfXZOqsGS4HH3xIDpBmElmtZhltAbNlyaBgRm+XXXbLQeFrX/vq2H333Ybbu84448yx5557j2223jZoeiTib5lGlgGdUnrnnXeMn/3snIyPFgJHQVDJyo9evPTrvStJGfHMeYfbwyDxoUQDkBlpYUSjK9cgL72BnhDwIwDqUf0Jaz/l7jyK/5W3eHhGBtQfw8KWsa223CpXI/bee+9cIbICxWBcFQan8zWMJXgMcOpcw2KEqPvC/UwqXHiuPGhlvIhX8WuFh1zxl4ZiaGAzqKJNnBUhR0ljKGWUp1/edHPOQKDLbXHid4PucsJl77x8OTKtgaFXy0Izw/Okk0/ODyZ++StfydnjQw45NOMDhnUd5oxBKGTnnnvuGieETPr45hGHH56DlHM/VuquCuP3pFNOHp/45CfGfvvuH7TXVps/+9M/HZ/9jd8Ye+25l9wzLpkKSU8+6MymRhhF0Jmqx0JRpix/9ctfHPffe9d4y5uPHVutDsMtFK8NU3npTsBMNKOp2hQlhZxYrdAedZw6VL/aKX8dpDTyNYgagM0+bxJxrIjkJIKBOcLgyzYffDcQa5f4oiNm5MiD0QMHXOpVvekYasIi5Dnbmn6lFEe0qk9p8LDrrBWrMiZnXWCJa/JTnDKCq+zyaQekwYPut8hzy7jnVgqeeIwRVkaM98fDwDJkV5rZmao0XBLrTHbM4Ed5o6y2ad197z1j2+3XRNvfMuTSzH/0PZsuj3b0cBrEVv5WhRK29z77joMPOSSvC39w7YPj0ssuHxdffGnI7yOBesM0ELRbe/nRkxdcBBu0A+0IPfpOfZL2k5NBs9vV0KRs2YeHPKsTly4csP8BabTbnnrPPfcG3jrgn4NNMjQMsWjv0uaAEw7P5K9++ctbXXGtLJMX8rl8uV/ZGzt6JaJm/MXLuhM/6rbyqIGLoZKTRlE2/TSFjfLkLxXIWd3lWJToGSWZUcqSMqMlNOH0M3kzpdMz/xrYKw6caMGjosV4RVEsQwPAiXZ0NF/9ojt5m7i6XPWdAjxMfj4rL+lr5U25tHP+KlIZPRsTODRYYVDO5om8q+yLg7zVhmpFmVVA8ae2fjIEqo2UzMb4HbhLbjdI2aOgoJPSBAE6bDXVp+tPyQMa9HXiLZaxVki6LNpa8a3aU/FGzJogcOj9maeizp5k7D02Vq4KZWujMsg2XLZiXHv9nePc864Yb37ru8fqrbZJoyQNi1k5uaWged2w+FzpFuuzeAD6fSHu5LnD+KXBqA/h5yf4T5atlJggipeUrZL7wt9Ueg4KwiWqJaHz9MvJeypD/duuYf4dPOc9HHzPgWm0fF6MM49jHl4oz6VAjPW5MszkX85bPxdV5fN8sD4a2n+pcHxZijfzcUVxhTr98l//638zzjrrh+Oiiy4ePw5d0K++086Yiy++ZPiYtk8R/OIXF+W1vjdcf8M4/bTTx0UX1vtXQm84+eRTx11335X9ra3bboC94oorx02/vHnccfsdoSfdPm6/9Y7QN+7KXR6333FbfpCX/qRfN/4BskUPShlLkslD/S66+P+5RUxQznYNzY95vnSc+TTTtA3TOFz3m90GQf92f9nv4utnODBPR0MYJR9No0ThOUgMjJ4pgxCnNTnrONuJpxP1S4EQTpmlyBusdVpu80G0+AhqMMNitgxNtVTfnVIUIjpVg4qO0kAEn61bZi9swXIfNCW56LUNombcbVswy3TySSeH0bD4xXMfSdQwnA+5/LLLxpVXXpm3dUmT+c4GEPFPP/30UAxX5qF0wlFML75Q9O33a0Y7I2DQ/tlPzxmHHHzouPfe+0OA7xoHHnhQ4NomD+dTAPGIkmf2/8wf/CBx2gpGOSg+VmVyjbsdP9BGhbSeW3DhxtVW5Fow+h0wKgw26rQGkhIWz11/8ErXdc5PuM7ad2qOPPLIMEK2D2PvxflRR0oTpWjFys1zNtizcz9opAxQ2OSBDvQ6CwMn+XAA3q8wjVB4iGfWc8sdJ71fNKJfOfgxOvjVDOvKcc011+b5lQ9/+MNp+ILCXzILb5Yx/tCZylyUi/wpoxvQKI6+AXFrdAyu//3Sl7403vCGYxe2C6LVVjAKtPSUonPP/VkolZeOd7/rXWkUk1fx7r7nnnFayNGRRx053vve9ypaGgFn/uDM8UAYlp/65Cez3HiOvix/VKKyeq86MesZbZGCF7Q5P/Ltb34jjKCvjdcd8+owhHYImaLgPJ2rFd3GAHxwec86neUDp/eWC7zssvETRzrPykIRtoqWN3JRhMPwTOM06tL2zb41ivIED6fdM64oxbnyE7JNiabYULbkmdvMIo62ju6m1zNnRjJXup6iXJZ8cqAONZd8MAxzi8hMdrv8+MoVzkU+gM5LOCjclMjFGaVSeM1whZGygCOjJz0GCnIjrjb8wAMPjV9cdNHYNOKvWbMq6taWzdWh7M5WaSJPv1Y1guvDebdVq1aOAw7Yb7zsoJemYei2ustiELvxxhtDmaub6tCBD86N2U6KCHmT4yzHTDFM3PGOfu/aEGMljdyQbX2pSQR9qP7xkksuzpsEHwt5Xh1tUd+HB36VE0/QrC7gayWd/EhvNaZm89UnQ29RkZYnWDAIggdYrU79tlGhfyjj4clsw7PqyLaSyl/8kVv5IwruxJd1UfSAqPl8Fo8jXx3ut56rT5Q2FeAAfkAdMob7WZyWDUR5b/nmLw+8whv8rmiL8lezk5GfgmRYpdcexNdeguhUcmu23SpnyX7Gn+GVH8Cf7LsiGH7PaDdGgqrzWtWCWH7i6C+lZfiIr9xknOtwLief4r2gDurCVfzSHqrs+gTv4Z15Vn0Yd/hX+cmPmWTGyaOPrA3j/uGxw47bBtqoGzwLo+SyK24cF1183XjLr703jJI146mgx7kd3GoegoU6CODXPH4ulL8yAbRN41adV52mm/F5AVf41SRD5wlXyS5ZrvIVT9VZykrES/l5lnyUDKBjvZB41wX5cwt0zbkpNK3zYe2/UJYZzKdffF3E83zwQuH/b8BiHkvnNV+29dHEv8P6V5opT7qtg/m4oOKPMDouTiNCH+w2zYuiT2dY+BiiXRM+Ju633/OK3+9+d1xz9bWhN35vXHDBheOcSG/y+Puh59ndc/bZPy3/c34W6c4aJ5544vjyl7+aRwW+9c1vjS9+6YvjK1/98jjl1FMSn++VGXuNK+RSf6HNTssZ1M/cDCZlnUKnmZZ1CtOw6e/UtV/DfHi6bFPPpSH7qWg31Tct6jfT/gPAMQX1sezDx30kD7p3ZMgENBINT4cDpp2WeN7FYzwYDFvhqU541pgjTMfmWTp5USgBBdhsvHADsJloCrznmtUpiKKncvyDH5wxrr/u+nHgAQemMZOdUNAHH2XHdb133XlnCs1hhx2WyhOggFIofWjv1FNOzRl7d0RjZVCUShdcDmyfE0aGMwAtzH455aRg6Zx05mjfddfdcpb+1FNPy9WTE078Zl4hu2UobvDZV48n0lNEfQDNNwasOFiJoQy30IkP8LcHI/wCrUy38tgV6bf5JE2vMIhXA0kpmXDybwW060EZuj5B16swaeGk8Lu2rgd6K1Q5qD1BOavbcq6//vo8vO1CAGBWnxEBh/M8FFnvnt22ZeCSd5WntvA5/AUvOoWRiVSwZrwXlx8a+TvY62q9s6O+nCl685vflP7i4hHFp26vwlNbygq3sjU/NH5174yPu8SldVnCaaedNj7ykeNS7uHEe7Thn20Qd95xR86KvOLlrwgj9IAZTbUn/Fvf/nbKl+t+rUbIy+rdX/yX/zI+85nPjB132CEHN4MeBRUval95KVGMEasNfm3HWhsydNklF40//eM/Gi89aP/x8iMOjTBXua4Nxe3ZsXnQRi6bP37znEKUOxW7GGRJS/NWePGkFGvypw7Vbw3I1YEA8UuRJGs1mUDxqvpxFqFmplOZUqYoh4Ec79Gig83Z1sgTb5oGSq38O+4ixAARfBDXbK8LHpqH0mVfFPxCH7z4bk94ia9OspQQzxx/adS/35oIqDat7Cn3z1Zbkq7LbXtK9kkRT1kxcyEs/MlDxfcR1h3GDSH/zz771NjjxbsHz8NwXrHZuOmmG0MOHkhjlgyVwh7GMJmMLPFKWRkMVoCdSxKuHRkQXWSBD/o9irDtodq6iQ7vjznbFX8MkBq8Stn0jrbqk+uKdLetWc30rRNbuzxffdUVw9XUtlHhrxVphqh6ZnAy8MkKpTcNyZADCmgaIuGUJ2UiwuUtT/G7H8v+OfIG3Wd1GLmQJ1AHtin2xBZew4v35L/S9MCcSRKi9iJt9X1oILtoaLpSnvVZmbZwa2tAnln3AVOZF8dvAiTxTz11OnwHVc5ZvBlt0mV7CpqMaeiHg/zISl8CT8pexFVn6oZxmDwIfkgr26KvxlRxtJGmregrWUeD82baHnzyEi/TxLttJWTVpICwvOUvHPrl4RD/A/nhQ2MAcuEtJusXmk92FdR7yX/TQS5El0KYSQJ5Ghcef3zt2HGnbUMOKp8Nl20+fnbepeOKq24Zb/2194yVq7ZMo0RquJNf3gJhlbH44N3v9L1h5r2Qtmnr95KdSpewwNsZvvKyXpPl4JN1EL/60C5nxgvZr3JG+qB3yqsZ9nWg/TL9LL9pWTzPhzW+KQjvsA5fSJP/L/6CeRz12tQsFb6Im2vcDfPx/1uhcS6Nd+bm8pjP03u7KUz95/E3TNMs9VxtZqPcaeEjyW9605vGMccck89ve9vb8tKbD37wg+N973vfeMtb3jLe/va359X/wo99w7Ghd7w1+oiNx9XXXJvfKPs3f/h/jfe89z3jXe96V8T7QKR7f97A9c53viu3hr/j7e8Yr3/964fPbdCTyBtd8Pd//1/kxBEZBiZTtemFul6gvX7LO2Qj39aFjut3WmbwXHwFHXfeNfTzc8LTe13ey0Mb9MuRc+Wa9q9NB2jcDblSMo3IicTPrwrTAVIKprOEGT8yznjx5xcThX39776eRDkUbgBCkJWCxuEgJsWdny0htinYQqFzveOO23NQtDeTAvLw2rWJCx4V+ZWvfDmNkH323ieNjjJgGD9Pj5Wbr8iPJvqiprxUsrRowgNbjnw74NuhOO65515jqzVrUrEyeBooHJr/+t/93dg7DJYddtgxwmomVQdv37/belSCTv2hoAsv9t5rn5wt9TEzB1kJGKNDnj3TYqA0gJjlZ/RsuXqrvDXMYLEYXh0oejnv8oFHHKBMwtQRXuMfnuGpAUwarutIfowhaSg407pVJ3B4bnzC4BLmWcPYa689Q+nfKhV3gz9alYvCQxjVl1USxkrnJZ1BVZnle889d0e8O6K+VifNpZDUtgrPFINWWClf6tr2AoA2ZUMnGoF4DB03bl144S+CtrVpOPXgXUCWq+4ZJM4L5cxg5JdK74xHFHdb8ShotvWZPf7ZOeeMN77xTRFe29HknQdqzTxG3mZVLMu+9z3vyfzQA6eVOF+A//SnP53GDdnVfr75zW/m5QTHHfeRsdkmmyYfzZLOqEwl2KpISOnYdBMz10+GMfLAeDgMkjtuu2V86Qt/G+FPjLe++dgYPp8ZK1fYAsUQiIF4VucgipJlwjP1EA/JA47xwJ9MATR7R0GDcsLlFy4gDr+SxZlhEn45QxIe/FuG4Mo9ywFkiNJCBkvO7GentBQez72SGmwunJlnyajOGmm2jQhTX8okjOz4peiVIYLmUsYybSo5yl439Kkb/hw5o4SJy+Cp2eTFdtEgP/ICh3rHL/kbxJQJT0yI+C6J2bG7775zHHbowXn2Y/PNbU18JHDaGlAKvjaj7TAgnbNx7kad6F/IO3l26YZVWgaKNuS8yq233pp56VfkrbwMYDzJs03Bz1ZgyZUykIlup2TQFdG+YeMWMb/77L1X9JO7jT32eFHO4l133XXR7u6PeL6xUkpungsK2YeH6xlk+wXUWW07KsU4q20G6Kq6DH4GHZ79egf4SGbQK8yKED9lrD5oVgcps7NVQLIs78RLTheVEO/Kz69kV9hMKQ26i5aW66KDXyUPOYm8C2eNd0lT5Keutc3yW+x7jUl4TlEXV13ArUx+1Wd+lDLwMYK5lNd4F0behOFb9qeRRrpqn+S7yqeu/YpbsjMzBjaQrzIXL9SNs36cmwv91tkTZQ1eRiS0gzyLkmGRMAA+eOHijw5h6ORX5YmyBB6/8q3w4gU0VUeRLv6eyjG8tms/8siDY9vt1kQb3ziMtIi74ebjjB/8bNx0y/1plGy+clV+PFHbQy+AG01+uSpj11fXd9EOuiyCiqeL9et3mrb9pu8cfoIIKvnKt8Adf0+SeXjIVuDPPinodQ5POnG7H5wCvC8EaEFzl4FrmE8/H95g7BI36ZiLs+77Ir55PB1v6j/Nfz7+/yisk1f8dlbzNID2W59/P09hnvapWwr0Q0A4fdIkEGdnjW37tqjTGzkTSL11XdheoYPuvx9D5N+m/vd//8f/Jz8LsN2224Xuu0temrPb7rvnBGrh23W8ZM89xyEHHzKOePkR4xWveMW46OKLcnXm7//9v58X9WjzaNIuazJtKdq9VzmXLtW6ZZ/CvN803nxYQ/stFSdaUf0G3/UL03E6+6twyqJtegbCU25neKZ1Bpb9+qc/vWCUtIIPNELIMqEMg0E6IM86UmmE2W7gMKy4FFpM/LtvfGOcccb3xyte+cqsYIqAuIwJg+1f/de/yq0ylEpboMz6GZzs6/8P/+E/JO5999k3O2oFlRbhzooYnL/3ve/GwL372GbrrXOQ0Gl2RTJoDPKuAfbcV9NilgPcvjdySwz0rnGlOK4OZaC2+5SST9m87rrr85yIvKSLLjtpwNgeTOHOMysPP5q0qhtfgb/99tvG4UccnisCpSSjrWb8Vm2xavzohz9KBXWfSFMzrvAW/+XV5VUWDl1daXCAfvdr1kY6acSVBv/ENVAqWwuL+pOmFUllEU9aZU9jMJ4NiNKIbwbBwBfemQbwz2tlA+ctN9+cjYriJR6BA+pAPhqmPNFB8bJ9i5Gw+FX3KmcNbnV7hc5BPO/okhat4sPvWVmtjP3sZ+em/6tf/eqkwbMy1IBe1z6TS8pA8zWaV+CpRiR/W2jOv+DC/IAmJVC+r33ta3OmHi/IuzzF87XWvwvD9eAwgsiPPJQPPt8keeUrX5X3ksvLwbZfBm/+7E//bHz61z81XhQdlK1chAU/8QstbTRs5GrYkIXHH30kjKgHxtpwJ57wjZCZM8cb33BMnllgjDwTBsrKUHzVhjJI71d94E/LEUBfG+3KhS4gHuUBP4ovlEI3VJUC5B1v0MWhuY2+lDsDdKBq2U2FCs8Dlxnqyr+UHfIvHO7cFha/iSvoQV/NQs4G2EjPWRXAf/1LyyupZ+TB3fKCZmn1AVm++MuI1UTSoMAPSqTw3PoSYQySbk9Np3jNw1ZMU8EL+sx+97YZv2iV5+Ozj+Bdf901geXpGLR2CgP8tijzY9Hf+ZhiTcgwILAe7akIBx4ybs+//EuRq8PszseZXCFfDCDXottaQPZsM5UOPLz2oWizm0cfUDizTFFO1z3jN6PQma/qR0P+Ix9nULRdsqb96B8rj9vGRRf9Ytx26y2ZTv08GvSQefj12/IIVmSdM9JbxspoqP5pof5m/Mu2EQ5oQ81j7dwKCbAvmiygPRIkreKkPER40j7DCeRDnoWTrZbtkpHK00SXSRJysmDoBBR9bYBU++h3+Mkcw5sCmvUfZVTfVdYaA1pu5FP9SbUn4L0NEQbLQn8TcdEiTU30UeLrIgtxqi22cVOGiDwzj4zP8E/2LMgo+ZO284YTD+Cv3Q3orbz0xyn/0a46Hjod6HVg14qh91oViTjx12MPo6Pqo+S3J5DIlb5VHpy2FphTHh59dG0odNtGHWweyn0kHJuNk085a9z3wFPjbW9/79jIGZXwdcgcnaDrEH3Abz+jo+luv+RBvotbrqD6V047kLaUp/KXjh/IJMIjXgqiNOGejveUA7yYIc4VkvhTH8aE9KugBWi8QLqmu10DusE0fCmYT9t1DfS1YJp2GncR1qVpCk3HUoC25wv/VWGB1/P0Tn6fEzYD71M3hfl3MPVbKs08KJ/2TI5bz9BOybt3vx3mWbhnZbL19Kyzfjw+//m/HW9/xzvGZ37jM1E/T+fEN10XXv2T+HBKu/ahtXmGj25gS/z2YeD86Ec/zskh27fEgVt7atleH6TszJ6XggyfIZj/BdPwKUz9pummzyDTR/+pzHjTjn/1gzVui9+/wto1zD9viHGdoYSQYqiOpyJXAp23TopbSJN/i1fJIs7BxXe+8x2Z1leubcsx6AlHpEHVLLjP75txZoy45cJ3Jwzctsac8f3v59YHg4qZxc5Px2pJbeedd8ntMw5uykf+wtANLI8Z0E8++eT8imYzAw0rwzCwrCbtaad/N8vb4QTH+Qlf3zR76J1SCnczeeoI2xYrV0V5tsoP4b3rXe9MZdvKwIqVm0aFUWgsX+Pl06lAWOJDkwNPuWweHZ2OBm1o6Q7TextzHYaeHMzjmZ/GYluU+DX4lcB0HXUdKgNFn3KkLtopF2U6Ui3wocsaj3mtqa0eBsitt1kztlqzZd4U4SzJ6i1XReNam3WIZvnhCUPLr7roxutr9pQssmD/vHw44fKSp3d0UrjQj3Z48ROtZhpsc4FHWdQ5mq2SSCdP8aUlX+hourrjAdLIk2zhh8Hb9j6z3eK52UwewsWTT9eJtnDWD88K4/nOcdRRR2W+Og/8s+VGGX791389B4sHH3got3r98KwfpiHMyBFfHaIFvsZJ8Y4k+UyZDWkcT4TiePlll4zTTz15HLDf3mP77bbJMwJbBO8phm7jsjVIudGJ9sSQOEsOpv74Iv/mvWfhtpA95pxAyKj2q6xTQ4Rxrf69y69Xy/qQeyq8z4TsRDbi8Xc4flMrAvEeAo6opLPlTh/gfAoDhRHmUKm4aLSdzjdVKGa2ItkCiTdJf7iWT/WSnX38ugyA80whygmV4DH3SAwQWJtKRNChbvpZfGXED7/Krl1xZkRrVry2a8lT3vhJQdf2xMNHW/LMnGkLrkN1I4t4tjP6Sr/bseCn6ONHy6224HaoyCziaKc6cdsfXRDxZPB+1Tj44JdGn/eWkLdXhYzeF33ad8ZPf3p29o9w9tXL+k/XMyfvg0+29vlw5kMPPZB4N99MG9EGKHIGvcjnYauSy8dee+0eA+Ibxpvf/Lqoy8fH1772nXHySd+KdmFb5T3ZlinN5NZth6HqpqORPfVE9VmgZU/Z8RR/+CmvX/H4e/ec76HEakOS6g+FqVc8Vsctr2X8d/1U/1fv9cz5rkwpocVv1UpupG+lwOxj4ZtNrMVvru6FX6RI+gF623U5xE8jf9ZO4NcW/KKj24x6lof8yInf6s/qAgs4xE+6nqp+DH3y4OfXOx4s0Jn+ZRQAeMhenc2slW5yyo9xga/iC6+tq3iifGWolNLDGMIvPCYbwvUXFU9YGTf4ET5BQ9db9WEZlDztcaRB3I032SyNjvwyfuTxwIMPB23V78AhRaaKuMXb6qtAv3fZ+7n7c34ATzsczuYP8N4QNVm/M6L9khPpS15mtMAdTodGOh+Punk45NFHlcugkzfDK+JnsqiXyD9doi7eNX0N0/fpc5drPpxr/w4rmqsd9fP/KDSOKa7Or3//34Qp7qVcw1Jh824K0/dpePOp3TyQF22UTNIbtCN8N175laZlTpvkmv/SmsS2BdJ2Lgq6a94ZszmpE+Olj5saG7O9x+/mK1zqEfrB2gfGXffclTeGvvWtv5YH5V2QY+V9i5WrM5+pLE+hytHuudBlbTobpjxq/2n4UtDhnXaer/Jo5x2fml9gPv70met00+dlH//4x49nGEjKGRDyUHEwJBWB6OQoCGZQuF6ZyKwCAUVEo6ZsBOrc5uMqVd+p8KV0CogBG5N1vjpOWxR85dz5in322TsVQIWAwy1YP/jBD1I5de6jBxUFJTziWEL70pe+nJ2EOPzEUYniyUO+zgbo2MUp5a1mn1asDEU7yvXNb5449txrz5zNb7DFyAfupKGUd4eFYYDwNgOLXspwWYzKwjK++OILxy4775gKnX3RFC4DljT4aYuPju8le74k/AxOiTrDu4LwS3l7wGrl07sywpNxZ2mEoQe/Go80zT/l5u9XWONov9r/vmjR+83vviRvo/MMGdCw1JO8nNc4++yz85rlrbdek3gomXBTYmwH0ci9O0uCFgMzvHkbURgWlDayZ190x7GtR5r8qJ+81Hs8M1YdFKd4CY//Qpnae5x77nmBZ00ak+GZ5aqy1l3hypSKSElspiUH8kIz3ohjxcWqEH/bTcgo5YHSQYasIsn/q1/9ynjjsW8chx5ySJZTfhdccEEawB/84IdyuVZLosC6beMrX/7K+N3f/Z0wKrbLmURKOBrIVcp1lNGzg9Gud33Ida+hlF526cXjC3/7ueHK1Xe8/W1j6zVbjUcfeSiU5Ogcw3BhrBsVzWTDU/W4qPz5pYAzIsikehNP3WZYvKciFUoRfnkvpZlyKA7Fo7aYKGPzi/zhCz+rB/XV8CpDQSmhXGQz43opb2af5Z/9SaQnDxXG4K8VMzLpViE0tuy7PS/LGH4M+1qhUKaawdVOOOUQr6Fx6A/QqJ4rXSkw0tjyIknKXji0KQPa/WfVBx8pdlYQhOdHLaM8abQErQ9Gf+mmrauvvHLsu6/+bEUartuFIYmXypBlDXyPPVqrppzypoL7rDatXW0YcrNJGMvRrwQ/FpXXEX3eLuPQQw/OGTaH1a++6sqkgxHCOCQHyoTPW6y0iquveyqNqu6jyR5/+cj3wWij6HY+SbHRa2vXjjuuye/sXHrJJWkI4pe+382IJlEY2+i3msXQyctKAuQPxOdSwQvisVIdgP4tnNJVf+Id4Lub9dSVesgtfoFDnGrXtVVLvcKNbyHxWb7Kl3JYCgO+q59e5a+0+F4KB+ls2e86gTMlaCZG5Vfh5CPlcFZOflbfO8w4IB/jUuej70GPMPmoC+ltd/Xb7ZcCEz9ZTu9+tRVxOk8yxMmDn7opuQou0njiVx+DeHkV3bUK7RktylsrOXht3JqVGT/iF1+t8NiCpi6Sf5G3toemSlM3B/q1W4DhgT5ltH3L1j8TVi5BceVpZBthm4xvfft78b5ivPlt7wrmRTmDb01r0VtMT3rC8ZuC964jdLSrNtvjZ8lHvXd/EPHir/EXkMr4H39Vtjzll7/tqq/GE7+ugbfSLf6zUcfZ54WCKU3iCicMdF5+200BPtDlng+f9+uyKmNDx1k35WLei1B5geeGLQ0LuH/F+OuDLid4Lr7Z88xvqbxaBqZhjYeDv8Pabwrz+U9/AfzaarXbkpeS5cW+DHj3rA2QB2AnzRk/OCt1Bzdt7rLrzoHn8ZCb+naPtu7XmOZsmvbsxlD1USRYndxk7Lbr7uMv/uIv8iO4nBXz6Y6K54Mo8eypoMvrl2v5AtNydzi/qf/6YBqv02Z786cdBHQ/OG2joH/BQrr4Faefp3GWBTOPbw8Mp4R+8YtfzFuq7Hlr5AqvgI0EgykszllQkPwaSJwdUAm2Wtkm9b3vfW8cfPDBqYSWEvxsng2xt+5rX/taVppvi+Rg9ewGWSmuS3N7AcOGcYH1CipvYO/1TjvtnFfy2oLgzAOggBMYjuGCQV8OpXCPPV6c8ZVPJwqX8Msuu3RcdvmlQd/LwoDYKtPBbRbzxhtvGPvtt29gLUVI3pRQCoD0yk6IDdJWQZRDne2//77jp+f8ZFx44QVB/4tDMV8V+ZpVqu0r7ru+IMJuuvmm4QpbtxqV0lADmkFGOTz7pTgJa+FSP+Kgx7s/CjBo/2k9MfjUFXz8OXyAt4yYOtdihlt+ykgJVz488hE55S26qpEZQB3at6LEiGBAwincAIEP8iMPaFMPnuFxJbC88VhatN1vdiF4L1x5gDjeAaWC0UIxgiuV0lAS99prr/zyuiudDznk4KRdnUiLTjQAg6yOR1plDLZkvt4N1owkX2Y/5pjXhfy5Pa1ublMefCSbtrL4IN3FF108PvbRjybvheGD9vKmN705D7e5XhBuMvv1r/9dGjPvfMfbIy+dWdAR6cgDOpUvt7YYSE08h4HKKHlk7YPjb//mc+Oaq68c73vPu8euO+8UgaGQPW2rpC1QoRxXX1n8mNVpykM4eIuXNTAbpPEfD0spKeUqldYoI55IT17M8kiIRkqVePAnvlka/G1jhQKpYxIH3pYtddEyClcexo8w5dcWOkzc6tTkE06PHiwRBp94ztyQ0+qoq/OjbFGO0aiei+c9yCwqOeghW00bPzjJM9m0fcYqCz915DeVq1l55cEgaaMJj0C1/TqzQtasDN13373j5ptuyjaP7/gID9q0Gd8F0Q9uuqk27EvxQfMGgWemVFNUGRoGJfXl3eqItPzEWbV6i7HXni8ZBxyw/7j1Fl+Nv3jcdtut2S+51Yuciqt+rNLgfdZ/GB4hDeH/RJ4zMXjeH/Q+/MiDQatJjzDaIp2ybLftNnm+atttt8tzLa7DdKW27QoGUYNx1FTywTeDNg151LejuUG5bYXCQ+cHhU15V/VSii9+qyNt0WSH9kgm1Rk84pNlfsqijghJyXIo3VHWateLRoE42iI5kAc6CiccpQzjp3B4pAFweJee4Sl/cduw5V84qyzwikMePedqTyqsKcYz2akJMeHSlcJfg/Kq6J9rO2DxRfuSh2c8IqPdr7UsSYvfAN36RWVCFwcvmv1Kh/biceHAa/4mXwrH4vYLdKgHecMFDzftC4yhxYOqO2HyZxApv5KTp+222zryi/QbbDQeeOCJ8cMfnx8NdOV4/bFvHcuiHvR9ZRTNOrMJVBkWt6oBeaJfWPO/39tPfDLQ/JU2487wgU6baYL+5lkqWMLDqaPmh/MjJsfQmcbILA1FM+sy/qTnx0CXhh+jnbwKA/Kd5t2u/UDTsj4QVvIWLuKuD6Y4PHZeDfPvDe2/vvB5mI8/75Rt+t6QvIi/wFD/Zi6fk2czv3iuGpnFj9d8irbbcjHFvT4ez/O1n9Vph3PS+p1Cy5h2MsWhfzn3vPPG2T/96fjIcR/OlW2TfLbGWqlOAyXi1W6gjfJ2SpNUzigb91zSsnLFqhg37h+f/5vPjyOPfFXowoeE3JXeYuW3YWna43dS1ukv8Iz2huYNJ2wad30gznya6XtOqkU9cN5bNoE4U156n8I0vHGDZZ/69U+lUaKzE0EHdsstt+T+eDPHDvVQCLqzF1eHRXHtWTwdpApjSOj4HRiHi0JsRSQ/fHjggUFs7UknCFYqzDw6dG5VYqcdd06CEOag+CmnnJIKnwPMtcfZ1qAa+NCKLoYD5f+QMHrMOLXQoBFNu+/+oox/el4l/NLcMkIxE0ZZtBLyd9/4eq4I2GJkAKCsWOFw05evqFtFUXblosQHK1NxoMwlQyMvZaoDwBTiR8cRRxw2vv+97+aMka07tBeNyCFEV+rqyH784x+lgoIGCroy4WvzQH45cEQeXK1YlBInrnCdps7SO6EQn+OPX+IkjQE9yCgLPGhWPwY80MqmeFY4KDaMw3tDcem40iq7bSeMVmdJ3HVvG1SWL9JbKZOPPPCewaI+bI8iMwawbbZxyL9uWdOxup2qG673FOpIQ1mkQBFVfsrKKZ+wfffdb5x/wQVB11N5PikVwQD5UyjUpbjKyIhBXw80aErFNgwWPHMlH6MDzbaJAW2B0tq8/dznPjcOednB4/DDD1/A7YC8sv3e7/1e1NGKXL51dsb5qL/9278Zx33kwyEDe4Ys1KFW8gOyQw0eUdJTGX7aftMHIv+14+wf/zC/2v6qV758vNi3VzYzuxzxsyOOQT/kjPFXCkwMflEW/DYAtgzggbNe8sM/vFHmLkvJ2PKcTADegTDxmocUng6Tlqxxys5Z/ZDGs3jqKc8YBA71KWWu5s0cf4aHAbtkPuLnIKMMJTdFgzqvrVMMeR+j0m7NDuOXCOjBU/HIE9dtCD3wq0/4kq7Mo4wd5YNPPOEMH++dlkyR91Y2c6CMMHmS9fymSihW5McKIRZZbbSNTz8Dh5UFih9FeNNQ5CmflHr7+JUVTQ7Fq1ODlcsO0oDLskR/Z8IgED8UfZaVNt8F+eUvb4h0Jic2GzvvtGN+98gHAK+84vJxzTVXJ20+jmnrm1UMNOmHfHBRHtpXGohRXtuznnwyjP/oIhhVueoQ5cu2FuH47rIQtDhnd8kll6bca+/i6I8ff+LRrGdtzDZE/FcPzVP8Ip/Sga5f8Si3JqLMSJM1g3UfevaBVldtd1+Cj2gn78rYstL1mopx+EUO+aeZ9cq+cPVYxgH5KHn2S0ZK3mYyH/gab6bVvpInZbCKK13LkjL65Vrxz4mGMNpq61IZ63leI3DC0caaPp38aguFLzBHHUvTID80Zl5Je/XleIwHeC476eXfIH7/VpkKp/cOQ59yLQveKUcEpMNL8s3QkK7OVzHWlD9ojbRc6QP1rH8h88n3kE9bFnfYcfsY64ydm41HH9tgfOs73x8bb7pmvPEt7xjLQ3YYbwsrNTOn7F3nnHKBfgf82pX/zBBIV36NB92JJ1NW+sXfgAhIfoeXeiN9ycbZu/qMHFKWtEWZpExHpKzn8ColunCmLMVf0hDtqWRyEToeXPItupYGZUnaArIM8puB98a1FDxf2P8/oemYp8f7QmkmQRVNSLWHgqrrRejw4GHwd31l5a+ugPTr4pjS1P6VZ7t+7/DqB+RX4drvzy+4MHWAt73trWP7HbaNvnt5TiSZ/DFRZKzq8UTfSib08Umb9vTUM2mU/NVf/eU45pjXRn+7X+ZFzzLZU31dEpG/0+f89Td7nkL7VX+1LiwVf30gbrvmX7Ur27zr7CJ0+pjuOxs6HZjnfcNUvtst++jHPnp8K6OYLJIbB9zVzDjxTY/a816NXMbOBlDuKQwYL61BiQFyxhlnpNJGse3tMAwM1+dS/Ju21aH4Oxvio3I/+MGZecsTxRegg2JnJQXsTjFbsXl25rZTUFCsMOwWOE8+6aRcnZEnSAUglAFX9cJjlcT3RzxTXA2oyosuM+L2bp8ZBsh+YQgZIGwl2jr8Tw2a7dc+6sgjU7AIVB1QDUENR0GgTOu84dOdMUTuu//esfdee0XZ98rtY85EyJdgGkisyKDdaokPyblxIa3ooKcNBhVuIMJvaQCDiX+fIcFfZUq6wonHX134Vc5WuuCiFPCHU7355RgK8qTQChfGWOpB5rZbbxv3hHGovu+9955UbBgl5EM6RknTCxgz+KEsFMJeeeKHJjRrKMIpzbm1YqYYiIcedDAa8aSVBnkBYY3bF/59I8IAYYVNFOmVlbKMFkAmzPKSXbjQG2iSVwzutQ89PH5+/s+jLrbP6/zIGhxo5cRzMYJtWkcfdXTiaYPO3eO+kWI1UB2g2Qcu//w//3nK/zvf+c7krTIKMwviN7ccBI0Mi/p149b945KLfzG+EMbMXnvuMV75iiOiJ4x6CJ6LQw7zq9WBLzyyrBQDBYeTU75WYsiXTsP2N/zih3b1XnVe27P8KqNf/AWexfWKX8WzxY5dWOKiyIaf8EpTiq167XhAfl2HBSFv8AZ9eMNoEw4XA1U7X0iT/wxA/h/ZD6gf5ZSvNqijB8rLKZdw/uTYakPxq2Wp2oJ+bYF25Y9nThy0yyf7vln/179Zf4HG9k1857dq9ZbjhhtujP7orlDyNg45+v8S9x/gfh3XgeBZwEMkQORAgDnnnDMpUYGiJFtZVo5te2217e7v6+mvd2ab07s73mk5te2x2+3Qlm1FShQpkhLFnCkxgSRAEiSRiJxzDsSe36l/vXf59EBpZna+rYfCvf+6VadOnTp16pyK9aQ5MyT4aHTIJafugbdx/aaQDVtD5liGMzLryrK13Pgc+ZK5lgsabGnyZ/mypXnkuSVYGzesj/LtKbNnHZHLrswY46XFixaW5cuXBd4h0wMne00UF1xGhrZTyzQs9xLtD6Nk9Oh6QIgyUEDVAWVMnZA3jOqzzzor8XJk8cKFC6I912PRJ022RLPSTxnBrqPqdbkQY6KO4ldekm/ltWqsqcusf/mlDNiWOIKlbaobCcEnedGzKZoK5smDl3HD+e291av4nPr0DQ9kuzkY75FvoJ91CS+4e6ayHvHboIV0yecU8YC3f1/ACB6tiivDVhsmWwK3wEV65W03QrdZF3CU0xP98HRrU2jWVXA9e6+JEz4TVuVHXc7GwG1wOU9lrmkrHcBP2L0w8flqbGg/dSYHEXxXL5Wn0bS2eSjylZZwrgoPuPk7/vxGU23LKPG0aZMDhs8jQ2fYXW794d3lyGNOLTe8+6ZyMMp5oIMXnIfy3TrlKy4Dcqjy1cBvTroWv/ks2y/QNuBFedQhXNoytebBxB8RM40SXjmTt3px4lMPHv5Eo0ZvqRS+4TWAY2LT8Ahf0/V4epBreHZdN+2h3FCw/v/l+vHtlaUft3gmTdrvnuvGH8p1w7uDZoNdFw7f5Yv2rr56NRC/xW1+IC1X644Rr045s4Fm+0rea3bllVeUC847t2zfsS11Nfs/yeDUc0Lu4xkywl0++gPvo+OdbPgP/+E/pG71uc99NpfpkutmuekTbaC1h0a69p64JfneStfuU/79/NgL/9/jpEUrThnAaO1S/6r/R5OmP3Atv/Z7sOvi0eqB8+T7bnzfjTdTsBoAipZZCIT97ne/W2YdMSsvCuQSiYin43GxjBE3p5xAAgwnuRhxFufsUBjFM+uho2asXHHFlfkNbFVMYT32mGPzCF+KbiqWFLggpNFqyjHDBAwzFhQLHVXe7xBEmDFzRnZo3/7mt8vxxx2feBKMBBUiIRzDgzL8jW/8Y+4TmD17VsSpSo2lSTr0e356dxojlpy5ByDX6oYS/eO7fhyK4WVl0sQJuTek7rNxSdSoEFahzIVgZwFn5xJ4/8Wf/3kors+VCy+4II0h5bvtttuzvKb6JoQhQbmnQBjBfOCB+7PDr53MQKeKGXV08BaGHipL2dQPehuNRe+ZM2ZmGaVhLHLSwKlVtvS8fHiGByePuhGyjpajmTwYB/LRUcHd9/WhBC1ZsrgsXbos7yUxi8IwMmXfjA5l0Eqq0mOmwUbMOkMBp2S4iNMYET2F24wMP2VQ5xRo4fBhnMJTeSgqaCK9PE8//Yzy/AsvZmdy7rnn9Nc5p6GIJz/LTVxA5zvnqWxgjh93eM502Dws3+uvvz7xwM/whpey/tVf/VX50Ic+lMar72jICPfuThN0bTjfd+/9eVrSH/z+HwS+oQgGjyovT+BIQxlnbOAloyqWba1csaz8w9//TSi6w8u111wdiqQlERT2SB90lc4eAb0RhVHd1ZHOOnJKAYcDenHyw+t41xMt4Nfoz+tkG538bk6YZQtgNf4BWzgYaGfZXBolEV9aSqvv4unsU6BFuDCzChT6qgQGnHhnBOA3tFCohK080X7TSE64sKnwcyYt8gC37fUgk2r7kW9d/iINr8NRp1Vo1uV71Uip5ZEfl6PbcA64nolTPMGotOwJ9Pguf7RGc0HkXw6WxLeJYZTgNXfeTJ40Jfh1XK6937bNnTJmKfeXUaPHZJvZsmV78sWIEW3fj2U5VcmSF9w8m1+5ckXyvEGBDes3JN5HpPwLfgqeIIunTZ2SA0oMhmVLGUers/0eFfIGrtJrX+igXZpRCdUyjSL5ZWcZtMBTaGLpETopM0duGcnT2b766vw8ZSyKlW2SUiau8pPRta+gxKGRe5bcTVKVce1YfHHA1n5TaQ+amrkT5/DDJ2RYvzGYdYWfqxxJ4yHw5PyudVd5Dv7dMHVYebeWo9UvelfjIWgcf/KHj7xaWmWSHs/jyzqrUfkCj++J+gBPWFOwKRq8zeMtPP7Lp/y841U4GJpXpqocVdmtTcqfLMW7cFJnjSeUw3tkH7Suhoo0XP6feYVXjviJPyMwy1A/17J6Ju0DPl9hV1pnet+T3rXNJ+4BpzplIDsqLpkGDdE4ymLfm4NR6gDPgbJs+YacKTnvwqvK5VddV/bCKdo4OC2vwZ5D265DF77GqXgO4KRswpofoFU1jlvZaruXNOk8rBoYaOX/AZgiQDPqIDwYmbYZN/Evl7uGa/kAmsk5yYNGDWc+6zxc5tt7Zr693zXvX+6ybG8Tt8Hx9Pqrwv2/ynXxaWXl8r3zrRvv7Vz93nyF02jLdeE033Xd3904zXfDwW5hWcfh5OWdnPpO6Ml7Q25Zwq2deCc3NFD1n/KoN3PqGZDLlKnTUk7+6PY7yt/8zd/kxdS/+Zv/KvWKnNEO2acvq67l3+jW3gO/fB9wg3Enp9p78113qPDmumVvTliToQbMmvxotOF+Gdzm2vdu/L7JUybfbE+HjHTgAMtQR+OUKJt1LX2ioCGYb8JtzKGsWQOXRkakt6Fd+m+H5ciQoDhHdmnkOPbM0ZYuNdQhEgJgTTjciP+4vMtB+iNmHZH5mLpnRJhRcKoNI0eH2jovCo1O6Zijjsnr/hlJYNv0vNOa5OikG5FcGkaBtLzh3PPPy1u86zT5sFBKqxV71113hjFxYTCZE4X2pUFBsXQ7vOVGaOd4zzqq1+uooiJ2764KJ0XgiJkzy8MPPZI0u+TiS8Ogm112bN+ZSiojyx0YylA76TG5oV8n7lxr8HQ8aIKxfRcGN/gIb8zgt++WvVG2GQc6eMfZpsIUeHHCxPdbuDRoz4PtGxp4T4U3POe3vJTTjJNwSgB6Vlj1Ui7OSLH652q6NyPNtuJG7+F9TmAZlZtBKcbJcJG+lYNXh5decknuX2EIyYPSokwUX7TIBh5OeRotxHUZ5vxXXyvWoFOWaiOpnTTFSaOuvBm4hSLYDCejwvAHf9KESTkrNm/evLwI8eowBrRzbaHCKmmw+P7Vr34161w57486XfD6gvLFL30pT+uSh/wXLVxc/uEf/qF89jOfKeeGkc14UF75+s43/HL5WigdTknasH5d+e53vlVeeXluufE97wpFcUSZMnlSKvAMlzoTUAW4jrDOGNbbX2v91BkytOl38ZvyQ5lvykujHzoTKODUqE3g9dzBKizEbWmkl655uEhPsdEp44VUIoOAystXnghAPQFN6aXYCaTw5LJHn+Pd0aTgKguXafNZeZ8BpG7UKzrKP9tK1DEaxM9Mr97QFb54mIGpzi2z4qqh0pcGL8OOouE3WJ6tzAP8ZNS/LlcDM9tKhFNSDJRUypkNw2/jy6uvvR7xwJ+aBsnakJPy0e4qLdBnRO4noE7qhIzIk4OWNIkLB2VWv/KlADoJD50th+Xq0qw9IWPst6rL8cS55JKLc58cGC/Nm1uWLFkSPLY3DwxAZ+86RzO91j5XhZistLSr8pRlBc0gyBli8jLa88hRfeWEE4+L9jq7bIt8n332uTJ//vyklePftTczUskjQR9P8hods87CNRqjRxAq+wLtUdpUdOO7QSK0bjKA/PGbl54MEpZtK2gNHo8+4itDVT6rMojuNX3li/qktDNAsKeKwbmUkOCx4Gu8Iy28ySn08E1Yw4MJ4Sm/xBGMwEH9V6OGQVN5CJzMBlbxgq8PxPeKO9lQO3pGuu/NoaH88lvArGHyCJmYfKoN13JWA7+mgRda4GVxrWnHp+AkDQIGXtYHiC+u743XvWc9RrzapqoM45yolcoWPCK9b61Ppiyb+TXg57ShffsOljeWris/vefJcuXVN0QffHHeATIs2qhi1vqonmtl92y+/eYG4tf+vRunC6v5pJ9y9GQC19LAPd6EKG7UXuUBPMUQ8e6DZJk24PhxULsBKGhfIVZX85RPD1/pet/e6iq+XOW9Addw9GzlGuxqPkND5gZg5OMtcA4F8/+Ia3gcyieN49niNie8H4shvh/KNbjtXVESVs+38G68ruvG5VvbanH97jrhjee5Fk+YdjFm7LjQRXbliglyz+odOl0uXc4272CQkCN4KHjLrKQTttat3VB+8P1byx/+4R+mzvn1r//nXElk0JKRrL/3PlCEbp3BvT4T/0NwWHODy8i196HChnItvXK3vlGbp9+1b8113xs9W90Mdt24zfVt3LTx5nrS1MwUSoAAoJM48YQTy/e+d0sex+qIXZ05IeY3oUVZmxVGBIWbwigdQ8Jleq7lPz+MHRXkxm1pzLzYvC4vKOqUCLHzz78gO05HCJ9+xhl5Tj94FAt7MH542225v+TiUF4JEY2YMMYULkw85eRT8kQrMzIXX3RxKiF1s2dVtpWJ0nrrD29NQjKYdHaEuVHGyZMm5vIcG66vuPzyrGInSlE2jXT7Dpc6AmQ/x8hQmiekMqzzwZQUabMelmfd+oNbU8k466yz01u6dscdd6ShN/vII3NWKI2+5cvK0089Xa666qqkN/qqJPj6nfSJOmkV2t4bUzD2KHloxeBjlIhTFTQdw4GMC55OBY5gCgMHDF4a9NCoWh37bQahwaMIUipTIQ64OqQ9YZDtirL7BibaGrFllAT0rAfLPyhdRhQYZMGGmQ9czH5ddOFFucTESWzqmDECd2XybHWIHsLkoyycCzAXLloc6TaUiy66MPFSVmnczu93VXSqMuA3mFXRrA3Jn7pZtnx5+eRvfDINY+UBR6PfsGFD7q9y6AOBI83yiHv3T+4un/nMZ0MBvDSVLnTjv/71P0rl8rd/67f7eVj+8uaacUB5sGRnT6QxQ/Iv//yN8uO77sglWy62oy7ZOwIHI9rigqNs0moHToozA1ENlqqsq1fw1YUyUDjjZ35T97XuqrICtu+NFzhptStpPQlV3xsP8ZU2tTOFSzNKUlEPQcxwk4d08S9xxqdchV9pgj4HNbbwDJIsW8KqMkhbw4e+o2MrZ8W1KoNoLw4DS75mOfGgd+VuR+XiQcvCIJQGckBAg6bkoQu48k1843fFs36Hd6NrpV2UK2i6e+/uVPacGjiszxLMwO3g8LJo0ZIy84hZZcXKFWXOc3PKnDmLy+pVb+RyyBXhd+3YHcbmmJADZvHqTANjxCAAHse3whjfZjjMgq5duy7DzTqga5Zlb7S//ZaxOZ64nsZkhoQ7/rhjc/ZZu5o//9VsJ+qJgUapl94+uKjECA9FPsrgu05UfZnl0fbwLD5xvKWBGQqnvTAuX3QvD3wdevH666+nodfaHL4wk4RP0BXd0LXxYdZxr869c755Vxb0lqZX1KwL6SjC8Mw0ESZe3VsR5Qg+8Y0hUJV1ddc6xtpJtrZRmU8d128cxRq8mmkzTqLNBExO/pz0aLM/vtf8ejMJARN+mJahweNP8fOum0iPHrJI/grjb8BVJHyrHn61fMombRoyacDUNpDtG87hq4u44ESamr62P99z/4s8Mw05iLa1DYvajC71Cb5yMbY4uDYc5IG+ZIH251uA66GPngeiPizdnRI8PjryGlkWLFhRHnz46XL1te8up51xdtjliWXm1/AEv/nBv1uYuPIb7IQ3OO3J9Yf3wrrwlDt9lNW9JC2drGp20sqrl398jresP38iOdHOM+EFL4rmHaR+POLRZjUSn3zW94Tbc/mt5znfut+7rhtvKNe+eXRhtPf2fDsYv4r7ZenlM4DLIeIOEd7Fs4tr880NnokaKs4vpOnAa3zdfnefnG94XrwW3vhP+7BZfdasI1NXui3012eefrqMjLCjZh+ZS3WtxLBka/Qocvuw6OtXl29845/Ln/7Jfyk//vFP8mqFP//zP0v9Wnt0NL9BAgaJfYO1vQ3QcLDTZruulYVr5evi3pzfLWzwe9e1sgoHu/WNfpN5daAD71cZ3oXFtfcuXlwL78bl/O47+6yzbl69anUq9kbS7PEIsNmILAtavmx5mTd3XjkzjAWdJ+WIFXhiGB+vvW7fybJQDk9MBVSHQnm0rMg+DsuVKI6EtZFwS5cYLNbfmy0Yd5i7SUZlhZ4XhgnD4Iknn8jNlY6LNStyXHR8DAP7Uk477dQyKypbPpT6HHGNfzOmz8z12YwaOJ8eBkiO3gSeiKUTMopn78lPAo5N94wKuFoaY9SaYWU5lWNmKc8IDweb3lvFJoOEMLXBO5WD8DauRmb9HblbO1csW1FeeH5uGCknJ2MyzCyNuOPOO1PptcRCB0Exv/eee9O4cJIUJY2rStbAMisVigFUmA6jPZXLcjPlcr8GY6fBEB/Oys9z6kha3jdx5dE6aQYE2jajhCJkpFecOjIZSkWUkeKkc9SI4FHzbMdDV0WesAeTQqV8Jxx/QtJMQ0NrjXB20AFsCqT9S4wV+cIHHB5vNJyFw4GjrE1xcEHgvDgMWveAcL5XTzGuS0q0B51rKydhomMXrm/BW0Znv/KVLydvw9kmMzMrc+e+mOW78cb30YoCj+F5FLL1+Z/5zGcyrx1hACsH4+XOO+8q//E/3pwbk5uRqRzqQN4N/6pE69DezD1N3/72N8tZZ55errvumuA5gqzuG0ijIQQvXgGHUKh3eTiBq45OCufkJR9xhMkLz1Lu68xRPXmrKUmUBwJQupY+OCPbf6VhnbnjxK9GSTXyxUVHT7REW3siMl28c0aJxcUrchCn1QH8Ep+s71pn7TvnO9hNCDbvd1OaxKGgN6UTXHDgKW2jC36WhsOD4vnNoMbXoqljHlzf5AUX+YGpfuXVYItHYR012kCBvM0YuryzhNybHAr6gszv1FNOScV8/LgRKVvAWr9ufShpi8orr7wS9VI34lNoGv5wMmMCP/wtr7YOmdHuNx6dOWN6pFHfBi/6oj1MCYPjsMQTb5nJRgPLWu25k4fjK810q0eKP/5vM1y7du3JI4vlAxebzUVAg7q5fkzuQ3GXTnwu27Zvy/Iee+zxOdikvZDv7mCCPxmfd2QEvnCWZ9I92gUezHoLPMlpPMeJB2c0aMtlpM8BkZ5CXus76iDeEb/yYK2vZjxw6pMx7jtebTyFxsqHHtWAqPzMN6OE51rd5PLDHgyuwon2EbjV3y1dVVTAtJG7Ke/wzaTAJuyBUc58RphnnbUAJ6JEnIZLo4t84AOvfhj9ab1XXMiNFk95W7vzFL/BRqOWPmkd8eXjN9yllXcP8SwDOlielu0/cJUXOeaj75Y279kd8nnK5ORHMyVznn+1/PypueWG93ygHHfCyWkPpiEQdKqwf9HBCy7NcxXPGr8XFG7o9NxA3IARf+29Oe9BqXhD54Adf/k5vPcI7H1rcMzuBo2ERdlHZBrRK46VXyotui6hBIz0+Z7B4SK/3lvXNRw9W95cF/eB0F90A2kG4ndhtmcX9v8VrsEfnI/fsMjwQSjAazCu4jX/Vld/t7J043TDum6osOYGf/OuPrWD5loc/NIX7cAphTfdeFP2Mw89+GC5J/QAhyvdE7qdkwsXL3qj3H/fA+WP//jPyl/+5V+XJ5/4eciyg3nq7P/2V38Rem29SmLL1s3BP/obek49wAgqDZ+Wb7z1P3HfYFo11+IPpPvFsBb+dk4cNGh9cZUNVab0t/+eGwoevLq4DZV393ff7//+799s6RRDot2+zTUB5tSYe++7N09RsueCskkhbMfA3vXjO3Pm48QTT8o0kDcbQLm1ZMqlgqanKEA2s997zz1pnNg4WRWqqkhSaBkUP7n7J6mAMRwQQIflOF+jcIyW0089vRx37HG5D8HIZxQl451y6inl1ddezROUTjv9tNxIz8HH3gZxTogyPhFGj83n4FPW3GR85513JMFt4tRSzj77rCSQtBRbS7PAEOZkhb/9279Nhd2xxjljE8yZvldZDDadM0PBMgqjgZZUGKH8+c9+Xo459piEi24MwmefeabccMMNuUwMfJ1Slj06NzjU96og6dB1ck2J4pcsXpw0RTf583ChAEjjCY78xac8qB8zGspmZJXyX5XoWvecEVZxLXsBQxz8ARdxLf9IpTnCpAETb6jriYdPiH7KbMDYVB7gYYRaJ2U01dIVCkvYeJl+1apVmUeD3wwjZRKufOiv7OIIO+aYY1MBcCrQ1VdflXlw0uINR7RyTt5qygmjmmKKb9Q1HO64485couj+EfuVIoOc/VJeR0pfc/W15chZs4N2+3I27r777i9f+fJXs81QSqybZlT91V/9dfnd3/3dcu6552XHhaerkFEnlIHaYRudpuTt3LmtvPjCnPLnf/bH5ZijjyzvuP7aaFcTUlF1W7cZuqy/qDO0QGsj/i7noySjd+N/PMPQ8a4OPNFK/tIpe5c3/M4nOvR3XCFgQpHxpHA0nsM7aC5Nxon35lKRCWXRjCccGXVNccdrGTU8WC0cvF7i9PDwnW91C//GC/V74BplVE7tAqxUrIO/wLfESGZkSl0+Ug0YfIrX8KLv9fSuOiBg6aN3/MKQQj/fuWawyRut8Yy48Gi0Nkqk3Phi7979Zf8+B06MCR4fn4b54jeWlBNOPD7vLzr3vHPKVVddUY495ugcaKGwqZflwTdmMNZv2BjpDg+5NSVoUhU1dJXn+JCfjEonsliyNS6Mg7xEM6K5uNKMBn7dunVbllmbdXOwAQW0pFyiudlKxoM4L86dm4Mrw4Y74GR85DEx8LEEzMDB+IBrOW9d7sjAQQ+zJO44cbeJZV/asctowUYfg032naxZs7Y88+ycgL8s62f4MEZHVWTRCU/AJTgq0mqv9bjnNERS8c8qiDqsx3GjBb5pfNf4hdJN7qacjG9O77I8wjuewH9t+ZQ4jYfRVD71dKyqbNSOFUbVJYjMr+adew2Dv+u3Hh6Bg/yk0g7A4uUXkIPOjuOts1rkBJzxWoDLstV2WZVaTjgHOpryrdze0xjQfiNMXIN26trRoeon8Q/e5NCmhjHE64W2HN7l0EUbAb/JWvmSF15au+PhymUYevOBizwYXj6DkzgFr5Bve8JwtQR6woRJZdOWXeWJn79Q5r68sNz4/g+V2UcfV0InC1OgyZ9f9ODJm1P+VnfCKk0G6kG+wirlanj+DOcplNHQ3lr8nGHqvcOkLdFLWNEWKogqU1KuhEdT8L2TAVzCUu54zw3zPdnVQ09p8q++V+eZ7/FfDUsuih+9Xy1xuFq26ry1X4lH51vXddNIUcE1umVguMjxEOn/f+2SRh3fwqDiV/OQq8/6XmcVpan10nyWIXx9rwXy3p4tbKhne+cG/27wm2uwtDvvtR1Wvoyvyf9kLPnsUKR3v+uGcuRRof+GHuFKjDlzni93h5Hy8svzE4bVN5///OfLv/k3f1C+8pUvRdscGXJ9W+iIe1M/Uyh5JPR+XGr5Pet7faYcyLC3dzV+fQ72Lbz77LomgzyVkyMvmhyruFb6ddN75w9F3+ZbWHPe+/7dv/t3N7uVcu68eeWSyy7NhgpETstE3Okzppc1a9fk3o5L43uOgEcDtMFvxhEzcymLJUiMD0QnuAjKU087LWcunCrgWN+WsUZ9y/e+l7cgHx8VJC4FgaXo5AGN/4e3/rCce865ZdJEa+oP5r4TG0fvDOVRmLV3OonslHq4mLU49bRTyy0/uCXxvyiMAMIB8ShvBIgOjuD5zre/U44+6phyVOTn6MxX58/PJTxGFlesWJkWbCV6FYIEdoNl9NJI4I9u/1EoxceV6dOm4+yEgzGNGDkKcdr0qeX2H91WZsycnuUy+8Loc6kgejGszEy5y+SnNtqHYuuODEonpRK+8tOxtuUTrUEoDwahcBmtrBv/+9RoKinqra5pTJIn7mAmfuHAVA/yMjshjfXiwsaMHZU3tptGXLV6ZcTZk0vZrH0Gj/JH4UeH1pG3jbpwUp/2UdSZqLFpAHKU8p2hVC1evKhs3rixrAvFRRnR2HnvTgyyD0UeOjY+704ZPaps3bY1lz7gSUtmhHt39PSG9ZtCsX8xN6grD17CQ4w7iqgZDWXHl4n//qBjCBJenWzctDmExj3lpptuqkZ3hJsJ0uniN6PIH/zAB6Nc9uEcKP/8z98M4XNV+djHPh5ltpQs8NuyNQ9F4D77uc/lLIZO0Eh69G1Bh9Fl126HNGgftY7sRVi3ZmX5w//XfwycdpUP3PTeMm3q5OC1kUknewPQWn1TmFPpDpiUtyyLX8H/GzaszzgUOuHqRH1zmS5w4NBG++QIidYukv7RJsDl8JgyqTtwU3kLmtSwejlmc+iRS6EijvhgUHbqXTTuzKlGBVqAk2kCN2EUSOHwGpl3r9SZoCYn8BEc5an9MSzlpd1THOrxs6FcBu6UbGUGtypFaMBArQqIPKpxWJcujR09JulHgWOEtDTiimP2lLGOr8HQNnOWj3EebS0Vu1DKLU0Zaw9G36g8wc1MyZ7d+wLfsXkHkZnXqdMmh3JmxHhsGAmbg7e2hCJ/WJk1a0Y5+ZSTysWXXF5GhCHz2oKF5YmfPV1Wr16bir5T+Xb1eM6BHEeEHGGw7t2zM/huRxgEh5ejjpodz2lRN2PKps1bywsvzg2+35L8SzZoC5YSWspqxkVbYuBMnzmjzD5ydiiGB8vzz79eVq5eU/YdcHjGjKzL/fHugtmq8PflkcTKbKbk4EHLOA3EoPG+Mipw27Fre87Cqls0OO20M4OXZ5aXXnq1PPP0K3ka3YTDJ4fsnpK3Y+eysKiD/dEWqYP24phhiG4q9+CpCLJER4wH1I3BKZXWlo/qh8yWU2EYU8GiIQfD4I/fdU23eh0ZckMb0vYNLgX/RN54D5+BzfAzqr8n6hsf1PyqYuAdP9e2FQZ/8DOvCSTMMEB2x3e3le+xbjyeIx33PFzfaSa6lsGMUWtHCuFpoMGSxfwdebV2hS+9kkP5NfCES23bdUljM4rRYljIkxBW2f/1RVjuMYl4DCbfo6LSg2YfB7qhJZkLfuIV8NHU4Fkq6hFffyy/2gaqzNCO3NNBLnBp+BwM4zz4XTxtlkEyfLgDAPZEHzA1vh1etu44UL59yx1l195h5fNf/q0yZnwYwMMMUNQBEnhm3xY48/EhfcWlKqO+N7mW+QuLsiTVEE2SwLulqWFo2wyEHn0jrP2uHvnIjTrjKR/hES1cffLVmKt8wYucinKEH4wnj+77k0cC13hPXSnCKY/NQ2xY8ElVKP3q5SG7DMu3hB2R+sMSp/xSy5EuceiFxntzLazSrZaxlVXYgB+I23XdOF3XDe9+77538fhlLuPCK94Hw6z40qvwRc9YDFmR4CXDe+G7TlrtpAujvTfX/e1701lr//TWdHx9l2/Nq8atPNl+40tHYJfhb4YsH14uvPjC8sFf/7Xy8U9+orzr3e8pn/iNT5bf+drvlC9++Yvlwx/+ULn40gvKpMnjy+4926OvcQhQyI7gU7xQeWtgdl/fnHn1iuo9eSpiN/xaePNdN/h319W04Y0MixY+o2eSGlb3YVW5m/pZ8KR+RHuAK5nZzbfh05zwbliL29pRS8e1976w2m5mQDzw4AM5+2EkDTEQ2wZlnfHxJ4TifM89dbYkvjMCUoBE5VCszYj4Rkl0XC8FVYfImYWxZ8Womo6LpWjWw8i4vR0260JafELNhnZHrxrFM3qtg6GQUP43bthYHnn4kVToGSdGvZ3iMSaUBQo3AhEEZnbsbbFkiwJNqdGx6GCOO+74XJvNELv+2muj85+Rx/ca3bZG33X/TpcyCm6ZFQWLQkbx0alRambMmJlH4sLxggsvTLybgk3Rc6Hc1GlT05h75plns5zjo+zKaPnWgw8+lHk4CczJXtI4gezyyy9PulPQOQolpSIFd+Qvno5O/XAalBGwVumNyTC0Owo0lnaHAhx1KmBiBvAYJNaJ69zN2jAkKGCMILSUXrkIULNY4GBGOMoXzDT0QpGro491iU/Nf2QoM1syrjX9kyZOrHEACTTNUK0Ig/a11xfk8jNLx3IGI77DT1yw4dCEAB7KEb0opzhGW5cvXxGw1pRrrr6m12lRhOuMHWUGrfAGnpS3UWzlBY9ysDIMzEcffax84AMfSGOXEmhtv7p+8IGHcs+IPVGO9nz5pVfKllD6/s2/+bcJR37yef75F8q3vvWt8rXf/VrWc1Uaar04wlfHaCNy1GgqQLlsK97/8i/+tCxaML+89z3vzDsn1A+Di0KsDtLwDhzRsI3wp3BOGtW9RPJCN7wAnzYCyumcCRJ04JS/0qWO9GEXv0mfKnj9roaEvOSDT9CwxqvxhcuvKXvZwYYHV3xxGgy/+RR4gasuiAGdZYk4ykzw1ZHXASGlDPJQRnDxGty0RcDyPYwSt0I33JQJPZS38Tl+Ed7igM+TEwRtaxcUd0+8q522wyjgib7gZLrEMQRnlIFRNDL4QmdJATYTID6FT52/MPeFsn3HlnLEETMiY+WJeg+ljWJvH8jeqKvNW7eX6SFPjjhiVrZ1sxsuBF24cFHP4LMHa3sqzQYIGAKOEcbjDI/9b4YCHzx7bMhV7WN7tGl742wUVxb44md0VGY32PNOA5w1+6hcbuoI41dfWxJ5u1xT+cwO1fTKWmV5NfQYSFhZ/ZC7YKlfdWWP3c6dQc8wNiZNnFxOPe30KKvN9gvKksUL0xCaNn1axNmZgxXoJz+yWXr58vJV54x79KztqNIeXVMZzbC6xIhxkyegBU8cDNziU9Y5RVMfhmcYImjQlneJw2W8Xpg84IF3pU2jN763vBse8o2UERZ8GcZIGiKJe505wZdowkBs7anB5bQncHIJcnyv7ajmIZ18krei7AZjfOOEQ9xvfK7dKXedBYx/AYuR5b0pM8LAaXn7FiVInvW/8NpulKnKhYpLyN3gMYM/ZA4nPPPmxYP38OCHgBESOZ4GwxgC9Rhss34TJ80sz855qdx194N5P8l173xPKG7uLYk+LOiVsknxMs+gcS8frsmxdL08G76ctBWnmqalqw6kGqe5Gq/65rIc8Ye28stDHSK8wVNvjSZoj9aJV7wzQuSSz/geDykzbn+aoH8vtMLMP8kjjQSZiM9cez5CpBU3aJ+5RLwMATuj9OB26qa57juX+fRc4tDz9Xc+hnSD4XCDw4aK0/LrfvN+KHjp23sNzvI2l7pm8MpgJ58uzAaL65aZ637rpmm81Jxk9Xv1A3EH4IHdfMq+kPcukdVvG2Dze0voPtqwLQyWmWuD5CcDZOdOp5tuC0j68Dr4lnIOr/TyB7u1u1r96n/grznhzXXL1dxQYV2XhnxEqdEqrJbEs5bRipsqh6osgRfa13gNhy4uXSe8fQOji1N774b1/eZv/9bNkyZPSuI+9thjuTGy3S2hYwZs5hFH5FIkF+Y54cqIKKFF8FHy14WSbwlNu5mdkAXPWjsnsyxatKhcHUqjjp3i70b3H/zgB7lm+ZRTTs1G3gQ3weTULjfB60QYSZRxYTbLO4kLvCuuuCIZiuBkeEgnPaPHMi9Gg83JDBdl4VS+NJYYMKQIoDo70xdhR6URdOGFF+UGJMtxdPK8slAYKKw6FCd8uXvk3vvuS9yPPuboNFa88+1EgulhFDE2dHBmi2rFDAtF95Lcf2Bzet3fMjGXBFGE0XPx4iVJK+uyKQQET46u9ZRDcJRDeTh5tnB0zHLGHyWr2yG1p3jSgNeU2Ka8oXndS7ItlQcGhcZCcfANbOFGY5W5KWtcU36MFFHkCBNHKyu2OjATRZHK/RBRVxrsBMs44nsqmPGXt3QHvfzWwaKJ09QscbEx2L6FHDUP4wyfbdy4qSxYuLC4ANMZ4RqLvCs+de8RgwqeraM3k6NOXWb58iuv5AlCn/jEJ9JoZqgpO/7BR+985zvTOEWrH//4xxkPTzZaWqbzJ3/yJ+WjH/1oLsELYmRdgMEwzA1robxRJOFGBqqX//y//n/K448+Wt7/vveU8845O/MV1ywPIw+++LNtypZfV4DiJB2uulMmTnnh2TprjvJMgUE7rvGQdOJ492zveEM7qvSqe4aEZ1sL3+LyXAvHF619gcFLJ0xcsJShhTeeVeaIEP9q2Vp69eMpbU2nvMEnhHcPBpg5IhnvwqqT98Bv8qjFlycvP07ZwGgw8W2WI8pey1XrodV1S3swkkuHrllvUZ/2iEmfS4gYWZHGnUXPPfdMGLtH52zJpImHpzFCdlLcGEVbtmyLuHVW1N4rF8GSc9uDf16Z/0rKOm3FAAtZIB75o22tXLUm5ZJ39MIv8jJQpB3ylcZ1Gd1hY80S2Cul/eyPTq8alqeH8XDMMUeWlSHznn32teDdDSlv5aXdKlvyQyio2UaDbgwqo8I5Spy0rnUoXb00cngumzv5lJPLGWeeEvLy1DyNSZtw5LUaMOtEqSbnakeHvL0ZjKCNp/r0rsqURcLGI3BPuajs6lzseKIvXCjUjE51xaODNMpQ+QGfVLh4QblaWSia6ptBk3DDQ4Khn3tG8EHI2Jz5C9jSVV7F57Ufo5hnfhHud1WQ65HptU5qGbJQ4fCM5W7y1KfloFHAopwoH3zA4hgzyhicVgzSjoi65IcfDNqGHxFK3AgzNvFtVN+o/HZwf5RpbxjFYcR5rzCqAsS1NgdX7xxao1OlVcSL+PhefeElJbJ8zOxZQIh84oEWkW7a1BlBmzHlgQceKwsWLC3/+l//2zJ12qyydfvOpB39Ql21upcv121v8GseLt3f3FDPVh7OO/92aeKtP17+GhR3MDwu4/T4kPNMY42P8Obyu2+RR36LskrX4JMlA86PXkB+b2XtfemlGXjv/W7hGbe+d/Hqum6cgfe3xnk719J23VBhzf1iXm91g8O68eO/fJJvrX9obqhyNee9+33wt6GfYOZrxzW+qfkN9hy5Qp/Qz5JTZjLb7Bz5HqlDDuzMo86tpnH8v4EaByxp48DQK50Oqj2CJy3eJ+89W14VlwE6dvHohnODfx/KdaMMFV+bJK88yeMqk2veLX7DoT27ruHY4nc9133nvPd99vOfyxvdKV5uZDfjYU+IaW4uFZ0gtONunS5g1oNST1mSjjA/IoyMO0P51lkec8yxQVidfAkBNC0NGjMDRuRmBIzINjtSCqy1/BdffHEqjTo/lQAeHGyMp7jDy+wCRVhnbTT71ltvTcOJAcIAUHEEGW9JDuXye9/7XuByTDkqjI2mYMHX3gQdJ3gPhOFzwQUX5oZ7DEHwKoO12UbPzZoYiXfnCLzFgbdOA66Ez10/vqucGYaFEfKgaOZDOYkqyPIbPUOb08KIMSJKaZH+vPPOz+VtOs1LL7k0lW6G3fnnn595UPh9q/kOKHFdrwKVKRWS+J2dWnQU2YlFwxAmvXLp4Mz6gENpV6+MD4aCOJZooR2LmAHKKHNpojsRWnyjm+o984iOyei9ztVMRGMs+MijKmd9yUeWjBAs0nKNEc02WHPsnWIoD2naCVwMGPzQ0rSN+s3IdIcOWpl1ufiiC6Oeo8FE/kYsLGmTFm0YJrVx60CjDuObUV6d4lNPPZMzLZ/61KeywalTtHJcMzwYtuqBcgifT3/60wkXnuragQ546itf+UqEhSEY9PON4EnFKoTPwVBAo6ai/Lty9uifvvHf87St6665qlxz1eUhrOppS3naRuALj1QQov4IPIinMhQefQloykoNq0pc67DlLcy7MAYOZUicNHKivjjwm3IhbvxL2HhGuXjp8QbnG1fjvtWLp43xHFqjUcvLb3EanmDx8hevlqMaXeCJDz9eGu3Ft+Yb76cxkehpB1VpwveceC6gCswDThXs0nmXFzrJx2ivpURkljCKlrKjL4OGrGoKmbR4Rt7ig42mNS/7NuQRZYu/iJRK8SvzX04aMxbGjzssDOftQScj8LVdRvSEzeNrOFrmeXIYvowUvLlo8eI8BvjwaJ/uQpHOWuax5GjQb2fwJV7DP5bsaXNmEckoAy7aiBkYhgS9eO+eoO0+yrTZsOFlS8g7M8/nheyZNHlczuIuDH7ftHFjym9K99icQR2dee3ctScV81ymGHgLz0GIoAPZgK4GI7QF8sRy1ukzpqJW0MyARZ1dVVZw0LLxXOU/SkgdRJIePLSWl7r2LcPip7KpT7zAKz845A+44JHHEknOOIendzMr6g3UFiflVqSvCqe6ITPqk0yXf/psg2EMRjp8ytATjp5NwfBOdlSergp/bW/g1e9mpMBWHmngXNtJVcybkaPOIZqnvAVufkfLk2M5aBlY/FPXBpDkb0DH8jADPDkTJI8MC15WIGWIB2OHTKxto+LIkUPwznaS7Wdg8EIMNCTTsw1FiOV8ZgHr13iNhjlqtIG84dH/3VP2HRhefuNTny/D+tzkjmccglBXN6AH1+BnHoFHpVelA9dwq7QbiNec31w3TLkGpxtwNX2D1fVcF043XpY9vHcxOrFqnHhLCPEhf8ezGqRBt6jzBiNnjnvhvRQDz4jjPeMlHgE7gxt+Ldcav4ZV1y1ve7Z0Xc95VD+Q/u3c4HiHStfNk+u+D+Uarm9xvTT4PX7UsHDiNt9+d91QsLp5D4VTfc/Xt4SR00PlU+PYaza2137oPLUP0W873IQ+oy3qB51MacCRDByZ7SaM/qj7JkNbf1vxqDpfw4Nr4e19ME6Dv/+qbqioYDZf5VIdlCSXWnv0rYvHoZy0zTUcD4Vn+933qU9/+uamYFtGY3SYYkwBrEpxnb7XQT/88MM5Amy2BDI6HkJ8ehgbjrd9/InHy9nnnJ3CKnIIX8q06GBXrlpVnvzZk+Wiiy/KStAB2Az0k5/cnYW2VKopvvKi5DE6bDy31IvhotLEZZQ4PtiyMDMzNhkjVlZ8PMVhvFCq3V1ieZUlYBwFSMdF6WTs3HnnnUHdYTlSuGunJVhuQDd7ckx57bXX87JHR12aITLDQzliQFnqAR9LtJa8sTjvM2mzRAS7DsVzVMCjYLjjgtFx5pk27xuVqwqy0c8f/ej2NEDMUJktufTSyxJHy9vk513dIGbKr0in8/JbZ6Nj08l4N0Jp1BFw+atktMyGEknQyPIjyzScwGP5lDqX16JFC8MIe6kse2NZznxZAkIRAkc92Ati1gmctWvWJZ3VF1oybhh53tG4MvSbqcAwcHwTniPJ0enme6TX2a5btz7hYN6cRYk65MVpii4+FB9voBV6wEu9ird5y+Zy2WWXZnh2oPFnH0eeejT+8DRKwKaEECDwwp8UO5vQ8MC73/3upBcYDBDnjgszU+ZUMwa7DWrqE07KaD/V3/3d35Wvfe1riRen3G+GEWLZG8HDELFHwQj5gX17yr/80zfKnXf8qJx37jnlumuvDrWCcnUgT7Yzcsywgru6ApNRQjDigyoQNNzaeNFsZChwOnZ4U+YqbapBAEdKx95UmAYUnzRooqxwbE66JhTaO/iVd6pCLn2jkXBtIPPojQx5ypv3m2tCqaYDv/JmKmnxCwxLn1qe8mi8y0nfvrUwT/TQ3vp6dBEm/4ajZYlg4w80oAw0OOJnuQJWNVCUI/IK73elk7IHbgGDMW/U26xilUMUnWrYMUo4dCX3doZBjMd8mxS8o8xOcJs5c3oaJXjdklUA5EEprTjX+iFTtT1GhLgMhaOOPjrr0zLBV199LY0J5+NvjTiBSRpKOkQXcpk1UAb4MfrJEPxiZtHSKvcqeU8FuPetKsAGiw5LWWz2lvx/w+z4a69FmS1DmJSymxFBPbKfYkwYRQas8Lw9RWBQZs1+JS/kTG0YG32MT/k62a8e1WsgAw4Mq7r3ovIdWYE30I9TX3jJN/RKT4ZGGvVgyZhvA7zY4+8IU7/g7A7DxXe0MBMR2GeZlQuv4hE4cPgqMIlwPCD/yg9VZtV6953cxS/4o9EPfPnI2BOPga8dV4O9lgNP1DZNzoVRG3nU45ib8oV/w8gKAy8Njvgtb/nYr6S9UPrhYI8aeedPUoou/vOeuIVsqIZH9cKFZVuM7Gp5qoLRb2BrGxEX/uo1Bw3kZflhpMskAKWzjNJgWJV3vsHV6UI7duwt6zZsLXf++N7o708oN7z7fSGDwRkVfNvDM1Kgr7pr7bi1P++VJgOuyRWu8cbbOXB+mWtweO/d3/IfHNZ8w1Eb9N5vYMS39myzXGib9Pcp0qSLhzT4saZoz3AZJ8ovUoT6KS9h/ufq7+raO7zas71zvnd9c53XX8l10zY3VFhz7dvgfJvr4ttcN16+5+8aJl6l9VvTddM3J6ybf9d1w4eK097VPzjNx5ceT9Q2YXCHwWEAJpdvhXwTb3f0F1MmT0kdxUBI7hENucfA1F9bxk0Wkvdg0XmkI+fJjqYDtTbBdXHlKj7VDf72q7vKW10HbmuDPBzg48kdKq/BYUPhNzhO93d77/vCl790s2lrihuB7Mr8U045JZUvTkTWYEv6k5/8pFx55ZUpaCFOYEnflHyzHHnkbwhhBVIYykMeuxpx7RmRD4Ibif5u5HfNNddkHGmEG72Hj7yNRItnyYzfYLZZFAr1JZdeknARzDdxwDebY4kYfI497tjsyBqBU2GIcKcr3fGju8qll12e+0RslNRRUBQsT7r8iitypPzhhx8Jg+uJ3PSPYSw7sm7QCTqWvt122w9z9sWxvgSyTrHNSqgYirF7VMwWTZs2PcpIaR1VXKbocsZ/+Zd/KceFMvDyyy+XI8OgsuHaqKlyMDRydCz+wOZrOTGyGYuqVMGLQWLzLUEnbx0PRUNHr6yWPZlVWLZsaf/IPyVCPmY9xkZadLbU7KQTT+gp5BtSYTYCmvkGDzgYQMPSGC1dqUsw6ig5PORp1iV5JNKkkSpl8GhdGuNUt7G57h2dKBKebRTbOyNOXaFfjlBHulp3Gks9ChbNGQb2wlCkCAUenpQBm3tzeQsejd+pKMQ7h7/gd/fd9+R9PE7vYgyg3WOPPRqG7+Ly4Q9/OPIdVR5//LGE8clPfjLTUha5r3/968mb73vf+xKWfF0ulwcKhKHBitwVBqzlKm8e2Ft+GPz4nW9/s1x//bXl8ssuiXDLqhgG9YhX9aSc+FOdqD95aavKDv/WcKvgMPKNx6qQ9s2TYNOOONEZalxbWlBhVXgONJAeD8lTWHtW2lNyqxAWrj37LRyPebZlL5l/7y/XqlJ85NtTjFLQxTN5podfKokRLztu3wJ309/aF35BUzwhf67hD5f+Ue3ItxpEVZmNbitiVoEIL46cAhMsIYlL8FGoDWmc1v0Qjrutp9P5jfaUcAMx2gpY6JJEDadTcnsvnMBkHLRlhRRWsxpkxqOPPZZ7qizzTJKEp6BL08oCrrYItkEC+9UYQpYYSmC2+Jhjjwue3lGefvq5snjxG2GQjcoLRM3SUlItyXLylfZXZ6Pr8kwKLhnkVK2c0Qgl2Mb8DWFsq3e8V8sKbzQpucfs7HPOzYM/Hnv8lbJp8+qQqWEcBbw9kY8ZTnSDvxnQEbmxvMej8afeLFnIo4TDGMNjGzdtTLpnmQOn5LVRA5fEcmjvN7yROekdThr0b/Wp7tAdvZVP5FyKGnDUNX4h89WpslEMwKq8qz1U47TybMCL/5SffKpGTcjViM9wORCGgX07UFS3TtgCHyriMjLJ3pyVCBjC5IPH9WvqQ1mUi2KvPaBDawN41Xdpcg9atGs4kyNmXJuh73vSN+JWWlCHSY9o8wFbfQTi6dEEP4qMJpaZ5Z6b4PfIrbcRO+Dkf/WZsyPoEvlwLb+GX8qe8Mru1X85IGJpasBLuReur89g2mGRZ195bcHSkKdPlwsuir708qvLrj2hMwR9doWhaOaPMkdOgtdmTSovqN8qz3h5++17f9njKR6XuA3hapwBJ95A3PouivqoMqHyYXPtd8ODb+kz9x6+6Nf/HZ492LVOa+wWFg/EzaqK//N3yrf45nvSt/1l2uraq/CauySZON/l/ZZn+O53T22DyzhwjbAW/1dxCe9XdLUsNX73fbDr5j84nvf8muhW+ia9h8C9fR/sGrwu3OaENd9+D36+Fa646jTqNn1fDpCYpXbKbJ40G3EffPDB8tBDD5dHH320PPXUU2Xzps1p7JO/M2dMy2XxZDujBd+Re3iFl1dt54fGa7Drxh2KBod0mWSAlnyjr6fw7GvDZ8wIb3kdKp8W7tmN33xz7VvX+d33mS98/uZGjMmTJqeibz29fQ+NQAQkwUrRNytAcbLZ3JMQpxz4Zn29WQVGCeGM0OK05VkuVLSZWzhljiFDwWWEmA2BkApiMBDmOkZKp+N1GSJmQCgN0oHL0DknFGjxxCfk4QsGpdMsyzPPPJP7TxwRbIq9EYaiYfbjueeeD2V9byi1Z0faOsqjvI7tpVQwIpwsZv8HQ8hyAaOJRhK3bt+WhglFzR4V+2MoyhQazLZt67bsNC3/suHdrIFZJgosOGhkzbXRxgceeLAsWLAwvo0vl11yWV6yppNVB5xOWKembJ7K6ZuytI5bWO14GWht9LoqeptDIUBLyjba2YPB4DonFA9G4fXXXZf15lbz46LsaHzEETPzzhj+xDBSXEx59dVXZz0vW7qsbNm6NQUwha0tm1MPcEITv+Gikw7sEnc4eyp7KkLRqCkJ+KMZWerRXhHfOfAZVbkEJehJKIDpwIKf/+zJvDkd/9U1u/ILZSPyEQet0KQu56CEh9Ibnb4DGfDuT+/+adbJmVFuZVm3fl259dYfBF+dU86/4PxUkH96z0/Ll7/y5TBcp2ccSsUzzzxdbv/Rj8q/+/f/Q94PQWkYNjwaWZSTIjZqpHLtDcNrdNB+Q3nu2afLX/zFfwk+PrJ84P03xfeop1BAxKN4oBmBpd4YJzbD219jHao6RLeuoOKTppGv8ra2Wl1t7OKnghTvlTd6Sli+VyEDdgqf+AMDLAIoaRhx1YsnmoOHd8RXN+qJAGZMUPh9s7Y2O2X5xJ9T2gg+dZ7x4EORAS/qRD2l0kQhijTe4ae+vDeFU9pG+zYC3PCnoIBf8aFw1vKDg58oa63NyE9ngJecbkXxx3+UVwMRDCy/cwAgYG+KzsRMoHuQtMftUTctrjaszHClxDJgKH5oFVkFFpTqkeXlV+YnHd3VA2/tPZX/8GRhKtNRz2bw5Lst4vJwJUfATr4PZXjGzFm5DHTHzt0hLxbnQMrEiZODD+oeBoYHvLZs3hq8NSqVUco5pTkHiMaOydMMa/321Q3nvU4HzciZrOtIqyxOGJw1a0oYJ6vymN/de8wATQn87f/al4MZFH5GEPmqLI3ujWfRgQyyKR4eFDh54U2/0VAaHo4GbLQnR1/jIXETTnxX3xiqhTmyvsqN2ocJQ3P5R6QcsZTGIEgQELQsIxjqus7qWNJppNNpZ/gp+IqHZ8CsvF+Xg9UjhIWp7zrAlcujAp50eAcfqkfPStdafrzZ2lYtx8FQzC1x2hN0dfdT4HLQLBY+ZrCQCwFvfxgn8e5UK4ckmIn1Hc/sDgNx7/6DZaeLbMmLwI0/EPUTCIbSHLzjIIDAp/tNiw+g8asqxv4YXrVeegN88Zf14i9p7y3i92jS2lmWN+QWgzVP1AqjZPSYwyPf4dG/vpSGyQ3vfn854eTTAp+oc/f5RPEr3MAoYIDZeIADl+daWM23hnFeu/G49rvFbWmbe2v8Br/JkYG8m1O/7XcXj2w/8YyPGYYwDTZ6MqASBz7+xO/HP/6BBJ6+wh++RNMGo75X0GKLK02mT9ejVe93w23ws8UfgNsPtMKrr0O6btzmBofJ5+3idZ9DxWt4ci1Of9zeU4wWTfyWBj276buuwWjfE17nOVS6bvzmWh7NV7i9egzqkRf0T0ew33PPPeUP/uAP8pb2226/PfVWh5a8Ov+1ckfoCv/0T98ot3zvu3kvmcNLLLEl/+ih2hD5krMn0T918Ww41bx7tOm49rsb3k3ztq73ucWvcqk6afFt8nq8N1wOBbN973pO/K5v7lDvfZ/74hdupiRT/HQuZknMeORsybRp/YAhS/EkVB955JFyxWWXpxK1j4IZYRqv5UiUc6cN2JdiI7slPUbyLLt6KgwaHYGL8wKLLOxxEf7tb387T8tidMCDUzE6KyOEjuuVr/0smIQHzwlaFP0rrrwiO3fxPXVMCgmemRYdnRkAZbAcRhxKzCOPPBpG1Otl9Zq1eat8jqoHTjrpVK6C+XQyfrtN3szBD394W+I4OQwtt3EaXafAM9YoOgwQ9ESPKGQKcgYY5cJeGMaVGROdJoEMl0vD6DGq9fJLL5c33ggB/s4bUqG3fCo3Pkfn3TozZW/Obx2Tp/x0fG1NdZa1p1ztDAVq/iuv5H0mJ590Yvna1363XHvN1WG4Rb2HklX3LuzNp6OENRgbbXfvclRmdIgR3hS/vNskOnojvyedeFIqPZY3oXee+BN47g76gMNAQzNlMZvBsEULv4Wn8tFTYijirRwMG+/q02/0lDenXDw6GE22lO7KqH9GJp5R1/hSegpLVRzrxXcNvrTo7XnXnT/OulcvBINlberpi1/8YuJvGRejjW91AMZf/uVflg984P253A69x46xOdWSM3s3QrHdt6eMGwv/vWXRwtdzY/vEiYeXX/+1D2Q84U5eGzXCDERVuNQlwwEdvb8Z+YDNwbXxtXfeu5H6FscSGbipq0Yn+IYoyPAWz7uy+G7fBeWTAo5XhXFavbC8vC9wMxsmnTz99i0NwMBX3GYMZloyI2SMcCOh8mqGirYUL1VZDhgUbk9p1F0rn3cKLsVV3fPiKEOjg3QNTvqecQcPviqmdcSawp9KVSC1fYeZwy2phEK0GdJpaCX9YM7V9pv0iXaEX8kvcfZEW2NYbd1i4KG2PcuEjKoHKllGiq6N7O7rmDv3pTIzjPw80CFooZ3knTjhGD3K6YQ3OFhymbMkgd+2aLuW66AT4yqX7US8iZMml5NPOTWND6fCLV78RpR3RLSt6OD21lP7pMH3aIcWcLeMpM1k2j/nqTyME/JC2RlAja7oOHXa9HLscSdk3q++5uTENVE/9UJVo+M5GBFtjaFmyZElWWD5jW7qi3GZ+wyyXsGudYHS8CFT0VDbFZ/hl6OOkb7xBJxSAY6w5IeoH0cXN35MBTB84wtlybShmLtVWX7obOZZ/k4qS+UxeBhMRpO6ZpDVZVmBB1kWvw/LpXD2Q9Tlt/qGrMuAL59KK3K3DuLBF1/hfWVWpjY44Du555s2pSzoLJ5nxbvOTMIPbpWnbaqNcilr0C2Co+yMAAMFQcs3pTEjNDq+ayPaTrT3fdoHKaBNBMwIN5sxKuhgfbsbqLVfcPMEOeUCIXDWBnKZcPwpm3xTGQ+nzBy+qooa+NFGousLFiqbNu8sP7k7FLBdB8qXvvLbZdqMWXlaHMNIf2gmjaxyMqEyk3logabxL+DXE/gafSu31LaJLo1WcOTh0J7VNyWzfX9rHC7LlOHVN9na8hQmH2HNtTiZpveubjN9B0a8Jk29NPjRBJJf08e3lHn9+PhecY3iZfxW3n4HTjyi9eQX+XimD5jp4725rKuE40cCzVf5R+TMo/e13zVch3KHCh/KdeMeCmatn4Hvg+N5zxi9QrUycvmtV4b2uznvb/e9uS6s5rphLbyG+T3AByrTqppVK1aXP/g3f1C++c1vph5y3XXXla/9639dPv3pz5TPfPqz5ROf+GR5PeTmhnUbcmuE1SoOQHrwoYdTTh8XOiNZSubJR5vAF63P67ount6Hwr/rDhXe7+JzzXPAZ3Ck46sMqG29hf0y14XV4re0b5e+fcvlWzLMKdvAxweKGUXTCLTfGJ+CiEiWdVHUZsTTsqh9KTiqcNbBMUIc6WuZlrBmKDBYIMmaNAsjrt8u2XvuuefylC5pxFchviGIDs/MCUXRxnabP+FB4IvLgDo6DBfLntoeF+WBB1x1tqbQbrzxxoTnRARkpxwxAF5/bUGOuGMWo+06RR2kp3jyIgDhU2cNTs/yr1y5MmeLKHWUe5vqb7nlljCcTkt8uXriQj2JSphlGTaRWmrk6F2OUkcwMrKMbD726GNJG0u41q5ZkwJRWXVecPBET+EqzBpGRxDHx1B6J6VRIp4OLZWsUJQo76+9Nr9cdOEF5ctf/lLepK6MWae9ThGulFonRayJRsNrPC+/9FJY/HPK66+/FobNy6RZGgLq6PLLL8t6hdOqVSsz3HIvS6iqglFPfPKbooX+jJLWwY4/bHzQtt4dARd420uU+EQZwTXjpfzC8BNDAS15e2DgbAYDbHeTMELUG7pSilLo66CCh81COZmohtUG8tO770m+YyjLA3+im1O2LP9j+H7uc59LPBpfOhmO8f1bv/VbgQd40XBDkBAm+0PRtG50xIhhkf/WMue5Z8p/+p9vDsN1ZvnQr3+wnH7aKaEgheHUO1rVqGfjL/igjfyzjrXJcOqyKii9jjB8dZGPpRPxlIYXxzIIcFpbEl96bSLbetC+0TtnIOJ7o3fGD3xSgY3vRvjNLKiDNA5D2ZQHeDuDVzhpar618waXwwPeG97qyDscqpCL9/guX/Clp3R6kinAgCGNtK08iXfwoTiceqv8kT/jOwUm6BS8BZayEPqU7W1bdwQd6kwmZdPACcWfgkqRFke+voFBSRWuvGCI3755UngZD5ZKRZFCwa+8K28K84YNm8oTT/ws4xi0MFMSmCXd8xTDMKTUR72rQz04UGJr5hkc0Y+3MMaJjkscdGK0nX76mSH/Qg7vf7O4Jf7FufMyH0aLMnJkBNqhoXIynL1rO2hoxpNBRXbK09NyLzioe/jVzvPEPMhkw8bN5ZFHnwq5ubocMWNmrp22V8UGZkaZevVbGgMCjDP0ylmRUYykekKe30GoLAt8OHzA4WVtDi9z6qTVuXQMOLim4RnON3win8r7ZGaVGUYi0RwMNEHTWmd7QkG2J6e3DDZ8pRkFvASM0YHP2GirLqXFdwz/OtDTZkoMIuDH5uErHX5pPCudcqlHdYaH8WudJQ5ZFYbC/n0RKYyGfXsiPAwKvxkW0V2FvDgsf2/ftiv6OMudGAkjyu5dwTMHwwA5GLJ+176ya0fIjZ17ysED0RaHjcrfO7dHnxhGy9jR4yIs2lQYKX1hlPjtNLY+eEdhNRnGiFks/BtkSVqjGwNUGfQZ7WRE/RraaFviJX0Cf3tJGEkjR40rc+e9Wu67/7Hy7vd+oFx97Tsj4+A7y/W0qciz1rm864CTekM3dcY3eYCuLYwjOzi/1UV7b99bXYiHzlz73oXVeIdraTjpur9bOh6PwcvT7/5BlR5OnN++p3wg5MHp5QlDBjTIys+ISefR/x5fM+sB2cl3XQ2r8nMwrl3fwrrPFnfAVZoM5Rqc5ge7ob513+HfytB1DYfu9/bs4pdly+dAvXCD4bXf7ZnpOnCEd78NvOO7Ooirr0lDOHQ67Tq+Bv+E3hXfat5VJgS01GfM5GqP/+P//X/Mk2vPPe/c3GPqrrLzz78w9M8Zoa9My4vFH3v08fLGkiXlH//xG+XTn/p0rtyxqujee+8P3Wl16o10I31hlRmVf/FPxX2AhrVcAzzZwtuzOd/waoNV09V4LUwZa39ZXQsXR1vsphnKDQWzhbX67PquE6+bvvm+r/7Wb96MwPV0gIHG9sADD5RLLr44BSgiNeFgVMvmb0uBLrr4koBWNycCJp70Zj7czcGAUNGtcGD97Gc/S0PBUiFhFC/GQJtFMLuhsfIEivwo/BRrS7EstVF5OhTTZqbIGDSMCvAJfQ6+frfZG8psjuj1lB+dohkLy8Z0nnnUccSv6/qNWEUHFzSEg7ykYQWbrbEp3Ub75557NjrOsWXa1Cnl2OisF7y+IJVy72AQ7kZTvVtDyMPl2GOPyaVRjS7xL3GgXC9d+kZ5PBj8jNNPzzwphSm81EtUOKbNzjTejbBb5pBLEAKIpRTyU3Z0t/zHDdAOLzjh+OPKV7/61cQBjtnQevSVj70oZkEYH3PmPBfGyLw0NCxPO+mEE8s1V19dzjv33FBAJucG+RUrlpfF0cjMlhgBvurKK3PWC1y37dtMv3b1mtyLAi+NHF7oC8aE8ROSDzh0VzfqpNVPe8KvMbMyNaVF+BtvuFthS76rP4ai45QpkpsDNnZniOR+oaCFzlN9UkooXka5XZD4sY99LGe70JZwcWiBev7nf/7n3Ox+0UUXJf15dfrXf/3XuaTvqquuSqEVzTGNuSBoGXdYGLNhaNjg/vJLc8sfff0/h+I2vXzwAzcFv06LMm8OBSPKEfSuCk1txOoTfXT83tU5/LVJ79qWZ4ujHGaj3P4uPrqgI95ovC9MmdQJGnpvDm0pxoz07NgijKHe6F47O8IC/9aZphxNjXiejDydqxFlfCyNp46+phtQGGrn3xM40QGAyfmdMCOBsvlWlQhxB/atgM2jfy1HKIaptFfjW1i6zLfX0QUsacwCUOTVv6dZDUpxLWfQLxTFqmRWJYVXtsQxPGXXvhc0EA9dBsoIL2W3MZEiWkfgzaLorCjmr7zyWs7GBla5TFXbWBJ8u2TxorIqjH6nGlLymmLnqe7MOMDBBnNwlYNsIyfkL09K7cgRYSgFj599znkhUy/Idfo6OUtwtQeGB3rgGfSg6CsXmaSNBLrZebb9MNXVDknelHTL3OCg/OMOnxDy67hywgnH5tK8Z0MmK/vs2UdFOu3VoRJ7ckZBPdW8QrEPOG8eqMo+/CdOmJx1IB/OEw/wKbvCkwnqH39nnSdv1PTqC33wn7pA98pXeEEH2U7mMtNcjxfPAQsfejCc3GjZIS5VdrAON2gRdR3QIg4eqvWbywgjjGxJEJl/5Bs/sm7wauAJ18wjv1f+ZgiCj4fAZLiiC3x2hzGxMwwJdDHySj/fsW1nLo1jqO4OWu6K7+vWbiirVq4py5euKIsXvVEWLlhc5r/8Wpn34rzy0tyXynPPPFvmvvBimffC3AibW159eX58f6W88tLL5cXnXyjPPxsyPQxWB5lsXL+hbAnDcsPadcGnliPuDBlRjZA8/CDwUNf9p3hhkig7WeTwlihZGDd1SRzjDm3MvuDx4UGvESPHltVrNpQ77ryn7N77Zvn0Z79YTj3j7LJnH3njyPwqf/VbdPbmuvXHqzuk7FVZ//eBePVb5YXqW/jA96bYN6Wu+qybhK8+B/wAnAq3hbXfzQtX12C1Ok8DpOfArjNMnUETvzJt4BXh0mScwK3Gbwp6pO+Bankf0iUw3AoT6QZw5DI83jO887u5t9K/86Pnhgr73+N+WfpfCX7EUUwOzYZ6dl2D6dn1zQ3+DkaDk0e1h06V9RXR+r9HG1DPTfaSTeTKn/3pn+esx43ve2/50z/903LEbAO+u3NPbKTOgVGy86mfP1WemzOn/MYnP5kD+gZBP/jBXwv9bFv53vduyQFrOgyZGKXKvMnENmgIY88B195/kWeba+9dGrW4zdM/9Auc/pbuIJwc9vxV3FDxKh8P4MUdCo/Bv/s+/NGP3KwC3Hyt44IYRd6SKUqiEfuAlgDFoxxRzlXExWGUGA3M9cchpOpmysPKSyEIzT6cccaZvU5Hxqa63Gq8PWFfc821eZoTz3hxopaOlLFiRLYhikgYQL4MAct+zCrARQXy7o+w/ItiyVG2c9oynFmHV155JZhkfRouyqQsypknM0WHjkHq6QimzeqJLPsPWHZS9ySoNIoCxdNovBkYeD799FPRUSyP9GdkHDjA0Wi80UMboISrYAKL8aWcT4WR8I7rr89OkFQYEzSzCd2SKGf7uy3eunPK8a4dO7PzNxtC4UxFMGAqQ9sYiF7orMG0UfcUcgyreGdgXHfdteXCC84rmzZtzDhOTFEe9MDYlJdnnn46jKZHo9FMK7/7u7+TFwqec9bZuYHfjIB0jg52W7WLH93UHODLvLlzE98To/yW/PFq3DpLx4oyrNoIIR7LpVa5dKUyIUVfmeoypjpiUZWUOgtlpkXZ6xKTfZleuLK40V4dO5Za52nvj30AeGbpsuVB08lhDBwR6eqMXq37A8F3wYthjDsB7n033pSKmfDbbrs9BMdvlDVhUL0076Xy+c9/oRwefKIX0YHg7W9969vl937v93NWx76QHHEO2gTlQ4lgkG0OxeD58r/+4f8SaUq5+KILgoYnZicsrmUp7mvYt1+6qrCrO2XH1+iU9aKOGS46vVCd6qgxJciofPyOPNFDPaJjU+jwBBhgoSuHH7jW8MWVr5k1ihMnTuUjcXVkDHFGcdRFCGJ1DU/vaK1OfcsRwehYCWtUMIpKiFNqxEU39Mt9JBG/dcSJW+ACT3Dhpb2pB+UT3sqQ3+MPDhQl8iakUn5rcaWVL5jqORXFiGd/0pbN29JIoHDCl7JJUaRAD7ggXKRVNvDk1YwQ3yhgwimUlCtlsqSHMYFu2rMywIHhc2C/mSxK3PA8Wpcsu+CC89Pv3rMz97wx7I3656hzKKH4nEEFh02929mbM1ti/xs6OsI3cQr8Fy1akrMd4pqBJefIS/vY7P9K+ZN1XA++UG/yoBwnraOM8jPYg2+cXLg22rY62hx5kuXaK8OFcYE/Zs86spx00slZ7kcfeawsWLgoYbpotM6MUPhsRFe36KKeLCViUFYj1KAJuYZm4OBdNFKnPFwa36pH9Syu+kheC/xy5inru/KmMnrnLNVVF3gcbyh3TV+V0fiRRnlVChn+9Who8dBDnSTf9niTB7852dRLLasS0z/iiI0iD/m48DcNsmzb9SJL8hB8BwaoP0aIGaQ8Hjj4ZnHU57x5L5enn3om9zw+/fSz5cknfl7mvji/vLHkjTBQ1ueyvc3B1xPGRZ2MGF4mjj+szJoxvUy1pDjk6OgIG9UXvLxvT9m9Y1vZvGFdGCEbyrrVK8uyJQvLK/Pmlueefb48/PAz5Yknni4/+9mTOeg3/5X5efqiNkbpUkjtbj/eDFzHhoF5+LjDs+1sDRzUOfqhs+V52RaiLMuWrym33/HjcvyJp5ZPffpzES9kb8AZGXxp/4nZgJRBaNarsAEaD7yrp+b9RtMWB2b5fy/uQPiAa+m631pYc/iK7+bRdd247b3hBPN4RHj9FiI5nXd/+BhvGIEX1mRfxOilrTyT8ZUtf4Xrwe+6lndzfsG7uYTR8+13ew7+xnnr/HzLt1/VDU7Tfre8Bn9vZerG4962rPk+8LvFHZym67p5t/fBYe2ZMj2ceseb9BGwyR/1p770Y/31Ft/MnjoJ8T/9p/9nDsD/0R//UR5qsmPnjlwGSv+gr4wdOy7lyDPPPhPt+enyG7/xydpXRF72tV511TVlx45d5Zbv31L3toYuWvvw2hfWvZM9fo18G97wyP/j0S3L4Gcrm/fmm/NejZIqD1O/jPjaJd+Neyg3GGZzwt7aVgdc+9baWYPRfN+111578xGhtEECUkZfKceOpTRqHN+lytENiJuutWfEvhIjdGeG0qrCKOCUZx3N7FAQbw/l7sILLixTo5PS+rJS488swv333Z8j6GeeEcp8IEao2/PRlmjxRm8wBSQxCQXQHgvHEjsdyuZ56RgCdYR8cf+N6NLoABQaA8Dbkhsbu5XT7/YUlzLM2IjXNEZSEYzKwlQqjDJevdvPx2WnYubltFNPKY8+9nDe53HKyafkKVVGJFzwaImU2ScGUiuHsk4MBfo73/l2Ofvss/LkreERh5KdI9YhYOwnoCzPee65vIdjeu8GZCe8MMA0msZElFM0AFvd2cSN/mY8lH9cKLbK9rMnn8gjc82SWGpE2afIopUlPZMnT0oD66677iy/9sEPlt/8za8G3vsTDpyM+o8OY80lgISrfQxHzJyRszn2/KwK+jNo7EMxo6Le3bMwKxQxhpjRWUvBlq9YHkrS+pw5MeKLLnV5irX49ZQZOKkbSrnvlCx091sdWBKmDtCCgbdr987o+E5IxUqH6DQihqtZkIULF+dSnVT0Aga4FC9lBtsoxeOPPVluuOFdYRjPylu0X3xxbv62jMvaULNidfZM2d/M0+ksB/n4xz+RMx4Hg055HGbgzkBBq6VvLC5/+L/8v4Pb3yy//usfLCccf2zSzI3cypDHogZ/UZYYaVGZCZtXN5U3KfaVh3N/SXZqmrC4oQAFvYTbKMnQwQ+tjJQgijd4yukbR5mNxpz8wsMBvX2tcXrhkc7GaQprzqJGHTUlEB28o6kRIe1LvtI2AQ6UZy1PFXBNsWtwxBfGyCZ8a97KWn8nDlFGeMmDguR7TQt+wApaKac43fLn6Hekp1wyUClQjIeKQz2xybtyUQ5zn0vkHx8r7eO98lNVVJtCyxnhlTbTUcCs34d35GcpVuIRdKiKuMNDpiZvWerp9ClLA6697upo/2cGb52dBu+qMIAZEO4kSeU48NJmTP1X43RYXjJKphhEwQbkioGWTaGYVlowPIaXcb22oVO0LNHszLIwzjeGPE9jPDpJS06c4sVQUOvan3qxT87yNMYHGE6sY6ybkbYEzOAHWjCi0AC9jzn6mOIUQQbUSy+/krMqM2YckTM9ZhXkpUyMNDNCWZeBK/jwVYd+41OwW4eMjn5X+V1H8SrPVB5gPDRjus5sVX5SL+q+L+JQlBnIHDkpXD74FLzcX9jr89IgCRpQxtOYDlgGLvzu71ZrQ4nf/mqAzd1oh+fwETziv/imDCUUlRmJE57DL2aQdubm+2pcvxk0XrdmTVm6dEl58YXno899JIyFZ8raNatD/m7NmVfHSZ955unl6qsuK1deeXm5+OILw19ULr7w/KD/7HLU7Fkh1w7PuAYqeL+nTp1cJoWRMn3a1OCdI8pRR84MeTwr4U2P/mv69CnpxaUs67/Xrd0URtGKMm/uK+Wpnz9bXpr3Ylm0YGFZuXxlWbViVQ40RY+Y+1Hwg7rTBrVPyteIaGeWe61es7489PBj5YwzzykfC1mpGhjB6JR9alBod8hK9KrUrD7pl+9J6o5rdV/p2uK0sJpuwDWZwPs2kLb+5lo6YU3WvB28ruuH0fuTjmxPvPB9Lw4Zr/4DQMrfJoMyXjg8mXwVrob4UeNzg/Ho/vaW5Yln7mXp+X7X+yZNv69f+l03Ojc4v1/mhorfDUOX5ro0bHE8W3h79qfvPYX6hFaDYTR/KNf97jk4Dz+F+Vn7QjxT+y0DO+Jp3zmwli76hpBl4t7xozvKz37+szwE58qrrkxdJJfB79+bg6WW03Nk2N13/zTk40u5fH5a6HQy1oeOHz8hV2U4RMm1Gjfc8M5+GdVDMV2++6+/+PVjKwc3UKYBGqGZ8OZ963oAPclDbUAcZecbvF/VVXgVj65vrhv2du2x7+hjj7mZddaUW52gguiIbrvtttxHYflUs6A8KeQUduuXr7zyquywpaNg6WyktUxJfB1jU4wIMaPajAwb0BkRXaXTfRjW2ZkhaMwsP+k5CjDjQofNcAHfyB+DxVHFRvTNYqjQxCU6mnosZV/mZwTR8jC4SEuJjx9V6Q9lVzwCEzNaxmSpDYaiRKo8m9rRSRi8KKJHHTU7LOCnckS5zfK4ER7Os6IjkFetrFph4K9c6Q6VeXmSlfFeDKFeLO1w/PLM6Mhc3rc8mPTaa67NJ1zRhCFy2LixuQ6aMgo3ymm9O8X0er2zpS8AojVaMZrUoxOdxkfanJ5802k+JWd1LNP61re+mQ3ipvfdmJ21hgXvMaPr3gENNUf7sjOvo/GMVx3RJZdcmuXGE5Y6UfrREh3tn3HcrmVyDJUXnn8+TyWzGT4Fcq9xoWvjH7TDi+iinhgS6hnfiKeO5Wff0/qNG/I0NPGlc0oXheXEk06Osh+eR6SKZ+nO1i1bU0lhuKl3G/YfeviRNDDQiWBAM/i7W+YLX/hC5iNP+VPwHN8snBFtLfRIezoORoMOmqxbu6asX7c2DZKdO7aWj370w6EIzEoeR3NLttCtGr3BFylk65SwDbUtH7xCYKlb31PRCHoyRMxIqR91zrvbRLnxBp7k0IKTJnkm4vPR5LP8OZIfCoKZhNrOgnbBN/XY1DrjhmXBA4OCi+fFTWUynuqiGXsVRu2Auu/KCJeWtrnWJnzDU9lph/Obb98bPHlSaL3XNloVWWFoVUfRxRdejRflZTS5KDCXWWVcwtDsZ501ozxRKoXX2ZlqUETWyZvyy8tZI1yYePJOvON7neGol99pi9qoOoF724vCoGjpnOz24tznw0iZHnAp4iNzZsGMw+zZRwZN9+Rssb1uymI2ZEYYBZMmTc66UCb5mq2cFopmPUTCYSJOpTPTOqHs2bs7eH51th1pTjn1tDxK2ACSGZXn5rwY2IyI3xNT6W40bm0RXdF7XMDVfrdsdSBAPWo7FaygtdlcAwtmoPJCxzBKLrvs8tywuWjxkvKzJ3+WSriTu3To9n9V+kUOQTv87xSweE3eIH+VTd7wqL+rsg8n9Kwysip1YFGEaz0EH6UyyDkWOdpH5J31FCGNZ9ACbHlwb0bdpOEfsNI4i6d2IU/tqbWpSpemEHV5tZbFwJNlTPqvBhucFPfh8aa+gZw0WKBcwhy0sGDBa+XJJx8KA2BOWRZGybhxI4IXjilXXHlx3oI/+8jpIQ9GRjo8q71tDxm7PvqPN4JHFkQfNb9s3LAh+ylKkL7OTAxe5NCslQMNeIqz5+gxdfP++PFk+Lh4H5e8aNXCzJl4a0LIwnFpIG8LublmVRhObyzLDbvPz3m+PP/c8zlSrP4YcwaZrLZQdrMn69ZtKHPmvBB9/BUh+y9N+qEZpTmXuvbkmrr1AS355oQ32nPK4HsL9/S7hTcnvOvb9xZnqGeD11z7Jsx7g9WcMHB5dZx8GZ58zXgZNdL24iYcfxHQYGVY5lPj5ceeixRJp4bHIZ28wrV4g+O3PJof2oHRcHkrjG7aQ/lDufY9adRz3XTND+X6w+OZtIpX7a5bT+I02IeC09zb5dOFl8/gyexbDDKEnKqu9g9NBukrLUn9/g9+UF6d/0r5g3/7+8H/o0PUG3DYHu3m8OzPYa4/oVvceusPUi5/+MMfSl2TnK75DwtZPj1ntK34+chHPpKrUrSROgvcxd+z+65dvJWOrTxJt573vcXxGx2bF6xc3tEz23OUX3y/G7zBroWL12B2XTfP9t78YJ4Y/ET1m+0dMYJfFU5T3mGUhGJsxN/JMBeGoml5QAp6iEYiI3IMBEfp6jQhJrNUIKJg4lKsb7jhhgzzXbin5WEqQMVfEIZCU5oYF3lnRxgcTv9CLB4snYpO2NO+FFNdKlueni5KhK9wBGppKBUEM8XU7AqDqeFSBbabyc1WbA2BvjtnDQj1Bx64v3zjG98IeBclXpTThotKo7i+8MLz5fDxh+V+Cqdygcdw8s2sA1zkaSaEkaPccMO0jjN2N8nMWbNzHTODhMJptuWw6LzWhwLjAIDrrr02lyRJZwTTTEmrWIyr4XiXJ0WRRc/wsRzMSKqN6hSXrVs2RWe2PPe/OFN7VN4qXTv5lStWlCeeeLx84uMfy/IzOpTRhmzKjhuoNSSKdZAr3ylfOltT+UZrFyxckDM/lnDBy8yZDlsdUw7lZc/Qk088kXVNKcxlDSFsNEizXcrZlF2dPOPXUz2ivTpT1+qCgbBg0cJy5JGz89K4FZFexwgeAUIJ8IyqTmXPuyeaUPwpV+h43/0PhCD4aOaDXxk8DFizavaNcPKFv/pwCISN77XhBnDHfI6wTGN9ef3V+eWPv/6foyzLwtD5WJkyOTr8oGHOckSrMduVSkGv0RvtVqeUNO3LSCXDRV2jkVmznBWJDvxA/EaHyLCmjTjqqdKy8rp33wjO2nbqBm1GmPXpcEYfNPGtLk2q+ybwAe9desqZ3+hS22/tGJrAolwJ85v3Ll3iFXlTvOqod1sSRvGreddnfW/LLCveVWHyhJd3zowGAR3R+7+lTBYQXrlzOVUE+m421xS6zdsUb7jiQU8j4jVe4Bpp8bf4DDTgmoMbp1PJNh9lMCBQ66AabBQRPMxVBfet9WO2advW7ZFdncGxVGluGCWzZs0os46cmYrhpo2bA9bBkAkT80jxY0P2MRjtjZrz3LOpoDNq4YlfyAczhQ71wEtjx44OueJAj805uKBdok+gkDMdZmApmzNnzo72ND3a+uqyfPmqsnd3PUFMW54wsRqdcFTXbUBC56jNt4Mr1KE22QYHxN0R+KGzDM2mmwk3O7V4ydLy/AsvJH2OPPKohE++gVNd3YcFlsEIPJOhPcJXvqoGZuMvMNSduMI4Rm3UZs8QMFOprVs2WPlIGsafOqx0qUuC0Q+d4ZwziJInjGrMi6c/rMqmXCtuWc9RtxkmXbzhkVrn9XvXwRuvWHrH44eXX55fHn7okTLvxRfLmFEjyvnnnV1uet978xRBxpaBFbNmLrolx83ctNO6GAAMKm3aZZhBqRKmVvBwtLc8+jcM4oPRjkaOzufa9RvLpi3b0m+OvLdu31m279hTduyydG5fEDBkRS6pCyVF2l6ZydgpYUwyQPVHeMjy6JkzZvaWvm4rq1etjr74xVDM5uXeFYaWenFE9foNm8qzz80pX/jil8qRR7nfJuQUOgXGO8KA0lYYvQ5HQLvBDq21Ic73VndDhQ/lGh9x4rff7SmMbzBbeMPFs/utm2fz6NRg8BEx43BWRQhr8gKPcniEbEwnfs8P4BD0iEcrr1R8g9zi1bgD+Dbn99t9b659b67F68Y/VNpDOfG7vusGhw313o3TnlmWeNa2NVCmbty3c4PjgNHCPIFs7b2GDQzmdePqL72TgW2fmQOPlq14o3zpS18o48OA37lze/Txo6Nt7chB4zb4SMb+4NZbo3/fmcu3cpDygNlpS0XfDJ1rSvmbv/mbvK7hq//qq9Eu6pHodKdW5urgUvHxhE8PvXTitvjtOVCugYh4Fl/yqKvP4Oiv2m8/74V/a/5Du26+LV1z7b2Fd78Ndu1b3+xZs282SpcnaYXgINApIhQ372Y8Tjn11BRSXBYmFCUjZC+//EquNTUDYekOg4ZCSfhYupOK97HH5rID2WVnEYXWsTISHnnk4byIEZHkR/lnXNhE39ZFC6/KTV2iRLFlDBGQRsgJat90kJjEd4aAMujw4AqGZUQ6VCPh2UEGLjp6nb44KoehZbTJ7yNmHVHmBS6m3M5yklgoAARrVSC35MjSf/tv/zUV0SuvuDwNKXtlzMSYAXoxOmRrc88+yy3u+8vDDz+UyoNRTkxqP8TLr7xSLrjo4lSoKPCE/Y7t21OgnRBls5n8sUcfTXpQotEcHgwQNNPZqkc0VVZKt07Lb3BWrVyRxs2EMEo2bdoQtf5mufCC88vI6AjNrAQ7ZWdH6YCf5ST2k9TZJQcYWOKh1jFdGEXBtDqttlzIGnZ3z7hp2vcrr7giT9TCB8pgOQh8GXs6biOmZj2uv/76ctNNNyWdzjjzzDJt+tTAuS/XY1riYokXI3FF4C/MCEPdU+P4W4rymKTl6aefXi644MKyKTpxyg+Fc/06a+jNHlGK6zIdyqhlKDa8wxP/gbVzx87yYigG7//AB5JH3NqOxxgev/d7v5dGMN5DT3ziNC4nxzE2c5YgaLNvz86yeeP6PCntv/71X5U1q1eWj3z4Q7ncwiZSSqM8c+RlJKW/dpA8niVstQtLySh4ldrhI5464ChQlC11UQ+kICxqx4aXwazvdXO7dsPhCQKWMoh/fGvCQzvWbhgmdYS/Gn7KC6cmqClereOv7wMCXBzCGX24VPSz062j0uSJuuDF5SqsAWGXo9zw6NElBWL4/JrhdQChnXKTOMV379oNnmxp5eGdsq3O5ZPGV8CQviq4DG2zhPUwhToLUjsf5ZA/fNHQXrmqcA4oRPJo9GAsRYnyXVDeOUCjCAe+uPaJZLmiLnU0K1a+ER3WiDLzCIcebIl6pvweTEXezAPYR4US7zAMssL+Dm3BwIbBBLJN/asB8MkWs56OJ2f0arNgTAiDgiF12JhxIbsPj7g2e5dy+OGTwlieFvy7vyxcsCAUyQ0Bg9xvI4G1TsCAr6O8GUHaHX5yvLtv+CQN1whXeHJRfpYsnHzyqSGfZ+dM+upoFyfnrGW9xNSpdNpC8rb6jTrUdtVxq4faOdbZaGn8jk/J3+oXXwlLPoxw37KOk/+qweC7tLW+qoGBVpIoF/wtubMcrymJ8ge7toGqtHad74230wWwOuBRjfDMO8LkV+O+dWmimTUGiRN38M3VV15TZs2cVUaPGBtyKwy5RctDZq8rmzftLNu28LtC8d8Q8jRw3jcsDIFdIZvWlEULloWcISe3lzeWryvLI84bEb585fpQktaVZcLifemytWXtuq1lzbotZf3G7WGU7O75XWGkhN+8I41iR8Zz6MVQozyRGYk/YyjqwkwbuopDLhpgs+x75oxJOUNn76ALefUHliIuWry4bAiD6KLo344JQzX3cIUhtXfv7ujnRgdM8n5ntrG2/I5rPODZ3jnPbpzm4dPCD+XEa3XW4vqtLruuC6e9t/puuAzOS7uJT/k9X8IxVirfVaVUmjbz0X5z/ifHoyTxIiS+xf9Eov5TOx/KgVGzA6vBqXk3NxjPX8X14zXo+X/USd8tLzcYZjevru86JYvQ+qPnhorXdd3vg9/bc6hwbbe9NxchwQMHU7+IGNmXqluXLL/08ovl45/8WOgX09LQsISXrKw8434oB6CMzD3YCxctLB//+EdDTtdl8OAcNtZ9egvKf/pP/3Pu+/3oxz4abaQu824D0AMOPXtv/Xj/Yt13nXgDcesTbo3/6XLygmPr21oacbrpm+vm5739bnG78Q/1PpRr33NPiVFnSjukdNQQgxDnOF3GgmVYhFQduatHPZpFMVX/rhtuyM5LesqdtDoe+xTWrVubI0A6gtZB8E51uiWP0D0lN9PXDnFYrr/+0Y/uyHV2lEgdhHAE1NGofHduOHXr3PPOCwYYkaOMlM6f/1x+6/PuCAxRCWxTap3hwCBG5cCj0KSCFWWkYLYK4eBvxFx8o+YuuTFzgzbwYdxQEqZNnVbu+end5fjjji82/S9duqzMn/9qXtYonyeffDKXL1Ggnwpa6MQZLW6EtyTmBz+4tZx08skp5KcGPfZGp18tZJ37xIA/tTz40IM5Qgseo0meUaT++hFXnTBUdNpoZGnU9h3bE9aYMaNyreP43ubq0047JerIbJb100Hz+FMWJ2454YzVzjhyv4JRRKP3pipzj0F0UBQnI2IUd0aY6XyGzqc/9alc904xQk94Wd7WliA50MCm0KOPdkqPjWKWn1lTOS4M12PKZZdekqd7XRpK/7vfdUMYc2dGfntzb82ihQvzOD2nfjn6+dSoC7RRF2hnmZb9L2NCSRTudC/xLGuZNXtWGl3qE8/pAG3ENcuzavXqsiTK/NGPfiRhOc5v2/at5cSTTiwfCeGgs2idhpHov//7vy+f//znysyZM9JQcPGhjaQrly8tP7r9tvL4Y4+U97//pnLO2WeEsmnpBOW2Go7KjMfR1GxIDgCEb22tDQjojKRzuWKIoOR7ypRwNCUA4MrhT8ISb2gHqTgEc/DRxCO8GiXgkhuWmVDEiBCdafJ/KIfaA75pS2LAqnlVPhPPb0o4ZbHC5xRswIBRltrmKgzOb2lbeIvTHNpyrfNv37zLX3lzpqQXzkjgfeetUUcPgwxoweBAj3qRW6UDuaW7pwC5iZzBIFwYuE328GAIsyG+7U3RPlJGoEOUX3xeu2gnOkXSJEd2NgFDqZrBZpN4DiAEOmvWrCobwog9KXgM3zpMIGVUtBWjx05/2bff5vuAGfGPP+H43ECpbu3dImPwkCW1DBADDAx5cpdsHB9tEL0pfGhhb6Cli+pw5cpVOSjjEkcna5k1XrR4YS6b1d4nT56a8Xbu2JVlhZd6UT7tjMyqG+f7AodR2dajqGmM4F+z7fbbwQVsRtWzzz5Tzj/v3MjXbEzAjDKZiSF/8bRZIoE5a9er25anetBBM2DUAz7ztDfBMbk5axDtE60iQQ6GpVKR9ccoqUohGAxASypUlHDPyqMHcxBGfWb9BbycfcEPyRs9xTV+q1ODBeo4g8KjsTd/aAamtOjBYNm1Y3fZuGFzKCDa477y0EOPllWrNpbjjz+5LF+xuqxeuTYMzzVhfIQRsXRl0HdryLnVEScMitXrQ/7uiTrcGt83BZxN2aaDPIGIe3AMphmU0MdF2wnFvwwPuQvRMIAiJJ/8MEZppNnL6AiedeniPgZt+E2bN4bhEkZO8KUBN/yuHu3Hwzv6ef1Lm21UXvWgnLNCFtrLYpnvscccXQ4fp6/YF+U141Kin342jRa2q2/CI3XQaXgYzPXY/aR1PNHdb7SWR1RdvKrz+JnvVbapUwpdDtxEHaWLsFoL0obrPfBMg4k3UlZBLFzCkS5hd9L67T3iVbkSCGT6yCue4MHNO3pIVUMzKA0QvAg3vy2llla2npmXROmq7JAm8Yvv0mpj+B6OzUkCXy7D4R6BQvJ3/MivDXj7Hc73jNfzvvWj0CsBvAY/e9mF6395i6txfzVX4VU4bylXD4bnW+D14sA0/3zrfO/C67pDwRscXn+3sMorXJUptc7UvRlUfUgOYvX6KXrLK/NfLnPnvlDOPuesPHxJvbUB29aXiutScqssHAjkpE+yXJ+mLzFo5WoBs9xf+9rXsl8AQ9qmR1UXZSVsE99OOaJe/BpMh1a+5rmuYQwvA0IGH9qR8c0ln4cTp6X9Za4/j17a9rubXr5vV1+c975/+2//zc0//OEPo+M4LxXhKojrXRhG5inZbhq/6qqrI0NrUceEoHJz8LhoQCPKIw8/VE4Ko0KnpVFREMxSaFQ6A8ugLrrowuyoICRTip7GtfiNxWXxksXlggsvCHQoL6PyfP3ly1fk8ovTTj8901WkLbManQq3kTWnXFFwrVsmqDCMeC5EdFQrIicB/IvKzBmE8NYDGsmwkZE3PW4tveVGwnlVTegdf9xxqZTfe889QZ/zcyo7j2GNNOAefdTRZemSpXlKihF7hhRD7OSTTyqnnnZqMiJRcNzxx+W666efeaacfsYZqchYSmFN7gr7Rq6+KoURZkQzxdXRO1Bgy7ataXRcEkr7vLnzgkaRf3QOmFEjasu2slMNJx9Th4wSx8Wyyu2FmT5jajSGseXoI2dXBSk6Bkq/M/JnhyGoHb7yyqtlyeKl0Umujg5zVVnw+uIwQLbl2fkuTHO86Zxn5+SZ20bBzjzjrPJ/++3fSkPCzEMqzxSIeFKwzNAYOTYqNiwyMPKzL+JZ8sQggcOweO/TK0RHPzY6tmlhONiEOTMUrDOj/o8L5cvzyFmzAs8jypowJN4InnnyicfL0jeW5LIp+yqOmDEj+awK82GhII0vRx19ZJk06fBcnnLs8ceW3ZHnruDPGbNmlxNOPrW8+ro7alaXT3ziY7kU76dhYNro+/GPf7ycdMrJacxylnx9//vfC74bU2668cZorDbDBu2iDtauWl5u+8H3yzf/xfHBN5QrLr8sy7dX+aJccAkR0MOrjmzjU7xOcVFHwjAUQ2RMGAcMNvF1uoRg66gIRq4qW8Ejwc+UIndk2MhN0DmdicKibeowGZO85Wzy1I54cRkkFGejxbxlZYwO8CmHlN+mWNfOvO4l0XbhTmmvQjPaddRtnfXwS2dfDQx7B7RDhjUeJejE8URfR4tqU9piFVpV2aAMKntuQE5FL3DtGUTNcIDHAYQIejI0KGYUJ7dbp7JrVCto4Q4PBol0FEUwzHo2edQX5agbxWs5U2lFJfwa8Rg5TQ7Bq9ERXpYTap9goTG6o5O80YpMtEwrSpzvyvfSyy+Xs846r2zdGgp80GfceCNnodwOezMU5O2BSwmjYluUfUQeFAI2uWtGe+269WXO88/nIQ9OMjJDQRZbGrQjZJXZSLS15AZ/wJeS6Whw9WV/GN5ifE+cPKmccsrpYazPLK8vWJx+3/6DabBMmTojO0zVpR9AV45hIn1dUhZ03hc4x7fRwQdm85QRP2vfhMrJJ50QdDEarj7Ua1Xi1R+YlHWKp/096IvHc69TvMuHIYNmDDDlDEBBV33M+JypdcN5o20kKZu3bk7Zz6O/uksaRPq9AZePik7+GBFy0Clo1ncnv8orYOyJtk09zkEZM7QhX3TcZhS1fe3TQAfesAyuXlhoEKYaK9vCwDMLu2XjlrJx/aby4vMvlReef7k8+ujPy6rVm8qYcZPK2g3bc7Zi5869aYisD8PFbflbtw7cl+N0njqIYOknI9DhAFHO8JbfMgonBP+Nw0PxjpfMpln2qV2q71FB+3pB6oFIOzyMVvtHLBmNOgjfNzIMuLGjy5iAPzJgagvDyJ7gOfXAOFFPW7boT/ZEeEnjTv+M7rt2bAseUNdB1+DhKZPGl7NOP7lcftF55YxTTyhl/+7y4ztuLc889UTKSntjLHe17DlHhKM+9WnqDo5E3MHgDReE8o4a1l6HRcXkX8SLf1HffPwXCKXyH2H4Tl+v/YnbjMvqyIwoc9CAFUImkx/iNwO8yp/4LL/wcpKePPDbk3yoAzNVuUu4kUXKaPwaZfMuTNZpbPTjEK6XBnhx4DxC2sCrxq2w6kxiTdLKID9tO3kiyuZ7UzQHylnjVdxq2sG+OXHQcCC8+vbejVu/VdfiJ/07bnDYofDoukabGuutbiA+WvfgZXsYcA0+J678B+NwKFe/DXxP+PGz5lt5SJuu9R/s3aO7dkhXsyz+rrt+TMyVa6+5LvNN/gsYB/bRa6IeI6H6/PmTP8+9WBdfdHGZOeOI0Fn2F0d8/+f//PW8fsOqkd/7vX+tqFWuhGzV9yU8gf5veEEmQ/VfiXoNC1/LEL73h7fhnTSJcPvt0BxcMkwfl0ejZx/beLrC6/4e7IRnH06ehmvx+eYOVQ8tzuD47b3vd37nt2+eO/fF4u6K008LI2DcuAQAIOED1r333Z9GCWPDySE6ZcKEIfDA/feV8dFZOAWrjUDo8GVAMNo8bLbATAwlA7GFHz6xXp5ogzojgjKtQ6rCoJSHH36k2Bxt9N2aV0aC7xQYo25md55++plyxRVXpuUJJ8Lc7MQJJ5yYG/aaMtMKi6EqY9XyETDKZCTIsoggS5ZJPnAFD972sFjn6yQmlaCzAwOzTZ0yLWdT5KGcaGjWqM1sOFHMOnHLzSxn0OGbKZkURpzO475Ie0GOJNqkWjcOE5ZJ+8DoxJNOKm6tXxmWtFmWF+bMScWDEWgfClxzlDuVSYKxKlZR2hRsymy2YNGiBTljw9AyYyFtLscK2qKdy3vOPefcgD0lcN8TSs8befzt668vLPPDWFm0aHEqHUeGYuRENor7e9/znsDDhtnROStBUbceEhvABdmNnlKoswq03vC+U77HRwdqJoHirrNvI1+iMnIsQbP8zyiEk9qc7HXtNdfksXksfCPHL7wwpyxetDBHGsC2NMvInA5o/fq10fkOL+s3rksFmNJJOT1i1pGhdE0vbwRdl4Vh89nPfCY3GDue9R3veEe5MoxE9UHZxI4vzZtX/uEf/r586UtfLMeGkeS0LWXdHgrQ3XfdWb733W/nEr5rIp1ZqDTEQhFw0pnOTx2oi6Y4URbxi5GKNEjiuzKrt1ye1aOX+Oo2l1IE39W6NbpbhQXeprzgVfF85+pSmngPGG1tK6ODoVtHI4P/dXpcVkwTKLVjZsxQ4FtbFIafOfHkJU91hL7em9LTlCF54oHKBxVfbSeXikVcskIcwhHevmubETnfdQZ4W3r5ZbnjW82rxgOHMWFWhKHfTnsSl4e/AYwIDjghnOMZoBNmcwfCgIQfmmsHaAQfZWl4y1NYUCiedcZImO9NMHsnL8iGpGPArvzj/qZoEwGPUgefeXNfCv6aVI4//oSAh37kpbqi7JQ0IBgScLGBGR2Uz8Zky2yPifZg0IHclo8ZFwaRs+7FIxvMZiuTZTbKAH+ziWb8DguDYuq0qTkYoy0cd+wJeWqd2cPVq9eW5ctXhrG/MU/WMrvm1EMynUGizsnMVABlHsoi2AY+Kh1ru/dbuclCBkwa2ZGg8Za03tGSAaG+so7im3egOf2F3+q8GcMMZgp7HZU0ctkz9INPzMBIy4Ctg2ORNtIx2LR/d84ok35s48bNgdvhwUvRnsNIYSCYzYhqjPKFDArFoW9EXd5VD0gIJT1olMZY8J66NsilMMIMbPluk/dr8xeU++97qDz71JyycMGKbL/jx00oTlQzIAXXw4JGB/fvzX0lBm4OYxxEnTM0DOgcHnV48knRl82cmUugHSs9qXcLv6P43ZxvczmDmcGGJoxXxpTn6DBSGBYHyNyAbxBid/QxZADewpvjoi/V986IPGbMPKJMmTYt+yZ7SGzAnTZ9RtIoDbgo41blDwKBmweI7Noe1O4tTw34ThncE4bvgf1mibbl6WAXXXB+2bFtaw5gPv74YylzDTKZ0U7jJvDZuWtHDmAwilLoRn3iZbfvq9v8i+dBGl947+Qj2VoHAaqcio8DvzV4zx43aZeRLH+nrBEWf3SZ5ioPV9kFjnpuruZZ5UJz8SvDanj8FifCvQd2iaMcW5JMm/j7Xr0BGe2m3/cMG3Er5rVsXd9w6MoyQMVPKvS+Z0aDXS+eOI1WXdfS5vf0+bPf9cMe5N4uvPvtLe9JgXypj0PAgHC3/M29pfzhWvpunOYaHi2OZ0v/1m8DccieJt/JEnxDVyHfyNn5818vc557vrz//R/ItpiyK1iLPCY3wHJi4rPPzin33fdAee3V18v3v//D8o1//OdcKeMC6BNPPKH80z/9U+Qhx1o+POi94TGAm7LlI19aOC+4v9zihqc3c/gp+VQbiN/6L9/IBQMuyjaYZn63sPbe9WjRzZ9vrr13n9047TnYCe/76le/cjPhYpmWZUf1QqS67IMn7NzdwOigHAYu2XkTwjmF9fLLZdnSZbnOPhWNSJMFDoQJTxf3CXOMb3YQhEF21KPz+9NPP53hTjMKlCPu8N7Sph+kYZEnf+kloiFjBkLCMhynz9wZVqrOdFYo69aRE86vvvZqMovOOPPTSTVCqjbECD6kEMFLJ+cbZYrSoOLgrnzSg2U2grHDKNHZi+87shKsjATfMZe9JdJTGlwqaETTZZMOC9DRu0jLXhh52XeDfjoye2iUMyslhBRhLX+GA+Xm4YceDqPnzLJm1epUDHRucNBBK7cOmMWr49aIjEgqqiUUjBoXMmJMo/1Gd+XDAFOXNlRKg+7nnX9eeWco5mdHWe0xsTSL0fiBD7w/j7e96soryumnn5ajBG59N4JpZoQDW2OVsc6Ca7yA1uocnQcEAR/12ourvIwrcZMO8RTfOwUELDBcPnThBReU66+/Npe32J9DcXrmqafzHH/7mzZv3phLuShP7owx62TDrYvfJochiRUWLVxQli9bmqeO2Yjm9LbPfvazaUSqc/ytru23cUzz5z/32TI28id1wH380YfLN/7735dTTj4xjJnrgv8tqQr8R1BW694bTAJvTjkaLxJYwo0WVgWvKo46NfTiIZkjvmEQ4DXv0jAQfPcuDd9GO9AsPf4On7SOxO2b92Y88M01esMDbE+utQlPMMTz2zu8zbpVXAnwunyltSE+8wwnXXPe2299tviyyzRJ2zog0IwPfJrCPiKl8he86p2hSVnOGaFIk2GRDi9zDAhOW6LsUlh9l3elvWVEFRYcqtJSDTO4iEM+eHKejY51BL7mw6ElxbvRRmcvv/wWbThABg3rhYArVqzMI3TJCvRrHYZZWZuNLZsxi+IOC0q/mQF7TsTBk+PH2383Oe9HslzVslVGjANHLL/EJ8qGbspi0Eb5Kf0GR5SNAWLpmOU5RszgYdDiqquuTFny/JznysJoH0GJKNuIcuRRR2Zbl87yTuVHK3kpL2fjOrmj/yCr5ed71mWUS3Uqj3ydOgO3A2+afXAwwa6Uf/DxrRrbvdmnoHc1ErUIy/nM0IGhjdUN93BAbzTbv98BA2aHtgYtd8XTfq16E77BLEvQ0OvA/mEhJ/aWKFbkZ1SUAhL9F38gFNL47ib1PWaKV64J3HZHecYkTDNTOYgS8mvL5k298u8q80PpeOSRJ8pjj76QyqbLBo+cFf3YUUflTMK2LRvKjq3ryu4d68uwAzvKzKnjyhHTDi/TpxxeTjr+yDJzevQnh48tk8NYYJQYpDCbSDfGG3v3MoLlhubRxgP+8L4wjMJoChUjaBBxLLWN+qaP9AXvmYly6eXYw8angcZgszzRrer6lt1B62xDkUYdyQfPudRxZ9ATL1vBMCXk5oSJk8v0MF6mz5iZdWPwbHvw67ro27Zu31EcelD3a41Nvl+bd6psycHFtsTluWfq5bx4hHE+KupPf7JnX9Rd1CElySwY/UCbS3Ur6j7rf1gdVKl9OX4IWRK84ePBnveO3/F5lTO9xByxlkkpZ/GX/OhbhamNVVkgrwqjOQZG+8YNQ0tGRIaRabIBddCz5zONOAHHU7o2EFfzBb/qQGI3uZQox3vKpfANXsVlMPz65Aa/D453KN++Vyd3v/PR7wa+D7hDhb1d3P4vvZeh4nJRnf3l7zqyYXAejVZ8N7zFG8ofymWeUUfku7y888It6z/6qOPKnXf+uDzz9DO5fypXEIUsqrLCah399thckumQC4MbwUm5/JSO+q53vbP817/565Bf1QCmN5G3ZDI+aHXcdQO/B3ih/qr4phuIkvwtPA3mkNn7Q4Dk0vEoj7bWryf0XD+8HizPrm9hXOXbt+LYvnFd/JprvweHN9f3pS998WbEvvfe+3JWgEKGmAgPaaUzak7ps0TJaEwbnYWM0aE8Jer661Mxgk6rPB0FQU0pd5pRjt4FwX1rnYlRUHdCuNtCJXPyd++Iy5wuv+yyXuXWBtqMCAq/eyXsb2As6AjF07ma9ZCXQosrP87Ud/oeEYPEOZoCB4aZcDh7pjCMODp3RgTjyZ4Lo/S+ganzriNVY8tPfvLjnE1x+hZl1HdMZi+DwwLOOO2MvEyS8UcZ0bFL71jd22+7rVxx5ZVpLDi2dtv27QlLWTGQkTIXrVkmcW6U1TsFAV5wEUcHrC7aMpmKw4HsgLNTj7KYeVAmOCuzDtbsB2PCb4p4vYRte9JtatCxjXSaDdFgnJxCGUU9z1zGhLl1npFGPdRlHHVaPkeJe4KW0pbrZcPrbNUXY9M7YyZh9HiDg5MRRjMFdfP8sByNM+Kbm32Dp61jvjoUqauvvCqXEdqkaX+MfSirVq3I5QrqwEigjpKiammFEdoli5eUhQteT+Xu7/7+77P8Dl7QSC1lVPdmYG6/7Yfli1/4fBjIR4eiESUPus6b+2L5sz/5o1BK3gwj7royLhTFEJ3po+jBE2Oi89EaagNFdzThWoeJXsK7wif/PKNs6ix5ILwZQvTQnigSWaeRRhtCxyY0Wx6cd7zQXIVbvW/iNz7nGj4Nhm+MEWHybSPPvtf6rjwuHudbw4MDz29OecFRBmHepW8deuXZ/f1GCRrFh+yElK8ZJa0ty8M3sqjiXY0JMLSD/jgBp87cGoGso/Hyh2vWQfzJnyfrWh6tfjzFBUuchgt80QG/qyO8jT7iZZ1pIz0at7ss5GspDKODTMWXjIysg/hTHnW7YvmK3Py4ffvOMDIcAqHs6Ks8aB00iHaDP8gUm8rxrjt2xCPH0YESrpM0k8JgabPHaKYdaGvauktQyQtKIPlpwOfiSy7O8piNociTQegjfRCijD/MjcaVF/gcMIpyGCCBp8EOtIIPBZcR7p0Hp/4+WA4bG7wQdQCn0aPGRHt/s4yJZ3Bv5H9Y0pBR6f6oWvdV7hiYAWpEKOQOCnD0M2PGUr3t23dFmTZFmFOvgp4r7M/YEOF7ypp4rlyxLvzaeN8cxsbmsmjR8vL6a4ujTpaX9es3Rz59Ud4jy8mnnBb0n5Z4bd7szpDx5fjjTgxl4oj4PqvMmDa97A889u/dk6dlPfHEz8p99z0V/dhh5aILL4i4J5SxkZbMdGnhzm2bw4yw7HNvmXj4qHLaSceW44+ZXY6YPjXoOapMnzo56jSMoFxiVwekLMtEi9C8gz/w0pt5M/ruvWHA7dobBsGusoNhEEaXu2e2hTK/LXjB7x1R/y6/ZCzsCX6wdM1+Ossc0cmdMsH9wctmffYGTZ1KxkDck4aXfUm+o2vNv9J3X6TvC14+bHz0DdFn9+VS0GhP8d0MFIOQHFan+NB+HvvoGGlO9Tz15JPK3iijFQavvvZ66g1Tp03J/g9PmE3Fi3iT0zTxerTG+JW9dgTm/6mj5GBC8AknTFvSr/OtbdcR4gAkaTNI4hni/Bec+PDImZaMX/PX53hWL6Zl4fL3XtPBMmH34nn2u3hlkOSz9z0yGpgpIS967UkqODRcyIauQp559Xxz7X1wODc4XjfOW2P+YtwkwiFcNy73y353XX5roHvRhozfC+tikTSK8LeDzw2Od6gn143XHJlGhle5Wfd6eNcv6luOPtq9esfnNRDtRFn39B0xa1bKZH2BQaGjjz6mvPe97yuf+MQnw3+ifOhDH879p4wSS7j1hQ6BkAf52Waeq8w7FL7KN/AbfRrPdH2Vz7VP4xw4kSd/hnyxqsGAT9e1PMCS1nOw68Ju8blu3BbnUOkP5fo++9nP3KzDchyrS7aM6OtYWmVE8mz4jz32eK57M5OiQnQ4ENLROnHDTImpXoIo08Q33sigJVwXX3JJrmFu4QhEQZkQHaYbzB0l6ZQWqCIWxfn73/9+bmbXyTaCyi/X9saf0RTLvMzC6ExVi5FAnT2hBkeuEaCNUHDKxxuZp2AgHBpQ8jAGp/y+mS0R5sJIeZkZUQZ4Ascrp43f9pVYMoNGLslhIHl3m+c73/HOMGyWpiFlY74RfR3bU/HN6K/jleVDqdd5MBps3tY5G/U32+G0Kss75s17KY2hI8I4M+3NYIEvY4dBpjGAL2+/p0c+ZmCeffa58sTjT5QJh08MGh+WywRsTCTijVZRNLhKBxfkRQcZTMtwkZ+lc8oNPqWG0ZKKSrhUxqIcrRHz7l0hYgnbZpA0mqkLdWOzbiqq8Sc9n+E6vuADR2Cm8RNhcHY8rnW4lqHZUG6mZtKEieX4Y48tN7zzHeX6664NXl5aHnn04bJs6RvltNNPy6Uo+AV/RPsPfjqYs3hOJaPwP/Hkk3my1o033pjKK96gaN13371l+bJl5eMf+1gZNSLKEDzkPpJv/cs/l+fnPFt+7YPvK7NnU9js27Avw2h2PfKPYKkKWl1OhC6tTWmn6sPdI2gjoJ54U40EnRvlyyxJCgfECkcJ9hu/oa93dMKPzWkr4HBgydNTXN/QPd1rBAAA//RJREFUF59lHUaYby0NONqlMHF8F05BwEdN8fYdb6nIlgd8pBdfHmBqg363vDhxxEcXPMSJX0dr64wHClhi4r3KmqBb5CNtS58yIcKAbeXwrbo6Wup3/a4913qAp/QcgZwKQZaJgB3oxHg0aLzc8gVL3sKUSxjju+GkLEoqvjJZ8gK/3O8SyqKyLA1ZS84y/C2nqjR3tPfOjOcWdaPsZhYYJ/KhtJFz2uEYp7pFHtYmOxCE3CGnDJw4wVCH6IASadSZmQHlgZ96xEfuS6r4V6NCGZz0ZcPzkUcdVY466uhcjrph48byeMgM/cPZZ51TJk9yca3jdBneqoAxWAcO6mBQNYYZHt5zH09IAe2uHERDs0PuthgbYQdSnpvhsK/EUl30TUM8yhoopxxirFLK0BT9yMu+MEhGjQgYB/rKpi3by/Ll+rDVZeOGbWFsrC9bNu2KtruuLHhteXlt/tKydMma8saitWXzxj1l25bg6a37Q6mvdSJfy7XWrd1Q5s9/rfzs50/lcguy2UWsp5x8arnyiqvDGJldJk106eCsempVtFGz3bfccmfK5UsuubBcc/U1xaWYL82dWxa+/mrgxxDZX8aEmDz+mCPK2aefVI6ePa0cNrouCbQE7M0sjxPOzBaQJYeFLBldtu3cXdZt3FyWrlhdFi5ZVhaFX7F6XdkYODnmd5tZteCvzfG+NdrojohvT9XOUDwYF3vUQ7QDMxhmNDwZIJboysc7Q8fRpOIzbBx6YGaJ0QO2NI4WXr1mXeTHCNqTxslIBz0EjBFRb1OnzyyzZjvhclrqCIxS+5oMhGW7CaPGUt5glTI86vI4AzzBd4uWLM7b5O0BNFN3ePQvJB3FCV2qzIjeyTK9XKqnzUdbDzms7fqaTJIvXJWTmSycvPGg8LYvRZvi4SJcHjU++VHT1//rsxkh+cR/8ezKiAFX5XT77lnxr9/qW/zfSxOxar8Y/Nzg6i/wQYPBVfwaHMl/Me/u+1BuqO8tpPtlcLz6cyDvwQ7e/2dcf269l6HLoaw1H9+bP1TeXRi1/n+RXm/nunGlJ+c5MlPdkNVV/uufhucqIvqvTe8/+MH3ywMP3p/7nU844fj+dOLnrGfUo/fUd4IB7R3ctWtH9KX2aetb9Z9WANjkbva3DSp2ce/hl0H9XPUWHuFaOfBStptw4pD5klrimQZJF3S4Vnau8V7zDWY/7Lehb/e3tM218MHxm+v7whe+cLOOi2FiFP+kk0/KUeJMEIygEihplgicffY5uR+CUzGtwp782c+ygpxQ1Zx0QFCozXicGHDNEDTFh9NxETwLFy5Mg8C9ELWy6iWOwrdGZ2ppE+LZc5HrTqPhJoNE3jaPU+ZnH1mXcOVIawquEkJ4e3ZstUOrlfILLmhFMWII/O1/+29pADFqKIOURBWqg3Sak2NfKahmK4QrC2OAokA5t4TL8bWWQMnPaBEagPnkE09muc4848wy57k5ORppBsIpTsr6ne98N5cimeY2fW4zvVty24ii4xftbXE88Aknnhg0HFZeeeXlPLpYfcmLMkNRlA9lynIRcBwQgK4UIErDmtVryssvvZIjWDNmTAtDY3ySQn1U5rPkRN6h2EY51DFLnhGgwbRRUcq3cPm1hqve6whpZULf2oiVehcOBuUT8SO4vw5kTEjDtY4ShrKd6auBcGC/WZk6A2NTp44CTtZguwGZcZVGQPiTTjw+hcWCBa+X1159NY03v63v1CidDvSj229PejqCeH14G+Xd5o52+Ast/+p/+8vy0Q9/pBx91JGBRxhLUd6f3HVHufOO28u111xZLrzg3OxQHctqw6w9NvbIMOYIHXThKciNvgSEelXuVLjwX9aXpVw9IyU+5ik28Q1Nm8HiN3jqscKpezlam2oCptEbDdv+EnkLR3u4yB/sVi+839JwYItf2/KwVHDFTRg9XMBqcfiWrn1H6waHb+Xn8LCZME4cI7ZtNLAt/dHGGz4tPdzBVUcUK2lb2cB2ShwwlSZR8AhPPOJbvEacASFrZhEhpGthDX/5qJfmfKtlqgaX/MhBBiKFXh48OqC5ZSw6U8KfsmlTpNkMF3quX78h00+aeHjyAKWe4W9UTbkdJGFmL0qR8chRB23s3r0zO7CcpYqyMw7kYTYDHmZy4eQS2ldeeSVnXpphKBx+TUa4U4j8sfeK0SmeGYlsd0E7BzyIe9aZZ+VoIFhPPfVUGDOrs36UU7vUcZKDlHtGH/om3cOjFW+AxTfpKKxoaQDEUqzgjPym7N7xwIGD9lAxdPU/QYNIF8ERDy+MCHkd9RxVUw2P1WX+KwvK83PmlbkvvpIHdLz+6qIwTrZEuXanEXHyyaeV8869IIyGy8q73/2e8q4b3l2uu/66cuON7yo3vf+95f0fuCna/jvKdddeU9yW7qJXy2vVq5P/Hn744bww0P0xNqObwTgYcvrb//LNctedD4cSckS58X3vzz13Tjx77tmny7Kli3Mp1rFHzS6nnnRCOfH4Y8r0qZNyIGLHdvcSGXxS1hFpVKxdt7EsC+Nj7YZNaXgsWPxGWbBoaVkVhtK2MBAOhiE3Iug4Otr+yDBahkefq32gzfB45kENI8I4jnq2d64et2v/TcSPd85vvIDGwtzA7skgNHtsP4rb+OtG87485GDSlKnBL325l2REfGO8rVm3PgyVDWXDlq1lfRhNZmMYzzkoqe2FTLLyIffxBHyDZXguDYHgmYnBq2SwEWUndDpoxL5Es9F0glwGLCqZqT1qv9FW7b+SQYAKOUkOkWPxG3OECwmR34Jjeu2/hlYDZMBpv9nm/fXSkkdVvkWK+M+7b4l3L6y9tzRwae8RXL/38h5QBgfiZmIugVQZBdcKo2fUBB5iNbiezQ/gUH1z3fehXPd7g9t17Xt7DhWn68Rrnmu4DXaHCufyW5Y0XHsMGVfYW8Nb3lmHPVxbWBdG9/2XucFxu/Dkoa6qzKt51r2Fdb+fw41uuul95aijZ4detTnSlHLGGadF2zKrYiAqAoIJq+5js3noWwccx0uXtk9xZPYDZg3JYPmQt/JMYCjVe1bPtWelZfNcw7vy31t/20ticNjyygauwh54NncouG/3zg3+3XXdNEO5vt/+7d++mSChGDtm170QNmxHkuyQdSKWbFkyZGSPYsc1JHVkjoe1d8Jt3jo032SYjSuIunzFiuLUFze1I4pv4ujw2hICG+As8aL46MTa/pTHHns0T54y+qJDBb+VRd7umbD50zG9TYkAWweclmYqPb3GPKixm9KtQqB2wP/4j/8YwnBMjpgT3JZQgSO+cOV36hcjQ34h2bNTp1AwMNDNd7MDjjpmPOmgKRSWvzir2u3n9nkY1UQLI/82sD/26GPRSe3qny1qo7zKSwmljFuidc89P81lW2ZsjIYuX7E8aYaWZmh0ouhjHbU80dd7Nih1Gbgdf+zxoYwdyGVOW7dtKlOmTs6ZGwkr3W2gdopTFagaTJ0dMboe9A2YnvZNyK8aAkHrqJ8gVuJvbTnGZ/3roMClwNaNznUvgqUrTfFIXomEOXKkg/WDchM4pHEY33l7NsS35nJvNHadkLwYKeL6DWf3Npx5xunF5ZxPPvl4eejBB0PR21BOO/W03GPC6DRDR1B88IMfDKXr2Cy/NfVAMCr/9r/9TdkaAubLX/pCOWzMqLJ75/by8rwXyre/9c+5SfWd77i2TJkyIfhkY+JgFokCZWmdk86a8MJ7eJcSXRXeniId5aPUiee3OjKakrwbZVQPjefR1vekTY8vso7QJehclzGgfBRDXfsdz/wWTwp52+PQ+D83dffS8eLxvrd2yuEZXp4Nz8Q/aFRv+69llCfve/tNsIIlLHGKcL+rZ2gODFKkq1kmr6JDg5l59HCr95BU5ZqsqLhUwZn7F8LX/HszSQGnzuDWu0XgLSNw256SWgfV1/daL+J4cmjPRfQMr+9mcuoADZxaXEof9q147s0ZELMflv+4x8N3F6quXbsyb/ZevXpVtlfKGBzqJZ/jyrHRVp26JT/7OchncsgMr9FucSm3ln0alNDhmOE47tjjQuk7orz4wothlL+W3/zOZSzhKX7aFZ7VeU5yaWrwMHlplhmv5mb7KDP66QPcPG8E/7XXFpRHH3s8Z30N1hiQsm5a0Y3K5+BI0NvpXZXeB7MsXKMv2UV2GjAJzggYdXZuPyPH7GcYJfYP6MCjZrP+7O/YsX1vWfqGuzpWlGVvrCtrV28uDz/4ZHn2mefL9m27Q57au3B8yvBPf/rT5bOf+VT5wK+9LwyQK8vlV1xYLrjwzHLW2SeXY46dXo4+ZnqZOm183rUxZcrh4ccHrWeEjDgx5OuZuUH7Pe9+V3n3u95VzjrjzKT70ijzPXffWx64/8HyysuvloWvvZGDPR/8tQ8HD/SVefPmBm6v5gzthPEjysknHlOOPGJaGTvaqYkuoYz+KBT8ffuGlY2bd5dd+0eW9WFYLV2xrqxas6ms27it7I5mvW3XvrJz74EyevzEMiwMh74wRqLBluDsciDaSHBnGAnB00Fz/MjjN7RNw17fFjyZ8rbXPmo7M/AQdaqfCHyzvURCsqGmI6eDbyPcbJT2xfDfE3wcwqSMjr5spBn8eI6fMKm8GWURrlxr1qzLkzOd1Gh2zbJJiGmP6t8AWRqlUQ685bAVR8U78GR3yAnHvzNuLcfOfZU2+2irwRMGhMBShLp0Vz8T8jVwdIJjlf3hIw6v/4h/ERZlSg7SLpXP//iqGtMD9NL3VTnktyBh6FZdAutB60GMbxGUrv8Jjr/MX3r5cj04+ejFjveMAwdlzDLUMAi0vAdwqN/UY8b5P+EGwzwUvBY8OH5zg9MNBafB7/rm4ld7qY/ON06+Led87/nm2rvnW+AOgtN13W/ddIPD27P1T/q/JudbXN/37HUEvUHyYeX0008t1157dbnm2qvSGKFf5AwfeRatNg2RPvrAnv7vASXaaL0cFR+ATbdt8DOvgSL3nPxr2iE+Zhpe+gYjcY0+k24jLwNnSd0ANTh+c+29fe/65gaHDf7NDX7v/u464X2f+tSnbkZkSrfZikcfeyw3vEeyPImLQLMsa/78+Tm6Z3kXZUhjVkHSSW9U7uqrr87O02+dGcJquE6Osq/EqU0NId89XbpkxN4swBmhRDrxI1BLuDouszcXXFhvb89NORRmCnHATYUk8Dj55FNytsCoERIa/RSnKjEVT/mlIhHpdLxNUFP2LJEy1bxq5aq8d+W8c8/LmQnC00huLrMJwX1UGCNuSN/iJK6zz044mAhcCjPjYu3aNeXll1/OPS9mT4w8EcA2NT0WtNVht30nFHNr+xgbcLE3h0DmjISn8hHMg5Eo9wwZx8fB3VS3mSflpKSrH/tHxHUsrFEnCien/Dp1iohpcR3RmWeelXW4ZMnCYpPptOnTs77VLcUYy+g02pQio4TSos7GhwGmIZhdyl4xnKn4+JTKa4649uKKhz5NwdT4HOFLEGsQcKs8kVXTHx/NGSjwMUPSjsl1usvuUITRj0LlrhDrsCnxRtPQzWia3zt2bAtFbHreuO8ugp/efXcoEFNzw6WLLb///Vu0gvKZUF7y3pugvbWfcDE66vvv/96/Dl4Ingw+2rF9S/nHf/i7UEbmlc986pNlxvQpKYwYZwwsuO8PXCmp8EaDLEv4rsGcdImy6jhTsc4y1uUbSadUKCjN9ab+NIyDXo22YOBn9JMGDT2TevGt0bTlxWuTLX/13mDIo/+EjoAhXDxxGuwmjJXBd3wpjtkgo/sp4Fr7Ciev5MPwcAerqxhl+cP5TWFp+Wj38bHGCxqA23U5KhzfweK8U3LgRRZwlGDt1jdwKNeML0/shX7SwwkaOYWdeXOVVn7DqeGlrNIoI9fK0eghjbjKKk7Dp+Jbl3CRa/YYuIeJgsZI2bBhXXnPe95RLr/s4lCIJ+UN7k5BnD5tWsLJNjvCMc978lJQM0B4xqyoEwMp/pZvMVbg1zoyuMHFRbJnnHFGylcyycCRb2QrnAP5aBc7c9mmJakGO1JZDPgME/LGwAy54mlzN8PG4JL4BqN+/tRTuUcrlxv1OTzBiLy6q7RAH+Uni4wEog2e66dnyNU0lAIvxqY245tBDLKbfDcbtDuU9INvjigb1m8POr1c5r34elmyaEXUWF8YIuNDZp9f3vnOd+Y9AF/64hfybiyzpSNHmZkJY+eAU9EsDbVXYnP6ESPUnTp0r0bwfMiNPbt3RHkcgx5KRuBQQqGw7++E447PwzWuvOLKct555+XJZcuXrcwLDseOCfo5YCBo/saSRWXFsiXl7LNOLqeceFwZG/LJnhNtYfTow8qIUWPL9p37y0aXI+46UNZu3FHeWL62rN2wuew/GP3VsOgTho0oO/eE/AxDLZgowkuh0ti8bnP6mxQZTcV/8Zqyssev6KifVMfapvupyBbVTaZ4167qXUn2RdVll9oIiAwRyjo+UYf62ayX6OfMxjiByyAiiWGg8GAYJREl4Nf8zY4wrMVhKL+xJIytVWvzfp7WP2/etCWX/pFtu8PwGD9ubPK8dvZ8GNGWeR191DFhrBwWtAslLtKM1AeFEjVyZPTl9oWGwTos5O5weFHmwwcmUQKecq9u5UbJqgp/9lWUxPgzMJYDEhEapEn6+A+/4jnljkzqh/yWpH6r91/HqY/g5EiSNROuRXhrxGx7NUIuQwYo8YunPi/lTg8XcT15Tr3wb+daukO5BiteKq69uIPT9McbCv/Os+sOFdb1Xdco1f8YIn39GLUa+DRaDOBW3dDpumUYiPMLOAwKb2naU3vRp7V+Uzztqw2wkLV0OQOl5JcVPXWWw8B+PSCGkw4c7VJ9S6cuzXzXPrbmr/7JYWEtv0jd/+RbsXooZ7zmxatGeX1mWMQhe+Hlt76iDfLlYH0vPqdMzcGvfRvsuf78evG47vdf5b259rvv05/+9M2IptOGzMOPPJzLsM44/YzsOLNTjcIYuXvooYdzX0kuFwrlmkCj6OpUngxl3tKkSRMn5eisU6YoUUb/jErYd/Ke97wniUH4yFNBLIe65ZZbcmN75hswopzZDHynQM4OY4CyWTdx1xFPlYuYbps3isfqwwAqVGXKuymFiiq+Bk8QetfJwpVR0AQBo8I+A7i4LZxDE/jChTcbYs02vGBJoaSEgum7ZUL2IcDN/gVMkFNlUV50e+rnT9WL/6KTchpXw8dsypo1a9IIcJkk5Z2AlzcGhodvDBgGnvwp5o729E1aNJ0yaXIyn05BwzGKCb4G4AQq9Le3wnS9TeDbtm0ur776SpZV+Z2wAl52ZPEHhjRoWevOaJfbhbf21yNa16UZQaMoay6jC7q2xmrGCsPlKEDQrG2Q9VvHJj/0B4NLOBEz4UdnpNx1JOlAzkAYXUuDC13CCMiOINKhcSo08Se+Bukp/4svvjBp506ebdFZuvTxiccfL+9973vTC2c0U7Z0XLfc8r2cEbvxxvckf1BY7r/np7l06/prrw4D9YhQ3NxSDd+S9JJXM86Ut9WbNmDzNeUBc9flRbUxM7DwNtriW0oaBQa90ZoRKf8m2NCJEwedWkNWbs53703pk7+8/PaURpwWhsb4xbu44CX9w7f46rHWX/0uPu+36WZh0ourDGCmMRD58/IDgzFTeaXtvQi+z8MHKp65rCpLgX4VT0a9vPAxISqPlCmRn3yNxjKyxc3lX9FRNL5vMMTxlBbdtC3vnItFfeOUty5lGSgvn3hEGGOH0QN2o1crtzjaGa88ykG5aXhIT3mnCGrr60PRX7V6RTnh+CPLMTY7z5qRAxJOvDPT9uijj4XhbPnU3hyBdmmpd4rehg31tCd8BH6j88qVK1OeoDG8Gk7atYEQ/O/ADrLCElXtgnLGuCQP0VUdoYM4fr+xZGngY19TCeV/XOJBfphZPefsc0OGTg5Fcm6ZM8ex8pujPwhlOAyUHETCz0kJdA3+jXZFVjo5y50seWR20MgoPRpW4zF4PnC26dqm6XXrNgVu20PRX1Mef+ypkJ/PR5+xNgz30ZG/kwKvzzZ64/veG4bI5TmA4K6IAwcCzl7LyYgJsiz4nxIb+QapcjDD3RoHQobuCRkdtR0wKfiBbvCQcEbJiKg7QTarpwEV75NCab7skovLDe98d5k6dXZZt35zeXHu3Lzc1f6R0JtzudboAGb5ERJMmDglDI0wQjZsK6vDv7JgWVm6en3ZvS94PhT6UaPHarx5R0cwehmJh4MeDAGyQf2aCTejZSaeTDA7bO8KOVcVmDfTMKLUuzfGUmfKuuWvkCA3866tyEfbQ3Pty0gumd5mrd3DgHfMyjnWXr/bNsSqq1zNEOViDFteDV+8iOfIYGnxoJO1Jk+ZEO9jgt+3Bp02BO9uzHacBzhEPKeXmXUeHzKQwavdOWnSTN9Rs45M3WJU5Gtj/Lix4o0pE6PfGh51tzfwGx51OipgjABHWUJOm0EfE3zmVLdhUd9GqYleI9kHwgA1sn1APUWZ7G0il1OeBAMof9JC2+jxJY//qXZ0nmCDYJHeYJs6Cpz5pkd4Ntmvj0oYEa5sXMrVKFeLm8ADurwTJ3EzZo3bdX53wxpMbnBcrvt9sPOt4jIg81v8odIJOxS8ob51fw+VLtP03gdeBuJ6omErVTNKuEwbHs7NtTI018oz2HPd90bTzCuewqVVD55kKNd++177hbq02DJbbbTmPSz78zHRnoVpB57CyH2DN5bnW5pPdzaA0PLSR1R9j7wcWJWQ+AS/NJx5+dR3mFWcm1efGdorl3amDPoGruHEZdQavT8+l3Ai7+7voXzDj2txmxMurBu/ufY+1Le+z3/+8zdLSInQERlx1+HYeG4dcF3yMSxPp7LR+5xzz02C+ZaCMBqnZUdOmDKCNHnK5CxwFC+VCYq4vR0PPvhQuf766/IbmJBQIHsr7MOwf4Si3ZZ4sTatkbbu1KZOsBLhIDAjR6NvIzlttGd0b+ZBxaoo5TIT4kl4CIezG4z/7u/+tpx1xhk5Q0KR8c1shk75tttuy+Nh8zjigMewgDd85aNjp/S7fdNUWFPSCGudrtkSy84sdVNOaXW2FAG30e+ITp23EZUC5UlxMBI5Nzo3a5qdmGPTKXwoDEYXOXm4oHHWrCOikxqVigbjhGWdTBH/4NjiO6kKHZVPXgw4a4adrOKyPqP8ZlWcZNaMUMqXUS1wCMlgmcyDMqfDUrfqQIeF3lhR+cVD32TmqEP1CIbfTdAmk8azjo5WZoSb9PkNc8ZTUfK0k/DypSBlR5q8y5I3qlTjanTyyU5OPjWj+Ge9J+W4Hl3KoDTq+ZMf/6Q8+MADietX/9VXU2A4iOD9H3h/CoZFYZQyUj70oV/PvSRmdrZs3lj+/M/+NODuLxdfdH7AcXnb1sQvcenh4Lc2gW/wFUWbIkwooIfyCVPeXCNttDLCdOro1+ihPRoRp4CA29/JhWvPujyQ8lnpm/weMGtdaWMEMyOiKssVzypowNMJNmNJmDjyxyfqDB7y8u7Z6qi9qxe8IIyDZ8NfHLQESxgYni09/OAQyfMb75vRS98o23hVGl5daeveKUTiipeGSNCTDKjL4dC4jsQLN3hCyRXe8m74cPi88kyd7WiGsbiNpmBVfNHXiWS1fMqrrMIbjTiw2mirumh0odTBUfy9YUyvXbMq5NuUUGyd9GbWsSrtJxx/fN7Po+4WL1qc9TIyOjF3IqW8CtjkmRkXNMYH6Nx4MPMPfD2Fw9G7Y9ctO3VEuFkTnOvEOksJ0FdnZbZcXPJobxgG5IsyG9l29LqaZlhFpJDtboWflaPaju91gIelYzNnzEy5qzx4j4uaz9/KxNdR7DdT4YWHNuIYZBuobWDfuXNf9AubcuP6M0+/EHJzYRhpm4JXR5d33/De8uUvfbW8I/qT446bFXSxp4diuTf7gH37dqVsQ/uU+1FfDC9Hr69eZf/Ja+W5Z+akf/3V19PwMnNqH8+u7WGkBi/lbGVgpm3a0I6OedlY/HayniWb8TVoenq55NLLo9yzQ4b8rKxft6acduopZbJ+L8pjk/xhh02IdKPK4qWryqsLl5a1m7aVncqZJ2sFHUJxtqQj20vObozLGQ53Ltl7YVZDW8mBouAd3gi7cKKQrE2aBjRGATmIn8itXaGIONUnIiVv+AZOPUzF7NGwsjsHOOxbcuJP3ecmv9ZnwgXfGGBSny5tJEccxavdoZe8s34DAF6qR7DPTkWMcaUf0Z7JG8cE4+Gjw1A+EAaEOrP/BT8fdfQx0V4dOLA+5OxFOTuycvmycu9Pf1Ief/TBsnTxovLyvOfLQw/eW3722CPl5RdfLOtDf3DxLuMmRH32EXiBwWN/H2PYUpl9+5WXwhd49zl6O4yawBwnRnVn+chT9cyRj9qqj/kMp/ci8ziDa+qh9lOeTWnNz0lDv2tYL7Dn/ObVXUSMONUgUn/ehWvDQ7mWlmt4dV373uJ0XTd++6rOBscfCi43FMxfxR0qXX9o53M3bn0PegQ+Q2NUceXF9cRbg8Oaa7B/MY8BN/ib9Fm/0XZaXXrqo8aPm1gefeSxvBbDQSD2DD7zzHN5oJCLvO+794Fy/30PlB/dfmf5zre/V779re+UW265tXz3u7eUb37zW+Uf//s/pr7pIJHLL78iebDlo73WPiXqpp9Anu1d+eDY+9lz7ad6BUtfTb6CpW3ShYRLmGkHpW+ulb3rBtOquUOFc4O/DYY52OXyLQRYtGhR+cM//MOyYeOmMm3qtHLuueelde+bkTEFmTdvXs5kEJ7CjaCNC6HDYHEK1pVXXZmzGtYgMxh08IQYhfKJJyvRna4hPURTcEbHcdbZZ+UG+6OOPrrMmDkj89V557R/VAwDBWHrKAYBUUcvdRTKl/mEsAMT4SlLnk6fchqN0SPphNVNd2PKD2/9YRoW5513biqEcNIBW8LgadTx7LPPzsr0Tf5goAMDwKWPZnYotCqaEKmdP8NhXHniiScDv7E5eySf1SE4CUGdvY3/NlKaMamw9+XMg1kXM0qjktnHZcfOuy/ARX9wsveB0WPIzgEAjvNUbrilBRzwmoJCefLNTAMlV1myYwr4lLXcVJWdzLhQMCbnUaRG/BzpqBGsXbc2GYjS0/aFEA0UOYohpRkMSlOOWBOiUR9w0RHJi4GDPsJUVjJk1ll0Zj2hDxbc4CpNxgt6qu9UnAM240JnU0eSquD3rc5O1BELPkeesg1gfPthKPQHsoOW1oV13JJQ9tD4+ne8I49Btkzw8isuz7J981vfyvr+jd/4ZJkY/KoO7r3HkX9mSa6KOj01FAIjbHVErdG/eXyWNEmFFT3q7J2yKW8bqdcBqS8eDGjLS1oKgWU1YPnWbcjepa/GWBtdC5rEN15Ym6FqbUye8sH76OI3h16UePmAC0883srR+J7zHS7tHRxtUZj6FE+4cnNgNdyzfL33ajDU/CgpLR/pKKlVoa6zLjWfylPNGPHMNNFuA3KNG3zGiV7zqTjms5e+lqPi38pk9LnhrZ6kRX/wWxzvXCpfqaBUA0w7Y/hIg/5cy4dxJVxa7UbbR6NULuObMi5evDDKvCMMkGNSKTLgoL4spzRAYpDmhOBXij6c1q9bH+3Mhvi6lBN/7AvjZmsYx8InTzYyPTlH3xg3eIAyLr9ckkOJDO8+JXc9WSpGOSV33HdiOQJZajaIwSEPg0+O5HWJo3Js3LQx26py2ZgeVMv+4pRTTs3lYpaVokXWT9STPVbJT0H2SiMKeNAplEXLLC13VEOjclO/+1/2lS1bdoVBsrksXLCszJv7Wij3e8LwmFE++IEPlS998ct50o0DAg4byxDZFriOClyiDRUji2YmdwYMR/0uDjn/o3LXXXeX737nB+W73/5Buf3WH+celFdeWlhWLV9f5r34cnnmqefKY488GYrvA+WBex8szz/3Qlm7el30KfvLdBcdRjvasH590tNMqNnNSZMm5JLQ3WG4mW1zYAgFmAFEoZ4bcA8fF3Ux0hLccWXz1l3ljeWryrpNW8re4Jm+qJ/hIepGj3gzlOm+MuHwsWXShMPCEBkb+VDyGSGOSY5I2kvQ0gyOL8PxtbYQxqI2ggcrr9e2SErvD0NT+vgZxrEBkmgzAQcvkJkhYKNOoj7i+2HBx4dHn5V8m2lqew6IaSThdYYMGaxe2/JdssqeIN/z4seQL5R/e0GS5+CIDyJfPIC/p06bFn3GyFxSCN7ObVs11Dw5bHUYhjbqO3THUmdLDn902w/L7T/8ftTTnLJ6ZSh9zz9bHn34/vLqy/PK/Pg+f97c8vTPnog6/Hl54L57y0MPPVBemvtC1MHqwCuoiO+jmJb4jh6pz4kCBz1CRPaMPDOAZp4YLrsDXzOZdZaqtVm8W2dpaz/IRS3ktwCS+Ge7D3pWg7vWQdJRmkxbw9E7Hz2v3uKR37WPKo8jddAtZYdIPZdwe7/bUxwwuq6b5u1ci0V5/VXdrwp7sDtUuv7QQZ+75VQ8PK6sLYwbXO7maluo34bKtwu76/zu+hbWnt1wdW/w5K//6m/Lf/x//Kfyw9tuL3fffU958MGHyxOP/6w8FzLkqZ8/Gzz8asixJWXp0pUh09bn4RtbtmwvWza7yHZrtI19oU+ckXL2umuvrTOX0T67fVDNs+Fa3wUlPpgzeC3/tTLn//UpPf2bh7O+o+nf/dTrJciwgJFwZdALG8o31/3d/d58g8d166W5Ftb1fV/5ylfSKDGj8cor83ON9fnnX5AdDAWNQNEYjbZT0tesXVu+973v5YyGAlIGnPTy0EMPpYInXeu0EAFCFO2fuovkogujoz0mxG1VLChejlEE2y2ybpato4v7ovEb7akj6ChO0dJ4sqLiGSinIpyCILzOQL4EszgUNoLvj77+9TQcGBAMHR2Ms9IJ5Tt+9KMMd640GhBCZiaUgfVK6WBEqES4EL7KZImPvR1mGI4+5ugquKMzbyPU1tSK/+yzz6aRAw46WIcs7UshSM2+mI0x2xDVl4YGvN2d4XQeo0RmSBh80mKqzdHR6jRIUqeOXX75ZdFB2jy5Nz08q9JZBS466RzsgeHqcaSWkkQHETRnFFACGX3XXntd1MOE3KD4zDPP5gECa1avDuVlSv/IEdwZOoSnTgatmjKYBmzmFx1ePBkrykvIVj4IhTu+6cjMLrWlOJ51ZLsK4GwwEabOsxOI9+wMoxzqjmJQ00U2EYthZEaiMTQats43ApIfHCcMIoXPSLMlQ05SM7K7PAy9JWG42kz8rne9K5SuTeUv/uIvylf/1b/KmRVlX71qZfmTP/56mT5tSrnhhuvCEI9yRR0w9vCEcqE/BzceHfCxMim/MPgJ98xOKMLQI8sT8cDyxPPe0UK9NxitPXE1rHZ2YEqTtA9HUeni4NnaI7gcHDgjmW1trHQ8B548pG/4Nzy8c9mJapfxu4WD09IKk15e3nnhrZ4SBg01XI0Xyn7kX9tZ0KKXTy1XlDPSSK/dVxgEHjWtjs5ywvBNK5/BkYjUjx8HRnvPAZAePhWnSl9OnBYXfPXBtyVTwuXVHDgtX+0Kn2v78kATMHxPmBHm1KstWzbmiLJBgwhO/mZQQM8sp/SW6JAV559/XsAYkbcAk5snnnRiHppBUbLvwywHmQEv7ZPscMu738rvt8Enxg5ZTg6aBXlp3rzy0ksvJ17adJ2BYaz1pXziDSbpI6KEOXKe/Bl4usPDQRoUTl5bTVkU37RR5XUICHkLB+1SR4p3Ul5GB6yO9u47EHLKcbS7yvz5i8vTTz1f5s57NRTmCeUjH/5Y+fSnPp3tUR9siY5lPH19lhJFPQyjZDNk38zDAx568IHy93//d+WW73035Oni7AfI8fe8693lC5//fPnc5z4XBs4Hy/XXXVd+/dd+vdz43pvKe959Y7n4wotzlcDmjZtyNvz+++9P2ujn7A9UL7x6avddWYbH8JowcXwuOXL0/ZSpMwKPRRGJwSDOljzK1zG+lmONCKWcYj6i72AeETxxwtg6ym9UX++YRkO0mSBgv3La43H8YNCKMo3X9wU9yZ/Ku8H78SH3UMRvT7TGM2ZV8pb3nvxMXo18yCB1ju8YMdl2QYr0jFUDJ5Qkdeq7+tUHkbEjo43qc+NH9juWk1F1yCQDIOLIl9Jvj9+unS4E3ZEDRGCps30GywK2u0/ceeJEMWo6g3JT0Hbm9OnlqNlHlBkhe10+2Rd1PexgGIvTJpZjj5pVZh8xs0ybMjUNCQbRxg3rc1/Pc88+Ux555KHy858/WZYuWVz2hOE4MfjWsr29e8yQhI4Q/AlH/cP+fQ5dMFMRbVV/EUTIfTeBq/rmlIuugXa1Tgyq1P2RXC9ahtdn5RG+F9DvtLV8CqzRK1/1h9c4TZ68nWuwuEO9c78Aq/e75fWr5DcY5q/qDpWuP3TQ5xbfs/VPcPO7C2vw765r31qZWryh4re4Q33jWjg8alvDD315cMlpp56RusONN76vfPhDHynvu/Gm8t733JjPi0KmXHzxJXmkuJnugBRtiV4wPOXqpz79yfI//U//Y/n1X/9QytSEHejSvcnw9lu66jzbe3yI1/xci5iufcVLdF56rUEr8MgyZUmatLK2BEO4Q9FlqLCh3C+LMxS/9YWAvhnSU6JhO9L2yiuvygvkKPI2O3IISGkQ784778rOTyUQkoyLRYsXlflhmFx62aXZ4Wm8MqN4E3g2ulM2jOxPnzE9O2tOB2e0z4iTDa8EblNeWI7QRchUAKJwKkghxUthGcxqE6Ry1Qqt66gp5IjPMPnxXT8u68KQuujCiyJeXXPLmLBJ3FKpF+Y8nyNvhK5OlfN0WeTtt9+eS9L8hgdHQZIXPB56+MG8yVtHa8M+GlEkbEI10kmxl1ZnHlWYRhilxtIrS+Eo+UaO6k3O9eKxrdu2ljfCMLnuumsjt3ryFaYx26J8vEvQ5syZk52D028orm2DKuXdBnWdh/oRpxpbY/sFJIav9bOjbN66NY2R6TNnpjHkGMyjjzo6l3fZyPraa6+lMkP5tH+F4ZidiI4pYKA315RI+OnY1JU4NVzp1V90QvGtnxGDhqnkRRmrxW+td1X4GjOjt9FcaeEuXHo8JI9UWCPMXxP+votXFZ/eTFfQxRrOpHMo4ldecXnuIVkZvHz/A/cnv+Pp+a/Ozz07//5/+PdpzOmYf3zXHeXhhx/ISxKPjo4wuqXgo8pvcEAP/CNPuKOJd/jgG/g0w6Apt77DRSeXMKKMLX3WUeDut3C/KRa+ZdkjvjyyvEEmsIX77dm8tK1+4MdzFX5tZ4xpQp+TH4eP1WGD23Bq6biKa8AI31zL37eEHekart5534RxsqMUSSOMkDfKX+NVPgWzGjlBj17+6M15p8BUQ6TSEUHA8d7yoXg3RwakchFxEnavjLXMdQBGHcEBfHlzaGFWx1MZmjwUv4W1/DyTJyKO/BhTNZ6lkjsyv0Yrl3xaomeZap7oZyYh24KlZ/VIcfxC8UWb2SE77Fszy/H0s0/nEk9GglkN+DJKqqx4M5VxDh+QSWaAvcsnyxg42TdFZpMzDiuxjNY3MtY9SwYs1DHZ5GAJs8CW3DIo4GdWPNusDd1hLFjaowyMeW1UPIM0FLdKz0pj7TXr5WDQ7eDwUCa3lhUr10Vfsb48+cQzZfuOPeWaq68rv//7f1Auu/TSyN9Fr/bnDSuTJynv+OAdivX+sp3MXPJG+eEPby1//7d/G+13TijCY8p73nND+b3f+53yiY9/qLz//e8u55x7WhgP0ceM2F9MzBw+wd4XG7MPy/Y/e9as7Pve8553l1NOOSnk88Q8Tesnd/8kZOHSHKwiy9MiiHqx/EnZx46xuT/aeMgDd3ecefY5QY8x5YGHHgn5uqOs27Ap5az6GzfehbujwxA5rEwOP26sgy2CGgFPeoMUKT9VHJ6KrOyvochop8EyGe6Br1yKqF0wktQBA5UigofAzNH/SOQ9/mUacqe27bpESyYOCfFdenKt1tfw7EtSbpNv8d1TXIOA+l88RD7jbQq6ejebRLnfGwaH2Ql7QqZOmhAK3DHliBlTy2FhkNn3szv6YX1QHie8a3cZE3UwNvrLTcG3aXSfeELy25rVK8vK5W+UsaP7yllnnlrOPOPkcsZpJ5Vjjj4qDJaj0uC0KZ7hOHv2rFz6ODP0jDSyAlcnoT32yMPl4Qfvj/7+2bJ+zZoy2gxeyFQ9hgEme4EcdmCGidFriZx9RbUpkqdVTqhnxhwdIysnwiutq0dT8SXD4zUs0mSNggOGKAPvSfeAQRbWth+uE+/tHDnS8uaHcoNhdPPN56B03fiDQR4qj1/mDpWOXufboUoJlzpL0qFXB9ZguH43z721LDVs8JNraZpvrtG3OXK1wfQgy047LXjyTJdjn548a+DdUln+ggvOz8EkcsUpnx/96Ef7r74wEP3EE4+nzndh6Kdg6+fAzT5kt/7bIOJA/vV94DfO6r30u/6v4EQ71z6F5oBGyOukafjsg0TqgO/S61dxvyx+l3Zv57pwcqM7ZCE4JxR0I+XXX399EkWnQZExwmIfxl//9V/nNL+RJp0ZZZbxYBTPzInRN/FNS+mAEACco445Ok/0sjSrdeAqhQDTuVtrKo9cutGrGEu3fKsKSm20GLgJAE/Lo4y0Ujjll3BDGHpq4NIeMWNmHsXL+Dnj9NOjTPtydH1yKNfWtN533/1JEJvLmyICNx21KWSd+cUXX5xhOgteuewDufeee8pRRx8Z6Sw72JmjRU0xUE6GjU3xlmqhMdoxWoxu2r/DuHOpn3L5Do5jMi05Y1CZ1jMLIw066txrx+Oo1R1pmFg6sWnT5jRItm7eEvS3wbMu12nyrTEixb+OqtnIurrsCJzd3Gs9LyNEI+CNlKrfY6ITzsYTcZ1OZQmaS9Xwig42OzSMr1PrdXI4HK7qMRktcFAXjEj12hw6pe8p262BUNJbPUAfrNrpVeHPBbmyLBqc+q/CnIJdFU3fxUVPWRrdhEju0wgDTqfNQBkd/HPSKaeE4fV68qz7ZSxDtJTA6AaD0jKQP//zP4uO7ujg8XNTKQqwmZf8Gz1TiQ4BAo8qQKvAgg/fXOXdgY5E3YOlfByaKXMbMW/tJWcKI12Ll/SJcuJHYeq4tTeea+9gisN38UEHLpXEANZgNfz8Vv+tfrppfWcoYQBp/IYT5wkXz5amfYOP+Mkbfodi076DgQfEwQcUXgoXPNSfFOKoR+kr3tUYEV4dPKrxxqkLdZQO/F545hXvKZTDVbwq/w78rgMl8PNeTwprBzvUGRYzh74zPnPmKMLRq+2NwUM20OI38hRcCr6yge1YXeVzKAbjgvJtSdPGTU7SC6UueAAvg0cOoPfEUJZnzJxeTjjhuLJl6+Y0JgweWL6lQ6zGuAGBqmDCz6CE+tJG66WKLjmsy43w32mnnZ7HmMOZ/HHYB7xz6We0v0qv4KVQrsAkf9pggz1/8nIJWFAuB33IITKXvEUbVE26RFnNNFGyDSipWkf5mk147rl55YXnX4oq6Csf/shHy+c+/7mg9eiAuz3KvjneR5Xp0yeHAmqASJ0fLI9Ge/3GP/5T+fZ3vpOHV1x//TvKl7/8lfLhD3+4XBJy2yyN0XHKpmVFBilCNY+6tG9rZ14oiKaW9dgjtnXrppBd+8rkKZPKqaefWi67/NKsp2eefTZXBMwI49EyY7yHxzeHcUj2ap8TJk1O5TooXvYcCINzybKydPnygF9yudyMUMjToJo4vowfyygMTIIGbkJ3azr22x/p3AfiLpDdPe+CxJ1kV9SV29udgJWnYEW+IfwifR3U0H/mcrxQptUX2ZJ9QfAcvsv+PL61PUHa9t7ANz5mm1KnlHh87ckAMYjn2Hr1R4Yrs35OXap7cqrN7CR/xDt5zHDZFrzpJLM9UX/7HToQCnyx7ydoNWmCSz3dizK27NNGwy9dvqLsCr4wmwRHebnc1mb90087uZx79umBQxhaux3mYGb0zcB5d1kSBunCRQuz3PhLO9HHmzWxt+iI0DvqZY3DyppVK8urL79cfv7k4+XB++8rixa8HnSwBHFy0KvOfIyNNmc/TxQmy639tdkQvIKWZGeQPuGr+yrrInaIE/RD/9pm0KVHG88GpRfOZR9GboRHux6Q/N7gDHYtvOuHci2P5rq/pcg8vB8i/eDgQ8X7Ze6Q8DP3LPGQLmkdz8Q7YLSyNt8tT3tveb2lrL0wrqXtuqF+82RnN37SqxPXgA2dbOfOkHkhr+01047s1WVYkykuQiQbt23bEmndAn9kGCHnl3e+8x2pI952++0pI13zgH9RA+/Lu5tfFw/Ot8ZRGYxE+Sucssc/7ZgzKVD7KAN5PVjg99JzjV7t2c2La/n/Mt+N22B13aHgN9f3m7/5mzfriCy/smRp8pQpeca7KfW6N8TGmxF5upYLulh673jHO7KA0gXoFFBGkDAQJcA36XWMOd2dDa0qUCjVRmwJNISnNBglimJk5wYmxI1oi0v5Fd4aNmOGEJYXw0SYvAkUo4SEKOUTfoSLC/RM47NaCVYVAzfrtcF32sdZZ56ZhopvbqE1emlkzDItRwHbfwCefMAkpF4PuJRWFrEOAE4IbYTSqKSlTy++8ELOOKGJ75ZZNEa3rO2oo44sp5xycgjZMWX1qlWZh7wpGpQH+DA6MDmjxFHDkyZPzKeNVQwbe0FsmFYWtDBSJZ380Bz9NRSb7Q9Go5C3zg2dbWDdFEaUU30oTjpYHYL9EoS80UIzXJ7OoEdLHT3lR15gVUGKyapBwamrZsil0aAxqKcoX6aJ3+K28EyjU46O0y8CPttZfKsNK5TQ6MVtWrc0pCpedZ10Jg/f+IxBlsCMTsWTwSgv0eCknJQiRvX48KdH3TuIYdWq1eXhRx4tK+P5kY98JOn9QHRcDzxwX3nXu95ZpgTdKTNGx8xIKUNVgJW9lsmztQM0UCfCeLTwWx37pnzoruMnhOAmbatHceBd21lvZCPCPeXFWWrgbH+Fw4NoRXlO2gWspF2k8Rvv53K7iOubsEazinM1EODh2fLxhH/FqRohLS5gfntPGvfwa3zQyt7St3y8R1B2xMpe49clWr7rqCmD7XfSL+lgaZSZE/CizEF/xkTFpTp8WOHXOBkvvrc4vglLvHt1Vl3FEf3Jhxqv/k55Y2Q48EQTaVs9wZ+h0fLwnaLoG1oiNGUQDD+STjXDsvSN5SG39uVdS4F2wFIeRzcaRd6ZYRR8dQumDs7GZQq1UW03uUurrb722qs5IOKkLZfQkTkNf+/VmKqGCmMBL5Af+JLcdLjGaaedloaUGZNVq6s8orBS0hk1SOW3kTYzpxQyJ3g5dEN7SSMq4ig3usov+Um5o64cYcwosW9t1669ZcvmncWG9gUL3ijPPvt8GTvu8PLrHzKz8b6o75DnO7ZE2RxZPina34QyJuiDRs889VT5kz/+4/L9794aSmtfufE97ytf+53fy30n48aSz2RJtP0dIQP34SE8H/Ubzzfzqc5D/o0dUfYe2BV57YrwvSExDIzF86DZ9tE5m+1I+lNPPa3c/+CD5aEwgmYfeUzI4Kllw7qNZW/Ukc3o2tGbUVkjo896bdGictfdd5elK5aVA5FhsHI1SMIYGTNyWBk/Jup4dxha2v5hE8MAKWXb9t1l63a3pYdhEYaJo4FLX9Ap5PQeMjF46iCZF3Jlf9BeS9gbdeMUKHeKtP6uDpLUQQo4GTwysEXWuQhRm3I/CbmVfBvyf3IYU/piPK+unNDlG54jJ6Tx9M3zzcjPoAGDFX+pZ3Uv3eHjDysTLPfjo5+YPiVk5r7dZdP6tWVtyNUxIw6W2TOmlZHDq1yfOnNW2RNlGB/9C4Nu3UYnUu5MXnf6lwo7I4zDGVMnRXx7WpzY52SiPTnruDfqeOHiJcnDDpKhfFnSjBb0Bv2iPsJpZE5SmzxxQpkZ/eqbkbd7Y157fX5ZtHBBWRye4lgHNc0W70k4uIQjp5QZz2SfE3TA29pya/dV3lR6ZFjEb2HkJKcv5IVzuVmeT8MG/F7cTBO59eJxFU4N64YfyrX4h3INwlCwWtjgT79KvkO5Q6WrvbyXt4OrvEGbiAPOAG4D9B78zrU+qv3mut89B9Oo+60bl+uG8frnqLqQ6ztTVpEbjiC3jJR3ypt9ZsE64bRNK0xCHjmEIcIcGnRe6Fb33XtfDvrfdNNNyU94N9uyfryXf8sz3vI3vNP3+Mr/zSiOD1H4Gk5WgznQx1bX4CpDTTS0a/Ga68+351tf/na+ufbuOZD/W/MW3vfZz33uZp3E3SFELcGaPHVKufa663L2QkdFyGks9l5Y7nL2OWfnSFgzKHRUBCIBlZ2nxhjEgWx2WNHBiuuSNWGEVwq26OChAwmEs2GOA8taWjhnJx5Ig+O9EZhwJEDrsh6jyqMynovuVq5c0bscb3d2hKblzzj9tHLHHXdkHOuSMbh8KKY21T0YnQ0BZP9HjmxG5rxZiFdfnZ/LvIwiNkKiByG4afOmnK1w6eOEEPqUZJ3/ypWrcsmTU2jQQxz3BVAOHFVodJIR5wjJDRs3pPGhfJaZwc3yLDMTcDILdeSRs3IDK2NsW1jehK314EZXjRIZ5WfIZEcER2gGs9mDUvcMGI1zJ4FZkbox0tIYG1hdjIUvLM0wMkthV2fyAnNc0ANNjBCefvoZeS/B0mXLMp242eiifihI8sZk+MZyMiN3KcyDBhyaUZ6asFCXBDQlujUmNEqFP8KzKBGmrkUY1at7SnzUUM4qNQFvwzk+k5+4eJCnxEljGYp0iUvARP88QCFoY9TYUaz/8i/fzGUg733vjXm3ic2sf/anfxx0GFOuuOziyDHwDAVMxwU2JV/bqeWq+0eUSR7okEIry1/pgu919PDxVC+O59Qm0MTvKiQodQMzSNoVh+/8boaCzlGZm0KSYQEHHqkYx3tz8m/wWngqKOgYNFcG33lOPLwsnJOmeXUkv24+0nXz7OLSvDBPLn/764UxLNAQz3iSDxknYNb4dfBCWBQl8qrGoBHmJrzxdV3iUoWlhgD/fI/v8BMvMYi0DJ62p0V9ePctN9AHLGvK5SOu8lHqzSKSRxS/Wl91EKbSqrcmP4DUmZKaNzjgSQN+ztQFL9q3YQDkueeeTSPi+OOPy8EJBofjdyNFwmfwOAq2bjauHZ0RN3xFbkhz9NFH5dJL8F56aV7ZuGFDLkc66cR6gAh+hz/ZQpkzUzpl8mQETFqnIR85ap+Ww+Q+l4D91FM/LytWMJwYanvz9DqKLlykS+U222TdVP9m0AAP82CaUZBH/Av6mimpe0g2btoSfOco8zBIXn+jvPbqwpCDM8pv/eZvlquvviqX/RyIDtwSrdGjbaS2j6ukzPyXf/qX8s//9M9h0GwtH/jAB8tv/dZv5R0l9oWRu+rAkZxmjjmHeuTFk3nq4c6QofEeiq9lw9t3bo13S193pEHnwBFykEFYR9zjPdoX2h1/wgnlhRfnpT/jzLNTmczlspHWLEnelh4F7Qt62Htplh2vkEETJ4xPubEn5Ko0uwPu3jCWNmzZFX572RR+244wQPYdKPEvDI43A7/gJ3wTPG6AsC9kDZ5lbNgQi/b4uQ5qjMy+zHHA+MV6dTxWDyvAn/W0TI4c0g8YaCNTyUz1GVVU27+XoLUZEYexyEPfa+/G9GnTI3x0yi2Kvpm9YMPk+WiBYQSEbNhvINH9MaPDMBlbJk8YV2bNnFbGhTE2ddLhuWRty+YNgVPI8SiTmRF7HA9zo3+UadfuUNpGjIo8DTLuyNHkrVu2JP7qjoHvhK7NW22O3xgG9OKsA6s8zPJl3xMyU/vU79ETyFjtm56h3RkIoBuoU3L0tfnzy2OPPlEeCV3AXWRGvdVXDohG2dyTwlM29wdf5hIvhFLwnhzLd0Hx53fznE9pkATdsm+KAGEO3uk/Rj4Sa+9NoWyycbBLGdbzGf9XdIPj9kPOzN+aj5g1D7/8V33Fp+t/NVfT/aKrhl64twFVaftWGN33RuPm2jflHZyv381zv0CTzjfPob63/HyzZNVAqYFaPIjPyA+y0qCGPpuBq81poxzdSr9AN5tw+MQwSBaWZ595ptz4vhtzFQ1Hfmq/eJgbwGsA74ZavFV+akRs4RGBbpD9evCxmW1hDVbWsd+eNUG/b9AOhNGvv8r+S9/aezbfVgQ0T/Z2f6NVo2F7dt2wkG3tL434+Ov77Be+cHNkVc4+91wckje33/T+9+doZFsWZdQCcO8UOYI20kYcCmZ0MqNCkOkktV6j0wEPr+U+gQjnKHCNSJBNwsSfgo0PYUQxpWQSkEbpdWh5IVLEE45QhArhOWqkTYEjyuZNzsUPoRHwscmKUJb/+I/+KNcgT540MQUPZ7/MjFD8f/SjO8rZZ0VnEgJvpBuEA55TZnS+t956azn1tNOyY1eJu6LTIiwI+bvuvKMcf9xxOTugTBQf68V1rgwOe0KMWEqHAkYBjYC7gJFhMi+MmjPDGJoWDCeuU3R0kown658JW4q/ThEzW8axddvmMu+lueW4447JmZSZM6ZFh7s+BPDr0bFuKxvWr0sGWLp0eVmR9xMwIKOziwZBgTHKSXlwag6lc3fUm5EyhtPECZMqDZVz7+5yMIhnSQgFUMNxGpURQjzghB1C3N0IUcNh1J0TOCwp9977QM7UaDw2wcLFEjAdwpwwqP7hH/6hXHH5Fdkp4geKpil1TnldWJlKYDAlIUzpsYGTcsMoTUEtcsBvo/3iZ8caaXbv2hNlqEaRew9Sicd/yW9VWKijZqgxHjx1CIwoeEtrdENe1iATLC8+/2L5za98NXloV3SAf/Nf/6qcefop5ewzTwu86nGSOt80gCLP/b09TWBz2kNTygieOvoVnU/ggUaUSJ5imJtOI53y1dQVd8KMIpvGYSh6OUId4eLoyMXBJ9pj0jXaVHNVGa+zAHCSJ+ND+xW3CQbfpG/CAy9oSzlgEF58ceQpjXBeWBpjkTbLGmE6W0RQDoJFvWS6+KZehRFm4lRFzkxTHc1N2PEJbvDI6fCAXw0Eylg12DJeYs61Wcm+NKzdJs7VWdreaUEBq1tWbZUiJ63BCN9yuWUPd3JIueBey1nSKLc8S3gav5FafXpXb2hAARS3nSJFNqZ8jHdyC5+oA7QZf9j4pIX7Ssg1a9p3hFK8bNmSNICPOfaoTEseqpudoaQ6apJS2eTsxFDqyFjK0bRpU5KOlGeK4qSJE/JS1wvOPz/TKz0lzYAJGqAJWjJyPeE3fXooi6E45uzLnp25zEinaSkYeeVYc8bGnDnP5YxsDvjEd+UfF+U5bGwoktEe0cL+DqcwGcc/eJCSq85LGgChfcar/iP47c1hIZd2heL3Ztm4flt54rGfJazPf/azeRriqDw1yTHIw/K2b35mKMMPP/hI+bM//S/lmWfmlHPPOb/8x5tvLpdcelEZM3Zk2bFrexg668vWrZtzCYXlb8pkCQVjEf3IR7fFcwxcija+HB58ZDZl754wokq0tRCIor0ZHTK+dDeLzfyzZs0uxx17Qq4acCGggboRIQ/M3GLv4VF3FA30GRFyZksYJeeec3bOluddBvHNnST73xxetu8OpXrH3rIlDI/dkQ9zdXi0P0o5htI3pewKjA4Gb+JR/Kc9jRkVxsKUacmrTs6KQiTPkzHkI9lT93zU0VaDW21ZVRCi31PcddHkTOUJA5AhSwNW8kvwrfxcYOjoW0aINMQsBd2siNHgOjsShvPE4M2cRQ6ZtGNr2RcGdEBJI2SivTTxnBxx7A2yh8OMVxrYOCXKN3Xq9MC3lNXubwk+efNgXxkTfLFjx54yLpQ3tNuzP2TfgaDtttAJen24/lJfZ2WCwTUGJfm6NfpY7XVCGNKj3Q8RfLotjJx1GzaW7dG2dobxM6LPxcnjy7FHH5t9kv55e9T1yujbGCjLli4uEw8/LGhHF+n54VFbBxk1Y6MlhpzqQ3NVVAf71FPKsqAl3tPn2HuDpinLwgsbGTStBomeNVyvjuOl/h+/uzKMTG5yubl+Od3xXPe9uaHCBsNr+bXwVBR76Wq8rk+UIzxfO3GqA6vJ7uba9xbXH9eV7lxL4/nW9PEfYvWyyUGPcOJ08/dUhvbewrmh8OG6ebXn4O/Kw3MGyrRPCNED1L16l0bdi+fdnST0D3vDhg838BfyPHhYOLnw6quv5cEa77rhXTlADW39exqv0T4G13HkHE9hFT+ymABKHRtugbo+g15AxhlQqXJhoNzcAH3ykbjrqxreaOudDOG7rh+U5wCJMl3XD6YZ1/AIbs5nLctAufo+96Uv3SwKwbotlDAGyCmnnpKFys4wfkugszQazlUiAd6Mlfq7Yog5KnLcLyAXBfeOeIiA6VPBEDnCNeJUGKNCKEngUcQImhzJD8Fr9GTq1Gnlv/3N36RAdaSmNGYa3AxvdMc9K9mgAgKFw9Su5VI6GBuNmhIkwnHHH5frhZdGB25fjHTwlLcRRhu+7Q1BF7iGJMz0vNkZe090UOhl2ZYlWvWW4zGptOikLK0w66Ejka+06OZ0HCM/4mIiihPDwozVsqVLw+BYkRupwHDEsROxhNsPA/nNYfzoCIWrCwZEMhLcQrhiRoYIpQHDHx4KD0OLEQS39Rs3JJ11KJRk72ZzrJW1UfBg4ErAM3pee3V+wBtRTg98bAJfFAbS888/W1auWJ5rrs043XvvvXnXzbXXXFvOOPOMZAk0U9ZUyHbWjb5NIcwTYiJSPfnFRkOj8Ghj5BpLmF0wza1OjGCHcha8iD8Ic+fRp8Je2S3jV8OgMr7Ommt8OOChFrAjH2UymnbC8SeW+a+8mg3w0ksuKQ9Fee7+yV3l/PPOLlOnhJEWSg4ctQXlUY+U7NoG6jI0eeNJTriy43WzCwxdSpD88HEupYr4hE/i08G5tTG+/ZaHp/rNthPv6tATPM+u65Zdmga/CZ4Ktwoe31r6RiMueakXX/7C5S1MmiYD8FkajOGyXYUDv+EpffN43/P/S9p/R216XIeBZ3XOOQd0owNyzoEgQACkQDCIUZRIMUuUKFEk7V1Lsmf+GMwcn7M+4zkrz3jtseQgSgwSwRxAEplEzhloNNA555wbjd77u/VWf0+/bNDWbn1d/TzvU+nWrVs3VJRXy9uT1x/Fr8tL6p1GDbaBAwXkp+0puDVM1TyV2cppgoFr9dEvco9SlCU940+6Fq4+MkvajN8UPU/5NiOKU1c0wAiv5QZNDA2449nyEj/hCHi1u4EXyiJFT39Uzv4D+8rWrVtyNPj6t1+fm9DxNzOgpvQtu5EP3rZ9e73fgTcbmbAGDesP+GYUksolHOEnynj+ueeDJz5e1q1bm7MvBgnMGDh97plnnk1eZXOw9OqCTxJi+rw6M8zmzpkbcIyLPNblrLFLX+fMjm9jKZiOmh6ZdTKbUWfLa91bG44Y7iLb46EcR5xQMo2EG+leunRZuefO+0Lpm1g++clPlssuuzT5jsEoAww2L49wUlXwzH/41j+Ur33t77JN/+SLf1q+8pWvhmw6lobI7j07y84wRBggZEQaIQwQ/AJvwEBgKvI1cu7PjEPOOkRbUSziNfDnnTGsvSI82otBpU3h3P67GTNnBS8+Wu67977sezNnTg+FeHieHEXB0N/JGMaxtrzgwgtz4Ep72cO2O3jyjl17wog6XA4E7o5F+cejD5otoGCDD//RR7QjPHo3e2cgzYmGde/i0BzkMTNGbug7je50Im/oEi6S5iIPnoGSPClpx+Wh9mdF1SMFL19PdU/aDXzrg2CBE0pO8teKsOiTLlHWT+rgoBUTbmh30pWldgwUe0js08hjeZ06Fu2Bv4Ov0fSwYSPCuBwT/SEMtb37owrDcOegyf05U2Xg0DI1gxQrV68tB0PBmxU06ETJqGnkNTQM+8k5y2fZtYNsZs+ZnTSNll3aaLBN26tjzqAcCRkZbcEQyUGDMWPK6aE35B03Qcc247sj5YFf3V82hozLY5ajPvG5TJs6MVd/DAkF02EJ4hsYSAUx8rbp3uBhyr1ee8BXwzT+QoYZnMgGSIeftvfKs/weaNdfd92wbtrf5JLme77ftRyEaZ98z/9P5eTRe+24Bkd/XVp53XK7mPkfdi155IOvKqeVdaoyTuWEq99bwdjcqfI5uX7CW5yT6yh/tK2OB6O/G+A1W3zkiNVDdcaOsfJ3f/d3ZcWK5eXDH/5QzlAbZBobRn6IjexrkVkfggZgEoSewJIDQ/HkxdBX8QV6qZmSGr/C2OqQ+eOLZGnEBW9LT19Trr7ud0ubpfvu6f/8cGonfns2emqu5hQeLD2v7CGf/8IXck+JkXECyf6IdpILRiRMhgSUbzL25H3vvjcnTvOt8p5ZYC8P8f32DhGW0FSlpi4zqUiqo1kcRircU2Nq4IcefLCsXLkiRwflZ3O2+E7NOuOMM9Nw0SiErHCNc//99+USBoxrbzB0AscI+YKFC/LukpkzZqRBU42SikxrrR0PeeHFF5fpM2amoHCcLFgXnD4/9xxgxvaOENzOtKeYGr0ZHXmbvneZopkQBpZ7CCyfsPzLjeYY69Sp0xIuQp2wgyc3zlPw1Vv72BxPUXFfCeX+lSWvhmANBSCE9qZNm7N+lAh4Q1BmiixXqGtjjcoMLYcinRG8nWGMrFu3JpmoGYppRpkC1mHBKEPdLtu3bipbNq0LprymrF65LPBxOOq1uaxbs6Js3rgumPSawOuwMtmsTMBjlsrs0Dlnn1O+8Id/mEv98vS2IAvti44IQiPPBIBZNusrSwnDp1AgQlBGuc7od7HVIGuOI/xou303hFiosEEvRgS0DKWScMW0K7F7b52qfh/ofKd6VgWgLrlxUZyRuo0bN5ef/fwX5aabb04Da2vU2dGhlimYkQFXM9pS2GTZVelvZXON/tGR9nOPTioOEd33SusBRzAFbZ3vkbb1Da4aPlXZaPnDo34prxa/OUpHxXPFQ1UMm7FUjQd5tT6NXnyTF+edb32dk66Fy094K4dLpSfg6c9fGs9WVsvHk+vGbfDx0XL1WdEYv+ChjhqbuVN2W4oiHcUC/nMGjAIQT4yWl05eyhKmvPpeeZb33APRC6/ltlmwaLPAvXLbjDFjUnvUOlW8e8JXhbQaK8L1T3gRJg8t6rsyqrLOwHHS3/g0thyBmgMioZjefvu384jepa8uzf1kbs2uI4KDo986Flz/HppKkWNMbdK25Iuig4+qA2MNLJZcmq3dtWtvGCHP5ZKnceMmlLPOPKfMO21+9KuhZf369SE0D0VfnpIDGXgb4Tk6lEQDGmZs8Ft3V1m+5mAISp79IS5PVJddu3ckLoeGIqre2gWcQwZbhsNIQN941ci82dtlrb+8/5dl5vRZ5XOf+2y5/vq3h1JvdrDOisoTz8Mz/+qv/l0YAfeWd7/7lvLVr/6zqNPZZdu2rRG2M+JHWWGIJA0GM+xvYzj3m4N7fT6Nk3hP2uu1G+UGh9E22spIJVpj0MA/Xma2TQeePHlqGnQGhCzdta/Jd0/Gxu69+4Kvjy7jJ0xKefHc8y9kPVwoaEmXPYfwCmbplIH+KBXtiafrn5ZhgR+8tW61P1d6r31UOD7uuzqRkYwNM1yMmawHeo04+qC24Z3ctT8MxKPRJe3NsHTM/hXPQxnu+Ub9jm8Hfg8GrvVDG8wZQ2b7zKDAndOEdkX99gZeArxA+PEyeeKk4NdDc2aF4h4gRH0Z/Pq+OgUvjLaOIsq+/YfKhk1bytYw6obEN/dncU58JNe1OfyZkWd0DxliwE2M6AsH6lIvNEemai/7WmbNmRX0PiYNAIaq5YXenZ5ooMughL6Dp8O75ZF4u/2llLSmd6AHR3E7LQ/PNvBpBpIh6w6Z0SOHlyOHwph60wDgoOgz9mgF/NEmDI8ceApIKZCNV5l9ak7b8e1dW/PtW9f5/j/qWj7N97tWVnMtHppq77/ZS9NLHK6/Hpx4p3pykUPv5TfE8R4+n/B4IkybDsjc5oQ3r9+cyrX6tX7FtTTN9efbdQPxTk6jOvVn/Z5yJmg8B9iCNncGbc8InqBvO579P/yH/xB6xl15WuuXv/JnQW+HgteOyb3Kufw9ZUu4XwOllSugBjYekHwu+IA+43f2FfkkbBVW31v9GB2NHzZ8VfxU+mzxpB2o68C3lu+pfH/ak75lHWo7dN2QP/ijL9zGMgOQMIKgKhS1Q2Zniu+QA1CuMURPwLU8FdbCdDrxCUjfGyA1bEAJawoNZ1RDowgHg3o35cOIHiQTVoQDhma0/yc/+XFeKEiRN0th74aZi5UrV6VhwiBJ5hlE4IZ2x72a+TjvvPOSGVJe1NVpW0vDADALcd755+XaacIDIZ122ryyNcpfv35DuSgMkzYyxRChrBrpXLLklYQDIzLrRIFRfzMtDA2WsHgMD3UyG6K+ixYtztEdI6JwvDII1UZ6eLEkjAL/zDPPZD0oA5QVo3dgYwBRpKVNxSKMm4svuiiXja1dvYYUToZo/a/R4T07d5Qd27aEYRJKTnmz7DWyGDidHG1+5WWXltPnzQkt83DZEkbHmpWvl/17dpZZ06eUSy86r3zw/e8pn/v0J8qHP/Dect21V5YrL7+4nLFoQTlz8aI8gtESA0dA5oxO0FO6KNu6YAqe+hCO8DIqjB+dJrpPtNmOeBrxriObFEKKApLSLtbLmz3RP+r58eiNYlcZfci9+F0Ju9EZ73ejV66f8MWJ/xKvBP2gUMIO2DA+aEj58Y9/HArFxKCV53I/j5khszJG+aKUSEYprIa6svUddUPrykT78m+GLaMPvfT6eAq4hA0IPeW5wSdPaeVZ+94A3JlntKmn9OLWflvjKKP1L98woxbf7xbPU1p0yInTwlscabIP9t5rvWq+jXn5TvHxmxPO+d18t2zvLa/2W3+ufbrOtKCVDI8/Twp7i0cZqkpC3bSnb2p/72YqgA6uZjjwDW5OPlwru9KXzbraDYwZnLwi+U4Sl/j1e+SQ+XnCDR7UYFGWuODEU9C7ctBCMvfMp+I9ZzHi6eOw4Y66faOsif7qYk/w1OPCJwQvGZcn9q1ZszZ4xb6ITzk1Akaxqm134OC+EGKjculK8tJj9fAPuFFdSrZBD4eGWBbmYj/LidTNbKsROTjD07Zs2Zqj/Eb1GUNmb3burDwQj1m8+MzgLbNCYZscffFYKubu6TADO2v2rMShgRgIU64ZkT179kfe9hnAcdT5+KA0SB595NEU1r/z0Y/mpWGONoZXM7X6vE3Tbp3/6le/mrz805/+VPngBz8YsL5RNm/aWDZu3JDKpX4pXdJ9oyvtFpX33qVh9cyZkp7n0EAaKtGW4GlGCb6rHbNPRVtl9Ah3YhgDbfPmrcl/L738stz34XQsd62kMh/eXqeDwfsYJ+C3LJqS6wRDBgk+J9+Jkycl3vAEg0fioIF6EebkrJcVCo2/gJs8ATda9OQqPQ/0S+/6Cx7DtUNrzA5pT7TrpC8b56OQaJbgWYGv3LAf6VucNJjQfHyDTzjB+xg7dUbK0q6qELn53hHCjMRBkS9+jb+ZRctlYFEHCpe62PuzJ+SETfP24cSjHIo87a3ZFwbPyDBIzHyoIwNfuY7NJjPhzcwJWt21y6yKmQ/6g1Pa9mcYRcsSUIaG2SWyedHCBdG2x8umjevL4YP7QzaPS3xPC/rVHgbqzISrb6NDJ1COCn5gRsqdKMypp558oix77dVcoWGPzWQXae7fkzN8TogjH8wcaRuzpMmDAo/auT0t51JOo8Pm/Ibn5vrDW1g3zj/FSdf1/eV5B2+G937/ppJq2gqjvJpvvyu/rK5bTnOZWpr6s5bX8821sOhSfe5ko+RUafWHfteNJ22L303X77pxuv4ErnpJa00G6p8z+kHc9X63oTn4bGAZX/vrv/6bnEXl/t2/+6uc2UMz1TAZHYW1cquv9RyAoz7jv079OTjJPhf9DP8gk5oM5BLfJ9LUHAd+1zqlTnSijP66Vt/CGpyn8s31f8sy8JwotxvGD/mjP/nj2yARw2oMXAJCnqLfEjUjozayCqgYBldHTRtDjKgRr3Y879Jy4krjtzwhPxl+NBQmXIU5IV8tw6rAVsFLYFo2YLbCjfKEPKQ5ZUs+r7/2Wq59Bq98+LvuvCsNDUYAp1GUK47bu20MdcdHW5J2JASIdA/86ld5N4mbno0mMYTsHZCPW9zNsFT8MDqMNg/NKbcnn3oyR7UIZUsjKPuUG/cJsHrNcrhfoK4xr/sA1BEO5EmhsE+EIGBJO6KYIgFfCHd/MGPLLmzUmzN7TjnrzLPywkmzHxQ1GzQZBrNmulBqZhkfCs2iwIn3S8JQufzSi8vbrrmq3HDdNeVtV19ZLrvkgjBC5oYhtqRsDSG/c9vm8upLL5Tlry0p+3bvKOedfUb57ffeEkbIe8r73vOucuaieWXsKLMDIVhGDSunzZleJk0YUy654OJyYRh4733PrWGgLE4c3nP3vaF0PJJC2zGPhLKRYAcA2ACqzqbU3Rj/2rKlKWTrCCYjwSlnFJjaiShZ4ufMT+ArN1lGexB2eRzrEErsQAfq71zdZ79HjzovdygUKL3LKLzLI58IwbN5y+ZyVeCK0mfteDR3xAgaj5iEHZdwB90SmlxmGy6/RZ+AjwAqZ8vQM5pQtqe2ZCyizQYTWPWl2hcpW/V3876rYyorEdd7q1/3XdwWzrVwcEmLfv1uvoVLJ45nU6xb+ubauz4tjv5L2ZBvg9N71j1cK6/B09K3eL43Z1+T39oUb4Bf8eUlLRqo7d2rW4TlCH3kLz99q+ZfBzxqUa2e1fiqAwY1jnQV1+CsBox2UrZwsRgR8mU04x/SgKPVQ5+mvMmHcmmpKZpOOg0QfUPTkV3m3wxZYaNHhUITSvvrIaiUY8+GdfGOEbeHxMDLhRdemAbKCy+8mDN5Zj2sSZbn2HGjE7aqWwa/PN4bgY6eqs9YHoB3GSyZPm1anqOvnNWrV+WeNTe0G6yxtDT7V4/nNMfoMsqPDzJQ7CObO2deuezSy8N+H5J8WT/WPgZgxDMQ4eSrY2+gpxLG0PjAhxmXQ2HobCsPPfhwGlsMklve9a6IA5clT0OyWZ2C+9RTT5X/+X/+n3OW5y//8i/yLqk1a1bnnSRkU8UtHIZSop2i/ukCqU1Rab5+7v2O97aci4Mr8SkP2kXb5vdef8720rYRx/Ir9XKEuucjjzyWB79MjDYbFfSPF2mH4WFoimu2ijO6b58dnp9ywTIfNBz5MgDRgnLxe8vk0Bj6ozDnASKRBz6lzmYBwKqt0JUnumvL0bjGA9RH/1Fvs0N1H02d8VC+JWNvxPfWB9E/3CJUsxpmFtLwC553LPiXWQBGiHtHhgRQjJHooeWNiEs+uWneIJjZB+kPhTG8fdvu3KS+Y7tj6/el8cwdCt7NuFOGug8bPqoMGRb8MNBuZmZEyIFJk6dkfAMfaNZshlkSe6fUD3rNrqi2uqH1SZOmpBGivA3rN6ShzQCAOxvw3ZjvrqnhI4aEnN6QvMu9YTYYW0LMMLQnNJe5oWU0GeGWnNnEbwmXzftw8sqLL5TVK1aUiePGlMlh4JghMWhWZ7zCKI+0jBv0nPjlo030y+C2iYdGn13X+p+n8Pa7udq2TYb9Zvf/S9wT7/lW3Vulr58H+lrzzXXzO5XLAQTP8FlmJ573lld+78tDUEvPddP2w9IN4/p/cy1+C/Ps96dyJ38fgCdCos0rv6+6bT1d0ww4/kbH+9CHPlT+zb/5f5XFixclzxk5st6jR+fswiKvk12DMf47KV7VPegVrUy8WXjUrhej1jW/xVP6fIbzDbw1rMZ7Kycki+0HreOqvGuwDuDQUz8AYyu/lTXkYx//vbzRvQl9XkWq0KyRPBuj41rmvlOIxeUV4HsDRHhL0/Jqv8XFXNVIfL+rMeO0obpJTxpCTt6OrvzZz36Wx106Ux8zFo6ZgN2t3JaecQsXLspTlF566eU0MIzk5T6PYGhOrDJtZrbEZTemajEf+RmdcoMvQTdv3vycPrNEAnOxPtj+j5WrHC18acCrzgTt/jAipqXRoR42pR+KcjBa5dYp60HlvLxYZ1HuC/Fb/ZygZVZjTAijwEiWg125cVw8sy+OK54wbny5/PLLcqTH+m/GGENn2euvp+K/I4yZACg3ph4OQbAm6g6Xc0IZmRMMdf5pc8qoEcGww4iYMmlcmTxxbJk+1UbWiWXPrp3hd5Rhg94sZ5+xsHzwfbeW99xyc3n7NVfE79NL2FzlwN6dZdf2zeXg/t0hhKKdjx4sh+LdBVSMOWXv37s7T/u54PzzE5dLXn217Ny1OwXsY48/UR574olsoyeffKo8/fQz5fEnnsy17oT3rhACm0NZ2bp1Z5DDkBAEIWRDoTl8iJCwRt5pYIdz6Updi0kJpQC0DkSJHVBsOTju/8Y1OmxOW6M9ioTjka15XxpGLkOQ4XrVVVdEuw4KhaEuLckZk1AW8ySdoH2+0T3nXRmtT6FdwpgRJgqhL5xvdMB5Rz9c608BXbaj/tC+wS3X6pZ59MpvXt61P1W8+NbiC0Obrc8xvKtCVtPxLR2nzG7evktb4/hdDSx5tvQtbsMF1/Lsz1+cCkdVsChP1dWy6ilD1cBpBqCwBrM+anRXXLAGBDlTmfys96dlGmyNx0TSE7BVXNcZF2XJV5g4PIWG4mf0daRlfGgv+r98zOy0DY4MkYwXdWi4kg8cZ/kBsydF2Df1iOhJ23iQ9fWE06LFC5NOXnjh+RwlpjhZmuq28VEjx4TCZTbDPq/9Uc9hZcJ4J/ltClpyit7EsjuMFkonQyZPmQsatenbkaeWWc2bN6dcfMkFwdMmlRdCsXInSeV585J3wh08bNu2PWdI4BrcDsdw0WCdQdmZJ/Lhi88+92zZvWd3Hh0O2di6PSMOINi3zx4GBzYcjvx2lGei7y999fVy8003l4/9zkejHHel1H0KeDslznHE/+bf/JuE45999aupmG7dGvw12s4SSvHNUEcrRSMyfuoAFxgJOoqAZ8U/Gqs45yiITegyCrRbhr8R7Rk5qrdEtX3N9B4sYwKP8klFOt7N+Ljf5IUXXyozZ88uU6NdzETA8/7gv6gKPWtPM0AGjMgVeaMljrILVzk40es/qbyG9x5ApJJCQfFUvwjKvBkjWdek4wF522jOs7kcBAl8UJItL9NXnOLlXrBcXhxPRj0jAz4p34MDpwyO4fFfcIkwQsLQCLyPHzOyTAiF3EWINrY7VWvurOllfLTFyMhrWtDTlIkTQ8ZMTP44MmTOrFnTgnda/mSJ3ZtBT2bm8DGHIvRO7oq/Y8HLGSN7DxzOU7UsLQOveuZSrDDWrAaQxl1Z1XiuPJZFCvcMtxFBo2bxtmzaUnaZ5Que4nAe96a4T8JJSQ43cTIYeYpOl72+LHUDA5vzow9ou8MHQyeI9jb7b5nXxIDBhZyWaZllGR/GjVv4N29YV+69+86IdyCXcjOc8HS8iiGFbgLQE+2TLZMfa59KrOezum7btffuN+5EXn3fT+X+e3G64f35tpBuDr+eX61H13PdvH49TcdF9EzX+8l143fza4AMlOW9fuNOlc7T99Yvmm9hvve7Ft7S9fepljfXLeeEy7hRjr+gUTILvePj9BYDQO977/vynhLLP/F6NGqFif5uIAo/Roetbw8gqOadbydAqnVUTnvqC5Xf2GRfeQ4st3q0uuMr4hvQqHVIrhrvVS62Yj3bAEf77T3zOwHHr7sT8IfzlKZ5+JHY9xaHG/L5L/zBbRK2CvGA9Y2rTFuYAmrjYNY1jzrN21xLlww23rlWieb8TiT08k3lMp5tAzRFPxEZ+bSTZzAl+1y2bduW0+DWNhMyGBJmxTD4h3/4hzRWCEojX2YbzKyY8pVWGRoAbPbO3HPPPTmla4pWWWY0nDyDEO68865yzTXX5PrqVh/OmmeG0dVXX5WMPHES1aSsPP/cc2XJK0vK+eedn2nUn/FgKg7DJPApXYwXZYDFEgUSfM+uXTmaMyXgJATtSXnowQdyc/z4cWNzo7vlHGY1zECsX782p8adMHb9299Wrrn6ylxidM5ZZ5WzwigyavX60qW5OW/h6aflsqxhQ94MIyLazWlTg+N9WMnTUC4475xy9RWXlXfddH254bqrysxpE0t542A5eigEw4Hd5chBp6iE8hPkMCQMkrz5NgTM4VC0Q+SXUdEGRociIOpn2vxY3puwNGEfX95966151GNQRz5teLWsw5GgBNFzz78Uwn1JGCjPhqHyTFmzemN57dXlZc2ajWX1yvUhMFaWn93xi/Ld7/6gPPH4U5HnxFC0JodgdSFbryPGXyob6ItGFP/at/ouIDpChNXw6rP9QkjJwwk8TmYJqZ0zOmZLLIW74MLzoy0z42i3Q5EXy7524GYwy0i/8I33jqbQMeHMVeVjeDIm38FnE7WykyFEHApDjnhGnq3/oD0j9CohXFkUYUpQKmBRjviN+ZwoP96V6Tda48T1mxNH2Zhlc37zjX69p7APupWu9QVpOXHU6Y1oc4c1RO0Dn1FGhDEWLL0y0gv+NBwifRodvTrk8opefo0fiC9fzJwiJZ1w5cO3usi/8h2KW4XZe/MUv6r8VVwAV3pltBla9eINSuTIJviCr3Xhqbiq+MP78Bt5Yc6KwoMo/2LlTErEk4dZozajogzRpW1t2vJXPycB+o0On376qTJt+pQyf/5pZeKkcclv1EO9tYFZPOUxUAguy0ktI5oxfXbwRsehm6GtJ7xYEw+eipswjPeHcrx3V5k0eWwYEuOrnzqpnH/BBZm/Y4kNcIDb7Ii2rngvybPwYMvA9A11scx3zdo1iQ/75qZPn5Yz05bORA2z7Y8edVHk2FDAj5T9YZxYhmZA4vT5p5f3v/990Y/Hh0FlD0y9PJKC6oSvf/2v/3Uq7X/+53+e++rUQRxLtxgmTm2yJw1v1Y+E1/aq7YzEAJbGR+C8hlcagXNtWflFFcB1pqTykVQi4rf81B8ODUwZDDkWkZ3oZOCEUvyrBx4oZwS/BbuRTU756GlfyCQDaZbZklsvvPBCBFY5ai+BepAPcGephs3r4KNEG5yioNi4r2xKLqWF3EjDN+LgKww4/CyyTFrTLox4vIHRQSm2BwgfwHf8Tp6k70V8+D52JIwj+3hCLoRlFsZJwD8o5EOwrTHB9GcEjUyJNpoycWyZPWNKmT55QpkxZWKZPGFsmTpxXMiTo6moW8I0dfLEoLvx+XvMqJDb6hX8wX4SI8AjR6BLyxLHRt1H5X4Uh4ckXxkeCtvwkWVIPJmHjBKka7ZJG1h9wChx0mNr2+nTpga97w8aivzCYLK3wz7Kg/uDT4Rh4oQyJzBqK0iyRFgXRDv2MLq/ZfasOTk76SCJ119/rYwNfJmdw5vRiD0oLmF0EeSRkM2nzZmVxpdl0KtXLi+nzZ5ZxkXZjzz8UJ6MmfpG6BEG2xixyesD1mx4vufQmv8rj6kOvfFd134nXffievbH67qWD9/N/1Su5dNNc8L10p70LVz3d4Or67t59aftuozbe/fSH7/lFx/r905WNcxL/c29VXm+4b2N/76Ve6v0zZ2Ap+fEbT9bsgZT5JS/8X99Dz/hDIAwgNGE/miAwX085Ea994ee4TAlOkPVD6qrsA343td8VgMDn0iYogy8Au35rn+1BMK5hlcDBMqs9Wp5Vzx168q13wMwVP7Zq+pbuv50J/KNB/i6+XFDPvmZT4VRUgMgRQUIqa5QBzSkNUHlO2RRDHxrDc6fYHoQIWYA0AqraeoGv+bl4TvkgKMudTiWJ2F94xvfSEFHIBL0GtF9IwSifR4YsXSO/DMKb62yzaJRYO7LwNztx7D8ARyYMxgJXgJj584dxS3v4DCTAk55OkUqz3wPoQkeTJTxglgeeeThFMAYIqFhFAyu3CtC8NjTYuSOEoEYHS9o1GVDCHyC5yihHbAYoWLMeBd/zZpVuUlww4Z1aYwYQXQL7U033limT3Uiz54sc/aM6WFInFfedfPN5YrLLg0Da1Iy+3lz59RLqwJP115zVVkQis36UBrWrV0VdTyjzIh406dOiHKHBOMdlkaJ0TBTznkE5xuH03DZv3t72BeHyuDjoWQG4yaghg0OorePIvwbRjUDJ9bZRkMF+C6pirYOpSFHiYLxMxStvb7vl78MRWh/jiTmufK794bAHBlG4tQQisPLrDnzyrARo8vsOaeXGTPnRD6jAyeDy5Ilr5eXwlB54fmXy4svvBx12BCd+0guH7F85amnnomOfChpg2DVbpVOB5hG+6a9+10LM1JaR0QHp7IBZsqH0WGG6SWXXlLOPsd+khJKlX0ydfSUYut8bwoiBYDik+V2yuYYaPqSMpqBkLQeSo+R8dZ30ArnvTGv1tcI0qrY1n4kvTCegk9wCm/1RMstD7TsvaWv/aUp8VyF01O4vsl7b+nA7ylNY3LCGhzqzuiQpgpg6+Prkk7ltTKl41v+NW2U24OnGT5t+Va0TsJFeRJXWFV465IijNN3Roz0PZRnud7FZyi0UeUap/Inyls1EuudSZ7y4sDLyUc6jvJLuXM6D+OLUsiIgRcj7FxQXvCbehSpOnKe4sgbz2H4cq0+FGQnAlFM8T6DDSNCGzxt3pzIx+Wrk/K4U4MX4JfG8pXT5p6Whgn6N5vx8ktLso9YUnQ4DP4peZ/E1FxWRbl1k3AZdCwNntNPP61s2bIp+uL25FtHjhwr559/QVm4cEGSw3PPPVteeuml7MP23TnFaJLlScHLzM7OnjU7ZzS0EVyY5bnmmmvLnOA/SZ8BY93/516gUWXvbhv+3yhr16zLZQtHDx8tf/iHf1AuD95lJN0JR27cNrJHWP/bf/t/BA/ckDMkZoC0Qw54hCKZpwOGQWLdvwMncqlRNBE8Vto0uIaf1j7d6LEZ+pVmqve9tm8zWrRjpdH2u8VxV5N9InjY8ODbRvCPBq7vvfe+ctbZZ6VRUg2CuoyQwU32OJnRINOukDMGlPB/Svm04OcMzuwPeEnAhf5P3O8UuACZ8sEaLwkPurE0ijJt31B8Dvgq3xAGBvwIDI3GW3149Nj6Mz7hzhQ8fcxIFyaOyZl2B55MmTQh/Ph4n1RGRxu5M8ZRuJZtHTdbHPzMc6hDP4ZF2aXOrFjGxajRXmPNKoRhUmVD8NVoK8uf7AccFQaKWQYDa5ZDaTeGyFFLdY8PzpO1HBbgxKIcyIg2NWgIZ+gSjtC949KnhYHUyoJfSxQtg9sX/cpAZw4QRP/SP+kxeA4l0IlejHeznuS7C5IZIps2biobwvgxkHn2WWeFTB2bxsjYyEMZlrDNnjU90pYyK/QAB76QDdOnTy0OiHjwoYfykIF5YXg7gj8VvPSVQWnT+D+fvHZpYc3VOCc7dFjptboWpxu35flPcd00/emV1/19qvem0HbhE4buuvHfyokh3kDNquvWNSKc9OyG5SBjz8mn+a4DS4OnG9aFtz37w5vvdy1PQTXNr6fj9EN8jWEsft1PFnQU4b7r/+iajCGvGCLSpkEcz8w7s2r5g7HVRTYGUyoMaMkTTsgo/d9v5WbkcAlzPJWRcfOvV4S8oy/WvFt5NU2NGy6e+mQdLJSupnwrh2+1slo+zUUp+X+/G/K5P/hczpRAgoqoWJ5THoEnMgvvN4ZoFKhVHvPH5PJbr/D4L9NjrL5z1rdJn9OakVZ5KQQiurOaVczJHYSksOyo4R584MFcMsXQgGDT+I8//nhukrviiiuywbPMcN7/8R//Me8DIbAJJMu5bBYXH0IYNeB2QpXTDu78xS/KggU2ybvngJIwOAygCWEgrEnBanmXEZ2qQA7K0ZQnnngsRzLPOfvMrFeGRd5bNhnhfzWMgfk5Dbxj27ac+nWTfCW4N9KYceqWzew2zjFqGCurVi4PZrgh8thUtgUepoVwuOzSi8t73v3uENjTcg3swtPnlTMWLSyXXnJROfOMxTmVbI3ssaMHy8jhgbMg6GSaQaRGq4zozDttdnn04QfK2WcuCqNlVhgsBMGBNEJGhvIzLJ7uFiBwRgyL9pRXPIcNiRYJI8WRjgRPWCF5Ay5v3XCQeO/YzlBQI97QyMcsgnrCk7YiHLdu2ZqbPRcuXJxCXLMOHjyszJw1Nzojgh1UDhjZDQPFLcvjx5vRogQeDfhGZzsuWnRGKgVm1OS7fcfOMCD2lJkzZ+VFmPb0RJNmuzbfaMKz0ZL2R1u+oT3fKaQYgVHNupxmcJQ1PuIMKj/68Y/LRRddFArHzFScGKVG4wIZSctOx4neEfWoQsU3ioV2BgPcKJNXpvj6hL6RI/O9voHmGzzicg1+Tt8Qt8HOeVeGslQPbjAqwWLwFDXCPmcUwBP9oS55ixwjgnf9QZxu3r7x4NG3W9mUasKbwtMGFBhn+p3KtzTqIA5c6INNyefAXJXHipP81vvuW4YF3rJegddMG2HiNtx6OilKWeiBohpRIg7Dxuj8ET8SCTbj4jl+41XejS7r//AuDWVbHXgwqJdyAJYKYWRU8VQFShuNQjeUOwqIi1pzDW+OsEf7RyrtbGlV7ROD87AD7ex41qxv1iviRblgpmxv2ry+LH1tSbnssosDDyWMgJ2B95HB9yaW+dH/7QuhMFl6unHj+jROHJJhgzwBxyAyMg8ucFv2Iw/GBL3I0pfly5cl3vQt7WuPQWsry00ZHE45st9k+YplOSBkiaznjDAeLHHVRu5BQkOWqw4LQUpQyQ89oUXLtSz1ssfFHSAMkuWvLw8D5ury/ve9N9rBXsJQnKPe2g+9/uhHPy5333lX+fznPlcWnL6g4ll7Rl0su6n7HQLHRrrD20/Hc/qUttPu2hIMhD9caOOcoQuEo2PtC1etP7STpSgHZqNk4p1hoY+jVOEENt4wZsz4MJw2hSx4Ik/mmzVzRtKSNq3rpINOgt6c/mRPn5H2F59/Pvf4GVgCH4UaPVCwKbPgrHRVD2lIPhFt4hhn7QVONGhAzoBb1jngr7NyYTDHN/nqK2gULiwB3hmyzwEo2gb/kY/+rG/B/aTxY0Phrv1B3zga9Gqgx/4Kg2VZ++hrwdaTTvHMWk93RQUOQ3aYPWe4MA7IBftP3oz2ocC7q8SMiNmTcWMdA4/LgsGR/4HPyE9bDR42Io2SXXsPlNVr14dhEkYTQzC8OsGTPm8mgk8+FDjbsW1zORhGgaXQBtjsabFUeVYYDmhk/4G9SfuTg4bNHpmhHz58dPShjWXnzmq4mLnSd+kXjG6Dj68tfS3b1A3wjGY4YYht37YlZP6BlLGRqEwN40WZ9lq5AHJ+0O0TTz6Zg2bzQhewOoBRBef4h6f2hQXt3ZarqmPznLDkE2CLevPtd9e3eHx/Hv9U182Ll7+88DO/u66VAy79hevC1Nyp0nXdidBemf2u+03KbvoMi5/tW4vb8MUJ8x1c7XcXl/1pu863rm9146Xjax4nw9Uti8dbqzPIUGWt2HVVAGOiDsh7b3lmOXpfL1u/e2+9p2/q6lqCqg/QRfWLEwNlkbjJ35Zv1+EFiYv4a8tdWzniJwy9357CwQgEnxn4veB0LU1zfnPSqTfXvmV+UWbTB1r+nieWb/khQb9vhbRG1qG6CoJM27GDmCcrDSIwWb/37d2XQh1jpJi1ME+d1TQno8HRaEacCBDAmdomJO+4446c6fAuzOkFDz74UDCQKbkkCgORF4biHpI0YkJZBS+GDj55E6g2kGK8FAprrR999JG8sd0ooSVd8GCZlPwIHEcN5+3rkS7v7Dhube+RnMHAqExLv/zSi+WhBx4IIbU+wyixNsY9/9yz5ckwoPIc+VAYVq9ckbM/68LgsaHTvpNdO7bnqBEDw6ihUaQzFi8st97yrnLpxReGsAjDIxi8W42PBHO3bvXg/n1l355d8bQZb28aEAyHQTk6NSrX9gaZBw6Pl4njx5SNG9aWZa8vKVeEonPsjUNllCN3i1FsDFy6N0NYjM51svIZHDBEUBokLZxnmxBMKZAaERsVi/hDAoZo+MB1T8gEnTi9bPr0GblkA8N2Stjppy+K53TQEUsh6I+XHbscfed0nzoarP0YeZ/85O+XD37gt8t1111TbrrpHeXG8Ndcc1X8vrbcdPNN5Yorr0gjz5HBPRJN1+g0iTvaU1uiY9/RLrolsAlpdOiuAxtPCQ+zOJQOy1QoSIzhWbNmRLpIk2ui68yBTi9fBRu9V3x2qnhry4A4dIZp6B8Yh7LB0hSPCmNVwjl0D05xmut2WPVpT+XX5VvV+Ghhkrbkre/6Xd+rpwToe2Bv5YGhwSeu98RPhCtL39OX4C6VtYhHCTKy0+7maHC3PFs+eIP3qiwOzKTAl7zFl2/6Hm/BtTMs8mnhThOq/GcAVjimPHCZZ68cDvxwgg9RMuFIW1KuPCsu6ig0X/Or8HLyaXiFY67Vi4NDil7Fg4sZ41vkkwpewlCXkrmzSL5meAyAUCYT/qhXZJb4O3hof9DWgbJq9YowGGblLC3aQD9gN4qetBJw4yf2dDB6tIUZnLPOOjNn9dCzY9JfX/Z6hB3I2RSnEhkZtrQ1R8IC84oeNXpsnholTzTN8DY7c8YZi3NzPOPnySefyEEalywyTLRDNQ4C9B5uKVbwVOmqznoxHBkmbmZdsTzgWfp6wv+hD34glXj8rt5BQh4cydmRv/1vf1suv+zyvEcKrbW+VDdbI+LAfTzhpCmzyoFr/TKaJpcvaSPtZckWXBtgksbIdVMCOIYcGjBrLo0N7NlPg77QDrnlu9m63bv3pJKMRzBcfvSjnxSnPb7n1lvCgIiy0HTmi4fijYNSUYZPB7FY6ubWfvtMyASHB8DlId6eoigv6TfqzMCA6zbr4TdDWhinT6BBsKrjwf1mZXbn3VEOQzG4WGfrgzaTFuEaLeMXkUe0lw3mlPo2q5+GdcDiBC3KjSXRnvCTfS7iwy/6oeXj8tolsBXZhaGdX/CrEkZIlMfYDFwoLnJIWeE9QA6YwmA0+xKRHSv9xpuRcvDQsn3XnrJyzbq8KNGFhJbL6TPKVye4VQ94YHCiIQNl+6MdcvAh8G/GZ/iIqPMICo+Tu/amYd5OlNsTRs/Bg/aC4kl1MBYvUFc05wZ/RzdPmjgp+5HDZ6ZOteF+UvaPnTu2pXf4iTu8yEkzTJbvrVq1JvvZ9TfcUI4EX3riicfzEAS6SzWSh2d/zaWA0W74WbYHLAcczfc7NNj4Tjf8VHGb+01hb+Va/ifSavBwfr1VfuBq7qS0Pdf93Y3b3InQU2efTqrMpxfn5DLqu2+VTw/gs717npymhne/9YdzDd4W91RxfGvVam1UIR6AIY3uU8BQnbjS1V/9cfxuvvcly6u/q66t3ypbf/LdpeKNf6HpjHtSHhXWrB+Y43fX6xOV91ajLXW+TB+BGWcgTa/q6br5c+13f92z3HCRY4aBgWvfh3zhj79wW0vgY1MomscQCBzfZcA3AS7btP57ShEEpELRy4vAgjRMT/qc0g4G4hsvvmUzhNrXv/73qWTaBCStkSKK6pIlSzKNUXF5E5bWPjva12wJZQn8nuCy9OrGG2/METGjH8rAHCi7Cxecnsylbijan8z+nrvvzH0YGtDIEuNJgzz91NOhrI8LJjc2DIcRyVQdCXjlFZeFUTK3rF8bBkb4H37ve3lE5duve1u5+sory/nnnZtT9GYzFkR5llX99vvfm4r1RReeXxYtPL2ce87ZYTidW6572zXllnfdFM+ryrveeWO58Ya3l6uvurzMDUUY26834ob28GYIkDAa3rD+1qxGGBZTp0wKeKaFIVJvyzWab1QHUw5ZkaNG4rj07+67fl7mz5tT5sw2okdwVrMAnnNpChzGbxtIU9CEl95Mj7xO3CgcTY5SPAtBEmkGDzbKH4pkCMAczQwmqz0YlVPCULQm/IFfPRhK0opyznkXlHPPv7Ds3G1j+/Z47i7bwzA7ZBPugX0pPJzucs3VV5RbfuvGEOqTg/kPj7YJWhg/KgyaCWFcTi0zot5mLWyehJtG72iMV36jVXX0rSmbqdzG03cXJ44KJRGdmsonpBglTjFyLPDiaMOpoYzVUXGnpVGc63GTjNvsvEZr492pKsq1mbIxAmUw0sWrZVSlACzCKaxoDd1y4tU00T7xHv9SGFOSIgC6U3lE1+KIK5JH1+X3zpNruODbOzwQlPoidwIvvfDW9/2usFfjo4tfSh7lSD2TIgKunOXAMxqc4Y1oWx6hDhT5KCDLbm3Gp1PpcHUUpa6RB4twtal4rU9wN74DVoy44tU+tWpgCG+u5ZN5ySQgFo4mfGtxM13UzXIQ7zVNzU8ZjY6aUUd5bO0qzAgY2BoOMV+KCNg4eDODhXfKg5KPxower123JvjkgTxkATyVTw7PpabS5Wj+SG1m9sppUIcDRwz8w2HQHcwDNRyKQfl1IeyWrdsCDoo4hdBZ+ceDz86O30NCkd2XBtHESRMSZso6hRnMZmDOP/+8KGdYee7551JBM0LtO1dhq4a2e5c0ClwwKtVTH1Lu0CHD8yhz9zvc+I4byu997GNlTCh3E8ePzSU9Sf+Rx9f//uvR/3eXD3/4w6kEUpqzD0SrMzrB5pAJsxB+Z/NFKD4PXrjR7pRCy7XM3MCv5bVgxe8ZIfaqWNL7s5/dkfvG7vvl/WXj5s1Jq+SNI17Rqjqoj6c6aWOb3O2RccjA3XffmzLnbddeE3C6NHBgb4h0jEZyzUEAd9zx01x+NHPWzKwjWNIACEMArDaeo49cuhie0aMunL0k8oNnT05dzdAZzMuTovDpAIIMA1M1kK0rr7yqXjJbjRSDa+CNgMgv+re+ok8GPcJnXaZ2LGgw6DxwsjtoxO3n/KH4fiyMzP2Hwug8jIcFnzgWPPhY8I1IrR3wJ22K1F2cSJaYxY+IAWMd2PJN+fjaiBGjc4bETe2r1m4o+w4dKTPnzMtN71WRH5HtVgceqpEPF3DAEFk4f0FxGTCDzAzf3NNmlUmTxkZ9XGz4Zpl/un5UByrQo1m7gwfc/zA64DATFbQ4cXzZtn1H4M6dMPjB0ZQLDm6p/WhJ6Aqj05jOgamgITi2X2ZXtAFihEP7i1asXJkrIZyeZ8WEu9Rqfz4tZEbld3lSmPbNdqi8rPGG5ip/qs/23o3T3tuzxWtxOTj6H3UNhm5+3rrfuq59bwNCXH/cLixv5U7Ejpdu2vaedcq3eO89m6txajzv3fr63fLwvb1zLSxpqNenuuFcF/YW/9RxTs6393bC10FD5Vd5maGZl6dfgeeWLFx/Gd1yu2HtXb/XH/ymM6uPAQ+h7UTMjBu+zmxEf4RTsIcXP3Hc8eI0P/C7wZLFpvNbo3TbpaVrnlPvVveuixgRJ3AT78ppbsjn//Dzt/Xe03WB41RYh5Zpq6CK1AJlWwsUH1PSWTFLjkAVD1PBLH13IZ11yvIwIu2CJBvDjGYRfASqdBQY5crzhz/8YRog8vbb0gMb1SkALgeDFuWfffbZaaxg+Oecc05iqwqkfeXBB+pRv5g9Jm6mxOyJuzpMDWMahJjpXNPpTz7+RDChmaFY27MxLJ87tm8N5rejLHnpxfKNv/+73Nw2KxTkuXNmlY/9zkfKvNPmpCGAAZvatvTKSLvbbW3oM+thqnxWlDs5DJc5s+U/LhijSw9HZBrT3oyPQceNQIUxF0q6Dek2hM6JvGaFUm6dr1kMccdGOu9GbTB7ozm5uTqYBYGuDOuZl776Shg8V6RAQrxJKNE29s7Al9bEbEeGEMB4/TbrkjNEIZyagpkUGD6JKSIdH1RHB3MkK75TRqNxo65O3DmUt0E7xvKJUAAii7L4zDNzBGx7WPNGaSVyMaIpcfW4+srLy803XR/1nBI0YDO4sH2JCyNslBJLxpStvuqoHhwaaLTZPPpt35syyaElSgQlD1IsY3GaV+SWI8g/+MEP85QXy/yMPiuXkxeFWXr5eyo/8472rQqSsquRlDgLh6bhXJrEdzz5ZpR4bx23vcun/5s8u3XUBwOkX3Pg5Fve+oH0fvsOnuxnAX/r3w1XLUw6YS2tZ6tHKyOV8B5c4vvmXT9rzLKl9a583u+qKFSmx2XcnlFLOaAQG40XH87kJ29CvSos9T4gBgFjgTJBCMibEdHyVIY8quvhPeJJL58GQ01X6cQ3cFd4m+CteTVPoaxp4SNwEf3RBn/pKOzyBLOy0Fk3b+9glLM4vtclKsfL+g0bcjM4w+Xll17JjdIuR3VqIB5KmTQzbB37yJEMMjPWlPAjqey4CHaWDbxTppbly1fmkkQ0bc/J2lD8duzYFYrZkZwB2LVre8JqJoAiHTUL/lAVYsqx5VxoZN269WmgGxSCp3HB07SJ/lGNsl77ap+AO30qt4dyn8rBUMS/8IefLwtOn1dnZANl+/buDlyUsmzZ8tw/yCBx+IiZIPjQ5wwcUHyS4uCtpwShD+U12mO4oQHl4mnV6DtaRodgxu/NxLjA9gc/+H555umAJ/i8thoa/G7z5i3l1SVLc1aXcc040UbSo5F9IT8sIUVSlqNu2rw1Z+svv/zycvZZZyR+mhEBJrxS3gbrzHh857vfDePTPpHjuVRUGzpO2Ui5fSpkoDItL2KEMy4Yi1nXgANMYDHavztkU868wU/QZl6yGDAyUNvm7OA8kQ6e0FmdpbXEKH7kUiUzGcmnw40KY4ohBFZH6da14tFHoq7Z/wLzZkfcJdJmSVwQue9A5cGDwhiOHhT1Z1RVnoHe4cTSygYHXqaf6q/gxLtr/aMflaC/fQfKspVbyjjLosKgdSKjfTPW4tMf1EseVjJob229f+++kB1Dc0XEjJ7BYG/mho3rkr6sAGDcmkmkM0yN/uBUR7MhxuacjOYC3ybzlbVxw8a8H8fAieWSZgjR9ssvvxT9cn3CoR3kZW+QQTh7cxgxh4M25p02N5dlP/roo6lfXHXlFXk9gQ34ZGE7TRD86tH4T9e13/3PbBdI77nub3Gab9+7cf97rhv/RLqWV/11SlcHCAbg6z657vupXAulMOezL+1JefeC2jePxufbt+a66U4FA77he22Dk8Ol7U/ffL/79W9+i1vzr3yxvp/sWv75OOH64526zPas8pQOQS6D2W/GPoMkdRMdoRe3vyFbPfNzt775VsO9px7iuyx64Q2ubr4ZFr7h9qQ4Pdd9p0clbnq/OeFDPvsHn7tNw3Ats26DeK/Cu743AcoR1jZv+sZJT7FnROjkuek74khr6nT16jXlr/7qr5LZOHqSYMEQIRJTvvPOX6RxQBASeAwZXgdXtvzkTyCrDAPnhne8I5lnHt0YDYGhfy+EgCVfbaOkaXMX4bm05uabb0445YfBUbqdGU2oWOqg6o8+/EjGnTF9WuRzfjCQQ+Vo5P/wg78qd/3ijvL8s88E034zZzo+8NvvLdeEsk/ABomHwNibm8GDGwbjeyMNjEOhVNu/YbNcvUk2iCkUmPg/hPWeNHSMJlmzygjZs3tHhhvFmRtGxegRobxF2CCKcXibA+0Fsbn8jcMHo+w9VeAELk3XY/oMD8vJCCvrX++9955ci3xWGAUcYZN3GkTTmyEwi6WfpAIWdRsdbUShJvjQRzNIeiQZOIy3qAeFnXIDb8LtOWEgGf30Ea24IHJ1CPwnnn6qLDzjjDJ67LhyRJzAkQ2SNhIeDsFzw3XXlo//7kfKzGmTy4ihx8v4cSGcB70RxpHDCULgBr4Yd2atlK/tCDodRnt26ZjnEvYIQwctXFunIhFC0yWWueE6cOFUHd7I5Xe/+71cEzxr9ixyOHBESAtn6LoJuO4zcGqSb+qiH2SninZoNAZb+fQSTrh4mEhT5MDV0nlmvvkO1spsfOfUo/1On3Wt6U7lxFXeQJ41nt9giAgnvoHDd/hpcb3r/43BiSM/cFSc1lFqTn7CWz76sPLl1U3LtTTyVY680Ao8iofOMr9IL0w632t9qoEBNuULUxYHVvho5ban7/hEhc+3qjjJo/kGozQ1nn019ZhfRAAecZoHd4snTfaJ+ObZ2le+lKpcwhf0AwZOncBgDxseWJd0mKGYk5vC3aK+cuXqVNjnzp1Xzlh8ZvJQ9YiiIq42HRQK8sYo83iOqFtiY38B44x3c7u+556g115bljxZ3e3ZokTaRD9mrMtlDwQPMZNgWV7rP/WEKXh1lDn+XC+CZVRV3AvT9/V7p23Bg/q5KJESJp7lQE8/+XS56cZ3lE9+4uPRqmYZo12Cz1X6GBTy4sfZ9u973/uSHtMIoRVHxvoaflSNVWw1DNL4c+O8uJR/OAe7jsjw0mb42PRp08vSpa+V73//B+W+++7LNrns0kvKLbe8q9x6663lxhtvKtdc+7bytuveHsrj1WXr1q3lgV89kIcEkEHKZijiE+opTwbeihWrQiY9Xn73d38v99swILpKpnassyqhUIdR9uBDDwerDRqPKjFOHPiBnlD5SAMjIePQQNY7ypQffODJaN1yjBz9jDy0g6Wx5CJ+n3w28IQ/d2d09QsHbcAd44B3ie7wqEfdC1j3RLlQU/uhJ98NQDFg4No+KHQAb+BHr/b/mUkxgGPQKpoyaoEnwlGlTTDDAXzpF3gUWNGVPkE+qQs6tKdw+KgxZU8YJdt27C6DI4zRA1fuKUFP+h8eL0+Dg95TB4k4jGmGsPwcAMAI1U/so7LSgQECPuSUeAh+On3q5JBvw8rePW6Ht7fI4AZeEPBHPuMnjI/+eiT3ucbP3I9i/5ajsK2kcJs7A5IyOGakZWTDk2Ys4QqRmHLePrBnQ94ZjPi93/3dzMuJlLNnOmUOPuom++QdAd9bOfhrDv66Tp15rhuvfee730/lWvrmTsqvL8+ua/nW58nxunH703WdtBG7/uiW23Pt/UQenayE9RX9ay7zP0X53W+/Vkaf873rT+1ODu/GR+/tWyurzS7V6PHNM3waZjWLcCde0rW8W4Xbb/SjjMw/3v02KGIVEHo5UWb4lsZ7+87pT5XnV5mWefXCuzKtpe+6/Nb73NJ2fXP97+n95XPgGxdGyedvS0U0gpLpBBPimgXqu8hg5KsgwYQqI2aUYMR+O7WI0Pr2t29PYcoAkL4pChip9cmmz9/+9uvTuFCOESFT9i7iwkyuv/76FD4ul8OEOULF/SCEoXwWLFgQ3+7P0Wyjd+BimBAm9917b8J2xuIzMq13SrrLDwlY+0fUyWZDQuXHP/5RGjOLI778XU6oUW3inDhhXHnm6SfLvWEArVj+Wi4B+9AH3p+bNZ1wZQ8GIyEwFgiqSjaGRFEwY8EIMY09fHjUPxihb45HDP5fjhyum87NnpiNAQ+jY/KkCck4LXGoOi8l38ZOMwfB+AYfz3d5MI7eyH0vE3LPTCpXEWAdcQqTIFJ1Xr2KIH20XHP1NWV0CAEKh/XRgwYNzaVVLjSzB6StXYYvM0w5/Z4ChpBTx2j8oB1EKh4yYSja2FmZLcFGqfM7lNpo+2Gh/BmRfCjKPz2UpEVnnlXGjK9HjNqr4kSy/fv2lH/25S+VRQvmBQ7CYAuDa3BvvXLWN8oMKkx4WucBT7xlG+tEvO/CvRNm4PasCkOd2ciRyKDXakiEUhPxGWhudR9hc27U4/bvfCdn9OZaRhONoL6UFKUlfkKApaBUz14YT/HUBsqiiDaGkcwCvJEWTF0lv8Emrm+835hXPDK+OO3JicO10frmpBPW8ko4ov7iNEW55l0VbyOuLb3v4vAtbfMtfovnnWLAaOLUWboGo/j6HdfKba69g6u5lubESG20ARgoa5xvrU6NX1U4BwyaTB/puIYDYe17/VZHc1sdGAzSVv5hAKEeSsHjZdowy4v40jc8NC9/bSCMUgKeVn7zaEyfrCNDA/mogwMgqoId6cIPHzYyeOeK8sLzL+aI/NEjx8pVV11dZs2anaf7oRujt/q3vCxtZchMnTq9uAHbSVkHQqmzDCdP44qn0++mRd9eu25dzngkvAGPfXDW3TvAY+PGTVln+/TARbGnEMIX/EyZMrWMcbxv4McMSmsvdSFMrcnHB5pSngpnKJr4vb10//yrX8mZZDzPzKf+DlODBhkA+H7ObNsLmAI7hTZ6jbaPd7yEUyZjB3x8GkVRD86MjMEuSqp6OIXs+edfKN/61rfS6Lr11neXT4RRtHhRvQMGbVCeKdORbY58L1q4OA9SUUfHy1siZWYj99JE3caNn1gcNX/nnXfnTJQ7BvDySkuWK7upf1gYHXtyr8ieMGjGT5hYlq9cWbbv2BU1MqMX8AeOjgaOAnl1GU/UxRI4I/CWn+3fX+/GUo/ax4YlbyeT1Jyh1JY05ZKspPHKK3gyJpdsRVo8ivJMWUaa+Ke9kN6FjQsFmgwxi5/PgFvYoEBKLsMKqNUvCoj3Hi/o6QbS29zOVaXecm10qc/iO9UwkQsFvPZ7uQTfCtq0p9BRwEOCl27YvK0c1m5Hw2gNHmzgCm7gNeksylJnbScHdRZ+JOSiC0CHh/I/Zeq0oG18J4yyQO+hA0fK+DAihwQ88NSWP0+f5uhiB1wMyX0shw6TA8cS9wZB8oCKiBslp4Go7hMnTSynzZmTp+WZrbIhXj3M+tkLJg49gFFo+fZ4yxNDVj/88MNBM9PC6L2q/M3f/E3W31J0tKwd3Y/lG5d47rjEdeTb3rvh3vW9t3Ld+O39VL455bSyTpTJi5e/Tu1q3Bqfa/l24W6ufeu6lnt/yKnS9wNSw06uB9f93cVRt/xTwtJJ1949+/NvroV1fXPKTd7Y+9aezSBR4/yUgy8D4elqQL6eCk6uxVdGM0a86xcMZ4dSidPS5/+RJL/ll5o3n6V1ym/fudR5eulO5br5cX7359X93cLT15Lz/64b8vk//MOeUTKgPDRG0BzmKDHDola+Kgou8XrttddCIE7LtJQ9RoQ1s4899liefmUdMmbSAHF6yK9+9atk9ARRKgtRcZUnYO+6687stHm3SMAFDsYLYYE5O2nGCBRnfa7lWm4pzuP3olEwUlOv4l980cUZ13SqS5HAYQbEBmajHQjElK/9Jgyis846O+F1Ytc5Z59d1q5ZXZ5+6onyyEMPRp6Hy2+96+by7lveVSZEHW06D1EU9QYJBRzjPJ4GBiZlDaoTqcxoEAIYoKUWNncyKOwBYdDYH2LZlv0cppsnhRGU+0KiqRkqyClHuSK+TfG+RRWrURKtOSjaSp3hC+OH4xw9ExbfNSMjbuKESeXhhx7JkdSzo55Ot9q/72D5+S/uCsH9j+Wll5ak8eLWeULJnglLNBhKddQt2iL+IvuEqb4EBkKROhKCVpn6l+UBDBOGTCoHoUSgrpnB0FetWVeWrVpdzj7vvDJu4qSyY8fOMnLYqEDf8TIjFK3PffbTZdOGdTkj5JhKZ91b2kVYKp9wMcJ07OixVNYoc8BQZ3SCNr1zWXYoxZV2a+dF210FmTFMAFHSnPbieFRrxp208+3v3F4WLFxY8REIka20nDIIX2WiH7Qrf+W3fmNtdR3FrPHhrMFXlak6GioEI/HdN09ePnU0vCqwvrU66GfNqMm7QOLZdeL4xre8uvm2vLy3Z4OtpeG8+86Jw8EB7zfcMkrUp85EVKOkhXkHS4PHUxzvnLzhgPNNWI5KZ/yej3d5tXbkmrIDzqog41c1P2W2srxXX7+jV2UIOwG/gZjgQZFZ5i0tPmPmwqAI/kTpbrBzypGez/IiTJpqIFU4xQefMrxTmMGpvuIpJw0oM3NDbNS2z4ZQCb62y5GnO8rcOaeV8867IGhwVp529fBDD+VdDehaX6R8MUY2btgSeDCrPLYsefW18mr4N6NPGfnXmRlL02dML6fNm5v7R/aGQbBl2+bci0J7MyDEAGv77By3ClcUfd8srZ01c3bWQ5ugPe/wQIHn1BM+8Bw8V902b9qct9BfevHF5ffDIDh0YF9x9Lg7U3JAJmhmz56D5b77f5W8eubM6ZGnpa8Ubn2iKtFwlrgORVafAkNgMMtmVIuHOtEhpdSM+bPPPpeDUGSMO1HMlrtvJfdURJ5kgTbbsXNXVLXmZQmTe6AcVuI4ZEaCvqat2g3kr766tDzwwEPl45/4ZNLeuFA+KbJgUrbeQrndvWdv2RptePa555aVwfNeXvJq2b0vjInAqVmAoN5o+joTY5bL3qI0VCLMQAfasT8l+0u8a2t4aLxGOPjJxtxnpP9Fm2gXm8FdyOvkSEZT3hUSNJAnnkVcp7BZ5jtO+LAheTni8CDFURHu99gIc5qWTdwTwxiyB0gaswzag6eKGCiL14Cl0rBBndS5AjZP8OaG/oAdPYBX/fRfvw1UMUr2hRG9yolbR94oIwLHI0JGMVhySW2P/6hHrliIPPVL9GC55H6rEEJWwPnWoFvd781jgdfdB6PcUPx37S/Dhw7PQb5Bxw0+OHFrW+DQkqvhZebshdEfDmfbjgoDC13oX05OQ8eVRndHXg6c0c+HBn0eyqV+jL/x4+pKBPCpNNlnKaXjoM1oOX3t/vt/mXW49db3lh//5Kc5cGCQgc6S1QtcNJ7bnN989qleWDeOd3TQXH9YN81/zyuD/01OvK5r8QeU7Opans11YWyuW9aJmJ00bwVL/xKv+hwor6Xr/m59hfNs79xJcPSFcaf6xp38TZxfL6OV2/0eJea7ZwvzuUap8arz3v3d0p8MM5ff45vv3vUPRok9vc21tO3JtXzIJGCRJ10nLl+NkoGy+8vnpD3Vd+6taDTdqZPU07eqwO6NpEYmaXn1GCRPENQOOTzeq9Jh/aSLtP6v/+v/yhEjJ0y0kVHrjN0ngmFSdAGWzDWelgAwPsyWuKCQ8DfyQhmxCf1HP/pRzl5QnJUjjc2CBOxzzz2fm9jr9yEpaL773e+mISGtKoPf97t+cWd2fCfOqINpXcLdrEjddGY99c4UZEahzK4wbhzpa9PcqhXLyze+9rWy/PXXyqL49rGPfLhccN65edygERcncGDaeWlTKNFpOATT1YiEBIGeI1vRkcw66LwYGkHjkkFGiH0U/LRgmDOnT01hEGpg3pbL4LAeFvOnOMNDVXTqd02tj9oHolxLszBt4WCADETglBCjnovNlqxem3d8XPu2t0cb7A9D5JXyX/7Lf8t7UP7F//OflzMXLwxcHUtDgIFlbXdkE98q9aQyFR8ClPSAQDviDA2BlJuyKXo9BTWn/KPOhO3ocePLjGiPn991Tznz7HPKyBCabojesWV7WbNyRbnw/HPKtVdfEcbe3sgn6hT60htHKQpRnxB6dU+LjldHylMJij91V0800QSYd+1K0YA3ShQvnnRgFgeu4JaQ3G8z5z4jccOLuyC++/06emuJn/qZLdGO6QIObSEfo3UElxFlex3AqMxUqBNJNqAaRazKPJ/p4omBiFP7n3YbMErURTjX6sVVpaMuO8pGDlfprhpaXMuD873C09mIHe8VZsv96hKCplR2vXhGGJVXlTNwmQmp/KKW4X6Ogxkuv6SH+C4/z6SDyIvzLk+/ldlg9N17xstP6AzPCAO+Ax/h3dJneIS1tmx0IC0+5V0flKX8c2Yr0rb4DTZ8LfOP757Ck1GH04YN1vq7GmmtvSrM1YDXvvhm21MCnlpeVdyjRr161m/Smq1kAOdetqC/HG0e7tjSXWVtKGlOhbOEcFMYJAeDT0yJfmpUeNmy1cEPtwT/3RT8g6Kl7QaVvXv2ZV83kgtfLlC0nj5nbqOdDGqcf/65eaz4ocMHw5hZl6c17dldj6U1E4KOlX3a3HkBY7Rn9A3hBpvgg8LrtCp1g/83gvflspVIB2+UZ/XbFv36sUcfLevXrCtf+tM/KWefeUbZHbA7RRBNcRTZHTv2lieefKa8+923JG4cloFn5oh4NGeWEXXRJPzxMNyMLg8eYsluVXbxMhc1HgmjRf99Ifga5c+Nyb/92+/P5TQHwiDIu5QCBwaY3ghZpd3ymN/ss4PK8mWvl1eXLCm3vvvd2WctbwOLvQ9O53Nb/rf+4R9zmdJ117096d5oOJqwBMvMCni168HI32WsNpC/8NLLOVui7znhy0CCO01aX8HH0JnBI6PsDAyza/oZntNOnCLbGBPCwV6NP/LBvgqz7SNyeRaFhKLMoHBD+8iIb4lR3t7O6I9vSo2K5+AWYyMHoUIRd4LjpJDRabgEDtoeFHmMCNgtARsTcCoLx7HPkn6A99v0vX79urzrY30YymtW7wi6CvoKA+3N46HUR5s66U39GWQjR40JIhgWhsXhsm3HznIo+sFp8+ZH+Bt5AA4asIyKLHKIi7uhXJCIrqMKwa/3RCd8s+Iy8Iz+Ga4G3Mw4jg2ZY9aJvBwTdbOcedxYx0Pro7A+qEyeOjMHVeHR/tIpUyYmfZo93LN7T9Zz7NhxaazQQbTZjDA0DGitWL4yBKAlcKOjjUKuB2xyBffokLv2muALcPnUU08mH7V65O+//vWyaPHiXJ5WZ26D5nUIBF9ZWLz23rOdQFqD/cz3lC+VP53KZfpw6Mb7W3mu5dHNK8M7z7dyNU3GTN/Nt/4eUGqrq++tqBwQim8n16Ly1ZNcwjFQRj7jrxuv8enm/MZzT+X68dZgPBn+ge9d141bn/noPGsecN9+N+e1htewOlPSwj3DJ2jdNAPvXBf21M3J+IijvvQe/NLhDy1eS38in/guRHjFv7B8ZBxwJ7+JfGuak8tvTplZQmbGVzptT3yVfK05+Ks5tTj1K6cdM6d0Qz71uU/e5oI2TEtnTIEREYz4qbBE1kPqkJRsHQsz1vxum733nvtC2Z+ZxgekqIwCxHMS1k033ZTMlmAmqL1bFsOYsIfDiVtGFBg51ulvi3KeefqZXKplRIFiAtGWXN15552RdkEu0YIsee3fu7889+xzeaEghmzKemwwZaeuPPPss+Waa68NJhfWY5TPcCJQn3vumXLhBeeVjRs3JLNhRK1btyb3gyycf1p5+onHylOPP1JGBON85w3Xlw+9//1lRhgOeV8HxhYMx9IqR/hidJhiMtrsgEbdjF5bDx8IDviNoKViF956XZs+0as1v2ZFgoflaNXQIFDnvg8N/AUWk6kRviI7CYUCA79GaKQ1E4OoR44yShWvkUdVGq3BRXDa8Wi2JSPg9AULyvd+8MOy+Mxzy/CRY4M5fqNMnTS2/Ku/+Odl2pQJJW9ujz7sTPlo/HiGwRhMHnFlZcJhxpFrGTw0hMGwqG/Aqk6ViEM5CYHNDw3hF+pfOWi2iJETVsacMAZfemVp2bhpSznjzHPC+JqQbfXqKy+Vd7zj2jJ71pTIJ4ya3E8yKgoLoRxEjQbq5lvEGwodoTqYAlgv3kLPaI/XIZuwp3ijWfQozDdhOdIc37RHpMx6EV7OsJ8UNGIzq3tKzjzzzDJn9qzsGwQ3nGdH63VWOGcIYnzVUKKshhIT9EbRRO9gOKoNonzrkGuY01+q0qq90HFjKPJujJQiHVSSZYnre1V2lV8ZRzZNr+4JU/iua4ZCVYQro+ENBhhRFp8RmcvAIj7jwsgvAWugwHeKttHcHMGlDcQ/72CH71ZPNM7BrzKbg2vltLIbjO07BYUyl+WPcKutt2rYgIVTV3n6lrMYUZbfLT84zWUbAW8CGF6YdDnwEfkIk8YTDrWR+kkBP761ck+UH+HStvS8737Lm9IBT81gi5YKHFUeKH/H4o4IJTrLirLBYikQgynbwbLN4E3w90bkbXmP/Qhrgh8pa+LkCdGfoi7hA4JsnzPPOCN47uxQCHfnbOekCRNzsGN7jhQfy/swHGVqpjMINvjNvjQI9u3bnYaJZSYL5s/Lm6x3Rh7LX1+Vxs3CBYthLehxTPDeKVG+0eq6P0P/MJhk5oRrm+IZJfiO2aKofiis48q+3fvyXpIVry8v86PPf/bTnwq4zMTsy/TyGzF8dOBoSNl34Gh5+JHHymWXXZb9UXsYVLGciaIMR/CFziNZEMLQ6Kd7yqYtO8radZvK5s07y5o1G8uS11aUzVt3hmFyPAyHb5ePfPSj5fq3vz2qj2c7mjgU0RIGVPBEB2ogY44hSSzDyQvPP1vOOeesPHXP8h007+4Jx9bj44xFs8rvfNdvlXmnhdEW9XeJIwNi77596d2hpB0ZIz/44Y/K93/4wzzZSR+pBVb+kSfQRXqrBGr/CRrStcKnATEqDIKIx8DIJb+BG+8urTVTwDChFARWUg7gwdIZVIqWyL197hyJpgncB1+Jp1Oo8sCV4O2SHgvccLm0MArXzw1GJo+N9OJFD4pygs9EfWws3xuK+p7Aw94wYg9GXYdH/d88EoZmGM0Gksgzh7KMHx/GzaThIVvHBT3XiyUZ2bkqIgxPG74tcQtbMveprFy9Nunepv8DB4NGoj8bHAsRk+XYV4nA3og0c+fMTuMI/iaH7sBwsv/FPkinZTqd7ni0cdiv5XC06+5IPzJw53herX34UOBoaLTpEDN+x4NmB5fZM6cEjx+cM/VjggfNC6PcQJtZS33KkmdtakZmYhj5w6KMiRPHle1btpZ9YQyNnzgpDwNgjI4NYxBunQ45fFj0qJDpUyZNLPfc/cuU1fPnn15nBy++JPA0oeI3aAbPcDknvOhP2ih5StRFXZNXhk/+H394o9/SNVfDqyHg2VxL23xz0vaHtfQ8h86637mBpzIG4lbnvXo8RFiLxzW4yNIGe4ZnHtXXNB0ff62WNUmN1/LqyptuOn2tvbew9uwP51sdW75cC2u4EjYQ3tpGvPpd+7R8+OoGngO46JV74i/S+OulOzl9bauGr3z23jOnXjz6rHc6Rcb3UT49htfywPekl6z6gbp3y5Q7fqAdW9mcdzSb7+FbmhbHb7jtuhNlh8/y+tJwmY5R4gfir0fW1WMhCd6xwSB0mEcfezRnPpxeZbSGggsT48aOzyluG87f9ra35cgNQHgKz1133ZWzJfZ/YLyUFWEURWfgP/3002m0cAwdS5AIZ+mkmTNnbhJbVUJGZnxGBTha4zty9le//GXJ22inhVIbcDmK1tToAw88WOaG8LCu10ZFe05Mrzoi2OWEGs60LRgx/gcin5UrlpXHH3mo3Pqud5ab33FDueTCC8IWOZyjHYwR93m4sM+IG8FpUxzmYARMXkbqeKNDdY3z7hRWq1euyrXV27ZuSSFm+djkYFRG5KzfPRYCJDh/3poLRrMUlPxhUXejIk3J1ZD795pNsPYd86qjigR5NHevgRGLp1EbMwV1WnpUwLd9x+7ys5/fWdas3Vj27NpZvviHn0mGvG/vziiXsA7F6MC+nMmhCZihOGyNek/hI1SGBvNORUkbRCl4pmKTcIMw4MKomL73ZgQSRsfjBz9z9rxQ+O8oM2bYCzQ7hedDD/6yvP+3bw36i8xK3U8CFwRpdJGss7wpngRlThknozZKjWYJ0Kqwto7S6BCR+9aUUa4p0fCG3uUbmlUIxLEhUMaXXdFmd9zxs5wBdMJRVY6iMlFu60BqythMBTbg9GTEZ6c7UV62SO2ASa91aaG4+R7lUgaESwdeyrZ3YeCtI9DKjWJ6eBAuf21ihN87J7xblvxa3Vv6VhbfwsSt8DJcKr7ACM+WSDBE1bEus6w4TRjE75XLYGp1SnyG81te0sC5Z4O9pRk9tt4l5DvlPB4RXuHIcjIn9AXegPtY4AnTjzDlt6dylKddc0Y3ysgZigj3nfPuu7oNiz7KSMwThaIWvsN1MxYb7M0QbPA31+rBoQ/xW5sZkJAP4VPzrLNjfg+PvogmGKBRowiTzmAQPmePl34zOE98Wr9xXTnr7DNDEdoXCvH2HH296MILy8JFizLuooWLcmBnXfDSV199NZcCOTHQqUFOFsLTGAJmgs3OGiFHz/ggOnQXw6IFZyTfciLU1q3bkv7AbgnX4sUGmo7n6V/yxqPdnwKP4Cfoxowdnfsuxo4ZF0gZFHzrcNm4YVN58fkXy84d28tnP/XpcsH555Wdu3ZEv4D3MHRDuVPfXPoZT4NH9hEeC4U6D68IuO1RobgaUMIDA4zE6xNPPl3uvPvecs+995clS5aW15a+XpavWBlG3Pqydv368twLL4QCOqq8973vSdyaKaCUW27rTgs4iH9131vAAZZUgqNch4LMC2PNDeBJI8rV1lHfyZOmlr/7u68nzL/zO79T3KkFJxRsJy+RaZu2bA58jM1lREss83rooaQHfRS++EoHlfbR1EhLVMOwxfNz6U/QSz2sxKZsS30ZBMHXenwv9/fF74Aq2zd6a34X1wEC6oRvUtRz1jvi4FvyST4a7/FIHKNZMipHSwO/8jbz7vhpMwUufXQJsINUyD17I+1pnDxxfJkxdUqZEbTkRnVLo2bNnJ57J8zKOdXQ7A5aShlrBiaNuxHZR3LAI8LzLpJBw8rOvDBxYw5MOEjAKV5m+BzJywhjMIJfPSwHm5x6wrC8bd1hMifqqxJ6VdCZfUTkrM3v6NTR85s2b8n6Bgcpu/fszzZ+89jhlKXxkvmTJwZInXA2ZfKU9Jb9of12qIEBGeXYfzkjwjdu2FD2H2CsTE6aPRDy0xJucJFj6G3mjBkh8ycF/T5VFkS/DWour7zyajnn7HMynx4jDYPEjFLl+WjEQJj2IgfbHxnLdXljc2irPXlh3W9ci3+qdP2u5fNPcaeKryx1ar79FrPF/6eW01x/Pbr5Nd7fdS1ON25z/bjx7PctjffmTpVne3KdqOm6Yb/JdfPjTnrne+E8eJrMw5PImeaENbw33773u24ZLQ3nc7c8Xlj3Nx7DJ2yZasC13yfCM019cu19yJ986U9uM/LihA9LqqZOmVbMWBiRwyR0MpffmaVgQLi0EHOt660H5ayFtbtmS2ySRASEN0XffpMnn3yyXHfddWmkNKGNWfHf//73c98JBu+7MuXz3HPPJRNwDDDX0lCswXHllVfmbwq9qdTVoeyvWrWyLDj99By1BLNZlqWvvZ4nz1we+TAOjDS5CPHhhx4MprMvN585ncNsy4rly0KQPhdCekH50p9+sVx0wQU5ZYwXYuz2hLiIaVg8jVwcOkJATwjF0NK2YB4Bp7YzamKEa9nry8s9Yax95/bbyx0/va88+fjT5cUXnisPPvh0ef21lxJHRuJTMSao4i+Vs5C+lJdDh0OAUrjju6UZGBUF9kAYOPqZEU8XXGFccO7AAQCAoTZ2tHDvPV3kad349Okzw/h6sDz7zMvlox95f7nq8otyyZRlFUamCACMnlBktxNymHfOmkVWtX1DgEa5FC7CPTctpq/KL8atXjoFRdbI4WBKWgihhYvPzvPoX3p5STnrzLODcQ9KvNx667uC7iLdYEtxQhCHAIyGz/J6JJt0wIionUTlhNXlMClgIjxjRp6JE4gKJ37z8E5xFYeBQ/kzCmwUdqiNmoFzhzT8KgxaywsnooGoA8GfowvhWv6gIHxrePzq5U9pHnDqA1c9hTxwJH1TVHO5pLThmvLrt7oow1O/OVFmhHnnfaeQt/TCldPCea6Fd79VXNZR6RR+EQcOWxxhWees5UBaHtzKFh+D4RpseIPv7Zv4XbjEkbd339BHg8/3OiM2kLaGVKedKcnCeAoWPmBUUR0oKgzwisM6eiYPnhOHa+WkAROeawqjMM8T5UdG8pNWWIPds+ELDMLbEjD9orU3BV85HJjASqmBPw7+EzdBM5b9pKEZ+VJWly17rUyfEYrftCkhZEaEUjQpFWd90QCPsuyVo0Tjlxs3bUqcGOGniE2YaJal9kP75rSmWWGDPM2gNcB0wYUXpOK4YuWKsmXrluDHM+P3qJxp0Y/hBpyUvalmjCMfvMjo9/FArdHeKDaXeR0Ko2TTho3lpRdezI3rn/z9T+TSL0ttcqYYPInDEmWPCjwcK6uCf19w4fmB57pmv7WFtqREgtOhGD/96c/Kz37286jfkdwXeM21V5ff/dhHQi7dUK686oow1k4PPI3MpW0P/OqXxR49I9SoyJItVJCUEO2Ax6IndbD8jOwxkKUu7iVRNllnhsQ+M3LE3oAvfenPcqafQeIo2ejRWScb7MeHPJA2KC43OG9YvyHgGd3jG7UfoBftnTST7R4QBfIYHY5RZxyB1UwBhXRUwIFP8QgIXhp+tMEbwScp3zlAFL/rPsygs6TdoPkoQ7lgNCOp/+RRvPyhoyGv9pftW7eXLZsdd78r5YulWOSLO64WnO6i4KmhF0yIdhwVuICr6G/RTQcPrvwh8wvYGdNkL72h9Q/vGtvAHcOSjMBrxd+6Y0/Zte9w2bX/UNnnlKxh0d5h3I4ZOyHyGZVGIfyQifisPsZAZgB6tz/TISiMMUYZHKBT7U2mMmTsT7KEGQ4Y4mgOPVmuq5+ihYPB/6M2+Vu+ZK223bFTWSOjP8wIGN6IsrcmbrSTdftjo+9MDvngFLINGzfkAK0BADgfFuWZbRoa/XrPrt3xbViZM+e0aJPB5aGHH8nT3lYFTRnYsk8WHSZNxm88o+oBPZ4bncwzSTfgjZD6nv//umvpmuu+9zs8qtFl+934cTef/jxanP4n1x/Xb+FowrPrxWzlNH8q13IfKKU6ebSntK0uLZ+3yu9UrgsX1/JpvpXBK4cT1e8Bd3K5A2EnQ35Skt/gunn35+mZvvcOPkYJ2PCzruuvW79reTXX3ulbnJ/dOKfKq4V34zTXvnWf3bjd30M+9ZlP3YZROH3lP/3f/ylnJ2bNnJURGQHCVNDJTaYdGRFGBTBVjNGyKsTGoGFEQIjfRkgo7faIUL7zPPtgHBgVgWoplXP3X3/99bzBl+AmWBOo6NRmX2x4Z9xgwpw83E/CiLEvpDmGzP333VemByze5YH5Egg/ueOnWSf7TggHzI0BYpnY2669NjSXkqNCP//pT3Jk44MfeF85+8zFwQiMnBAElEICLQRH/KYU1FF6jWKUNJSgIS74G5WjK08+8UQaIuDB2BzBe81Vl5Sb3vG2zHfypDFl544dZckrS7Ju9Vb6I4kTxzPKGezBjVMg2jxokyXKI6TIsFDjSp6NbpYFvnojxyIN/NY5A75gmE2Zw+wYUPV45hXlE7/3sTJ29JBctmXDvZG1HBELBmzkyWyJtlTRVCAjw6g1lKSz1+ON3nIkU9vKaXHBgT7AkMvOguHXpWjDy2WXX1XuuvvepC9lvfrKy+Xdt7wzGLqlbBiVUeugo6AV9KQ+YG+MIAVcwJVLe4JhI37lESgpVHrlcy2N394bfeq86A2MgDQCCu1m1R597PGyLhQKMyXWcEchUQaGWitO+KYyEekoUcLl2TphjgT0yqfUKVOYsgibBidvlF3cU3VwDl3Abxf2VpfEQe93+9bStacy5K39W7xuXPBx+mXC14Gjxql58c21cnltI6zhXD5dmHznWr6ezYtHofHkPOuSterEocS3d/TFg4uXYyuHl14dUvHRruGSbiMu13Ce6aN/JC+KvicOHufwDXytuZrXgKHWhZ2Tj7T4mmfSo44acQfS1tkb6c12qm/L03dLarKNZBjfLJey7t5+htWrVwav3VtuuOH6Mmv2jOBt05O2zIKAF21QVhlWRsZOXzC/TAm++tLLL+WBHkamKdbJW0JZso4dzTuBy2wgPLntXV9wohce+fLLL2ee11//duCkYULR4tE8fmIUGm9znLaLBB10cejgkTD0hoeCu61s2bSl7Nq5s0wMBf8dAfuR3qyu9GZpAoP5x+0JRU5fZ7g0hdLltvBmqQxuAG933XVP+cUvfhG84/KcqXj79deX8887J/gFGjqcS3Ysu7r2bdeGbJhTXnjh+bJy+fK8GNcS0XYgSJ6mFvU266IdLe+ptDQol5bhAU7kMhNFQdyzd3/g70j59re/k8fYv+td78qlzNrbPh/9p9FeM57uuOOO8tBDD4f8s/chlOEwGtRWmgE+UgcB7JlggMTHgC/6ZeActRoIy70lAS9FuNFcpfFq9Msnl0QF/IxsdBSUmmFVHtRlqY69tfE+Z0BCqbf0bm/g2IbtYVFX3j4NS1Vnh0E6ZfKE4tTJehEvfh48K3x9MnSiXw6qhqVBHLydIu8D2gUffpPLIeNbi6Md9wY8wuzRGTZidNm5/3DZue9Q2RNGgrtKHBF87HjkE3H0p507duaSOMaWARgbzslNtOIW+3rgSx04gD++zgoZuBuR+z0SP8Gnq+G+pWyPPMmkyC7xPGaUJV8uYQ7MB7x4vgsV9c3NWzYGoo/lSgxGtQuWd27fkYbCnNBDonFCL5kWhlQYrqtWacZcsshwYRghqLoxHx3TpUYFXKNzybmZoEdC1pxz3rmp26gvPOmXDCQ8JGqS7ZjtnyRQ21Vc+G8z7V3fdf2/+518xYGj9rvRWpNjcnirfFrcruvGzfR9aVtZ6Xrlk6nte3/8VsKvl3Sya2X1p2+uH9ZfKyfC9S/Pbpj3btou/PXzQLldnyG9Z7+r3yX+zbX6zenrs72DHY3rC20grBvO9afr+q5T34qHk2msfeeVd1Jb9lw3Xvvdzb/97o/X3JDP/eHnb5MxBnL/ffeHsnukXHrpZVmxOso3IpjThLJ82fKyZu3aXAc5IRgY5cCIhdOHCDPLu9xgymCgZBPuNqibxVi5cmVeNEWQqgglixCSvp2QIg9MWlq3BtuPwrmbBPDSURpcbORGdwpjMvWAw4ley8K4WR7GhrXJ8kXko8eMKytWrspp23PPOTeY1dBc2uV2YcbD2665Jtdjf+Pv/i6MlM3ly3/2J7nheuyYUERDWTYK4xQSDI7yXEdrBhfHFvuGcQweNKxs2by9vPjCi+Vv/vpvyto1a/I218svu7R85tOfLlfE0wZ5G0x9u/LyK8o7rr8hBbhLlS4NeI3QGe2ikMnTkZ6WE9n4SjAafXMU4aqVK4IB13W7e4Mhjx87LhkHYRtN3OshBFvt4BGUjsDovfbac1zi95KLLihnLJwb6Y4Wd4W4lFCdzVLUDYaBd4w18q000srxKQgqYHOuPQZMzgqrS1cogtqMwl836msnBlbw27Jw8RkRdrz8/Gd3lI0b1ofwHlfe+55bcpZE+Q4SIFjkh/lXA6t6jBo+PNUWjSq5KYd8rXukDe+9y2ik03GrQmfJzLA0XhmA9sK4cO7227+T+VxyycXRTjYiwlxWuj57/zfB4FeWFd6zjlr2OmuEE9JoFRzCKA+cZ7ZdpAFfGnfhm/MORk4czu9WH89WTpbfy6vf1TQVbnHgqsXvL9d38X3PNuwZYg1/XZ/pI1/vLc8urtt7N61vrQ5cmynxTd/Xxq1eCWvgqOWRxjU6inyy7F5bUFakT34Q3ns1YOqMRyprvfIHXJ1patPd4mDk4kvnWxduXhgnXH3bDAknbnWBv4Cn1R3exZVG/cAlL2VRfig+YBZGaVEGPkCJstTTPSRXXOFCWeXXQxPcl5BLSkIBdjKW9Ja1KFOelDYK67Jlr+fMB3jwSMtrGSGO93UISPKCCeOzD7hvyLIY6XfuqrePT5o8MfIOuog+HDVJmAw24YNgsfzNHoBjx46XrZu3Bn9aHcrW8+WF51/JpT3W/l977dVRt7qHC0zqqW+BeW/O+g7Oi+1ysCeceAxdI+4uX7QU9sc/+knIlzvKb3/gt3OviHoYlT582A3te4OGovxtW9LgAZe0p82dW55+8skyP55TAx8U+6HBU/EzSp92wkdGjRlluCn5F4NwTMiMibmfZlDw+b3Bd/eVZctXlF/+8lflo7/zsXL6wgW5JG7/wf1R95Gp9IIFLjdFmzht7NFHH8vlSgxqirhy8Ah00GZbo6cSKonfpLcIT0MiyEgc9Wh8HQ9qxo/+geZ4cRgXDN0cKIkw5TGuGJ1mPrwzlnI2qDdQaBWBizBnhCI8JeiinrBlgCvaKORcDgrlezyD5P32naega8ec2Yl8DeY4KQuNgU8dQa0dK63bE3Q0DKHdYcxtT2/JnpmQY8JCfm7duTeMkEFl9NgJZWQYK0cinRvltRPD18qNaaH4owsGFZqvAwBhjKRRYnCw8lL7Sm38N3ti076VEVZFgIXxDpbo1QkzOTDG8fhhJDi0x1HOcKp94SKXPQbtukfM7Ae5OWvGzDIqYHdAhH0tDrux1KztiXNJ5/Yw/CzPHh7GnkE7e1OkyWnFKNse2kBmeeHFF0On2hBwDc2ZP/0Jv7B8DD05Qa+m8H91tdbxDSuKz/pP4098c40f/Y98kwfvvXlOrMy39zyVa3y8G96ff+ZxCl8rU8vPb4H7f6rLfDqu/e7Wg+u+d9N03/vTCGv1a2F8t4yIld63fs+1Z797q+/9Trx+mJrz3sLbE003uXSquM219/a96/udT93vyml40XZc+93vTpVv91t/3fghn/7sZ26j2BEUW7dsLXfffU+5NpR1RgOmkEewRoe27vg73/lu3tswMwQapa4CovOOzxG25aHsv/3tb09hL3OClzA0cnTDDTecWMLVFBijA/aJEFBuY2/f7S0xiv7AAw+EULs2kayslue9996blyOabaHEY1CEw7f+4Vuh5F8aDDcYWDQKI8i9E5Z8OebXuk6bt52w8uqSV8rIqPOm9evj/eXyid/7nXL5pRcFIzicyrERGEuZGCM2HTZH0SZIwEGQvbpkWbn927eXxx55tHzoAx8o/9O/+ss83Ya3/jZP15o2pezasb3sC8OCULQpFbO65567QwHYlcYcwaweBHw0T44k0SMZI7fffnv51je+Ue6+6/EwHnaU88JQmx5ChXDg4aUSSk3rNxKILpSCQ0a+EboEOmPRbfQb1q8tZ5+5II0wMy+MASNHqVyHoDYlrm0ic1VPpp8jctFOysklXQlzwCE82iKnrkPJMZIFAjRraRnYCCJLuCgbF0T7PfHEk+Xhh58s/8v/8q/K6fPmhAA4GGVEToQeGspSat3AgXYsQTsSBhOQ0KaZBuXUssSlEFbBGdXIJzgZBjwFyTS+MMoLYzwvwop62VNyOMr4r//tb4POT8sZPvlGrvFUj6qYwiWFwzslC3ypKMQ37y0eZQ7dtiVn2qKNaHpH7/YT1JHFaqyrp7Tq0vpR7fg1Pbh5v1PJqaCly3bv8/KQt/K737kKWy3Xs/W/9r3Rl7TNeedbHEYCJ53v4G/hVQmvJ43hL+K0dvSe33r45KSBH22SSldPETtRVnhNAU440V88W57KPREWcX3nWtmcb8KUoVbK4dqMFN/SiZdwRH7Nq08Lb/Xym69YgoeKp9Y+8mm4UC7eIV3OBiY/0eY1Ll5MwWm4eiV4E+WoHWFeZ7Yqnp3GpT+D2ZIweVJQzSIvOmNR0uiWrVtzg7qN9TkTFLSOD/htcAlvtdyLscNAlKe7n+bOjf5oYCLoENw8fqpO6qN+8HFg/6GyedOW8tqrr4cR8Gwu97Tc54+/8IXy+7//+8HzR0bcamyBO/uCZ6SXB9pXhnzxESPhQfHRZ9V1eO4LdB/V5ZdfVt797ltTSSUb4M6FtcOHh0wIBdRshu+WweGxE8aNz2XA9h0YkT60363gPSVOKwV+lT1kWNCPdonyLUGte4yM8Bv9H1FWrVpdfvijH4VcubweExxKPnwNjTId9AK3lnY5Un71mjXl7nvuSVoyIk4BVjeEkWWG18iNPwjzxFfxSEq3d7jIb+HdVp5LoMJV+gw+1qNts3ztO+OjLSkzu8IIsbfI/SvadMLESTlYlwODQUfqDJah0SwMXvy+GR1mR7yb3QpkZv54rnY3SNRoPH4GLH6CueJVXPuBwMNYs2zQ1QFOxhKPXAPLyJDLZkW2xfdNYajs238wyojyAw8G4iL7KB+fKDk7of/oN+idDBjWW86VbRpx4Ur/AIdZfjy77cmRTx2Eqv2+0Zp71WyOh9MdIYeVKh9L6BgKDHWDmO4AU6cN6zeWKWHQnTZnbsrv3WEgjQ7D1EEP8GrVAxw5tnvk8JGp3xyJvga7dB86CdlD/jPstZVjol9ftiz1Gcu70J/6510v6AYC4qmvcPpNLmmLd2EV7wM8vT05abq/T+X600nT0vnSfZ7KJU305dGN2+BuLvNr4b36wXlXDnAnxfsnOGlamf1lN9fy7ebfjdvKbnklfL243gd+V9/CWprm27dTuYHPpw5/K3cSnLyMOt/wQH2kwfBWOPC9ea7Fz/x6rqav8r25k8rvi891v3WfXd/v+sOH/OEf/9FtOmkKy2EU/vty+ZapaoIokiThWff49DPP5IbIc4M552xEZKBzEYaApfy3mQppMQ0KsKVdytBpMa1mZECeePadWBbmN2YrLwLUnpM0JmbOzPiIgcEiP/F05Jw2Dmd00LF7BKlLEMFtStYxwA8++GDOuDgWl9J99PDBcmHUYemrS8pzTz9V/ugPPlvOPmtxGTViaDCyQVG2IyR3h2AoIRRG5b4DFEABJsyNYtgI6rz67/zjd1OR+pMv/nG5+uorc8nTwYP78sjgYNmZPlSP5OAMIgLT0Yqnz5+fOLnj53fmhvnFi88s44L5YUjWMBuBeva558t//A//sSwPpuXSr3fefG05N4y3ydaKB2OyGZ6ASeLCyHs+m923CDOCBHc5KhSGmylvo1wY5i/vvSdxcXq0i3YEW1PYjZLBpff4FXkiGO/VJbEGfRrVS6U6ytM+1i43hYvA4AhARom7FOKRU/PTpk3PpSFPPvlo+dhHP5IzUgSg8W8sF4yccrU1QcRIRj9RVJbTRgTA0ry44qgzh77a96p41jqprxE49ONo4tBKiiMqX1nyarnzrrtymQhD8cR9CRQFdYpK5VRz/PZ0+hZFS19QZhrrIfCMZCk7cSJuhBOsFBIwN3omMC15EB5Vjfbvpekp5ASQ+JQCdagnPdVRrbp2uxo8XMYP73fm13MtvN/VuHVGoaXpPuEq2z5+1/pXhZ8DP0954sRp31p68IIdPfC++6Y8eSUeonzfea7tVbP+veZT8SjfSg09IRZhbYZEe8uXG4CvGXE1PteetY699/C+85QecMmL116VliusrU5g8c5J5737u+XNMTK6eNFm2pbTb3yTZ16giFMco7RG+vgO/ytXrEgao9RQ8NauW5v74wwGOAYcHaLlM85YXE6bd1qU706LQzmoJA3DGkxmrJcvX5FKdMWnI2gpeEdSgcz6BYx4t9kQ3/AX7wYb8OacwYn6DAn4DAgYLX7ssSfK88++kEtXneDlXoZP/N7Hy7ve+c5IFzRxvOLSzKtR57Z8LdtS24RW7HhiAwTyzo4TeACbu1pcxOvExQ9+8EOp+CnX3hP9xp1QlhRR7vB6m+LNBBn5Rk1PP/lUGiWW0Nrojvfrw5RN/UrZbsE3U2qGlyI4ctTYHDxhENn4/1//9mvl9JB9X/rSl/J4c/3P4Q+7du/KEx7dvm9mf/v2HeWOn90RuK8z/cjB7AwegX6iquEMXlQYcplR0AIeZv/KqIAfjo26azd4J28cT27knIxwKhPFPem+52VsmZdja810kY/yyWODgy7IUTMEaInCwqhiTOX9SmAI/A0aFPRQ9Ev9vc7SVDoelGm1B6Np2LCRkafTwCxpZdTXPmgGDR+xgmDzpo1l65btOduA5sll9+DMnXtaDvQwBPQPeNqxa3fZuGVrygTl+M5o1uf0RXTstK08bCN4qmNO0fuOMAbMKmqLPKwgeCD5wxhLxOP3QQtmO9RhfJQpbb1geHwuw7IEUVz0Ai8GXckCcEeipLPIJumQAaN9IruyZbNb3Q/kTByDxAzd+g3rE+/qqwxGx/PPLY1sjuWxxL5b5q4NXEPA4LM8Dj0PijI3bNwWdXgjdJTzyoQJkwKvcG85KFBIxOrUEWHn74BR3fgTEcI1PtRchod7q+/d8P44ZFWW0ft9qrzUjct4Pd914rbv/fm3sKS18CcK+ic6+TT/m1yDo9831/9dfmBrfYH3XvtzS1u9dqq+fa/5ndrVeg+4gXz6/a9XaSDMn7waHrlKy2PyvQtLw00XRy2sG6/rxNWvu66lFx8u2u8ujpprv/u/d2HxvT2bG/LFL37xNoqoKWLTuk5x2RyMwrKiOgXdQ3YUSijd8dM7cg+IDlUVpCpUMR8zG4Sa44ExFg5ztQbXhYnS+Q5piLkxLTMBDJa2TwSAZlhcjChvS798U3HMylIFcPpOmKkUQnEyzL333VtuuOEdEc8IHUV4ZMZ/6cUXy5UR39GujsjM5UrBmG94+zXl0osvCGZiA+nhNEgsCXAsbqArBTiBffQIpl1HWiwh+8d//HZ59OFHywXnXVD++I++UC666IKIT/nfG8JqZzCmYenzOMbob6aY9+/fm3jGYG0kt2fm1aVLykMPPxWCbGZe3kgBiODy+rLl5W/+83/GnsqX/+xL5ZOf+ERZtOD0EDzOsQ8FL+qmfrk0oscY4ifs9ZhJ/YCotEmo+cFM90e7OXd9TBg2E/Nc+h//8OehuCwKYegG2nqGf82oEo5ZhiqkKJ3H0mihEDRmpGxtRMlRKHoheOuIbjCtwB93mMDIDj084SbMzjjjjLImcPnIIw+Xiy86P8IC6FAYjEoRdI55pLjJf0AxlY3R0XrQgZEw0iPrHGFVyab0YCh1NBQuwG4UFjyEfR6pGTRD+KBvZ+PL/aFHHilLl76WR0mjJ7MfykhlIvLjwN98U7azgwZ8FGSKuiUx2QbhmkJr5FAcadRFmjy+Mv7QL0/A5u8oDy49fbfMyNr0uiEyFNZ4z+nuQHtknfn7zjfnvcHHKVM85Z4oL/DjO9/wnHWJeAys2vb6flWgPKVrZaFn4e03L9w3eValdsCYkS/X4hrR5XynIGuL7pIxDkzeMw367pXH2G1KX/PCeDhvgx/SygN9837z6pt5RF7tGxh4rsEsjfzkJR9OWEsjfYMJfwBTyx8MLb6+HZFOwnXeaXHATfJ19s/erFySGO/bd+xIQ8KSkFeXvhoG/PNl7dpVZWnwPjxN21iyREHm0D4cWN6KDi3VgX/3MNhb4kTA1avX5PIXI/m+EWI2D4PJN0qwftLqpz6Vpwwp27Zuz30IeyMfytkjjzxa1q1dXyaOn1gvV4w0lgR95jOfyT5DCdPvjDwzHAyMgM8eg+xzoXTqtPCCrvDXymMts51afnn/r7LMz372s1kX/Ud9KXBRVPCiMNZGh7IYf47dNegxaaJjxYfkxY3unlq8cGHOWjsaPfnLoDfTCKJhOrYcD3BTuztFNO3kKdMynxUrV5f/+t++VkaOHlM+Hrw3BwCiUbZu35rL52ymhy+4sH9kxcqVZVOUaWlcXoQY/A7doAmy0uAQvuOwFXyLd5FtEEu2Nz7UcI7Hqqu7Y/BCx9mjUzhiQJltYISY6VIGJZuc0P6VH1f+LE8X1OLhTblg7CfdB50FR4i0aA1vpdiH4RxfwVGXAIfhEcnQZRolYYzkAE4YJJZgWWJl8GhbKObr1m4su3fuL6NGDClzZs3M/SlmGXJQLvKjUKeiH0/4QYtOK5s0eVLUK3hw5NoGnZwANtbRwqF/kJnwpg50AvRjKfDQqDccAE5/U0bqKNFP9VX5tWVvKtHkJMPUzKMyLG+zpM2MlrR5THe0Bdq0zMx71DzghqNBaegHovLeIEuonTw3YtTwPAbYYIE6krWJv8HHc2ZF++iDR/DroAXLv+kEVlCYwXKJcHDfvOzTsvm5p52essihK2Rq1iugSIOEZPCDS1mE8sNFkLybg2Oe637vuva9PVt8zrf07b1+PhG36/CwE/F7vt+1b6eCKevnt7Q9+dqc7124TuVaeH/e3Wfz/b/bt6471ff++J7Kq0X6NhAuSjfuW7kWXuH+TXFr/qfy/q9wDCj1v8koqWVV1w1rz+aazGzxBYtz8rea3u9K77127Ln23uI119K/1ZMb8slPffq2KnjqMgdM9b777supakzANyO5mLcRK7MUCnEDr6IwMoxCx4OQZ90Ncs01GUdaDIJA+eY3v5kndZn1aAoCQKSz4f2FF17IpV/i80Z75OFmdhvokyGE803H/9a3vpUwTp0+LeHjFi5aWJ55+ul8dxSwUTmwYXT3h4C65uqryq6d28v3v3t7eeiBX4ZBcm15x9uvjthHo48fCwUx4h4xzR/ID0aRy5PizxnlcLR61dryve9+r/zsjp+HYBhTPv2pT5ff+9jHyvRpU1KZ37N3Zwj0A2X82FFh1Jg9CkZULM8w0hMKZY/5RlPmk9Jp1um5558uzzzrbhazTEZWjudoPcPkK1/+cjk/4mzeuCGXV7n93fHEbxI8UW9KrDoSGoQ7nPJGT2sZFPO6btmmSAya0KKMLl64KITqrjAYH8iZATiuSlfNI5l7ZIJXGOmUjmBHgDahi5tLDqLcVMQyJdE9QLzi8PAoHkYPl/IFN8F1++3/GHU8tzgyUS65bCyEOkGCpiKzEAx1Bgbd8AQcTBp1VBZBq52zrMi8dRKeMsT7lgpCpE+cJRxVyIHLLNWPfvyTMn36jDCYzqw4DDjNGhHa0leDK4RUBOi88mkwwDecGfGVTnzhYGvvBCOX8aI+Nss2fIsH3op3ual67fTicnUZQlVQ5Ofek4hyIr2wFp9vZVP2OHWXd8OTOnhKz7d03qtBeDT7qDzk1cppcDCw5SkfTlibYWj1kNZ7U/hb3cQxqCC9vMRJWuqF17zqzKpvlb7rEpGEp1cHihbk56xh/OFVLR4qTCMj4inPE1+gNMpP3bIeAb/yOb85cLWyOWVWuqlP4d6FS1/ziRJ7v3nxhFd8gm+A6euzlLyqIJp1dp+JEWBK66g89dCyF8qS/nDmGYvKxRdemLezo6NXly5NBen0Bacnj5XeTIi88E/1MauC5idOmJTGyYwZM3N0+PXXl4VStjv44e6yYWNVntQFjPBFIR4RsMF/IBbbCN52tGxYtzGN9ocffiT44/FcHjR79pw8NnxfKJqf++zn8p6USBR5Bj57yq7RYQao/N3F0nBoCdIADhnnQddhlDho4uvf+GaZFkbORRddFPXaHbCYAXLy0uA8ptagSp6GFOnefBPseFY9edEeSJv9333LbwWOnbxkoKPOsByKdyeTGRixRIsR5F4WexANZr269PXyne9+v8xfsKhcedVVZc7c05KmwOqQgW1h1D3/wvO5XJkx5BLabdu35bIko+1mA/BS9MWhIQaIfTPZJ+KbvgXPZsThGL4Zh9rP8jr40Ia8mXnyJmc9Ii/06/ATxqNN8rmpusejGIZppMQzZ2oiHy5nHSKdgUS0hwazj0a9lOcCTso4/Lc9fOBHU/AavS9gd2fY0VTY14XCbbDx4KF9YYgML5MmjCunzZmRS6S1UWsnMhQ8ZvDRocGVNOqirvPnzyszpk0NmA0yGcQbkbMQBox0YAaEwTf1MAsEXw4eMKuyJ4zIMYHnnMmJusKHPs3AQf8MYnuuzJb45nc7apncbPeyucPE4Cuj0z0jlhczuuIlshVXf6381QzhuDBGXAmwcdO6snnr5jI9DLD5p8+PdjyebWewaETwFH3NvTYOBXKi2+gwYNA/fNdZ+mFBT9HOQQ/uxVq5cnPZEvld/44bw/AcFzAw5OIR9KENDUBw5L12zBl0vDK/YjntbcAljwnccMK7vn3rum5YukgvD8/6s/e7946GuFPl1w1v/K7l3/Wt73PtW9d14a8l17yba+W0MvpdN0/hLY5vLe+u64Z303afA772k4E6DOTPtTTay/cmC8gJv/ECPK/JnRZHuHjy7ebX7+Seg4YRVzw4IPOklY9vXd91Dbbm/O7G9bvB0HXtO99+97vut/54ns3Lu+GkeWUPueyyK25bEMaG6UlMGjN97vnnk7ma+odQHZYCR/mykdvpVZdfdllaZJFPMoumhNjv4cheQlIh0hN4DA/7TmxQF5eS6MkDxNIvxoepb/nVBnszDSQzLBi7fDjGkpmS5ZHnNddek41YG8N9JwdyNPDMs86M771N9WHE/CSUTcdD7ty+tdxz5y/y5Kl3v+vmUK4DjqSJIJQ37Vnwu6d4hLCyttlty9/9zvfK3//911N4vO997y+f/vSn846AYYETox5GdBghZkdGBtMKEZvML7tS1INUx3x7vCVcJSIj32edfVYK+c2bt5YLL7okUg4qDz5k9uCiPL2GIbU/mGfdvOe0L2UejPLqVDvqRHIYHgL1zUilEcqkqQhPAyuezYCTlpBxLK9laI7BveySy7KT1M2/VQGXs3QBbfieVRwf/GWnyaoJUZ/g4MCRQMqoH6LLE5oibqSIMNP+gZJIqN1s+nMqzHNh7F73trcF4x+Uo4Toou5pqgpt+g4BDwwZYUhVqWyw8rlEIuKrSzLx+NjoTdhAh6jT5IwStwj//Bd35pK/0yxpCyFZZ290VEyvMj/KsDzRVo7yRRT5gQ+chHqLG0nzKVx9tUPiLfMMH2HC690NoUSnJILG2kHBC2F5Co+0kbd+YKmlNhJHfs0lHAFD6+ye4mTZ4b23eLwyfW8wSpNw9eJRpCgTLY/+vMChvJaGb3l5tj7LSeO7OrV2RBcNxoYHik8dGay0JAycFb5aZ2nQWsbRryKsOTSMl+UyukjPCQcnV+tbYZVv4j3exa1l1DTiZTnhhPM17YAwFt83bSM80/fKUk95d51yWx+EO7PP6qtelFnKL9ir8mcJqOVYdeTcspDzHJoR/vIrLsvlhTazO22LoucErYmhGINF+creHsoyXutkQgquNGakxbGka8uWrbnE1sBLAJG8V/+eEko6/nlg34EwAPbnZl1Ld21mdzcImmSQMHIOhILICPjoRz4aRsAtYejVY2zzZKl4OsnIfgd1sGzTCL++nThN46XeNYTP+u4QECPH9je+853vDHjnJi9VqPzsgdDn9R2K2a5de3JDOgXfxnsGwNeDV9sXc9GF5+cgjpkagzO5sT9kiTtRzNhEcYEn9BQKdxiEf//1b5YHgxf//qc+U97z3vcl7im87o8wi2RPy+q1a8r6DRvyEBV7TiypmjlrVu5l1J71pMHKC8BDdoJbezDmKd4GW5wutnffwZwdawYFOUcpR4LoaoAmq3Jj5gT/0UZmAuoBJXX5YsoDEcOhUb8tqULD4qJHPF++FPLgAMlnwl6M/PHXetBK9JbArVyCHsKAJFNtnHdoAg8HjpCePn1KmTN7RrGZ3AZzvDANCXw4UjOaGBuWn+UMddSL4r45aNUKCQaMEy5tSFdPOLJsEB2jLXmm0Rl1q7APTcPQccYHwlBXF3sutac9Kpa3MeANNDAgHOFrRgo+HciSuImKoRtGASPhQODP0lgHO8hPP0QL1RCr/EabqQ/5bZ/o9GmTy6gxI6NvbU3jauLkSblvCa7tJ0lDL9JY8s7gN5NCV9C2TvK07IuBxLgMsIJfBO7DcF62fFU56+zzyoKFi+O7wR86A/kZvC0AYPDAEXpImtBCvfbm9Keu64Z137m3Sud7C2sxPN8qfqXNmuZU5Z/Iq/fefnfdqb5x/fm1X918+tN2w/rTd10X7q7rfuuGdb9136ssaLKjylvvyhaGZpsM0e98900cvBZNeDYZ5Df3m2BvDhQ9UDI+j1b1la7c6j77ne9g4bn25Fo9uO6zP073eSon7FTh3e/d55BJkybfZm8GlyNHURmbI23cy+VR0aGbcE1GGO/33nNPXm7oRAzHDUIypmgkx0yJNG0Jl4bxxISctOWmdhvUVQ5haBCzJ2ZKjOo1WNo01FNPPZXhlncRitJpOEbPQw89VE+v6s2iYF4U6TtDsTzv/POLi5MITSM1zz/7THnogV+VlcuWli/9yR+Xj37wAzkrMmQQIch4OhyCpO2RGZrMc/u2HWEU/TIvzVq9ak0aTZ/73OfrcZlRnlmLIYPfDINhdxDDgUhren5E4CkaLzh9rmnFBJPDE3wU+iCWqIMRD8sQhM0LhnXZ5VfkDetGVmwCZ9xZX+z0rnUhBEeGQTJsKGFxLJefESqEf93zUBsXA8uywsOtTfr1vXYe7Z7PgIaQEH/y5GmBv4nl5z/7ReB7bI56uoFam2kDbRuxU0msHZBrnU9dEFLAlS/xr6Mgaqs8QSTCqzESYZEfPGeYZQPxtInXzNfp8+elMBImf6N7lkFVAwMjjnoqJJQPfxkvvhn9TOUvfmfdAk4CkUEijm/qgS490TFGnyPqEXo0mH9QY+4nefSxJ8pFF18SdDM94SRks5KRD59wh8Bo+FBXOG9twFGGKdcESI1fR971EWEJg/LDJxyRTjwuvwVc4iSO449BgtmYFck48E1oRZ0pceBoPsMjD67BVxWWmr+nfOFCWIO7ldvStjjVMKujNy2/FifTx5+nsJZXy8839VCmb+0pPy7jRbuK02BHK1wa2BEGBmHaN8OiGg2WNFwiD16eaLaWS3nV75z8NmAU+S0tfNQ8KjwtrPkGvyde49niKbeV3/Jv75yHN/FbPeXVngwWfZ+jBB3cfyiUtnoql1HsSNiDvx4vyzgBw57de9JAnD17ViqB48KjrwsuOC+NjTVr1pQlQb/2jTE88Ed8DGyUNEYBnqGfmoE859xziotnjXa7kFZZNlUbJEBXlofZBGywiqK6eeOm8sTjT5YVy1cGzxwSSticiD82j/51edycWbPLH//RH0e54yMvfLEuVTGQkssQw+d6/sjPUjWXLKqb74ymo0fqsjWKmGOG77rr7oD3jfLBD34w6y8/9bFnj6Lptz6O3Y0dOyEUxF2BOqPQI0M+3Rv4WF3e//73FndtuM3e4MLIUAbhldEyxqzwm4NCoTWCPaIsX7Gq/PXf/JeyIwyc9//2B8vZZ58TSu328kY05r40Ig7mjNwLL75Ulr72WsTbGTJibxpFuZwq8tNueV9H0jAaqoMi+OiewL/ZHveZ2KOYgxNBH5aKMWTqDKw+h4bRWaVTswdwpKJm41O5DzwZ6Yff5D35V/s1ulNHS8C0NwOYYYB6k07DMxbhDn7Lm9G3jwbNBUkeD3wM8C40fqxs2rgh5NyByP1YGFgj0hCZPWdmmTJ1YuB9ZLaHsvEjbYKXKQtf81SHXHpmhiLKdrALhZ08VyfykdzUccDOcFVH+TCG8Aawyos8z7oFv2co4okNxwx8KyjwhLbkDR21ZW8JT2Si/gFIGvj608GAf3/Qnz40aeJkICUNysM+KXvc9ka75UqH4Qb9KJWWpSvP7fMHcymjfuP+GntX0B7D1FK7w5Fuy/ZtOeilLdRFvchmvCA4avSZetP82nUb8pjki51+OjwMtcAnOqptWlcOoDH9QFvDJ54ywHvqk5OG77r+3113qrQtdkvXjcOdiNcL77r+sP5nc+2XnFtYfzknwsL3p+f64/c7aX6t3N63xpu7cbrv8u7/3g2vy7QH5Ldn19cBXrKgGiJ4Q+unnP6Bv6HdZpgIBxdab/FO5XoQ5rOVR59uugPXlU1d1+JXmH69Xu3ZdNf6PpBPfzyu+95cf9nddP15tG/RV4bf5jg6wrUxDsKjXWzY7v2oSkG9kOvpp57Oo/mcrw2pOn1DLkQ6btaMiI7uu7SO/GXoyMNJW5wGg3wClAHibhJLv/wGB+SaIjfL4sZ4zF16zMiMygvPP18mhbFjWVjUPsPiX15cZSTHngWjNBjRKy+9GP6F8tEPfaC87z23lDePhsJ6zHT8rsoUgy1YH4yJEdQPPfhI+d53v1+eefq5YEBjyr/8y39VPvzhDycRthtbg1UEw3bZVFinIVCMgNRTu6ylDryksoXbV9iSWHqdoBEE4lEv92NYJvCtf/zHYEZD8hjlo1HPiy88Pzdpuk2+srBQn6OOmjHU3cgnCJcwiDQEJCUVvnMGJRxmRqghLvsTugpy5hKC/LR581NQ/OCHP842h1MOTcBnlFL/UlkKQRJlmUWKUiPv2tkyPBi2LE90uvhJ8KHLvAAy4ppur4ygKrFgnT5tegi/jeXxRx8vV15Z6UZZtQ7whGATpHDRxv4o5onDqsB55+VHyTkSQgsNWUqlPLipMxg1XuYU9ZBfCqEjb5Sf/uznIdRKNXQnjIt4YBSzpaltljDEk1BpYRkeXpmEut9VOanfxIfzrlHiG+WEoOG5mq6VIc7JMNcZSziv6Sk2jYl56ost/5ZGueI3RtXigKvF8UyBH/jzlL7CWI0Anmtt22Cq8FeDQvyk8R48wlvdldn97T1hCBz7pk/71mYPsg4RL9fyR/gJ3zM2vFPuKSE5chzlDdSr1iVQn79b/OYbrOBs8LYnJw4YfTNL5L35Fi5/T2VWPFXDn4/iTjh5Nvxl20WeLR/0aJCCIs0xrrOfJhxBL1FXdXHMunYxGjtv/twoc0gotntSSVm5amXkV5IHejrq3B0d2sUGYzx2fyh6aIAyRKF3JwXcWpNvEGJzKFXuqfJt3mlzc1OuDcQUN3C7XNaR55s2bMp+dNqc07Kd9DHwulfkj//4i+WqK6/MjcKUvcqj7B9wF1BdRqutKPKBojJu7PisI8WtzprAVT1IZNPmreW+kCF40WWXXZpw46WUXrw396uE8M1RweFgfDMNA8tkXnvt9fKTn/w4jyK+/u3XpUKtXmRTXsYXOHfc7649+8q69ZtzdPrOO+8NmfWrXPL7Z1/+all8xpll9dp1ZXjU336Dw5T4aBszPGvWrS2bt25Lfsnbb6BdW3upuDRmA4yS21ju2N46YGaJkgshR/SeYfDFN/KJAZEz68HP1JPRkXsq9u4JOWDZ7oGsM8rJ28ulid85MBE++1PgGJ7RAdrC98krRmneEJ/Kz5ik6eRLAe+okeMiz+irx+ogh03w2tBll47SneHixKmTQg+YXtzWTla++ebRMAwOR52OJn9FE8rVXxhW+oMGJWuUrX/yDBKzf6NDAZsxa2b2fTSSswGRti5NCzlsVnDU6JRXcJPKeKSnuCmDnqKO5CY5oZzGJzlyyyv6YKi2E8zwTXF8T74V72PCuDdouW/vvjI3jPlx0SfQlz6Ktu3DdAknu/BA9LljIeuFjxwZ7RMGuA3u69auLduiva3EMANiVnJ7GMI25M+YOSvb+dUwZOk1jExLlveFoaMuLl8eGjQ8JAzj4SNHl9eXrcxBsQlhIMGHgWJ8wQCd9oJbdFRpLlyP17S6N9d4THP9v7vx+9Ny4lcchDyK36eK81auldXSd10/HO1Xfu/9+LU4fb85+fb7UznfpU+a7Djfmu+6U5XFte/96RrPr3y/yZaq62hf9A80/NdTPLzcezUue4MyvT7MictJL/5bO3ULmLz10qJt6aoM+e+3W399+l03/W+K2761529K130/lRty1VVX32amweiaaUxCllLKsJCxfRsq6F1GGJpRBBvXjeg7xQlCk+lHWgzhu9/9bhoE8oRU6SFaPDMfZkvEI/Dak1HCmKCQmmWBWGkgmbFy/fXXp7EEDvlpbKN5lHdliWvmYHR8N8vhcqK3X/f2ZGpjwlh47pmny97dO8v/46tfLtOmTAhGf6AcDgaMKPKkmRCGNog+/tjj5e//7uvluedeCBiGl3ffcmv5sz/7crng/AvKhg3rAkeHAl6zRpTLwZHnrp5B4rSUYHrBII1oQ7mOkCMz0T5VAdEx6kioJhMn84p4BNqkyVPzZKp777s/cfnqK6+Wiy44t8yYPjnPQzdK8+YboQhEGQS923yjO0QuFHjKTZ36SwUo2grudZATy7Dif4wYPVCcKdVmLpxAY8ndi2G4uYXf/hJCwlrmKmDAKnVlMkMHWwZFsPWYdy9ff9VAElt8DhzxOG5UkmJg7W50zFTASiollIq5s+eWH/7gh3lymj0daIywSMEVZWQ5+U5ZJngrk2lGlnD1pYQZLYA/dA3+xpCE8+qQ34NxmKa3ptz6329881s5Y+WUmBSIUR5FIdswXKtRYgMSw6FF9c38EsbAQrShcDC0ROJpF5Vu/QnNtrxrPhWfXINbn+F856XzFF8f0Ybem28MqRu3PisOvLdy5I2OWlngSdrp/RYX/DVexbNv3nnxm5HdypSuvXuK094zv3DitKcRTd+1GYeZK1SYtiKUpedTeQ3cwmvmEbCBI5dBxFMcDj1Jm4QZrrU5GOCHZ/jgPVlGLy3eJu/2jWu/m5MP3/Js9fWkjOboc6++8sw2iqdwygSjXBjPGHE8Nnp+41g1op0I1dJSxHM0Nb4/9+yz5dVXl+SJU4OC91AKc29FKI5mQeS/ePGi5J+EnGVdlmdNmTI5aJixNyxP3rO5l1KkXfip06ZnvfeH4mxTsj4nnhFd+1WOhuFhn96aVWuCD80oLkSEG3tI9A+zLIylz3z6M4HPYcmv9QP7PzQAGOFAWRWN0W7H1akKX+2PNu1zeemll8vTzzxbngwZYTDqxhvfEbygnlpEqY6WzPfobkkvFfeWwVQ6GRl1v//++6LvDi6f+tQnow6HMm7dB1f37+RRv8G7tm7dVX7x87vLM8+8EMrynnL1NdeWW259TxlOiYiS7C+wNIhBwvgYFfLJEdVGs5+OtjAj4pQvSjneZznRzsBbO80JLcArGFNxDlxRvtGTPqNNGQFwaeNzxMrDVdTTe1Qhl+rahG62yVImMsDS3WjQNFTgWN/k2+xCW6ZFaSYPJ0+qm821QSpN4fEcuHd4i9vMKd6WIJNF9t9MnDC2zAojZPas6aGARx8IYMie4LCRJsp1UEDAQK5Y9qW/qWP8qPUNfGgfcLlQcNWaTWXjph1l/8Gg1QNv5kWgg0NWVpgq/w1mHHh2EuHxaI/dOZOlzcy6gdvgG/qCL3VUVzLCwQFkvp6PV9e+Y8mVPZDRhyNe2y+Ssk9fi+/8oIirHZyG6W4Rt9m7WoBRaMAxj0p+05LZYyl3rXNzL0rO/okROHTP2fDIZ0v0lV07duTdPHkaXPRtdOSyRjNxyrP026oAbWgfEFp5Lox9xuvY8RPLxElTy+vLV5Yp9jSedVbCZpaRTMt+FbjFs/ARzE894U8/4/CM5jlh3d/N+V7TVdd95/rj+9X/rTkwNvdWZXVdf7h2PPGtE9TyOlV+vHK7z65radoT3rp5tXffm+vPo7lTpWvvXOokKf/Dn/hW4aq46Q1Gxrvy2iCG4nJGsqe/cHh3c/LXf1o5p3a99m2/ItP/f40S8btpfK7+5Hj97jd97093qm/NKXvIl7/8ldseeeSRMBQuSUWsxdMRHnrowVyqZIQiEYshRAc3EmCvB+Z6ZnQeCIDwhnj7PdauXZsb11sFIcuoAoPF034VeUE8BsbgkIYBQkGWl3wh+K677splXdLJH2PC8Bkm34n85GVdNEeoev/JT36axo+TNkYGM3v5xRfKqhXLysc/9pEyOBico3AJgI0bNub65Z/8+KcB2/dyc+n80xeU3/3Yx8snPv7JVFKNBBmpOvbm0WRUGPWRowfLgf17o0TrU+13CWKDu6DDRpxtZKPhoCqGVXmOj/FmdIsIir9I4/K+8y+8KJjUpnLvvc+EkCrl3LMWlwXz5yZzxMzMyuQ0fuThrHxLoBC2vDFCTKyNJmOalqNpV8onppyjSgGocHFDzcujLo1MOf3rnrvvLY63vOjii2ueUS8dT1vX5WGEFIUumG7jR1HdXtWqUpVCA9uGK0qdzoOh1n1BYKBEGOW36ZXS5NjG/fsOlCWvLM29JWiCILdZFpyBsIQD3JUZY4iUnnqzMuUMLWW9AlbrhdGXd3D5Lr8EFwOJPAmoemHd0Fwf/sMf3VHe9VvvSuNJmyhTGxm97De0hHY7lnJOMALtG06YfEQBi99wyHjMMLD6Fumab3lm3PgND+23NtcP0b933yg/3uXV6t71We8Il0ZaTp9q+fUzMWm0kd/JcAP2Ll5bWd7lkTNQ8a5+wvhWbnvyzYnXjAE+l5fEb3Gz/vFX6aVX50jru3SpZES4+JxchaF/deuWw0mv3g0WedR6MayUX/OGA3Vs5QgHG+e94bybv7gtPvxx8qg4HjBKwKxsXp7WxDvetcU7FMo9Xqsf66uWyzXc4G8ULvSi/25Yv66ce97ZZcHCecGTHa9tac7w3ARspNflbvOdYjj3tDQs3O+wKugahZo1mTRpYs5IwpyNyGADv7L8duz4AktQJoyP70EjEW/DunXltaVLk7e4rJUMOHLoSPC8kcWRuEbVP/n7v18uuujiVNTwQoaDkX6zAYdPGCdmxUou23IprD0AljK5bNBdJPfec39Zs2Zt3ozt3gb8/ZZbfqu4qd4MQC5FCxwEStPrYxRS+0JyyVTE+cEPfpB7a/7oj74QivX4wFm9T4pscXyxPScHDx0NeXJfue/+B6M9B5fLrriy/OmffilnSeRhWZBlxE53iuipYFJqV4dsss/v8SefTLyNDH5pFl474reVAaKX4EvpjwfvNFAXvDJwoj54KDrSliqRNBRP9WKYHPc96GBwpB0TBsWkqIP9MI6Anz51ci5Fy1OfQjB4WjI0PjxlJg/XCDzDvRPKwI0mtIP2VSYl3vIoM2f2tdiXaI8E42fa1Ell1qxpOQA2flzgNdiB0yhHOR0wZM/xgJuBaQAO3HhDZBv5Rj8NnuYUK3iBOxd7rt+wuWzbsatMmDi+nL5gXjn73DPK5KDBLds2l0khn9+I9PZQ2bMC54yR48GHR4wakwNExwOfcKaNHes8alTgMmhIPcgkRjZjSZ3HB+0yvAx4wbe+bVkV3lj3DFpGczh/ax8DB2Zu9C/8GM3C86qVKwOXIwIuRyoPiXJHBj6mhOG2N+IMCRxNTlocFfEd/WsZ4/7oYzOmTi2zZ87Iw2jWrl2TS9OU5eCDg9FX9oXh54S3tWs3ZBuOir4DXvyC4Ws/1Pade6rxEkS3YtXqctM735UDGHhIysJAtr7K5+Bm0K526A7KNd917Xf/d67Lz5rDp06kyf8Hnl3X0rZnf/6+9+d/KlhOeidj+/LpupYnXLR3vj9fz65v39qz+73r5NV13bgn4eVE2uPRRpX3NxexMy5+x6M1y0XNltVZPcsVR6S+hTdZ0umYaMe92yvN4RHy6NbtVE5Iwld/ZvyuPG/1yTjh++vQfefEb765XtBJrsXnxO3Pp+t8a7657nu3LE7YkH/xL/78tm9965t5gd+ixU5NqUBNCAH20zt+Ws4484wyZ+6cFAJ1CnpoCj9HIr700kvl8isuz5NBIBuD1tEh+5577kmjRCFNoDNuLOFitFimpYMJk2c77u8Xv/jFiT0kmK2OqxwMyj4WeRuJkgaSHwzDSbkXXXDhCWXQNKlbde1jOTuMJiNS+/ftKU898Vh5543Xl1FBSG8G8/5hCDHriO0bWb9+Q55+9elPf7Z88pOfjrIWhcB18pO9IwcTLwcPhmA7diQYzOjIb1cwtmDawWBspAM7VFMywRboLW++EUpd/NksX0fPq3ICJ5i6PDEVCu/RYMpG/EaH4DdT8PrrLwTjGlFuuO7aMmvGtHL44L4yPBRpDJkhE5kEszUSFABSsoO5EkzWaTu2Mxs34uV0uiVlbxhxj7aNv5wFiD+jsMOjjIAul3BMm2qj5ojyt//tJ+WMxXNSQantF0JfjeI/9XDCDU8ItXoQ4AwS5VVcRB0jrmVbERzPniIXyoWMWvlmqNyiDEcLTl9Y7rjjZ2lMajsKqw2AMrD/Bi3kqFzk5en3oMGWhIQCFoIWfJZGwD96Azd4KuHzYMDMtUE1agLqKOfN8vgTT5aXX3m5XPu260IxHJlGjbrDda6VToYpPthVITIIJ2/0h/4B5neOGoarcbxXpUwYgZIKSuAiGU+k8136xmzbO6+PtLjN1bateBZHWKMrT2XpJ03h9B2M+ppvDRZhlka0d09xee+tbaVTlrS+c/Lwre1zaWW1fLQN1+I3+FtdGk9Ai2DlfK8zJQPxGa6cdOKjqyw38mdkgoPSkWE92LONotja5xg5FQctj2aE+K7shhuu1b3CUssW1tpYuDLVV1pefHGE6ePK5+ShrfHEirtKc/4y/+izOYMatDV8xLBQ7NBuVTSURRmuF+TV5UcrVixLep8zd1bAEwpmKDQUwFYPS2QZDeCbFTxU/12zenXOeDBuUrGPvC3f0u5GXCnrU0KpOvecsxNOo+/6EJjwmscfeyxrM3vmrFzio5/moShRjiOL3//+9+WyVn0ETtUzWy76CoPFchXtBEb1sERLf3viiafKf/pPf13uvOvuMn3ajPKZz3y2/OmXvlRueMcNuffQDIm7TvAtMx2WxOYRwnAHz1lGKMmh+Dvalxx47LFHy5VXX1muuPKKHEDCt80wOAL5ySefKd++/bvlF3feE+mGRjnvLB/80EfLOeecW2dEgo6PRp2SNijwgR8yyazur8Jo+sGPflx2RTztO2nylIh3JHhDHbCp9IKuh0SbObGtLvlDl/CsbSwhgl+zFw5eYShZShUcIBTcsdEm48PIGJcnWVkiZFZ/x/atOTPBWBkUvN6dHU7bgmv1Sl4bbYhntz0SY0NBZwgY5KGsaxPL68yQWXJtKRxaQB+nzZ0dPD8Mm3EGi+AUjZsROBpwhVwaFDIdnUQ/yCPUo+5YQnCZ+M1gHht1H1z2HziUJ5KtDQN2+3bK9ZCcDTn77DPDEJlaJobR/Ebgwt6Nteu2lhkRZlBq81bHK2/LE8y2hVJ+LPKylGnv/qDt/XW2gbGgvfFyy5m1T8rLoAfft2zcVNxIb1ZcHM4yO0qgPSVOwoIjLNkAFGPEDIXVEdprjCV0kQ/jZ+eOrWG87C8TwigZNZI8xcfqMu2RI6MvBu527dxRRodBPWHs+JxlMuBpoNA9W/DE4DO4OiHq7HSwKVNCdh95I78ddWhA9InFCxaWY/hm4OS88y8o06Lfbgw87N67vwwPZfX5F18q8yPOwkWLk960jD6tv+aAXLZB5XP6Qz5O4ZIGs99V53f3yVWeVT2e1A1LhhWufWnxfpPTF7q+5dn1Xfffy49reTU+z3edPPphb2W1by1N/7f+cM63lt9/D34DYugOXxe3LT2OXDJPfT6zDj3Icll0Stf63ve+V/7qr/7f5T//57/J/bR1YuDSXKorHS+fBuOpPQhOrgMDVjqwdF2Lw3XfW1ld31yNl8D/WprukxPejdPcqb5107X3Fs9zyL/487+4zc3iRu/ODsEUX1OQMjQsjcLQHcloNAEjIfQICoq/Ea4bb7o5OyPGayQDc2S0PPCrX+bGL8u7CDlKJEfZZHjYNN4sQ8IfsxH39ddfz6McbXBUllkPJ1z43m6LV1YlgGF5rOVjjz6aJ3QxenxXT/tQvJw2Z06ZO3tWGRw9+Uff+05OgduY/u//z78qTz7xeAry977n1rxr5KMf+UjCiuERgGODUUGVNaV79+0OHGAKlBrn7WOUlAH7SOqIvLjRNInYhuRmzGEOFCyjOXCcYQETpZc1bcMjPFinPSlw6yKrl158ofzWO28q06dOKUODEcOHES5LHnKExAh+KtkUxMg36l0Z7r7aFsHQo8WyOJ2nKtbR6MHcmlIoUB7WeDtlZ+HCxWXjphXl2WeezRkrODYzA1ZQY+pG/NTXmmZ1q/nISicOH4xT/kYQ04jopSPgGSIRIeGh6OUhBSJEpzV68NAjj0bHOlrOu+CCzEPXMnXPsNThcr9GKEfwaQmYpSraCu4sAWxKIvjacjYODnxLIy2e0jvhxEVpBw4dKQ8+/HCeMHPRJRcnjRrJAljWO+sGSEpl1Et9ex1V+6oHX9HQmGPFhdEfzjftDB+MR+GcvgNevuLv15kgWPkWB9OhYPKyUff4nLCK5x18nDiEWWWcVXlVRlXM6y3JLe4JgzIyECfbPvBeZ6wo4AwPCnNtFxWm8HBwXetR4dRWXXgS1nDClNeUeLSkDjV+hSFn8iKd0cY6y1fjZlvAacTPJZLiZXmVt1Rl1bdqtEqnPp4BWW5U1nZoERx15LUadeonbstPGXw1Jmpe0lS8MPoYJdXQoKAmLwgcEEq1jjUtPFd8VFq11Aw+5VdPVDuasDGU9Qn4Ukbt09F20a/BhSevXr0q+qYjgOfn+nyzg46/lVaYfjAhFFttDWYzI5bCwrdlmTZr5+h0wBLFhBK2M3AWhlfA56QiI+LeDx7YlyPezzz9VG5wHz9uQiihjhOXlbYpuTfA3pOvfOXP0oBQj9antWmjNQM7eKSlksp88aWXyl//9X8p99x7X/D/SeW2//V/LR/56EfLGWeemUvBGFlmPNzgftFFFyZ/0aZoFc7g3kwsmmbcTJg8rSxfuTrvjTrz7HPKTTffnINW+trOnbvKE48/Ub7//R+WJa8uDV4/q7zv/R8ov/Ox3y3z5p8e9OW+jF2ZL4IePWZ0GT9xQhoklm2tWLWy3PGzn5WXX1mSBqLN7AYsso7RJto3ZwoD/76rLyVEPEqx0XxPPGvnrp1pFJgVIUvxfQr/mFGR7+gRKZcsncpZiymTwlCbUmZMn5ptS55aGpy0EkhMWol8bMROIzcaRL54JF5NeXZk8u5dO3IwjkFnxsOR60b77Q2hTB+3/PeY/RqWBMNz0HfSplmVg+VQ0Ev0GiSRbQffebhJeMfY7ti+u7jN39In7TNmzKgyd87MMn/+adXAClkKVnxQHkODhtaut1dnTDCtYWXPvkNhgDgWNwyRA4fLoTAaBg229yV+h0GhP+elhMH/zXqRd06rJOf1zZTVPRnkQ+3P0ZaBE+EGtcwO6U/Ji7NX1lUgcOUgGQaevTGpV0TeGzZsK2PGjshlknmjfZRthUJdOm3ZdvRrxme0O33ACgozNuCbOXNGlDso2zrhCXrA1+g52s2hEJbMBThZLzRlRssR3+5lccBQICDrvmzZinLV1Vfl3sYhDJ7kn2SBGjRdo/K0t3Jg0Q+b87u57jvnd9c3l7ysL26yAT7CxG3veOsJw6EXpyro4Voenby8RtSMVytUw7rp07c8Re64Bmc/3P2/u2m737nue3Mtzq/7hmtpqtfH8WmrRxwQZNWF+3sY2xvWb8pTVZ9/7oVy3333l6997Wvl3/7b/yP431/nheH0NCcLXnnlFXlnnZMGwYmGydNqgP+G9m3PgI2Tthkl+FPXtTj9ruGl+2z1VXaVhdL22rovfnMt//bsulN941oewrt+yL/8n/6n20y9fu/738t1tRirEYRUjkNo3HP3PeX8885PZlsJzGhXna51EokNz44UJrSM/GHYRmocjec4yksuuSQRRZgQ3LNmzS6PPfZ4AiMMZiEfMBrCyVx33HFHOe+c84J5Ton8bLgcVX704x9H/EtTCOcIfSSEtOlTppVHH3q4LFywIDr3jITtjRCOTrRxYeKlYVBZ8zkqOvbzzzxdXn7h2fL4Yw+XRQvnlS9/6Yvl05/8eLnwgnOirkbrHWEYSt/gYM6DQjkJRq3PhxqTjIcChpEZgXV874Txk1Kom8Y3nY8BGNGnWBmJobxhbEb7c2lc5KXTRlUjT6OOoaBEXaxpTaEev6OYFBanB2Nf8spLZcWy5WkUIvyGiyr0rXW1Ltu30dleDBJ5GxWjnFDaCAUOAVBGxId0nQfOlT8oFA1LqISNHT+hXHDhxeVXD/wql04YQWUMYb5GhDB3sGLIwYJSsToxgoPIIq8ISBqioNmnZGkaYwSTHh7CMZXC+KP455xKxK/rsAO2qOcv7rorjN13Zr6Y+eEDIUSCRpw6gwlEQYlr7U/AjA7cGxlEg8qt+2HqiIV42iMJDWDhfFN30+UEoSUD995/XzL+q0MQiOfoxjor1Zsij84Jl7w9PTqr8o0cp1Ea9c9lHL26C1MOeoSbOitTaTYNtAjzpdajKs4U1oSdgh9h2gNM6qhhfYNj9RHfMg0KEVwqmDKhn1kCREH0TVx7j+CC4mC9vTh7wjCvI9i9U13iXVx0qr0pOWmAxDthDxfqh/a0AWWAIGckU84aEwSfOvH6vfo2Junpt+/4RNcJR1vyBCe6UT4FJJEartFeKvsBc+UZwxMGo+L2QeiLWlpZaKfRJfqrNFlPldM34JviA9ZqwA4YHcrR1uDJE/lCaUwjP2CC57xfJsDK5SHRtvqnvo3HUVDxS3WUr3LBqj0ZWr6hT3g3kqu9wJPhh0P5epOxpn8Ozn1zam/DuDq7pG/h4jOTdiNRGTd+bNm4cX3SgdkWzTA5lE/73yI4lR33KNjf524Sd3A4uGP48HprOWXXsjDKmT7tN7pau3Z18k8KsVP58Asj8kbIHWPr9vZPfvKT5cqrLg9c4DtVoECK+jttyqxBHm0apGjpyp0hS1xIaHDmK//sq+WWW9+dR7Gi1XUBg+SOB7/rrjvLLbfckhe8GuSSr3ZAI3jJ3n37ysTJk636L089t6T81699s5xz3kXlQx/+aMicneXll5ZEHveUhx56JHji/rJw0Rnl+utvKO+48cYyPwy6g0f2l/0Hwhh50wElkd/eMBaiH5ipcnDAz+78RdkQxtG2MNpeWbo0uFylQLMpDMvK/+qJOXlCX/QNTwNV2B864JIPBMyUeX1HP4pC0+gzAcwgGTGMrDETQhZYyrc/5OHBKLAOWKFjBI3G0DA680QbyVuirF3btpcdodDmkuTov5Z+mT2YOnlS4HBc+llh4EwNY4R8OXY0+EmUF1wp+WoAHD7+gTMri08F7xs2MvgBXhQ0HrGdVrZ7z/6yfqOjgXckLiaOH5/Gzry5s3MfSojZgGN/PocHbgPUqFfla/uCbpav2limzphbdu89UrbuClyW4eXNwSOC5O1ttF9MedHeAZe+pj/qL5TvcRPG136HzMLhzYwDG8rtkxJ/dLQhQ2J09CmrIQzmMSosr7KUzUCCu2bwhCHRCEND3ket4+94tP+YHOjaG3WcNMn9KYHjSM8gidqXUdE/xo8dE30AH7NPy8lg9aJHtMuQnTgpcBw8xuABQ3/m9DA4Qs6NC4N36pSJoaxuzsMEpkydlvWwbE9bBFhhMBp8HFY2bdwctbM090g5/+LzwmgLjAT+QtREfcPIPXIsjUqN5XCZSm2RTdSp39c+ORDWXOuveF+L82vO99+Qh7Zpv1t+vnW9cGX0x8s8w/saudZnJ+9ufK4ZO81555XRdd04zTVYWl6c95o24ldQ0qfxKhqfeeHLDEkyl4ysgyuWnxpENehw8OCRNEDuvvv+8p3bv1++8Y1/KN/65rfLP/7Dd8r99z8Qhsmjec0Gfu/0xGuvvaZ84QtfKF/56pfLBz/4gfLud787D3LiyHWwwVnKsIDB765vdSG7hOMD0nnSFYRXOHXmU7uGJ/l0XcubFyf5TuKm4qU/foNPupa2fW9h7Vv3nWswtGdzQ7705a/cZkbj57/4RY6iLVy4KJhiKC9RQYL1x2EMMBSchGKkTQYYIyZDYD733PPllt+6JZcBGH1QJkVG537iiSfKZZddlgJYOoiSrxNYXnnllWiIa4vz4o1QSQuJZkusYXbM3gVhPaoo9/DDD+VJFvPnn95DVB3JnTVtRi7VIgjd92HjNkJB7k89/kS59qqry9aNG8tPfviDsn/PzvKB97+nfPhDv10++pEPhqCeWQ4d2BvwMgiMQhkp1IGiMXmdJZ4UNCNQBDQCpdw3ZYRBgHlRdBzHaVTKyP6QYMg2G1KwKvEwWEI6B35ONDwoo87qnspvxMmRnYhjvbAR+3vvva/MmT2nzJg2PXFH8crlW8FGUxnMUXA3yYdACqZrmp3SZypfGa0s+Ee42j/LDq8/EpQUIHWSF2+WzOjenUET1117bdbJ/StGYsHmlDGKLtiVJc9KlGliRJx4DxiVaW1v3fcSCm2UZRRMPVKJCqZuwyahMyQMCue1z5ozN0/BYpDOO21eGkPKVOdUMqOsHD0PXFqKgEblm/XhokzwcOiJx2gqHiqcHNishR4+amwuK7BkxIjWxRdfnDikeGpX+KaAR64n0iYewQKPIa7UF22DsYJRGUVTdBtsiSPKS8Cv/ugicRHfwdPtIxzYGezV2KiKfzLN8G3kWBrxWhnSy6/WuxptaJaj2LV4Rug46eXDgTfxGeWgSWkbLMqVp/jxX6aRF9yDzbtwvrlWJ+ENfuHqlLMGUYfEUQXphJMXWhJf3ashPQCreqkL/LXR+Va2EXJp6/4lede8kAQ+REGUhsHBiFUdfU9Z1WgPBTHSNNh5v6VpePVN+ZQ3ShSD3oAMXDQYGzzaoyqQRverscwrr/ZffNYoe+QT/MQSD/1ZGnQFP8o1SPDIo4+EovJGWbtuffJByo/1/xMnTsglWpQyI9zq5pvy8GhwWBZg+auBC3s33KHg2Gubmq3Xt3cLD+QMjlgyu2e3mZgpkR+Y68WOjo21vPSmm99Z3vu+90S/tU/DbEhtX7OA6k9gq4fTsRgK3/qHf8zBhptvvrn8xb/8y3La/Pk56KFfaX9LihggBrOcIPb7n/hE4pRr7Y3HJr4libCHHn6sfP2bt0c+Y1M+Pf+cvYE/ziOKjUR/9CO/U37rt34r7w9BAwz84SOjHUIRxaMd444vOU55sxvaAwZLtx557PGcdXF/yLrIq5V3Mh27T6eu3w5CSBrxFBnvNJOX+4cO2oxuFiIUmWh3Cur4kBNOU7Tk5zillHkVbV2N/8rD636UutTSYEzSUcTEixxs4KJFCu4eRuubR4MOxlQjZNKEPDLavhNLwSjRZAUebmmezf8GVcCqnQ1mGfwhAyy1rX2t9pnsN9kH3P91MI9ItkxLuBUGC8LYNcNDNuRFmYFTA1fgIUvx9uzagZuRI0aXg4ffKKvXBZ0OGlZ27jkYxmH0kyiXsm2ghlHE2MN3HbxAp2CwU/bxjDrDSTaHDAjYKn8N2ZsDgJE26AftR+EBe9QhCp86ZXLAgEfWjfJkpD4u7awwVCw1k2eVowzEoUE/W2ofChlstscgIbzloFzUJQcpIj4Z6GhuQklbg6EZjmQ52VgPWxiU/dG+LuW62sDghOXpeTTwIPtrRucBPYOODwlcR32DftZtWF/OOHtRmT57Rh6AE6QZsAQdRn/MWZuOEayd+l2lyeq8N8+Jn/D2fnfjcrXde3lGWHs/qZSWxlOc+uvXXS88y+jEPRG/8725DO/B0Op3Ap6e69anufbtVJ7r5uE9P2fRLU6nDL/jJ35df5LT+NGQ4Fdjyu23f7f8f/79/13+3b/79+U//ae/yW0Ay15fnqe40iUuvPCC8pf/8i/KH3/xj8pXvvKV8sUvfrF8/OO/lzxw0SJbJUL/CppEj2TtgLwYMBYrjBX25trvhDbC8cdWrza7Ip9uXbn+fJo7kV8n3PvA9/Y7f6Zr4cpq76fyzXV//6ZwfsgffOELt1n24rQTzNk0UgvEFC3fsg/EEb9NkAKE4CHMf/7zX5RLLr4kR40oGcJZ70Yb3Upub4jLuiCJYNHALtD60Y9+lGVZAwt5mAyEYizydfrXdde9LcMc9Qi2lStXJRzKNwKVjRgMwMyAE1GuuOrKMioYPiYjj43RqX95773lH775jRwl+uMvfL5cf901OZqCaWII1ukqQ17NqXt7VgH0Zir57ZSbagCM6J3W9VhZ+uqS8vprS8uiEPpGMCh8Rm8JeaNnNTudqjLUbMjKrnOkC0FiZkgIHTGwMMkZM2cWF0G6oOuaqDfjyGZDAiYVkMAXvFk7ezSEm3XK8lZ+Zdh1BFo9Wh3B4HfiMDxFiPKDkQ6OMglibWTZnGOhjb4uXBAKUJSbjLmnIKdCHW1qRgrgjTZamZi6zuadUy/CDx2AwygQekhjLNAyLIyVNwOOiaEEUboYu6YzjRpiYW3UUNqq0GLKQ3oj6QMGSO2IwcADP62+6ulbDatxE+j4PmTYqLJ6zbpcMmKpC2UN8yGcMR/wS1f3x2TycHUJVZ2ubet9GRO1XzhJKbKIdgzhoc177V+No4r7LD98pYIGW41jxqLSIIZM+Qez9q74T3jCZ18JnFajqM5WKUybNuWCciRrdaEsoTt/4qTiPqyuFc+v8fQuPoGKvjjtWF1lkCCDQ/hHK04lIjjaDJgIfqeRHfn4rXbCwW+GQqXMnOWyBHkm7L2+4R0cygFMDzZPiq6ywSREfLTgu3B4sM/AuzrIRxwKGIPYKDejDp5t1oYXeP7WQzEAAP/0SURBVED/rZ5Zp/ie+IhnttdxykjFt6l6YX7zNY9aF+2f9QuHdtAqXPOJu/BwIF6XDvw2aymNdq0bIfXHN1IZf/DBB/L7tddeW157/fXsHwZ/9u7enbO3BpRC90y45s2bn+3Y9rIxMC2jAotjT43iPv/8s2X3bvd3uLeDYLQh18CSC+wOleeffTHytYl6fPx2hOrxiL83l0T94R/+QXnPe26Ndod/M7D2TVR+o7m0B3w6terVV5eWb3zzm+W5558L4fzF8vnPfz5ogoJZZ+jw1aTraBeX8t3+7dtT5nz4wx+Keh8M+Cu/YoAxILQzOnaQiQEbG+Ph3tHs+/buKhdfdH755Cc/Xq4OWUBJb7Rq4GuUwZQox2x2ZJr5Oenpb7/2d2HwPZ73j2yP+q0Knrtr957y9NPPBK0YAIlKRXxtg260lcGKZvCD32DSET6+55KiiMODP5Kkok1ftp+RQWIkf2jkqf+NGGpPyJgwImzqHxZ0YHDqSNTpUNm8aXPZwRjYsrXsCLw4KUte9qVMZoRMmRhG4tS6JCvkWiqqYeSoI9lGFuC11VVlB72axbbkl5FX+6WBNLO0w5MiLRG2vIQCvWf3rizXccCzZ9W9KGPDkHZxo32P6oX3Iefc7xL9IAeRIqNxIbuTGQaxHAyDe/O2neV4lP9m1P14xDUDInhI6AxmDdBhlc3RP6Iu4IFjdA2fwwLm5GPxWz30K5daMrYtmyNH0R/aYQzmIQBoJ9KiE3zT/kMDWgY8fBOWBnf08SmTp+RerT15WbFZwwPxvQ4AoqU0tLVZr98LA1+Tc7nXKPDoVEn1d9Q2ee5EU/zIcmV6xIYNG9OggTcyzOCE8idOnFaWLVsZfeSNsifgPPrmkbJo8aIwNCcHbvH6aojlTC5+Q778D7gqT+qzyQ++8tsa1lw3vD+Ma9+7nuu+97v+uL8pf66Fo1fP9q37bGn782jlNN9cfzxOG0aseOuF9aX1BwZ0VgeWhgVNHC6bN28q/+f/+e/DCFkdfMey2Al5LPtf/OW/CAPkS8Hr/qB86MPvL7PnOEp7QtDl8eQLBr7QiAN+0Kh+CqxuO6Andazy4dddi9eDOGiiwsg1md10sa5r6bjuO6csZTbccjVOa+v6ret8bzD251fTVFprYe1b17fv3XKH/N4nfv82oy461WOhYDvlymipwnQiI07fDKHi2F2jbRDWKkzxxbgJfEcH14IoEnXU4tHITz7yVCZmIA1BZGOPznvRxRclgzBKxqjRYTHbH//kJ8H85uaIjPLEvfueu8s73vGO+D1gBTpab9r06bkpf34YBTp/KrtRrtGi2//hH4L5Hy///CtfLosXzis7tm4O2OqojtkPSjHEV+RpnIbcgQ6RwiWKs4bVaAb8gP8//of/WJ59eklZvuy1smvHtnL2WWfmaV/JpCMfJ5XkZnS5JbxRRvyPiPyuMzB1hkgZGOqwYPwYKaHA4Jg6dVq546d35KZVx3vWvSyWeFgaVGdozCaYpSGoMFpGGkVF3bJeCUGUHoyekIz/sp7yF04gjRg5Km/KxewpQpg1AndR5g3vuCHTpIItn3gyZMFMWZNeWdrIqBEGK58U1kFDhAPlktCrynNA1APK6GCOJIbQOhYocgrLzJlzsq1NaRqpEh0+JaHoUK7gikKCNhKXvbbiPMHoqZ5osBH+gDeqNaQcPTY4z4Z3Eee1174t6K3e7MvJ+9c6a9SXN7II/1yj+4AimAxaqYaQsr13YRNPTCO12ipnPALfhLC+5bf3/B3h4uibvHIaTGmUab9okmaAKILQhHsMlOD0PQ3OiIux+q1+LbwxWuHcCTgT21Wh087Caz7qXJc+eaIb7VoVtmoA+K4ssOADTemvbaCMaM/4LazirqbhlW82A03wFa74Hv/Lzzf1rXmEchV5oy1h0aCBH6P6dXYBDNIpgzMCHT8ibV2GlvgLepMX3MM119JWvNb08s/4ERm80qB3Sp1+JA0lF8+UV8Mj3Kkrl98iLzjlpc8+Iyx+c/JquBTfvVDWom/bvq3Mmj273HjjjWXDxg3JS52wtX3bllBcN2V9OAMT6mkQxxJSxgqeyoAZFLxj+oxpoQSNDqV7Rx5vO2Hi8FB65mdZeNGhQ2/kSPGOHXvLnDnzA/PoZFTAsDuVwQsvurB84IPvDyU/lLJoGnQc/yfM2Q4RB54I3nXr1pf/9X/734p7n/73f/u/J+z2VaRBEvTL6IJzdQGfsP/8X/5zufyyy8o5556bRguYAmmJW3hHs/azMEgYKpY6XnvNVeGvLNe97ZqyePGCVIjtoaC4uXSSYo6vMkZTaAc5uKHdRv1HHnm8bN2+s9x0081lbhhzu0O5xQc3bdqSAyX1MsQBHqJ+rX2zjcAVzRqhydcrrVV+pHOSazaljwiZReZYtmUZUFBYjnYPo6yHwWh/j9UBToO0fEebO6LWElcz05OCDqZPm1pmTJ+Wy6Xs2bBMa6yTsoaiFTRFWa9yLCk+/ss+on8H7rJPhbKLfzGs9RWDUG8ErGjUIEEqXFvCENq+I3B1MBVzZTNG7HOxBCqQkHWzByaPCD5alSv4CECSDioE1Zi0/8Q+FPx9feB1SJQ7OujSYMaefXsDDnLOqV+WRuvf9rpUox2f0+583gyPh8U/J8A5uY50s1zbjLyZLuWpJ5pv3qWL2kUf0T/gVD0sUyRrraw4EIa4dCOiP4+LODaswyu5qsDGx524hb+YHWUIWdIN7/QaMDJU0QZc0lMonuibzoA3kKtkM2MPLU4KXWfMuLEZJygqZNsbZeu2HeXc88/P/VVbt2/Ojfvz5i2IMsYEzhnxVjUEL1L7oOls8J6r9Hdqd6qwbLPf4Lpp1Ivn2vdT5elb882d6hvX/5tr/DH7ULgWx7MLA9cNa8578+L2h7WnuvMtbvoa6L+kM7wMD8entV/lQSNyP93FF10SBon9a1Xmo4Nf/ur+5FszQ2+lC7ZBDGEcePA83xTTTvassr/OVCsLLP2wd90JWAHZw4f4LY9KjzUP7lT5tPAuDTScc1lGwtj70HP1+8kf5dOftrlu/P7vXdfiDfnY7338NozLjwceeKDMnz8/T7/yjaN8Pvfcc9nZ3PBO0OlYwiHP2dsvvvBCnhxAaddwlm5NCwa6fMWKnI63CT1PsgpHqZKXTcXPPf98edt118bX2lBANEps6vqVV14uK5avyJkRIz02bd519105mm1DGcFmf0VUJUclXlu2rGzYsCH3qWCkgaFk6vfc+fNy3bVXlffe+lvljWCyoToEM9ufRks7yQRBVd8IfoAJYZCOdENEmJfLub72tb/LJWPnnn12+dxnPl7edfM7yvVvvy43LSWPiPSIsI1qRWbJZPM0oMg9hVc8MVizD3DJCDHSSsFD+MomgE0Drl65qjz7zNPlhhuuz+UZlait0x0SzHRfFHg8DLnJ2R6IG4OTTpueXKcKVyMeHY5gAgdeT5GgKCbjD2cpn6OfzZosXGQGoSp2dXNXVTy0ZwrpiI9BRimoK5VzdaodMhS6iF/pJuqHEUBUOGFmhWg4jux0gZSL0J5+5pkyI9p5zuxZydwp7nujXmjHlCdBAwZ1YCypWyVq6GZwYDoVz9kG8dKIXpnpnRwTStiLL76SR6feeONNZcKEidkG6kQpTaMh6sDV8qrC6hsfmEsPr34LV0903GiIT5gChsoEM7v8pm68JQHSaCdPI4TK058803AIgYgmvIPB074AdcKEKmzNIKq4qUpvZcC1TDRQ4SeEKduVRoQ1HFWlW145Ah7tIi9tKy3GxzA06lOXSta/CM5weKO8eZdXNX4jLMoSZslIli3/qE82TvgGQ4W3GkGZLv7rGiS51FBbhE+aC5h9R4+USPWxnwFfaE58dcv9MAF/ztBEN2h9zTdx0HPDDxrg4E6eXPtWjRQjwtqunvjGOOcSrihLGnkK966MxDVEhROmH1Oi9cNWjrIrzRxPhX5y9D8XjL7w4gt5KR8lE6+z/GRc8GeDK/aLUNoowZt6m9MZ/HkkulH5ULAmThyfe4lU3CbqjRtXRRscKvNPn9cbiIi+H0b6smWrAk+WpY4shw5EWx1Rr0HlpnfeXL70pT+J+gSOjpudMstMoa2yIuscTzgJ8Mv3vv/96Fsv5frpy6+4Imdi1MvIMZ/0PxyNHw5FcUz55S9/WR588OHye7/7u8mH6oBNHaGkAGpfg2RGn90lRK5ceulFOTtiCa5L/Sjw9mwEKCm7tLPTtdLQDRrZsWtHzo5s37E9lb+t9kaEgrs1lMRtYZzsCyVyRPAgcSnoyauCRniuzZji4QZi0Hkd6PGdgRLwRhoyCK9E2bpeXqobCvwx/ujhsndPlOXUwIDtYPC1qEAerDI55NzsWTPKwtPnl7POPCP3OjqdyxIp+xyDs0b+Zo7JSvsOQpkO/Jn1t4Sq7bnLGaGkx9Y7Kw9Ai2iNMa6vWK5m+arN2TZa7ww8aEVH186ZNStP6WI0WMLk9nUzGgwqxgPPOKVYUcKrIlRn6Dz1wZyxCNy7h2PkmHFlZRjLZkomBk2/Gely1irKy/0eNqIEHshkfE777QhjDQ/Sv/B+NDFm9NikC/Rgr0UOTMRvbWzpcfK/aB8DWOQGw4MscEQ2/OhzDjnQh+AIDzXrrU8bRDN7ZaaEQWM5ufbMftmrFz6c9BDf4Aq/1gd4RlHy2qAR8lnZ6JUOMz+MXjRBb8HzHV99KIzEBaHTVJ5hTy5jZ38YnlPZcUGnW/NAi7mnhV42Y040Z/AtMCS/CUMweId+dyoH5oSl41rc7rPr27fmuu/97q3CWl68/t7itW/t/VQu+WP4xv9amhbft37XDe+6btxuPjy81Pf27Pj2F+8NBrRd+XWV8/qXA0duvvmm8pGPfKjMnj0j2ztyTn3ia3/79fLIw49Hf9oTOvLeaPMwfkfJg3yIOg6ymgLfoBOT/XWAild3ZSi7v/1OdhVXzXlvMqYN+DX4ufbsOt+a7zq/K44Gfp8qDqeM5rvuVGm4U33jWvwhn/7s59IoUQlH9bLOnbpEGYIgnYpnsFx33XU51QhphLMO5nIm+07s55gahgiDJDMPxkM5u/fee1PZU4YlCQDXISn6P/jh93MWxZ4VzAPDpxTo5GZlbv/2t8sFF1xYRxOC2bhUi5B2nHCuyY8yCAXKTRSaJ7D81rvelTMGljjt3La1/PiH3yu3vPOmcsUlF4aRsjuYahB7MFgjIEZ5MKtu4zbEtHd4MdIGBxvWb8zlakbfvvxnXy7ve+97cnOfdauMpryEKgwfzBpjrYRVFVZKE5wppjIwzK12CN/MeFhigLDh3pIByhzFAi5+EALecjcGo2l1o4w2hYK/TQGrg9EX5Zgm9ltZiKv6ASLyu43gEgCIOWoc8GDAg7J9HCpgHbGTIqyDZAxknpE2RzpTAIailsptVQbVl6sdt67dRUeMCIqIcmE6qpfhaaCBJRQtLN5dAX6jRWvOz1i8OIzIg1lny1Bs1E6lP2gIHNlUUa5nGh+Zu5zqb1Om+cP3eMIB+lVfwtK+4kcefSLxz7CGL20i3EyP3+rFdemitmGExadqjFWnru2EtWQQ8S3D4rd61Y4eXrtF+9r0KF6lgwGmEgnyHR6TsQez87ky0er1FYo68sfYpCFY0/CL8BSyIbjRnt+MGHG8e/pey3Hb98H0BL808GEgQdkHQ7GwNt6JTM5UNxBBWbA3bOOmTSFct2a/dNShZQk5wrd1W3HfjTj2NVj2I7085Z8GS+BCHdSRocGrs7AAMvq4zeUUCoZnNQQYKNJX4V8NE953/KMaalUx4OXNc+qS5QXdUTzg3O/m0CraEk8beKLRhlsObC1/eMZ/pJEXQ7x+rzTD+83Jh6f8R0h+QxltBA1dplCKPFv6xBH6yjYblPcIOWXL0avqtGDB6aG8zgseeX78fqOsX7c2B4EckT0vlHaC016T7du3ljVr10Sbbcv+YBmTDfKMFIdw4CmHDqG1UvbuPhAGzsrgjxNzJNqSrcWLFpc//dM/Kddce1WOZhOqeXRqKMzaq/ExXptQ7LT9f/yP/3cuwfzMZz6TuPFdW6m/2XH1lIYxJd1f//XfpBF167vfHd/rCXF4BsIXD1804DIsFNjTFy4s08KwouxTZu3fO/KGG97rEiRLxPaEIYOX3Xv/L8sjjzxaXlv2es4OrQ08vfLq0rJ06etl0+ZtZe/+g6H87QwjZXvZs29/3pNBwU1eFOVG8dkeWFu2b/JRSqqN1aNy5J3MGTd2TCgfwe+CH4tsJlw8yrzlWvZfTHIxoVvSJ00oc2bPzD0m7iCZO3dWtNmcXOoRIiDS6rdmy9FQ+JBbnrJWZ++WhOD7cNf4Ebqoy+Giz8dfHkSSYUFbYUQHOHlq166oo7XvTrZkVDBcnTI5I5TwuXPn5OyIOphNIEsdm5v7hqLuliXjeFYCmH2zL7QZb3iJfown8XlBbZRZZ0aGl3WbNpcDwXTHTZiQxhCFm3y1IR0uJ4yvxxnLS3/R5vqovqluBjbcuu5wFr8NSJh5iQTJaxztKy55jb/mgQtRf/pDRMk9K/q/pzpra/COD6NJOYnDoFXL8NC+e0voOXmISmSgjzJK0IFv8swlcz0aTXqOtDmYFHHwCkc/M4DMkIwdU+98Uz6etnr9hlzWZuAPra5dvTbLsXF/2rQpwV83lO1Bl1Onz4h+fnFgPfAcOCVlc+ANAN77npz3xn+a6w9vvrn+91Yvz37X/f5WefS7/rCW3rO947uc3/3w9zv5Nd/v2jdP+XSf9T06WlBy8/V7jd88epCGbGz9i/7qG14kJfp1WqBBkltvvTWX2J6x+Iw8AfbOO+8KHfie8uijj+SBJPYPToq+X2c3qyzDQ3N2MOtdZQI40GeTD6dyyhY/Mkp45Ae+pC98M1y3LnzXia9O3bD23urd2qQ/bdeJkbF6aZvvd/KqufXih2vxus8hv/+pT90GKTqtp4sKKf0qJROAOf7XHg+jVO32dI5SyqCw7IsC6RJDndZIs0Y0ev/jH/8kZy+cxR0lpgFBaWMUPPPMMwnEueeemwwBk9ehvduL8uCDD2Y+LvKTr012bn3P439tOseUonYUFGU6q97meI1u+n71iuXlkQfuL++68R3ltDkzc+r8eDB7DJAQzz0wQRwcOLpevXnviAVutoby9YMf/LDcdNNN5bzzzk+ikJ/LlYz2uczMBve2kTBHz4PYjKR5lw8Bri6YeLpgRBhYFJTMi1ICR0bqMHgdx6ZvTG3NmtXlsssuTVjAlUvJgnAJC7ByRne8ZxkRpxFdM168c76LQ9Ez7Z2wRTplopicHQqu6XIuG1Tnn356brjPNdMRh3CijGkvdasjiBhYJEd8PdrhvGsjCgbhyADRXhw8pAE2hCLvhu/DZUwInW07tucSlDPOOCsU2f1R5pFIHwIiFA4AYsbqzVXc1o4sTNsmTCFUc/SyBxOnvBxVi/Bjgfv9B4+W+3/5q6RxRh+jUB7SwBcG5He3DLgj+PLUpPjdlIKmrFZ6qTMsfjecR+np/SZ0wQKX4sOLfFLxDt5EqXDpFsFFQYpSUqkjeF06Z+mJDcSOjzTy6/v6oBGnM1Fa7UNauvS1smz58pzdWxJG3ssvv1Keeurp8kQYmZZdPv7EE+Xll14uz0Y/fPbZZ+Pb0xH+VMbRN+1beOKJJ+P5bHnhhRciXNjz5fnnXiwvPL8k8lxSXnr51bJk6SuZf/NOeLLvYdlypz0tLa8sWZJHwb708ssZbu0+uFasWJnHwNo3hb4ZNwwYa8ThBQ48zbhV5o3vVCPKaXdoiDHSjDAjs0ZRGdmcdq6KfTXotA860C6cb3DPoRnN5Lf+iG70Mz5ngyKw0XXyqmT+dX0wJ56RWbxRO+kX4uojjV+2fk+Z8I5mCCnlyk/8oIyEQX7yMErsyTgjBJ1W5V4RZVEY58yZHrhbmwqwk13Qm+U/9ouceeYZqZDhTQwQM4r4A8PE4JF+ZQRv+LCRwQctYWHEbCtr16xPxQvN3XTTjeWr/+yroSBNDliGhAK1P2B1ypCTkEJQR3k5AxyVaAaxW+rvuufupIE///O/CIUvFNBoU0utDCoQTeqqXjt27A74jpZVK1eXO376s/KeW99bzj777KwH5dFT/JRH8Wfp2rTp09JoNgBkFH/37l1lXeDAPhmKgNvV67LC4UFvS8uTQeur164PAySMs+gbLqfdtnNnobZvj/L1r7GhCONL7cQwbaid0BsY2gARmVfbLugtcAuXvjnG3ewC792hKLwbwodFvPG5j2R4GTdqRBkzangevTt6ZPCv43i5EW88EpWgK/exmPkIxdfG/GBBObrqhC7+TTef6w+Mc0fYM+p7/SPwmkuM4jvaAZu20dYG0+rAwq6qZEW9xo8fk0vCDK61jd3DGRtRdXIsZ/HUu0ev0qi7dwYmfpm83f664OFG+3MpblgiB8KodfeWI9eHjRhVDkd/PhhtvTUMVnd4wLF2sooAvR8xMxV/DAqDBjlA0KMTS77RDONIs1jlYA+SPPXvSJazaTmrEnDpZ+C0Lwee8iAFfQ1mI616OFVOP7JsEH70QXtBUx5H+9jjIp3ljvk7whkWjBR7iA4cqMsOxcdn9AODNwZ2/AaU8Dlz5uZyOLzOYGEdGDuWJ8i9tnJV2Rm82+Dfa8Gvjwctnj5vfsLqUtTdu8NY3rqtHDn6ZjnzrHPLpMnT0sgLZGf+wZXiWV2VKyf79r09u9+T3/TF8Y1v76dyLV1Lw3Xfu+5Ucd4q7luV1+9Old63rm9yt/+db/Hj/9434fn5hGtxDZ7QOeSh34NR26JN/S2aMb63E90MgJlBmVfOOffM8ru/95HyoQ//dt7Zs3792hygpw8/9tiT0QetZpmcK1rowknrwfeVSedQTh0U7emJp3BZA4BHXP1R+iqXBowScHOtPv1OeMN7e3bTVJh65fS+cSfS5P8n59+eXdfiN3eqOC2PIR/88IdvM9qiUzJMfvKTn+RFigwMFQSgjrRq1aochavH01alzKifWQ2dcHUokJddfnkumYAUeRkVZbDY2D5v/ryMBzhl1UY9EsbOfWlkUDLzL54YqTwwpkcefqRc+7a3JRymiC0ncooMwSSPgwcs5xkezC06cXRyTINwHh2E9IPv3l62bFxXvviFz5dQ98qIsEpMPSdTC6GsnDayX91Ah+QakjQMYfviCy/mXpLPf/4PUvGx9Mo570aMjJZE1BxVIkzhRRnq2MstPeGGIYqLYR3Y74jJY4kvxpqyktknwx8aeVelxmEBP/zRj8o555ydBGfdL3jtmzFiYwSJQWMEWz7gFk8bNsJqxKaKOqIyUlGLbzpYtnd2UN6I0fEyc/bs8tjjT+Qo+BVXXhmMl9JWl4nUzfzRKyNDeFNDDDffo0DKWy3P9L4TWmrnVr+ImfTDGYlOWoqn1lA+Y8ilQheHQdumwQkbdYZbnlNOztIEXAlHPNMoibp4J0DyJLB4V8+mwAKWEF29dmO57/5f5rLF884/L+GvoxZov+bdjBxlK8939ZBffcbvHi4jQipZuZQnymFoCBeXgE3hFT/89h/h6XczSqTl9R2jzRs3VKV9+fIVYTg8l+eeP/nkU2kwWBpjI/HLoew7qMLskvsozFTwDmKggNg4zIDN5Q8hkLWDwQSDDPblWB87Z87s6Dez8503O4fmHCW7aPHipLtFwRcWL15Yzj337DDKz879BZddcVm55NJLy+WXX3HCO3HPPURXXHFlPl1Kev75F0Qe5wRfOSsHHJTFLw2jxcg+GF1gqh6MmP8vbf8BsNdx3QfeQ4IkQHQQhSDYe+8Sxa7eJapLlmxZtmTZieNkXeI4iVO0qZt442SzaWun2JZtyZKsLqtRIimKRWLvvYINRCMaUQl8/9+Zd4CHMCXZ+33fvLi497l36pkzp82ZmTujLN0WRUgbPd9zz71Fg5x8q10soIwUcBt8wZZrBzxmHQZn/QHHjQP9RLAnQMBzcDCu4CbCP8bJ6GvvfMcg0L+ByzrNcykhgSfag1lJq8/dzSK6g7PyxRvj0V1QH98wMWW7dmzru7B0IWdqJ5aKDSfheB9HxoY1B2ZADlrgPIj9U8dZ6cuZoYP7t6VLF0WQWdEei4Ja/vqLF6VP+yF2xhH8soPW86Gds2bOzT1tiXL+wAMPt8cefSJC2Nx2ycWXtJ/6qZ9qr3zVpanrrghvz6cOhEObcFAMt1b9taPPuIX25c4FjPLxX//rf6uD4d5+2WXlPmUsmL1Ap9esWV3Wxb7bEVq1X7vyiivqdHczsuCEbsofYwYHv2uNVRh/LYCO8FzuEhmLrO3WoH3v6mvb0yueKuX3jijgtqxfsXJ1xvgTGWD7tenpf2dl7C//1NX6Na4/6gwmZka8V65+1SfwAA3p6xC6wGsLd8IqvFh00MLwkf1CCze21SufbWtXryoXW++ksdjcrk02V5mVOlNE9k/9tyS+QwrnzY3CawZEmw4IDQhZc/BjuUSl7zqdC91Iu+EAGNSsYL6zrG/bFnzb+kLggw7Dq8Akf2Y3CdtchDo9WJt6barZHIdnWrfJhc+J5eQeZ6ZEIi7eGERDrIqvVchvuF20PvgLZjwh0DB0D57bPji/Ek/9W8b0piiBz9Zp5eB80KIlbVoUpf2jBD8ZpXlhflNIjFHjCWfeGoEe79w/faUPRj9QOucvmFfKkp3iuKtprDptjlIRMBScKC+lkATXGM/QVt4HFHFj2rbmiC0lSzmebbRjLMMv44TCAsdZsikGjjWonewCJIoIfKg+SVrtFqTRjnJ1Dezx4+FGRlE35h2cZ6MCeZoNtIDe9vtbApvHl0fpyO+FCw5qh9SxBmZbbPDSN9hB/x8Pnzr0sMPaaaefWTtxHRDYUaiG3CQoZ9CXve/qMvkd3XN5/1JhfB/x9w4jr8k8J4O0wsh/xNk77kulHcG3UY+R32T8Ub8fdyl/XH7vHUoWmAo9zYvLMPNKftCP3TjkJH5GJztH2jhD/3Z5zti1IxtXyo0b19edwsHobgbloosuzng7JAromigoV7ZP/emn26233Vz4hNeSqZUhFO1/ifpOBl/FAQdjpfMvtKBvOz/eV9wfkddIP+A7Gfo7MO7x9s4DHRKMv6nK1L2n2nMVvZp6nsqsLknq1bh7l2vaCSed9AmChwGmUU4exfhtjToq6r3I3LQoEBaLeafB3hNinC1izYl8vAMYyg6L6NoQFa4xEEM6RMglH9qjskwbI7qjLELaQfMX1AGNhx1+WE1vughgrD1nn31uWfgxEszQAGXJF4dlaueObe3Tf/LJdsyRh7ZXXnx+mx1m8PymdWXx6YQXoDqolNmFz26tdJWQgHAlYOSsMLdGKCScv+c97ylLHT9YZ5qwYCWT8ifWRkoHy2WaUXAYeXYi2y1thKbOzC0GJLx0YleKSZXfZy74jwusjbZR3hAGfFSUMlYmjIU1q4u83YKvXgQzeY3+kc9ok3IxLu/8pnjkU49bOeWHipuiTj0dLpgU7Qtf+HK74ILAMcSW5YA/NGZG2CfEg588Wc1cQNzL68KVcrWrBIzAlfCFgfC1BeexExKliAUMkb88uOHsmRNPOrnycWEApjXN1PT+6VZnCiBGA/buLJh9loPC0AVAUMKowFYdgf++Bx5pP4yQ/853vbPaBR9KAAr+2HmMMDBv3tyqEwV2bp4JQ8ruVnL5B05hRH5rJ/j7jViBrXcETc+s7n6b7XCBAyWdhfemG2+pmYnvfe/77ZrvX9vuvuueEtQee2x5+nVzCdV2B7vgggvb6173+vamN725xqOZO66Vpo092waVcDeenflgL3SuNK985StrJpRxwcV9kmX6nHPPacefcHw927QCTWCcMDYRTGPcWi5jjFJBaWHlscnEskMOLSGXa4IZNu4X8NXv+fMSZ9HicvNclrSHH35EbWd7YpST448/rlxFL7300trUgAJjDZkNB9CLU049rQwNYKaP0Rb+2ba0NeNiBsgMziNRVsyysP5yTaHMU1DgY+Fd8Kb3VWdiaA/c9Owda5i4o//FN156mfuHwWyo8Sm6d0IdUJp89L92ymtTBG3jXcQaC4k7xp88Ow6kDsHdXieCYKd3dlzyjkDey3qxa1ktlA1eEgyNcQrd/fffEzz0HAEv9eT6Q3E45pijSslcterZKHKPVHpb5popWffchlJOjIHVq55Lujlt/botiWd2bXnatbn99j/8h+mLl4FEO2jhvKQ2PtEtuI5WmOHra3DQDLMqhPlaY5M6r4wi8D//1x+0d7/7PYVHZvwYXZ6PsE5ABo/uDiHPGTXz9sef/ON2epQY+MmgoP190Xa3HG4Ps7fYf8aBoblctNJexgH9ihY+E+H7iSeXl1Ls9PAVK1e1jVG6Vq55ru1HeNiVziNIE1gzPg8kNGbcUgRZ+eFvzWIlmn6CGagh4RaNRU+0F/2BI8ZtPafPKB/4ChihS5s2rG/btC+ZUUjM2nPfcqbFjm39LBG7NE6fbgqEUk3YbxHSDygc6rynz4b7gE9QIN3rHI/QkS2b0RoHzhKY5d0NGWtW9wXz69c5xd25WjNrDB1+2CG18xovAsoPITvNCWVPv4XGWYivNCKab4R49MuYo3iUoSx8Cq8CN2s5ukIxtovembpvafznKbdPPb2y2aqZZX9RBDFKy7LDjmhHH3d8u+GmW6NAzy3FBj5zJdsvimkdiptxoB1gXeMnAvqGCHhmDMxYzA/9pTQQ2PEPNF2ngQlFEV7pP/QaLzCbPSuKmN3LyAY1c5Qk8MdYtJbJ4YUUH66JzvixZsqMkXIY4FyUT3ylZo+isBhL+qgK1k/6Ov1mVtd9uKoPOmD7bWtaHnnksXb8cccUzuCvOzMG1qyNshIcddlJjTLo/ByW96NCK5986unK5+mMnUte+aqM34PKzZDynyECHSsozyX08dOvvYN38hvXCCPtSwVpJvMX9o6/d1m+yx9dG7LAZJ1Geu/3zstvFzwYdRRPGOnlOb5791L3olF53jv/HtRlUimZekiQxsUoUmMguDrqqT9LhiCb5TfFxdou/VXrr3KHZGQj/AcdR+tOPunU8OlLg4MHtiu++73QnQPaw4882B566IH2/ve/v9qjzu7KgMfCgMUI6iVQSNVJ3FE3s+nS4xfaPhlGPgOOwkj3UqGX41tPN67dYQpG3riP8sTxW1vkP55Hv4yQ1FP3Hsa3aQctWvQJwoyMJMI8fvCDH5RgwqUFYAjlmCXXKQPbN4xRfIKauxkEcQgsoyK0NYdiPfbYY+30008v4Km47wQASouZFJ1m7QBBohhxWllInI6nJJnaPP2M02uwq4/DF7nasKJgjixwiI1gW0b7s+8TLfXPP/On7df+9i+3Y45Y1rZsWp/Gm44O4KbqTHDnP6oN3RJecJ64OoIQQCEXa+3dd99TwiCiY1bEoVcsTJVH4vZ6s8Dq+D2d48LMu0V8j7AaylzlGBtg0zt2CEZdOUP4+yDYr33hi19spwWWFmRj1vuHCepKeRg4NfuQMrnTSQdh6poqz31cXYPtjZWHMksgAJsI1awxzhmwGPm6H1wf5rawdhhjCaT4gSMYCOXfmndgOol4hVfVLmst+o4vyukKRb5X7QgelFm7iW2uBe32ab/r7nvLNenkk0+p9GCL0YNviitY9RmQrnB1K7c2yLsLf2BdrVOnXOoyynNY43euuLqtiZJr++mKAp65du0TQhqcIDi6w0v1V284V4w6wtiuXeo8rNtdmbSTDncqs2BmrjBZzIoybSxwlaJ83HzzLe26a64txYOAbaEppm8RrxmiCy+6uF122TuiXLw2ioUDli5upwbvCfYsbwRAlphyhZuAOUs95kxRp/DUlfFqobFx6704xhP4IbzaxKJI2Br9o83aRUkDX0KxuO6dQIFRn0Wsvsg7aSf7X9ney1+erhLowDF593cTsxZTgi3age4ce8yx7aSTT949+3JKcMEhqlw6bUVOYZE3Q4pZIi5DZjQtCHeoWsE/ba51ZwlwXh1zq/FU9IsLZ+qMjnBJGi6mBBqWafhVs235AxNMatAFeKT9Pe9eBrgOOGgDfCNQFiyn2llX4hhvKqM+YIhR9YXivW/0Y+H2FC7qayMGQ7Ku48Ybb2innHJchP9DggvGq81H1qRe+4VGnloufVzj0HJ17Qcmzki/ECA3tXVrt7Rbb7m7hNxjjj626vCmKLEE17lzZ5dwZKaE6xYlYYxv7TGbSvCjGDhMDFzgOgXliiuvrNkxh8Tpy7XlhrKy4E2hQ/sd4njXXfe1//k//qDa+o53XJb4EbjWr6v6EvAZIDaXm9b+le6ZFc/UbBocWpcx9vQzK0pA03/7pc/2ZyEMHWGV5zbEhStYFRxJn+yaYqDJt9awBej7EYwDX23SNpZpvIk1PZWq/gBL/WRm2JkY8M1vdKbWhaVeZkgYMmZHGCDQSrsh7bCdrrhBn7x7oW0PflnLaB0M+G56fkM+dNrc6UffCdHWwGaS0N/p04NDpfihdTKCH+jgPqVYciu27qC2GI3Cpe52ajz8sEPL2GfWpvMks0xJnn5UnzoA94XQb+/1acZ1KUOJAja9n/sMNtyBo+pEmdg3/ZGHOvX9uefWt0cefTzX8rZ27br02awynpx6avhUFGCucUsOXtpOP/PsWldy3Q9uaE8982y52a0KTtgKWz+ow6woMtzeKA36vAxe4eVm1sC1z96EF+rDNKLocHDQLJb+GWuVyCLGYJ/tfqGENXlxUcMnUlS9R5/kx6hFidf3NRsTZVJajTaLa0MJ8DEbKT6YyodCOw4QBqNOWzofkD/cMaOG1miD2W/5l6u2sR4+C3415hPfetQFB80roypZi4uZdXpcNm1TffQxx9T6klmz5wWP+s5w6YhcLw79fe/H/2/DyGvvsHcZL1XWiDNkoMk0rh+V9wgj3gjij7xGfuPdeB7xJu8vHUb8EUd9ph6ngrFEDkW7xYVXqoMGCGZDuFPCVzRbPdBDcfqBswc0B20/+cTT7c///PPtX/2rf10uXOiXQzcvuuj89s//+T8rw4F32gp/jTt0Ew4Jk+14qTbBO6FoU57RYkHcyfgDlpPvx/Pe73r4y306woiRVDV2Xf4k8c1vz3u+TaWZ+q6M7jW0p//cp82YOfMTttn1Q4VZQL/xjW/U2hEuLSIWAMNECFQORBTfewKK4Bs3DMxi98mUJXD3SvFPZ53FoJUzhBDAtx2xGYBXnPeKvDOIA8zUA+xMgxLuvh9l6JVVx2nN4msH3SFYhBV5dOuHBu5TTGF6GOj999zZ7rrt5vbhD76vbd28oW3euC6CdMouAavP8ri6gBXhYKpTPau2erp0MriAwfLHl7c77rirrHHqIe6uF/rOJ+VaUAjahRiES50gs/QdGTo83MVR4ji52SdEFmMs5hRYuA/3Hgzc9ZWvfrXNn7+gveL8C4ooWkSpTHUtgpg8ITJYa4egr5Q/CKbfQp6qbGkF6fSLhCxyGHy4SFuwEEFc12686cY6TJHSZ7oZ49XmYg7pG9nKz2/tIQC6EwJ8xMyUXa4TylGmKFWHvpuX/tYVXAS2hejefvud7Q1RAqUloCHyDiFjsdLfJWymnNGHnflSsLUt7Du4oX1B97zPizyVVTdMYNWa59qffvqz7Zjjjq+1OvpKuu5q1i+MQd9XHqlnFxIJ7bah3NqeiVBEwWCxJ3QZI1wMuVkRkq3d8P2GXM77sU5GPpg2y/Cb3/LWOm36kksurRkCMwcU+ONSJ+OvcCANUb76KR9OKh8RdNI3Sz5mrEf9dUZOuQR3UE7fF3x6GrAa7/UDCyBYgZ/2185UgSFcrLVSYJzgbi2CQEjXDmUh3Pq8+qCIaCfuLvkQ7BCfwpP+shOjXELVIemKkaddducqF6gpOHtHYSCUg4exx6XCrB1XTrTqosAOjaGoFO1J0DdgzpjAtU3f9OnxruxDzzJopJ+7gqLOfUz08eLqCqnvvvmNZlQbIojMPDA0rfA37ZuKo3TxuyDdhVjt0M6Om73dBHHQqDTe5y6N7+JSBsWpuFWfCKwRaEppzm/bwT766H1F0+AMeHDTs9ZH/czw2SRkbfD88COOaosWLUn7U5d0EZef++9/pN11x4Ppn1ntrW95W82qbdq0oZ100glt/gK+75ibdVWuLjS6WLO3bU1bAh/1tUuVsasPCbDptnbFFVfWYbf4ie1PC27BXziAbrUo/cuXP9F+7//5H0m/rb3jsstq7aF4aGcx/zxv2dYt3xuC49z2PvPZz5YbozVKlPq77r6/PfX0iqqDrXydOcRlaEvqsylCL9chhgMKCXoP4BRDsLWGwQwHIwte1oXCLqDmAdBrPJit5rJlnDBqubzTR5QUrk9mQWzxuyt5EPZtcbs4giRXHe5GK555OorfprLGL12yqA44rP6cbvc68J0e4XV+8IYrrrFGSeJGZEc06yVsG2wL6HXt2RWr27PPrmlrVjs4seOGvl6yeHFbtHhhmzd/bmg0pf7AfCQowbHAIRlRTNxLMQk4gunVzt7ubqFlcCtYJRgLdaJ/lCTr/SyyZqSyQJzrKPfS5Y+tCnx3tBNOOKmddsZZpYCg37YaZjw5+ZRT2zHHn5Bx80L7xre+3R546OFSsJYGP7iSzZ0zu20OHBlF0AVCvJkOdPe5KHWpQn0zG0igF4dSB5dqXKaes62BnBovnQb1zWPwlTSwaIk89AfDAzopvX4kP8ybNyfwXR3c3NaWHrykYGbGiIvO6sgoRqzZDeXDj1qonLKcJ8MKbnbcGFBZ5MfsHT7C0AqW8I31msHAWjBeDugFpRnPs6kEOWrDhucSj0BpreeMKGIzy91n7rz5VZf7H3qgZsr3D55we0zXJYDAXw7oyl8lwB/Xjwojn73z8/ulynipeGCwm+6lrCGLeDfycU3WZfweYXzzXphMt3c+k9ePDn/5+97RfUfXKAjaQPEX4HXN5IZG1jgKneACSkabO3dBe/yxJ9r1193Q/uP/9Z/bJ//oT9pnP/u52iQJvzzvFS9vv/RLH28/93Mfbm984+vakiWLS2ketF8b3fGN0a6XCt7XOJ2Cy0jrMi78HuN47yDtyHeUMfluhP7zpXFjd/ypu0vZk2G8r3h7hfFmpBn3aSeefPIn7L7CHWAIHw888EA16sQTTyzC68IkuGs49JAggNmwKijLYOPedNVVfYcuLhxlsa9i92nXXHtNe/3rX1/aGwB0La4Dz0CziJ5QoeMFSIDhYfYWeV31ve+VIuBkXkB+8MEH25VXXlWM2NqSAgbmk/pb6zAnAvmXv/i5tl8Y3yUXvrxt37qpFBWL2k25I1Tlj5vnDI8pRjiA0pFeu9y1XRu6ILqzBExKwcknnZLfIYKUkhf6glgIJw8Imn9aWAKWd64aiFMwqZLy39jS1etKF/iIV0JnvotDgEbwEHrWdDsenX/hBdXeXZShlMtiJI2MxLW2h1LQlYUuAMpLw/zu1m3+kq7EySdwULa4BK59QmwjptYiRYvPv/rVr7TzXnZuGN7+7fmNZp70UUfqah9pJAGxF+Q12lNX4gwLkjYr/4WpOoJzLXDOwLZP/Jww6HkRPr/0lb+IAnZ++ehisp2RJB2hIsxeo4aFGjyGe4V46gRvtbnDPAJVYEApYdl65LHl7Ytf+WZ757vfXa5FGAlfbXWV1swIwZbAo97OXXj4YWurnm7XXndd++KXvtxuvumWCLuPl/824csaDvh91FFH1bosSgYrvzMaXv+615dCb2bSbKMxJCinlCf9kLoqH27amYurmPZRAtzhVBdKkzBgLl9zymnSDUJEIRFPGgpG7VTGwhgw9H7o7ZNJotdVgnnidQG9z2bCxwELIBz4OYT4wtsEv8Eb/hgD4D/iiuP76JOOG/1ZnIELLuNdqN9T98oncIFbpUyl2oQI48qhoZSKREt+nfhyG2N1gjM2ozj6mGPL3RGMHwjduOXWW2uNCuaifuhWWfyD64SEmpKfwpPxW/vhhoKAzVgX1LIUswgk2kFhI0BTlOUtuKNx3PmGcuOubfIi4MpnKGAERpZjeGxMKFt+4KHfhhKuPjNnHdjs+HfbbXfWCcE2P7gzShjhi1HiiSefLCurWcenIjw+HeHdGoQNGzbX7zWr10fgnNd+4WO/2C66+KK2MILSCScc1yxqJxhxl+F+BLalqAUo3WAyRZ/qdzfw6KMaP2kTheDOu+5OfVa3ww47vIQrcBltT6rAa0f7+l98vQ6K4w77yksvKUsyI4f+hEdwFi4yiOhrs2JPPPlUtceYDBZFKNyRMbehPf7E8rYmY49waJxvSXnqzFrZad2esQWWcJJxw4Jpbrcqzkq9dcvzwS2uP/Ax+Jl6EE6N6a5w9MXj+o2Cy0jCpchBjYRrCgjFjjKgjfqPdZ5l3E5bFrvPDE2aGZiYKaQwoq12f7JBwMaNDvXbWUIq3mcW5PHQKds8m3nlwG1LWecp2bLdDl4UIGuK8COXOgVbUrY+2pG+nBHYmYGz/oMibR0iHCwSUm5PNo7BC4BCgM8wnAKiPl6jKdwneQs8/cyqlLNvWzj/oHbcsUeFF59ZxqsNqT/cmBtZYWF+W2dqDRTj07oIXjfefGvozPRa3G02bPoBlIqdbWPGYTogddyvjA4UBwo9Wmc3tc6bkm9gxbg4DQ9DX6qWU1sKT9EhLnfd3XYYB/q3YeirnRzzXLN1SVczHrkbsk888XRgyTOE8vFCrW/RT6vSF86e6LP03fADp8gE+DK8wzflrzyGGPhhDJvNhsfKwCfU8bDDD6305JDtW7fX5hRHHHF46P6WxFmVuvWz4sxqPreun25/+BFHRBm/I0rngnbkEcckz74Gs8sUfznA9/9vw0vl4d14P+hc8ZOpML5NxhnPxX9ydZ7S8xmXd3vnA0bC3u9H3JH35DXijGdh8nmEl3oHmpNhlNPjdplF/QVKM/5AGcE/uL5++9uXt//6X/9r+7f/9t+2b0QJIRPMCV2wnvJ973tv++f//J+39773PeUaDScderpy5bMlQ1NMyMDKgzcDtj8udBzqdVbHAV9phzzg/WRbR/xxFya/Tz4Le/2sMOKMvHdHkWeuye91n7rq23hOUIfJS92nveVtb/8EJaS22U0DMA/AdjYJ/27AwUgwYnt2m9lgEeaPrtEuBEwc1jH+4kPB8Q6DZDkmjCmUICkNa6OBzFLxrW9+u51x+hm1NSUCqB7eww95XXf9D4qAHHXU0YUE6kEoJHxYdIuoWJOAaWIytjP83J/9aTv2qMPb2WecknwwlnR0ykQcCAiJmjoGCCxHhJ3dAEKA+yyH0JWNHSnfbirzakejxx59PMLmK4pZ7drFQtgXyoFDIUPeS13KTh6qY0rgImR1Bt6ZZFcOSnFQGM07D2DXmUIXaGpaPnDhinJ64P7Zz/15LTrXltSgBJlqk0YlA65ChPjKEmOeKkv5VYcqvzNrli9pEHZfCYYEZBbPfaaFEe8bYh7CKT2BBxFfuGBem7E/Dd2Mw5QSFTh1i3t3g3AffVnCFtgm/3HXfherdlkug3c+8E+2+JoFaV4Y3g9uuLGYHesdocs0eln60ud28tE38lR3O5ewkhEytAg8zLb5zlKqDwig7gQcO0fdfe+D7X0/9aFyGeN2g7HYJtMOUc5+YI0162Gx/11hxhSTVavXlIvFOee+rF14wYXtjW98Q3vb295WazjMFDpPxsyLNRN8+63HgL9wq2bmgl+EadvrqjilApODL4RwxIrrkHGydu3qGjNdyNcPGC1C3dmR537pz66IDXz2Hfx7uq4AdEGJINmZevXVVNy+6NpsX1dqfKiDOvNc8RM3SfpzLgID9xWEVD4F5+BCL1d99xBE/eS953EX191YJ4zosxr78C/v5CFdrSFK+8RTP/hEYIFvFjx3F6kpBpU/TAIIbPMKb2y0cfzxJ5SScsYZZ5aQBJfujuBsllafWgfBYm9MqIvdixhXulLCtcvsiDVBBDwL1vvBpfDImNEOMKs2pR5w23NvS6eTVb+pb34TbrWB8OMi9Gpb74PQoVziwQ0wBjn0iIDs2be5c+bW7FsGaoTLWbW2xnsCkfUbvT1cUvjLL0l9DiyXn4cfXh5hakZ77atf08495+y8R/s3R/A5NHlROsDQnYtSd2HIzyon3Zy2dMun7jR7Z6xZI4UxY9DG/vU/+EEpRtwGWahXrl7Zbr3NePp+u+qqKwtfPvihD5WC3t0gzLr2NQTwi4LCCNNdbPZpK55dlbY7THBO2jon9HB9yumGHQq1eoHt86mPWVb9KJ33hXboRmiWnioXz7STgGtWgaBpPOgP9IVCYjEyA4i0khs/cE1bGOgYSbho6S9KjDNGHGzILat23cqYkF4aMzLWlTjwkHLAmLTuuXUF31XBvSeDg08sf6ItfzzX8hXBrfXVj/OiLBBqDzmEEnJ0OzzCrLJZ7G0NLJ7duhjGtM16CIvq9WfNjoRO4E1cm7pLEhzsvAmtpLRxDWOEIlxztZo1a07oZT/HBO/hvvToY4+V8UVeDjQ++ugj2mHLDm0L5kWZimAuUwu3Z0UAmxc4HHPsse3kU05OfrMrrwyhcteyAQGe44wYdHHO7F5X6zfMmqAj+DoeZOyY6SvjSmABXvpKv9ZsCRqRFjKSlWth4IomGZsUE2Xji8aLvLg0c61FH4wjbmLcxiA2ONkm2651vtla2Onx8HzmjCj4y5+N8reg+hM9SjH1zSnr6AZjFBpPfgJjuwPabcs4MubRimcyHlevWhmla0FZx40bygs34CeWP1Uud1y3nnrmibR/WuIcnHb39ULW0dmsQpscz3Dh+ZeEjh0UuIbOFHb+/yega+Mav0eYfN/5TgbaXmEy/uAP7t6Dk7B3nBFG/tIUXc2z8T3SCZ0G7amjS5h8fqnwo78hFrlNfe5KZp8JQ5vNGsIf6acfMDP0Yr/Ir1e2//E//qD9h//wH9u3vv3NcgM886xT2898+KfaR37uQ+3nP/qRKCTviYJuXbXdAtdH3ikO29ZEAUVHis6mbcKAgd8vBdMRVLG+T8Xp/J3i3fk/vJ+EjyD+5DUZJmGyN3z+Kt9eKs/xe+9v0kxek++m/dxHP/qJb37zm7VIHfHUARrlnUWHMsLgNM5FozOzwb/bN4KDAWfROuXGoMT8u5WeJXJDnZb9qle9uoh5F2bsvNSt+wTvH1z/wzqin9JRFof8qYf8nYlgm2IAtuiWkG6LPT6WDis8eGmfKcGYKCUG+Yqnn2xf+Oyftbe86XVt8cJ5bdeOraHX26aUkv3LIhWeWXki1FMwmQJcBsDUJT/IAhkRtzmz54YhHNQuv/y7VY8TInTafQtDKOEiCFGCHuIYlMOsKlT+AN4Frt2W09RF+8EppSdKH6xVh5QNDpiGLSv5oh4U4fygtPvqa66pKe7jjjs2+laE3DAY+aX6dekv/TQ6uSNmFyaE6nh1zJVivKgqIrRF8EN4WbP2Sf32i+CCOfF/febpp9qtN9/UXhOhm8VPuazyHUZdkJJvWeXBEvwM5lwEN/kKcEOgkLB6Dpco65lYus2ebE0fWSj50MOP1SnLdvD5zJ99up0eAYbSuX3rll7n4BMBokKy9TyQH3zhGKHSK20FB65gLIDfv+b6tmLVunbmOS+rHZ+4I1x3/XVl7XA2iwXUmO1RRx8TgmIR9gXtta99fXtNLgqJ9Q2HRmmmRIA53MY8VUebhuIBDwKNgpVvPU5XEoRBcDVA33t0N80/3snbveNUt9RVvhFEhjLru3JKIUj8Gmt5X2mlSXxpfC9FJrCRVwlpqZv06tKfwbBf0peffVlgO2z1s3boVzhdyo0mvCjsmRGBH+6jTvU1ZcjDJQyiWrCYiqRcZcGhEUZ6G12AvTpzW+rKr4XK3ZKOlmACxnvvn/3KpYi7F0H4zDPPagfNXxj6taXdeefd7fbb7iihkFVeXt0g0Q9NtYZLW8FQPsaUcx+MU+8F/av+2qo8tNCzfGo8p+KuTmf6+DYzSDjsCiLBegq++gd8AzN5aqe0xg7LtkWugUTGzNwIxpvarbfe3ubPs4Ddxgzzy52PBc644iI040BnN1kIuTnC5ZMRoOa1f/Tb/yg07NjUbXsEzUVtSS7rI9BFM87y0lb0qu1UdwIBIc446+vtNJ2Fz25opZAUTdunLYiAxbBh9tzmJPbq/+ENP4ySf1MUpxXhHy8L0/5wCbjysD5mxgwC3uaUY5Zy/3IH/vznP99uu+32jM97a5HwmjXrasbHAXNo1L777Be4d+UPrMyIUei51dmeFbpS+OqcjeDv3NmzakZowby5baH1DlE8+6xF8CPplT1wnWDrnf7pRgOW/CgaKQtt0Wd4n5mVzYFbV2zExw+64AsHnA5ut7Q1q1e1Z556KgLo0yWwro8gu2r1+sS3k0/KTH8vDT876cQI9CefVCe4Uz6cH2LmSj9xE7OOMVgRHHNiP4s6Osq11Zg3y2Q7Y1hkwatdsSgNEd7Tp/ij4aN9XIL22ceGH2iDC9/bVW5aTrS3qcv99z9ZPHzWzOntiPBbswVmmKwpxGNsMww/0G2COIX/8COPqMXjaA4+/0LoijF59333RSm5p80Mzj6fMrgEzpsXgWw71zeGxX4WCKWklP/UnYJpLR6ZwUJx55NQRpJl+rRftTbGeArs0XuwtG7OSJqXeqEfEIH3wIb0BXzQVooHFz7w4b6HDoKLjQLQDkr+gRk7xs+qjCV4YPcyRkeEBo1h7JLXQ1Hyt27bUjTJmKlZlsCJ69fy5SvbU0+tCa5sKMXnsMOWFewY4hgi9Mn6Dc8X3Tnm2KPS5o2lwJNzZs9yXsy+GQsPlnvekoMXt4cfeiR13b+dffbLMiz/v1NKBr35UaHLJj10HtXD5POgZz8prxFHWvm6JtOM7+Od+6Chxt5II/3kNd65C54n7yNM/t77Ww8pu7BmXMGv0DvjuGhgAi8U/UuOvOmmW9tHf/5vRCn5bimNdrz76Ec/2n7rt36zznU659yzy5hAiTXTJZ/uZk3R6rOYzsGBe9pI/kZTXWiM+KNNLxWGrOOuPfKo31NpypA19c01YDt5DTjsfRf6857+8XvyuyCPEfbOczKMd+P73nlNvpv2C7/4S5+gedsilDuJl5iSRe1+UzYEhAKwNFx81hqWG8D1HkDNsNx73/1hOOdV4YDDWmcRPKVnDj/aUBMEfmuEaZYI7jE33XhTTeX2bYgjeCEaKYcgcvnll9dMi11cLr7k0kJOiHHscd0KrUOVsyNEb3ve86v+ype+0O6+47b20x98X5s1gzWDRSyC2FRnmSJPl1Zb7feeWz2rs7Z0hOmKgd/CrimmTHEyfc2v+YgjDosgMDMfE3+KNHThQpmENEJEtwwQ0NXTTAAhpwtyiOkom3bbLd+jLr6Vr3TaZjtL0/yUMVulIq6vOO/lbfvmTXq68pJOfVmzym0pNVKmQYQwy0+7BHERetsL5kfi5codgfYt1D1XBL4w/S0pHxHdFOXg61/7Wh1GOSvMsrutWeDdhVhllUKW5ASF7pLSCQoBiyBVdch/4iP8DtCiKLAaG/jqvXVb0uwKcu43vXbQuSc45ZyUK6/4fnBycTts2SERJvr5Dl2x7QKtzAm9ypN/DUrtSF9TgKqp+iUXmHzz21e09c9vqzMM7AJHqZbmzDPPqJmPt7/9svaud727ZsUOO+yIjIGFgYMtr+EG5h/c5y5xQGd6GDChygwOARVsCqT5ZrbD1ftV+qlZtSmB3HsKg7FRwlWYo/u69WuDoztKSPOORdhiZnnqKwKYfPSZuzRC9W8e5evex2lXaIZisKceA0/6+x6n96MyhZ73HqLvWd5J0Yli3rOsyy8f6rd86jk/vHdXFuY+FKDk1tMlniBf+EA5HrARB3NSnjRwiqDERcOsmvLhmnoZW3APjRj4JB9jiALclYXtNX5sJ27nsJNPPrX6mMudcp544qmaDX3kkUeLpilLnTwTdItGpP527iGkd+MC3ALDvtmEOqKjNZYSvDfmtZKyWopK6sxKit6Bi/hCWll9gRbIp+IGfmbZOnw6fbA+ZNfO/TIW5kdoeaTcOh3ixw3ELkJoMlfTA1PPpUsPTb1bu/Ou+5pTht/21nfUDm1z586IkBjFb7/UM3RMv6Chxub0AyJgpX79tGt9KQ7mB7f7gZu241VXY8wMCePFc1EQlXluFHe7wx0ZIZV7GXptQ4m3v/3tJXRLByeNGbTkqaeeaPfee3f6bHpZ563TsvU1nuBMnjVrIsSvdOI4uMDRKQtmGgbKZmv1LwgycGi/HRwJfdMDey6flI9dBOWMW7XmWtVddLYGXwjsXSnhkmVW1mwH/AFvtF3+Zm7Wpj5O/dYX2sFAY+aC8kOxs86LO5rv6gUPGVMOjmB5+GFLy+3q6KOObGeddVpbesjBoWsHN+eFLJgffhthRV+kommfmSfCsnLgC+HF2gr8Q0stsjY+nES/f2gsHHuhWW9Uyl3qrz0E/qqnv/Sx2S+zveszBhiAtgaO1olwjzO7xe0E3E84/qj01Qm5H1/rYMC5aIwxlvFgDMAxm29YhG23ROuexvgmmKNfqUyt93k6ys7GKK8bNj2fNk1Lm+em7/v6kT5r2I173MT6SejbS1hHYYzn2gwn/ZUhEn6fPgtcNm5YV31ujKEb5e6ccWyMlzEh/dZ5QqcvXMPQDHh+oDGaD0VbAnMKv7G2OfVbtGhxsg1tCa7h32tWrS4YUjzRdnVmNKSM2UFr46YtRS95VYAdBY7xg+K4aNGcyEtHRm45toyzpeSmnYV3Ua73P2BmnS+1aOnCNmfe7LY6+clj/rxFifNCbfjjqAM0AR+69eY72qmnndXmLory1zXQ/9dB28d90KsRxu/J9z/qWdj7t+DdoFuTzyMod1wjjOc+nnu/GYfSjW8jn8m8R757/x7hL79LXn6Oy+/dgfFu/zI8MPqi9X3m5ICavfrmN79dO82lBjULxyXrbW97e+7HJp21Qg4G3Zrx3+VZeRur1tO9sHNrFPjZpaRoF3rVXfv6TJAxMOhO1WSizqMNVeXch1KCT+zmM0k37pPB73EJe/fFCONdv704jxHEkc/IY+88J6/JMPl+pJkM0z72C7/wiTvvvKMEA7u1IDSmUVm0Vq1aWUyFjz9mrTDAs/e5RbwW5hLiCHiYtg6jzHgPoIBCmBX3Fee/Ip1gK+FUIoNaXgT0L3z+i7X9qXy5hHGZYOXVDJZ1RO62224rdyT+qTW7gakgHATyEF4EkGDA2oKYf+HPP9sOmjerveWNrw3xwri3Bw86w02CGuzKQagQQXVxDUIKITAZl+A3v1bIBTEh6pVXfa+YzllnnRphJPkCfP4h2Npu+ln9C/jydg/CsCRi3N6VSxEhOUjtMD+BhVQaQrQO40+9f8qeM3deWXpmpN6PPvZ4Ld699NJLwmitqwiTSbpqQ/Kp+ioj+XSFhIDbB1QnzvqgiitBnSKBmUI+aXvZvW7WXxCaWA1nZGBe/q1vtiMj9Bx26GFFWFnlwM3AQDDVAVHvMOwIm9xq0bw6KU89qo2JA68IBjMJk1PMS//0tTb7Rrha2P7ia3/R3vPud7VHH7m/fefb16QfNrSjI+goF4zdLThE5Ckp5UqWPLqloA+Qwrvcy00hRIUV91uXX9EefeLJqttro2i9/wPva+945zvaea84rx1xFF/4A8v1hDBIyNWn8iEIGfysoXCLUEXhMA07lEptUT5LZX7Wd7hBOBm4Znx0RaEL/wN27vJAZErJSzpxK+g67/Jdnw6htgTbtNUF7gX7xBFvXPLVBy71T6SOO4SVKeIAPwTluZKs6uGaJCD6rluNuqAtWd/AgMCeF+Aehk2R15cQTlxMvNZF1Ajvde07UqljpyHcIeAFQRjuGm9jXGJSncD3rbrRAe0hsBBOzYDpH7N7LJy9r2xD3Q0NBHlCCybDj18Z2gGWFuja2e6ss8+pZxbQ++rgyftKQGJ9Vaadpvj8CwRVCgocKZwPjFh3wUtf+12CM1zJszqAkb4gAGm/fMFDn3RXvtCC6jN0qRsTtEcblG18wm/K8bYILM4VISSZWbB988MPP1QCPqMRoQ6tWbt2fXvyyWci1K8tBeVv/NIvF/5u29Yt/PCzBPD0j/U6ygYX/aEO4L4zsKI8lnKX/sGs0eDalED/BY98059jgb8FwUsWL6xx4UT5Z1c+277//avrzCt4d9ONN7TPfebT7bprr8l1bX7fWIpmrSdIHVjw9VGqUfizaPGSwApN6TNiNf4joRpP3GIcLgnuZm8IsE6LNwPhIDpjcawHQLsJhGY50rDQDAfl9RkTm4cQwA8KH0SbKCfcg502rt8YnIxl8Q85eEnNvlh4fVCUjiOPOKwtW3pwuXI5RHF+8llUO2EtS16z83t2flvcPSv1tYVzxlBoMWu/Rdb4F2Vi1myzgCknw9Sp+wfOnB4eiXZAjYyLwNV2ucg0lx6KrnEC140HG3T4iC8WzgRfCEk1680tN/hm1uzRx59sj0dZcEaQ9VXwe9nSZe2oI4+OInlswRLtIB/Az043On3grnRw4p540kntxCiZtpo2rNEMbmTi4IXGnJ2i7r//wbb2ufXBd9bvnYn6QjvqiGXd/Sow135wPCBts/mAdS/6jjHRetCFgSl3OTuToXvwE9zs8ImijLV5xqGKcFnTb2ZWKB5bMi71pdlr9JZbXM1ShMfiUWgxI+f8lEMBJvz38berFBiutPDMJhvaCTYGJ5rNeGum5Kmn16dfHeBqncn24FbfTpuyCSb4M7xE/dB2bUOLzB6ZmZ+W9vMaQSeeenJF6jivDCGrVnP7Cj4mH0qRTR+mh36cetZZbSeAV4v7vSo3dfX/u5FovHEfv6ozJ4K+ngzj997vBe8Grxq/977Azr3GTdo7+X7yGnzHtxG88w0Ogaf7ZJ6T+Y16TF5/rfCi6P1Hiqlxo2zP8M3Y0h+M6Mcee1x7xSvOLyPQihW2qn+sXfW9K9unP/1noXHXlDI9f96CKV4zNzgf/AqOMDDi6XDN+PQerpCVtU3Q1gGTEUabdt9zDVi4o9FkA2NAnuj+3mnEG5dQ4zlhfB9h79+9tBdfo9w85PdU3r7kd6Xf6/KtSp16lmp33ITddfrYxz72Cdvy3XDDD9ulr3RQlg7eJ0ztqXbnnXdGwbigOsKFCWks1yGHLFrEuyjErxbgJWPE4NooJRQZAjSiBFmcgeDQLEDGRBB1VSKwGPysfPLkk49YYPA6DbN3EvzFEb5PP+OMCKgHpTGdge54oe+ag0lqFAFszswZ7dmnlrfPf/ZP24c/+N52wrFHtX1eiBCSNOqGiCBMCEudjpt3SRnmHGUkyGcBIgbFlaC2HAwDQAQt+GQVIfiA26Fh/JSor3/9L9qcMI+TTz6x8ta+7cmT9RriaWttVxkY7BvkCwa0XZBG3MBgY5Dbdo98uzF/8UtgS1vMKjggUfvscU6QKmEkFxLzrW9dXmsXDjyQ0MYyz0UIEhOQthYDHUiNWQWg+e5GWHTvypNp+H3zIT9L6EAwMX39VQMmv7dEQBi+19dc/f00Z792/IknBxZgtKtNDyEtoTv1zr+CdS1GjuBSggklIGWpt0FOaCGI+YbYmw5HaF3wC3LKR7/Ch6uu+G475qgj2mVve0s75eSji8EfsmxpIvgXmKT/hgCuzWZCEBIMBWMr97G0mwIK1qlCmrhf+/q3v90+/jd/qb3prW+MQn5ylJDUefuWtnlLPy26KxjqoevkD4K59mHZJ+wGtslXPNZI34wd8bqCloR5R/jSDs/q55sLMwP42kI2bdb/XVlNH1fXaT+ln1Ce1PWONkn5iBKT8UMJ6cJCt6q4ql8Dc+9KscgfpVW/FLFKg9wx4bH+idABPponP/nonxIIc5UAHOGCYu53fw/bVCfKa4BqhyA7ku3Pwr4f14sorLYvtQ4hdSZg2oFnawRp91JCUl5XCihlHce3biE09lOR61C41LdmOoIz+rUzo8DejFH6ZXvaUTNmeUcoZiFFW0beno0r7j4MIXPmOHvD965ApHoRjzpBpdTAH7tVnXDiSe3Ms85phx52eFuzdl27+26n1d9f5wYQrOQ9ZgrBFNzVA8w78+qL6fW5O5iW5S/3WiwNB/JcaYKnmIlxTnEGC/WvC42agrlrWoTKUvCSLlVNfW3ocGBzij83IWU/8eTjUawPy1jLOIsQPjttfuihR9umDVva3/5bf6cdcejhyTV0cOe2tmbVyrZ0ydL8DqakvAOiREpThp7UD94Yu2ufc9r+5raJC1HwBtzQaDRva3DFNrFmPp986sm24pln2kMP3t9uuemG9hdf/XK77dabQsdsD7x/zYgzMt10003tvrvubOtSZ1Zvbjqbt+wqumfdFgt+4UlgYictfUPwLCUufX1g6L0L/OEzRcNmGWBGEAhgCk8suCf8o5MMXvqs0+sorxnr655bVTPpFl3Xmg8DInnOi9C9TzKz7mDOTIqH3ZS2VX3NPBy8aGFbRIBNfWdkfM+LokG4lt5MzAtgz61qWvr9+Q1tQ8ppgTdr6Y7Qme25tu0w8xb8L9kgyiqU3t8apqSzCBxdnKo3hXXGTDtqTTH44PW0/YOvwQdrD2Yc6LRxhzGGjm217sr2w/oYbd0/eVIWt7RnVqxq9933SLnBbcqY5cZ28gkntlNOOjl4cHDa2em1WQe4bMyjOXaCouAcOGt2O+zwI9opp50eunlWKYozDrTmCf3btXvtjB3LNm3glmd2eVd4/bqahTRDyaXt+Vzbgk8HBI/nzIrgNvuAlBLFLLx9UQT/g6ynCZwzEpLntJRvhmRXbQCwaPGyWnP4QuiwTQ3g3/woEaHMGUdRzFJ/CufW8K75wbUZ+U05cGUoBs8cFh06lR8H4PtBFPTXmMLn8V8KNGFyO/e68IYdwRfrDRctWRy8NEOFd1p/0uWj6pt9drSNwcG58+ZUWbbU3ofhapMdQNe3HcFddLZ2GAytMraMBWP/8eWPpz5RbhcsSh/MiJD7VOSLboxkaDjq6CNDxzr+zJq1f7v+B9e2l51/YbWbRwU+j3YxEHhG0ylB+sU4GDzSuDCAMrT7b7+mvk1eaJZrhPF+PAto25AzRtg7/fgt3uBR4532C5PxXH6j8+g92A6eVLRoIv2IO9ILowzXTwplfEVMakB50/NIZj2/qSxGmdqgLng2GmD295TIDm97+1vahRedn/eMXvvUuutvfevb7bN//rkyYDNu4RfW9hkPxdet1w3fNMbwul7dLiO549/e45NTTavQ25nIuZEX3KXxfrTb+PUbXNBwmU9+d9W3qb4bcXvevb3j3t+Bx+T33vdV/hSQJvMYz5O4Md6Pa7wbYdRr2sc//vFPaIA1JHYFMv0vIwOHH/AlF1lQNa9+iwcpaInOWoD0p5x8alWw7z60tu6sNE4frUqn0GkhEtLqSGE8G5RLly6rw9Uc3Gaav6ZE06llOQ4QMHF5QExlE35NsxIC5V+DLxWws4nF19+74ttt1TNPtg++/70RolNfmmmIurarLwY2hMTOcHVY/qVTMSmCmlmDEhjS5m7pjsITAknIRbi4ri095JBCzs9//gvtkEMPC0wOiiA/K+3qPtx2ruImNnPWnGIGW3eEcaas9XnHFcFUrwFha01CXh0EqZKpDNggfrZDPOywQ2s6GNFiKSVgQZDLvxNB/ZijA79FqTdL5c4wD1bRPtApXuAHkfqgnkLSwDYPRZf6eowgjkEQWORt5Q2ZlKd9ZgEK1oEFAn37HXe09Rs2tgsuvLjg+EKYZ4Zq1XsPehkkIbxhFgYcJcSg0U8srM4ygDN9y8oMcvWZugSMQdkugsCD998fYWtNc3jjQQvmNQdM1SL3tJfAUFBLfiO9u7pRGJQ52uZ/yqH75gjY37nyqvbaN7y+8qKEsKDCC8ou+PktH3jm6spsxyFFIfK93b3uXaHvuJZXFQj2+kbIkKu+ka88UrM8dyI7SRCq3/JH0PJN2UIvY5IAs4T2hdDyBS9jCyGTtmYt8iw9az2iaLzAY2MPaORBgIMftums8xxSnIXCFIMtURBsOtAP0WSdZO3hMpN8I0KA4wsRerbYIja4OWPm7Pq2OekoJ77JdwtrKeUx4yKDo9YNUUDgtHFgNgWj37yFQQL+pU6pq/FUlvjEhRfdNWtr3tk2OGMnLcinSiMvZbBkaTsreYdt6l0KclfIuOCVBTR/W6PAG9PGCEGk05lOtwpXI2AcsnRp7fRnTZudvIyphx9+pFw4H3nkkVrkqi0UQflWXeGlQRb4yk//CGUVjYCrH9QHDXLpC23TLy40oLfVLBWDA+tzPwFbfvUueLVPFGQ4O3sWd6M57cEHHqw1G4sPPih0d98IUxGW0t6dO/etrWRPPeX0duklr2rOs3giQpADZSnRDocbeObehZxuJGGMsqZr3Yb1+Q1v077QWihIaACrx5cvL/cfp6lzuX3yieU122DNytve8qaUeUlo1ZK8f6LdeMON7bHHHyuXoNNOPqUME9qPtqFJcG19hNknn34mOEUYT5+mPupVM8KhYdaHaDdXL8In4YvCQmngbucdhZuiIi4atTH1N84pH4w2aAkecfCiRaHVERoTFy2sRfApyyYZjDZmS8y82P7XuSOs7QxF8nlu9apy19JWM1+UOrYIlvm5eGnyEo/So78IwtYloAboopkJcAZD9BJsjWPwgEOFp3l26fMXItybSQQj64I2bXaOUv+eUZT4Gf9BNXE2bdxcAvwzK1a25U882ZYvf7J2cjKDuSw865xzzi13sqOOPLKMbGYWwJihEQ8vgTA4bb2I7XuPPPqocqOtw1OXLavdteBz7e6X9sEjF35bM4gZB5Tl7q48PX0UhfOZZ1MXwjdFKfhT+c9qy5YtbgsWzAouRNlbvLAdNG9BFJvAJvlYK7NvFDvxjWe4sH27BrMKR6GP8O+ATjMY+B84Wz9jh641af/YZavWggQPuLitfa67YnFNHPQUrWbAQgf0iTVAPCTwG32KDz67ckV5b2iTfp0RBdLsjn7iAZERWWOFQYLscGDimPkpV7zIIuBia2H8lTyizDJGpXw4RjZYtNAuo87E2lnrW9QT27cWhfyjvCMOP6Tddc9dbdqM2e3kU85I3WYU/WOswNzhEj6Gvxqneag2wBP0snDK66n/f1IoPjoVJp8FdZ+8xrsRPEvzUhe66Ls+gPeTfND3yXxGGHFd47d4o5zJ8FLpf3JImqlkww1/MijDOHFt22FXRjDeVQrK29721vb617+uNol69atfVe57eDF52Y6x34nc5hzAtaGV+JDNDTqPxrM7D+9KSqfx3bBZpe6ux+76uE21GS6h1dV+3/eOmzCeB4z89jwZ56XCj/xe6VNmPuO/XUHyI+93/4nXr/7se//t5nfdp4Kypv3Mz374EzNnzWzf/va3S9lworOKEsKdL7LskGVFiAoRMngA2PoSC/Vuu/XWOsiMT6nf//W//bdyIdAhyw49tAZcNTx/0svXvYCuManl/BAfJ83aWQKTYakeCkcXtLvQ5uqWxy78YUalsPhL3OmpW/hV+/3/9l/aa151SXvZ2WdE0QiRL/ct02MRUEKtWchKeEjnE7wsQFIWYsXHVR2UX8w2b7dEwDEFTMOFOAY9gcEWj5QRJ4J/8/Kr2kkhDPMXLE4cgtvOwG9Bu+uue9v69Q44u7VdccVV7corrq6TPL/z7SvbVVdeXW5r9917X7vj9tsD0wUh/AenTrYEXFszNAsDZ65zJdCnNlXN3FlWrrv++tRl33b2mWe0LWEmpoL1OmG3d39qnxt4I7B9AENA/xd61HfWMDNGOkN+vhUSFqZ0garvnuMk8/3KlY5/6+sy8ExN77tP+idlEtCHMKd/9S0CjOj0wdIRrgZP3nWL1PSIterY+7SXC19UJ/klrh1bCIY//MEPU+Zr04/cZCIU5+4wLQsFDYxknHulrKpTdAbOdRxMCGUnSBOeV0WBvv6GH7YLIyxti1APr0cY+DbC5PMI8tTm+pRyxqDsZRXw6tvuS5opAlMuOlXvJE1cSohruF2BmzLhQrLbffVc1E0fd5wloPmmrb712Y3usmS2q9bQ5JngMqzsZgnMYkAVygMr5rbtIYK5hy7WRZkoXGZpTXzfn99MsYAhLEUtAlH6Iv1EgfC97bNfuSGUYhChaOYsbjhhxBGkMWzwp7CwahI01avOownsKYt+h0Ik7vSqL79z9bemaVpwakYEOK1OFoAZ+qCPzchx5dwaobMfkmic5EvuvR8JfoQGDN0FbiznpXQGp41326zCW+OEK5zgO+GmL6bncrVPW7xoYa2POPGkE9vJJ51c5dpG9JZbbm9PP/1s1cfspzMEKHRgvf/+8rAgOUJCfjs3wwnYlCqKi7zhn75zCXuY0x4jCgVdP+tvOOKdGRYCCOPGgtDhtVHek2V722VvaUcddWQdNrji2ZWp44pyBzn33PPa8cceH8FvSTvm6CMDb8rbltDrZSW82TCAYmBsro5QBkm5bqKR6kQAZQzgXmWR87e+8fX2xS98od0cBe3e++4thcvpxBddcEHBiXsTWvb1v/ha+8ynP92efPKJctM9/oQTIpzPqdkRfV4QT8WdCq73ZoX/2KYWfIwVtH8E7VWfwvnUjxLiN0WjZl6Nn4wBF2HUTO7O1Jls6LBZB9Ntj3IyK/RD/Qwtmx8QwNfVtsLdNe047ktRNChClJannnqydtU74/TTio5tDKyUZ4ErZU2AR+VWWOO7Ly4n5MJjQib+QaEYs4ezosTXjmYZb2HHhSfOoDDzMfNASk1L2ZvDh7h2MdIk7QsUGDMhZo9m1qzd84lD0Fmzak3t5mUbYQeK2ukHTbFJi4XTJxx/Qjv8sCPK5YvALdSWwOn7Et7zTLmjpDC+WWvKV/74E09oB0c51xYICPbGgzyGMkIjc++0yPjpxih4TLZYHkX1O9+9PDzYbNlxJdRvCAzNYM2Zw92J22PfVIdx5PmM/wCp5ADGg4zsEubRG0oIj4S1a1bVbBlFfFbaBG8ZE5QpnxXPrCjeOGcOzwF8B73ar22MAsp4MTuK/MAjiiQ3OON9VvIsRTXlWGCuLfKxxbZg5y6zYdPwv9Djoknp476WYENbvWpDvpEDeAIwnKFLfZ0AmgM/yC81Y5dyKXdo17M1C7Q4ZS4p+N95153JjyvZgvyeWy6D2Ij1SRs2bW533PNwu/TVrwvOBY/QvNBEbuJD2QHAwT/gY/7tuTSk/u9PxX/3CpO876WeRxr3yWsyTP6WzljtddmTR8enzj9H/L3zEcRBh1x7x///aZjKUhVHfXvYU14J5PnTp4zY69Y9V7RJIMvZiMmSCIfCurh52ZmLB5J11l/72lfbzTfdVGPNMRsCPNMu/UfG9Dsl1bfJtqKLnke9jPFBc7wfsHHfDef6v/eBMPIaYU8b/zohaXbDak/6H5fX7jbU/3uC965pP/uRj3zCi0cffbQGCD9SGbKUPPTQwxE8nq9DrRK7Gq2RrIniOtTwgvMvKAJwSJgaxWRsJQzIOlNg6RR65w03k26JMjBZewPVxMBoIF4/a0O7VJIGOToLMoqLsJSfaBjC9CCERYZXXP6t9oPrrm4f/ciHw3C4rdh9JIJGWk9QGwIxKyAm0a2WptK6JQ2sCCIDscpdKkQVoaMclZV5Sojg3rBw0ZJ27Imnt+9fe0NgcV0t4ts3Qp9tZD/16c+0q6++Jsh3XREyO3lgBsccdUw79ujjIhBwQzq8GOjq1Strp5UFB80va55ZKQybNa4E+9S76pt6qBPh1xaN90UIeG20cUKDPuATbuEU+BJWuGKVIAG+aVwfXDTqbkEXuKnZRtl77QcfAwKSI5YF85TNElMHWuW66+47y9XugJT3QpTILSHw0pmSLgtvLtPzLIFwVj8K4A8R1U2fe55SQfqVCngnqJ9rdgRbTOI73/1OO6e2LmW54P4S4U47Usau4EefjeiEDkss5I5wpf4u7kWEaUrJtANmtAcfebTdde+97bzzzw8R70IYvJZO/GIegV0nCp0YjkscQa09DwuB+lZb89xxvOO8ULAM7vQ69e/yJghVxIovccpK9orQJ/qVUNTXDBm0nfH7nuyqL6u8/CkDAPO1LKVOAKaAEY4J+RQKwsz2cFCKCMUDTF7YCT6UEbMDL4RhbwvD2xIlZEd7MoL2PtMiJB0wM4LBzrYugv9zUbTXTV3bcOOUQbnZEMGI0lHlmHHZxbVqV4SHmbW3/mGHH9mOOfa4dsiyw9rceRZgzw489quZN4qM+Nv0pUYkTzivkYpwEBtFpl89Dss6lzFWWNuYlpU4fcDYMPpIfxGc0IsSooJLlBDWUu4xBAbMW187FFAqtKIrnN2SqT9KEc6Y10f6kC86C/J5550f4fX4WhSLVtgy3Pg3a4xe9I0R0C+0s48jbfYbXYTPesyYMT7hyxCoXL75rd69TX1MolkYYT+wNQBKX3ILUL+7IsiwXB92xKG16NJiS24869dtrPOVArz0SQTPmQeWQCdvY7NmGFIndamNBLb03d+0lzBIGeHSwjDx3e98J4rGX5SQdMYZZ7Q3vvFNddl5ESy7YemFdstNN7Y/+9SftjvvuL0df9xxzY51aD6mfN1115c7D5ewcjnJWIC7DBFweaWFxVPjR6ixBjUSq+CQ/82IEO+1xTa87gTK2hY38FkY4e2wQ5aGns4sPrArguTM1M2uhehWuctE+GOcQQNsU4sOEAxZPh1K+NDDD7ZnV6xoH/hAlK0LL6jduwKwKDBr1aqMOrXlbuitmX6KHbyBp753GkI4yP9Vjh2dZkbo4EbYFVTjkSILDvprM6NB+tS3XVFGZs6cmz6fEd6wTwSb5yKErwlfeaY9tnx5wZBC8uyKlXXuCdzaP8Ixwfa4jDc4YFts/QIH8W4KH0MTRc744CLEANZx7YDaiv+UU08pOYARsiv2HR/1QR8b3RrPc4ELoW8u+NKV7ShlwX9jmOL755/7bPDnmcDw/CglRxfuOtTU2qYdOzan3RtqrOkT9cefjXc0rs+M9llDBgoGAK6X+pW1meEMX6H8wK8+4/VCbX7DZZvCpc4MepuDMxQaM5wMjuQQOGVmg58/gxbc4QK2Pgq1scZVR9/C6VXBS4vY8Z/99g1HgZPpV0Yfs5LG+POb1peyevhhh5brs7EKVupY4zigBHf1oESBLQ8Cs436AszFR3MefPDpwOvwtC2K+qyM2aSRxUGLDm533vdwO+Hk09K/B5cR6PnQfX08eFfxjLRN2yEgHIST/cr//dbrNBH6WEMDK8GPDSPtZB4j3Uu9m8wTvet49eI0Lm2YDN6J6/2IM8Lks3wmf/+/ClPJVenF9dpTV/QaX94UvAVf9EOxZuiN/7HW1F29Tzzp+Fqz+u53vzPPXFhntvvvu6/96Z/+aY0ZSyWUAceMN3Skj6U9bR33Cqo19bPwPfURlOV6UdwEv0e9R5vGXdg7/uS3Eca7EbdkmfzJc1yC76O8EfbOPzHq+196/4UvfXEXa8if/Mmf1AL2j33sY4Uodq2wz/zll3+n/cbf/bu7C0O0Rib/6l/9q1rUftFFXHkICBtqrYkpq/OimCiQgG+nrUK+KWQSDBjvpiHEiEfi2AGmL5zuTLpmJSLcGGTiKPv55zcmdWdCpuU3R/idnvvDD97X/t3v/Ov2ipef3T7y0x9oyw5e2LZtTlxrRzKwEUWWRgIBIilPRIa1g5An/z44QlQhfr7XdH7ajTiaXSEkIRyIOab5/LZdbevOme1Tn/lC++yffSqEbN82d87MtmXTxvbud13WXnbu2e3gJQuLWc6fQwALAwrjUgZhCCITSmwowIJjX/wN658LoZ2V9oUJ5B14sTRjVrb1HDtT3Xn3Pe13/93vtn/zL/9FylgUAmnxHDeZTan3hiKC6j4jAjjGQPBG0LmKpbW5CMlFG2vWQVBWMdMwNXAiVPHjZoljuVpy8CHt8SeebL/193+7/ft//3+W7/C2zRva1vRJKXbJT7vky8pEsDNYuFRgKOC7W/hPffSzhaVVj6TrOIJIpe67KGMWcc5LvH3a//7P/ll7zWtf086/AF5hggb/5nYAJ+zkQy5DMAwB6eWlTgIXEO5Dbb/pbde+YcARBj7z+S+2H9x0c/u7f//v5d2LLQvqBz9ZS72bvNR5XOCbW5XpWRovOtFU8JQ1F8TzvXA6ZfkGzohX+e8HvvKudKJPlVXp8ue9S0Cw+mU8IgjSgX0XArg2UOg950twZla5whDg4S7LKaaJOYMTVw74zHXgrrvuLuOEtnFPEJzhoc/wNMy+f+s7Wtmc4YAI9t3FEX71MzTs5e67OjJUFA3A7NOGfgBmb4sFvJgs5nvqKafVWgMztCxH3U3phbKkY8wrVz1bQoQx4zdYl+976u9MEXUqY0LGcq8nV6jQFFbyKdiDqYOs0BHtIPCU0pA7odRmCepfdUv9pYG7xq389EhnEp3w17iM4AiO8lR3ZRO0bCnNIiY/9NXiVW4vnrVf+dq9ceO6GufKkqe2y4t7FUUITOGBd2iQdNqlLRQrsxrPPbe+bdywtS1eeHCbO3tu++KXPx+F+5b2hje9th1y2CE19p5bu6l97Stfb6++9LVl+T0xCsJRRx6ecbO9FlynVVGkbFtqZ0JFdgsgI4eyHTx5+Xcurx3qjjjyyHbRxRfX4bpgos7GKne/cvNLWm5OX/z859uDD9zXjj36yDY79AxznhXaRom/48672uoIYBRd9NX4LdxKf+TWDo4isWr16sCn72DlGwZYC8/Th2DAir0pjJuBA+xZlgmfVe/Qbguaa8Z5ASvzvHKxqsMRQ/fNiDBO2VrYQYQOputGn+5Sp7/MNNx9913By+PbW9/85tDl5J2+M1a4k1rDY2aHMsoij4fAV1Z7Mw5ct+BL34q+G+MY0npfRmENzhJsveOLDq9G/+rzSTqkDLgFd+DBLG6Sqev8g9KuKE42OJAnAZyhziyAzUP8NjakhWOEXbtqWp85KwI99yl4qL7KG3Rwv7yrcR+8N35c9ZyrDHypZw8ZF6k3WiuteGgBAwFDQ7kyZ3zccMNN7d/97r9rL3/Fy9uRwTuL9J+Lkvzty7+f+k0P39w/tGFa+mhWGdlmTp+d92Ycw6dDzygd1o6h47PnHlRb8HJFY5GmiDztxPytm5P3kQXvHYEhvGCwejZ9o/8pWHMCq1orMn9urQ/DD488/Ihqg4Xv1temGeFJZlgPjKL3TLXS5i76AozvuOOudlJwYtaBgdG00Pz04X5p57btwdHwGHKLLWKfirJ41umntDmzoviH1jGSyhce27wGfMHLOjic2CYAtsBfcNCitnTZYUWj4eRnP/fl9qpXnR88XdQ2bVyfdiwo2Wef/We1629/qM1bfHj75V/5tbRtUVv93KbQhANCmxx3sD38BpfAK3JVn/XZFHe/yD5wbTJ03tOD+u0d9vT9nufJNMLe78cYnkwrdP7Yg2+T8SfD+Dauvd+NsHf+/69DwQUedFo9rnwITLqx2njaf3p39+40eY8xk2wpGFPeqaP48iCbDR646tmVdVYWvgB3BXjmQsukeXHocNwdpsBXB+4mjW/ydg3YMDgJoOT7qMcII55L8G1c490II13lmztcJqMMGiHo03HtXf/J/IC4yvA8+f6LX/7SLgciOoCLL/C//Jf/0uuyctv69vf/+39v/ywCIWJmQAK+jDAiGh7L4L/9t78TwdoJr524qRzr/ljoSerUMZijMIhtMiqLCMJcQMigxbgQP4weYbO4lhBlP3EC3cZN64uIGZSUjfnpuKefXN5+//f+SxjUc+1X/87fbIcesjhKwIER9p43BCs/SgnnN0KZxa6EXwzX4mbKBMHQIIZYFAICDyWLglJMN0iI4ZhSo8XaKeO+hx5rX/7m99tjy58pq5uzO/iNUkT+93/6j9uJJxxb+9dzFaD8sOqzNupIllYMa1PSYSrWj5iKNt3bt15MJ6XXMBNbAVNGEBr2QX75hIBf+9Vfa5e99W3trW95c+iiLQotKpzWVq9+NkzZdoh2i+mHP9n9CyxLWC0EoHzp6S7kCfqgC0H6i/Ipwr7F4AgNixYf3NYFJn/3N/9eu+yyd7RXv/LSKGDcA7pluhhsUteC9TAGv/no8sWWN8EBftRsSr4ZOMqG3oXEU4NJmYS9rojNChNd1v7ok39cg/nNb31z2slNZ3vaFWYbBpzMq87SudQbLsI5eKZWZgJ2BW5t2ow2e95B7V/8H7/T1kSg+fXf/I22T/pf/eAt3HQZTGCvXS7fCkdzqWuHYd8ByLCiVIOd75ihvgVjBAHREl8cv7XDbzNiL2zla9wVNnUGl5r1GfkTaILr2iIOhUSb6gpDpVTATYoJ2HGb4j6A2ZqhmD9/YcWrRaGJ53A9/UlxYaF28jbrnLGq3epQYyCKBSEPw0csjzgigmXGGgFSP6IHxgKmpg+l6/3ZjQ1l5cxzt7Zjbsb2ltql5MGHHqyNNODIIw8/UG5ChM9amxG4EwhZao0zM64ED4qT8ggXrE8EaArv448uL34Lnn17cLSrC+21WDtKk34ZOC4Pofqv8MSibspiGEng0sdldw3Ql4NWKRNemwEQ1BOcjAuC9CD06gxO8AVNtNX0ww8/XMoeWNa6lKOOKkGRpdQ6NvhQZxYkPdhWmRk3eREMsqYjgkbq45uw+3dgol7cwTY8Z2OG9M2sOe2pp59of/a5P2mLDj6onXXOme2440+MEL6p/d5/++/tLW96S1lvFx+0IMrFYUnrPIYZ1Ua4CVYsx4R2i2vV/d5772nrItyffc45te6QADxmRBk60ArCIvckRoS+jft32nPpIxtULFu6pKzP8B9uPBOhnUB/QPBz4/Nbw9jHGQB9xpdSgEk/u2plwVFAN9AJY8XaALBcevCStl/ytVXr2iggcNgML1w5eMmSon+ETDiXrotydHS5vdSuecEdCqkdqQiFdvwyU7046Z58+snaFteOR3zEL7rowtrswxoF+YATWl58aWrs2ezFrAM42s4YfrmbVbI2wSGEXN5Yz/WreOLYqpiBbdCPogPWIQQHjBmCq3Gr7ykiBGvt4ya3cdOG2laUMA53hmBCqN+csuSPFoGh98YU92yu0s4AYeUVT5kjoDXKTuKUq46qO8UzMtbVsTaiyW882OGqlGrjAq/pi+LRTMYAFDDtCd/6j//xP0axva+97LxzQlvS3he2pqwD21988+rk90I74rAlaRuDxPS2/rl1bb99wWV2s7U0F0mHaKaAZiONA4Pjz6xwoOPyOki5n23lcOHV9Zt8oF28AKw5fC79YN0PN7TZ4a0OTp01d3btAPf0U8+GTx8fXOhnuHB/RLp5LNjghuxgHC8OPsI5eGg3UcYkcsYB+5qVCS+aNTd14O5qk5cDywCExvHiOGzZ0uDd7OBNNxyWAW9qEgCs0Ur8Pd3c7rr73uQVOMyeG8VxUe1Yeu211xQtPu64YwKLTYlv0f+MNvegJW3lxp3tiu/f2P7lv/53bfEhh7fy8mvJP3xB5+HBFCFv04NQr/pEHxlnutWbHxX0/d6hcGEqjPEpeP+T4o8w3knveVwjyMeFFr9UnoL3cHfv/H9U/L9WKJjlFliNughuLnKUd5TrbpDtdzQMjqCNY4wPGKmrNIy+3hefzGVMDT4zysErvZssuwcwnnoUaugmTpBn8CDllByVULCZygOU3MWbhLswSQNGmZVm6vtLBdWo7Kdg9VJhtH3vfKrsJFPG3mGf//b//N6u//Jf/ksNWIrJP/kn/6QOvkJwP/PZz7Y//MM/bL/1W79VBylSSFhtNNjlUEQ7DHziE/97MVlMoRZwpaABlKoU4hDg960v+2xLASXP8qyTWdO5CHO3wnRrS6oXQtuJPqWB5QkRRADtQLEphGPfDLpvf/1r7YYfXt9++W/8Qjv37NPDPEKYM3jtDIVgEBAxhecifP3F174RArc6RH5enRaboiOwzWkL5i0oouPsFG1HBFhPnSJrS8ci9hEAKDK2UP7yV74UpvlcO/PlF7fTzzwnzGZT7TZz1523tw1RXk455fj2T//Rb4dImwmIgJj2I0gYhjaCga0N1QtjN008I0rNocsOCYLsU0TRfIZ4hB6Eu4RQ1IzQGEXl93//f7QnH3+q/dLHP96WHbIkAmmUqP121dTxmjUrq95gWDMlu8zE8A0fA7lofNVJffQHZHXpu26pDjPLhQFi3JtT94WLFtfi/uuv/0F797vf1Y6KgDIvBB6KcmFgoeo7Ou1K/2yoPmVBxFwLvmkPPKGgFh6lrdXViV8DIxWDpwi0GRKLpR3yZaGYAX/2OWdHiDQ9urXNCB7YHUeCPuSUmnsyhG8uBIBSssPMS4sycMDMNm/hkvY3f+VXI7Qd3H7pb/1STaHD2dH2MYDUdViOB3yEyTh9wXhn1oRiz4hJKR75DpfVoywKU/D1XFfquV2fcBvqQChjQJqdMrhyWNRqXUlvkwAn5KFd+jIxUwaCuH8xcEI2AdH2npQPi1xZ0leveS54vyp17Gs9+FhbC3byKafW1oasp71u+3aLYr7rf2XrO23eU25X0Doe911uBrz1ke/GXL9bY8Wa7GT2PsMyrEgUcJs0UDLB0VoqAgDlhMDA4my2QfPlq0zWTP7VDt07eMnB7ZSTTqkD8OAWYWlDxo08CHTaQsgAa+CTR8eJPv4oweDVd9LZr1wOjXkzqgXy/KdM37RFOyhSo13W7JgtooiIJ8hXfLDSDrBU7mOPPVYzKJQTZzeJow1nnXV2CZnyM7NI+JSH9MoH32GoAT9tQYesT9IvhR8RQtatdV4RV6Qoi4Hrd6/6dvvOFZe3S155STvt9DOS3z7tj/7gk+1973lvO/mkEzM21yavXVPbjM4rw4F2aB+Yf+/Kq0r4OunEE1LHM9tJJ59cW6WCgbqj22gCo0H5+G98PkrWzPbDG25sn/r0n9UMBePKvqn3nAihdmMyXrVrQxRQ66q4VHL1I4T1kHEUhUE7rWsgZApoI2WSogFWlAq721hLt4ASF3jVeTXp77HZiu4AR2uAKAKbNm4ovmGdiPZSAp+3njBDGh49HxzkKrZyzaq2ZduWdtElF7UT03azMs9H+HeeBao244DQL7M3KWDfxC/ESrnccxmv0AvjTt8RTNVBnayPYCwwc9HHUlcAndjOaNFnQ9LnyU5fDxwQ3Ak6xq6dq8Be39tlccGCOW3T8wxf28pQQHi2SyJjGkW8lN/UHWyNEfArw2IoCVyyVS98FsolOu8EdUTDxBNfHPlwPyJNeAcPIw1VPp1GZGxtZzFNFK6yuZtxdZL5P/yH/6CddhqFaEE7ZNmS9P/WlqLbHfcsb7ffeW87Lfxy3lyL/lN+2l/rmNJ8xgrumI89vjxC+uLaBpcSa+aeUkKYZ7Sy8xVDBf4MDqWUpfbzA99pqe+Ty58oXGfw2BAFheahDZRja7HgFpoFt/BE6wMODD92pggPErA30wn3GTbNjB1/7JFt/31CUzKODghfMUNhrZ61Y3ZW4n7z2CMPt6OimC89eFGUMzQ/NHXfznP1T3cdi7AafDHLeM+99yef/dqcufMjnyysPjMLxFX77LPPKkWJUcKhe4cecUzbsH2/dvlV17dXvfbN7c1ve1fbvjPy1z4W3AeRCpm4l6FNwdeiZ/VU90mlZNCvEfb+LRQfeom78FLxJ8OIO+KN34POTV4jjvuI9+OCOCU7JOxdj59Urx8ZCmZJ34dGhZ6X+qhnV4YKhinaeOXx4gw/sgo8NGYFY/Doo49p55xzThnZjJMag+HfDEJ4lfHWx1T4c+gwPGPEkO+LQ+/DXo/0W+oJREMpEcBiwKPgNwWDSpFn8Yxn3wZ8x10YMBv3yW8j+FbQkP0UrCbD3nkIL5XP3knF3+eHN9y06//4P/6PWgvCn/bvRQFZvGRxmM2Btfjdtw9/+MN1UqXBifggTgRLuwj84R/+Ufvn//xflPUMYJUBsICiAPEtHjNl7zdgAApLGz/NInYhhoRXRA4T9m64EO0I0UFgS4CbIoLi8hu2nuGG665pf/Dff6+9/33vaT/74Q+WMrJ1c5jIjBD1CK+E3m5N1Fn7tT/4X59s1157fYS0DOzZKRdz3N6BO3smxWGfEKmD2sUXX9LOe/nLawocca7tBcO4PvWpPwnhuLeYwcd/8W+0s19+fjFVjATz4n51040/rDq+9jWvTh23dUEmyhGrhYOfWHLUB9Pa/PzWtvLZlcUsrCGp7X1DrMCIcFpwTJ0wfvfym09a7nX33/9Q+0f/4J+2X/rFX2yXXnJBYLqlrVtvV5FdUWooOWaU7FNvV5ihlHSXIu0Fm5CFIo4ENbM4+kj/snoROgwQaxP48dbZLinb+9/93X/fHnv02fbhn3lPO96BUGHe6p0CSviQ96oi5l15MEDHAFOHQr4UXwMD/Zxqq99wiKBtpsSsUFndMuj4v/eZBIwwcQxmcfONi5a6lZweOMEd7jUyjszfD4GMAGS3kkVLD20f/vmPt9POPKN9+CM/XcyYgKBO6gh/wUPb1X8MJvUWdg+uxCdcSAfHhuBMyEBURKs1QUUEupBc7Usc+IJJvIAzp52IXPVB4pqy5zanLcN1g1Ja+eRdT6+t+2QcmkmbWwTsHqfS3/dA+ZdrA0a6eMnSOpH+xAjvp0QBOePMs0rhhgv6hELcF4d3ItXDqGMvawTPfQZzigFUGvH0ZU/TYSTNnnSyNYYEwqQdq7QLzixcGOU/OE+QGLME2llW78AIPfCsfRZJ20b2llturs0WzFw6eMzMJvpjBsKOdMbScONBk5SvXpQEYQiAYDQvgoq+F9d31nD9Z0c273wbAmLNciYzl77azuCxv00DNtd3CgjYKouyoBz0Tx5cfsBIXow/1113XXvwwYdK8LKO74jUn5V36dKlhXfy6OV3v30CE3gYVww4cA1MtM/C5+1buYROr1lRbj0zZu7fvvK1L7d7rDt73eszRk9un/7TPwuduLhdfNH5AQh6u7kMCH0G7ICC52f+7NPtjttuq8XoF15wQTvzjNPTth21o5A2U5CMQ8HYfN5i/owt65MIVF/+ytdqETJazfd9W5hzQJny0PtuDQQPbjQGvtk87lNwSjkWkw9cUDdKJUXz+dB1M9cLQveOC70BR4agDTYFCX1CxykFZmoomhQRSoDdp7w3PvXRKaecEvo+v2C5n74OnSDI33PvPe3ZVc+28y54Rfupn/5guRw7lyIVjzAZJSK4MjvChZkZY/rACJPw/YAIFWAzDsxTRwadMYa00Zbl6BFlZVhA8TeKIOEFPOCK8aif4UpXCrr7KeFWe/1mMNMeCq0x9djjDye/vE+b7RIHbjWLE5yBQ+CND4CfMHDK+GTUUGf0B/zH1sPwVNqxTk+d+jjKQEIipsYTmmaGXhxuWg5kzOtuUNoZfE3+6AX3lP/r//rd9orzzg09mp+4xlaEtVkRuFdvb5/6s8+30089Mf2ddLt21JodSu2659YnPSPCztC15e3wIw5O+oPTIxSo/WtHsZUr17Sjj7EhgdPaNxRtOeLwIzJGEyfjZFraMH/enCgHj4QnbmjnnHtuKSUMEdyjuFnpM+5ZxacCK/xwS+AFbtpuxuvpp1dGoDyicAuslj/+RDvphGPavjt5SHQ3TgYiG35oO9cz/XhfZAVbYS/N5ZyZVDuNJDx22maGdv26KMzh0Xjs8ieeSl9tqXV3ZqvRhGeilPzgh9fXmKQkq1Mteo/iss/0ue3RJ1e2R5evaP/sX/6fbeuOAHa/8I7UBW2HN/oHPNRw4KW1qUIXLXsofJ24T4bBG9zHJezmBRNpxzdh8rfnyby9f6l3kxf8Hc8jTOYpeB71ECbzm3z+a4UpaTk5113oON/5IrzGs/FqfMSi9d/7/d+rvlIXNLtoVHiD8SqNMeRg8Xe+453t9NPPSPrSjTPuu3ulQIFBI9AEvOMv11+7xwWL4FLipF7qJ77yB8wKTlN5dKW0KyUj30k4vhSsvBtxxt07F4UMLgYqu8seYdTB+8kwWd6PCvtcedXVu/h9c8Wy5eOv//qv1yI/iQ1WSgkr6q/8yq8UsCzK4nag0D/+4z9un/3M59pv/ubfq4XPAKnBCCMiC8B+V8XAJgX67ZJep/kWUKVBLxSxrN8puzdq32YfdbuDcGfgAkUQ5Z9J6P7eFd9p3/nGX7SzTjul/cIv/Hyb5xRb9nDnSOzcHoLZp/oBy8JfO5wQ4Fj1nDVgpK5ZtzqC4Pb2xPInQwg3tjWr10ZJeLY9/ujjVRdTug7qmz7dorfn2pGHL2uvetWl7dRTTwmysVp0AQdDJTBgFDqqWptyrYHRHvVWj+7aw1Vka1mBNqzbGHjNLUEKIndY9E5ON1fcoEVdfHP5q7qXph7C85//799rDz/0cPvbf/tvtmOPOzKK08aaMbFzk2pglhQTvvcsPJhSZybW6HC3AfPeR94hAp7BHyOlnBJ+LDQ254woE5i5r11/3fXttltvL2Z4wvHHle/1wYsXJZ8ILxEYMEcCj9rXzMAUogqe+2/jCULv6fep4VLlUUj4dWpvhkH6ykxCd4GygJCou3HDpmLWdm16PsK2uIj8gFOofdv6QnBg+642e/7itnHrjvbRX/yb7WO/+PF2/gUvr3xHvcZ9DDC/B17ri+qPfAOjPFS/OlTSd3ASV9BeceE4goPAyAuR6jDuGydgSgidmSNMRH3rXJdc2k4hXBemtfLZ1eVDbQzarYq7CIXEO3dlEYpt1UkJYRG2nz6GzT2g55fRMUW8XJSKAffJdg/CK4g3+c3zZD8Knn0DA88D/7Vz9DFGL69/8S/+Rc2wIuQEJ/7lXGooFQ6/O+bYo2utAjytLaOTDyHOb+Ot4J53lBvCGnjefdfdtdaBu5FZCO8o4k6ZPu644xq3RTQJfNAkmyewQKJjqXWEgOdrHMuP4sFIoozO0Dsz0YfKprSUcpB3xqdRSkBSpu+UEvWV32CoYCNv7esMqveBjUSejBBi3Y5dC9EaQgh6q37GFZoADgQYln40yHiSHi6kp4JDwaOGgXVXGe4/W7ZtahtDe774pS9lzOxqH/jAT7frr72+hJOf/tD7ywCDjgqUpKuuuqoOLnQCukNZL7n44hL6q98y5spCntAV9rxDo8Kw//CTnw4tfbYMMytDO617A3fW3BVh0CHatW7oyMMPrfyefvqp4iEMG+A02kkRo8hoF3zRVmvruNHascasiRkTl3RgZK0IZcE6k6eefibj7/lySWTQsHsXGkLAg8vWJMibCxOckIZL1oYInJuSp1PIX/2617TTooRt3rq5bY9ihydpqy1dZ2b87sz4DJLXrDdar2/ILH3WlxGiW989o5PdmGAMTIvA262m6uS3MQaHzO7t4Yd9RmPgDZz3Xj+7a3dP38cgN8W+BpOBI3ia8uUFh+EInMGX1BNd6ka/7snQFZOUZuevwEdZYN7HanjtFI4LylO2ce0bwwlYlhEqtFi81EjM/O48yo5iiVJrGr/xja9HaPtSZIRLIvSHZu8bWmpGf2vSHnhw+9rXv9ueetIW0rOjkFr7M7sUQWWZJbGj1YMPPhJ6vl9bElyBMxRvfeqUeArR0kOWNWtPHCpsG3244+yYnTus2wuvSe3uuuv+jK8FtemGmQm8kfcGY84xxxxVVutS5gKzMiKCa+CsHmQk/ep8FvzI2F28cF5bNH968HtGYE7JIKCSU9BJcAjPzbh36vfpp53YuHVrN9nFbAxhFB6AXd2DFwxEaLTx4fBGboyU8rvuuis05vnaVIJRzuL+2WmHmf85Bx3cfu9//HH73379H7QTT31Z274r/b4rfRJ4wacUkFvGVW6h9NX/+UkXTdu6RRa+jeulwuS3ybu8/qphMu54/lHljQD+Vd9cIy7cG799F14qH3HEHWHEmYz7o9L9qJmSkkPyyUVuWxeZkYz8hS98Pri1uFw93/KWt5RhpRtDtoW+P1EGLwY1Gx/xjjnvvFe0n/3ZD7fTTj05behrTI1N/dHrRHHsdKG6MOX2AObjnod9wSaVLJ5dHyr9i656K0WHHRohrmuMcUHckcf4Low+GLAcMKeUKHvMlIz4k0H+k3kpYzLs/VuY9qGf+fAnnJptH/5zX3ZubfuHARMmAQkBP/TQQ/e4dxAGpwibSrL4mZqqRY8pwAAe34ZSMirEwkQIK4EtRLAE5HwXumDcnwVpWJMsLJQn5QKxYGV4bu3qdtWV32nf+NpX2pte/5r2nne9oy06aH5bv25tCEY6Mx0LGCwdOrT2/d/OMhoil84noNlj/fAjj2yLly5pRxx1dDvttDPbKaee3k4+5ZT2hje8uV1wwUXJa9/2YIQFjHDTpo3t7W97a/vwT3+ofHKto9gW5rUzwj/CZ1cXW02mkvXNdpTq2wWcjgwDDqbMCSm21LSLB6FDPHDRR+BYHZ+7dnAzwcjAbnzrs0fT2pLFIepf+1oUnPXtuOOPCcGOEpA8tB3Bld7g4IsNvphRMRPiVH7rn2Jk+m2qjjRq6TAh8Wu3sqRQNuFLfH7+5557bu08REC89dZbiqmdckoGWeIR0A85ZGlwpfczZawsQyWwCh1RuwBssE8hf74MWLk6szewBmz6Bbbd735n2jy/rLxczbh9yANht4sJ5mPNgF2ipkU4n7dgcbspitR3rvxeexPisTCEvfLcQ+CUO8LA38nvo35JFgElSseWzeVuwA2McOWbdOpelsgwHXfKAVcOPtApsYRFF+HOotAtwQuzHxb5r1r9XHvo4cfbHXfe0667/oZ2zbU3tPvvf7iteHZN+mRXBL+j28tefkEY/Rvam99yWfuZD/9ce/8HPtgufeVrCo/tdGV3uKolYSV1rp1sUq8SKHOpkzaEFFWfedYv7oSc8U6fubqiNXBvT/x69iPt9kxgAy/fCEjeU4wJ7GhLnYeQegjWLhCKuQoh2rfecmu76ntXlZB8++231dhD2MG8rMsRbOVNyWNZPmjRwmZ73osuvqhmBN7wxje1Cy+6qIQULfnuFVdGgX683XTzre3yy7+bfK9ut9x8W7szcL3tjjvag1FkMH7xR1+DEwGH2yNmgfhyFykhEy1JX8EpbkjW8HAhschbHDOahIFUN7Ay69YX5+rnvjuWsdEFZ9t4soiefvqZ5cblEDrb99500y2p7y3tvvvuC4T2LeuwcWc8E1wpr2DBXa/qm3KdTl+8KQVT2O2uxR992bJD2/U/+GH6YFo7JnT68m9/u6y2BCR06htf/3r7kz/54+qjd7z97e2d77isZiLg8/r0jX7rBhdCc2hZlTe1fiq1u+Xm29uzq1bX7EjAE1hF0MkDK7m06CZ/fv1uDYMzHvQbmoIuoUV2saJQroxC6XBFayysB2B0IMDJh8BIebUVq/grnllZM9fcqWAafsWFyxb2XCRYwdF6yin+dkjgcMGFF9a6GG53zoG65+672uwoI+9Om1//htdFWJ2b/ozysqsbmOyqI3+jHusuQTWwcEAiobJmUMr4tS2/YVsan2/GSJ8ZhC+UovDNVBIcGTH64mLxQlNY8yM012xH6KdzN7yr4ZN4ZBFXjTtTTlNp5ener15u8dCU4Vk51ispS13R8TrYLRWRP8G2QpLWTlPFf7oBoa4awz2C8aY97kU/pq6OF93w40K7COOEay5MeBbJ105t1jmebMehA62V2ZZ+jXKdNAcc6PT0dbWpgDU58Ey5+rgbefD+KP1299uwKWPVGR7da6IE6uDjihXPlsHB2DBO8G24Ys2pbYe1rbYA325nNDNZ+wWP5iUeWO9bNAY8y7qd37WdtAEcODIUWL/BMGoGel7GmbFmFoRLoIX5NSMTWl98IRd87TtqdZ7hmANuidzH9AlBDizNZBd9wQcynnV0KYcpT7/0tYQU2N7HjzzyePF1cfVDeZtkXEhn1mjmzDntxJNPS28HhmgQtCishDP1I+/ya4rnyhes1WVcwuTvvd/vff+rXCNM/t77248L6iqIP56FH5fXiPej4v/EMBUFLu2IbFTP6UvZgT/ZVp//X//x/25f+cpXa63dv//3/75ddtll7fjjT5iarZ9ThqgTTzypnXzyyeV9Yy0uvvLd715Rnkj6k6KpnvJ1hx82MTG+qq6uiXb0ymlzfyylpNL1seoaskr9nroLhaNTcYXxXhjvRpj8Nhl25zXiT0V7qfg/KQ+GFDUcf+C9zxXf+/4uQDcYFKFiEJ5lEVEwkAh8LOZpSs8oAusAwB/90SfDCA6tNSeCvADEXcfVoCvk74Kue/3OgPW7jxUCB2s0oSwATn37oj3uTmHsGFrSmVJFl6+79ur2lS99sZ128vHtIx96f5s/tSDNInOEHUHip46oKE9dIBAiwAJRayzSeNuPbkXE1S2DGIHl+wtciNB999zTPv2pPynC9s7L3trOi9K2ZfPGMNJtiZtkmE2If6hKWtBhw02ttm+ttnZBbrjIaBgt2QwU3qKMg6JMFdkIPBEQsBtwYq0ikCHyrOqIvDjqKy9E9cDp82oL0n/3u/+2vfOdbw/jfXngu72YOOIt/bIolHyOCRN2xQFnAgYmpn7iEBq6O076N3WAD72fW1kfhzXQYns7s7CcUe4OsKNVIhE8WHQIGcmy2ZmLtYoPukzkWwcd5kH/dwGwC/3ajPhSePVjMb5K473FXpVFBfkMC6bL1smbNmwsP2Owcdrw2ih7lB0+uVxMCIRb003TZsxqSw8/pha5f/+6G9u/+Z1/E+GFa8yeQaxurhHURVBvQVvHd3BiqdXe/p2i8UL1t/qCHxeywrXE6xsGaBflbmodRmC4IePMtrjWgTz99DPt4YceaU8+taKEV+4tCxcuDkM/tb3iFee30yLALjl4afC873ilHOUNAlF9mvbUeAbL1LVwa+pS2ammpL8jROeH36N9Pex5lmbgo+fJeOCQIgp23lefYolTv9Wl45AZw+dLCKWYoAnWfTwchf+b3/xGzXJw29Gfr3zlpWUIWfHsM+3BBx8II364YKc9/MERe0KzBbu1TW2YPFzUNGNEGZgByzSlleBvV60777yr1kFZuF1bp3Jx2x7BZidBf1oUmte0k8I8Hn/s0XLXGNZlOzi5G7fqYS0CQ4kySxDfBX69f7WTUipIAw6EJd8E37xj+dYeC7Gd/MwlQ51nhi4RrlcHNjfddHMtkjbb+Iu/9PHQYVudcv3pllzjhTBp/Gr3ti1RvLcygpiZ25LxENzMOKlDCJ98un3zG98N/TovHfpCu+rKy9ull7w8tGxDe/SRR2pW5E1vfGPRa7MZdm/SloNC+/UJCy1cUmd0wuYc8MrYuvHmO6Pc3dOeCN7OnXdQCUQHRBHQFq6sdguy4cgysz6BM/woA1fSP/H48ho7aJJ1hQxPYI8kL1pkYfeB5VKMB1Fk8CNKKTzDk56JIMt10zg0O8iFxzop9MpZOBYKz19wUHMWjsP/8AGuRNb3cH965UUXtlOPP7oOuHMoXjqyLVi4IHiRfkbjUx/8pIxL8Djpy6AT2oJms3SPHSPR5o7zGS/hJdabwEk8xxiBL8NlxpoB8QidyrQTId4DvnDJuII/A4eMoT2B8NL5pPcltAYGNs1QT3UoSpbv+o5yJcDBovsRdqSTByXb7pc1k1plJ27+KVMdajynEX6PrWzxAWkF32UvLVwAla6UJK/GGNdnWP7xP/rt4PGW9ppXX5w+3S94t66tWvlUO3D2grZ556x2z/2PtR/+4Adt6ZIlGePLAtcDwk+4C5rxmZYxMS/j0FrOu9upp53WBbZdfcaO0v/48idTvxlt2aGHh24+U/U64vBD0/bAOwqQtRx4Nh74yCNPFO874YRTgonplyjvz6x4ugyd1nNaR2LMaZexpc0UW3CwW5e1qMcdd0IdFro8eHTKSUe2ubOmhw/3zSLgBvmiXJ7xrqRftXpNbdt89lmnV13IKRSZrVGget+Ca8oMHnCRrg0stkZOCf57RjsFgqx1Tta2MAzvF7x9IfWcMXtue+TxFW3Nhu3t7//jf91e2PfAVD7Ky87gY3pFgBOJWu0ge8BNPAOvEEM7q/+nnkcQX9j722Scv04Y+f11wmQdPI/L73GN7yOMNINXT357qXjC5Puu/Cfs6vKjMdDL7LNaXOtWhI988IM/U7T703/2qaLnnVZK2zcpgv/6jyGyj6mdpVhfd+317ROf+KdFH3/jN369vea1ry663auQctJh+OeeOuVeVfJbm6fkFX+JR14W4JO6vqi9rvwm341xPeAi/iQMRhjpxZOfsHe8LssAUX/v+2QczyPtS4UB4lGWe13f/d41uxA/QQYYE4Tvv7vvsrtT2UeDxNNRBABT5tyeMN9RKfEQQfE0WhqFDcLnu3ieCyhTgGVNYMHxzQFmCC2lJC+KIVBKbHf7n//v/9AWh3n81t/91TZz/33a2lXPlp8wJlLrXkJALViVXv51RZsh+KmLE+qLkYcQPGe71BBRFhYLH+3StXz547VjypXf/W474bhj2s9++EPt6CMOL4WEa5i1IymqzYvQbftfDKDqHGQNDle7u7VoqjODFtyOCDZcjcTlPoDp8+vG8L2r2ZDAiPDvN4JS8M5vViDtgK3gp8/yKe10suyMdtvtN7f/+b/+e4StVRkoH2jnnnN2aena5YCvHdu2luKAcVGyVK2sl8lTHJd8CTr6qc9qdObJ6kOIVnYpdEncp/f3S5scQNVdtExRyt8WxSwA6yw4Tb+Cj76GV9WGhI4DuUdhAKc6MyJlJ1rl7XsfhGYZOhw6jCAwPJMv157pBbeyziYuC/f01DHVLmGET3IkhLYtBHqf/We0+UsObT/3C7/Ulh1xTPuVv/0rgX/6NFXSZkE5VXbCwNXJoA6Cb2YFtobgULa0gXLAtx1j9gw2+VBjBOEiLJWwEdxmKX7iyadqz/xHH3u83E9Y4cHULN7Lzj2vvfzlr6hF/odE6TeVnyYmPbe7A5ClqfiEAGfY7HG9MJZKSU9ZZhQ6IINPeSdSx8u8y++ulHSisHfwvsO8E7nJthd+6sNkqc76pWZgpgjpiEMAR5gHjelrLHaUkAnm6IQxSwH58z//XITN59rFF1/U3vyWNwVmfS0Aos5XnDXVRXAllBIut71gi9A5apW/tCtVVLbD4gxGs2jqSDgsISx1VSb3N7Rm6/bNbeZsOwYS6rfULChaVjM8yWzgK2Vh4UGLqv4spyUkpz+tpxgCqXZ6L4CN9ll8C++9L3gFJoRrs4vy37UPfHshAvYzpTip/7wwMPk9/dTTZZC59NKLI3QfGYHIzAgB1FqvA0twsvGHsG2Lce0ci+DgjihaB0Q5CE4YOxbg/sXXvt1uv/X2duLxx7Unlj+cuLvaqScfX3m847K3V/vQv9rdLGWuD3wJsRQm60jALFWq/nSYaWoefMyYnj6rLX9yRfvKV79eZyQsWLSkNsPo/GBnu/fuO5NX39EIbUEXKBqMXngNGvF4+pHwPJ8wlv5GS9CRp59eEdjtW4ooJUJ88Buzkasj7D0TGK14ZmMUkpZ4c8r1+Ci7LMk/dED/UfbhipPK+8z/shLsrHeZFTiFola58M0aIX2jfdY2gAGY9o1K8KXQ3eAvOmH9gW11+1kxvW/hWuF+LrSznvMOnRLwh0SrMTDON6KUiOdiaIKj8jdmBj+Wt7qQRYqG5IJf3svQTDiFOVkU/2PEG0qKCug/BhMzMYxm6kuZmWa2AN8JnHbvfpigfLQEn5RHlZX3eLS7eMrekXLRo/3Rn+RjBhCdMmtSs4HpmN/49V8Nf57Tzj07CsX+ZtqiXG6KIjpjdpSSA9ud9zzc7r7znsrvwgteUetFtzu3JPyKW5Rd5TZv3tluvPGWOsiZN8ALu5yjxG03Hb9rWrv/oUdqZphywoXzsEMPabbn587cdnLjDnxT8ZUrV0cJWdeOzziYHbyaFvyiVD5w/33tcApRlJLarCUwAkdjGojJCmZZ4OTJp5xWfOahB+9rhyxZkGthmxH+5SBfPEGfMVjAgWn781jY3u6+595aN2bBe83+Ffz6DqUCWm4w6mv8FO6US3dwDK545pUi8EoxBqZHeVu3cV2bFXqx/4Hz23evvrH9y3/7n9qs+Qe3rTsiRDtuIfELr9ynnt0hIo6Zn9WfQuHKjwmT339S3JcKhat/zaCckW48j7Hm96jH5PNkOeIK45sw+fwj6xRkEY984o4Hkpe6HNYV+Wuuua79b//br7f3vOe97bf+/t9LWZ2Wm5VkzEArhU6v+gyLfjbejHO84aM//5GiW//5P/+nMlCZSSPHwm3uysah0Oup79RdWzvNYHgqmSV5+21cujyPtu1ubX5XXGN/CoZjvHt2STcuQbzxPBnELaU2OLu3+9a4Cy+VdoS0oJeZ5xGvyv7q1y/fxWIDEALiY2CoDAZFIK0GFOHuFj8N8ayBNHsIPgSgHZhinqXZQ0xfrJQMwHgugSdFlxAVgmeK2TcEMy9DTxHOxMl9azrq+1df2b70hc+2f/0v/3ntfrH9eYtdp7WNIRi7OyqCG6a3Np2OqMiPUsACRthGnAk2GyNU3HPPgyEY99X2fYQSCIWYX3rRRSFK+7Wf+sB725KFB7UtUYYsojdTYwcNi+K2hqmxmqaiU2VEYEg7qk8AN1cXCltbl/o9FwYMBnb6YElUHp9A6dW9kHWKUSFKoN6ZATh1ZcF38IPwW7cQTvo0Ibg9/cxT7Y//+I9KwNPO17/+9XWC74IoQBbyrcj37VGCWEsV05VO1iZMjsW/E8WukHTEJjwP65h1GpSS6t/UisBM8CY02pYTIWdtKtikbQ6G1MYSVNPKUX8BvDru9t9eswJjmASC+h4YYGx5rN8usMovIKr6sSjxETa171Tw/QNv20Za90I5MBOxC7Pc94B2wMw5bf3m7e3nf/GXo5j8jfL/3LYtCuaUUiI/ZYCv4Df8HYPMb/X3u+qTePbBJ8Sl28OM7Tkf/EmdMUdWvjVR1Cy+tX5oYwRhcOT2c/X3r2kPRdCOJNAWH7ykTpQ+7bTT20knndwOWbosdeoze/BAn4ATxdDsiXqwvBAkwVyo2bkp2IJjZ6aUgm6NI/SNtkjfQ4hSngdRGO0cYcQb9/F9xO2XvoO74KJPRx578gIrjLVwOa9HGjjPNUP9CHbWS1hz8J/+0//dHnv80faGN7y+2eHNehP0phTstLnnZ2vS7WG+IfLJl8+3DSOc/cKySSnp7hE7CvapdZtti9EoB/LgD1wwilKwybgmhARv0UGCp/LAUSjXwPSbfLtFmjX0wGIyXLfkLfQ29ZlHOKS9yhjf1N9vNIFiUrQoApO7HAg9Zni0gZ/7tddcG8HnwcTdmHE+oy1duqRmiZwS7Jli/txzq8sCzI8drSTILV58UOjNmmabcS4dAUEUg83ti5//YtHRxQvnto9//MNRUI5O2i01O7Im9JAwBU/MFqt7PU+5y6GflE6MWTvgurV5FJOlhxzWPv/Fr7QHH3ksgt78oqvrN2wooQ4N5eJySOrL/amfW7O1hCw4rL3oojUjdus67thjSulzDohyxAd7fYi5c81ibClXh0CN8mgdgXoVXgaOvlM+1B1dt97tda99TTvphBPSD/s0p4ib1bXWpWbXU0cuPvAQrRr9xZINB/S5GagS9Ake6Vs4CF/0ZRdE8K2uwKuD/k+PZFz2TRL0uzGtjvBe/O6WS3jsxgSGuCHwoPfK0A+uUo5yqX/xsuAYVwdKg+C3nb2MQcqSrUbhFLpuwPX0aVteMgDVxjPJP6S06iLof/RyjC9KvPapLxqkrnUgboL6CcotnhFYUEoY5nggYN8axiD2W3/v70YhnN/OPvPUsJ4tUaCdYRV6cEDgv++s9sObbm+PPrK8rXh6Xbvg/DPbYYcdknruKPeojRueT9+Gf+yaXu5LZkcPP+KQwMBBg6uS/9wohvPaylXP1UGvJ4R+mg2lUC48aG76amvgGtxIH3U4tjoLZHqU6WNDc/FfM6W33XpL6rggisys4kg234AT3AU7D3yhjFzOKLE1PnfA+++7t03btb2dlHG0jxnb5FPKD8Dr4wBhm00Oku6xx58smePsM8/MmAsPnsIj8IN3AoMk2MMRfcWtdG5kMLguWJRPuX7Zy15WM84Mms+Hf02PDLbkkKPb1771/fbLv/oP2qlnX9A2RomjlFCM5KdN+HvhX+WWKkzR6v5/Dz+KB4yw9++fFPbO768b4ByYCKNsv+U7WZeXqtePK3vE/5FxImhXGUTnxFUPMhelxJgbSsnf+pW/0971rne1X/u1Xy1aYUDhZcapPjSOGO/JWHgdeQY+4SVmR//4k59s//7f/2777d/+h+2tb3tLylIuWWdHbShiNrCHznONRR1W94RhwKWUqGPx+il8Gm3T0nrOpU4Vfwqm4vo24graO64Rb+9QaXLXzuTWX/6IMPIaZbjXu/ys+1ScEab9wi/+jU8giMOdSiUGM/WMeJnKLsEyCcVxF0fAOLiSuPsmL5dQRKyI9R5hxbPv411VJp88A1gtZJ4SbgqY4iOQuVatfLb96Z/8UZ0I+/rXv6Zt2vBcuSCEDhTTGITUInKLf1ODmjpd/sQTdTCcwyCvuKL78v3ghh/UDj6qesThRzY7XyESRx15ZHtThCHrVE4+6fiaDVkX4jc9RIryg/jwM95hLUniq3y1rCALuEGWtMlUbKhA6mNB3oYwyI2B2bTaCYRrFb9VDBHcOywq2W54yGd8wwgIV+ADLi7vKW7iY8gsdoSb888/v3bzMXhuvfW29oMf/LCEtcMOPRQwI0xxtzJY+m40XfCFVOnT9J8+A0OwRDCL+eWdgAkqQ1z1US6rqTy4XnQ3lFlTg5ObAfeBPYO6cGcqLzDTRu0euFDwS5uF0b4Oly70FmxqAEgNDi3tnpO+3lIKEiVk+ZNP5nlB4SQmQijYEUZpEfy8BYvazbfd0W665fb2jne9p6bHo1Uk7z14PYJnFzzfU3aip1Bwo4jZQpZrEGKFGac3QiQwF64a+7T1EdrmzF0QgWpzlJMN7eZb72jfveJ77e57H2hLlx3eLr701e3Nb7ssdXlve8Mb39KOOfaEctdyCrs6Y+6YPVeU7SnTehm+8rVbWGDLmrKDf/bz69MPNjh4vjmzgNDH59pUsnoDOYY0wmhb9WsHcEE0D1NXD97pr2r7SD+VdupHx536Pl4lrzwbFf7gLkFCH4KRwx2LIE+5e1BqldMV3xdKmHz5eS8vRfuHN9zQbr/9jrbi2WfLjYEgxOpNIMYUNhHCMsYpo7OjZCxbdlg75pjj2pFHHt0OPfTwEhws9D82eTpp/OipnbkIt+pDcGagsOuN310535E6bikh2LfnnltXZbKMoidmubiAWldCAR34gD6WYSXtABOwdREKu8Cc1IXbfac29JKFCUzk2cccIYUAO73accEFF7azzz6n2mDmgZX3vvvvb3dHYXnmmRWV1+IliyLwH1LCt7pzRdyw0SzH9uDSAbWBxy233NbuvuvedtQRR7X9g+cs0a+85MIMpQi3UVpXr1oZJW520VBnRJjNgBcUWjtEwQ713RYYqDu6RxAlrDs/ivFgPdfNvHeJ7/RpMyNzQw8oGDNm7F+HNVrETOBjrHAWiPMn5kWJsBOjtQFmzfSvPmLwWnpwX9hMWKaQE8xsDBBw1ZjnPmfzkpWr1hSOWJdjJoZV+owzTm9vefMb26tfeUmbb/vpHVHq16+NsrGxLVoQgRVfK0sjl97pZZmkiKFQFBB9ZytjdqMyPhkradvoWzyyxn3Gur7zmVLRBfaMk9zBqbs5dLoHETzLCW0ZfHTQdd/kMfKBF3gIvOq4RZjthhMX5VhdpO18dYpPJy3aCyc6fe/DVP3xhqEsi6M/pVdX7fTc0xih/npdi0bmudqSOPDWO/WkYFUdkldta55nPBAOXnXVlaX4HXfsUaFDGTdbKOTT2gGU4OD6E2YEQ0cjYhXMzXLMmEEGiVCdejg/yMJ5PbNmzaqMBZtJEHK2B28cmrq96MWqlatqXGo72seN225e+3NRClysWcETjONVK9dEeTuwZhvw5ZWRLSh1swJPRjVw0X5wwN/SmdVGvIbx4JBDDi2j5/NRnGzugt4W7gRZ4BM4loEytbbWCcwffuSZtmTRgqor+BlTOqXwIQih39DATk92losQeOIvxrv72rXryo2VUuKA4gOmp68znmydv+a5jaGFB7bTzzq3KyRtqm9cyRv9UcZu+l3vOl6Od+P7j7r+fx1eqoy9L7g04gqTvz2PeJNhxPlxYaR76bQ9PY8b42rEAy/9M4xLV1/9/ZpZff3rX9dnNkJTGbbIPvBqKPND+TSupffejJid/8ijtsB/85vfnH7si93NhDPsdp7Rw+56uk81byiWqd3u+rm/qP159ttYqnuu0Z7deU6EyffuL8orYTJ9VWR3tfbkuef7i9+P4HnIJHve9jDt/T/1oU8oxOAm9IjnNyIEkGOKxvtiRAGoTnLvhCrEswbVYM6DAHaBZQh7vUP682ik36pUaTMYKT92HJDOO0AsQTlpMMBbbr6xXXvN1e03fu3v5P0+RehmTJ/WVjz9VM2MONl5+fIn2j1339u+9KWvtO997+o6vOyaa64tBYRA9/KXv6y97wPva+9733vbG9/4pnbxBZe2u+64u914ww/bSSee2D7y4Z9pxx93TBFOJ5UHBdvC+XNDfNa37RH6dmwLc35+UzFbBBTZ2Um7BVkIhIPlIqK6KCNbIyhC1FJIplOenNuwrSwrXdmIAJ62gg0CNZhWHqbgVXhVz/piEBJ3+5y7d8Xn+YKbbUVPO+20DJQ3tHPPeVkJerVfPyE1dUI4o11F0IpSFAG4M8LOxPShfu/WV36uTuGeWYMQs/F9bFJAgeCOJt78BX0RqkXfmGhZGOFDrlHXYsBglHbAxO5bnY/ame8OIvKeUFI4EIY/4NFhk48FmX4VTEJwCQbudtpxyCL3J77lMiPgURYIrrPmzGt//oUvF8F+9WtfV/ntuy+4q4K8+901cNTzgAnhctwxFBZtM15cZPZJW+y+ghFwY+HbfE+Ujy8ED6+48vvtgQcfaXYm+vBHPtbe9e73tVe95vXtrHNe3pYccliEYtP9myNkW+OgZRxKej3An1BvJsTYoLS3aREgnCSbi6uOYeSMG/7tDtdiBaaglJU0uFnKevpoj4AyBcs0sbfT7ymhKc977v0afdCfR9wBo9zhf/7gw1Aqa/zmM5rC9QFzpShSSAgzlNlyr0vltdd3xRlHNig4/oQT2iuiYD+e8fzZP/9cFLpb24EZvwdHAKdE2IEshcHm9AdBzCzMPqU81FbbYeDogTYLYGB2AqFXjibA4+72F7glPiXFRzRtWxiDGZFSbINbhAXCD6FHYm4j+gX8CT7GE2WfQOIedE6+3GUIhuKkjlMCCysYoYxAqS2UHHilvmBLAFcWZWjBAidvz2lnnnlWe81rX1tKijZYG3HNtde2e+65u1nof9hhhyetWTIzHCz129v9D9zXvvGNb5ay9rM//XPtnZe9sy086KB2x623lH+7MyFs1gE34EUd4BgcM1NhS1YzChgvmgPn9anZALSCUESomx3myaJshu/0M86ohfXWjFBy7L6FTs+dPbNtWLe2Pbvi6dCSGbVFqrNmKA82BrAToo0/ZoapU/S432i/mVkzKfDFeoGTTjqlxrOTrx3iump1FIz079yM9cOOOCLpZ7ff+vu/1c455+woXReH3kYBzbgww75vBNhpFrDbnZHwG/ruEDr0iG9+8bb0eT9nqa/XcbAhTE/DC7aDvw36Cw+MdztOoUHuJWin/9AjFlU4D24EwxrP6Fzug94bI2Aq7BYgcyWz+g7W4gg9PvgPZabHwY/hj6tmkGqMJySuvPFWQVz4BYbyEG+QY32M/lfbRoEJ3UA4lTZ/qtrxoBsXi2/kKiNcwuDfve59Tc5VV11RBrgjjzisWWxuYwDndzG4TDtgRinb1g4uOXhJlOjHgxsOKbTDJ48EY5jMoQ+mtaeefCrjIXTkwP1Ce6enn/YvPmHs649VUU7RHO7Xyw5ZmvZ1fqdZ1nBS6A6cMatcqhgerAsyZvS9jWfmRXkVj5EtOVZbB9zQKv1pXHILZSy1y+Si4LJxwyDgIOb0Uv2BpZ4wc84IsyL4D4e0yXo3yhYaYDbDJhYMM3hfzZik3KKd6VMKjXqgZRuiEBkbaIJ677MPt83gW/LfsXNau/eBR9sFF72yTZ/JewJN7v2iLfq5gg6t22Q/73kWepv3XP9vw9757H39VcLedfN78t3I56+a308KvW5Tdzg/NZ76uCcPdLkWDaSQcKu77bZb2uFHHBrZ46DgMrmuHzBaMqJxlrR+Gx/SGr+OyjB78tWvfrXy+dCHPlhjRtnGIwNQyVnqUVdVI6HTDWFSKRlljDBg5M2A2d5wG9dLhfF+pPP7pdIrYDKPyTgj3fj+ovRT973DtJ/9uZ//BMsY4NHEh8sCYAAQZm7gussFUAkefgOCDhqDqzogzFc81lyAZblJVVIpuSJmCEy3+PjtGkTVewwyNa+OJNAS/DAIlohvfP0voihsam9761vzfksxvUcfeajdG8b8wx/e0G6J4PLlL3+l3RmGTeM8+eRT2tvffll77/ve1375l385muhb2hFHHtnsoLF2zXPt1ltub7/zb36n3ZZ0p516SnvD617TDpo/r21yxkcY1qwQRgvkLGh3vRBCyucUUSHgI8QICnq40xUCDj7ggImzNGJyhHpnKUBpRF57krSIEGCVJS1Pe5hN4k21fxD7ASuw4QPbreEQnrDE15GCFiKdO798iG9h+4Eh/Ags4YD7BGGlC0bpN7CdEoT0j3roi7Kc5U8etPluvUHMZ6af+4nY0uoDrgAGoql/RLpPbfJlT5qkKze8tK6UqdRDO5Vd7QszGQhb33MJg/nD39peslLtGYjjNyZFqFMCFx7C7NPPrGhXfu97EWgvjIAQJgTqgevOxE2k9oef/JPadc1+9TVLsk/6Nm3tWvtUASmoM9+pdoaBUXief55SEsUsnU2Qtp5g3YbNbcXKtW3V2nXtoUeXt29/54r2la99o91+xz1t5ern2nEnnNQue+e728d+4Rfb617/xgjVy9oM07mB1WaW5zAaz2BAYO/uEmlbYFELYdUFLPJngScmD05gZLxQRoaylISFP+WOGcEGPvb69wsz63n1lnoO1Ht5U1cPHb79kq1ve+J5j7h0ApMrr7z2rRNu1dZ/4nS3EOfkbIoQYBc2dVR2JUqAF9qE3nCx9I3ghKa87GUvr7bce//9ZZWSH6VTfWxq4I5pKwP9AodhBdZ+dSirJWUudS0hIO8o8CUghLbZErjglnEpD2X4TQmH44QR48IYwOT9dmdEYVjQZkItYUIZFEhjR/kEbX2nP7WTUjlcoTaGlkmnrYxC8i1lLe2BB4SSDRvX9/6MsGOB+Zy5s2s21MYijADOirr99jujtJxdaRzgZd3NNdde035w/Q9KYLvgFRe0U6I0mJ1duGBuO+vM06I0hKZbz5Z3LLx2INIOtGsYFcAJndcf4OI7GuF9KVTpPzRIu8RnabZO7ojDDi03Tqe5U1ooyqzKFHmCH8XDBgSzZs1thx52ZFmdbaTSeYA+6y5whEYuXnYZ25TxZ3FxCZKBqdmTg0J3fvZnf7a98Y1vbC8795z2mle/smY/HNj4/MZ11T7nRM2fO6t8/m0Na8exjJ5SlNRbP7ijR3CWgIc+o52EdG2F1/pp3EtRS1+hPSg3JQJuWDTsGzyWDg5AcXgGduMS4JP83AVlwbmexjgzrPz19II8qxy0IXH9lp97jaepusJ3s17jNPeB+4Lv+kp5dX5W+EcvrwtfrmRTeDPKrbwTxpiucrx3T9uNBbNfhHLKufhdiN+v+g8uMswtW3Zw2htZITSLEmC3Quuy0GzK55Ioqfff+2DGsk0guB1uq1mFKj84gbetfPbp4O7M8KWZwf/ZqcQL6TPWZTgbYT91puBu2byjtv912CAezpXYuht4VbtphVc8++wzGVuMbgcWHzMLw78f7HpfdaUQrEs2yrjU/xaxKwcct215PmNqXuKGju1jtol1nLFjR/KEJ6lb4taMfepoW344oneNc2t1wZSS4q4stExd9TVLfSldSdHXde7TVq5aXWOCV8J2a+ICi2n7HViKybXX3dhe87o3tnnzF4VP6buelnEqWFL9pux9dqXCgalvUzF2h4EPrhFe6p0w+f6lrh8VftL3EQrfJu6C5/F7Mp+/Sn5/lVB5uuev43IvQ5H92UwII9sB7YQTTij33ltvu7l961vfKpxgSGIkF+DLqK8r3dD7IM8MyhTcT33qUxX/ve99T9HfoqWRHeW/d1B2CZwJ6mNMjvoN2vKXgogJ2jKUGGGke6kw3g/6MuAtVDumyqt4/v2IfEbc8X0yLzLX+DYueU77yM//3CcIualyJ1YhqJgz66f2I7RFVPPe72TbFZOpihg4gCuO9+6EpRK+M+AAolvwBzHthBrQlVdbKkbgp3QgBmXJwKBTmAOwDDzN4WZw/fXXtRVhuN5f9d0r2w+vv77dcfsdRRhZUI88+sj2nve9p739sre2V4VBnR7me/AhBxdz50rz7LOr28MPPdquu/aH7Y8/+al25RVXtWOPOrL99E+9r73xDa8NoevuPKxrQcdSIkz9EuLV2RS/gKl6sV+QBrl2gQNEJZjXoqP8seIQ6i0m3PVCOiMEQrssctKT6YK0P6mnYAm21SmBtWdELAAshhkAipY7ot9nIFhfRYWLTvFlrdlWxHO/YsasUbXIb19Mq1tw+acjgJs28Y/sArB+KiEsdS+LaIohINe2mhHIta0rTOnntK1cblIlDJxVa+euKKjalYoccMCMtPuAMAUWHlZWlsRkCJ+Ss0GpLb1NBlRvEyhS3LiIFJyiQJiBgL+YDVipmDydy2A6H9Nj5bTYudYLBQbHnXhS++6V32tHH3tCW7L0sLY9We+bes+YNac9+PAj7bOf+1x7zWte1Y499qjkaWpf0WG+hZ99kJUbzZbtZU1D2DcEVtNn2NVrUxSNDe2ZFWvatT+4qd1+1wPtiqt/0H5w8x3tBzfd1h5d/nSbv3Bpe/Vr39De98GfaR/40E+3S175qnb4EUdGDNrVtgTHt3KbM350cYCBifXdv/I7MNi9ZWTie0Wg6P0eQYYCk/7BsPwuC37qytrC0ohYOagNaMEd03PpgBIm8wffWOU2ZzyVS07gZswiFOpVRCsw8A4ueFY+2LiqKuL0p4JXhnXi5L+8Nn7rgreJh6n6rT0IdOFuLooyYbhmDSLQEFJkQJDS19IQULn42EXtVa96Tblj2YHGdrlHBKbWDsjLGIDbLIf6EV4i7sqrSqUeCOBQltWNYFBKS2BeQmTyQZ+kk974snVxHxfd6lUtTl5+uwg2FD1w6b79hOnuhkYYgNVmPeApSzoFtEZxOh/NMtNgXIGd/EtATF4UEPTX4Yxo42wLdremLvv3BZA1lnIde9yxUUbOjQJ8d2jjDW3ZoYe1Rx5+tH3zm98KnXs4Qtvc2sjgsEMOaYcvWxq6FkXphQiF0wloDCZRNFId269igPBOu9wJYZ6rrwKD4glpOyUYvTAjCkZl2Q38zN6UxTn4vWH92rZxw9qyOh915BHVl+CxLuPHzMK69ZvbsyufaytWrO50KLh7aOp+2KGHhzk7XO/Acs166kmbGqwtQU432rbe2hCH0l588QWh2a9vi1mpbbka+GzbvCHtTd8GDfYPzXM5zXvXFO2zVlBd4YExou7GCeXKCz1MoNdOGD7Ggr7xGw8sBSa/KYrwS1KV69v89ksZ3nc+OH7LR9wexlhyr3ES+OKHcLAHNLsrLipWdcrl+0gzQsdNdei/i8+mTOUqxiUOnUH22mvLZW2t2dOpvHs+QMG41sfwaE/NHNRnuK1dHZe3vxDY5INtfq3doBTWafeNC9SMdsD0WeVC/EwUgKOOPjx9rQ6BdeLg48+HBhH2n37qqSiODoY8sD0cHCbYoW/86skglJnNz8ODnW31s6vagrkHBddSlx2bg6sbS9FRRzwLbm5YvyW4mjanndy2yBaUF7CwFmPhwrlp47babISMYa2kNlNobFtdsgm6iL5MwSuNLv5nBtUZKRa2H7DfroyzA5N2Rxk40BSKT8cNG69sTbnOPwm9yTh49LEVZVjIqMlYj8IBpIEjWNcsV+Lgt2QHVxmX8q12YozinmHUVq1eF5p4UJsVpUyfPJ+xynhnl0bnthxx+FHt5FPOaBs2bq5Zu+r0jIVC8Arpy9bpbF+kvAeXhI6ruyPvDgNHJq8+HvpYqVy8V17uflPe3XePpXxD4/q74EFHzrr3dH7mv8qsh/qdMHB+d9nSTH370cH3v9qlv3p+ey702R0NLHksz/p2yLhmS857xcvLM8UM7ze+8Y12RWTTtWvWVv+hwYsXLUnl4eK+pRCbOUcr4dj3r/5+++rXvtrOOuuM9p73vqu+lawcuJZhq8bgCIFb/QxsAb3qmP8n4CHNJFwm6YRn+U2+U6cR9k4vnmvkLUyWlQf/0lUvLmMEzyOd58m2VD5T9Z8M4k372Z/7yCdkW4QngK9KoV7+VeF9wIzCvPPcC8m73M2U6KTyAw5RMZgJuPLC2AhW8h/p+jOi1wUwaeXjEDqMjtuAbSmVe+ttt7a7776r/cXXvlb7yiM4C0OwWMZ++oMfau961zvKB/2kU07KoFyYNIhm978HK1PD9rS3xSYl5Ktf+Wq78sqraovIn//Iz7a3vvkN7bBlB6e5fEcJ26ZD9ysh3+FidtqCCb2+RMvUP4AmDBtwNehS9xJ2chmKNW0f4RkhImBXyE0nlBBSHdXhaGCOoAM7QnTrGEHNYJavDDAR9zGbpB4EWr+H1tlhj0Fsz6BgDeMqFkHphW3l0rMxmjmil6ZkUETJClEqq30IG2KqtvqN1bfqk2eDFTwJVwRZu4gRhLlgOD2epVl+hMg6vVj7I3BhOPp6CFFlLdY4rUj9BTsE+Y4xsKT3Nlj70nfYKctAQVV8+NgtV13ZCbMi1Kav1M+ZEfaQv/ve+5Pvge0E7h7WaIT4b4oi9dAjj7Zrrr2uXXrppVFil5QgRuBRhvFCaCxQh2Fs24ZBRdBJex5f/lS77fa727cuv7JdcdU17a677w8zeybK6c42c+6CdvKpZ7S3XfbO9v4PfKi94Y1vbk5P5+de+aX/WcoK5sZRctcW/dSJXH7nPbiAVScSiVXwefFA7qHDoPooV1nbpginJC791sdxZwj1PnfpwBfcCr/SaQwGxp+pZO58lBSBtd9sY83WwMcwTPVVH3n08s2UdgvfoBGjvl357sRNj1e5+d6ffYev+RH8R4BHuj426ik4tbPWHNR25GnAKaee2i666KII4Ne3r3z1a+nj6WWZt2NWr1fHXe2BIzUe85JQUYJaGUT6uPO7t6fDwbN00hsH4INpdHqyp80Y0jCslHA+pcR7oY+l8xtOEXI8q3vH9+5OOBRF37vS1vGgC73JOOMBXFmK7biFRpitXr16ZcF8xoHTg5tOp983AteCdvppZ5YLAAb34AP3l8HH6c8f+uBPtTe89nXtlJOOr3OcxhapjFA1E5C8Nm1YX3RPe9Bss67aql3OYoBLZkUocdrLiuuuUWOm0zuCfrfsZfynC9F2bdDPfPIDmoyDnaWYHHTQ4sBwRlnJLXBnqcbEwf2E404oX/q+pfCGKv897353uTacfdZZ5ZLlMrtPtLFomHC4X+pvzZ+ZYbMiZobH7HDvczQvfTlFb70bV+FpvTVGOv7pL/2tXd7tjp9n7/s77QxuJL7nUhim4gn+R7PrXcWZyiPXiOcOlsVTEtdzCSW+T/Heml0LfoJn5ZtvY6zBc8/SEKAHbsvPvRRL8EmnDPoCLuojz0TfHVRlhJ5nV5aUlzf5jY4ZM51vG8279onwrayace5CfF6k7Om5HVBr6m6+9Zb21DNPtKOjlMyIQkxR3L9ghY8yMPWd1GxOQSG9994nggPT25x580KD4NwB7ZmnnijlYmfo8bPPPNcOWbK0PAP22y/9OaUgGU/7gGHC5i3ri7YdumxZytEXtmjtvJAhaPPWTVH2Z7fnape5PvNX7lEbNhQ+1myYjMC06IPtiYcs1MrCDQ8d2LxgfpT/wMk6vyH3UOrNbKAXxgkXRPxx3bq1xR/tymUzFgbEwoGEUkwTXxpjivVcfvrB4cWlDCetOs+ZO6/WMBjLA09truIw3R079w2tPDO028nuRmT6jntp4C6Ytd5nZ/o1z97r2xF6X++5/7hQcQJc9RvBu8k8XOP73vHUG718yZCok/H3DqOMnxzE+6tdPc8XX2g1ut7r0nmGPhGMPQZanjc2p3nVK18TfDu81kF+59vfbd/65uXtjtvvKo+cB+5/sDYQYexdtHBRzYw/9dTT7V/9q3/d7rn/3vbrv/5rdR4gfgP3jNten05jSw5KFYY81O++qYn3L4a7MAl3eFuK4VQQBy3oreq/B50TRhph73zHPQ/5T6X6z73D7nhTYfK3Z3/1XP/vCVFKfu4TQ9Ar7T6IMhru8qyCXbjuhERm1b6pq9yRQvAIV4QXdxZPlomafgwBQ0AMnNGpQxCDlBixqX877zwawdFBfDfccEP73tVXt0cffaStW78ujPeUXKe266+7tr3zHW9vP/szP1MWRSekrt/wXC2Cx0gRABaH5Y8/1e6+6772lS//RfvKV77WbrzhpvbQgw80p72+733vbm964+vaiSceV/7Gm60dSYdYqI0wlBCPQYeIIeyYsHsRYgwDQZ0ajAR61pAqO21h2aBcEWjAc3LQ6Qjfu3AIdL3jB/L4rh5+S9etWF3Q8X4woFIecleGPOTU/dF7nYZwpI4IurSYCVc4O+YQ9nwneOqTLoz0Be0GhHeD8SLGhFPttrCO4KovHcymfISflZ4rlS04bTDw7MpVpVRU1dRwCm6FlNqdPtLkqnn+I7hbAG1BIMHFAlfKj++E4rKiJC2rsV3GtBnOZJiR5PKLhdr0vXMD9q/D59jqzjz7nDAHrm75FiJw9fevbXfdc19745veEqXk0LY2BHz+goVt/cbNbcPzEcamOZF3Z3ts+dPt/gcebsufeKZ95s+/0K6+5rq8e6otOfiQdt55F7RLX/Wa9s53vrv9zIc/krze1M6/4IJ25JFHFtzAEY4LVeepgT3Zx8L4Pdn/gue9r72DPPSNy3d56E/3kd+49OPIY/TpSANfWW6sjRC4K8HnrkR1QX03AU4/lEI92pR7jfnkJc/JMMoe17DEjrur4uWSl/6tPNGV+lLZFywptg4TMy4pTvMXLGhnRThlAPnc5z7XnnxieZ2kC/Zw1zh0r7ZO0a4if1Vf7e/PQikUU+NL+cozxmxt7Rv8Hv1Z+SSd7+67hYWMj96SPe0eccxsgY3Sej264OGOvmA8tkxVvjyGUFrPiVe+4snH7JitV61xQDfRSgxFnZ3RY8etu+68vW0MnTz11JPby849u338Fz7Wzjj9tLYwykiaXDPRY8ZXeRQXNGGTxf4ErnzocDCj1WdNtJ1wBNba1PtoT3+Lz51K8K3nS8EhIPZntNj6LkIZV0IzSWedeVat53PWjPq+9a1vqS1610ZB+dKXvtRWPvts7Z7k9HXGpzPPPCN5zKs21Pq8NAht5kL7QvIbcEWnX0SrU4cuyAem+qbq3xWP6pfUU73HffSxb9o76KD3ve09rXfijf4W/B7vR1y/hb3jjUte49uoDxi6PAsjj73r59m7PgY77Ef7KCDqjwePvOAW2MCbrrDsyWNXFdXzHmHUq7/f867Xo9cl0MjY7UK12Y8u/oIRmm1dTeSJ1OHBhx9sDz38QDvl5OPb7CgbO1mDCfDBLzSBK1JqFTyjjM5uq9esqJ2qFIzX8DbYGDw148AYxv9+/ny++8pXJqHd/6lHvsuHUW3t2vWF/3DJGqmukPaNJtKAoiuzUh4+i1fbJWn16lXB+ekZl05bf6FkG83vfZp+C7+ZNWtOe279+hpXixfaVGWPSy0YWpOCPvQ+7a4+doTEmyjoDGTWpvAMSKfV+BO/DCDJA71BCdXJmPGbwoUu4439AMj9y2DB6MiDQ73COtuMmXPagw893i685DW1rmR70vVW538NSQeVUuJKXfdWSgTvJ3FhhJd8L4/AsuPDnjDijfeTv10jrw7XHibjTJYy0ox0whgvPzmI81eJt6f8yTBZtjEl6Bc8hlwxY8ac4My69IO67dcOP+yodvLJp5f8uWrV2vbUkyva/VFIbrzx5jq492tf+3r7ZpSVr3zpa+2//T+/F5n3mcr37Ze9vR111FEph3zZxzR88NxD4OVvt2w+YLEHvuMS1HfcXX3c9nfyrGuvNCOMNCO+MOK8KG6eK95e+LN3mCxjPLuGMv7i0vP78iuv2oXwAUwBvQj6ngqpfBG8/PYsrmfvKCBFkPIeAzOwdJh8PLNMsDoYVBibipgeFVd6h5fZ+vPRxx5p9997XzEjFJIic94rzi/f6cUHL84gD2MModiw7rn2T//Rb7dj03k/88EPRhBX9va2etWKapi63XjjTe2O2+4oN63Vq9akfgbv3CJMr3zlJeWmFRIWwpwB7BCm1OX5jRurTerKclEWp50hDEGMLfzNIwAjuMXYQ0AgDCIPpgRqZ1NoIyGIkIeRYxa7ESHXGHzqCF7es5AiSCOe9+AnY/CRpy5DuBEhcBUPbMGyFKjU03sEG/FjjZEfgQdzYhUijCDEBAKzHAgi4QPBlw8BDPNWNsaFeI/6+C5QElw0fT798ujpEFx++PsUsf70p/6sdjp75zvfWTtSrFm7Mu3cFhgYYGk/Sl5tVwbhJYMrBLULPx1Xno2CadCrj3qAJQFBu5TZ62mRcfpn2wtRZuZNKUd5Hzj87n/4D+2Ciy5tL3v5+WFWEQ537due37K9/evf+Xdtc2DwG7/5W7UbF6bEHxR8twQP7GB09933tvvuvb8W0b6Q9yeceFLyOa9deOHF7bDDj1D1wKHvGAXpDEhwUm94rb5DmBl9Lng/+VsAW+l88zyu8W3ytyDeCN4rd4TxbfLuGnDzPPKqsZtLILiMfLwT1++60kCCJZxmtRvC6chbdnAMMMY7lzxGmZN1VHql85zEalpxClZ+5UsR3R7g6hPpEzMiDAZbg9MMAGYNKEl33XVn+4P/+T+Tx8728Y9/vLaLtcgajpRbVfJS3ykDYeFYja8Egsga5+hkXFPEtH0oIPaPF1gijRvvtEOfwksBXLxjzfaesWH0lzK0n/uX+OJ1uHalRn2VV/HzBwbSwF91GeN7CDrqbeEuAQmj4k9PMHvs0cfKffWWm26uHa6WLTuk/ZN//NvlMmVhsZ2B+LyXGyf3pdAaw08eDiwsF6wqr8+OVd+kXOXlV413+OO39+olaK+44DLaMd6DITxJ7xdd0KfGqd2BuEP+2Wf+vHbK+uVf/pW27NBl6cd929e//vU6zR9NZbH+wPs/UEoK3IIl4KAfSvHIRQhEryhtZtS7EN6/Fbpp6xQNHzMlhXOps3Z1Ibr3FWFP0BZ9pB+qP3Npu/Zpq7swvknbcRw8O9y8n4yrr8c4EGpMwZmpsr0fNENc16iHeImU+qQO+e29azKfni9a2nkFmKCvxvRYU4JnldKZmOWmlvjgJb16MwahfyPAZ/n2enc8BdsaR0nv/WhTKHPbZxoXxHzfHxyH4Ylxc1ZYeYT7OfPbNdd+v/3+f/9P7S1vfGWbNT1pt21q+6ePSmlKfIvdN27cVjPTO3bs2zZsfL5mpBctnt+WHLyw1nnA2x2MS/tNb3fdcU9+H9AOXbY0uJl67JP2v0AxybgO6PED5OTee++N4H9gO/HE42t7YfWz7gO+1w5zgcoLO6dFCXqutmlHO+65757aFObwQw8t90bkrVAq7WUwmzbtgNri/bEnnozA+UQ76fhjIpvgU3ZU6jN0+gAN6oJrnyV0Iv3MWXPL9YqLlW2Flyzh1tNxFH6TLeAoGNoBjJJUxrm0pbZZzoM1Ok5vp+SfeMKxacHWtmDBXIjZtuzY1Q5edkz75neua//nf/j9Nn3OorYl8Nip3wKjjvvp+50u7mXp632D34HLCNV/L3H/UWFXPhcuqORUkGbvdOP33nFHGO/cK/1UFLgmjHQj7zGOxvcfHZT749swwqjjZFAmmmB8eTYexm9uhv/sn/2b9FGXg4wn7tTGg10LxZMnXgHnOj3fEX6acREa+dxza4r+caV+9Wte1f7BP/j7zWHafb1yX/sFL3q9cgF2sLHDQt36GPXdNWDi+6j7qPMYs5PxKjd0JN/EGelGfoL34/d4N+LlRZ6T7+isvcKIP8LudAm+FXVXp6l3I0z7yEd/4ROEgm4FFW1Pwa4SFvKv3nvM73EJCJaGCaMSAOAd4WEPULtg2w9Ke7Bdc8017fNf+PN23XXfrwVmRx95VC1K/9hHP9pe9/rXlxVtNt/LMJfhXmBHF1bDb3/r2+2cc86pdRPr16+uxe6f/OQn22c/+7m2ds26DOiZIUJ8lWe0pQcvaxecf0HNrNj9wwGIIW/Jj2C2tRhzLdoM9dE5CDbiUGsv+Mem0WqvPS5tczk7BdEpZgJ+EUogIUZWyJg0lDZ+heAKIasjpvIRlKdTtZGfqkS+dcj2PgD0zgQ77D0MptgViS5U7rYK530xkwwaSA3BEcZJgYK1RdasJRQZfaz/a1YrfywyytM22+YSBLkQWFBnhsTMCUZmcTlLWThQsw2uHUGs23k8RPf6H9zYjjjysLYY4U3owlu3tsM3s0Wu6TNmpZwDasvDNWEOhEUuYA4/q5Pvqz1dMOmw78RffyHMIRn5bpBFYEubbCt6xRVXtksvfWUxjwJZytwcYvHVr3+znXvehe3EU05vjz+xItcz7dof3lgM8Bvf+m676eY7aq/7Aw6c3V5xwcXt3e95f3vf+z/Yzjzr3MBhThjn5rZxE4UkfZl2OyALfEcfjaDOLkGdJ0MfUy9+p//EH7ghL7Af/TzeT+Y7eZdnx5Uexm/lyGcEv+EBgiqdb1KNfEe5ypK+8CDf4U9ZvfNbGHXxsXAXDiszf13AKQi9KO7kxVK7+1kb81tm8EG53RrUlRKLu2dZ0JkxWUoxK2SejbEjI3yfcfrpddjpZz/72SL09vbvZe7bnEdScMmFuHo/YEpQ25gxXjAJPMBFHEqqOMYxnOv16fUURnsKtsHDXvf+HjB988ywAW7cEpNN3le0MK1ttZU0S3/3VRe315Hl2AyGOzpnBgR9ZRyRbs2qlXU5hf0P/+B/tW998xvtlhtvbkceHuE+TOz973tPO/XkE9uqZ5+pGWAC1ZYoJSqmDmixfLXTTI33M9JOddNOfQ+uHQ8o/n1m27cBE3G0cYShpI048nYvLMh/fK4t+EVjGIdYkSn/zpLYFqHv61//ai04PioK/3HHHtve+IY31Pbs3NO2pu5oWSknYXyEPUIlpl6Cct6rEzrXFRJYZ2yFUWtz2l+0OZc+6YrIHnz3rvfziw1vvnke43TE924Ez+PSNvcRb+/gXZWfS11GHGkGfAfsx7eRF/o8wijPe/nszivv1LVmSnxP3JoNyQMegRdwcdNGVyJVfmbUxwJr6Qo+eV81mHqHh8kLb3AHW33S8whM8lhuh+kXVan/9oky1qJg7Ux+wSN84prvX9WOOuLQ9sI2ivDmtiP4j44HKJ03hRdxvw2kyuj1zNNPlbuLLbwp9xbC49PWFBIC16xeW2tId7xANkB30KLg+1buTOFbiSvdE0+sCs9fX/mQI9AruGM8qa5ZHWu7bKlO2S1aF5q+dOnB4cndaAiufVx03KckchdevvyZmvnpdMYMf+SItEe6STpqLOFPtR1x7lyGuUIz9OgjeKxeXansckV3Tev0WNkBz26+Cd/WPvdcO/zwQxMXDnSwg8viJUvbw48sb6+48NJ2YJSgGgkVof7VJbNgYj2XW9cUPoxQOPUSd2HyuUJ+ejeuESafwQDewdGXiuu7byPOwMfxrX7vFSbT//gg3l8t7kvlqWz9OGiB30Xfcrdd/JVXXh1Z8fkoEwcV3poVpmyefPLJJcPa+dQRDQ7rPPXUU/P+pNqhcEG5HS9uZ5x1ZnvPe95du8GaGUajU0qNKbtF6n+h6parw+PFcPFt0K0RxrcR/Pb9RdfUN2Hv+MLIb8TfO+xO8Zc/7Q6T6Safix7ulf/u6zvfv2bXINzjpaATCkEyAKrBE+/SgopjICIoBqPgWXp5QbBOcPlRrqstee+///521113VTwLg44/8bh29NFHtCWL+246/Iot4rU41E5KhGF50zIpJEji7bfc0v7Jb//DdkY62O5YC+bPaIsWzmtOQT7j9DNDIOa2L37+S+0H191Q22hefOEl5faFAVp8yQcVIZs3b2Yxss0RMm2T6ZRePtTeobRmFzC/LSFsmKFLx7E8QRz7/ZdFMYBBTFg4fUdAWPD0mPYPwpRhV/eBPOBI+UHk3QnivvGx9b3SJA/xuvuS1nelwtQ0+LLGcGeSzmLRIfQjxraFZQ3qMzZ7Brt0ZjksnLMgn4Kib6vbc3UBExHer4jjuuSDEBocLnUZvykidqbavo0gEuYTZmQmxUzC3/t7v9kue8fb2ute9+rAATPos1PdWgfEcCtC2f62hFzVPv/5P6+FYgbqJZdc0k486YSCM+ai/pgDpgKSlF1w3r498J4eprWlryEgOP+v//W/Spn5+N/4m21RCPRODHKf/dsTK1a3f/CP//f2N/7Wr7Ybbrm93X7nvW39xk1tYYRYxMNObdYkUYYQmNpLPgDR3r4exCLfGbX3fN+4QV9EqNnfmDEWuoAh6CNhjJfqs1z6dYyL6tepfvZt4IW7S/DNu72D93vfR1meJ9+D33hWLqYrHngNIXMEZY06iauumOTIc9RFfcGCi4O+yMfdcUboAk7PawSpJ8sQtNUT+HpP0Sxf+ijp/Mx3pO/RgbG2hdLDNQhdoBDOOtAi8C2188lXvvKV4Nvr2kc/+rGqu4y13+JR7YEz2qz+aNDqtWsqno0r9Cn8MUtCkCagSDOMCa7+uwuW0lHOKTTVx3mvvUIXMvrMqrykJTVpM2EInUHTSviAU8nLmBplqIcZZW5kFC4HCJopsbMW+sSXveLk+zFHH9Vecd7Lq77nnn12KW4UFEoPayuXy1o/EpQqATXtVjYXsPTClFK0Bz7aVorAFF4Yg+o38EUbBq5JA77u4miLZ+2wpbK4tvx1wKT2zZw1J993tgcferj94R/9ceHOG974uvaqV16aNi0o2FMsMWN1VD9xWLvlqy6EOGuI9AMY7Aduqac6i89iLU6tYcudCzEhUf3QO7QkkaqdLu3ybcz6gkHhZOK4++6uvb6P99roHaREH4SRp+CbuNX3Ce6+uXs/YOYuDFwY5Qh9hIQmTKUzdkuAT1Av+VHIzJTUt8BnZ/LDq7rSFjxNP1BytVm95dqVvF7vyi+8pdev0x6wHPVQvwEn9TYz75v46D2jEAE9cnfySY2T1659DmjhMm3bCxHED5zdph84vf3j3/7Nds6ZJ7bZByTfLevajufDn6YH1hTKKBw7dzorxA5waPuB7fHlT7ZrrruxHXbY4jZn3pyCjx3XNq7fGJx+vj384KMR+I5ps2bBV8pD+iBlWwPIjRdfW7WKgezxtuCgBZEzjkwb0o/hl9y1eUTgqdOmsVrPrh2t0Ha04J57Hm4XX3Ru58vBQ/hD8YDDZv82RAidE3y1Lffs8NiTTjw+sIBToV+RM8gP+CcDAC8A1067XQVe27bvbI88ujz0Zks7/AhrbCjUfaMIRggzJfg2vN0zHncFlsHdXXAnNCL99sCDD7VXXnpR0loXuKHNyBjhNbB42VHthzff0972rg+38y95Xduxa//2QtoZlaf3DzzYFX6T9yjWC/tERqO6pD8F98nnESaf1Wf3fYI+jjC+ezeJ597DozGmBO8Grk2OGXUbcSbDZFmTZf7oMOL85Lgvld+on2/q7Vm9PHMNf/KJZ9r6DZvaKaecWt8ooAtC88mxaIr+67IKV8VuUBXPuMNbunymD8zgoUHd3dRaKvcx3kv+6903VafOT1RZ3dTJ3Tth3AdM3UcQr648V3tkMvVe3HGNd64RxnthqqSM9z3v9g4/Kq33+rie6/89YdrPf/xjn+iPEvRGdkY89S4DDJH3jKCXa1MRrY5EmBLAEhoB0LMOeOKJJ+pU4s985jN1YKFnmuDb3va29ta3vrUWYuo8HQUh+Vpai6GKiCWGY4cLC13VzOFGfMi/GsFjVd4dftgR7eMf+1j7qQ+8rx115FHtyCOOao899nj7/f/n99ttt97W3vTGN7af/tAHa3Cb8bAziF1Y+GAiBCxq2mEKGVO2VgJC+I2oG0Sslv13B9/wA0/C/E4H6nDIkbs2sCqprFmL0ZnyTIzdHTI6CewwEz/dKQIQawzEjkzedSYn3mAOymf9qp2+EgcR08X8T9XLrI2ZDWk6Uvey1bEPhgyMwNiuJ73/MD0xkkseOhMMIUvbCO7Wilg4nuTJN8Q3yojZjVQx8fnJbo9Av6TyZdlDwL/3ve+1xUsWR+A/sYTIglX+CJyqU5b1EFiLDB18x7pgy8/bbn+wXf39W8Jk1yf9wSmDYMOaaTD3Otr60EzFtP2mRyi0WP7Atnbt2nbDjTe2m2++qb3nPe+pA/OStO0KPLelrV/86l+EJ8xov/jLf7tdf8MtbXsUote+4U3tN37zN9u5L3t5O+roY9uhhx9Ru7jNCEPrbnkEZLM5M3KFyabvMf8uuPS+TUsKJ+CLvp20vHZYd1wA40nCMd65T74fwfMgJHvjzojrGgR+Mh9318h/hMl8tMGFCesf15jtEGvMbGkHnJCX+hiXhEZwkIZQxHJYaZQ9VX5+5Kqurscqe3ybiiv4Purl2wuEytzhsXIKd3ycyAOt0W4/x9gzc3rwwUvbF77whRJunY4vTsFnqixlysPdJW/tkD9hniIgDKUXjRNP20f7x2/5sGYJI0/jrhh/cszPakflkd+F/xmrnsuymzobv5Qrs7IUDqc1W0939dXfa5d/+9vtiu9+p91//31tXZQPCsab3/CG9nd+5W/VrlMLIqBZ/PuhD7y/nX7qSW32zBll4YWPRdvC6Ajxyivjh/pWzTpDpNApn6VcP+v7vtC+t63amzvc1yL0wB3MasvjXJUm79EoacBauuqbxC0FMDCwvqxc0wJr4wZ8kYGP/vzPpe6nNCe5r39ubSlTfP/NXhPU+Mr3c1AIZ+DOLQadNrb6Am5COKHRc4evPup9rQzld1ra+2XM8OsbdZWXby7v9Lv3ox2uwpXEc43+d+95dpz2u8qceFau38J4J3iPXrjGb/FcnsdlXIEbI5S0o57CyEt9PfX885Dv/Tfa3GkU2IwxrIziZ/Wtjx3B71H3wpKpOijPO7ClkKiz90KPD07ynYJH4UnkgQi+O/LTRiPWA33nO5cXTs6fOzNIFIU8/auP4VHhWOjx5gjqm5/nbrazdt+yxsgW2fPnza+F3XhL7UI148CapYbf8+fPmRpbyu6ua7wTBjwtCseH4KKx1pWS7loDdyhszuTSJrNBcG3F08+2pUsX1WYLwCFPSr8yxplLFDEweS60xmYb4sBvBkEQJAsYW+pCQK0xFtyjyPm9YsXKKFlzayxQEo3bwt/QBukpTRQxZRqv1v3hSfIx3lauWlUGiYCvxrLt4qU0Ag6YPjuK07Z29jmvqE1e+kwJuj6FO13kr7ydnVQFel993+/jqjhT7wW/XQM/yB8jjPiTAX4NPJoMI8+93wu+TdLscR/XCJPPPz6MeD8+/kvlZ/yrP1xy154xdvG+gxYuaIccsiTt2NGs8eGB89za1fkW2rJzW/jr84E6xd9yhc1Jx13SuKegoKGBX4p1jMMoQ/Ce/NlpTfBDN7kn9D6ox6SZHLc9jDzEU99JGO8Nb3Gl3TuPXkaniXvDZXce4/2LP/+lMl4Krt75q+f6f0+Y9nO/8POfqDRVCcBXQZ3vVZAJUwWTqec8FbHv5fSK2y3r2RUr2qOPPtpuueWW9r2rrqqzP7yzjSMh8QPvf3/tnsI/vbsORGAOs6Q5avj2bTpqn5ratJf9o/yl77yzXXXV98rVy+8jjziyXXzRRTWjYpvdj/7cz1dej6fcL3/pq+3Tn/p0+WF+5CMfbm94/Wvbpo3r2/ObNzZb/dpS2EnGB84kwKfTMsA1AYFGmChTlBHCCYZn+pSFDlJAviLwlI4kQrhcQnVoB0bBcDfx927qt6vipawqpxBNVoEfRE++hQDiFIHqfeGbQSEf6YaV14AooTAMB5NGINev21BuHeueW18EV3qaunJ7eV3R0r5qRDpVG1jnlC0vTFA8lWOdNi1ZCwqn2SELg7bOA0y4fGCUXVGwfedzKddWuqxUZsOu+t5V7YMf/Kk2d/7cGmDdgtlh0JFR66PkJAMzKwcvPbidd9557cgjD03b1rcbb7yzPfLIg6kzIdVBWbNqe8N997V5AGJnQEbQCedjUbYxAuX3zW95c7vo4ovqtG/nWFj4uHHz1vbnX/xK+7mP/WI77cyXtTPPeXl789vf0S6+9JVAW9b5WlegL4LjmACYgD1mVAJQ3hvgqT7wpF5ROELowVbfiOtZnJHe7xEKrgmIQPV1MpJmCEG+DwIuTMbfO0jv/bj8FkYav8fl3fiuzI6D3XpTdTb+tCHPvgniV9y0a1YUNMInRiwdfOFCVcJQ8n4+DL7am3S+1zWVjyAf8fxVO+Xru7pO1VcY9fKO2xABH17UlqHBbyijXqyuytNu+VKuxffO9Llp86997S9KSXUYasGXsjAVRjplwUuKj9/GihkMbh5dKenwMGZ899z7f4/wWM/yybM2mz1N1D5e85uwRmCmpxinBG6+7esjKD3z9NPticcfb1d+97uhcVeVInJLFOrHHn0k6Xe24487tp1/3ivaRRde2H7uZz/c3vH2tzUHvxKo/uSTf9T+/LOfbZe97a21s9amTX2rVAJXWduCm2U0ym/0kfC2fap9zl1RRW0aM+SMCNVvudQZLjBY6FNXwSztEaSDA/oEPAhdYOxZABPfxC9ciQDZz5pi3IEb+7TFCxe2o486qh1+2LIIhtvbymdXFMy0gXvX/vtbm8dgkn5InXzTJm5sZgN6WyMcp2/kx7oM3n0cTtHYvMen9F/xraTpWNjD6NOB636Pd+4CePit/fIZuGDcuHsPMQmJ4o0wnuU98hh5T8bzHeyE8d27nm//Pnn33rN4e/Ltafu157nwL3Gq/dLn2vOt0xvvfRdG3fr7LnyNeuz+FoBKI47fBOSOM8YKmPmee2huWl4CsgXoNjBxiLE1Gkekz3dFMEsXBzejYIYvENL3D0+ZN29BcJVl3dhSx33D95eHJu9oyw45NLKBBd4d9lxnGIkWRSjUqeqFX3Ze22ElrhkXbscUALhjhtCaLLMSZBFjs1wmM07mR7ngPrx2zcri/7MjS5hlLFqX1tllEo+w7XDptinTRhNohvVn6oCPGkPgKn/wsb6tjHj57o6WPvXkqrZw0bz8hg/6nAzQFev8Kt5cxyGkYHKSzQDwfEpqsik35cMPOzTt1Ve2w+9KSyAQXnpYe+Kple3CS16VzqOUBIfzFwilHR0HuG7LvOTcetTCfh+XULgzEfwG23GVQSrvxK8+2OsSBo64PO9dxuTvgYOTht29v43rrxfE//FpXirP0Q5116fqT1n0DOcdjp1X6QMzIzYPsV4pMsfGdYE2xWPfKCbWBYkvP+OKu3BoctHm7gFi3VTHHca2DjfKenkQVJ/toRuTYW+lZNR35KGek2F8m4Th3mmF8V3e4/fk9wpTcX4cWEfeI0yW7U/YO/m0j//Nj38CATdj4bLApnY2CoCKkCeFhncXAAK8hcYsqDtKGLwzioPtKL/85S9HkLyxXGde/vKXt/dHCeFKcfbZZxfTG0SOpdUd4+oHDOnATSESm2vx5tXf+367/PLv1KFgtoa87B3vaJe9/e3t3e9+dzvrzLPDqM+PgrG1fT2Cx9IlS9vmCBV//Ed/HMXl++2d77ysvfe978pgX5B6suiuawdOzYpgctrBaoQQdQbZmRdi5r2QnyBXbUfgWCjFGVsU50O1ZY9SggB27dl7ZYAPoIORTq0LUqXg3kl9YJe/qnKrrMGw9nS+390C04XcIli5K4sQJR/pCGYPPvBg+5M/+Uz77nduDcF6pHwXCSOsQ2ZSpKGQGFTQnE8rYq0/WXcQ2t5Hu6o/1q3fEEH/xigcC9rsOfMjIMyuWQnV3R5FYOeuvh5EfRwmZatTed5yy23tjz75yXbGmWe0Cy68oAgqpY6gIK7BpYyaAUnbwAMueNb2g5cc3M45+9y2ZOnidvfd97Trrru73XTTDe2RRx/P1/2CS7Y2PSB4tL12MbEH/mc/+5l2z713tw9/+GdqJ6xyuUpZM2fPbesT59of3NCeXLGqvfu9UZIWLIx+lT6dcitZu3Z19T1GwnJR3RN80efewZ1xMJjuQd5rXASK+qPgmbL0p7vfLgHMPetH7fS9w2DPYB9371zSIFbCEPbkPfIcaTGoUea4C+LLQwDTQeSkG79HndydjN5hn2YlXgmUiStP7ymnhHcKCiGEoDPiar8Ar7g/KbfaA4bVnvT5VN0QIN9GewXPBePEVX3xhqXeeTUysvNeCcTJUx1SaqXVTvU3PriHjrItVj388MPbn/3Zn9Xsmx1NbM0NpsoxM4hGaRuFR72HO6QgT7hq7MrTe1evYx97LvCp+mTss1RyS5S3GUx1Kot+cD89n/jbI+isaddfd13o1tfalVd8t13z/avb7bfd1lavWllC0hvf+Ib29re/tb3m1a9pb37Tm9p5oaHHHntMO+kEriGd/jro8A/+1/9s37382+1X/87fbqedenLqwT1nSwlWhY9Fz+BAn0lQd8L7aAO612lU38KXUgH42tOv3leVzhhNn+tDcBl9Vf0KFizBwdHq37zrV4GxXFjRyI4K6qRu6GBftM4NTT1TlZSfstI2FuNaKJw47i6MHo1KDqlP2pC7fGoNSdKWYpXfY3z6Xu3Ld3XzrE61sUbqIPQxgPbAx66gjnGhLS7BHUzAwnPhW/IUV5tGgHcdXh1OI424gt8dRj3NyH+Mh5Gn9yOefHwTWMnFgXejHqOsips+FbyThtDkPZyHA2iwb10JZUjKO9/yTjxwUN/UrPJURjd6dfwRVBleGBvCeE+qrfqFpsIcV1HH1GnXPqlfyuOKffNNN7V77r6zLTt4UTtgv3x/gWtLK28I9WV06h4SZp3h6r7toAUHlQV55bNramypK0OFNvBsWLN2XTvE1u7BNTiQBnVanoxnJT4lgPviuvXr+3arwbEggTmCMjh23tvXKKE7c2bPqXzJKGvXrgkvWhz+GWUj+aIH8Bls9MPoMwbSVKstPXhpjXNGGjN96kTBFr8gl0jWu2wOPWXUce7QmpTBXVmd4aH6oR/KOvjgg0vR2cD9Mu8yFBOnr+sy88jdbNmypREp7Cy5Xy4L8B04+UJbfPCydvtd99chivsdEDikBmWRT11Gf2e05GfeGRu5qyfcGXjnN/zY3c9TwfvJi6IqzxEmn4Ve3o+OU3ns9b0CfMs73+vnRJmT4S+l+5FBvBeXK/yk9OO7++h39xHAnlzHmKnS3K4cvWBnWPSSQk2e9htu+C6ubOHxUL6NN0Yc8EZ3lUNBBodR70kYTNZ/79+TbfJ+vBv0pJdhlO6JPy7BfeQ50ox8JoPxVRWceD3STebpt+BZfuN9jdmpMBln2kc//vOfYAlW0VEBFU6sRNCAPkhctuTEXG+//fZ29dVXR3m4vF0fodBi5re85S3tYx/7WPvpn/mZdsKJJ1bHyZNLBKLEOkDAIUwb9J75jC9f/kR76MGH2je+8c0w2++Wq8IF55/f3vHOd7b3RbFZvGhRLZDU9nEqum0sr77qe+3mCM3uD9x/X3vvu99VZ5bMneP0dIf8ba39wzE8zM9gN7INOow2w6/aaa1J3yozwjHiGoUCY6+dWjJYMVBpwaiIU5Csd6iZkynXqMQFVAxX+u6vCo7c0rpbGAWsBjiiWJ3YB/32+j41UwL+EvbPVadCoFw6UPngiPipV3Vk8usCBkZkR62dtYDu6KOP2m1pcbEIg/sBQXzKnjRV3xBWg2HFymcTsSOaM0sc+Lf8iafan/7pp9sPfnhje/jhx5LeeSbb25o169rTzzzbHn98eXt25Yr28EMP1U4nNhqAFyy6dkMqN40MSIsItaHXMW1MtUuZSnsMvsK3qZBPUXZmpvwj2svOfXmbP78zq7vufrBdd/0d7ervX9WuiuJ65ZXfa1flevChB9pRRx/RLrvssnb6GWfo4jDCENYwydXPbWir125of/DJP22veu0b2ssvuLhtjiLiIM3tyRNT0BeUjj0CFxzpwsqwXIkDhuM3nAqkqr5CdYP/6vnF98H8Xd4pQz+PSyAYE5QRJvjp0u/VX2FCgnQjz/EsvXzdMcjBKN3HJYxyJuvhbte4qg8BMX9pYpXt7r28jOORf//WFZZel473mFoJs1Pl+FLjTJoSgjshqg8J9ZxQedTr3Me3qbjlFpk/MKjf9Qc/O6McbXFGktnRATMXhq7sP45y7JuzCoxLY1g8V8Ea0wgeSOO3tipr1J0yrY6uqkO1eY8QKvAbP2jBglrDUcaIvCshOg8bo9hbE+KMpS9+4fPt7jvvSp1faMsOWdrOP/8V7f3ve297xzsua+//wPtr5oBl1liEiyW4J7+NG9aX0sK3/aooM9xXf/7nPlIzKQSrzc9vqAXh6EzNHiT/Em6m6I0ZEjBEd8Fr9IV4ZmjrrKKEqable4ePoL3g0C3XFIFupUUjKn7+E1d+u/tYP+X9gKkwYFVuKvmmfugrbOmv5E8JyZiADxlfXbRNUNAYgzCgyuxKCeFz/9ByY6SEOm1P2p5H6hA6WUJ0kslr1LMLApX77jD6dgTfXQPXx/eevuO54PsIk2nG7/E80nk38vO89zdh3HuZPU8wdJcfmPvdhSQW+D4WupBQIEp+8HiPsg0ABG+wYN2WRn4UAPF7fTodFFm6bjgaSlhvc6eLve7Dat9xQP2J+3op9cyHnSlTL5vJt6XvzTfd2I4+4rDmMF9ngHGnlject4bMTLsZEO9s/atf8Q27clbdk68DCuXHWLFu/fPhdX3NXPH3KTyBTwXB/Mf967l1z4cmLKp64u2u6WlnWFNt9MAAQhnBN+VtdnHVyrVt7txZhZPyg0dFD5KtNqujBzOPZl+OOfrotJ8hyvkS8Drw6LHL6CG+8uVvzFHGjEku7XhO9WfGeJKVEXFm2qlMSlXBPx+qbukvsyZPPvlkFKElbdHC+XU2j8P4KAiUkmn7zWg33nxHe/n5F7e58xd2JTFtUBt1y7+ir3CmzhgDtykc1LfqMi6h42EPk88CwwxcGPjr+knhx+UnVD7+cv9R38f9r1Jeb/HkfU/4Sen1mTA57tC1wVvhnT6hvE5+81w4koD+esaL4HgZRCJ/WrJAPhCfgUi8QWulL/xPuS8VRtv72NsDB/AqWpBrEnaTcQTPyhnPe3+Xdvzeuw8m41eUXJNpx/OIIwz8EtRN+xiKBnxH3LquuvbKXQOALgl88I6w5NkMxgMPPNDuufvumh2xuPBlL3tZO/mUU9uRRx4lx7JkADAXAcKny+FXFpyNzpQPwOu42267rd10881RWja0MyNMsmQcc9TRGWQLizhQgAhL8tThc/NuToTpJx9/vG1Yu7b9u3/7O+2+1GfJwgXtXe94W7vwovNC6FoI0MoI49PDtFgXt4bw9H3CX9gR4rAvhcGBRfuHKUJ4A69PuaUJZd0AA8RkzGBg7pgfBmdgF+MLjMCgmCsgij/VcQQJl4BpDMZcyJKrtObkVx2TPHfkexHRYggvdqGpNPVrj9W8OjNFyReDKO06LyA6JtF2WTS3NYK9Ha2eLmuL/BEfCs28efND8JwEO8UIU3d1kY81HRQWi7yDL3meE+K5uT38yGPt6adXtBVOxI9ywh+2M7MIANMyIENAHUZ5/PEntIsvuaR2RTLD9MSTjwUfLNhd3ebPm9MOWbq04OUkXsIq5Qrh1RbtCiKljmDhtOuZwalZqduu2iJyzZq1bVWUWG5iZo4QZkxj2aGLoxQvLEZbYk7yXbXmuSgmGdD77Nd+/w8+2R589In2b/7P/9AOWnJI27w9guy29N/0jq/OfuDbDBb6GszVEUwIsRQ3dRzvBh5U/xiNlNuJMeu9UHiRa/T/+F0wn3oW4II46jJ+u0Y+vV59VmDUzTvxK588E64n8/Vc9culzuP3ELoLx3MvmOfOhavyTpHi5kf9ViZc8m6ksWhc2b2/Ei+JlCHNmO0zXtADlkLrxCrPBAJGklS+9TvpkqSHGo9VgfzodYNjTz/jkErrPlI/EodrKojTN2uw2H1rHwt5Z+ZGfa3L4Br1G7/2a1Fcjyrf9tEuZfNLL/et4Ix0nkdaY1jc7rq3R3kWr78PM0m8WlAeIaIOdgtsavF9lIX77rsvivMVNRtC2LC74EUXXdjOPefs2kiBy2jAmfx2FLMipIwZZeWrCxcSuDE377l2/f7v/34taneiuc1BuA44tM4drZYWvqpnwbajUPW739qNxo3+0GeUOuX4Jp52wW/tJaCKO5gqJtnH6o7COT1RV8oUb1yFJ1NjpBdjxqUrEJ4H4x0zqCOAx6i0sl3qPdJL47d7p3VdKMBr/KDIuVv/VUqKeqZvk0Hl4RrCteA3ej6e1XsEz64Oj55WACewGXVhuQcF7136oGA/lX7AwzfPwogjuHdYd9j4Pe74hTHAjUN68IcXAwfRRuOsagZu3gW2jHBaQvgmNPtdArvyk6bTuf5b/oL84DyhXxh8eih8QppRbRn11wfbQsvdHRbcFaQo5fm2I3F3RbHYtrPPqFsL8r/9yt9qF553Zjvs4Hlt9oydbdvmdalvaPmBM3OX97S2ds36jGcWf+3j+rKj3XX3ve2Jp55uCw5a2A6P8l4GzbVryrXrsEMJ5gvaAanjvmkTdMJXrDuZNWduW/7k0+3WOx5rZ5x5TFuQ8W+m+4VtwfnIB3jf9NQZDLbmmjN3fs3w8BK46aY72kknHV2bSuyfTG20oZ/KsBr+48wReLx+/cZ2370PtEsvOb/gunHDuqqD9VDyBqfpgWluwaWUTVNLO59MvZZHsTj1tFNL8UFnGBe4Y/U1on3BO/yjRKe3yg1rv2nTazvhH/zwhnbcsce0I8L/pu2bfHdtb9tSfjC+zZyzuH3qc99s/+p3/ks74thT2/bIBDuMx/xVT6aPKIGu5zdvqrYZQ3AMHujfEfT35P0vhcDdt3HtHbyTpzB5n3x+qXQZNfUe/IQRX5gs66XSvjiM7z8p3o8OygATY2HwPvBCL+Gu3/fdd29tSHLuuefWuBoKhWd3mzTYMY2cBt/kiX/A1W5A6HKA+MMoNfIQfhTM3GtcJ3ivLq6RbhI+43nkhVcI/p+MJ4w4e7+fDFO1KRlAvJFmBO/G+5GP51E/fWxM5WV9EyrN9669ahdAj0Qim47F5GzdaP94u0xYhHnCCSfU2pAzzzizBIH1G9aXQDzSCpOFIpqmoMxMALjF7tYb3HrrreXz7XTmiy66uJ180klTyoNBvSEd3v2ZV656tmZhCBtbIkA4KO2eO+5s37viivbwAw/+f5j7D3hNi+PMG67hTDiTc2YCOWcQIgkkkUFkSYBAEgihLNmy117bu152P9sbHNZ+LVuyLCuTRM455zRkEQaGGZiccw7v9b/qqfPcczyAZPv7fl+f6bnvp0N1dXV1dVWnOwZJ4T7lxOPjvM+eLVwWq5OtiwEDxSwcZu/k6+OrVCH0HAZQPGSQEqffeLYHbNnCNoc8M2CGEHO4OurECjSD2DgR8yB09INq5uAv5kK4I0CqQWCwGsxx0KJoku9qDPIKNvBMO8qSc54WLRNelgb+NJ6VC8pTGmBV2jwIieLJYcFUIvv244atvOUHKIgkYHBdMvDw7PdGIDKbBDxm6zksjKbIYMvHAtkixTWMffsNUHiHBxe+NwDKGHN9+khpFm3YDwxPoCTTtps28gX5VTI+p6hz8VGhcRpAxgsXGR4aaMR6orvoEQxqOZh7gFQZyTd6V30wjJLH1NH7sJc991kyMPCV+h7b0allpInP1IJ6Sqj3GxQr12yIq6+7Me6+/+G48KIvxYmnnh5LNYB0cGBfuPdS3RnQMQq9MpbNpXoxGLb3kDMji8DA0V7Vhsnz5GPGJNsheT6VCvKgaMD3/CYcV30l2xd+SaWl2pQyCaetEEqVF1i4SgtcXPO2NvLzTtqCh+MdR5qKr9/JX2m04EjZ9d6CwZP60GZerROOXXRQH3I8jSDHlh7jq/QowGyJyOstc8IDraXwM63EmbzDT8ZH7zjamDLmzV/gbVYoXd7apWhwQZlFKaAPgj84AZfBgg+vMQgA6W/+5m9849Q3v/UNz0pm3uQ3Bgkuh+AiBXBA4cNDe9Kw3F7KG7wCvjUoUR7161RaZAd5UIKpw69ffSWuvfYaGfJzxPPj4uNHHxNHHXWkaNHfMJXI8PXieuAoA49RhNGCUggs+ghbX37w/e/7Q4IXffHzNoBQNvv25XatZUq72vIa3EgPntQHaZftlO2elM12hVa9pViRj73v8BppMe5In5MryJy8RcbplYYycF0TL/6d/FLl4KAJ8GzQ6zcDsFeoFW/4LXjIS/K4rsoDvZEHwMfw4awXjrSmMTxDcfJeTTOslNmUx9PGTk/xtOJJTJq2A5ssDyDUr5xp1PLlgEmZWW62W/EH6ZgggVfhO8Lpl1nvNKjw1bak5zfxhRPv5NuqTyjO6eRRYuq8V5aXExgYsJb51Md1T3nFpAH1Ug1dd4xmniKz5RywScOKf7qif8oY+BwHH9LuONqQdqp6dNVR/CPIxqNTcpmvVOuHb16TFEA4xToZFnwLZOSosfHVL385hmh8/uhBeyvXyti0bqX6r4wS0c6VUOjaNcw091Gf5wzUGoETjyps6tvTZIgsjYmTd4gB4v+V6kd8WgDFfYdJE2WUiAYyNliFgY+YtMKIWbpydTzy2JTYYaftPf70UL3XcvOX+KOXZBf9hYlT6ec+n4hRwsUpTzzxROwweVKMHT3KdAOm6S8aM0mCAQaVV6xYHS+99FrstedOMWLEMMGTwSJcoGfyJR9T7O/vYPFhXpqHcZqtZ2+/M82TsdwmB41ZYWWHB9uIOXvG1mt4A9r0FG3XrtsYw4eNVN0GxqOPPS56944jDzsouAFy4+Z1KmOdx7foOTB+cdVtcdmf/d/Ya/+P2jDsMkpgF9VVrJU8Jr5BrtL2xXc8wZu25nd3R1yXa/Vf3FbhcgWnHL+bTxzwt5UfHPndTFvv20r//o40v0m6bTvwgzZNPKFL9mEZn9Kn4MOvfu1r6pfr4x//8R9jhx136DJayEt6ZY4335wa/+t//W/97ohzzvl0HHDAfjJ6B1jfRfdCz806Zj3hOeQIYdUuuGb9CQM+76QBr6Z8qTQ8K1+XqzT4bnHkwVf5FbbVs/V/GSX+1Yqr38VDRT/i8byj8/td6Zr5Or7wxS9e5oPWEqzcC86B8uenPB8PPvRQ3HPPvbYEOYD86U9/Os4880x1ou09YHKrBTPvOAqG+AgxtmtBFBwHpRnkn3ryqbj++uvdeAjTo48+2lu9Dj/8cO/7ZraLw/IM8mynonH79WfGRjhZ+EyNG264Nu656y7PbH9MA/yc2bNi7z13i/PPO0eV4oDnGgkTVjS4SjK/RszMLasj7Hfl4CaDYhJAHQ2uR3Ay26+OBfHLcrQjjeOlHElw0nlhkqwrAw6DVQ6iwCq4GZ6NYC9a8IRBvbLippSnEdwQeF5bjaV3GqbLJ2TXBYWQLOCKwwBweQqkvrbAJdgZWMCXa4EZdDkEB8OnEoCgRBGCiXN7zKLFiz0DNFTKEAMNsPr1H6BBYIkVAzzbQ2hL6o7Bw0oMFwf06p10Ay4di5UyZuaWLF0Ur7zykjvc2LFjZOyMyhUqylYdkh5SgtTepWyUQkS9aJP8HkoO6igZbM0AX/bPc4MFZGALAAIdZXbtOrVPz76xas3GuPXOe+PeBx6No445Lk485XQNBmpjDXbqGuIT9hCn8Qj9/JV4lWseULnwL/jk7xxYkl60KR0qB2IsGeJok2q/TAPvZDtSz4JHfIUnzHzHVbzrqnITLmXlk/CmqzIYUAoGjrzQs9LzrHILbgkuYGA8EEt4KYy4Zvl21DvfHF7p8qyJ6ATsVpnM1qJQUQZyAQ9OhqVsXTDl3H/ssjz+0uUTBQBHG6OcebWx1V8NDrm1mrNSaZgAgwGhjAfuiH/2mWdkIMz2l+CLNvAavMRv+g15ceDm+rToxu8K6x5Pf8ptGjk7C++zOvPLX/7CuLGiceEFF6rc/WyQsBWDj2olnLxuFwUaWPQ5HMo4fY0nebgm+59+8APJxl6+aXDC9uPN/2x/YgKHQ5PFY3gFCyd4ILeJID+AzxNSEw+tPTGjetSgSV4cdcKTBpzwyJKkd7YbefgNjQ1b4U1fYbQtPKU3yy9opWbSu3AknTxymTjSgCBnQ+iXpEHeJZ+n8eZBTO1tOagnfRf+5QmOONoMvMwLztvuWzzpv3h+AxfXHffudcIVDOKKZhmecIuW5chHenzBKBxwhAGjYPI78UtfeVmF4Dd8SlvwpH6kZ+KIiRrkEGlsIJEH408wCw79hfbEmdat8hSVsla4E4+s8wqU3rnqmvE9ZV0rL+mMJ3RTespxnQWjBzyhdwH1WClZTZEqXb+3xKCBQ71Ne+obb8Suu+wkHl6htpcB0BqXOffF+MLYb/4WVFYTMY44L8HYxLesWCEZPmKkjRHOitB3hw8fpvLV7uuUVnyCwZvjFsZpr5g9Z5bq2eF08NkWyXsO2vfprXSiDfViKw0fkuwQfZlIYdYbvWjEiOHGhb7q/kX7iDaQBLpALw4to6fw7Ql2DbAdGBp4fFFa2iLlUbYHVw8DdIXkBeFMoMA7wKSpaC90BeRY8oXqprLBj/K4wnje/Pnm/XGjRsg4YRudZIDgcnMk34d56ZU3Ys+9948dd97DbQBf0GrA5i95Lvt79e2mJ757OK75tDdv/XauK28DFuU1HTHN8Gbapv9wZ0j5ug3XHV53Dw2qjyJTePLb7caHLN+bGX/8x//FV0//zu9+1x/8po2QT+5r8vx+4cWX4stfvlRjwGrx9ca477774+GHHvbHEtlqD0zKy/7P2c7cGqkgx+HLFW7dHWkyf8qYbblt5dtK7224KqfyNPMap3zLv274lWvi3oRn/pL3b8e24ztOPuXky1595VUZIPfEjTfe6O0OKALHHXtcfOMb34zDjzjCg7nPdchxOxZEQ0Fg0MPIYEsXhbDtqhiZPY/33/+Azxnwhe5zzjnHNyPtudeescuuu0iBzG9O8DVLlFMqB5LVmddKwLz66stxzbXX+GpMeP+P//MfxLmf+XSsk6C69+4744LzPxsjhw+Klcv5tgAzshLcysdtGBCC2fbO3hyQE05bqDrMxf8oTHlTjWfCTYyctarBmRUEBkKEIgLJuT1oZmdNwYvylbgnZSG+oBOueIwtnigsOYuaQkkEBFgKOOWvwZc4NxY0bDWYjQ4zWXtAw/FOfOKMkCSfBgmvNGz24UYbSYLJ2Q4EHGlJ16cPs75bbEQsWbpM4Ztj8g47uvNwowmzTHw9m20lbKPDeSBUI/QRjVHiWYVCEHIQFZqgbEEn8ixduiTem/mu3vvJ6Bxpg6SWoqk+bLh5I4baJuPGQIuj/h7whSO8AR18JqdFYwtADT4YJFk3VuHY8iWlSQbHmrUbY826zfH8i7+OW26/J4aPGh8Xf/lr0Z/D8YrnK+7QhdtgfBhNeNsoUTtBM8qjg/LNGBz0MLbGx03md7yQ0TMHjOIbYFCH5nvB5h3fdOSvJ+1ebd9UeqqNcTyBQRzP5JPsyISRr/JWWfVOmoorfHh3vH7zJE2l5TeO33U7XP0mf8JQPtEQV3n1n98LBh48UYIdnh2lCw4w8neGKZHT6cXhKB5Opz942YOrPEmMswbcVJyz/QoutMIIRhaMGT3alyGwUsI3acjHCgFbpuA9YNI/WOkjP8YF7YZxT1pglec3dMz69Yh+yicCGts7br8trrn6VzFp4sT46le+4os+YFn6Pn2NJ3kxOCiLPkG9qAsHWrl4gjDKZoKGyZh/+IfveVXk8xdeEHvtuadwW26ZRV+iv5EWeY1S5W8liR+RHeZleWavVSW3ITSFp/HUw+2nJwmKbuWBS/+k/5EfvIGJqyd0TwOx1cby0BNFx/UUnlUGBkUZGxhUTFwg96Eb8ktIWEH0igr0JUR5gcc7/RL4xT+MFZTNNlobH4JphUvRwCWs+LAcdUzfCpADt2aacs28lY/fVU/eCYPu0Kr6Jp532ofwpoOu5KPMKpf0boNWPHmrDYijzWhPJpUwpHlWemjDLYO+dUlpwZa0Auz6p1FBPSgLOmdfMw7IMPNei64kkCvY4A4OtAU4gEulqXpgELGlyCUDWujC4xs2qj9uFi/qzyVqTOrTu5/ie8Tjjz8aEyeOFwxW2bNtaUP4PrcgciHLavddR8K7pkUPye2BHq+Y+Bw3frwnPZlM4ztjHUwMil8G9mfbaKfxg3/5BgrX2q9Qn+Y7VD0wllQG6Rn3mezyaqAMOgwX10kFL1q42JMIGBrwYd0YCv8yZhRN+A4PNJs5c7b0n36+UEfEVxGcFeiZvKh0wPS4oacnc1U2F8xYuZVR4rZXHioMDehT5IenkU0YJOhbef3+yFi4aJG/PD9Mek+fPhz8FyzKNP4d8fb0WTFh0s6x974Hijck80FeDnilLEOjxK3tqEvxAI401e7dn3bN9w9wBeeDfKXzs/VeuHSPxzXf398ZUr42HHl/k/z0MeQcfQRa8aRv0CYY0v/7f/0fX2DyZ3/2Z3HaaZ8yH7MKiR7lCSe1I3Lvj//kT/ytvh/+8IfxzW9+K3bcccd44IH744UXptgomTRpknmB+oIXZfHu9hE/8cQV3pWm+Y4vuVFxzTzdw3GOa71vy1Wepit4BUcp/GyGlWuWCe224i08efJnl+uYPWvOZXwuf8jgoTIaTo6vfe3rXloav/0EDaQMzsxO8yVgOowAq5H4MikdhMbJGwV6eYCfPWdOvPHmm3Hrbbf5EDyC4FOnnRZf/epXbbww+zJQSgJChYELhFiCRHmnLswG8pGwp55+Ih56+MF4/vkpcdDBB6oRv+5tC8MlIB556MH427/66zjmqKPi+GM/LgOF23nYCy3lVZ2yBsEtm7ZIOA2QfKAxkjiQz9JTgmnzFg6ub/SedwY4z0Yw0ySB4QFQwgqcYEjyMSvBM4krRaWFM2EWKBY+UoxaTFWzdwwODMDE4RBqoAE+zudl9BZubrzMjyMeD53LVRMywHifqwYNBiRmRmkXVoaYAeZr1eDOF9j95ekWTENQGdl2a5yHb3Mw+GBs0AlR8rODSChY6WeAEf4CwZap9TLmttsORS5nv0vwrhS/zJo109+JoO4YJWPHjjaMpAN04kldGTTEU3rnN4KaJirGZSBCIbKiIdL37MXMF3RFWVqvbCh4ajeVwzWSS5etEoztYt7CpXHjzXdE787B8ft/+CcxYvR4f1SKm7istKkMr8CoTVCCmMXLjpy0ScU3W0StpSd0Sx4q2uHzGyu0advwaNOYpmx3xvcLx6WOLtiMAAD/9ElEQVRil0odYU2lBJ9KQZsuVvbURrzzBK0qo2AAn7xNV2lw5MXzmyfpK4zyccACRm4HyfzE4wo3HOe+bCxCM+rmUPILXuFCnWh3ymnggWu/ZngZWfymjEWLF/lpupBfcMsxs0u3ypn9xIuBgPykpx/w5LIMJgqefvrp2G233YIPGnpWVu1GPbkNB/lUAxBx5EMB5IkvnI1jC75q561h06e9E48++mjcdMMNMXnypPjKVy6NXXbeWX0IY0E83MqLoWHZYXj0YdqaAS5lYW6ZWeurSd+dMSNuuummeGvq1PjMpz8dH/vYUZ5BJi0rJCg0yA76GYoZeemzKKXIBLeV6IUxaP5s1aF4BFrRH+EnFMDiM8LxpCvjgkGVrZ4MuOQFNuGkQd7xXjTJOgGDNm/RTXjk9xdof2SgaEhhCk/lveR2yhuYCRg8gc17lstkULtvwJtMHlGE+Re4gmHe47c8+cqny2eG5bP6S+HPb8LJ31VWKwweKVqRNmVB0q1oRlpozrO7A0a1QZVbePK78vBb/3X1ddLBz+SlfL4DxvZDDFLkeK2SQEdkJ3gMGjjIRj2wsgxIThtkeXRWnkxm+bdoU7hRHq7a03Lb+LbrBkxWS0AZXR9+ot2VSqD0rrctUoi5up3D1yNHjIqnnnxCiv4g+QEaQ9fbQIU3TFOetCf5VA7GOHoGW8DZ7sR2LPCbOWt2DBjINdY9/R0zvnPDViykdW/xKkIBvYXVhSHDRgjudjF33jxPTvTRONLJComqK/TdhzwBKN9HcoDvX1Ee5XPpzvBhQ21cCzU/MRSoJ8SDHzFmeC5cON8GDOdWGO/ZNscHmemv8DgTATYYVTtoSRvQThzsHzp0qOHRBPQB+jljJ/RFBvnL76o3xgh5Bw0aEtPeecf8vsOk7ZWGLW4rQtwreklmiebvTJ8dfToHxWFHflztIFlOY8qlUUJbq0TR3t6/hFkrvOkqjGfzvcu9T57u/v3cttL4N3+NcPBsPpvpP9iRrhvs3zhvpoffS8bRJjjGCz578b3vfU8GxYT4z//5DzyphG6CftSvHx+S3aB27Ovr3q+86krvOPrSly42T+y1154xafLEuPHG6317JB+Mhrfdp+Qpk2fpjc16J/7ZdvAe/ZP3elY6XKZpy5dybTh69//bdt3z1NPvXU8Hd4U7TK6Zt3DAdYXrUWG4ytvxv/73/7ns1FM/FR//+MdliGzvQGZk6FAoAHRAOhWDj6DBKvotq701gLN/m2XVe++9X4Pozb5RC+Kz1YsbubAIITYOOAhWsGEw9Yzf+nUSPms0CE+Px594THDu8TXDOyjf+eefH6cIxkAJoNdf/XX88Pvfjyt+/vMYqMb/1Ckny+joHatWLhXD5AwbZxkQ0AP688XjdRoUs9EYOBjssv4QREJBdUNZR/jYkGC0VP140HHZ68rNOhhKhNWsB0LXM/l65swfQqYOiKYlzaDIOwxVAoyymS2sxqnGIE3zN/TFeYAUY/q9xaCpELfSCSlu40CxwvldbcZsCatP4MFs7KDBfHQKpTnPKcDjeeuDBK/K4hsjrHoJsPNg4VM2wpDzCnTGHOQwRFP5Iz30cFuKnNV5Zs2e5YPJXE24vXiJ61l97bBgskSPYuPBQoIcvuRJPZh18BK6+AnjxAaWcAUnygQfDCUcbUElIENuPZLv0Vst2jPmLVoWN9x8Z8xfvDx+TwbJ8NHjYqMKWktdldH464lxMliDB7yS/NFsD9oAXkfRaAltvTvc6bINanCGZjVwZ9u3FQ5cE3Y56OXBwXTLgbgGCytWSg7fMDsHvyHcDEFpiYdfbfAaJ2AYrOFV2by77YQb77jCM9OksQsPm6dbaQhz5eUoo7nNx4qDHPCBQZ4sM5+4pFnSC88MvRVP5InSGA4res6nuqre/EH1hJlP4IDXcinglO+ZYIVjUPIEB8KBu0wDOzwEn6GcW7bA6yCgunBGbuKECT4bhzK3x+57eKBnpYHVkFohYTsMT/jEW1Hk6CvgSrrcnpJ0QRbQzxfOnxc333xTPPjQg7H77rvGxV+6KHbeeSfFkwb6pfGNggWtyUO9ildoDwy2/MAg21h6x6KFi+JH//xDH5L/6qWXxqEfOdhKDgfmMcSZSab9wB98gZ19cYvzgyv1TzolD9K/rOCqfH5Dd8tAhQODdqfvdedjaEFZGZaDJXzEb+BRl2oPwnlSD/JhIOYheoxujCWMm05fwcphdIxB2pv0yBO26UAj4AHfvCJPf6808Ap9Aw+uuOI9vnmBIz8OfOp9a5d8Aa7+1cLdNJCvPgJctw/lKU0TJ8JISxrywuPUhTrDH7UVtfgcVzDxxBVswpt41m/6OigaP5WVq0i9pKAviR//+Cdx1dW/imenvBD3aOy9/4EH47HHHo8nnngynnv2uXjnnem+kISPEHZ05DYmVgJY2bDMkIzjC+HqZg7n3Wf39K4ELpO/lFOJN/T3WGEcxTuqq88AkhYaofqqKdyHNd7muIKMZnzubaPg6aefEn/28Q10y5cv9Uc/GY8pC/jeYi3YaySb2ZUBrRkXwIfJLm6oAz47MagbdRw2hG1TGjNaBi1ywIYO/Kd+pREr3pn2boySUcStXxglsYVJRbWh2g7Zoc4gOlG2niqTPjRn9uwY7TOteSYOfqf/0e5wjlciBR++WLo0ry3uPyCvyReKXXIOmUTbiRjyacAyxpF/xozZMWz4MPcTJmjZ0sYZMT7ISF9g/BRSwXXClMmHJbkAZv78hVZ4Bw+S3FCTccMlbcwZzOjRK96a9p76Q8849sRT9FQ7U7r7Pn2l1b7y5jt5nhWGM/+1+LTpnL75VBre388Dw+kaYdtyzTiPgfzp2Sy/Oy6494PXdlvHf2jybg7ZB78hv3gHB37Dq1dccXk89dST8d3f+93Ya+89LY/hPXiZtiM9PMPnLR7W+MD3+vbcc0+3P4Yn393jSAMfmv7Up06zoVPyIGVu0j99W050r3PJkaIPNK90iW9b5uArDjq/ryOulb/LVfqufAkbEhfM7q7Cqux6Jx+6ReY3gC4YHX/0J39yma+rVaUohMHNBBFRGQjh4RpcGRyY3aDzLJNgZNvX1ddcH3feda8G9gFx4oknxYUXfj522mlnd1AXKATqGycceCY/Ro234Gzi6r25cfedd8RVsiTJc8aZZ8XpZ5wVxxz9cQmZ3vHs08/Gqy+9Ei89/0Lcd/fdsVE4nXX6abHTDhMtYFjt6CtlV6hpMJBgkwBG0UQgIAxoaGbZsWBhBHDqlFCk8twClSsgXXQxDYDJ1A/7VAGspokeEtipEDITQ8NLgEFjxQsL1w9Y+OxUgqc/BBZluVGsaCXztH3OlPHO4AZwD0b6S+UlGQpDCGGZAwupcsYFpMvAQNHAMDOTCn8EH2Uzi8aWrQEDMNbWx+xZc6XIrJcwHO4rgtkXjIDMoUF1Q4CqTA82+q0frgflrVmjwVa/MVJoH2oJTWbNmu1Bg4sJOEPCNi6EPXlS2DN403moZz7hMRQRBgaMqxwssz5UjcHU9ZRi21/8tZqvy0vZ4Q56rjrdtElxPTpj1ToJ7U0dced9D8ULv34zLv3W78S4yTvEepWxAYUbPlHtuAJXhLTwXqcywB1pbWMRRndzt2qs+lOvaju3W3V8eQWrrVPBxJGunvVOHujmPHIFy0otbQRutGW3eAa9glv8QxguVwJIqzi3EfTPWWsGiBYo58F38Q/1acEy9+iJcMW4Bo55zryOy/pxBSz5SAteeNoo4aXi6m1BwoGy3e+Uh/aGjNAbnvW5AcXTrtQbAxpDwbgo3VZlKGN66J1nymyQ6I/yVDP/hh4ofgLoAQCaUvmqFx7FmEEBowBDGfly7TXXSiEaG0NkrHNmg1VAlCSuwQY3Zn7hzZ7i3V7ydRCePgQOTNb0k7xhrzgfQLzjjtvj0ccejcOPODwuueRLMWECEztCS2V6+lgMRhurdlbG00CvdoDGeYaDbZcbVQarvTffeGM8/eST8YULL4ijjjzMW06AITKJHivVB1dZNtNm0BJYnkQQrelz0BElKOllskBmMw393H1dgcibVLKkUItPkB/mO5WFkpTtQv7kh2onnjhoTr14pgGQq1ZsyWSMwMNTTOzQRk6g9OBJ30e6sJWS82nMHhJedKEMfleZlFOGCAo6eKL48uSbRFm/brykQMA5j/DjmeEQRF7t3NUXkb0KIy90SwMgFXCnl3O76clkXK6UVx/rMN1JD18y8ZLhWZ8q02HqP65Ni8ehe9ETx5jilQy9k4aJsfoIX95MKBnva3N7y/jdLT5y6OGx7377++bDoUOHq5ztpOyvklHybkx5/qW47/4H4/kXX47HHn8q3pg6Tf1gaPQbODjWq7qdkqnrZEz1UxtwRfp6KbzwPLVlcovdAvCdVwr0pM9Sj/WqH9uE+JhtbX8CYVGzNTZJ7ooO9FrGZOqHDqGkxn/Kc8/HvvsfGEs1VsUWtlBDG7YVd4q2G2PIkKEep6AjhiurBmng9jYcruDmdszZczSOrdvklU8uuOE2yDwkv1pE3Bh9+sqQED/26d03pk2dGSOGjRRGGDipf9D34UPoCt/SJzAu3e7Cc8aMmV79QLbRb+tbXmwzQ26imNJ+bBHl0h/yDhYu1BE5aB4RLaEPMhAawmvoW0yIYgROnz7Xuxn4XgnGDzTkAgv0FSZSCWMSDdkKPRkTaWeMzuHDh6rufQU7+z8TG6tXYwz3jJWr18c04X/8SadGb4VvVKMyphqOygUvHLiCGE98V38jvBXf9N3DugC9j6u+836O7KlHpe8Oblv5m+V39x/uGoU1fGXN8tph2aehP2M9/c+pzA8333JzvPH6a/EHf/CfLPMsi0RbxhzgWI6o3e+66y5/T+28887z1e9MInFuiXaYPv1df9rg48d83BO5lmsqg885rFq1wu/IUIiEvEfvNAagaGqBp5FKOdbyhIFzyRbCwGkrWskTXq7g4IruPBMO8DKeMPA0TDdeugzP8nFNeNt6p7+l3tGSyS3X8cWLL7qMQpkhJzGrEnpxB0OhZ7aWcGa1OTfw9ttvxc033RQ3aeB8WUbJIYd8NM4665w4/bTTRHBuHZBgESzy01EYTNiSkMpRD1n489zIb8tCxBi5/rprY97cuXHW2ed4CWv33fdUuo6447Y74vv/+P1447XXLYA+ccwxsWjhfBkla+L8cz/jjyat0QCdg0B7pYJ9fnhw5jdx+WEtfkMsRCZESAJAnja5CKRB6bQQTAIFuugdeJ41lncj6Y9BnBkXtmAUUZXM8aTnWY1EPHlztqV104XwgXFJm3lzgCMNiqLDu+DCSISJyShfsISAlT6821CDJbROIS4hKPw8E9SbQ+6pYK32bVq9Lfj54jmzSR3yKCpFCNdPvxlUMSDAl7woldxUoprFWhknKK0Yse+8/Y4/NjV23LiYOHGi8aFc8gthMx64Zn0oITtFDsh656m0DBCulxFJDwzurCcfs8Dgw+y1b3qRUbRuc6+Yt2hlPDXlxXj48afjM5/7fBx6xFEyVgRH9eilgQy4kA0g7tiuW7YjigZtged3tUe2WRqM5EveAWS2a6XF0K22r7CCzbOUIXy2YeY3LVp04DV/t12VUeHAMQ+1YOPYQoaBhRINn0Oj4k94nDz46h+84wq2+0QDLxxl8J7xzbKyjjzx1Ad4mbdlcOKFC3yd6Vr0Es7UFTwQxAXbTdyCV7Cbjt/mJfEdSg4DOXk9iQJfAldpVITrSxXgeXAiL/hRb9LQH/g6PTzEpRtHHXmkSpDSpL6LcUM4+8ltHAs3DBHqwjcMOA+C0omyyDXH9LG5s2fHPffcHU8++UScdPIJcfrpp+fHzIQDconVX/OaftdAg1FUPIFsTZbqYXnFQMXX2m+9+eZ49OGH4uwzz4yzzjjDRgotgExCIQMu5QMTWqC0QtekaR6+p7442siDqvLVSiO/6Xec04I2yDYcdAZJBgobNOozxS9C3TQtXzwO1WkD5BX0IYx+Ap45aCF7mLigjDRGkBkoefAIjjzAx/HMftfmQd6r/4BPGUDApqwySMCbtPrnJ/xBOmjTzF+/nbBVHo62TWMg/3CZLlcP4W3eXQY8rLSmUQt2+cQX3IBQciRxw5G3fjtMRRVdcS693vWsscATNcIBxXjY8BE+U7HX3vt4vJw0cXLstONOcfBBB/ss6LHy7FbYb7/9JI8nyXjZxfJ/xrvvxeOPPxGPPfZEvPHmVG+3hg+4Ap5t2cz6Y6Tw8Vx/zVz1LvkgZD0GIKf9pektafTTjtTXSfRH/4O/oBUKtC+9EBz4hHS06YMPPiScdxRv9IpeHeuVFmNchoH6HEoXSj+rhYbv9hb/Cq9afWKVk61po0eNiaVLV5qGfAaAtDl+bNHY1lMGwkDj3NGjt/rrYiuC/RXe0cGkK7JVbSz8qJ+vXRZv4oBBa7EawzYxtpzTbuDPxSzAz9Vt8QDto7qtWrPKhgnnQ2jW4vteiqOj1xZNO9EIA6JDhuWSpUtsdLCFS+Aka5apHOjFZCIfWuynfNv5A8V8g2T77Scqb/946aVXYvx4Jlc4a7Raeei3+VHhjp59YsHi5TFr7oI49Yyzo1dnv9jsFavkcSqXOk2i89u4rjqU+zfAaLqGTvsbu3+Fw7/TvR88wukD5Uoe4ZBld9xxh/sQxx5G+3MHltSOz/7NM+InP/lpLFiwUEbJ+eZd+Bodhs8v8IHqRx99LE488QSfLVmlMYAG4sInJs+R28g5cLF8chm4Ns5N2eN0whOPa9at3utpHDPAv7uecls1i4LR0Wis+nPxhDfzUFm5bZXZdM2w0jutSxOsuI4vXPz5y3JPZ3ZmDAY6HwJw1cqV3q+8Th2bTvDTn/1cDXFXjB07Ls4//4L47Lnnxk4SeGPGjBYRchk+zxuwXMvWijyPQacFJjfgzJ49J37+81/EnWpQ3FmnnxkXXXRxa3ZknRpvkeJVzu13+Jau3/nOd+IjhxwsemyOKy7/RZx26slx+GGH+iOOdFwfvBbODNRZVhoCMJMHVdWtBkvS4UpxsZWGUCKM/0zUFD7tdwm6Vlymy7wWvvJpkCRT4LriW77w4El50Ihw0ns2isaWSybeWjHOMGCmcppP4jKPy1R4KRiewVNZKDzAcCcS1tw2xaDNdiXJLgtZPAo/36jgXECVaSWyxdSE5WoHygnhqcDbUFA9qBNXRa/SIDZU7cf2P1ZIakkX/Iw3uYEN3lSI30rjGW7hDo6UZd8qO8sXHKVFoFs40G5Ko0h11s2xYs36WLZmczzx3Etxwy23xafOPDuOO/nU2I5ZKeGoQjyo0n4+1Ejd9M4sF1cBs9rCjAeDHrhgRDMzlbRIIYSHD9LjUphn2+Q+b97bjnq3FSnyE039oZuVDD2hZdZZ7wBs5S1HnspLeJaRSgoKBvlRnjNN8k6WIZgacPltPpYrXHBVpmmr9PTztjClHP0PnwluCgrFUV/FtlBp/U7erPZSJmLt3Df0u4KIr1jCaxYaXgMIeBQNeceXQ2ixSgFvowChBKKgYPTCWe7DSgfOKNYJN1f9SIvxCt8x6wqPcqbk+edfCLZq7bnnHt4OhgJBOYStkRwx7aQkoYiw2sr2rt6KR56Bcj/xyQvPPy8Zdnscf8Kxcc45Z8fI4cNsVDB7miutKLHZn8GJs2vgW7OxKILgxCz4woULVUbf+Ju/+et44P774+STTopPn3OWsrfqKjmBgoKMw7svuM41aKaCSNvyBH+3iVzyQQ5Y4EF/hoeIdxsZDvTJbyqBE/RIIyNlqScPoHMLLuUQTt8BRzxh9NM6wE9Zhi1PfcmLQZIzxrRx9m9c4pCpgYUzfvLFtzgbHuDTiiMPsqPkDRBwhkVaeb1kHGlbYXj4tupRsJyPHI10xPEkjveKd3oxA+/Ix5SRVQ+eLfwUn78znDrgW5Xuisfx7r92kNOimOTEAzOx0J3D4HzpngtHZKSKN4pHWEXjnbYYNmxo7LHH7rHjjpN9/egxxxwdhx56iFfzUH5feH5KPPH4o3H3PXf5G1XIshEjRsbIkaN8FgWepM60H5ONjD2MH8gEwsAfGQNuOYkmL5r4ljSqqH5oPiBO78gaDqvfffc9VsrGjxslObxCBknqGDjSc5aDnRh1JS6ecPoxcGk36Nkp5XzZ8pVS2JfGmFEjxFvif4xeDPgt6yN3SNBWvWPBPK7OXivlnw8K5wqhjRjBRF5wFgMjioZBFuBZ+adurJZkPWmHVt9WO0GbvP2MMXizb+zKidg8K+v+yzjDxGar/YEPPZBVIof6Pt/eWhqjRg63bMlr9nt5chgFlgkR6swkycCBgxXXN7iW/623p0mW7RIjhmN4rTIubI8GZq/efWPxspXx7qx58akzzok+fQcGX9d3X4HnVBdPvBZKH+BI38Y9XfM37d09/rdx/5ac71desy+V+01w26o+rfdmGLyHnCh5QRxy9umnn4k33ngzDjvscK9UwtOgUGMqhuf8+QviBz/4gdp3tA+48524FXyawH2jV/ziF7+Id955Jy699NKW/Ozr5zLxtMfHhrMC33IlJ+FDyw158IIPusspXPPZpFP3+HLtcHm3sX9u5brnwVXZ23Ldy2rmL5x4dnzhogsvY3CA8FSQhChodAauB2Y/3LXXXhevvPpqHHTQwfGFL14UJ5x4UowePVYDOGdLJHRkHLDNIhWdHMjrzAWNuHbN6njllZclAJ+I6667zrPpJ2ng5bpMvr68QA039a2349Vfv2aFgZmaP/6jP/HXjtnywN3f9917d7w7fVp8/oLzVdZKKwgYJdzpjXChkaiDD20KJzxbgxhccdwSxZYHhCcDowdEGk1/KKvQJwdeKXAaYBBCvDObQxzEYkBsNij0qq98Myg1B1DoWN55IbbKBkeYuxzCzDAbcCsfjkHJv8XEMLqVWcEgzAOcyqUzeM9+qx09wyS4MD1Ck06CEodgY6UDpRZYlGglX7Bgpiwzy63yGRCyszm1ByMGR9qY60o5FMz975MmT3K5KE2FAzSpuifcVh39Wy6bwGXhhYGDRTG3RSotVf/tbCBTB0VY+G7p2RmzF62MH/3sith1z73iM+ddEENHjI5VazTIsd0GGNSLctVGFsat7TQ99Z/3MItGKMmUzGDO13mZfc62pj2r3SkQXFo1AV6rbrQn/l93yDQScMSlMYDSDK2zLcExqQHU9PxORQt4OUg6jdJiYNL+/LYiZNpkn62Vp3RJt8Iry98aT2gP/qRrOtO7VXa+Z3y2YzrevdLXxZcN7/TttLzSDtAZJZytQd76oLAquYlDs8zk/1QMWcUohVyBrj9wQYt00BPe40k8eVjpgP8tB5SO9h4+bHhceeWVMUqyZ/CQQeZVywTRMBU9vhWQxh9uyeJF5gFQYsvXKy+/HP/yox/FQQfuH5///Odi1Ijhln+0nC9PkGxCDuUkSJ7zYKY48UjFHTxNIuHI77vuvCOeeeaZOFMy75STT7Jiv2L5Mvc3borjm0OcJalBMemTRiptCjzCeGbfT/oWvUxrxRMHTHylg3eAgxJko6IvZ7/yVi/o5ZVn1Qt6Fv/QFlzZWluzoCErQWyzof3J7619rWZF+Sv+S59ykLbDtR5ZN3Bt4Ju4pywgD3wEvpaJiqM/VP141numT5nYDqu+2O4HFU798LiCVb9J34RjL5rwBEfS8Z70TB4kT8EpX+USjqt4nlU+f8YemMIf+NXncbzjKcdlVr9Xf7TyrPGQd4qAZxh/CYM3WUXfaacdpUh9NI477liNxdt7EmvO3HnxxJNPxQMPPhTLV6z01f9shYLOXGCCMZK7IMQ761mRyC1NKO30jVzloO9nXRyuWtCHWJnnO1I1mcI1qlM0zu+2644yIthCrX4pfsDRVxjTGN/RLZDFwAIPy0v9QZc82K/6rdvgcWjihHHuW1I/FA/vpnE2ZAhX+vaU4r86Fi5YoHqxTYqVPc5XMtarP6g+jI+Mazb8FEZZHEAGBlurMGLypkj6V64g8VFEH/Q3TuHvEoEb/cBbezF6VKc0AlIWm4/1jmHJJOGy5auC8zMjZZSgoyBDJFldLm2VE4ziJ/khQ4d53Fsto4RVrzFjRkqWDVD7chNmyr8NG6WLqNRZcxfGjJlz46xPnxe9+w7IlZItya8gSzm8fphz+sazXNfv9wECPrju+bq7D47d2gHrg+BtK+5Dy2/FN9M136vPNicd+M14QvtxjoudHHvsvqcNDutaatsB/dVuag9WBW+84aa45JJLYp999jVPIWcxXlm1/Lu/+1vp1QfKKPmy+Co/vkvbDxrEB0TZIpplps8xOXXTNo3LVbr3c8048uLbsLfO1wXbwfleYc1ym+/dYVVc/W7GdXdN2B0XfuFzl5EQZZKZMr66fuedd8avfnVNPPfcFN8JfvrpZ8T5538u9t5nnxg+fIT3kiIQICxbo7imEuHPdXjM1kA0OiYzgG+9+Wb89Kc/jRckhPbfb/84+uhj4jOf/kyMkGIwc+asmD1rVtxw443xmBqIsygnnHBSnH32OTFMHZCBmMF9tZ4/+dEPfeBzn733lODbrA7bmcKWmQtJIgZCV7hNIzssT/BhewQDMcINhkoBJwGvPOT1CgH5xRgIkRQkuYcfoDXwpK93nrmlgEGYNLgm8ctYcZxwI5y8hJdB4rT5r/0bpyfpECF2DIKtgQ54hmEBmgofs8LsNfYgYKU8lQcGEpQLlpZROsDSShyw1G64xLHqmXgCl/fslDVD0McHEOfMmetZ3MmTJ8eIESNkLLCNKIU55fJOvlKKDE9eL9lEzXrT8ZUvZ8LS0HLHk2ewIj2CGYGMWcHBvb4DB8f8JSviZ1fdEB2dA+Ib3/luDBg8LNZvQqhjJLe2VdFGtKXeaWv/VnuxLQb8gY0H38K1lA/oW6tP1S7wuXmFttDv3BbTah85l9lyxLd/K73+oDG0JBh04IHkA34jAFOhoW1QPCqMZ70DA0MRX7cVuQQBLBybZfNewhU8CM+2ZiDLtPhKSznp2rBw5CuY0Au6lFHiNMCtMnnKu/2UFgisFvQX/9GnEpcuzt4Kdjl+wxtW9FBKWrxKKsL5nTTN/mUYjk9YhPVV/yc/HyRkVYQETIS8OXWqBoXH4iMfOcQ0IG1OYCRGrPjR9siYAf37ml9Q6lYuXx4/+uE/Bdv2LrzgczFyxDDJp+XiXRSnnrFWxgkGCMo6csGrMKJP4QguKHBLluRMGEbQM08/Fd///j/GKSedFKd96lQPTBg5yBbKYZDKyYCUMcUHpov6Na7q0HzSJrRRxSP7yAPteacv074oYnygMvlNvKJ4eAP5nkYJW1HgVSY2slw7kYpJIZRB5D1loETmpFQe8qQMJoeQ4zi3nfAv+dtiLTtezfvysAL9AllQ/IfLdk+jE0eZKXOSh+0dg0v+9luLt7ZO1+yf6QhPmEk/6N4M78qLV/vpxfQGDnShztAXX3DKE0Ya3nHk48yDjYxWGHCAXcTB2CMszzoho2jPdh+G/q6n0tOW7FCwgaIwZGh+NwM5zGUL4iUp+4zRTNAxdvJxz7333icOP/yI2Gff/fzRwnvvuz9ef2Oqt6SgQPlqeMka2g184ENKoK3pU9Sn+LDoBI60CzizwoJCzIQK2+0GDxnqw72TZEj07SP6CTfXRwo1eNNvUNTBF0c57NVnGxg0SXorrfBZK4Ni9pyFMXrUUOEgmS2F0Lc0buEcK8YyBjZnsTYo3fwYJ6Okbz/Gf/GXImgPy0HR12fdVA/wZgxlGxk6DB83zAks6gV+OdmQfAdPJF/Qp7lkZgQ6ktrARmBr5ptySGejp2X4qFiNzXkDF99DoT3IQzmMWdCRW03Jx02orOSw/ZozRXxIco89dosB/cRP6D8tXNgSFtv1jHkLlsTiZavi9LM/G701PkJakc0wW6xlmtNOH+TMi3KZtu3q99ah6ZppK//7uQ+O/e0d5TX9b+K6pwP/ZljJUMKrXxM/btz28eADj8QLL7zoFcYddthRcpDxrY/avNO7gi677L+771xwwedjwoQJggGc1KVYQSHdn//5n8n45PMLfBC30/IfucPkXeLSrhf54X94tnAiPPtc/saXI25brtI04+u9mZ+xtJK8H+wmrPLNtJWu4pquexy+44yzz7gMIcPBqdtuu8375NhGddJJeT0wX1wfMXKkZxKEnpieb1kwSOaWF8aHvp0I4h6xnJk9DeQMJK+99msZNlf7WssRw4fH17/2tTjowAO9hYK9mq+++ut45JFH4pZbbomJkybFf/kv/9UGC0ozh7XZ04rywsw1e7RvvP66OOXkE2Mwt1uow27csE4NKkVYAzf1KsPD2zzUYFQO4QwTMUCasUQkz7K1BgaWmTMcpQnBrv8FB6HIE4egt/EBzK0aCMbIFRoEPjSkEQy3xbg4loyhh+OUGbxgKsplkG+7f92A6RCwKHu8psKR10CudjvxG2UqFQzVS2WnUSJlWpnYs8rqAsvmdBgEF4N9CrAcUACdjN5mdsfTuHI5+KHQ9Irly1a4fVgq5nsMKHtKrI7HwCGlS+moG1vTUBqpY7ZFwgMuTpRQuWxNYCBKZYSB2W0AM0NzaKY8DNrMAPG13Q7q2bsz5i1aHL+48tqYOmN2fOu7fxATJu7g75CsXpsz4xx+pN25FWWTaMGWmmxjlaUy4F1w5TYT09c0SSUAPBmwaLtqs8K/2pbWAT9m2qiH3wUjn2WIZt1dn0pPGnjJMA0FYth5pQMP/Fa5xPl3i5fxwLExpMGINJRjnhXNiGcAdBpGY7ksC7gtvpSCQLEAh75wthLpH+Uq3uUm3vzVbxzprVjpCaw0Stp1Y/XE5eGJB77CMQihbR2gtmAGYJImy5IvV7/hE8NUHivHypSGIryWypzpVK71WrDAlXTJb0lj0jP7+cijjzj5GClf7O9lIABHeJ32h6bIIVZrufoXRQ459Pprr8bnzj/PkyQbN0jmrFvjWV3OvtEWbN3AYYywyoAMKdrndr88pzBwwADJwVfjn/7pB7HnHnt4XzEsQXVQZPjeD/Rvtjt9izaij4MrznRq0YD64pLGbNlc7b4JzfhNOI536AqcnAxIQ4w2ZDKIrSh8IJdvO2T/S8OId/pNtQcfoIOm4JmTCTKIqq1l1FAeZcAnyJHEoVUf4cEzcU9vRV8OONTV+BIvT7qUH8mbiCrzYqtOuEzT+mFHKW1+wpGm+IZyKgwPLDzviWubv1ym0nc9qY/+PIbIURfw4Zk4OtgOGIRnXMJiTIXXqo70E8Lx5Tye6bflkuSvjcRWHyrcmkZI9g3O87EdtY8VHN6pQuKQY57bUuGMYYyxKLNjxo6LEzTu77v/AfHclOfjpptvEZ16erIQeYkBzQwweRn/aUcumYEXEha0pIw0buGVHE/YZt3p8Yhf9L3nn39euK2M8WNGqN5S8hXBuIxBT9tgiPCEnpRFDRkrfDZFfMu4AuiNm7bE/PnzPUnJlic4UWip/JwAYKtTisFeviV0xIgh0jH6uN7+VpmMmtwJIF6Cr8VfjK/QnN0ic+Ysk3wYbl5nnMegs8HRoqO30FJf4Yr+sUw6EB+Epi70YVXOsgFHXj4SzYQhIpjtZ8JWyut89bMhwr+/4PaIQYMGeDIVGoIXuxs6O7kiuGe8/vqb8eJLryhdr9h55x01BKDv5Kqn6aQ0GCBzZZRwrgSjpGeffnkDl8LphwAVZD1SVv82rsmbdtvIDszyH+Y+LAXlvR+cD4r7bVwTRrN+FU5Y9qGUCdAaOT5q1GgZ9RMkw1+z7vzQQw/7Nlo+pHjNNdfEX/7lX3oVj5toz9d4Qb+hjwKDvsuHFjlHjbHC5Qw5eQCzZjzf4cHoz3pKRgg1+hPlZ7/CJQ3KF/71u+kqDtd8754O1xXvqHba7u6DyivXjOPZLLvpKk3HpB0nX3brrbf6usxdd93VqxSf+cxnvNSEEELMIDwRNHhO2yPsGHD89fX1a9Rh2eKT+1oREPffd1888MADvuHm/PPOi1NPPdU3VLz99rR49tln/VFFvhaPMnDuuefGWWedbaWAGXgUbRwzOlwX3E9lPT/l2Xj4wQfi48cc5d8omAgGb8dSJ7aRosakqggyhDadGgOHG20gAgMmxE3lOrdOQAJu1WJWF8GOTwMmFTxo1GWUmBJKqzRsUUMhNAA9SG8BpQzAxhfx8bzjEQjEFYN3DcCtRvJAo/IQvM6vMAYh4mFKhDzhCE0EKXVmwM/ZnZYCKKRg2hWrckmX3wMGDpLAG+RBbaProk4mWCiWhRv5wY0njjAcMzseGEUn9kLSvhhAfOyHFRIbI6266z8ry5xRQREEv8S9raDSPiYadVY4t74o0uEseVMqHsXGA52SYVQxoyR1J3r06ozFMoxuvPX2eOnVN+JLX/1G7LPfgbFqzVpfm9hHgyT1YKB9+aUX45mnnoqpb77hWzLefP2NmDbtbRvFCxYu8sxWH/FI8m7OmoEr9YGGlA/ehDV9tWumacVvx2DIQEwb8psqpnBBEKUwgoeoruihfDzz/EfyWnnTp+XrN2mKR4FFOIoKOLTztXiIgUd5aLNqT6hqPPXXVSf4r6Xk8Tvzpud3wmi1Lalaabr4hHCh2UzPowwSwgilBHBl1jC3P4gO8IVjEy60Kud8AJIjbR5GFRzaQy8oJLSRjTvVlb5hoU0+YOpJ+dCB/BxwL4OdfHgmWjhceuNNNxo+/IyBjXJB2dR7QH8pAnpHziBzrrj8l/HQA/fHpV++JI44/DDFUQdWQzqcFv5VQsFn5TQVQxzPMurBB4OeGbHp06fHz376kxg0cGBccMHnhBPfYdhOcnCJ+RclxsZzi96mmxy/gef+obCu/idHOO9VtreSKH3lKTjF4/AhJONcAvSh/6Kc0R+hB3Dw1In0tCMwaC8UL7azEU7/gfYuS+mr/QsP2jvbJOUAcfAyzu2Kdx1oeweDVqs+2b427BRZvFLKcFcGuYLLEwmavxMX8lVe8oEruOOaceXIU7g2PY605kE9vZqjMOoNTXhP5aENs5kXR7nEFG44r5jilafSezeCYIJH1wqr8pCGMPJXW/K72pj4MrKR38i4Zh5cbeki70opQFwXvGLlam/NPuQjH7VSxKTirrvs6m/9IIOoH3BoOsZZyrMMEK7gjoHrrViuUotmKo9xilV7DBPGDwzel1983kYJqzsYT0wEgBo4rVjBR0IZQzapHny8Lsst/qMehKGAL1y00P1uzGiu/FWbcrOnPO2L8t7R0VvKXT8riEOHDpYBMEy4YfCCpNpIOJEOvFJG5BXd4D6H1ZVxo/Sbc1LQWnBN5+SL6CE8KEee3SbzF/Ah58HGA6OEc4vGSfIE/YhVRMZEWp9xDWOQy38wRAbJKMFYAqxprXgm1zBGOEuCwbFMY9/Ut+ZLV9shdthhkvQh+lfetGljX/D4UPDylWu9heuU087ySgljJ5K4aZSkc0P9Rg76Nx2/tw4RNJD/LdyHpaaM3xTmb1t205G36tcsEz7DwXN4+hSOPgX/TZwwKQ4++BDvQuFsyOOPP27dFz2DD0djjFxyycXWRRcuXOD+zOUq8Ds6EtdBE04/IoxykaX0abbupd6gAo1a4lgyi7Td61xhFV51KsfvZv26P5su0+X7B6UjrMKb8Jtpu/8mTT3rvVzHiNGjL2NV5ItfvCgOOOAAK690Zm5XWr58hTpQDqIoAgxcDJI8uSWgs7N3rFqxzLdicYPWgzIc2GuNMXLmmWfE8ccf7+097KPD6LniiitklDwXxxxzjPfYsWQ8YeJEIRVWKDloCto0CAO1D2Op/HdnvBPPPv1UHHnER2P0KA3cYg6WduuwFoICh8LDYUoqiSDDqEGIISytWAsuqy/UgUL5jeBDOKEc9hRcyrciJi6wouy0DBapWOqHy0wvQiukBgV+pyBMRiaMOJjMVjIKeMuBI8Kp0tIs5E38UjnGw/ipXHb4hhCYl7TCwkKN2U3nV6DrqncGE1ZIUNhGjx7jVRJu8fCH7ox4DoQM9KTnHbh4yjZuwp1ymdKh/ZdKgZ89e7ZnbWhTOkwOMpv9BDfycg0sHQ+jMI0Z1Vnw6dBlbLUq4AezTDaQjA9xDBLkIS6NEgT/dmpX2SWxVoPUlBdfjsuvvDpOP+ucOOYTx2pAzaueGSShNZC5F/yHP/iBDJLXfdPbNBnE06ZNi9defz2ef+HFeOrpZ+LxJ56Mp595Jl555VV/0JP6A8eHRzWYlCAqlzRre1DLg8c5AwL6JPdgJ57ht7iga9adulFPFE94i3ipBM5LnTN/KlWkSXoJBDQpeHqnPJ5siaGtaHdwN076jQNvYBT+TQXJxJWzsm882nVq1jnTtw0b2hI8CKM+FtCCm/kSpt/lceRn9YD8GCTwKjxCv0MRaPI5Hmf6gEMrDBhOBw5CB1gozTj4yyu4Cs/8LVj68wAt3mJlNvFOOuGARTxXYs+bNzfuvvsuD/5MxKyTDOLcy4AB/TxbS7Vo6YcfeiCuvurK+NiRR8Q5Z5/pFQIO1vaS3ECvp/2QOTXDy1ZK2inLKoMi6U+f57a6H3z/+7784yuXftlfm8f4ga7etqKkyIKauICvgUFez5TraSVW9aIdTGv54gPS8UT+4KBh0btoSj8FI/pu0Yf04MuKd8kD8FAC56VsMIKn+c15P7bMEEaZeNou8+W2FWATBjw8zmEqJ3HJfDYshVGXAdKqA3KyYFReHHl4x0ObaudMpjTkadHfcBQPHUkDXvhylR9P2srHbxxhlaeZz7SnD+gPZdxKn5wVzwa88rhqtypHL36vulDPKp/2IM5KufKWgQJcaER/tJyWIy/hhqG80B+lnjpDd5TuHKuov2Sd4MJryPeBg4ZYmWWIYlWaK3/pDzdef0PsvffescvOO3nFEEMm+YILKPJL1zjKU7H+jadccKOuzTGM39SHFcRHHnkoJk8c729ycPYL/udwOiuNnKdiVRWKua6CAa1dnuCaPqKFoMW8BQtitca8cWPGuk/yyQGaAUWQm6piC4ZG+IvarE5yfoPVBfo1I76NPZVDX1VRxpGLYFjdYQfJsGEyMtQHmHylT7Pt1/wl590GwgmeYNydM3eRys1vemGMoJOwhQ58s93U7npf7/4MDK5wXmFdii08PiOr8YD+xdX60Ay5CYdx1q1vvwHxyqtvx4QJY3zQvbM3t3StUT5kGxM2gtizTyxZtireeue9OO3MT9soqYPuXhV1G9Bm8Jyr8b4OXurummHiWLdnuXrn2Qx/P/dhKaqs7rAqnOcHlfNhOHTP/37lwYO0MXoBbUtbMjHMlddsB953333j1FNP8Udujz/+2LjwwgttjHB2a8NGJgXWmIfgH8rgHZisxnEhBSvawKdc4ulf8IzHSuOU+PCOJ13hWGG4Cq+4pqs05UhTsOp3uTa8dvi2YOIIr7hmGSkTtg0fRxxpCHd/br13XHHl1ZftMHlHpYC5GWjopgjDljB2QgZFtiixfK84deg+nb08ozfz3Rn+zD4GB0v+F130xTj3vHOtDCMM33rrbS9t/epXv4qdd945vvvd78ahhx5qwbZiZX4xnk7JkiYDHoJugxqbfZwbZVS89OIL8f1//J46+HZx1BGHS7np9C03HHJnAKdjoQBTQStJokkNHAysjHM0LLjnTGZrW4vSEYbQQMj1ailwKBUYICh0pGUWh9/ATuMnCQnT4H2YEzp1Iyz4MADgq2EQCMSXo/lgzMprBQaEHU59Uun3gKTENdDxTQUMAVvdekJLYJCfwQalmn28fAEXwVoztGzBAI73MXugaA+4KSCpctKR3519cp84y960LQYJlxSkBZ94Uz9o7dlrhdFhwQcak6YGVdePP727HP+pbOiuDt6kC8qy4ZNnO7UPwlx0WbV2XTz2xFPxzz/+aZz8qdPjrHM+nfRV2e7EgsWgiXL4yEMPx6yZ78XXv/bV+PrXvya+vChO/dSn4tjjjo99DzgwxozTYDh8hGnDLSsYzXy0k6VX9hHj+dBeOeoIbfDgircxoT8EDkY0NLDBIZ90YcCGDxgAqQadFJonP4C3vwEgmAx0bHFiIBZg8y5GMlRBeSA/yjJpedasLDgwScDMHrixrEwbQGZoSDxtnW2QdPa2E8qEd1T/wjXPx2RdiXMfaOGKK8MDmHjXSTAR0KQBjgB30Qdc6dOsIqAgEEY9c+UjeaFoikvogMiwxFl9EtoIJ/CiTswwwWPu78pFP+G3lSSlLxyAl/IrlXRg1pMzFMSztfSRhx/xR1+RTxgnfCEaPsrDqpv8gcR//N73YvSoEfH5Cz4Xo0eOsuLEd5b6cvuf+I104Aat6cPgRjtAV5QV6l91ZkWYrauc3TvllJNjrz33UD9OuuQ5ObZksk12nXAs2ZB57amjHPXwKnbrN67Z35yv9c6z6IqnDPISXpMHhNvoUFhNIFjek058QB2Ql/CjDSaFcSsZfAH98eTDVbnFG0pq+LRX4pO8VWkKR48/8uYIpeedeKcBjlyly/cc/KqcLKN8pq06Z74WXq08OOpOe8HzxMNnPKk3+eqJJ205jyMtR1uzKgUNnE6ecrqXqxfDaHrksd9VDvQHFvlwrnuL71NGo3jqXfUzncQzNmLklUl9W/hRdqs8xoeqa9UD+cF2JMrLcIwHgWbrj5QsvkPC6uLjjz0eDz34YJxw/PHi+RFub0QA8hXljPEHGlBOeeBTjmEKDvLB4xpx+isac7XxU08+Hv2lsI9l+6TlA2cBV9o4yRWnnDVGN7Exoz/GMByrlHyxfYNosmTpchlX672deN1a6QY9UeDZtsa2w03SF9gyuZ3PbnBWZdy4sYIAHhjX2W8Zg9jKm0on3wvp4X7LuQBWMXyuRDiBD30ATsz3mhCSbBM+M96dK8OhlydmGYd7k0f0oizaFjnNmMy3SThb03/A4Jg1e7bo1MO3fPHhxJUrV8TkSZO8I4K2Jw8rWUxCLlq0JKbJ2Bg6dGDsustOkrG5NRmeQYfarkNGUs/eMWfeopj+3hyNk2fGwCHD86yl6Gg+lLc+5PFJTr+LR7v793O0s33r97byEP9BMHAfHJt9G497P1jbCi9cPsx3d804yq00POFrwqrfun5qN8Zq1dYycdToETF+/Di1b+oDfB6DMb8uRAJcjqPQJutHW2QdU24RXv2IMbtkHWG4No7tuvMsfMGtKbMqvtI23bbCtnYfDAP5UeXgiS88+M179/Byzd9NGB0XX3LpZXpa4OFLccGjlKDooYyzrBg9UBRRRHrEyy+9EHfcfmtccfnlVuo++9nP2uBgPyWGxhuvv+Hrzq659lpvk/jqV78ap5x6qmflsAq5chAErGirfCrHTU7MCtBpFnHg/o474uorL495c2fHHrvuGicc90krbhyMAweEIwKCzuVZUwQef62KIpDTGOnwrAVMA0MQz3KsP3hjRQxBzqCQM9owD/C5oQmYKAxJg7YB0uWyvRyGpx7VEDAHgx31Ia5plGTdWaJlNrTROC1vxpIvVwfWEfbQF6bDIcwJT6G6yXsa2Xs7aNBgCTRgt9sToaRm1zPLL08+0074Icg9oLSYmssIuNaOrRxs72MgQvEFXwZvFELV3nBx3euPx5Ge+jpMsHmSBrzBn9ozgFEu6cSyrocqoddcpn/wkUfj2htuiiOOOjpOOPFkb/mbP2+OFd21GsieeeZpvzMg7LTjjrH//vvF0Ud/zFthvE9YjMZVwZN22DEOPOSQ+Ohhh8fhHz0sPvGJj/s2uIMPPtjt9fTTT8ejjz5qI+W5556LF154wcYK9aZ+1AV6lVHr8hWnCnm2i9UTZutQauE7eDMVZmaa2YffWr3TAMiAZaUBmikMniUcGsG3CDzgw0Ok8ZkMveMRehh10A9amseUhnbhCX60Df3Y/ARvt1lKaVp8CV6tvpG8moYHbcJvHC2MU5Ku8p23ydMqg12NNlRasFkhAR/zBbASjPMQ33T1m/+rXOrFlo9SbugTNtwVTZ9gG0h+FDVpS3twSBwHryZu7RVJK1Qy4lBuoMnIEay8dsR9990XY8eOjYMOPMDpkQXsUe8nmHfdcXs8+cRj8Tvf/lbsufvublPaFr9OSgTn28z/+ld1AO/sS6zO5mSLZzxV5rszZsQ///M/+9YVzskNHzY0VixfoXphEKqeQIOW/kMmK0L/gKl/FGLc4UH3If2mntSxaG26tfqw20nxRXO3Reu96ZFFKSPpv5SfZVJPwjCgqSQ0ND/QFrQzOCo/aXDNMnkm72Wfr/DEIeH5O0IK55285a2IUnXaO0s0DLwdsIVnlVvlQDvCwK0Jj3ieOMrLMhv5FJf52vDKVz4c8VWviuM3deLJ71Yp+X+rLMKIo16VB54mXxOOXoxP5XUe/UYu69W/8eDRlUdlQSd81iHpi5JNPuC7vJYvx6UL3FQoaFLyaQuMq/4x872Z8S8/+mcRYVMc+4ljYuzoUVaY2bIN/1MGfIBLxamNJ2XhCONwO/0UUpg+tIni6aeLFy+KR2Wc77brbpaJq1avUD9YojFBsk150BPIiGGB7E4aJKzeMtp7qV+tWb8xFkpRX750ra8F5iyJLDXzI/0Ouc91v+wUWL58pfUOjJfevaGd+qbGSAAyVmJg0Ge5sZK8tM2sWTMlBwZ6TEH+Vp2p60Y+vkw+pcXQQLdZtGi+682NlExUMXlB/0EWY6TQFt5qpXZatw665wF56sW2L1aumMThWmboBP043O6LDtT2U99+RwbKMuO41567S0dBP+Ea4TpT2svnRzBKlixfHZ884ZToP3BobFQY+XE51qDwtvngg1zxTPly0IC22FYcrvvvbbkPSwEMl9PNFezfpAzcb5oOt6204FC+HOmq3yKH2JaVZ5VSN8jxlzykaQ+826J7wW2mKzzace3yK45n97Dqf+UIr7gPc5W2vOV7673K+SBHuno281U4rmiGK1lajvCOb337u5exbYqBuZ86Q0YkEfPml/VethX5JRzWe7vDgw/eH1ddfWXMmjkzLvnSJfHVS7/qjzRxle/8efM9wF933fXRt1//+N3f/d0448wzvHduFUJGuFhRFzLMAqAQ06Ho1MxEsL/ynWnvxE9+/C/x0osvetCmo07Yfnzsv+/esV7vKEyp3CFQGDRZsqVz5qxhDngp/GxY6R0lzw1O3VoKF8oEZ1LYBgYj+VYNESXj81AdYc4nWOSxEmZiQykR36FtVw0B4VOIpoA04bs3hP6loN66YZquZi5toOhpwaO24okCwscP+Vo1QoubOgRdRuAwf6VXgPWbcnKQyjJasEipcglHqc2Z3FxKRmjy/tbbb2vgWBKTJ+8Q20+Y4I7HbBC36YAzgxlCFrzwwCccuDBX4UyYGx7a+tkqm7rLUw8OTNJO8Aj5OLTOB7ok9/XeKQG7In7ys5/HjjvvGl+8+OIYNWZszNSAgUBet35NrFq5In74w3+Kp596SsbtStfnwAMOiFUr8t3MLqWLD0Zu1Ps6AV65cqXbGsMOOjP4sIrHOadPfOITsdNOO3lViMGElZQnn3zSBssbb7zh7V7AhBfTOM4tDTlobfGMO2cC6orkakeMDBQF4yPeZFYwOz7NxCDO/mfOEbEitqbrPT9mt1E042rktQ5jsKf/MDDCR8DksCUDOmXCg/A9ige8rFL0nsYHaapMYIIL+fHFnygO/CYdrv1svcghNxTivrZZuDifcEXJQMHlY4NdX7E2rLay2nT87vKt3/qPN8fDp/AN9TbvKA5egv65UsoEQG4nIR6jCGOUgYE40kE/6gs/gBvtQGnjxo7zythdd90pObN97Kx2R6HYIFrOmDE9/uqv/k8cdMB+8dnPnGO4yCORy23HIXeMg6xTq7/JYUhRBwxrZjHBy8axyrzqqqu8beuM00+LUSNHelaXb0JRQdoFAzdxy21G5g+84CWvpNIMPWljyiYdZVieQBvFldFimsqbH+QrH7xBH8SBNTwAHOgF3Vi5oX8QRpuWwSIUUv7KK7FlYpadKwxAo73gS2Q95blNBMeXDgiA207lKEMrj0Hxfxs/+ZQdilca8CJNs06kBzaO9MjbCktaOMp5cJWP+HqW43fREAc83NblZTpclrV1PJ7fWVo7bTnimIgjvFl2lYVDxgLbcJWGp8eSFj2Mu5/0CeCnVzLBbclVYKuMlPVq+xasXDVvr7BhnLsePXrKY/SzArApHrj/Phnjd8ZFF31eyu9uKmdTbJRBwnjJ8i0KWMn3LI+JGuEonqu6UEeUe9o5t1WLV1UG1IGXkIn33nVP7LjDDjFgUH/J1CW+mIQywI26wIOsYBSNhYjr36dT/Me2ctWZw+yLF65QXxomOYcMTB3BuxhEH74Oz1ab9TICFixYJqNke8HZGMuW5tktT7IJJsYF5zcoV6W5Pu/OeNe4Dx40yPqJ20F19HYzyXf3ReEAfVnR4JsjyBJWY7y9VnjgkT00UK34QjtPpKotwI1tPENllLBSyk1cnFGgD5Juzdp1vgV19px5MW36u9LTBshQWePvz/BF/PyAMwfzV7r9enf28zdKZs5ZEMeffJqNEvV0FZ+8CG2NNP/rkW8f7KB9eRzt4ad8heGa77+J++1Sb+2649R0hd/74dMMb8Lpnr7glKv4TOtXpYE/4fmUWfBeOwx5Rj+Bf/Ww/FZwo5guWnZ74rYV1nTg0T2u+Xtbdfog10zrvIVvy3WHXb+rHH7X+/vFl+N3yVrey3V88eIvXcbsLkRiEMvtBis92zhk6GATmO1SzO7df//9cdNNN3hAPfQjH4kvfuELsftue3iWb9bsOf4y5c9+/vPgpogLP//5OPXUT0k57m+h1XW1nZTH5eqAfaUY0Cn5aCKdksZ8TYofZdxy880xXp36//M//kecePyx8fijj8TECeNjogwTBkSRxp2cwZxtDgymGCVsS0E5LAURZsgZWwYQZvQlFPSb9DWrSv9koGdmFC+ydQkSH6KHiN0IDTzCKQ+XjJiCs4heYXgUKIe1BhqEqpUN0SVBZHy5ZlkIRoSmZ8MVR3rPfAkOiir763mHhhSNgcJ3BhCqlFUHgSmzlAbg8IQhSIcwrXMUbNFCQL777ntWKDjzM5a9uiwPt2aJkv6pDIMfsKChCvPTSofKTqWDf4pvlNuFj/BnNgxhT5shgKkLs0O9ZIgoUfTpq8Fq1er45eVXxKKly+JLl34lBg8dah4aNYqD9tzBn3uN2X7DEjeGw6uvvBLz5syNHSZPNuy1Uh49EIjHWfZHsEOwPopjcKE+DBjQgUFFSPpWjAMPOiiOOOII35Kx5157eSCdO29evPZaflOHsyps8+IjktxT38/L89x6s8Z9iD6F5526Mih7L7/KJg2KBXxMXg4+c26HA5nA5AwMYRzMJ4xLBliV5IwWbQVPsOXSg6XawfylOvIbY4D70qkjv2kDK6Gmv4JJp7qjINCe4EMf4Um/gR4MirQXjkcpbFaKWuHuA/oHn/PE+OEiDFYh2SaC0eK2F9xylbdc8kTDVzjeZbXLo5x2urz1DZzA1/1M5SBX6qOorCbR18owgGbkAQ7t0k+yCkNuBylGL774olfb2Doxcvhw0W27+L9/81fevvWf//A/eYtnbsUDdk7alHEH3yVdUqHBKBFCxpNwysIg5SrUm268Mc4797Pep48htVlx0IsZaBxyCSMAvIFNfyoHv1gJpP7y0LXZHuWyHdOoSTjCmDaSq3bE58oM6durC2nASaFTeniZyR8bJeKXkqcolb0kT2hz2rh8U9YA2/2qUR5xOHDBF57psk75muWAXG03JBVhCSPTtX8nTNIBg7CKK/gV3uVbfFU4tPO15Jfg1TvPgkE9eFZ8xpgUXY733HmQuNmRVr6Zzm0LntBNcHFVD9JTFk9kF7RF5ro9BRcaF22gc/f6lyM9jjD6vHFQOsqz7BAMJoAYk1mVgEcv/8Uv4mIZJGedcVr00xi7YvlS9W3S5FkpZAXyEuSBiSyn1vSHKgsP3py1wRhF3qEQw9/wEeeuXn75VX8Iefz24xRGPvpWi/YQRngx3gGraGHH9i3xqWLUpzfF7JmLYtyYkeJX+DmNH2hEX+QbKdBt0OAhMWP6nBg2fKjTiXjqkxjf8CirhHwgMicS3H/lkLnQeZjGHPQG6EwdU+HEOE8Zt0m/uVCGLVRzZDzkFjHBUD3QK1LnYJU7J5VY/WZrcg+VS1ssXbLYhghpBw8eJHmQZzIhwcBBg22YTJs23XU98KCD/UX+oUMGxdDBXLChklQUk8Jq1ejbf1C88+7sWLpiTRx34qnRb+AQ00nUNc7IaOpuHqOA39BBm3KZ1zXsCu/+/E3cb57ygx1lNn0z7INcM757+qpjuWZ8vad3kJzS844BgpyUt9RSWI1h8HHlI4oyyhtC6+l4uS5Z0HIV3nTd45u/KQ+3rXzdXTNNvfNowivXPW35beHafJZcKF+u8hPW49kXXtjCgIkrAjCYcNUuexsh65QpU+K666711qCzzjozTj75JN+cRSdYuGCJlbObZUgw2HNz1ymnnGJByNYKZno51MnSJgWyT5NtWggo0jAzwdmFN994I6684vLgWuHjjzs2LrnoIvWbjbFw7pz4w9//bnz10i/FrjtNjk0cYlOj41eu4EM0/T1gAo9ZFWZoLXiFNzOZKF8MqhJzqhsCJRVrPk7D0ioz2ZAGhYFtWrzn/m5u1ZHCz+CsDpwGBTAQRhA+iQ+zQbcaFKgjwhM68hvBgiD275YCbyGOYCA8gdDyLfjtRvWStWDw0UCEK0u2lMfAQTm9hD8KPAorhgVX1Hm2Svk4vIiCDzi8Zy6hiyoITBz0T+GL4E/c2Hc7depbxvGAAw70FZB1CItZfBQx6o6ABT+MITMSXtXwgK0yqv54Kglbum6qo9jPZeHYSoPCSL3ISH5Q2iDhC25bBJcPa/6PP/+LuPiSS+NgGcMDJKQ5UM/gyGoXijrL1h09+whGLwnwDTJsb/OHi3bddbc497zzY5fddpOBPDB6iteWrlgpgrBXVzTSgFVXuMJD9AXqCh7QBJzxhIMzuOLoC/Pmzff3d55X/1guXsS44KAit7tMnLS9ByZow/ZFBi/y9+zo7RktjJo333xTtM1D+hiArNxQDrQFh5plJh/hpq3e2QZE+zALyeweCjWXD2y//fZeNaBeHL4D19pyBjxgUFaVh3HUGqfcToR3Ga4qd6tZbsHA8140ob/R/qmMSoFS+6G4YvBDUw/WKrNc1QWOgyl4h4d42jtcTunKSUyp56aDb62cSdiDB/wtQWBDA8UGY9rtp3KJ5x06qVcJEFdtDvLEMnR2fZRus/isVlT/6QffjwcfuD+GDRkSn/3M2bH7brvEH0j2/MHv/36cftqpavMFljXMGnO1J3XgHA68Cy2zv4ouKo5tIziUEHDgNqE16kd/9Ed/FKNGjohvf+tbqRBKHmGYILfAF4OAMuBtwt1GEEb4Gx51UxvhoCc8Cr2qr3Vvpwqrdxx8AU656kLfz0sLyINBSUkYSsSxlQQFMuHQsXMVBX6ibaz8QVQ50kMTAADLExX6XWXjM03G4yiXsMIZhxwkrflF+TG4/d5Kx9PxolVedpL8WjI4SwCNHMuqH5cjPQas+VNx5SuuO771LNom7ZK/GBeMSwu+by4zjowLrM62VhtNj2wTVinIA6LQEWfYhY/5IGESLmDme6hBn4cH4H2eXDJAHugIPpRR7Ytj/OGdOOBZMVYa8lCnPIcgI1gKOavT/+cv/zruu/f+OP+8c+Oz55wdnb3FO5v5xskqNYwM/N7IJY2VxifrXDe8cb1ubj1lfE7eolzTS+2wQv2OsyR8O8jlR8+4+67746qrrlR/Oz0GDewtGCs0ri9m5i16Cy+MhXVrmERInvH2GOHDSs16yZ/o2RnLlq2NB+97OvbfZy/JP9o1JxzyvKKMISn01G/w4OFxz10Px+677xZjxw2JtWuWRadwM85blK8nFz1ozJZMYDyBVqyK0xY777Sj4OZHmNEPMNCEjmUdsh3uGTpshM+3PPHE07HPPnt4kmHE0CF0JtE++ynt4bMi0LxPPw1XfX3j2Wu/fjUmTZqgPBxs7+trk22UqA8NGz4yFi5aGvfd/2AccNBHYszY8XH7HXfFbrvsEPvsMTF6dXAIm7Ok60JNIJIMjIcenxKbOvrHH/7pX8TQURNi/RYmIGnLLT7ngm5Fv4dP2z3jgx3tiYOPij9Ftn/lSFdpP8yp+/5WjjLfz22rzA9Kj2vm4b3S1/OD6kEar4rwp/fMk/IIXm3nZWyDJinfcJW+5E47f7rKW/203LbwsSyRIw5fsHgHj3IVXuVU2nov13xXDf3/+7mt0gpWd1zqvVwzHEf6Ciua9Xj6+WcEi0OM/U0ABnYGEwbud6a9LaFxd7w1dWocdNBB8bnPfU6Kz3gvUTJby73M9z/wsDvyxz/xiTj77LN9TeyiRQvVybMwKsSTFRJm2kGCWW6EKLPKa9esj3vvvS+eeuIJX8t5yZcujr332jMWzZ9no+Lu22+Lm66/Nv7bf/3jGMyNOBKOnX16BQfe86zHBnXKnHGnHszOWnFQuetRyFSXNLLUAUVgzwaLkRh8GWSJJy0zq4SjUWCQ6IfhWKnSu4AnA/LuOunBm9qLcqFdEbgGGsIRLC5B780OSLot8ixBO9gDcXuAA16uiPDV2rwJin2x/Mbw4DeCHgHHk6+JDho42PiQr1ZISFuKnwdL6tvC3bNtEmZcw8xAhnL/+utviDZ9Y8899vI2MPC3MiKXKyX5UTXCyEd5EAP46YGrumWtsu4gjYMGCqeO3hqi39AKXiGGQVaZZXShfOpV+M6R4v+jH/9YPLMq/vS/XSYjJZkXg4wZNw5GYgzPm78oBgwcosGEGWsNyJKWGMs33XSz8N4Ynzr99NhPRtawkaNjiAaPxcuW+0wKfa4Eg2kqz4BGvUthYlsX4RjTxFF/BtraHsAAPHPme3HttdfEjHffUZ4t3obAQWXqhxGBcbB0yTLRudOrg4QxmLEsj9GCEcFMGQM85eV2Og5spvEOjrQffQ/PKgorOmtXrzVetJ1n7pUOg3uPPffwylFuVertVR++OcF2NHCHZvQLDE0aiXLMo1I04Zsqk7aywgTvCB/SFI9WCzMTCkz2Z9f5AzgGupDWKxhyLS5IpoBPgEc7t+L5P3FoOWXQT0UwcKpPUK5/Jq/pv9ikwZ52Ale26nEhg/GTt3EnvGivdeJdDhT3Vr+nbSmH7Rx9pIiwqsS2idmzZ8Vlf/qnel8V48eOtuIxZtTI+K//5Y9lNPT0byZCkAFs/bCy5T7F1iZuNhLfWj70CG4TtFIq3OFTKnP1VVfFLbfcbINkEh/SUn9npZftJuYn1YH+kcpC0oK2M80VTp2rj+DcBsQpH3xZbQWskkHUtRzxwCAO2oAX5VAu+Wm3+tieuKBLjtIeNkTUtrxDW2BYoUFkqp7gAaz0LVlgNDPOb60nYTjyUzblgjdPcCwPDOdHLoq2/zod/S/7Lr+BRRnwG0/yIad4J77pmC22UdrKV/GUWekNq1UW4bzjs+5SuMV3WU7iS62gPXyWdVN7YJS04Oo/l9FVHkGCRxzGvCjmdgAecHl3WaoDs/fZL/MMBEaJ6Y/sVFzJK/Ar+QTcCqsyizd4ByaeD+727tM3fvKTn8YNN94cHz300Pgfl/23WLNKY/baVRpfMZ4wXgVLPMG2UgwrbwETHZFZ5l/hi2EipHIclSccHMCX7d+s4lM++PbtN1C6wsr475ddFkcddUiMHzdCNF0eq1cuRX02TdasWhsb1qFAJ/9bYMvo8IdFBbfvQHZa9Ih77nw4Jo7fXjKUW6/y8gZo73MnjFPK27//kHjysRekZ0yMCROHx4L5s2KgDCS3ozgeowSc11GHHqz49vU1r8DafbddYTLJ2NWSG/Xl9U0xdMhA39TVQ+3Cd0cYu5566qmYOHGCbxXjTBpyAyOAFVna1OOuZOamLeKt7Xr7g5UvvjBF8non5WF3CjdvjTWdkCdcPjB9xsx4c+q0OOmUT3lsfPyJp2L40IGx316TQyLE8NimBuq9+g6Ku+5/PAaN2N5GSd9BI2PtJvGvxkb6EfoS/ea3NUqaznyPV5PwrDAc7VT+w9yHGSUFs1x3mM347nH8dj/bhvsg3Jr1oe98kIOnldLvma9dd/K6HEe36UE68MI3y+ruSF/4V14c75W+0vC7cG3GNfMR3iynCafpmnlYnKACzTBc5WvSZ1vwm8+K4ze++btoZf/Ikw9tQQlixrYGJg73ciPNcilu++y9d5wuhQ5jY+GChRqUV8YTTzzp22NWq5OdcebZceRRH7PC45UVAUXhX6WBHWeBpMEBpYd9oIsWL7LhQ7qXXno5nnz8aQ+8p512mm+hGS5FeNHCBe7MXOn7d3/9V9FXCsGnzz4jOiUdufGmj4QNHZ1ZcgZQDIs8FCfjSkKPGQqBbxklVBp5wuwewkADi36Tj0Erz4xIOUaJFwS+a6IIw/QMoQQvv3PgQbC3GwlfDVFMRlgpcPxmMKiZL8rA1eApYtsoMYKUIY8jDrqxJY34dXqnXTAgmIlFkChTrBV9lkpJmjR5sgYGtsNJSOu5nQQqAsoKjGuVLvFVGXryDsyeoj0DE9clsnVomBT2XXbe1XA4N8EAhwLjLU6qO+8IM3gFBRflq2B3Ob2m4tj67QEqaUMQtMxVDoQiiaNFB5biRadeffydFQ71XXv99TJoV8WlX/lqTJw8yUogM3VsB6AABolFS5ZYUHf2HRCrV61TPLMLoq0MAHjrvvvuj/vufyAOO+KIOOGkU2KoDIFhI0fZ0OnVs9N0xjEIQJOmksKAhGJPm2JYeP+xyiVth+jMfuf1ovVgDU7wBgbJxk3r1ReWy3BfKgMjjQDObbGqkB/C6utBhDNX4MhAaAVaMGl3HOWBB89yvOPBEbxoE3idGfjklw1eaXzrrbfihRee95YwDBa2ILCCQntx1oWVFYyU8RPG+1YZFIWqE2yJp92LD817wpffxbuFB6t3KHf8riu16R+0Oe+kyTCH0mRYK/VLj4qVE1xgVwjcAm3gC8VYsWFAtxGrd281UjirFUNVrxnTZ/imP66AxugaP3587LLLLjFGAzz5maUdIgOQ9Bg4G9ZLIZZiAD+yKsptgnwY8Z23345rrr4y+Cjs3/3t38Q+kksM4qzOLl600G0M7U0T6if8enb0kkKQFwuAI30RpZT6c5nB3Llz4m/+6q98mcLpp31Khs8af8MA5QrlH+OQPsGNZazeQv9q7+JF6EafhkLUH09cl1Ks37RhKaSmZeuJa77TL9iCRZmEmdeEK7Ib2YjiAm/BZzQXEzWpyKeS7/Ml9Nd19JXMT9smr8CztFfKS8o1H5CA8Ba+eGhn3hHexAMH2YKrPMgs/U9W/84w6iEaSIHDAYt8hFOK0yleD8cRXh7HKhXGNOXhE5c27ErH74orfMAV5y04+q3ETgN/mq7qy/ABE0Kc+bMxDUyFNmH7EpkW7Lz8grZnJ0DiAe1R+MsoIZvbX0/ygY9pIxSKboSBQ+GIAw5lEoerpxV9KcX9ZBz8/d9/L+688y6v5DHm85HizVK4Nm/iMg4+Ikv5UmjFH8s1znslsNV2nggUz3k3gft90oyD4MQhM7Pewlm8Rf9FrnR2DhAWnfFPP/yhcFwhY2hfjb+Sm0uZbFlpw7h3B98lAyJyWeMOk5C9KVf0oc6YL1v6xGMPPxcDNGZNnMgtWW4Sl7VacnezCMTkRJ/eA+LZp1/1tcB77jXJKzLrWd2mz0gO9+nkTG0PGTEy8CTXmWiYMSMvONl7zz2plfDmbIp0pdazb7/evkmLj/qyHQs4fBiSLfGTZJiw8tFHePi2MNGs2gjabZbsWS+P0fHkE8/E7rvvGMOHDREPrPFOFCapMKxee/3NeG7KS3HY4UfGyNFjY5T8vfc9EEsXz49TTzzKKyX0QVZKNm3piP6DR8Stdz0UoyfsEt/9o/8e2/UZFKs3yEDs3ddGCXIaeUbfTHny4a54tuncpmb/5OlmGvi3/Ac5keUDXfdyu8PrHv9+7sPwwBWsJszqK7htlcWKnWIM39FOkvUmbztPls9vvOWF+3BXVFfepqv874c//Y++T7pK0y6zna/CmvDwzbTltgpzA227fXFVx4qr8HqW7Gy+F03Jk2NFpq/wjm9+66uXMeuHQEEpvfKKK+LRRx71ysh3vv2d2HuffczI3BDx/PMvxo9/8lPvAz3ooIPjP/3+H8R+BxwgYChs61qHgjEOXA0/S+hTIAIXBYZVmHvvuTduv+32OFjl/MWf/1nstOMOFmDr2EKjAZ0O88Sjj8Z999wVJ594QowdM0qdL2fvECplMFBfhHgqcyxvt86UaMABC+IQ0jYy9O7ZHOHB909EFXvPqBEvXysjHiTdHhAcBsqZBQjL72oIBtVmQ1BPPGIUEmAEIYiggcPkgIFDwQYFBjMSZ/5U9hwuQZPxOSCxbauURGByk8hYKV7MnqEgUW/P1gp+7T024yuOsigHD6zEk1mvtT6zwEw7N3YxYw+jMKAyIOIoi2Vq6Jjl50e9CAfnJg1w1KZrNkjCnXok3VrxevEAo7BefBSqgy/Os7VGSrnw5xzJG2++FT/56c81AK6MCy68MPbbf3/hulqDIcrgdsYNxbCPBknVKBYsWpTlSMAjzE1vocTS/Jgxo2OcFNNbb7s1Xn/9dX+Ph8PfeIxl8EQRA0dgUH/qk+2bvMXAjoNuWRfF6S+FOgPCaoVBs06XDb3AsWs2VX5AvwEadIZpcOxjXusn4wSjDuOyaIbCnHydvASNyQtODI7AzlUOtjakEcWNXL61Tu8jRoyKAw88MD7+8U/EWWedFYcffrgV8x133NGGDysJbBvj3M1jjz4Wb0+bFrNmzrIBSj/fuH6jv9XB90WYFPDKB7iAH/WX5xwOxv9AlWkFSOWqOl19hSe0QYH1/mVHJS299Yon0La03uXLJZhWWodnGmjMn99pJ+FndlJari9lAuXKK66M6669jiAbgXxj4IknnoiHHn44HnvscdN3xx12VD/hfBQyBrqmIcaqAbz18WOOid123VWG7L2x6y47xwknHBdDpHTArxxGR1bg4AH21OeefkJSCc22QtnNQaePymKr11WSq+wbP/vss6zsK1L1I1capKqI2neN68c7/Yu2xgETX/vkKTB5tZR+wVEcPIEMKEFf+UlLGuLhERxP6oyxUW0LT9rw4IdwoP1oV3gAYvN0uYJLEtNPiphTq91pr+RLVo8Sb08CtcosOWoekSM8cWMih3SpzFbfbeIKLuYZua34w+na4UmnnBiiT+MqLZ6ySQ486k+bUR7lpqMxW3CUMOOEj97BkTb3lep6Ao82QbbqR+LpNsjzRa6/fvOsMnjHEe9VD+cTzZ0uDau8eEIyWHnKOE3cyQn/60V9B15wffQ0LpSvtMUDVWfkBeUSThoc8ZTLpMIdt98ZN95wg4yCj3jblor3NmnO69XWI9oehRzcwAtUGMuBh1JveC0ckKs86a9puGV9HSZ8k68YazfH0GEjPZHy3LNPWQfYtEmKu/ohOgByjTGbFRPGddphw0a2WomOGpzNf4xzGj+WLs6tm6PHDFeptFeOoaxi8g0T5HfvXp3qw3mebPhIxgjkWxqEGCDmF+OVPAETs9UWWcJFPYwDyAG4jb6CntDZt48nFJgIZGxl9Z2VbIx9DqwzDuBITlsAg+3YahlPxGHMsHo+fcZ0b7/mbBoTivAQbcNVxq9I3+rs189fAAd3zqQgX2a+927st8/uonF+/Je6cnB+/cYt8fpbM2KHnfeMQz76sdikcZUw+A3Z6faANiDGjw9w4NzdFV/VO674mmfFN9Nty31wydt2HwQPV3iUg+c+EIdWHPm6592W657G9XUZJZ8SXsGtPk+2KgNPOPwMfmQhvf94tny5et9WHPK2fhvWb+i6w9m2kwxUf2/ijS9XMCqc9+rnBTtlebuc7mm25Ts+e+7Zl02dOjXuuvOueODBB/19kfPOOy+OOOyIWK4OybV1Tz/zbFz9q1/FK6++Kmv9CM9aHyOlR5AloFCCcxBlWZcRDgHOTAKSCwMAAYOCj8KzZNGSuPmGm+KFKS/EGaedHhd94QJ/pZ0Bn8GOvcwoQ9dcdXXceP11cdwnPh577bZLDBrQL9asXiGYLFWv9cDAzD3CoZQ4C0Z5HJ3UDQ9MCRLnU2ceKDgoVShSm4Qj1wuzx5LflM3KiY0PhSfctIaZoUHZRyBSLgocQjEdRM/GQdAjpHEYOIQBzwJbjAtO5RDuMDSMRToGSAoEKluOPNuqcGBb6RDeCB6UU8KGDRvumXeSCDqpLKxQFFCMWAEARa+4SMCRCri91VbgvmTpMu/zXbJkSfDRTLbPsUKCqy0nHvDVeHlLC7M8yVSlWFDm1kzJbCodRYMizABuwt0HAoUTgxT1RRHbIEHZo/eA6N1vcPTsM0C+vwyUPvH8iy/HP/3oR7HjzjvHd77zHRle4wQmB19myLytROX76kgNmFAImOtkGLP6wuCJAoFjtpZvLbAisL+MkenvvONVwPFjxvrWLSGpeIyz1X6qJm5rlATa2p1Sf7Q5AxttCg3AgQ99MWvesxeKCQodig7bGGS4iRarRVu+4fPYI4/EU48/Hq//+texXAPWOhkwwwYPVJ/RgMTMtGgNn/lrvmxPsDXM4AHx0vuAtfDJNAoz/YWZ2hFeZCCF9oSyXaH6Jdd77rDDTrHnnntpUDssTpCB/4ljP+kD/Lvssmts3rAl3n5zWjz5+JPx1BNPxTNPPxNT33jDW6Hy42WUsdn9hn6EMTJowACvVqKgQ2X6em/Rg1l++iN/DMrQF56GLzAWGRTB0at93t9M32rMVAtW8lC2XfYnY8Cv9OYziRn9B2lM7w2bYoYMkL/9v38XX//aN+KLX7goTjvtjDj+hBNizNhx3i7HdaAPPviwFJ+dHcbHYVEKUNs7pPAw8wvOzFAuWDBfxs21cdhHD40jjzjCcsB8pf6I0QgmdbC9JgmS/5PfURj52GjvXnk+41nR9Ibrro8zTz89dpg00XRiK0eeu0FRac9kU38UJHDBddHCfEG9xRnCgRAUNYwI6JrKTyo9KWNSwTetaBO90GdRMAmDvzjPskVl9xGv870I5CIGCRS3vFIqnp79Jrw18Lqeerot3b7EGaicCGB+zTNfbnvhYeVZSaqO8JT7Eu+qOzTGEYfsNl31Tv3IBw5WFOVK4aZ/0s+rDyDTjGMLpv5TWBqKacimPIYeni2WwxClyWxcKJz+Tl+ulV5kgicsgCWPvGYGfqPgcvsddfNEFjDAlT5ImDxpuaHQcXqnHOimCKVlokjKoviK3/BTTQSRFvqBK7TgN0ovANIQRMbmmZEuqiuceNdDvsJqHHS8nI1GcEQ+mGab443XX1f/WBqfPvvMmDxpgrdscY5E0lU56JuswuSFEYYCHUwv5B3baPMSCcognHePxYpH3jOW1BhHO5MOw4Q0lM/B7vvvv9d0Hj9unPpFZ6yXITCof3+1k2rI+Lthrc+1COvoP1DyhwsqRFv6AN8hobvwvY9x40d5TOglA6RfvwHiYeEgvYNLGYYPGxUrlq31VvJBQzjUv0Yyqq+eGCxpsFMc9aG+XCLCRCDfNOICGa+wSg5vkP4BL9F3e3eyhTPHO9/cpb/lXEQiGTxh+wmmFUYhfZy2ogza0Dwu2Eg9bpecPWuh4PSN+QuWxLoNGDsDlGez9KSXRa8e8bGjjlIf15i+kVUnjNfN8fbbbwdfmx8wsH+sWbfGq3JbhEOffoPikSeejzM/fUHssMtesVYyHmOFPy7r6EE7SUSw0g+fJ2eAar7Rf+rZPWybTkmILW/Z0fLN8O4eB9zy5arM38aRBxjQtwmvCbfCm/FN14zrDmdbjjKdTn9NlM1HXfkVII/8SfmbHqJVOYwX1QhVZsEoOLhmW1Qc/QdX6SptuQprxpfHeWyA6fnnIMqQ573rN3IHedGWv/RnYHZvq4Jbjt/bwq3CLY9asqLiO8aNHXXZtddd54Hwm9/4Rnz00I8GW0rYMsOhZ249YkvETjvvEt/5nd+NAw88yGgigH3gWoJktZQsFCgUBJA3snquWJbXpiKYmD1gW8k/fO8fvQ0M5eGUk0+Ozt55LoD0gwYM9CzuT3/8k7jphhti+3Fj49KLL4oB/fjYE7N6DLgIWYgjLAQbYeKZF8rUb8r3TIqeeBRFuh315ZmHvJS/K00KfdND+XPwzMHQA57CbIQoLWUWMXMQawtfXBfT+P9sSH7wBEdWbyo/T1KXQoaQ4h26ItgRXPpH61mJS+Gf+3MRcgxeQ4cNk3HGsjHwEgcKBLYbWJ481V442ovZJT7GlPej5/kavi/DCkM58nkmtVVvXMKtZ9ayVeWkienQjuMALDRC4QNvaGUlUoMhhhIrJOu3SCEaNCz69ZfQV1k/+8Uv4qc/+5mvmL5Ibd+7k60I0ARaQSMGa7Wb/mhnfHaQ1jKmaMXvSs9AUl9d50N5e+y2e7zx2utx/333xZ577BljxGO+xU3lABOlpNqD+him+UJtr85L/3VdW3VEaVm9ZpXDyZ/fHknF8Pbbb4trpdyyjWqReJ7D8Q/K8P/1q6+Y1lxFK6JYgTEslZ2DdT7hQXiUkigu+Ut42EPpDENZsmvRv37yzLbIfgE9oM2QoUNE34mixR5x6EcOi6M/dkyceOJJccjBB7nMt6a+GVOmPBdPPflkTH1zqs9bjB41snXvfqdxwvDiyTYktj6RD+WM4jDKaSNWT2k7yqRdoKWVZhkoGKiJl/if9mzUw/8LUKsajsu6b+0oCwULBeKZZ571OZtvSIZNmDAx+EAhfDZRhvaOO+4Uxxzz8Xjm2WeN0/77HyCe7yveUNsKSPItinjECPUpztJde/XV8c2vfz1GjRzuejGhUe2Ko37Uh7pa0RJ6ecYoRBOueRbPgqN+/+pXVxv2ySed4FlfzsRZSVEYHpjVZwBAXWkr8KLPEGeeV3hXOr3Dg6x0ggeuFELo7T7gvywDuDyteLdEBRQeLAOzk5l/BTqtvGUfv5Wh+BxIyLwsnz6e8g+etwKPJ73ypRFEuWmQUHYpKPBB8mLKvTbM7FfUi74Hb7ku8jjSFHyceQK4+m05oLZu8gkgW2CdpqtsKazGyemS55Lvsl3BHQcc0iX+ci5bXvyMjFCA01Ar10e+XbZClSblst7B2chgSCVsHP/nCkmWSZtZURUstoyCN5NvXHkLLzNhxISPqqs0jKtSjHu26wbAJo1wfCzQhqP+fAuW+53yY5DglY+V1aOOPCLGjx8r3l0lHkVO8+0vrrxu81fVwejrP+qR4yDylrEy0xBmuiqfv8PU4mH/VtvyNCSFYdjxDZC3334rZrzzTl4PzGSR5MKyJUtkIPEZAfoZtKRYVkdUnurBO/2opwy0Pn0GxKxZs2Ps+DG0qnBIw2v1qlWCwYpIT8Hoo/7Pd00WxfCRA63gs60KWZarO2kkbZF8gpysVHBwHT0Iw4l2Z2XF28CFC2NKL+kltDV1pw2QR5SJYcKtlaWroIdAB/gaGpj/lWfQkCE+UzJnzqIYqHGQicJp0+b49sXXXpuuvBttkPABxxUrlvobJeDSf+DgePbZ50SvCeKVPDNnPQHdbdX6mLdwRXzmvC96wm+jjBqaJvt4jh09MUhEUFiPOJx5FSK3XPP9N3WVpzus93P/ljK6u+pP5bYFs3tY5SG8e/5y3eO29V5weZZvOtLx13Yph9OTPmWEZZR/t2Fs69n05Zrx9Wym6f6+lWOAauBX0Tzb7+284Akfl4zpDrvecdSddDybsrTgVFx31zFs5NDLvva1r8dnP3turFyR50Cmz5gRd9x5R1ylgXnokKHx5S9/Oc444wwZLszGpdLHEiQKB9cHg4aVeQYjxdNZUQQ5Y8LsMt8eufvue/z9khNOOD4uuuhiCx9u5Vq9ekXuv1fn5wvH//Iv/yKlYJqNjUOlJB115OGxdPECdSiUTG4BydufwIUBnsEO5ZkK0tEZzIk34YQYAoSZSSQ5v60wSVAgHEgHDWsgsoJEuDp3k5CEUz+IaaVRjAR8K4+NBmoqDsBloAafFEApDIBXDcFAlisYubKDK+Fu4a0XBDDpqgyUKqXyoIUhyYAH5CxXDS18cPxOxY8yaZMcWIDHVi1ujsJAAE8+jIinLuDaZK6qD67CCxfKS9ySBhkPdqIp78LMy+YoPYJtGkgYgheH2LfTQDBy1Ljo279/LF22NL73vb+PO+643dfvfulLF9tYwiAEJm3VxdQunoEj2wSDTVj50Dez2Z5JVD1x8Ai8yNZAzh0NHjTYW5k41PzwI4/IIBoY48aPN7xUpnK2mQEplercCgHPw2fwD3yPMUK9mZ1iK5AVD2FBWurGStAjjzzq81Pf+4d/jC9femkcdMjBMX777eP119+Mp55+Jj5+7LG+EYwKAct5W3Q0Fc0mqpni3bZddM52ZtXMKYhX+Fbt4L/I/iI4XnUxDZP3UzlMxYZzFny4iy0KrAx87nPnx+GHH+btmAsWLIiXX37JxtRzz00x73j7mMpndZRzGpSX+8YpJ/fCw1t1wN/VkaN+3u7Vahu2zll5a8WTt81H6d/PVbxXG1V/zkSB6/HHH2/+qvZftZqryFlVHOZJEXA8QEoYeGEsgyf4MnPOrCyrBTded13MfG9G/N7v/o5XbdnjjfHl1So1c8kL6FkGJThAT+gK/1AQ3zZ48cUXbJwed+wnvS1MxTge2UF+aEKf40kYuCJH4HXoBD3wbi8pWcUT9kprntHTvGjezJknwpBVyBHkH/2RWWVWVLxCp3agrv379nU6+jllOp9xSRjv56qdSj400xIGojxTIc6wqpfloWUtM9p5/qXpiSc9OLjuhpdtjgNGlyxQmGG3wnhPOMS2cXPeFg52/HaaNr1J31Uv8ANPxdHepqvi7IWXHWX5yWuWRVrDkKdNXBcnbuHaeieNFXp5tvzQTl6JVRuTD8iseLKCkn2swysCTOZQFmloR/ADAdOghUN5flMvyqo25Z2wbAPqnZMF8Ablc+5BFPa47tU6wSieIm85YNP3cOBCfNY/0wCzuTpAHGHUk7YijHwq3hMDKPKPP/6Yb8big6TQn50MnX0weAwy5aDycWaHXQPgT3usX8fKWkiuTo8JE0Z5NReHfHG/VZlsserdW+EyYN6ePj2GDh8ound6exj4MBHrs34YfVtYrRNiKg8jkW93cfCcvoMRg4HByrAoF519O2UIMCkDjeh/edPZ7NnzvDpP24C/6+D2aG0No94K8jjY0SvmzV8oeTswdtiBDztuiRHDB0heTIgzzzhdfUSGzmoZJKuXqx49Y8TIkUKtV7z2+mveQTJq9EjhKVqLnlwHvGTZmtiwqSNOP+vcWLNebayx0YZT4aJyRX23iapqPLbliP9tXKXn+ZvmrXTw07/FVb4m7/9/wzXxa74j9/V/w6drp1EYr/aFI/lauCq8+kcT9239/qB0Fdb83d2Xq/d8tuuCa9at6QpG9tu2HGi6ZhnlgFf9vmRRU54QVo78pO+44uorL6MzYqFzxe/lV1wRd951ZwyWBf/Vr35NxsiZPuRuRVJlMqsMwD59+RZDficEoY4AYpzNQQhBtp0P+j7x+ONxxRWXW0njQ4oIHa7mzMbcHMuXLYlnn3laaa70TOdxxx0f8+bOVdSmuMSrJH0kdNZICEgBZruBymKVwHeqq0yIyoBLZfjtgc6DM4JSgwkERHDLs9yKt1K2hX2yCNKcQQCOhbWEfgrr9kCFQkA6N4zajCc0gLjZiClsivBdTnlsJCiNG0z/EAzMuKDUQgO22aCkMCCQoJRgPEYHT5ReCzI5lC3oh8Ln7V2UB2zlNcMoPQMbuJDWdZJHCeHQ8zwZiDmgdfpsD1cPMvNCOeABnsUseMJd71Y4vt55MqjlANzqMGBCvOpGmPODmxWuFPIcPOwlpb9PZ//oK0E8b/78+J//8y/ipZdejN/7ve/Gxz52lNJGrFzFhQjUOumfRkN2YisS0IQ2VRkobP6glTy0cjxe7cIASx7aS6BcX5RU2u42Gd8jR4kGoin0Im+nBihYJg05I9DCgycMgAIgHvJfGn0o6tAZIxO4qVhsiVd//WsrzG9MfVOGUb/Yc6+9/Z2UF19+OQ466JAYrcGOMqANdOMdmDizllzGJT3T06GzU5vmysYTpbYMqxa6bvdUosGG9mwrVdAsL7lYZfwxutimx8H5oUOHxEc+coi/dn/cccd5PzN9mK/b33zzLfH0U08H2z7hNxRLykGxqfKhAdsCUZz4DW8RRptgqFP2xs0bvXUNRxr9t5V3WMtlP/vXDrrQF2jPX/7ylz4Lh4FlZVe4sFJGfelfXG3OrYFHH320FZU8y0FZgq22Yxtpp+rw/X/4XnzsyCPik584xudBuDCDGV/qVqt20BP6o/hgFMNbVrJUL8Lpf9DjRz/6Z18RffLJJ9rAgR89uys4KDnAgudoF3BOYwV00ijBAc/9GH6X6+qT/AmnjEuFnLTIK5gH+YZiCRz2zWOY95XcZttYX8kWH652X0nZxxO4wC/e6u66twPptk5L38C38AFHSEy0fMXhyIO8c10avnABD3yV6brpvRmv5IB1nQnHAQM88PBHlYfbuizGhlaE07bkGnVo0ZBwxj7a3nQBJ6VhggUeYuwBBnmJTz4AqSyDdgEbT9K4H+tHKy75iW22GywfMT4oFrnO1iRuxUJBFgjLI/Kn8is8lJ/6UgVc0jUrQx1w/K72wVFmpcPDO6zEIDORpTnZID4UTsCGfwiHL8GT9IU7+csgR246TYs2xJOPfm6Z5DZgYiwn6IBhOkIrtT9j0egxo+Oxxx512Wk493alWbVRZrJkPeTpb2yZsgGnCA7s9+zZN9599x1fOMIhc2VROiYgU95Yrmu84bD3W9Omx4BBnZIZg+l8bh+2Wua2rVzhZdWBMriJa+nSJTFu3DjVpYdXkhgD+vSmj6ifCsfkBcYa6Jp0njlzngyZUcZbFVCc6KH6Q1dwLl5aq3bm1q6Zs+bGqtVrYvLkCTKqesWYsSNir712j/nz5sbKFUtVFrK6XwwaPCD4oPHIUWP9jSw+GrzTTjvmpJDo3Nl3YCxaskrGybD46OFHe+uWCG0+Se4QLVt/xpc2/Xc66luu3pthv637bfPCW03XzG8+/3fggmvC/9fv9Af6V5WRfQNXZbfLh+qJX8qZlnxopCFP5W/n29pVenz1bVz3fM1nvZdrx5VvxxcOBa/ptpWu3ptxvOMrnndwNd/r2cS7mQ/XceEXLryM5ckXX3wp/sVXr66I0884I7785Utj5IhRFpje9y3vWRnlR4DSuRhcORQrkeOVDUDzoUW+As/H5G695Za4+aYbY5dddo4/+ZM/tuBCEQZRZi3ffmtqXH3l5V5JOe64Y+PSS78Sj8uIQTkdPXK4FIPDJVRybyudb7U8Az3CBiVopXDlXQA9+IIPODDgs+efWQ1+80TAIXBTaeK3BBmKo+qlH8aJ74hQryRky+s9Yeh/0rTiISqCGmHHb54ldDM/yVNZtVHRiqt4009hMDTCHeME4lajUSp0ZmaM770wUDF7zwoJShjpuM0JacN2rGpow3MZuR2A3whN6I5RwiwTyhNp2ELEbA7KWeGeipEGI+EEsySMdifAZTn6rWcKb/0WXRkAKNi0MT45cHIrETdqgT8TUCwxDxw0JHr37RcviO/+9m//Nt5884341re+FePHj8syNAB4pUQDCsV6oKed9IeABy74UlbSLWeqaDJojTIKLhs2rLOSytdyGewwUPjYJ2G77rqrDw3eeOONvj6X8wS9W9dC5kcJGwoTSAmeStcD2jjA9Kd82hS6OUKePecjR47SINHXh8pfevmVePzJJ+O662+It6e9EzvsuFN8/JOf9LY1Q0qW8bNoy9NGH79VDs8si5T1XoKhBaD1bGGsuDICxOdKx6DPVgXqRltbEVFfoT+R1/TWE35gpRP6Eofxuu+++8app54qY+UjVvIfe+yxuOuuu/zBQa7OhFdQMNLA6e2rjkkHDDzlZZ02iwfyuze+Qpd6yVctspUZ8JO3qIpr1Urjqrl6+qV/GAYoDcicWbNmajDfU30urx+lTVjVpd889NBDbuOjjjrSEyb+NpHaCdnFrOyYUaNjxvRpcYtk1lcv/bLqPDxWScawf7xmSGHDnNRIhQz+T9plX2GQoX6Uy0fo7r3nHn8ocYT6GXKRGU0mcoDZvz835rVv5CG/eUgu2z15y8aOfheP5QRRCngoVTQljHZNPDkgnAqyL0Lo19f8j+IIHyAPRWBvSUv+Sg8e9V68xTuufuPrd+Gbefyq8PZAi1Ja4bQZ75SRxnHKFs+At9LjCj70wOMKr4orflKAf+MyTjxTcNxO8LLkBfyfTEMSZyMOuUXyKh8O438/9Ru6O0Mrb57nkEwVPFYZCc00bRxxzqX/jIv+EdeuQ4t/lADeof05+8WlF3xkmKtpub510xbhIRoB3meYRCf6Fs887yXQySJdLvkjxxDKqvGmPK5wUQLzK2MofGF5rfRsQSUfY6oNrxYsXBOW+yf0EI6G1wrvekJDYKqu0AoeJZy0xhHeYQxWGNfPz5k7J15+6SXLasplbOYQNxOJXCACL7DFl3KpOPkwqvmWSUcHl3jMU9wmywImETaqb5GPxmC7ctK1T8ybPyd69eEa/YFplCgefKgjh9r97SjVifGK27u4ep1xibODGzeuS6NefRgjJQ+5Cxc1J3VEHgDrvffmxejRwzyGQTq2nZfMoB6mtfBfb50jYsni5ab78BFDBXO7GDV6qOgwSGnp09SVXSKrY9gIJtPoV31i0cJFMfO993x5B9Sm7L79h8joei923m3f2HWv/WL9puQhIWk+oRXd/sFYpR/4/wBX/MGz+f5vdQXnw3zy2b92xDVd/W7mbabpDqcZ90Gu0uWzCY//U576rRXlcvkTz/BOuQ5rJSg8Kqx7eLlmXD3fz71fuoTBs/27XPc8hWe5+t3EqxmPq9/0hxrbCGumq7CiE65jwuRJl/3qV9fE62+8Eeef/7m46OKLpXzsl8ZDKxGCk8Jr8GRAYTBlawgHXtmTyc0xGAxr1qzyfn3u43/vvXfjnHPOjvPOP8/nTviAGAPJu+++G9dcc03cffedscduu8TFF18U++2/X9wpBYe8Z55xWsydPTv223dv9Wb2e2I8MPPY01esUj5LtCVMvdTbUkKtYDmcgVk1kCBAqEnaKkwEUa3y50Yv3ZKP3wxgZdikIG8J0C4CpiGB0CZtCVaUR9I5Tr7ZSLgiOPWGjsxM8WSWyPESygh2vfk3MBG4OQOTWz1oC8L4Fgn7ihlIaAtv3xH89kpFDjQMEpTHLCT5lyxdakGLMcOHq5jBxthBEU8mQWi2jZCqhwf993FVHrWlfNNHtOHJoA3dgGtFSfXFgFos46qz34AYt/2EWLBoSdxx193x/e9/33tiv/mtb8h43Ul8xYC40d/agF+AAUyMga5ZduFHGDhQRxy4ozB4JlHhDBYctMboov1RyNKYzRtImAEH3u577C78e8RNN90Uo0eN8g1kXsqX957t1oALHuCQzUSHbHVSaCBaAR/Y9Aue4MgWg7332ieO+tjH4tBDPxr77bd/HHnUUXH88Sf4uz7Dh7MCmZ0SGOWbjrJNT+PgwrfhEhcGOp71zn5zlHrOfGAsYHxirDfhcHtZOspVDUUTomk/YODgCfoERi31wtg4+KBDvFWK/eisWj43ZUrcceddMeX5533OgYsT4DfXR7BQ/t2KUhpqgsMGi/CDqIVTE7esR1tY4QirNMZYnYR6sUVv1KiRcfXVV9vY5tpjDBMUBlKyWvXIIw/HsTIECUMZ7z+gv9MISV9FPmLY0Pj7v/tbz4Z+8fMX+rKL5TJekCHZ3lkqdRIWwk38JmURHqc/UlVWSqATdfve974X228/Lo499pM+d4T8YgYYHmbLBzDrsHRuB1Qbi+bUCXoDlzIITzJm3y5e8CqV4NShezztCzxfNAJt1Pdof2Qih1wVaYWvLcfU5wUHuVlwm/XE8Rufv9thyEgrV4KDT9fm44JT8ZRX8LMNSVfv+cRXud0HMcJLySYOfJmgaMbjCMfxm3JLntNmJOG38dEPLqsox3Bhp7TlSEsmy2PRs+hccCEH4QWvyyuvHun0QlsaZ+EKLNLQr1mV5LISgbDxPHzEqFgsef3r19+I2XPmxdBhwyXL+no1Ax7jXNcm8S7bnZCR9KVy0IEyijb89jjRog9hRVPKB+esyybPtLMDgbGVvpEKNHye7UA6fjCBRr2ThtkOVBNY5GO8yQsFkoY82+mr/eWNn+R3b7boiq6Cw2cFnn3umRiicY4tS/AtHp5GdoOzdRClpR/wzjif41zIqJnnyQZuG6Qe3m4pHPJ8DsYPK7abY9GSxapU+LxYp+AKE7cj4zJXe1NRJbWBgny3UaJ+jFxHp+jXly+zwxsb3b/gK/ogePCEJjNnzo5+/Tu9JVbQBLPd5uBkeklW9O6UHqOxhrMrXBQ0esxI0XGtWJCJFK5D3hQLF8xTOdyUJlxVrwEDBknGrDN+b7/1Tuy44w4xkN0OvfpEp4ySp6e8FEcdc7zG2R1j4xbaLdsux4dkSkkPBdN2+RtXbfPbuGb6rrb9N8D5j3DQ9/3Kr9/bwot823LbyrP1O3LmX8MjrJ2XNMDn99a0Lsf7tn53D2/i2T2uXPc0zWfTdYXVowUPT18v38xb8VVGvVeeZtpyTKI00zcdv0seNV3H5h5x2UknnRRf+cpXfPsSnR3BQkdmoEJQgjgdEOAAQXHHMwuwYV3u2URorFq1Ip544rG47fZbPUPx9a9/LY455mgrDCANgmzn+vGPf2w4n7/wgvjMp8/yjMXLL78cl//yl3HE4Uf4Ks5XX3k5zjj9U7FqxTIVvzk4HIogYMaBmVELVP3mPn2MIgZZ6uZbkdRxmcVAMKFYWBGTcPSAoPwoqQhJSOHbjBTeJTxVF4S0lTK88KYsC1X5InA1QgqnNIo88IkJKw5PXDN9OWbSWUFZt5YtaSmkTF8JNhRqZpoxXFghYdYGBY+tNqx0MIAJmJVFzxqpJsn8BOfMNkKYduRMA7NvY8awJ7ZPvCvljMGHL4ATT5lNpuEdXHC0UblKh6+6URa3g7lexCkfr5y54YnxxKFCBpEeEvZ8iX2wBtnp786MX1x5dfzkZz+LnXbeIf70v/3XFp1RVlmt6RnzF86PgYMGiEbcjpP4EM+gyKCenSnLZcsgNzAxSIILBgJbVdjvi5E8YACG3EbTgu90DB4yyOdLahZv55139O+rrro6xo0d7xtgcgaRm7RQ4Gib9ODH1j9wSZ5J3IRIFw3wvG9Yx7Y8Vg1y9YnvZuBR6mv7WNGy6J481IKod1Y2ykBoh7dojtMgQxy8XsYLT8rD+/s7JpNwFw0YyCmH/MRjiAvrVEo9kOeKWeKV3zjAATf5ajsbyRiAKMRDNegeceTh8alPfSomTJzoK5f5GCpP+jt1ZYsW8AsPcKWNWSVBIam6ZJn53uwv1BfXjC9HXWlv6oGRx0rYL395uZWe7SfkF+656hzZwoow55Uw7DFcuHkJPsF4HTRwQDw/5dn4x+/9P3H0UUd6lXaFv9Kf2zXo58Kki/bQLnEUzTbS3imAoS00m/L8lHjyqcc9KcPVoMzosvrXV0YJEzjwpD8mK3j0VWgLXPOA/hxOG6r9s86U2VoN1DsUob2oJ7T0bWuigY0w6NqaxfcMs3lDtAOyeRM+A0JLSVLCpO2/pjGvzbao300Hz5TMwCUvo7BnGPzkFWnqBHwwoa8rD32rLbuy7Gpvyil644AD/+IqLPsL77RNvhd+5M38CcsGsH4XrvBhbR/0x3NJa8qmrKlJFgiJoUgMuLbLFizle/+VkgwvHOAZ8wtt7LLYYpSr3IyzXIvOzPzf/O3fxU9+enk8+thj8fIrv47JMrB32CFlFCt3NjCltEMLsErM0rmeLTyMn8rivfAqviXcskBpGBdKbnELJjxBPL8tf1owQRjcGTdK7hFO6W7LllfBrbJzvCSM0uHNwgVP3pWr13hMo20Zz6ZNezsWa8yYoL67asVy3wrHmSjaAlnKZBpyh3rQz6gW29z69O6n/roy3n13kVcZBg7oL1mP8r7c6Zloym7aIxYuXhgbZLCMGzvGN89Vv2DrLYaFirNcYnWFui1YuMiXAKBTMDlK+vXqw2zHBAfo0Us4+Frh1gTB3HmzTdeRo0YIVtsooxw/KQS+366nDJN+vnWLcXrSpO1FDyZWt4sxo0f6EwmslHDpQP+B/VUWEzm9YsTwMTHt7Rkxe9as2G33PaIfNyL2GxCr1myMV157K049/TPRf5DkTo+c5JQNome2CZNtFI/caVviem3xyG/jmu35b3Gmg9y/NX/TFQzzqlz97g6bMst/mNsWjPY7z/RNUN3zZBzl+edWrgm36bYVTljTV1izHt3jy23rNx6ZCW4VVq4d36YTdO0ehqu0+PpdaUtel2vG5XuzzGybjl/88peXHbD/ARaOHBIGP2YEGGARAgDwoKLEZKrbr/B0EK43XbJ4ccyZM1vKyD0xdeqbcd555/rmJGYFFy5cYGXw2Wef9Wz0K6+86j3qX//612P//fYNvpA8a+a78U8//GcP1nvtsadvv1myeFGc9qlTNVhIAEox7ezd4eVLcKnbflwhdfAUDMyKoqRQWRFQnoOrnENBiDMIolygmJEXJUaBrfAiCMIit15ADxQFBThPKXM4kdR/NAvpiat4CN10dPxqAJXiNLQngwHbChAQGB3AQtCnotHheNKydYszPwg4woCB8MYhOHOlQI0rwYMSg6tZJG4gYgZs9JgxNkRYIWHVAuUNRcZKt+jZdF11bHXsck1GrPqgEPnKYt7pdK4/eZNxge0tW5u2eEYIo2TKCy/FX/3f/xuvvTE1zvnMp+OCC84Trus1KK9V/ZKvEOIo7YvFAzWDiwKBEUGctxUg5EUv+JSPdPl3S8E1zwoXjGH4gdujUJwYqHJwWx/DpCwz06ghwjRiaxLfDeEL8Bzw3m233b2cjhJBfVLx15PVNvhF5KHWtGo/rqcUDAwYVvB4h8cY0PHAgTb0K3hc1DTfJC8UXTOMcsibyiLQs99RUKZtDWgEESb8SVfKBvlwCQcY+qHkKIOk4eA//EOe5HUpIC2YpAWGFWRlw9iD9+AT4kvAgDf8w2DcQ/RYJWUJ3uMjnsced3wcfMghMVvygJVPVmBpm6HD+Ip9P2qZPKYCst/Af5SWruqGSxyzTet3vVc6+B4eAEfqss8++1hu3XPP3XH9Ddd769zdd99tGfQ73/mOFL8Brqf5RuUjS8aNGxvz5s6Jv/7rv4ypb7weF5x/rm9qW7FsSdKRFSdlqvZq44DRlgM8kwisRhIPz/J1f87lnHzSiZZF5h95Vv+YzGEVK6udN+TRv3HZ/7Ke9G3aw4qw/tIoya1cpLOSLXp6ckL9grL7CjYTSvDhEPE3qLIiDA4U5yKFr9/1H/nKVd2yTKe04zce1z0efLraopUOvrJsVXjXb8cnD8KjpZxln014BZt8lRdHHuIyPX0kjW4cEwT8NjrkacHgvfAqI7idB4MvV1NJC0x4nfCslfJazuRtdYYnuICjHXKWP/H1GUo9SUc7Vt9K+Z1tgyucwQg5gac8+iNp+w8YKFka8fAjj8V1N9zo8yUo4JxNYPWA9ttz99195mmLZFk/KevIN/oTMKuuhReOMPqo66c+6PopzvVpxecqdt4YyGoq8pH28eUgKqM5EUde5Gr22RxnbDgrvWVW6z3LT/pX3ozLdsTxJKyPymTcg9aUB553331X7LPXXiAYixbOT5zUXuDIRAJ5aQN+s8LIWVhll0G1NmbOWhADB/LRXJXXU2X1YOVSxsUW+Ceis19/GQALZAytjFEjZTBIt0hqqC8ID9Ji/DEZwEo3t1pxpmTyZCZsmQBNPaMmO/lmGv0Ug8bjuMphXJ43b1707M2h9BHWTZBJ1JHPDtAewOLmzO16cTW+cOfL9YobNKi/xp++MWhgP/Vb+BCe57tXrL7z7NR4xiQstOwZb7w5NfbaWzIPGgnW9JlzYu6C5XHG2edFn74a34QPLWCyCx5jH2dmoIV3a0CibBLTtemKXz7INePdLh+S/v3cvydf8RiucHg/eMWT5T+s3OoruGba9jvyiie/01cUaQo3Hq1XuXa/qDTlK6y7I6zpt+W6p8EDs97LNd89wWsO2Zo29bv5rHwlh3HEEQ6dqpz6jWdcK5lYYbxXXn7rTWEOsuv41ne+fRkFILzwpeQwgLhgIU16OhVPhLX3YqsDcX6Em7KuvvoqGxx8pO7b3/527LrLrhIuG7xFhhtx7r//Pp8vOeXkU+KLX/xi7C7hyuwhyMyfOyteeuFFKQd9YvKkyVZcWCXh/MjBB+4fSxctsBBmb6lqYdy8N1oVpYMxi+IBQQICJQzFj9WTXsKf7QpWZhm4qLg8AiVXNVRTdWQrbo5LohcteBJGWhxwcAiJ9v5YKZpWJqoxWgOc4PI7DQYaUQq6vIpUSTBCNgYCRsF6bxkhgpcCjpmjzb58AOUcJaPOgrhN5Ny4buA8H8INLgD3x/ikFHMFM7Nv7KFnbz3tgGI2ctQor7hAu2Q2fHvQ5Fnv0JU0phX0MF+0FQJwJncNvFaYqSfv8tSZg+0MBNTz8qt/FT+Q8Tl67Pj49u/8ji89UOOKnjnjhbFB+8FrKYDZ6pJGiBlbjUfbQG+3K3+Ci2KaCltuPcPRpqlYrDdvwM9g5jwqDLgUyoUNtCkDJtvZGDhuFi9zSxerSZSDIQF+K7lpTgWCA4o7/NNb7cW5FepOGfBXex9xKkylkHLOJfkk6Y3BQgUwdOyJA0fFA4/8/IYeUDS/i5KrgYSDF8onM/0KtkKQbYXhzpbLltGhOrk99c4ACSxo5bbVnzO3nIJoWL9DE9JAK/KTF8XLvKB42oM6MRPJ9jx4F77lphoOxh922GE+a3L77bf7PAdKD3uzExbf9wA+zZDtAWzoysF7eN71b+FWaeiPxaNuQznyeMAXXtD6gAP29+1hw4cNjx132tF4fPrTn47tt9/eZ4kACRzaCeMUOv7VX/7veGHKFO/j/sqXL1FbYIQlP9owVvnQovifG4Pgb0hVClLJDbat3nLzzfGpU0+N0aNHmajuG+J1cMXIoW5eYRE20AxZ4APOoiN1RSE1j6mA4lkc8N1GCuM9+2jyPJMvnDVA/rWklW/YyomXlpGq0BaorWhJneqdepIeX79xvFMez4ozL7TS4qgX3rxlOA522bQXccWnOOoJ31BX07WVD1880cSlyqe9UZxRhqv+1Ub6z0/S4aknbUlYylnhpfDcMpezeSjb7n/ypEeOwZ/MftM+4MLWUOQw/RZZTT4U9CZ+RceUzW164njSh+AT0tNewCAPvET692bO8keKaXXanq2tnO1iou7EE46TuOCmqJ6xWrKICzuATBmWj4KJ4x2HsVG44Zo4gov7jJ680ybU0eMcv0kjmtiAUjhpvAonGPW74NkwkScfMKsfEE+7GgeVn7zb5qVcqWZszfyMSegQDzzwQIwcMSJ23203T1qyTRz+qRUSxl9WwbMszmj1VZ01Pnb0ipdfnhETJ42SgZPbI4cOHewvrnNmZ8SIkf4YL2PhsuVrY/y4UbJZNsZaGSH0G3DCIPGWTuHMBAbfkZk7d5H68QgbTRj9THKpVd2vwAcept+qesJJMlf8POPdd6VJbfHHiF13tRuGsccht7XGBKVbu4FUHbF40XKf5500eUIsXbJI6Tb7o605Nqk0PeEH8OIbLGvXwpM94q1pM7z7YNCQobFq7YZ49Mln44CDD4sjjvpkbFA8KyVemYtW24KLrF8MGs6fISOqTepZDhybzu3YzXfP89s6aL4ttxWfqJzujvjyuErTPW3h2XQV1ozbFryKK9f8nWkJa0naRt50bZ2p8lW/wTGmm5fFw8TzzpN48uH4jfwjH0/S0KdJQx8vOdJ03X+TB1dwq3zS4eHLonHlbT6b6ZvvwC1fbUh4+XLN9+7lV16SFH74josuufgyhAMzR8ze5Qx6CjgSI6ARnlaMVAErYvrNV1ifffaZ+OUvfunVkC984fPx2c9+1rfbsIVi7ry58eSTT8RPf/oT//76174en/jEJ6wAQMy8qm+DFIHn4qqrrvQsK4oS2z4WyRBZuGB+nHzi8bFJ5TKpiGFSM94oXFj5NBb7axEOHkiEH0aKfwu2kFWHFmMrTORP/BXGk7p5ECK9w3Pg8cyQ3omzACGvYaYxwswYrhqEgYqGNbFJp5KK4DmA5swmgxfCgXAGNgYtFHayIWtoKuqEgAcP4sjLDCxxvKPU9ZWCT1jNWDG7wlWCMK2a2oYIy9hsUcEgoV58sR3mR0DmzFRukcotNck02d5tBipXjLStOPBCOWMbGqsBA4UHAtd4rF0fHXQo/Zw1Z2788F9+HA8+/EgcetjhccmlX04jShC4WQ1Bn1v8enhrEG2EcQr94BeMKLbsQTsEKXfve4Z87broK1qCHwq06Se6mg9cH9opmT5XYbjsINuEdO5MigM+qxs4Dr9jdDO7vudee9ow4hwT/M7hbOgIrVl1Ar81nLNQmEoxz1hZYVAWjTGY4DXzjfiTcoHXS4NnrvKoHqozChPpGXxQeHgSjsJFGdCD37QZZUErcGAPtjg066c0Ti8PU5VyUbxNfvo5dIF/EKY26pEnAOhySlNvrXDwpg+z2obBy1ZCbt6jnsw20/ampeurfPK00/bjt4+jP3a0Ff/p09+Jhx9+yBdcDPE3WsYaLv0AV4e+bWj142v9eTYHXgVoPakHjjqBaw7YGQ8OPIljm97EiRNij933iDFjx7iNWRnjGyIDxHuDBg4iu/eL/+Vf/mXMmT0rDthvv5g7e2acfdaZpivGH/Qz7ZSW3l1GN4oqCgurkdAJ+QntKf/mm2/ydeef/OQn3MfYeuH2bxGW95Qj5FO/VSPAuyg29CXCURZRiO1oJJWR7dECIsdPyq09/PAKX5AnBWWxCgRfwbPwIfVIn/yFIz9wLb/keK92xyXd2+ElD7rS037g0YJNVqd1nnpPA0GZWthLHkrxs4EgeiL3ia9yqyx8hVccrqt8ebYxEQNe4IqcxmUdmzB5z7wFF/4DBv3PNCIp8ca4cFWQPDiiYCO7kUNpqOSADhzCmuWlsp84AYH+mEqhwo1j0iRXT/O7Niip69T+06fP8AQI/bTSjBs7Kg4+6MAYLFnEmQZK8ZkpxXdvE8JwzTDTRu81LuHAL2Oz/ZCNRl/pcpwEV1IUzeiv8EC2W/ZB0UblAbdN61SmLK8KNz2Rjc7TIiyQWamB9qaJwuuL6G++8UaMlUG/QnKX+gILfBkDE/9sI+pFVr4/IkyUb7r6+/AYNowzbX3U99a4DpIUPvBNWax+LFq8RHKgrxpK+oP6D/Bx4OfJLSGHAthT+M2cOV+yg9s+kdOcU5FSKDowTgyUTGE1uc6rsApBOy5YtMi0Yhsa+PIBZgw8HPRBh8mtW/01hoeMGMboTRqjR6rvbpHBmeMjstSTbqIxdETmYPhw21j//oO9vW/YyNExUDJ1w+Ye8cQzz8fnL740xo7fQQX1sh5BnXyWJAck/+Pjmzlpmm1YbYerd8prhv//0lFu+Q9yzfj3e/8wZ/5s+cr3fs/ujvBmmu7J4Df6I8Yzt8IRD18xoUB64tGZmbx76aWXfLvlq6++6g9jcnEL36shDhnBDg4mrMkHTPocODdd4dLddU/XdtS59daNDk1Y3d/r9/s9cQWnCRdHGPiXnMK1ouw6vv7Nr1+GQMpMMGhmRigxeDLQMlODAsVvwtn3efnll8fzU6bEfvvuG1/72tdi7733siKBf+65Z+P2O273jOEZZ5zu7Vp7SjlggATGe+/OiLelnDz+2KNx/XXXuVxmpTm8x+05zIoww7f/vvv4ID2zQz43orLZioDihvJO5eistcUHpRB8O0QXOjZjQC/iGRBUR0V31RHSEQbMqiuDO0/SkBb4hPmpjg0DWWi5zDTcKBfByJ3tDFLKbOhpQSO+8O2tKgzi/r6I4gkDBvl4lmGBIAE+h4VZxkfo8dvXB4sOKC/MqixavNizRKRjCRsFi21QXBnMCgvbahYuXOQlacLY30/FqyyELIyNo80Jx+PqvcLLJZ+0GEzh0IN34FAeA6mCorcU2LnzF8Rtt98ZN916q+lw8ZcvieNPOsE4QhNW2vp2alCWgkubgNPCBQs8+4+RUIyL8cEBT8LS+BlgmjNzRVvwDo4oduCTA1UqUzkwbvKyP+Ee/FFG5MgDLV2O8EeRhkfZw43S/eCDD1h4oJCjuPDxw1lSXlFEMZKmT5seq5aviPlz53lvL/z+rgTJe+++G3NliDEjN2f2bKVfKt5e7Y+BzVPaBfPne+82gmqdFFYEDuXiKZcVRgwPEdaDNYMZBgB86ZURKfA0CYMi4wzbLtnfbMVQEeSxUY1v0ZCVGPKjLFm5UBy0gh+KFvXDb/6dT9Kx7ej555/3Nk3oweoMQhZ+hKcRltzxz2w//Ao/QFv4YY899vDKCTz5yssvSzbcYUHLuQ4ub8BjjNL+KB04BDd0KSGcbZqKN/VJnkvBTPtSN/LTr8hbaaEjuDIJslztVkogcurxxx6Pn//i595G+vvf/a5wmhazZr4XJ590kuit8tUWpWjjKNOKtGiOcsAMKZMDlMMMKwf+uRGQjyXuuusucfDBB4uWtKForrdadaE+4J2HYpEjTAaxKkhfYqabWbG8yax4mzrbqOSp3/gtwsu0UP3Bkdle5KYVDdMj+wMyjP4FvTBCbIgoHy4VE7OancsBGJgrDOUzFfpMXwopcfRp/vcfv1UmLuVDSy4IFji4bNNSeRRHvchu2lBmZuS/9lOecPiYMNqZfoDPGfw86Ow6ypOGMnFFI+hMubiMg5btCSPzTysP/NshmrGC4kmOVhxtAW+x3caGouA6izx0Af823bKcwpunlXbSEK84xxMm+FyKwIULKKnIaj64t6/4cYDk/lLJi5EjhschBx8YJ594Quy+2y7Kv1l9ZbkKZrY0Z8GR4zU24YGPT7q35Tsu6ZFt6UPyQonfHlP1BN8a51OOZF8jIXmLb4BNG0JH08Z9ryVTRBhgWbn371Z6+cKDeLxX0FRW8RUTH4xT3Fo3ZsyoWOvbPHPsx5AHH8pkZREDMfmoI9as26D+N9AfYWRCYsyY4WorcE2jnNuqeveWQYPxIRgzJa+RpXxywKtPgkUdbHiqjYWKx/S8fWtpTJzIQXcmYNZYTrMaydP5FL5hPeVslsEj/UHwly5dbg4e7s8p0AY5RlKGiOB3uGTp8tWxaOkKydUFXpkZrTqzktofg0l4UV/KoT9Rb3DgDI2kifL3jBnvzfa2rVFjx8UClTl/8fL40pe/Hr06NV7KSIKmaYxIRoCRyk7535p4NpZK0uLd7u79wn8TV23973GUX3B4dsfHddhG2LbctvAp/mzGVf4m7CbM9jvPioenMz2wCh6GBBOarPyjR9NXeUd/ePLJJ30BC+MVPM9ODbaRswWZ3UQ77bRTa3V/iMdOxkv6DGMX8HnHNXHr7rZVL1y9N8e3csR1993D63d3V2FFA34XDvUE74KT6dtwnOfpKU9J9qSAIaAGelwNAihPEBQlhCt7MUiYLf3Wt74du+68q5U0KodC9cYbb/iK0EmTJ8WRRx6h36/bADnqyKOUZ0A8+sgjPl+yaNHimDF9evTt01uEH29l5oADDrDC9fRTT8Z6wfrTP/6j6NtLVua61eqfG72fllUaM5I6K4M2Ay5jjgdmOr7eMUh6bNGApQhm4TE+CKOTI3AtwCXgPHAKLnmbQt0SSQ6CleCFNjlTkku2hBHPrAhpyI/QVaBQa8/EY0iQnjQoMgxivcGpFQbcKhtnGaI0MK6Xj0UX0jEgclPSMinBHNxFCUL5mzhhssrpsMKMwNp+4gQLyuVSbLl1a74Mg7HjxpmxKbOX6I0DJo56VPmFc9MTTtrCtRiJOP1yO4iK7mTcIgPubDvjLMm//OQncf8DD8aRRx8dn7vgAu+bZpaK1Z00AnpGv04JeimJ5Gd72Q9+8AN30jPPPFOG7t5+Z9megQn8GbQou3DSMKg46oISQV0yHEf7dvbVgKEyV69d7bowmPFlX/CknVAGwUdcYxrzoaxeEvLw9N9/7x/j3fdmqd02SWgM9531vi1GbYQRyErFOpb7JSRw0J02QJFJBTPpRbkeHIRt0RVH//I+G6XxQKu88DSz+HxhH0GEUGM71KiRI21Y0o4o2R48hTseOPCmamy4OOBBLzvaC+VN0UkrjHeUCAZeloCdyLj6rcAIf3ClfnxH5r777vXlA1zxvePkHXw98DApTazKrV61xrRVFtMU+qJEUHdmE2kDcGIV9Gc/+1ncdtut0U/y5PQzzooTTjzRQpny4UWe1Jt2pF7kQ3mDF+gX/CbOq0JylAGOlMlsLziUgwa0A450GBL0H/iMGelvf+c7ccThh4mmfeOSi78gY3FZ/K+/+HMZwKtUf1av1MflwYn+XcoTEwfgyg04OcmQyierx//w938f3/rmN2KP3XdTeZwnypUulEifJaGdlAHcOG+VNMuProEr9eMJP2W9svz0qSSmb02eqA8AHyWrr/iC8kQg8TnKh17Vd1CIrRCRXni6PkoD/8Cr0AaYVQ6O37hmWKXDCQP9lRwVr3TlkyxTGviyl9oDA4K6u94Opx1yux/yEfnV7BdNB40Ip3zKhUbgXTio2l34VRpcPasPFC8RDh2gMejyG8OVcQ78Mr3ytupJuGELR+RLToa15WLh18QRV/iAb/3GkQfPR/MyL2mk3EqWr1m7Xs9+sZGOKgMJYz3lWY5xXLrAqj9n22hb4ymFvORP0Y+ygA0ulAWu1W6EF395O2kLb3hXgeYVb89WHL+5tIS8ONNGiPCbevG0HJKvPgkuPFPBT7ldeBR/Ayfrnn2B9t8ghZ6+ySQbq8n/z9/+ra/d3WHCuJg7+z3x0RaP//AUK579pLSvkE6ySjSBBitWrosRI8bHLbfcK7k8LA44cBfVa10MGdo/li3h1s9BMWDgUHHr5li0eFncfud9MX7c2BgzfGBsWs9qPedQcpJAADVerFfKHjF77nx/CPFjHzvSPAwunKPtLxxpE3QiJhfWrhOPa9xYp7GCXZnTZ7yrcWJTHHTQgerzTBwx8SSeF61551phJY0pL78Ri5etkQG6RTJ/YHzk0ANiyOC+MXAAh/M7YvXylTKc+qpva9zusdkTehs20r4DxCID4uHHn4nN4pUDP3povPTamzF01Pj49u/+59jco6/GK+QDNOZJO8CLdBh4I7eGdmwHv2a//49ytPFv6pppu+PA74rfFkzCmnm6/+7utgWreLsc+Zu+XPO9CSdf2+mRfdXXcIxZyHH0ap78ZgXkiSee8KQVH3L+IPnB7xoD6DPA5p30TdwrX7kmnKar8HrWeNQ9vPIVDrh6bssR1yyL382w+o2v+lady1Ef1++p555wSQgNBBGJUmikkEJgM3s9b97cuOOOOzygXyAF85BDDhGRO2P2rLnx+utv2Pjgi6xHH/2xOPHEE+KlF1/0lg2fRVG5GCSshLAs9eabb7pwvgswRsoX3414Z8Z0W4pYifPnzYnXXnk5fvdb34jhQwYIOSkmgsHhvhqoUSRR4DgvwmyLB2jh24sZYRkaLMtioHBrlyoitklPudy0ksJayoI6LM/8nYOpkmU6vZseIh7vNkoUDn0QwghTKkfntpAmPcRuCV0EQhoiSqM40gGeeDeK8LbQFoa5nzy3wdQKSSp3KEPcBLLSt4FQLgob+LAC0rtXp+9nnzBhgpXXNWov0qA0vzl1qj98OUbhNRD1ldFHOXiUXPDGU3/KKmZJHsiBDXrXwAccPI665LWCeiotS9cLFi724bsrf3WNjZAzzz7L198uWLjQ10KjoIriXqLHYBRb2kAsejODzgwCS5jMErDlb+LEic4Hfgx2bn+1BQYsyg3hnK1hryyDeDK7BgIOJYrG8DUrEtQRBbJnRyrN3FsPP/HlZCtswoU6Y5gQP+PdmXHPPffJMJkdx51wUmwvA3Dw4GGxcNGSGDFylNohtwSxvxujinI5vwNMFC5+F99skEHDgFdGFUr2ipXLxR9JW1YKWCHhyXIuRiZbxDA+aau1qzVwKi9tzD38eG4J2378OPMDxgpnJFBycJ79zVe3TypUOeAy+KM3MsiyrQ2XNMwMTaMEuvBRs9/5ne/IgDjNZyRYKX1X/ZV6fOTQj/q64wMOOFAKDbPz3C7FmbP8BgP1B3/gqAe4XVA6nn9+Svzil5fHm29N1YD/sTjttNNcJ+pIO0Ez8sMXPDFYoQ3xGCbALX4t3qYc+ljVg9lu6koeeBy5w/L4vffea4P3ggsulME+3goJMufzF5wfHz/mqDjl5BNEn9z+6fNIgqeea9h4+iM4oszDb8B2GWrLX/zi5/GeBp0//E+/L3zyogVkKSgho2ifjl7Zt2gjZldrpZQ6NOtD2q420bM8jnjkFq1bCipGWj/xHrf19BDdwNr8oHIpD9jM/lY5OM+athiF8Ho2y+V3xTV/50w7/Ra5ib4Kfk7mMi1P5TFKKL/CSM8sPP1EJQlGDk7NutU7bQqu5O+OC3IZeM14HGFZThvn4ilc9s+WUaLf9D/ajvTuPgo0r+oJ3ISjCGVIJQ+XZdlgUPn4wq9cE59yxFcaZBOru+BF/xQb2EjD9xE/wWt5RS3bnJROYym0o996rENmCR94HAeulEW5hQt1q9/4whUHTxe2Sm3YbA+lvcjr9lSCgoUXVbtypEs8KJt+QHuRDhrTz9/PKCn6YwTRv9es1di6BfzYptw3Xn355bj2V1fFMUcdEQvnz9ZYrpKlB9BOfECQ1c5Zs2e5L/Xpy012W9SXd4iHHnhaMHrERw/fR+WtkKI/OFYsW6E+MUgGX//YKHm3cvW6uOW2e2Ls6DGx/ZihId3fk53gSPmMEevVL1nxmK/xbIYMjEMO+Yjw3i7mzHov1kje99E72yO54cttIHnX0ZszouJJ1WP6e0q3do2Mo/2UDx0iYvnSRe4PnAnitr+1GhOmzpgV8xYsVdxajQmbJU/3jL332U10Xxe9pfT01LjGR107OjZrLFih8Z1xhlWdQRpz+8cjT0yJjdv1ioM++tG4/9HH47zPfyk+cdyp0hXo831EX+pEqyEbUxdhlWTz5l6WYxgltMN/lKN9fxvXTA9uTdfku2257uGVvung9QorWM3f2yqz6Svt+zn6qHK10idMeB5HWMkPnozlr776SixfsVxj5qE+t1p9F0e6klvkxfHMvpITHMQDq35XX266Js5NOOWIL484q6juaXAV1oSJc17FVfi20uOL/uVxpCGcJ3Up11X3KS8+5ZR0SAQYiREodEAGPbal/PxnP49XXn05jjnmGG/FYhYXt2D+Qg3wD8Qtt9zqmc6DDz7IShqzB29NfdNCie9EICTekoKMQsAWHAZwBPFuu+zqW27emTbdS9csnfPhMzrtE48+HH/4e78bfSUxBvbrDFRfZgATN7YyqbOp/hgdDMIIUFVfQlyEkvDyrRqSqCgFGCkewKmwautBFAehWCkRLAiCLwdx+M1sPu8wAD4FV9IIBQyjQ9FOy0wqQo2BBkbC+KDjY0CRFw4gHPwT/iavHIAPzAlNoM2wYcOl3HLQN795sHDRYmXdTorwSDci24JqpUTN6o/0oZSSn3TLlnOj2WwbIHyvgTBgUSY0LlfMTp3wxVDFNMUwDDR4HAMInjR0yFJ0MZhmz5sX11x7fbwqI/XAgw6Jz33+8wDzNhNv9VFdfY5CYNkCxHaT9RqMRgwfYaXe+KlM8EIpf/DBB+ORRx6xYXX66afLSJngNNTVRoDaGkGbDM7MPINfbfHpYUOEsZOhFEEBDVj63k6CPtuJVY1sa/LQDvQBcMDgXrNmXcxfsEh1uiFOOfX0OO74k8VfnYKnduzVJ7hUAIYCbtEXx7NoSriVICkXhPMb2hWt+4q3CS/+Ao/aRkYdzTdyfM+A7Xl844dzV6+99pq/9guUnXbcwduj9lDfGTt2TBqt9AW1tb9rozLhLwxIjCVoZDqp7TBKWqi0cBJurT7CL3B74YXn43/+zz+Pv/rrv/TlBNyKplb1F9KvuvpXNkb58Onuu+3p8jQU2FjmNiomDlAgqAcypQ7rF3/detut8aMf/cg04hKMww8/HFRseDR5Dn6nL5COuOQ/1UtKITiShice2NDehpj4Ys6cuT5sj7HLCu/555/vVVlW9mhHaLt40YI4+6zT47I//RMZe6M9WCNbkA04ykLmlGGSfKMIecriLMxgyb7/8sd/7Bu3Dvvood6uR33BDX6EB6l7Tykz0MIybDuU0vbsv1dTWv2O37mXPvkKR91wWdfkuTr7QptglLAHnxlZUSjLVPpUYDlYLsVOcsd9nykZ8QE0yj4kCK2ymjza5O1mGEZJD9EpZatwU1Tirh9K73yK83XItIl4wDPwckDxKp9/Zb3wWa8c8PhNH6j3igcujnDXq8u18S9XsNx+rb5E3fGK8JN2QDn2CpPzJwwMp9w6UyFJkyyCZ8tAaOGHK/wLD+Iqvt670rT+PEEiXoV2TJCQdcDAQap7bmEtBw+tlUzLs0s5KcdKG5MBBZ968o4vnmqWjce5bfTHGMW7sFKoQtxeSV/GVCaMoBEwLKNoc4Wz1c3lMSkIL+mdeG9FFTzahZWSohy4wHvgU0YM/MJ5Dhzbr/heB/0RQx/Z9D8u+9PoJWE0YfyYGNi/M1YuXyKCbpF86+cPLiMPNPzZKOkhxXzMmMnx8otve7vsx445UOMu51EoR/TtMUB5e8a6jRpvJf9vu/3+GCwaT9p+RAwd3N8rekyUUc/Bg4fGBtWB1Ru+p/Xee7P87Tbqs2ThAhuHHWr7/pLd/s6T6rFORhGG1RaVwdXOM2SULF6yWOOtxu0Rw2KfvXaP5cuWBN9A6q8xHlmxVv1+uz59ZSRtjNWrNkrOvqiyB0jP4qPRamc1fafowaU9GzetET+sdH/r7DtAePbX+NYRT055LVat3xyHHnVk3H7P/fEXf/l3MWHybrF6Df1E7S569+ihNgvVOzBK4CfJlOBcqtpfxl610b/XFc//R7vqL8W7uA8rq+JpT1zB6P5e8eUoo8rhWenezxHdhIUsLDkDj8PzbLviXC/HGvgeH+eM6CO+HEH9l3zlq/zCAViFL3nKlQwDftN1x7dZl3IFz57JF0V1L7fK606fbbmCVQ4Yzd+4Zhriq6411uEqTccXLrrgMhQxZvUgaO1Dnjt3jg+bXXXVVT7ncfaZZ8W5n/1sbD9+vK8Afu7ZZ+LnP/9FPPvcC1JU9vAtN0OHDTMREZ4Ia4QPgmPqm296uYptJ6OlWKOMjvUhbA3mErwIVxRslCcGa1ZX2M99uAZ2VjsGSrmGNOCIKyFIhSxMJSAQep7hwQCxopJKVQ6Y+Y6yxW8qTh0tgLvStQfeIpgNHb0btjxpKh3x1I9ZLd7xrew2AhhkEAC8K6QrL0ohMzEoxRbywrWUEuiAQuk9rRIYMBzK2CAxNTPk7FlnFn2x6M91hVztO24ss8uppIEPivLs2XOMx4477WSFqIWWy+MgLXTD1ywk9eFZ9e7uqu7Emeaua9KQmZgVK1fGQw8/HP/8o3+JJctWxIknnxrnfe5C1V3lqPzqWLQDVxuyfM3NIiuXsyVwoHhkdRfMMk5QPDmLcOSRR/pa1/vvv9+GLytCObOsQRKhLvLShtCYfODKO0vnvMOLWaUc/BnsrKwKt/L9xF8rV60wz3plRTyUBpTwHMLVwYP8DZPhw0bE6DFjVR+Jd19DLDxED2bU4IN16ze0Vsay/WlrjEuveAlRFEAcNITW4En70kDM6jN4JpnonMmH8EM/weDJRQXM8LOycOThR8SBBxzoPeec83jggfvj4Yce8ndo3I/VRzplWMFf4ILDOIbO4AKOiUNyR7a7PD8p3O/wBTiuiltvvdXXW3J7Ftsj1os29PujjznG3yWZN29+HP2xY5wPfqZM2h0+bvINBQA9lftNsd9++8Vee+/lLZ18AZ001BXjHH7GFe/xG19KEmHQhjo2wygLuqJkAPPKK66QEfd6nH322fF7v/d7/lYM/AV+DAzsTec8CR983V+DBh8jQw5Rb+CBpw0S8Zl5zPTB9RDfrLI8g06LFi2Mh2RIcyYFWUNtyQOMdJmP7GXYwH+SMgoV3uK/rEfWgfrwOyHpf8FpeuDx9NYbuTqLxzmO7BOt/tBqRyW2IUEdWpjQJXlkWKteCbtN93Z5WzsfevZKG/AwbpROqOh/x5OfOPCj3cAJRd9nulx3+jDGgMpRSjxGgA2BVhgKOHCBgeed+uB5hWY46olPnst+1sSZujXrUp5+C/aAJB+ed3JmH0EmIC9TCaBP897VhwSjXMGkLOCATykNhBMGfl04ikl4QhvSotDztJHJb/EwvEe7Jk/0sAENvu4HzpdGZfUvfPWTwqV8xeOMn2C30xTNRCv3zeR1t5frn3Sm7Cwrxw2UXrdLxet3V17BrD6Jc53lCDMM3sU3yFpmrpKmGEl89JNZ/o3x7DNPW4Fn6xbpyMuKMONEZ7++yi1ZLBqwOsG3SkRCrzBPnjxWNACXvDEwtuR4TJ1pw+nvvOf2HDt6hCcfVFHLe9ob3OjvHF5nQhAZMW7ceI/PdCO2SXKmhHGDSiDzmZzLSartom//gbF46RLvWli+fJXwWab8o2zUMEmaxlrWdzV1V5n9+slIkUE6/d3pMq5GKl1YhmMU+gvy/ZiMpb+Jd+BPGT8dvfrGwsUrYvEyGSuq09ARo+LEU06zgcSX6zdojHJfQ/Hk9i0I7vbWi/JTV+r9/88OPmq64qVyFd8MrzCeFb4tOOXL1XszrHs+XDOecSLL4Vf2syoXPqKt58mAfuqpJ+OII4+QPjHYfZx49C/4nPfKR5z7ZutJHB6+R5czL8sRX3m25Spf4VJh3dO3ov6V2xbcgrMtV+mr3PLvBwfflA1N1/GlL33hMg7KYpiUYwaWQ77XX3997LbbrvGZz3zGChAzjo899lj88If/bMvvoIMOju0nTPTKCYeOWVrlpiKEyXvvzbBhw/W+06ZNi3332ccfZ0SgsC2HGU8QzpkmdfQB/T2LyYwjBskAKQ0fOeRgCeQePneCAcFghSBxhdT5DQMDROEcgOaDRtwjjmHC4TUfotuQ28cYqGEahDyHc/EMDghUNa3/UCBwzZlDGIN04MpvSFxMVQLMAlbpyyGg3OFbQpB3ZiXYqgEynLdAQOaeXrY9rRX83OLG9h+U2xVsCZKQGjBwoLcuoTiBC4w5UobdsOHDXX+YtPBB1syaM0fCcZ0/ZIdil4ZeKjakYRWH+iDgEc6lNIKP69HgkQxPGiRvEQmjiQaqCgPiU888Fz//xeXx9LPPxfEnnBSXfOUrsd/++zPymKc8qLI6Q3v03C5nmRTHgMuNSCiwObuexia0qBk1Bh7CMEw4v3HLLbd4e9cE8Ry4Un9gUwecaaB3d2gpS+BdQqPSdHTktirXRenrGyKc54C/UDI8oCsFBxjXr2OmY4iNvxuuv1FGwT42qNesTmN6o/LSzrjk554+A4MSAZ1rZtj8oydlo2iJsi4PGDhwLUdapwc/TxjkigH4luKCMcf1mXxR/bCPftSrmKNluLI9EiOBfgqtRo0aY8HHnvWqM7SDka34STFyqyo8FWl+yXUNVlzBnUb05ZdfYZidnf0U1mnawKNTp76lQf7dOOecT7s9hbroz8DY6qvKi9JCH4PnDVXh8Catwi1xfNSQFcI77rjT26uQHRihrIpBR+gJHsZduZTdnjMx0ANe5hwV+L344otx2223eUIFw+S4Y4+Lb3zjG7HXXnu5XNoXxYW+RHvxrQiUn6eefNxfcu/di28irRHduL1G8JE94h+3i7FX2XoxrwgGyheDDWduUFoOkdxCzi1bvlT9me8X0O9ykqaUN5CnLhhPCTV5x8aDo/NJGK6tNCL79ORdHn7iN3zug+4tPs5zAS25oD9w5T35LGtBfdIQbk+2pEvFsvpPyUL9a7mkPwZ84i7lE84Bj+1UB70ACoUVo4P8KNr0hSwTQFlnygB2yp7ED08ctGCCKvtRy/hR/koD3qzGG5LC2/gnnfC4rmDCuuqSgyJUNA1b4eAGv0L3MuaT0m2YbqPWe44ZoofCMp6UiSP9i75OuzPO4ZLnpcjrd339G3iWWeIx2g8c6PNM4lGnWnGgGrQt8OgLKMGW36Y9NM+KZnm5wgacoh9piCta2+kJh/AbuUwh4F15kKfAKj6EFEm3xKX6JryQMMEh+QNHvgrPdiUsDW4cYzcrI0zcsOLDuATduVWTrdxMjDqt6yZMBYq6r1ip8VFKP/A5jM6qBlflrl+32VvNJ++wvfoxhiz1Y9zhvArbBeGbHpKT7/r7UvvsvavaKHkHujBmqgFcXP+Bg6RQzvd4zASg+0JLH+GsGIlod2+jtnIpxZEzMerzGDO09W677RYzZsyT0SEaKj+TcpRDfvIy0UhZvTp6u72RX5Mnbx+DB/aLgQM4WyJZy/6yoqvyCEEbJpxJWbJ8XSxYsiKmvTszPnPu+bHL7nuJHjKEZXSgW5jM4tHcNcIPZvNBHT7Ovv8f4Zp977dxXXzYcB8Ea1vpyxFXeZvPeq+8PMuXy/fy7bTbdpU3ZUUb3eQbaApt4c3p06d7TD78sMOt33qCUm2AAcpKPf0H/IBHnqYvHHin7zQnOD7IbSu+GdakCXKomZx03dPiKqx7HL8rTTNt+erzTdesY7km3I5LL7n4Mr7+y15SlMBfv/JKXH/dtT6c/nvf/W4ce9xxzvziiy/FT3/287jnnntj1912j333298z8hy+YwsNgnPwoAFSJmarMbZTR5wev3715eCA/K677OLbaJgBpUPOmTs33lFjTZw0McaOGyPBmdfBqloWyKys7Lv33rHjDju4I3NzDh8i661GZoYWwWqBqIEXoeP9wBrwkPssdaoyCpNxs3qFnmv1cz1yxkKFUhgoERhdxofCIJ4HEr13/RaRk8zpIDpC0QMbBBWu5Leir/JpYLYEIZyYIUdQbydlCcXNyqvSYnSs9Yw6htHGWCXlp5eEZX8p6CiODDTLVqxQ0g4LQg67ewuY0mNsYJzgUVYt8I2HkNOT9nvp5VckmHaPQVKSEKZcg8i1vRCAWX3973ozg+LDqX4WcyYTUU/q5foKNIf5zXDKx6wQRhVfuf3pL34Zv7zquthHivHFl3w5jvzY0Z694uwIbcoA65lO2rUlHJO2MDMrULlyxAoC8FPxSAcuKI2EUS+EOx80ZEvXK+JR4lBY2QKC0r1aRgIzWvAXCmEOwq2O06ozwiDbOQcgKwxsQ1DVGBwxoMAx85A3Z/1ZDcIoQel95eWXfCvGUNFXCVSGmE5PvpzOGRY1uXDr6W2KlJ/KCHydzYS3Ux5oTJkuT4m38koCrrQxuGaWTMcTfmPGnu1LvWXYDBWv8BGtT0oBP/Cgg0WPNfHIo4/FAw88FHPmzJNSyKDXX3WWcgErqgRBcl8wTVR/+iD4opRAv8QPWvWMgw46RH1weNx15z1x++13xTNPvxBTnn/J31R48YWXpPR/y7OJwOJ8VF/xQRrdqbhZsWfGDj5Q5ZKziGMFdL2Ns3322dffFMFguP32O+LxJx5T31ntLRLsqceAYkVrgAZstgFyoxpnrTg4yNbQm266Ma655hoZNrebbhde+Pn40sVfip133sV8Br8Vf1uGmL7Ud2Pce/cdntQ49uNHS0EQb6otWTEz3YUn8gJ54FlyhaA0oWQDI2+B6xGX//IXsc++e4s/JsfyFdy4wkTCJm/R681WMBSi1v/Q1WdKDGOT4nv7HBk0L0USHqd/gyvh0AvFAnnNRBIXedSZF8+CCh4zq/AIs+jQoPqXL8wQTBXtdBxg9jZB81/SBGcFUx4YPJEzTcWFdJmWZw6+ecMWfUf8Lvp00CdoWHgHvKEdfR1ZIES9ZVCJ+Q0NwBE41NmKsOCabwRToP3Ok3CvVumPMPCj31KO48BBrgwp6AUNwBd0cuKltVLKsxWHo49jyHXJBsVBe8KBQzqvjAoPeAb6sBpLWuQz8eDkvio+ZbUefPCmpzx1pR9QJJIQ3oE+rgf5BdMGicYL4pDNKNL0UXCAB6EReKXcQz6mHKHcxDHlCR4YjBuEuSylMX5y/HYf5x0aKn3SLGlRBmTxoIrPpxx5qRftwB/jHNsEMSCTVyg72wKY1A/XDHMbIQy2sFrGKkWu2kNbVtKJs+G1Zl289NIrXklgS5tlhZR3xhdWyrn1aotgcMUt4yc6xuzZs2Q4dMbI4SOFNlKfFTEupKBde8WgQcPi1Vem+izZmFGDY9XKJeJFvqq/xvVkzN5O9OWDv29Ne0f5Or11mrEfXQPZ0yl5tHo1tzKyKtzRWiFXm1J3te96hXNDJmPWosXzYvmyZb5uHlkjrlIxrIDJsFA9GH+4Jp5vs8zx7aM9JLMmqx2YSacGuQWY8YiPtfbvP1C4qj59+seCpWvj1Ten+2rhL13yVfX7TvEJLZD9B+DwLLipOaG+vAO62uqDHPnKwQ/1LP+bum2lbcJuumY4vFZuW+kLbvc4fuOLpyu+GYar/Plop6knYw7yCv0o25pxaDvptaulfwxz/2KXD32VeMYx5DUGB+PYO+9Mj/2kK3NOGIOEixyoEjDgZfgd/qGe4AU+wOGdMHAgLHFJvNo4Z3h3V2HNvN1dOwxYCa+7Iw14VFpgVdmE4ZEh9V6+6FtlN2GUq7DyBZs6d1z4uXMvY3aAGYlfXX118FX2PffcMy666CJf0/vmG29qkL/LH0ecNGlynHvueVY+li3jmmDuWx6opkS5ycPHbHlgK8SvX33Fsw4YFsxys40LTxr2xTPTi2CZOfM9Gy5UjgENITh39mxf+7r7bsxiILzY393b6bhyky1mKKIYQnRyFElwYGDOm7ckqBxO50/Fgxl1Kp8zz8wiZoMzS1qui+D+Px3EK2JJJmQa5WPGk0FVIRbKOGYmSEQa9o0rwEYGwpwl5jROVE/H8aHDdVLg11gZYeYZBRiP0TFo0GAbJJTlsls4FD7QMRtWHVe/GfRelzHHoXZmnHNJOQfP8jgUTgHwbzoDy9R0IhwDEcm6yiJeA9RaDTYoNWTFILnr7nvjB//0z7F81er42je/GR/7+CdionjF1xVjLInW4MYgRRvxAUMPrIKb26egE7gkvYtB6Yz4YnQcTwQy9eVg+yc+8XHPOLCdS7WKUaNGG8c6Z5ADBB8marSbnhCceMpKZS09Sg0lGZNER+mgaQpE+AQ+ZjZs0sSJUsrvMn6c40DIcGMXsx4olxgjAOEWuj6d3OrFVjnxBvRWjGop2PCz8NCTNnOhFCgHflVv2tRYC19cC7WsSyuNw/SOIgXd4R1m7serf2KYnHzSyabLlCnPx9Xq2y+9+LJpjjID3/tMj2jFBRIoDv72iHCmf0En2gLhSpm0wcQJk+Lww47Q4Lqb6cL3cMaMHhNnn3NOHH300e5X9K9a1aMGWSfwTFzteLY8yjXpiacObFHjStTBQ4fYCGTl5JlnnvE5GgT81LemessUV3rykTVWz372s5/6VkD4gDMpXFGO/OJaRWZIcZCNeuSTols8J7k1QHx18w3Xx+hRw2O/ffZWHdKgxBDCIGfAob7kd32ogurGAGUeEk3fEH4PPfRgHHXUET5Xx/cMuMSA9nca/TEJUasutC+AiIe/MEpQuOmPTBiQB5c8uMn9x9eT688w5a3MonigXICb0hNO+9Gn6QvkLaNfKDgNBglwwCO5DHok73X3wIAXnL/l2vFsCc1VdpRkBuT14gH6Kh8V9fZYvPLiUZLwxomn6AFGVQYwk8agmsoIaXFVZqXjmTO/OHDLMpQq5Z7TZT5onXVtuIqDT0tG6DeGiids9JuygZcyJNvKskvO6QWRyaZ6T1eGAW2SIZ6ssjLDL3CnvkXXhJ15NJYoUdaVsnLMIpzfLoU0wsHGgsLgecLKg2vlof8m7mlwFJ1xhKUjX+apOLcPYY41qewKvuP1pA3hQfIRRrtXmcArwx9X7Q6MrB9Q4d+sqwuxAp14QXdQZFV2ypQX3CY5BvGtkt6xcNFC5+noYKVSqRVvGil+5sxZXgXh46ncqtfLxgjtovwyYLbr0SfelCJP5caOHqLS8gOwoMTtikw00e9F6Hj77Xe8ZReDkLEMEnFbpLDzVjrqztidZ/e2eIKRSaJlko1LpSNtv/1EX0Wugj1+8AFVcZTwzr7Kaix9p6/w5azjW5JvyKPddttJeLADhMtttvPKPKsxnJtkZQg+3dyjZyxbtSV+/frb8bkLvhAHHvwRQRbfb4exLfK44WgLPUxWBziOAP6yHbbt2jyy9Xu1H757+Ie5av/urjuset9WWuLKF3818zbzFE/jKrw7TH5nGE/S1+/kW17xGLSMsZxL7dd3gGXd/Pnz4+abb44rrrjSY9Ftt93u84u/+tU13mk0TUYt+u7LL78Sjz32uL9/dt9998drv3699Q2Sab5ls/lB65L99Jcmrs06livcm+lw7/e7YLSfJb/ablvldHdNOB9Udvc4HGF42qbem67jc+d9+rJbb70lrrzySm+r+trXvxbHH3+8CcI+75/85Ccm1rnnnusDxygK/y9r7wGgx3Hc+RawwCbsLhY555wJAgRIgjlKJCVRFGXl5LNsRUu27PPZdz7zzr473zufz0FOkpNEiQpMEpWYcwADSIAAkXPOGRsQ3/9XNbXf4NNCou+9+rZ3ZjpUV1dXV1eH6eEbDDR+VkgwZPg6O0bL8uXL/VsNGDt832H0qFFuFDFiZBsF70LwjQYMU4yyfv3juxl01lHRffwkroMHDvq+7tkYCJ18zTWO9vXvVIgW8vKZJ5SchAZafG+rl43OgFkermqi8qOSUeIAihPBQvii4650XkrkcSodQzSUdESEkSgE8OHwxy/isJ1E+SoeM5UoNjpHDEU6IVfWIoj0ALSwfAsdKHN/loESJynVR3zhArh63kWnSP1EvrGczfGmdFC8DI7yQglRGjqNLItHLhox/pSdoxVZMse4gHfQEWWNU116y1jiHkV35Ohxe/DBH9qP1PCuv+Em+/Xf+IyNmzjBt6jkRzHJFbrBAX+iUVcMD8KgHcCP/LgSJ3kAEBeHPysl4CMt25d4r4T3PO6/737HxTsCbOMgLc8MXqAHvF08dGVT4aPuPCz90sVEUnSIGDLZsXJML99hGTt2nN3zrXv843/+oUXlFx2io/R6C5wYowz2Ai/y7gMRv4ce4pAo6qkaMoyr10cJMgxwfAWfoDNn2Sk7bY8Xum+99VY//xyD/v777/d2TTviw3OsOrBPGcCY9YG+5xfbRuAj2TFg5fhA2vqECeNt3ry5ds2119is2bOcD5yORb5AtLXgIdcA8aH4eYGLMtAx+1YGPSKDrLKxMsLKKlu6br7pHda3pdVefvkVKfTHXbkvXvyKPfLIY7q+7FsZeUH+jjvusC9ogMxKCyuMlAEjJlkH/uhwkKPwxKiFbwyev/4Pf29XXXmFjRo5QnTEiptatJPKgIQBFwMoBrGuyF12kvc97cmnnvRDQW677VaVByM9ZuHhIbiIm3LPfbAgZvLhV8oq9OKf9RmySlupGJXoVz4wiUGDqeqz7eDyOEW7cfxRbxV9JvEmXI4HNzzxFKSMpSylPwAd0M4VKIdxj95hkHtchhiAPmIFiz6AQa/HV15RPvIMEcDQ874A+uWgIV3ECPwZjgMqcQKcPumZoC/ieyYC7n2Vy/MmTfgnXoAwHM9eV5428DOgYcIBSfDBheJkfHCAEv6SFp2KR+QVeZMng4jMC9whh1GOwBO6huesY+dZQavTzTN/5KU4KVMM5Gl3SU+WK++706fg8/pEjvWTl+umwJn8TfoDr+ssQZQtaMV5Wo8XE2WEJy3IdtJBPOIA5IODD5Q7VunhRfYVYVQT1r/fAD/tb926MNaZ+EF8T7QdcxyxJVp9rPQ/fWxt7zrjcwNU37BhQ6x3L+STrVLFseE90ec1MgZ3uP0wdEg/pYn+CTzocvJmsqmtvdPWrN3gds8bb6zUwOCo9advVl60PU5LZKWGwQQfJXa1ovSYAHv3H/BByrhx4/3kRL7SzsmFMVEak6xMltJXcwR9XR162GzV6jXqQ+ps6tSJvvKOSMF5BiMMXFgZ4zhy+ty6hhbbve+YHTh83L7yu7/nX3Vv72QyMoxntzMojP7gv9/7Ja54wu+ELv8SEH4h/0xbvu8OMn13eBKqw35Z3OrwpKHsUt4zvHxNyEdksbs43KIvkWn6c1aqqC+2gd8n++OP/uiP7Kknn7LtO7Z7X0m7ws5lch7bgQN7OPXx1Vdf6/ooIgOVVStX2SuvvGzPPfeMbIoxfiAR8ckbHDj06Nsp6/83+HncZegOf9KT12o6ukvTHd7qdAmy40/f9fobr9vN77jZbr/9dt9qwL5GRnu8YHzrLbfYJz7+cduwfoMtfmmxL+2y7MlXtfmgHYbEsqVLfUDCli9R6kf70ikzisyjTXlBF6XQ3IePyRz1Ag0dOswNPb5iS+Ps09jkH5XjQ3PTp021yZMmaiDS5oMNOlwGIHQKGKDkw/YtNw6kOBWq4nBFadLwQ9mr2FJMuc8/lCC+DBq80pW+y3AnRNdKJ1N0JAUgnKlQUbh0DrFagkF1xhUBCoOMEbDYbx6DD5/xlj+dMB12GnCMkuELxjb0sI+egQmNAMFMGsgTnDmKdjqlAHHMWPMyFStZlX38lKdSDjdMUojEK+JI3P2kLviJ8YRx5i8TUkbVH0qNQdaJtg6f9eG7Hdt37PKX2C+7fJE1t/S1I8ePUCynlZUvIIxSvrLL7E4M/FzpC3LgQf1DF/dceeY+y5x+yW/CspMDB+d7s5LHNh/kC4XPDDV7+w8dPuSKPXkIFEV3vF52eRDGDBzPOASg674A7knDqhbbn/gaOdcHHrjfV6VGjR6jcJVN/I6tHjEIZmWFzhXafTAiycyOvQzQUQ1JA646vEwbQBmJg3/yKtNCN2WEd/CKk/Noh3v37PWDJ55/4TlvvxjhOZhKo1F3npa2k/446pgr9cr7EKxaJXDPQQzUD6sf0BBbWwgt0617/BTA6VSsTAAMijJvl2119hw0wMk38HLHjp3W1NRCc1e8XhocTbTf+u0v+7si3NMOvF0WdZr1ASQ/yDt4qjwKvxVvvmkPPfQDe/e7bzNOrqIdUG7K4SczyTHAgY/QHBMy8CPkCXw/+MGDfggA32aCR/CHstCRUSfEifhpoKqO9KOdggsoyzcu0qhuFUYbgmbfsip8tFnQ+MqIBosYOOAlz6wr8OKHrqM84KbzzUFJNUR4uMwbOlLGquMA6G10KnmkfHPPrLRPDHi+4GLgEFtcoo6CB+hDaAI/+cBr4oIqyhN5cZ9xkh4cebq/HJD8zbTkkeHxpJ/Csq34xInCGLi4VBDX72MwEfTwBO5ChniWc2wFLmSXOgI/6ckbf3BzDXoocwDpwZ1lc7yCLC+4czU/QNfivlK26HfID78KXyMOzmVWQPykg7xDtqM+oIt+jHCevbxePqVTmX3bndJ5H1aClN3MN9PhB4Arw7KO8eM5HYzlyqAyVuojPHmF/DTUN9hTTz/tfWVLC9/uimOHvd6cR7IJikm8utp64zh8DtAZO0a6WaqZr7qf4RMBwsV7Jz171trGTds9/sgRg6yxT3xfiRfDuaqg6rtji/LWbXtsmmyRXbu2yzbpsAH9W9Vn9PBBhaj0bbKskrCDgKR8y4qBzc5du0VXjU0YP8Hj8MFovovCS/VK7vaRihp15/1EGLor3lppzc19bMKksaqjTo/PRBPbftiF4e/OiDZks7ah2ZYuX29DRoyxd7/nvX6MMWM06PcZfbVDt2/IqAAvnwA+l68XAsKrXRm680tIGaq+vh3IuClLQOYT8hH5phylX/V9pskrkLjxQszKcSrxynGiLdIf0Q/V1TbYypWr7b/+1z/23T8f+ciH7S/+4v/Y5z//OV+h5zMG119/vb+L/bGPfcy/53XnnXfaJz7xCZ9AY1vx+9//Kz6B9f73v893GaCHwIUNmBOhLhsqQ9BRoR/orjzdQZapOn0Fspznxymnq/ArwtM/IWlMKIf9IqjGk/nUzJ8/567f/M3ftClTp9iyZUt9SwQjuosvnusMZC8/Xz7m+M9cZsIYYRaWGVe+TbJZgxi+MXDxvIvdMESJsYfytDpyTgDiw288Y8xRuQcPHnJiaDTHZLzxIjENmFkAtkIckDJAoUycMF64xBQpK45sxBrhC+8ohCiKlJz8pO589kQx5RfPKWzsuabjZCYPpUssHJ2XdxpShjDVFTIoPTTS4lJRuysJuXdbypstPCh4tktxxQhTJP0pruIzsmZfLEYaBg5LvShN+IIipVOBJwgi+2HZn0jdUEEIKOEJZfqD9ljK5Rz1USNH+TYwOEBnQXrftuZp5CsBj3IEBsoNvWwzwkiJPb011qT6Y+Xq+Il21Q8feDpnS15fat/69nds4KCh9tnPfd6GjRjlirGNQYiQYSCBu9zJ0qB4prGRD51jufEQXu4w85k4yWPSI2ukBw80Um6eiceJZLz0zjsmzzzzjA8800hm5p40pHco6CJ9ufOGorIj6+BT8Ip8oCsoim8ajBkz2r+2/MOHHrKL5krmeb9EQB0ym84sG3n4NwbOkbKQhwKL+xQISyzpguQhrsyz7sCNKvEueYLLmWGubPuBLnhJHAYn111/na+gDBjY31548Xn/DgkfPPUvtfeJr8WDh/v4Ej64z6pTZ5DDu1CcgqPyyuBm8EWJsr4ZUOPYn4/sIotR/qLAXcAzxhEdLgZ2ygxlUZuQo+i0L+S8oaGP+D7O3zupr2Ml7KRxZCpfmWfCZN++/b6tFLzHj/EV6NjS1x0kKVyg+YH779fA9oC94+abfNsVe9ppOykHJIB3bsQpja9MqFxpAPOhTba3XnfttcaHYL3M4he4U39EPdJuKwac44eQIgx/hDDrEchJD39hN7zcoMlJGvIhLFZLSKtOvEgLfnDmZAaDYw8v8nKZJI5cOT7XBOqE53K74Tni1lh7W6cbZWxRwbAkr46ONl3DSCc/HPoGeQQzdEBD8CDaIZBlDn+/7cofwJ9nIPJXexZNpOp6hr+i1V1RxoSgO+4JwzEYB2866MwZe8LJL/BIxlUO96dO5Ud5AHiDgx9C4mnAlRDhhc4peE4wcaAneev+4CySIveZt8fXz3EIuM9y84Pv4CHv5FGC06x0KQeA6wNv1xEOH+kHwFmmn3Q4H3ApXkLe8x+8lD2SRLqEzC/4y7WCmys0c2VyBJrA68HSm+BFH/CVe76PtlWG/QDZIL5DQpHYPgNfHbd+zE4zyYROOnL4qI0fN1ayWauyUXf0IUyUMEHZxzZs2ObbK0cOH6RBDy/Zx8QD9co7JLwbumXbdv+mxEzpHCYX+BDx0MGDfGuiD+KUF/YQB9Twbavde/faug0bRAlfdD9mAwYMsoEDB6mNtPkOksmTJ/rL63yygJO00BO0Gd/23YMT02K3yeAhA6VHhipcg85TsfLtR4efRrbgS53Y08OOaJD0zAuv2YTJ023e/IU+KOF9GGwQrw+xkfrJWos6k8u6K64J1c9AtV+57spQ9seVZaj6mtBdftVAGuLhUhar7/M579Ml5H3ZL4EBB97CwFN4doHo9QkV3RU8ZUcP+o7Dnl57bYn9wR/8vn3mM78h/2h769evt3Xr1vohDcgvQB/NZDP2HTTQp3F4ESvJvtVX6RiQAJQXe4O02H+0ifQv8y+fy34J3ZW9GvDHCUPXcxl+Wbp06VeG6ucyQG85PfWW/jh4UXPPPd+4a9PmTf69APbGscrxxc9/3gcZG9XAHn34Uf/oIacU8a2JgwcOOKOWqEJYVmXmePr0aTZJ6XjPg5UOSKIh0pj48B2Z820NZs55B4CVkiFDhor5p61vqwY6La2eFkXEQAYFdMn8eTZ0yCDr0yBFoiEAxgIrJgwywM8LnexJrkWhS2FGxywFr0A3GGC2CslWh9hjHcqRQkM/Cp8rcaNDqTCHdAncEte7cphddCr65w5aeGkdIJ5Y7v4MQHTjZVSxXMBQegxEUKTMAOPHy3B0jBhQCCu0kM7z0BWlDOSVPPDH8T7Krl27fJYGvmY5iOGGkcDxqRDe2Qm88eqKoYnjpBBWAQhllYf9+gw4eGnwwKHD9s//+q/27PMv+EzMLbe9y1+cx+gmfm4BYuaKAQM00wlR7/AZnqP46XDgTNcPevQjPvScx3tB+Zl7GmgOYGjY5MszLzoOHz7Mv49D/nzcc5A6DU5zwjBG3kKhF8aKlEqlrun8QgaYcXMnmp0uOeXu4VRDdqx0hsSHlxwdu0KD9y1bt9nsOXM0gMtyC6f4yCBbyQVRD1y9SgVUTVG9nmdXQAHwJV3ypOxXdk6z4lAu6AwDQTzVM34+KEy6Fc95Jzo5ve2iObNVr+/yLVCcoPXoo4/5uzooVuKBB5wMGsgnVwDwZ0udslcRoj2QL+XHD7mizjmfnXyD1igmLsoTjlUagPzIiw4euxk+YlAygGcgP2jgEDdOZs6Yaddcc53dcstttmjRIj+BjMkRXnRnvy7vwKC7wJX1BmRdR50G7/TgcvOPX/8HP+p84YJLVB5Wz1QqBbM1BrnBGE0Z95lHl6dw7GfnJMLlb75pt956i5eJtpd1AoRhHLIOTZ63HOEYaRFPOUtuSEcc/OA5ugF5JA0TK7z/4x8dJQ8ZNBzqUZFXZEHMo4yecbSlcEGT/tyRP0YoAxJc8oS4eY8jTZS3oiMr4T2tX+tAP/CEThcd1ikjij3w/jKwdHcY8rSqgi7SuQEQdKT8Jp2Rp/Q95RCU/QHikobnsj/gzxS68OMZJoAPL8KcU2QcNz6wqJaLbDs45BIgTxxY0gAnXUKmBQ/+3md4fMKSzszfvR3w9jyLsngayRTPxOOKc3zyIG8ScZ/xKVfIUKFPBFH2gPTLMgG01WybWV7oI663PZ4UVobkvbuiEAxmsp1V8yPLVMET8hdXbugvJOeqH+8jCpzkD9AfwjtsA9r0w9Lv8f5lGGvQQf/q98LBlf6VfvbA/iNq00Oll1lVZOaZSQVW85k47GnrN2z19jZ0SH9v70xikA7jn/6NFYn1Gzb6yuwADSwYlKxeudWGDxtgAzUwYhsnNhGTXsEPvi3TbHv377fDGqAfOXLSRih/PpDHiuGOHdts4oRxbqNw+A79Zl19bNeJg2SoY7PlK1YUx64zUSu9g85VeTs6TsnOqVV5OOZdda76Wrlmg7302iobMmykLVh4mUwT6SrxlH6cXRr0kUxWdNWi+AuLnfPUSVe9RN0mlO+BSv0FEJ5x8v5CLtNyn4DfL3PleNkGqsOB6ucylPPsDjxdzvR04chrJW2Ug/yZlOPQgXr77//9T9225aPCfqqo7BzsDT6fEUfK06aiDRKGDqL/pA+hLMg7z8gO6bgi11kW0qdNRf6Ec612CZmumhf5XI5bhtDPxUM3UNYj1ZC0XShPoHyfNOCXdUo5M463I7maoUP73/UTDUjwv+WWd9qNN97gAa+99qq9+MJLXjck8QGABJ3BBtu1Ots7/GV0Zo3ZOoNCYPYYPHSAGCYodD74RuPA2GAgAhH9+kkR6NrQyMlSKMizVss7JerUmpua/Ui/a66+Uo2wh/GBolofiIgQf4EdA0vGnxL6qV8SCOo+HTxU9oqrSlRcjCiUJgyAKShjXL78GfQGg5IxacAjhMRB4Tg79Uy8HsooDVyUM8oOpeXxnVJmQNSBKJx3Dsrx4CZCDQ6UIDyNo+JCQUErDn7Ct6xA6ABPAmVgaxx73XnxGCORbzZkh8I+Xa9gaCqUfAD3hVATUbFZEUERixOiubcGEmfsmeees7/6669qkNJmv/GZz9q06TN8BooXO3lZn5f5OAmJPpL3UsiPE0GEVco2XlxmgEM5uGcGCn6Qr/sJ6NCAfNciXdRLlJtyMRtF2XnOlQ9WSeABDRc546Xm1v6tflADpzGxIpAvj8FbOrjkIwTBG5cDfw5wnuRPPHP+KV9wUE+UDwMOfJSB73Rs2LTR32/BAEd+qYPKTBUMDqdkjpere/lTQCi8n1euZV7kc3U8l8ciXjr8oBs5YsUiyh/yBRDGPfKFrLPv+aqrrrZ5F89TWC9fKQ1Df5mtWbMmPmxa1F1ZPpl5ZGCI8sW4oEwoYJQrcah/9y8VCxwV0L3CGGjCL+jhhU5kmPrCUOBKR4DLvIlHGTGEJ02e6Evl8+fPd9zPPvuMbdu2zemlXpIfPkinA+KCga4fq0jMrn7jX//ZZs6cbtOmTBZNGkx72zlj7eosKCcOOfN8xbfKuxuUuaetWb3WO5hFi/jwI3KDsQefY6a9XF/QleD1oB8sydWtrrgFn9yg1hVvBiXsZVelOZ8pkn+93WfzSI9xje6qpKVd8lzhe3FVYu808ZcjnLzLrhoSR1cclX3t2g3213/1N94+eNfr2LGj1tzCKYtqq+1sYUSvRh3k7DJtC1TgyHyjjkKW4UPSCY/wd14V8QHPXw4o0+7tlk5F6XlmNQB5ynTIO22eZ9xp9SE+APLw0LG0FfIEvI0Ucct0QGPqjsRdoSc6e664oK3oSwpaMg06EPkipdNbDEwxJgF/X033xCE/8qcfAg/6NAeypE28yTPuPZ1o5d7xleIBxOs6fETQ5a9nZAf+edtxCiM8nD96ewy6S4Mc0Uya5GH4UbfxTFr8gMi3QCbo8hcO6oG4lJGPMLMff9++vT5QR96gCYMOADW0NMrOYKCyZ88hGyjDHhJor1xpY50nz9jefYekt7e5rh42dKD4w0BFOkYu6qmHHTt+wo85HzN6nPqRFp98Xb1qteyROmuRvlIi0Y7twYmUfJ/EJPct8Y6P5K+5udEnaqGTAfoO6aRRI4epxSidaKmri8ke2mjYEnV29OhxW7d+g4zasdba2qxScfgPupUJH+pKcqn+uVP8YIfJa6+/adt3H7Ox4yfY7LkXhz0lfvHhR2QGfRCro1lnlXp3gt3Fc/pXwivQnR+Q+LoLpx7TVT/jQh7Ofy7HK9+X45aBfLvzq4bqOECXXw5KuiB1TPgHXZmeME4FrfcPhlP/t9/+bg0aY6su700zecUHjLmCAz3NAIS4QW/IPPVO3xjXYpVU4bQjAL/QgwEXKheumpfdQabneh6uqujVOMrP5XTdxcnw6jAg88XhB83wobtwtalTd33oQx+0O+54r289OH78uD0vg5TZr/4aPPDyos8QKjKzkcwK8m0ETsnB7/DhQ44cBvKCD4YyRgHKgi00GJHs+cegZbXk8OEjznBO30KTiASf6felWBE6bswYX+qcP2+uNaiyGZiwZevcWY0sO9rcyKIi40hEddBSKMpdNKiTlfwgQ65DFYfBCxUPfQgFNKKwouIrijwVKPcoVt0oLBpJGOsF40EOEwtGxj0d0DmfzaBKiu5QfizbYZz1lnJHqciIUznJA39WOTgkoH//fq64gsZwxIHWpAk/7lHS3AMYyryzQz0w650dgqJ7PBpFKPVKZQNc9FTQ3tOVNCeO8M5Ip3hz8PBR/+7IT372M5s4abL99u98xWen2jrYzsUsUq0PqEShv3/EaghsAX/wOvYxQx/3hGf+0EfdZxmpB+8wnR5IYjAnIxDjSj9mcvlAFR0jaYjPKUUYvXwtFwORvHDkNWz4cH9nYsmSJS6rGKUM+CLPnDWPuoMPDBJhgwuM8yOCuWAEo9SZ5aLTQI6hmQ6RNgGtlLFva6vdc889vjIzWrIbZeVbNHVuHOWAA8hr1EDUB34ZB0f6Mvx82oB8jvwquOBTyggywT0rebmahxwposelvlxu6BTFIyYNeFH8xptu9vc4OHWGl/L4bshjcq+8+qpt1oCP7GLlSR2mZAyGYYBSN5SLdkcHz1G5yEmUVj/5Ufayg7cd7bxEHid9sTwO7xmMIBsxKKEdR37URypyVlkIQx5YeZw372L/sCRnw/ONElYRed+EuHm6DnlyJR0zneimHzz4gM2dM9tPVGPrFiti1D0R0WNeJuRUBedFW04vY+ACD6D3jdff8LbGaYFNzX2cbpjEgDrKiQ2THUzUMTykPMgwebB6lXoAuWLARDj1w3YttqzWF/nyrR9O4mLbSW9VNZMvcegHOiMGG6QlZ94lOSN+kSd1jj80oMuIx2QT6VKGyoCf49HV22mBI2WMulu2bIUtfullW7nyLV+1HDtujOs12io08x4JBnoM5tT5Cm9MKAU/wuCF1RX5j3yCP8TjiiMc4D5pSJoyXI/uhzGG/oCX8BA/wPF73kVZxE/SZljiIl/0SuAMf3Sf79MHh0ihv/IwfuByvkfbA/CD1ym7iurx8cNxR5vhlL7MA9knzAdv8mNwQFp0IgMRJpAAwig/UCl7lBF/nqG/DBkv77PseVoi4HnipzD6LvpLn1Aq0mUeALjcW37wC/pCLgoZU1jWc+YLJApPLy4kveDmynM66o62xWQoW7defPEl1wmcTsnRyXFQAlhICz/rfTJh104NSga2SKc0CA/fAym+6XW2h23SgGTrtiM2eHA//1o8x39H/k6V9wsnTmggsXOPDMzhCouP2K5du8oapf8HDojVFdolOo7DHHhPtJ13qOTHyjPfbkOnUr9884gZ9HFjR0l3cAAJ39dCHs4UdUQ/2SD76bDbV3wbrn//vsqX/oYDfjrFfz4tEKeH8d7Idtlnb65Ybed69rI5cxf46Zf9Bg6CmyqjCqLyUN4YoMPzShvnWqnFgHJYQtZHQvkeyDpL4DkdMlB+7s6lzHGf13T5nFD2T6h+BjJeuqQv78vPOJXSn+XjrlScboHT4Nhiz8FCvOowZuxoGz16pHjdy0+S5Z1W7jm5ES7TjuhLuHp2clyyT0O+oy8LW4h75B4gLHmUkHTjn67sl3GAct3kfdkP6Nq+VqRPXOkSJ1CdNiHjEJ7pEvKesEyfeCln+pfDax566L67WBply9TKlSvdoGN/MLMIfKWZ1Q8aCkdy0tkzQ82XtlFkHMtHOl6MxwBgQHPkyGGhPefvjWRnQCUShtJiNLlt23bbsnmrbd+x07YpPTMEg9SgUDotzU22etVKu2LRZTEgUSPurWsvlfscFUclSmHz5eJadQKslHDWNwqCDpZ7fwlNBaeSaZgorTT88GPkihBAG8IScYrZKIWLZcFMpWFPvYOenXEKdTy6AweMjRfTz0k5gTNWSVCcKDJmTVhO9W1cQoPhwQoJmDCaeQZfVhSQlQNAG0A+5IcBxiARvtNBcVgAeUM311wC9HIqTwwCjiBG+DiemAEG9IXiUgfSi5NyOvzbKUuWLLW7v3WPHTpyxG6//b323jvusCbRiEHrM2biNfUu9ohGBnbKUzxjoEjnT56A804QNEVDo2w4p6vgG4BBBc2EoaApe6SPa9kwAKKOMLadCP666pJtaCgEBibkwzdN4BMdBIPgwAtvAhfxfRZe+OBz4IkZMO6pG/IjXdAbDYeTT4gDL+h4OBL4hz940GeKOWyAXHzlyrciMVtdGZiBg44Gww2cMfgNfhEeNAbwTJyUC8pUHSf9yv75nC55jyMOaQCMDjotRXEHHbzXhT9yxftkt9xyiw9QMJw51Wb16jX28MOPSFZe9/3P7PNmNoisaVfUNWXk2WeL9cMfXlI3HlfF8RfcVbe1veNDojjqhfZDmZPuqI+QFWY03YjtAc0qQzHLhYwkj8j/kksu8W/JMJhi1YcjyfkKPWmJRxzScKAGA3veKbn80oVuVGPoq9KcfrDDq1Dcyb8wRpn1xwBlm94DD/zATwtj2yDlhV6MljQEkG/kiwFtDI7DYCDMJ1ekr8BJ3cRqQuRFOlaj+0gXMxBC7tljjm7z93CgUH60IegKHmT9Jv9UF0W5cdQtuokEXheKCZB3xk+Zp87gFfjSL/JAXqgrk4xM96NXl7z+mj39zNP+ntL4CeOJ4PqCDFjhwbBy3siIot0wCZW6DdzgA5zfygeauc/nbAfEo21mGhz+xOG+vHIAwMuUH9JRZnhDuRhgQBtGt3LsKl+mTdw4aCWNhxe0MVBl8EMerJL6IFxp0PUUPNPGQKXS7njGH97Qvzhu5KLIjzqKCTD9CT9849knAKBT91kmaE26k0fJG/BmvZXjccWfwVB+6Df9cxAEwC9wIHdMvHk7IAy6dOWdMm+PCkP/h4EdNJE/AE3g4YrLMPJHH4CL++SNtzNva0X5VHZWIflWGXp81apV/g7X6VN8QLbJ+U6dQgcTWPSN0Lxj+z75nfZJP7Y7oq/bpMN61tTagYNHbd/+w8YL5f37NSmXSh9FOVr69rXlK95yXgweMkT4YjcDR7syKTB0yGA/cMIn/rBPpMuQaVbSGejxIWh2CzAg4ftqe/futr179ti8i+f4OyX1DdQLOpFJRtkt0nv19c2yi3a4zTV7zizRgizAV+FUnB4alLDtrK6hWVezF15abFOnzbZ9h07YrLnz7NLLrxC9yI3qT2WhX4PPqjHXFwBXfITM+ex+1Kk/Rxwgn3EpF9Xh+OOyXvO5HA9IOQDKeMrXX+TKeC/kEjKv9KsOrwbnT1cwN8TPMoRu4R49iAwHftoXH8vtZ88//5y98urLdsUVl7uuPnjwQPQzsldTJun7fIKLlHr2/gybU3Vf7rfSBsJuiDYX9QfkNeFC5cp4GV4dr9rPy0f7FZTjlYG2CRA32ylxq+u8Gm9CmaaMn2kIC54QJ/gN1HzmM796Fx0zS6M0eLZq0NdzYgTGFsf/8jIpzOJoPBonlcQxoPizOgKhKAeMAQwAjrQlLoMdBjEcR8pRtaTFOGT7FjYFS50oCSqYDwdNEU4aztI3ltjVVy5ShyFFLGL49ggvh/FNgfhSu5QAjeqcjFOFScV6Jx3vltBQ6LzCuIyCByOgMzs0V7TemQcziRedloSoMNS8QsRnOh9nFgpcTqGuSJRQdwJdWQlxJ6OOdOBDQbhyUBR3+gcN0MLH5eBZCl9ecQBxUokn3TyDmwEgypOvtqeBkeUoCwsO7oCTMjA4Spp0o79etnX7Dnt1yRv2ne9+z5a9udzmL1hg77vz/f7BOWZYmQHnxWaoAh8fEvKv2cowdP56WZ3kLhqyDOXyUAbCwAFAJ8CMMPeEw/sUfNIRn/t0PHsHLqUL4OdlEeDHDBd8gq/IHS+bIaOcIkcnOmLESOEI45eX1UhP/TJwoDnFjHHUD20AuqAD2fIOVICSwS8HJeTFzFgfdUS8j4Hsjx8/UeFh+MJ3p12ND6MUP2ikLVDW7BwAygeAP8ucfMIPB5Tj5T3XvC9DygFAftxXcBLOgEnlUhiDahxGFVsS2Bq4ddt268sJWHPm2ALJxvQZM2yW2vMQGeCcs/70s08bp/c9/MjD9sKLL/opcBgU7O2GqdQXChf9wVYpOmJkl2cOuDh9mnIhF9G5UabkEcVJ2rmP4sED0iAPocyJD07iJu9i1edS11V3f+tuDaj2u0wnH4kPjTt37PS96p/4+Mf8o4lxHHBsR2EgzgQCGfmv6yov8Kits5LKB2XniD+jRo30zgbZQFeRN4ZqdjjIqBtdKisTCjznB/uQ4xgsRx07KA9mzL28KpMPPhTsqzTCx0wq79rl4Af6MjX3GFUhE/gTNwYX6Cnql44TPBkfgHchl9FWk59cecZV4sJL80kqKWnjg7nrNqyziy66yFeMTvDiMbKm+G7sNTf7C50McOEjuMANcJ9y6YZS0VkC5FemD0f84GfoG68vudQH+FEOrg5F+ixXOPSLwvUXq2PwOAYbpA1ehTGC60qr+k2aiJ949b+QG/zi2etAabKdJ45MH7IQ2xLD+KQ80VZx+J1z0vWPPNDbRVoAuhJf8hI+4sczODK8nK87nt0v/EkXdAbtKRvQo2CnNcNdjuWJPiRC1knWIXwFZ8h2ZcbXeaz4OCYEfXBNGNWguCFTehBABYMMvnR+Qv0Q7Qgd/sILL1mrbAjaJt8hgbZetWpLPvnB98vqbPfuXZJvTq+KnQ5sKeRjwmxNZhvUnn37fVCTgxImifjkAH5MvmzbvtPfDcgj+5lIYmIWHeEv26uemSThUAeIZwIGededT1rBV8rBIT979uyy3RpsTJgwWnFPuz1DnvF+HttW0fN1tn79RuFo95n3Xrycf5YT7NgdwuEbvMjfqTKavbVqjQYnjdZvwGDbsGWnXX3djTZ1+kwNRmQLUEfuKnVNU+Ia4A9UZlxFY4ZV4sR9uurn9Hu7UE5Tnf7fiqsaUlaA7nCVw6vjenSvC57FL5e4xFHoU6VJ+UW20Z1sv+cAA/T8kiWv+ne0mNDifWyXZ/nTbkmH7IADuXd9r74qHbo9/XM3EvYEYd1B0Pz2+VcdD5c6IK9ZznQJ0JLPeU0/0nqbFZTTlCH9M14ZEgdXcGb/BS24mne+8/q7OL2IWUVma5jt5Ti9Q4cO+0woqyB03kRHYaB0OYXrEPvnxDzOVwZgKi/+sFIyZswYn6nE8MDYUTInghUTllcZmLT2a7Vx4yeocgc7XvLmRdMHH7jf3yGZMnmCnT7ZYXUsczIgOalKY8lLeOpUiT7CEu4e59TI1cB7K32+oEpHAZ0IDbwJZRtKG0EJBgSTgWRchlPYLmaDTxcGIxggdBBstSC8VoqKMOj307e8MyJPDFaO2ZUxJkVH+RFS6GDWnAGJv8DqtEXllB2QVzpzBJvOHOHlHR1m/xnwMaPjNMulwPDMlYYhn+gUaXAYnyBUWU+JTl6wZwn477/2T/byq0ts1pzZ9tnPfc5m+NHNGNPn/KOJ3uk4Q1ROCQ9GG4M5+EynBZ+VeZdDwPKeIsTyenSQKYgJURdheBMOLq4A8dIfyLrCP8tJ+uzEGDTkdgTSwTM6GBQFA2fOCWfrILNt8NGNAV2F2fGQLl1vpQfASz7EA2cUK0b3dKjwloE7YXxwdPWaNf5xRQbsfAGeumtsiC+b+2yJik5dID90wOTlM5AlnoA/8+VK3hnOM1CODyRPqu8TFwANvl2NitMfRimySV1zihXvDrHdkmN1j52Q43qcD562eTw6S/ZMs50Bhcz7NFdffY1dfc3VvoUNfcBxwCtXrrKfPfwze23JEg1Q9nr5jh0/7h11UzMfAw05oq7i3QLqma1VMXsLTzAA6LBdlgRRJl1ppnQicn6vumMARTsjHfWAi8mOntIx/Wz0mNH+EdL773/AJ1p4fyZXNtkKxgzmj3/0kH34Qx90/SGihINVu/iQVcg/+Ut29SNKwULHUVvX4CtHl1660A0kZk+hFdzRIUU90tEQn3qlY6Na8INumlcYfMKrfEiHI1Juy8IA0j/RxmoKtEBqtJ8E+ERtB78wGmPW3PEUeYcT33XF3wc3RRog4wAun7qHfsJ5xnk+8uPHygd1PH36VOnGc7Z48WJPw5esORjF8Sg+AyL4D01xqAkD+0r7dj4Iok3LL8jpyg9IWoCkBT0KZBj6Bl2b6eAj9UYYuHH4066yXXvdFnk46J7ndMRJfM5X1ZUT6DyN+klg4if5RRxf9XD86GNH7WEVfIETWnIQmQNUhXg87gCKDq8pa9l5HPmjP7lCL9c0bgiPckZ++Ux+4NOfQ4WeyA/Dtsja6y1xhCdtQfkyUC7SJJ+y/AzKoQ9IPUZYhqOzY7JH+CibBvmUG4hBt3ih9ufbT9Wm0RkjRozy43bXrdvgW7iYoPTtjQ0xOUGe4DsifQTOgQMGet/Z2triZeUFdrYsr123XQZgrQ0dMkBlOOUTfZs3b1WZzI7w/RG1f15wxwBl2x4DovXr1lhTnz7S7UM9T16g56hhVktoC/4OmsrLRCHxMTCbpfNYYTl29JBNmjRB6cSjHtQbq2nm28Q46ZKBCV+uR2fxfRW+Ps+L7uJK0cfU2emzPWzXnv22bPlb6q8vsqMapGzfdcDuuPMDNnL0GJVP7UwO5VipB+qO+pG3/OEpDg+/FnXh94K8JoCn2u+XQTl+GW+68nPKQndwIf+3A2U5y+eE8/DSl/izdy6lsIiPfFbaVQwq+JYe7xkxGcMEy+LFL/kOI7YKMymJrmNCr179TLRB7BX68phQ5Yqso0fASxtBT3GlDZXbdNKd9XAe7W8DMn1ey+D49QNn4scv2yxQnWc+l/2qIcPK8Tyvgob0J8/g8/n+NfPnzbqLd0DYzw1DdqnBr127zrdp0OHDXFY2RowcaZNkbGHkYcRgWDHLzRYkjGS2Z1FJKA8aODgxUjBslVOXYYNRDt4taqh0UqPHjPWtXh//2Mds7+7dMhB+aP1b+9qc2TOtubFeebT7oISvtKua3GCspTOR9hALrUYNl0GMb6fwoqG46aAwcIpCKgxAQLJTAmB+ModrF+N0TwMmHQKJ8PgXXuUPDsqOQo9ZWmZLOt1hbGTcUGZxSgj+4MfYqleZ2OeKcIIr8+aa90DSQv4AQgs/4S2CzwcD4R+NCWMz02f5mC2hfBI50apRu3CpHSj8nG3cvMUefexx+8nDD9skGQ8f+PAH7aqrr3K+sS8WEeFldvL0wZMY66sQopcOuMbpFb90z3YJ8ik7IMtEOTE+g4+iUch8JUp+0WCjURCeZQWSD5QnIfHDF8J9xYx6EUTzqqQjHmnppFjBw5hmO9eGDRtdhuk4MHzZ24nhR6rgIfISHSj1JoyOz+tDV2QCGfYOTnUPjzCAOaGO7U67JcMcTzxy1EjfzsPsGZ07M+Y+MFAZ/QV8yq48XN6qoOznRlVRJoB76Ew/rmVXDc4v/egsMxxFygCEAQffCaJtso0EuWYrG/SGAu3tK0oo15yBhh+8D+UnU6ndweNpUsaXXnaZXXzxPJsydaoGfkP8vRtWqZ555lnjyGre3WCgg34AaCc4lDODAPhOXcRydwzifPDrbVi56kothwuADxgZzGZSRmZKqS7KSd2xMsMBGwwSmUh58MEHvQ3xTRNkDwN2y+bN9tSTT9itt7zTD9VghcOPIVdbcFqKegegwGmRo6OPtl7rX+jlJXdmyUhHRxbxokzUJ50SspPGGRGQBQ8reEsc4iObxGP7pSJI12GkYdgpvcocM9iiywck0RbS6A2IZ4cS/dwDCnUc8D3Tp0xl++IZep1W0pTipHxm2LHjx4yjxRmYw3NOwWMQymoVmbNVi9VEyptbfmhz4EucXMFLHOo9V0rKeZZdAmGhY0mXdPE/4lEX8KkSRx2+IvCuDfJNW67El36Rgz/k6zyS876loA8gT/CgDz1d0bYI9Ti6RzZ0Ix6yRQljUXWlsMAfOKKO9KT7SCP9DV7odKMl9KfHU3ji5wceaKCO8Mt6A6/jUXlxkY8XMGgTEA7wRF4++BAg69BD3+Z6uihXxDy/Lhx0hT/wE8iwzDeOt4cmZLfQ00VarjkgcT8Z3BGk/JU3s8ipFziqnL7WEckxMHn6medcN4bUn7VTGhx4W1MUbBa2eKGfOQzD9QADZKVlsvDIsTbppD02ZPAAuVaV/5zL6N69R+3goaOKxkeIR/pWHAW67mYLGF9bb21pliwP8EEJVczAJCYAi7Ipf+5pw+SN7PD9NnQJ76zpUfjhEavByKR43JNvPnXa6jVbbO7cOTZwYH/JJRMebEln5wb128Ma+rTYa68vs+aWfjZVbW3ZipVSDHX2vvd/SGF9XBcyKHFdrbIm7/UXdYTjyeVOdem/gLKMeDkKSFn5twL4unMZVg3Vft3FebuQ9JfLkVDGy308y52jnOeHUZNM3qHLaOvYeNjJTILBY2y8WbNmupwzGXPvvff5O9XYWPANOSQufRBxOzvU9yGgcnk6JzLOoBk7K9JwemEMhLhW2uCF4ZeFl/mQ9Zv6gjJGHxvykg7Arxp3d35Api9D+v0ivOQN5DPXmrlzZ9yVHx1bs2atvf76GxoJHvcKCKO0wRlKx44xhcJhKRQGkgdHBLO6QoZUCC/4Urfbd+zwrQz4e7ouJihs+w4NZHb5gGT+JQs0AJnjX0qlgpa+8br1be5jF2lQcupku6+U6M8HHhz/21v5cqIUTYr5iXqO1quVglCelIv9fCr+eYXFUQkYRFR2MqisyD1O4U8BUNQom1yKh3432opnV+QSLjpCvkWCMuADRxylC7/ojMDno2ulgx4ED56gjHkmLxRTdKbQGy47K64oNwYf1AODP8hj8Ec6lK4re9GO8e0GrPD6vlLRF1vM2Ifa4ANJVgpYFfnXu+/2lZ0/+i//xd75rlvtpBTfwcMHRWsMZHyvvwwsBlGOUz86bAYSDEiQFZQcz/Aj+ZnOBUu4osMsb0UII4c8AK44wsoDxowDLvwSL0AY+Tt+yijeeucm1mX9JQ3wgPrGAB85arQtXHipnyj1/PMvqFOpdUMJMXFZURqf9YRlBQ2ULWfeujps4eS2QnNsBwSghQEQK2Hf+OY3bRwfeBw31unhRXnqEpxeN7pSjjAsz4fMn3g47oEyD8qQ8av9AWQY2sFDWcDBkdy829XODBy8LPZExypKGCUMOHA8MyCN8OJEJdqi2vlhGfh08sz24fiWyJChw23s2PE2f/4ldsMNN/nWLyY5nnzyKf9g48aNG719sGWTd9eEUrqGF6NR4L3cuEX8VRtOD3VDvi5/oj15ECA5k/xnXVDGlBvKSttD4cPriRMn+ECeF+Bph3zfRhFtkwapy5cutTvvvEPyzCSMdA56S3gYoIdMkVd08F4n8JrcRSjfCWJQQr1z7jzthriwMgZV1GFMikCTtx1vn9HWHISfuuMZzLw/Uie+MgvtW1xED9tQ4A/GdOYf+YScOHFdUJEFrh5eBV3yosJ13RfAPe0LWhOS98lfgLqBPvoD2hl7+vmYKDL1s5897O8JsjKFfoOGGnXEDPqgmzKSJvijsPN0Q/AaSNqSvsyfa8RVGhkB8BAnKlVnasc8KAkDVQba3CNPPrCTLMdKJ/pDukl0YHRADw55KUPkFy4BmYuBlfgr2pA1nNOquqU8CDIygix5esVPPnpxPF3IRpaJPsoPcyl45nVAZPAWV/yjf4o6Ii7pk49A8Cbw4lKPJi+5p11TomgrMbghLCdCQq9BKBBl53/idBYT7J6ERhg8BEK/VWjjmnQBEU59khxE9Opy5wIpxjsDCuqJbyRBLzzlXb0Tx9tt6etLbWB/js41a+884XqMdOjZY8dO2KGDJ6x/vxZfoe3Xj10F56xXbb3t2rPP9u0/aEOHDra+LY0+CdFfA4gJ40dqQNDXBg0e6DZL6L2wgeDJ6tWrrKlPg28n492uPNCB7VXYB37y1inJE/WhkpAGncipXfRV5MdgBAvF+xzdwQ6O+d22bZcGSgds3ryZSn/ajh47JNydGizxTklv6ew2OyK3ZetOW3DpIu/TX12y1CZMnmE33Xyr56k/54/LqdAHR7kWleOVRR3BJR55jjpPyPpKKIcl/CK/6jCey36/KG01XMj/3wLVOM6nhX9+V+XKwORjrJr7Cq/gjAZ/sIh2w/eyGHi88PxLqttztkIDxccfe8KefvoZu+/+B+xV2VvPPsu3wF6yhx9+1JYtW67+cL3bdAxAWLVnYp9JfWijnTAAz8k7/C7EB/x/WV1VQxlfpI9BT9xH+0ycGa8MGS+hOk45bXdxyw6IdlCROa41d9x+i79T8vprr/u3CpiFv2juXH9hl5EeBjVMx5jr17+fv8zFl5V5SZiTtxgFskUFgMl8FIbRJVtmMPpgODOxKIqm5hbbu2+fL4+O1EBm/vwFfnoUBgUzq6tWrtCg6DUbpsY7Y/oUO9XZZv36Nmng0csdgxLUFsqdFihdJScjTwYMhXEDTB2QK0WVNY2CZA5K1juTEuOBMpPSCPHZInUuxKORg5MUKFIMMTIIQ0jGhQIwtNiWBq8ADHsGAqSBBoSPTpv0kX/McoEnjBbyrzg6M9IB5L979x6/8m4ORhXbbuj8iYNzuuR8sJR4wKE8OJp1/4FD9qQaCi/I8c7Il3/7K0xO2c49O6xDgz8EIzrvWNGh04ZOX9WAH8KVg8HArnvF9RlAB3xJXhE6nLNZDj5CHwAvwR2dHhGikwfgSaQL/+xkAcqJIkDZE56DzApPK50fjvoB6FTi1LfeNmfORerQYjYXPEMGD/JOhnxCmUfe0AAup8WxqB50xy9YK1rodFQX8AiDFGPHVwxnTPfZ44d+9CMbOmyov/sD1+iokA9mTMgLeqBbWXRB8i1dQpYJSP+ksxyvDO7vjT54B5/gM6sFDNSobwZQdLyEgQ9+sqJDPN92pvp1w07P4KDjx7jDn5OnevRA7mRsq01wZbDb3s7+2JDbGTNm2vU33GCzZ8329Js3bbGnn3ralr6xTHHUdmuos3hvhwEeA5Rot92VX1eJWxhheDIoiZVXwGdTBdBKWuqfug+dcMbGa5CIvnnkkUd8+yNbO7Zu2WLL3njDv6zb5h+PbFAd9bJ2tRnoox2TnxB2zZgX3Hea2HrxlMozd+5F1ioZwB9jBUKhIeU3aRIir3Poh9fO00LmAeqBL1hzhQd+yo8GJQxM3JBWHIxcr3vlFQOc1HFgOJ9n3oblAHRK5KN00KZ0IX8VXpMmacIF38MlLu4B4lFnDPxoS/v275eOb9YAbYG9vPgV9RlvOp+nTJ7iK4kY/4ijb5MTDehx+AKQF/i68iO8oK1SvvDLOJ6uZwwGgl/OHfcnfvI1/CtAuT2sqAtkAzp80KBw/EmXaYMemlLBp4IOnNeJ4vChVHSt8xj8atvEdZo9fpQTmSoyCVyCCI8VEmSWNKwUeJvUL/sk/H0wUtDPFRzQ7mmK8jq9chme+QDEwQGQAe/YnkQ7Ig0VFLyh/YrXOPyJX+B1VzzrXxdf/Od1W9Aqv+BfyAqAX9KZV2eG2jLx4p48yPeM2tIJ35pFGWnn/jK3BrcjR462Fcvf8i3dtNdzPc6qf2VlJr73ALv37MYG6a8BSasPTJBR3itZtXqt7dt30kaPHmyjRg5Wjmf8+2o+wJSjr8ZoJM+eqt+c9Fq1cq31a23SQKbJ5Zi6YiKV/Kh77+9VBmwiVm/Zqs5XwFdpUMKRwoMHDfQy5ZHiMTGF7qyz1Ws26LnDtwCd1sDl5Kl20YLNIrtDInPiRKe9tmSZjR470YYMG25HZC8tXb7SbnzHu2zWnLk+gPJ3SZSf/nXxN1bxgu9RZwWP6ck9Hs9RX+nKkPV2IYj6Ox8Cb/iXZfBCcX8RVNPzdiBxXijf856FXjF0Qzkr/pktK1zUP/XFDgPqjPemFy9+2T7/+S/Y3//d1+3BBx9yHUK/3lDfKDnsY42NyFut7La9tn37Ttsht0l938YNm+z551+0Jx5/0r8LuHTZG7Zw4QLfao7coQPIh3Jn+yjTi391eYDqeABxvQ3rWuZjxo34FXzleOU4iSOfy1D9XA0Znmmr5SHyq8gerub4sQO+fYv3SDB0+bL7goULlTiUF9s7BmhwMWDgAH+Jddv2be7Hi+yMIGmYDGqSgXv37fH3HmjQGM++ciJoaORbHPEpfVZWmEHDUNy7Z6899thjtvKtt7yxnuE9hpMddtmCS3xA4iskvWQAKoxVErQNH05Ukbxz450SljiVtZQB34jgpbV273igp9yoKDAMTiWejElGZRwgBgWVQQlKB+VTI8WWnYinVxzCMTYpH/zw7S0a0KEAicPeUr6U7umFhw4q05NHGgtJQ/mesmB8w1O2A8F3DF94CwSOShnpFCgCMyfkhSJevXad3f2tb9lRGeOf/NSv2sLLLrMNmzb56sipMyc5hEvl62GcGELDYF88p+WQhw8ABTEoKQYIIUdk7sZpBYJmIPlcLlMavpSHcNKWeQ9wn3VAGPSXcaSc0XiZ3WTFAz/4RN2TR5abe3hLB8NWOuoB5cH2LVab+NgeByew9907FmSe+mSmtMjLZxOpbznyxSEL4GbVi499sqUwZuRP+4weA/lFV1zhNP/0p2xlaZBBPEHhGAqS51qOUo6ZYhgplF24EypyWPEv+yVkeNkPSD81865n+AnfmTzw1Tu1rVOiGZlxuYEWXVkJ8Re2daVKmWjgyiqJ15ccdci2QJk1SsV7HOz7Vp2cjLbJgAteE49VV947mT/vErv22uts8pSprkseffRhGa6v+ek0KP16jrhVBxADIbUfVnLEWx8symhRCVSO7DziilHFZERCGC+xahJpkc+oS1aHpk2b7vio+8mTJquTWG9bNm+ym268QR34GT/9j+N2Oe2HbCiDMnXDCxxefscIr3raocNH/SQyjlLmw4a+hYwwuXiRNYxI6o66B6hGagVavY3oB53EcflVfJ7BwUAIPYcTFqcxDDbCA1J/hHhQ78En/HLWn+cu+pUwXOQLkDcu5STigTPkB+AZyHg8UkZK4zqQVSLlgyHGt5NYdX9z+XI/AIDT3GgnfFeFI1JZkarkH3nms+cp3NyXaYFXGZ7+uaJAOP4MtLNM+KPPuALujywJ0GeeXo/Qnjh921CXU7qCppDpGPjwDC2AgiHV4yMP4Q9vwiUtQBjvwkmmLgEFTSARZPnIg21utL8YkOAqdeQZeh6ipaCjDKTHAdCQz+lSDtBj5B3GbODDiIWHWT50akJX/sU9ZSAX+JT+tONynvCMMO65UtS85+plEP/ZxtQlqzj9w4GPff/ZT7JqgMHHB5c5LGTtqlUi46x4pX62iW2mwUPi7dq5x3UKA0fed+LdWCZFd+7aqz70jGR0tGyMRhmSbLeOEzs56QvAMGRgwXe50GXgXb16sw0d0k998AA/nps2yECJoqPjWDnGhoKf6HrKBPvWrFmvwflQn6SFv8GjWD2HgyelM998c6UNGTLMBg8epAEJ76VRDulm0cJEz87d++zgoWM2fdYc6ZhztmvPHtu994Dd+YGP+scTXRuo3cHBGBzrGcIKngNeY/xzj5BPdEzWXV7L9VcNIScVV4bunqv9gMwHCBn4xXH+bwCcZfq7o624i//+XNGhwS3aJzZM0MMEFzLIxOjBAwd9K/jgwcPs0oWL7Jprr/WdAQsXXqY+7nrv566//ga76aZ32Lx5823qlGk2W3U3ccIk9TtTbOzYcf7u9dy5s33rL7ZArpZgd3FFBmk/QNLL9UIuAVqTf2U+dhc3JxEA4mZ4uV4SX/qlf/U1IfEA5fhJS/rhwq9CL1AzftyIu5jFZEvHnt273TBl5hgDn9lejLtJkzm1Jr4uPHr0KP9OCcYG74WQjr3pzAxhsGPEsWUDg2X/wUNurLBVg2UuDGtGjps2b/Uvly5fvsLeXPamvyDPaJGX0U6d6pCx2WGXzJ+rTozZSRXiHKds6UqT804nGisnThKex+uxb5zCcaa5v5wm5/t+SwVG8flRuYWypVKC2aEoUZCEBdNiXyCA0YqSok9j0EEcBiIMtlBCGJkoe1/ClSHjx00qf/jXwrYO3XflSVn0z+PLQIz8wi+Urx6UD/QgmGzb4kvllA/hZSWjiOJFw3Chc6YDQyFBow9KlOf6jZv8I4h9Wvrab/3O71iLjEOOZKYDlcoUn6A9jKWOdgYjrGqxAsDqVxhF0OdGkPKEVz4oc14xsxg/gHAAulHiYXRXgJUE4jIDL+46LuKmcEY+kZYr/Il6KBAL8M80bgTAazVcTgpzg05p4Bl5B19DibCnGF57PSjusOHDpCimNiQOPgAA//RJREFU2t13322tfaODow4pu3eOyhJcweMiT+VHBwdPoMg7GO+WEcszbgAx40Yg8fnSPN/m+c499/jsCi+/M4iK2SuPVJSlqHvKJOf5wQs5N4TwJz+5lFcS6c/BeVE88N8dz+mnKzgynecpf+qDd4dyxc3zlQO4wkP8UZbQkTM5uKCTgxji6GTaB6dC4ckWIzp5z1fpox1EW8SPLW3sxZ02fZrPhDIhwcwTh2vEu23spabzDoVMPnCAugQfONIx+w5PlJMbcsgvL68zoGnqw8k6GPSccBPvarCKi77hhfynnnzSt0fwngbHOkI/R3CyxQh++ccylVZc0U8c83wiX+igrXFizooVb9k111wjevmQGvliHCHjwUsKcFblgX7oTMPZ+Stc2fEw8MhVStLGjCp5KWvPl1joELVzPUBHDJaDJwFBW/o5ne5kZBftibacbS0h6z7TVPAFdO+H0a1OW1dkCN0HRj6AyUw2HzB9+OGHbZv6Cd634hh38kZfIx/UFXIDWnDB5Xy/xgcNCiDHvGIgoxugg7LAt9R5OYCmXECGJ2QaZIGyAFH8GDhQdvyRuXI50VW+EqdwP7RDYbTLnFChPBQAGqJsobug33kKR/RHOtftwkm2OK8j+WH0ck9a11nEEz+gzVdcnN6gCZwB1CO4pSdVdmih7+LatfKhWI5PeXuZPGncZ970FV0TT46DGd/OWNXy8mV+nlXgSVr08yf50e/7Srt8SOd5FFfw+7UIB0XwKeoJHQ6Po27xY3BIXbBl67TvyoAPHIrB9mh0DsY/q3ArV62MdipjgA/YMlMNrrredbZzx3a1eQamnIgkxPrbor6PG1Zzhw0bqEFJveT1qLc7+jxohU70RGzzi3frTp86q0HJFg0cWq2f+lBOn2RgTftE4jiu9+wZygbfOW2Od+NYCe5l69ZttxEjBvkKC/qFAQnlhIbGhhaVu4dtkB6ZNm2K+iFWdtGpvX0bX2cnkxw9benS1TZn7kXiqQZlfZr9Wys9aursttvfbw19+mrQhfxFG8H2oN7gJ3LnBXdXgPxcHj2M+o22H0ERjzrEAV6Xhfu3QjlNWZYSMvyXxbsQdJcOv3RlqH4Gwot/1XnCk2jn6CrsXWQE/cSk14iRw+22W2+zO+640y5ZcIktkJswYbzNnDnDPyjOAVCjx4zy7zZNmzbVZs+ZbVdceYVfb7rpRg1irtGg5Tqbe/GcyId6U5uFRspBn0t/mzRnedJV+5WB9OloX9kes04r6ZIn55e9Eh54oQ34RTKR1zJkOHSAg2tChQ6eot8BuNZcteiSuzAKjh45bC0tzT5Sl77yxtNXz/7+g+Lv3rXLEbEPfd26dRL4s2Jcm29fYI9nn+YWq2/oo0rsYSfUKe3dd0CDlXYNbNo0wj/i6Xbs3K1njgVVRySFyCoKH5mhce/dt9s2bVxn+/bv9iXXyZMnqHFh0NDYmI1g2ZMXFEVc8cy7JLXy6yUCvbNQoVFEKFReJofXbkAVzIQnfo49/Qg/pePHUzC8aNgMXOTcuNcVJY+iIYw4MJiBDWWokfLjWFUUF7MlDGLCYGdLSp1vXwOgLSuC+6godXRSIAg8Spj4XnnIgPiIct2wfoPvzWZJGPBZH6WlE6AjZ/8tM5MUQ94iUB21lFh9U4u9IEPv6//8r1YrQ++LX/6y8u5p69avtwHiL19jb9LA00VB+XG8KTRgNEtnioZ40Z2ZXxomdLncFM55R578FM49ZYt4UU54D0CndzDCxcDA60ThUSfBC+5pQPjjsjFlR02c9C/H85UMXTE4KT4rAOTvnYnoj46RzjZmqJJWKO/b2tfmzp1njz3+hG89YTYXHCylRjmg0SOLDoxMXmCU4aoyIGMNqi86cCF1owQ/N6T13NHe5sfQLrr8ct96c+/3v+9KbbwMch8EegcN9ygHpz2pI1W74Px7jpsFB/WBgZ+GGvSIoJCv8PGyYADFE8EVPjrP5IcR5QUrHDIEfr7T4YMw0eKDdwF5Am544cRf8IErjAbVATwljuii7elG8eEPShCegSFe+A7+qZzCBe8pMXKAAuaF+MsWLrJLL12kdt5gr7++1F588RVbvWqttUmHNEmGaW90Aj6QFS74QZndGNaVPGiL0cn21ABnpf3VX/yVjR412iZOmOj1Q7ui3dPOGCCRcIwMZr7+/9orr9r0qVPt8ssvU7nEP5WTbx21d7AqRIkwTM/4ARV0+PAXfQBN0Pfssy94B3L99deqXCdFX8hM6KkwZEMeMZBFsPKmnuETMkXbBacY5IMQZmrRcwxQcpUYf/y8mmGncMBH6oeBGF7UTbqK7Eb7cfxFnDQMo33lhEO0rYxXbmuJD8c9gD/l4YpxRnvO1SlRKdolL9JtHMs9duwYP2CCL3FPmRofl6TcOIw+PsQauiR447IiXUQJ/SQt4UJG4SV1SBzPR8556s9RDuoHFLxjouiFP2UJ3Q5Qlzgi9qBuhMfbkxx1TUJwoCuQLW/TigMNtBtfEfF4TqnHg/bkkQeA23FIdiXr3r7odxSKfkB+MFbpK7n6QMjpI10MjOhTQJKDvdD3kRdXaIN/xAEveMALxLPqV457xw1B6hcyP3kWZY4XzqEV2cg6Brin7OSXeSuh7oMG7qEPRx7Qjux4WXVFJ5MG3UZK+AePIixefBfWQn+JUrUB0IKf9ypyxwGHSVB/0rLyj8M/WMntoTYxZsI4e/bFF/TMoTOq/3Pin9oUL6bv27tDfcMpGzp8EN2iHTl2xG0VJoc2btxpUybzXlmb1deJV/BeJND/sVOgV+8e1r9/q2/FId/6Or6fttbGyuDspTZ55myneHnOTp7pcDuorU02UyffSunrAyhWbuDR0SPHbPPGQ3b5pRep7GyHpe/ATmBA3qiyN9qqVetU/lM2cEBf9RE9/RS/U52s1mpw0rvRlq9YpUH+cBs+YqTLNSsrWzbvtBmz5tkNt7zHzrqsUD/UkwZF8BjjBf4W9ZZO//grIGTd70BcXIlXqe8LQ6YBMm5XPiUoh/0cPb8EQs4iLTLKNfMt3wPd4STc9VRxD0Q7jb6D98+8DSNzhV6KQQJ6goF5yCNo0XNMAKDnO3iHSfLHuz80J+ShveOYOMpx+qyAsX3/uPDRdk/KDzk5ojQm2+uI7ODDHkbetLPsm5I2+ix0anmgUg34ZZ9KA/OicxW9CvV7nLfXooz4Y89Fy6/oLyCvgTccftRB8j6hHAeXfgllXBcC4pRtx4SaPg01d8EUXmQfOnSIz172lSHNKJ3leAyIVatXO+NgGkeHotRYHeGFdZQEBsShw0fU8cRA5MCBWCFpbu6rhj1ADa3R/UmHscgsgs+cqpIxJpiVoJF2aiB0sqPdRo4YZgsXzpcqOBsvekkweouhkgFXCGEU0fDUsfl9MAaBcYWiK3v96XAU5Ez1QYs6KzopRfYwV6hCTloGH1zDheD6oIFOXwoRRYty5cosLoqUbTkoTJZX2XuOAqVsSAKrSryfgwL1ThcaoFV0lB1GNLP0zL4jmOAlHsfOcZITPGcGKGby2Q4SFYlgIbDM7kAze/pr5FREa5Mhtm//AfuLv/qqTVC9fv6LX/T8+Qp639YW1cVxGVSNXqe+BQ5uFooM0ciOA+bROP1eASnY4pD/8KMRA9CShgqOMpCOKxB8rQh5Oq+gEmQccFBez7uAvCcc4JnqzPyizioGGVc3XDxuGFWheOh4yYdBWJ0tWLDQXnttib+IzbYTOnsGtcRLXviSqtKwVRDDGMWP0jhTyASyTFzw8gtaztieXbvtyiuu9FWub37jG8aR2RMnjPdvNrB8z6loPriVAx94kW+uXn5hxHjwG5WHS+QQ8gPEf4HiOf/8VvfC4XJfXOEJZWIlCUOad43ACTi/KKEY6nxVGu/Y9OcSUsQDAneB3+WHNFFel4dC0RCmAFJEmioXM6SsdPV2vrPczbbO9Rs22osvvOgrqbxwyik2rKCQprYOnrAFkMFGrQ+saBs+0JEcfPWvv+qrr5/77Oe8TNCY+aHPKD+rGeBkr/nzzz5rs2fNtIkTx7vhz2DxhAbsHcX2Igw7FdB1BTcp3xSQbXjPPPOcv6N0ySXzVF81kpNa4UFHsVUpTthj0JRGAnw9dYZz6mPraww44a/4RX66or84YZATfpTC2yhAWeAlQHynTzJM2VJO3a+Q/XTZPgLwi07G6wefIk2WLZ9xyHXyL/FlWKSPwYDHQRJEXrSDALasDBk82B544D6/H6dBOVst6T+oD8cnh+4Wdk/rgw+hcH9vGxjQ0ba9/PLHQQNlQX7IH1ojmLIGLUkrfnDOHf8UDvgEmXClI7Bc1gTv/JWOsNAjMbghjpdfcTJ+dLSkj7rs4reuOVBAHLx5CZ8PmBTX2znp9Ew87zN0pdxc/V5xwE+ZiMuVfgo8XLPPiu3EsYUyaIEPlcFk8ET5g7vA0+V4LvxIy7UMUc4oK3h5pvYLj+CF0qBHvT7Fp6AvBrAAOKE15TeAq/iLHin0KYMo74OdH0E3fuRJvNYB/REVWyL9PYTPC6hvZqKEpsyL4n1bmzRQiOPIsUWYCGFb1ZrVW23UyAHSL7U+kSBU3k6RvTDagk4fwJ2rsf37jtj69dts1Khh6vdZiSIOA3GzPXsPqL/GpuEI4Bb5M7teo/6/r+3csUe66rj020ThZXKFLTnBUwYcp8/0thVvrVIf38eGDhso3XzCdYN6LtFyzrZs2eETu4OGDPGX2+sammznzr22a+cBu+ram23q7Ll2htUZZ2HIbNm9HUj+57W79BfySyjfdwe/LG5FBs4H4hJW7fCHh9z/IqhO4/aYrimXYTOGLkbXgBMZxWHrhP3AgAXZDbshdKRpEMIBRPW+2s8kPoNO5IH2Sf8U9/RxvCgfaVFs7ELiyqluvIdEHtAFHUkf9DAwyfIl/cB5V/7isesKRDp0C3wqBTgNERd/+FDOozvI/Koh43cXXqaxHM69t+HCQU85HJw106aM8y+6sw2L9xVokGyzgvEAx/Xu2r1Hdz38SE8GF74/WAbwnj37fH8ny6m85D1z5iybO/diIWY0f8pn992IV4WyioBS5BnjnTh0yLzL0tjQxwWCF4cZDA3q388WzJ9nTSxfiWl16ux5yZ19nPVStihMZjXgNR8zokihwBDSmBEPA9rJVqEpbOTnClLehHsZC4YkY2AKcfHP2TWeY/WkMmsIQ3mRjW1SDCzwQ5AABJWlN15sB090JCCt5APgxzPxwY9Q8jI5A7T9+/epTo54J47xReeB0eedVVEmFD83wuKOd0b4qBJL1P/rz//cRo8eYx/56Ec9D9LCNASRpWFmxjF2sp7hC0C5iJ+0lelOl35cKTeQQqZg4ayM7vEjThl/OQ+A+7IfLv3yPiHjAVEXkQdQTku5cDT4DAcIBwIPtMS3Ri699FJ/N+onP/mJbzWJLXK8D8S2rw435JXaFQX1dFSDRjr+mHUMvnh+tXSiIVdkRT4YYbwP1NK31e677z4boHbGe1XsUa1XfcEbDGoGPKTDnyszpHTAXi4VmTrmL4qgf+BXPK7uU9QFkLwg/ywzNHJPfsiqb7dRcgxu4sFPlHHWKUCa5B9pCUvc+ufhQtEV7v4C/IH0S38g8QWIJjne4aANILMcRsAqFqtXL7202L+XdLLzlH8jgLZG22Kgzsv6tDGyogPhuOyvfe3v/dspN990k5eTlVhmvNALvBDLgISBEwbxAOmZ5zQoYYC4cMF8UXHWOtvbZGAcEV0Yd9EhURbaMPJCPVEWykDdv/jCS9Jbtf6iOyti6B6+UYJRRRuj2PA0i0/ezM5Bc+D3HHzWlzSOV46tpz74Fd1ePiKCxPNWfMUhbnA5+Ox1Ief+JBJkO8Av6yDj4F8dHyBettlyvQEZL64hS1w5UhMDE0pJQjoc4SNGDPeVkh899JDNmD7DvwCPMcCpRfDLaWS2V4BRiIt8ozw4YXPjv6vAgqSbNpwyDYAPwI9JnaSDevBVEgFp3QkfK34+eK0qs+erW9L5gQe6Rwb0z+OETETHzrWaz5U8UtcEvTh45veUn4FLkQ7n4R5HUFzR++B3zPKj/0p82SYT0sghDNozHnwCB+Ged5FN3IccAPAg+VCmOfPI+3J4V5j/p+wYgEzeqDx6Jg71B62kSRoyATIf9RaDS3hbyRueEwJeeIzcyk9xkJ9RI0baqY6TdpzTABWRg3eOy55htQSbRpE9DVuhWGXYv++Q2y6zZk7VwCl2XPTuJQNQtCJ76BLqhEx5sb5Xr3pbt26jbKHDNmH8aOkf+dVwkEqnv2d36NBRpesp/cQECqsdnNgV5du4cYsfLTx02GCRy+l+J1yHsM2rpleDHTrSYSvXrLN58y/ywU7wtMbtKr7HsnHTZj8UqN/AAdYg/J0nz9quPQdNxbU7P/hR6z9kuGns4nxNOXC+/l9AVx06z893Zah+BrrzK8MvC/9lcCEauJbDsgwJtH/kCHlGPyBbxMePuEw019c1ysWx976qJ9nygTDT4qy6Si7o64mDvcEJa8RBZxEfPNgFtDnCRZXyiXeq067DJkC+yZ8r77kmrdlGsRPK7ba8cpJQLiuQA45q/wTwJpR5Q3xctvMMuxCeXwbldHnfHS78cNAVtFVoSjpqpk4ec9eOHdvd8GXfJUyAYXT6zGZtUqNg1QPmDxgwUEyr8+N8OWmgjxpJg0bunBtOGBV18MAhO3zoiKf1o4XbO91xOgk4GKyw75P0VA74+AgSp7Nw3CwDj8ED+9v0yZPVWZy2Ppy8oVHnOVUSYbwseVJGJJXmJ9KgQJgWKQoF+Kyaj0wrBSUEpYiQ8OwMUX5UCnTg8Aev+0koETTixcxTfAwRZepOz8RB+BBE+IbQI1Rs2SI+UK0syAfgGf9YpoMvzI6wF7XTTy7jymk+nNiBIZMdLvSgNAHUPUYr2wBYHek3YICtXb/Bvvb1f7TRY8faHXfe6e/BcKyi2pen6Jpl070vXxa04wDoS2HyvIr7BOdl4UK4Ipz7jBv+odSBLGumCb/gTdKT+WZcHPWQNATOSkec8ejMy2kzj3JcIJ/LDnn1rW+ikzqdNGminyjHwQtsY2Rml5mMgNhykPWHLICDwTTpySYNBR581YBBpPLAeOb42yuvvNImTZxo//iPX3cDlL2n0M/eemk+dUS8iB9KTogcD7ODXJHfwE3ulDNu6cwJzHIDXPPecQl4zo7et7XpGQON46ApO+Ui78yfeF6+Em9TgSW+9CdePpcd4DR3AxkHOUH+08AjD9oOKyaLFi3y02h279ljTz75hH/3hMEhA0X/foqMDmaoaB90AMuWLbXFL79s/8///J++vYPBSAwQyTFkg/3n5HOi/YQ6nDO2a8dOe1PpPvArd6oe2mTMHPFTuDiCNyY5lFxlQHf4OwW6Z3LDV2iF58knn/HVnJkzp0s+4BUzrpUZr4AKP6AD2pgtYzWOgU1MNPTwCZnYSsN2EQ14lQfNizBS01ZIH7PY4ZC/Cu7gN8+UFUfdZh3w7G3G01O/FYM2r2WXutHzL7nEBT3EYWQLTTHTSHxo8GieP2nYV7127Rpf/Zo1c5bLIHlSXh9gKQ04fU+/HFJGOscvXLlS4rpP/hVaogzox6QXXFme7NjzmbRR9nDMYtJW410C+FsJjzyYOaUtR95eHoWp9IFPgPzBC4xNX9UpdGrwiHvieYkKmqOeqHeA/oVnAJSZfzk+cTIeNCRfg2aKBd3Rj2WdwZOuckcsT19u00AZB37JSyDjAlmeMiBDmQ5HTL/qhrQM9BIHPPZtaLrHD1rIm7olXeJJeogT+og4wT/njfwTjmnwge6cM2OWtR07bgf37bNG6QIGGpzoWdNb+vf4ceULHRp81NTZkSPH7MD+/TZ27CjJB+2BumOgIf0uHrLCQ97k2UuDFRwvolMlrHiwpbxnT7bcxOFADHTq6/q4zdTSt8nqNCBhAuT48RO2fsMWGzd2jK/WWA+l6WyP+hMd1qPOVq7dbAf5qO+QASqX5Ev59pF+4x0WDtDgG3Gjx43z1aAeqv9jbSdt/aZtNnb8VLvmhndYnWwwdkeU6/m8+qAifgFkGqCcPtOV01/oHqh+/kXQXdwyHWXIMuCo+7wvh3UHiQ855h59jEs/0jGxTpviUAL6IB9ouI4PHUYYp6pyTziyyD2oSQPeaI+x2oJtyfZ08KqU7hd5Rv7ETchylMuX9CUknUA5XoL7oQ9LuqgM1XHTlSHbOVDGX53XhcBpuEBc/DK/6vyr45fDa668Yv5dvP1PB48HM0IoUTqPHTt2+JYsFDKNdOqU6TZs2Ag16IOFscZMcpMvWdIoqFAqjllgjt7kGQXHNSubiqOiyYszvFk1GTZ0uC/x847DSY0WW5oabcG8uer4z1lzgxqzlD7dAFsaKnvs9SzloQcVMBhD3oB3MlJUqfQU6P7k6Vf98EumpbCQPr7IGwoxFBMhofDpjPypCOOZcHiBAIIrV0nAiVETyjQ6GoTO0ylfV8bOs94+C0xHSud28OABn2nlfR5O+cAPpcvMbuKl/KAl/04JVWNTs4ysDtu4ebN99W/+1kaOHm0f/9QnveP3F6b6NPhsP8qdGViVWvnS0OL4SZzzSQB96ZeCk88J3EMHOLycfh/lAniOMlY65zKcjy+u5bySlsQLlNNkXADFUc4byHRcExdQyTNxxIxG376tvpWKgTlG8Nq1a+3Fl16yiRMneUdDXHgF/4MO84E09Z7bejjJivwA8kT+iJsfXuI9le3btvoWyVnK4xv/+s9eJ7wMRx5sU/TOF3qVH3LFtkeuTjb0uvMsBFEWaKvmTfIiw7I+aMfcMxBGGR2X8c2gJHmVeIibfmV8mUeWMwFDjDjJ64wPpPFEWudL4TIvZIR2gfEITdGOoi1ydDiDj8svX+QvEG6SfP/0Zz/zIzYZmIwcMVz4eZE1TvhjZRGeXnXVlV5ffE2ZwT1yCg3g5KVZ8mOvP4Y/W69+9NAP7Ybrr1U5zDo0gGcG1DsI6BZejCCuocckjwUf0QkvPP+i6z8+esa2LXQR9ciqL1ygrKRBToN7IRMs3TuPhTN0hNIpLjKIoc5H2Wj3YejCe3iG8Ub9iLSiM+KdkgTKWOY9/HV6i/vkewXiJDz4nv6kJw3Xcv2nS8j4xGF1V6Euq+B0Q9XTRqfHyXTNLS1+2syPf/Rj5XlKg5QZ7uerv5RFkdFrPiAJRJ4H6SNb8Uf/nWfO+2jjkEGfQt3iR705nqKOoBk8XJn9ji27Ub7kqTv9oBl+57to5Md9FEsGo+5JT1rowqmGdQ3DOeUjaIrJLe4JA4pieHp/Lmj7OTqhoaAz+Zx+WXawUcbIO3CEMRXpAXgCJA7SEBbpgy5wpFzgz5XnxMM1gbAKrnjGSAvaK7JF/XGHTLDyEFvYgp7gSZQz0hUTgZIDZ5Cey3EAjyvacEm/hynP9rZ2a+7T5O/hDRk0yCctOWzEdwIo36hL6j5O7cKY3LZthw9YJk+cINo0UJKOcD2kOD5IFmp4wECmdy8+emu2dNlKX1kdI33NK4GcjgXvmdQ6eYr3L2v9XRDmuBisAKymb9u+z8aNHym6GeCIH+dOqQ+m/bdYx8lztvi1ZUrTy44eP2zjx491nUXZaTNMZLHzhB0ZnALGF93bT56110XLHe//kE2beZH1VL5Fc3GedPGmgPL92wXnd8mlX/kKcJ91Xvb//xsyn3QJ+P+yfOlXkC8cceEP7Yj6ZdDo9kPPXup/T9r+ffv9VC12TrCKS9/AM1vk6Ydqeqqf6s1kETJS4zt8mPgiD8jCPhBVroOwA8kD/crOB9oAAxt0FXLBSZDY1/RP+Z0SJiWRb8pIG6Cf7o6/ZX647gwN5c8X4kfiAYiTDhrTL/VCdzjKacrheZ/XMr3leAllOoByHMJc93zpCx87R4WxfYsZ+t179vo3MQYO5IX3GETwcvqpkyiXWnWofdwgY6aYE7X6NLX4Xk0qmhOG2ALDDDN7tskE4wDAn1nO1atXe2XAdCqaEzUGDuhvA/u32Iljh2z/rm02ffJ4+8qXP29nOk/YgJY+6vSkANhneU6NHwUnvFTmOV4UslPhL0EAP7MNKAs6O++gVMhoqMx2UtkxuwdtMIQw7vHzVQ/xDD/3dy3Jex8xYnUciktZw2jhxf+TMp6OuTAhXBifKVh8AwJDEMAvO5XIKwSUzg6FhmzxYvTBg/tlpDbZYPEwqyu+rl5rdTJS2SYBSsrSKRw1UliHjx2z5Svesnu++11/gfcjH/uY1fu2o04NSBodLw0H4wxFjuKFf9CQA8QUznKjyHvCuAIpbFke9vITxjPAPeFEx/jI54TEkx1odthA1kXel/MPfsXKSfIRgA/5TFxcOU7KX+LJ8CiHaOBIW9UBvEJxhGI5Zz/4wQ98Zv6KK66wORfNcWMReuAjcpa0UQ4h4s9ddPSxSkJHRxyW9feoXaEEMaaHDxtpmzdvkYH9sOprgn3oIx/VYGWEBgl8Tb/G6tTGTp5SPanzchwFiyRungf401M5e7kA39aI8yfiRljWjR8DDG8ku7T3nbt3SZzUBhSecYiPIy1xuU9+URZcxstZ0JgdjtnqjJ/4EkhH/eEA4uD4dlHKCc+JP+NHjxt1zHZD9Ad1w4l0U6ZMtltvucm3TrFVlIElbXjI4CH+gin4SOfcUR1DW6f0CH6slGDMLHnlNemaL9mvfvJjdsN1V9uZk+0ydI4rrtpcrQacKrc7uKoKcBoVhheDxr/+q793Xfirv/oJ5YHeOSVdKT2kCG4YyeDIgTP8p0x1GkQhT9yr1C7bKrD0mXRivcKUb064NOqZ8rMnmaOKkS86Ij9NSGUib4xAr48S7/IZerPuyvxPP9ov9+mHK9ddhlVD5sUpR9yz4uADSkV341840J+UHbmATq7PP/uCffWrX7VPf/rX7dprrhR98JLBloqruvMvWIsfDE6E2MuBvnIe6H9udUoDFTKoc3jIM7KIgUE50dG4LLfPyBfpgi+gpZ0SjpRQdgYDMVDED/0Y23Mrep8wygKtrr/AK2SExSlRxRYkpanoB1zqnWJQIMeJlfAIf9JAJ7ThPE7BAy+blzf4Trxob9E3EZZ4oYP04Mv0JCM8y4A//aSSejhAGvAG7dGOuYIfCDzn6/PIl7ZFnxp4fGCpeBj58AhZJ8wPCFEYjnToUi+3l4Myij9Kz4ph0gStxOEwE9qfl7HIH03Hr7Nd7U3lGzNylK1bvcZefP55O3zkkOyWoyJQ7ZRDKrzuGaTU2bJlK6yjrdPmXTxL+pi212m1vfg4aWyTRr/DZWwd1bodOnzcfvbwYps+bbTNmjFV2XP4Ae+H8B036T3ZRrxg7vaS8qE+a3s3+PdQsKV434x3UHr3ZnKrQ+270VqaBtqa9dvsxdfetKMnTtn1186zIQP7asBzzrZv3WqrV26wGTOm2OQp06Sja+x4xylr04BkyZurbde+o/Z//vLvbfK02fJTXTFlSwXDk4I31c8XgoxXfaXuSVtO7/VQhAPc53N1PuV41dBd2IXozDyRmZQJZCfpS0ic1bhJk/IeeigGKY8//rh9+9ucijnYd/Lw4e89e/Z4H5JtBCAfXm9gJxD+9FUMKsDbt2+zBoy9JC9tjpuBCDow8yQf8sMmBC82MFu0GJDwKgR6fM6c2fZnf/a/fBKfHRXE4/1TcJA+23yWK8ucfvQDtK3q8PK1nB4o8w26eS67fwuAt5ymOh9c5p/1B8DXcKSNNIS7bpg0YeRdjMgwqPnaMsdy3nzzzTZs2HCbNHmyiA6FzVYtZhkOKpwRH6O/IUOGegPk5TEqhG0MjPaoRPDRuKkUZoIzD/wwAJ1AKRhwsX2FTu2oFEkv0djS1GDzZQgObO3Lrj7fooXiDwOYTlVCSgd2hpeOUYgc9xmdT8yKJkNQ0sUIsGBcGorp6KToZPDXn8d1oVfHRIdC+Qino+opoQQvwsmMGZ0hL/6Dg7IjfJQXADfxYDf3AGkpNy78RGMEuTAelxJtqK+Nc9B1ZeDAEc3wCPrgF1MxKEAGSsdkxB6VkL+yZIl953vf849evte3bPVxfPUaFDF7zAv35B2zamec19CGS8GAPW7s6Dk6l4qRGLSWhS/CcClowe+K0uJCfeBHvLIiCRfpdVvKo4Ln/LgVvNyDiytAHWQcIMNJj4O+xAUOrhmm2EiH04p8UtfMWED3ggUL3PDl5ffmJlat+PAVNIQhSJtAJjBYgn7qVHUr/saLmtFu/Gu/xSCZDyyS7549u1TP9TZXMn733d/0rYvjx43zrXbM6uXJb/CIK/LHjzBRK4bRDUGJ6kxxnCrKneVyOgOy3MWDX9KoYlW0VvIV8l9RGGU+daUVlOMAYHNeF3lkx0FaAD/yAfBLf66kY3DkEwEqJPFQ2OiGlBviwF9eQKV+yJFVLc6EHzFipD37zDP2zNNPeZvjo6IMTOKld/FbPMyOxd8jUDFcbooy4cdWjYPqjB5/9DFfqbr80oVu+MNfb3sypkSI00NbIQ1po7y8qNhoy998y9/B4/hn9BEZKdTzBcgT6BqExxCpi1+5ekUI9KLqODqXiRfuqVMnXs/Of+XLM+mTlqiXePa4AvJKha9bv2YYQJo0aD3/iFTgCODeeaawdOcDMhcDA+qQ8qDQYs+84ioAbKyGU791dQ02e/ZFfr4/q12zZs/2SSboZLWF+NDFICuzIn90OrQEfnkWgS7r8qCddNFPuVT3AGldBystMsGsZvAq0rrz+oh83Yng4AB1HPdciQs+rhEe9UPbZvXe6w56iCxakl+5SldxSStYFF7oYAAaKSP04qAn5Sf6sqy36D+ov9TZGQ9/nnHEi7yifoK0oIOwzCvjZ55cy5A40j9x4EgHZBL8iEcKdgr4KoWuWSexEhHpaLdeLj136S7duysQUn+eV4ZRL/zHT1ffLqOyUwdt0t3YGkePH7P9ate9pduaZHOQM+9bsiIxadIU27tnn9sso0cNVx2essaG2BZOnSCn8eFEBqQN1LJP1O7YsV9pR1m/1mZFOy0Z5xS9WjtxvN37Aw7gOMUX2KU3QlecszeXLZctNMKGDR9q7OjBToF23lGpr222Ja+/adt2HrPpM8faqJHD5af+RHpo3drVNnvmNBszerR09Gm3RTo08Ok8fc7eWLbKrr7uJrv62htVvj52UvoTnsCPMiSPfxk4H0tp87nsuoMLycgvg+p0ZXg7OIhDuSpy9/N0lB3hqQMYMNBO6SMYAHBQEx82xOalf7/lllvs/e9/v11++eU2a9Ys6fT5fqV+GVDs2rXbJxbpi5C7DRs2aNC5yzZv2ex5ITvZ5rAjsHUZgHDPIIS+Dl2I3A/oP9B+/dd/3W677VabOnWq22uUCfrAQVruwVUuV0LlvlL+jAOe7uKXw+BHmXcZjgMyLJ8vBN2Fkzb9uwvHL+uQYJ7L8Xr8xq+9/xxMRkG99dZbPvPMSTgwn2VDthdt3rxNFXdEzDrnx/1iJPOy+6RJk23Q4KFukGNQ5J54MsMPRckIFPxUBMRi6FFRr7/+uhTHQW/4x6VE6nr1tLGjhtmN115pvc6dtItmTLHWPhrINNVbD45VO8W++zNSPijPUJwcl3nutOjpjLx5d8IVoCo1HTRkoXmOWTUMRhozM+0ZpzKzhBJg3zdXTtoiPu+QINwoK6qLeHxEkkEbs70MuNwYEj4GaPCAvalpyGRFcM1n8uT4QgSWF0FFugaDsY2t01/IDSOPPGvFJ58595USXoI+ZYeOHLMXl7xmP/zxj/3863e/5z3W2q+/42bGhi9LwxdO24L/dAjM8iLI0ACAP2kCPG2RbzbmdEDew7N0xC2HRTljL3Y+4wDiRvxsBDF4IV48VxoM9zRMgOekNeM4HnhY1HF1HByQ+RMOZFwG2b1q4rhJ/IiDcgAfqyYor2dk+DKrwgcXUVbwk9UUx60O1/N0QxHEolm8xVjgVC7KBa5sE6Shw6PO+ap6S0ur7di5y77z3e/bLbe+26657kYbPmqsZEYdV22jMNV4e4Rs+Mn2ILhIHjFwxPCSTDo/04AVr/QMXVl+8vfyiRYALuDXoQ4UOeEULsqdabhCdypIIGUiwxI3V4xQwlDKmReQdQGelKVsI+DAIGPmiTokLXkQL+N6fnJc+2gAgAz7LKbC0Cl08vd9/zv24osv+Dsov/Zrv+YHCvB9kny/gY6IcjPgJB0rJeATYf5C7NLX37AvfOYzNkLt7n/8yX+19hNHvB0y+9XSt9kHbBwIwCQMx5qLKg0aeE/hjPVXx/Ltb33fli17077ylS+rxBgrukhPkZdq3MsZA1jxTPXDgBX+0xa9TcAf0UbZMdDPncZIkv5QHF8tES6MX9d5Km8MJILvysLx6smfE7hPeQMvkPzMe+oBB68zrvNbYeB02gR5xb/a+bKIHPGhz2feRQ5tB2BAGQP3WOnluww1PVlx7G2//dtfsVkzp9uvvP92q6/rJQNP9aOy+Tse4kGa/sg6tPlKjGQEQ9cNeeUJTuigbikndS0P4Ym0WTbA6YXcvBeoxG5cBu2SX+l6WjA7AqCbezeGuYoGr0PhYCUgJng4qKVN+oCPoUZbAU/wP3jgW/88uzKOaGOQqdp0OnnOfgma8QOCt+jQwEOdAcRBFkSNx8GRN+m5JzzrF7/QxYEPBzDJRxiymDSkDAD5DL1Ayg/P6Qd/vDxFOrzhDZlFGcClstHOBblCiKMNY0sEJsVTGnD4JI5oJz/K4fmJZnQgdQLgRzmwO9ANp9Q2e4tHTAwePnRIhuJW2SyH7OCRQ75FtaVfq+yayTZhwiT7vX//e2pbtXbJPA2Ke7Yrrzbf8uUDTNUjcsqqda/e9dIB/X3FY/WaLXb11Qtt8MB+sgn4thGDFhmnGixQBtMz/UCHZFA1qnbey5579kXjI71jxo4U/XxU+TjVZQ31sheaBtvd3/6+nexx1r9Z0drSaHt3b7ctG9baSA1ipkyaRCmtT1Nf27XvkJ04ec7aTvW0t9ZusS/81u/ZvAVXWKf6LwY/6E+vg4J/AHyDP+jVtwOZrpw+67g7qI5fHTf9y1D2u1C68jP3KQNApsnnlMdfBMggfQZX0vkgVnVMPw46UPCOM2HoD9oMq7E8M7FIHUe2fMyQtPFu8QMPPGB/+If/yfr1a7F58+fa7/zOV/y1haSXUzbJA91E30paPhb+yCOP2LPPPGvr12+wP1Z/c+WVfDgxJuRIB63Yj9ALrdlWKTv8KPMHP/oj3flzhmccDw/iu4Aw/KAz+Zfx8wpkujK+aiBOdVg5z0ybfmV/yhqOOO7t4a6/rr/28rsgDuGlAoYNH+6jOV6w4guoKAJO3MJ4YOsJTMY4Q2lz4hbvojDw4EQnvnOS21xQdLE/Mo4+gwAqndli/7DM6NE+U4ofzOfL2rzg/o6brpcBOE4UnpZx0eCn4bBnnJdIz5xWpyPDj3uhE24pZQYqyosypIIM5YXA6b+XOBzhboASz+8jPsqce8rPEixV7Z2UeMLZ77Fliy0YMTMOL7wDUZ4MznyG2/OtGAM4r4TinoaA4x6hQwjByVYDhPXwoYNSmOP8XRIGO6RDAfuMrhqCyFEH19uOnZDQNvSx3Xv2+2DkkScet3dqtH3DDTeI1tgiQdcqxnh+VDJ1BI8A3wYCrwq68j6B+xQe6rE6PMOynITjygIXELwAR8YtX4lOOmSAuDzDX4w/5IxtE9GxQycDvOA/9YKhSP2RY+JL3EC1H9cyHWV6uTKLVykztEWZUFCcxMX3Ft54Y6m98sqrNmbMWKcRWjCO6GW88+VdAuEJSQu88F69tfIMQ41BAzPgvOROfaCMkAW+Bv7Ms0/bs88962foDxs+wusdGrxdSgaZEafT5AoQBkB2UB55ZjkSkieUnRBPJz9kA7r9mxsu0/FOVPKJspM3szzcMyBIPuKI6/wUTuIRB9zkRxhX4tGmgKQX/3T6V8St1FO1c/n1dqnyK4+kjzwJmzhhgh8lzCkp3/zm3bZ//wEflLA6SPsCdxrH1Ix/iE04WFVBz23ZtNl+9KOHZJQck9FxpQ8IeKeL1gdnoRvDEv5wlG+UIcqODjh8+JgtXbrMP4gV3ynBOMRw5P0y0Q0mlyfhK8pImTEonYfyoyMiP16eZ+CJgR7GW6zasL0FAxqWQU8X7+VBHcIL6IsONOSOe5c/KPH8Il3ZZXqA8Iyf9YMrx6+uQ3mJjtARkVbxdM+KBLKN8Y6eQ8Zz9pl92HTqbPWlYx86dLANHzHcy8Ngn7LmB1yj7UiOVPfJNwZ17uf6OAxVwoifMupVBzWKT1xkM8vmq45yxKPPolMkjKLFoB2DRziRF/SO8oG/GBZsb+ZwAuqOvKHT60UZUld+9HNBM/hdbymeS5LLQAxayM/zhL4iXvD4fAOMuuE5+YsMcY8jHBpi90CUSQR7fBzP0JFpKQNR4BF4CQ8aPTuHbCPE50rZSQNvySsBej2e6AFf5gMk/TFgIm44VnQB4pFP8D7KxhW+BDHRNnK1LV1UaYTz4z7LCO+5Oo2KUq/+ePCQwf5u5aixY23qtBk2ZvwEn7A7oDq89757beSoEdbat9nOnGr3NstKKbLADDrl5yONyBjb09fJgDx79qTkdJgPoP0UrY421fdJ40OGyFfPnmGXUDYmDfmOyK5dhzQQGi966tQm4kAFXprv7DhtK1astq3bDtjF82fKjmqwFW8utW2bNtr4sWPs4jmzfbCMfLW1d1hz337W2n+Ivfjy63bRxQvt1vfc4Vu6WFEP2Ql5cQ6JD1n/KSf4JfBc7QDnse4zTfqXwxNPdXj6l/NJyHjVUMaXUMZTvs9r2T/zLT8D5Wcc5cGv+h6bE50JcOUUtbb2E34UPO8UsuLFRAh+hLk+U3p0PvAv//Kvtnr1Kvvnf/4nu/W2W9SfNDoe5Ie45INepy+JdspE/lC7aM5cmzNnjr388sv2gx88aLNnz7IhktUcLEWbjDosQ7kMWUfuXxj1hCdkGMB9OYx76OGa/uRVnR9A2qQn43blq+fu0pX9iAutiSP4FxP/0IBLfBnXwyZPGnUXIzo6MZ/hV0Tu2SaBEmT/XKcqiLSMEnm/hG0LvIDlhRNTMLBwx44dBb0IiFkY7rNzpcHTSWP04Y9yp5IWLFzgH5Tbu2eXGvIm27ljm/WRYTBk8CA1YDqFnopbr/7pjAsLM2U5CDkjRYuxF+xSpem/ihVXCimHQZJAeShHKtVgghipcuAI5wVYlUB4Y29xLq+jfCkYLzej4JNPfZqaFB6VnAwmPrzxq9JnxaQBgLAigPizvWfXzh0apI1y3vjMT1MfNxY7ZDSxZYyTtTgO8Mw50d2zl63dsMm+9/37bNmKFfbJX/uUzZRg87Ktd9guADmzHYZC5A2Nnn0XnSkoKXBAlgNHOp5xeZ/lyjTEyzhAxsVFJxeQOHFed1KoXPmAZuKAP/C5nEemSfyk4RngmjzNfEkbdRdCX10+IHF3DXr0XAhR0Ca++cuaws+7Fxi4F10017Zu3WrPPfe87/nkPSoMldMYqkrLgIT8Tqmt8LI19YuiofNNemXL6l7x1BaoD+iEFuqJlS6Wg5944gkbOGigjRg50tsObYbjcsHDM4YeDhnMsoOd8lCEzAvIcnOFNi9n8QzkrD2ygiMtA6dccWEQwAvbGM6kJ9z5qTAcWyaAxF/mez4n3qwbHPc4JSzkFHlIwzHjBq7E7/EKmemiVeH9W/vZeBkc8+bNd/fd737PFr/0kq9csk8XXOg1KOaeWXCuTCxQR3zn5P777zM+VLhwwXy1o0bnN4MT6sqNOO8sMHhUb2qjnMJF2ZltPXr0uK8wX3rpAtUPfugjyiAOFXUB/eTpfHfWRxmJE4PNUy4TGEesjrB9i3uM8hjoBj7SU+7AFzqHAXLiTn7DI3iTfEqXQNzAcX6nQjqgi1YBePIeKKcjLOQBfBkeLu5jAoaBIPTi6LgxUNlut3nzZg32l/gkV8SPvEPuQm+iEzFQXRYUAf2P7s0BZ9ICeDkpg4qadFaXO69+L3dcfRaDISZ0wMf3nhiQiOPKU21Y9NIH/tn/+jNbtnSpXXbpQvkrreoGmY1tR5FX4C/unabIm/aNLJWBEGhz/pXoyrLglXXs8TToztUIwD8sKV7gMk30bxd24CsPIvCDXiB4GfrQvQu/qIOoO56T52Wau8pSJHS50zX0SORBbOIQP8tEPDdSSKN8gm8R1/sr3TNrDdBfxKANHlXkAfoAXx1TQtL4M7TLgwk9+tBe0p+04w0b1vtHUzlpsV9rk9X16uHbxSGVrZvodMrY0NhkA/pjLMZ32jiNcfCgAcqXbESHHDQwyAgaou/l/cT6hiZbs2ajynbSps+cpitfpMcwPSO5rrcDB47YK6+sUp8/wObOm+27QBrqetvsmdNt3JjR3occPXpYeBqsvk8f0V+nPn+rrVq7ye74lY/YxCnTZRPIoIZfxZpi1GVA+T75XQ34VWTt/PBMUw6/UJz/P6CMqxpnuSxl+EXlLUMZd8p82YVfuuh/FNOfabe08ZQxDobB9qUN/eVf/qVvs//Upz4hv+grkGWy4sqgBvlAbrO9MGAB/YgRI4Sth73wwvOSi57+NfiIG5MdAHqSfDLvC4IX7ed5lDwp8yP9APLK/gEgXvKkzLPuoIwn78vXdECWPZ+jzcTKbOSBfyUNrmbhJbPvIkKM8Nh3y/JxKKdjxb44PuIXnZ8QqmFjqLG1hcEMjONlG06UoeH57KAUAwOH5hYZ0oVC5pkXv2EiM2m8K9F/wADotCFDh9j0qVNs2rQp9sril+xnDz+sAcpGGzd2rJ9x3y5F4e+PKG+KgcKql4GGOkQHZYetf44vChoAfaTrVVKqOISF8nb4kaKx6oGhh7/HV6eHkuXKYIxZE5ZpORUDHlH2pmZWhhhoVToPgIrAjyv8Iiz9oIf8SMcWnl07dvhHljB8icPy84m2dt8+x3s8J0+ftb6tA+SnzvFYm23YtNW++717bcVbK+0jH/+4TZ4+1XqLFwwcwRurImEIgw8/z7vgUTS+suCkf9AObyIs7ivCk+UKQ5pw4hHWnYvyVwYF6QdtMQDmRAtmHaPRgZMw4iTgRzhlIH3kG4oE4B76AMLL6ctxEkfZL/yDR0GfBxVhiud+4aCXzmr69Om2UwNItnMB48aPU5gGq0pDPN4NSWWEAYFBRp7IGS/xunGiZ/Jy/uiGtsDWAQajiy5f5DL405/+ROE9bZCUHluMAJ4ZjDDz0lv0NGvgiiz6gLooQ0LeJf044pAx5cu4bDdI+YRGBlHQ67QRX4C8kiafK7yLeJkmXfI588l0QOab6Wlf6AUIJoi4YWhF/siap0A0VVf448ADXWwRHTpkqGinzdZ6PfEu0Pp16+zZZ5/xfcATJnDCDqsJJ5WOgyk4Cz50AmVmoPjoIw/b0cMH7dprrrIhgwd6fWJ0ose8vGRP2ahHXbvChY+vOS9evNhmzZ7pL6nn6VvQSfzYNgOGopDCFnxRe5Bj8MFLuhhwrJDkRxMV5PSFIaqOTXmRzumRC15St/A36hgI3pNVtP2ciKlApKFtRt0ErjJeXNabl1t40vGccUgr0pxPGGSkKd97f1HoD/Qngwv8qAv03ciRI+yxJx6FJJurQT/lBD/bXmkbdPa0GXjltHjBJCcuBxjl0bkB0F6pG/fyfJNeQNQ6bSlDhJEHgw50O1tj2Q7DirSfinjqjIfxYv6WzVvt5ptutIsumiNEql/h4cVtUCd9AUXdFPykzSZvnTT+EUs4uD+l9h98QR4KHlJIhcEDnxwRna6TCj/nra5R95U6c+YIgvfhkKEA9G+8+5JlxyVt+Hnejid4h4NXWYfETxnAobsispPm/6gj6gzwdAVNMWCJsoOLR89X5WagSRD5A15WJaOfJS55eltQfC+XaCJBTMKBMHD61j7qVnHICSraVUdsdVZCn+x7+eXF0g9rbMElF1vf5j52TgOGONWTviXtFPmfBVed2ne7+tr1NmXKeGvsU6dsGYiqbKKb8vF9E+pO1BjbFE92oiN62lsr19iEiRNl2wwSDbw8Td/PSYxmq1etkVy126WXXyxc6rNre1p/tQdsmk71A+hAtkGyQ6NnjfoX0fHTR5626bPm23vv/KD1qmu0k+I/hfcj48WArEccAD/KVyDD8UuXz9VQ9su4QOJ/u5Bpf5Erx0uozqccVoa3E4841S7jIXLc+iOdgVzIFHhDPrFTGCR4H1Mbn4W4++67fXWEVZJYVWElJeSV+iOtp9czfSRy6XAOeeYl+b721FNP2fbt2+xd77rNcWZbJQ33pElak14AvwTo+0VQ3aYTUp/jV2l3gbc6P4Dn5F0+57XsErhPvECWgzKlDkp8JMt7XM3FF027i0gwlW+L0LGztQE/On6+SbJy1SofJTKryMwRpxQQf/Dgwb60xYoHTCZDKg/DGoOBwQs40gEQirFGJaBUqHAGRK39+lq/vq3+svbWLVvsrRWrbdSoETZ61ChfKWGPOA02vpopBSkFEKfbROeKIqJ0Bcviv/xYcRC7VFicKkNKntUJtm7wElnQIeWs+AxAmJ2AJhQfHRV+zJ6RFiOwXYM00jAgaWQWwxl/foVVaArh4j6FAD5QIWyLgY/snYV/IsvzRBGzdIyy4UV2VkaOt3WK1rP28pI37Kt/+/e2Z98Bu+TSy+ydahAnOk4oX4SL04BitQs6yDdpwtFgshOqdEZRH0E/lCNYafgjLDEo4T5mqoijWN5qgTAUweHlhYgCiJNCWPYHEr/TUTwDQUsYY/AqaIx44CA8n7mmH0A+0IofaTNN5s1zGXimTBmOTHGLS8PYy6Z7ZB3jgO2Is2fP9tPlXnnlFaVX3Q3jC8GxL5p8ScOAHUODmX0MLCoXOv2dEF0Tv9MvBy2svtAOJk6c4Ibq/ffeq86x3kYMH+75IusMhJG5I4eP+P56ZDvqrOLKQF7JM+dbcU2esSqIPKM0abdezhJfEx/0Jb04nstxM17mA3TxT3iIj8vw8j1pea/F00jmHR9SEYIRsiAXNKSsxrYRPnrIEY0McBk0On8aG+zWW29xXn73u99RujN26WWXRruw2AeOH4M7/Hbt3GkPP/wz4xtJN95wneqI/M2/VcLEiQhyPaIsC3rxgj8MKGQ8y3h94cUXfaWEQyo8XDkRHm2QklX443JWyBrGLR+FZXDCQKSWCRDVPc/OI9FJGpA43sLfw5RcYuX3nmNxn+2WZ+Qx807I+qJe4KfjLyDvy3UP5D1X6pR25vKgeOhwsqCddJVLHmk8c09fEi/Eoy9Cp/BeId8uQfZ++MMf+IlpyDqrjHT2nNpEGMYcRjm8ZNWbNkW+4EA3kwd4ky9ecP50TZf0+32RFj/kAJ3uBZAVyGoJpzPx7SzqlbA//dP/6S+4/uonP+kf5EQEWaF3+ZEM0h+Bi/ICkRd81FX5ddFU+BfRnBb6Heoq9rCHXHfRTjpB1G+ky4Ekebh+lT8Dg3gOv6jXis5FBjI86w4IvBGePKqud4D2kjymzYdMV/gNyY6fuld8p11yjR8GPvnh5yuhyIruPX6RT2zDU5yCHsK5Jzhpi3xCb7lOkXOcysf7bvJT/uhc5EWVARpvHwwy3bgX79g6/sjDP7V2te1ZM6ZpANFuDbXKXwbo6TOd0hns9FCZpU/OnGHwU+svQu/YsccmThotgxSeqw/XAAZ55l0wZBLdwzYftrmfO9tLOmWfbdq832bNni46KDc8YyKl3vhC+5q1W+ySBTP9C+6nOo97/qy6nuoUf9Hrai+809oL3herJJu377Nf+8wXbcyEqdauwTKntqnU/qOsQJmvCfCpDNXhCdX+ZVxvN03mdaH4F4IL4eH6y2gAuouHHy5lJx1AnJR1nwBBXvh5P0ScaG+Ek4Z6ZmXdT+JT/WA3/OxnD7u8vPs9t3k/gnxTb+gF0vvJjbqir8gr20q2zeHDR/rE2c5dO+zd735Xl2zTvjJOtl0grwk8hys8BOmXZcOV/QHCgOSHt6ciPpBXgPDyM1DGVYbEm5Dxsg2nH/Fw+BFWTQ/Qk3rgrO3mphZnOAlZHWEEx/L6+vXrvHMgwYCBvGdS6wMIXuR56KEfenzCtm/f7vcYV1QShWULBWHcQwCzwTxj9BMHYKaZd1EYEPVSp9DU3Gq/8bkv2iWXXWavvr7clr21xg4eabOTGkSeFZ0sjSIUbKNii5kf6yrD3Wfi1LBrfHsGjI6ZNLFC8WEAwhF+YrWnQ0nwlU4UJ/4YOoyGGbh0KV85rhhtGHAofr7C7SspwgneFHygXMHpl88AfCA+7+GgQMfLCOWdlKamPs6ntna2/5yyto5TKk+9nWg/Zbv2HLB7vn+/ffPb37UTCqtvarbpF11kR8QzjBDypPMgPUoNh2Jnlg5DGOMG+nEhJGUhCOFJV4Z8hl74kTi4B7Ks1ekAcFcrBJ7Jn/RckxcZnmFlF/RG48h8uJJ35p8NCwAfQJ1Snxkn4+NfdoE/OkGUUwwYwvHMTCphfCcGOpDhi8T722+/3Z5//nn7zj33uNHMQIRwTtXybU1iLbQIi9LTiYEzjDnkM8uL4cM7I/v377UOdWynT3bYxRfNtjtuf5f96MH77b7vfts2b1gnZKftwL69dvgQB0eEMQb9dMZA8qfsEsgrXfrDW8oS3yLa5/fQloPm5Dvxso4AwpLXhCVfSZsOujJOuX4TymkwDGEWZMHvMCyoG3CpjDj2assQiHIxeOmpTjxW3NBZyCT40FPg48CL97zn3f5tkyeefNy2buMDsOgeBiNqMzIU6up728FD++3BBx/0so4fP95PHKRdwwN0VJmHzJyxIgzN5BW0hCP/vM+y4SgHNNJZZRqu4OAe/vHyOgMh36rKVeV1Xqld+8v6IkFRPb7+OykYWzFRoE5LcdxPfIYOrsTN+uM+HZB1kS7pKdOXcQHiABlWDidMWiZ+akO0o9SX8RK86kqyf7LjpHHcMdtj2LvP4I3vNuzZs9OuueYamz5tht1///2qm04fWFIO2hP1kLxKeh21/lF+zyfpULnLjvKXZTfjAuCL8iBXvf29AA4SYWCC8UF/wnsEv/2V3/V+6TOf+Yy94x3vdFydopG0DB4xRJwT4JZjMFnhpdDpmSvPDHpjdeN8HlO/OAmCT1DBozwBDlMJRzpfRQGnp+E58JTLiuO+7IhTzq/MC/yB7sK4Ju/KkPRTTtpKpFFAEY3walftD5AuBlbFs/yFiYiqk9DNtJuIR/uo6BQg8o8BDwSwzRG+xXabkP2IJzwaYAKsSPMO2aAB/VV/4ovklrTIAXmRnsNheJeDvHj3acuWrdba2ig8sW0cvQQ98B9dxUcS2aYFr9iaNWjgMDt6tE1p4r1I9Ds2QqcMmG3bdtsK2TPNLQ02Ztwo5XXMBzo9ewTtyHtTc18//OCUSOtV2+Avsy9dscquueFm4wjgM+fUd/ToJVtIekJlKtcRdEE3LvlMeMYp8x6X/mWX0F14+uf9heCXhb8d+LfgoFwXoo/7ah6lg0+E0U5SZjJ+piEO+gg9Tv8CIHscEcx7cvSfTITRf9LvwGJOYuP1BX+3RCLL1mvyQ4ZO8gqC11FsbY28w2Yp01aGpAsox8GVw4ALpc04eYWG1K1lB1T7decAcCWvshzVjjjET5nMNEkHUMYJ1MycPukuEDLbyOpBm5jL3nZ/eV2GGKfaMNDgxfSxY8fatOnT7Z3vfKdNkDHNC8ArVrxl06bxNWM685ipRzlSYZl5GmEoIRoqcYF4rvXVAQYYNGCWzTn1a9TI0b6H/8knn7ID+w9o0MS3OwaqEYdi8I8knTjus8VpyMBkIIUMCMETA5QXHZAydbqgCWHxjku0kR4HLayQwDPwwTru2RdNXF7+ZyUpBjw/DzC3XNnckx8AfgScWVxWkdjz7rOh+hEHfrhSUn519X3s+IkO+8bd37YfP/yIr5Zcf9M7bP3GTTZt5iy78R3vEJ/4VswJ7yAzH8pOvpQ788Q/8Fcqn7wyTsWvImyAl1/3mR4X9ZgdUxhQ6YByHoXXeeGkCxedN/zOsIyXOHDkCSRPCSdd3qMsKCPPlB0jlTRBX2wvygaTuAkDdCt/VjeiLISJCkK6aCkbvYE3+Dxo0GB/Ye2Npa+rs9nq3+VhtZABIfKG/PNeAmkZtER+4I08k1b2qEKjD+Dl71/1Ft199Xzdtdfafffd6+0Ao3nI0KG+QsJMHrTFV4qLZeECyCO4H/yMMhX+Bd/0z+li9fOYOmqVtItfXEmXAJ2JJ68pF8lHwPGXHOFZD7hsX+U0iujP7NHH0GI1ShfdF7JZ5Ifz6HIMRugEWInly8cKlW/QS7RcSe3Xr9XjzZo1w1ef8EPXdGhwwgCA0+6+973v2dI3ltpNN95k27ZssalTJlm9OhQMZ+QBAwUDCexd8lPhrtPId4oef/wJf2GxtW+LGysYGMSFd35ksxDwDB50FzILfllSVi9Dh3dI0GFpaOaEAoZolj/rJrbBCPDXD39oQzchRxkXv2wXyT8A/wT8MbTK4UCmyTqshgyjfD4oLuLDGmhy45sH/uueeDgG66wKsBrCVhVOHcSwZQseW3ZZ6Z02darPQIYBT7sPOXDeq/y0PwZinl9BS+InToLzmzRFPA+DPsdRcfRFvEw8YOBgO3LkqG+V5eSm//bf/oeH/c5Xfsfmz5vvOtblQuSwqsXzsaNHnNfihtOaRnaFCqBSd06JIlIGwGdm5ckqE/TFVr/Q08gr8bIM+FPH3l+pg8CPdsP2L+qI8nONtFE27tOPjDIs8k68lbafzzjSZVhC+uU9ujvLJowg9TAAXIQhy5mG8iDTCR5HPCYe9AOU26nVNes1aYj8CSvoLeEiIGRGOFNG5NjaKU/Pl+9//PhHP7BJE8fZsCEDrV79P+lod3wM8cSJY66rWSWrre1jMgPshZeWygYaaYOG9JeuZnJBvGEAIbnFBuCdwnbJBas3tRpEnD3bSzbRGvUPQ7xPOHmK9w4ZjJ+xNWs22N497Xb5okusdx08OSUVcNIa0Ac9sEU46e+Uv0vaR/qtTnbG84tftXM19Xb7nR+1sROn28nTMmypf8kfq0QM/oNj0bdWA/yDJ+nKQL1U+5Uh6w34RfESuovzdtKVoZxnwoVwZFyu3bkMK6fnvvycL7BHe4t2U4ZYjQ1bD5S8k8h3+tBdbOPmu3IcB88qnNucrHpJrujb0b/oL+qJCWxsX+qDnURr166zb37zm6LlnN155/u8TyAs+8gcCEFbNc35TDwG4b8IwJkAL8CXAI7kT+Iv406/Mg/zWoZMU74vx0sd0V1Y3J9f5zVTJo25i0QwiggbNm70Y3vZpnL5okVicK1vNcLg4h5DmLh0ILysOGXydIX181kuVlw4f9k7DilotlaoeEoX34Dg6sevKR6K1QVANHHaEkYcx+vy4jiDgoEy+i677HI/jeiN15fIvSZFUGP9VPl05CgUjAwqBTxZma4sXdDESP041i0ZQQUhLAgXzzDbG60Ekg4IJUc68PCM0mF1hG1e0ETZEUhWU5x54ls1kDYdZcOIIM/Mj20LOGZi+/fv5yeMYajESo6UuPjGasn69ZvsH77+T/ba68vsiquvtffc/j774Y9+bO1SWjdpUDhsxAgflOVxmn5CE3mqgrlmebmGICJo2fFAKTyJztAVvPwTsiHAg6QdnBmv7EifDsAP4BE8yaOMA010rMxIprFfxgVEY66ky3CAK+EAtBEvyl3Z9pXxuYcGcAQPfh5QRuBw40e8SxoyDTgJR6EkvURhHymzuXM1MHnwgQfU2ezVQHpUQW+cWIOSSrojjzAyyCfz4hGZw6DkvSfqkTDowfC57rrr/Z2FxYtfFg0NNnz4KF8RZJDsL+UWdej5KmXmxzP0J2+c7sIfyHrAsGDyAdqIjwNHpnO8es5w7ilbQra7xJtxMz33iY9r5pF4yzIKPShvgHt44s+KSzsGmPRgQOLv8qjEnHgEgINVEIy3ml493GCcMXO6jIOBvsJLXfClZbZZvPLqK3b3t+62Z55+1r7w+S/aJz7+cXtr+Zt2SB3MmNEj3ejwNiUdB/1CTm15GXjBGOMHh37o29rfXnppsb8fMXbsaMVhwMfKsspD2/F2Vsi2rmzLiIF0DEIaVI46HxgEr3OlBGOO/Cp8ZFVMdUCYlzf8lSpwC+AhdUMa+Mo9eSck3zM+Qf5OjyD9gMyXtNkWs07znjAvV9cvwMtbXPnvL/dKpnmPJPqP3tbpWxyYQYyV7UEaEBC+XHUwdcpkPQ8U7zgNLrbsdRm2ys/pkuM+y0a5KC+QdOGIC2SZ3b/wI4yy0Wpw6EZONXz0sSfsz/7sz71P+vSvfdqPAmfASF0yKOFDvT1lSDBgpQ6hMXkX+YkmPefgkUvWlcfTH2024qgt6MoqIAGUg/QUq1I25C7kB32HI52/YyR/lwdwOY8qeob0+OG4DxqDL9zHc9AE3c7XIs8My+dMk/gAf5bzHQ+Klro20wDBj0peHubhRV2oDAz6vd8t6k+RY1Auxzs7QOKMvKPdOb168gkMhdOWKLcPfOnnZHdgsLMlj7jo1VdfXmyvSo/OmDZJtgnpzlljXWwV7OjgWxJHnVZksra20Q4cPOJHAU+aMlY2TqNyY6JAZWEyQf1Bl0GrwSGTunx/ZNvWvbZnzwGbOm269Eet9M1RtyH27z+ssH02YECLf/S189QxaxVOtWjXcadORb7I4inxokW2wXENlp978RV713t/xWZfdJk1tw62dsXzVRLlCS/hcHDnfKAcZb6X6yXvy35lKPtfCMeF4O3EKUPGr6Y3r2X/MpTjZhwc9VF+TiBe4k3wOGVZlK5JfABywy1h7F7BfsVGZZfNwAGDbOXKlbZkySuqU770P9oaOS1WOoJ+i7TYeGk/Ye/SRtAz1PcDDzxoDz/8sN1884125ZVXeH7kiwznfdo5ZbqTtqAZWqPNZZzwizjlcgDwJh0Q5avYiwl5T1jiAMpxAMLKfQEOXIkv4+c98TNOhgmL7ou7Iq+ad9501V3sWWf5iSMPV61aKWOnt78wyku2mzZv8iUqXkzEbVi/wd58801fQUE5cPzmibYTvs8e5UmBGSigrHzmTgSgeNwAkkviXInph6HPjC0vENGwjxw96qsfKBtw8VGbmTNm+irKk089bWvWrFOjFeU9e1tvX3LXnyukHFRg3JzxLVg0cBQ4uKGVWRDKzctpDJJgCC+IKyvHk1uxKAf3rBoxGDmpDhIFjDHEiDjiYrjEGdYIbTKetFkxALOy0IcRhWFEOeADZ1r7KFoKjr39nHfeo6ZWZepjy1ets7/6m6/Zlh277db3vNfmzL3Y/vFf/sX2Hzxgd77/Trvkkku8Y2cvai8ZYGTFTFCUPfb6Z8Xjl88p8NmB4xcdfwgWQFzS8EyjSMMf4yXThyBVhA5Igcpyg6PsMjzT0Tg9ru4TbznfoC3ySchyYGxxzzZDypI4y+FcwYccgp/nyDfqJh1+WX7S66+4Br1573yQERIDWI4ujv2lbNe65JIFvpVrzZo1/iEktqD4NkDRRlrqHT7DN+oHh/wQnkafKPFr5Bez3Ly/RZyFly601avX2DPPPuvvlAwcMEAKL078SAMnlFPwN+guDBovm3gpv6yLmJFXefWjvXEyTeYNjeQNHugkHnKKIy3PlJ/8oI3ZWox44mJY0t6CDmio1H3kHTOfXOE9Rp0foyt8/n6GEuHHTJPTp3iUBj/wcWWrJ+2QcIx/2jHX4CVliJUvypadAy+8b5cOY2brvnvvsyeeeMpamlvs9/79f7BFl1/h75gxc//kk0/YvHlzfTAIjdAR9SH6hV8oHZ8/wyvxtaml1Z6SXuJjp7wjAZCWY4yDb7Gy6+8TUQZdGYS4XhBPauGvnM94CafLQ6FPkGP2zZOfy6ocfCReQuLGwM+6AWgbIfe0DZKEjHh6FQQ/8vD9+fwUTpnSj/xwXn9KQVi6rmfqtMCZzk9ByjCede96Tvwjz04NDJlB5vsehFFHDNJYdXz1lVds3z4GhmOdJvwBZpoZPDslIBE4nV4X5INMQZX8+DntOQmgcDnKDC8AYhKH90dqevPtJw0OG5vt8SeetL/7u6/5yUy/+7u/a1MmTxJGybMc7x9wshq89qPpHQf4Cp5lnnJBicLl75NiRIZvTmOh0+AR/Y2e2bOuWnJj3HF5eODAZT16HdEmFA5PyTNQUX8VngDoJmQAmuAKBjo4Q1+o/lyeoz6RK0+n9OACEhd1mP7UIYB8YCO4rMoB5EefSTow4HylT/mnzCgnv6dU0AWOPB2TOqauPCV/iseqcdKBDqO9RXsqBjLE0z/iEifD9KD+H5wM0ut84oJJhueefdo2b1xnF82ZIQrYOimdRR8i3dVDgw1wMhMuibWTp5mg3WxHjx6ysWNHacDKCmq79Xa+axAi2eRdEiaHoINDElSTtmr1Bjt1tqeNHT/eDmuQw7eg2to6bOvW7bqes8kTx0nm26THGqypUX1EIUu8M8o7LHWNTda330DrIToefUL6vmWg3fH+j9qwERPsyIlOyWud1ckuAy86kyPmk19Zd0D5Hh7iypB8LUPGw2V6rpk2r9W4LwTltBeCkHUvQDgBKUiHo02k33lQooF8Utd058qQ9OQ15T6fK2lCRmnP6Bb6c+LQZtFZTEhOnTrF3li6RP3Gk34w0eBBg60/n9Ko5Z1pvndTaX+kZ1DDhxp//KOf2N/+7d+5LfnZz/66DR8+zO1v9L23NwH6HDsxZL/7+nMvudDxlfosx01/ruCmDVM+/DJ+XoEsfzrScU1I3BlO2gwnLB2Q6fMe4DnpSRxAXoGaG2+4/C6++k1Hj4FFBYzXgANF2acY+W3atNG3cFERhzkxaucuGzVilG+lwNhubNAIUo0ERemnz+gHzqaWWH2h4wyjNjqnnAXEwOO4PpFeKKVY+hKJrmyIgxJrae1v02bOseGjx9uaDdvsJ48+bas27rB2NWSO8MSwqVVD9RfShatTCpIZkuNSGvJwZdlLg5bTis/gpRfvlkhYOP3qbI8zPsJlthiHkoQuOs94iZOTxfh2RmwZoYPA+AqDg04Pgwkjmk4wrpTZZ27kKAcKkcEPAr3/gDrdMWM9LV1ST4wT8eBEx2k7eKzD1m3eaf/Pn/+Nbd653+YuuNQWXnGF/d3Xv25Hjh2xO973XrvyisvtZMcJ6yna+Jo9HSUHAcDf6JxDqOEl9yhproSV/XF0Agg/dUKngp/TDm26p/ERRlm9I5B8gSdxkJ74AHWVwpYu8cB/8JTxExegYwLASVj6A9zjn7gzXeQdo3QMF648J13lhkfDzkFMlCUGQJQXPwbC5BsQDQUcAHUJUGYaftQ5ZYxOFDlgAM0qCkdkP/vcc7Z8xQofcDJYR+GSjplW2hE8pL3QVjCkuUdmkMWEGtqJ2ou/BOty2Olyev311/mxlN/8xr/4x0InjB2tPBj8iH+ih1Uc6hLAyKKjjGXnKBtNnrIp1Mvj/FFZjqjjhAfIPQMLlyPaonhFN8t7DtBLrcRsd3yrB55xLr/PHPsuaHhGHYpuXc+ekTwJjzJTWTA8aPMYKvBEj4rDoMO/cqy4pGeftzx9wM1Mubch0cixrQw2Bg7oL0Xe7B15p3hAPVCP8ODw4UP+jCG2ceNG271rty1b+qa9uHixfe9799oDD/zAlr7xpuhvsF/91L+zL3z+N322i28KMPGAvnrohz+0mTNm+MCHOvNtd+KTb8mTcekGnQ8YMGhr/R049sJvlH5cs3atfyuI+Mlf6hVD5qzohU+1tFfxs5d0ZI3CKe5ZlRPDgm+UeF3pPuRdAzbVAXxm4gaAHspITO+sFZf6SIOV9oi8c5+DlJRbrqT19MIPXnQr9+W26cYf+L2PAC9pgjauqd/Ig8kfBItyKrSgXWHC5YPTokjuFBEjlb4AveJ6SXEw8tkCw+oIeX3nnu/b8BGjbcTIURDq/QN0npac+ESQ2hrPrBoi8zW9VRblidEtdLrqWUalSzrtVk2LdLyXdI69+/Ln5Va+7s2A5FxNgwYkfdV2X7Cvf/0fNSi9WAOSr8i46Ct+d0g2eU+JXQDUKX0DA0f0TegAn0BzPgdv8IeXYXwDcQ3eOiMEoevoY6lN4tLv8jI0zEJHJY/zHiOH9oe8kz+oaF8MCuArW4KR2T4NfVxO6O+OHD7qh2JwfDl4oJG4tDuMam/z4IAXCic/gPtqGpCrsv6kjKn7Uj4ov+tMoeEavKF/4th8DpRRPZ5RWVVOBoScVqVSK54G37Qv0aZA4YoVGM9D7QwcDG7A4duyoE1XtmOfPiUcNAWl4gPH54RD3Y0GBmDmY7hsFay3o0cO2T//09ds2JABNn36JNu/f6frLTHR3QkZkBj89Y0tdupMDz/1cu26dS6ffD+NOM3St9hIvJSOPmdQQhlId1ppDhw+bqvWb7JBw4Zb3/4DpVv57sVp5XXIdu04ZsOHNduI4UN1HWQDWvvaju07rE9jox1V3Ym11m/gENlM/eUG2r5DbfbC4qX24Y992qZMv9h61TcZnwSg7L66LZ6hl7oGsLpmu85r2QHUZd7n1fWC2O5tyBERWHEeDacw9Iv3+cg7OkUOLvuPsOIXtVHgKu678BSOeOi9kHviBCS9+OFcJrqBLKP39YUfkOkzvCzH2a9nnLwvSHQgXch4yr7yVxjlQ58QnZV49O6wYUPtsssW2aaNW+yxx56wZ555XvJab0OGDJPMN8sublLfyUSc2ZbN2+xb3/qO/c3f/K3iPubl/o//8Q/smmuukrzG5zPQh9QH/PGJFCdNfCr4Td6Epw0CfVwpA3RnGXHpV11m/JI3CRlG+nwGovwV2yTjXcglkC5xZf5lyLjVabpo/cqXPqrUPfw9iXY1YBQGETDAYQxHaPKhF1ZGRo8eY1u37bR9ew/YxRfPt9bWfv6RIpDnKgMnXaAsGBUePXbcXwqHCQCKzfdKq6B8FRkDrEMNyw0whRPPZwlL9xidNL7eUpzcH1cDXrVylS1dutR2bVtvNacO2owpY2ze3It86Z+jUllaZ6m9D7PZGlz0FE1gpQGDhxfZeDGuVy0KTgyUkQBt5MlXmykHxg18aRQ+lvKhGeMHBUlDoFPt2RODMAy/YC+VgXKlwwljgY6TjuTY8eO2c9cu6z9goDrdEY6D8p86c9LfFznRfsZWrt6kAcg37Hi7jC4p21FjRtuUaZOl/I7ZrJlTbdFlC+2EjCcUZIMULZ1tQx+NytVAqIPMqwz4Z2VTvqx87nNkXhYi4kecMKyIh4ETHXEY9uW4POc9cTN9utgnHUKXeZ5Hh+qDa9JBengd/C0faRl5pCNuGRJf4iBtNihwwRdw4Zdx8XfjqEgHcC2XiTCewUdcIOnHmPVlXXVKxGG24xvf+Ianu+Wd77ShQ4eos8VorvGTojDA29qOu8FN3dFGOIQBQ8r5ql/OPNKeVBLPI96FqrFJkybbunUb7H//2Z/bokVX2Ic++nEbOGSknVabZXYGRXdUHaG/tCuJZ2BOmZ1nwkbv7fIpYXUDVmXoEH5WESgb78AwAFCgBjwybkQjbQkDAblni6XvndZgimOr2VvPgAIjh3wogxso8A38qnteDOZ6WnEAp8VdKFZO1IsVmVjuJgw5Bhd1lbxnyyiTItQjX2qOQZh0zFF1/GovHMqBPy/t8z4cuEiLHmMrar4Tx4w8W1Ex4qhy/wCZ6Dpy+IB95EMfsF/71Cdszqzpdk4DiXrpB8pPONLhdItPyCz8oH5qxZsXX3rJvv61f7D//id/Yn1bmnwQwmrImVNMRJySHlM8jUCYnGDQx0oMNeI6Q3yiTTBL6yC+wGOM7ByYEs7kRmxxCfmEZ8ggdYEfcppyDL8A7uEhdHOf4elHXjxjWBEW9VLpuMp4Mm3G8fwkH27wQ28Rzztx51YYt9QXV2jPdFm36BjKSN9zTm1AIwT7+7/7up929eXf+k3VIbOLGKOKd7rTV1cwMM/IYMSQxpjXxfGcZlvLaWpEdKutMHg4q86ecAawTP7490fEV7ZpsTLdq7cGJE0DbNWqNXbXf/5DDVL72Z/88X+RoVhnx44e8sk29vxTHvKgroIv0C7dprZDGG2L8kCT81P+lDF5mTwrg8s/kwbeXip8Brx+VO88+3ZB4UC3oB+QH9oafgyMT4ku3kvjfZg+Mv55MZ8Z2ocffsRXBmfOnGWf+9znfMfB/v371R6ayMnrjaPk6e9CnsOASbrT4Q892b6j3kLW0Bm0QcKyzQKEAfTX9B20Td6L45kTO2mTrCbDkkb1X7wgfEY8czlSWiYj4HWfxgZ/9xIZcdaITz5pQzyXXUUveE1jYmsgulJVAxoBNoT6EtXXlk3r1T7vsmlTxtnE8SPEoyN2qqPNGkW/tz8N4k5KF9TLmDwhnpyUfDzy8FM2acJImzBunGTqrGhVeaTLpZ012GgrBoK8p3bWWvoNsiVLV/qk4oRJU6Uzm1wW9+7Z7cdJN6qZztRgqLmpUQNH8WHQQNkEh1SHkp8avtze6h9IPHNWg7DaJvunb3zHLr/qerv2xltt0rRZEorebhMg0PCD1W1fWXMmhNwAWW8pS9VXwsoQoldJn0AdkibrFCjjKDv8L4S/O+iKq7ZIO8IuS1wA4SljXtfdgOerq9MZXr8QEifg7avIK+U+ga14BGWZiOvkilbP0/0jHRPcPQv77x/+4R/shRdesE2bNnnfg6Mv4l1RXn9gYhH556OxfJD5s5/9rM2aPUO6iU9MRNup5kHmR17pB6R/0p3pyn6kwS/x8kx4OgB/oIwfV8bFNXFl/IyT90CmSch7cJTxc5+OZ+wQhfh9V3n+4N//u3Ps70ehYmgMHTLc33kAmF1iVL527VpfKWHGgxOrHn30CbvuuhvUyY/zLV00kiYpOzo3Zl9OnmQGqc5f2KJSy8YfTEII8feOHQWEWi8KgQLJTo7ZSeJjFDFDobGDP/tMHAVQZb752ou2fOmrUnwbbdjQwTZxwjibw17ygf1lCDb67ORpdUp1KkujlDAdW35Vm61UnEmOUg/hO+dKnU6FQQnKtrVfP1eizvSoB/RlYUjIqNED9ZMzFs5k3aoK3Q+cvLx24MBBaxPO0WPGCgNGmy4q+0mVcc/+g3b/Az/y08aOHu+Uf28Zm0OsXXRffc0iu/HG6yTcjf4tBWaTGyXcfLuFl/+hoYsuyiX+4BKgO59TuPKeMhOW/pk+ZgQQwvOPhCzjLqcpQ/qli8Fq3JNfuq5whZEm8eESqp8TyvEBZCEdODOcfDIOdUl45o1/DpAoE34A1zKufE66AdLiKBuK6ZTkHfnGDwX0T//0Tz4TydG0Awb095l/jAlxRp3hCcWN7+yw5Mv2AlHreejGDVLyBDezgfHybT87LrlkRYP3t2ivf/PVv7X6Ps32lX//BzZg0GDha1Qn1+azoifaNOgWTuLRDqELWfR6VYhuVVC1RV1OKd8dO3eJPwyuNHjz7TTMTvb0r5xTLsrN7DYvBGNM9JMu2LptmxucB/butQP79/npe2y9Ycsj/CQ+28+Sf0DM9ohvMioZqEAPhh950cYYeFBP6B+utHuUOLjIK/gS8oqy53CM5ua+fnKg06W2moMXjDD8uMef9KQlnLaNQcFkg8/eapDI4OETH/uILbp0gd12y83WceKYdAayUalbHySIFxiDVBb6jpl8Opzf/vKX7XOf/YzNu/gi6ZsOtVNWmDqkz3q44+NozG76N0j07Ft5VB7qAfw5OKctu15UELoX3hPu4EpDak+DW/gD0D5JlzIMb6AVP+Jwj0tIOSaer0CoDL41irIpXqbnSrysP/BnHPwBBqM5KMl4hGdHA934EZ70VWb7o0zMkrNHu76+j5L0VJtot//we79vv/GZX7fp06eIx+KhshP3/XQ6JgBYcaZ9MBNvrH4oD1bBGZQQ08tgtN8zGjQyux5bPakv8mKrlnoa9Vn97PDRdvujP7rLtm/bav/lrj+0iRPHiw71YR0nvP58jOWKnXxC99Fe+R/5ssUoJj6ivJSRVeeoC/zgSfAl9InjkOJmUOIz/+6URcHDCPeLcER9MSgBSE690m8xgeGrA4U//dbWLdv8GOOBAwfZJz/5Sf+2EngZNAR9tB8GZnXezjhURhrBcQNJI3kSn3pLOUh/rtBJ+ZBb4mT7opxcCWNAgnz+5Cc/sUceecQHGOhc2iSTAxfPu9gmT54o1qquxC9WJTrVr6E70Uc5OMGmcH4qL+o8V5KRAV7xgB9MgjBAZ+WdZgIbcbW9an3A89orL9n3v/stu/bqy9SuWUkUTyRPRw6ywtrT6jRQZVDSIF3CO50H5f/0U6/bpQum2uCBAyRzfOqAHQnIPqdptbtM9e7d6N8QO9Ojt73x5irr3dBiAwcPF00xaN26ZbMd3H/YRg5r1eBmlOuF06c6vWwtLX18oNMmfTF67ARraR2sAU4Pe/ChR6ztVA/79Ge+aHPmLRRNrT6I5ivuZ8US+EG7oeKxZVyXFAD/E7LOgLJ/GULuUuYiTqajjjM90N19OU3ec+W57Jfx8wowKOGRGNVpyRuXugbIOAlg8vjx2AXleCmL+GV5uMcP4Ipf0gU/ytk4fqcxcHAfeIoI8mfljL6KgTcf0uUdUNorckm7QE4unjfXDzaaNWuWjRw50tsBq/O91ceotI4J/JFHhR4AP4B8y9BFcxEOlP0oG+XP5wtBd2FJA2VAD1APxAMf/on/QjSVr8TFcU8aXD6HTq2K+6UvfOgcXwOng969e4/PWtEznjp90mcUaezr1q1zojo66LzNXn31dTF4qM2YMVNGe39HOWnKZI+DAd7cwjdLetuJomJQTFRCECFhQ5koc4CVFFHp/jRiX+IXHp5PFqsWjDpJ79sXlBnKzpWjiKmTguqUcnn55Zdsy+YNdnDfHtu3Z6eMnd42U53a9CkTbdTwIdZHz32bNEiRUmH2+sihQz7rxvslDMgAFDeGIkYQzCFPZrj56BLPyUxo8sYiAe4poVKJJDEV5vtssUDFdcds+vIVK31AgoGJX6P4vGv3XtuyY5f96Cc/s6XL3pKiFX4p0T5NzTZk2FC74qpFduVVl8noOeAzfswWsq1G1Wl9VWc+c6qsUvCgDx7Dc2hMmrPDQLiykyQeDgOZshCPNCl0dFz4lesNg4Ir/riY7f75RlQGOo4wQCsGTebHMzPVFXzn4+I5/XFAhmUaHLjTZfpMw336Z97cky7lCH5R7syD+zIPMy336Ud6ecs/9o5iVCM3yDDp/+ef/qkbzu997+0aLA9RGtEueaUDOHLkkMdnNY20AHiJFOVRHRZ8wQBmcEGHfPjwERnYA9Q5Nvtg5Tvf/b6fWf+FL35Zg/HJHpftCpzg1iGZQ8Z4yZKZY4ByAPT1evLO+5wMgb379ildm2S9yQ4eOODf6GBLIw2bVUrkh1O/tu/Ybrt27nY6lr+1wo0M2ijtiPIwEOBEPv9uUWur8xc+wjuUNsdeM1CIOgh6MB5p30x6oG/wSwMM/+S/86Ikvwm91V4wxuAfeQHEIT750KbBRxqesx0g1x6felS9tJ84Yb/1pS/ajKmT7b3vuc2OFRMAGEU+iBDejM9sLLLPgIZtNeD8oz/6zzZr5gz76Ic+KOP5uJolxrgSyWhH5/BhRU72or0B8TFNyZIwQxe9IfV+TkWDdnn4YIHtKxiflNj5oBvyYzBAmQgnHX7Oz4I3PFNvAH7g5ErZPT9BzEBH2wAi3woQHxpx4OOafM0wgNUR7p0/wgVtgOsWxSdPtueQF4cNUCfwnwE4K0SsXrA1p6cMO7Y+3Hvvffb660vsi1/8vAxNVlsY5FFPof+pDJ8Q8HqOjpIVx3OsOgqgkZeYGbAwsXZWgxMmC3iRuE+fFtHOIJCXkE/ad793nz300I/st3/rS3bddddogL3HjUYGQdSh60HHiqyiW6IeqB+u6ETCPE+54BU6InQnkGFA8tr7CNqlrvDBt8KIP1m3lXoRJapf+lDu6YM5LIb+ulN59+E4fbVd+rCnn37Gvva1r9uiRYvsP/3HP/RBB3VFvSAL4CDb3KbpeQk38hM0RZkoA+mgn3TQThguy5F174Np0Uoe4AMIIy7tn/RMXIKLiQAmOF977TV/L5VZ5YmTJtmHP/xhG89qhCc+499/8S2j8FO8CDoZvPP9jlrnFW2DPJnEpB+EBlYPyIcy8UIy/U4NM9kK//a3vmHr1660yxbOtRPHDqoiOPVKtCsOh/TUyg5hhbm3eMtkKqeKHjxw0Hdg0H4ZwPTxL7+DmwmXDvGqh+qh1TZt2WlH2zptz75D1qfvABswiA+6nrMVy1fY0MEDpU+P2vjRI6xZ6XsxipI88kkFJqya+zZZnXRia//BNnDIKFu+cr19976H7Fc//QW75sZbbNCQEXZaIxEmL30yRPLIoIS2BV/YUvp/OyghjJUBZC2f85qOOkj/hHJ4PgPd5Z1++ZxxAQYl3g7kl/JE/HRAxi/LYEJi4noe3iIOV3hU1lcpm+myfF3pCwVTjuPtw2kFL/zK/CpxaFvoOfzJz191UPvjQCj6PIxvDlJA9+GYEPd364ptyIknacGlH8BzNY/wK0OmA6rTAmU/oDp9dVg6ypN8ggauxC3LRvlafZ91x32m4xrlIU6UC/Cw//Hff/scTMfwOXTwsBoO3ww54UYE71Ew+tshY4SlqD179lmTlPqhQ0d9WbR3bb3VSBHQiC+6eK7dcsstblCj+ZixYOXF7+lUCyJQMl2E6VcvJeAdvISHyiIsZ9Y6ZbCRNgc1AGxjDzOM4onzv1npYO/72DEjfcvFkldfslUrltmKN1+3Xds2+2oJA5NL5l1kwwYPsgH9+ip/5aN8dbHTKjsA01A2jGwpP0YlMxH+wqt+XMkXZej5U4beUhIqE360DowklCezX+eK/ert7Z326mtv2OQp03yG6/iJdtu2bbu9Ir/lq9ZaU99+9sEPfMheevkVe/GlxXbFFVfYnb/CMXEyeDuOCpc6q7OdqpdjvqTtAxPxiUFaGn48B0/CeIJ/CSnM8DzjhMDEx+TgBemBsuCn8ETY+Y0CAEd2aED6A8QlnDqic3AFKnzpEr/EtCudy4ccz9Q7judymqC7kidxwI1fd3iQKe4pN7zKOODDLzte4gCEgw8eZt7gLvMW4BkycMhfthna0Um1hyNSSBw5Szy+BD1jxnT5HVJ+MVsJXeRD5wJJ3JM3jhldnwVUh0/ebJHguG5WKWN7IUZKvbe1H/7op3ZIA5T3ve/9NnXqjGJActIN51Nsc9GV2VaUKrQCzktd6ejPqoNnuxMKk2MuH3/iMT8FCcMApUobwJBgwAWMGjXapk+f4bM9DCJaNUhCubKiQfkTGHBl3SQvKZsb+CKkqw5VFuQQmohPHMJIB4ATHuIPHuoq64M0PAcfIy3+OAZZxKfOqWPiEg86ErfXrRjByTyd7W32m1/4nI0cNtQ+8bEP2/GjR3ylJIzDkA10gFMtvYHO8hlu6UHq8i//4v9IV5y1r8i4PXWy3SdL0EXMtmNQ820Otm9F+QvjE6NJNEAv7cDrQxlQFmjj3mUWXQK/kg7JD+mJQ/vCEU7Zkq+Ov4gDXxKSPwByGIOCwBv4KsAzOLI+sj1U0kc98gwuwt0/ByU+WIm6YbssZGBsIkuUy8tNnuIhRmTflv7CF19A/p3f+YrdeOMNdsut7xB/232Ax+wy9R1bfFVm8nAZC35CizSFaKQdeTUJmNXWwN/rSwOynvCTdyEb/bj5v/rrr6rt3CH3XtXHSdVRL1+RaZOubZTs+btNKgdloezBi9Av3AfvQvfggk/wJAa+0Eu6rNMKQL/SqG59NcRn4JlQ4lTCTslClAcjHN6wPZOBF/JWV9ugeAoXvoY+Db46+cQTT/qWrYsvvtg+8IEPuF4nT+jEKGI1Dznl5Vr4w2CKwVCUJWQG+olPu8m2lDiyfAnBB8mXyslWM9LggIxPHVNmaEk9DC34s9Vy46bN9syzz9kbb7xho6RP3v2u22y0ri0y6OD78ePHNJCvDT4Lb9IDbg6AAJ8PSsQrOnL4Td9LedCBfIyQPpIj1v/j7/+ejR870iZNGG0H9+8SXWfUl7IVUP0zK8via2NTi/lim+rliSeesHFjx9mUSRP8vbDO9uPWzBfgNaCgfthy07t3gzW3DLK9+4/a6nWbfMfDhEnTrLd0M1sCwd2qQceJY4dt1vSp/mI7ssWJm3xkj3fFho7QYKW1v/JuNY2R7Zv33GvX3HCr3Xzr7QobayfPYF+obYsuypfy5sdBu2zRR0BzBeAPPKuGrL8M45qDEudx4V+uZ3gMEFbtX8YDlPGn684voTwoSX/iZxquKUs4ZKkcnpjinawKPRkn45EOlzoMKIclOH1MMOt/OS/Xc/KOuPCL2JEefMg3Osv1hOSTe3hK30m/Sp9/9NgR7y9pB+Ahr3LZkp7z+FP4BQ0h7wDpE0c5HeHl9EDGy7gZP6EcvxxWTpPPZUj/6jR5zXtoggbiJT6egYhD3Eq5CK+ZM3uiHwnMA50kp/pgMPOyJwx89dVXbPmbK1yF8sXd66+73hUBHyJ697vfLUN7iitOjtlkBpej8BjRM3NBZebyM45MqbgykcziMtJHYGjEvk9SYV4BCo+GqHDhY3UFPBSFF/SYPWiTEcgsx1HRg5IdM26ctfbv73QsuuJKu3jeJTZ85ChbvWa9Pf7407Zs+Uopw622e89BRM/TQG+N3OGjx4TnhC+RNkuA6jjhSHnRcfueeOUf96KNukC5i67TaAyVg/PN6fBElozH03ZMyo6XKWvrmqR0+tr+g0fthcWv2r33/9CefPo5KcAae98HPmKf+8KX7dDho/bd733fbnvXu+y3vvJl8feodXaIlrN82ZgPMJ20FilFOi3yxoCBN6LI+RMVHFAW4OwUk/8Zxj2NBaFIqMZDPQB0YrmiEn7UF50QhnTESwdecGQ+KB1Q4k+DxQGZT+CoDEKSThz+PKcjvByGA9IgyXgZhqOjJKycN/7ESz5wJU7izTg4/LlmGHEznCLEi57kE0f/MTPC7BUdLyfYPfXUUzLyV9jwYcN8NYH3MtwQkIvygtdRenrPQz/VhAYUMQD2d6CUGQMT0sTKYS8/tW7e/Hn+gdN7vv1t0VKr54u906S+su0k3koehXLVPfLfoIEuJ1CRz4svvmg/+9nPbN3adZ43gy1WPu644332yU9+SgbPB+3SSy/VIGuGDR8+wlrVobZoUM3AScLvPOnCr840DEa1ERlW1BPtNupLUdQpRX2GYUY6rhgWOAw7ZjGJiy5BVtwY03P4VRQeAL3gBvCn/PhlXXNPXMLwIzz01BljW9WmjRvslcWL7fLLL/dVDSYnYiCh+AU/XQaLzgcHHQzA3liyxA3uq666QoOR3r5v3M7KINKAhK2jtaQTWzgIRAFy1AvPRd0IETRi4HXJsbe7ykAt6lKpC3mHLnjbhaME6ec6oghLHECEu6/r3NwS6+FyyR/yQO8SnysTRk5bJPZwdGLgC9rRF6mrfeAjfF5XJIEG+YEn6pu64DS7Btdl1HNO/vBBRb4BwApb5ke7IR5yCyAvqF8ME6eRPeHKCOe064quZBacySFOSerbt79t3rTN/vIv/0ry22xf1GCU09D8JCTJA6tarMpQZ+g56A5clDP0W0LmAb0uG0UcHH4pf5X0waeuePzwc9mAPaoHGb7wDR2AHmGLVWyLZjsm746hb876qulJ0Xf/Aw/aQw/92D796V+39915px/MQnx4xPWoDCMmCZm9pU/3PkFhGE/kTXGSLiCvQNRhyBg0U/aM6/5qC3pwf+rA75XO4xdpyY9wvvHFiiuH5XCK4IQJE+3Kq6/191Xjuw13K/45mz1njk88tqgPpv0jX6kjcM6sIg94xA/akCOfyFEYNoXLkto1K9M/fFCyNG+u2qL05tHD4ivGY4fzBSd2Sjeds2Pq/3kXdsP63TZm7FDr39pXvEYuWLWkvaO31Qbk2HLYo1ejBg097a2VfBSx1YYOG2GbNNhiQofT+Pbt2eUTEv1bW1zGGEyIbOdH/0GDbZDi1zX2FY4a+/b37rdBQ0fbZ2UPtA4YKjsEuhTZV/bC7qHtUDuqCd2j/wr/ol7K0J3fz0FBi99SZ87riuvSCUV42b0dIF6mB87D4SWRK54zTwBZSl2e4FgUrxqfy52g7J+QeQGE4/I54bw4/Io4OEcpxz28jvYfuPKe/pZ2QntCZ9IPIydMjHEsNANQjqY/LpuOzzhgY+PHhBsy2pW3Z1bWNRW6gKSrHJb8KkOGVbuE6vvMtxwv/QBkgLoo6wEg6fllUMZ7/jXzqOQP7prJk0feBXNYDj6hBsnAAsaxR3zFiuV+4g0fIuNkmRky9HlhdMElC+zFF563CRMn2fwFC+3Kq672D7uBo1+//hISCBZzpSBQFBgYVBYKlu0GDAKcKMVh1ou4FBiXgLrOwrMsy2gURYCS5QhdFJV/M6WlyQ0dGjvnvbNM3yZDispmvz4Dkpmz5mqAco1Nmz7b+g8YpoZeYzt3H7LX31hub7y5zLbu2K5BwTE7cIjTuIRXgxxmTbhnwNFDtKMKeD4jyniZn++J8IKxulfdy/grFAhfYD9w6Kjt3nfQdu89aM+98Io9/fxie+nl1+zp516yNes2WWNzP7v+pnfab/3uf7DLr7pWtOy1//W//7eNHjPa/uAPfs/27N4hQW8TX5iNwbBAcM5ooMM+1nbf049h6ntaxds0GhCS5GFWfgpOhgNe8WpEyV+uGZ/05TR4YzhnmBuWqoOorxg0KjdPk/lnPgC4eQQXeSYdGYeVJPzBUzbAEvArQ4WucEAYuWFIZZmAcvnSwCIeOHGZT/KsGoif5Ulc3JNvPLMSE4MR8mb2Mcpovr2KL/WzhxRDf8OGjZ6GbY/xcmjg5eV3+Jk8xQ8Zp0zgpZ65By/bkOjMUYIdrCIil+qkbr7pJj8n/bvf/Y6/vzJ1yhTj1C4GTELoeHCUFkVKp54cpg5xfNcDpYvBe/jQYY9300032+///u/be997hzrYadINTU4jyheaWImhw6QsGB4YyLR3aGXwwNYxV/L6YbhjbLIXmrpIh+xypX1zBT+GE/gBdJPTrnJkPVB35AFwj17hSljwtDJYIX0OzMFPePKD9oShEVtFethAtatnn33GRgwf5iedtbXz8USMIFQV2zZOSdcwOSG+6Zl3Y5jZ54vRHKV+5NBBu1qDkj7qdPyFWLVZVpy4Z6adAQmnk9FhKXvPs0yPHvzq7wrIoeNSJjyNlzhkMMuIC5mrtIn05/48/IK8TwfexMc144AzcUS8CMv8uCrAw7hP+oKWoBHDkFlqnlk9cT0lviFjMSjpIRmSbIvHbHukvPH9j15+KAEvjmKcT5gw3uN7O8AIK+h1HqGTCxkmH68cBz2LROqHrZA4jPnBg4eqn2tXW/m+LVv2pn3yEx/12XAGIUePHLYW3jnyLzMja+ASHv0HN/Q7ZvLCzwcj8KjCl+AV+XpUfyYMx30C994WBV4e8Y+8dOdljpMfyUcDQcktW4CZmed0H1ZMmQw4IuP5e/fea488+qh97GMf98MvkM9j6gNZvUVf0K4a+zR6HrRH3rvgW2DefiXPKorzXcQob+6VI7Qim/6LCUAf5Kms+GR88mKlh3ID5BHlijJTPzjCyYt2DdAmvV2iIzRQHDJ0mF199dWuVx577HH1f7tt3PjxrsP8uGRwCp8PSoTLeQkNJUi9VuGxaIBG5fvUU0/Yjm1bbcb0qcYhFKpANxyRIcrArj+kt0O6vL3jlG3duk36q93Gjh5lfZubRAOTA9QruilW+USI6qin1Te22tI3V9qBg4dtiuyjnbv3+Lt1c+bMln5QmTvabIzwNDZw/G8cIU+e2EQjRo+VDdHL3xl54eUltm7DVvv9P/yvvkJyokN9mtsV4m3BY2okHTLi8qkyF6LmkOWnLgCe8x7gvvzsMlfUG+C8LtLgKvqngg/I5wyrDk885fuyC8hrtJ9yG0l81e0mIcNzQAJU4y+nq6axHMY9+Xgc52bGU95OYziSh6v0Qwz02YoXX3bnQ8gdkvWTfu/ypTonHv7IDpP9AH70+akzcNX0lZ+dttJzQndhybMMK8evjptxqp/Lfvmc4bgE2kRxF/+LdPlM1Ep8/BJP+HBfzguoOXf2xF0spQ4eNESFqfFtWnxvYfPmTXbD9dd54+J7Jbx8NmrUSN9uwIs9QuFbu/h4GA1yzOgxxqf3ERJ/Z4SX+FSpKBGApWeMliCgKKjueBGNqpdHUfWhTFwJqbPqOg5TFQy4MSOlQHpepGVWCX3EyUEs73M6FzMxmzZtofiKy1HBdVJCGjD1H2yXLLzc5s5baPMWLLKrrrnOV1baO0+7Qli5ZoOt3bDFlixdYavXb7JNW3fYvv1HbN+BI7Zzz37bsWufbd+1193O3fts87ZdtnzlOlu1dqMtX7HGXnltmT3/4iv2jAYfz73wsr24eInt0sBk4JDhdt0NN9t77/ygXXfjzfae991pV117vfUbONiOtbXbT376E3vu+Wfti1/8nLX2a7Z9e3dJb54UH9RBnWFLGyqTjuuM9e8/0MvNljH28lMf8At+VBsWAMKPv3dAuvKMI5xGwT3KDUEGEgfh0dmEINGJET+NRdIxwKTTI8vqcPBFg4vGXobMwxWBnv2q5+y4CCd/8sC/jJuwTM+VPMr4stwJ6Rdlibx99rGQoTK+dOmX8QFwgKv6HrykgXaudHYMjDn4gcK19u3r35VhkP/kU0+5QdDc0mJ84wbcDKaDxxXFTEPgigEPXmTe6w0DWkqOdHTqzMRgLOzYvs2PJ1y06HL713/9F1u58i0fRNR7m6gYkI6YqxxlgF4MHoxE9nvD33FqDxddNNd27txlr732qi85Y6AnbVl2rhgMGIRsEYNGZDF5SHisroUcYPwzaYA/5eVKGIMVFHesNFHuCOdKmX1lsBQ/06cx7TPZyhf5ACI85DPCY8CaNAHEhYfQjLxxtDn5sBLM4Gzrli02adKkgu+x7Q9w2VS+OWgQSuGRvEivbd64wdasXmVXXcEqS63syVh94SV3LxKrI/KDbnA4PXgLBytrftywfNB73m48UWzREPVuCMMgykpaoFwnjqjLASHHlJXg5B185RmXfMk0GZbPeY8BFC7aZeaJY+ZbSDwcQAYAn8VVej80QVdkLPETF3pgABNU6DPf9lq0JYzgluYW78AfefQRX3GsV3uBF2y1Iz3lQv+AxLe9yTlC0Stq4laZsY2HySlO9/KZbRl5P3roxxqU3Guf/cyv27tue4f6jMPWroEIJzcyeORlZvQauwEYSDs/Cp6XbylPvgvi9an8uAYtAdRlpY5IWyQWgW70yJ8+k1+A0nsc4VO6unq+Em4qxynxo9UnAvx0PZXj3vvut0cee8y+9KUv2TXXXOOyjoxCO7yibSBr0MnAD1pwhLECgXwDyHLKVbkc4CMO5cm03GcZqTf8lMBpTgOR/zGIiO2VxCXM341SXG9/embi4tTpc/5SOfLNCiXbx++55x6PwypZ4gNIm4MSsgJvyBS9Y4DnXfCVH/X5ve99xwYN6O/HPB86eMAHB2xZZdsbA6PjxTbzmGSpsXXqz3m5fbTsHQ7AYIWDd5QwNqGLd2YZGJ49VyPb4Zxt2LTV64SPHqI30ZcDlX7D+nXS/83Kt1XtImbU4TsTNxxk09R3gHWeqbEDR9rs0cefsf9015/Y9FkXm0xV2T71GiRJp0l/e1lUZkrnL/8zcFXden14wUO2AOJ2B1m350PlOdM5LxWPusd53RUuceB4Tt0K5BVweguHf/m57PSP2E6F4/XUAZTX43m58SjixVMlzQXyxZXDynGRnzJkfCDacug5t18lD6RDz2O/xuRHTHDRLzz33HP2n//zH/nuAt7pWrhwoep/sPfN8AjwlTjkprnZecZkAf039wxOM2+gTAvhZVoTX4XWKE+5nJmedFxJk37JA1w5XqbvLl7i4ZquDJG27H6enoTga+bDNeJm/MRd09zc664RI0b4h1946RbjaYs65QXzL9EosNGP1uXL4xwlyOCEjpYOhpOflix53QYMHCLsUUlHjxz1DhrDOVZJmJlUxqpIludpjNAdgqaCKh0dEZGoACoOQPFggCUTmFmAuUl0KNzo5CQuwn/aZzsxBlh5YcsJhjrLsJxC0sDZ7eoz+djimXPihOiSeW6tAwZZbUOzjZs4za68+ia7+rp32NxLFtmwkeOtprbJ9h88bpu27dagY5O9tXqjvfHmantzxVpbsWqjvb5slS1/a72t37xdg5fdtv/QcemzehsybIwPet5xy3vsfe//sP27X/uMXX7l1TZ52kwfhDRKoXFqkgpoHVJyhzTK/oev/b3NmjXdPvyRX9Fgap2U1wl/Ub+t7WjwW50wM2cIMDUZgkwHIWaWhC75BcBLOigUF3UDv3zWTCN4hCCENYw5BqPZ6RBGXMK5Jt5MU8ZN/uX0xMlOKGkhD/xx4CrfE07dVuJGOZIWgGfooOPMDhIABzSQLv0SP8847gHiAIkbIAyc+JXD06UfQBqey/hwyDO04XwVwOsqOnBWgDBYuCLvM2fO9CV9PrRnkkG2JmAoiD3eBhIXNGFksUJCO0DxQU/mrVvvbAE/pUadJjxk7yod4TXXXisF+VNbsWKFHz3IIQ10/uAFwEUbBLdvq1LnxgwlijLqMk624mVZtiE8KqOQNsSEA++NkBi+R96qO/DI2PayKJTyM9BAAbGSh1EPztyTT/ZuzPm9yqX43HtbVhpkPcqKHMbgAfBy61/FuI408Dqfs55wWf/Jt7wCGUehXhZ4lF/o5n2ge+/9vs2ZPdsHlJSLj7jRdpx3+qNuwEedQR56jPeFXl/yml2pgSEGENj50NoZjkwWf3JAAgovHbQpsQ9q8uo0FgZe4UeeXGljXodKj/4FIkw4/R4f0lUmBZBHHOUiLnkmf4kffIAg5VvkiQwCyCQDAOcT8eWXg05v+8QDhxD5rL6A+OQlRMJHvVFGtQ/JFWXP+iUvUeNl6lT7yBPi0B3gpB7R4cxCviaeYshNmzrV82UA6X2G0tM2YqILlNCufHxAIiQUS/9YIWlo4FQ32nutrV61xv7bf/vfdtNN19nHPvZh62jXYPw070th8AXPSE6/R1mjzOfLIP44DH7aTIQpUIC/Z04J/T6A8HQAYbGyyCl5cYIXxrJ/K0t8IJzBfhz3e8zf3WJFUk3ZDWK+CP2tb99jX/6tL9lVV13ldOTKCOkpB/JN/UWW8b4KvCVO5B/6nXsccQlHDsABTu6JD6+5L8fF2IqyRp9Q5gW4eeZKupC10KmJg76hvSOO9k49gHw8roEWH5S76sorXT+BDxxcoSXihTwx6M3BkXMehSpAZpDHzZs32He+/V2bPp1Tvhi0ddhpxcdo5KCOHpJXDgQ5fqLD9uzdJz163HZsO2ZTp44VbvXBJ2TTyL6I9ztZOcUYrbeGPi0yIxrsgGyEjZu2Wf+BA/3I/2HDh/uqNd9N2rp1s40cMUx1iK6kP4iDgMaOn2CtspGaWwfZsY4z9oMfP2LvvuP9ducHPqJBillbh+wbvn/m28GRdeqI8ipQ5da/GJzAeuqP28JR5/wvRFDpI62/o6Rfrnh5uy/SpAwAWTcA/risO+6BcnjWKZDxMx7XlJmExBNxwnFf9i87oHytvj8f3/lQ9s/7cjm4T9lMqLR14qO/Q+6irVZW5fkOEH35H/zBf3SZ4ejt8ePH22WXXeYymnlhq9E/1PSMjyGHLoefUa9pm8GjpIN78uAadEQ/h5/LufxJk+0321mmzbZYzfvEQz7cl/FX++VzpgMIA2fe4x/9yc/nA6RfXsFJ/pGOviBwJRDm7lOf/OBdzBpQ4PiYk9mIYcP8y9QcDzpwIFuF6tXA4zhLKgXlx6hv1+499tQzz/lWFT6Z/9JLi23y5Ck+UuSFbuXuHSwVwKCECgjCMJBUcIVDPiQTj2vu16YBZyEACsIzkIXB74yUZ4NwN0p5Q39ne6cUSWwBQKHznQROLCFvjKgaXU+qwvjeQJv8Dx4+Zj3VWdXVN1lLv4E2cPAwmzJtls2dv9CuuPo6e+ct77Yb33Gr3fKu99ott91ut73nffau299n77j13Xbru9/rA4/b7/gVd+9S2NXX3ODbxUaNHm/9Bw21dpbdNRhSjv4SXW+NkOmIz6IsVPh169faQw89aJ/+9KdsQP8W8Vb09FSFqaNkXzuzM1Q8ZRYHVGjMHfFVjcQFT70UnQ3h8Cd5BMCDFOQM574ssHQIdEDZQcJTOkk3PEo4iUs8GhV1h5w5TaKHazYS4mU+IXwVwc88EzxNKY9qIG7GJz334KjGk8+ZTzldGcp+GReXONM/oZqmn8cLPTlwC6Mq6isUAzgJC3k3fwmV9zBefPElX+4dPXqUD/YBsEZ+okm42GrBYAE/cJ1noOtHXVG3dfXU30nJTn+f2SXO/Evm29o1a5XPC95OORGLrVd0xBh6tF/aCKfiMGjyU7RU3wBlIB4Dk8mTJ9vBQ4fs+9/7vm+nIT4GOXWLoUnZmK2mzUYJkEzqFaOK70+w9SziwdbgU0XZdfGyxNIMizQVJZkuIdOmXzmsDNX+5Wfu4R8GMNsqMHb79W21VStX+reZFi5c4HxGTuEr1/KgPrYeajAqvSNK7YknHre5F8327RpqcSqrMpEh4SdBYSw7hAyR3suQLPArWIIurjjPWzfwLXRhDAJcX+JcJjyxnsPoh+fp3PgogKLj8GPw4PjoUJRBDJC4R88ojiKSJ4MPb9eeD9GLOAp3faE45Jt4FeiyQd4UCr/otNJBd+RBWTDyOEIeGeekLPD6vWS7b2tf1UujPfyzh23u3Lk+u6jEnt63Oylubt2i3Aos+o/owN0gkDHAt2zY7nSy87T98R//ieSy3r/d0draIr8TqqJY7fHJgaIMSSuDEvDnwIs8nNsKo8zwJgHaw4WMB48qRkDKEFfioBcoK3wkL/Q4A3nqlnbLCg+z93xXxd8jOXPO77/3/XvtvvsesE984hP2/1J2FoB6Hce9H+lKuqIrZma2LFuWLTPItsyYOMzJa/qatulrm6SvSasU0qahJmmgaRwyO5ZBZpAsM8ggyWKymBmuWHr/38yZ+537+Trtm+/uPXsWZmdnZ3dn8ZzLypxkmIPsQExiqJ9pFUpNbrXEDg3wJdsUnkDSigGijEKmoB+T9GMSkAMmPIiFvcGviI8MZXqBWQBe/OTGxCX9DwMIbrmcN2+e/ehH/+58uOWWW6xvX67WlRx5AqJfcaAF3PR/uPsWL/XpDGwpJ9CTX84FycGefOIxW7N6hZ126ikajHA74hHbtXOnwii+wqILMDBCBiF/j/QBO3nYd4VwEJ5tV7W1yoPSgiMMDDt07GJHVezNampt9doNtn7jJi8z2sKBgwbagXrOpCyz4UOH+LfTGEgjyzt37ra35y204SNHW13HrrZzb73dM/1hGzFmvH3xT/7M6qUr8M2y9h062wHpMX7BhWcdWt3ml2lEMfHuLs6HKD93avDPMoywIa/Ux0bxizDVz/8ppMwA1XHzPcOUn+53UrTwXrg12MumFKeRkZvrj4V5P3g/v3TPuhnvyTOM3vVAd0WuKFtkHXlll8OcOXN8QMLq1ze/+c1itfJiL2f6V/B4eyVgJfDBBx/0izW2bNnqNwyiy4EH+aatzHpWaR8qeQvagp9lA6QfT69ThSnXW4Dw5fqLO/7VgHsZJ+HL6SVUwhV1WXzKCQHCVvwDFxD+ZXfs0fYBuDvtl1x01rQlS5b4bRh49ujW3ZUP9IxBgwf6IUMGI+wN9tkXVQo6YxShNWvX2RIpPwxKrrzyCr8TnUOx3MYThxVj5hhgkIGdgoUGOrvMrHd0ZcKaYGZD2MLg751IMzVsLVtLQEUbDTcdnFoM/+iUMszhYG4R69q9m39Ai326zVvQGTazvfuljCkv7eo6+CAFc5hGVnhZim2uTo3DwNxywo0afMGZL8fXasDVSp0D5046qHHhI1w0UOrCJFRsaTjhd57TodDwchZFpBkH5DmwzwfX+L7BocOH7LlnZ9rbb82xL/7R523f3p1+nWj7dtzmUC9cbF2h2KkcDC6io0WgXSkRjWJGzFoKsgPIjhJ7FjQ8RAixw7/otONmMwQKd4QkG3bSYSCJskqjD55QcipX6SJQ4MVkZcp0s5xwS8GjAmYYnijA8vTwmCzzfCaQFvGzcwV4pnvZpF9CGVc5DJDv0TBUlIsMU46LHZM8TOA9eYlsk68c3GU4FAYGyIekIPTr19/PlTz33HN+icSwYUNdIY5ZuNiexWwaScP3HNAk2dAmSjxdtkNRPihhPuhWPvjKO7N0l11+mX/L5r777vNzYGwnY2BCPWfAATqU8ZhkOOT5h2aUbgYenJXhevCJEyfa9h07fPaSrV1sEyMd0qRBDuWQ8oyVy9atY6sTigXKXarX5Cc7RAxurpxiT0PYwj+NQjWEaQhbhAPKclMu2yyvNAnVbsxgUmYup4rOdjVWgR9/7DENWFpb9+7d/UOS8BtecyEAq7i8+wxvZM86qzN66aUX9exgp44fKzemIYTXFV5kvpKPsBRZcJILD9wL4/TJgB879REZw04+qacKpXhqY+SG8ozJiR744rP85KtIIYgNe/AAJ7npj/xjTx4mX5M3Zd4CgZ+64JgDvxBRprQTpMt7xKedKvCLbtLjg3G0OwxKXEFUVUGmkBcGALRLHTqwdbCnOvSHPAUGxnEmKfZoex3w+hHpKvN6LzpItZf6p7rVXuG59r2l/fo3v7GFixba3/zfv7FJkyb6DVvs+ffDw8pryCc5CT6EXRSVeIDBDvOShxG3cRuW4aAx3Xgvt83Rkccs7BG1DZxBi5lx2ku2nrF1T2koLzx5v/POu+zhRx61r37tq3bhRRf6JENsFTmuAQtbnZUuK5dKN+sXtASvoq3iPQbUYS/THeVF2RVlXMQDso0nTkP+vAyj38GAP5+0SYQDd+IHsEf4GuUpVjl+97vf2i9/+V+qP53sa1/9ik8I7FZbhR/lohRdtokHOImOU32ZZIL8wDPy5DKpdDmgfv/032uA18569uhmmzdt9BVNJmRo4zg/y2oPfTy7KVq2aG2bNvFZhLbGx525KYtbPZlc2bd3r5+5pY+vUTi+JYZ5/oWXbPeeQ9a9R1ebMOFUb8epk6vfXW3X33Ctde3GVecdRFdLm/PGW9IrTtppZ0y2Dp262tvvLLa99Uft3773Q99CzscR27br6NvJoIe+wGWSDHv+KZN4T1lFD4AP1TzOMsIAyfNqSP98loE4TbmXAZx/KEyZprQ3PIucAeVw1dCUX9ntD1FIuOr4+c4T+eJJXUHGApv8HWnEJX/Is+tGMjy//vVv2Lp16+xb3/qWXXf9tRqIHvA+jz4VfRO+0JcyCPna177mt+Nxhu2NN970wclZZ032vgVKYotl1B/qGE/qVroB0FCuewnQR5jMB6bcT2R84mb8jJNhqiHdMiyQz4Syu7fjDXyMuNhzkBJA+HALvzLexjTVXHn5BdPwXLVylRcECgvBOqmTRfC7dOnkHQADAJQRZl5Wrlzhs6fcjz569BgNTtaqQo63Sy+7zA/iZqcNHuJQiBWmpSAngxEGT9pN7iFMossMKhdKZIDRZmsJiiqnGnY3hdBkJhlU9e7DIXwEhVux6qVMtLA9e3fZjp07YIcfBORrsMxQOx/15IAc6bA1hYrvM4IQAtNQ0pUfZmf4LoTfia60wZXGmU8Ho3is0BBf1HmH20qKG8oQneK3/+VbtnvnduvWtZMGc3xpercyS2fGLHQopAyufFCCKRr9Br6gABT2Ms8wwe8wvGehA3QYvGcl8I5RSheoUAgor1hBYetPMTvl/A8Bj4FpbAcAqtMiTHbAGadcfhkmV8QyHoAdNwwQDUKsDOEH8MxOD0icCfinSSj7A/hlHpNewmQ87OkGJE3VOIkLlOPzpP4wWwKd+DEzwqxgz549inMbG+0Nv7WunTqvbirbmBlD2QUY5NCwpfICJG3wnQ4VewxICBuXHzDQYGBy5lln+R7t2277ne1XY8l1vijdhIWnhKOusN0KCD5wLqbWZ3sA6jt7vaFzxowZfui4axe+tRMNNWF5uuJGfBkAhZjySvkAko/5zPJNyLyVId3KfuUw2fCBM/GWoTpeWa4Uw934TpPLl2SBkCjClBOrv9yaNkiDMT50RT4x1BN4RV3ksDuXDlCGO3ds97Ml55x9lniqOiWliJlZlF4AMqjLJOINuQydXNIYDTb0qU6Ib7QfaYePQXcMFMgq+GgrJG2e95RhBgUhk2XcUECYkHWexIGejAsQlrQq6QVvAfwSko+5ypKduuP196IeFPbKE3fhUtxoI6W8St6Z2Qegw9OWoU2i3aMs+LbFhAkTpKy1Ft+VtvMw8uZ50i9pZyIIvqmRlgzCqBpbtHip3Xrrr+zKK6baNddcpfLcrTAn/RtX5BI+ZPbIrudVHtxI6RNA/PT0VSrxOBV+/iV/4AfpA55XGedR4Z9PcONO/nOiR65en6OvpF2TMiy55EZHDB/0u+eeONT+5b/4P75NhHaZbZtMEHLLDwMyZJNyhj5wI6/wCboyXYC6mfaEkIswhM3wGQ538uC8Kd6h29+KvBHW2VLYkce0Q4ObxKn803Y9+thj9utf/cYuuugC+/Kf/5kNHz5UfeN+H4Am3tQTMh/Jy5bqt6GDPjj8Ajd1efu2LfbA/dNtzKgR1k16DKsnuNMO51mBQ0cOq4/nli4mho74BOuAfgO8PnPAnS/7s/2KiVnO97RtW+cTkl279bJlK1bZvPmr1F7UaYB4gfVQu06ZLF26xIYMHmAjRgz39Oj/12/YaAskg5Mmn2cjx55ia9ZvsZdfe9P++dvft559B/hgZecubklje5DKUnmIcoCX1FPxEEYCuGGPf+FUlAl5St4Azn/5pSn7AdXv1YB/4q4G3L0cBWU85fDVcXlvMORM0QgR74W9CQM0civwki4p5zvQgL8UJp9lvzSBgzDpjwxHvtAPGLyy24b2qHfvPnbvvb+3hx9+xD7+8Y/ZTTffILnj+0EHvf+lXkU/GmcWp02bZi+++JKNH3+qD05GjRrtW0gff+wJGzV6tPXr11c8jDY9IfUFAP46fUUeEqAzn1HHK+1M5ilxYMeNMJiMW40zoeye9S0NkE+g2q8M1W4ZrkJD+JNe0oipufiCs6ZxSH3/vv22aNEiQjijaAS4jYSPqDFjz55KllgXL17snTUHei6dcql/n6Rnrx72wIMPSOGps379+3rh7Nq10xntiooact9zT6euhpOMUtg0phBRZlo+yyaJBR9hG9wxEh61497B06D7vj3RzqxTt+7d1GB010Crzs+c0DFyqwr7hbdt3eLPHgrDveHckONfWlWfwvW7fHiLPZwInKcpulXMjhsBzhlW9haiTNKpciCOsBxCoyFixop3lD+5ys6WlrZqcA945zbv7bftrtvvsBNS8F979WU1yuf7l+j9Q2EKi2LIDKlEU3RHXmXxglRB6e+EX+MKb4AUbIQUHidfMWkv8xChzdkyn60UQCuGQQdftwcSBzhjZjLSIx3KtuLXuEOupBMdXZYl7kCErwhm0kaYLOMKjtijXPan8iZUx88w+V4N6YYcYidcVmLwZpqJN+1lQzz8oAsgDg0MZQNfwIMfacArBgyiTP6RNooFZxnuuusu74QGDBzoSj4mlIvKAKUCERd8bpQGH/xEWaM+sZWDFQzqw86dO23Y8GE2dtw4u+++6X4DGJMIDEwo36QfpYttEFwqwTtlTOfKfm3KCLzXXHONrVmz2u6ffp8f5GdrBWdMfLuJ5B1ZbKk47ItHCWeVDVyVARVphZzBO1e28SM/Lg4RRl4Ndkwoi8h+vGPPZ5YhkGWSkH4805TfASYxWL1iVQiecwMUZ2UUwM8AcbbumWeescGDBvlkDZMtTFxQ95mhZhUW5ZGBG9fecpD20Udm2KQzTrNeane4Cc1n4SODoI20Pf0wvnLgEO4NAxEp49g9vx4+8hh1KWUc+VA44Q+/2MoZ9ST4TPlFfiMMZcKzQCn+wnPcVP/ljvxGO53KY8R1I3+esW2iIEtutJM+6FBefYBAXdF7hK8AaTseURzJq3zVfnp7JdkhLgDNRIWv8JctjytXrHR57MfhY4Vr26615xV+kO9YHRC90M2gpCaUO9UUle9x+853vuvp/8mX/re1r2ujQcku9Qmqj8IV+YGikD+nUO/Yj6rvc16LFxBNeWU7gTs35UW+Ku0u7YDnzfkXbVC2H4DjU7nSlxA3z2Mhh0pIdYdVVWbJ1ed26CxldY9/T2Xt+vX2la9+TQrOKX7BwBHVy0gqyhbFiP6NukudDai0f0xGkC7ylTSHLIR/03RGPjIMkHZw+Mq93jNO5D1wARk/cZTf9eJKO98jGTVyuH3ollvUpnSWLhJffic/0e9KblXOxIXHxAU9aSB79LWEF3Zv1yhAtuY98fijPjAZOnSwTxDQV27dssVxtWvb3ldC/WZP2ioV6bp1G+yYZKWb2jW2XJ48yaCO+n3QOghfM8kVh8/rOnbT84TNevZ5tbvN7YJiQEI++JbYMg1Kzr/gXG9TaQc5c3D/AzNs4qSz7dwLp9iOXfvt9/fPsI984rN20aVX2J599V4PaAqgP+Uo2lX4qLw7T6Oe0l7TBmQ7kJA8zydAGTUVphqyXP4nYYEMx7Mcrhy/DITBLw1AeRGVt/eLByT+fDaE1RO3TL0R7sLeFG3pVw7DD++Kmwf1tkSuHsYv9lF/zNXVmzdvtj/5k/8t2RrkE4D0u7RLlBvtFLsSuD3wF7/4hU2ZMsX+/Qc/tJEjR9npp53u26KfeuppW7RwoZ177tmuY4OfdCPNqJ9JC1B+VrtluREn8fCkH/B6JsCtqfIlLdyaMkA+gbI9Id3ABTQVJgG/NPkeE2jR5qR7TZeOtdM40Dnh1AnuyGfyUUq5eQKFqUvXTq7Y19cfsOeem21PPfmUffrTn7bzz7+gYFw0ACDnw2u9+/T2+H4ORYXjqw8Kw75KkgwCYhYHAEdCmVgYCMOyA4BoDO7gwtC4svTKN0TwQ1kgvToNQrp26+oz0oTzDMuddHlnGZcPJtL4sKeffcR0aNAUii4zJ3GbELTQIWV6GASVBsE7MzptNWDkg0aE/EXHIKWZzgZvyQWDGzqK3AJ3/MQx++EPfmArl62wunbtbd/e/TZ58iTr3r2rGsFD3uH60riUE2EQSUWBkh5VSDh4cgg3BSsFmXcA3vGegHvykIYP/3Zt24nuooHTj46L7QD4sd8e5Ri/UHSibEgnlUvcM81MF3/nuafdmC6e+AHQQafOO4ZwAGEyHHREejEoAYiHSSjH55nxy/B+74RPurEnb3imH3irDfEzXg5seHe6hBqFA8WOusDNVuBiywDhMMgZ8caNHePp8T2TjRs2+pks5BhlkBka4mEAnq6UFrwnIT6miEINLngE3qC/mQ8y2HbQv39/u/LKq+yRRx61119/3foPGKBOtKeHZ1YZRQUFkIOh5AF83HzHUjQ8j/MoB1Tnz7dVK1f6WRXyxA1VbG1SLRFNrARxviRkjO2TlG2WE27JO+iOQYX8PGshJ5HNsOc79S15hkm/ij1wV0P4V4AwGQ6/fOc2NGjiXAi0kl/ni2jr2aOnf0hywTvv+CAFPtAm5qUGAEozP2mr1qtnd3vk4Yd8YmH8uDFSuFQ3VQ6URZATNEOG117VO/0vciF3bAoYMqQ4epL/SrwK/ZQTbZb+RH/QTJuQhjTxj3ym3MagIXE4XbKnP7Q4zgJ38LAcP+WOOuYUuZ/++TMGJhVT7nDcX0/aTAZ3DKbZusWFHUE7K7bwKfLpq9Py41YuthGSDFsez1EnDv/5qnZZtoJ1xEeJJW8M6jiU3NZeevlVe+DBB+2P//iLNmrUcJXhPvmhmLa247SfSkcRPb4/RYfnUngbzpLIPVeV9M/fAX8XwLNsN0JhhJ8xweH5gSd6Bo3EjTRYoWdwwQsrJJJ4Gcm86OdGp40bN9u//uu/+Y2Sf/3Vr9qwYcN9IM22IPqJGJDEVlieyGXIAx8OjQkN0kOOoCHt8BxI+nHHnu8J5AcTNAeU7bRvzhfvD5FH8VIocrDtgwXCp5v+CJeGAdlAtUdjRo1SOub1i/TIC4OroFmIiCd3eAw+eAwc45Ib5R1cR7mtSnylr6bv/Y8f/8j69ettrdkZsXun38zJwITLLFAwufKbbYSseO7XwGDjhk3WqWMX66B21ycjhbtdu1q1ZfH9qf0HuO2wlbWUTM1+7mXbuGm7XXDhOVI2hxvXwh44eMCvFB8zdrSvkqD/cHbwvukP+PW/F1x0qQYgB+3FV9/wC3b++mvfsL31TICqzIr8cR6LdoaVPG4UhQ8uLSpngP9ZTtiJ4+6lsiuXYVP2LOu05zPt/x2Uw1WnmXgyTNLXJBSkRf7+Z2kDDWH1fL90y/jKfmkSQtaiPSsDsoo78kbfSJ3Bjuy88MKLtmrVKrvllg+qT2cweVTywTboA9528KPd+/d//4FfFvOnf/pnNnbMGB+c0rcyyTJ37jy/3fKU8XyIuK+nSRsCZNvBe9BWyVN1Hgibecg2JgE7ODJsGco4moLEU42zGhJHhkm8vGPKaUAnpuyWecUNWvGv6d29btop6nC5mrdTx04+c/HO/PkKFQWlMKok7cTcd+252c/atdddayNHjHLmxqG82DYyePBANXRH/Tph9srRWNGpcjsQwK0iJAwRgTeuFkYJcLLkRrYy+3ReyezMBPZU9Lyxo/MQnUfYJqF0jhw77Dfp9OnTxw8KEg4hoqK3lJJEw8Vs6L69+9RQtbEunbqKK8IrAeTrorHaQkIYGiXIkmCo/Y6PPIrh6jTEtsIPprJnnG0qNG4aiKgzD7qjU6aToAONgcsxX51po87wpRdesEdmPGLDBg61rZu3qhGlgW9pY0aP9EYVPjFAoPH0lEQ7HW6NeBENVBiEPxU30sUAdDrVHU/6AQgAA47Dh454ZUHJZKaHMwescsUspQZnKmeiM4uHCWUnKgtlR7qZdpZvpk2YSLriD4R7DDhQshNH2VT8Y1BShhRe0k//NMQjPpDx8r38TAOejIsdAw7eMwzvAH5A4k0aYuAW+abck3YAP2SVdxo1wvF9DGSTrV10wqecMs7Pa7z66iu2Uko/qxvULwaHhAOgA3DaxDNZcPUPpfnMmdxYEaTcoIm0qJ+E4TIBvlnCzVyLFi+2WbNmWT8NVLp17+Fo2L7EIIKVOZ/9VxznjWSZsygMOLI+cu0wh0CffPIJPzDar29/P0NGeOSVcPHlaeoPmMQzpREcTICn4qNY5EqM3psyPmgpPd9rGgNpVpssO/gOX3hPd9x8a44M7QRtCzLeXkowfORWQm7hmj17tm3eHFd9chMhEwbUF19Rqol2rV37NtZBvFqxfKkGbsvt7MlnxqSEcq4q4/lNwJqDGaeTvOhdL/LBTfnFLuMyR5jCD/A4brgl6qDal9hORj4yX5UwEachvzLYG/xLfumeHVmGB3cOejNMQlgj3XgXzTKJM3heqb/khwEJdcLbEVFAOAXSe+QV/uIEf9mei53BL4MS+N+3b2+VU9zs5pezVMiJuiBS4gxere3cucf+5Vv/6udRmNmMeFAsZZYVRdpzly/chAqlQjQm/dATOYsJi8arR5Hf5Bl1DiDP8Ir42VYm35J3+WTyyicwlA/aerYQKarqVFcpvZvtpz/7T+FoaX/ypT+1Hj17KdVop3bu2uGr85xFSVpiAKC23/uEaG+9H9aTd+e90hEp3g+Sb1d65Z8m45VNykPyJN0dYHbh7nmUU0PehSvjEib9nYdFfCYHaXfox+g/oRd5xuSgxGn3NCt9TPITfsBvDqrT7nDhDf3n008/aW9K6Zt0xunq/w+rrdqueGoXXQ+AJnCrTJUmfeuuXZwZOejbc3wyUpiPHjkoHje3rl07+eQFg+h27TvaqnfX2xtvLbWxY0faeedOVtoHXW7Y1s7ZAs7DMAG1Zctme/Kpp23goME25bIrjI8hcridzwT8wz99W4Vfa62ZkDxwwOsE5YFscS05NymyvdsnB0QL+GFelLSezr4Y5JcBvuQTA+/yHciyS/d8BzJOhgWwp381lOPy9HIqTL7zTHzvedI/gEP2xNMUpJ+HLdkboMqtOjwmaUko5xFQrv0/YfAKqmLCkXoZbeAxv4nyxRdf9A+MTzpzovUf0EtySljqRe6yaGbLli2zW395q+vCf/RHf+QyCg30L0wWsNuAAezgIQP9sxtlPnvdyXrTBFTTDt4yZLzq+E3hew8f9J5uZb9yXOzvZ8rxgbIfdJbLIcJFWNzJsz//4e++Mo1AKKbMhrLnjYaK2wU6apBCBeXA1XwNVJix4iNHVGxmHRhooJQfO05DelRxR/pM6auvvuojQw75bN+23Tt8lr3o9J1oCWM2LEoAyoNwpYUdoAHKAQiNfWbEOyJp8BQ8OKANfACDAAYjPaU8MGuLIBCe+kxa3CCGktixrqMvq+LmHUnBG676Y7aFhtvPbyiffAuEig/DCA8d2AnPLA/bJ2Bk5EeCKVSQGuSGckocVjR8e5ca3+Pi2b/9279arx497bIpl9mc11/TwI57q4/YeeedI1zHXSkiD15Z4BPgyCl0lIVo+ENRCG/yknTil8qc85lqpncUx9wCckCN8K5du2X22I4dO41bmKh4hGfrFh+Bogy3bd1umzdt8ZuYiEclBSUV1lfDPL+RDukyQxxbK0JJD7qSR0EsNFAWZCkGOlHe2MFHPMoTHsbAC6F2DykigS8UpVg9AW+afA8ekEIIfdrLwICO/cjQCu8IE0pFdIbYwYM9B3/Bv8hLrJpFOrxDI4Nt5cLjJBAuoFh9KcoQpYKBSbdu3Xw2niXf5WrQuG0oGjAGJe/tGOAVfGWAw8wadYLyy4PqDEhy9h+WrF+/QeHqfBsWZ1lu/eV/+fYrLqaIfIcywYF85JqtB9jJP3WAW46ggDR79ezp7cRtt91my5Yu99u9uBwD8G8I6Qcu55tk7mRBOnmoKBYK44PuyhY8oJzP97MDyAeQ8hK4KyYh5QFayEuUUaWzZMCGHT4TFD+2v8GrvIWst3h0x+13eJiRI0a40kd+qUstJBPIIN81YN8537x48onH7eKLLrCOHWJARzoYFGYUIHiALAUdIs7JTdqDtjC4F94A8cGF7Hn9j3rhPwWmbMAbMZC/aD/L+cUEyL+I57SpPFxJ83oWcks60E9Zej0o8kKcDNOgFMkdN2Qp6mnSLfd0E2RcT1chGJxlPCJQt5A13KGH1QLCUh4bN2/0lb7x6sQZCKNYM9nkdFKfYI/niZUYboxsY9/97vel3G+0b3zj6z7zzAoJE0gHD+5XU6q6KH5DK5NbHruUf28TVBdSlvGj3lGXken4PopnSnEK9yIetOPe0E4UeSQvlXaZFIM/tEF8KA/a27arsx1qa//u779pO3busm/83d9bbw2Q6UNYRWWSiwEJ/RllmPSCG5lgoE+5I7/M8EMPaZbbYeed5NXz5fQ3VigTePeyERAWA0Q+ZJzflfiZR55MrNDGZ3ignAb5p59jyyTtIGc7oYmVo7bt2/pKq38HSbhYzUiqko7Ii+q07MfFP9pd6iCzHf/yrX+0IYMH2oABfZT/o7ZbgzjS4TZO0qefa6+6fVT4udVs67Ydnl4PKZHoNK1bMzGIIgntolf6wPGTzW3t+i329My5oq/Gpl4x1WpbBw/Rn+bPf0eDoDN9AmiTBpQPPfSo9erdy8674CLr0KmL7T1wyB6Y8Zj91de+bgOHjJQayw2gh3wrKHyCPgZjTAzTvlGGlJ3XW+UbfgEuNyHsDTzxsih47OELUy47gDDJ/3wHCEsYnkDZPe3VgHuaLNeyKcdLvAn+Dv3EL2SoKUh3D1cyQLY9De7Y3aUApeED4IKWDBNeQU88C1rcAbwRHvxM9tH20a+i9xIeGZo1c5aNP2WcjRw13MsIecp06NOeeuope+TRR+36629wndlRK26sADe3DRvW2+znnrVhw4bY5MlnKX5M3md58aQ83o+P+WyUt1I4AD9oSzv+PAHiYzJO+Vm2V+NPk5DvSXfiBcrhgAyb7qHjhXwDmVbNDddMmYZSROMAsBWKUTud5zsLFmqk10PKSXsviCFDhvlMhLA4ApbcmzWnAWarUTTGrKrwXL16tS1fvlwVc4aUj5N2+oTTvYBbtWSFpTJ7TFWhAY+9qeynbeMNEA2qiPBCZGR5WA2xH1KXEszVkSzb0iixB5QBxKGDB62t4nIdZzsJEFcFx0ePohOK8x6EFUNYtYB5LonREbFfFNb4jIUYnMqON3qKx0oMKxTpHn7MptAZqvAURz6usHi5K0Ao3nk3fGtvbJo1P2mPPfaw3ff7u+2Lf/QF7+SWLV9i11x7pb099011uON8S9mx43w5lgYvGkbSlQrl+DGUE4ZZnyiv2N+cV2TyVCy5N1eDWW979uxXGR+VQrrFtmqQsWXLdtt/4KAdOMhqFwMs8q0GXfhaanDGHlcaa2XBn7zTWYKXdw5e0hHzoTE6Eiou4FtWlCcEjS18IYCF0MkOz+ELbnSStcojy+T4+JI5vGblqzgkLE/FQ+QQXslm0RHRMefWGB+YKJxj50n5YHf+hCLhh7lFU3TadJ4MEJGDZq68eKcnXiGTKJvkAbvT7QXq0WVYIQqlA/oD4rpkwpPfUAxjlSQaluiokXHefduF4kALMoUSzFWCfOyQLVHPP/+Cf4SLrRoMDOAXikZ08qy6USaSfwbcyIb45nnWv1wpifrJQLxWwakHqvBKtU4d4GlS6jqonv7nz3/mB+AHDxqoehcfpWOQT94JTx2hsWWygJnImhYouMhbK/+AGFvNWEVYo7rONeCdunTyuNBF3qmrKE+HjhxyesgH5Q8OZJXtgeQjB5bEoy42NGqULzflqawoR/II3yjjGJQgM1k2EQeIMojOKGURvnu+5AbgxkoQJmQ06pgrIHpHaePJAK9/336+2vroo4/Z4IGD/EwO/GHSAEW9jR8yVljll/ZvxowHfftWT98iF1uYhEz8j4FDzFYHTX4mRMmTH8LBH5+p9fCRF3m6SYU56AyaQ4blr3fqMIox9ZgtST4jrLJHVmMgIxy4iHYGrCG/wW9vixWGd3AnPdBPUqRZ5mmkHYoh8dHpvQOnjZMfdS7oVlzC8hM+ytHbAflxFsDbKVfGqbG0n7SrRBUWuZM4ssQHR1kVfOjhGWojT/NrWWn3+TilEHt42iVWR8BRq8HM63PesNtuv82uvvpqu+ji8xUm2nLyBn0nFRDF76ivtEsGwQU6p8RzCDfcBs/gbdyORSDyQdvHqn0Yn3jw+DLKHz8H2AAfhAPZ93CK79ehq+2uUVzZvC3iRsd9B+rt77/5jzDd/vorX/WLFlBWaffoxxB5zkiwIhDKKXUbQ1tXmbDzPAYznYdwGNni3Jev3hcUHpNsI5OpBGMo52zjqBO0eZgGuSM/ygthSAs8DX7+nzCUh+RQxiccBYRNefW6oDIkAnU/eCa61adkX0balIK3yQpPfnwVxeut8CncKy+9bN27dbNWygPnuu6++w7pHyvs0ksv8nyinxxWG0S/mXIHDYePie7mre2g+vBNmzdbHw0g2rdjBRvlU7KiH4PFug5dZKvVAOKEvfTqHKupPWlDRwyzYTIH1ZZTBEuXrNCgor316zfQlixebi+/+IoNHjzIrr/hBoU5bMeVjzvv+b1NmXq1XXvDB1X8rezQ4WJCjXqmfJAfOAh98AY2iXFh3IcS5H/UYa9LLo+4Bjh/KQ9FjnocfllveWY58cw+DnvWbyDjJZTjJI6y8bIr4vBMGsppJu4EMBKFfJCHaNeDbgxuPNLwDoR/8eRX4E8aMh+Jp0xPxq+EyfcImzQS1HGpjtNv0bZRJuBhguSZp5+xDRs32nnnnWd1HTspHm26+gS1OwelG333u9+zXbt321e/9jW/bTMmMKI/ZfD98iuv2KxZz9gFF5xno8eM8rqXZYeBFnhH+WS+kv4yEA5oyg/AH7rBhZ1wyYt8Txw8q036N2XgVfbDDf1XQxmCL+kL2gjvfTntrMdpXC4JNZdedNY0BBuFhw6IDwC9884Cv7IMhYiDnixBMVvoTFLlYdTILCflxx3e7Itl4MAyLExkFvWdd96xl196xQczn/7Up3y0yEpLHGzbHx0vraueFBZEQmBWEpQwaKVRAhjEsN0lM0RYGozaFkpXyjUNEjO4/sEz4eSwOLP4MAk6vVOlIeNF4IJM2jDVK74Y7RUcz+AoD7FODUgouiG4EST4yF7TNgpRzFAJP8oJZ0tQUmE2PERRpCNQEdvKlXy865s2buwoO/PMM2zNmrW2ft06u/SyS+zNN+f4/lQGJSg3bPVipstXe5S2c8npDVop5JwhpCGj4eY6WezQx41gG6Tcbt/OKsh+NfSsLHFWpK3Ki4EH50oiPnnwOOIreLgS2fE41cEP9nfLW/4n/MOU3PzCJQEMTKLTU7mJB8xWYcfQibgQy+4uSoQypvywO0+VAvnyZXvhwQ6fs0ONxrdicM+VGN9aJLkMHkVD4zwSTmjJyuOpQ4cMaWNcATVukGrtsh3kUaEqDQJAWpUBRqSBobJDD/WGsLgRLytbpBFpAqHAxQoQbtjBDQ4/BC+3jlL2zzvvfL82kIPW/mV2yVjiwxCf+sBgkDoU6JEOZ5fjoU7HICgGJtAFb1kNRZkZPmyo10lmdJ5/4XkNhoZ5vUbJ8aso1Rhjz8EaOMFHPuF/XNfawy+8eO3V1+yBhx4Qj47aiJEjPa3gvdl+pQettC/k03/Cx+wgW6DY4uR1EFD4yF/RBggH+fIywaZnlA95jHx6JP7LniYhw4MTKIdxgyyV8Dk4G3GP8Ec1kKdD4rtN8+bNtTffelN1d5yvoOCPbB7UwK5De849qG6pzXn5pRec1xxIzi0oDIpRhMDlipanq7og5QdlCR7gHryrdOSRh8gLQDjsLvvC6+Xj8hhtF+50fDHwj44g8+v8L+wYIJ9Apt3Ad+F33hVp83QZB6fzCNoiDHyo4FRQ5Yk2kDrCO3LIryFfCofSmYoninqcMcGf9MFF3TrhW2e4wISLS/jA3br1G2yMysCVBCmdbZjwUTgmU4ROZaA2WTh+9KMf+SrkP/7jN5X+MfVF9VAdSvnhI14m8L56lhL6vJ3RLwf5sADanc/uTxmFwpK0Rr7gCf/lAq+E08uHPMmfH56eZ6UvJP4dqyPqy1q3bW/btu+wv/3G32nQ1cn+9m+/7iuo9AG0E0TkimkGVsgZ5XDyRPAraC7Kz2mLNoo+mbrG4Jp8kh/cqZPkCTqBaMvoi0O+wMM7ec9yxR2755PIAupQZCn8Cla4O/E5PwSErBRxChzIhKiUe8T30avbHJsb8ubn3vSDRrbcMRkAT5AxVrueURu2UPrG0CGD7MknHrUnn3zUpky5UOV9wNq05SKQvUW+ayQnSqcZMtnSDh9VOhocwHu+LdK9Rxfr3LlOJND3MekZK25c968qZW++PV8DkZG2W/3ekGFDfGsrOg3nBt5+a55va3/mmVm+rfXKq662c84917fjkd4bc9+x1u062d//w7ds/8GjfgUwsgP7PM+qR+QPoAyYaPT2lvoHQwtT/cu+DoDfXgaFHZNlBiTfgSyLfCZk+afJOJjEXzYJ1e9Axs808plhYzDCuz8EZf94r/hFuPJ7QEGL2wrDe7oVEXg20I9DQ/6IU0nXnx4i3NjlQ/2hbJioYjULPZSVvYcfecSWLlumwecQ3/bHBP42tU9f+5uv2SsadHzyk5+0G2643mUJ/QEcrPCyteunP/2J6vIx+1//6wvWq1ec76ROQoO3uQKeTu8fMP8TKIctl0E1pF8ZMhxP/NMAlfCVeLglap5hr8gR7SrvIbeEjydlk21OzU3XXz4NJZTGi9u35rzxhu+bY/sIB2S5GpiPgjEo4awGt0ehrFBQDC5279ntSpPvxdYIskXLWlsrRXvmzJleWGxzYEsK4bt27SLGq/MRYZxDybvmabSZ1eFMBR8DZNaNglc2vAHy2TdlyAVDjSStVzRQsissCh3pQB/KD0IGLiCYVDCkaLxlKxgUDSJP9iADuCckgz0GnYrb8A9DWBo7FCuRL8FCgaEDQ3mNA3eugBpfFWZW+LD98N+/Z+vWrbZPf/oTPtjbvHmrrV27xpfwFi9e6LeP9OzZXfyJD4UBUZmCHpxozCgzbmBhxg2eZGeEQsIVmlxtuHnzFtEnZVqRWKFK/mUn5opNkQZ+jNbBAS6WwuElHVnyyj9QqTzhj3ted4pMOE1KG35QYVNgU3mKiha8xSf9UyknjayM2PEnLob3hAyXtPNkUAIQJ8q0cHe+RRmTb9yJHzJkoru9DxpRxhE6aInOH54HfyK9oAM8vGPADS8A4kATPMQ96SMcQLq4uaw7vhjcAOAm/b1790meSTsGuuPHj7fHHnvMtmzZ4tujoBX8EMGMMcpulg34XOnDeFrkM+oI9ZJZcSYN6GSp53yXBCWF7VuXTZ1qL7zwggbEb/n3TEi7a5euLkdsxaLuUbbk1RvNIj8Y8sAg6uxzznb6+cItZ5K4XYRzKqzqIDPUb3gOncwoh6IXX50OHlRmS+BbyGjUd6UWfAzvElAOwcP/DsAPjpCHxrKknMimNIp32pZ4RjgmMqCD1ddxp4yzF1960b+WP3HiGd6GQTdPX3VRPLZsbdyw3pYsXWxTLr7Y2yHKKQdpTOYgB9BEurQVyEBAyhZyEkovkw9et1HMHEeEiXCpdNB+UWcki7Q/wu10i7+VwYKenkbwk7gpg2V8QWchU0UdyjDY4QUm6pVwKV33l1+lPOAqCnTE98FYUQaRH+IrDVivfLryJ5xej+WegDfxOdeGcsaT1SfqRXxMUcppK8mIotDvEJer2kkDeeaGm69+9St+UxyKqX9vq2WNlNWD6lfisDzts/NL6WT9TAPEIDImKdKffKfMIq9AQ5yC/IyT7pQHbWu+E4yBU1v1mQcOHDK+Kk7kf/7nb9mevXvtO9/9rtdP5IeBlaL4qiNcQV6ibT5mx8RE6rtKq+B68M1plOncuYtvzfXVAYkcvObZurat8MaHB4lB/qHLy73IG4Ds4peQ9vTnHXu+JyQ/MeCL9jPSCflRhhQF/+BZUA+WlCVo9Znltu382m3aBQ6d08dyI1Y7VuL1Y3B2z9132nPP8S2IeXbKuOF2yvhRdujwfsXnXEhMvh0+gjy2sY2bdmpwu1ey1M82q31lR0fffr386+sHi0kUGL5vf73a2va2acs2mz9/gQYiw7yPRE7HnjLW6pmE1YBm1sxnvQ1Yv2Gd4p20a669xoYMHerfHanRQHnj5h02d/4S+4d/+o7VtumoMKySHFGZt3PZS4A38Crbv4QGmWnCxIRO1Ok0GSfLJiH9gHQvx8lyLMcBR+JKexlPNVT7NRU28figWmlVh8g0MGU63wu4BW1l/+qwiascLvPZVNjwK3gkb+Q16wWyQRs5cuRI27Rpk81/Z57fSPniiy/YQw8+aL/4xX/ayhXLbdCgAfZnf/ol15+5MKZ1LRdCSKdQv/fSiy/a7Gdn2UUXXahBy3Uu9QxaqAtJE7RSZ3j+/0BT+Unw/AjKbtgx6Rd5bxyuHL7cNpTdqyH9CJt8byoviQu/NDXXXzNlGkosFZP9uhPPOMMuvPAiHxSwTYFOQFHtTQ1WUJr69e3rA4zdu3f7bE3bNuyHREFV5TjZzJYsWWp333O3XXDhhXb11VfZhNMmeKPw5BNP2CIp3Rw0HD16pAY5Pf3QoitYKuQD+/a5gpvnBfKwd3TqKDTR+Cq7EhL2yseqDd8JQMFi1paPFFHwPvBRAaP8BHPCOJtEYwUKd3WM/uadavhH4VRGqgkFD92NtPjwnYpUDQnL4exrlTKh4HR2zM4RlRWPVrUt7PnnnrUHHrjPPvCBG23MmJFqfJvZtm07JcQrnCfbt2/1maAxY0Z5h+7bt9SYCr0LLp0MNFboRMihExqb++0g7GXdrQGJkPtsi1/rKztXJLMiEHxUBRMuOioGljRsKTD4pXB4uOIdQMGEr/nOg2s1GWySPhWLgQnl4gMclSMNLGmG8AUfwengCpnwF/wlTPK6WpiTFtyprI5DflE+cXsU7qSLG50pkBUdOoD0o6Hp2rWbKzrkP65z3O8KAPmg7ImTDUPQ4kkWtMW+7VxBSdyYMpRpLvMOO4D8sGLQpUsXx6mgTh8DFQ7nPvnkk46Tsx+c/+HMlN8aUyRDORKHNKJ+QEdFIYBGaCD9aFAZmPLlaM4T7TJu77rhhhv9LnVu5+rXr5/XLwZBORih84BfxIMvuCGPJIwMsY2Gb5lwMPzuu+/2G2c4uA9/6+sPqtSbuexBI/zyyQfRhGLF4Do7ZvIJnfCd/AW/gqf+LOTnD0FT/E9IeYKODBd1vCg7x19JJ99Dhk94e8jExxMqk/Xr11tv2X0yRe0g1zK3EH5m0ti2+OgjD6v8BtqggQOUZ7UNSpP0yavP0DNZoTRd9sVKvwFPYQKUssoQefAyDQKd7tgGUNQFhWzYGuP+IWvgpLxc+fM8hHwQl/Q9XcWBv55vmQSsmMQVfHES3R5lgjKB7FW2bwG8024B0E/EBlqhS/EYlCJf0eYKn7cTBU65FKgib4TXYBqZQalnQM0Ana/tU2e4uS7lGzbRVLL6wFbD733v+z6w/9jHPuofzGPiZP++PT7JFV/FPulyTVsFNPCL/BYGIH9siULm8QdSRnkChA1+RhtRBmgDwj/qJHnM7RyH1G9279nb68Htd9xpCxcttn/7t3+zbt27u9xgWN30rY1OV5Ql+aZ+wmduoITXTgdlqrSC/yjW+yW3nX0FnStw6Su4nGHX7j3+DSPkgUFOlmFClhmQcgKQj4TMN+Gq4+OOgUeJK8OnQbKQGY/PqiHhmJHEB/rJlMyRQ3EJBTqBj4FP0uaYX+u/cvkS27dnpw0c0M+6d+9iU6de7IOLvAiAyREGAC1b0vc10wBtrxu+CbJ27Xq1+fChtQ0ZMtBvY8sJKHQa5GmHwvGNkdFjx9ngIcNs8dIl1lO6i+tFIvWlF1+xjRu22ZFjh+zUCePt4ksusjq1E5u3brMWrdrYvvpjNvPZl+yyqdfZ+RddZkePc0ZXbQByixwKSfIO/sAr0i+75bPaANRTIN+B6rJ4PyCcl0MpLsA77lnu1WG8vEppvJ+9KbyNTOFehrJ/GfK9sTv294bPd2hJe5qEzEOEc5dG/rwDTP5l+w/wpH9mQpnvJvXr18f76tWr3224DIUJk6989Sve/kd9jwnJ2OHQwvXes8+e7Ld34RYfyazUFdqa/yk0pvn9obpcMh7pJi/eL0w+y+HSP4x7O2TYBMKWZSndAN6zDQXSv+am6y6bNnfuXD+cPnXqVB+U+MyxCjuVg7xx5uWXXvJC4q54GkWf+ZFhOw+GL1byDZMPf/jDNlYdBrN2VPIhQwZL6R5hS5cs8rvDFy1cYP2L75mwDYICpiMHN42Psinc0cByO1SkExWDAmPVwpUZdeR8AZav0PNFZWbC/MNaBaMDIqPgzAFJMjb93gsZF+ZnI9y44OALnT9KOV9h98OHNeDj67wHRV/seyUfzNK98fqr9o//OM2GDRtsN954nfIaBbJ48VLbsnmznXHG6RqgbPF71M88c5LPBikxT4tyOHKYLUTip5ygyTsjNbLkgQPprIowW02nQ0PMXfcNnZbw0KH6ZQNSCDIfqbijHGIA3KMCsaR9QPGjUYIGcBCHlSkOQtNhch6EcgQYkBAXpYuOPOQnKz0QDUUo0tEZIUcEAG8KaMZjsJnpJ80eXxXXG4nCL5S3aDRcYVYYcBEXJTxoqFQklBzoRMGn0+Y6R77pwcpdNDox0IjOGh4GzyMtaCGlwBXnQ/CvpAHupBlIenDDD8AOMOhEUWPAz2pG3MgV2yBZqeSMycMPP+y8P+WUU5x26gj+0M+2FvwyPXjBAAC+QjP5Jy/kAzfCJn0M9t2I3xdffJEr2nw9my0jzLAGLysKBvyAFyhIGD5uJicfmFB+rIwyg/TY44/7EjUDHPbTwhO+Lu/L3pIZBiXkgckQwOVZ+DGpJIV78DVfsHs9LiD5nfby08PKRN4bd74ZxqEBfeIOwzuhULJ9QCU7A6xWrWu9TJ58+mkpKxv8uy/IOzg510anw0Bk9uxnfRvHWarL5BX+pJqF8pryQLwctMMHQjh5Bf1YXekUUG9c8dfTcyBnV7IJh5tHjPLKvBIw/cI/8DLIIxzy4MHkl7zKqAkNcYv4tKOEJQ8E9m2eRdxUMisQtCkxpRVbUpA/paKw8pW7/oUpwnoqLhMxcIF3pEEfgT8TKdOnT7fzzj3X+yrC7t9fLz+SqbG33n5bg+MZ9oUvfMq3wZLXo6qntSobEar0lY7aLezgSz5kecCf5ClIsUMzJt0rvIr2hzINvhOlUhZAhAt+Ez7io4Q304C2nQYL7WzpsuX+xfm//Mu/slPGn6o8x8QITyavSJt2N9pOteeq1/DStyMVkHQDmTzfamEASNh9+w74JJZI9/4BxVsh9R5KMGnAB3CQv4gf7UXmuwy4A7inAZIO8kvZld2A5B3gsgMNeudDxZQ3PnjDo8MHD3v9iTNSZh3at7WVK5bZvLlv29LF79jmje+q39suOWjlZ+OQyZjsYOWeb7ewQs7Zn1rbuHGrzZ33ju2V/LA9Djlo367WRo0Yau01IHE6RBvtkqL74ffVazbayFGjbdSoMYo7XyGa+YopfSMTOavf3WADBvS1m2++yfryIbyWNX5JQacu3a19x672zKyXbdeew/aP//xd219/VFVH/aLyxSDbd4qIR9Cc/Ek+Yof3acdUg/PQnSvy1eAuyHjVcdO/DOU44KFss3wzfoYpx8eP9zQJ5TjYE2+6OxR+PMvhgHw25Z52vRG1Ed6KX8RNnjQFERZ88a4YjeJjRR5woyzol7HjzplnJsHZ1nvhRUzAX+0fU7zkkkv8Mhn8ACb/KF/aBz+7Jj2aCZJOnTv5df2SOOcz+KkrPKEZHQj3Mk+bgjK9CUFjuFf7l/2Aan8gw6RfdRjeoTF4Wyn3psJnGWCq8QD4V+exZsjAHtPYagVTh48Y6QoSzEfpR4mhYaSSd+7U2Z9vvfWWDyI4pBoN2zF1CAftySefsnfmv2OXTLnEzjv/PBUmMw7HFKelHwTtUNfO91gzkly1coU98MB04+pZ9obS2NSpsSEM12oy20hmqbRkI5f5UOBQElB+GRCg5Azo29dnMBnQkGcaa9KNtIubR4TDGfKe8pVQ0zPyR8PsypCYqKDRNMZMBm7wIRBIcPUfvzh4zVkLZp9YNUBRPyhhIsQJNZa7bMf2bbZq1Qq7687bfI/rh275gPXq1V2dw1GFP6IR9hpf3eAawVWrVoonOzRAmeh5SSVQ4iF8WGSkENDgoiAxO7thwyZvRFE+6XjoSyi7VHRQdLHzRDC8oT8cymAKBHyiMlAR8jYznnT+xKFywEfkgSd+VFYOGXKhAEoZ3ztx3kBjwS/wIW9cGw3g5/7FM2YWI3dRcSsz+xjsVNSMh8lKi51BawwwouPEAKRLfN4JWwb8vHOXPzg4jEY+4Qkrf8g1S/C5Vxrl23EoH4QHJ3kiXeJQRvhj4KXTVdCXNLjslujBDrhiorJi8MiK4e5du50PhGHlZMeOHT4zzMD9aSnBpMdMvStyIo74Skh4USQi/RiURHlCJwZ8pB11JMoHw/cOkAu2AXL47lwpecRH4WPAw+pj8BsFMranMVBhH77XMaXfXJ1se4X1VUvRzpYTzpk8/cwz9vrrr/kAh8GVD6YUH4PdZc/LIJW6VHCiXCCTMOEWTxydfLdWZCKhIZwg/ZLXAO+ebhHOywl3DOVdeZPRf4WHLmSGlcZ6dTBs9+vYqZP1Urk8/sQTqgPMmvXws2zIKrO5KMLw9/HHHvPrnuHjcbVZnl/5kBR22jW2x6GQwQMuEKAsG2iAN6oj2KPE9J/8yniZQj95pF0UPoxy7X6OQnhpCwDCeX71hOc83V1ulG2WXyqonpqeEb7MtwrP1QLKHrP+uHm6Ao+jH+EzP9TVuEwjBiQoo8gPZ9ii/KNeO0JiyM47eWIQS95DFpt7fWAFkZVgzi9SPuKqnmoXVbe///3v25Ah/eymm25UnBrjY3wMSjp3ii2FfBhPBeAynPlL3pTzTNqR5wDcANzSD5oaxdevHC/rfwD44RfvKj+21LZqZ4uXLrdp3/ymXXXVVX5tN+0Rk2uskLAFLycTUsF3nNQ98Qw++mDVS0MgEpmYcjeFIT34vWTpMvvJT36mfneGBkArfNKBNoZ06K+gHwNub+OVFnSTdubB5avgAeD5lXsa3tM/7Rji+2Si8IMj+QONHt7b2oJHks2G9kwDLmSDlZKO0gt27thud95xm/3iP39mW7dssk4d2gqXeFSj/kptCpMCKlaVt9w0GKuXXrJt6w7fvfHSS68o/k7fMjVq1AgbPHiAde3S0fqqL+ZKf+TkkGQEmrjEY7361Q2btogPZl3UpnH284D63AEDB2gg8q5/u2jtmu125pmn20c/+jHrKCWTL8Mf0kCvXQe1D30H2tvzF9uylevs29/9ofJYq3ays/xFp9pd5ATeihEuv8m35A1uKVMJZXvynPLGGT/CA9jL70A1njSOo4C0l/2roRweqMaRccpxE1fZzQHy5VZON/OMW3X4fOeZhqhlPpXjpb1MH5Bx0x7QOL1qOzKMXsy29lwR5dMStM+cO2mr/ptt0oRltwU60QHVY3YVuS5a6DK0s7Tb6LG+7b2oU1kv0Gkpe+9LFCfz8H7mD0H6Vz8T3g/H+7kD6Zcm9OL3ygWQboSrluWEcrzEWbN1y6ppt3zoFhs37pTCi7327Zw53jCpYXt31bu+xeiCCy60oUOH2oMPPujfUxg0aLBt377L7v39dG8gP/LRj/pNAj5rpkayZcvmalRpiFBO6YSb+dmPUSNH+MrASy++4J3LwoUL1LA0VyPRyRsHVhEosG5du3h7ReNMowMw0mTmpEvnzgrf2VdI6Ldz0EC+fXChvCI8MdAAyHz4A86owk5cOmPopKv17lZuGMfnuMPOsj8NaJwfOWrHNAhhlcQPrZ44anv27NRAYZ298spLNv2+e+2pJx+3Jx5/xDZuWGtf/OIXxOfRVn9gv+g65gc4167dYBvWb7SJEyfaihXLJdAHZOemsthWgIKZN+XQUaPAshx9gJuzZLib3TsgGeVOMaKiooxE2MM+E+6zanJjQIFh+RhBocPnylcqADyhvKmApJc3opA+FYaBhwuW8ONGeao6OR5uPyGeMOgd4TJX0LIjpfIyYPT4XhYIarFqofgAaZJfIJXzfHp56UnnRjrR0RWDFrl72gqTjTphMbjznoYKD07s3kjIDqjv85lY9pynnIALGh235ykMfPX93N5xkJ9oGDFApgUQFyCdVGCSRtxcWScfwuVfGJYSQn4oI7aisNrI14L79utnD82Y4eU5cOAgV5JROijXLHMg6cDQseOPPdPEQJMrerKj1DCrs23bNsnvcb/Km61it99+u9dxzplEmYgn8EBZpK5QDrwIre/3dvlRKMoEmDx5sj07e7bNmfO6D0z4QBTpUc/hWRjVT8Wq8Ih2AmWrcbklYEfOPSEZ4iNK8LQMvJfjlv3THTcmNrL8Kv8bG+ebwrF/nC8/U4bUI7ZosGL7xOOPK9xJDRZZ+W3rOLmmmfy+8PzzfnU6AxPviGBWIVsY0uaANrRQTjkogSfwlvqnIvaOywcO0CIMZXD6cM38Chc0uJ/eKat0Sz7EkzT8VWHgK2kIh9ox50mBL8sm+UYk553Ll8KFyMtO/Y466KH0TvCIojjKV8iilF7Sw0RId3eltShz8ok7BjykxQCEyRdWT+lDuP76jTfesEmTzlK42J5KOXE+6vEnZtlffPlLqicDfOssN/y1a8tX3Pf4arofZD4qRUJx/FxeAZnHzBv1M+WwDPA861Mo0MFIHsJQhA8+Et/9lQ/y4nmXN3W7VWspLNbCfvDDHzv9X/3aVx1PrLoQN9uTmNCI9oMLXLg+npSizeT2Pfw9TE20j/A5B3usiNx5x922VAMTrn9fu2a9vf7aGzZs2DCfIKPNayhPAW0SbSN4cjBBnsizl6/s1TwByjgSgpYow8SBSYjvhFR4n/lodjL6uja1baxjhzp7+8037Rc//5nNfOYF69+3u40/Zay1asElHvRF7FiI7wtxs2erlq1tyaKl9sacN30AQdpnnH6a3XzzjWrr2itca+vRvbO11GCmjWSDbZfwmPOXtMEcfF++cpUNHDzURo4e5Wd8BqjNHThokCg+6dsHkcNbbrnZRowcY/vrD6tdPmq79uxXhltZp649bfderv993P7sL75io0aPt5a1beW2z+tX+7p2qvdM7EXflgOQ5AEGt+QdPC3zNcM4FM4ZBpN+ibMpKOPMZxnez62pOGW3pDehqfCAh5Xhib4IvF/cMqRbPMlrxAOaymu1G/GaxltYGiDa6WjvQxdz+lQvCcpkOsCApH37DrZb9QqdiEpJnaHt4MmEEWefQ69qYW3UhxCu/sCBhvJJAxAnJ/Cgs6k8/f9C5jnxYcrvCdXh0q1sTwOkexlHAm5Nxcu4AP6N2oKi/GtuuHbKNK41QxHyQ7FqtCkEZpMJxBaEhx+e4ZEYkLBVJ75IOddvCHpVjdupp55mU6Zc4rOrxCfdGjUUar7FXBQMhOakL3lxyBAh7Nu7t91w4w127jln25zXX7XHHn3YFrwzz/eJUuAcGOXJASHcOItCx4JSw4CllxQ1lCmU4rhSVpninxoXBjakycpF8CCUAYxYjIOHBzyO/H1A4jP6EiB1FX51pNyig44BCfbmzWH2MR+Q8FGmwxpErFix1BYvWqjG6mW7+6477e6775Qy9ppt2LheCtsBNWCt7OOf+Khvaauv3+9ChwLMPt/ly1kd2WXnnH22N6DM6rFqwqw4s6gIJwVH2XB9K6sjnBOhAfUVEWUnOyDCohxm4UZnH9szvIIID2EwNHgHVB7wKoFyhzbCgYNtczzBiR/KKX4oygBKJA3LoYP1qphx+xA8Ihx8hgYEz5ffizTloI5ZdKvSOi6Ub7lTiVMJAKppTYGGHiDs0YFVSjPciZOdKUpyVpCsBLgTJtIoOvtA6zQkD+iYeSJLlQEVWYi8JU9drvSedMKrTAc37BhPR/7YkxYaKmZG8eNAHP7wLxtC5ACaWG3AcBvenj17fLaYmU7KJvGTHgYcmUc6dnHOcfGeYTB05ChmzBAys0NayBhL0mzl5GYutnShBGLaqP4Jtco5Zq+PaGDWskWtzx5BL41tzD6btxN8aHHu3Ld9aygrpKywohRCK+VOVcwBJfzwQ9rUX4WhbHFLSHs+ySMJRc6K9wIIk4Z8liHdCZ+DYW8DXGkEZ4YPfPAslHbzVTS2y7FtDSWZL76vXbvalixeLMVjtF/0gWxz9oqzd7SH99xzt11y8cXeZlE/guzGjTPblJjUob56ANxER1zxm0qt4hS8aqH0vT4pHu5RngpTsIv8QTP8dD/HGXgz77gnbuK68l/MmMcA3IO77MTgJgZF2MsDHAaQMYiAFCnystMBA8zYI38MPryNksIc5ar6XdDhbZRkOOuGXwWrOEFnyClyCcB35AyFELnny8rDho+w7ioHlH1WzH/4wx+qnvSxz3zm0/4ROm5hZIKHNqq13xIpGRWObPeyrgMpG84D0YI7MkJ+cAdwx1T4GHiC+Wmir4C/zkHKkvZDYWENZcMAtFXrtjbj4SfsxZdetW9/+9u+Wsl2D7Z50PZEufCV84OOk/aGNr+NTw5RTsqb6ouoc3+nTW6sppMuJuijjT5sK6VoM6BBScKdq7wvuPA80VYUtoB8wROAdijzCaSdZ/Is/TztwgCEyWeGT5N+ALLGW/oByDV2DpFD469v/ZX98hf/WXxrxPz8CLdk8S2RtlzHrTyzPWvf3gP+3aRnnnnVNm3cojay1s6YeJpNnnyGD0TQFdavXaN2dq94cEh9d72v9vtgRjLWtVsPH4y88eZi69m7p004baJkq5fawzE+gfiuaHnrrTc1EJ5k11x9jfBzJrbODh7mUwgdrW//wTZg8HDr2Wug/cdP/8u+8MUv2XkXXGz1vh2McmJFvLXSYjdFKKTiWMMAMPmH/AExGRRQ5m+Zt3pteE+/fE/AvQzl95T16jBA4kt72ST4HK2eTNDQLvhlQrjLUG8U2u1eyIXBJdsQ/LLcec+8A+V0ypA0UAeCB/EO5HtCNf1l/EAlbIQDwq1CsPehSou6Q/sDDrbvIae4ccMs/ShJ4cdABH0hdvZoYK2BCHUerOzy4Uld9nZO7kzG8A5AL/19bHU+UqKvafjv/Mv8wVTzo/zeFKR7dTwgcLutIZ0E3tMN05Sc4Z/tQYbB1PyfP//CNJQhuXvlQPlVO+FwWAOTZ55+2pWgm2++2RUTCqV7D2Zu+3oDyfcvWte28a1HfrBHkbk5ipUDlslpMDAc6CXx3VLA777rLldUUUCOS/G//PJLfeVk6xY+OPSAvfTi836DgcTVByGtWlH4rYR/gJSbbr5C0laK/pHD9RpHxIqFSleFjbLE3j+WdGE4hc6hspixhx9k3pfw6TRoEH3gQcWQEtgMpRg7fOCjdBwOb+WdG3QwMNq3d7dt3brJ5s57Q7ROt0cffsgeeuB+e/GF523BgnckTEHnJZdcqIHGWXbZZVPs/PPP9Vk7FDF4zaUCNKJ00gsWLPKCGT16lBrUpc7fYcOGqsGrc/pprA5oIMJ5EQYRDEZQtHMGDDyUA4JMgQK8k086enjOMxs4OjjeMaQFfwiLHRzYmaXnSSffoKSLFmaASYMKh8LDkiUDP74+C5/ETU+PuCi5rigVIB/PJ/mhAqIcZMOsf44Xd/yhrTy4wj3zAg7eyQ+KGfTBj3JYcGRD57ePFfbkD3gIw6A35cLPLckPg7xmg0LjyTu4SQs+qWo5D5wm/XLWhLTBTRj8knc8SQ+Df+KR1WnCnXfsGT+UmljJwh86OaPBzVYo+WyjjNvw2nn+Mv8obH7VrmgBD40b+QAHNBEm0yHffrOd2IJyiR8l5ZMHGqicfvrptmTJEnv++eedFuQSGQY3dRO+CIufVaJOEZ1yC6UmbujjQN+6detsxoyHfWDCdjRPBs5BAwqIZIszSkkXdJJf3jEeWu7wLRRWXGjgom1J/6A/7ADvmd/0A3iHH5Stb1dCU3QgvHJWiu/Pgg4fhCsegQjDYIyrld+ZP99ee/11v+6RNpLBC/WTgcjTTz/lgxQmJOLmLWiJwS91j6RQqIMXQSdu5M3TEk28gy9XEqAOeojv9MngFoMGjN4wJUCeKGNcwYAMwwNkJ/nliBxUz+QGLXm+CiU2VjqijACnV8YVX6ebNl/1m8GVkBEPf4KnEu35ky94WjHjTxi58Q6OjMfT3QTedskvw0IT2+X4TsC69RttuAYmtFXUi8cefcS+9KU/kaLZVrIdt7yRH9r64BIff6XexiSM81Mm6xCyByB/lJHzp0E+Ig4GiHob7S7xKFt42MAfz0+Eg+NcxU6bzXdJyPtbc9+xn/38VvvYxz9pp4xnpwLbZg/7xQk5IAHAEzxhYBaXlZACZIlyL6siRedTGshwZUj09R8wwC+e4J2JB5Tw8aeeYmdPngQmp7lMb7YV8N5lVf7pxjuQvMKtzEcAnmT5eV0r7Dx5B1ilZTUQXgPgoZjYKj5H9elXt95qd95+h21Yt9b69ullw4YOtlPHj7MOdXy1HXwnbeeOPbZ9+x6bP2+hzAoNvvZJHvrbueecprCj1eZ0ko6gAcih/Xawfr+e9dZK8soKTF27Oi8/+tWaFrW2Zu16W7l6rQ0eOsTOPPtcDf7jmzevvPqaLVy0yD8kzKUgp44/VeVIWyA5r1G/V1Mr/g7VIOYsa9Oui/3ghz+3QUNH2s0f/LAdRWaVKWk6ejJRgKJJuRTtGOVDvsUXni4rBR+TTwm4A4RL8Lqsd0z6A8nnDJt+5TD4BR3hRpykA8A9cZTx59MHJEVYIO2JM+NVmwRsKS/V/jyhpWwv+wNeDwoaMgyGtMu0pn/GLT8z/YT0i/oXec6JB+SUdhie0K8y+Of7JFz2xEUlnH/esnWrLV68xBYuXOQrk+h7tJtMIsbgJtKkj+SmS+oS7TK4qWv4YVgUoC8t01ptgHJ5AZnvpiD5kqaMhzSr/THlMki3Ms9Sx0s85TAZH34lHtzKz6S/bGquu+aSaTCMw9IwiOtt8aCzZqaUA6sf/vCHYl90MdOHNHXu3MmvvevZs7eHWbN2jRSZg9a3b2/VM1X0A/ud2YwgwctqACNG9s0z0EGhGjhwoNVrALF3zy7vaE477VTr1bO7f69j48YN9vhjj9jbc9+yurp2KjDOpqhzckVd9Gkg0qljnUl99MEPKxv48VEpP8SIuxgGz6CLr/lyAJ0wnF05sH+fwobyDa5Wtc3VoHET1RF1cOwD1ABCYTaJDgYj8+fPsxeen22/v/du++1vb5Wy8YQGURskiAdt8KBBfl7m05/6pPOKAVaPnt1swIB+Gti08wKgI6MzfOutt+3HP77V+vXtIyVvhD0zc5by18HGjBljs5991pUXZsTZsiZifRBx8EC9LxPSEOZHpcBHJVAOo0BUxsx8+2FzVSIMSks2+pQBcbCnwKCQMvABUApJK8oYBSAUatxRQim7BG+o/Mfh3gPiV53nEwURP2YhnfcyoRSIvEIIXfBKAhqdeSjsaVJQeWZHmDRDC5UVgBe4gTkrSoYlv/iBD3B+FasOuIEDOsmj0yRThnQDF09wEdfTUWOU/vAJZQRawQluwvKeNGe+APgPLcQtK3mYxJm8S/7Jyf2hH8WXWz/AwU1XDFRQ/qlnxKURhE4gLwogbNIOnoTMG+kA5AXFGXmCq8gPCh+3q91xx+0a7Oy1UaNGKs5J46vLKJ+gYysbgxImGhxPMUNPG8IsEof/uD6RA/tMXICPNLlZ6ajCwhvKlThJJytvrOC4bAuCR271J+/gj8mN8CAvZeDdy0tAGN7TBL4KL3wQoPQdSu4S1sIiN8rB7aQDHsmv4lAGL7/yql+nznXK3FnPrLevQqlzYbvHmWeeKflo6fUJ9NQ7zqcgw6ThAyzJo6h0E8q+jDpBp1l25Ixy8fqNAiwgD+WVCwA7cZ1K2bPcoT3D4ZblD3g74GHgi7s0uAt7KZz47uGK9OSOX/AvVm84WE1slAb3Fy2+IsJgVu+4e/qRkDWnvVB+CMcAwBXpBrxFWSk54kS94FaulrZ12zZ78umZdsmUS32A+JOf/Ifz5ZYPfsBXRphM4nA737IgP0LlbVTiBB91A7vTIb+UAfwc8AvvhjjIqNMk44PFIh54kUn8wUtYZJt8MXnEmQS+UI8iw7a9H//kZ1JoW9lf/tVf+UBk27at1qlzR99yFgN/T7WgBT5G26gSlxvpw0PR4nkLvgT95C9Ip/2ETmZ0e/Xq7XLINuyzzz7bplxysWQH3BU5SN7ke8YHMs/Qg8EOnYTN8Am8Qwv+hMs+KGnELc4Vxawwk1iUHVu2v/H1v7U7br/NtmzeZC0VduLpp9nE0yZYPw1MTp446rdkMRlJ2/LKK6/Z2tVbvJ+fNOk032XA2SHyJZTiBBMzLVXuXLZxwE4cY+KyVhyEjha2e+9+69Cpq23cvNWWLF0pezc7dcIZ/s0YbsmaNfs5W79xk58hO+30iXbKKePVLvG9p8PWsXM3a96yjZ0yYaL16TvIHn3sGfu37/7Icfyfv/qq4ksOROdRmRMnmNhD1oq6WMgU9QWIcguAt8gPblkeaYBGT2d7xa8MITdNQ7m80t6UWzUkHfgTwsPxXrK7f/HeEK4JA5Tp9viCxF9tzycQ8WIQl3wq+wO8Z/yy+f8B5DfqO3Uh+jt0LNqpTho812hgunzFKvvOd76r9uendtfdd9msZ2fbyy+/Ys/7VtInbPr0++2FF190XD169FQd76J+IHRP6KcOZFlV57dsAPwxWf/KbgnYMzxQHR9It3TPZ5mXZf8y/saA+3v9MnyWj7eDJZxlec800r3mlpuv9JUSGq3tGpjQaNOA8PGXxYsX29TLL7ehQ4f4HjgaL5atcrbUG16NENnbO27cWNu9e5ctWrRAhRjbQjgItGPnTj8ISsFy2IfR4ltvvuVnKJjd4kOBGG5A8utYpXitWf2u/fEX/8gVdc4lvPTSi/6BJGbB1q9fa2vXrNagZb1xq5WvlqhQ2RfLgIQVDw7W+xkPKTzuh2IrxtEwsZeYgQQrH7mdgpuydu3aLrPNtm/fYq+++rItWDBfA4anNVCYLaG6z7ewLV26WAJVZ6efPsEmnz3RLrrwAvvIhz5s55xztg0dMlSdRjPbujUaSA45gRdFjvMvXKHMjPGvf/0b27/vmEbO7W3kyNE2Q4oaH7GjgX3+uefs5ptudAWf7U3+sTsNSEJRpNQkMGpMUV68kMmVCp+C9M5amUHRRvlh5YJ8K4DjQcF05QUMrkBUFDaUXWbXUdBTKLNhpJyZfSUObtg9jpQrZAKe0wlwOUHeGMN2CewIK/ErDUcMMrw8inTcDl0ymTYmAbkhPvHwT/DwhaB7tVA+sROWOBggty/gD/3goRMkXMYp43b6FS4rVYbhmfbgnwyKod7115Ce80jGwykMcXiHlwBpZXqJq8iA4wkFM/JHzlC6Uf4pz+jYj1mP7t39+yAc7Jz17CzPD+c2OGTOKgd1LwYpwXMa0MwP6ZI++AH4kPgpK09c6UIz8oAsxYH35vbMM097HR0woL/eKVPitnI+5FkRlLJQ/BjkH/IZIr61cv7556tubfeBCYdF2epE2uzhzosHgDgYGEqd0yOA9MgLvAneh7s8Cv4mZL68fGSy3AjDM3BEGOJ6OfAr3AsfB+edfnoIgn9A0kI+Oyp/5KOfeMKgfrbqMFg4l0NZsuWVtoOyYyKmQ8cOMRARPp7UAyGL+oCsepq8hzILfb49KgmLLDtQF7FTDjlISfD8iy4CeP69Dhd5lOGdzhA352MjqLw3DBD4FWEzuJcFgyanlboYvJQl/Asa2IaGzHmdkz99QK7E+FYxD4cGCV3kS//cD55QC2LygrTBQTwmAPgC+oyHH5dyfalfQ33bbbfbxz76YRs5fJhvy+EsiTCKksg77T9xhdzzlYq904q/cJdl5r18gZ0VWQJq2/ARWrVPGG+XQzac/zIMPtq1q1P5s+2Kj0Byi1h7e/Hll+2xx560r/7N3/rOg2Y1rEpo0KoBCbLiEwoFDuiFb5SzyyQ8cvqlLImWyBFtB/zHrv9Onv7pDyXKtwKLxwz22TpMXwx/KucogwfBn4Dqd/JdrmvwAPoyDH7U3eQN7uSljIfw2ScAvvVT9EHPpo0b7Vv//E/21htzfDDZu2dPm6xBRts2bM3arT51r+2VjrFVgxW2es+f96716tnZxo8fZ+NPOUVKYgzoMN4+CT884mZFSBIHfcspZQEf9x04aLVtO9qK1ett9dpN1rvfYDv9jMl24NAxe+qZZ23+O4usZ+8+dva559lZk8/2cmRAyJau0WPG2YBBQ63vwMHWpn1Ha1fX2ZavXGvjNaD52Mc/pXI8YkfUVltzeEHfwEoJPMkyDb7lIBmTfEs+pjwmpH8ZvA8SJI6mwpfjZbgy5Hu1+38HwtQoPeAPpZXvZQMQpxwv7fiX7RkeSHuuYgCEzbqZ8Xhm3GocTUGGT6AfChlGsVYbJPEnz3w8eO3adfatf/m2BiTf8Q8ds12XnQzjx5/q+u2QIUOkp24UFvA1s2effVb99bO+7XqI9EVw+0SgTO5kyfoFDZkHIGkv5w3I9zLNaU/3sl85LPnI+EC6l8NXQ4ZNqI6bUHZPv3JaZajG0ezW//znkzQSbBFCMabxXrFihT3yyCN24w3Xq1GY7J3t/gP7PFJ2JmRo+/Yddv/0GT6bypV427dvk+LCwfV3FIZRJlup6u0b3/i6d8isPBDn5z//uX32s5+1Af37+4oK+8/3SYmnA2JG9bbbbrP/q8aajg56+RAglfx36nTWrdvgKwssg/fv38+3RbGNqHu3Hu7eu09fnxFCKaOjo3IzM8LAC0Bp27lzhw+u1kmouL+cgcSbb70mWvcrn3t8OxLAFYr1Bw4r7mHR+2mfhWErGR9BbF5zwtpLgWp2ku1V9Qpz0O69917xpZlfDcfHEg8fOST6mZlppY65hQZXL8u/lS81b1i/xU6feIa9NudV+9M/+5Lde8+9Pkj6wuc/5x0Th+G9caXTFy0UXMwsqpCLhohvtFBhEGTKJJW43FJAuih82THQsQNR+DF7RZwd4gfnGlBu6bTCX+UnZQLYL1oIxzvbtoiHwnpS9rq2rWzQwH6KW+urO3TOqZx6HBnoy8ZCAtbQIeGWykYCdGMSovxCYSY8FRl/V3JED27R0UQe8cOeSm124pkGaZfTzzj5zoDbO3uFL/tFdN4jvs8IKy++h16exMWdOBkXgBb8AGiGJnCG4q2OR/RhJ00vaEHQCo6gicaQWRpwki8GGbzj/ro68Lvuustvz+NsmCtrioNyDxroJTxpEB//5DnGBxR6x1258xmcw0ekxKhseSqqQLIj5WHP3n32y1/9SgOJNvaRj33URo0aZ4cO06Ay+xs8JQ3wwB/ySX3jCV+hYdasmfacFPebbrrJTpt4uueBw8Z5eBmiUcjIJzRFfoMnrnSBH8YIfNZROAHc4D9pYeeZdtLFZLmkH22dQ+GOAXwQQGHo3ctO5RxA+1fYCK8yOq56gCLKhAOTD7/9za/sqSeftI9++Ba76cbrrUWzk/bQA/fZ7++50z7y4Q/YhReca61aiFahZOsj5Zx0uaySrgB+UsbUeTqt8K90WgSLMsyBLuUc9QN3DwL9kjEGsi5HRd0jBd7DLd4jTtAiaS7sFSVU2XAoUDutTmOxtQoP4rJVEHxBb2ND3igHZsjl4Hwjfz7JojyAM8sKoIwAaMj93OCJ91rbu6/evvx/vmZTplxma1e/a7NmPmW//fUv/ZwBH1Vkwgqlu2EbcSEfaIekEZeJBN1A1l/wu7+eLiMNeY66XaavZaFM1BT5gWdsf4VWxYg+SCzk/AEf0xMlcq6xz37u83bp5VPtj7/0Jdu5a1dD+8mkGZNSfnW22grKlTbE0yzkH3JjGyOERRtWbQLSTrshGVK9xM7KppcdOw5OsFJcaQd5Jj8SD+6Zb54ZhndkL8PxnmHgJX5ZhvnMMPiz7ZatZPQ73Kb1g+9/T7rDcutQV2NjRo22nhqssUuAXQ7Uc7Z0b9ywWeVmNnJEb+/7O3ft7O3FYT6uKD7BL3Z7EOjQoQNeFr61WLxj6xvXL3PVL98sOdm81ubMW2obtuzwA+t1KqMFC5bY9p27/NrvsePGWa++vSSjfOC2je9g6Nevv3Ws62h8fFKFa2zm5Zrf5sLVogUTLOqLaNdbNreDkr/mNZQb5Z51mHZS/CR9sVkcb+Ap8pZPytzb5ILXuAGBo1LGypb8QxbSDSC8y2/B92rIsMQDynGBdAcyPQzuDXH0cDelk+mnP/aUGw+r96Yg6cw4QMb572iXTfZKmEw7cWHAnfZKvGrIPEW6ZfCBiPyoL+xMIU3aHurQP/3zP2ug8Zz1HzDQvvzlL/t2Z9opyg49ij6PG/X4JMY3v/lNe/XVV6TD/s42bFjvZ7C/8IXPW/fuXdUeVs7VJpAmeKC5od0q3Mt5wg6U8xZ5aQzpjx8m46dbNaRb2a+pcHJ1U42/TFfSn/HLYdOe4OFv+cDV01D46biovNu2bhWjZ9klF1/kSjhfbKeiozQxo06H1bYdg4i9vi2BGbfrrrs2FNIWzW3Y8GHWq2dPKfbd/So+6ODGj9279yiNkzbn9Tn+TY2pU69whZlCp8Bp/Gk42d5ERzl27Fj5H/SzKHQonTqyJGv2jhT6m9XZTz5rknfqfLF1+fKlUvTnip5X7LXXX7UZMx60J5943J55+il76MEH/JzKY48/Yo8+OsNmquOaPXuWnwFZvmyZvf7a6zZ/7lw7dfxY69O7p40fN9a/I3LWmWfaGaefYWNHj1WHt9pais7T+YpwLYq6FOWW6iyUvs/6SVNZv36dX6W6Vfxj5YSGVsXjszd79+3zghk1aqx17tRNtC7SwO9dX/YbMnSIK7d8nJKP6TDzSofkh6faxJYclDEEloLO2fkodJTTUI5xz8EAByWz8adiIBD4NeCQHYHgnQ/xoQwyyKATgc4GwUIpkaGD5YYuFGoqCmGhixksPjzVqVOd0hd+hWNmHSPvBmHEnjh99lMODWmIHp4pkBG+0ojEwCJoB8CZHWHuMecJjeDCQB/hAxcKcXSUWTHK/ocOHlH/VdDhKQQgkyGbQQ9P0o48VehLuuhAUuEHcE8/8kBDBg7ohIdA5APeKB+OM3gQnUwYwiYPoB080EAHrPbRZ2OoK/ff/4DPCLIywXYi6mrECZzJG+KW3alUuOOAQulL07KjENMekAcURi6cQOmadOYk38r4hOoXafntXMo3tMYqZdTXWP1gwBJb2lgVQPnkBpt169fbMzNn+u0/nbt08fShhbwxQEk5dLrotFW/fGZYdIlih5AZGehWON4x2KGZJwaeA+D3/BZ2L0+ZwNPYPwAGRaeJK8YVVA8SaXsc/XBn4qNjx05qIyY6vdNVHhygHao8wiNuGFy6dKl/g4g02a5TIPW666sk0Oo04IacxUAv84Gp0BtUNPLDo5QfIAZyhQz7M/IRckx6HtgfgTGemQ7guPSKE3bqBWXkNMo4EscR4XzypAjrfu6fnar85ek0E1eaTeaVNDHEi7iEVwQB4ckrQPniz+B4xYrV9sADD6ktX2rXXH2VTb38UvVFcX6Ac3kMPHIwBg7an4DAH/8Dv/NDUOFxyAmQ/klbGj6+6jR7eMUVjb4ycUy5FLkMSlCGuZ3p5Mnm6js72n/+4lbVgU32l1/5ih06csjatpdSrSdtLW0ndZu0kCOe5BuSoIo0scFOrPAty7cMQS/tUwy86Keov379rwwThj4oQ7NUuuU8JaQdXEDyP9/Jd6RT4Q2AHfmI9i1WS6oVLOw8aXtfe/U1++bf/72tXLXVRo/qY6dNGK+604aq4dvw2Ma1SYoc26/79+tpQ4f0UxvXV7zkMDA7Eg6p7wklnpV3rhBG16ipoY4xKGxuRzUIaNm6vR053sz2HzxqJ5q1tLcXLrNVG3dYTeuO8m9ha9Zutq49+tqE0yfZZVdIlq66xrr17GHDR46yYSNG2pBhI61tXSd1Qipzxa8/LDnUwOq4yvWo+MstXZyR5VwrMkibGbwVGRp+cN5K3JEp8biww4/kb9rhHzxOk4B/GmSGthfIMDxDZqJ8Esrx0hCGZzWkG/HTVIfLN3Bk2hmGJ3Gq3RPSPZ/Ae/DrHXmpdgdwC7kPusqmTDP4cavEqZhw80fDszHE7aD0PewfRY/gHAj93uzZz9lvfvNb69mzu+rzz/0bYvS56G652k/a9957j5fFH//xF23M2DF+syq64uOPP+7+p58unZKjBUqHOtLQLgvAgR1a8wmU81DOXxmSr+U4CWW3pvAmgCPxNAWRdtPx8lmu7+kGlMOX7UDNLR+8ZhoBUV537thh9/3+93baaRPsnLMnO4OpYELljAV52/YoyuZbqtauXasR3xSvPMzuA6xQcFMFA4utW7Z7J32w/pAGI2/YqlWrbMGChYofy1+cU2BrEo0vdgoGxX7c2HE2auRIH22y9Qjl4diRo9a7Vy9buGC+byc779xzFG60fxl9vAYUfBGd+8eHa1DEGY/TJkywMaNHeT5ojFevXuVbzD74wQ/4YGvq1Ms1uLnJ5s19xzsBDqNfecXlEpJTvTHh+ltWKQYN1KBBv/nz5tukSWeIFRxCYgAWBy4539FWYRk5k3duK+KLntw0RMexa/cu36ZGnuvFh8OHjtmDDzyswd8uq5Nwt2nb2t568w0X6lPHj/eKjkKHokcv5AUqN9+KpnKi4c3tWyir0EMZ5dY0OhrcWbFAKaTzYcYNRYQtYbHcL4zCBT6+dwIuZptQCinL+MhiHDam3BEa3lGoMdBEXLbI1alj4Gv10MeMLp1CzhgSBjsZQWbgAQpINjSYxA/OFOA0mW7680wAd1YXnuApm0pcaKkMDEiDyg6gXLHaBGQa0Bd26EQhAHvQmkoiAE4g6SoPHIBsUHAnTdyzocI98+rUe7ayA4n4QuWGGdTEg5LBCiHu3FjkZSEamXHk2yAzZ86yN9980/gSfN7MRZ3KPBM+0o18MNhARqKccI+VGPgXQH6wn/SVzDpfRTMbOXKEz+bef//9Xkc5P8EZMyYRMOBFASYdVlnhKaWV8sRA6p0FC/z6VrauDPCzZXEBA3WICzagl3c/TBAMcsCWPIYu2ga3yS0NcVMO0g0eUj6YBij8whqNe7kM3e62sBNV/z0vHl604c6AhDxzpovVWm4v27tnrzqex1S/6v1K4DMmTrSXX37J9uzerXZonNPDFkhkzHF7PiKvWU9CHoIefHjHHvSFGwOAlFneoc2xQKw/ww5OFJhwi/QcX1HWoMw66wiEB4i4gRsP8FAuKUfS/TxFcPFOSHBAlz9Vf8CEPwPveEvsilngSXqJk2kCPCPf/urAOzRw0HjWsy9owLfUzyL++Z/9qU8WtaX9llLLoWafQPA4wuO8hg9gCbzIv9NRSi/4W9DstgofAPwzDOXuNGMnf7Ijf6TKtzLoG/iOV+cu3axFy9b29NMz7de/uc0+eMuH7exzzrFDRw9KxJnA4KxEOy8Pblf09l/AjHrIs+hsoEFp6+FyIpMQJPEPeSd/KHUhX8QnKm7UC1YQDok/9A+Ez/xlHoG08yznGch351EpLga3NNR5+hbstAUA7RKX5yxbuszuuutue+ThR8SnNqojY2zIoAE+oGQwsmrlcj/kzrlFVj8G9O/n1wMTFn4JpfJ3IiZMlC8lLX7FZBAfYuSbIIfVnrXv2NmOaWDC9cv76o/bspXrbc26rbZ5+37bd1htd9uOGnSMswsvmWo33XyLnpfZuPETfBWwc9cuVgv9fISyuQY8x9SOqShqWrbRIKedr34dEx+YGON2Qj6BcPw4E3zSWVAyva2FjzxTzit89okOAe/QnXbKCJ6V+Z7PjBsQ5d0UEA4cZci4jXE0DRmfZxog6ZAl7CW6qk2ZZgyAWwOOAspxyu/V9BOvHLYpXED6w8e0p3s5fDi/P/2c+8s+KCbqWvvOnW9961/soPqp7/3guz5A3rd/n/zjA6f0oWyRpO7dN/0+x3/FlVeoHdjnu3v4Dt2aNat9K/PgIYOsb9++RXsa5Z39Fu9lk5D0N5VvoOxPPPLxh4BwaUi7bID3i5/uPNKeeADcyuknPiDDlJ8YwtRcd+2UaWx/opHg+yMoHldffZXxtUkGKhEwDq5zKB3mcYbk1dc5vDnJ95dT51gR4GNvIGVEyceKUPo+8YlPSWGa7Etb7B/dtnWbD0Tmzp2nAcH8OGDvM9lmS5cu98HLxRddaH1691FjxMdqWrqSQrrMws6a+Yz17t3LRo4Y4WdYjh3jIHbMHHMNJzf8UMgDB3BTVw8PS6M4d95cGzJ4sAsE28gQGma01q/bJI4086tWhwwZaF27dVbjUNywchJhaCGexMe6UCw6deogwVSnrLbcD/eyp15hGEGzT/C55553JYS08acTiE5FjdmR47Zh/WabM+dtxVeDJ8WRRoyzACzzUTfojAjfmi1n+w84PxlM+Oy+7KFoR8XyWaEiDSKjVGCHz/CLMFSU7IigASHhSRrYnbcKg9IL4O749WPkzwoJdrbzwJMUMMLR8HYXv5SUcEbHSSPrQQpllhUfVlCI60JZxE8BBB+mLLzlJ2HwwwC8kzbxEbzA0bgyA4SHV7ziDz/KvIs06SRIN9JuoAHjUGn0MkwlPh2i6BLepJE8QhuAW66cYMePeLzjDh6nvQibyn9A4Acn5cIWSIB44Kf8oAc7KxDkg9kblOGFCxf63lVWT5ScG+QhaXcFmgLzRhb+iAalQz0LBauyWgLQCJNPBkeeN89DjSvW0Pa7393mWzK5DYntS/AD3NRplxfhdlk6dMQ6SGEXFdamHbdynWN33nWXrVm72kaMGO7nzvKQftKa5Qe+LBv4lf7IdQ5K4j3sWWYYeBv8jfwQDiiHScU8IcMChM+3jKsAbnh3pVuvdEbwljpDWUyYcKrz7M477/AV2FMnjFd+mtttt9/mN+117tTJ62/W2VQuweWy5nmGl8UA1/NXyCP08pQfYSsDGADeED/ABwdY9IRWBibBxZQ79/Uycj95VeffcesZNEVd8rwrGF8lFyc8bJSRwsrdUSgMeAmL4RsNPAmeT3AlPs9bKe0E5IC+KPCEHBCOr7g/9NCj3tkz+cR5vP1796idPWTczuiXn3j6kZ6nKYgBU6TPJE64BpRp8HxjL0jK+GVgZQ/Fm3B4w9Os6779WGHatGErZTPbu++A/eg/fupnE/7yr74iBVdKq/qRVrUtfcC0b98elXONz7QiT75lUz+nqSDC8+FFHbysll0AOpAVBoFcSEF/Rtvs9bfwR+5y4MN78qecR8dP2jIpK2WTYcpPIP14wkP4Qf9Fe8GkA2fMmND4jx//zFYsW229NaA8Y+LpancOK7fH1SevsRXLV6psjviFMAxGuHFT2fFJD/+elGSCfpGzbKRMOnx4uWUrKYZH6tV1H1c709ovUTiicKxs7Nh90F5+bYEtWbZBg5XW1qFLPztvyhV2wwc+bJdfcY2dfZ70jr4DfQCisYdPOHJLGYOO5krvCBNYzdVPyhw+elJKqcrd614zDXokn9yuxWcCDtf75wvgeY10A7VSYkZhfMOWgBWqogwpWp7w2L0Ke9aLMvCebsHnwFF2T7vLb/FehnK4/w6qy5n3NNWxo/5XXLF7uCbSSRxpJ0xT8ZuKC2R82jSgHDb9ME1BtXv1eyVNdLf4HAN1h76QHTDz579jv/vtbXb1NVfbxZdcaC1aqU9XHWYCGl2OeofccMbk8Scet82S92uuvcZXRNChu3brat2lpz733Gw/Z8lHi6nzlDfpJD3wI3mS+cEgG2myjMuQvMBU+1fy9l4+lZ/g5pnxyzjLRqH1DP8yLt6T9ghXwZ9uGNzKYYCaWz5w1TQqOl8oXb16tV191dXG9z/oCGBSdAjFnmTZ16xd6/fDjx07ziZOPMMbmiOH46pbZk1JhAPyrIiwisIqCA2SPGzRooXWX6PKyy+7zBUYBgs7d+6yt99+21577XU/JE8m2UtKQ0+mWIGgUUc4mNV/5pmZdpnic7A3OnTz5bB5GnT06NnTGyxqCys3NMbMCDGzwlfksXNdL1f9WrMTPvAaMXykTTjtVFu5aqkfnj9j0kTPKwogI2GW4fkmAQI08YzTrUuXjmro+SAhh4Br1SiiKIYCTzzC8X0Gv41KDSbFgDAfFo+aq2Gc+cxse2POXAkoqyvc+lXj28W4wtKVDjVkzOgf5JpCxQfosBiQwFu+4QBO7JQP22OIhx1+YnyfuAo5FFo+7lhZPsfAU+9IhSkUHfFRacBvFFLykWGhhXeaUp+NUiwuI6Az6NWjm+jWoOVEdDqsHKE8eMVSHJ6Vvc8hjLHKU9kWle5lyPCA0yT5wwDkEzdoig5XtKmXJg6Dn1TYcosK7uQPJTmWV+MOfpRZFIBQKqOCJ0ScSmVJRQh86QYNXjckY4TNgUb6QW+G55n2wI/yEg0qLvCJ9KEjIMqFOLjTkaOgUG4AKyMIOWnw3Yysd5TVmDFcOLHHVyGQha5dunlDCi7owp788+1LSJPi4gYwuPfOXnmrbcX3OGp8ix+DFuhjQILfEQ022ZY0cNBgvxSDr7cTjy1LvqVQuEiTOkiapEfu2G8N7e39xrnR9vRTT2mgvt4GDuBWrq5OBwpHA08gihjOOqiNsk0+O/0C7DETroCE5SE7irYb5y9ulYaSd/IE7wCPK2h4l0Hhd1nATrzCPd4DF7LVTmXk299kh3ZWKk/RwI1JgwceeNDr26Qzz7TVa9bYw488ahNOn+jlJiqEI3ADThP4KQ+5kacYLBTyEER7HP7liofTzruM4wp0nm+AehE8cOyOE1oJm6saEbB4OlT47IMNxx12QnndKexOtfxJGhQeT/RygJs8QI/zWiGTXn820B91uIGOAmhTkKdsv/Bnyw/f2ti6dbs9+tgTXqc/oAEJtyryhX2exIOW5C9xMw2XRU+Gf2kCyjRkevyABj4LAp+Mb8uhLciJHWbNJbuEUf4579aufUc7frKZH56eOes5DUj+2rf1tZQyw/lEtj6Diy3CtGdK1NMibVbrHUjX05S9INetCg8VQVfIaRHU3ekLKOOQL66xjq218CxXqBydno4j390pJ9QqdQSgTwfwd3lQWxXv0YaAgDBxvihmmNu2buNbw39/zz32o3//d1u8YJENGzLI+Co7A4+jUuQPaFC2ctliO1y/zwYP7GtDBg+wbhqMsANARDhiFD3aPZctpcflAUzwsUVLQwAVUks7wYrGcQ3yDh6z3fuP2Ip3N9k7i9+1hUvXKEwbO+ucS+zcCy61y666zqZccaVNPPMsEa8yVBvOii31gdZKRebnN3lnUELbxWrJMckf5DDgodz5BEEtl+sojorN29WYpENmOBeGHFXqGXUvvoMGfwqeCeA1PPUyUTjaWeQASHdMGRrqNzx3k2VTkdWye0LiUih56h23KuNtg8tjxQ1kXv6Zjv/XE1wFrdVQTTO0pEnI+Dxxr44DpFvG9f6zyGfGLcdrKo2EcA/TVJgGWVYOI42YIESWZz4zS/3dHLvxphvslPFjJTPx7Tlkk5VxBh607YR/4oknXK9m0pkdM+hX6KHDhg7385WbN2+y66+/zsua8gfot6EDOafNj7xGHSwb3IhXznfa4UdZdt4PMnzGKT8xpJN2TDlO8I93fzgQHsj005RxkKfUR6grbop3d7v2ygun7dBo7aEHH7Spl091RYNE8mYYGq6DHIBXJJay2CLSs1cvDQwuNw57MSBh6xU37UAQB6affvpp/z4BqyicweC7H3t277DnZnNW5ULr0b2rGpyB6rTHStE/Q4abuOps3fq1amCa29Lly3x7x9vz5tuB+qO2bfsu6917gC1ZssIWL1lmU9WQ1Ck8V4YycGjTro09qTS52WbI0MEqzNhv752hgMJbtHiRaNtrF118gbH9is6AszHsg2e1YuCg/jb7uWeNK0+5z50BEPxV0Ythzez5F2bbmLGjrF//vq5ooITWtlL8kxwoZ4tNM1u3bq1vazvt9FM1Gu7i9Dn/DqLE10oA1SjfO12VXY1ZTUsbLB5cdfVl1qdPT3UWLXwFB3ClDvqLQsrCRAA5WImwo9j7OYQifyikdNx+fkI/bjVCYa4MTEJ5pvKkoDFwg27/oq/efSVGeKl45B1cVHw6HgauKJ10anT8bJNgUGInVcnED3gODu8ERTOiSUWGJm/U5Ua+8IBmBBH66YShP4UVerED0EnFzMYaf55ZQcGBPwCduAOEA8irr2aI32BEeXRc/qY42QjwXR2JCh0F35iAJ+AKPkeaXllkxx28GPIcq0NCguKozGFyxSgGGdG4RPhiBrWUPwAlRo6+JSuUUOFwBmKPvDmfiCv+EtZxFoMyyha6OEDNqZwAAP/0SURBVBtGHR039hT5n7AH7n/Q5YLtUjkYIW1XoFpRTrFnlnSBgiqn288IMdiUjGSZ0ImynTLydtJvhuOKw9MnTJBScdi/bs7+7z5qH5CpvJGIbQ3Q650ySVAvRQuNNLOgs2c9a2ulrI8cMdJlHGDmKPgFD+GZ6oXqiMsNL+4a8hGsQp6Cd3HVaPAw+JXuol9+PENShNPLF5ZWGk34FPLK9r5YHeSdPMPnlDM4hmzhl2XrcUHoYU/6RxUpk7vvudfmznvHLp5yqT3+1EzbtXufT+p07qCBifLIhA84eIIXotrXtXfZwO24wlDeAHkBoI804y3kCUPaAHQjs063DPWaL4ejaMEDeAmNLuMu86EooXTAS+gAB09wUHeQcL7ODn18EI5wXsccFzJKe5lukT7g/GxYwY02C5yE8dKUPZQdeBd1ky06pB+ddfA2tjMxadRaZXPCXnn5Fdu7e7cPSnqqX+H6duox6fskhfDCV6dddtKCO9hJ07/wLnAeKC3oijyHkkg4wqdcOd346XnsKHvM29rBAwdVh1RHaEOk9p5oxuQRZ01U19RHiMPqf1bY937wI7vhxpvs2uuv9bD7Dux1+YMOLiQg7/xIE3rigHbQAmanWQAfnGtBmOQH3oVc4sfET5RHtBtZjt5nFPi8nslOiZIjNyo7H1DpCQ+9XRJu6jBtHOc2UFKZ5DuqtoYdFpQfYdAP+OI+NJEuN1xxwx6pzX3rLbvjttvsd7/6tc1/a74NHdDPLjrvXOut/mPTxnW2bs0q27l9izqcwzZscH+5d7We3TrZofr9SucgwuDpkB4y7Fv+9GzfobO17dDVDhwRjW06WZu67rZh6z574bWF9urby23Vut22aMUWO3yinfUeMMrOPv8yu/bGD9mUqVfZaZMmWe9+/axVm9bSIQ7CCpXvURWB8l4Yxgu+uidZ8jqhQC6j4jPARS+SGNGkgHIX29yoVVAQIVQhe4mxKuImOA2TwJUKNeXm/ZLsXrZ6Rj3x2E1CxIe7/uYmlWf6a3dzUlU2hC3wlnE6SQ04FLwqvf/uXQ7ulrRUGyCfQOYz61jmtRy+KSCNNEDGc1kXn7CX/RMf/k1B+lX8K/mKuOkuO8M2vSPPvNeq3XnxxZfs7bfn2qWXXWp9+/X28mcyjzpFdaBdZXKZnQFs0Vq9eo19+MMftjrVB8qjjdqM2patNWB50j85cdnll/p2a+ghD/AIe+YDyLwBSX/mPcMkZL4ST5kv5WemAfDMd2/jFCfSwI0Qklz6B28bwBc4y7gx+U7csi6XzwTeXS4xyCpQoK2ZOuXsafffP92vsOSsBUSwdMxojcY8E0FBZYWElY0brr/BlVeUIICKSAHAhNfnzFFDXVvcREAnJMVHig3Xifbs3s0mnj7BunTu5BlEwRF5rmyw5Ll37x773Oc/64MUGjjq/sIFi23xoqW+HSwOzp/wrSnKszqgw77nkwEUH5Prr0EQ20rY34cy5rRLoFh+mz9/vo0eM8r69u0jZrEfGcUuDhexrNa6Ta2tWLHS94QPH8Ge+TqfWYdp3NbFfvBLplwidylLaoxYPYEnbN+iELnWmIP/mzZt9IPu+EMD50jouBDup556RsK8wK9z5VsGF2uANGLEEMU/5lsQSIsGH74z4iYd8gaPMFFZEBoaQDqCFBgJgQSUWXPfTkAcuTMih0Y6UBQbGib86HTguR9IF0r4RNm5MqeO3vHLDQMtSAqrJNnqtpYS26lDnWQkZodwo4L4QE155olAYrBTWdONDi4rEx1cKli8405YnulG+jyjgoR7Au4OQkGnDCk+awkeGQZIeXuZp6UwxIEOtgKiqLMSgEKRQBrkm7DQUk4bgx3ItHmkPXhGOtHwYljGzYYY/whL5a00Gq4E6BfKAM+CJ/LDZJr4+ZOw4Fee2DbIV/4Z/FLW+/Zx9qNOA92+1rNnTzWKj/jtcmztyoPrKLfQ6On7ADkUI+SJNHCHzOBB5JkGxOVDBuUpFG9WbVCmj/q3BNjvPfOZZ2zlyuVqZDs7/1gp8YGWcHEoOGWRyx/Y5jR44EAbpfrG1lGuTzxVAxziUS8pJ4A0sePGQD9WC2OATZn44DxNwV9oy/pSsK2ArEcB5IMyI57HlYH/bkRrugfegCwHd5HV30mvcAv/qD+0o9xOeMr4U23Vu+/a0zNniR8tbO26Dd55Dejb09opTL0UI1ZUJSGuBHUW/7j1DhzQkW0xdDQ05jKeVum9bMpyGzTRTpTlyf87HTE4ED79QtH0IC5jAPjEYPkJn9cLFK6os+DLNCthw87T/YowcnDnTLuwOGCl7XHZLuSTonJ6oE6ySrtHm8s72xI5j8fK/lVXTvUBhn+LSg2BD4oUjT4CGST/LsdF3j1pr6dsM2TVuDIwSZNA3AbeFzg8jJ7HjxzzATR0HjxUb63bqt8RbayQSHP2LT+1rdvb33/zn9z9z7/8ZR+k1x86oHh84DHOTOZkDibpiHoYZZzlV6ZLFBT5iHaDEFG+Ud4MSJrKE09vY/Sa5eJ8aUAdadGug0vIPDxtDeXuddm3KkZfw5mLfWqD+AYLB/oRmWPHTtqKle/aj//jJ/bQjBm2ds06GzVylE0+c5INUp2nXkAfE5y91Bf27tXbt12j9EEa33Wpa99RabbzAUiz5uo7WrW11u06+DW+XMFb17mHHdSA5ODRZrZxyy574+1FNn/RKjtyoqV17z3YuvUaZNfd+BG78NIrbcrlV9vESWdbv4GDFbdOuIRTbRv5IrfKof93k4MIdwuA1+Q9yx7ZinMslGoCtsIgEArn5eYBSAcZcmcH8JT7N4Ayz7qebkC5/DEJ+V52K0P4YYl3IMPKJ/zdHpD2bGP8WXKvTqe6/iedPMt2ZKY6D8RLN6Aad1OQYfLp8ilInGnPZzndasCdoBG8cfyMQ5+KX2xj1kBeznwckQ8KXz71chs2bJDraeg3PgErmaZdAjhPxrf+li9bYR/84C0+2X3oEN/B6+Tnxqbfd5/wH7abP3CT603Eh5/QDA30b7iXoTovSXNTQNgMT7g06Z7plCHdE8IfHImngiva5Qr+BHBkGKDs18idf4re4Es8PWrGjxk4jW9pXHDBBa5IEJ5IdNRZQWi42ZLFNqtrr73GP+CWmSUDCC7nSZYsXWKLlyz2685yWxGGsx8vvPC8CuZmKYO1flYE3BQAM3YoHPc/MN24Oo0tHbhPmnSmjRwxyk477XSfQaXj4ONSNALvvrvSvxnCsvemjZvIiy1YuNA7/y5d2ALCcn/sAWR7FY3ns8/O9uv8+G6AK5uiHfe2bdluos5DArBhw0a/mpSPOqLcobRCJ3dQc+MQH4FD+Gj4ERa/Ilf8IT0+DrlEeYcvbFtj9vngwUPqeNr7jNrdd9/jNzagiI0ePdquvOJKjbL7qFGPbWakgyE+9DDIwI4b75hyAwDPOGAMf+mA8U8h89lpDbSgNZTkiuDoz8MTD1cOtYOT63VbqSPwiiefiBPnVjhk2LIFZxiodMc0AG0r014DmCO+dI18QBvp8YRuKhgmt0xlQwuEfDHgkVJchC9XBOxpAOgjv+DOuDyzUUveMSBJ/mQ80k1aCAPg77yUKRw8raQPepPvmQaQz0yDZDJMAniIS7rxrMyAZflFQxo0AuApQwV/ePAk7eQJdjcqIzpK/HNLF/RQpvCLRpCPej7//Ate/3hnoAJ+VyakACCj4CTPNKgMaqlryIHf0EOanm94VMw6q7xFnfrd2LPOJATKFee5mNhgnywfSKXe8wV3eI8ixpMBEINwFEifDZcbl0JMmjTJrzZepHaGW7lQWti2Rj5IE/C8FY03q38slzsfT2LEN3jh7/As+FIuO96Dt4UCQD7kDh1lvgIZtiwzaRre5R9pVfzS6J+Ho26TB9rWyZMnW6fOndR+vWubNm+2NatX+ex+//59XSZoCxm0gZQ8s+cfvlKHMYCwNygM/l7YG9IVNPLnHToF5BF75ouVwxi8w5MIm+DRlTfooJyjuyj45+FDsc06iUneVUP6YxIICz3Ej3oBnkr9DaO43r5FfSEMMohCHOXb3B6e8ZD6jFE+EYRcMcNPW+VnDVxhDENmyunTZqVJ+aKcSD9lJU3mK+svgHvS5SvMaiNBf1L/WKVrxSr6iWbWoWMXe/jhx+yJJ5+1L//Fn/uX2/mYHuEZMEFX4s10Mg3nPUgF+SwDLtGGKS78kZ0BI/UEX/BFWyO51n9m/j2S04mD8qC0SM9lACfCNhSjlGYNrvhAXI0Gggy0jkhm+Kgg71w00FIDlQNStNiixmSyfGzuvAU2/YEH7bY77jIFtcGDh9uks862AQOH2FHxhpuqalq29hux6g+ftD371fdu2i6a1IY1r/VBB7evHjuhNsJqlWYLO3ZS/VTL9iqEdrZr72FbtWazLVm+2hYsWmbLVrAtq7mdevqZNvXKa+2Kq66zq6+90W646QM2cvQYvzmLwQ/flMn8F8sERX0r3IpHlEMa2Bae2aZE/eK9iPTfQFNliB1DWpRXyFLUUdwpk7JMZPg/BBmmHNYfMjnxAs4Gf2dBBWe6l02GT//yE4D2DJsAzWnyPdtXgLDgrYYyjjKke6aTRi56lvJTQNlOmuV3oBw+FOvGuMvgZSCZ9fZShm1ZlBVnjNmyd865Z7uOw6QC54c4X0wbxaAa3e/5517wyXSu6x80aLDrf9BN/Ntvv836D+hr111/bcPgA35S72mLoAW+panmn9P2PvnDPf3SP90wCdVxq9PJ97JbGcr4mwL83i9+g3vJH5DqcWDa5Zdf5soKKxUACi3bsLLhxM41waxC8EXY6CCFSAQzS4Sdcx2E+eAHP+Df+UBhZvkcBXi23Lmdh8OIrtR7RqITYLaEmwheeeVlu/jii3x/KQXMl9/5ijkrMJ07dVTYFn4t8CWXXCh/s2XLFtuCdxYq7lpf5Vm0cJH16N5DYTWwUjNy6CDfXOHa3qN+Ew577PnA0qCBg/zLrqwGkX52cgwcGHihuA0dOsxXKhB4BI7rPPfu3SfBOtdXMkS9H/wHN/FRPNgK9dvf/tauuOIK/8o9DTgzS3v37PPvk8yY8bjzc4QaSL76jpJGvTx4iHvaa10JQxhJD8FE4LjDnQqAycJNAcWflQ46VdLPuLgTPjpYhDc6SyDeozGIwQozkVJQhA/8MSCJGTpmEZWinhqUqhM9epSl+eMaVLZUxarz64B9iV9p56AoG1ZocRyiN91It5J25APlt7XynW5AVn4MYchHmQeZf0zGIT3sDBKhA3umn3HIF0v/iScBpScBP2gkHk9kNfmeNAG44Q+aMi7CVSDc4T80ZT6SD2mH9kSReAN3pFuGzDfgYSWf4AGgDVxeDgUPGFQzSOfrzYsWLfKzHwCXMBAvtnZU8g0dDExYEQm3WH2BilBuKmWr3MoteHvgwD6lxXbGlj77O+HU8ZKP1mp4n/A6hdJN28IlGhzapy7Xqd3gI6beKSgB6tW4cac4jax6MjFAnYgD5DHYzbySNwb91D3qOGwKVsFI+Na4LNIe/CVfyVsZz3NF3jD4EBbjkPayKYGHpW7xbPCLNFkNBif1hPrPOROuhZww4TS1Dbvt5Refk9I2WEpTb+c7A0pwQBP4aGNpb1hxxp0O0jFjJw964k75JeAfqYdcOB6FJQw8xO7lqLKlLBwUgZU6ecarnk4H6Xu8QvmQHR5GqHJ+I47TVEDaM0zZD+CdNigB7wqOMM5Xl01wQA90cTaqjb27apXdP/0+u+7aa9ThD1RfxXedVM/pIBQX0cJOW0d+McQHP+gCZ9Rt+JL13WXAaYgw2JN3QMh/KBC0OX7jnNJlyyylc0R9CWcduG1rx8499h8/+an3bZ/81Cf9fBaTWkyoIYe0nUDISLRZQNAYtCQEvRW/UMhk4A/lIvqCV+AU3fofq7CK4zP/5LYwwuH5cj7IyNG5Qd49BI6UNUoS/ODw7jEfZLXgiuNDR+2k/DDNlc+DR47ZilVr7L9+9Vu77/6HbO2GTXblNdfZxDMn26Ahw6xjp64ajJy0A+qXT6jOtmrd1tRzWKt2nW3n3nrbtnOvde3Rxzp27q5BSHMNPOo10Ghl++qP2b6Dx23Ljn22/N31Nn/RClu5epMdOtbM2nfsZtfd+AH76Cc+bZ/6zBfszLPPtz79B7np1KWbBk/qf1pqYK8yZ8WaiRfyFoNs2rljyn/KsiDY67xNHnDDHuB8dZcoL+dVUVbVEGUTJssq3fOZdmQq7QDplPtSIMNXG6BMQ9kPPJjIU4Rp5M67jNNX+DVlqqHsXrZX86LaL/3TPd0yDFC2V0P6ZfyyvTrtMjQVPt/l4v/LdDT2jwlKrm+nr6X9YPDAeWb6qDffetMve+rjt2fFziFIwe6Temob+MTFyy+/7JdDcb6Eow2PPfa47wxAt77iysv9tlsgJ055Zp6ST+U8ZhliyuHKkO/IEsA7uL09V/6IW53XMo70S7fqsGlPWSJcdZiMW92eAryn0b9G7zVjRvSZdo6UFm5h8pk5KYp+W5IYQ6NJR8phVBTg66691jtLVkHoTEDAAXdu7uL2KrZVce0us3soHNy9znmVFSuW+4diaPDoIDkozXYlCpiDZa+o0AYN7K/4o8U4Rokx2wMNfLeDQ4uvvfqqfw/jzEkT7dTx49Spc4XuOOuiRuz55190geHmoUWLFvsqBx0n512Y5dm0abMtXLDQLrrwIscdB89jaxYDErYsoTRyOL9z5y6utOWABAF5+ulnfAWFLWnQFZ0ScfO7FCd9e9iSJUvs5ps/YLs0oEIo33jjLRfAp56abR07tvOPL1188cV+IxiDGtodzjNkZ+QDtkJYUjgpk2y4UhATmAmkHOAPlQchJx/hFzjwpwxzkAKtUXbMUsbgh3AoqDkjwGoIYfnir0dhGVsDEO6O52M/ebid9OlU8wC8kJZwx4FlyptZOPjOO+m7XJEnubPNDRrII6acv3wnL5jsuDHwKysY2/N4Z9BBeWQlSLwA4fDL94zvdpkMSzgAe4YnLAY/wpVpTD8gcWQYTOImbgUPfhEuZ0txT7oJm3QA5fhJQ9KG4s75J/jLO3JAvWJAwjkv3lHsJ0yY4LfesI2SKw1ZjYi8ZccYDRjl5lvgnI9QDx2VRoz2ATp493JsKX5KDji0ywUQKFts6+verasGFv3VcL/hK419+/RxuUJWoJVtNkx+QB/p4UYdo5F/e+7b/hV0VmShE9klHEA9R26YsWKigBUiV9SjCBywQ2O6lXkadSAAd+RQIRv9cl89hq1iPnBVXNCxOpAmy40n/INV/iz5Id+xdTJWlbiNjpWhYcOGqj26wHbu2mn3TZ9uQ4cO92V9AN7DD/bwBxSz6ULuqzt6UnfL+cJ4SLml0T93d7uAMgNP1qHY3hgykFsH+TWCIi3ikQ/k1pVgl+FCuSmlDZTpSbkpuyUknZ63Ale6NYCihFu+IAPHJSud1bY+ZiuWLbXPf/5zwtHM+xwmSryIKTu5IXPIDH2anzFhIC5kBIEcFHnqHTRk25ntSxmSd7jjT14oJ0mCb/90eZBb67Zs7xV+P+Dc3H77uzts1btr/XA7EzBHjnEAn1h8FFZtn/hI+pjkUaZNetlGlflXcaPtll1P7ERrLJ/Ki8J6qfp7uAE+segRGPQGLsJQ53PgZ1LYmzVTf8ke+NbtfHWEb60wuOCKY7al1R85Ye+u3Wj3Tn/Qfv3b2zVIaWXXXn+T/d0//JOdfe751kGDkTbtO/ggpHe/ATZ0xCgbMHiY9e4/0DprEFLTps4GDh3p3xBZpkHNwiUrfYBy4NBx27pjrwYje615bZ316DPIRoydYGede5Fdce2N9pFPfNY+9dkv2LCRY6xdh06+6mI16j859K4csW2OG7SYHHRZVR8Y9TjyDivZ2gsbgrfu5bwC5BI/eVD2lFO4ECj4ickyCRxhypBhqsOVgffgfUUGANyq60/6JRAGqA6TJvLzXjodIqq3KwmN/Ksg/coGgIakI58J5XfCZ34A/NIOlO3VkGHLYUBdldx7IMNn3HJ8wOtBlnnJv/ykHtLuQjt0MCmLnrpg4QKb9ews69u3n/Xs2YvQCsNZsNa2XzooKyVMBma7Qt+4Y8dO27Ztm4e56qor7ZOf/JgG7HH0ASAN+u7ML2knXUlTAmEwCU2FqeY3gFu6l+Mn4J7+9JdhIk6aDJe4gYyTbjyR6Wo6AX/HHR2jyq/Z97/15yfZy8lqCNsh2BYRqwSBeOXKlTZz5kz7+Mc/7h9lAxlblXIWkwbs0Ucfc2Xl5ptv9icFRpvGNg5WSUYMH2FTL7/MlXz28nPLCEo5wDXAKN9s/WDFgyUx4rWu5SaptlJGjtr69Rvsjjvu9BUGDs+zjYhvY7RSwe7de8iWL19lb7/9ll/Fy40GfAyQ6yIZ0XJGhE4JQWBFiNu3evfp5duO4kNtLamyouGYH0o699zzfDUDIK8Ixbe//W07//zz7ZprrvZZMfLBwAxFCYFjCwxfqWYA8pWvfNXmzHnDFi1e4geciJ+d+kc+8hEfmLC6FMojg5BmzkcKlEEJhZgmFDYJBI2q/EkLgwCTJ8m/gC0f8QVhBmGxclURZnDwzI4WO/ymnLPzoZPPSgEeDjFSWZll5A54BiBM6HEdctcundS5H/FBpa+mCB9KCnTRSUMn6WRanocibzxJJ/PidNHQi4bgU9CcgpxA+HTHlAF64/wR99W3aeAhAD0AYTKv4ErwFCTmvu1BpuyXaUIn/AJn0kceeIdHKI/l/ALYkadYZYgKDRCHMMgcynSUPbe9VAZa+JNO8hJ33DDJE+z4pX9sscjvysTeb57cUITSwiG6/B4NA+d77rnHV0Y5fMdAgEYw0oz8kS9wU3bQgVqDOwpO1Hm2qwR98A9llbCknzxnhrGtGmU+nHq76u7atev92wx1HTpaBynf/VQPUHZCeRMSmYzLQOCnP/u5X238kY981AfyHIonT9DJ2amQHyl0iK23axX+R9nAK8qlsSwRJvIYfkVkd/P8CIgP4JbL6kDGzXDYPa7LMPU00gcyTcKi+LNF1uum8kDbB97aVkyc1Nv3vvOvfgnI3/3t39jggf2srn1bDeDZOnPY6x50ulwLJ9824UwKWy1TLp2OAiJfkTaupM9kEOHgHe/UB+TGr4pW/vOdCQXiBF8CMh5lA78TM3hIl7Qy/eR7mR6XH7kDyTfChFtMUIAf3MiqT444/cqHJI/BUuAjLeGQkszW3N69+9pf/PmXNfDeb//+g+9JznZKFrhsIw6vq7Vw3MckK+SLPGJItwGffpxzwh06KRP8eU/I8NCI4R1eAbx7XVF5kDdvY6S4o7wzS//23Hfsb7/+T/axj3/EPvu5z3m/ceiI6mHL5taufRu/8r1WYTO94EOcMwCSdxgAP3hTSZ8boSp1MfhaaS/EUoUFF2US8QHCeb0Ar2hmRtfpF3/jMD+MpnxjlYR+mLMinBnhPE+nzl28X505+zm7897p9sZbc5WfOvuM8sjlDcwcA7QVGG6mq1V9ZRuwT2oo3ZbK62HJLx8f5Mwlfc62LVtt7+5dtn/vPtdF2ig92ifPnwwD/JZcnCPy8twkeDhnBt2eSTlyuUXIU6yA4SyuedrwhzcmU/zmzKPIGnxF7mScRRUZbngqWNgEzj/xWgZ/MLwfEM7LosAD4JZA2ZI//KnP0ExZYMpxgIwX5VexA+WwjeJBeInCRuHkTPx0Kfsl3mogTHW4NOSlHI9wKatAdZ6q00i/avdqnAnhHO9ldyDjVLsDjfHxHnW8bBIoG3Ql+nJknj6VsyLI9RNPPmU//vGPNfDuZJ///Oe9n0KPZosWK3DIXvahpMluGnRn2jj0Z7bvnzx51Hbs3NbAG3hI35Y6IXGBpLlMewJuxCV8vpfDlXHjzjtP3sv55R0ouwVv3NoAiZsn4fK9qfTL5U/YDAOAlp0Z5X4TqPnkR6+bFp0bilF8kTsbNjpPlG32w/FBQAYrJJaIUf43b97sS1OcSenevZt3vtzZzAzwiuXL/JD4B2++yQlg+8a+fftU+UKBgZhlCoMyxHdOfGuU3PiIFNs8UqF9991Vfl3vOedMVgPGYV3ojS07hw8ftxdffNEGDhyggcN5dvnUy2z4iOHWp3dvpxGFlY88UtDLlda7q1f5dqw1a9jXvcm2qCFkLzdfYl+2bJnv++NGoVSy+Aozo122rrEtDR5F43HCz7js3r3bn8zaEQdebNq0xfaoYeXbC5wvQai51Yyvd8ZVwQhIZdsOCipKB0CHRL4QENIhCAWLyULFTjiUWcqKQ/u404HTUVXPZhMmLyXIffrgdhxq4VOAeAbuyvW+J2RHMaJsWCGh04d2Vk4oY8oOpZQOnYrGM+UDoFKRHvnLTp10Mo8K7LxM4SWPZZO0Eba60iQe4vNO3jNt3iP/2RASJwY/0AJN2MthkrakN9NIJSE6uMqgxFeJZJLGxBU0RRkxYANwI07SFVUS+slXDEgyfkLZnvGqDY1XlOcRH3hANzwnLW5voj9iRYFVCdxZBRw/frzk9E0/a4KsE4eVBwYn0JIySB68zGTP92wbMKTBwJoZIAXw23FQOJiR5pY2VjrBfYEG9KtXv+s3/PF9ju5du1r9gQMeFqUQiNU0DfAPx6rP5LPO8g8NPvbYoxrEdPS2JdOl3WBg4vT61pKKTADQ6uEk+zilO0/8EqJuSKYIAz8pX7l50RQGZQcFiK0eDbPOeBHOgbTiCWRalA12eEZdo6Oi/aSugPiY+IidmSLOwjGB8YLaMT6iyuooq8m0xWTO67jwkQL1lZl52owsJyDTTWiUz8LP81oA+OJwdfAAQ/1wuovMgxMT9YQVMfhXwV3xi7yW3TFphwf4ZbikI+UUwJ96TOePG7eNRXsWnTv8BX3QGPTcftttduYZp/lHdGMrIHmVLJG+wvttUayc0D6qngZJjoQEeWmon8ge9IWMB008k2YM9jTQS/tIgsgGtyL6wfajfESvzrdt3X7H3S4zX/nq1zwPeaMTt/UwKUb+ISlxJpTfk19JE+/5hAfUzZBz3Mmb3pXXlH3aF+yBsxIOfF4mRZvIwErMkLv8TjpVeq9RvvggYGs921rnrt2tTbs627x1u/32ttvtX779Pduxe79v0fra//26TTprsgYnHWzvvnrbuXufr1Y0l+Jff/CQ7d1f7+dLTigNzpSwhUuedlSyrRbHL3dgS3MX1fPuPXv64fc2apM4owNvT4r2IyeO+kDmkAbrRxlsya1e9QQ8hKH+slWLfFCulHAOyMkr+cx2HzfqJbdgAj4gUYSo3QHwiniY4HoA9nI5wOh8TyAOgHvZNAWUDeGRvXxPtzJUvwN/CC+QXhmujEMuxTMg8WQYnmXciSOhjAt7moSMj0l5BhJHdR7LuKuhHA6opBX4q+M25dYURJAy7rDjDn6v4wL6GmSH7ZdMLqCvciFSF/VlS6U3MqHNhB+r4K4DSZ65aAg83IZHnffdI+rbWBlp176t68psi2eiKScGk24M6aXuAZTzlPyo8KHiX3YD4HO680y+Z7ucOIF8TzfqRUJ1uITqOABpZLppxyRkeP+lvQhbc9XUs6fRqMYH9KTUwcxCIV397mof+XH9LxU4FU4a0xygsE+OFQ4+FkY8Ztdh/n4xnH13l1x8ke/3pYNldp3ZQgpgnxQl0nxcSseI4cP9Rg5lzxmV+7DZ7sOghsb0lFPG+ix9bA9hlpFtES29M3/11Vdd+ec6YWhgXzt70iedMckHSww2+Ao8NHbsVCf6OJi/3e9Nf2fBIluwYIF/bX7rlt1y32qrVq6yJYsX+4HUhfJbv36TlIRD9sacOTZ/3jx7W/nC/vzzz/l3SebNn+uzTaefPtEmTz7bB3F9+vTzfePwhlu52NbGlg1Gy9CodlMlQ+FEQXlhSChTMMk/pr34hV8WPHZ45AqJMctSI17U+qynz3AJfBVEnTHlAE9dodCT+JQd8RlAQUDOKgGkp1bc+c0KCZcSMLvF+QCucUaxpfMHLeXJwJGBSO5lTjrBk0KL0sx7+gM8M58tmSks8gNduKUBsuLwxDiNAp68pzJBvtiKxxPI9BNvDHxy8BLbMEhX1dcVB8LQ2BAeHIQhDcI7rxUed9IiLE/qAzzgHf/EzTPTR2kAeE+3Cr9jIqABP4Mq+QW9wqnyRHGsxBNfip/IdoPc0fihqDIAIGjSiRwQh/qGnUEk7yjIXNrA6gOrJtCM0s/sJPGTB+AoEg67ngBKHko5bQTnEsAPXmY9WohewqIIe16UR2aEJ4w/1fr26WuPPvKIbdiw3vr16eM4WAmFbsJzexEDG+jk5im2nHEWbfbsZ33SgG2P8c2WKBugYI3SFE0FfTAGq9NRuFf8AtLNt2cVdkyWE4Z3IN9JE1N+h+7Y+iRDWP950SgR/qk8JKMA4SlXzsMouuNoITuDrtFjxvjX+J94Uu1pz17+HScGfAzWiCNi3BCHAQllhrzynrSXoZwf30ZZlCXPLFv8oJ8nQPgIJzf9xzBwwviATeVJWPKR+FPeAfwSVwLv9B3EybAZHzpIhTQTNwY/+qEc8BOPOF5PRBsHSlmdvn/6fXbzTTcY347ygZvIQCadek/3iA/uokQq9CETpA1e6j5P3kk36yIGviObmb8y7wiHMoF8+/kmJcFZktZt2ov2Wlu0eJnddfe99idf+jMbM3ac00A/e4yvfbckP5Rp4KSOA17nnb5KW5p0lHkOeDz4g7u7kMeQR/gADzxokQZ55pkAPiF3XrLF2QclCqwqHIMSBg3NWlptm3Y+MOEg++KlK2z6/Q/ab357m73w0it27Q032v/631+yj33i0756wu6EQ6rPB9W3UE4MYA4fPWa1rdtAhAYpx+zgYekWzvOWGowobyc5PB/bpJEz+OmDf2UnVkRbiQ7oYhKOQQ6yodxp8EWO6dsIjx/0w6+QKYXTe8EuPwniVrwF8IlJLIKHKeq1/IgTvK7M9Po2E54KAx4vBw8TdaUMQUNAlpmHbwJwJw3yj0whi/RpAO8Zr4wz4f1wloEg5XCJBzd+bvf/4Zb+PDEZt/qZ/mV72c3xy6QsV8dL/wwPZJgylP3LEHiIE7gzbtqbeq92B5CT90IlzahnoTP5pJLKh35/957d3ucyicQlLfRTbOGfPn269NFX/IOI+b0/JnGp717nhTu/oUc/htz55JMAGUjIuprtFKZcf5OPGK/LgvRP98xvumf7knnPcAlpz3jxTvhwA0/6NQ4TaacbwDPdqmnPMPRtsDrjNYT/0Acun4aCiiEyHR2ZxMx4eIZddNHFznAKAiAcs6o8WUFgdHjttdc6cZw3wZ0ZKhR6npdfeqn8TrhSBIPxZ/sKnc4cKfbvrn5Xg54p/tE1trxAg+NyGo77gOGNN163MyZxnoNZ+Th8T8XdvWePzZo12/joGleS1tW1s0NSEv0DhOooOCdD47NgwXy74PzzNGA408aOHeVhx40bY6dJ6WEgMXLkKNu0aZNGv3UaHA32ARMrOhy2X79uvfXs0d2VflaG9vrolpWSYxpw9LTBQwbZho0b7bJLL7Prr6eD7OofgmRrGQOjO+64wxWpCy+8UMKHcDMApICi4WQ5UMXieW7KUFC+n1X5CKUzZu69cxQPGSjEjRDRwKJ4R4eDQMeqAK2Oz4DR4KuMvOAV10F2n30VP3GrVT69Iy8qEZcLdO3aWQKE4Ej4ZOj4oT1pomGAJtKl/EiDco50okJBN+4pW2noDFFm2daHkNJBU3ZcIpCz7rgjxijAZDLfSZPvioA78MWT94TGlaFxZw99mIyPHT7A2wxDPrKykB5uznu5xSxK8I68IRcZFnyBJ9OO5fnkBU/oTT6xx5QOFiU96aAsg57YqhS8Lbb1KSzhsjNNmvFD3ig7/D0dOmzRAS4uVQAf7txEh7nttt/ZihUrbMSIER4GWqAfwfH8qKzBGeUXxgejUlxCJoPPfv2y0qQ8+cAddi6r4AAw4YYMGer1jdVEDvxxxWvffv1slxp4tmAwAG7Xpq3wxQFsRbehisMX32fMeMhv/xspGhk8kR7pqgSdZmSXCQvSoZygFXenpyhb3IByGaAoAvgDuJcBXPiVyxU3+IzxswrCSyzCxAQA7C7qsOyg9vQKHNg9PTfR6XGY8gK1Ea+r7Xjp5Zdt4IAB1r1bd0+P7TOcvaOMicfqLwNB0uU9jacr3FF2kaeMk/74RTmGTEBT5hl+xFYkyZbcoUsRPQ88fTWpwJNAHMB5QB71jgE/8s4z+FKph2knDuVGGKeH0hQ/wMOvHI/JDeSWvLONgstD5sx53T5w8w3Cwfk3lbXigI93zjUyYRArdgxmIt3kPe0X5ahI/k760FMGwsM/gHiZR0yEl1wpPQYj7es6ChF1DWW+xv7pn//Fhg4bYZ/45Cc9DPXUV22UrmJ7mhj6FfDwvS05eJrgzpl+LwfRgHH+817wONtB3zUgQ96pQ15GolGOPuj2QbxoZ7LPP56oONgpXz7uV1OjNpzBSQtu2OJbTW1lr/UVH76zwkcff/rz/7I77rzbZr/wovXp28+++jf/1268+YPWs3dfXwnhHCeDCFYqQp4rH2llmzQ8i/TIF4MMBvGyNSeX0Bp8JU9xzikGJvGM+iXR8LC8xzc/4hd9kZzgq97drsjwgfjkF3tsg1ZYQvIBRPEdGUCnoCwOqg2iTid/wRh9BrwOxQrcCU6THHLiCSAMJiF5kHID5DOBtKDDaZHdeaQw2N8vHukCiTsh3Xm6UX4bvRf+DopWjlu2Axke9/Qrx68OH/yptJUZNuNXh8/38hOTcTHpV42zEib4jQEyPH64wZ98B9IfCLdoZ6K8cfOHA2HxQyfmSZ+U/KaPpLxoE7p27eKH1W+88QbfDYNeOGnSGWCQPzpDDDwOH+bW2WO+WyZ1KF/ZFG7aN/qupJc0Mo+kgzt23HPwErpB1ClMhk8ZKkPmO3HwJEy6kwZ4eeKWODNdTOY936uh2h074TEZNyHDeZ0s4mXYmo9/+Kpp3Jnss+BSIFA+APZzo+yeOenMhhlUIsIIBhh+XmT2c8VsZudC2aFyn/Qvpb/91ps24dRTrV+/vh6eDJJpEt0jJYSGmGvRWL0YM3qU+1PA2Sllh7ZgwTv+QUQ+AEchohDROeHHjRp04ueed65178EHD2MVhcaZFR5o2rljh69UnHrqeOXqpIfhlpb6+v2el67q+NmytWb1atExxq668iq/XvLsyZM9zrq1a+3cc86xSy6+2M466yy7+KKL7JJLLvZbti648AJfBZo/XzRKeeLbEBzqhT6+rM0HdjiTw80rXI0K7S6k+iGA5JHl4ywwhAkew4cURBcO8QQ77ukXPEI5jcLFPXmW+OClnxcptkQADIioIIzySRt/0iSuK1riaWsNQOtUcbp05tYzdVpKg0rEYJDBineSNJjCd1hKNDR6uKIypAEa0pUfYXCv0Ih7zEJk559+NATQlLjID+F48g7NLsj6IUu4g4+4GQ5IOhIiXFQsDyH25fYkwkJHVvQMDxA+3XEL+uMJkCb2jAdNAIoEccl/+vPODGDkOco98WLyPdMEKHMAt3xSXr66iXyQnrzgR8Yppxkzz3S24RdnXo55/aQhZZaea4M5N8Y+7qCRRlj8VZknH0IBoEygI0zFL8r2pDp8gHCxssHA86R/m6RTx04+u8SghjaGGad+/TlHUbmNCwXK67noZWDarXs3O3X8eJs7d66fb0NGBw4a5DhQbiCDzhd6GWRgJ6+0R7n6BWRZkbe0u9Kid+dRwfMsh+qy4D3LOfMMv0O5oV5G/YYe8oEigwzjoOgBWGTA5/VT+WTFjrxy9ocZth3bd9jv7/29tyfdundXCvExSVYruJGPFS6SJ1+sDkJLtgnQCr+d7oZEAyLNMAmEKfMFBVqWyLMMaaedaLkdBsAdk/wgTXBAS9KT6WXY5Gc+gQZe6oFxfJ4y7yG/4OMmKDb9oxBwjpF+5PrrrlYeYpsFYXzQLH6SL9q5bPs8DWd9Jf9FsoIKX5IWIO3lup20ZP7koPaDuKJNhjNSjz72pD3/wsv2mc9+1gaof6DuMSDJ7wOBFRI8/4oLbvzIMzj5wZ+klyeQ9qQVRL4N2JVx3JN2yYH8wcGgmX4dmYBcTLa5XOl77LhiQ794y/PYCfU/1ty2bNtuDzz0iH3nu9+3OW++7V+k5+D657/wR/bJT3/GRo4aY7v27FV8braKATptRYVmKKrwMN159UmLgpgjRw85jSpmbyM8/7JzJi34Q/zA4XnEgKt4usXzW6QjezortYZ3SW/DL5zhO21blKtePW1o9HQFlAvv1FOP50DpVKAhfwU4/YV5P3D+FEAZHSvkiTKijwSSlnyWTfqX/YB8AhW3xu5lSNemfQOSF9U4Mn/VaTeVVtkvTb4nnveDcvgyRLyinSr5Z/g0ZR6lKYcTpkbu+d4Yb/lsYdSr1JcIQ9mx+gH06dPbjxLQ9tD/xOCDiQsm0ltIl27vOi0TJtjpn9AFCQOtlD8TTjEJU5kcTUAmMQmkn2EwSXPGKcdtCrIdzng8ccOEG31K8qECmW4ZcEs8AHZoLdOS/h7WHf21EdRcf80F0xIZhmVxVjlYxbjyiqtcQaGzhVEwEGWLQQznOCD8/PMv8AaOuKGwmM2T8rB7105XxnGn8FLBoGOlQFeuXCUl420/PN5Bgx6UJG+YFCZnVBhAoCyde945roDgR/ps+eFmoe3bd9qevXt8UMIqBB0Y503Y9kDh0piw0sJn/i+48Hzln8IEvwTp+BG/DWX//oM+gJk+/X4bOWqkD35cOUcBF7433phjZ5xxhp8JQTBR6uEDncuWrVtt3rz5NnfeXHWO14vGthqgdfF9hXs0MPvNb37jS3tcycoAIgsbkwp6DrDgE274RT6DpwDFh+CnO08ABQzhB08CccLQgdZ4uSU/kQBwobQlL6PDijMmFACdeCcpPdwwQblExZOgKL4LlZ6cA4j+Jw6wQzNv4MKQFmnS6OMX+Yi8eEegdHl3XhT5B48rr7KTDk/yTFzwYVKoKzjJUUi151m/jJuQ4XjKqwG/h0+8HiKAd/zK6RMed+jjSRlk+SAjQLlcCE9anmeFcZueZXxZ1tQZGqukO9yiPLHnwAw/7DlYI3zKBGWNfLFqRHlDJ36UBTiC7hiQpNxBN3GRYy6Z4OY8Pgj12muv+pZDVh+pc6TDrVDwOekjzsH6g8UqFfkTL5Uvp5t3z3y8M/iivYh8x2AIGrlVizRfefVlmzXzGSkhJ6y30qWxBv+RYoDCVhfyRl1lQgCF5ne/+627scrDhAksJg4Gd+rEAbUdxHdFULgbzxiGLCE9uIdb+JPH8AsgD9V+6Y87fEXBQrmJ7TkhGxje2V5HdNLE4nxU+DReT0QfA0sOQfbo2dPPr8EnLvdgBnqcBnHUGdJlq1BZ1qg3BXkOmRenUcbfCz/yUpYvwsAjzxNlWOQVo3+eN7cL4j/honhxTt5AS5R1ZRsC8pfpEAZ7hi+7Z/1xGoSX9qFCe6RIePLvOFiNUJhbb/2VDZcMnX/uZLVZoeyjBBCGQQnx4S28Ih+OX/Fo61yGwa+wJAUdaZI2IN/JH3Z4DWT+3F/42rRppzaxjfC1tP31h+0H//5jDZqH2Kc+82lPo6YFPDomGamszGBRbhwftCUPMfhnW4M9DZBugEsTg3A96dOIQ97CnzRpZ1qp7rTVgP+IZIfVNbb3HvHLJo5rAHLk2EnfZlXXsbMtX7naV0J+/Zvb7P4HH9agY59dcunl9oEPfdg+8tGP23kXXGj9Bw70NpuzHfCOSSl4QR6gjVUHz4eTAA2sPsmPPBS0K1rkQ4b+xcvgJGWk8ufKLP35QWHKTeKhmB5fMbDJP/Lnphl1BxsSDIBd7+DEnXR5x+BASJIoDF9xV80iSvirHiIb6DycJXMZcU//awQRXhQV+WpwK57VbkC1P+XFpC38i746ZDXDYOdZTgO3NOmefu+xF+0eUI7nfnLL8H/IJBAvIe3lMOVn2R0o2xOacquGPxwGvsQKRzU95Xjvh6PCi8JBgL0cH9mmXNglQxtOmxK3PvJphA7Of9p8gHYBeWYCKSfDaDNIA30yJu5b2D/8wz/40YZzzjnHw5IWt9gCxAcP8Yhfqc+V/oc0MQmZD6A6r2X5KNur38uQ7plWwvulkdCUezkOppoe/MuxcK/5xEeu9oPuBICRbMHgw2esGowZPdobcpZ8mZ3k7AJ7u7kN60U1Xldfc43vhyZd/Fk65oNp7KnjLn62L9EpMCAhDRJkf3MLNZQzZ86yoepUTj11nHfKNAb6p4KgiRDBisPWMGZpJ55xetFoh/LLh2mOH+ca3gV+ixAH0BmRooxwgBYFGvue3Xvsxedf9ENJfDuBWcyWUnJYSWEJGGGqrW2rQctaCcmbdvXVV/mAgtlIBALzqpQ0zoggmOo6lAeEg3hx+w2Ds/btO/hZEvDv3LnTBZZrhFGwrr/+Ohcw6I9VqGh88rwAAP/gfxYYYeEbgBvv0JKFSUEirMzAxepUCCxxMPinyYLHAI7DxSBEIW5lojMrVglkp/JAJwodh5UJ6d9y8ZngKAfsPA/W14sPoYDQ4dMJxlakWJJkOxLhUhkGMo/EY789ds+P/JP+zCc8xi87aUz6eTzPf/Al81R5r9hdKRQkHxInOHBL94wHv0kbuis4KukCBC2CN+DIcPKJ8IUfAE7o5x2e45+KFH7JB9zL9jINAH7QxpfcGXiwyunyIb/c+0yc4FkO4kgXeSI9cIVsoRRyfoPVCL5BxBmtmRokdOvW3RV+ZJetVXTUyBv7ahl8M/BnYFKjdByv8IfSEfmF1txyQl6JixsD2lREqJdnnjXJ68kbc173FdZ27doofAyy4E3iQrnnFh8UUa5a5Grj9evXu53lcxp9aCIs+JlM4WYz6MENXvCED/AAvCFLzi7naRqAsPi/H0Rc4eNJONnhfA72kGPvYFhhVBll+WZcyoQyyi1nmVfKtH37Oj8Px977+x940A6qbeWcCYPDXOb3FTLhgU+ZPyDTdr4VaSVknngCzoPCHvJKWGeYP8mP501AG014wH31z9OQBUN+wJ3pe7jCL00CYYib/MAeJuwJxEm5iXaHdqqFX6vJgO2GG66zQQP6yi+2M9BPQUestEU50CbBG8crEuAdYfxV+SVM0gf9adIt8wWOxENZAsgRi4Kt1Idw/qJtuw5q92faS6+8Zn/8J//btyYe00CkuQYlaMn8vL0Cf/HzMyFFWkkbdtIi3eRHhmlk5M61x+JaA0+9DGUofQYlrH7wfREOq8dVxfS/tbbvQD3U+MrIa3Pesp/9/Bd2192/t3cWLLZ+/QfZX/zlX9sff+lPbdz4U22ABlicfeKAupD76h5yrcSEM9OlTRXvMA38i8kaJVSBIj940maAjxV7zjYqpt5kRHPgkItM5LXIM0hlD+NoZIRTcXBDaiu++BEnko2mMfiCPB2XDuDbyArZjphSLtW3eV8nP8K7v2ciTdIRUKGLdJBj+BFuZT8AO3lLgD/oXZQ7OgVxUyarId0yDaCMK9PKNDz8e9E4eBj8sfv/psFxCDK9MlT7NRXmfwLgSVzVUHavTocH7UEZ/hCuBOKXcUV/SDnjFmUXEH0v5YNegzyyfZSjBq2l42zesjniKWTWW8LypP7mRAp9Zpyl5va6lnbXXXd7G/ahWz7kMoYMoBNS/7M8kQHc8AMf79iD3qhjTQFhMWkHiJPu1Sb9mgoH5BMI/ryXx/le7QaU8Zf9ExTrPXFrbrnx0mm+9UOguucjOG6k4iAsNJB5mBHf/GBUf8iefOJJGzf2FJt4+kQ7IIaDkMa1fbu29uabbyj8MTvvXFYvUCTi43gnVMlRbCjcjRs32TvvLPCvw3fs3EHpcKCQu5lVSY8xqjzqI1M+eHjW5DP9EC4dAYbCYVBy4MAhKSYzjWuAWQYT9e6XFZvVjz279/oWM85zcBOWF7DPHIgOCQ3nFthDyxW+DGpY2SGNKPCTvs+ebWq40/nHrF6kg+HcCbPLV199jSsS8AfDQGX2c7P9iji2d4GbrXDwCUWcikR87GVBwJ6Chz/2EO7oZKkg4MffO0kpJrwDlfjRoLkiqIYe5ZX4iSMNjS7mYHGdLnkmflspnL5XWThQqrYp/8x0s6d9565dyvMBX67fLzcqIPgxiBeGsouvgh/3mSYqHQMPr9CEl1vSFjPFzHxGpwBgh1bST3fPq0xWxMwrgOILxHvwMcPhhj1MDGiB4E+UVcykV8ogwycQBncg5Q//4Hs0bkkL7omDPBIm0q10HpQhbjROmSZ4Ejf5BOBBPuEvyihAw0U46sfGjRtdzjnHxMoWDR+0uDIixYF6mOkQBwNEmJBlbsrjHTysmEycONHLnQssaAdY0WBAGvJPPkIuCM/ViKEEOVp1cnT88CNwk2fCcpsegdi+hVJWI7nluyZ+4FcK5eBBA/yyC1ZFX33lFZ9oYIBBXIDVOz9bRHlJhti/y4TJ66+/bs9oAIXCPHjwIKcNJQYeQy+AokT+s/MSx50u8kz4oDV4kibLBZPvQNnd/eQGr7FnxwbumCioyAwrJlEXVAdVP6Oso06ST8qJOsNqEIOsej78qnIbL4Wwm9otzs29PW+udVU5Dx0yBGKdH/CHuClb5TLGDQMdZfeky/OKlqanA+6F8TItAJ6j5Gf7kXiJxzv4Qs4rkydApsMT43EKqPC6UAbdBC95Akk7Sm7SThlCG19Injlztn30ox+yzp3rhLCYiFE4wmaZKrBPskAfCihhaIuY8MIO/qxnZTp5pluGA0fQmeWtOk5d9XYMmat15f9fv/0dO1t93wdvuUV+4tFJlQ8DB27e0oO2lfovNKTg+EIOoy3MNMv2pOW9xuIMpcL4hBAXfah/dVlvpjRk/DYw9U279x7wAckRDUwWLl7mX11/7oWXbfqDD9srr71hbTSgmnLZVPvUZz5nn/zUZ6y7BsGE58rhevURTOCR55POmmhffFXQy4x8Rv7SL8qhUnf04rxOg+whfqHsUTcJR57EV/En8+/OBZ5gGW4RLuy4FnHxF4GFTUC44CESQUjap+MY6GfrW8F7aAHorxoG4EJDPjwvMoC3MdT1Io2UTcdBOD09riDKqGKq3QhPHwpk357yiD3xJZTtZWgKd5rI9XvB/QqviN00NJV+BXe4vR+NhCm/A9XvWd/KOKvtGee96YTyX3bPeADu+V62J2S8dI73NBV/dBrOsTEgUen7YIH+r3fvPr5yTf+IHKPPkQYrKXEkgknoZh4XOsEDjgceeNAn9q+77jq/2OXgIb7Z1aZYjYmLaNAtiUN7Ch3IQtoJA9/KgFtTJuNmXoBqN8IlgLdcJpFehRdA+mU8nklP2R3IdDJ+2t3IT6EbhQea3fubb3loBhsw+tZbb7UpUy6Vsj/eO9D0Q9mHyZzP4KzE5z73OW8E68VQmKq+Q+hP2vTpv7fJZ03yL7N36dzJzyccEF5fWaDDEgGPPPqYlIcau+baq6QUxbaW1rVtVWBSZo+iINX7Ifq33nrD/uiLX1CBszc87jzncGy7tnW2bNlKe+Thh0XHp/0wNsoHs46t28TevwPCwUcTf/nL39rf/d3XfVBAY+I3IaijaNWqRgOqg1IAjtrd9/zet4Jcc821LhgoBjwfeughX9345Cc/6Vf/kgaNBYMMFIIFCxf5t0n+9uvfcIFEeSQcX3bv2bu3TZ061WebXTFVY8mAgc6DcDzpPGnAwUmhlgWFxgm+MHhCKcMODwnn7ij64nk0XrmVKBp+hBl/8FOm5U6CJ2Ggn4EDS/tUFvLk5aTKxQfHODvCCJ8ZaHBH5Q+lmcEmNHCY1OClyoeKmnlAcaZi5fYfeAidqWSSD97hA0/wEy8U9jh7BBAXf9wj/SYaQO9Ugl/eLwpX4ks+gZNOjHC4A56u3Omc5OlxAMJiMq0yPtLAL8sBhTBMuGMIR3gaKWoEnR3+uPGEHvhO+QPwFBzQCkAX6RIWgJcAPCEuaeNH2fCRTmZf2Grliq34SyfHygnKbtAY9JB35BC6nA9yZysi6ZMe/GWQgRxz+PbFF1+y22+/w89C3XDjjTZ6zGiv5+SP8icd4rVVvcIteaWXRnnxQ9o+cRFlwAFY8oICykpGS9GwedMmlxVk8cknn7Lnnn9B6Y21G2+8yb+MLcxOO4Ov9mrgiUs+qL933H2XzXz2WZs8ebJdccWVNnDgIM8bvGCiwMtA4YnvPD0ZAxTs1Gf2+kI3vAo+NZYxz1Ppmf4uD67JSD48LlmXHOhJvnmmLMAP7ISlv8vVLNIEF3UHA10M+EmJ9xZCwm2GG9evse99+1u2ZNF8+7M/+WM77dSx1rY1coHcgaci7+BryIvcXCaV16SlUT6hQ+XveaN+6OnlBFKnIvINXl+R0TsDrhaOM9o78CE7POFpyq3jLCDTBaCDtAPgZUU+c1BCWFf8hMJvWZIjftzYJEz2yCOP2S9+8Uv79a/+y7p04hpqyRPpFnwl5Yij9oq2V+kcUftG+VCHGExE/kNOsCeNaRLwpzzJY3WeXGmXPHEuo1uPPnbb7XfZT352q/38Fz+zCadPiNu5TqqtbwlvYpuTsCsuAz0hIbMMWoQ2eQlAN/WcNIiT6ZbTd6DtoFzkTLnBIy9SpUHXzWCpldoHvjGya/dee3b2cxrIz7Ft23f4yscp4yfY6RMn2dnnnOt1H8OgBlwcXj8s3Kx602/TDjGwi+/kxK4K6h9b12hjUqahMfkZdrIZZeE8x1CKKpe4+bEY7BV1B9niOzN+iyf5osIIfPsXP9EGOC8kGydU9spuuHlaxCneCaM3SIsVEfnLDXtus/Rzc9gVCH+FCnp4EUSboXqkdKGLti++g4NzJRxQtmf+gSzX9A++xEQUW7eyXQdID3/iwDMMkLiqATzpx7NsAHHI/7tdYdMAkkR/No05oDr9jJtppD+QfgnV/kCGySd1qymoDgdU44fy0KMau/OebtmfVkPylmxFWxNlotjun+/01fRhDCbwot+J/lttnnDPnTfP3nzrLT9LvHz5ctf/0FOpz1y/T3+K/kb9wY3yZcBB+Xbu0klPpcFRArX3yADh+Cbehz70IZcLwqf8IC/Q5P1L4VYGaE5IO+HBUY5XLlPsiSvyH+6Z/9At3dnfcSd8+qdb+gPl9+ryTz8AG3WoslofcWo+8/EbpjHogJHcisNB10mTzoxZV0WgEGAYYWD4E0886YcxOdzO7B6YWcol44sWLXSkHF4/rsac75LQ8OMHs0l8w4aN9tabb9nZZ58jvHysCgVUhKiB961bauQPHjxsL730ko0cOVJmhOOkc4AWDAfiXn75VQ18+tkYKUtkicxSaDFwQXE/LiFZ4dupzjv3fOGQgKpDRXmj9SIssyY7du62efPn20UXXeR5SiFgtMsqCN90GDx4sOJXmBsK4GF7ZuZM/8YAX2MmffaET59+nwvbJVMuEa0cbOKSANGvjoECgn5f1lNjTIWKQorCJd1qAaHB9L21xTv+CCuGGR3ywaAC3AQhHMoNChd+DErgRQhHCBRAPjER97iXod/IorT4JglbIcCFQknHRCX0SkNnqTA09CiVbB9gNQx/yohGljThO6tMGCoh7nRk4NuzZ49/zBITN4fFgAUcyFoKMu6uRBSVCV6lSX7opeSWTiHk6Q7gl+9pwMGzjL/M5wyXvAIIm+HSQC/umKSdTtf9ZccNfLwTN98x2Gms8MswGY4ngD2flCm0wCdkiwE04UKhi4Y2t3NhkIPAE5crwM8CmfgdyhZhiI89Z+4GDBjo56v4nsmrr76mMt1n/fvHAT5fwvbv7SiP+kFP5jsHOdCKPzICHdQFvmbNJIafhZIc0R4cPlRvffxr78waHvQzWMgfq43z33nHumnAxUdQwckX6dmeyWqJ5030D1f7wFXbr7zyit/OxbYttqLBlzzfVBmYiQ/6y7KJfEd9x79sgPJ78LAx4EIe4zpV8q5ykKGTU2y9w5No2IGUEWZn6dCwc9U4Ey58ZR9lmX3/B+rVholG/dMfN+y1sbPOmmQHVAazZ8+yHdu2ej67dOlc8L0ihzyTfqBsLwPhPE8FP+CBAuuPNEPGqePIBYGCD4GPcsv4uDmeKgCf51UBnEcFj8thPY0GuUk80UYFD1Emo3winHCJNs7xLVu23D50ywflQkddKHIymQaGeGAER7hhD1lAt/WZTU+l6TyU3cBF3XGchTvtLN/e4CwJ/ch3v/t9O+300+y6G26Qu+RZA96alsE3lG76DVGpdxQx5VFEIIM5qAQ3tAHUReD96Gooa+UDO1uOULhztYSvrtcfOmKvz3nTZmgQ9/CjT9iadRv9RrBbPvwx+/Rnv2DXXHuD6D1DONTuavDPs16yx1fQKXau8s2+pZnaed+ypfRYbaIOA8inqPA8Nmy1kiEvlLvHlV+6c5GCy4O3O7FCEqsTpKmwbJFWGog/Rrnzdx9x6KlS1Av/I/8qZb0KL3zFDi28E0npuQwTTk85h53BDO2UftBGHP5YQYHeAOQoeO1tmhAhX7RjvgVPdtx5JmS+sxx50jZ6vj08tAeQDm0YT9eN4KP8E1+FjsBbhsRXtpffG0HpFb8yDcr+fwtJ03vwFlB2z3Dl8I3SE5TDA/n+P3HHXjbwTK6N/BLSHmEqdKQ7/MUN/2xrAsBTwRv9ZdRPtmzRP3bq1Nn1w69//Rv2k5/81ObOnee7Clgx6dq1mw0ZPMQvdKH579iRq93pqzv4JBlxaW/RpwcNGqR+sIUfP6A/RxfasWOH08guG2gjXZ7UmWxPE3Avl0+aMmSYtGMSCJvxgQwHVOxRR8p4y+HfLz7Ae6ZHmLLBnVVjrx+Ff4aruWbqedNkdcWRxv666653ZFQYRVfjGNtNUJwefPBB7+w5+A0DmUFhvznKDWdJnp01yyadMdHaqRONK15JPGbZKUwYzACAwc15Gg36NgfRTNhWLeOcBaNKZuzBxXkMroeFavZao4TRkHFVL7evXHrpFAlBZ8fDYIQGHn/oRTHmw4d8QX3suLFKh0xHA8PWEZ8RlrC8u2a1rd+40S6/fKoUBA5MRufHSgm3AyEcbB8jD/AEiIJoLhoetyuuuMq/XA2+GTNm+D73Cy+8SIpVWx9hQ8tx9Vw5OEEBibMlKLuhNLJKgeKSnTcFhYFkBj/clMUVhwzwKEhWn1AO/dYSyQE8i7KKhp7KQboMRrzjdUGIMx/REahSSlFDWWPQUx4I8GRJkYsE9u7d427Q68LinUyc8wA/NLeubenhcacDo4FlQMszO1b4RvmjzFIZMdANncSDtjyUDS2EhzflClQGaCQMdIQwCxl8UF7wAze8xgBlOziRSaLJtehco+KFEhkVwyuN6AFyhoP8ZJ5STghbXXahyAU93mkrbfySx9BO+FCKY1CSaWYY/ImHOwZ70gPeeDIIiQ9jxoADuY7VJ/KUh+iwQ2vU5RisggM+ZJ6RCwaG+FM+lC+XNlxxxVTbuGGDPfXU07Zu3Tq/opdbojxvKjdkMmnOpIRVg1UGPOKJwjCYhSaUQxRsZBi6oYP2hFuUci86aXOpxCnjx9uK5cvtueefs86dOjp+6iEDZwyK6OEjh/wjVBzMv/CCC2zFiuX25BNP+PdQuKGKtgO+QR+4aV+SzxDKkzw4j6EaNnnRxTu0Ewc3dy7+A85XGY9DvuVX4YMLk7/HrLzclJZPQuiJYoQph4UP5J3ZZ+oR5UibjD9bkLjzngEbEz2PP/GkvfHm297RsSKZdRuI+sQZnEJWXXGKdDCuOBbKG4a4zWmHVT74F1T5M3lH2xnx3dPtEZ/6FG0C75Qx+DyOwuQAGD47/4WvbDwdPQM3/oSmfOKdJJAZ8kE7Rjpsk1q8ZKktX77SPvLhDykI7qzsKk3FBh+yCS3UCewN5S+/3IZEnuAxZ5VEIQk7kLXIp3PAcVBHGHj6WTk9nZaTorFGymSLWqtt016Dxefd/NVff8UGDR7sdLMSyRN8pA39eS4m8s5/lGOVm14YqDbwQZE8PHxwiPDQAq4Gw0SewqEoQyvX8i5avNQPqv/2d7fbM7OeV15b2p/++V/Yn3zpT/2w+sjRY8RH+tXmLm+xennMD9vS1tNWk44PnlW+zhPZfXAv3kXYeh/8MIkIHU6h8OFPeZIXjA8ChQMkKmnPq9vJi6wuo1FwkSa8pvyVbfQHVkxC3jIYdSd4kLLu6fL0UAXwrvik4wMROYnUBhrSeFsKPXJntaQhrN6jvEKesVNuyDRtG6l53ghLnMIEPRVKUvZwyzDpHm1w5YIIALkt+yWuxItbGcpple0JReyQIyXtXMpn8f8PAfQmHZhyHoB0r067HL46TD4D0p7+YSKJsJfjxnu0J7gl/jKvEpJXhIGnCZkHr9fIWiP8SqH0jvyzasgkGjJf16GTAjS3O++8yx56aIZPmv/Lv/6LfeYzn7GPfuwjfnHT1KmX23XSXT/4wQ/adddeazfeeKPddNPNdsMNN9jNN99s27Zt9wuYvvnNb9r/+qPP29XXXOWf1bj88svt4x//uJ9hpl6U5QC54AnduPEEktbMa0LZHzy8Z1jsuGFPvNgTMlwA5d+YrwngSbz5DpTf0y0hw6dBD+WZNGBqbr5uyjQOr/N1Z1YFevXq7YSyhSNmTZv5gICPC3IrF0yngkZGo+BpeF99+RW/rWnc2DHyQ2li5pUZ8NjmQQfAXexPPf20XSrmd+7CiFEVkgZarQVpYVBGOSjPHvmzzjrTZ1rpOKITVwOhTHAYl2vVLr/8UnUUqtASLuiJDrKiJHE+ZsqUizWAYgsJNyZwmIzvl0ATMz/HbIkGLjQK48ad4vFR8FmJ4cORK5avsBuuv178iIYp88Fg4/kXXrI1a9bbRRdfKvpq7Z35C6QQPWXXX3ejjRg50m87QZmobaWOTEKMIgUOhI0iY9YFOYJ3VA74lQUWyhwNJgMKSiD4jXLHE6GEJlYfhEV4UECkcAp3ixbqKGtaqhK1sQ4apTNzxsoTHUgqJMePMuhRB60n5zxQRik7cPNtF2bCoIVzJMyOUU7MjFM+CCiKEde3QhfKT4x4I2/wkqIiHDigGXfckCuUUvhHPpWcf/l4n+SLAZRy75Wfji22foEzZIi8HlN5wY+sJMGbZj5zDn9zUEmnAY+QGeKQboQnXjRG8M8HefLzQZ+8OGNEfOSN8zpALrWSF8KSF48jflIPkIf0hwfIUObXy0l+Xp6imQEgdOIJ73zGWb/ECR4M8aAb98QN7ZFGDEhwh7cYcGf8pBEFKlbIojPFHfqgl7wzqM10Ey9PDAoOTwA6+DAp5xn4tghL1B2kDDMTRBsBL9nOcEjlQ15ZNYPWoDeUDp4MoJnspNCRwpNKL/nF6gBhiOO3SykMH0C96KIL/eOpL7/0oq1du0b842xWWw2CJdP1B4TzqK+0HESZatPazpTSzg1e99x9t+3ZtVt0dvQJjzop/MelSCGbXMaB7DKAcz7jrvJ2esUrntR/l2fxjfYglUXqKvxARioAvyhHtTvM2FPO4klFGSXLZBye0I6ETDq/5Uoaqbz5oW7F5wyC41LkDnXtFV4ypriEGzZilJ197gW2/+BRm/Ho47ZK7VTnzl39woE2vgWHiRCp6kc1wBTDhcnzShvpB8GLNpIJAdJHH2dWn/ShETdkkjroK8velqdP2Nx4+WKHZhRLySmpkWE9iU8j5oqhfvDEFT4lE/wLfhAcGQjFUnGKfHpdgB+UB7zRO2XCF8PnzHnTP2h7ww3X29HDB+SvOk54xfWwilMDbtmhED/KNtqTkHnCeXlbDEpImnpBWYocpYcsUHea+0f/2AbFqohC+UCE8yNt23eyoyeguYX913/d6gfbb7nlFuGIOotSHYN26jj1raUdpf6KKM5VQQ+TIuKE3MIw6IIfEJSDhViZjj4gwkEHyoL4dlL9gJSlzVs22jMzn7ZHH3vEZjz8iC1ctNz27DtkdR272e133mu9+/b1AVmN+kDafFfshS7rvErF6UVu4FdLZJ5k9A9/7xcVgTMmiEQz9TE+IDlBqIppKEfZQUveHT3vjlBu4QBif3DelBikCb8J1kI42HpH/QCQAxDwTEM5RroAUhZtKkGRO/xIK+WKOE6T5MhlUfiQKQaYR8VbVpv4+OMRPfneyknFIRzySBtK3ynswXf9fMKiAHAjo0DyNA0yR9lhaIOOSZ5iErVyuD3B5VLv4MOeecVUg7tFNt8TLnHygNaGgIWbe6s8o6wCyvEToLHs3lSYpqAcJvmQecv8kXa4FQEdAj8m+BnljI7C6gQTN5QFPKUNjXCEj3Qoz+wj8QM/4O2J4/OMN4rHe4U2wmfZqW0UPvpSVje59RV0R6U3/fCHP3bd4PY7b7Phw4eInujna2tF1wkmZ1l13K94J32LMLonabRRO8JnIpjkmzz5LBs2bLBkLCZOkt58lnnlVBZ28pHlgp1nhqmGcpwMVzb4kxYmId0zLjwp4wk+Bu5qqMZHnISMDyR+8lEtYzUfu+XqaTCXfenDhw/32RYQorjzRInhyVeV2ZbF9zjo+NhuQCeHH8r76ndX2aWXXmIdO3TwTp8rCrlaNm+HoRKuXsMX4g/4wXOAfcleKVXw0UGYb8/gewlTplzi26lyFgFB8JkgNajLly9zRfXMM89QQxKzOhX+kLnmtn37Nr8KeMKE8RIKtkOw9YVD2JxroIBYSThhjz/1hJ0hZaZL126On4aK20DmvD7HGcjAiHMqrLyQDwR07779NmPGIzbxjDNt+LARSmuHH17iw3AM7KAFRkMLiptnjDc9wZlKKoaGPvwiUBYqDRdPV+r0pMOF3x5G74RDkUDxpMGl4SQsM3koHHVSyFgqpALnx6tyCxnKMTyCFpRFBh7wED+A1QqIZlUHnACDOZQbyosMcn6H/b98cZ68wltwUl7euXv+Q+iy4YMv5NPzKMWPMuCCAwZNuLOtC2CWmw6S7X3IHxC8Y8BGg1Tk1XkZe72TTtIjzwyMJQmeludTefa8yxAeOokTvFU49xMvi7IjDHEw+R55I18BOSAJE2HgGx0x6RCXOLhjoAUgfOAkX9lZNghwA43lPBEny4f3pCPyFINUDBkIOmJAkWmnwZ/wxIsyD3vEIx+E+3+s/Qf4ptdxGPaexe5iG3onAPZewAoSBHtvYpFENYuyXGQ7sVzjxImv45vL3JQncez42je2LEtWoSRKkUVTLBI7CTYALGAvADtB9I7t2F1gM7+Zd/7f2Y+7lJUn89+zp82ZmTOnzTnnfd8vokUiPW3tS3oveP7zcxy8/T/+x3HLLbfmzYUfVq0v852cG4D9YSAFhWxD9afbphMMs+/5ohs/043DCNMZ+ehBuRrTD+RvqHgB//bbb8tPB7sN8dUuP5RqU+I9FwcXZFD+0mc8I8bko8cHYtL3kQsb1bPOPitvjXJDGNA6o19jnuGnLUtH1Tate1B6i3KLvkpXmZQy5kYkaVb7gGpPSGXYVDTq13kRZvxlQkAb4LkpWfqHfm4z3reGbl2MF6d1D37ow8czL3v2+PY3v50f/Lg3Fmy/3YKeOVJZ0PK6fek5hVzqmQcBHmWJ/KhRyQg72kIbdN/IW9pwwvzSE1nJr46ljNYTfl0P80KXyX6c/b3mA9DpmWcMRZnsg+FA3gh3/4h8RvsXv/iVceddd49XvfIVIav5v4wTf3hx+AB0iVV6oOfV3AGCe5W1gQs82kj5IwLH7a7Nnnd9vD/BWGW4+qHBLdEWvrh1zee+MP74j98xfv5NbxpPiTXS4Zv5xA9idl2jWKQVfzKRscZHbZ70Q/N2txHeZLBJUL8yegJ30IWvPN4R6+51413v+OPg/bbxzne/PdapLeMJT3rCeNazLx+33nZ36Gh3yLhzvOHHf3Js9UGF7r/q2/NVyGWjKlj1zuxsg0pZ5gvy6hfhGPEhYtZHPWgRZB3D9UZEToYjWxhujYXqS8LmAQcU0pI3GQJZ/831LokqjMMK4FeZ4r2BsMQzhu8SSBIhb8uYDkLMP3lLuOg7Kp666Y0xHtUW5YxZ7Yeg9stNFDIbchwf5jZtm2ruhzM0Lf4cPh7k8AvQ908ETQdG6y0VoNRE90Q8jgcbNBc3Q8f5x7bRCiqt3Iw/h9tvvXF0Vgdx2gZG9ZsMdbUW6DLcDKLlSr6GDhd+9sSk56M+PoPNBnUAzPb9rd9+y3jSk544fu7nfjrm1oPRnnVz790xYWvSjp2+eOfQa0vOI+iyB9jLfnLDDyw+7vGPiT5ZdkbNc7WObLTTIk+7GTq+ng7mvHYzNP05v3k3f1DljpUFdPmWueNgptn4YI4fk85FvMtv/gs/9ao3e2a7HlEqQ7IfA6FAje9Hy9ym2EyI1zPlvng1xj133x2LxBfys5x+OMYv67q9MNZsOnzdRwOZ+LyD4es+D3/4I3KxQt+Ea2CjaUJ2reVG5uUvf0VOWvj5BGGfSrhidgPiefdHPtJvitRXibyj0RVV5qtfrfdb/Er1gYP7k1dOJgHeX7G5sGn53Bc+N17zYz8WZaPjx59HrZykfPCDH8wvZ7me08l6kgrqeVNDhte85sdy9/6ud7079HUov1hGLz5xauCQpyaeNjRWGxJ6rg7QHQPtMmjt9nOTFukWakaTzY2TNmUYGN7NyPRYzNxs5JdglnaWxgjzbkEPEAufmwC88yQs2rg2YRYKm5sysMnb19PeI4AHRzkGWOmgDF6Lhnxqz69YLZ1TR+XDL6O8JneuAX31kaS+3iNQzkakvqZWRn/zxhcfOslTq/Dpqm7XyuBovqhXuHRBBtCyw1FPULqfBkS0EV1mfSOujPI9GaKnH7VhwTWNdiXrytgSbhCvPlGy1JfJKr/6Q21Iyd/pygDpQHlpXd+WoWk2oDXTaFm6nToMxPVJ6EuRTMuPUwTo3+h7odw7IL6y5+t4+c7HuedG3ubokweiHXdl2OFD8+566Q/qwMmiZ+NQXzckPKoRSFE++gZZc4z4HZXzxuWXPzt9v2105ZVXjrvDKM3HIENsfI0Hnyh2qOGWjYGo3/3u7/7u+ErMBR5z8o6aRcLi4TdWbMhLzzbiNV73x9iFY5NgXIR2M51P/tyEBD4XAqaOGDH8Gsu1WGZ6zBV0VrqtvgbEpecJftJb+uCSB8Th5AvSIaMxXDdr5lVfOtyVj9G94AUvGA+LDYoPE1zxkY/GBuzsceGDLsw2oGdjpV/IV2c6Vy/5DH5zrLycEyIvbz5D9z0PeBeC2OSM/8MZE2SrMtV/qt8Axn1oIuWXRr9AXTjGH5bq6c8GFcBN/cQ/N0WJG3HzEh5d9r77Duf7QzbHr3zFy6K8G9S6fSRP0SLbqr+T3cYOHTR67JcMIT8rmDSBpw1TiGy7mPvoJvDrZe+t2T927tqR/WV3yLA5Nkn/9t/9Wr4U/jd/+W+Gjut246Tl0S1yu1W1fqDrz2EYa9JG/uSYA7UTWejKiXDOQaGD/fv2ZN1O2eXToPeNG2/8fvTlL4w/+ZM/Hr/3e28Zf/Lu94/bbv1erIMPHi95+fPHT/70T4zHPu4x48KLLhof+egnxq233jmefumzxstf8Yqa07JPq6f2Mq+XPHRUhwfdvqFH8Wjj/uSvAzCqqfKL7qQvcxCgX3XptOobK2jes4v/km3KEPwyEmnaMu2RCMsD7TcoX+vmsTDjdRhvozn9cMD/2rXTyKvNWm706SV1Q6xINwLJ1octJfOJAf/sd+H3nN0HILU2HltevF22w5J2IrB5T/wl3nAMnS4f9UmdTzDTnsPHg85vurOb0+fwzG/OK7/mgsattPJn6Pyel1ovaFcfWJVrduI5Z2ykV8aM29BlIied/MQJZ73X99tWYQNoP1+ntM48+cmXpO3r0F3bOogwj2hbtklSDTrGBVreK9m7Z2/+cPh5558b6+mz9MqUr+oy8V9gPT5Dp3f9Zuhy62WbF0dH63rqdPqOlMX9MC9+9+11t0533QfCPffl2Av9cZt/4Wdf82ZM3ZZQGmPWs3OQPUrxpS9/aXw2DJDXvu61sXE5NydNhqgyN9544/jSl76Up5gveMHzx2mn+9KU9yAO5iM+viqgcSyoX/3aV/NrQTY2XSmLnkGNlwmT0ayxnva0p+XJrIlCupN7k71HLeDaEPhCgeesyaGaOnhXmIwMpic84QnjwQ++OHmotA7thN4z+BaO973//eORj37kePzjvSwfckSaa2obJJ8ntYF60IMuyNNYn+u0GcDnox/9eBhI54ecTw9D4Ip86fI1r6nfOKFUnZUs27Y7KatJ3kLTjaT+6pFGtxrEf4tKEoTJ4xStHifz8rLHMhgBHhk6MvbEgoiGUzwDhhIY9+roUSttKV/b2FzUJ0Rjtx4cLdDVAco4NLH1RFn8q5P0OyVpjEc7Mkzl9Q0Zmjlp58RYhi8a6PYEAtQHP770ch718oKfK8/YPKXhAKdu59RBmL7h1+S/6uxOeU0E5OHwJZMwmuUXbpUvv/Xf+B3nAJyNTy1Hnr4E4DaNLl9lKjyDeNKJ+jfdLiO9aaBJB+sydBi/BrgckN48Z5wuP6c1NG9+18XY5Hf7qUvhFv12+hLQ3q7PL7jg/HHppc/IdnrPe96b74gxkP2WBhm0C2BMMywYlvpi6apkoRt0tVU9NtdtX/rW3ORkAEhT3lh05e2LYE6brr766vwssmpbALzbpD5+d8WY8AK89zC+/e1vjffHWPeOmfexzj7n7OBdN3oWEf3VRiS0vqGT3pD0n/HVLg2BDZ3R1Zq+A50eWn/dLsIzdH6e0oaDl8ZfOGHzHx155IwMNmFuoxhOrWfG9/kXPGi84IUvyk+t+52M2267PcfsqaedHnVUn+rL5gd6pGt88kMlUSFzSsqbFeSX/PFfjm9il+TiEV7UAUebZRnpEm1KlIUbdeK63u3nWF/qkL+DlMnLGIg/xCtt9filPHo2B3/yyqvytPLHXvOqcX9sSvp3Suii8KKvT3yzvkv7tkydHv9HGYZozU+Yu73LDcnRoBO6pyvrUM6XUZZubYI9Jvvlr103fu3Xf2P84l/6xVy33GxRkk2APkl27WnN0cf0e9zztjDmsKh1bsZtBsni88YeU9y3d3esl7ePb37z6+PDH37/ePefvH38yZ++Y3z4Qx+Oefm28fSnXzJe8Yrnjr/xN/5KrM2vGI953CPG4di4HIy191Bsej74oY+Ne/ccGH/5L//SePwTn5S34WSik/ygzAPmMpvSqBs9LW2w4aIO2T7WiewfWiNbdcGJ/6NczyXC8M3h0jo/2yD+KdvxjfQA+rHOlY8G2WrctwOND/Bp+KGxt0Djd5tygsaU8mTMcGcHJN0I9/xXt3oyo17RVuyDEC7nNGtgbZqqrieClqP7nDkT76zvorcZxJP3lNdpx4VOr4puwDFlM1TQupPeMjWckMcEM07SPkGZzsPvRDjgR+WBbKe1/iTe/azTCvgV7vTG50qWzE4oXRxbdi7XyNYSdoB+od3Ydz7k8773vTfm3vPyc/T9SDow7h1aNH1evoMdbc+2NIe98x3vyE3J8573nOhdVb9u86YD1uPdfuBE6aDzZpz/FIBPDvUULrqrNmxfunDjz7I3TvsNLeNGfjh8eq7u9M0//9OverPFzURLkSZVxivwdaSPfvSKcdlll+WtgQmageGl9sNHDo3Pff5z+cUpL+l44XTPnt2xGWEQ21VSdA1+L3/7sbNXvupV+SWd4B6dqhZIA/veMGqcZH73u9/Ld1de+9rXprHmpT08nSaLexSDrDZCfg3TpiYn86U9KAbdW265JQ0WL6nbuPglXZ0YPx3LIxAWbldoP/7Gn8hyadgHHfl+dPH73/tePtPuBF9dXMmj4Xc9PC7x0pe9LBX6zne+K09x3dzIt+jotDqghawaq+TrwdQDKl00VMe7YTSeuBNkfg8EgBSc5EUvoWt8lvbOd3E8imfj6MbG16885sLwPHxYu3qMy6bMbxyUYa98LdylI4sCGXxwQLn8ypNT6QCyqGMOsOU9AvUzvUuXT+bqqCUnowddwOiDFzWNcrXA2WDocwZ+Gab1Q5hooNd6qUmhTkrQ60UftE5aj8Jo88XVp9pi6fhLudTzom+QfEJuZbmWV9n1cNW1ToI32ix8DjRfwBdXlhNP2SLc+QDNdgzSptHyKduQsi6uoevV0OUb0Cnd1I1LbUg4KWScJ6TCpet6HKu+oqVt1N+m/KKLLsox8JnPfDo35f1BBwY0p7xy3Q5odz9RF1/Kqb4RMqZBq/3Ug47qB6TMOfDRUOaxj3lszklPfMITx90xd3z7W9/KH1r1+J9Tq9PCGLdoAPPNM5/lE+UXjU+HjDYnd955x3KTuGPZjNSmmW7ISB7t6iAk9R7y0FOd4Hf/SG2F4aIeK5132zat1n3puOKdz8HvNoXZ+Q35CVb5kaavpD5DPhtnbXXokLDbu63jsmc/Zzz1qU8fH/nIFVHPD4Zu7h0PuvDCaIdd9TGO0OPhqO/2mNNsxtBlgHMqSe9O8Fs2clRfSFHSaKxLhZIx2yqrrt+oY4XlkU196abrXuO9yrW+PXtdh1OL3sLRd9P32Kg1wmYYDY84feGLXxrXf//68dofe02gmq+WxxQVDFjE2KhDz214qE/VCVbIf5I5uOaoqGHIsi1cjLsIZ1W1UbR7SBM0jmT/dgtI734F/V//6q/nmvD3/v7fHzusFahGmXqE1K12zVEc/XlPAmdhTxX4euHmUOrh2Eyox6H79o9rPvup8bu/+5vj99/6O/mu57e/fW3Q2TOe/OTHjb/4F39q/ORPvHY8/RlPiv7/6BiH+mfM5/fHun3kvnFKyHfPvb7SdmX0/QeNn3jjz4yzzjon168+rFFP7dzxbp/KU9cK24zlV70i2exDRYmSNShdw6PX7KNLHK3WddOO/zbwOi3j/CVszAeFpNxrOz/LL7RBl6/0yjsedDk4JbZ6xViPeuU4Cj8PAyKr+0pxKAgOWWFkci0O24Ks5sC+UXST+KOADF1v8wqnnDmw+slq7ji2XhXvOoM5bwMWnLXUhMZfz+t0Mq3TX4fGXYc5rWm0v54382iYcY+XP0PTaLrdVuITq4382efgKlNpq/wI1f/LXFV51Y8rXh91sJm3kcj1MtrLwZanBXzt8f0feF8+veOpHeuOR4TNzWwY9LWvx+D7EWV2NlvzI1dckemvfvWrAu/4+uGOGUMLSG+Q3rjtGk5UZob1cjMvOhMsd6wMHdeH2u/02W84Ef+ks/gtx+Y3/cyr3mzStkh7DMLGxAaAkfGud70rf6jMs3MMJAYsg4SBwqhlkDAM8GcAn3POWWkAx0jNRwVMKGj7ipXTzcsvvzwbtho7DI1Y3Bkc8BiYV111dZ42+VSaRUgjqixcYUpyMupRMu9ukNOCFVUJOjV5eonvS1/+Sv5ipk8XOwnyA4+MG3lOwEzcvi1tgX5hbDzwDrXGhFObGqewDBzy5u1CyOBU0Uvj11zzufwRuJe97BXjwx/+SG6A0OhOz1jzeEh/lpURQ9EmQUa3NHE6owdyS6sOUA0prs75CcZIQrMnkDqhrU5gEXSbRQ/i2sYNg42UOtk8+uRoNEjmC2NhsZcGv76iUvSbL3Ay5Dn9PKnNfAOsFpqW1+TsEQQ0GXc92Vq84agvunDFAVrkN8Gru8IGNeMDHkMRjsdwGCDZviFv6wc9SplllQfoODt1D+RYdIVbhtZv4xStigNxOPpTQoTbeMILXoe7PbMukZZtE+GmO/MtUsWbnzwCnzPJzTQapDWdThfmZlqg6yFO/4B+WqYGPHIxDteQYSjhTA89Kbchhx+aToaL1NEc66fG5pce/C6Ix6Kc0vsleHx9DUvZ5j3rgKwtb7Z/gPT80k60ddVZO0RG1tvveNQ3/DWLucJmGW98nFKZC7z3ctVVV45vfevb4/aYH2yQ9CuP2+hTj3rMo8cLX/iCcf4F5+fnhj/1qatTP6eedto47fTThh8N1Z7k1ufVOT/ywFAijH+L3MpVe8kKmelMePmrR0CMuWrXdZDWbQHQa4cPl7qLf/RBLwC+scCYJKObARsSBrKX3Z3Cqc9rXv3acd75F0QdPzPeGXO4d95OP/PM/JqaBfZgzGn0t33bjmAR/SmNcQZgbbgZXkk7dC3sTx3xzbou46Nk1Me6n3Hq4z+xaMf4q2oFzWzf6s/qUpvcfoSFrkoH4tUPV3wYBYxpxr7fh/rSF788fvwNr4+lxmOjTrADt9Cz7RyW0LH+iJf+nHQjnV+6VqA2oHkrEpsRX4H0sRD8lQ9xg2zIFOLU16YYsb5Md+743Oe/PN7ye38wfumv/2fjGZdeqgpVn+DBt3bYdNl8RKuHLCGrW53YBIk/cP+hccftN49777ljfPlLnx/vfc+7x3/4o98f733ve8K42Tue89xLx+te+7Lxile+cPzMz/zEeN7zLgu+p8R42Bzt7OVbGy1z7cGx/+DePKDya+3f+e4Pxoc+/MnxpEueHnJdPnaecmrWR5XVyTuT6iuudqmPDIVLvbThXnN0/dhgbVKKhv5fbdV9GNBTlg+wTs1jHVS7VjofJD6WmV7O+Gf058HUgtcAv8sWrMIbvH8ov+pnw0tu9cgxCD9wyd3xhULSal4pU8occ3D8R7Y8cJSQa+mxoEw7YA6lJ2symA+bWj+NO5cD5JrzZh+UvJG2+D8KZpym0ToDM92Gua3WQfpcfh06b718p/P0yxPRB82/XYNw6U4bzTyOxQGzHBtoCSJzgnC1eeItvn5hTuHQMq7Zsxc/+KLx/e9/L9cTB+oOg32mvfEAm7kO547k/Ko9rWd+ZuLlL39ZjOfTc6wAZdp1/Vb1+mE4UV7JX67laJozzHjrDn71vVTDRvrcXxtvho7LOx50euOxAx384NU8N7/x9S+KTUmd2Bk4BpAbDwPnKU958nj0ox+VBr1dXT22VV8ksuDXBqYezzr7rDOCYbKJDc7OaBiLWnWam2++ORrg5dlYNiuMXQIwaPH0fLR3SXzqF14bgPlrmYuxqjJkszvV+N4VMQmbRkwOng21cFmYPXPOULJ7dUti0SGnBYqzOXEN/rjHP248NIwa+jEBOw2xM/Z89kUXXRgG10PyWWEVI7uXHb0/4jTSD7n94X/4o/GEJz4hf4EafbtgC5KNkE0e46QWxJjguSUsX/8n++EwKPAG6gfImBuYwO96q193Uh8hAHbkNcFVY2sfONrDuz67Y2MlnDxjUAijhS/uJlY8pGkvfMmoGT1SQzG5yAZtg6r5dD+x8doejv7ViY6kywdwOfrtNoQDcrGLemtjeSb+urGzwapFwDsE6qMvdCeutiq9UiJ+Tbd9j4MxvmzWegHIeqUsS8ePcg1NuyEXq4A2YDiAVvNhXIHUbThAV3B64DavptF02gc2JfDIR//C7RrQm13XuevBCSsjv+nN/KQDeeJNo4zcqmfzrHDp2dj3+J/3fLQLPnTAt8ju33cgJugL87EqffZP//RPY2Pwrfwdjb4pQb/1FhKk601P9vFKyTQolVf9jU7d3poTus30W0bzvthw6MvmGb8I/+zLLstbkC/HXOLdE306f08p5FJPhxE+N3zpMy9N+bwM/5GPfDhP3d0EnnPOuSmJdkjjOSQjs75duuFKB9lH4p+bnk5rUC9jv+q70n/HwazrDYhgpibPZZQGb3NvPT6yeha9eJCrcG2+PK986HAY2IHz6Mc8djz1aU8fD3/EI8f3f3BD/sjrVVd/KnBH3p744tnBg75YdzjmBv0Ns+rPNRdWnfFLv8TaAPXJfhfyAXht+Ob7cPGXj7/EX54yJ40gEP8Yhn1yWGtEUk8+5IOHF5raAh5+VOzRo+9+7/rx6dhwveH1rwtMY2bZ3AUCPOuK/qEsPdFh6jtoqqY6ikvPzwmTbZNNWYzvcDY+mRd0I5hGSM4noTP76B07To+NxIHxq7/2W+PUM84a//nf/OWci21itU22dfRn5Wo/Sb6oR2xKDhzYM26/9abxhc9/Njbx7x1v/b3fGB/58PvGpz/9ybF7953jCY9/1HjVq140Xve6V4wXv/i540EXnBXj6+ygdzjW3LtDLgchQSv8zZu98+WmO9pjS9R7+47oEycFrS9GW39hvOCFrxhPetLTYk7amWMm+1Q49TtyRJ1rfV7vg/DKeNdO9FBpMpNG/KWffaXGaekWTkG1X7lqV/0Er8rP9lAC8fhHBnM++8w8Y0Ncm/EVTdD9saFln9PAqk41l6lP1mtxiR849eiz/lZzon5DL9qwIdsz8qtfd9+XFpGgk/4CK74rkGauNA/pH+ZC/KUfzwH57UDnzXIBOs+8CM/lQZcFmb7EZ7ooNMxlG46X1iAPncbht2uY89Zhxu3wuuv6Hi+Pa6hwuxU0zqpMRjOMdqth1nPppPyaD2sN44uzo2Q/4hEPHy972ctibfRFwM/kT2Z4tYB9uzPsP/Yge0C/sn4Zg637888/L5/iKXlWbQBatpLv2DzQdZmh4523ng9OlIbPXGbWxRzu/PaB/Dk+wzr+Op6Y8UY/XV9u8y/87KvfbLBwDGkGAePQThANkzOl8Z1caBgnjwYZfHkeGXJ6Khw0Y+DVpF7Phx/Nl4EAYzGfpY3BbeJBi6B+E8QPFfpqTr+34rv9DHG3AW24absPf/jD+a4I+eCZuDS2FyB9wtazu1deeVV+8/mU005J40DHgJudI2ju2bN3fP3r1+bP/PtGv3QTTi1gI292XvTCF5YhFrRNIoxoP/z4iU9cGYvFS8f3r//B+PKXvzye9axnpYFDZ/SiPjpjfzWnjZNuEJOI/7uzl0FQiy4+oBdTOGSTLo4uPJtCeWiaYNUNDbqAJ58h2Y9o9UQvzMhEg0EDpCVO5JcBEHQj3SNeJt5cIII/8dFvGas+6qEOsYkKXtLIgS+5bVrR1v1K3qojnDR8wvedfO/e6E9oKaM+Z/oRvHPOSTqlv+Q6la3FoTYHNTDk8aW1MYMf3uJJYcFTFsjjpG3Es88HzwWn+Ne7FW10rMqXQSQuL/tS0DIJqUfjKj/DRnyRh3wtI/xu96bR+J0O8CCTPGWrHVcTH1z14XPw5CvfafkoQsid9P0L30RBh5LUTz/Ivhz0laV/afSLT+vvqU996njuc5+TH8YwQaPr4xf8lrNxq1y1Qz6CGbzMGehqT2C+cZNqc1NGQG28o2iWJwscjxF6n2RH4PmdpEsuuWTcfsftOVd84xvXJU908LKJ9nzvox/1yPHsy58d5bflp47NP2ifdeZZw2epyVwQMreRvsRTfqGQJ42q6C5lXEX/ixxjHn7qMsfQqg/MDnRbJI46ht+AT574h977s8UOAOBrC5vuo0HG4UyOs8hzMLOIEnPoqeNhD39EzFcvGc981mXjxptuHn/8jneOT3zyk/mIz+mnnTF2bN8ZMpOHfNqZoVt9Mds35PC4mDCi2ohc2WDBr3RRYeVlcUWz+lvqP+RL3KBjfNER8ChEG4JKJWkQvnLWjFzQAyfpbtocG8+78wc9X/PqV0a7G481ZugcZH8KZHNy9W3lSt/Il/z8ur0oaY0HtGquy3ktNhLejzwa9KuOW0Knscm9b4z3v/9j40/f84HxV/7aXxuPffxjlrnWl3YYIH4Qc3/UzdxzaOyJzcbXvval8c53vm389m/9Wvj/MYyYq8fXv/bNcdZZW3Lz8Rf/4s+OV7/6ZeOSJz82jJ2Lx9lnnxr8bMRjU3pob9DxnLoDF+PXGDUP1vs45nKbphgRgRtr5EeuGtdff8f4xV/8G+PiBz8i9B3zQ8gGzOd04XPw1hM6WFSTUJoxTmt8pgGf6bXWQC6jPtIWfSuv72b/jUj19+r7SnafSUrJa0kL+jkukoY6KV/54umUWUC8IemFU35JWfwVFH71UTJzeUsSPlA2vyZm4xV+/kUeV4dmNZ8iI804ILevTrr1yzk1aZW8YPbbKasvotdruL6d5Rd80OGWoV3TWdV1Bbhn/uIfDzrd/00TFO0MJhyvvLS5TEPjFo1VXTsdrOcdD0q/x5af3UyjodMrb5abfyyfLrvCmWWqdmhAbwnV/xmPOTjGVs5/AdpMG2pPYH7x8RePYWlf7y16fNahmPeePe7JtjHP4xlSV7mIO7TItSL6VMMsK/4tX6fN/owL1tP4qzqtyjbI47pM82ueOT6iTorN7TRDp815x+N5PDww57c8m3/mx1/y5vpUZggX/9fJegzIGIAmWot5TlyRl5+SDd/JXSSmwJRqQ8Jw2LHD52LLiNm+zYvWVZbTkLVAVEdI5tHA6Fx//fX5w2wWT8YLBTDGtm/fkY1PYHGLkw2D2xRpJkENG1WqR4BO3pG/rOmRqmc965lZpzaq8NM5yOwXOC+68OKYsB+cmyR0Q1Xp74sNi1+298OM5DP5KGez86Ewcp72tGfkQv+2t719PPKRjxpPfOITUl71IwM+eNbks7o1gGOhVw96MGl7dIqx0fmzgQKnnqf3cnHszAPoxuJOThNr/qZD6DY/cxz9wKJYX+WyQajNTcz8qSt1IBvafHLIRxOQWRxfOnEb42MFPvmqXskg9VmnkWjkS7dRhqGkH9ik9jtJ8LR/1bUM6R6Y6qje8hhUFgD9p/Pg+UABn1x01fpRZn5eGyjXuiWXfPhlPJdhLt4OfpdDT5mOC9ejB20E1aas8bo9+anfgMbh0MdPvnT8G6fdDGSFq0znCzeNTke7DfvmTZ65To0rDsSV45NfOX1HGjw0wsv+02Mj6580VrI3vQbp8JL/EsZDe+sDNiduKGwKPv/5z2XbetTKZhlu1bnaxO8UZbtFecYBo87m3lzDSCFTyhX5Xi71o576W/IO31yEPlr5edH481nyRz3qUeOpT3vquPuuu8ZVV185rvncNfnRhyiYV+zmOZ8WduP67GdfnmXe/973j098/BP5ErX+72YlNwNZ/9BJzl1R16ChLfz2yclb6pPCdElnTsyd/tNRbaBWfYuMrUvpnHlCXrvCXgGa6OStA5xIY8wp55CALR8SVZskfiQEXhphDjyihB//8nnwZz/7OeNZl10e9T93fOc73x/vfvefjq98+Sv5ARIfzNi+Y1eettvseJcg6xpt4jRZO1ucgU2bjUve/gZT+OZHfO2SeqzoE/obMAeX0Rl10LdifJHZiTjom1OfNO95Uz3NaalrYznk8H7MtddeNz7+8avG6177mmi3HfmVquQZ/PRtC75HJbQJGUDKE3OhesABZMv3FgPXDYk2BmT1rolb9nzEK5K3bnUj7CZ8+/j2d24Yv/7rvzsufebl4yd/2q+3W6ti3Qrcgwf2jnvuuWN87atfGld85P3jIx9+//id3/mN8YH3vy82UzeM007dPh77mIeNFzz/WeOlL3vW+Pm/8BPjkY+6OHRqc3Eg5DRPx3gYdSPiq1tuRLZsDSE2GTM2svqQepXxfMYZZ0WZzdFv9wed08cVV3xq3HDj3eOv/tIvx/y6K/tA6j/KqaF29QXK6pulY/1G2+TNZXQq7ZB9QH7gw810HS77oTbUz83L+mHNS/Dmfg7om5vTABrGVx2ClGzkSVmjnXI8RTiSKidoz24degw1wOnNbo6HcPqRPpE0FpyOE6DSlK55DqCZ82bEyRYF8vCMfD5nrG45/tAM1/Vsuvqvd9yMWQeYPQc3tNxw+amLpR502tD0uQ1Y8Pw/5zWdhCVtzjvWVdoMP8TnBNA0Grpcl53rAo4N6yel4xmOh99+0xXv+q34rWTpNHNAg/bYaPtwuRH1OztRNG3cpNnzdNGCZ76r37arJ0fq/TZ1q99Pqa+Ubs2PPb3oRS/Kp3R8yt6jxfiVDsjc+ljadUlraNlnUL7rerz8GifHzyNvpwuDdTzxOW+OgzmNP8N62onKza7zMhyuDqRWeGDzm376lW8W0XgUxYdEyaAnmlaudPnSy5Bt4ysUE1OYxvRDZuIGn3BOSDnAl44QHUCawepxC49b+ZV4j4FoZIaNBrfwtSwey7rhBzfki/B2oOQhgwnV5yF9/YCR7xqtblIuSFnwkk8Wrh7vuioNkfys8aIQk5VB8rlrPpfPp/vylpfvGWwanqHyxS9+ebzhx39i3HDDTeOTn7hyXP6c5+QVHD49KdFRyVaPt5CfseTLHTq2Gwg46h/NljLRCTzpQBo98OGhhzYHGre7ALx8lCOcRw5ALuihP4/SMWronqNX9LQzem2MittQdDvLs+gog5/HW6TZJMItPB0vBk6ewq0MrHwWOMrK67RZ9nRGZDipHhd02yZdOV9yOvecc6KMfrIYKFFeuAwWG5LV8//4KEdX2qF5MDbEm2/JVINolkc6Jy3zw+kLjNGNtABhrvp+9b+m05ND5/ObH9dlwcyzeXR68+rwPA6b7kyr6cxxQD6ucTsdzex74ZO5NrAMDAZiGQ7wldXOdCi/ofiJr3TBWEVLX9oTEzQDxTOzL37xi8b3v//92MD/x/R9DOL002tRdkPBmHfVre1tpsnl1swkjyU8/LouEt0EkIeT53HQyq9TTX3WqbCw96ueedkzx8UXX5h90inWhz/0ofH5a64Jw7GMhFN3nZqnWR79Mq/sjY3Tu975zvHpT3963HXnXePs6IvobAvDG6SBHHrxI6M2Q8azzbn615hanYCKqxO5W16+fE7bzm3kr3HbqReafaqMns+DK4tGtEC2RbZJ0FB+6Qn5GJd5xyNe3hvzroRHDR73uCeMZ1/+nFhEXzjuuP2O8bHYiL3jXe9OY99GzNe8kNoa+smPm0QbG674R+PWnKjNgybj1ZwKgR7V2Tzn0U5jlPEWwucc4eCCmN3nzd3ai071M2Au1KeMv6xj9Mt9+/Zm2K2Jzc/3v/+D/Driy1764nHm6buCZx2w5G9kRX9yyOYRLmlc99WuQ7dP8otd1cYXykC+Z6I/hbxHbUpsFny44dSozwNj564zx2/91lvHF7/wtfEv/9X/L3TggyNHx57dd8dG5Ivjj/7o9/M25D3vef/46le+Om675fvjwRefO37iJ14VG5A3jle84kXjssueFm3wyHHBgzx/HjrZbJ0r52Yku8xJ2l1fN8+ai4kSsoUus3EyHP1xi8fwYl075De/To3NyJ3jD//oTyJ/5/i5n/8rMaa3R8GoWw5/c1mtwTaPdJB9K+iVPsp4j1iyoDvvkwgfgxPlO14uk4kzpUlcxeV1X+90iWmUZEqSyP6hT/ghRQcUmVdFNmCmrVTHwXqYwzP7Vc4TOcoqL/4qbZELbuQtImZfKWrLPBfxFCbwraniDl/psPrsaozz23kSBP1eC5NixOWBTgMp1xIn10yHm/P52iuhvY4vIA67/YamoeBGcIKZx58X1su2TPxZPsHWwQzKtZvheGkF3RfROhandTintS4Ld+F/DNlFXo7M/GxzXyCtg1aOvWkOsz7wfYXSvOdA7KKLLwoexkptKrBvngWld3ktT+Gt5O88futu1t96eufxu083Dp9r6HDPhe3msg3C7Tre/nr6HJ5BvHk23oY0S7zd5je85vnHbEoaDDSLShZeBLYgctIIDvLRAid50QCGtEVo164dUdlYeGIRShwNE74OUGW74guNiD/lKU9JXyM4mWew5Avqy+Imj+HCsPACu8VHx2DAVPjkcdutt+Uth5/pt/j6ITeyqZuNjgb45CevHA95yEOD31MzHmpI2T22wFD62Ec/li/bM6qAk098vU9y8YMfknS/9vXrxu233zkuj40NAyzrF/phLEctU166ZPCpjzpb9KrzlUECX53gc50HlK328Micl3yLtg2gIhZ1Yc+Ruy2o2wnvoMQiHIPG6aZT5GyT8HvS7LYsnjVI6BnIw1M+Y2t7GABOHMkKzwTcE68bHKdGeZ29Uc+iSRf6yEontXHlq0P5lcbYgeuE3cB246b/2FDaTEmHayJAr/UmrnyD+qWM2jPrUXkMJ+lAOWE+gMeBfqQNj8RZ8BhyaLbT31oGTrhPGZsPedEB0tSveXY56crKs/FuOZqGeOO1LrVN67TxQMfXabSe5QN+l5duzFR6lenNR43NniBq0mqQL9484DXd3kB4JwhN4z8fk3r0o8cFYeR+9atfy890u/10i6IvaHN9wCe3U+fRh7IeUZ6fRm7kJwRROBbhflSEw7vqWbpSjtHMmN+av6q7L4zCi/NHUJ/x9KePhz7kIVH3gzGPXDs+8L73jd337sYsWB7N9+Kec/nl+X6MOlzz2c+MD8UmZu9ujzqdlpu2+2KsmROMB8avcvpAfkQiwvnhh2VOyMfPFvlLn8dO+Hz624BKTrAIgtR34DDejEf0y4jXLnSFRhcMP4NBs/7lzYeQTY33R+6LTR09bd++M/SzbTz/BS8YL3rRi/OHYH9w403jQx+5Ynz2ms+N66//QRRTo01jV7TjyTEufY3MV5zQy9+vCJ17yd4NhsXYRk2ddvrRsJiXvOtx5LCT/voIh1Pv/NpZjFcGp0fuhLtPdv+sebDqRNelo9Bd6uuk/OLalTGPX/KkJ4wLzjsrNmk1RoJY9sHU6KKSXsMSIqNvShIvaOV8fJLbMH1bWhipsRmJXpUkPN67bfuusWfPgfGgCx88Pv/5L4/f+u3fGY985CPHqaftGB++4k/Gu9/9R+NXf+VfjSuu+HCsQdePix50TvShJ40Xv+jS8Z/9Z39pvPQlzxuPedRDQ0fmDkYN1R6ONvGuio1azLvBz+2MR7P68awYYSFfxFOuiIXu8jYw6urGwqNmIWGMvRh/MY3HCjY+97lro89eFZvOl4xXvvINUZfCkZu/IZO6yJpFPNp30U2uzdrBAkOa4OGmJB9vMh+kVvWHFVRb1ZyWtJY0rqHDudlZXOP4A/5POTIv+ny0Td9K9DgATWujfMYr7USgndE2DnMDgs8C6pyHeZ2W5Go+nZ0+So461Q2cwNeH8rAv0o1/0P1KX+y+rF/7Aqa50KZE3DrChwvmerX/Q7paHOg8QP6EVN+qbmA9HgnpNZ32FV6Fj5d/YmgefxbuLHNDlfnhcj+Klrxqk9aPtErXnutl6Rl0+rH4i06XIhvxBXKt0UaRhI6bejytdT4K5ca92rIOdBVlS2h7dpl+04BO0W4dtL/i17y7bhxacxzMMs7pYB13zgNzHuj4Oh4e1T9X6c135g/W0/nrON3XAV6NY12KhGPk2Py6Vz7nzTL6eipQ0wCqR7dqsFkAOUQ0jkbhG4QWeJNHDswozyjJeBpbFLoyRBOi41B0p1lgvXyKl1NHA1cDp5GzLCAWFh3OI16uQW0a4HsJvh/fcILm0a0777wzf1CM0eVkvb4K5eXvg/mjjDfeePN47WtfF4t7fUe6vwjjtM9O96orrxqvetWrlk+g+pXO+7JzeonUhsQjDh/60IfHhRdePPy6fdeFTyb1JXvVvU6b5JGf4VeGrUFVjWPT0Q3UDZftEPHWeTvdoweJlyprs7aaVIUtWnyLvgHC0G+cIJF15Rh4TjkbP7gmP47hsyOMGc9706Gy9SheXUW7NYHHKKtHacIAi7ZQV3oXF4ZDN2TWjm34lsOfLDZBO0KGehfGr3d7ZMwCDE/51gcHWt9AuTkPbvzbqIt6NjTODPD1H3ktaxnHQSNkbv4APVD8SyZ50ue2awe097p8oOP67Zw2h9EU77qKd73A8cp1mdZR5/E57QDk6x/6YuN0XwXNq+kCeNL58NpJ044Mz7xJWCbp6gNbYlPw4PyEb0iQn+S9+qqr8xbSj/yZL+CRhc+hox/p36Drsc4Xbo3zGlf6QrZh4LHD8vHBpQ0PHtyfm4qHPPjivFZ//GMfkx+o+OxnPjPe95735DP+HunStx/2kIeOpz/tqWHYXZZ0P/GJj433/OmfjnvvuTvmgFPGKdFft0R9z4g6REsvOtQ/yohBh+yMFvorw7cXpR9urzpAqHx/CbLD6Yvy1YNuzVv9yJNxVmXpZqEfZTaaLOKMKY8oSadXYw5va4Gv0+XBwNaT89fgL3v25ePFL3npeMQjHzVuv/OOce113xgf/NAHxwfCfe3r146vX3vt+HTo66677xk7w8jyyWFziM2Kedinc71Lcf8Rm7UjMYd4PDNkDSP/yBE3svUOREiVYQu3T8u7QfEiP7myf8eck/WONnTL7aAiy6Wr9ckLpQf27x1Pf+olOVfkOrH0BfqxpnV/Sr0qi2bkta5J0o9thfqCN1+LLmMgcT1eOsbZZ583br3tjvHP/vk/D//m/NrVlVd/ZNxww9djLThzPO2pTxhv/MnXjFe+4oWxyXvOeMbTnjge8+iHRrs7tNAvQy8P+CxvzMWxGYneGfVyuyZsQxJjNPjaONAj8bRry6qt9Xk6Evf41VaPDh6JMhF+4Khbz03jum/8YHzpy98aP/tzf3U8+jFPinQbebWJOuWmJGio26bQsZZY6EVChLObpKFr0+mWxAGPtCRBZYuvjL6nKLeRdwLIMRu8Qfb5rFfNVck4oThtzrWy3CqvAN/Z/VmMm0dvSNbILcIvkORWOm+nD2XflB4o6kI248nXRuH0GiDPfAPEfcWT7cGeYNskncDNeSryQdVDVZe2WKDbu0E49Ti51BicBU+4y/CT3hJfUS6eK7ckLtDl/5+Ars/sc93+oGVex+k46PzWWZcpqLzCrzKdT0czrU7vsnPe4iXM+eYB630dXm7O99l+9Vd/NX+nz49rw9GmfO1qXqv2nQhuQNFt+qD5S8s2XeTj0EkZUl81Xuf2l9blGzqt8Tttptv56DcOmPHn8jPO8QDu7DfMvDo+88hNyQKNt/lnfvylbyaYxb0LCkckF2RAIQjBM0DL6LbYFn5OHqFsJ1YaLjJzobAoc8pVmUBbGEcgfYtIn8zqpBZzRiKjxmInHU0D2obB8+qux9CEQ0aGnbIfveKj+djVxRdfnBMBOmRkJN1xx+35OV+/qeKTiJ5N1qgmq1rItuQvbdrUeHFJHrApSQM+nGezTznltPHe974/Txbdzqh74+JDDn4NnnrcxMTOJ7P0yqPXxXBedNL65zfeRjjw1NXpMJAmXgObsVYGWW0yYlJc2qcny6xjuOQRTltoS2XoXDjpB66wkziG0AZdNAOE+ytAafwFIcYfPbQhqf61cS09rHivZPcISj96o+/YBDP4LnjQ+WkguGVTRvvnKesSxp+fbRdh9es6NqgHJ33G54S5Bmn6FlBv9QqMxKnJqMpIz7wIN01OvfFOvU7Q+XN4PV51qIllnUbzwwvI73rO9BpvjoMOVx8pnK6LNup3tUqvqwVQGh4tj/R1gNeyCxvjgRrx0h850aXXPtUnhxfQn/zkp+SL8B/96Efz+vvcc88JXiWzmxFGEwPXIg6UBd03W1bAxw8P0IcBNsj1FTd9T/mqs7HRfdbG9/TTPLb1rPG4xzw6v1T3nj/9k/HlL30x5XFT57Gvpz7lKfk7RFF4XHnlJ8bHP/6xcfvtt8aG3Ode6+SMc0hAbmsiI9q7Uhs6nXTZaYkIMrxqb26GIyG3zyWrv0fIGNyJF8Xi/+p/i4HpkZxMFRSKQM4XKUOkh2OY5Ql46MK8S7+HDh/JuW3bjp2hl7PG2eecO54e8+irXvXq8apXv3qc4tY5Nlpf+drXx4033Tg+/dnPjk9ceeV43/s/MD784SvGl7/8lVigbwj9Hxwf+uD7Yq69ZTzi4Q8O+t7F2xe8GN42r+EdDd6hS+3EyMvN4pZop63RTiG39zjMBeYb7eDWxcvm+/bvyVsTFT/v/PPyAOlTn7oyjP8nL4/QeMetfh9KmJ6Eu4+gRRet32qD6F8ebYpwjOqULx9viri56iRf4jrJHGVOOGm85XfeMj7+yU+Pn/m5144XvOhZ440/9crxxp94eWxEnheb3fPGBeefMbZHVzz11K0hk3aw8doXmyx19/iPTeQDsXnyQZb9yY8cOdZCFny7f+Rmk6zhxONfyRS4NiTWDmnWdLf8oc3oj6eM2+/aN666+ovjp3/6F8cZZ14QhWIOy41IjJmoGz7oRM/JfhMSRFz9MlT0Av9wjm2HX2GQKxN8+QikbClz6bJprGQt1zDHqy2W+WUpv/KTRPYL7ZfzwkRH2XUnm0+GmWel8Zf5MsKLBBVf3Ea9AtLPckW7QX8Uy/bAJ/70pW0xJs19PSZ7Xci6Rdx64tEtT2mUQVvp3SebR/vKNrR8cBs6rV3CIibZ1ult+OEaf87j6HhJStig+58ITafpgpnGnN6wSjs2r9PX6TXM6Ssd6HurvHXxpbXeK3/SXYC8Y+WtMuj6k5DrXAwMfckjpJ7Weetbfz/a9t7xile8vObYwDXOzMfWoz7MnWlXnL+Km3/X5eK3vABOy2lOKxurDh3l9ZzRfpfluu5AHgekN831/MYpX7z6YKc3rOPO8RlORL/77Ia/yLT5ja978ZsNHni9uKt0Xg8beGFYKACHImYGwKDUsSmHIbBtm4Wacjy+UKegZaCamBmQZVxK5yy28uDWVzBKsZkWvD2+pbxTdDcdblUYL4TPr7gsE4HvRPt9kVe/+jVJw3UpGdTBowVecn38458QRtD5w28S+AJXvlAbOPC3ba2vYnifwe+v9Eu5DBy+DZBfSP7Wt747vvSlr+SmpG6XyLAYs4FXRlDpA8iXhwdfPasjVeO0PvndKFwDfBOnMmlUBB0ODt1phTzZWhZjV4xFsWg6+eWXYVTX1crbKOUpfchBfo4hiU+2c/xpV7qvtqpTTnnS4JqM8a0Xzqs+bTyik/pf+AJt2u1lE8hwM+Hv2783jI8d+Yk9j/Sg5/v+yuJV+jAgS86m1zqVj6Y4H+9KK91Im/Nb58KgZJ02PIkrr4x2+U0zdZnli2/HuaYHCmfFYx2n4zY+6QctDsw4wo0LxDu/+fM7jZyNK5x9JPKatjr2mOw6FA9tVnUVVv/sBwv95tX86ZLhWBsS84N+UEYgunh4IVA/27eXYVobc2PuqU99Wo5jv4V07XXX5lfWPNKljPmGDB6ZNMGX/Opaky/gk5VM2kd7aedslZQxZDPuIu6RIraNcekG0A2u28M0UgPXBsKN4BOf8PjcIN100w35PskVH/nw+OQnPpHzxq4wjJ/1zEvH61//2nH+eefEHPDNMIivGp/73DU5T+zeuzv7r9sfsqtH6zT1GjLy6aD7GB2pWM4PKhXhNkr7ER2uH9eyITG2gQ0JfPJvbEjA0cUHRTR5Mfg1f32BqW47yRS5+fU7n6/0mM6hkNvvMdGdxdfvmYTg47GPf9x43vO9xPnC3Kw42DGXull5Umw0/WDl/gN7xxUf/fD4wAeuHLfd+u3xiU/YrHwu5sprxg9u+P7Yu+feNMR379k97r33nmwXY9nL2yqEJ13kV43CuS3YvGXTuO/Qgbxt6cchHHx4JO+73/1O3nL5+tYzL7008mvN0v7mJfpJDdBT918dIftH6SVRwmWbeDeHLGG8Z+uEXk/aZO5n7O+Mtv78+O3f+a3xmte9ePzD/+bvjIc8/Nxo71DqA3vHlpMc6vitJf3UxtfhkEfZ3JaRJ9a72Jg98MDhwLFZd7hkQ2GjUhuMHHM2FzFHVv8AZNXfK67PO1CrvlS3GZkfLoJBc9u4+dZ7YuP8mfGTP/ULsbE/V2L2q6Ac9Y8+iVD0k01HQydRR7xyzERyz3noVj9AO/J1nkW3CalG/0WYAEoLL/kr+Re8CiSO+GouqXj+Sc+8aPfIN/b7ZiJxwh0fOr14dn2OLZNUEMr6cJkqH16EO71l53PGs3kuN0mhA1AHActark8tuOj1+sdesHEWN7eBxtHfuk82ND+uocPH1mWRe/FrXae7xV/iHU4aTafLhMv4ghMIGf+/A02rZZ3lX4fGPRaOrRs4Pt4Pp4vjJ3mVtxrf0mo9Kx6Fs9Jx66rrX2Gw1EGZwGF3GHsO8tA799zzcs1yWPWEWDfytjfmsrLt6uNLK7vlRwOeLW+tqTX+150+gyYnrFzLL7/LNUjv+nT+Og4QbzzQdFe6WdHi1vXJHQ+3acDv/NmXXuM74hN+4vzer/73R03owMmfweTxAwom8CmnMu7rJFulAKUIa4CgF4SK6PaYbPOq3cRuIMfCR4kWaRNpfsUlJknPNTOIpRu0bi2A3+zAt19c98zzwfti8Qpe/Yvr+ORmItK8UyGRIfP7v/8HYVg8aTzpSZfkqQS6Ti79kKHTOBsTC61noO8/oh6lRPKS0YSs06FvQ5Nf8wq6vv+ukocPW7Q2j099+prxvvd9cLzxjT+bMt1/xE1KGYDotN4qXjpjuElDu99t6c7F2MiGNNFFPgfkZf5yW2TRpi9p4glRruPomSDz+epIi66aGxK8q31rQnYqCixqnouMwonDUCOX26V8jjdY9C/BK++Z+a4H+trA+yTamX5bB613ujNQydwGZMoQtNXX4mpTciDKxrDLTzxfcMH5Qb+MXXM9evoj6E8np5EX6RHcqDt6DaWb2kxon4xFfsq98CaLOCeMXtOQ5qQQjaCceRw8OCteRbP7vnTy4JG5C16X4ZJ24IDmS3HKyAN88Za1xs6KFlC2eQJ+802aAV2ej2cfLszpq4m2NiNo4t9OJ4DLoJ/pzrKaA/htKGkvOG4R6V+6iUecHP2+j7F4yy03j9/+7d8c3/jmdflFvR/7sdekDNrfODJmyWdR0K+UJY94jzObutqoVltFh8xFAQ2dSFrxjTJbfW7a7+/Q05b0ndqbZ/Qvc9L26P933XX3uPqqT4/vfu/747rrvjG2RV9Xlxe8sIzyxzz2MePWW28dH7nio+M97/1AGvR+RPJZz7psPOGJT8qbWp80r7EWYzLqqrxHpeim2o5e9GG3ktWHQGm2QLpNuh9sS0MbBK8cnwlRbnk3QMmj4aVxL7o49faFI3wZvNnWDNUIuzHRLvJqznfCb9weDh6xscp2iLEbrA/H5uBjH/vo+A9/+AfjTW96Ux4gwL34wotCttg8HNw7/vE//q/G5z575fjrv/SLIdWh8a1vfH3cefut45677wqd7g4e2SS5SdqxY1fqJdeLbDf97OTYIJ0aPOsxF3XS7r6Sdvfdd4877rozD5P27N0f81HoLfJ3hsx/+5d/eVwY88cDUZ+8HQ99HDpYj3Kpf43R6IXhZsNTGwxf36H1fNE8+nHUxTxvQzI2eXx157jq6k+Pf/0r/3pc/rxLx3/5j3553Hzbd8aeA7dF2f1j69EjY3vMi8YXR4/dxuZLmyj92LspOa8t7dxrjhfRvRtCJn0BTvXlpV3JvLR3zqMhm3JHtGc4/TtGYWwgTxonbz97fOKqr43/41+/dfz733z7OO/8h8dWK/p/0Dy6KTZtsSmh/7o0KZ3n7Ukk2pBGlwham4LWoVh3D0d6jMVA94geICNHrHQSUzbjMOoViVWP1bxcfX3RO+pLWhaNMZfvaSydnmy+YOaTu/Vr91E2yq0D2g3akB5q3Sg94dGupMQ/xkLkG5P9npey0tBTNscnGXX4AOnmGfOJpwaOhoLwSbkCb1fMC36Nn4zq1AdY1ks3JOwYP3FgrdTeAB79tA5KRmqseRp03lxPIL6eRmmp02qNhBkndbLEUxOTbsrJWdGdy8r/IX7HgeOVbUBj9gG8cupaG+O57IzbMOOU3IVTc3+XIW8mJ0ijy+4XwPhajbFlTk04Vna89FnEze/WDmNZkrndgZs5JabW5I+3uQYvdLmO/yggX/IKvK5j1xN0+U7jK4N+l+100LqRx5fOzXJIb7/pgabRZYH+Hv9nWFq7mR/oOL9xmk7XraHL+N86xO8yYPNfeGN9fUsCn7L5NgWIeta3C0inaIMOI/kWjXzeOfyamD33zCAxkbk5MFBrsPLVkSBEyuv4ADR3xcYED7+yHmoM2stkGvnoMiak4+vFWAYtY8mkwUC44YYbxjOf9cx6MT47j05Vj4LAY8iQm7zoplwhP6PHQmbhYNA7xcpfco4O50VZPL3kzojylZZPf+aa/BLXox/92JAldOP535ARP7TaAOLENaq61y1BhenNwpKLYhRWR+Vnp545KOQt9UabjtAAJtE6Ua6XYHuTqJ4g6xR66sFhcLnZAHgciU0TXD9e2TLb0HHo+NBA/jJ/6E8t+SlX8M06Bb7HLUwMZOPQc0KkjozIpQpV1wijIw0depZ4/gXn5eRtI4iGR2f6d1LImaeCwQsNfLsvctofdF+UB5/vWXn4nHxpXIeVV4Ys0riCwBMmaMhnwe28KBZ6WL3wjkaH0SEnaHrtqh6rk3JpJU/1hWQVkHpKX68yNlYLqDI9noyPOmGt+qTMgSO/5OoJn65LT9LJV2n17lPRKp5kK2Op9MeokiZfHWfoNL5+jpdxhL/y3Wb0x8hMQyri8G1clO3PBzNMrrzyk/lp8LPPPicnffz1JfjKVtuqHznqt4DkGV98+MYjg93Y1XcY8k7kVRgPOjCf4c3AYLwGKT0yZDucBrI6K+d3THzi8fJnXzae9/znjn179+S1/RUf+fD40pe+mAb505/+9NxM2YS4DfrsZz47PvjBD45vxEbGRza8IJ86jXpo89rs4xv6C5cTPnlDjn5kxTy6I2gzeOrdFe2eyBvl1TWN7PCRQBssXSgqZG7BI8ZA0PQlKY/T0ol3zWq82uj5XQsvrj+QcwUK8GxGHEj4xPuePfeOa7/21fHHf/z28S/+xf+eMvtlfPOKX9Z3uXAk5lhfnHr3u942Xv3K54+XvPhZ46IHnTGe9tTHjpe+5PLYrD1lPPPSJ4/LnuXxvceMhzz4QTHnuAGKcbDFhlkbeKdwT9C8MzYxN4+777p57L73tnC3ju9f/43oY7vHOWf78csLxkUXnTee85xnjNe8+hXjo1d8aNxxx235DpC5ys2v363JW5HUS+giwsYwnQD6ojuuFBV54cqPsb0l+lZsFryr8bGPfzKM/H81HvGoh+QNya23fXvsP3D72LHdZvK+cbavL4a+rRv1Q4xu/eu9we5T2fejH/QYVttqQ21BIoKVcPqmvt5jy6YbTTLnuNI24fT1XKNig1ePBm8e55xz8bj+B3eNz3/huvHq1/zk2HXK6UE2xkhuLULXyaX+r51rB2vOzFvlwGe4m5tTXnKk7uCHPjd0J1h91/hJHdMfmoHTc1yPzYXbEl4MldBL0g2yTV+z9Xjom5KG7ucrCJ5NWx7ZpKIlPWnyo84RznbAVyrZciyEbiJPWtJXNIRQVlwd87HPwDd31HxY+oqkfISreXLmzzJe67DUUx3mMXnatPEAHaDbYQ50PigZVi71Fn7ndXmgXOMdDzbo8sOVV2VA+9LanYhWw3rZhpnG3A+Ohcr/UXCi/KaNr/bNNp5gzm8XUmaeMHlyHcj0FazzK5vV47/35ft8SLip9ZEOc6SxZZyD5tcg3HK0W4c/K9962voT1qd6foDfeeI9Z7Tf+aDT0Wia8jut8UDLUfJnMNPazTCX67rDkc5J4+Z+29BxY3iGTb/5r/9J5ihkwEVS/QViEozJT0uYZE1OJsMybKphT44Kwd2x0+1EGDFecjRJpxFUAhqUZZCE4mLSNznYJEhD18SZlesKRpmaSFaKhUtGcYOeHIwgSjUpt9EFbCDg9jVaGZ5l3JWBVHV1SugaO3mEzDkB+fIK3KWjb95ycizcFnBfnjkcC9SvxEKzYzznuc9Peil36KcVjy5fusaWTkai8Rn80uHhVx2s6k9P3WkYeuj0exfZFpNLCM+mBA3GhsmyjRXGjUdKogHz1CZUHnTqC2Z4qZuTHMaZk8j8YlHQNYkiTN98xks+Gra0+5HQdS4aIbM0/MidtypLe6V8UV981Ll3w8Kg2sTnSU8Zu07dmb46q4c87aoN0KEn9L1/gLZbLHSr/frxtdqsocF3AlfxrVm2+ZIfzQ280Gs/64uvPDSTZ8Rtmuukc0f0g26zMvBNVkAaPmg1ja4LHn1zICwNlG5LH3Uq15NHbRrQFEcHTtehwise6Goj6dK6fuLKN9/OK/yF75JujKDV+NKEOTjKaes06Jf6wy9ewX2J51gKfDogr3R8pAujLY4GMLlqJ7d12vTzn//8+N3f/d3M+8mf/InxlKc+JXCKpvLw8UQ/kiJcfS/H0DL282tY4TMKgbYTx7O+Yhcb7ehHgCzaxpwFzE0cfGMlyAZteFU3vx7vYxh7o/wXv/jF/PT4nXfdMx7+yMeE0f3scemlz4w+sjUf7fzIh6/IGxZznL7sU8g23T4hfsGDzssNwHnnnZdjwsm3RxlTH6Ejdexfoc+6Bw6fmyfvPvHPOSrKu5VVNnW2udoBoEBH+nm3nxeJs92j7gdiU6L92K1Hoz3yAyAxXq+79uvjs5/9zPjMp68e3/zmdTH37R2XP/fZ45WvfMW4KDZhbjs2RVNuvn/TeMtv/Nr4ylevHq97/Qtjc/CIcdZZW2MzeFds3KLfhJ7JFdNI1C/qsPnkSPfVrZi7bE7xTjmj/0eiepNN/9Pnql9GHWhL++RL3dVG0dLjA+/92Pg//+Cj42//7TeNy5757OhTMc7y5fUaZz2XaFD9BdBB6iL0eSQIbd+5axzY7yY41o1YD8z5bu1//w/eOt7/vj8ZD3v4ReNv/q2/Mh70oNPG7r23BF70wc0xV4eeT9q0NTaONc+3zOqAt3C1QPBUg8ina31PWxvLbnz0rxqD5qRqozaMC1DQR+WX7MpXdvgnbR/33HvSOO9BTxi//pt/PN7xrivG7/ze28a5518ca5exmMWXftSHCzHWo3zSinwHVl5szw2JjakWofvI49sg6Efmf3Wz2W2Zs5/S6TR/qK846P4L5M+gPmjl4+KBQltuBh0Q5ieB1/BXEDTjf/TINdNtfpUSOov/1UNbezStvipWa3TPefzUxVJKXtORl20ZWTYo8KyLO2KsnRZ2z6bsW4V/PGg6oPm1vHRY9KpN14Gu5/INnYZv8266wmg1L0C3oMttQMgO5rQZB+2WD62ZF/rizaPLdD1atobOh19lVgeInQc6n2t+AF36ANKNo4YTleeKfuOUrNKBtBVOhdW18/BLSRfbZh2sH/pM17npzvS51sN6epc7ESjXZdZBes8lTU9ay6/szLfdnw/gH1sGn4YOz2nNg98ydbjjfHNKXnok9konm/7F//S3j3bjmiBykcsFugas3xkx6D3e4zcEnFRqKGWcQrrh0LEZLn6cKahE2U15/QoHrkmaojw/y4ALdWV600lBI7WvUp3OWOD5Bq38bjxyuSJ3A8LIM6Hr2PAAXAs8fsp0ebz4bXSK+3qJn/XIxrMpGQwtgy94ZScMF5uow0cslg+M639w4/jVf/fr45JLnjwufeazUl/oKN+K52bjtIxeDVHyrxbaiodIWKVc8PnK2jBUPiOryuDVtNMF/9og0GHRwguY6Bk/dFWGnMll9dspDKzbb7ttnBabEEahTQkCFnGyMnL606pboj/kLUno7eDyyBfjx6KBPtDBLCzqRU6gPsqRnVSdx/ci8/nnn6crlCFF+AD1ojOgnWzOyN+n657b7zalFwsoeuLyq1z1I/1N36NT+c0bHplA02nZlGuD0GbkvtBB8lvaTHq3VdZr6Sfdp5Sv9DKGO00c3+bTdPLRIStmylL9SDmAjr7c8gRG6CLKxh+Z9djQWOSV3tDmd5gD4qDlml31y9WiDGb96C8g+S20gTowhh0AwO02aTrCzW9Oa5lqjDqFHLFp3jPOOefsvGF729velkb/4x//uPHCF74wjXl9BV8bdIuAjTU6TqjS4Awgc4+T5qcMOYXxoz9lAbx6ZKnKKK8+ZCSXTY8JU/20kbK333FnjhsbCv3yi7EB+crXrh3f+/71eXu6c8cp0WeMH5vRg3nzRxa8b4ux5jeNPBrlMcXHPPbR40EXXBjG8IEwTA9n3fV7GxJfKnvwgx88HnSRr5PVjZB65Fe0ArI/x3xLRsZz32rTR7Rk1sEcbnxKq80aw7PmKnkexzT2mGHa+MC+A+P2W2/PH1P81FWxEfnGdSH/3vHwhz005rsnjp/+mTfm/G+OJ4fnqA9G/X773/7quObTnx5/7+//wnj25Y+P+t0R7t7YeMQccmh/sGC44+mRrBgn0fz0bJ7KLzyl04a1WWLoF1Q/g8tgjlpFE8T4Cd2iwR09evK49+77x1vDAP/ed28ez33uc8bP/NTPBWatM3SnnXLjGX3BD292e8jPxzRDRwzxLVu2hbwxN4TvF+Pf8pbfGp+88lPjDW940fhbf+uvjttv//44eN9d0T5uY2LdOyU2qlF/75z4Qpe+ZgxoG/OV9qoxoxbR73Oc1hygDar/mo/MU3XgoIr6szw42gzNwqv+DPjZjqGrB6I/HTy0KepwevSXp4x/9N/+87F73xj/2z//V2PLyW68AyeLoRfrhEYPukftKEOm3IzQb9BktB+OtsjHm1JW86e1QxsGBfKF4q0DEUwZkJbfIJy3TpHE8FeXTp+h6wJ67bCWsQR6U8IFgQVrHeCC0Kv/g96Gk4tfuP7McfWhmLdi421TkvzlL3J0e3DSsh7h6F+etmy8dttP3jJOXzYljb8OM62OK9sgfabZaQ0tH5jD1T+K7ky7+QH0qkykpV1Q5Ts/TJ7yuSVtHaQ33aL1w9DpsxxglhGs5/O4H05f+V1emGsdNe2GOdy47SJlyV/pZgY40jnh1hseNTcdS78BZePW2C4+x8JMt8s33px2PJjzjkcbNH3Q9KTN/ajzT0RjhuPhVPFV/ZreDJ22zosvbS7LtXzrmxKQOP/qf/l7Rw04EROQhc7JnbgBamFzBW2BOnl5iZ2RxHj1mNSpp5xak1VMmjGv5ERpwfHcJboEqEnapoRxWxN1TwAaNQd+JN63GNxOPj16k1es4QA6jctgtikhI6OBMSdPB2qcpo2esuJodR5cm5IHYsOBDjY+1xic8i/UE1oNBbnZicV0//5D4wtf/PJ4y+/83nj969+Qv1liQQVooodP6bFPLeulXRu2XlTE4XTD5KNKh+tk0IJGZ8pa8NL4yDoWnV7spKHlh9HciOAfSUHDJBp1Nlzin41hP+OsPmVs1YaBjG5QbEqS56I7PLUxY8bGCL4+kJNypK82JWEgRrr3SchiQbGwtL7RIouNjce8LGRoeGSHsW9zwQDbd2DfInsZXuqibMfVuZ28ficHH/FDISeAL51u1LNkqj4hr+WS33jiaKgzwI+jG2W279yR5WtIrQZV1a02Jf3DcegD6RzaZJbeeXz0my99RO9byRv0nNZ3Gc44Uwb0xjKkKJmXNndqh2aDsLJzeK63OF5kqLKrk7CuGzxp6sDX3sqgJ15pNo9FD778pg/EyQlXHeQpz69+fv/Yv68en2Q8utnD51Of+lQ+BnXTTTflC/E+POFRKWH9CV39wEGJPlb1qA0sX1w9esxxPZbgAOHecHWdudJ/bWx7U9LvhjBs1IOM0m0Qd512er57ctttt8fG4t5x4w035wZFvzC+msdtt92a/d7jUKecWl/+82v2u3adOu4/fH8+gkoPNic7T9mVGx+/3fTCF70ox4nNWb5IH4Ya2Vvew4csmtERErRD1cejXlVXm9x6XOve3ffk5ujWm29J3Zpjrr/hBznO8fcFMo+LeeH/SU964njKky/JLx2efdaZUfbemJc3B+6eXA92Rz1+/3d+Y3z1C58ZP/aqZ8ec+LIw6A/GmnBn1DM2TptjnYg5+khsmtwmnLzVxsnv8tQib3NTj6fqE9pJv452inR9uuYgfcbYhRZzwuaYmzbVTUlQCGwHUrvGD66/bbz/fR8a13z2G+N5z3nmeO2PvWE86EEXZRt0n3Rzr82OhK7dztkMbI317MChuq3Zts1Yf2C85z3vHe9///uijXaMn/u5N46nPO1x4+67b44Npz7nR3Rvy5froydkvxqxKXHbKYwX3ZN71Q+1V9QhRIZDFg7oA0A50H21aUHj9y1Yjx1p5YLGUZ/FDtyTzot+87Dx1//zfzyedflLxy//nX8Q/RVxjOkTXzQXXpvMC3VrkJvDoJ03CeHnDUfyqbFAHu8r1rsU0V5RN/1LujbsOrVsvSnJjU7InfwmvI5zoNcOOfpAv1NiffmzbkqCUpYH9JMuypAjmOVK3nUUtikRTv4Rb7mAstqt01rP0nKujnQ4fGk2JWfs2hHbvJLxRPXrNNDpc17LLW2mAWZ66zhZxwnkA3nNI4sniRU/6RkOL2kt6aDLdXjmI976ad0Iz3LNMiXthe66Dz9iES8a7VZ5x8KcD2ba4Fi6K3x9vKDkA7M/64xTZq5P0+syoNO6n81je4a5bOdJ45RbTwdzGr/xG9bx2296YL0fdPh4MPNo3Bmq2A+ng/8U+jPN7hvNK8et7CUO0Nn0//9f//7ROpnelIuUlz1zgohME4rJoX9HIporJ0iGitNtE9POHbty8pCvl/u8Yy8wFu9cOAPfYoCHiY7S+vEtp1hp3AS/9U0JMdHogWDCzwU36FtkgU7ttkSF8ZFPdoalsngoD9ow6YkyX3w9WKfQvvbiRcD8gamop76cE3lsSqyje/ceGFde+enxJ3/63vGmX/iFkM9NUBm0eOOHT8uhjowQfm4UgmDXAT9hvk1Jvuwdcboy+SlTj5bUhkOetFkH4jYldptw8KBLvseZ1FE36fdG6D5PHUPGiq82U+iRG7+SK7PDgKoflss6xIKkS6mbtOxg2jlw9Ql9oTaddWMVmVhmnrZy2+LE++yzz04+3SabfQo0QDkyazP8yNR6hMunm14c4KasFsoQousAIjkhWjTTlE99BB7ecKWhr43WofnFQCi5WtaJR/PEBT+yAPkcfuh3XVsGvrLoygs7oOoRacaGshuGQ6R3XvEu4wcrafqUdI+7oK1syVRyCMNvXUlTr9YvXdvcd99sPhwc5RjV8uAC6eJ847ZuKlenuxyAA9RTmC46Dx91dwhy8ADDkczVt+HqJ3C++tWv5q2JX4M/44wzsnw+BnX55dluNijmIdBy19xQOhbX/0D1y9UtJjAOWm74pX90qg8HqUgPPebtbujbHBpls1wYNztiE2FhsmmBp6zT6B3bPTJ0ND8vfvPNN4/vfe974xvfuC5vJB/5qEfkV1v88FbeooZxbXN21VVXja9//evj2muvzY3J7uXrf4Bs6u9jEKefeUZuyIQvvvjBKYc5W52B+sO/7+CBfDn8hth0oHfXXXfm5sNYzBOqbLOj+XtLHtncdcrO8dCHPXg84+lPDboXZZ9yq+RLhW5aPOq1LYywgwf3Ba07xr/71V8Z3//u18ebfvbF45Uve3bQvjM2TSfHvHV3DJv7x45tW3JutSE5coRR61foow+FbNYJX57yNTCHVA5WzLt+aLF+t8OiWn2/bhHNw2Hg57se0d5O/GNe3rRpe8hosvIe4f3jbX/0x+OjH/libOhOHU++5Knjsssuzx/upHe3prm2hZ/vLIXe98e8e/L2+gHeb33rW+Ntb/ujaIPvjCc+6WHjf/yf/j/DBdlNN38/2ndPzFunxAb63mjbKL8T3/1Ln3bDUf26+5E+xQn371CZS5bmTMi0pY4VLuh406r5s+YPYMPWkOM2P2V8SvjnjN17t42/+1/8D+NNv/g3x4+/8Wft/FKO7Lg5ezN4StYYJfG/diij3UYkN93pipd6kZlM5v/elJjr86Ap/GydkHOWOf7DKsdGtaH2LDw4oHUkX39EKKWM/3pT4qbkz358K8bvwh+97NdRJmUJh3O9IxPpEbZRyw3KIntDyj1Bx/nmwZ4TOcA/OWyds0875Yc2Jdx6vRuktwPruGDGb5jLNY8u237jNWReqnvVx2Zcm5L0uSVfXjsgvdtMWvfDOX1eX+ipoWk2dHyVrg61KVH/db5c58267PLNcx2aRvntZr4rmPk1nKjdGjrc/WzuSbNsM6yniyvLPx5u4zfM5RqkkXWd1jo90OUaB/Bbf11uLltlxFf9p2GmMecdD69x1nkZ91FTCcfgbfo//ul/cdT1P/C8tReMLeCcCucn70Ioi/+R+52aMn7qxBHR0087PRcVOBYafJ2yR9XTcCCITuuLV8EznY6daeEzduZNCfApYJsSjS5/HggEx6scqIkfH8ZCK4Ux1QZ+KiAGC0NIOOsVcZsSjy2kIkJuslscsy4xOWffjAUw5rRx+213xYbkffkjYr/4i38pJ7jedKBpgeoOom5gZWAzAlanZxz+nEUnPw25xOtxr3oZGF081AWd2aAW7ytv+H1LgpfFPk9o6SombbIZ/N6FIR89oSHsNBHN2tTUowfAc/leGCW3d0p0JzzylAxd+sn21iY2LcE7jTrtfTh05laHUb4lN7VuZLy7oj700+9a7AwDAT06wZsMZCOTfLLCR5dupMOHw/mlaXnqIl0Z4iUcLeO/00HpanXi32E+3uhIx9PinPIs+fpT6x9NuGWI1mAD0gCazbN5cQBO4wWVpMmh03kdVnaVX+kzLbqnN3E46guPvOJAXVrelqXro31JIZ9rEIaHduMKS0cXHXU3duFJn3l23aWBrgeQRk5zCEMR7fRjzEvXN6T1+BF2su+dEwa+dzTcJDz2sY8dD3lofSIcrrFUfaX6Ann1mah28qSrlhVduK0v8UgOqPagZ3i+Epc3JYEju+sPLz+iEf3DZ8M9guUE3scwfE1QOXNI4zt8iCIpC8fox+/g/oOxQTl7YzwYH/Ry2+23Z51tbPhuOIwF77bYbOT8G0andyH4dKQd4eDHoFM/Y+7M2NA4DHDT4hGyCy+8cDzmMY/JTc0dMa/5wt/hIwdj3ogN4mY3QtFf4s8PxrrFyZfHY5Oz7eTN4+abfjB+7d/9m3HHHTeNn/2pV46Xv/hxMTfszke1fP7Wb3F4EXR7zMl0MI66zQndxibAWDKRhPbDHQm9OkSqTzLrJr7wdeg+j+bZOJWeKI2eondFMMZnbG7Gpmiz2FycdNL2sWdfGMf3x5zwQGwGd546rv36t8dHPvyxcf31N4YujuQjcm6jbEQ8XucHcH35i0w2aV+79qvJ75vfuiE2vDvG819w+fiLv/gXxr79d4077rxpRJcMuY9GWTqOuSTmhD2794wzTj+j2i/mT/1i7vszdF9Kazvqoo25GqNZwQAUCmqMr+YH7akPcZJqPFX/zT4buty85bRos7PG7XccHf/gH/7P4d48nv+il4Waar2Lbh+gXMmQ/X3ZlDDQ00gPvGjmdA5h+guE8uA7eGQL6Av5w8jBG+StyAJkg6s2+k/XaiX/sYZJz0NZ00DmU8nW0NmfdVMiGb7D0DRu8F1oqkvyCjoe3zJ+1cM7M/X4X+kP5S7HgZav9av9jCN48zwnvG3r5nFmbOb9kKr8BvkzzRmOl36itPZn2jO07B3u+Ox0PcU7/xgIPSROBNfzNspP5cTbn/FbL3SV7TnldRnQ6at88q54reM2XrcF6PTGX9FawbF0/H8s3o/i1entNy+wXu5Em5J1vKbf6cKtp+4rxwP5DV1uHehFeuc1j4Y5j9957c/lZr/TIyXdKl5wYvxjw6DbTl1n6MOIILJBB2z65//j386bEhOnd0Qs5B7fssghbhI28OtlaCdZjBTPTO/PrzaddurpaZCSg5Faxnd9nhbd7lA1MdbAdk3egurIFlUN7HlWPHtTkkQDCMx4UKmaIFSwGxmN5VGGkL3pZj0irQeMBXGeYMQZ9Z7JTsVsYmQxSIoug8KPUjmR89zwD35w0/id331roJ40Xvf6N6hK6ggfNAH6+DcP/AFjiAEDF1/l5KXBG/qqW5oyjumMgdUbEXjoye8NGgMG/foaRHUYbUQvuQGKMLzUXvAu+chTz1njIa1+bfa+lMOmBI8+GfcuEZwDYWB4jrgXpdTxkVpMyJ0bksjTByxYebI3yeJE2IaWkdR1Vqb0E23i2e6lP5C59UCXcPAjk/Tukw3wjkYUXfnKS1NXePqceOtbWJ34LQvjTn3ppXWNDugTQ91DHpyWTxnglLtO10veWT5A9k5TpnHwUDcLZOm/+wqc2jihK690tprQuh4dblmqzLGTXJfrPND1K1xtUXjS+S0j6LLk675BnsKl39WEQgfNYwbpcPgAbfRa99LdnPY47vrRT754HTj4wXPqf/XVV49rrrkmw24MnvzkJ49LL710POjCBwVO3VSap5RZ1Zucpaumhw+a5JGmLsLkAPqlDY9T1ny2ftEDucnnxsJxo02rcRSjOA1g7dbP4pOlNhC1mbU5KdWGHMHPTTM+3S/1MTfWHuXadeopmdYbc4CmeH5ydM/eHJvK6OPowxP3KWFpTvQdGmkzH5SQZ65AY39saO47UPOkdww2bY55Ngyt/AHDqLNbjFhxc/FgJN7wg++O//2f/U+xTuwe//j/9Q/GOWedNE7buXucvNnXrh4Yd991R/J1rkMXocmYY0OufMG9Hjd0sDUCFy/6HkfrM/HM5AdiU3R/bI4eOOo2Vv+q+RCeR2iPxgYnJAw6ytTNyabN3m3bPm699c7APTXq6RCHHo6Ob3/ru+O66745brnl1tDX3tBDPRFw7z17o01shrfl/HTeeeeMl738peOiiy4Yp5+xa9y7+45x1903j1NO3RbyHgg/Nt5H6uMqIVaWuy82ofXCfs1d2lc/05bdTtqDvoUjM9Or3/V4qfHXfbIBfpYJgA8q31istaLTJN9/dHvknD1uvvXI+If/6H8d/+s/+zfjkqc8Y9wXbVh0zIXll4uyy+NbPs+fBnvUoSxYh1oM+6hXilT8yBqsQw+xtuiLwTjHVtS7ZRfHz1qOjVS66fy5Xp2eeou0fj8SD2uND+jwAzHx12FhEdm1Kam02mz0psR49Tha1S/y4B+tTUnKFMz47dbl49TJmJKuLfhklrc1yp+yzY+a1iEjaDodXgflZpj5zzCnzXI1HC/eaS070KRBbaNtGtA2TuFJXafXIP14ssxpzavHAEj6C17HQfMp3/p1bN27XMPMa87r+DqspxkvE7kN6PJc6+Z49EDjdbihQ9GlEma56QSutHWZxfHkut/MMPNo6HKA3zj81nnzbOi8LjfDjHc86PwqemybdB6/01f4Kxkb5DUu12Hj1riPhGPKb/rX/+wfHrVgiTA6nIpHci5UKsQojVLjtNNOjRJldIoH6XzMwmM5IJW75DO0GbBoVqcIAaPlMGbEWagDeWNwM8JMJE41pHl8i7FqUlEWDhnlmRjQzMeUIlwGbRlKJg8OXldcHaR1wykDlzPB6lmpmJC9NiXdwLUpsSGxqH7vez/I90ke94Qn5G8RoE9HwCZBmBHQJ1voA76Js184hyeNPOR0I1ETR51oo8HBRafpdTm6kKbs9m2xmYxy8vvEWx1yQQk8je6Xp8swxq+MPiemdHPXXXdFXp1Ud73T8Ax5GQMRyBdx0e+TK7zvDwOS/DYlzdOCUp8IZsxsTuPEDYlFX/09TlL1Xxnw5Nl6ss3P/ZknHXT74aG92rDPNov4nGfjUPJXX+r+BDzagm4bbYCOlUdLOoNRGfloqp940l/02MYoJ135Bo8v4Uc+Dn71yzJ68VNOXpdDQx7ZGH94wwFwqq16k1Ob0abVuuk+LcyHO4N0ZYreahJsOVb59FX4HGhc0PXAF09AVmGyMSibx0wboKF8163z+dLo3oaVzm1Qux+0PqrOjKBqc7cIvbFWxuNO73znO8aNN96Y8nnv5NJnXhpG5rnZf737sNKZtiyjAq3WDbeqa7V76b773qFx5llnZZ5PZOs3yqBbN6UhW/y5FSBbZEUaulVf9UEHqJf6ipOH74V46Zx+rt7dz/EQJ4+4OpPPhqWM3ehHoRttgI98PEt+7aF/1k2hOUrZbhM4hxmk99WmZtOWmGs8OhVlNsUYtQlw0+BLVjtCtttuuXH8s3/6P4x9e28d//2b/+vYkETdj9w1tm/ZHWN/f3Sg+3PM798XG6Wov8el9u7dH7LapMV8F/Vg+B6+P+qwJWSMLhGqi7ydUVbfNRfT1cFo79isPmCNKNk8RhutFPWh39qY5K+tB03ztl+jt+HYEpuTQ4eMeTe3btodjGkjbRttEv727TvHjp0+OV0bx3POPifk8J7JvnHHnbeFzu8bB+/bG7TvHzt3eYRYf9w89uzdPU7ZdcrYvIk+GaiRE+V9fCEPlkKv2kMav9teW+VLxhHvsdIbl1ob9ZfqC/Kq3cqBToOjr0VKth1+GityY2MRfW/r+ePKq785fv033z7+j1/57XHxQx4+DqQs+nuUOsGmhMHej2/lQqRPkTF4WRYbv+b40GPg1ovuJYf3acgGWu6iRdKqW9elfXVqP/WWkeAR+eyGfB/VOIh+iE/+W8qACgevii1+pXO5KRIPV+/ISNObQv74T52TRvCi97Yz1kFatw05hfnqbWxGa47tsQbudOgWYyR5L/Vdryto+Tqt6YM5bcZrOu03VH+rtHWe4l02JAq/ync+SH45T5X+5rzjQdNrPPF2QHrLNKeBjq+n1xy76h9gHbdhPd7Q+gPHwym7ZkVzxbvqYoz2fCl/xpnpdV6HE7/TA73pzXQar6HbBbSuzPWgy4LGaX+GmV7T77R5DgFzeB1mHDDHZ9dzFFjHATP946X1uAHrPPswIhIy3vmbX/nSZ79ZwETCqNRI3lVQwezskefUsU77POISC0IU9uKgFzU1KCa5mIbhGhzCRUXCQyvxQzATMjCYe1ImRAvsxMVmhDFRmxILTxmw6KMBchIJocSF20jgNz0ThDiZhMGsKDykm2DdloCi2Qt6TficE7d9+w+OW269bXzpy18dlzzlKUlXLclJF3RDHmXVGS88VjxXHXSWk/zK0q/8xpFe7/fcl2E028HBp+SsdqhwyZ+0F4MnkDNd2GM2Fmjl8eaXMVhfCOubkiCRvu+vo6u9rObCdSOmI1X5NMgij1NHiy+jy4msx0TSSInFXj5N4CFfP5LGeNEnnZKrmzbBm09G4a5361d6O7Lpc/DVo4GMoPtZg/SmA58P0FEfrnUM12Nw8PXDrPeCAzpMDvrlz+mdphw+fGnyWgbOl4ySRzjQMlZb1oY6+1uUA00L7S4jTbhlaHpNSz5oGl2u4j3xNN9yXS9lsw8ECJMFLtCXG7/TlJn1qUzzb7mlKwMX766L9KLvsRgbfW3rNnCkcQfcSNS4eCC/3uaLS5dcckny8FnhK6+8Mh99smFQpvtUydO6KlnNSXlbt9yMwAFdH3Eba5+u1Xfd4LZxj3b9MnzpqjYkZfzjQTf7wijni6urr1eVfupGN+mEnA4B8nQ4+rKwW0Wf2DZWGGgMNfni9blj/dQPmt43DsX8YTx6d4xxbL41vmpsBi9jJ6obtcmydVhUG6R65JIuot84lBE3jsLw1uRuHL72la+Pm2+6afzWv/+1kOuB8U//l/9unH3myWPPnlvGzu3RP0ZspE4K3YYM5MlHOKPfWmzUPTdoJI7/1F3MI28+QuGrhps3e3RXH6162tz0TXvqI8qlyxlEO4aLcL33aPz5YTtj+NA4eGBftDueMYbDeZwsZrmIH4x56J6xe7f3au6K9rw35te7ow53jltu+f64/Y4b83Gt+wPvaNTn9NNtJIyl2HhH3fbt2zNOP+20rJOpznylXoEc8vTjseQrw0NYm3d/kgYWlARh7d9ju3G7rDw+EK7+eCwdRergzMHWqeMDH/zkuPOuA+N1b3jj2BybNMY2qkn5qELteJVj3c/HtcLVfFxzmsMA/uZop2QUuPj33E+GrHPKVWXaR6s2NTXO4fG5BmlVp5QuhUzp4j9rapWr8PEhysf/SfcEOElb3uTUUZ0rL9mmnrUDID/XMmcdA7pN2sHRGWxM+ikAgG7XreMNwu06f/Znfg3inda0Om3Gb5pNH8jfaO6lDNjAWcp0uRlm3LnsDNJmXSW/gKbVZdbLHhtf4czpLSP6HW53POj0OR89c/162Uovea1VzXfOn2Eue1ycCIrP7njQdJoGaJ2tw4wzwzpt5Tuty3TdpK/TmeWb8zsNSGtXa+Xx+0nlH1/+mUf7M42kky7yEmOFs/llL7r0zQacxu8f+cqRuiB5r0CaxqtbFATLyOwFP4mFbBYW4ZyUlsZ2kuxECq44Q5gRgCe8escgFs8IB0LxpdTI5wO4ZJgHAEi+uTitlGVygG9BdMrG6C+exxqWaHk0BB/ghE8DMNBNXIfzV98Z4vW8+xe/9JVYnA6MRzzykWlIo9c0SY0f4HN44uElS4YK47xO/WozQB/Cyvt0L1pkzZuKSKebPXv2pPHTca7LZF1CEEaNOjNSbGTy8bpoBzpyoiVeGyQT6Wrz1nwYL3lbE2luVdLoinowWPYGf1/QwTf7ZoAfV/PSqw2IR9IYQsqfe8454+yzz8rNiPrQJQNJv8gXWkOmviXJiSL+/NK0H6ak3243vOiN/F1nTp70elm3bhdSByETXPXRR7t+DIXoIVn3bifQ+utw99+G7luAgYaexRVt/NGSRt7CZUTUo10ATTjtk7XrJg0IKyuu7sItBx5df+XgaNtuO2XhtZMPn980hDlh+IAcdKIeoOnTYxqEgddytgzK0yvc5ivczsYAXgPa+MBDi7yNK22mC+AIpo6XdD4a2k25NJSCj7RjoTaQyrv58yOMPiGMxtWfunpcddWV+ZK3x698vQpdOikZaxOMfumj+Eojk7bETxpngPNLR+X0w5q7bFzr1L1w6oaHC3ZJD07rWVidciOUbaaN6Ee/qDFCTrzElaMf45iTpu7ky0OhKB//cnylcRQ+nN58MCKTdtDlg9JryBdjX1k/wGechlgxBxk3UYf7Txq//9Y/HL/zlt8ZH//YFePxj334+Of/2/93bD/50Lj3nhti3on5/YH94+jhA+NwzFvme3StDea37gdoehT30OHg5RGukxzobBl797lx3xoGYtQ/5gG4Waeog/bJeKwLUSD16zdO3G7wj8TcHKVijsbnoNYrfUUZ9fWxFZ94957MFo+J3W/jElw3B174mzc7sPGRBLI52IjxttmNGv7ags6MK3KElNGGOoG2tJkC2jAkSlmBvPJrfjD3kls9eixWf9fX6jCn9FXjV3rl1Xjq8dZ9qaFo1XiiB/rxy/MPjB3j05/56tiz74Hx2tf95NgUuq6nDZbDEN04yul3ygZX1Eq3LUPIgy+5EifaTj3FuUzAccmv8KqO+AD1zLoGHrqd1/lJKyDlijybCnzpGVn6QTP1HoLDmV3x1u/x1RcKWiZ+y5iHrTF/RLGUR6uxN5JvjpWSnywn0n3Xv+k3nrFzNMbkrp31rmbSXPDQ6LLSm/6M0/Rm2vLbAXkNcMQ7rXG6LOi0pqGOEdtIa0ha4cglPPOf5Zlpg5kGmPtLQ9NrGbpMpx/rVnVpvNZ7xwHcE0HTat20q3T5x+K1m9MaZjkaOm1dpihYfSV4Ncy0hJXp8LrrdEDe7nfNY8Ztty4baPkap9MAumDOAx2e0xoXSF/JtCQGrNNZl3mG9fQfwiFz/h0Lm1/+4me9meIsJLnpCEK58EX5DIdgFgquTgRq8sjF8mSGWTD2F5NDD7xsCAyjvElb3CTFtygTrhbnvp4P3ODTJ9LCTtO4zJMWDqRMId+c1iAOv2UgD6UJU3C7VmSrg+wMP2ny65RIxkm5Edkb7v3v/+A444yz8rOkgZh6AGg1Tz7HuBGXRwbxMqBqEqiT3vLzNDQWD+/x9CkjJ22Hmw2revxLwzc2UfkeScidG7k0BIom+Vunbkpaz7UAllwWkDYUK0+71CNZ6OwIQ5AutLn2chKcG5YQQBkGT1QhwIm2X/Deke8a5Y8gxuapDazeMMDDnyzdUugAvNXDowNOHuF3uaxDODIy/NqArM1Vtbt+kxvIkLcXe/pWv26T1OXEr2lyQBnQRlTrpXWXt3XSFlzhLsPntFMDOdGRnvwDv3S7Wpj4nZ8yLXizfE07/kUeXz0qDU63c/Nq6HIAndlvwKvrIQ+NuY803ePJA+YwqAW/yjUN9LUBn6xzvavMYhSkLKVX5Yt2tVenoUNHOlBQX9pmZcTB81GFAwcPjF2n7BqPeexjYoPylEz/5je/OT7zmc+Or3/92uxbDghsYIqvsV0/yOk2xk2isL7oNgbv/rJY4fi9ohjXG3MF40vbl8wl62ojJt1HQ+oRr55/zEXVL23IpfWtCWg9MmjL9y6XxybdcJgbglfgpcGbMhkvZQgbA3RJXv2w9Z36C1rdZ6SnOiNPGY8rqZPDgW3bve9io3DSuO2W28dv/9ZbwuR9YPwXf++Xx9/7u39t7Nx+ZNx049fH/YfvCry944Ej+8a2/IRvyxDjLkdL8I55gH7uj+iWrdvHHXfeE3zc9pwavhuwU2O+91jl9phn3FAY69vzvUZ1zUdTQ0/RwsN7fz7lCteHBMzL2sZc4xPC5it4dC7kQKX07eAj+vkDbou0wdGguyXmuW1Rhn5iE7It5o+t4fK9vkgLOUKNES7d5Y3Mxl/woDyhkLE2eqt5B7ReM7zE06U8q3HHr35SUPJWvHF63us0DtXkHTzpJ6SNJO9fnjI+9vHPxpp8+nj1j/146NZXI20CyBv0A1c5kH3LyzHygqY+iZ8wPKCUcP48QIR7IwVa9pKHSpbyASnnInOnzbgd5uR3uOQzT+bCm1/gyse3olhgZNmmAebwDCnL7IfLOUpmlqn6Js/QYSBW3gTysny4kqnCHODnWAqdaIEdsRYpI62haTR0WHq7hg43j3U6QPrxyoKm3f4MULtsxVfl/Y9XzitLGpjDx6M5w4y7Ds2r3Z8FMx6+63L/KFjPP1buVdvNcCIe/HV8aeuu04PKBv7x/MafaXY6fx2n8cT/LGicddym1+GGpt18TsRPWN8PzI0417gNc1qXb9wO/0hYyM34m1/xksveXIsq4WoiiqzIrAnEaTioiT7Sg4pJd/uOeumXg2sx7IUvhYIZBBnPoBfHVoKwRaUNyjQml8kczVp0ahJtPitHYVXxNOgt3FG+DdLkHw5u8+V3eWEylIwlb5hiy6aIoWBSkLdp7N6zb9x2+53jgx/6SP5o4q4wbA766k7IyuXCEeV7o8G5beDjRSd8PPBtGVuefqSKEwfKRnSpm81c6Yts5Go+Foo21GsRVbfVJJptFnnCaDRP8S7vJsajMmjUBsXXuCwIW8a9996TE68NgNMgmxCGnZd1OafQDAnGEf55S5N1KplqgSl5GRotp3pIS12HseGUGXT9y/Cs3ur2yMu68sihDkWn6sEw6HKgw/K0L303PugwvaJFr91vm2bJFkZfbBill+6rT3U+v2l2eRsQPoAD8Ok2b0AHNA1RYa7la176VwOavQlovBmabkPT4HfbN23QddNO8AC/0iqu3HrZOd4GTePLb/rShPlwlUN73rwVXuurcFuH+hPdBcbCrxZ+7aqPSvPxDf1SH0RXX7HxeNzjHjte+ML6jQ8bEy/Hf/nLXw6a90faWUH35MA7PeP48kumMqb7xqPGX73TxsjTB1vu/CR3GH/yGHxk1xc49H1NDG73j3YgacS/HrdzP0ldZX1LZ/zWo/LkbJ1G6kKv+r5eLw8o6wtXrdtZxrrlivQw1r18vm3HznFg/32xUbsvf/Pj13/93487b79t/Ff/4O+Mn/uZ14+tJ+0f37z2M2Pr5n3jtFOjBY7uHzE8giodhfxbyRtswtmQnMSYDd1s33HKuDk2OP/x7e8eX/3qt2JMnRZI24PGudFegZ7tWC+Pe/zLe0DG/P1Hoq4hY72zoC5bg59DEwwcfAjH+I/8kzY5UY/xFZupzSc54KnNItXkBu9+7VT9tg/Y5OWNyElun1JrUadIjH9074cc2yhXqcwKR9H02O2lPdDl6LXbRTp0/JXJ8NJ2DYkT+HzQ/Ur53kB0W4rrm6KVn4rOGyibvKNHd453vftD46KLHzWe98KXjaOBezjkqfl2KbOUx89GVGXF9Wt8hPMRtQhslIl6JX64Db4LCFe5khGoQ/dthwmdN/tzmcQPn2xVf+na1ZiIto3c1gvYoC+9kjb8dV6gb0r4UTAoR49t3hvzyYrGbKC7dTumjhPdjMf48bK7r8dtpC0+GnO808Dsb/BacLrM8QBu67/LNXS5mSYIihGv8Fw+4QRlgPiPkqVhvdyfD/BYQpMMzZc/p3d43c2gzCz3en7Det1ORKtBHt1xjdu5dLxOD0g7Hs05PfvfQq/bRlrjrJdfhzn/ePgdX/dbjg7P0PxB+3O/WcefYZ0/mPFnOdo2lTKnx6bk2W9u47eMxXqMyzOhZUjWhsRi3Dclu3aFgTp9RQYhxHvCzYU00nrhQxf0pA34K4N6OcGPctIpIB9vCEALTgtdnaKEL76ZPMWPNaqkkUv90Oq0zA86+TnePJFZTrjCr5MU74f4qs7h8ZnPXjPuuOOu8YxnXBpy+jRyPY4B8DIp8Tk8Zv4MpX48qusG2rBoY0oczlxfuPLpjev0pk+vEc2y9FyG2iofrXocooySauOl7lKirFNf6d5NUTb+VX2izJ133B7tfnL+eBpDjyzeE3EzIkw+ZdyG2byQUZq2xIMTx06/KXlXbVTtUYZtp8OXRybh3pCg2UYb3nz10nZNj1/1Kt3pV+WXU6Z99Lluhy7Xvjyb5KS7pCkLpAFpVabarel2/Ttfuni102oSkpYb4dBhl914vCLyWi5tSH/4yFP/HI/hV9v+8MBv1/EZGnfGm3HmNLjtk/1Yp72qv4LWLWicHNeL/uG1DjqtZZEGms+Kd6Ym3TLKKk1f5zNi4dcGpnVXGx/4F1540XjFy18x/N7G7nt3j09d/anxhc9/Acm8EXEij7bbCPqU3vz5rfcc97FxsYG3+dRWPv3rZkUYz5YDMLJz3BtQ/oVDS39NQzrrv4yd+HO6nHrkoo60Ih8U3WNvnFo/RaN0qh7df/CkUXKY37UTmg5abBjyJtonblNXR8a+2JB885vfGb/7u78/PvGxTwSid0T2jMue+aTxtKc+atx0w9cifnsY7ntibtgztp98dJyy06OtB6I+xkboKzlG24Q+NgUPL5of9JWqnaeOJz7xqePhD3/MuP76W8Ytt9wZm8ZLxulnnDEO339fHoToJ+pAzvqQRug9BHZAVDdQscGLtMNhhGtX/V+9fWo+MvIFdC/UVx9Z+l/o9nBsWmlTG4XGyugO5wMBNir3P+Ax1tAr0ZGK+chL+slfCfjaI+jxpeGRm67kVW2gPbVRtwOfbhnD2R5Rrtup4qt+VnQrDgddNMiApuwVDXRrrGlLjxkfOkIvW8fb3v7e8bRnPHc86clPD9QaX/XuCKjyBTQi3ZxU47hi4eI/8uCnn0ojF1r6c9eNa7kblEk501UavAb4xyuTTIXz/+AdUeM71zP5C2zQr1jik4u/Sg9ovHC5KUl5g2jEscr6pizBLcJdtigGSM/8cMrFP9B4na4/bYkk66W8doBc63VvaBwwh5snmGk1dNp6+gypj2Py1a9C2R8WSD4LrzkdnIhHp89uHY6XdmL4s3Gb3uzPboZ1HVd+1V941s162RnkoTX77Tp/CaTXXBv3eDCnN63ZkY1Do+vReT8K5jo1zPGmcSI66+k9tnt8r5eX1v1a2izv8aDz2820/J9pwksa2PziFzzjzXPFTIoWCYul0wuf/fV9dsap03MTuc2ECcvmRblWZgub8Ri0PUlXukW+DKjmVUZmLQDSnGDgz1DrDYpJcK5QwUoJ0sEs/6xQPjksSqDz+L3om/xA4UcgJvtIDT0cGXfdde/40/e8dzzqUY8Zj3jEI7Pu23f40bj6ehA60oBwLSZ1E4Cvm4g6yS1DVX5P7C0HXIA/1zjdLl0On94MSAOMoNrUOA0s4x0oZzNpc0EO5XNhn3gU7fvzvRRyWMRtPPP3IiIfvbPOPDMf0Sr5S2dlCC0nwtE3fEK0T3Zz8Q+62Y4RT7rhhAGxO03bt1MOvb4NUc+uN3pVdtXWHbZ5bv3hwSmT4ei/aHbeTIebZZMnzCcLGoFVvKIMv+kKt+tFXZmZN1qg8RrkwdVO6lh6qA0JeQuSY+I2ftPkZvkZMJ0OZtmUAXNdOfEZh994DXP+jAMaj5d6WugJcw1zmrC2wF99OGnKyl+Xg37gaNsVP2NFnelR2XqUCqTREQC/+aXxGHOLceN3OS677LLxtKc9PX/jxEvxV1xxxfjyl78yvve978dYPzx84pd8e/fuCxo+g1vGRvFcDgjCYNYv3Iz60hJe5FM3dejNonC/jxOSp8xws97xp4w61KHNqu+CPMld6qw+/fWxdvDQShf0CjOIIBTgFLx+i6FwfYUOHSqyGVHGDcq9u/eM73zvu+Pb3/3eePvb3zne86fvzx8b/Jmf+alx7de/GOb5gfHKV14+TjvFAcW38vGtHdusC1GvcWTs2XNP1gFrPEN1eULvhsSGxC3o/gP3Bb+T88bk1NPOHA972MPHxQ9+6DjjrLPCbj46brrlhnH1pz459uzdM84+6+yxO2SiY3qM3pf6xyCaINugdZCHEZEH12bF7Yh8uPRHHu1ENlC6Xvo+nFCGjaD5I5KiAuYLdBx41CESfAdQ+hlaUaWShxxRpNrCGKlx0vNQ94nqg8ZA9/UqLx++cK994vJtfIuu/DokDPYZVhm3R/zsQ+G8o3Pg4P1j9577x3ve+9Hx2tf/zHhYbP7k5Rpqq6jeUd/iX3zVp/Shd5Zc8V9GWh59tYzvOpi0qYbb4xhe0goiHNigoxB/STueqzoTAI9KSwEi3jclReFYOJZOpTX/dZBa/SFCgcwrVzJzLcvxQJvKa3dMmeBNI3WgV/nSO5+OgHiD9Bkafx2H637U0PS7DOiynPSGTnMTKbnLzXn1vpl6/LBMjdvhjoPjpc3Q6SfKX8GxdMg0wzqd49E7XpnZGbtz+vHCYKbTaf+p0CWPR79hPY/TnqD7TsfB3NY/Cv6s/IbGW8ef07nuGw2VvkQCas5Y5a/rv0H68fp/Q6aFa74zbH7xC5/x5ibAL8Fq4Xd17STS4MvFJyY4ysrBEvj5uE52+iI6Cyy/hSpDYTn5WJSvDDqMj15s+lEDi6bFc53uSvjVIDRxosN1fudJM4EW/8oXlr/CqY4gHZ/8bZJYDK1Avrp17bXfGF/9ytfH8573gjRuPFfu9FNZThkyqIewuonbKOBRtOvlWkYKHLLwgcW3vxSUi0CUkYc2Wg1Nt9O6DibvXDQjbBKvhWNFw3tCdGDxsziqZ8suXf09u6stvTOSL86Hz7DyxZl81CH5VT3hK3c46mPFoHG88rn3qFe3LXmUVWf48CJpkbXKaPc0DsJXjs7oeJYPnX4sio7xEC/ZN6dRIY9sHEBTPRmNys8ywVW221t661RcGB/g8YcZGrfpJY8witr4A2g0j3V80Gl8ruXj9war5CgDVnrLXf1IfuExYLrfwWma7QAazQe0L43+Kl702zXIa/m5TpuhaTe95gu/26vr0e3ZeOqg7fVLPaloVV2U7fYUr/obu8ZPzUHk1k/hmp/Qgdf6RNu7It7twNtmw+3GQx/6sNicPC1/RPD666/PX1H/5CevzM3J3Xffk7ge8bJJyY1iyIXP9hgbZPDIZY2b1ek+aD1RQcunzcgMT/3aONbWwq2jLgvIjghNdrnWRfd9kHU0F+EZjiHOiPbJU/pkPEfx4BU6lRJ0Dhy8b3z7298dH/7wR8Y73/Wu8d73v2+87/0fDD3tGj//878w3vD6N+Svsb/tj35v/OzPvna8/nUvGPfe/f1g5lHO3UHVZmzf2BQ0HVKl8R/E+7O9jGRf7/JCeqhq7Nh1Sv5oHUO/6h3ltkXbbo022vRA5G/P2ydz4PdD/w5RzAHnnHVOfhxEexlf5gY68MXDHPNuuOmYrhmvlB7/GJ/+HLdbmxyaRO9JfWmPpLExZrJIuCgfzm0LObW5F/cP5S2ytol2y3dnhMPpr4FT5atvajs+IEu3W7Ur2fTtypvbuuUQ11+BcG9kqhdIU8fq17gWPlm2jr37j4w77tg/PvaJa8abfuGXxtnnXFCfws3xFehRRLEaE8YZPS3jPdL0Dvmbog2bXx4yhX6VKV5VLm8eNGzAsXVY4SVikUkomY+F1kPnZXxxhMnxjF7mVv6xUJIaWwCdprXBLcrU+y0ww0U8NFB9ZMEFVbdj6Xdc3chZ43nFR36+Yxn8t2+rTUnT6bafZQJNs2HOm6HpNI31tAZ5eM2wznPelPwQBF7SjOCcP/M5brkF5rwfJeeJAV71oVlm0OVnug3ruA3rvPl9ED6D9KYx90GwTuNEvBKaTqCul5uh046XB7rc3Ie6z/1I/ieAE5Xp9Dm/ZWq+c5wMDcr0OJ/Lz+GGTuPPNBqkN63mN8Pml77omflJYFmNUAv/5nzR2gm503NxC3G9mG0Sr4V347GDLFcCc2aGVqxFtMrXwOa3sMp2+bpmDQMzFo0+1Z+FbxpVpspasEr64m/C7EmzQRy/DdkCmibX5dDxZwHwWMDd9+weH/voJ8ZZsUBe8uQnpyw+D9qGcOmiDK78IbUFpFlELbTk7dPQlkM6HHnCDB6uacEjV8sM+GjSJd5wUuZIlyZPXNvZOLXxwnDg9+BX1qKMn/ADR51KnpwvqtuE1KaEjusWpuSpmyZ4ZLKIte5sJC0kDDS4nHQdIPMnIwooT5Zqt+ARBhS5yQKXPuCj0z4gs41byw2ENT0cuiRj60VaP1pT8hRe8wIlS/UxTrjbRbw3CZGxQYMvH8gT5vqGpwGvlqfrIMxpq3Y24J2nvnxjp+mSsUEcTWnlylBpHmRrJ84p03ld3xl6UQctJ7wuT0Z+6mORv/XlFHe+fety8oS1WfOTBlqGotH86LvCfDRal3BLN73BXBnyLYd2JifarQvpHlvSp+6+6+6Rv07ep8yhMzwf9rCHjcsue3b++OJFF12c/L761a+Mq67y/smX8vPCfj39jjvvWPpavQivDfJdA19oCppzHyNnjZeaL7susltH5gPpZRxHn1x00V8ZaxcoiaNwPUpbX5WDK6y/2ISAHlOlvxpXbn/Q8RK7HxBUrz/8w/8w3vGOd45vfutbefJ/yZOfMl7/hh8ff+Wv/LW8qTj99FPH1Vd/bHzzm18c/+Sf/L1xz93fi03DreOMM4L+EZuSQ/ljcR6xyR+etRHhwqD3Q7P1CFVtTLj7Qt7tO3ZGl45+fdLRsW1HzBPj8LjrntvCcL4v9epG6swzzxi3337buPnmm8fHPvbRceMNfmH93LyNr0e3UoHLJkNfib7g5fRw5qOoedQ7xjBxYrPD4bnZZ4FjAxPqyzxt0f0EGS/2n5ROG5aOtY129OjXtthAbd4SfSbK4JrzaODlOyyR4PPFXLc/0Pe0Tfd1oGwUPAZPuNprHrsnRd+yIQ89xh8a2rPws3Lp5/hAKzaB0bzjttv2js9+7mvjL/z8X41N387clJS8xafLcuQzt3mXJHUXiKaBlq1lsTnLG4ZMi3oF0iwrEOcAWVNekcpO6HE6l2u/dcRtjJNMr02JtaVxZ1hYFkwyNGzwaXlQjTRorfOGWQYwh0HH57qK65KouylpfPld14a5zJwO1uPHg8aZy7cs4q134eYFKm2JTLBBL/7gr+tYOTCngZk2aP5zuvjs1sscC6u6wAVdrsOzD5reOt253AySOvl4+TM0DQ79Hy17yLDhHys/6PJNb4bO4+a+13oHnQbnR8FM+0S4nd48Z5jLz2FQcfgredfheGkNTe+EOJG+zhPEpuTSNxv8NSHUopfGUszi3h/wuJaFg77kM3IxsZAyqFKpRmeAdAOSrzyanMecSvm1GKTyY2InKzomDidDUe2cBPNF03D0UdfHNWG1MVKDqAZP3mxExASaFVQmaHQZab1AUA1HDrwzHOm9kNfpVCwGMdEfPHT/uPPOe8YHPnTFuPSZzxpnn3NuzP+RH4aGE6T7Dh3MsmTxo2qMUgZQvqQZdfIuhJNVhjRDpnVLFnIJe6ZdGbh9o9CujJLSJ+hwOzjKWIi7jDqUDqI+USfPepPLqV9Vnq5GvhNy2qmnpuHkBfZdp+zML4jgkc93R3t75Ey4H+Pa4vGt+Lsv0oC6kz2GTWxaaxFtuemajIzA3OAxAJb26OfbpYWIKXOGA783JXQDsp8EqAPDr+sO5JFBfZsn+vJXhqs2pxQl6C+MvXDCTpCqf6z4a/80AmGEYHmKGOn6PD0A/HJTHr5+A/CuMVL15ugiZUz83tRXuXZdVlsxSJXDVxod8QFa8rpc86A7cWVAlasy3V/AXFa6+jZNOqIveaBpNC6/Ze+8DvO9s9C0AbqcuHo3L7TgS2v6/OJR/gpKBy2r/sDQB2hoI+Xrlmp1St1Of6m0+ujEgy64IH/9vcovBql+ESDsM9YXBM4Tn/jE8YxnPH087WlPHeecc04ayF/72lfH5z73uXFNuM9+9pqxZ/eeGD+n5Qv0fRNHlpaDfK0L47NPvFsv8Lo+jduGH1qcfiWdXhzQlLz0FfjBI3/HKejmy/n6M/0Zictnc+Ee2H9w3Hvv7rwN+aO3vW28/e1vz/o87nGPHz/2Yz823vCGN4xXvfpV49nPuWycd+550Ul8+nbzuPEH3xv/7t/+y/GLv/Dj49Rd94/tJx8IP/raA/vGrh2x0XjAXFL9KmWI+dcPzOaGZHOMAY8+2ZjEHOpTwOT3qfGoVf5Oy549d4d4fkvK4237x/2hix3bvK9zaFx04fnjrNicPOmJTxjf+vY3Q9+fyVuTM0LX+lnOo0HXJsXmhxhHN8YvPYQWdH9pIacvi+X7IuF89jjb3FgL3AdsJCKFTtP4pdtstxo3efAUDOo9JfSsefpjjTtQm8ueO1btLt5pXAoUrtq0cPh4qsuq70d+mLn0GpnBr9ZG9ZOjTPe3ohN9vMzicfsdB8fnv3DdeONPvSl0EmMs+Bpr5paqY8mBlXrYtHKbFvmQ09/g6sfVl32IZLltsQsFEZFHDnJ1n636LHNHoHWfptuuX9JcnHUzccMB5aUnr6RXZTfm3cnJ15SA6VG6KMhwOD7a5Gh04WrHmmeTSUDL3dD0ksYS7nrOdUk7JOIObkHE0u/HosRaD6DpdV5ChNeheczQ5dZBWup10RNQvuvUJZCs8uVKBv0hetAa3ZnXuizr8cZr6LIzjTkMjqUh/J+CtwLpnbdeBnSeuvW4PJFbp9X94Hg82jV0/iL+Mfld/nhlzA2db4yCbKvA63QwlzsRzPxmOF58pj1DpzV/8s3QaTPe8aDT+Zw6GQsNmbbkNYV1SvI2v+SFT3+zRa4nUS8W3nfgvuHrSn7FPQ25mMBjms7B5zcq4OYvu0ajb4tFA5jECd3CRCQX4T6tY9CbKF2P58mXcKbFpB/4Pg1rAtRIFjPiljFjkl8ZKflsazjX/Pnd+qwIfrUYADLAxRe9jAc9vE6KRa0mCkZTbXLEvD9y1EZpbBn7D1j8Th7v/+AV45Zbbx9Pftozxqmnn7ExoZ28Y3vUe0ca0DYU3sEgn09bWkQZTX5/wunsjh0787ln/CxoZGUs2JDgbdNSi2qduNrUpA4Wl/KFvHw8unOI46MsGtV+HilhrNQvpzM2d4asjCBfyTr/vHPH6WFQ2YD4/K9bEYu1ciANpzCWko/JKspb3D1uYePJkM8vUsWfrx6FxlPvLZv2hZPajXi71C9DLPQXCsi2FtzsBi7kxMsXzfSl7CORlv0s+9c2qks6lWZjVB9iyHSdOMrwWzdcGimBwEClJ3UD8uDSWadFYg6WfnSMMUmvVZEaNuqXC2RE5cFzc9QbLzDLAfDShqmbcJ3WDkjHQbmEJb2Y+4SpxyfVsYwE+flFn8jT1vSCH4dG0+E3z9bLBo8ActlI0dO8KQFdFo6wss2j8wFR6Ve6urcM9N08u48COKDrLt0YAjXPlAGkTPMF0ku3dfvCaKuNful1QUtfvjHU8uR4OOx3iugu6hD9O1oosMMoiz58OAzXQ4cPjn3798QcEOPXOLngvPHoRz9qPOuyZ44XvOAF4/FhyHv5+cYbbx7XXPO58YlPXDm+8IUvju997/rkt3+/r+3RAZ3a3PuARH2Bq7/qZa4pXdXtkzy3q9ogx93SF9EjN5x+x0V/p5duF3l+J4V+vPh97z17xm233TFuuumWfFn9M5+5ZvzBH/yf4x3veMf47ne/Ox76kIfERuTV4y/94i+Ol7385bmhImv2rc3aLPQUffjAvj3jX//Lfxb+7eMvvem1Y/Om3WNbbEq2nRx12Ry8Qj/5jlro0A3r5pD1yAPGa8wlO0+N8bktDd3olEsbMfyj78Z4ppQjUY/8/RB0ok12eoxLV3rgUGx4wrCLucZviuzYuS2/nvbQhz4kjO07Qm87ch6O3hR8To92in538qnRfjWOGNwHY83yqLFHaWxw/Ap7/s5ItPP9fs8k5kQ/zFifcdUvKDTM+dgoeQwnelnoXv/0GHH9rlUfoHhPJpCzXXO8Rrne7IA+nOiDCfXONSvWk378r/tqrlVBC1303TblY1jh8gX7WB/hmyvx49ccGnqLPtJjn3sg8PbuPzT2HRjjm9+6ZXz727eMN/zEz44tJ/tBShsPfQo/Y6TWnyNR/8NB4/6I2+Cl0Y5e0PKOToiWGz2++VdePyqnL+JrvlDHNGijHt0vOTg5jnGNvAZ5NYYxiH8qF9CGY+ppiauj8epgLOlEmSw3Q6ogZMm2W4PGD8emsGarJz2mTJGOv7SWqeUH5Je/zlN8xs15U5lQWPaVqAPZ5cGjCxSyTMsZcs/1ga8qHW+/oWVqfYGkt8gAmh8wj3Di5m/lqmjwjD9hG1V+zftoFO2Zx1z/Tp/58Dfa888BJU/RU3Sdf+UVb44dM68NM0+46gAqbUUbkLfsgILWGVx42kccdNpcvvk0dBm+vGx76eHEmxYQb/0334bGnfsev+nmeIi05nci6DKcNu9+27y6HzQ0Lmj+zQd03TqubKWt1v3ZgcbnOl04y4UrP+jFv8jNeL4XF/Go9fHp/LP/+e+mBAxqL/lBPhQGs1uSU3ZtD4JeZma4bgrju09fauJh5Nci6jQ0JuLsOMXICZiJq064wo8Fw0Ilzy1I8N5oTMojrPw6BaxbFBNKnnoGDgMwaUeZnhTFg9iSHsqgAAUTwo/sbKxMrwm+Jvu6jdHhLZA+bXvg4KHQwX1RJye/W8c99+wd//u/+JfjoosfMp77vOeNs84+K+nUJ5KDWDSURehoTPyeWSczY4iRRUd3xGLqkSiy0YtbAHUEfhSxDBQbPTvleja+NzlocW0UMpJLPzXJC/etzKnRTsru2bM7+BzJzaQNyGmn7oq22ZKbEs9s63yer9cRtAn+WY+TbN5s/soQqtuXmKy36KwlLz1JK/lrs8flSVYsbH2aBaf132F4HVcXcmgTYBMgrs65uYt6tFFWfWB1ksCXh566A/EZmj5/joMetGhLwyvpRH9oHC/M6jSzzPKyHWJRSbpJerXhPvPMs4Nm1Vm+9A0dRh3UsUEa/qXHFUjHs/m23O3gS+v2x6PoO6muvg1PnVpvyrQMfC7lDxAGFZdeaZ2OljzxptMyd15BLcby8Jlx1KVxySvc6TNNaaD5dxl4XQ5023cZuNKaDl85/Vq7ylM+T+kjX16Xgy+eL0svvI2lrk/LYE6kY48XMWb27Nk7brnllnH99T8IA/Db46abbx633nZLbpZ9Kts7Kg9/+MPzRfru29LPOOOMnGP0I2lk1FbCPoPbchkDAF6PeXUwX8jbvXt3Pk525513prPhueOOu7Mf7t/vh1fDGI+NwSMe8YjxkIc+eDzykY8YT3jC4/ImyGNP8LxTEqxiTt0ShumRsX3nljDo948dJ+8YH37/e8dv/Nqvjb/+V183nvecx4XhvieM/NDlZsbwoZgfDhn9oZtoqxFj2CNMIwzHk/xmUMx7sdHq3x1aetiGHhxu1G8pebT0vigbG4MwwN067duzL/W9NfRchw3RVpGHjptw69KVV149rv36N8Y555w/nvD4J47HPPoxoZ/Y3MXw2rP37tDxaTmXH7xv/zj9tF1RTt+JsRIbTzyjN6erG2QHDAzyWPdi3vcivvZ1gMRQv+++MLgD29rpIwFpUIZMZDQPAH3Rl6+ix2Td9X9pHDzlyG+Tm/0zMHv9a4cnPHoCjJw00pb+wGimOw2WhpmNVVDyueLkERuZA4difTi8Y1x19XfGu979ifFrv/H7sSnZEW0bYwVRt1iBx3CmW4/2aqP7tV3QsBnjtUyAj39Djzl1ky5svEivTXiNvS4vHcDLui+0xI+hLRx/VceIShKIMm7tTom1TLioBizl0sjZSK2CaM50k08ED8X4seZnEfKEHrL+2grtwMO/ZSNv11OcA8fQD8i88K2RZN0ZY3pL2CVHo+wWNMNeYr9kmYgH26IZUfYMEDe+5TcfMPMhV8dbnnXcTmt65Ncfe36cywt3+xgH5C9NnRi6fLZTwEyvodNAp7dcDTNv0Pld9kQ0uk7dRqDpzHjKzzSAuDyuy0vrftn6bQdmXHwbZhyQhwXSlio2rZat480fzDQ6rfM7fZYT/7nsDHM6npyy2h60zsBctvnN8vKbZ4P8tg0bmifoMl3fpiud089tQJSQPsvSuF12hk3/3T/6y0cZwyZI33j3SMKBffvzlOK0U3dGWiw7O502m9gWBS1MGXFuTwjOoJXejA/HomphtchTzraYnIWBzQxDLihk+SwbE60FzAkiQZ3o4IWGwXXaKadmWbzSSMyBtGkcjLIaIaqYxkcqI2Rw0uJ0PyfPSHNKZDLCB482CixkSTd0syUWpzB/Au/ouOKKj4+3//E7xytf9erx0Ic9PH+YjRGTXyZbFgcnjTtjQXJqSeZ77703fUaHOp0ZxkhC8GdE9EaKTJ6XVpcDB/alDrSB03u0ADz1VlcGCR0Kq2t1Fj++eDAMJsZXbCb8eFxM4ueee05O5jaR9X3+ag8bI2WUx4sv7nRReaDzkY2ceGhqdUaDXuG3r579w1q9KZFuAuk2UIdsm/Clzx1Q3fqGxyM2nDZRx+YP5M+6EJePLvzeAIDmxwHp2gLvbOsoR8aerKUfif6exnz0TWSko6Nv4cV5BKVOHmuQ1wa5TsOjNwdOlSGf8niQQX9unbU8DXMYTuOh07oDLUPTlwePS6MmyVS95cOb6bUuQNOZadvga/fmg36XERfmt7zKruRb6al1CuS3zptuy6YN4LUMQLzxpM/8Ow39bK9wQBntxldXoByd6xPCNidOxvv0Eg0gPWnG2DE3dBqjkU7Rw7d+bT9oTj+siE6N79gsxFi95967x4033Zgvy1933XXjttvuTHrbt682Nx4FO//888fZZ5+d454ju/cluq7433TTTXmYIXzXXXelU1/jn958onzLlk25wbHZYdA//OGPGKeEf+45542LL35w8LlgnHXWWUGjfm8oNJv0tLM50DzH+DYXo+0x1LPOPH3ccP13xv/7H/+X4yEXnzH+/t/5y+OUnTF3b9oX+tsbc0z0vaBlvqqTx9CZ9za0/6Zo9xgD5nTGvfFw8MChNIgZ60dC5uobNtPWiOpLXD6uE39+MDHHcZTRJieHfrULHe/adUrgBp+jNt3bxne/+/1xVWxQTon0yy9/Vhj90e+36tPGo088u83fFPPoHj0z6hl9MOSO6ged6E+xBvSjxQxUG5C8QQ+Hl83afYeinvgHrtsf7YiBtsxwEKM7m5KtW+oHHdFTJ+nZf2w2Al8645eu9C/xpEF3gaJ/KZcYCw/rovx5U1I0nXzW+GLc3h86OeJX8Y+eNj72sevGu/7EpuStgRB96371Mvc61KGDoJGbkthcZj+Ifpf8jK/iXXIVkKl9YyH1tYxF4d6UqBMfdHllujzo8Eb9mra00GWmmUMjnrdWQY/vQM3jUdJB+1lwiaXBFMFj+IVLmuF7p8nBjXnSTZA2z01K8Oix33Uiv3Rt2PTmOrW/wSt9m+aQNfps/tgjnUSdOOtFAr6Bl+WCd9+UNC/5s+7BBo8F4HPreGhIb+h5H546gaYFT3ijvbIc/R7Lax3m8jM0vXWY8Wb9zQ7OjDfTWefT8/E6zHjCTXuGjstflwXNXrPbAbjt8OaDzm8/MtKLLnUMzkxnLtM0ZyDTOv0ZZ85rB5pW9p8A6d0X1us5Q/NrusrMNMGxcTSO1b30pt3zgvAPlc8IV/1xlgsu1+3aZcGm//G/+xtHa2K0c45JMyYxjztYgPzq7QXnnxsGudMuLzYyAMNwCcM+GQchRkCe4hgMi1KATYnFsDcl22OT0ydFDMDelLSA9XJ7LV4WA7kmVWU9ZnS6HzoLuXyRJQdbIOYNCHoRjyqm8aGSNcFUpZX30h9Z7gsD1GmcRVmdndz5dV+L/8nbdoTRcF6Q3Txuuvm28W/+zb+NBW/XeNZlz87HKGyqGBIeCchJK+pMyYfDcGEwyNu3b19O1viS44zTT686RVgeWZRhZDAs6M0jAIxceDYLjHM6wUM92ogzeLgyTupXoLXFzh2xgEdbuRXxsqjNpIXfaaYPFOTjV1EukJM/ORlVaLY8wmWc1qdO5/SoSsqmTt05ycaZ1ODZnMGRRs/Kk528vXhJ50uTx5EFLqdOaEhv/lXH6uDirVeu9ZVtETgl6w8vLq0zvNRNehuuwh5DZOz0j1hKc1rJINrgHTRZAU4ZAd70jY+T3HqEqxYB5fETbz03dB2AOhav1QBv6HCnd7x5NB2ununP7AS46HaZ7jdwO115oP+VPMWj5VnlL7eBSx6Y8yMW8dI1nTSOfLqH23y7DN0AcXQbR5hOWj4y8+F3f+B32aZPH8J4KKNPaFt5fIbCfFMCD0188rGiSJeGhptENMxN0vRZ/UA7AmMTnZ0xLzjY8AU6Y5cRTU9uMmwsHE7o9244hG+//fZ8n0MYn66r+QrUy9y1icHLTUvfrLhlMf9458XmxsZGGn5ulT0Gah7km9PIh5a6G9M2JnjRS7ANPLcdNrhbx66oRz7Sc/jAeMtv/8q48hNXjH/y3/61cfGFp4xtW/aPrZvdkkSbHg1db/SR8vOwg071reCr5SMWPLfmb5Ogm78QH2k+giFOn2lkRrlaR0qOnB9jXienmwU3Tx5Zo6s6QKnH9dDYHvO0L6R97prPjW9849rxtKc9eVx44fmhm7NDd7Eh2WzOj7nGLVC0jUMf82HOb1GezvEvviG0tU/tQjceyXUwZzMqC0/rgoMsZdqIVdMYSamLbSfviuzqq4DM+VlfxmfOG0Vb+d6UCPfxavbJQCjay9ha1tcgkbj0Qzfkz5f7yRPYh3WfLTvGpi1njQ9/6CvjT95z5fh3//6tuVk5FJuPegyaXMEj5on6MlsY6fq7TUlQWURMPinXGqhPjy1Afk7/ltfjHzQNsldfqbVYeIbOzxpnHw0hIqI/MOajYBr62m8zmlVsw8+CSyzXpDWxmxvfpiRvRozpTIvxsPThxqNzMvClq1fPNes62ZA9XPwnZWNTYr3tTUkdAqw2JZqbPmwmm6J4pgXfdd01zLolHzfjzbgN0ppe4wLh5gn6poTKjwfrtJVfh5n28fI7DV47IL313WkNMx2yzmXbwZn7lnjnzdC4oH1pTbfXt05rgMtJ63IAXvvNSdvOtBun05qXeLcfkCbeMJeby4Kmu47TcTCHO795g7n/gE5vHp0+y1sH0iu9NMw0Z/wZjOc+bJA38+34XKZpbvqX/9t/eTQXjFhI8oeq8qrXAhKL2qYHxiMe/tCxcxfj6v5x0AQfUL9yG8IHEY0aBVKw3hQg7hrToDRBG+Tz41s2Brnwhwz9uJa8pBm0yNaTtAXW4wennnJKnn7t27N3UUTx2hqTQU9qXujGuxRfhl8uPkHJOw0eXTABMD6QN7FujbL5fodv6ccievK2neOTV1493va2t4+XvPTl40EXXpT0GLI+C4muTYBFn3GzNeTO+kU9UgfhgAXYexvkcRLYA0j9bUr4Hovakb+MX52HQdLl0QfwenJLWovBxWhxM3L2WafnZhEN9HQik4xNiVPCAwf8+GA0/qIX+kxZFj5OkUr/tQGa+aYREX697NmTYskjjxKFfX1E/VvWrkPLm+0TIL8Xt8YB6OINDw6AN9e7oemrB301fuu2ZCyjNWUMEIbLh6ct2zA1o1hYpYkXK3WvjQVeTrwCJY0lOm4+JS+ckk86Hpz8NjRbfvmceNdDPpAmLl14xgUdx1OZDboEC3mF53JNVx/XNq1PTj5o/Owf4YvP7SKu3JzevAvIUyel8BoHrdaBdGF5XPPnWgf01Hzg8pWFA5oWXH73VXjKdhiN3tjD0/45FpJK9R0OLiejXyTHw8YUvcbTd9HpdjRPlgw1XrSMct6NE8ePvt0A9i2gOrj9lKcPaouNcRYyKLcv8tFvveiL6iIN/U5r6HRGLzrmUKfgjFD1QpP8NmQMWLT00zS2o4lsqLbGfOcX0k86unn85m/8yvjIR94+fv7nXz1e+cpnxnxyRxhX+2JjwsA6Og6Zv6LO5k3jhR6sFQdi3tmSNxNuoPSjGB9b/aihdtauIVfg0ZdPk2d7BGbOUVyUcUDkfRDvlHlfjd7c3uQv9cf8Rp/kV599e/flnOpdPXPofTFv/8m735Wn/y9+8QvHOWefNfbt2zPOPOPUqKsNJBn0y+hzoRfrkzVCe6o/mfMUPUIM1dqU1mNj/ZgP2d2i5MbLmkWBUS6yo/2jT94fBumuU1Pn+p16e8dQ98qxF/JqL/nagNNxuq21l3c38BfPjWU4IE0cMYcn/ECJNMxjrDwQc0BsSk7eft74wPu/MN73gc+Mf/Orvx2blZA9Nmb5OFweWsT6YlMSejjyQL3b5/0c9QixAvTkFbRsnP6lztoAdL/s27tcX1V2AWVA1ivHSs8VldZQ9aaI5V2c0AsjJjRicUjD/kdtSprUn7UpyQPJaM9u52yzRgjaPUa7jchlbOlvQLx10dB1I4RkstqUeGrBpiTnnHBwsnzQ1l8StDMv8po35FlvXAM5Wj6uZWm8GRd0PpDXuKDDKXtAGo2hPzrvMg3rdBvW8boOs2to/h1uB7oux+Mzp7WsXVacP7cXaFodb2j+s1xNA6BzIlin1dDpeZhAvmjwmf4M6MPpetQ8sJK108FMY13uxm3erb+GmWbHO61BfK4veuJzGXAsHzRW8cYR59Snx8o6T/0rB2HE57yN/DXdb9D09S3IPkNoQrWzIYSBqczZZ58ZC43Grwkdbv8mhcEGCJ6Vi8qoUFY28ODUgmgjYmGvxdzJdAoYZduwJIzJAh2LbW9gGBl9Mnhg/4FcMCxqeOgMKbOy4QP00WxlUxhaXiTUiUwJ6IKIxoLoy2B+gOq+WNAOjD179493vvPdY0csjk960iVFOwSrhdHtUTWSBTaNoaxvdRhxejOR14RdEzjcNmzIl7IHkNP7H+qjHLmUacNI3GMa8MX50hgodGKztjmqAt9pqjyyOb3VG2yGPBqW/KIeuZhFenYiusi6rSaVnoyzbZd4Qem55W6dBMpGvQBfnaSBroM27DZpHfC1KVrCaAu3TNKU7TIdb+hwl2u/AW/ydxqeQLnWcfYxi1SUrXYpI4C8+uBsXDplVIbuu84MjKbfMgC0eiPAzXLD6zLSWxddntzC0pSV1nRaD8W7xozNdpfrstq4bi97Y1A8uoz88smz0nXF57zy0ReGs+70DYBG43SYD2bZpHV9mn63zbF1KP2IA/hAXjtpZOPgNl1jTzwnU3lZsujD3ahv4vBKTuOQy3Lh3KSWbmtcGD9kVVR+EA8/5NCGkZg3HwiGfhnhB8NIrfcnCocPxwmljbxHJ6XpK8a5cWuciHvUiVGLPv6gblZLxyD78PKhigMHD0SKvLrFIF89M4+Fd2b6XZJon6iv29ODYVh+6spPjt/+zX8/XvqSZ4zXv+5FY9dOP6DqsCXqG0b9odgspMxJ062O20c3i25yYu6KcD7CFZub+8MYZjtzjPoQN/KqLxiL5HdQwnm81IbB5obGso+RP5tCo6hf/U4WHXo06+TYAG3fXi+ye08uOIznPe8544Lzz6u50GQY6xRj1ovuXqqvhVE/MB/UfG08WMPoMX9vCefAoRP42edCZmnk0l7qbyOlTOs/BR/GVvXf0q/xWfMn5fPNM9VvyFJlN75YGX+5LgUvla5T89BZhNFTRtgf3KJPSZUerRRtsGt869u3juuvv2288tWvXzYd2r7ajFOPWv+Kz4j1EJ0kFan5f+Tjx/UYMZaUTdkDjC916bGER5cBHe743F+BcPGtMUeipLnoDCpsY63HVZduH02x8jOYsIo3pn5Y+jW3Z6mQV4GUIfpBloG+OPH8W9Lbz8fMljZLWPDrEcToq1GHlFeeMuk1HQQWeZc8sKHXSd6NMgGtt9LLsW6G4+Vz69Bp6AvTbYanvOPBTK/D6/jHS1/HATPe8fIbWgczwJ91030InIhW9zWucfjttMF62uwaZr6dLiX1N9FuOF5ZIF28HUgakd5yNnTanHc8J392DfJm3g3S5no3zlwWKF9Q8s3567igZQH8mntXuMcrI60lTD/im1/+ksvenLcZThPC9/y0hcD7Cl6APPe8s3OyN2lyGPcEK6xyJpAkHuGuoMHa+Wncyo8saU5XTGq+JuKUrwZ8pMciyzepW3B3hqF99jnn5OMM4h6PsLBZHCwwaG0sAGiHz2hkVNYJTt048PHL06go4wSvFhJKChcTFaNb+Fvf+vb41Kc+PS5/znPG+RdckMYoFJsqxoGFUh3RowcLJnomVjIyKLJuMZmLMwzgCTvlY3TQB3y66U2JMqWbmvThiJM/TxgjrG7y0PY4mMfOnLI6tUKfXPJUOPGjLbWDDVvTBXATP8LK0E+3G6DP1OkSVm4Vr44qjobk1geZU89LuHWgvDT1UOemz83lyIiWOgPlWuaGlRxVvuk3XvWJGhxoNU7nta8dklZUuzadHj/zvkkYiKeelrIo50tFgZg4DeiqR8m8bNADR7zGQ/X73ow2KNcOPtcyNXQamny4ZJGOJtd4HP7wOi7ccWV748d1ueOF+S2/cPNqHD4381KUXuDN7SQPLdB0QctGpsZvH45+AKSpM1xp6LUeu/7owpPf4e7jjPkokumE5Gd4gQ7bePZ7QnjM0HLZlJYsVWdohVs0PHpVfLVjjbve/KNRcjF+PGJ1IF3LzNhHS5nON8cgL782K3XYgE7JIK/6nnLmUPOmebG+VKetQv7gWQcSrXdf29qehzCt029c99Xxh3/wlnHG6SeNv/7Xfibmp8Nj+8kxFg/vCwMr5qRD5hK1NK8cGvfcc/fYvWdP0HIrevK4994Dwd/n0fFwwHJabGh25q2zx7jInIcRi8xU5PGqPOB6oG5aI3npDzY0sWkIbuZaH9pQR3xn3ffmoN+Zu/PO2/Mzwm6Lt0aZU3a5KdsXPKPvBjWP29od4Y+fuuR4Cppul9xSSCNItaFNlf4qrfqbUsqWYZuxvLnw5TO/VG9jJVk9zB/Zv0LYapc23IN2Jkd7Bx9Uqh92/4y8bKeYS8IHmR21UCaXqaxRtK9IhqP9H0Bvx/jOd24bN9x453jpy18d9UIrZA8C+KKTGxV84i8SI78PS1ZrNig9Sy/5tEGPOVD9eXWgUPVb4XNNo9PXw/N4I0/1/yorRQ6X7Z5IK/lW0DTVZ8W7oelrS2t7Hl5minLLHBZ8yV+bwpXbaPMFktbsAppXb5psSPIWPVPlHStPxEqPkQZno/zS1qDT8Jt1lLKuuRnmNH6XnfmDH8LLsPZa8W6YcWdZwI+SbR3QnfN+FC6A365hXbZ1muBE9Bqv89dpz3ntg/UyM2zgLTh9WFFJx7Zd9qWFp7QOt2tcfs3x1R86zfhbL8M1wOl485zz10Fe9sMJZnzhY8sfG28eYD3cDiizkSs85TVk2qK7dMZ7uM2vetlz32wiLKPsSBqwiNiUuBU466zTayGIcJ46NoEk0kZoH+HoAAD/9ElEQVRDMSFIN4Kk9GMCkFYvTNcJsmewQ6RID/zAUWXpHj+Ai6bPw7oNQMOthVN/P65lESZLG7zdiBYJ8uHBye/HOJRxUmiC8j6LhQOf+w56/8EpHkPS4np4fOITnwxj/+7xghe+OBetqlMZAIwdvHPDlieTUceog9sbz4vbHJiwgc6kTm4wbJLSIF86mPBppznZ0yC10LaR0QCHjtWj89RXGhB3Amdzct211+anP/1itbrhl+0QsinL2HYSpQz+bqrg0bN2L4O7BgGAk4v4Aj1Yut2BeC9OdALQIzdfOtyWmRxkqoV7tYFCu+vntBhNNKR3PaoOqw0PQFMZ9PjoNY8OK9MySAd8ThocN2j6KD3gy9+565RsU/1BvxFGMz+RGX73MX0GDeGmTRbxrh/+wkB4HVperuvUZVpmceG+gQN4JP7CmxyctJKt2pI+Ow/In6HjLQeY01oewJ/lm13za6B75Vs3ynQ5vjx1ERfmpGuXuc/wAfqNI6wcaN7dr+TTk2L6MN+cpmyXwzdpxR9jzThqQ99YAT2O4amDONrmAq5vT+QZvzYnbkfSkFp410kk3vrZpo3bEQcbbRCgoYw0POrDITbwDjtqk9X9qOZhdaj6kNuhjj7Qj2miyalnbrJjg8Ag8yWx5Bftsj14fPc73xz/9H/5H8bmTfvG3/zP3zQe8uAzY66ikRh7ecMQY8KjvKkfB0bGSIzJneazU8YPfnDz+NhHrxpXfOyq8fVrvx3z0MHY1OwaW7d5d0W9GcJVdx8GqXrSa/wX9MmSfTeM6myP+FN364RP0JK/dFv9pw+hEIZPJgcu6Kl3bsBsakI3O7bHxiD42gD5zDOtwEn9qcvStnRsEVzps3jhnR/xiDyPbKbOpYfLeXQDL2sR9KoN1Bfk42zRXt2Xqg+Hi3/watNR/RtP/OCYh/L2NvzATPp4t0NGC1WYHoNn6PqkLbvG9793x7jxpjvHy17+ak2Wiz15o9YRr3FnrSVx0VeH6s+VRsZIWfwG5cjZ4ZZFG0jXt7qM/FVdVvRK3kqbwyVPQY5RfSTSg0ikoBP1998Eyi2hxQ+e/iZaG6HArXeTSs6FaqanDNG+2qzlBnx9oaH5tcwNjd/y5k3JtClpmsrAVNeku5RrevQRgQ3aczrXfDq9XUPzmNPW8xuS1wRF3zz4w3AiemA9r13DzBN03nq59tutQ9etYT18orwZZlmE2zWYC+ihy3feern2my8nlZ9jeikP5vB6mW6DjTjtB45+ZM6N1IxzqEjPm1rzzkY4+oa5Iv2Qw4Bf8JPzUp5TrvHR7r8unxuBoNFuBvHj1f1E0Plws9xStkusl904fFlzm1/2osveXJOUSTom+6iErPyy07at4/zzz83BZlLXgYGrbydgFsQ2Pnog83ORiQmGECYEJ/xeEjaJMcYZxYmjoiHYaaeflhsQ9JoO4eDYWLgR8HUpvHJxWyrXDVxp2bxpkHDSlIdjQmJ457PfIbt0hiaD1ILiU8DSb731tvGn73lffnFr1/LYFFz1YPSos8VfmgZVR8Z98o94n74rp1Hgydu7Z0+mk08aUBfvhNjowNF+JZdHwCwC6NQGBq0ynEq/9MlYFmaI7QxD4dTTTs9N0fXf/8G44467gg5dmeh1EB0g2jV05DE9dPft815L6UZ+Gdj1wix+4mSp2xkDtxZi9WC4k48hlm0Q+F1n+dK4rHM46QY/WeH1TQh9Fa/Cpwf4rcd5Y0ZfDWhYzOEBNJp38+O3DHxpQFm0CtejdTa3HncroLfWreeQ8bZw1+RVbQv0WwtanZDV5qzlB+Jt5CjTrvMb2kCCj1dv6sjcE2bTtcHl2vhGn/zwlYcrrepW9ZbXDp3qayv9zDIr27S53vBJI4u0lpMvv8uho37wO63blxPv+gD4LXfz7PLSgPLicxocZaWh1/I3XtN1wi7MmUyUb/2v6uMxptgExHhjFOWkn/or+ZRxY6CfK8swNh+ZB/1gKK3hpX8oA3qzAvAqP70sV/Wotup5lZMmr8rSSd2+oEcPjG50UqYoR04y6a8cOcnkIEUfMl6D8jiw3xepdtTJ/n2H8sMYN95w/fjt3/r349B9946/93d/cTzm0ecHv9iMnIROtHHoYuuWbXloU21mfgi+sTExVsyZZ599wbjkkqeNRz36CSHXlvGN6745PnLFx8fXvva1/HTy6WecnocMFkzvWGgPes+1IPqsdPOQMeRmpHW0Kfh3e5bOa6xSGz91Kny05p/ICV1YrOVFuseW0tmUyaezGrO5uYr6WHfouegpX+NGO+IJ+HRpnJvvGB4pT+iGr+9wPl2cmxJ4UT/5B2JOB/JJJC8iIVH1cfMsyPSApBPtlW0WYXhVX/2eX8qpQ6YoqwuJR/vu86Wzo1vHtdf9YOzZe2Q8/dLLUybvP9Jt/i5Xlqv+7EX5NAaizZJ20Cn6xVNfqnePyGjurQ+ukIUetD96vUZpH/Vop405Yfw2ZI8why4/gU6WcM4P4XI8RDpfScZ+GlXh0FK+ZCvo/tEg3JvG5BW+dR8bYbYHuelDOn+dtvDsGroOIPMqMd2WoJHjOZOOpaFElWJkruoCMn+hye/0WZbOV44DLcsch8s1fX6ndzh1spSN/5YyVV4emHG1C+gynX4MnbX8GdD/s0CZ5l3yVJmZVqd1Ptf5M36nqUP122Nx16FxwFx+HTp9prfhlvzWS+MB/UuaeK9/TcOnvYG0Tm+Yw6Dpo9dO2gyN04BG4zTPdg0Rk3lc/spykud4u8Zr1/Guj3FrzpLT5RvW+YGms/kn3/CKNzOMTTIqZBIwqPxg4nmxIfE7GCbuqHIySUIRnRnAb8U3dMhEC3c+oepTgzSI40/YROib/U6j0WHwM7jSaA9jAA0LW9QyO5KTMBKYlLrhTWYtQzVcGfCRGCkmHYsgJVOYCdCL4H50a0fQ2hQT+zfGV7/6tfH0ZzxjnHnWWUnTBMv46g6FNyMhf8clFt3VglK6ka8MHG7uPBbR1EXgklvdAKMfrnJ4MiosBsDmoU96lJGuvLLC9VUvOiOH30s4NetMd3R6771+48BjIaHncJSG3n0HbRzJZXMVHTmCdVoV+o26koXO8BAuw702mWRUT3rJ57SjTdSrnfxZF3xOWg+oxmmnTq1jAEd9uc4D4spK45qOcNMngzCerW94oOUD9FbvN8XgyZSAKBcoGe++G0mqnuXQT35LfRqaDyfMzfUG8tbTtHXTbbkar/0GZZp2Qwc7rfNnWYWlrcs7Q8ebB8C79d+uafDloz3ndfmui3YT5+ay4uTTP+ayXNdd2AYINI2m0068AT34/MZLI4C/yMg1fY0KF3QecJsgvXRYYbTypH0pL24sOEkXBnwOb3rTtuo/ywWkca0/ZZq/NI5e4HRa02z85BlVN+bV0e1DbmQCPx9ZOWIsO8HdNnbfsztf9Pa53Dtuu3n8wVvfMn7wg++Of/Tf/PJ49KPOHqedGjI/4JG3o2OHW9Qwsh1e4O2HB6PnhyHrEdCQMWQJrkGb7sbYvnPnePBDHjwuvfTp43nPf27+er6Nyac+/anY/NyQNHbE/Opzu2TaHfMRI95GiQHf/aPrbExaH+rGoB7HlW8+yzku/qL2geu9ka0xf++N/NoYkjVvSyJsQ9I/mql10oUsOdZDb2hSoPbN+Sv+6DbnwMiTbb2ApYxDHX4Eok7RboFQjwN7DDb6QiijNhXFTRhkPNxqjeBW7S2ML11k/aLeypu7ze0b719au4KHdREo66bkcAyzkzbvHN/57m2hizFe8MKX5paMdVyHR/p0rX3qHLWMP3WrfuqwkO6Eq7+v1quqS/ny8NRGAB6n3VKWCZLPmkOj6W3ARH/lSFtZnI3KXBYtjdJp4q3HDbfIoxbaKRJzgyauHYVzLC3rlvwGtLiuV+YfB0oOLc+L9TBw2U6LlElyljF5RzhtlMQpyPzwZz7SZui8mV7DjNv5DTMeSDkW13jpr+GdiM6639A0j+fW+8aJYJZHOdB+wyzT/1OAh77dvLru3Q9OJMOc7rYBSOuyDY3fdAG8xF16Qv6/pCXdzCvIcvx2C53uR3h1etu/ud4t4eJTwE/6gL/gbCAcB2Q3JO4CHTZOjgddD517Jr/Bv4EMvIolbP7J17/izYxWxLn8Jn9kuCk555wz8yo8n8uNBatOMqKhlgkOQWVM7DlpRTyVtDCCI25B7gUhT4JjMpNuUvCymQkCjvc3pOekb+JQLuigl3SjhnnaFa4NYdUpBdSpSk+a0uorW2RFw0bAF3XCUIiJ32SfC2DUJXmFTB+54oqcaJ/4xCeN7Tvq5Wyy4c/nsruhGX/SLZZFv2TkGvD2OWMLb55iBu3ZaGLUX3jhg7Ks2wMbjdQPPkGn60LHcPidDgcNJ+c7d56SNz305tZE2Gm/VrC4Z/0Cf1+0s/r7qkwkDV9noT9t07chOVQiTjdkyk1I1K91pK4Mk2oPBly9wwLIWPqudldvIA7m/NYXup3PF289kRmor7o3rjDaTa9BuOPy2uEjfU5DQ1r2g6U/51Vm/KmvMmnQZAcM2uHpr3l6upRv2g3C0shOVjLOOiiaNc4AHK6h8/ntQPNBY931Z2ybrvBcHs5Mgz+DNNC6Be2j1X2xHR7Nu+l1fbpc10seGt3fm3f70oVnHTQNtLv90Z/LygPKNw0Anyte1XZJY6HZtIHwLGfXTZlyq5MtOPAVl9f1TrkjrReBppv8I5x16H4caejnl+qiP2cdIq0/HrLhohwDh0Oz6cHDr40ffsngU7b1yXZ4LVMa7Vu3j0MHD8ecvi0N9W1bN40/fvsfjk9/+ovjb/3yz4+nPOURY8cOn+zeG3L62uIYJ3tx/WjMawcZ9Qy30PEDMcZjU0L+mk/wSTbBe+s4fP99sTmzgdg6Tj1t17jssmeOhz/8YePWW24dH/vox8c1n/3cuOP2u8ZZZ56Tm5Etm7eNw4ceyK9/OdTIcRcVMGeZn3xy2UGR253QbL4H4905G4aoYuqC/rzI7sX23CyG7KGt0p3bgEVvvt6U7UG3lBRYuelITWc05suqV24kAgdu/rp6xOvwwSYk+lLwD4TcODD483dZ3DhEWrZN4Jqrspy5NPh4dBiTbO/mGRBZ6awB4QWogPFatxU+vOLGxXuV3TfwIDsqlbZ5HDwUuohNyXXX3TD27Dk8nvu8FwdP62qPVfXHK9os5i/tWZuu7j90fCxIT/2mzEvZ4C1OXvnGXafxN3QcTpgD8kDndRjAmPmArFu47v/td94Kmt6ivTXaIGWK8jDUWVtqZ6Kl/BGgI/TnchmOvHxHdpEfSIfVmBt4oVdf8cybkqS14Ao0dFoFExqnarCC9bKtS2mzroQ7D8zl5jaQNsdB4i7h1q/85jHT+fNAl2uY5T0enIj+idJn+lmHNTnnNDCHwTrdxm88+e2674L1/Azn/5G3bEoa53i4zeMY5y/81j+An2mht7kdwEa5Ke1HwTrvhubRcKxGVlA4P0xj9jsMmt8GLPH18QW6rL91yHdKPJJgkmWAGoQ2GR5T2rVrx9i10zPCMXFF36pHDQy8UlaL0NfeyDezFihvJxgPgRO51UnlL2G4RTfSo0gV64ZhGJjgTUzSVbDkgEMJ3kPJsgEmmJzkpcfC7bO5JvigFjgmaFi+aHVqvq/AeJTv3QE6eP8HPjAuueSS8ZCHPnSRsR4HIwvDQh1NkuokXVm8xfkWJLjq24YIWbwPA8gnXxo5zzrrzGXhqPqSWTq/6chP/YWrBa86a+c5+VHeBEueeumSPLVByU1QyF2LatHpRe/I4fs3NkLSbLDoB91cdBefTML4ko0RQP/6Cb/4HTuI+Bw9tPy9eGVfWfI7HV5v2IThAfzkt6FPDptF6Z0PZvxuh+ZDLvktI1c45K2+4/duIpKLWL//xCXd7HMLHjpR/z6BJQu85tN84Ulv+YB8celdZ+GWqR0aAA59SGtZxPmNw4jTF3szO+tQWDmwThvMYTS5Bnldlj/jdpuhp3/wW9aWjZPe+KBptN88ydpx4c4nv3pJb301fXH5XOtUHl5dz3RBx2GKfOntKr82PsZv8Sj5OTjKzO0HlIvsRQeFC4cTbv3rX16SF59pcUWj6tR6BM27w61TTlw5dLjSR90mo1m6qkcv4bnpQMojW14IPxobi7f+3m+Pq6781Phv//HfGI9+9INDPjTuivwDKW++RxHGKnBA5JO6Dxw1f/gRyhp7fsSw6h19Koz/cRJ5Q87YXGzd6sMcB2PDcV/MGVvHYx/z2PHyl798XHTRxWP3vbvHt7757fH9712fhyhuTbStF9qTds43dFi/pK9e9Kd9OLfMrcNeF6Jg/Iu+E3LadBGKCVobkiUtIGJmqYLQDRA39M1hknJ9iDR1M1cGlUg3T8SGLsL5Wd20UaLvBG7NG9GXNttU1CFOz5nZhoFfvwvSc9Bq7pftFguvqo++qZxN9LJ2BK55t+eX7LN6c/1LINeB+7x/efr48pe+O+655+B41rOfFwixOdpWj+mSI/npS9ZpelE4cGocqPtq7monzmVd8ApffJ5bG4Slzf0bNB6/3TqoW6YHm8oNPhEvmWpTIr1wSpalApnWcrScM0jhVv3V2LGJLHxlU//Rli1bUM2/LmzszenwEj//GurA1mFDfsJ4yWgeSDVyG2jt4LQDG3Is+Q3C9D9Dl29YLzPDzAMkbvrlwJwP5jIz3ebDrfebdfd/B9bl+PNA99uGWYbj0Z3lB13ndifK73j6S/6M0zDjtWsa5r2knxgF6/hNq3m2m9PAnA6aR+tjzmtcts5G/1zSfxhWPECH57Tm1XAMTiTP8fXw7DI93OY3vPalsSmpH/zzrG897+sZ+pPGeeedM3zrPk+eYKcSyrBSURWqxbkHbkEqK3w0TdYmHkazCc07JbUBcsLD6HG6FRNTbjRM1r0AV4eRr/EsuHVaWPwckuWkvkySbm9a+eTiOwV3C1TGekz2QVtDuF1QB/XevWdvblA8cnDttdeNF7zgheP00+v9Fu+yWOxb6aGF0EfdXuABLBpwciEJoI985Cx8PNAm9wxw4XhZ3o+qteGCZm0QyhhjbEqDK1zvdyyLXoAPBjAC4OZiEDTQ7vz8Mk/I221m4nQ74hnvXHAj7HSSAeAlec+CowXysReLZeLVoySAbP28fjAKOtXWgM7nAQCHLOrAiZOP32lzfscBOtlvIo1M2V8iTR/qhazauE7umre8WQb0Zp3x5aETCssNW/4AXKQ1TvJQ34jir4I2IeiAKFbhSM+FKBY6oPwsA79lA/yWDV11ar7Nu3FbH1zTg9M6laZNGBnKNO2Sc+WqP1RfLdJ4reLNFzQNacKz/C2LvHb6R9e921SZLgeny8xpHCgaxY8P4AvD7f7ScSCs3o0vXx/QZi0j3BW/Y2VqEDYG5nQ0C7f4+Wt66ur2QX3NO9UOxn/xVk49pIMcb+FaNvmg269oFp+uT6d1GPDbdR6ocejdNh+GuC/mub25SSC7Gwbz3X0HfI44ZIzx+/tvfcu44iOfHv/1P/xL45InPTLSwtA/cu/YchJj3w3JyYuhfH/QDJlieJy02eHL/kyjK1/Uip4fdaBnc9oD4z4bkK10o34PjAP7+4X7qGuUM2+ddupp45GPfOS48EEPGt/8xjfGe97zsfH5z38hf0n+nHPOjbJ+MT/Geqhu+zY/uLg55+2ocSig+qmK0KF3XmxIfGnLI8ah8ZSPPNYta0V+3Ss2BPUL6NGGGgoUofwqr0MIdbLepL43dF742jsPfAhgI5JGvM2v/h4bjsM2xdFXY/Mn3n0YzfzoSsT1E2nmYG1M/qSb9KpNUxibm8AjJifd3G7tEO42r7GkPxZOyrop+tnJp45rPndt5G0blz/nBZEcfTg/468U2Zb5JMrm2M+y+j26+iK8FRTtKjPz55ecNYblwek8fZ1rfNB6AU0XSGvanc4XFMtNSURyU9L5C06Gw0d7hiof6Us4/sv53TqoTbVxJEa5qpu8LjM7MrVrHczpM0Ry0KvH3q0F3i0pCVfzZDXDQl8woxUHXY/2O30dZvzjlZndnLYOG/kZLgfW6c602//zuj8vNN92J6KxTr/j2mdO7zqcCLTvzGem0219InqNF4GNci13Q435lUzy8LRusQtzXVjw53JA/Hg0G6S1nM1j5gNSvgnW6WR8Vb2N8qB5S5ppr+PMcEye/5Bfys5u1klD523+ide/4s31qV2bBrcMMQiD0hlnnD4uuOC8QLWoI1IETGQmWIVbuU1bWldaUsdzoorFklHthXabESe8iReIXKg9cVMJlUNjOSmB+jV5+RbEunK2oNREUyANz26IPkn0Ww42JhZTC0vVs24W2v3xH79jnHXW2fnbJK7NPRLRtwgN6OpEdJDKizAd9CZEGhCWDtqXZ4HGt7/IRS/K2tigTZfw6ZchI43hIZ3v5BCdNmyynvHP5OpxB/SAjZp8my7tWo+QWKij/lEejVwwNwbM5py4famk2vT+sf/AgXym2UbOD5u1LtroQkOfYAhEMPnNdRWvvrHqiEA6wJebjTSu0zuMp3y6Vr/Sf+HSE56NCw+9lhGudL685g2/0uoLPLU5plcGfMsf/Sf6xdIZs/9yUcuKR93hGXTNlyyz/BwdNO/WT4c7Poe7LGh5O23GU3f6yMdDFhkThJd4cE0aNvwtV6fDcRhA7lnexhGmI4DnrFcAj7GlT8FtWdv4UiZ5L3Sl8VtPDdKaf0OHlVfOWEB3llNe5+f8Enktp3zpmTbVD37L1cCIB1jWuGvjkb48WooenOAbfzbpGQ7ffKZPkDZpkifK9XPwDOSWZ+O2JsJ1Ehz9MvgpV7xKxkxf+APhjne48Tg/PmiMOBzYFfOD1vWjgg5P+pPgf/Qf/s/YkHx8/NzPvWw8/3nPCB3sGzt3mZejP93vK4vRr6NJsn0jsHkL/T0Qc8CeSKsPfXjkilP3asN6F8Gts7khZYvNgnndI2o7du7IdPM1ubzj4cMpT3vaU8YLX/jspP/FL34hNinfHrt3740889f23JTgQe+nn376OBT0cp4JOh7XqkMQfS765dHo+wTXnxf9Lz0nHZxsh4jxYyDUhgRKxK0dud6FnzoOl4VsGiJN+288/pQbiWiTcH713Q1K36LYvAD9Rx/JNs25QlptSJP+2oaEk4ZmSYx98Y1Q6Ff/1kdqne25pIx1/SDGb2xKHojNyGc/+/XY4F08nnnZc/N25mjqqmQmf/b7+Hsg0iMx6BcPwYwGoN1ydbzkPlZmtLgOwwPdJ8X1EfKCuWy7DZrLPJoucYPOccPlg1WocDraNCuxypAsHzsWj/zaUJe8XYcss8S7Ph3u/A3aCzRepdW4z8cyI1ZYNT/BC6R0SWsjX1KHStczdF7zAdKa5pw2Q/JYXMfXaYNVPr1VGN6MK7zRThO92Z1Ijj8vdPmW4c+iO6cLc2TtePtNZx26TLdxp7XfboZZpnbJc8Jblz3bP+B4cig165ebYY6v5zWspzf/WY71cPOSkuWX+Eyrw4W/is84YD2dP/PCpEvMZdfpdBmw+cde9aI3OyGXuO1k71B4HGDzOPfcs2PRPTkIQka5Bl6+IB4TXUIQ7kZNl0nHhk0AGY+O34Y2I9qEVSf5vQhHiZBBXlXG4FsW7MgyyZGr3iep9MQNTvCk9XUYgx/N+gxmFA7+0k3wHhMAuQBHnsXPy+0f//jH85bkvPPOH/fapFkEo4xNDZ/hkzcMUUp83jR0x8NTOidMpk7jw009xyak8OqUUx6QR1cAzZ7U8REnA7nR4fKWRHjBy9uioOUxDLpRLm9boi4mTOV9XtnimXIHLe9T1CJY8qehFeVyM2dDFuKg0TcyoWXqLDlT535QsvoDecnZ9Snj5diJXx1Bp4njpwy/YcYnby74S5nGB9WOhSfcMjRug/TWr/LodT+sxbvxl760jJHasLS8xS8NmQXfWGi+4ujiL02801u+ddnIIo0D0lsPLS8fSO+yjbdxCrxA5zUI0xUnjE/TrU1J9ZMuJ7yRH2Uav+VrXCDfhr7bost1/jo9QAeg08VbNrAenoEM8PVDehU2jua85tk08lQ9cLr/APlocz1+yQI63DIXnvdiKr1l0meMlQeWftUfi4jab/ABfoUcKEeGNCbjT7+BpQ82fstAPtA6X8mx0k3XwbPsDPO6zdwc80F9Ec8tsY9kvPud7xzvePsHxi/90hvHL7zpp0Nvu8eZZ3p5+r5x5503jR3bbTbcMm3KOcJFwJatbqCPjv37dwcndQ7am71rWLdEbiLGJpuVo7FpuD82Hafl3mDPHpsd70D4Mcf7sr7mOBubw4f9MnuMh/tjLjm0b1x44XnjGU9/+jj1tLNjc/K18YlPXDluuvHmiJ+Wc7B6mhtzzg/n9ubkk21MSeSWnZ4dfNTmKG9IwuVNu7gxGtJnewWtHONR2A1JtGzFw3nRO5BTp1qPU0eql+z9Efjqp4mVcTt1cmyitseGMFCDR92emHfpPjSUvBqqzcIdrbHc7Qxy0xG+pPQXpy9z83yiXG5Iss3Jc3QcOBRzytGTx+c//41x8cWPGk+65OmhYxIs4zrMZLSzvEIhVm2Ouh+nZAnokzXL0dMiZ/c5kPWL9LkOQLz7K8DPGAVNs+m2P9PNdGnCGS/f2tK4lR7/T6zFs15LOPMXyDaIuPURBme9z1uTSG8ftPztxNWhabZraB3UwVzoOvIcPGj1DTkDUifKkgVEmRngNa2GdT5gnT84XtoMynb+8ei3T3bQcsz52modOh8Iz/H/u9A0WoaGOR10fOYpPMfn8uvlwBzufjnXs2XgcqxNac0r8Zdw5CROQ+PB0Yc6jQMbPBecpglmv8Ogw00DSOu+Cma/XcNMF8zy89dh5lcox+I07eZfeCuczE8XZZe0hi7b5TresPmnf/I1b3ZCbHB5vteNxGmnnRIT3IWhNAVqkqd6E6SBZ8I3wVos+sVf4H/hjMc/RrJJwKTQOGVQaKj68gfl9GKtgoxsk1kv8k75CY1PnmLGoiBdZ7F4mJiVayfdTQTfJ3IZ02249fsXNitO8SwoNmRXf+rT6b/kJS/N36iAszfirtf8ijxZLDho1qNYNRlZDPNzoaE/Xw7jonAsnjYhJu8HUgbv56iTujrZzEe+Iq7+JjT1l0d+cjGU/i/S/gNaryu57wULuMj3XuRIgCABEsyZYGrm0N3qVkuW1EGyZLdsuS3JVvCM45vl8ZjjNXprPT8/ecbyk6McWnqWFVpSt9SJzZxzJphBMIAkQABEzmH+v6rzv9/G4QeyvVwXGzvVrqpdu3Y8+5zP9SCNxQ/ApqJtQPC4t0w67VL1r5eT+TVp6NIOpOcTIfhRENlFhzrJlIRXCzvaqL72IjvgqQHY6Dubrl7q58fTdmmhdfAgjx9rUVjl60td6JSNH7qmfWhrtz1y0Enry0C0V22EkbkWaRgNlOisLERYhHHyrHooHfrYFE+6vBmgjmkfoocPL3SXnU6QMqkMJ7j4uaiAn/Jpg5ygOxukHlWu+FM34tY5bYW+JyYrTUH5Qq7i4IBPW6B/HDikI4/DVIR48esGvNSL7CrlL3U7rZ30sCuuCYBHGvoEqFeGS8wCwtBKOUv/pKX+5SrJ8tWiCt2UnDVoISN6NR6+cXHguA0oR9gyEXc6aZQvGkUbHQCMB9azyxAGCFOWdJzLAOBQDprgmK/bnvTUn8qhQ8ozhvhePXGAvuUypFnGaqO6Gtpu2uEJL9oXgLblpf6k41e50o/pA9YFUDINNoWtfkr+sivyoIFv3uRRP64t1fWl6uNsLkZH58TePQfi6aeejj/+wz+KX/+1vxY//dM/rr67SX2TJ4PYVfGawo8capFNWZ505HgfRzROTc+xV2TV/6Ylju2MzcDIlLKbkcngsSmq97yQkUMMwtQNo+Pgaao2FDxx55fZSRsfn5VPpJcsWRZrL788Lrv8stjw5ob49rfvio3vvpU/YDo+PldKQhdlb2y8GFNrTLcN10IdvvmXYbWV2oUxuNq+dJ32zbIx35upfp/p8nPjNYUn1oyZaq9JskPVL3mDn30DO6CdKF9ycaUNujRd2Yk2XqmjdsGQgiJqjrs1H4mO/kdH6JUwyYxvYDP2+Ym3bQCXT+EkL3Z88LDmqb1qt6nj2ti9ro3eaXEan2imD0nn8EHWejpQstheqy6SRzaETp1vPgDxau+yTfzWDvFpZ2Qn3qYZpy0HX5fH0W7UHRi0YWmrk6DG/opMlMOJbJdY+oSPMrrEDtQu6Jc1RepZOMxhFM42Q16hJW/QcQqzEbKsbHITOr7F28wL3zc3GJuxMOMBrr/+y/hEQ6dHe1Rfb2kCbXnA+nM6fhvvl2/LtfTBtzNMHDJPwAAHHsPA5Y13IteXqw/GM7SyAm0e4LjLgeuw47a7PpDf+kAfz3HTc/tAs023A+iztKtSOr9sCr3WQT5WAZ5oiBZ5aQeCokBy1bsve9vGBvKdTtj5H+e3zmXbtiWevh24ErLfR8SwfAG+56iMg2M8Q1MX8Fo3DCg/8pUv/eitO3ftFHNNbEe4IjQ9Tlm5PGbNnJb3lDWuy8Gsm1A5hWHgVLwIKw41hSHIgERlwWUwYOLhUTbAYpwyLORZvNFYvKjOQJETnBxVYkBmgAcHutCkw/uuNAMKKoE99jB33rziqQTKsrBnM0A+nZLHtyxKoU/5rK9kRZbtO3bFPffcp03YybF4ydJ455138oQROTjlBGcOP3QoHXByd0gTLp+aFGc51V0DPhsANitMGHlaIlxe/GTyJM7CC33kRC3+nCLa+Mjj90p4usMmg0UPaUDqSmnotX4fgdPL+vV26sh7L9O40y66bHYwkF27d2V5cGkYwrQDrZSnqSpbi++R2McmipoqPLGRoBADttLRFZ/yZAJjI0L+tGn8ECQvxR+RnvbF/r18oYuFFRsxro9pEMy+h9HXwo6v7NTGBWBirUfd6IONXG6u5JBfBYUhkI+OsJGKUp+BMdOubKAQF6D9ScMZ0BvgPAAf/ZFXiyx18CxXV+bYsGKnLGiQC57JBN45+DCo1EaJzVEuKFKGWkSyYIQ2jrj7A4A48OA9BGykTnhZtLLArk1KiVx9iXLQY/HpE2PC/pVrntyhD/DwrT9sDkLoD370CfROHD/fjUAu4fl3awDSkbfkZ2KuL+OxqCnd1iaBcLad+i30ARaipCMLckAjN/7CJ458pLkdSMNRD9cdfXDyTf2hk/qRMVFnXKWXbgnjoJt1lA7BN29QyLNMXrhk/ZK2F1s12QCln9oMFf+6gghN6NSpf8lYdZmcTybg5XfiKMtGh08FA+Ka41/y0h8+tDHyI+JtvZDW+nYeC1o9ZvlMY/Mr/uKtZHpWHD44OfbuOhSb3t0S/+l3/nN89a/+dPzVr34xNm99Tf19i2ThE99T1DZc95qb49dR9XPUwLUv7IIrVPv3c2CkttWilnZn8cdmRVaU9UY2qTvHAfJHNEYwtuThAuOH5M2JWbLlFTqVoQ3rN4BESU7ZcfiYNj5xSGUnxZlnnxlnnb0mPti6Le5/4JF44MFHxXdaLFp0Uv5yOl+V4iDhgPrlFDYo0gHjQx1ywavbMIt3vj8h/eSXw8ShrjDKSc6RyRxq4LQZw96yPWTbbDQ0ftVYxhhJX1DdpnBtFDtH75VP+Ig2gPwyOmkK5FyElrAVdICOBvYoPdBG4oW+6HukpbiSNe1TbcChW85/lE9q1IP6SV/d//RLxuJDStbwK13MjTvveDTOOPOCWHX6GdKP6s3L//rjU/D5hEZlSw6F0L90hk3RdxADsF3ZzlK+DlyHNgxOcal5ik0tYxJ0aHvmeSpFv2RMwu6oBGRoiywvGWrhg95U97Qd7KzsPNtNaZZtAOJKGyvUlw1A19XHGW+gxVjHBoqDpaJfda9+DA59vcoUPfTQxmkj4imzwtQFu85xR2Wni56/XopgeQAih4w4YGJxhwRKpF7QSnodwMuADKmHJo0waR7bnGYg3DrTb/kc52ewk6qzW2jXmFpjomlZFhzQpws4/3/UDQOnD8OB57BybRphZG512MrqsH1w2vLuv9az25949nOlmZrL2j4s3zDa+DU+Ht+2QD+N8m07OL/omjtQYfMz/4J+25fDPlNe08//laM4dQcNfNfb8a54Ovpnm2759H+mOW7HHInuDOTjAPBHvvRTn7mVzrNr53YNhhGnnLIif2Br9+6dMT7G12NY4JbA2dM7sSmcQjdgpgD5VKIVAr/SayHG6QX39r3oMRAGjxoiLHELDg3TY6BhYc4nLz2gMPiZN3xYADII1Sn+sXyB0Itz7t6+++6meO319bHmjDNi8eLF8cwzz8btP/hBnH7a6XWdQTwZaJlYWQRQPV7+55eZ4ZWdWJKy0GZzkLti6RHe6I7FGifcbLByg6CFHItp7lxTD+jhkBkHHnq1c73axYl1nLiaXHgXxLg42pPJlsmOzUBOeMJnIswFOHwlJ8B1rgn9qg4OU69sB8opDh1+XwAZ4YHuecrBJI9su7WR4+VUFhxM5vDBVpCrrKbprPItL5+0dceAHw6gjsm/0wvg9mcyIQzVmtwlO+0gB2qdDMIHG0VfheunM4TBQy9ZjxkzJ9LMt+pYmwKnFU/aoOSpdhgMDuS7bQDXx7ZYULZJGc23lceim3aT8+CQE674oDcmUxYqhPmjrtgZ7cW7A1lX0Wt1kxJ2dkW8NqLVh6g3UPUY9CtkxxFHboD6A66X8wFok09Z0yaeC5Su7jjwbM846gwd64YFCuOBN2W1EamFUY4TCtOXoMvClrIscLD/XOgIzNe0kQXfejdfALpA4sivw47qZ65HyVxPqtiEFO3BAhMZeWqWYyNx6HYu45SHHjqQfnIT2MmU5cEVTtWBRXDpu/iWPPD0+2YA8pFPedLQO32Ohp46ZYbwsZdp8eG2HfGb/+L/0Hg2L/73//1WbbS3xO69m2J8Nu+E8KRBMh+dobH3WMzSBgq7wxZYwNYTgxmyPdoS+fhsL2Mn/ZOFGbKVPtgMsGBnM8uYSl+iHviAT+gBiZ00AHRKW2O/06ZLL1rj086HtMHi+tcFF14Uq1efLvpH49vfvi+ef+GZ/GLXwgULc9yqMUP9SPLCe9+e0gFPLUuzoic8xiXyc0BWjqxMPm1Oq6u85OGJMPn19S/G+9pwHNVmLLtHVxZX75fQhvRFNuiqYzpoCTlvFggV2sqkHcuexLdrd+jV2NtJShLpCuTiG0eZzMh/wqs2N14eHqnwQYl+4BDx0XjggadzU3LKqtPjoOokS4GwdKTyQk67IU11TnqqSxIX2K4AfIfhV+1Z4wH2hr3iA9S5vjCmvqXwTNlSHhQB0BFfRC65qw+CCy0cfHIORRD9y7lTfzkGKo9yOS7JXqAAfuoZBygf2UibyCuGndxlh9Wv4dnJrXjOCcLPhWHnlJAyZNls9wLkgA90CdshVPFGXj7SMKOuUya/wmEuphwuyyAiRNMnLYMTAJ+WB/XC76fbAW4vQz/PNADTSXBexRqoFONN4Av6dA3DcIAW50RgnJYmNFqX+u/SgU+iazzANFr6+E43tOEW+umOT9DrXNpQFwZjQub8vwPyG7+lBZwo3oL54iq7oylwuQLmfuoIHTvHs+AEjQk8pXU5Ez71qnLVTxzGuS9TV/cdxw3GNbRx8JCBsQE/6fyVn/mxWze9/554H40lSxbH3DmzJQyDqiZ/+XlCKWRPvjjFcnDxoAtYGWbYxsGxo0wNEjWYUAFq78kfYKEBK9LARTHlBvTJg4ZiKQ9fsqpfItbGhzKiTbUnToQ16fhROU8OGKB4evLgAw/nhHTllVfGxo0b44477sxP+C5dujQWLFiQvBgYc1EiHTCRMqmQnpsqTcz4yOA/5AKQnQ0JP7KIn4Oh5Oa3S5hAcxEmfHQAjxyARZeNjHXLJABUnWsh4sarr28diP1yxiEPH5qc2NIM0HK+80p3dXJfOq5TXmQCjEe9edrFwgRetBE8iJdf755wKoY+OR3HoUMWkiwKoAXUxoEaM5FXW/DUiTRkxSELfEjjxX7XB3mRFX2kzQhYJFI/ADwc5XGEnU69KG8cwln/7IiT8qMG1Ac9mTYyEDZvALrg4UMTeXjCRX7pbjDpAaRDgz5EGjYLWHd0YoANL3pu2ymhqxt1Bt82QT5x7BDd0z6UNz/j4uPY1FgHyJETKX+iz8KBMq43+ObhOPU0T/LwJ+rQ6cj8DJbDeiVsmimDHGm1ESlbs/7AJ5/07Hepu2p/nGUgHTAtaPTzWxyHyQOgj6vNavHDuSx+a2/IRX2A5KU+jf4pA4CPMw0cdQK3xYE2tEzPcoGD7K0zLYC4aWXaMfrIHI15o7IlDmY0Du7bH/ffd3e8/c76+N/+t38aixbNivUb1qnMwXjpxXXxh//9G/Hdb98er770Vrzx+lvx5ob1+SOHbFAmT5oqe1A75Avtaj+JhWgc6MCTk3BMmKtYXA/i4IN+rMy0pzoZtm7VBo3MqQ/h5pccwWaxlmXQp3SSfUR2oj/GhLHRsTjvvHPi8ssuRGnx6COPxOuvr1fZyTE+NifmzF6gMUdjxb4D2X9ZEFY/qndq8mmE6oNetGUTDWxL/Y0uN0l8pI+jx3DISBuVY/GqFoRl5hWwGUMM7IOxU7S0Ock47aT6lau60s+zvnLIIqTUH3rKAxSlZVwAboVVM/CQPcuQDk8xlj9od1DLP6T2PngYbc6I++59Is4995JYfvIpSlPf5IkIIBmF0MmDTcuRTHrSGdh68moAfoc7+7SNWnbSmXeYE9MGBHzQgP5HO9DWjC3JvAPKwCMP+1QfaKqWeSiQ6wuB5dR/Gaf/pH46+Sxj6azkSS5KJ23gsqElX9XP7SQKXX3KB0wLIJxtJkh+GVJYrsWrPMZgaiA5lMcHHvj6Fh1nYmxPO6/yCROBolVUih5g+Q2kI4/13ubju5yhzQNSTjmXc7oh8+S36QO8zn4/BobR/B8Byz+sHqbb+ri2jJ3BuEC/vOFE+IZhNAyOQ8P2Y3r9cjjntTz7QF5blnhLs40Dxm3LGEhrXR+c1ua1tgW0vA3Ot3OZNs9hA3SMOwzMh7UW8yjAuDDys1/+kVvff+/dWLhwfpyy8mQN9PuFXU8Y9u3dU0wYyJJBdQ6AgYhJtU4YBmAB+87lcoDo4vi10NCiiUFK9JSU4eM2Q+ocxUWVyIrUYoayLIqRg0Wwy9aJpjuy+CqDUztOAvGZZBmgmOQeeOChfOFy5swZeXWLBQr0lixekk9OGEjBPSKdQItNjqTKwY4fIeSkiMmZzYkH3VqI1OaBRU0+uchFY3flSOXrXRkW4PzaepXF0Tg4NxjlKUsc3VFnGpEwGLmQU73BAyyDdcvg63g2uJwXSugl740rH12R5naBPrSQlU0Gkwxy0S5s8KCZtJiI1RbUixPM1JVwXA++7LZ7z56kwUYWmdFDPnkRLp8U9dUteFMPbK82R6UDgMkbO4En8nlypYxESbDOyMcZXC/nu661uSz7oL62TfBaXKCfhg5xyFt5g7JeSAPUC32kvMqreC26a5HGgm0w6ZfsxVOhTIePbQSAPo4rQklLdFuZLDN2AU9vBpOn4pnVLYboD/RhyhA3lBwVh2bVsdocOshCPuVIb+U3f9KREyDNbQdYjpK30lrdmD/5gPnbAdB03yCMvbc8SDMdl3Pc+enTr1UOXm3doIc8w2gnntqVaEvfspg3ZQDSKYPr44KDI2w864I0fNKNB93EQQaNO1w55DeH6E+PP/FY/P7v/3589atfjC9+6XPxyitPqk9yXTZi86b3YtmSZfGjn/9CXHbpZTFv7njMnj093nv/7XjsscfjBz94JB5++LHYsWN7zJo5HmNjczUHcOAxEjNnjUk/fC2QQ5Ba+POUOj8/O0J/rSclKZP0kn1ddm17zAMnxVms8d5KHUBVnQDGB2V07wOy2a53TxhbzlyzJi688EIeRMRf/Pm349lnno/ly1bmNbOxsdmSbTQOHqBPHNQmrT5ykvTUAfJzw9pAsIlIm0+H7tUnkz6HJugevSJLjSesp6sf0t60L3ZDu3LNFZskXbj6v8JAtSnzD22GHVV7uW+V7RWvKtN5gqJv3MovepBHh0DyE47UrHmHJz0stKfHffc9ERdedHksW36y9iG1gUz7yqc6ZZ9FTzZIWPUhhTEQIN8yASVn5Rmyzbt+kPav+jG3gUu7cqMAn3Tnf3Rs655+yEdHCMGmxPM9suZ41OGWo4+S08nZ0QKqXgPaONKqD4mv4tijAhnOfqU8dAAedTKtAUADGyjalDOOffPN9pWPbXIgWp8Errwc8wmrTEdJiaZRNOtgrXL7tNt0y2mcE4Hz8SlvGsCwsuSbbusMbdi4hmH4/zPQymu6th3gk/i0+ScKA8RbZ2jr16afCH4YnFZ+wDztWiDe1t++w9hA67C9kvmjdG0vpvdx4DKGfhs4r8UxuH4uY590HDIa+jxw4LBO9FiZ48uPf+7qW/lU4+JFC2JsdKY6PwXUcTVpJEE6lgoPBNRAJb/jPZHXAnErDgDHYQvqfAY1FnYIYzxweHcCYTmJ9sTmSkAffE5ccsIWDTo3kxnARF0nUJNj1+7dOWFybeqgNiP5opsGBN7RePDBhzQB74iLLr4k+b399ttxwQXnx6uvvhKrTzstr1jBF17QYlFMmLQ6WavJBbmASkexTHSSg0FXPpsWNkLUgwU3MpOGjF5gIo8XWDwxgI/rygSbg6kc1zloQPPNpxdKt95IoyxyEGbBRV4t9utlVOdDg7J57UxOLdW52tywMMDHURb+tAn0imbpn01FfuFEMzkTLhSqTvszPfPlvOErx+JFbS9Z2IAgTzsJcNKXC5vuzwsK9MnpHGGu4KEr2qZtA5yhjbc41B066AMZ4U86OgTQEfV2nDzbKbgAebQrbYeuBnUbLKzB7dOGZ6Yhg9LyVFGyDVz1If4Aylp2fOyBcjPUN8ou60oFeEDVDf3VFTTigGnkqW6miy6rL6Vb1izbyUOcdiNtomwnSz8fvZBGnPoD3rCZfwuUrTKlJyBtRLxTNw0f6DlsZ4CGy1PWuocG/AHrBWj1gU8IesYxbeKmDU0PnAC0AfRrnFYu8u2SR5dvvRK3HG434wLg2VEHhwFwLaswY9pM3mvhC19HYveu7fHHf/zfY8GCmfFPb/2H6nfbY8vWN9XHeN/tSCxfviRWnbpC4zwHIwdi6UlzY+GiWXH++WfGdddfE6ecsix27dwZr76yPp5+6vl49OEnY/68JVIUTwTHJesMhdm8caVsWr5oTV597Uly5ZhY7ca4rhqnXDx1P3Kk3i9AduvKP/DIAnn2+Bz15ZnaXBzMzVV95KPGJsZd7HTFihVx1ZVX5Ve6/uxPb1faEW2qFsSB/dh5bchpJ9yUqSMxa7SetCJF2lmnZ8ZERZRGO2AjtIXSJb9SJDv45cDTf8qnLO9L0N7d5gXr6doSXyXkjods+y48oOP+15YhXLZiO0D2zE82nR0lXunw4CGN/zmdzYh773081q69OpYsW579mwML7JX6DAQgIBvMcMmMLNBq+QKELWPy7XDAdxnGTfoG7SWsiacDWRP9x0ZDFGSH6jeKt2MUPvjJUwKlBXW8au4uGeADrvMA+wZwDA77MI6yaYtKZkz0+EA7AJappUk4eSucefDvnPOMR1puPkQzbVW6gDJ1gFei8l9H3lxExYHk09IEkN11Mc82z77TAIf7af1yTjPW8RvAQVnDiWRpcfvlWvz/GTCdFobJ04Ljzmtx7ANt+ETQr4d5E3c/wAaGgcsC4Nv17WgYtPh2bTk7zwt9IM/Qhg39fMdPJPOwfIPzgBYXaMMGaJhO9Z9aS7DGZL4b+eKPX3fr7PGxGB8flZEyaWpiz0X0QXWyOhExJINukE6SipNfg8hHBYOhB4E27MbEUYpFKXx56Tn5azDzkw/uqTLRgYdMLHBJx9WJFANjOeRgcIAPPJCBkz2+HMOPJPJFLThyb/iVV1+Lhx96OC7WhoSFBRsSntQsXrQo1q17MS655NJcqHM1gMUvA5oXc+jTj/t96sLABZ28Wy28XBQyKUhfKDvfCZDMnrTVNFlvALlxpZejE5uH0mPVm/qhu1roMahCoV6UZ3FNWWRDBjZylEUPbMjIoxwOHLeP26VeUK0NEgst0rlnDm0A3kCmd7pFXhbi6ACgTmwicNgIfJMndQdfaeiKTSEv+u/Zuy/vw3NiCn/e60BX+e6P6kUZFtupcznXDz7IgPxsgNArCxZkw1X6YAKxHi1jm4dRQYPJ1bqBBniUQx+DdjieriGv70keXAuWl/bAhya0AWji4I+dY3eWHxBq4uNDp+VPOnKRzqKrdFGDImHroN2U1Ma06CQ96qD2A5JXx5c8ALuFDmUtE+B6k4YcxEvOCsOfMHQsB7RIA1IWOYC0olO2a1rkW2fkY4OmDx6OPOJOM034W3bKtM5yUAZo6+ByAPRoG3wAPIPLmi8fmTB9A7LYgWM++KbVyu+yhF3OYeRANsB5pOFTjk/t7t67XXQPx6wZY7HuhXV5zemf/bN/Eqefvjxeeulp9ePdMXfOTC0csbvJsrc9WvzzlBK5+NHVSeqL/B7R4byuunbt2rjhxuvjzDPP0IZlYTz2+GPx0EMPxhNPPRn7tQKeO3eB+itfnBuJGdPHNd7xWVzamfqhT7VF9yvv9Y6FbELy0c6MGerapQf59N3RWeNZlic9Kpz1k2ZUnqfMbFqO5NVQZOfLkNR17dpL4vwLzlT9Xop77r43Pty+I5YtXZofPOH3lTixnz1nTr1vg45hJn1h84zpvJMhIZUmPcqnCUjjSRAvtlOP6tfIDC7tIb13L79TRgWEW2NTtplcjSeDtnc7oY0Ct3HZeyphIpd42YTtApfhDgfdpqzyeeq//8CR2H+Ql/9H4q67HomrPnVDzF+4uLAlDn1HNa4yWR410C5ouGQuOUi3HAWWw/0GZ1sGss9oHEI26sqTAnw2KPmiPvNc6q/6MfMLG8Vi5/GdDV5G679uI5GHNHKUQ4bUJ3qrwhOyURjfsrXylZ7lxIf5UcjpaoPCONO1W0cz+U444plcIBxwAfIn+KiosBUueTlgm0b/VDqyTtg8MOFVYMKX5/oMc8kn8ToCHVhWy9VCW4584zoNMP0M5/8DcHqLb2jL/TBgHZ/IAW24hWHplsl+24YtOK3VT4tn2sPq2AL5bbmWr3VrWoZ+uM1vfVyfPuA8y+54C5aj7/fB+jmRA+ybxrA84IS8hpQn5DhrEcClHKcU8nksYA1G2ZFf/oWfvJWB3gvkg3xuUR0XsixGLRR0IAUjfAb4XGhqcMpNA4KQZ4aK4xjUwGGycWcmbDz4ono2JHzFKnftirNQ4wX2FBzaKluf3z0yEedH/fCLRy3ABnRrsczjfd512LljZ34tasb0mYofivvvfyDTr/rUp2L9+vU5wV199TWxefPm2PDGBoWvzg0RtRU78fBm6PjdqRc08K7FVOnBOAxMqWz9pV5FgzJebIEPTfTAJMyTDzQNrgH6/p0QwHVkcsonSeLL+xfWK/RZuAL17kpdM0JG5GodBgHk5io3eeXIQy6+DAYgQwqPrJ0BcWJ/QJuMmuS5G1jvN9AmuZEQPzYZTO5JU2Iz4RPPjZxo5SYlNyg8DeJ62rR8AsCmRswkX20KkJ2JxPUDcnLWgoZNCel2A/zjB2ynU2c+f40NCz0nZ+pDWfKyrh24o+AA8wCgRag2TuLV4VQcHlNqoyZ6udlLZuIpHOJs/HJi79oiy3Zy48pmjt9oGY+NK9dnqv3K5sDLuslRJ65wALlIgB68kZ8SaXfoh35c9J1vIGybMl34Wybn0x5tnH5gG8InHfopV4dHuvsNfQRc0slvoRYupYeWN+2CDnhKBbQ40IE29ml+pAOWAXCe7Qcc5KEOzuMHRIlzcu9PjefmXfRZ7OQirwPKWo8TtOVaIN04gO2LNAAZoG39EbZOTRfnvLSDKTNi5/Z98cd/9Kex8uSV8Uu/+LXYvOktjak7Y/GiuWphjQcHpWuFOLWeNWuGFo/Stfjt3rVfvKVL7F94h4/sUx0Px+j4lFh+8sK44lOXxBVXXpp53//+PfGtbz0S619/VXznxfwFy+PgoaOixYvuM9Lm0EealTYlRw4flG3VWMY4h+5ysc+TbC2W2QDwOeE5s+epjtPiiMLTpiIb7/sd0JjEE0yIHYkdO7eJp8LaSO3RRmzJ0vn5UZbVp6+Ohx95KO677xHZecTSpcuFP1l1P6xN44ykwXjKk9ccaxmrxDeOYsvqT2oeWrA2GN1L7oxRaRPVpuRxZavGJPq8NNe98F4L3ho/qbvbHGd7op9Ve7sf0y8rP5OzJcp3+xaUzKI2SOvosJFjk3joyCT5EXfd+UjceNOP5KakDoZqnsnNFDIkbYqrUviqR9Eqm7Od2m/loN1sn/htP+bpt8RLwJaZw6APR/JzPpfDhtmwwJM65bwvWrCjfjQEcpBAueJc/MD1U5iJ/I5uyijXl3ug86qTxzpvSpyHT9zlC8ir/JSpowmO+2WW6f68ZmFTwpMSwlU3+sJAxgSxKVoVdbKhlctAuHUt/LBx1+/j8nHEHUZY5+PbAX16jhta3B8W+vh9Gi0P59kuW3CZYeX7crcwDL8F5xuHfMKWwfEW55Pks986yjgPaPOAVi76ksH5rd/Swu87Q6uXYfmA48fl5Zj6UTz6BQB/wkm/Qcv9A+OB0sFhTDGM/L1f/Su3stjn05J0otShfE7nIZ5EVRCa9UhU2TmwVR4vKOIP8EoYC04HxjGpkkcagxeQg13i1gAKXj5VUDqbjJqIa4NhHCapmshrI8Nj6loYdCc2/EkWyvB1LUXgEGOj4zkBcXr2+utvxOOPPxE333xLLtyeffbZWLlyZZxzzjlKfzzmz58Xp556Si40eRrApIqOGBhr8zYYbAnX4F88aQAWC0DqRCJQzrJz3YgwGwzyHUc3fsJBvQHSCKMX8PGpYw3+tSjLz/2qXoQpy0LMJ/yzZ8+Wz/WowaLGvADotb5f4ief+lHGT3jAwfnqEE+Q8t0c4SNL6l6I+WUxNhWKMznW5MACuZ4O5JMb0cywNiDj4+Nwzqt13tTUtS82MciJzGV3CIKPHZKOrPmJz3xqpQ2LUnOhKHmzowifL5PRJuRlqexEZa+UgZQ3btSL9qD9CJMGUK+SveLWRbnBQFSLVMXFA1zo52ZFnAlD2+2UOhYem2wvZkgHz2XRW552Kj1tSThlR93VJKVDj4UeMrd46I6/rGe2YdkgeJaRxVE+0VI7gwdYBtPBN0/kspy2J3SAX9fo6A9Fg/TWLijXAmnQBg97xREGD36mSxiATtqjfIB6uJzpu93MnzzLaX7IRD0I44NDGAcN1484QL1MG1zaA7/lA5gGjnTTIm59mq7DOMC4APSos+MAMlPGvIGiwf39CH764+233tOm4bb4+3/378SK5Qvj/fdfF18W9ns05tWPIDJs5xgvtgcO7M2xT60tPJ7aoS8+CawxZ5p0wQ8UKnz4yMEYmz2a11mvueaqOP/802P79p3xyCOP5Xso9FsknTVrdGLRiZ+LadWBsZNxgKta6IHNEZvA/KKc4uOz5yQNgA1DXq89JnvSGFJjkNIO7BM+VVDeJG1UJvMu3h7hTI3Zc0bjssvXxozpU+LBhx7Oq2fTp4/F+Ng81WV69m8VSrnqCUWNE8eOqu0UYCyo37pSPpsVjUU53hASfpWlDXnCwjzEZkbJwss2kHObglrhaleAOtJOQNGsdsu49OMwQDhdF6dE6rGLJYOcMdXu2sDt47PN2pDu2380X3T/7Gd/PDclh6TvHOeos+oETT61S+kca9IvurY97K61Odsntph1E7S27jJ2xBn3GUv4xHSmdXnMe2x6i06NhdhIztvwTE+6SOrQZwwa9Jv0JUvyNF4nn/tQ1jV1W/EkK97Ek3bquepDuhIyvdpnQMs0qi2qf5NWsg/G/sTp2jllVf405lrwujmBuoKTek5MJOhACfDPP3wE7qDKDnwg+Z0gvYVPiveB/D7/AtIGh5ZAS8tlPon+J8GJaHwcXfLatjY4jt+GgbaO9vvlW2hx2rD5kua+Qdy0HG7jLfR5E2/L9Ovl/JZP6yp9QO/49Aqbp/0WXM7gsicC0+wiOYfg45I6+U15Nh7wTae4JQCH+bfVoWHk13/5p2/dtWtnZvJlFPoZg0IrHJ0wlZOFmbC6CsrlRCSf8onTlfOA4k5NPkA+eBYkT9O7BTeTL6IRTxodDml5xUUu6csBDHoaplS2Fk3KzEUEi1sWzDXZIosWnBqE33tvU9z/wMNx220/iIsvujRWnnJKvPLqK7nQvv766/NU9LHHHo3LL78snzzwo4eokgUJ9KmDfyeE/JRLMhw+wuKnNkfgIjs+TwC4Z5oLidRN1YevccETPZTea5GJTz6nhNDgZJY4AB9gzpw5OfiXfPti165d4lW6Jb2lh5xMrH4/x3rHhx404AUPyiA/YcpSb/TNonfQdjU4pz5z4G3bGZpYRj0dS52JN/yhBV3kgV69c4NNaLMl3UgcGS+LFK6/aVOqwZ2TwF279gqHawoHYsvWrWrKEclbX07jutf+fXz9BTss2aiXAmkD1AEZsAPy4G0d0xlIYzFEOnjog3TLThyZoVl6LBvGWV+pi65juX6kla46G1V5+hMfUkDf4EC7Fpi10c0ngsInnfKUwbFZIs1tih1RB8vFJohFHHUB2gUrLQEO5ehBiS9a+MZJHaivQB87IN8DBTqgrQBokEY+YWiYV6tr5xMGh7pSjrqS7rjlAp9+A7RtgyMPGU2LctSbPOLQJA+abbnWWVfg4hM3LehbNpRFOg486AHGoZ8hC+ngQ4e2rLqUnZCfehcNgDAymAbppAHmDz3K2oFDumnggwsd1xe++KTl16f2T46dO/bHd7/9/Vi2dHH84i99VQvzJ7VQ3aTxA/1qbNLmgqtPPJUT0YkFYp4ay0yPaZEvzupfkkF8czxJm6oFOuMHh1bTpo/EwoVz4tzzTou1l58XZ519Wjz2+BPxgx/cHS+9tC7xGdvGx+fkoh86nNRLo2LL9VCNjdRVfHg6z1e8+MQw13qkAKWhI3TP4rEOsvjF/KNHsXH6gGQ9yjhGe9JP98WkKejiWJy8ckWcd94FaqvD2pzdJXneiEULT4pZM+eqf42qHGTVRlpA8vSE30WhipO4kjXCU194aNycPiMPRJBh+vSZ2b+rf6Eb+rT6jWTEeWxDl7k5Ee1qxxqr3a6UpR1zPhLQZ93WA6AhsnmSC8VY7KKfspuik08+eMKk8ZFPQM+YNR7bd+yLhx58Jj7zmR/TBnIuxqd6gS/gJf+kTcti42rz9KutWTQgI7aY9Uj5SzZkTjuRb5u0feIYA7J6ojR9msZudIX8JCofOy3a1S840IMMv+0DPz5nzgY1+Xa0jZ9PRzqZ2vyUQziWlfF/Il3gdOI1J/nJI/Ytut14UwdeZevFs/QAvuexPMkl1NGza4ExWNlp10jJeogx3U8H0TWQ9iHnNQ1koGWbaaHl5fr0cYA2vR+mHK6lhWvzkaWFtlzRK306z+VbOjhDy8e00KehxTUMSzOYTwt9fPNrYRjNYXjD6APGxfXHaDvrqQXntXRd3mAcg+MDnVee0xw2tLLhyvaP13Hr6LuGVi7nU95hy2BwmsHlnZ55QncbMyeR5jh1r3Gv+jLpOJf1+GKeDo/86t/80q17tRinE5Fgxrngh0hX8bxyo85Ktv5PnNwcdPVsBTaQZiERAGeBEw9aSvMXtJxuGpTHtTQtOPheGAG8N6KSEMhBvyYNJnMNSGI5OjY7vv7134snn3w6zj3n/Ljiiis1ce/TJuSx/LLLSSedFB9++GE8/vhjmtzOy8XStm1b4713382XP3ds3x67tQHI9yuQS0QZOHlxnSc2vmrGQp6BiXvNXuihR36QkacCTGS7d+/KyY4FHVd4AJ5qMAnTsKQzkFKWxmRRxFesWJhkGfFAL/hcpeK3RlgM1MuhtbB0o6MTFgPWpfUJXRadXlRSpvRsA9VCTzrIK0aiY6jytAHGSqetcm5j89B/iZN2pCiDd70YqcYgLltK+YSTT0+STi3kpk5lkY78GDCnalxrYyEyuA4GTTYo6BuZKY9jkIeGkJMHtHOhk3Ur+dEN9S8e2OWgE7kupYMa1AmT5/Yh7np6odGRlzxVvwxn3QsPu6FNa4LsJkLR97tTxrUMxX/weym0E7xxxMGnIHXElgDKAy7fyloTbZen8j7ly5dQOxmtF8KOgw9YvjZsXOLYJvUi7DoaSDMtwgDxoleLF9PBEXYaeIDTXQ6XdZFr2w2+5k+cdNMCSHcefm5qpGfwAHx44NCfy1rv5gtwBc955sOYZF7wcBkAnzScgXwDNHDUB5reqJFGGOeypHNazhB46MDh+OY3/yR+5Ve+FkuWjMYHWzZorAGHq6As4svueDoBLWir9spTXcT+wEGuhtbhBAsp0lldZlg+OLx7IivWgnKf+jIbs8kaU2fGLbd8Ns4+++x4992Ncdttj2hD9Lz0ymGV5J3C0zPZJled9MfX+TjAwfEjvXk9a6p0rT7LE1aeWHCNkx+CHR0b10aB67z1tIarYLwsf/AABxWHRJ9DgMkawzV3aaHN4nLGjFmx8uRTY/HiZfn7U7ff/gBK17g4njSzn7BqpvYqI5FUdw5nxrsxR7rWnOGxxC9yowDmQXioalk38unrssTUGw561dbV3kDlVRvXWFH90e2e5Sb8coTrYBAbgj9lFOYJjnw2FIxZXJ3TlB87du6PBx54Km6++fMxqg0hsnKbAT6yJlNNH9n4YzdqKUvGsnuH+w57s8zGc13x017VlxI/sUr2fGqmNF+bYrxmTsk+JxyugJsWtl00BV0cKBlIy2gXL/kn8AWkAaRNkJGrJ9gKdPl1VXkwxrtuSbMr6DZjXCONfDvj4aBDWyk1pqhOvFPCDy0XQ7liOcGb/3EdG0G2xseC6zUM2jr/MAB+69pyxF0//TsO+nh2BusDaOk43uK2cFybN+C0lmafhtPavDYMIAfQz2/doM4fxXG9+jI6zWWGgWkA/fLO+7jygMu1eG1ZkpushBPjVno/DrThFlq52zL2c3Pf6sH4nU/53IgrnH1Ofm7gO1r5kaWm/wEjv/zX/9KtPCGwceBDBJrEcbUIVB6JgMqC4wEFUul3zlBlBxsRGFsA5/nLWcahPDj4yZOKNDRNw8CCmQGuBmnuQo9rMV2TBneEDx46osnlaDz77PPx0COPauOxL84595w45ZRTNYneFvMXLshNyXZtOt58c4Pcm7Ft65Z4+OEH47VXX4mNG9/RxmRjfpHrlVdejrfffCs2rF8fb8iR9/777+UpOHdp9+7dkxsD6vXhtm2pL5TPghK5vdlQhWKGyjCQ1y8cH80NCz6LGhZK7SIPPVCOdDYSvkLFFQd0wWTPUxJvWKBr/dY1iSl5wko+Lh+za4HjTQn4yAdAN2UUQJuNFRuLbFulQRdw+7BLJyknT4HbDqDunIblwk/pLIyhD6WUj5PU7voVRsWkTzrlkZ2NCPzZWJCevsyEKyDoba82euirFoJw7AZZTbiM9OjfGxjqV3Jhoyzq66QPmllSea3s+LY1ZE65lYZLHgLyOOmDgXWDI72uJ9RkxkRc70ztz6dnbET49ex8SgWvriwAfXghW+qnaxfy0QnpAGEWc2xc2GSYN23peuTJt9Kg1268fDoKS3jA33VNebv6EoYPAB3KkGYfGyIdAB9wvnHc9jjL4nzC0ACQ22UsP2ngtOXId9y8WvsFSDNPwqZBuAWnkY8DHCYdB47pEAbMH8VxKOE+5HzqjEOmbKdONsqYJw6gr7V07YyDfsCxLhiroZ3h3XslwqR466034v1Nb8bP/OW/FFu3vqXxbkfMmskdd+yPL/TxyeDDMXMGXxOkvhwCHYoZs2bk57qhRz24wsXCn/cO6BZ8OndS/jI4/RKdoFsfHKi9tBTbsuWDWLBwXpx22uq44Pw1GsdmxxOPPx0PPvBorH/97RidNUdp88STzcXhXCCykeBJxdRpsgnRz6eNyucQaYY2D/v3H8wnwFzd4vP0PKU5KnmRmc1T/R4VJ/M8WWWsZ1yQ7NLT9BnTYtlJS2LNmtPj7HPOyCtmDzz4UGzbtiNOP31N6pYFMvIflO2zITlw8Ejs3XdAYxF9RxVn/MhFKW0gGxYPfN6fo6mmaQNDvzuUTynRiWyD9uMPhA5Ip5184k4ZsumLeVAicDtDn7bMcOYU+BSUcmxKarhhrOQJvdI0fu7ZezgeeuiZ3JSMz5kn8REqi2kPdjxd2rYkVP2UxhhJnvsSDrAd2j5JT93Jnl1HwpYVm8BWk47i5le2X+WYDxLkg+txH1fzSGf7nR7Nx3JlcSVZRgD9Ot8wKFebyfwjSTiEqx8WHfPBISN5ONrIdS9qBZVXBx84ywV3NiX8qvtIykIpynblLV4mw6+Ts0vP8MeA69evaxseBi3dtmy/nPNsB52gmfdJAA/0ArQ0is6AdptmcLlPgj4NHHwH8hY4fRi4XB/65e33w21aH9r0E+EAlg2c6hsFbZlW/ha/9X9Y6OtimG4+jmbbrvYdTlpyE3ENTqQJI/8I55PQbmybyO9oeDzI/01LwZG//lc+fysTEwO6BxwWVBDBJpOw3GBDUgxhlBuTziWTxi/UgYEQZuDCMckDKaQq3Zb1YoI4ZdsFAQrCNy6DDuTrnYD67C9PSGpY08DN5DVtRjz99LPxX7/+u8rXpoXZWnmbP/ggNy833nBDPrngvZL77rsvFi6Yr43FrFixYnmcccaaWLv20rjoogvi4osujHPPOTdWnXpKzNYGgsmRJyivv/ZqvPLyS1og7IrxsbGc/CVaTrRtXdissKDkHYfZs1Ve+kZ46oQe25do2zqyAakBfCQ3Fjjj+Ef/0DD46NYnOwDlqSuLDspBp10w2VlGygMMyCV7LVDTEARQI+72gHfRKCNz+wLk10RbciAKabl4kJ2lvWli5QlPfooTXCExgac86fMJ5Xqh25uLnGjQWW60ZubVEvTBExQcNkCcDQ6LBjZsyABQjnQAuakRvvVFuHRm+Qf5rrdxBnjpKV5lAHQAHmVI89fT2nLkT9PCiLbIR/5ybpcBn+pH0HGb077QT92rfSjnDRZgW+GUl2sSKYd0Z0gZoM1pHpqRyNgfZaBbOqpNqetgmbJdFAYcN1hfpNmBiyNMnvXhfNJqkVxtQj5gXABbKbyyT9sX6YB1ju/xC3wcAB+n9WXHGRw3DmHag7KtXvDTfuW4Tws+ODjXD/ptGrScht/WAyCfuHkD4AK0J2FwAGSgL7Oh5erd/PkL4o47vi9/NBYtGpNce2LO7BmyfZ4yiN5R8T0q/5gWjXkdaWpeUVLrxhEtBPmqFbaAfZasHJ5wxZJTb+Gov2Bf1T8H+mPspkxdv0Mfh2LhwoVx3rnnx5WXXxXLli6PN998O/7iLx6Id99dn6bGhoWrWmPjYxoD58SH27fHYdHhyubefQdjn9z06XwFstpuzhyNk/lk5IDkZ4Go9sUe9JfvqEymv/D0SItcjeX1GdwD6gscZPDDkjPjxhtvyE3jww8/HK+99loeyMybN1+bsb0Kj+XTBjYibDSmTau5oT57PFWyVdsRZv5jI4AOeCkfPGwA+wWyvfnr2g0d0Z6FU+1P2TqYKX0C4DjP9e4oFs3cDHYp2SVkb7Qdi2ZtUiaNTNOcEqrfs3HTzZ+L2XPn06W51AyyaKkPQhl5ko9yoXdMTj48iv/xNmvfdoke7JyWOKofQJp/pwTZkxfc8bOPly5d33q6Szo8oVD8ctcFIGJlZJmBnjIpwfJa/uPTCn8AhFXHjg+UUw7J5PI48yncOmDwIY6hjzvxpER4PC3K62rUJSlUHep/QSZJiq6eOQ43tF3nYWC+bdjxPjjd9Fp8XJ9PP78TNPOGwQCveLR8DKS1caDPdxhOH1peBvP8pHTCfXBa69sZHDbvYQ4Az2GAcEvHeU5v6WI/LW4LfRqm88OA8XEtv2G8WrptuIVhOC2t7NcdfXLbuP7LMSHLKWwc4jj6iccbw8jP/+znbt29W5uSXPR1hZJIMcZRqAqqBI5MBfByA9MxAPo+k2oyV2EvGgxMmrwoTyVwgGm5TE2OFc5BqwHSWJxyos4jWQYiFrAscmeNjuck/NBDD8dffPu7cenay+Ov/8LX8iTuhRfWxebNW+Kaa67JJyR33nlnnkDytONnfvorsXr1qjjrzDNi6dIlol+PmGaI7kxN1vPmzokz15weay+5JC648Pw4++yzYsH8+fHuxndj3QsvxOuvv66NDy991n3ZWTPZjNTTERyTDJMwC8Z8/C+5XXcmT+rEwpN6s/BAZ4RZjOCDY33QTuiEjQ4+dNjEUAYcFvRMiJTz4qZ0Vm2Gz9yUGyhOeYTvxRJh4+ESysYmOhPX7hiAybCNwJunAim7FjTwBleVn7AViIiq2mdavpSZP6DIop3BXQ4aALLgsE3SkKd0US8n814JY7onNnz0xAI9X5rft7/qqEzoeCKs+nhCHHSKtq4Okwcv6OCggwyk00656enKAIStN2QhjDzgU464aXLlDxwW5eCTVjS8AB+8g0F+1kHlaZvUUalSuqsTPvImZGNjJp26//UnadeJNmXQMG3oWtc4p7sstMl3HQDLaCh+gz4PuBzplMMVzbIdwvjAQA9Fw/jIgQ+eyyCf8awnlweHNOM6DTCtXDwMRD+OduarPDxIo62I16a32hayxF03HOFq19KR2x1wvJWHsOW3A0zLOnQ7EGe84iBj3rx58a/+1f833nhjQzz33KPx7DOPxyNagD/68OPx7FMvxvvvfhh7dh2Ow4e4+shVzoiZs8ZFZ2rwaW5ZisaA6qcccozwvsIh6ig5jo7E4QMsgetKJYNFvoOkuvGjqXwynicpqoVsmSevU/Oghv65fPlJcdppq+Kyy88T/qG47/77tHB+SpvlQzE6Nke2qfFu5rjqwNcRpYPQ+Dpzjvpz9VGuxh7h/ZGQrg/xRb+D9FhMXrwljzYGkyexAZ8p+sqRTnjqPnnkWIyNaVM1fVIcOLQn9h/cE2vOOC0uvviCfJJ9xx33yN8Xixct1wKSp8fa4EkPHGbkD9tqQ8JT2JKh+4pcjhG0CTaB3agtaT+5asUyIT/VAGhnHO3LHJXtjRPQvoMnJekJFMhmL5rg54Z9gibp9BnGM2xAY123KdmvNnrwwafj+hs+85FNiX880fQkUsdUtq3//aQEQFbbngGbs01SH+Luc+jGdZ6qOrIgTzAN+XngonKikOUpBx/yGKNKN9XP2JDglzhFwzxrnqnUTtwE6LXO8ldcZbp0fHKQo8PI/6EPFN+WjiUovfR1QznXB72y16Oe+Ulg0c46Jl4nrPDSy/+Bjn9XL6Cl/3GQ9Wl8oA0DjrteAH4bNgxLp1xbtg8tXusDH5fXB3D7rgXruM2Dnl0fHzCu23YYWKZh5Vsgf5j8/bSPo+M8ywz05WvptfiE7ZzW+gqlc779FloazrdeDW3YAI9W/ycC18MyfVzcaabnDUsrz8hf+yufv5Vvu+fOncT01BAT91drUs986FFOaRYRYn1mfdfmA9BjQGPRxI6KAadfEZfJSaEZEKA3wOVOcJ2Kz5k7l6YRzaOxZOkyLUgPxH//gz+MJ556Kq657vq4+aZbYtGixblQfeyxJ3Iw5NTs4YcfigsvujDOOuvMPHVfumSx+NXCGp+Jbu/e3bF3N25XTmx5d3QqL5qyKJ2mzcvSOPecc+K01afFpk2b44knn4y33no7TzFZtPJlGmTldyVywamy8N6jzSCLRgYuv0xLPdtNCYsbcNBDq2vCXN9CK5yKkwYe+IQZyIlTT2ixmanBvSYVABos1MnPMqoXPoss8NBrLaC6BSy6z7BPuY7mUyVOS6GV9PCFQ7kxLZqQAZr6T/mULxtDBhZBaR+aQDl15scq82tqtKTS+Y2TPBGWPvJdEdGkXC648wT3SEzXQkJWlrLjAMrWBqVe4PbmLk8X2SAKHxnhk/XqyiB/yoO8HQxLd5j689I+PpUi3To2DmWRn3YBwEW/ldfRkWzg42zvxfP4PlF8BgsFdAYtNqekuV3hxWKDTR90ypVMANRqA4g9KS66lhn+ALSc5vSkK1x4k2YcwHychzMuUPqvepJmWhNfs1NZAHrYDvGWNmBarR7M03xJQy6XMR8DeOS1NOvUf3Alw7TAIR2apBGGlmlik9g+6QB8KUfcfFo9mi4OgAaOdPO2rK4b4E2Qw1xtgsayk07KH4B9+aV18bW/+TPxUz/5ufjcj9wUZ6xZFeefd36cdeY5sXnT1njhhRfju997MB555PF4/7331I+4xqkNgTYH06cxPo2rP0zTGKQdy1E+M86vt0/ND0lk3aiL+KWT3dBmabuSFXkIq2DGeWqS162OHQq+4rV48YJ8Cf3yK67IJ8T33/9w3Hnnc/Hhh9ti7tzF2lQtVr/VOHaMwwae6vLEYrosgo0U71sd0vjG0xLC0rlkYFMyjd8UmVwbKPpJjaOMhdo0HeMpomwh34Ph07l7c64588wzY9kydCYZ7ngyFsyfEyedtCzHYt454bCIpyG5WVOdgclTyr4yrD6Eo5YkZVtmjmFghzjaDx9dAu7PpNUYOrDlokU599fS9Uc2JaqzJEk584X8yZonDob0+mRcf/1nYu78hdqoyF61Sk7+uUQuKdGdr2/5RXccvAHbYvEv2W2brZzuD6Qzd1OaNA7viGEHtdkvXQAcwNVhZ8XTUz5P7lJGhaGJK6lw6Nz6KN0ZqnzJY5oA5SvepXf5qfsWr/MB17sF5o/6zHPRsz4A0rKM/uoKreireNpm4lkO9NLx5Z98KGQ7dPLlk5ITgPl9Elh2+y6Hb/lbWv1wGweKzvG0+uD0lucwWj9MvO9a8Nj5cdAv67Btps0D+njD8vvpbRg4UdjQ10sLxPv2bPxWZvv98i3tfjv1y2GnDgMuCzitD+DYnUjOftm2D9kHWrw23dBvI+Ijf+OrP3Yri3F6C4N9FWRgsUBFdKKQOjeDS3ZEwt1A24KJ41iQQZO0dnJ2JfKLHUprgQkhceQ8wWd1oCsag8epLBqO5eP4nTu1YdCGY87ceXmH+E/+7M9ih9J+8Zd+Oa666lOxZcu2PA1b98JL+UOJhw4dycn9+uuviyuuvCKee+65lG/F8pPEj7vbu4IflWTTwYDJ2MHCfvbYeJ5UIz/XFzj548SbJxT4/NYJ1xhefe31ePWVV6WDkpUyLLqpDxMSbs+e3ZpMuRtdercD3wscX98ijE+8JgMt4tmUCJ9NCQAP4rUZKb7wJ0yaF0i0i/XKQp9FIDRoVy/QzJs8yiQeMgnHdIC69lELzjytFE0mIE7I0JfTOT3Fz6dDXR0xLZ5E0bplT6InWuiUNiBthjZ1hOHnxT26hzby8PlJAJmol6h0E0VNImwaWDhh47Q3ftY76zBYcBiIO630N1j02rmjIxP2j0ykE8dRxlB5uYzJeMnkr5DZ9qss5aij9Z8KEkADoD2O4686JG5XV4A4+MSnz5iedYe18ykPEK++W090nEY+PvIQhp59ABntbAfk41MOPOdbTqcD1B185DI/5+GTBl3SCQPQAkgDoGue1hdpOMB0jedy0KGMbYV8b6INpNM2OHDBMT30hNyuI3VpeRIGx2WsH4A0ylkey0Q+tMAnjHOfs7wAYQA6lJ07d27K+Fu/9a9j9Wknx0/85Ge06JfsM3mvImL5SUu04F4S559/btx8843xuc/doEX5abHhzbfjjjvu1cL88Xjj9Xfj3Xe2x7Ej02N8bKH6k8aTXEuKhzYFvNDOV66OHj2gOO+qVZ3rq0l8JfCQyvHURe2kVRkbkUl8rvfQntiz90Mt8iP27t8lmUR/fHacdtqZcdFFV+SVzZdefDO+/72H4tVX18fo6PxYuuQU0edrc9ijdHz0YMyYyTttO+LgoV0pw8hktbnGBNpsihbn5ouBM1bkhoHDiEPSv8J17VNjibYRM2ZwYHMo5syZG1dccZU2Y1PiW9+6K9555/VYtGhRLFq4OHbvZozYE7NGuV42nvqmb2UHYmShjbPZ4ItNZCjT0+UYVjZroN2Yr7K9M69waNccC0kh3XTlvPkjPV/SVmrxkp2o3uoZqldtSninhCclfBL42utuiXkLFuWmhHJF17QB+lQSEj3JT4oIt7YFUA5HXmt/2HO2vxzhpC8qbEDyIIp+JT9pkiVwf8CnEvxRBhrQzDolnT7/gRyJ1+FAe5AuJ36Ot+CxrfSeCeU6IBlwP+s7CkGTerregzq7XYWnKO2FYaDaPPntaCcdZSFD1TujiV9rJ/xMLjk7cH0ob34G453IN7TlTO9/FD6pDPm0Gb5ldRmH++6HBeN+XBnyqPcw2m1aP6/VWavjtgzQxj8Opw8t/X7+sPLGB4blt2DcFq9F6eO7TxlaXsPkI83O8ROBy8PDYaf3460cfTwcQDpu5G/+/I/fuk8LNdB8emMkGswdMZHVCfMedbfoo0OLpPBVhnJyidvlgZOLog7aQccdnQ46IZiEoAyUmBgZWOsX0jEcysnlYA0V4TABaT1T13uOxuvr18f3b7stnn32OU3AZ8eP/fiPx8IFC/PpyL69+2PjxnfjB7ffEV/60pdzgXfNtdfGxRdflHy/9a1v5a8Yz507R5PFYU2cfPJXMijMoAvPOZqolmgC49rC4UM8zWDAPir6e5U3OxdIqk1Ocueff37MnTc37rrrztiydUtOcnxhy08/uDaGvnnywuKUBQaLFvSFLux7oYbujGMjSH3rj40B+qhPfU7KH33EP3qYF+jHcoNQv0XBIC7dK87gyUl6XrGSjqGb31lXu4BD2yAnqibNizQgF3Jy1Y61iOLxffrQgJ9k4e57bngla8qs9oIGtPKzwJJnihYHyFVQeMQpz4kpX+Dh6Qa0U3fYk+jBA32jB+RNW1SYL/sAZUdcH+SztgyaLPhYJGLPVZaNLJNaPXUpbaZGRQ98L3K8KfJmDxnZiMEDudAdsruvZNvIkQ6+nyR504b+sKm8dqg01wO6PDGjnmJZ+hc90uGNb/6k1ymb2l9x7MULAGhCj7pxNYWw62Wn/xA5ZbGtQRswDvRId5x84xTN8qv+FXZ/p76WH7AuaHun+SkD5dxe+OgRAM/8zQ+gjhM6kKMMznEAfJexfKbtOiArbZLNLkg5NNa4nTtzSIAf7cS1S/DoM9SFdNO07uFTNj64fodvuYlbVhYnFccukLEY8r4VByf80jkyoSvKUoanr/wS+rsbN8Zf/Pk34m9+7ec0zs0UDk8XdisP+bVpUN9hEb933+48ZFm0aGFc9amr4rOf/Wx+6AMbe/75l+LhBx/L3x3hGi8HPLNGR9WPjuQ7WfW0rcZy5KT/oTPshj7Iy9fUjbGHPpGfR5/Gxk9jiPo2wNcB8+t5MaJNzNzcnFx99bVx3nnnxPYPd8Tdd90bTzzxtMbHudpMrVA5aGljcpjfLdqlxTcvofv9BvqY2lq+1BFHJBNzEvrP5pJ+0JVac+JpNzLXx1B48lvj0pLFizX2n606HY4lSxarvMqIAG3PUxU2MNDigAQaeXKu8izmUx8aQyiQTzKEl/bHX9cncRJN8dIdL/JXekGmiR59NH9DRA6AZ/npTTyVQfcqlfTqRXe1j2xEs4N0eyzuvvuxuPbam/NJiZDiEJsxlUHn4NPX879iwxq6aHayE676DfqibTXpuI7yU9fyM0842c/1xwFbztX6q4X34MCDvgZ95mkOG80TXGBwcEMe5alryWC+hTfoO+bhPEPFy2WfEb20Gf2lzMqRl9DW0a7au/pqfnlyIl36ZkyEJvzpsEpHjhxHFOYld69RyK91TJUnH0jJwANJ0pQ8XV6XTp3dDgbj2AcIt/E+FI+B3wJpWdZ5HR3L4I1TAX7flf7AaeUdlP+o64Nlb/Mc7pdp6+k88wesC1xb1mng4jsNaHXsNGAYzX4cZzxDiwf08/tyETYu4HzjtNDi0Uf6ZU8ELU3Txe/bVx+gPUw2wHnQcLjNM33C6B1weeMNA3BHfvHn/5I2Jfw4FaeTdeJBBtdo6FQM0ISZhOlsx/0iqv4x8ebmQTj5WJ+OKmAwyoWvBnlwPeBJpDJn1bUWhLWgPniofpsDZTMokAYLvySMgw4DInyQlZfFtRQMftn2xRdfjD/75rdS1l/51V+Na6+5RoNHKZQJ5f1Nm+I73/1uLF++ItZeflk8+9yzeZK8dOnieE+T+1NPPRFrL7003xtRCZXlapmUnbKgl2Oa+OeqnizoaQRNXBr4OT0c1QYGmTmVw+dF0dHRmTnZXXDhBfHsM0/HJvEf18aEzQsVox4M4nzakrpx8l/1npT3xf0yK/qhPVjcuzFJB19CZBqbSi90WQxx15wFA22DzpGHSYENEDDRVtJ/Gg4TriY5bCAHVwEyeHEIDnzw4QPY0KDBdTYmfVqWODJQNwAZxsbH88s/LJ7ZYCATwIDPr/LzTkx+ppHTP+XnJNfpCJ7ohDi1h54nOmQBxxtl7BO5sDUG1GnTZgifX5tmQ4U8bKLBY1LFTRFvXo4/HPwmCotAFnyc1vJpUqRE1HwigU1IgEyTLUwWT/oG11/qadb0fJqU9UCfae+lp6yv0qwfZMuJV/LzdC0f8XdAGl8XYwFM3dzXSMe1uqHf5aZJ5VI/nQOPfMDXUCyH83JDL11TPnUoR1kAPLev6eFIQy5kmKAjGSiWk6/sl7IuT728yDYNNIhv2wIXWzTvFuDjPkB+u6GY4CH62DN86EcsQKHEqW3ecRdevbtTm1lcLTg1tqgulKNv8IUq0my34FAn2hGANnUH6jdn2ARMzaeVQG5wOh0jK3IiL2HSoUO9wSMPv671aGyVz6KbMQZ5uDqbbI8JXwvPsbHZucjkxXQWo9OnzYo1p50Tv/Mf/n3MnLY/Pv/Zq2PenJlx6MBe9UWVR45ONzI11an6O5sF1Ux2uz+WLpsXa9acqs3BlXHqqpWxZcvmuP2OR+Peex/K3wSaNWue+C5Uv50TO3Zw/ak2+IyH/GYIvwjPC+X0oT2796UusG+uQeX7LrP4cAdPfOoggLagHfdpDDp4kF+RPxYLFs6JtWsvijPOXBMfbNkSt//gjnhx3UuiPTVmj8/NcoxLqnb24alTZ8h66OscnnDFS2OX9DtrbEz9dbf6KbbAVViFVffD2OoBja3TZsZk6XJEfT6/RnaQzwgf0Lg0PU4/fXW2OZ8nZvzIcVG+lK8/MVaQNiz7zp6m/DrYIGw7BmhfdEC/pL3ZiDD+4Jfp0b5lF2W/somuLDxqPPaY574rR57Sacx8wlFmrHzGULXDkcnalDwSN93y+Zgzd2Hq5zCfW5b+Dh3CJj02yI7FMz913MlkXsgDEMdhszinAY4XrRoXsk8oTJ3rJW8+ssETs8pnTMy+Ifp1zbjowZ+5OhfxjK0qz1yPY5FPG/gACpcHTyqHowRxA7IAbR2UmvJm+yQNpUs28lL3mmvwsRPmSijUx35kB9AQTajRj7IeolO2wfhdPPO6sGgw1tT8p7miG/OyrOqEHhJKtAmoVMmh8pbbOrV+AfIcdxo+6bgWv3UGwsZ1fCJ/SB7t5zJl75Wu/49zk7AphXxrpXUGaBA3ffstWH6glcPO46+hpUEYeQ0uYxjGzzjwxYHT8rU89oflYVekE3a83zdwgMsMA/IMbZmC4lv87QoK76Nt+lEaldfKRhi+6M3pQL9cH9r6uk6t36+L82g/fDvnwz/HwU4G04BP/U5Jt+A14+xMKo/vQZowDoAYRNOAJQsdi3IMeLhUIMTJV7oVwdc58goQxDsompqEc7IDt64CAUzASUvmz8vrDMzUgc7CuyMHDx6J9W+8FXfedXes06aEJx9f/vJXclGeX2PSIAMNTgDvuuuu3Bj8yI98ThQ5XTqojcy6uGztpfHM00/nAuXUU1aKNichLNZYCNWgNWvm9JghNzY6S4NVyczgww9GsXnIRVFXJxb1tZGqOnBVYdVpq7QJei42vvNO6mTZ0qU5QbNZ4HoYYRa2DN5e6LiRnM7gz2Kf8sTJy4mPRhcfNim0C7TqqYjKp0wMLuo0wiONARhDIE5750vymtjII55pWggCyGKbgIb5ZXt3tDghRSYhJg74huQrZwAPh5wpn5TJbwwwcbPgYfFPHi+x1iaZxWDRdB2AXHCKr23T9mT5sBcmZOhCw470wsWeS778/YKcvGsBjF2wqEo95maGxUAteJl4U0eikOmiw5VA7kXXDx0qR7hcaaEeLHTBS70oD/tlQ5I6UhxJeHFYUmV+fulI9QVKPzUZWqfITho0CWPftJEnW7cTsttmKE86fPs0qn2rLi7fAmnWPXolXLSKDzwI0x+IY2vEoUfb4LLund4AWBBPfaqvE25p4sMXB2T9ujBAfgu5SFEa9JHRtAD04Di0kQsHQNNp5lGyVh+wDu3jhskHOL3qXWOjZcj+0tElDd9tWi9Sk45OtAnSmKP/UKMA+9X4oH69Kxfc9Hc+DTw1Vq86Ld57d3N8/b/8h/i5n/18rDploeTbq37BRly8VZqxC7qdGKLvsRzTo9245scPIk7Nr1ydd/65ceVVF8fCRXM1pm6Ihx5+ND+n+8GWbbLn2bF40eLs7wjHEwjslh8XREbsvxanbLqO5FMcvvjFgnjyJK56VT9Gl/ljgCPS12S1PS+xa7O1cNHC/FX2tZdeovFof9x/373xwovPq9zRWLx4SY4LarGkxa+182OHhw+rjdRnsLrJ2owwHrOR3KfxkgUiT27pS2y8WfjmOJFNprYIjRFsAkewC2yoxh23KW1Dm9VTEjigR9mZ8Bgr+OpX9aeiC37hlLIZBzJJ0dxMVItkGdsOuF3TpA1XWmc3bjRBvddQNPkBYPKI0/f53L0qL/2M5qbkmmtv0UZrHkNLbkoowxOd3Oik/Liyfctiu8S1slkHKY/AcdcVu67+j0jCTz3RB7Fh2Ta2ojzws19KT8SpdW2w6mk8xjFBI2lX/3A/JY2w5bI8hn6a4zjIWeYkLUCW6pOqN38N7+LfjIcKs3HKsUxp4DJm5dxJfRO99EYcx+EYtgguM4XHp2HQiXQcDMN1fQwO99MNbb7rBPTxJ+rcx+/SXda+IfXWhagjNWl5Gtq0E7lh0PLr827hROUBlwPn42j0bavvDITBM0CzjwMMKzcM+jh9h05xNT8mWgPK0/iOL+xK+hhAVtcRsN/27xZaPMr1XZtv10KbDr513Ja3k3ApX+tG/vbXvnjr7t27O3LVSCY2UVCAT54XOXTsOuGuRSr4pDEisqCsgRZadbpLGieWBmgBDEywYFGWQknJlGORxyDNUxAmt0OahDjBHpnMPeFJsX79W3HPvQ/EXXffE8tXrIhf+Bt/I6688qoceFmMMklybYBJ5O13Nsbd99wTa9deFitXrsw0XpB/4fnn4sILzo+HHnwgzlhzeixcuED14YQJGeBF3fmay2jKyWK/GlKDleT34p8Jwg1MXfkxStLgk1ci5s+Pq666Kt7RpuTll17pXoCvqx+DBRsnfPvzBxzZJPJjieB4YckinOtfhNEz8pAPLjyRg80YNNnUsAhgoc3CmsmjdFovuxe/ZJll0Tr19WYEHzwc9ADbAg5ezmexlFqi7bADDcieVGpApiwTYV3JYhPmJzV+Ame5UoeiRfmyC2JlK60cXE8Dp10QlAd+yUgZ6my5APDJq0VxbXDsUycvpNEJOkBvfASCeJ7siefAdQt6LVA4iaStiUMnJ1toMkFJhlyk6A+ZmJzZfEAzcRSnvaCZ9Zd8hBNXYVwL1MXp9DsA+iljVxfKout6+lYHAvRDyhqnaBw/YLRAfptmHbbp0DZNXIuDA5zn9gMchg78qS9hl3NZ06ZuOPNrwYccTjdN4tYxYcrCB1zzN30/zTW+dQK0fo4Bwh0mK2llF8cfuhhcBt6Ezat+ZwmdsoAsPMZC/cOUJZ82VrKj9FWeDzusWbMm/uVv/kuNER9oU/JjkleLZy3wZ41Ol33Jto9qg6MU7A+1QCrHaNWL8dG6YqxjYc77G3x2d2xshjYnZ8enPnV5rFq9UvYzNe5/4P548IGn4/XX1uXVrpOWnSyCU7XYRx98YphDkgN5eMKPFE4Z4cMTU+PAfp46jglX9n+Mk3FtXNXv1E2CL+pOmozMGp80hiHDQTZVSj/99JWx6rQVsWnzu/Gd7zwQTz71cCyYvziWLF4h3clORH9kCnOD5pNZM7UmPxq7d+1IfZEG75wjNGfAj08EoxP4av2eaUKUzniywzXO7h0/CZW6kvOiGZroKttZabQN5Tyvkc5YZiDudsbpP/3Dfga2MpGXqQLxYIyocsW32sd8CzdpCA9ZCef4flj9QZUaHZsft9/xUFx33adj/oIlJas2ajn+pamLxgRNjx8l10T9OpkMpOPoCzinGY8wfYcx3v3NJKgLcyPgPus+Ppjna5xHQGiaB+B+BIBLObu+nMPidqWnGpf0T+0pmSXPIfUl5ACnNuqD8cxAmeqrA7kAp1PW8uDXJoUnYxyqMQZ0sqccBQO5CshvwXn2yW/LtL7Dw8D5uJZHW+5E6cpIPZ0IEq/LJlwtOdyGgLYOw1wfwO+7YeDyzjetE+GfCFoZ+jzxzad1QBv+OOjj//Dl+L9kGVZWOelXPz4xGB8/7bSrG0DfaPNbID4srQXLBhjfDl44z6VOb3GBfCIpOh4ngNyUcDJsJA8OJtoqxWkARHD5qFZ5eZKgdMIMSBMMlM7CGuaEmYzJY9AxbSYKBou8vxmasDXgqjvHnr37NeHsiy1btscu+Tt27otnn1unAfjeePqZF2Lbtu3xEz/5E/E3vvY1ycJXqzh5qwUl9Hfs2JkL829+85saLKbFJZdcqvS6ZkCDPPLIIzFNE/dbb26Ic889NwcoX8GScFGfK54c/P5IPmaWwxzq1KTiOGgx4efiRhjUET2xaRhV2dSE6F2qTRE/zvjSSy/HqlWrNenXJ3h5J6Vo1yaNzQflvbhlcQkt6MMrTyUFhCmPD/BUhjwmrtJzJudmB0D/tBn48MvTIuSnHbvTYOIU8+k7AxRx+24z8hmAWSzlibf+wM+TJbk0Ri022o1JOk2ylVe2xKaWuBd8XiAiCwsdPzVCZgZ7+GNftiNwvbimjal7TSRl7KSnvKJBWwLIiyzojjqgE55qwINNgjcvyMo7LfwoJ5tLfpWfk1hkoywLFE66a8MyVYuq4s8JLe+GcKIGf+TQv6QJZLPoP+yeOtG2qWvJAS6ALMTRCzRMx4tZ0usjBXXn37QB1xcHftZFOhroqxzgSRde5u98y2JaxMEhr3Tnfk79CtdAnDqA19IFTAOagPk53ILrSzo6oIz9Kl98zZ800yANXsgBOJ2408hHRoA08wEI09bGJZ004q4DbYcPL8vQgsuYB2HjV10YO5VGPZTGtQj6JbYB3j7Z3+hY/cbRrl274+yzz4lXXn45/o9/8S+0IfmpOGXlPOHtlxwa17T4ZhHOKZqKaqGt/gKt1H+y7+SsMPT5sURpQRHeB+HHSvdIksOxYMEcbX5Wx5VXro2VJy+Ojfxi+/cfjice15g5dZbylwlXbSM+/BDs6OhsEZfetDFgoS/uso/p+Qvoyki8rGv+gjvywfNYvlzOAlrWEnv27UzeixcvzCc311yzNnYp/647740XX3otli5dnnz27qWO6HVybN+xLXXLr8dzDZOX3NE5Gy6eBEFXLauNUI05LOYpO0UbFw4TpJpcxGf/qFbIsBJzjAOqDbErHGnYntuV+KDtSRvYJnQgdfykXO3RNYK8urYFfpefed1ivBuzAPh7U8K8xpOS/XJTp4/Hd797T1x/w2dzU8IL8PwoJXWVNNnetRkQX7U1csABOzO4nxwnm8B1sfyEbdMAi3Hn8dTcdl71KSDPcxk8+Aw8PEhDEvMASDcPgP7vfPNsoU1zuPxyHj9ynFO61xnoA2BTDT587QwZ73zTNg5xZLQO8ym+0ql/2oTxMncgWx/M2/l9vH46fj/suKGf3g8b4Gsg3XXTf1lvt4lhgkb+dWUS86Ng2thTC6bhfPPsx/vgNMq3zmn9Mm3eMDA+dTRPu2Fgfs5v6Q7jcSK+hhPlD/gP5AC3dZXYeRoTyj8ex3j4tIHjbXsQbtvYOC3004bFP8m10MapK/yRA+f4yK//0lfy+pYbh0KenHFto7kg6QwonFhz3QUcOiP5sDQNBkU6LhMqAy9AGLAwvBfCQFHdl0F+Wv667r79B3PTwQ9q7d13SJMin9p9Np57/mUN8lO1ibgoLrv8yrwTzOcluYaDDAxCTJI5wErW73znOyr7bnzqU5/SZMcVhPpELSf2TO5vvLE+li5ZEiefvCI3IRgDGxPud+NzRWvenDk50PBt/ryD2g1k1C31geSdrlNPcuQxgRDniRK/2M6Lo4sWLYlXX301nn/++fyMMXLypIp8APkpk3SkF99ZJ90DNAt36FOWOteithauLFzM2zjQ8mIdmujZYfIRHtrgg+u2JA4QJj91muVromZBn7+wrDLQQDbS0Q0TILhsTJhY0QkbGJ9Qoa98KqXFPGB9Kif5pFwC7MxxLwABJuUqUyfTNRnUAt44AOkDuaoubEpoQ28GqBubOeQD6OhsTNBTXSvjCRnySw5OJ1Xd/B2aYyxK+YwxJ9Qj+Wvt0EEf2D5lUjcCfOLIgEx1Alq6RjbksLOOqbtldL1wpKcNqA7Qddu7roDbrBna8n/yS1foDV5lZ9Yx9MGpOlQbtPok3Mprmez66W4zpwPmh299WU8A+C1YR6XDKmt8FgOk2bW0oOMypul80pAH2kBbV8Yo5ALHvEh3GxAn7H5I3PUxrsH48HE5O95PmzINXak8/UuLSS9Q3W8oQ985oPGQ39RYvXp1/Kt/9f/TuDQ5vvylL2gM5romdLnqyeEG+iobIlyLUU++/fpTp0RSmJf3ZT/aMLCxOXhIm/SjjO3H8muCZ55xZpx//jmy++lx9933x8MPPa7FXWgRvEB2yJjKOK82EA8W4cjM53mzyburUvlUVTwlQf4pI6+n7ZPcbI5mzuSpyeQ8VEK+0bFxbbpWxQUXXBS79+yL737vtnhh3Ysxd94CbYoW5+J76hQOa3j/rq4STZ8xRen7RG+/ZGC8pA0mJx6/gcK1MjYWbDi4DsWP69bEjnz1FCT7Om3ZyUgbUqeJl+wT3zaOPge2B1T74wD7A3AbVKS84jNob0jQPsgA7aTf4SAfB3DUmSclU6aO5qbkhht/JOZJLxyi8FlkaOYTIeh2/Vw9JuUz20orOE6uHtiO8dt+TAVchnetOITiXRDjun/gg49sdS2br0VOU5tkMHGzjsKFvvnRFwm3rgXjOdzG8eiX2Z/UrrZL2rbGYngOxg+XM/+q5/E8wRngD3TWbkroi3UDQvoBqQPT6fvAsLQTgeUE3BbDyoPnfEOfPjjDeJL2SQ7APh3ug3UDtGUAp7dj+TBwmbY8fr/eBtenxW+hz2uYfuzIMz3AZR23PwyG5X0cvmEgH/6gLkAbtt7zWmaT3wLxvm27PtStxe+XNX6rZzuXdZk2z2lAG26BdOi3MrVyjfxKc33LSACDiBvF4HiblhWWA3xqAl6eSDVQZcsIS6huYal0JjJeOObUjMF28+YPYtuHO+LDHbvi6WefjyeeeCaeka+pLS688JJYe/lVsXzFKfkEYdu2D/JkjcU7J9ks2Fj8Mzjcd9/9+S7JLbd8WhPrIgk4KXbu2pWPy5Fv4ztvx4Y3XteG5aoYHxuVlLy0RiNocNHAwqeA8efPn6d0LSSYJJTGQIq+8wVJFn5KY1BiAOUUJp8KMTjJUW82b3zpiVNt3kHh6zaPPvpozNOmZP6C+alDFjj41hULSj5hSzp0vVDKhab4uQ04kc8652BfC3U2ONDgCRh5tQCqJxCAfWjQHuCQxiYDPqTXZFCLG1zlFy2XzcmYgVf6gh86xy8oI2PwZ0IgPUWWqwV/2U4+SVIGsiNLvlehdGjRpoSRBfAiUKafnZF4EuR/0bCsOMB8qrpVV973IZ88ePAEhDibFOhZfmSHMotqdMeGh9+bwSEXL8QLS205rvLIL9nlWz/UB31BGxsHauIa9CNwEl/y5aJHtpans4rztInrh4Sl6fTJI50rL+DDk99sgT8ATeTGQRcHL7cD+YDrSDQnzgbIcx1S9lLeBF3qhAP8hSIDYcrbQcc0iONbBtI9IfXzycN3ntPRF7ZAPpDpHS7QLwN/57lOxOEF0P7EbXukk2b+1JM4zvU2bdKwF9fBDiAfcBwf/vAx78pj4c6mHruQvrTAZBNMO+evlwtjRDx37twtuxuPFStOjvWvvxa/+/X/En/v7/56jI3yThcbbNHvNiLYMU+L60BIdREf2t6b/5RTPhtwxikWkDyxZTHJy+I8+Z41ynVKPvZQ71bxMQro8UONZ59zbqw5fU3+IvrDjzyq8fUxUTscc+csiNFZ9aSWMY66seBjM4KtIl+2h3KQSZaW9QQ/DwhUb4yc99vyXZr84MSxvJLKFxHPPvvMOPXUlfG66v/nf/5IvPvea7F61Rrpa5bK1jVdNnl8MODwkX3iyVNKeGNbpGvzOYn2Y3GqzUX3BCG/4nWM9vL4Vtcy3afyAwlpS4NDD9pKVpZ1qSGmcFO3coybaQNsBvKvwHZhG8qrPcosWyCt66tJg74ID49rAxzMn/Ge93cmsSGM6fGDH9yfmxJedEe2Sao79QGXcvCpJ9ru04MxIWVRG1muyi+52jygn++n1wDXs8HFpqgbfQRc5McHr646F136D7/rkcJ1YJ4uR/9yvJXDPAGXafuWdYZPerspYc5yGfM23T6YTZ9+8adMpefaRzFf36LtivygPifiQfpAno+TZVBng+meqOyweEunT5N82g6fkul3zkDOROx48hPQ0h1GAwCH9m2hjzMsPoyWwen9/GG6a+FE8tp2gT4N4v1yBpd3vvP6tNoyLa0KH28TuAmcrljadZfXgvEYv10HO8aw1pbbPJzBeRM8O3D848oazGcYUL5PAxj5W3/jp25l8evJFYHJtOA2GsLOI43JBAdQcQta5WoxgubAJY0NAQsoC4HPNa2cEDQx8Cu6mz/YkhsSPk/5+BNPxXPPr4stWz+MszQR3njTzXEJ74ScuirvLlOWBSbXDubMna1Jr363gzFm1+5d8f7778df/MVfxOVXXBmXXHJJLj53apPDItiL29deezW2bt0Sl15ykeIa8HKA4rRD8moA55eIOc3hV9w16qTMDDZ0Wq7osLkRoupDzUvJALryIoYnSZAljWtUXLk56aST0qYeeujBmD1ndv7IIMB1pT2SnZfuWTTwOV8RzQGPgY5rS5SrE31ONqdmGfRZHyuImDNnTm7WmEzZlAA2DORjEYpMtB0nRpmnf8rJxQwM/DSDvGrHWsB50U4a7coklzahfPCrXVNkqpyTwIBW2ROTaoLS0EUF/aRDTpN/2oug9F345HmigwG6rZfhy7CRyWEAGnW9DPuteueTGuXThuQbn7ZPugLowJOv/eTGo6sv9gkuT9pYOGae6sITPd5PYgM6pvaaP39+0t6j9oB31hkJOl61keO0Tv1NusGn/kyg4LP4Y7NBGnUk7kkcWrh6OlQT7MTL+B0Ptxf4x7vSI2HAbQhQ/5RzAjeTJ2SGfk2ylYej7V0e/fYBXGgyNhCGnzcU5gNUfQaDJPk4+ALOMz4+abRX1fujvFvw2ARuG8a3fOZnmoThg723QHorWx/66cbH0ZbwgqfT0OHhowdzHOHdpPzAgxzA5iC/tqX2Z+O7Z+/BOPfs8+J/+Uf/KK751BVxxRUXya54B4wNO08M6v025KZvYxe0Of2Op3u1mC3byJNcjVuMmfmiOot05atVEoeDIdTqp1yofo7GQMbCvfv2aMwai4suuSCuvOqKfGLz7DPPx5133hs7dmyf+KQwdWfTgbMc0qroq43TbKizFnDT6MNid1R4x7Ton8zvD81MffCkZd/enepmbIx2ii5XcC+IU1ctjDc3vBnf+97dcfCA2uPo5Fi8ZLHs8WBs3fa+Nu2TtTGapv5BPxLvHCcYi9io1xMT3k9kg5Lpkque5OOwMzkqLeD9A8tPv2MeU3dMmUvf+IVLnUkHKEMw7TZ16Dm15tCkmTwhliUqTzRtR9AVxYm45UBOxgX9i/0HZb/HpsU99zwaV199k3Q0J+t7hI2uAH1Txrz8TgkUB3ygW/0PSJk7INzPczzbGFryRTbnJx/c1cK86DJOJE+l11OKskP6ROF/dEwAKEeZ0ttgfGrB8TbP46g3JZluJ6iDtEFd2rLwo0zKqbCwMh0ZLAdQZWirChPAYwxh/YBeaD8Oolr6feint/FheX3ndPsOA9kuXZywgbBdi+/yTuP/Nn8CBqQKaQi0tOwMLX8c4PwWrw/D8lwe+KT8YUCZYTRaWraRVlbCH0cbnH4ZnMHhYWkFH6V9HD+hFs1BX7TfD+Nsv5Rxfdw37GzbgGkALZ1+vO0/OEOb7zBgHKextgXHeMg08mu/9JV8UuJCrWCJoIqYgIF04iVIndhSbrBQ4GVpFtY1MOSJ3RG+6sQv/dJxWYwi3OT4cPvO2LDh7bjnvvvjth/cEa+9vj62fbg9Vq0+Pa655tq4+ZZPx5lnnZ2bCQZbFn/c6+euNfeop07l2sK+WuhrEOAl8w9V/r/9/n+LFSefHJ/7kc/lb4LsUh2RkWsQPqHbsGFDfqJyzemn5wDJYILO+CwwV7l4CsITFH61nN8lkSoLT+VZYEijyTNPm6UPBjJOgnLCyAFVi6LucTWL1E2bN8cD9z+Q77KwEdy2bVu89eabuWF6+qmn49VXX4mNGzcqfWteK/vggw+EtzM3WPU5X3TJ4oJB97AG9PpV96zXgQO5iOJkEX3AH1lZCNogceBSdzZ0dZ82FOc9CS2updd8z0V6xp848RHnPGVT/eCLo1zb3tQVu6Cu6Ab+lYGapCf9wRu7QT9MlCx6ahCvCSzLKN9yAuQBpOUJHDREj3RoEXeHwBGnHak79NmcGQegPuTlhK92M++sh3DSrpnElcaTj5x45Kc+tWDkAwxc3WKxSLthk+gd+uiV00Le7QHQAzKnPlIHAuSAh3z0z4I0n2Ilv5oM6Wm5kJBM6AoZsHv8nChVlj6EqydateCxa3UC7za/1QV1JR+byoWq4tnO0gthHPVGn+QT5roeZVJPIoMe+zQB8ycvdamy/pKc0wFsBjA/4jiXNz3AOAA40EI2l3E+Dn44y0rdvSkiTJ5lszM/2nFQx0rDAZYdGoDth3xoQh8AD4AOgI2Qh+2ZBihsnGnb0CKZL0oxXubhAH1d6Vwv2qsNyckrVsVzzz4X3/jjP4xf/ltfE4MDsm/GKi1A1eeQLvkrwGJ7bGxc+uYpxDSNSd1YpHyY8ttA8EYmNiyUn7Az7ES2BwLxfHIjWelHOeZMIR29HNVYMzNOPXVVXHzxxbHspKVx9z13xx13PB5vvfVa/nI6T3d48sCTBZHPuuVva9BWOR7IoRzJNnXKjJgyWePuYQl2rPJCC+tp0zlw2SEU2hqdHo3lGuvPv+D8OGPNGXHb9++IpzR28tljPu+OPtEvY1nyFgeuXdVGiMMibbRCY4f0zeZkkvovhyPojLGr9AAf9CmhOz3khkFhDtGyiRVm/K0FdaInPm2gzIzTV2nvolFtnnS6fBauVN52Zh5ladW/vIBO8+vkqHdhZG/KOqww17ceeeS5uPbaW3JTwoEK17eQh7rnE56OtkhkG1MnwHIB7kOA06lPyqT0gZyFT5zxDaMj7I0IOKWb2uhDl3QoIxPx1I3yuGpounamb97E7fpAvn0ctKAPH4crX3J1MrSbEucPg+Jd4yb1KL0NeMibKM/mg3mJcZL1Ae2X0NWtD9AA+nnDcD8OWjp2w8B4AGG7VqctjcSXOxE9p4pK/t/itXT60PJOHh0Yt18GnI/LM40+jvP6ZfpAm7b2BT6uDdu1/IA+7xZc3jIYp8V1ej+t/HItvxYGRQZlLZ+dAVlsw6ZPPv3Lcrb1beFE6QbntTitDJR3moFw9dHq324Dp+UngfniExMUGRQwIpCDqqA6YRF256wNB4Nk5XPCVpPYSJ4sT9MEUE8UvHidlO888OvqG999L55/YV3ccec98fQzz+d1rUWLFse5556XT0XOOefcGJ89m/kptm7dmhM0V1cOaFE0hbvYcpyE1TfvJ8Wpp5yS8u3QBuTrX/96yvmVL385G2L79h0TV6GkurzytF+L+GeffSZ27dwZZ599Vi7KocPvD7AByRecxWvWzBn5w4d8n58FG/VM5avO/sEwqV/lecogvXWDF7r01RoWnX/6Z9+MRx97LLbv+FA4I6I7M69ZUbdFCxfmRMtiFj4MatRrkzYj77//Xvrr17/eudfixXXr4t13N6Z8e/fuU/hdLZB35Sl9veQ/EvxaPHWAB+H6HYZ60sDikMmb8vwYHPUgLRfxkpk2pwzVxEigCdQinl9Z7n4nRVCfBK4nEugfHzdxgq8xu/Kwm8ECroAJtQZ966w2PtVZkAd9I3Pa5USp6uyUYW5FTmS2DbOAYmFJ/QAWo9BkY0cZ7j6bB/qDFsskfGwXWj7h9STKlSk2gDDjiRebTBYx3JFOexDAk6+msZFkA46eWHjAH15MwvDAYUDYDDaHLOBSHl4Adfb1NaelfrJs9Tfs+LAWvZQ3np37MGFwKEbY4PrjCDvugQvc0kcNKuZDnuUgDV1RP8D45ksYHGji3MbWF2A5cQbThx/08c3f9CkHjjclxMElj3TLSRzeAGmESc82lm85cQDx0lfVxfrAtmxfdi6LjzNfO+Kk57ijOLitbPJkZ9BiI6B+pHFS2UVPY9thLeD37z8Ub739bmzetDV++7d/W0o+rDFyTWzcuD4+2PxuzNCmhd/KoZ58uheb4ooh7xvkUxD1OWgyNteTD/ph8cYeGWD5S1uVHCx4sV023uRxiFMLWPSBDpGNjazqlgtfrn9NiyXaEFx33XWxcuWyeOyxp+J73304tnzwgTbp49q8zJUtj6qvsGnqJiTeJ0MHkm2GxgpF4/DB2vhjHQcP7JN/WPPHfo0J6sfixSeT84BDhUZn8gOIi+KKKy6XLBF3332XxsUXY/68xTF7bF4cOih5J9U7ItTfwEaF90t4N4YvO/I7J2R745H4irsMGxa3I2MC45qfZtUhicorz/j4buPc7CifOueiGKVP4ClNPvaLLUiCibKgFE/Ze7YVmMhZvtjJkR+xa8++WLhoRdx118Nx5VU3xJx5C8VP/ZsNnewu25GyuXEo3UEPXkDxHoDragcUfo23pDH2k0aYK85tXZhXIE4fcl+EBxvRGpP5+ED1J3BTpoYHfdxl8B12vwVIA584Pg6wzIXPgWUdBBS+6Akn54IOxzSM47ECnw1M4ZQcBuTzeEffYg5ISB6lg5oTa1yt9JIReoXqOWBQb8cdtnM+PmBaQD+97w8LG/ppLW495dHY2cnbxwUck5TKG+D08ZDRfusMbgcc6WlTHQ3j9ekaz+1m5zz7DgMtTdNzewDEW3yDeQAuh3O8Dy2O6ac9Kd7aNq6lDbhchfm/cJ3eOjdA9euPym2wTZsOYHzL4bxWp20+4DycwfQMlGvr6P5vZyBsPtia6+S0Seuf+dNjr7/+ehJxQQviDmilAhaMPBZs3FXODUgOMnWHngGJzjxzxqzEYfFE+W3bPoxXXnk1XnrppXj77bfzpOeiiy+LVatPy/vKO7Sg4xoS17Hy+/zaSEjMXOhzXYYJRIRyYuDJS04Gmqh4qsFvjPDDhP/6t/6VJtX98fM///MxOqt+yIsvXjFZSwU5gTNBb9VG7OGHHo49u3fHF37083lVql5iZzA5FPv27MqnKEuWLIpTVq6QDaBoDE0KlB74Tj964vOb1J1Jgo3O/kyfokWsBm753PvdsnVbPPHU03kf+4wzzsyTLMpSjz/6wz9WeCS+8pWvpJ5YSLN42K9JmQVu6flIbl54gkI+m0h+c4XF8abNW2K/0jA8vtrFQpYrXNzrpg1WLF+Ri5S2ffDBM22eruzYsSPbl7amLZCFgR3ZACYT8qADPfjxDg/t6s1D2o/+UTfysR02WcRpOuO0tsTJKwM5+KQfk1FgPzjyKYufC3bJmrbY2Xc+adDgX5PtYBCAh9MoC20cmzTK8xQI2aifJ0kmfxYPadN5ulgnfLQr9PixRCY5RgNky7rBR3H0ydWWrINSOFFmY4QMUgASSW/1YYhcECpeG9wjeVWPNAB5kQ8o++ATyjztqUUyYP3hk57yd2k4A3SQh9NxcKhr6lvpOBah5APmi191Lt2RZt6kAciFcxoyogunAZTFrrzwJ5ztJ3zifV7ESXfcAD1kbPGhBRDHHVRfb8H08QH4IgdplLdduTzOvN0fwAFsA+TTDsTJpwz0jAMMk400AzRIo07GYyw5dIRFv2QI6Up/5GM3LCqxLb42+I0/+Va8u3GTFtxz46e//OPq+29obNwYu3dtiyN51eqoNipna1F6WSxatCDGxvnox0geVLCA5JPmyMIP1B46tD/GZ7Np2ZdXRdkQcAiCnXPFB/7UHxnpL9O14Sg5mQeoF9ZcT89kvmp/jfFSF1+h4yrVlBF+sHRmvPD8i/G9790Wr776Tpy+ZkVcc+2n4syz1sRMfm1eKoPWoYP7Y97sMdVjl8rVtUie7tAvpk3XhMaL9iN8en6P6HvzL11pszEifNTID6Syeftw24548IGHNKY/ESctWxQ33nBtLJU/fQYb0Emxf199TISnmzNm8OOy/Pii2kN1y3nlGO0jm8krXWW/PPXmB3bhzdjAIpSPWuAfOSwtKD/NTHmAbQAdph3KNjhI86YE/doGEifro7L6V+OM8iHodFyZceVnhP6EXXOl7UjsPaQ+Mm1B/MZv/Nv4R//L/xoLl6zUWDVN2znai/EI+1Q5lUevXHdOGZQDTeQtvRYgl4F0bIG6kI7Ng8/ckvakvoUw+a6cgDGQQzzywPd8A3hTwvwIixHpZbryp2JT6KLjAX33X8rC3/FWd4RdBmj9qg+2Wr/zlXVkHhN+HhSq9vTblp7LA4SRF/61qe3aM/tJe2jhJ9lVB/oh4zw64F3UtFmllzwF1o310tbBYHzzdX7y6WQG2nItD2AYTgvD0k2j7LL8Fm8iLM84dU2w6tiXAWjl6DsAnbpO1onpkOZwS7tPo4/T5hna8gDxfjlDSxeZ+vmAcfDbfMftKO829NjQzhnDaBdA//g6HAfdIiiXFwLTgSY8cAC8ybMPtPmk2QFtnoE4dE27XwbaOMB4Bte9LWd66IMrn5bNZSe998r3jvFr6CCQAAKGQkEWG6TZcAgDFobrLWKbnbTy6lSYxRuTOE9FDmtRvkGbgte08XniiSdyIb161ep8vH/KqatjdGxOTizcoYYnn8flFI2XfLlTzKKKXwTPBaN4MNAx2KQMmjzytEpBfizrueee1aT0YPztv/234swzz9AEtDu2aTHPkwQGJTYmDCJMfq+8+ppkPhavvvxKXHHFFVq8n6S4FtCT4KEJfdeOnLQXLZwfy5cvY/rKTQtAmHoiA2JQd3TAlR6u81B/wry8zwS3eOnSHIzHZ89RXGJ3eoLSq5Ljz/70m/ELv/ALuRngx8TQQ2KJOItbJtPSv3QxNpYn/Qzw1GeXNgZbtmyNzZs3a8P3Sm7k2LSwqeDa165dR2L5SfPilFNOjbPOOkt1r9NeBmsWptBeu3ZtTjRsCKHLpoNNDy/nc/WNDQx1WrBgQZZhssMmmHQ5VYUe9cdn4uWEBT4AuqFNAeRGAcgGLnXhR74YvN1h1bKJ2xoufupLadjViHikvQl11ixO7bJIQrVJLSosE7IwECA7uF5c5uCgfOTBtiiH6nnCR/3yKRKb4Qna2F11PuRLGTsf/KSnUYJNMZtHFpeYDDxxnKChy2makEsObQ66jZLpYd/QQW7SzYu6mI/1gc+GBp88A/UAD8fpLu3KtTPKWB/+CAK4AOnQMC3zty6dhgOI49ApZdze5KceBKTB07YGeINgMF3zwQHEXQ8APMDyggft/ACFcJAB28WHP2mUMR3SwUePgOtGOmHSyW/LICuAj90hp3GsO8sHHRxAOmDabRmAOMBJ8QHZGAZGv8k/8QCX90m4KrRpM5+8nRG//dv/Jv7+3/s7ceklZ2tc2iS6+2LWjKmxZ9e+uP322+OZZ56MNzZsUD0iTlo+N2666cZYtepUbVIWCbdoshGoQxTZ32Q+ra2F02FtVDjUGKl24SMhjNFc6fLikwmQJ8nYKxsUSZY0cyzVBoT3M3KDf4CPlWgjM22m7JzPGB+J5559Pr77ve/Hq699EBdfsio+85lPa9znt6J4cihb0SKZLx3W54j3S84af9kM8eVDvijmhaXb1TaITFKRFoFj2nSor2uz8s7b78d//k9fj/ffPRBf/vItcdnll0jGSbF7z3bhTc0NDpsytU6Oz9NmaAySyTFO8zsn9RSkfnsKm2BTIkuv9lU7kU9dYcymJBtPukW/ONsBMvrJinqUhqqyKQA8oN2USMlKVz+gbkonC10ck26KtiSmsjnf0u/Ur7QpOSbb2L7zWPzmb/7X+Ke3/mbMXXBSTJ2uNplMP1JbHakyHPYwzrIpSRtLftWPAMsGWD7SqAs+aZQDH7sgnnYtHbApIb0OXuo9JPI9DhBnfOUrlGwK/JtP0+Smq63FZKKMdUc+YdqAOPktOM2ytlBp4PNJ9/1Vh2ZTQt9iDiuoMRXo64JytcapNPAm6i2fuQBWyEIdGPvpI2xKGJeYr9tNCWVw8HGYsvgAeMYFnN9Cn1aLD5iW/U8Ct68hZej5H6Epz5sS5m8STKOlBVCmX7710al52LnOhIfRGwYtnuk4TF6fTj/N4bbsx0GL09IxPwDf9py21NlXW+cTA3klS0sPyHIeFxiele48+OAyT87jpR3gvD60dIzTdwbjmS5x8s27D6S1tNEFjoNapwOER/7h3/nqrSxA6fxWGoXMgIWFGeIQgAGDNBZkeZKuzpkvR+aira5ubd26LV7Wgv/Ou+6KRx97PHbt3hNrL7sifvKnvhjnX3CBJoMZWijN0kJ8QQ4YLAyZqIrX0bwqw93PdjHAoMfkzS8K571n8ecKwgebt+RVrDfWvx5f/epX4+yzz9YktS8XXrvleIJRV2XqhBia69ati/POOy92bN8hvlPy6QIvtsOzTtK16NemaP6CeTFbC3fAsimQJsPpOhMUEwkLdGUgkrKZ1Bh46ocIZ86aGbNFHxwGSfRY7zpMyqcUjz/+uOTcHRdddEHSz8mWwuICTi4ENMChA1403cn1IC0kSKcuCxbMjzPOWBPnnntO3HjjDXHNNdfkF8UuuujCuOyyC2PJksXaYOyIt99+S23yUr7gz9OjN9/ckPIwyaBjtzfX1ZBr6dIlsWLFiqQPzry58xEpJ2PaADmpB4sJfE7KuB7A1S/ypKaJdL6+Q5uQTrwWrLwkXu8owBv9MtgRpq4sMr34Qz7KsKjP912Ujj3wlSLspmySTlKdEBrQdafEtokXLSYXdWA52pAJExwPFrw0jF6hyaIEv9qs2gBa0McnHb/Sqv+4zTgtQ1bkhGEuCuTvz+tfsktsQYuFnNRFGxo+TUXPZQOipzTi2Py07koCi0dmDfiAZx1RBxwyuz7Um/pQDiAd3U7046Yu0MCRXnUqPeKTVnoYbCLNxwtuy2xa4AHVXrUhhpbzKWt+AOnOsyNuOsQBZMhNpsIugwPasvBt64C8tini5k8YHqQTJ92uXwafdACfuB1lHQZa2Z0GDQBcGrHSGVeoNzkqI+Pk/YuRkRn58vhTTz8eP/uzX469e3haulM4/IYPv2x+RH3/jLj+huviqquuiEsvPT/HMA6a+Prghg1vxq5de7L9x8dni542H6oPh0XYAO/ldasP4fG7Toe0qJop/lwprGueKZFoWl6GQEkvXwWPalO/l02n7InNBGPAZHCPBT/mePLKk+KyK9ZqbFodG954I+68467YLXmWLV0uSuq39D/1ixr7qTPjGvbCmK9FrOge5JqVeI1obpG2Eo8nsDzRVlVSb9SFOYgX3q+44soYG50W99x7v8a6N2LpkpMUHw9+R4gNyf4DezT/qM1DNiwZaA7GgryyA4+uD/IkFqgveIFX9pULWtos7a3SDK0NYhsea2wTx9kpNAS2C4UKp4sldFmUqacphOmbkl5y807Jjp371daP5++UTM9NlmxUoqc9q35JJMuVjZUc2OFxnBKwzdZRDxz8LX/b1/MKntLt6n2KymvTAT99UEL2qYkX40nrwDxdDjoAvl1L1/mEWyCZPPo9QJuxScx6SQ/5a//Kqzm8xjDXudqt6swaB2j52RV0shBUWrW7nHwlZHpfNkOb7rB98yB+PL9Phv8R3BYmZMj/K97KM+Hrn3HQZYeS0Oed7d0DaNquHMdRtuUJON1gHEMfvw/D8p3WOgDaffmH4fVhWLrxh9GzfTtuMG6b19a3xXUDcH2rD209KINrdd2C433ehj6dvqOvgEM7M964vd2+4AD2wQXPjvJ9GPm7v/Kzt3KiTgelgBm0YIIG4uCw8KazMzHyBaKZs0ZzYnjyqafirrvuiUcefUyL6P3xmc9+Nn7qi1+M0047PU/huMaFv2v37hgdm52LC07TmTjhv7f7MUF/4YoJhwrw2cgcVzVpgMtGZu+efXkN6/333otf/uVfjvPPPz83FyyMGTx5Z4QTGm9GWBixSVn30ktx+ulrauOya3cuvJmIeUpDR8vTc+mEr2OxqUADTFrUW80heRjYpGDVnTSuEOwUHTYpfH6Ypw0MgnyJxqduPo2fqombU3jKjY1qElHeAw/cr83E1bko4IkCG4NaEMgomIQlEwt70rzopUGZ0EmT+Wa987RR9WBygMZJJy3T5uucuObqT8ldHddde02cddaZ+ZljTulffHFdPPXUk3HPPXfHq6+8nHp8d+PG1Avl2clyws+TKAZaNoFztcFatnRpXidZvvwkLZrm5gkZgzF6572ZA7w8r03dfrXlvr27g8+N7tOGil9/5mlQPgWTvOgI8yoTowO4E2DY9fI4bZ+Ti2wj657IFebdG06n0Kvtl7Dj6NgdB6CjGIcU9I3vRSeb17Q7lSEN/tCoCRyetUhlo4He2VBQD/Jq0V1PwXgviTbLdus6J0948KG5d8/e3Jzkk0HRQCZkaxe/lj1lbeoFfRxG6c7t8sbHAdYf/RR61gP6pB4AaU53Wael3aq85SGOI9ziEW7zLBNxfOTCAaYHuD36znKA57Yg3pZFfjaCxCkDLcBykGZ5AGjgoAcddNjqG3zyoGNnOXAGysCbNMsLmE+bDg3XvaUHJD/Zk0rKetgQMbhBg5NlyXSMr0iNx9d/97/G4sXz44Ybr9JCjgX8QS01ecJCn5A8+QWrI/JHYumyJXkow4HEVVddFW+/tVHj4yPx3e/eq379lhatGlvG56gO03OM4kkoYxhPBxlX6VvYMPT43RCux6a4yMrVJgUZ+7SUEy6bdw40tHmX7XON9uChfSrHZl6L5V1bVRUOg47FosUL8sdrF8xfmD+GeMftd6uPHI4lS5fkV+sYc/eoL0hrNTaofRhn6Hbojr7F09pc8OVCEp3KdhKfcaRk3r1np9rhcCzTuMcP4j722OPxve8/pI3J/Fh5yso4IPmmTJ0Ue/bu1MZEMh+TnnNEp22wRWxBTFVpNiXYidutrmHVBA8u4wRhgLZ021aba7xs+pfBdgEkTdlvpaWKM+ynr4rlhshlSqySERtJ2dUmBw5OigcffCpuuvnzMTZ7ntpAfVs2QT38ZTXaVf8kW/GlvOkCpDncAnVxHfGxcewfIMyHPZgTyMOnXxjf+sAx9030XcWhwaaECb3eExr0CcKm4X7ZymncPrTplHNZIOcZ0Uw55KTazOcLlsgCP8YDZDS/DGfpATivaMOzbIMIHn2n5qPEzroNg2H1GFYv88MNgxOlA8N4tPiE23yHPypFwYQckHC4QzbdYXUALAsOXTvsvBYcN83WP1GZE0GLb9fGDdC2A/r4QCtHH1o8Q0uvT9c6+DhaeOQP4g2PLtg/WGjptfTbsi0OcgyTgTQ7oC1P2HHy6Qvu2+5zLncimKCLE61WHyN/91d/7la+8gSQYSHxPXkTBtoJPoVSh+QXd9mI8GWp559/QYvrB/IXy1mYf/ozn40vf/krufjnicW7770fO3buSkWyuONK09w5c7VgZbHKj4NpYauFNzwYKHj3wotENiRcMWBC5GVIJtJN72+KRx95NHZ8uD2++le/Gpdeekku8jiBZgPCFRrelWBTQhyReTfgtde5unU0vxyzXWX55feVK0/OARUtsdDPxaQmPd7T4BoBmwg2KQf2H9BkMBhoSqFaFMhnAThH9Tnl1FNzEuX0kPmDTQYLgPxGu3p0br5UNptF//FJ4DvvuF2bh3Nj2bKlOahxV37fXn7UEgOgbcCtgc8LYmQkzqNiZFaTqo241lP3wRXIMjzVyCdHu3clPpuNCy+8IK688or4whd+NJ8Y8USEqx4MzOvW0Y73x3333RevvfZavPHGG7m5ww6gDS90xWIIetxZ5xoVMvFFnnwPRwuApUsW59MW9MjLsPyezNjorInNCU898tRRgJ3BO5/AyJ76Rm2brMVJTSSEkccLRC9QkalcvbTLvXpwjGebLhsu+tj2hK0rjQ0qtEjPjtItjLDRgZsh/OpInBDPncsLvXwogWtC9S4WmxZoekNSDGugIR27r4XW8U838P1CKfSRBR95vFHilM/1MD3jg5d1wgbg2uHggJRJPMDBJw54cAHAdZ7zSSPsdrAspFPWunLZlEHppuvyALjE8QHCLTjP6ZYLIA3nDR804Qe47uDD1/lAKwtpjBVpd6qHZSedMrQHeKTj2jrgXDfn4VtG/BbXzrTt+wXkY8fYZErWElNAXabExvfei9//778fv/RLf01j6ljs3PG++po2aVOqDGXZ8HP9iT5Iv6Ifli4mqY9fFddff4PG4FXx3nub4nvf+3488cRT+Xl0riItXkT/5OmG8NUMeTCTY8ghpUk2xVWb5JM6BOcIemIhZ9ug78mOpvChkOmicTD27GGsUXmVZXHPu1OUPevMs+Lmm2/Oxez3b/t+PPX002mjPDHnqiTv4U2bzhXHegrEezEcPByWPDwZ4Vfa3bY4DpHQI2MmfY4xn4Umv4LPOHnVp66UTnbGHXfeF/MWjOZXwug3bM748hh6zt8uyf7JaTl9pxaj1K3G2M4u5VV9y85Ayiy1OwCeXXsy7zygbKni2C5jFkC8I5NEQc8iVazLIx05kYs02ZHacNfug/Hkky/Gpz/9BW3wuAIsmbVJq3IdkeQLEdtn2Worn22y6nj82AIQx87pF7Z5fmckx1ZsQXi0Nfgt3cRVPL9MKR/5awyXjoTjhbtxAXgBjhssj3HbMgBxgLTjFmzgyUvbUV5el6R+sl2PG+7Dbd0pZ359gC11cQSU3DDnGNLJhRsCfZrD6H8cgA/9tu4G0zKOweHW/x/lOwGm2xXv03HcemwdMEwGpxF32NDGWzonAuOcCNdprW9ZWteHYXK1eMPyT0QX3/0EaPMKBvpo/QQHhXJ8mQLTwh1nz728YWCZ7frQpts3PfgAHluM2/I0Hv0OHIcN+aSETYkR8emcAGEzpbDTSeNJAot5flvk3vseiPvvvz9fzL7ooou10P2xuHTtZfneCIvCdzZujC1btmhQYoGgAVU0+KwvdJhE8nqTFspMKmxQ8kqUeHNan9/u1wDPC+p1j/eoFtgH4603+eHDN/P61Re+8IW47rprc3HBJoQTPtT94fYPFd8eBzWRsRHgLukHkveZZ57NF84XLFgY27Z+mBP0ySu55+zBhIGTih6NBfPn5+TGQlwZueBk4GFQZTD215u45lNPjA4qbW9s3vJB7JbPtaccjIXDD6Gx0GRTQ13zKx0azJlQ+ZV3Xv5ns0BebdL4wpXKqV2YSJnAGFRpJ17IR1YWwQA8KYPc1cDcGWdjdCBlJx1cfBZi0Kp23Jvv7KxZc3qcf/554n9hbu44aV2zZk3Swj4efPCh/JTxHdo8cVWO619btn6Qp5Sc7k4sQCQTmyQWM1wZQ3e0x+jYzJil+rCBWbiQX2Sen9dEOP3kXRvep+HrYfyg5PjYeOoNebG7apfSOTrhRA7Za0MymADApd52SpLjOl59NhknYdOOy7Yj2412dBqbDRYdyVd2CE/S0Rs8wEOnLGJpC/iQnxOzXLaV5CHMnWkm6pqkarPNZpMTYtOiDtAGnJbXuhSGd25gFU7aokPYcRZfpJV8NbnCh3x4VR1KLsK2WdMmDX7mnRO20gDTJL0F8wGP/gYd4pYNcF0B04APjjj5+OBYXsDpxMkzDeJ25Lus9dem46hj35FuGQB4kY6ui05d7ULfrg+2Bu1WXssEoC/wzBcAt3UtT3ABx+GnEiqL/PQj+ql0wULnGKfRU+Kee+/T+Dgj/tpf/1nx2y2ZeHdmp2ip/hrXsD/eE2EDMWUq12hlX1q8MwDSNocOsimeEkuWLIsrLr8qLrvsCvWzBfHiiy/FbbfdEa++skHj7AFtEmapP84SXdVF/XjaNNqQ8YQFOvo5nHac7zxIRMZo7PzwEZWdyaENV7j4IVfZmhbF3N1nk7F/L+9x1WKfv+qrh/Ml9JtuuVGbjWPx59++LZ568llt6heqDJ/TrifMfBr5wMG9Gi8PaPw7IlsWY9WTPsYBFfrNsV515X0Wnlwz5pGOzBJRejiouei8OPucUzTGL8t+y3sWU6fwzgs1xa40fqkMV7eAXMxKTuhku2bbqo3A0dhQ7U24bLVavtredpCLVYXJr7ixCsCtp2S1QDZNygB4OB+AOb8OcWgb+hQj7uR49bW3Yt26DXHzLT8aU6Zx7Vn6yB/lpG7IIC5pu2rHY9Vf/DSm6A7q2ncAeQBx2zz9gPAx2XKOeVkH4UgnAPmm7zhPv7L/KM3jEpSRzfxdxjyJG0izGwaUs6tiRS9pUkbp2deJd62mpA7f80f1UztokA/0/cqr8YuUGvc5MKjDurQZPIF5APYNA3oVHub6eY6fCJzX8jpR+OOgxZvgm38FtLfFGCaX27VN+yQwLrxbmq0zDJMPaPHacL/eLU4rq52Bci47jIZx7be4bV6b36czDIz/EVBy5onEx9FsefaBdNt8iwcNp7cwjI7L9XXXQj+9jZNCWcuOG/n1v/WXb31/06bsqELXBHckFxt5PUlpnGwwACJjDooa6fmUIp/0ff31N+JP/+zP85O7l112WXz2sz+ST0WYsPZosc4AwJUmvtLEAjMHBBGaqckPnwXb3DmzcyIljoA54WgSZcDm610s9NmMMIhJtNyU8A7Jiy++nC9y/+zP/Uy+T8HJLYMknxHmyQ1f8uIlQ57MUBfkZnH69tvv5OL/0ksv5VZUbqS4wnDSsqXCq6cNPBHhKsI+rjDx+yhMPpIdvxb4DDB18sMXvvJXwaUrBlk+A0n6vv0H8rdVOJFjcmaAowwLyaSn+tIAPPHhmsL46Fj++vxnPv3ppM/GhMfbLO55EZWrCSwKmPRJZ/GEz0aETVs+nkd/wkHP+RImDSx9UoY4myk2VZzqk7c3P/srwxRtTRuZBz82C3PULnwe+Zxzzo6rr74q31G5/vprtXkcU5lj8dprr8Qz2pw8+MAD8cILz8crL7+U1752alOIDrn2NUP1LuOuSQDjyx95kx3RVrQT7YLekJEBnfAMtSVPl/h9GPx8EiOZeDGe93u8SaTu0CfshZ6NXeaterEQ16ZWeuJJl6qMiadNE0wZlO6FaOpNjquF0J2dHyZg8q/NIHZU4dpcIzP59cTmaNoRX3MjDXze/dmnfpC8xQ8cNjT5exEShIWbJ2T6DA4ebHR5QggOC2P41SRZXzSjXjVhQvP4hXbh1eakjbMY8wYCfHxkyfaXDNBFZuK5WFBZ6kGedeo8AHrIiYzIjG5LDq5m1MIQXNJzsaV0aOWCT0A6cfCcBg5Afak/8pCGfunL4JKOrJQnjkzUBR/+puk2KPrewFRdike9k0LZPKkVvq+fgEv5WvxKf/LBAyhtvOQpOqknyogOYTv4gWe+6J/0XBgrjXgtrkV3sjen+u8YYwW4k+MP/vAP4ld+9RfjpJPmqd33CGd/8IOFGpCy/1MH3v8C6A8+eKB+PF3GVpCLa530w1mjM2PV6lPjwgvPz9+BWv/6m3H3XffF9793l2Q6EksWL5XPRDpZY1ttDCRIVxfsR/XWUpJ+S53YtEC7+unYhA1MnzpdGwX1rWm1saOPMeBu37EtN1GjozO00ZgUq08/Pa659hql74xvfeu78a7mlYULuP6qsVPyMy4BHMJ4c88mi0UmT5l4ER77g2faGerLMnJ5Fe5wXuniV+oZ5/jhXa6u7drFBmpajq20HWVrw1Gb63qPpPpc2WfFk7efrEiGbHfwUxdiXo2Y/b31nQ8uUPWgDmUbjJDk1Hw7sCPoVVnhi2/xpy/JvpnXVJfnnntFc9pWzb9/KaZOn6Xxrq4H55e/amjINmT+yUmvowdPDrtyUyEH3UId2DBpKWcXxq48hqTty/fHJhIXGkVmQC//V91Eo377qTs4UBmetFgH5gNYnr4c5gMY175xKr/Klj2KHrajuqbcqePK85Md4Di9d+DQR9Iz7vEETdbahbEBGVMPXV1NHzAd02rzAON/nOuD01r5DMPSANPq55t6n4vx0+Vfl65+kvVXesY7H2jDfTAtj43DANn6eY67fCt/m2ff4WHQ4mE3A9sZ5PVhmD7BtTsRtPnQsAOcPsCpdPKddyLIcaih2/qktzZN2K5NA6+tu/MBpztvGJiWywAuZ7229Fs8+gyQ/VKOvJFf/oUvdr9TwgSgAnJMliyG8uqUxjEGZhaQfCXrvXc3xe0/uDMefvixeH/TB3H9DTfmk5GLLrpIBOtHE6WOHLzYGOzUZMMAkNc91GGTqTotk2c+KZCcXG1hEVuTBJN8nSLy9RZVS5PdeOzfx1WsnXlF7I03NsTKlafET/3UT+Zd6xmz+A2JGflbEvm1DA3cfDJx8wfb0k3X5ia/k6/FwGOPPRZnn31mzJs7OycUrm9t+WBzLJg/T4PsIfHZkzLxvoVGy7xa5UU8V4tKoVr4aIBjUMJx5SwnACmLwS8nbP3N0OaL3w5g4cAgxSJCTRNHpNdRLfgPcb1L8kITnT/04ENx6SVrsyz64f0MNjCcgtIytGkO5nIDGHRMfDcsRgBtFgPIBZQBdotx6QLZedGU0qTXNSIWcSzA64kQ4bwKpjpzBQvdXXHFZXHDDdfJXZ9f9Fq4YGHs0uaPX1l+5OFH4pmnn43HH3syHn30MW1c18dWnkbt3B0fbtsuPF665R2dEW1aeFJCO7N4qQ0YOqfO8CQPn00IG6QZagfyavNSEyFGnXpXujcHTMjEeerBoozFlhjGFNFhozA6Nivmqb1pM9rLi9PUmZSBznC0AwsR9J2fPFUfAAdiLAQpV7wHC/1p2IqUSZy8lAmi4o9/WLJwhZBPYiLjqBZfZHrxg09f5GMR3A2nLUe1Ya1Oq02DylCfrLscdoMjDK4dvGln+jF2y3WZrJxam3blCRk6zGsyuciHz2jSAd8LcewWH/78IB15qkrSggf0GRiBGkO4xlhX17yZqnGkNlLUrzZ32CI8ypbBgUcNXOWoV9WlNhjQJQ4dykKT+gDwgma1T8UpR9tQjrxqx1o0Q4MnpNSDMmygaSuAdudQBAc/eFMOPDbV5PsFQ8vMRhvcKqt6SbeWhb5s3okjfPyiWe9FYRu8I8CXto5qU7J//+F468234umnHotf+dt/Pfbu26w+wmHJXo2R2mAIF7OeztevqJLEyd85QS79Y8FHn+Uwg40Dn8Xl6Yo0rfrQtybl2HbuuRfETTfdklcP73/g4Xjwwce1seZldz4rPldlp8pW+F2imbL32rhysEIf4ytZ1KM2oXysRPWQnqdNmabFquywax7GPH7ThAgLWF6E9/Wwo93XDi+44IK46OKL4v33NmuTdG+8/+4HMT46J5YuWS5aGg+na7E9wu8p1SaMMYOn7LQWtiNKST/1K50ytqFbdOxDNuREHv6bNl2L+25soG2ww3xygbxqH9shJpZmplpMFv+YJHvNTQmLat6nrI2v21rsBd1knHaavSUh7SRxB3YFepqS0PC8eAaHK3W56NBYyTuLhJGt7Jw6apzkC2fPv6o+PC2uvvpmlZGM4rFfNkJ92dhStxw3VF/0BH0lIJLipS/+DMg5ITcVqkqpPasPAbkZkxzTp0kP4oe9UQTZ6JfYs+uThy1KY26mzvTLvI6d9VPtZBMU5pAmD2wgJFc06BdFy087SlfVb+FledEpcXzavw5sahOFA8iDGPplfGHTnWkdpDxZF9q+oyGZKVRzjmQQPmJQZ8rmUyKIZrr6sGjTTjU+HQ/kd6EsC71BWsGgDuUAcOwA51lWp9s3oCPntzh20MBPu2x846GjstmyFwPx1GnDDnyDw638LTgdOs4bVqYN92kALm/5WhyX75dzmss53AI4di0Y166lRdhtB11cv30Awuab9pQAryoLVJnjdWHfYcWOi/dxzB+ATt8hq8sYnOew5cQ3kG4efRs3PdN32GWAFsd+Gx752s//xK0M9Hz+FcY54WjBmpO4BjUGQn4o7q23N2qR+Xjcf/+DsW3bjvjsj3w+Pve5H41Vq1fVwkdl6OgMQLzEy6kxgwzXcBiQGIzsOB3MBZD4MTEywPl0mIGYBQWbCq5u5Z1YyYB/3/0PxOvr34ibb/50/tI7k9LoOCfoozlp5r1oTRj8CrLEjy1aDLOZ4f4zT1VQ0ssvvRRnnnmmal8LGK6hbXz7nfxCla8d1RODY3ndaMnixbmgYxKoBSATWJ2SM7gzMNHwDNbltGiRHOhNXSYXarVQED3pgrErT/Y7XdSiZnJ+Yefxxx7XJmtxrF59mgbLQ9lIPDGhDTkphD88bChdO07EcYQn4pIZyHQGPyYfhRlIjOcnN5mc6BDFoLpFsNLqSQQLQoyMBSV3zjWYS5/Ll6+IVaes0mbqkrjl5pvj+uuuiyuvuEKbxpXBJ4RZUD/7zLNxzz335Ibw3nvvy2tg69a9GO+883b+iv07b7+VC17ee0H38EcmfjsGHoSRh8UFGwF0xsks11C4CsVignrRDnxKOhfKKoP9kcaHDZjYWIjPkq3w1I3JEv3RDtBkE0JbeVPsRQq2SxibzF+61+I1nyqIb/0SdCot29LtSV8gDHizj66hlU9HFC9bmhb7tOmS9rNdsU/3IRopcZTOhqzaNFtG/Omf8CtduVO7Y2d7d+2Lc7rj8HGabdIv7eZVSTZlnd2SjnwJwmMCRlYW59Q/N29KgyZ8TRccAF04D/r4rXzoC2d9GSdlEQ33LeItwIdyOeiKJe3BU0fCOC/O2XTRjkmL9lQZ6gM93nNIfiqSPOUAwu7X4GODYph5hKmP0ymRp6OdfKRXfTOaYdfJgOyk45OeTjj1VEFjhjYakiAeeuihOPnkZXHddVfIRj/UhlCbqDisDYPwjkrXqm6d8qPvWjDRR7ENWYMqwqIF+vBRNEXswvqP+iEb72WsXLkiv9rHO3SM8ffee39sfOe9WHbSilgwf7HKiT6bHpFlnKYsdWAjx9VR6NFH87dNlMb4yFVc7IMxg9rDN9uTvpXy1hjKQpSxfO6c8bjwgvNj5cnLY/3r6+NP/uQ7sWvHh3G+Nk7oZd/emmOYr/Ddj9kgQaP0SH2rfrbFaoPqVx4r0AMbNmymfpeIzYDyNGZTLouiQimN91xyPODdG80vpLOwLluqehXNatt0Xdh2Tf7ADgY4NIoX25XvPiDHn3xkF0LqLusl3lDhSclhbdjefHNTbN9xWO2nTYlkZJSehC3QB1SfKqdgVkhlk5/6LEnwg6aykCmTMj6wURx6SptXGPmgmXQVp6/Qv5AVCjwRKf1wYCebUdoBjXvVN8rmEz+5DcD8EMq6gqaBNByQeQSETriFKjdo/ywjFOjn4YV886g5rvANbRgaxF3f1EWjh9KxXMeLA1bru8oO5LErOJ5nCz9suunBB2dwOg4Z8ftg/Ba3xXPYeC19wPhYcVPsOBhG70TQp9+Cy5pn6wxt2HCifIft93kTtzOcSD7SodPSPxHucAC38CFhZ7C9nwjga1lbvpanX96y2rVA+bbPGxwnr3WknUi+tnwfTK91hpTrxce/cYzft2AhB/BiIQsVThcZQN5666148smn4oUX1ona5PyCyk/+5E+pcF3Bqe+o1/UPynBVi6cjEJ89d06mqdmKmRxPO9RVcsHKF4pIY1GYiz4WY6LLBiVPr7Up4VT9zbfezt/i2PDmW3HhhRflV2XA5YSNlz655sMVKZ6G8Dsh5EHjpRdfygmTJyAfbNkc69e/qon2rbyGxBMRJtRNmzbHE9oM3HzzTTGbr8BokOLHvFgcT9GEvub00yTjMU189Qle2oD6oi8GH74Ukw1zjIF2qha/mpzleMzOOzR8+pgBGOA9ilzQSh5kYrJhYmHDNXfuvPi3/+bf5kD+ta99rZ6SaC7ixU6+qkNdfWohJUkmJs8aaK3bFkj3AolyyEoc1+LbqGxoxHHgISuLCtqZPOrhulCe6wQ8QUBm8CkHLvaDbmln2hU65PN7Mbw7Qx7vGPEjmtu3f1htLfnYIALYxtKlS+PUU0/NPPBZLPGbKvCAHvh8PGD+XD5XPJptQhshX7WL9Jwbq3rPhyuD0ML8eaLGJ0LT7kSLd5c4KSYNGZCZjpJ6Ei30vGf33o7nrNQndPM9njyRLL0kvtRJnvUBDxmH8llYdF/76johmwsWtlxXozwLeHhY59DjHZ256kf5DpHskYUfCziaDzK50JLNg0sbmTZ0Up4uHXmQm7hlKFzh6A/e5IHjNkYv0KEeAHRwpqv/cjGIrG4T86fNSKcs6aZjvnbwgiblAfgD5FGG9OTVpQFtnAWRAolHHSlDfovbpvEOCQBfrtrlYlR5xHHIaPr4lpmw0x0nD77WC5A0xE+1S93kBk8OXHAoSxn0TZgf4ZsxUxviGfU7OrNnz40d23fL7Y3f+Z3/GF/84o/FtddeKn67RVGL/9B4IJkPHjgie50lWnuk59qow4ONCX62q2QUi9rApDq6uFxeBRLuwcP71FZTNR7uzy8Zjo/PFdaUePSRx/PzvVs+2JpXVK+7/uq4+OLzgx8jHB2bHjt3bsmrnHvVX/L6WG6GDuVX+Hhvis8L1+8r1RiAejgc4scHGRslgcTRBmzWjHz3jytgkk4bmqkxe2x2bNu6M5575oW47Xu3i+ZoXre9+upPSVf8IChPlrQxP0p/F2s+7Zv84VNPPqg7bY0dlm3zxcYZWe/SA7qnHHKxqRQhxlTl5rsakrcOxGQ73aYE2RMnlYktoEzG07IH0t3GAGluFxxxgPzEoUzSKdyBX44/0JgnyrbrpgGbQuDAoaOx/9DkuO2Ox+KNN3bH3/sH/yyOjczQuKc6TZM98STpWG3+oItu+JhC8tVcXlepsAWhsbgWbfBwrouBcQoc+pLnE6Q8pHbjBkCO9yrHe5vMB/R97J/DQg6E9mqz6nrjEl+1pzV8/Qt+lAOIlx1bp37SWuMovLOxOmj1XuWoTm0gsu6K8+SZOZkwdoCdeP52nU0DcJx8y0PfxQGkcZ086Ys/MvEbVDPV3xm30TdrBgN4QNHNoPyBjodB0lU5l7WcLTjeT2/LtTgtnvOBDDuv8+Fv/UzgKosxk7jXfy1d+y3tE0FfHqCN92m08eTf8OrTGZbW4gPECds5rS3Xp9FCW97l0BlAmm3RYFoDmtUHW/4GcChvusOAMvDDgdOn05YfRsNlHG5xnN7mu24uRx/qlwP6cXBbOvZxzptwj9/ze8f4nRKh5OTJYpiOLDLx9NNPx5133pkDy5e+9JX8nQoGyDq5qVPWfRqUmFBYzLEByUWofJSRn75VmCcudGAGMzYXPOZfMH9BfvoXyMf/DPYSCHkZOPL6ysHD8eJLL2sz8rYmpGvioosvzpN3BlkGlTlzx2NUkxSyszjj5JxNCYM218jeWP9GnsBzQs7i8d/9+38TZ515epx6ysmqfCmGJzqPPPRw3HLLzTmgMLlyzxianAKtXnWKZOJEijohH4Nc1R0Fck+ZurKBmzqVJzQyEE1mM2eNZR34JDLXuCjLL85DN0+4RZsG5ZffeTTPpobrTt/5znfiH//jf5z4UonqokWvNiX5g2cwzqGPxtNAoT8GyPaJiB3GwwCPzwSAjF5AtYM76QBt7gmUPPC8UPXAjn04D2Pi1JH2Hkx69c4EedBBRvDRA4t+Fi9sRsjDJQ3ls5ElDB94cp1w/XqufW2N9957r7OtOnHHr5f61R6ygRnTZmb9kI3NKTbGb7nwmwQnLV8WK04+OfkvWrw4P7zA18S4Xnfaaael/PnOh2SGBhtN7KfqUZMVv+2QX03LCbzsk7rAj4XXnt07xbPbCGmTQVnXo3SgtpGtlX7rq2XwAW/f3j3C4f59XRuivSiTOmayEjMmbJ4Kcd0kF9DYhUjWY1+uSdaTHLdTv42TvwB5kJk4izXy4EdZnorYVki3DJTxRpFyOHBwtBemyKmr244yzqMdXB+APOoOmBeATYCP3Pjgl67KFqFDOq7lbZ/a0Q8cNw/KIy80vGAChzoRhi5ft1MwJ1jK4cwfGUs/pQ/X30C66wue5c0+Ijq0H3YDjvkjHwB+1RfZ2ciJxtFDaRf0mUMH6bOz4n/9jf9P/IN/8H+LJUtmx9g4JfktJ9VLBRkbVSPR2aW6DK5ZQBf61fewZRU7Bm/kL5tJMbQoZYHK90OO8uUvZGDc3Se7ncSBzyxljMT2bXvyOua3vvUtyTQlrrjyEm1QrtKYRt0P5VVIbHLKFNniIa72yQ4IM8ZprIMXv4nCInjqFK7oiqHoJ3/Jizdjhtpi/+7YtXO7NpmlW54CqUR8uG1XvP7am/Gdb9+WY/8tt9wUa844PcZm874L84cWu9qoUW+gZOkWnEqDVl0prqeWOXdJJtqixi70pv7T6YVTfjizkWOdnk9G5HLeA7frazn+yhwOHuCHYOGLbgvczoDTScNhLwDpbF45lDKUfZWNZVuJDOMOdWChTxni1AvcQ0cmxYHDI/Fnf3FPbHr/6MSm5AhtPUUbTsYj4dScjRxUSG1BSIqv+sFRciGH5Eu55JDVNg34KaLzU1/0uW4TiIwA9WMOpGzKrjx0Sr+DGXKTR5ksK97Mu+4j2K75Vr1rowkw5rmPdtN3gvVqvWd+J6/HYbTsTQnrDDahpEMI3/U1HdMEkAMHHvLZ1kjj4woAuHDsb0oQw7LYLzmxN/gM2r8F41oGx08ElrkPbTnnD8M7Dpzf+dQbN0FLyYSI/89uSgzDZCOcbfRDQMrSlAWGpTlu2YgTdrxfxvoH+mWBNo1wW7bFc7jFwSe5XOW3ZVo4EW18ZMR2HXde0R/Qa8Om1+LaAce1dwctjvHa+dlpLZhGn7eBMHl2wKTnHv7GMa7QMCiweAf4stKjjz6aL4RffvnlccMNN2qy5coAp6d7UxA2GxA5pMU6C3sWikyCeY+V0U6gsTFPqBkIWKzCw9e0+BQwPxjIWMjXnxhsoMnpDYvI19dvyC/E7N13IP7KX/1qvpTJC+UfaFPD5MRvoixetCBmj0kuriuITv5OigYNTnj37NoTGze+U4OcJsh1656Pb33zT+OWm2+ImTPq066cOPOi+z1335W/gJwnNgwmosfkNm3qSCxbskQLXCYi6sSEwCBXLyB70mNTQJX5MUjqSp14UZPfbqE+fqpCeb+czumk1J8TI4M3J6bbtm2L3/zNfxn/9J/+v1K+2vBos6hJO3+UTPoGl3Iot+KcfCmpA9IwKAwVR6Pn4Kkw8hKnHXJS6PIA47s8Rg4+Po609m48rnCrU5ShaUGQC6Ea4EmjXOUVsCBGH7SLN7g4bIoylhHa4NnoicMbn4mGX+vnZPeJx57MzSi/ZL9hA18SwqaOxPYd27NtkZlfzV68eEmcc+652mg/k1fHeGqFzbCBZiEJbfidrE3MPNGDL1fqnAdfbPuk5ctj6dJlqTfsZ9fOD1Wrqi8yIKvrAg6LeuwHHVFn2pGFOGE+NMCA7l+oBx9eefdbTizjaOpJtjidJxj1xCxtIdcY6IQNZ8ln/eGjd+iRbp21mxL4IEMuXqV/5ER21xUfGvRb6JFHnDzCOOyOTQlpth34E8bGLAdp5NEWjls/BuLgkI9cOMJu/+QnaMMApq8aZhr4yA2YN3SQxeXaunBgkRtKhYkjDz7yoy+c9YAzX+QEF2c+OICyYOU7JcqHBvwB8wUoh+R0X8jOHJ2RXwqcMpn3+WbFn//5tzUGPxz/8jf/uTbGU2PWqMbFAzu0wNfGhPFn+izJv0cmsF/ylO5w8MfBJ5/cerxILdFW8EdfyIqe+XHZ3ZKxrglidyouubSo3a/wkRGNsfPjlZdfzyuYt9/+eJy6ajxuvPG6WLV6ZSxZtlh6CG1seTrJkxxtxKZoQaeNDu+rsdiFHpuvqVPV/pO4FsiTJMZNbeJm8p7XdtGQDjXG5u+HYOPqa8w17Fr4rZb339sSd95xbzzy8HOxcOG8+NznvxDnnX+m+tY+9fe9mlf2qI/wQYQaX92WQB2U1NM7dJSgvsMTEfpOPjVSH0idoC7piTGcjQA65ElJbkLk0/FK19jDUbUBG9tqV9wE/Q5s47R92gZMBOCyYG83JdVO+p82KrQsg2wT9qI4YegePio5Y0b8p6//qTbYYxObkmOqz4HDbALYEDJ2WjZIMD/BU3JlXRSkzZFDsqVcoo2cxRN5yrYMGaY+KsPVRedN1E9xxOcJCfZHPk9N6Evk0//hA1/tX3Mhz9hLPjzpM+iWONcTS44am+pgRmWroZI2fHGO2wG0fdZHceZm9A0mfQHgfVDoIRdjBbxcj6yLgHw7ABznSczyFYdjf1OC3IDlMXTFO5zj89uw+fShlY2wHTCsTJ+/YRiuEtOjBOXggT9Bg2zz6jYlGVZaS89lhvIQTNDroC1v37Zo6OebxjA+bVof39CWHwbuA0CfvmEYD7s+X+Itfh0uDuKtHC7f4gOmbecxgXzbqMuRD7Rt6DzKOd9xl2md8w0O49MnHW5xXA5owy0OMCw+6YHv/5djLIb3aXDlhPr555/PXwPmV4L5/QreDciOyouLKsDGg/czWCywuOFJiZmy2WAgZ4DBMShxOsVA4MEhr3PJhnm0z+JrpzYPvIPBRoLBcpcWm48+9kR+vevKq67W5HdzLF6yVOXrCk69c3JYNZ2cv4OxYM64JhVVRoMUtLm7emD/wdi65YPYvHmzZIs8kf5Pv/MfYuGCefmkhM9IIgR0uNN/+w9uy5e2efmcdF5y53v//DggL8BzL5uFIZ2PhSgTH/IzeO5X/RmO0AtPPRjbmez4jZU8WZO8TL4MpiKQC0rKcarPSRP56I2XOD/8cHv8xm/8Rvzar/1q/r4HpzicRvJJ0Pr0JQaodhAP2hIjQi42RbRNNqhw3B6VPxhIqS95tJ0HM08ErUHie4AGDx9gUvciEXxJoXANSAB4TOI1qRQtysMDeqQBpLHBnDljpvSAHuuROPnYiGWz/JYJBy1sC+AEdtrUupIBLgtMHNcWeI8EXGRhMcyL5bQZ70499eTTic8mgncj4Int81SGyZONM5+W5loY76gAbNCpw0//9M/EWWefnX3kxXUvaAMzR/KxIa3fFOGaGU9SwEVX8IE/stdThxo4yGfzm1ci1H7oDv0ic+pCUyd0+awwT1j4kAMbEq5x5TsmfI3hGJta9Fw6AqCDI94O6KWfwfUt6zQXXQrT/+DNE0Bkw5FvfGgSR3YDcZ4GuL0yLlzAdaY8bQDkUwTJZHouZx9c8s2fdJclj7jtw67eqaiBGZ86ANBz++NDDwDPNPngBO+joTnKmj8+8iGn+ZlHKyc+dPEtD/lo3JsS6MCfdMqDk7yVLq55GMFm98ixuuq1c/vO+KM/+uMch/nR0YsvPk+4e2P+gpmxfPliuSWxcP78OOWUU2OWxoSp08SNKzkCFjjUjacU8ENG2txQcpbcyALeVK0Kjxw+oEwmNj4mUE/RsAue2EydMlNp2mROnZUbofXrN8QDDzwYDz74YG6uzz3v3Lj2uk/FqlUrYveubaLDj78yzu8NPlFMbattJItoxTHsmZprM0jfk00znnL1kt9bYWPCj0Iy7tEv2GDwov3cOQs0BxyLDzbt0MbovnjyqefVD0+PT119rvxVkreeVHIljXqgZ3RMn2KeQh8e96i/NyU5Vk/lN7CwG/WJlFgbZy1g80Mr0hdjO7Lm5r/Tn8ilvnkC700J6Um7A3gCbVoLfrejiw38KpYADWgzRxTf2iykTWtTMmnqePzWb/+expGF8X//e7fmpoQPveyTXKkLmb03BimGbIUxjhf1qYtUDJd8aR3a4NlGW3t3HMi6dnHshDGMMIdBQNZLGErOdMqzFuD9Rehho8lDeSPSHS/KM37SVtQtvxQnPD8Z8Rfu/AQMmeFp2fpyAoRx8MKevSnB5cyVc6jKSAzyAXhXvxwAOADyZr1FhzR4Zt26zU3Skt/flLTzo+UDtyM7kd+XvQXLYGjjbivL5PCJoE97GBjDvuuNS9lp2I5Hf1Ni+GH4ANBuyzls33TMG8C3c/3bfEO/DNCXi3g/rQXbFtD3W2jToGeduU2GAWWwafRHuE8DGMYLsNzwsS2C25ZzWePaOY8y1p/ThpUB2nQDaW0cMB5AHjxaOtaH4/aP433nt/79MU6U+awrV4d46vGX//Jfrl9GVwfNDi1kBkUmaQZ40tnIsPg6qInNFeNaFif/LP44BWLRR69n4AIQCDrgsBjM3/bQYMhvnQgx3n7nnfwxrdWnnR5f4kcX15wpPtvzCQgTA9egKIvs8xcsiHlz52gk0airRqVyLHTJQ86NGzdKnr3KOhLrNMF/44//MG668fo80WMyr3v5tai4664785O3fN2Jb/9ThvyTVyzXxmROTt7ojkHSTzlYfPLlDr4wxkaML5NxTY2NCBMbmzFO3NlMsUCGF9dwWEQx6LIAQa88OWHSGJlcV9t+67d+K38nhHdcWHiyEGVDMn0Gp61MSDI+tSttSzvkhJi77UHDwgtHuG90gPMB8r1IdDo68eDs9jctu0qrhQwTBXjQYWJh8Q0OYRa7uUGVwNDF5zoguKOzeIeHtqsFBDRttNBEFuiQVoutug7jxS0b5YMHZaOahNEVGzSA9rL8zGAstOG3e8/e/D0UPrTAhoNTvm3bPkz6li8nPdGmPHx27dqdtoYtP/XU0/muC8D7MZs/2BRPPPF4bNr0fj652b//iOxiZr4Tg3z0jyVLluTvryxcuDDTczPe8YL/h+pHfHmONMrgqCvNw6TGHXt/cpUJVOrIhTQ2SJ9QC0lvKdJEu0ALH/0Rpi5uI7e701gs4NeTznpnhgME+nnK2C1q27YBTJc6uI0A0uDhNocOYL4G8MhnYUue5YUWefAmDg6OfPIA45auqm+1acYnjA1SDnqWk7omPeHz4QJfTQGsI/BcxvQti9MA6IMHoMfc+ClfvUN/Az0DLouPPYqkFFO/h3Jwf+mc8D//5/88Xn7pjfi1X/uFWL36ZNnZO7KvrbFhw2vx2qsvy2YOxeJFM+O01avjCz/2edn03PztHw48DmgxymdyxSav/NE/GTdq4hN/9RPGMet4ioyKQxzqw7stbHq5ourfHcEWeRK5YwcbeG00j3LtZoo2IPvjoYcfiz/8g++KZsQtt1wRP/ZjnxXumPS7Q3Z1IGaNci23Nj+M74z5PPnIL0nlkxP14yn8QG4t3hiv9/L53llcxeTQa4/G2HqXL3Ena744xIcY5mis3BW//dv/Ok5eOT8+9/mb8xPm+bSEfqGJnjpSP9oTvVI/20LCsdqUwJt3RWqO0vjHExy1CfPSQeWRxpUt+lodMLWHJpL7aOkX+nbkAX2fvBZIhTY8CuQX6nFAOepi2rQd9Tp8VIqfMhr/57/9fY2FC3JTcmTSNFVNcqod8wdgj1BPjweQ5woTtKbkOEiaqCYf7LLwSh7igHX20XqUTzK4yAXByh8syCjFASRXagFsKmmqoEav5M8HKfigTG2s6wowYwvtmf0LXPqz0qBfC/6B3AA0rSPXA5lIB6O9vkX7Z32V0/b5Pi3i+AC+w9BNXNEhLfkpnfGadwT7mxKXs8x4JWNGPwJ9fIPrZTBvO6DFcVoLbflhQC44+KbV0utvSvR/hRu+fR59Ofr5LbR56Jm4XfJvnG3TeS20+IaWjuOfBKbR0rLfgml9Es02v4LHy9iGP4kW9e+XdRwf23bYYByc7dzprU96m0bc+P10Q/apJs39x3K6HGl2gNOBSXd8898du/322+OOO+6Ic889N9auXZtfp+JHBjntZEDHMYlCmAUngwQLIyZ3Pm9KGhNvPhVRp+eJB/GOfTqEq8UWk0Vd52ICZtH++vr1+Svws0bH4vobbogrrrwyxsZZ9DNocDpaj7m51sVicobk4ocPWQDM1MS7T4tNKsfjfugj1/r1r2tQ42RlJL71zT+LD7RwPO/cs3MSydM4UWbRybsLnEqyCeCrNtyLphxXKZYsXhiLFs7PRSEn8DzdoA5MspTlKQmLOjZabEryxfwZ9Z14Ft4nrzxFOpwVH2qjh/5YpPJi967dbGQ0gKtzoxeeGHCHGT3/7u/+nhbAO+PXf/3XJOFR1ZcTJF4QZSFRGzomdtqQsgx8tSA/vtENxN34xpkwHP2hQ/gijwdnZAUH/FxkNYZzPB2Vka7wKU85fqsAe/BgAi5+TijdAi7bKK8BapKSuJxSGgcf2oQtA3RxpCMPtgUdnrDwIQQGST8xAuqRaG1Oea8JW0t7FC/ab/Y4vz8S+Qv28OHJHzoofdYTBSA3i2p37IoNBRt2ftQNGrnxVlkWtFu2fJD41Jm6c/3xySefzI0KT1zY0LDxBx8boCybFU67F8ybn2mtbqGD3TI5s2HhSho2QPvzGw98lYxNCv2H+vsppnVNeRxAfdADuKaPHKRxKMDXwMhDPupF3Slr3ZOGrdsO4IMDBxoo0tfPANqFfPSN3gHomydg/frpKXSBtv44wpSBHkAcd1yYTXmXlu2hMGWQgzBlSScOX+SkXYA8GJF9cH2rlYEy4EPH7445zTjG70SbkAc8xj8OCjiYgYYXw5RBFnDQa7aNFuhszEa0kCSNRcxDDz4Qf/bNb8Qf/PffUxuht71q8xmxfx/v+x2OXTt3aDP8ZLz+6uv5yW2AH5899dRT4owzT48VK07S+Mm7Huhei9RAn+iRsaL6R/ZZ1eeIFt5TtTjl3QrkyTpOwv7UFlOoi8Y7jZkHNPbWeyGjsnnZwxQ+0TsrNm/6MP78W9+ORx59UJuj2XHTTdfG2ssujDFtSFgA8yOMvBcHbWyaoZcwuuD9kmPH0L94SzauQuUTFvFVt0s51KtSL4x7bGCmTR1T+x1Uv5gtugfjiScfjkvX8jn6GgvRA18AYxFM28ILO4Mfdkw7AKwV2ZQwnHIFkjGJ/j5Zi3WeiqhFs20SX3n6TzwYrroxTWNNLjhFP1M7exjYRfUT2xz2TJx84ySkPMTlOltqwfh8uMOyQyvTtOE4OmlW/Mf//CfS3ez4u3///x2Hjk3RrDE5xudqk6ZNHk+kmJ+qjMQ9prFUbexNCeOmN+XgIKvBdeCQ5jiZBaSDy9ysYIYTX3l5nVm6hR72Tt4h2S36T7nVJ6gLh39TlU9jYBt8tQ0l0N7Yia9W5qZWtJkn8rP60E9+NV7DF/BYQpoBGeDFey1cp2YdwcdLVOssx7uiHjcohyOMM60T1T35HBvkEWo3JfTVXtGE1JNExh+W3wfXD2hlIey8ojnAA/q6+GEBe6AsnFx/80rXbEqkRsFH+eJaGCYb0Op3mI+t4Ls9AGhRDp90gLxhPFLezhG36+Ma+unQb2nYGQi3dE0bh4y17vioXDigNq2D8QNwecD160NL83h6x8vn8ceuzQOIf1z5tgw4yGOZ2rI44sZ3Hj74hAHyAad5LAPw0/3DX/3isfvuuy+uvVaTiTYkNYFqgtRmgScPDOhmZmFYpHvQJ42JjHwmDhwnInR0vnqkormRqAm33hcR+1yo8bTl2WefzXTeXTnr7HNEU4stLeShwe+T8Iu/E1e2VG7uvHmxcOEiTbZcD6mrViwoAQyYLyhxbWvT+++lfNu2bo1/89v/Oq65+qo8UWTiGx+blQPg1q3b8iT8hRdeyF+E369BnPvMvGXJIMmmZPZ4fdmpjAcYNBqDL59LZjPGi6RsSvgc8QLJR525doacWySDF4Wcqu/YuT3LT81TMoHI8RUPFul8Lvcb3/hG/JN/8v+M+Qvm5aYkeU8qGZg4NZanjxy0J+8bUHd3YBsGk0ALzgMvy+oPPXgBST5GQj7ymg6+Oxc4tLmNiQnCAz8OXBx54OMA0sADoMVkBg5typ/LG8yLMi1NTzzYA5MtP6pYdLsBCpqa0cBBtuJvOoVDR82v7SgdgBaOMmrGhCpf71Rw8k0c/JRFJJGDLz8ZhzrRd9hwsMhkM8KL+vCnDDZK/J133slNC1+127Zlm8oejDlz5iY9yq5atSo3LGzusFe+ZsSGhIU0i0kWmUzSM2fNzI1JbszyMOBwHiJQTxxx68p6pU2RAzlTL6pSfi5Z8tkmqAflvWgGl7Sqf9UbZ5wpSifOZgwffHiYFmFouxzp+BO6VXnagzj8zANwPBcpwoM2vtOtW9Jw0HBds34CaCMrcXxkAQfZsBmuUOaVP8nCBgR6jE30HXRIOwDmgQOKfk2aBElH7syX4zdw8oV30TP/VgfUKfWXdZc+87CBhdP++J3/+O/iRi3uP33L9WpnbcJHjsWhgxwG1WGIzDp5Ml7s3M4TugOyqQ2xbt0L8eKL6zTebI4LLjgvfuInflxj0AKJw+aC8ZNF5KR8h4MrgOzdeTIs6xatGQrTF6pf86vrfBHs0OF9WtBxSFFjvP4JmydCMzV+8dUtPinNld734r777o17770n9XPTTZ+Su0764+m25hBtLqZrnFLrJS10fvQoFeHqFNd6+IDFDumTa4Rc+60ncDzJmDaVE3SN7ymbbCPlq7GlngJ4QYpeqCMbb81LqhDjOG1L32cTij1UOdqExT7v/I3mXJVPuzWGHzyAjVB3rn/VF7dqvKXJGedpQ+qhcU81gh5g27B9Erf9Oa1vo4zCJXjhm4aBsswzJJf+y2UbTZoah4/NjH/9b/6byi/KJyVHJ2suQkdqZ6iPTGa8ONLZKZtlcUz+qoNEQgZvylMeuVZ+X8+0bG0+gF7qHRXVTTpHE34yA+BX+abOctDKDZHSsAlqXTotWhwM8lSEfsoimauukiA3JZQVdrY5XwuFfuJlvQY8cPSxtA05xm02JYdo+64KfH2LcdPthDMdZPE46rjlM33mbfCzjkrP92M0TvlJiQ/IgFYu/UugKsQB/Kpb6R6An8PGa/MsKzCgPaDzSWCaLbjkiSiwKZnAkZ0ppSINtDK3Mtm1afiGNh+wvgHnAW4L19/pfTAfwOWNO4x/GwZauqbVOqCl2+IDyGhc2wluUN5uAKYLONynC5BGfp83adZbm2Za9oFWFtwwWh8H4LlsCy2NFow7jK7xR5YvnnXrz/zMz8SFF16YnY8JmQXGTvm7tWB35fA9uEIOAuAz2DEg0Hnhw5MBwvu0GGFxxpMEDwwsurjitXHju/Haq6/F8889F6tOOSV+5LOfjQvOPz9PhCV20uM9ECYuXgZms7BXgw+fEB4dnZk/fMjTjp1a3PPuB1cOGAA4WebH8T7cvk0TdX0K+Bvf+KNYrM3Fgvnc8z+YkzCnhkxWlGHxyGeBV648OTcxNfgxUU3PX3nPT44KqDuLAnzAxsXJeQ7MGuw4UWKhUIvMOqFiwcBpNLic4PG5YRTFqQ8DIaMj+mbBhZ4oe9ttt8mfE6euOlWcoM0J+YA/Dcogj07zNEYDoNPhY4PwYGogn7ahDclHBvAB2hEaOPJJN73id3wHMD9wvZApHBtkTUTg4bPw4ooEi6r2Ol/llcwe6aALsPFtHXjUKe/rE5ZDh9hCnu6oKvnUSHRYfOXihIkPutBMuoWLn3XIRVL5TJJeAGS485OGHCfNyCHJlAc99QXVQYlpJ1zN4xPD+dsnsn9+OwNOLIbYPPEjk6efdnqsvXRt3HzTzfH5z39Om/Er8moXT2F4YsOTO77Cxie4+VIZPzjJezDUuybOaju+VlfXbkq35GOHxLGlAhby9fSSzUu1ZakBm8vNg7Dob9CGLjrBRsD1+yXZNgLaC0f7gJcn7XIsIKh7vSNVekfH/A5ILSIoW/ksPKDmeL4oq/jEIq8rT/tAExqkp25l/+mkY/IpmxNkJx+QPORSVpXBkc+GDHzkpU7YDrKx4aPu1Ik6u/4sVNCj05xvHZXtcn1rsPEnj3bw9S1wkpfSTKcWh2i9gHEISB3IrsbHR+MP/uD/ip/72S/F7DkcSPDDqxpzJhU/7DvHAo1hyswxA1n5nZGLLrow3bKly2Ljuxvju9/9Xrzy8it5cMInx/ndJ4mk+jLO1XVbPqSQdDmIkmzZ9tI/77jwJII89YT0AepSXwJkLKEt6tPEjMtnnX1WXHnVFRrHd8UD9z+aB05jY3O0yT5J+CPaYI8mH548jo3NLlnUNxiXjx7lt4TUd+RPy68Nkq620wZo8mTGyRpP0Ff+4CsbJW2c6utZZf/4lpG2yHEDO4BRptfmul6+pw3Uj1Tev8dFPmksNGVVqDd952X7p0tyglrQA9C1cxx8g9u8zYdXuYK2vAE7GiSVTaVUWVR1njIzHnviefWTqXHFlddpQ6I+gcyMfdIDT4OsA2SoMYw09cFu89A64xW3kts+5Wz7hEs3OAbeGocIu5/A37S8qcuvVblMpmvdoL8av4tGhbu48LL6FJPntiWGx/wHP/NsgfjE+CWX/CUHsic9pdGXXH7Cbhp9OR1nmq2rp/TFG7mxhzysIi/rXnq1Hgwu38KJ4sY1jT5eH/r5fd4nAvMxEHJam6fQIH48q4+FPp0WkHFYvsPD8oA2/0TQLzvM74fbNIPjbTu47Z3XLzNhG/JtS04r+Pi2aWmfCPr5bXuT129/07QztGHAbfLDQquXE5UDx3j4ff0BI7/2yz936+mnn5aLc64sMWHwom+edqjDocRc+KkwHZXCDBQARFlk8t5AKbzupoPDt+3ZmDCIMdCwAOIe/ssvv6zNyAu5Qbn+umvj5ptvzg0AiyQWEFxX4bSBCZENApsOHvOy8MyXfGdOzycdLDr5HGP9unH3yFf1+vDDrVrMbc78t97aEOvfeC3Wrr1Y5RnAeALA3VVeqKvFOSdxmzd/EIsWLcwBhc8Bk88pNPeUGVwKUORA6dQXPbBx4sVBp6MDFnMAp+C8s8BpNBsmNiTce66BnTrRGPUOBDpkcGaS5qthnGyee+45uQCoL4QUfdoFV8AkUgumdhAFD7CcjoPDIA2e27VNB1zGbQ4gL0A58nHgU04lJvh6UidcZQlXJwQHZznxcSVb6dYLUxw8i2/hArVgLXpevLJhgASO9mPRliQbmuZNPMsKgbbDRip/MNFDN+l18boeRAKtw4JacZVjccRJHjYrA02c3DyqLbPu4oePfUCHPGyAzw/zpJEfisTm2dTyxa/LL78sPve5z8enP/3pvD7JppS+tVkbZl6q5zd3Xlj3Qqxbty6fMJLH18H4Eh2bCk70megJ1yaZk2l/0aZ0Ta1Y6KELZGMxC6BH8lmwu11yQW+9qwKogjqlSro0gAVinXrXphF+ZBFnAV421m2sRbM2HOSXTbH4RB7bEzS8KbHdUVc2CHbgQw9bqHaVTJ08+E4DwMn6dM40kQu5HcdHdvhDA56EnQdNaLW2X/zJLxsDUg450zF98s3fadSTJyoAd+qxoVdefjFeeP6p+MpP/yXJh755yoRdFm3TrE+T8xEF3o9jvNZ4qTTia85YExdffHGcddbZaSvPPPOcNgkPxUsvvSr7O6zN8VK1H4/16+kTdsgYxKd8p05jMc8mgacyU/OpwdQpPM3Qwl0bBDYX9Gnqgj0zJtdGgvryfsZkbYwuinPPO1t0D2hj9H2N/Qe1ceEz2rOS7whfiDomGqhsssbBKapPsLjkuhMHXPVJeD5gwaZDSJlGvd0GLKj5siGysUuYuGKEGcjRW/OdCumdpskFLooUwDcXppTThodNWi2olX9M7auFM32pXmoHpxalSV90oU8w25g/RewM5Nl+2nzbCX7hVxnnGxIvo8b3OFab0wTJe1Rt8vgTL0hfI3HtdbfElGkzUy/CTvy62tnhJ6gfkK6uzThBP8hxk7p0MmRYjjrDzPUALHc6pfM0iicl2EPJV3bucNLIcnLiyWbDuhGJLAtkescv4+aR4UxKXdNnSId26aZ4WP4WwMFmEl/xrHfnkprS2YBTFho1drl/1RgJWF6AuhmSn0iZN9z7m5KaWwaQZSrU+Z8MgzIFlgUoPRROH89x5w3DAfrpbXyibo0DJsIfJXcctPLZP1G49QG3wbC8Fk6UbiC/pWMgbue4oZ83DMjr6+fjwPllF+X60E87EV3jOa+PM6xMCyeiaxgm2zCAxjCZWx8wTot7IhlG/h9//xdv/eCDD7IjsjFhgq0Je3B66AHZDlxPzCwOeNeCdDYeDPBcJ8nOK36U5QcTOQF+4okn8koY74x85tOfyXLwgS8LJE4zeRxLR+Z6ASddJXR9tQp8rrNwMls/Jli/4cACETSGHjZWLPp40vLQQw/GZWsvzbL8JgFrS1UnN0G7d+0UnxqYOYlevny56LIomZTvlvDDYGwIckOkNOTMUzrhDAZaBn0GnRro2MSxIeGLTUyi+fRBemCQYrDKhRT6FD0WZcjFxM6GCD3jgOuuvy5Wr14V/Gge9ZqSda1NAjxrkWmjHkwCpoHOKq/0D1S5wWCb9WDDkPqtfNLBd3u7DPTJM5BHGj5PPcof6AVocZhIKm8wSFsGT7I4+OEoV5uTWvhRDkc7gEcYH9nBqbjyJGLWRzRpt8pTFJ6im7JQRxYZ8rNMRw8Hb/slg8pNyIWOS1bak1P2fKFWdMhPtspnkmNhBdTCu/KsB/JYCGJLxNnQsjDPTatsn3Zetmxp/o7KmjVr4ir1FT7CcOONN8byFcuD3xSiH91//wPpY2P0OzYxLC7RKQtq+ifpxbfshzy3E/H6zHfpCDqUsQ1QDkgbQVfd7JN15U/5pFIPNjPegJBe12UGNkMZaAPUnXTnwwsbs51RHlc6r/6EzBw6QJc08PDpPymH6KSMXVnAYejiQ8NpyIkcQLVryWd5TI808MkHCAOtnH4CRTnnMRaUHRQf6ECDsPlShnw2Eix8earGYcjXv/6fY/Hi+XH9dVcIV3j8LkmUHXVmmrR4UsEmgvc1OMDId7tUFz6zDj/GUg5++LFZPoXNRzc2bHgrvvf9e4NPwPNy94rlJwfvivCkgOuAbLx5+hDaHBw6fCD4XDaLdMZzfmWeTQJPEXzVjLbnww7BZ4BVRlVSG9UP386bPy/OO//8OPfc8+Ouu+8R3zuVfihWrDhFcs1Tu2iczSfp/HDugTyUYSPC5odPAJdt1oKTNuKrYGycgEmSid+CknUqUjaW7dENUdVONU52TZdp6Bxdk5YO02fjozGsNiXkURZaPD2szQrlDLJK4Q3oTTDowUS+oPiW7QC2J/hAjDznT+QpSr0B2yh+4WYxScKmZGo8+9yrGjuOaVPy6Zg6fabGFGywytB+EBuUowbQlF1Lv23dAOyXOYuyuYDHnjtXmzzLUg6i0IaOXVsf0weXpNRzJw9g/JKpoyu5DJRmDAIowZhJGeQBmBNMwzBBRw4806/Dmuqfnj95r25CBsU9RwKkuTw4LU3ng+ryhaexhjEk87JWE7j2HQbM60TQ5g/DJa1f/xbM70RuGDj1RDhKHeTxL91H8YZBH2+CThc2UC+cx1Xy+vVvy54IjNPimY5118YB4/Z9Q5t+It2ThsNW+nIDpOGGFD0OhtEGTN9uGJwoHXCe5TC0ZUq+E9NooaUBuFyfXgvk9dOAkZ/76c/cyovXTJB+4iH0vMbF6V115NqEQKAmiMGXkFA6kxBpTLj5LoI6PmXo8M8991z+3ghfw+K+/Oc///mcDMlnkGMxw4KBiZVFFN+a5/OnFhW5ajI6lpsSnqJwGs1iCl50fiZWrkbt2rkzdmzfnqeFzzz9dL5PwmeNP9y6LfGQl6sfvt4xfcbM2PT+B7kpWb16ddKeysmf6PPCJJsXytVmZLBQAwink7qgyzUTBrzFi+t9Ep44UTeusHGizYcBagFIR1Mh6ZJT5tHx0W4jVj8k5xNa9MwL75w81mREkW6CkE8bwZ9B0MbTLrxwlpN82suD6URHEk/CpLtMtX+9Z4H85FG+HRxMc8Cv6ADIaAeNrVs/yPy6JtPd40/5oVXl7KDVQuW7fpVG2OX//6z9Z9Cm13WeC+7ur3MO6G7kDCISkUQmQBIgCYlBWbItW9GSJcumrCOP7TMl1+DMr6ly1UzNjzl1zpkfPrKnLB9JzCRyzhkgQZAASCQiZ6DROc593eu5v3f3g/drUDWzvt699157pb12ftKbO3ayQP8Lb9n0nIpJsrGIXDYdBuEHsllwPe3b8FaoQ44IlGYzRnnkUc6GDQLaNHb5sKE+RP0hpb3MOxxSqBM0+NTPp2trwUGaz6KSxhb4y4e7hOfH4Xi0b1W7XAfWL3/5y+rXp/tz3Tzy9dBDD7Xrr7++XXvttf7F/Lq4sNd3T5CFnrQP/Qv7sY1xSxtDy/gluM6iZdxxoSD5vs6E9AsOU/R95EGHPOSgM/0j9KTBRQ7p2EUeIJ8APQH7OHARM+Yjg7I8VhOIXQnwxA7mF+Y4AD+ATzsA5ffubpECAC8Q2bGNdMmYHMjBqbBsUgwPNgDwhI9AGS8ws+n64ANtyrdtb//9v/9tu+SST7Tzzz9LBxLmXNqHvgD/UE+Zw01JdSPp4REw7Kl+xxzMVWf6C3qRTV2PPPJI9Z3L24knHqv5Zkt78MEH29e+9k0/XsUL7HxNEJu5cEJtkcHmik0thxH9b/18wrh+sFP9Q/Pjnj385g2/X/WBPyu/bPlSP2fO4Yi6rV23rl1wwYW27+FHHpVePgCxQ/PkEe43S5cvEm192WvNmg3St8A/4EhvYL7gkS7eb/Gv1u9jHcA62bOfg0Rd1MCXuKZ8W4fdOmBUnyrf4Xv6VdWFpuWOAo9vUZfc5bUgb4UZAzm4VnsB+KVgGAPD5jYQWvT1/ZJ8oGxJXwCfUPyVHPQpXfKTh69iDiULFy1vT/zo2fbWW9vbxZd8ps1foDbROsShmLtw3Cmh3hOdJQe9/HluGMoKr3oNdchcl7L0e+6QEAqQV+UFkzQyEkJnfmiU9XypfPSVHhe4jIB99GGKKKWPQ1dyJ+tW8cJasjJ2S7elqr3rwFWHripjXU87MXcx/gOMH8pSbyDyyIOn/VOG0LroBU/ZSFHsm6U7AEreXFAyPqwbSNk02WPafwiEg3gaf2Qb5hB/AM0AyIrNgeB6GJf3ENrE4/IxTCuHN8FtOMjq4eeRmzDmD2/KetpxkDWmDRTu4HAg/8Hho2gyTkI3lvvz6JgGvbxAjzuY3Jk/+r1fupqF+q2331L/qit/2VjwvDSTAj4v4xnsfG2KhUIDWpMevGw4uSrHppznlOHhiu5NN9/swwi/in3xxRe3T37ykyrjPZH6AUY2a7wMulgbDSBtyzPQ6OOLR7Wp4LOZ9QgHeA5MTB48p88VNV4gDo7HYjik3Hf/fVoML2jvvfOu7cndCiZoDk3LdMDhKv9bb77jOnCY4AV36sIjYWvWrPIhSCyeCAHqTQA8WSpQB+rihU62ciDhkTB+2I/qsIjxdSUeS+OQweYKqDsBe70gYxOyAAYJ+HqsRZOuF8FhAZSDPJGjzQtNTX6UuY7sDgbIREoZPiQmgKMMqLs81bbBpRye8BNnYweE1vWXrbU40H7oqCtNBDY4HLioC1e14Uu9AWy3PoXI7rvqLF6ywFsvnYS88LSLfztAf7P1tC21kBCwsewpmblymDxyfBiRL+i/qPOjHugSIBOI/5BFm8BHWd0pqZelgaLPhIcvy59pR1dEQRTm40q5n6tWmn7OIzO18GKbxoL8R9/3Bm3wNTEHDu6m8KgMn+/mIxV8PY/NJXclb731VgcOLdwJTb9lU5/2oU2xjXQOJeXXOoCDD5AGR3B9iBV4zyt+BhiD5H1xQv5iQwxv/Bi5xPAwpsOPPbXJn6ThCz2HJOYZxhv4mofKtr59CEDkwjuhr0dOPf+I3o8tiYY8ZdBQh8gghh+AHkj9KWM+y4Ubyq1TdtPGyMkBjUAeutiEbl4kXsyX++Yt8EHhB4//sP3xH/+O5r7l6pM71G84JNHP8MfwmJH7lOxRX0AefuL9NR4X5ZBL/0cXm71tmm8Wqb48ZiMvtfWHrGtnnf3xdv4Fn2wnnnC85uhb2+233eF3mHih/NBNh0veYh0+Wlu9aq3kql46iFA3bB5c4Ys33KleuWqZH0kt3+9r7773rg/XHE58h3r7trZm3dp22mmntQt1OOGHIa+//sZ2370P+KMlrDGrV69Hog5lu/1lRfy6fTtfnONjKfyoJ+1R44r65+uDGONxNC8HESyreSntk7aCz4dH+dEymAMUmD+4W4IPfUBgXtUfbYqcqtekP7HZJ5/2hhZAR4Dy0sl8N+EPLrTE6FFqCJO+CwmBfELVv8Ygee4W7Z+3qD39kxfbm29sbZdd/rm2SP6dFQlHddlOJx5DLjLKV/38C5idfPD6F7szNzqtQD8rjhofsd/24R/4BRMedVxQhZYfa9wC0OTOM32JDT/zng8lKifkUAJAFzsCxdv7rICxgC4OJKQHky0UH/RtjTxi6lb9ouoCJB3ZRL1+7PedErVTZPXlQPEGV3LGdJE/F0A7l/yPAvgSgDH/bG6QH+htmsX+HKrnshHcATI7uqTj9x7GPHMBdCnveQDyfTkwTRa48I5lHAzGeseyyROqfgfSpCz5Hsa4nrYvG9s6Vx3CM44D4/xcAF0fAmP+afk+eA743X/yiz6UsHiC4K4BCwVfvuKAAU6sFpD6VMU0QWqCYMPJRMFVVyZ7Bv7jP3jcj5bwI3Zsli666OLZH2HknRNesGYSULfQwNcGXIsmGw74+QpKNumTz6iu9iYHfq4A+utfWqj5ctSeXXs0Ib/pF9x5Xp/DEIs79TnpxJN8YGETwoEBu6lJbgezkPP9fXTwnX/ukDAJLlm6qK1dxzPQ2vxoYmKC4dEGNtm1ce0cKTlsaLmqRl34Fjp+w2fURyTSW5sfDkzYUYecWmC4m+SNmzDLlta7KLXx3NeWr1huul5fJnfkI4s8fiFmAs2EWTS1UIQngfqC42CTu0bggJQjIzGAbIByeMFjfwaVfSQofdBQj/3ePPMoHgdYTecO1J9H0ugH9dJy8QLRF0BXYnQHyPPibt3qLzvglWbXq+6i1MST56op43+r8AbkwxMObeYPANgfyKVuuZpWdee9H3Dw895T/EefpC3iI3zGnQTysR09FbBX7WYxpFkw2TjW1TvksYHgDpsK3ffY5EHHByGI0cHX4/AxfYjD76mnnupHvc4880w/kshdFO5W3nXXXe3JJ5+0DdgFva+qy64s9OjMnQhsrA3HgZsNdKYuBtnB44gsxjz+CFCODHxBnMOAfagYbmhZvCm3NMrFBw2yrAc6DgvS7/ddJM/jWHnopegA28Z2ElIP6oafeMwtBzPurvqRSpWhB4id1IFAOnggchO4iEMfQTeALLedfAIPaWJ8AVBflw/ysY2NMXcjvvmNb2iePLT943/867LtPZVzF1ly1K84kPBbHejCFN5rArhrQRmf1XX/Vr+ujW7ZMntxQ32Juw6897F3b70Dsv6Qtf7qIHdRnn/+xfad79zVnvjhj9qa1Ye29WsPa9u3qf39gjl+kE6/bE//VphPLN/q0CLxbcuWbZ6XOTSuWLlCxPhR9V3El83qM/L0g9NO1eHkwovaCz97sX3969e2Z595ua1ascEHE+6cz8ywEWWzyiOA9JsaT9SZdz58R0N6RaFYinGD7ZuMsb7NyvZqEw4krC3eGIuxNsgVqp3gpW2440fft/BBd8llfNbYHWSLtnRUDKSMQJoQCA3gfmPZsbfmAdSWzDpMw0//KpkmdX7vPpXvW9Ceff41H0o+/ZkvtMVLeSRO5bIzfQuIDf2dEuZO5DCm0AM9j5Nap6lKT8LsY10djnrjO+JK17xXfqz6pyz2J+B37LQu0VWdoVPWfXjyzovJFZAPDXJTJyDygXEZwEGEYKzo8Lnl6K+3Hwg/8qpfVD4hdSeNwNQT7cxh/aHEBFPARQPEbqBPB8a42NlDbCidlQ9fcB8Fs3oig9DpPiCd2ONuSE/RBy4hMM2e4Poy0sn37RsY53sIHzS0VdLjdgYXOX16DJEXnkCvB+jpkg7MhethbEtf3uudC6KDQL3Hdo0hepLuIWUHCx8Fc+kNTJM380e//ytX1w8NbveBgcmkGlEO0cRQ3/RHcDVuMdOobMi0IdEGivljmzbiTz71VLvvvvv9g4I8T3zppZ/yxojDCxsp+Nik5ZEVFinukjDxUIZ8ylncpN162eit0kLH5g8ZflZbC202Au+9u1m8mgTEz+HKnxl+/Ad+TMyPRmiCqI1vbYRYbFio2Uyw+XziRz/21eVNGzf4DgmPCSxfvqStWM7nVXlsIFc6MxEMDtRgRD8bHP8+ijp6LbxsLHk8ZInz0PFlpXxZjI0ggGwOQFwpBdiIcoeHRZfn6CnjCiR+KZ/Xhqbe4aiDCI8EUWY9ihls9ZiQFgvR0CHA2X4WicH2qk8F8tAhGz4CQNtEJpA4/EXHAJ3giJMOPZtfcH4eWQFIWT2bDn/qOOnkLEP8+SqeY00mCnYu9VIam2nHQpYdyCawuLt/yp/Urx8btRmoRcW0IAfd5LE/efpmNpIpq0W3bKGfZsNJO9j31l/9s/jLN9QfHKKrLYVX/wgftrKY8Sw/h282397QwyP5BD6W4Ee51GdTX3zMoRd5jGM22xxguBBw6aWXtE9/+nJ/XQ+D+U2e66671gcUxnse9yGmbtjtzYd8lMNK+a8WXZezgZFdjFUh6rAtHsYC9Ok7AHguWJCnzvBjM2lw2QwRQwtAQ7r3K7SxL8AGypuWwU7qlw1jhfI1j23hM8qJ6wJMfZErbQvEbvyZ9ibErtDGFvK5GJP6JIQXne+++64vsKCTcV1zHI/q4VvuTu9p77+3uV137TXtn/6zf9I2bVqvuQodyJJ+TRF82pVNNT/oRz+yaAEXQ/gKG7bn/a7aGFVfUkP6btbiJcx5fOWPuZI23CUdHMZmdCg5ol1yyaU60J7UXnnljXb9dTe3H3z/CbHOtMMPP6It1mHI41g69/iFetpDPuEwLd/UmlFtwft0NBFzL/Z4c6o/3sFCBo/YLl+2VAeTT7Zzzj67bX5/R/v2t6/154wPP/ww8XNnjbvgdSHJfpRiZCKHPk692Fz7roVwgOcQ/VX3AMd4ox9BAT19p/oyuOpH4EtG9a0a/9hcdw0PnJeImMeqX1V/FvPAMzSIANnhC29wgdn+jlMNNnywC5llW+4kgJ7IrHHFoWTegqXt+Rdeb6++8l675NIr/KK7H98axFIXDqqlnxqXHUzF0QWQdoBGzKzRhPgDO5MmLt+UfUi1ZOsoGxFddk90ANEDYA/rknH4YgBJKIkioL29yReCOSkbfiuAb6gPIRD5Q1SXwtzmlad+zHnIwUbrItjuOswR0yeYF23fwByaWUBvVKtf9HdKRDgxYoBJLkwl82BQ/i4a4gTsABvuPva6OYVnHFw+hB6SD03AfPyFf8w4glm6KZCylMevxLQLAZgmY5zv4YD2GcC+Ek/14RocPd3Yx0B4QtfTj/X3eegSerk9gCNUHUtPj++hx/U29NDzQJOxN5bVQ+TORfNR/D30snqe3t658GOY+b3f/vLVbKT5StTSJcu8qWEgsmhm4kRYDMykxGTEV1V4efHpn/ykPfLIo+3FF19qH/vYKe2LX/yiHy1x49uQiQFsnjh0sBj6yq96denbroW1vrTFgsOiZBodINicw4cNTBgs4rx/wQLN11P4Wkp9ynhHu+eee3yH5Jhjj2lvvP66H5vyBnXo5PxQIZsUFhQODj95+ul29JFHtrVrVgonWxbP16K5WBsWXtivTQgLLptfvkSDDCZrfl9g4SJ+jZiDCwsVm0uuIA4TnerNZzv9Q16sAAJcwfsB28GpLjXZV2OxgNcV+Nr4Ulf8Dw/lWQDAEWhTt4n+yPsKkuhYyKFncsQOA3To8GRZA5LFoD7HWQc2ytlUAMijTQgAZWl/gDaABl4mX8qA3nbbYN8NC5PtVZBJxFwZ9lVP2U95eKIDidSt+lrVmXS/+QMiP5tR0EPRbP3hgx4Z0LDQUVfwu3TopM2kygcVePlBUOTVBrZe2q761uEBWfg6Ez94ZNXndw98ZCf24Sf0UjN0wMdCyYaSq9y71ad9dZCKC/h14/1q7/r4AhNpvSdAO9OfaBvL1Bhho8SdKOrhYPnV16DlyjV3Ak886cR2xZVXtC9+6YuWc/3117XrbrhBm5qfuf8xHvgNoA+2fKD61sIMUCeJ8yYeG/Ad9eLOpFrvgL6Cn4D4vupeB6f4g7qDZxzyqBN5DuIExgXgQ75kwePKCPjtImRB4UekwGELtkoudaKP40TGAXWvje08vyNGGXdcOBiAo72pWx6p5G4tttB+2Efa+gXE1BFc6ggOe4ihT1tDkz7FPMrjdzzWxF1R3pcDv58qaUxz2OAxqW9/+1s6POxsf/iHv1+/bL1HfXqf+v6e+W3l8rVi4atU+9oKzXv8aCu/rxBbvDlX30G/7+TqD38D1NW+kI8WO81nfHfyMxaym0OG5t09/K7MXn9ggd+LuuSSS0TX2t/97TfaY489IRlLVXak7F/mu99MWwsXzm+bP3hXnubrS3XgM1AxbZbnNx2Q+CE/TS/zVI+l7s/0I41BfpBx17a26dAN7dRTTle/PEmH5R+07333Bn858cwzzmqL+HwxPpBYDum0parrOtPWNR6ZTMgrEs6OJYiH+Zg5hjxp752dlp8QKjley7hoITy+c99CH4dT/dFHaFv0ZgzW1/4GG4a7KeQpB9IH0h/SNwjYTAw94LT4Kk952VDvwdV8zzxO/ZfzWLDmCOwamDUetLbNW9yeefaV9uzzr7fLL/+8xjG/ks/YqPmKs6N9I3oZJC3Yh9X0XY1HYZS1PxBdG/YaY/ip7kyVTtcb5gHG9Q6EhPLyX/Gl7uXLqjeSfYhWnroKaTp0Z5zxnqkPgLaq+OETqXjBgseXxbtHfYULK4wvy6O2qgf69qqzwM/48EVBjU8O8F57RV9zsEJVedALquyZraflFqnXXOX8iXHmFniHtQRInVPfsrb+BxPfEAKmHQT0/gJC16/xlPUyen6glw305UnP5gccOsd8wCw98w6Dz3UpiIzArMwpccI0SFls6EOANP0r0MvsaSNn805BEAAA//RJREFUGn4MwRETev/2ITKAyCSkHOjpSMeG4CtUPwnPBD+R39seIH3gmDuQJ3r6QDl9OOMK3MEg5ZHdywfIhyY6gGn0fTmQOolahfqnQcP8Sjzzp3/0W1dzlY6rymySIGYhrUFbv4tQChBVG2++oMUPD76lwGMhbGqOP14bnis+p8PIid60s+EgoBQnxAgGOYs/GwgmzVzZ56DCgQR6BjUHAp6156oaBxM2wCwW/BihBFkW9u7SwsTi9O477/iHB/nF9IsuurC98eYb0rPEX+PyVS9JpgMv0cYRfdSJzchTP36qnfyxk7Rp4aVgNuh8uUaToOyrTSCLiqxS+8fReZYb+3k0iMkdPHeVKGODx0bEHUA01L0mt+rkdvwwWeNn+CnHb5TXZxZrAYMuvsvVKfIAE6iwpmPDmwFatKWLjRTl2JJ6A+iEBn/bJqWRSznp2EdZD5RPZEzowk+c8thLqLqjq/RBQwyP88XA/8WPHlBD/Xr5QHRGxjj0EJsmdlW9+aVq+xe/QQN2oAstfmMc0D7wITt1pv2hqzEyOaxBzwYb34MDxv4sG7GLGjIW2HSpfuCFY6FGVg4/bCxsk/oXGzQOK/QjZHL4gBaARijT0O9ZeOnnOVzxjg8H5WOOOdp3E0877XSNvV3tpptu8ljmrh7vcvGYE5t4xjAbYex/6803/R4XdUI/j+VVa1TdoWXuYJymvxH3m/zYVweZGiMpixzXUwB/fBa6nt56RE+a9knbhwdZ2A09bRJ+yonhjw73A7dJ+TD8xPCGH8gBi3Ih4ai/boGhbeAFqOtizUU82hSdZSeHjr2+i/r1r/9t+63f+tV22OEbGr9T8q1vfMOPc11zzXXtgfsfbI99/wft2Wee9QaVCyK8u8acxMaEHpS7guimL/lgQFr6eNyJ3k2fYN5lbsJO3vegAUkDfsRLNPzmCF//O/fccyRrd7vvvnvbrbfdqrltb9u4aYP7Ind4ueDDhowNHeNavVq45fKVDl7Wrz7PPU8VoVdI0dG+jIl6Xp+vgK1es6ZdesnFmoOXtutvuF397OX2MR2geafPF6rwq+zHTtK43G3GY2/eNNPuNf+xweTHGL2x3k8b0C6unWnSP2ScaXjclnLwGeO0D4H2Tpt7wVSZca5rxnDZMlumkHYPLuWE8ND/aKe6m1Q26Z/TNTcXHX6jLP3VPlPwOODuz7xF7bU3NrfnnnutffaKq7SBXyZP2SU1Z3A3ZfjzP/qC5GnVgsrrFQcAQtWq+n8BNlGHoZuDYY6yrRI2AGl8n3k+OID6xC89BCdpyoAYeDrZHkPQSK7XQ9WHAzhaSKc/1+N8QNFX25U8ej74vgybmBc5YDJ3V5/RGjCUQwdvtUXZb+mDbT0OoO41Dmvvwt6BKmBjeAgBc5IHb0xBaHra9MNxbP2DDYzzA+QMgfKxTP4PfY9zCnpiQcr6egLgEwoOLJ8GE9oPywOCO1Bu4fv8XADdNLk9HKw8OsYx0Ns2DcCnjH7R54HgxhA6iphboAuA72UlpKzPA326h54H6P0ELjqn8X+UTIA08ogPRo+esR9m08PY7WXM/PPf+5Wr2bRgK1/tqUmHCXph2/w+L9nyGFNttLmSyh2Jp556uv1Ai+RPn/mpNzef/syn28UXXezFGllsrgE2I7n6SJwKQMchhI0SupgcPEkwwWiS5BCybu3qtnbNag8gX2GWvVw5ZVDu0kLJHQ+u3DL7svA88cPH2/e//1j7jd/4dW8I+aIYiy4bASYMPrm5Rws6+plEsIdNBfU479xz27LlvLOiQ8iCuqrKXRx8xNVqFvw8T2vAdyq0r/QH3ouEYl6gx08APOjjCi8LCYzkuaqdBTAxmx7son7YFTuBvoOOG7c6dMmJrAD25FCCXCAyapGtDRPlkZ8AUKfoSwwtgTxtFghPyvvJM3kCMpMmYHNoeiCPTD9C4D5Z8uHpATpswVexMbTE2RAnhNY0ReZ0j5/VPfgfH5EGD0ALpM3Jx/ekoSdmEwEET4hsAgZ4M6d/yKpDBvRmqkVt4EMWbUZMOWOFwxSLtK8KDnqQj4/gwWbGWvHW1UEAn8SPjINjjjmmnXvOOe3ss85qLzz/fLtZBxTeC6MeHFAYP4w1fnuIg3peNucAw6Nb2bzjA3Qgk3LyxOgmJrCppK6AN1wqA8BhFwcbb/YF8RVxdBAHT70I5Inr8FV3ENBJQF78AcSW8r9dP2sjcogpS9sCSeNPyvs8EixraDfKaRPScMfmHBi4oANxbeT3tm3bP2hPPPFY+/GPv99+53d/S/5ryj/SLr/8wnbFlZe1K674dDviiMPcFvA+/viP2nXX3diefurZtnnzFumbaWtWr5XPl2tOxR91SOA9Eza9pVubJo0j7n5xp4O7u+UT7pYyV1XfZsO6dy+fGN7Rliyd39atX9bOPOvkdubZp4hnuw6uN7Zbb77Dd4wP3Xik+BfLv7uki3cQ12gztsiPsnqzzR086fMP2/pxL+TTpjXu7T/ZuV389S7V7rZh45p20UVnt9tvv7l98hNnS776qN9hEa/SxW+Xq09ydZtHD2kDFQzAHWDqZWIB4wu/08/wg2UM5NW6GufIUh+gvwKsdwDze/llPP9N5iDLRqiAMuoGhCf8PV3qT+CuhvuMQmAir+qMbbQjQD+gnHHIoWTv/gXtvfd3th/96Ll2+ac/r/JlWieZN6oPYw7zJ6H6aObawRany/bCl/6yoWh6mNhW9DUfHeiDXk4guEDK6quV3Zow8FeocQulDySKWXM4QJCngDlRlAN9tXfSABFp9DFPcghjfHq+Vhn01S8mcyeBPCFtCJAOLXZiN2lkMUfaJmnEPtslGtsvmh4sbUCxvwFCM47HAH42KI+OnrLnG8sIXw+pW6DPj2mBD8ufm78HaFNmmwc5Yx3T8j2uzydG3tjunmYc0iaEnqa3KxC5Y3wAWcBc/LVGHCgnNODKFmc/BHPJ7PnngujpAxCecb/s0wFwjIW54GD6A9R/7G9gkv5wX5j5l3/8j67mHRAvJmy+mdA0gbFgLFnK16d4t2G7v+Dzk5/+tD340MPthZ/9rB1z7HHtF37hKm9olnBYkQx+eDBXzzhwrFyxQvK4m8BXqXjWWINeaa4kMKDZwIDjMRB4ecaZ3wjh7ggTEr/mjpk87qQqmZaruowDHkfhh+N4p+TVV15p9957bzvnnLP9Yv1LL79ovdVhRIzeYcLg1jh4JvkXX3yxPf/c8+3ss89sfJefX4GfN5/fRlgiZ9ZkxFUUuQuPmQ8ne7OlxYGDC5+ExSYmZ95NWbd+nf1HnoOcJzHbUfzwcihJY6GDOBvfdALzSSd5ytNg0BMAfFITYNlFDFAeOeEbywjQBj0tZcRJR24vGwBfi/iEHqC8D/gZ+eELxObaqB44qZDubcjEHTrwsQdI3VIeII3+2AZErun15wVRdMjAlvidvNt52LACqUf8BW38AA0h/Mhlg1w+mkxesQ+aklebXhbL4AmAafWPXG22iScvzs/Xho9SFlbkQ8+dCuqMXg4Svc3IoByAvzbyO7ShXaJ+vMi/LP+xj32snXXWme3tt9/yZ4a5e0IZj0vyeEL8yV1B+nc9XlZ1IVAGQIcu7CBU/8betGHZwPthyImfwIUnOCDy4Y2f0UGd0M97YgQ2LbGHOSDtw90B8MhHN3VnrssFg6Kvx8Xir74tCfExafDUiQsl4KpOQ9spWIY3Vdxt4nO22E9f5m4Cv+0hG1XO5vLrX/97f8Xq13/9lzXnzrQTTjy6HXnkoW3t2pVt/SFr2lFHH9lOPuXk9vEzzmiXXXZZO//8C2zbPXff077x9e+2119/pW39YJsPI2vXrNV8rPlTutxnVGeAdzywm8+88zgM+muuz6Zeh8qF2L1bB6X3dXjZ0nbt3iY+Hj/d409Qf/7zn/MFmmu/d1d7+uknpWt927TpsMZvl/Ajhhy8OPBUeyxS/bgTwGZQc4DqimvKfzWncceHuZD3VGjq5csX64C1vH3+c5+RPbz7xwUn7vTUHXT72cOE8ckculBJxnFtLr0hdTFt0C26ivGXxyD02OC+VO/+YbcPMsNYsn2sgeIBl34A2AaH6o/I7MvAAeD7AKSPEcMTXi4uqOfMyk5dObRypwpfkocWW+Cn38xT/Xfvm2lbt+1rDzzwwzqULF6mlpT+YY3lQwU+lPighmTZjR70iY7+YZ91gJ4K1d9JB98DZYzBQNk+4ad+2Ao+IWUB3+3v6O2LIQ0w99f8r7VIOM83Q55+RjtQGwD1pKLTsUvKpuCQXXNR9Rsf2JyezDGxiRCc7RvsqvHctSNI+BRhJzaSjowesKkuQBVND2Pa6AOiy/oGXrfxAOF12ZBOXaYBZYFpvEn34WAQeb3cQM+b9MHkzUUzzo/9Q5j1T0c75gvMhQcom8t/PQ6aaXUGsKUvgy9y038kYVZGQuDnSU+DXs8YwPc+IoxhLvk9bdLjOEA+oYc+3xcFP/PLX7rcX9/y8/B+iZLFTAvTtm2+EsrnRfmdkR/84AftjTfe0GJ5lF+K5Fena4KsBZpNS91uryu5LLykmTiYuHKnhI0CwKSKTjYEfPVKgtoSbSp4jGrt2tVt1coV/uqWr4yIhueo+ZQwurIpYPHYuWN3u+666yV7X/vCF77gOzl8I5/HVLjDgg00Ojb52VHJY7LlCiov+/IIymmnnio6fkG4+UDC4wvYDT8TFnbnCg4dyY9XDSFXYvns8bHHHts2bNzgzQC+w4/1HH59ZhR/URdsRxYxgY1vFh5kpcOULycLasqJyROAxEBkA/CN9ZLPYIjM+JMAgIcePiD4afrxE3H4CX2+r8+EZyKfgLzY3AMTey2sk3LkwBM54MEB0Ma+ADShhy66CLRp9Pf2AdGDnchMPYCkabMeFznEQN/WgT7NWKMvwksfBZAXHmpFexHTF1hI6XOUE9InszGGloMAfsB2Qr1rVe9McAAFV/pKlzdX5sf+qidj9WMfO8kvyK9ft84/tnc3j2k+/7w/XMEFBvRzoOH9h9rAcdjOoaAO/YwD+nYd7Oh7tTHG1gTmmR5SdwK2YC9AOr4hTj24iFH1KHr01pivq8roox0IPZSP6If1foz9LNnIJQ0ubZ92pj7k8SN1QgbzGG1CW2IDQLtAl3pA582VZPjuroDNOxvGZ3/6vA5/t7c/+IPfkc9PlO4dfoyJOxMyTYeDOhhwYGBfyY8ISmI7+ZQT/Zs1F1z4ybZy+SrNz/WFtQceeKA99dRTtmfTpk1+j8VjVPqxmzoyj+6Sj3K3GBdzV4IDwI6dW6ybF86Xr1iq9tniOdLdc/88v693ySUXSM789p3vfFcHo/vaMulfs2adZeI/dPoQwtCYR//U/Ccf2R9CsaGjr3D3Zt6MfL9PftXBhI+MYMOe3Tv8Xh956uofQpUPPV48GugHFu7A3ZL0DeN4bExpb6qhHsp8cUjFGTf658MUdKZVnjWlNsrMBSV3DGlX7KG+pXcC5OFLGSE8hNC4DysfGvoMjk4eYEwG4KUtM045lOzRoWTbjtbuuvPh9tkrflFtulL4ujPmPrhPelQP+8sixWs7JEc5fEIcu4DoJxR+kieMYUJXvk4IPgEI/2w8pH14VnB64MMXgDf4KoaWNHck8IHXB/WNqhegsiFF3e1P0aQtXG/9VV71tn/SpyaADNuDUsGsLAG2kaYPV77mHv0nuTXOnFY8rW8AtnHA839PM5Ueu9HRQXQCkRHesYwePy4DppWPcX3oIdnYN7YTCE/P38tJ/eLjHmgroOcFkk4/G4dAb1d0JE2IfNJ9HBnTZPVlkRMA14eUE4IDgkN/TxMIHdDzAX16LghP328Dvc+mQeyIfaEljHmhSTrxzwtFf6BPgZkjDl1+9SOPPtreePOt9txzL/gRgZ8+84zvivzg8cfbM88+5831yaec0j772c/6GXQmMgYlX8XiEam686HFTXiuVmI4Y5pByZUNWe7Nil8SRKsmFC/8Wmh4JGSZFmoOIKtXrWzr1q1pa1ZrkVu1qh2pDdCGQw5pRxx5pJ3L509XafPPBghgQ/HgAw817Of3Gvh8KhsmHg3jUTQ2DGxaXGEcPTi5XjhuPnBt3HBI27Bhve+S8KgBd2mIqQ92YjELVQA7/CiYNljUgTJiNn58TvmVV15p77z7jjcdfOoYH7BY03j4gCuz2OPGlD+IofGkiWxvEmoxTIdKHoC+Bya/lAFspOx/BTZTyGMDBR5eZKI/m0UOlWUDna3kE1e+DgXQwDdZICcdESCdOiXfQ+wZ44HUG97wA5bZxYDTgwzinh4ZkRMgDd1Yf/D0Y3zUyyLu+aqN62pU3w6U4z82wOGJntiCz3vZQGQnDX3i4Im9kaVMchhXFKVtQ4MOrixWu0iuS/J+Ebbv1lha7XFG2ldeZS+PTDA2uOsCHWk/EjEs9OBJEx9+2OF+vPH4409oTzzxRPvmN7/pscUPoXJncNtWfnB1crcI/ak/AR/ls7QcmMBN6tkav0uRzTI02J6DDbz4Af8QgoePmDIuPtSY4fG0+qV88tjOIYI09BOfZrNQV8mBOhzWHRrkYuO4TcgD4Ai2SRs8ZHp8yHbGM/Jrk1t9Ne8NpJ8D2JUNL++N8HndP/83/0rl/Lo6j8RsFy+Hq51t9eqVfuSKuy1uH9WTOxds9rdu26pD4/q2cePGdt5557Urr7zC8+iDDz7Qbr755nbvvff4IwdcMGJu5HPr2IvP+b0Q+lWBaqKDAz9OuHPnNunhM+1qM9nreUP+4Q4JL6vzuBHtcPTRR/ml+BdffLldd+297YkfPeIX5df7TnG1LR8vIcZXtENlKu+DHn1PB48lyxb5Tjl6l0ivjgayk8cuaS/Rs/HEv/Irj1rVnQ2tAZLng4H7DOuO2lV4xzq40CYicg2J64417VZA+/i9l669HHzomeQBt7eCN/ezMqcv8KTTT4DiK1wgPFgT/aGr/jnh5cttuainYrAu26dD7e6989uWbfvaHbc/1D73+S/7Tsl8tRH9gx+HrE86K+jPNZ99fEt9GCGSl0NaILYB4FMU3Bh63gA4+nv8A/T8JVf1GfIacUOq5vLir3mXucl0A72D/kMeYwJEyXYCSvOzNtPmGWupJ/5lviCN2twpCcDTH0pqjE/mLfgI5MsG5Eiu+JBba3K1Yw/hMwyy+H8WJ+h19HHwfTmp+Df4AOWm6crGNIHQTKObxnNg+ZAQxNYxjGX0emJn2jzQ0xwM+jEFhD5yyR9MxrhsrnxvG9DTJU2ckHbp65Wy2AaM+0jfngnBAcEBY5t66GmSBqbJmQt6GdOgl93Lmou+p5nwHYgHZv7gd3/16scf/2H78Y9/3J756TP+fCWf1V29ek07/fQzfBC55OJL/IvnbMDqsY16rIUDCZMCi1FtLOr5V16khZbHQhjQDHAGKw1Qm476PCR5HtniUMPhgR8s3LhhA7OSFruftVdffdVXQniZlYn57bfe8iLPJMIi/fzzL7Trr7uxHXvsce2IIw53B2DSZUPChMaXMNwpho5RCxeNwcv8O/x5VA4z/AI8fZsrgmwC4MPePBqF04ipNzaTp5yFlUmNNICO7du2K8+z9fVFItqHSYrHFNgEsUGb3cAd2Ba2NZtcygng0DduOPC8JItsylx3AfbBj17sIE0MDWli/IANiCwcgwE55NFnUZZZoTZeQOwqmAz80jl9IjiQpzphQuoY+4HIAbBVGafjt748fD0uuihz/xv0hBcgTZuYT3loSMNDTB7I405A7IztpGkvbCSPrjEd7UE6esHFFoBNFQfg3rbIZmxIk/JgyzbK2OCF37KGsVX8HEqq/2IPY4GYcQdttWMWZnD1fDpy0YMM6MHzEQdsQC+bWn4AlUe8nn32mXb77bf78UcuGlB/Nk3oRT4ykE3/Z5whF5muk2ir/9X7Ln5hXwTccSRQVfKmH3jqTg6/nq+NrMrIQ4ff0EmI3dBTT2RjE7K8ARau6lXjuQ4r9AE2wdVOoQHiT3C0cXweXvTgY2JvjORTyu1XxWyESLPBqUMJF1JwsEldl3fefqt94xt/3/7gD3+7nXXWKT6QbN78dlu8hN/v2eE5hLtRNFn9FgkXdqgr44K5h7tV29oq/5YNX0Pb0Y7RYeHzn7uyffysM+yf7373O+3RRx9pL2g+5YLNxo2bXB8e112k+Qh/8q4d7ZZn4euROn4YlzvTzIMad/bHPt/14L2ExUtEq/WU36A679zT1RdeaN/5zp3ttdee9eequVuSDxmUXzNP4N3Ju2zcjdm8+b3ynXRzJ4i68NlitbR1ciiBrTaY6i8+fJSPWR98x8UbS/lXOsCTRhc6jHeguMY5gCzLE674gaGNDNhceGgoizzy+Cplc4UexmXuT5IxsbefOxkD+9rTTz/dXnr5Za+xngsF+BQa/07J/oVak/e0e+55rP3iL/5KW8APcYrOdxCQqUB9Zqskn4pZ/xME1jWBiX7nhrjwADYmVN+fSAb6coA6ToPI85imLTWWyh81xigl9sGYfkla9WZsMWfkQo3baGgH7KW9zEed+U/p2IDf8At55h+IStPE7lkQuuRM6hk5kcv4BqCrMV+x7Rv2BIEDZAvIpZ5zATwE0w0h+B53MBmxeRpE3hh6W/v0NPo5RHwIwht502VVWxFI9yHQ5xMfzMbIAvqYQFnPG+hl9OkeelkB0n0A6DtATxcAV3NI2dDXPRBZhLGtvS/70MM438NcfutlhYY4ND0+dAeDni8w4TuwTsDM1X/151fzKBZXvU4/7XR/deWCCy70V7Q2beKwscQbCwKTJ8bUC6X1DggbeBZGDiJsAlhIcSxX09jQgeOLPbnKmUZiUVLVlKoX25d4E8+z37zQ+UF77dVX/K4JP374pg4jfHWGBTqb/reE/863v+sDCVcJWUT5JWH/lokampfkfYVpSe6U1EYjwOHmqSefbJ/85CdUjsNZ6HkBvh53UEVFpYnbm0au3NXEVGlN+CKp+tSkxSTED06iw8+Mq9wbH0lh48PkyyY4GzImX2ziOXBATWQ5XEVl00CezUDJwB4RKaQuHEigLR8y4U42wvAQwqOpTWWTzSLBGwzReNEfOhgQGupGmoBcYnD4mTi06VyE0BB6fPIpI2QziezIJ0QugO+g5c4UAH1sQx75qsPE/ugBIhMe/E4ZefQBLGb00drgTHgAaAF8DH/S6Iv+HCDpy/QJHkWiPLaxMQZm9QlPQF5kshH3QVsyYy80tFdtQmSvZCM3dxrgQX5spe+xGHJ4Z5zCA87+k6ytW7Z4LLFYssC7L0iON6Q8fiS+heprfmdEdcqmPz6pR6z2eyzyA4TnnntuO/nkU9oLL2gj+u1v+0IGjyVxcOHQjf34A1vp69gKIC9txvwRoA/iW+rDhQx8w0EpB0LftZR+5hZkc9cHHuTje2SWz8rP+C3+BYde4tBnc1cXUqhp9Zmyi7sYZSd1wKa+/cFFZx5JCp03JfhdGyPSXIVHJ+3L3QbkqgdQFbXHrvbIow9pHnul/cVf/CvJ3u6DyKLFGhOSSxss0gaTl8f9idiGT3ghXOySyXzKHZNFC2S3DgpOL17YeI+DzwVzx4THwa688sp23PHHt6eefqr93d9/t9119+3qPzvb6jVr28oVq9rSxctlSz1+Fr+rMm5H/Fwb5joYynzVjT7Khhc99f4SF3MuuuiCduFFZ7aXXvpZ+9rXbmk//tGjtnvTxkNVB+540a+rP+Fz208bqq7Ui4MbjxrWl5DwU/kzF5jwb9pKbBWXMMfYbz8rg5/Bc2UcOoPy6Jf1Q5aWqLaCJu2IHP+5v9Q4crtZd/UnaAHw9EO3dUcDJF80+Kx4AinL3EN52VuAbuy57rrr2yuvvNxOPfUUHyqhY97BLlmnllnYtm3f1x64//H2xS/9qtaYJTpU6jDI5lvtid95VKuqrf9UXZLypmN0A/bHKACpR8B2ygflq/IF5fSdyALApV5A4sieDUNZ7mIkIDvzFHOWkG2f+hpp5jF8Dp1EeB5H1qBgNk05T3Qkj998iJUM/IfM8kvRJgDwDEW2BYgvSm/VmXZiLpgxvmxlHmU+Dl9gVgcZ0SMDy2xdpzd5Yusa8OBm7RtwzOHALB7+AZf4YGD5HU/kBMj3uF72P0T+NIiMBPybENwYxrg+H57gerv7evQ8B7MPmKvsYDzAwfQB4KinMAfgpskNLnQAafrXXDwANPFlD72cHkIXmYTw93Gf7ukDfRoYlwPBjdCGmX/++792dW1ktEHTAsCGn0MGAxil3BkhZoLwjxFqkYphHEgI9ZK6DgVs8CQpEzXPm1up8kSkkUNgMPEOCo9u8UOFLIL+9K8Wxfffe9cHHyY+3w0YriTx+UYmgO3alD315NPt1Vdfb+frAMWcy+KFDCmTupp4eEwlCwaPHfBCPock5D737HPebJ1y8knK8+gZmxQODBJW/6wXx9XiVBsMmtP+qJWx7dbmgomIT2TWAsqhbZsnWXjpAEyM8HA4qcm2FtzcNs4XSNgscYjyJkt4AmnkE9KQro8Ch0I2bmwM2PzRdmwEXnjhZ43v2qPbZeC1kWLRx0Y2d6WvDhixM52YAIAH6AvIAbA/m7PYQlnKgapj+Qe/AZEfII0M6pfNPZtENnwB+0E6+j4XmwD4IzO29Lajmzx0ALTg0GH6oZy+QRl1CA2AXdgARB68vY5ZWchROWnqjiwOD8iLjcSUIZcYnueee14y6sfpwk8bQUv71N2DOgABsRG74OcgjqzUERnkCaQJlEFbMuuRKGLk+4ca1YcZj/xlDNse8UCbA069FI7PZvyhCe6cXHDBBX6H4ZprrtHh5B1/6IEvdsUGqp76xx6gfFb+5J221Au9pGNvfEsc3tBiG34gjS7qRBk4ArLBUU4IL7TIYzOMDGJ0xGfw5kDEfEFIO1OOjdBzKCGOrQD6+GIhsnh3g0c6Vyxf4fkhdMjhwyH/5b/+dbvqC59t55x7ZtuxfWtbtXqVL7pwmJk/j8MdY4OLNjVnIZN3PXgBfMfOrWoTHltj84Rs5iXVU4cF+sQuHXDk+bZ4ySK/53bRRRe1T55/ri/UXH/9ne2+++5pL7/4als0s0xkfGJ4BeQ+4PBr8chhHufuhTdbOvxwYYW1Yq9ouHi0Y6dslV708z+PbvGxkdNOO6G9/vqb7dvferA98cRDbdWqNW3t2vXdBlx9Xzq4Oo7bNB22ndt3ar+sOVJzlXqHN6P0OeZm+iR9kAsvAC/r+yIM7QrRcLCoGMB+5sqhXeRvwC3Ef84riDk0+NbFsg1fg6N/0hcgTzl5ALHpj9MOJQFwY3xw1qF60SepTw5AdYClny2RP89pn/zkJ70uYANrR/EiSONnycr2g8d/0h577Ol21S/8sg8lC9RO1Y51KOHuGvVkzVJNvYnHP7yLFnsA7CHENuswlL2E1DM86ZcEeICUAeBCA/R+AseFOtZH0sHTi/mHf+GvwytzGBfq6lCSTT84mhKw7xRnTPsQP9QBHHqQSYAPfZQTz+q2vvIB/ZU8bQ5P6mE+0TInlwzRKzCHYpclKR+gHIDW9bedwg08KSMAtmHwCXpTBm/vP4+RId3zRh8QPNCnQ9PLT/k43+vt61Llk3wPk/IPw1xlfb1TD+iiMxD+2JQQ6G1EVqD3HRD5QGT0AfrY0csk9NDzjMuAHt/TVShcynoITWBauftbR8f/s+ngqedQRn9LCC1hNq8QoM7pn5Yx0FrmgOt9BIxpUp42BXoaLhKM8TN/9sf/6GpvRJTZpwMAotgki9ILbG1268o645+v2DAxTA4XZVi9wDl5dETiPIjZAAPwUw5QDn6pZPFyO4cJZLPYsRngTgmLHzb5RVRN2Dy+wBU+rtY+q43cK6+82s497zw/H80g5zCDTtukPHdnssBw+MBm6s5EAu6nP/lpO+Kww7RYrhWejRcvgvJFrXonRu6xrVx9A+rRK21yvEhxQKqr5iyQ5JHLJI9soJ7b5oDB5q8e5aoftSrn0/zQYhONgk78Xb6eDMhMfAkpSyPnyji6WNh4wf6//pf/jxazc63bi5EHZn2hiMmYu0m0AfZHJpAYwJ5MWPDXwln1Ix97qg5lK/TwkU8AoI+9gfBD35eHBjwDwv4UClr6VhaIQHCE6q+TcmSlDoktV8FylQ/EBgC6QOgTptUB3+RKP+3MphU7IocY/QRo0BN/8r4W9NgOHf3Xtg1jhQ27tDiNTGyAjrQkiZY2rMUl9pGnnMBFBa5+15gsORx6oOcuHT4mnU038jisELCDMuaA1Is89nuzKDmMKz4nzC/Gv7/5/XbLLTf7AxLU5zCNL3iiF9voo9hZsurl8fgN2QAHsbQFNlBOGNcfHQdsDBTDx1iALj4Gj/z4OCAWH7TUQqYvv9fBgjw8wRGjCz2xQVbZ5tiHHC4MgJNE81FPNkMc/sDTnswhP3riCX/B6s/+7F+09evW0Em0+dYheIYLF9jABwSQVfNetclM27L1fc092/z4lL9sRXvxI686NNAe/rFWzWfsz6lq+gdzExeBztcG96ovXNEOV9u88spr7Xvfua79+EdPmY93hJYs5e5e1ZGLAdzRWaq5j3kQGuRyR5tfdOdHF5k3uUPDoaXm23064Cxvxx13YrvowrPbq9Jx/fX3tJdeflaHldMsO++K4Bd8tn8v7Ya96KxxQ9+gztheG9LyOZt12sfuFviTuvhbvODwOzS54AAPZZQE6pEpyoqHsqIjMJZq7NRhY8IX4GDg9VBl4SGmD9D/Jv2hILIDlJF339Ff8ZQv+nJY6HeU4wNi8iUaTs2dbaHG3c724IM/bF+46itt6fKVqp/GKHezJIAfGuYxzNjM483SprzqMegJTPQeGHpIPvVjjE2ra89L7P6k+o5DygmWA63angBQX0vBNtnN2OFwTP8o/7uQ/waIfZE7mberv9Fn6rDJho4Lg7k4CI0Daf4QIoAfSHnqBcT2/lBSG8VJ+Tie1WEe0UIY2dAoeJOYAG7gN0DrPjNpr7ngYGVjQN40mKZjmtzg+ri3MWEajMvgC+8YghvT9/EYpskBwI/Lptk8V/goCM2YtuePzWOaueoCzPIfpL6R18tNeiy7pwnMhUsAxtr7MmDsy4yl5JmT+nLCzL/9N79/dW0MuCpWVwFJ1+a+3j+oibkWYDYoDAg2OrwcmbsSHFa43c9CwsYeHJMokyBXbTgRSd8gsz7RyaEkd1uQz4GEX2/nLgmTHRWouD6ryQTDL89fd/0N7fQzzvAVOCZYBjD2ZuNVG63a8BBjRz0WUHcWoHnggfvbmWd+XHXV5K362i7VTVO1Nx87pQ9a6q9K2De+0qRWoB71bLU2BVqss1iQp5CYwwp2x28snniRhYA8+miwNIppFEgT0mn6Qwm4WpSqjJiDFHFd7a3NI7+9wpVYDib1SMM+b4b4tDIbtpJVelmsqB++Jd+nazKvRZjNBrJIg/ekLnvxOwCOUDIKSBOwLzaPgfpRJwJt7T4jgJ6F2Ac76UFfQvQQA9GTtHklh5A8cWQD1iV8bXCqPHXoA32A8siMrQA8hOCggQe/hD42EIDggdLBJqs2zOmr9BnKQldXjwvAIYNNKH2IP8YjfZ54O4+Q0WdE6x8WhEn0dQARD/YKT3+uRZl6VF2oA1f042PahjFd7T4sghIHPVfQmQvg42onh3Q+G8tVXe6cfOtb17S3337TL8TnwEGfQzY8yGKuqf5T9S3fUe/CQUMAiCknxs6JP+sAljx2oo/2pc+nLDpzsADvuW1oq8gF0JMYemSmjdMmyMP/OQB5Izzw8RXD9Gsg/PCgl8fd7r//Ab8jx2+QfONrX2933XV3e+21N3wooU58qnfFilU+zDBX8lsffIlr/gw+xDv8inq9RM8nyTmQUBfeB6nHWfALc4p8pjkN09Cfu3BHHnlEu/SSS9xer732avu7v7+lPfTQXW3lyuVt/foNjXfp9+6Z1xYv5AtdtMG8tpSPgCykfZiT6A/YtEN+rPFJnflQCo+DLV2yzHdHmIP27t3ebrr5R23jxsXtxJNO8KGGdYFPuvOr9X5p3Z+urbkb+2pOxnfl97RhfM1L3LvB2+fulS4ndjsMcmoznlD9CGDsey7u2i1zGXJos3p8bZAr2rKh+iCh7Cl9pMHB1/eRQNLRX/UQn1SXrMobN9QFHH4QgWnCW2WK5be9+1gbW7v77kd1KPmltnLVOtWLMhOqDvBj29CvOZRYliU5DUQ2YBvE26Fmy3s7AGj7dWsuCB8hPsr4KF2TO9UcSMBBUz4Z/C9adLFOp5+UythDpvD6V2n+H9qMujI26KuMDWRwUci/QyZb0m4ITV1KR6UpJ28YaJLnUAIZto4PJQlBwmG7FLABKJsHWQO922sKhDb+sWxB4h6m4Xr4ecuJY19iYC72sVzyqU/KUg8g9ZjGl3ha+c8Dc/H0sscQ3LgNDqY/delpSCc/VyzOIT6QFzjQ1weWHQygTejzHwXT6KfZMCnTmHGyxlbS/Z8vAjGmFRcb8hSUzpgnZHzNfPVP/snVfEGHIIwWjLp6yuK1XQeEXF33IFbM4PUnfCWUZ3/Bc6ioZ8HntxXLl/nZcm43s1hhBIcQ8nzZiuePeamdGB4ONcjFIK76swmcTFbz/cI9+fc3f9C2bd+hxfPr7eSTT22nnc6LnOKVTuRjC8/Fx046E4sMlWQSYiPmX4OXJ9is/OhHP2qnnHKyaXlsbPmyJT5MeZKQLTidyYUN4X4/l8sV5hyuyqnelGtCC7DJYqPDpghdyOBKrDedsgEZnviExy4OdtiGrf3EnhCgHHpvpIeGK6hfkYcXX3CFj03SsqXL2jXXXNtOPPFE2wQ5hxfaErG0U95LwB+1INahqOzwimY9uZLN4m7bhWcjhK6SVYs69kIX28Ajf2LrgRB8yaw6Qj+xoXxg2SovGz58KIjviAHoguvlJB09ABsa6tdvIAH0xM91WCj5BGQAkdXrA2IjeGiICeDRM7vwDjyR6w2y+mK9L1G8yMFWDmWkkeE+4Dt7ZQt3N8FFF/VBln9XRH0vbUA5kDw6nZds8rX3AT85IAPQRTbjCV1cfafvFa42b/5srHA8ushG9NRTP9aee+45f6YWGRs2bPBjUPQf7jqC4wJEDiHIio2e6CSrbKyYciA2AByUfWdANhCKvsZhD5TBb98NdPENFwvoy+D6AMADDXn8YXrF5Enz2B36fTd1f42jbIAA6LAR+VzdRTfzwEsvvtiu+d41PpC0/Rpfjfl0X3v5pRfb9679brvnnrsV7mk//OETvssLDwcC/EPacxL+ajo07eKxNeaduqtD21S95Ff1Ew6qe/bwuGU94oW/OVDiV3y5bOnidsml/FDj+TqQbm833HBLe+Thh1TMXL5aemb8+Bjvt9QXBt+XLG3Wudik+Yt5jv4GcBijvviCA5JUqF8s8zy7bPluf2aax8+Y53msDD7ed+AAVp9mZVxVG6ODtYFHhnnvJP3SfZE7BFLD72ppEKusG59UcrYfUVxtgj20g2VQf9G4vfCiaPAn7YPRsYGxRJkBekclG8gYTEBG3/bocjsNPCkLzsFtUZB5l7/KD3ycMio1y4duHt/iUPLuezvafff9oH3xi7/izzPjE1lSvpCvBrWySfJ8kVBjSGsaunqbEyOfdA50QOiSD9jng02BPp8263F9nDS+zwEpOCkr+UMadF2gUnuTGXBK8J8Au8vWrFfEkQeV22XYI0DMoR//pm7QZoxDDy51DA1APjjnHbMnUj8zvdGmGUNRFvSHkshMOBhEL7YBc9FPw4cX6Mujtw8fBaHp6afxpTxl2JAAjHnIuw1UPuYd0wb6egG9/INBL2+aPZEzTVZPR3qc72G6jMqDn6ZzGozlToPQREYvv4+nyRrjkw+uL2M/PExXB0Dsj9700+ACGWsJ0M78qz/+zat5J4RNKuOUhaK+uFNf7iFwxVqSjOMqLIsFNHXYqOeruZpHnhdhs/lFATxcveMAwqaECQXwAqDNBwski2lebM0muCaz+VoI6z2Nl156pX3t69/QZmulDySLF9dz2xxGqC+Hg3rPo5zgxVcyIo+XpVm8eLTg8ccfN81xxx7rxY868Psktlv8TFgs7GwkPGnJh8jylRbVi/LaJNZjBWw2ObDY4YOj2bAYxOBFUXRpCjZCyAewyYuj6ap1iaGHhhioCZb6VTm6sIEDUm1oayPJwrtu7TqnH374YX8EIFeOl+uw6HaW/Tx2gf11eCodQGwA0EHdXK9Zfd2kLX/TnrGHAPQ0sTkAjvLwEAPEqS96KEsaCuQB0UEZ9LQvAP/YR73+pIO3DuGRy+JNjLwEfIrfsuHqIXWNLeFFduwOznd6ujLilBHTLpEB+A6k7IQ2/uYv9WBTQR9Pfdh0hg5AHrKxHYAOHPJSf+jRZ5s0tnbvmjzmxB/yGZssmKkLfiCOHPoOgT6QF/w5DJQcftz0EL8Qz++afOc73/HhhEclDzlkgzfVXKFmw0l/RB+yCfS39DnqQYwNfYx+aOGrO4HVFvTFosPX1HVyJQbetCfzFHW17yESzPpXAD1AOfUhVJ3L1zlcGq95p9/UhI40OrATOqA+ELKr/fSnP22PPfaEf8H9N3/zi+3KKy9pnzj/7PYLv3hl++KXrvKvuC9fsaxt2bK53X7b7e3Gm25uz/z0+bZ08UrNVSvkv6Vt8cKVbf9e7krzvgkH3smdUo9J+cDz1D71h4Uaixrv/EghB5Xyzx6/l9IauB2i36uD5Mnts5++zDJuv/VOtds97YUXnpEOLjStsvzVq1c1XuSlLovVt/kFeR4PosvQd2hb7sr5ZXX3VXyxpx17zFGal1Ybx4UrHhnO3e/ycb0zVRt9+ZGDr9qQO9IIp5nc/tpkK6X+w7hUnxnGEWX4G8LMZ2h3H5dds+1jbKD6v/t9sdo3NadRXrSRDzKbSMCyh3aOfAIAve0dcOkTgO0UOK9kaKq4bJoFJeWGKfyikx/26tD4yqvvtkce+nH70pd+rS1UW3Eo2aN2Z14Tm/nDS/v7MWPpYD2b9dsAfX6yoa988MQEaBkLfZ/vywnT6g0fPo1fzS8a8vRb8gCbe48d+BVg51DOOp02okUnIF7RwV99qlo7emv9Lrtp57KRvlRzIVA4fFv+AaAHqo0KB5huwPWPb3EwQdyYNmCs8rMHK2MnuoGxrh5CF9o+PYYeP03eXHyBaeVjHNm55Ng3o7K+bpTNpaPHz0UHTKtXcL2uwFjONLk9rpcRO/owDQ5WhqxJGXIn9oHv7Y2cuWTRh1LW25j4YLLGcaDHJ/TQyzSoeEybmLGYNHwJgZT1MPPVP/mtq1kIYGaga6w6Bsfg8qMgwnEIYbHiijsvbvJr7dz94DDCwYK7ILzYvmL5collQ8UV3foyC+93cPeEZ5pZ0Dx4fWhgAuSzq3WHJAGjmQgwmEcTdmrDf/PNt/quyUUXX+KYzQiTWA4GuTVUm6fizcaSDQQLJTzg+ZzpKaec4s8P8y19v0uiiU4u9NU/JjQ7D58MGygWPyGtA12un8rxLxuN2AMBizcbH2+I+PMGSYzD9FNX7WoTWgvogB8mP4A0NH1D9n5BNwsChz3u/JBGFps8eUIbjNPabbfdZh/wOWfeI8mdGQ4k4JGTwxN1RmbfiYixAZ19GThiyLApQBp86hGZoYnthAC4WX8r4DP7TWkmeMp5FC53ocYy6stQBdGV0NcFPvJJ2zbREPOsMXE2mgB8kYNvTT+SD018AYBDdmwMb0LqRSBNvyl6fFz0k35VPqO9mLNsgzYa9CXKZ+szuJ88POCiG/l1p6zsitz+IMcGiIsO9PW0Cn2ZAz42+YLEUIBuFFJd5DFPgKNdsK8OJ/W4Ef7atm27r5TzK+TQf/e732tP/viptmbNWs0H2lTrjzsNJbP6ZOrtug0AL+WpV8pIM77BA4y5tB9+xLaMsxwCkQVAhx/Y/6EybQMQQ0ecQyWh73/EBPDksSn9ZyKn+U4mNPiSizLI+Ju/+Rsdzta2888/px1xJC+A46sPvAHn/RBMPO64Y9olF1/sH4TdcMjG9vxzL7Qbb7y53XH7Xe3N19/WfLVcgff4NBdJUX6ZHZ/SZmzy6/Ej6sZBN3fX1Jf8o4T7dKhgjuKgtE028Ihfvet37DHHtNNPP70dd+xhvqN8662PtVdfeV7z5aa2jN83mWFeXdJ27uBADQ8XnJb5QyL0ZfdRHotFhx/lrff1+Nwv0x0+wierV63WwYj5HnuZmzlY0j60MbIZK/RL8iq3bFVAQhYurLozl+YQQhswpsv99BX6Ts2hyK/yyRzgNh423hXAV+w6DP2MNksfo7AOoTXOoEE+IfRA6FNGAKIrwFpSZcEr1p/LZmVUwB+gZvnV5nv2zW+vv/F+e+SRJ32nZOFCHVJFu1c+5VBSX94a6PGj8LJGafpCrTGxqQ+xucon428cxvXqQ4B0xg0QnoB9qDjvkcSnOQASkSIskBwOJuAmFyFLB4Dovk1of+wHx2GMulMn73GG9uexVmjTR7AFOtJ9XXq76w5c4QE/vqXYd3LsM2UG+qkylDXGyiZ90CjlCdHfQ/I9vuedi763/aNgLHsaTPCdT6bQUocx9Lak/wX6suDHcQ/T6jXGjfl6edNkBnq6xOMwF6R8Lr9P+Kscul4e+TFuwjMBxtU0CG2vP7g+pDz5QNLjuJcHhC9hjIM+Y5/0mJ/+4TE34Iln/uLP/snVZHiUAkYWc4m1IAKbCgJXyPghNu6EkF6tNAs2dxPYDNTjInVHxAcOLS6ZzPVPslIpNoC1YQB4FIwvztTGvj57SgwfsFVlN9xwoyasBe3iSz7V+AIXjyrwPC2bJxY97sRgA/ZiAzHyWfg4BO0VT76Z/9JLL/tTptxBwHYmJw5ObKSyIMEP4Cw/ajJM3pm0mE2wkTx1BMHmb+XKlc5jA76hnC9uxZdMslx9As8EyUaOTRVAeQZoZPcNST4NN8Gz6aoGp43QzSGOq7e8tEobfe9732uHHnqoQzaa6GWRhx6R6RgJ0UHALnSDR+dsXRRUPItPCB9AGbxA8H0ZoTZsB3Za/IBtlDk/6Auf/ScfUQ9oCJELXfwILengUg69YaBhYxMborvXR8CO0AChS50DqQM2xj7K4YWefkKIjdFZPLUxTh0pg59NJs/u152JiY9Ja1V1Wgnrjw76YI2FujMCDXKJ8Z3HoWIOfLHF8gT8z2apx3OgrY87qO+IFyr3Py36jL16pK/GSDbyAFcruap+3HHHt3PPOa+9/fY77ZZbbmmvv/56O3TTJsmnPuU37Eaf6zzYCr73YdojacoJpNEPnrkobQguAaBNqH/JUZtyZX9oR+Loig3ICERX9BGoH4G5iBg9zBlp48qzIa+veb3xxhvtrjvvaP/xr/6qfeK8czVet3ruqbsOu+139Tr7lMMEc83RRx/dPvOZz7SrvnBVO/zww9uPf/SkDgq3tQfuf1CtwNhf3g5Zv8F20z78RghzG4dY8vQD7lzUI1H1IYNFC9Xn1J+Yr7GVfsSPJ86fxyF0T1uydGE76qjD29lnf7ydeuqx/qLfN75+W3vxZ8/qkHR4W7Vyg9aCtdZZetVHh3dbag1hvNQBiB9CzCeLKcP/HEz5EU51H+mrvkTNJUq06ueiL9dTQ3CaB7gDs2CRbKTNmM9rnBSY26EOKfSd+vQ8QmlHB7UHbUt/JfZ7V66Dydym2EdANjzQTfpB9BR90vSJHvo+QhodQPwVe1TzoSzlmmP0F32U1SGo/JD3LYp3vtaR+W37jv1+fIsX3Xl8a7f8oiJvnEkgE/PwK4eSuoBXd/4n9SogX/aUzytfuNSxryvl4QkfAA0hX66LD0NHII+fnVd6cMEExD9710F+JM+nd1nzWEtr/imm6I5pJT9PN1QZF59I8/gW4xIZ9Ftpn213YivUv/CmLgFwJb/8ajDtRx9KAMsb0uYbkkDooo98rxsY48bye5gLfzDoeZJGX/QkFFS9D8RN7O/r0UPo8WHy0+qUMIZpOKCXAfTyx7LmSgfG9HMBOsd6DwaRSxjzjvVN09/zA9Nk9OWBg+EDfRqZ0+g/hFdEepod4zghQPsQwCU98z/+5T+/msnd34jXYPUG3IUw1y1Urkxk466hanxNChhRky68LIKeMMRL3ovfsDEC4IOWyTHAlX1/glgLAJMAvzrMy7bSoHzTBubW9trrb7QrrrxS/PPbUi3APCrF4YW7L1zhwwYWQ67UUsYBhwWSCvLCOpMrgL94dIuJ8owzzvCBiMV56RKuxNfCXQvWMIGKp3jlMJXF4fzP3R10sQGr+tfmJl/4YCJmgqM+nvhU+ZJbiyLvmnBQqgaqDSB4ZGE/CyJpypFDvscR8DWbRfRiJ5s/9LKI4YuNGzdoM/F8+9nPfubfn4G+Xv4tXfCwaal6VSCdALBRqo1c3TFLv+hp1BNq0RgmqDooUaK2ls0k4asrX0XL5oR+QBxa26Iy7k4xsQP4xcUDpO4J1IM4GwlsIk9MHtvxGz4kTTxLLzyxB4IXkhoYpEOPHNKpL/S+wi4cQBweILpiB+m0HWlwQMmpQwtjjL4IjlJo6w5l/aggGyfK2Ej5EMHVP/1hH20PP+XkAewJoDP9ibT7x1An8Ayy+MOPF+EjjSfKCcisUAcZ6kkoHaqf5g74aEsOxlQvm0VsQ+7KlSt8x4DDAr8ODzz0EJ+LfcJ3LKkXm0xs45Ee9CIbediIj9BHyIYTnsofuLCRLjt4L65+FBJ7sYUy6oJt1Z7qddLFRhX7oQMPDTbge3QD8Vnmu4R56ut1hZdRMBxWNZew0fYn1GfmeQ6inPa+9prvtnfffbv9+q9/Rfbw5bX5bdv2zSqXb3mJnDscvstRH+lA327NddSDuZSvZl1++eX2G7/o/vdf+2Z76OEHPEeu1Uafl9R37tjVtm7ZZh95HlUbczdCIgSkGXvcLVPd5c86uGhOWsAnpvl6F3dY+LTwNs2VC9vqVcvbpZdcpDnk8Pbww4+07333/vbqqy/4UdqjjjpS/mTOwi9aKzSncXjAV7uQqwMZm2Ca6L3337VP8dvsXGWLaryWffxXfZKLT8bIRhXLlmXi4U4Nd724ALOz8ehxDtAeSypjjhXSMvlsM21LuoSlLWvuybzl+WnoRxkrEGNHzTElzxt0SvQf9FnbAtAToE0gDy1xaMizOWZ8iGSWNqAc/w346ncAIiKHQ8luLaXz5y9pt932QPvCF77cVq5ep37Hu5Y151qkAvMw/dHPgAvUJVRPNvXUGR1GWzaB+hPsyw5qDJStfRhD5MSnAHSRC1COr6vdaLMyNnsI6JnnaCM/Jqk8d0oYB+wtrIPKDbIc0zrWjYwZz2e9DaS9zxnajTUJfUDWpCrB3trr1N23iZ4E5IN3mQK0C4Rj7UK8ZSlOwLrQ2mwFo8kLUofo6gFcyoHQBJ8whjFuLKfnnRZ6+HBZtWfKAr39fbqnmQYpj/yEuWBc1usK0K9CN03Wz1OG3HGdpuF6GMvr9fSBPvLzwFz8Y70A+Mw3lIc2ZUn3vD0eoIyQsdOXAeQpy3xietYZrzUTuawvkuw/p6MHkiFEF7z0p5l/9xd/ePUHW7b6NjoE3HVgAmOh4hDCwOQKF4O4HFiDj8Bzykp5kpC+2Q5Qk0oqUxNZfbq2gDwLPxtkJmUmSOzjF4RZbFjkdu7a026//a72yquvt8s//Rl/yQWeJX43pX7/hIWURZ8DE5sOfGF5EpgFStZo4a/P5bIp4FDCbyvw4i13h5YvXdRWrqgfd2SCxBJksAmrx7YUVBdkUu4Ng2ImPXREF4HyuhJHHerKKVekeG+DAwjj1w2G8bIMP0BTE+UwMVOi8nQqAjzl19oQ9jQTPSziHGqYRNloFS8vmd58843+XYmNGzdKZ/34W71gih0A3p+ELILQopvNHYcfcHXgqA0fBx82BQD2g4eeermTKfSTQvoE5QmpZ0+PLPDk6dKRAX34Q0tc7Vb9j+CNumLo4CPd+xOAj8MvMTjKE/o8fS66IgcgXXWuDVPqQxoo/rpzQCgZQ58cbECG7+R5Maw6BaABt0h9iTRlLHb5XDd9NM/T0x/9QQU29dxpVH7R4sXui74aOtAQ0MBVSerOYZnxLs8bxxX2Bcojl/7qD0PY1vIHfZ068dhQmVobx7oAwQa4AHuzoU6fgp+N8e7dO9tJJ53QzjzzDB9U7rrzvrZk8fK2bOkKbXJXzI4D1FYdSw7zB/VAJz+iyhyBX7lSSr/nij/zEP7EODYbScOPPC5cgGd+o4wPdHjca64TdgjYW/TcbWDsp73Sn9IHeESG+ac29bX5hpdxs33HB8pXe/L+g0i8sbr2mu+04084ol155YVt/gLqsVU+F908bYSHOwpI8Y+xoQ8BqgN47mwoJZ5dbd26Ne388z/Rrvzc5fYZX/O6+65726uvvKk+s6wtX7amLZxZ1vbu2u/3UJgjPKdrLucQJBYFLvxoHKhP7dAhgYOQmlf1ow47ZTdzBX1tW1u1akn72MnHtfM+cXY77rgN7eWXX2rXXntre/KppyVnWVt/yOHqL6tkHwcStZ/mcX5nxf5Su9EGLGB56X4B85OU7dtPW3NBiP7DhS3VEHewoKj23MlirpqvcrlD/YeDVI1ty0SW6lFtQk82s/PotU61t6+Sq31yMY3YHw1QQAb0aVtCzes1j7Am9WMdML3kkfXdC6ejX/+GPOsH8/FknOmQoz7HAYE8dcKe0i1f6M90kuEXsuWnjCNwlFEnAm23TAfD997b1m695b725S//elu+YrU34vSTqi+HTg5ZtbaBR6dWHNeJC3GMS3TEB/jWvpc9qS9AGls9T9FIitEB4Kd+3gWQH/pZvhHMuJ0ByspfdUgY6PUPm1iLqQtjgnLsDg9+KdsVcD5Yq8J3+LjugrpuyjOPMq7rvSdTeU6IjxxEh4zZTZX6XMmuvsHBj/2EHICi8gd6JHux2hdKxmv8I2mOSx9yJU0o5g9wAH6rfg1t0Zcv4LNEl03Kq98EH1ylA+Wf0hEe0koNdNQbXB3UQk8/qAs1k7JAdA310X+RRTp5QtlXkDRxxlnPl5gQ/kBwQPop0NMA4U8IJD0uT1+dJqePAdKxm3RsDC+40ATCP5Y/4SsfhS7QyyEd/l4XkPUp+dBO5B8IY9t6vtQtedqePOO4+kHRgpvwDXnSIKTTaRXMhpQJbNfgc3CMA+slHsLMX3z1967mqhULExVk08QAhZkBQV8EbyFKo6SuYtTVUOgYeNAmoITGZlNBGlrS0ILPlUhiNhgsHhxIWID8SUkN9ueee0EL7YPtc5//gg8Q6GITzA88ZhDRoGxEiDlEQMMmiWebiZlUiTn8sPA8/fTT3oxwlREnN03G69etlox6VCN2EQAmMv+OgXSxCMidtrUWqGp80lXH2iTVnRKMo5xJJZN1HRjoJkye5OOn8umBAy24pAPQgwNKZx4/mHQwwBO0smy6+MX+b37zm363hI0fi5TbWbImvy9QbVnp+g0KrlqTTtthTzongQ0hMe8b0e7owwJPuBgBj9LIdM1tN31AuvDTkKc/Vd9LoG1UN9s5OVAAxGmj2BGfBA+Qx+5A1W3iNwJt5fpIPuD2U4gc0t5sug4lP+XYRLuSp58hB/H4loAnwKd/VLoW7apL1dnvVGgxw2OeYFTigYn8YTIwD3jJQDZti8x6/LA2O+QB7Cx91Xfgxcb4IvZggx+XQrLStkkhvokM6kiMnqrncBCSHfiB8RcedNQGr+YI9DKmoM+CT1/w711I3fr1h7SNGw5rt916R3vBd/OO97tqbNiYk5BFwE7uSNIfF+uwhC3MEeigf2MHh+T0UwDddZiuMZ0xS0zePlU+fgJHcN2Fp0+kjIC99E30wUsZ8x4HDzb7HJI4ECKDfQqPQtFmdH1pkR37/Knku+66v/3Jn/yztnHTijazcNgMWF61AT5GtuVTiAxtJPlfKOFobflyHoLrMS8+u3zZZZe3k048qT3xwyfb3/y3b7QfPv4DHdSWtyOPOMrzJvJXr5JO1WHnjnr3hzHIRw7wEz7mnT9VwL+cjQ/4wpZaUW1M353XNm9+V/XY2Y45+sh2zjln+ccYn3zyJ+1b376jPfzw/WrPjW3TpkNVd+YlLmbVneDaeKlv2b+akxbwG1VLdQjmE8NLVH82jHVAolzUzuNn7oYgD6diDf6khS3P84raUnNYfOV2RAhpPCeasoF5mI04c4sKBxry8OBvgDS2s56Qrnk6YxbALwNtNa7KEDfpPxPa6jOUgaMvQ0MaHDYh30Jc5wTGOn0gdbTBziMv5Rzqdu9h7ZvXbr31gXbZ5Z9ri5bw9ED1U+4SIbeuYOIXdAtlXaqX66FxrHWwoPxuHv7H50oQp05DZF5weQ/EaenNWOpxVadKJ5/Yj8+ZmP9QRlzNQ+AgDzoHEiyjbqw5Jbf0BOAZjC+80krVoVCFBPuwSNzHIcLm2fbrbOQAUkaVbyxfUFw1n7pcdCr1msjdHGLrgyrKBrDdoBWbwm1cedo47Vw+clHP7nSC7f0QTRlJWd0Vipyqf8XUt9ZX4tJbbQmQ76H4Cmy/igljfGCcnitf9k/KAqEZlwcP9LoDPS0ATQIwLv8oCP04nqYbmCZ/LlqAdjh4+YFlvXzS0/QF5ioLPrKJCXPJ7ukztsPT95MxD6GXG54xro+Bmb/6D396tRduLeIMBMBf2JKz0lEtYFCSPEKYvGtirQGUAGB8bYZqU0AaKL7a0LCx8WZjJ1fP9vn9ER67evXV1/yC5ed1IOHXoW2f+JhY0J0KsXHBRjZOXNnlAELMVZVUnMcF2GDDcccdd7QTTzxBC+dGyWQhrk8Be2oQfewnHednExObgeiHTv87DVin+LNxQxZXpJnMSNeiqzDQIi/1SQgk3dNgA3zIIm99irERfaTxR9JA6PlRRR6X+fjHP26Z+L0mJR4D4lnweiQpctng0T61Ka2N8VjukJyNwSVGFvbGn31Z6gGUzeUf0iU/B4/aVEdvQuTBk81mb1tkQcNmK/LjJ8A8mrDNr7LIBKCFjrJs5oMjDm35a2J7cAB58H1dgfjFdMJj8uC+Wbl9iP5cKMiHIAgerxLAZqPa68BDGIDN6CJPfQiksY8DF5sCABx0CZQDpJFLOYE6IQPofUEaXTUW6yDHuGX8kcZuYvod8pC7bt36duSRR2szdXn7/vcfbddc8z3zH3Z4/eiirLIeDiM8AgWOPvnOO+/4zgh93b8zJIh+bCMdu9FLOrZiQ/wUu0NLDA7gwFptV3TIpl7YB466lV/ir+oDvEPGy+qRyW9w7N/HL7i/3R559BHZt6f9yZ/+oQxWe2nczcywcZe/Gj6lDxPUrujVn8wTYBN1wH5sYn4m7PEBT0h/ZIRHND/1qU+1M04/xXcyvva16+TX+/0lr02bNsie+hgBdeGrWdydwI/yojd/zFsL5i9s27buaNu3bvcn1vftGeohHTyey10abJiZ4X2+BZ6jjzhiQ3v2uWfatdfeq7n72bZp40Y/ssen3+mbvuPMxl7btvpBSO6M8M7NojZfBxRqh4/je6lSXRnrzV/pAo9vaSt8QxtzaK/NnPyScaD5gnYrMQwseGpegMdzGUJVDi4y+/4Br6+Eq32BOjQUFM+BYz0b3EGp05YLrdLYCZCfvRBjPWpb5g61RWSV/pJTdavxFxw2HgisKdi/sN1224PtU5d9rq1YudaHFe6wZO2hPpZh+4moQ81ldbgtm10oGNQZ57RZKasMaXLFXzyxLXUwzVAW+3sIHQcm0ymQp7+EnsiHEsEgSXEdSuq3zQo/qDH9wGokNtVjp2qHYc5Cdjbq7mMDDj97XhZt2V51sz3JC/ioRL+Oz86F/CdaPwLOfshVwtqiiy8AtJZmZwQxuujKtkk/K3smIXSBabhAcLZ3JAtAD/UGqEt8Edpp0OOhBYKDDyCP7GnQ84ce+Hn0AXPRAeOyj5IPbhq+r0dPA74v6+VPg54PSB4oWfhvugzKe/o+Hfgwpuim0QJj/X2csj6f9gX6uQggXWvwxCfAuN0jd2wT+YS+z8/8x//wL/2L7ixYkuwFiEOJMibolQWCp4iDAPkewgOeTYFSxkVxJgAOINwpIfA1HgY+L6Lfe+997fxPnt82bNhoPm+Y1XjIgw8ZLDAMIq4+1WYBO3BGbTpYVKBlEeYF9DffeEMHnSf86FYe9+LK4HxNymzOkQ2OBduTk2wEN24UyggAdmSzlQ1RPVLDRFWLJPZTVoFyFoxaKOMT0oQeKCPEDiDp2Ekb0SnQixyA8jpclu3geYeGF905lPFZVh7j4kDHBhHRuaJc/MVLDK9MsJzU3f1DoXjqfRbswNYeQl8yJv0hdQoO23t8hcirzkpdiaEjBqqedcAIDQAfZYS0E/YiN3rAE7OZQb8KBn0ll4BMAv3HtEr3fgaHTPL1aMxER2whD11kEno9qp7v3LHI+XEqrqRKFjTpw9FNjFzi+Ax8XRWeHPTBxcayrdoAHvjhgy60uRtDOjaSBhd86kaM/thHDL7ujtSYTN+kDPuRVweMOiDxvgfjFYBnhz/5vU/j8nzzfOtb32pvv/W2NtGbBr/ubWvWrLEMHsOsQ0DdYeCjGzyCGd3IRx9AnHzKAfyAnrQlNsbP4FJem9vJy/fQEgDsqjui9IO62hhe6kZM2/Kp3EULeYl8fvvgg63trrvubFdccXn7+JmniY/fJ6FtOZBIrpqxekYWInxbF4qycA1Vk+zorj7BHTNo+K0pfHnIIeva6Wec3j796QsbX927+eab2j133+22XrlylR+/4wcOeY+nPmWqummT2nR4wla+VLiYO83Cc0V6pw6WHIh4bJaqcTDZu7d+Zf79zVvaoYcd1i6+6MJ2zNEb2osvvtiuu+4G/1r9Mccc7fZmvmPu44CmVlE91D9UZ4Zn+ZLxWHWi7tSzXKA6Gztpz7rwxF3w6tuE2UdkRM94yMGuNueVht5zm50MfbUpkDFSeGAyd0qcdZMuGYOuYY7yFXzFdTeicAFonQ+KJLQDPbayXtTYrbmqxBcDdGXDZA5RUrRDuXxI2L59f7vxprvbZz/7i23DxsM1j2iMsF4OdYKHAOCr8mp8pJxwpAcSg+0e/GCjkDFQ2K4yFBJDbAzEXwBlyCEuuYUzj/58OMAucPy5DBoF1RWppU9toog5k34JlMbIrGAQPfbUHS/Zq34QnRxKYir9DhxtYL/JzllfiMgWDrLAMe6hSX3SJ6gpj1zm0bDZzdpgm0FJy8qfZeK3oXwA+Pq4B3jGENy0sjEgs6djHs+FLsYXQN369jsYePxJ3lh3j5tWHujxYxr7r7N3LCdlY7654OelAyJ3LL+3qcePARrgYD4sOeia5BPGME0fdL7YMdB/lD0pJw5P+i+QuNdPXwgkDV1Cxk9CZADpR0CP7/mnhZm//PPfu3rLBx9o8GqRlBA66eSLJJONHYCSmkDLEIkXTR0ygiv8pGKUe5EWxAHIYCPAYWThAjbG9fsEP/nJT9vf/d3ft9/6zd/y4lmPjNSGQpJNY6M1eLIZZ7EDx8DikDOorUlG9eCAxeb7jjtu9xepzjrrzGHjwEaCR2Bk27AgAuZRQAd0cSw6AuQTsAna2UdzhKPuXmwVJrwKitkIM0EGqi4lKzqIyQMpRya2lK6qc7VNTYwB6CgLfV1drkdgTjjhhHbjjTf69yO4gggvmx7ogF4XIXdIwCWgexKY3LE59AfWI7YkUBZ8ysCRxgYCdcJvtkltGf2RGVkANlA3+IG0efLIIF1+KllAdPNsN3GufIU+tiQfGQRwsQF56OtpY1svL/SRNaE/UIf5CMOmI/6CF92RTb0DPD8OVy8j8iObfuwxNNCEjjgfFABSht74HRn0cQD9wUNHGpPwQXwMvvdV0dRBmhhaABn0L5G7H3FIPu+8c/2Dn2yiX3j+BY3Vs9q6det8pwRZ1JNHMbnI4N/fkGzuIMUe7Ozloxt88qkbsoiBvn7ME9iJ7XCVzXUoY36pu6710QCgZAw+3E/b0M4Zv2xOtBHnMRnFm9//wL/V8uu//iv+HDAvk+fdOL97ooNG3fWhv5TNpMtu0shHH2MBnxIoY1PPAbbm71okeFdogb+SeO45Z2u8n+M7pd/65i3t+4891Das39jWrj1Ecx8/ZslFCX6rabl/LHHv7n1tpw6KfldH/Wz7ti2SxyM2PHa3VYdnXv6nnujRmFrAoarG8THHHNM+9alLlZ7XHnro0fbCz17wRSB8QYBu1n5tipXwJk+9TrJS56qp87SX6kg9OQDRnpRmHNB2dSC2E6sMPbIFHYiAEr0VA5MFuaJJn5/A5FACEKcf29/0bfGU1Ml4m8itGACfGHwC8pCb9RMgX7iSC8SGwgVfPuBxZx7f2rFjf7v+hrvbZZd9rm089Eh/NAafcuDhfZzxnRIs56MEluTniIirnxGGAv4zX2+P5QhS9zpQhgm2ss32dX6bC9hUVfuVbP4A7LF++cY0yivnkMe3TOf/B97BfutTIOYiD/WnT3hci6AODNWOMOD/euSQ8Tfwih5tlNkWZIl2dm0C0CNAZh1I6hCf913slxg40No3wx+Q+gKmHyDpse/A93RAaMa0QPoZ0PdB11n1ZW5jToO3X1fgIT9b1xHEhvKPajOEwDRbxjhkpL/3ZXPVbwzhB+aSEfn/v0JkRG70BT9XPvaNATkE32kVXeQmBsby+njWDv8/gZRPg7EMYBoutgXGMslPcBM6IPhZ+0a8YwhddBJm/vKrv3c1V4M5iDD46aS5c8DARSRpBiRlVa6BaWGiGQYzwqArvsnGK5NSaJCZMq6CMmnyOyRbtNm4977725VXXNk2btykBXuZDxnwcfDgKjJpNtdssliMypZJxwYcyzR0gedQsmXLB+2BB+5vl156SVuzZrUnOn6ciy9v8avzvOhattVdGeSmHthPjL0AAzW40IELXgj9w57Jxg4/JdhWhZTBT5wwzlNf4tgXKB9ONqp9XOmSw0YKvwHcIWFzwrs1fn5fmzs2W8hi0zC5Aons0sWGDf60H0BcuPraWvCxGf29rUCPJ5Ae+xYgj37T6A+/wpuyxOEHqr7lE+wCDx94Nprk2WBGVvhpB3iQSj72A8kDZdOk/tEHgMd3vZ0ANOgt3xY+9hFXKB9Sbt8P9HnkBVyAvgawiYvcbOj6+o1tSxl48gD6Uj+oqRcBmX05gf5DHwCHnBxwgMSoRDe6gMiCDxzzS/TFhvi0XmydaXyZi6/w8f4YhxF+4+Saa67VRvfYtnHTRtcfHcT0OTbcvpMgmbJg1nZkQQdAS0AP+qHBBnDoJ6Y+pCmHjzR2M7/RroqMAxJHHz/IqpRtgD93a/PICWNox47dbZfmMT5rzu82feUrX9TcJr/Nk106TLAfE6Vl14FiMhbomL4L4A0khLQXgTmVA4/SKuKHX/nsMO3AfEZak5zmTB6d3ePfibrwwgvbOWef3l588aV28013+Accd2zf1dauW9/Wr+PRrv3t3Xff8/t4PArGb4pwd4SX75cuXeQDVOZu7Nrld1HkX9WROqOTAyNG8IU1DpfvvP1O+/jHzxDKlbQ/GNO+Yzyz0JvmJh20CVD1lx+GtoQWnH+QcXhch7ah3Upi9dv0V3MoTd4tZZ+SOnBsA9lcwocO84g28176KXWrQ1XxgidAS9v0MlNPYgJl6Xvpc+mnGUesgcFBX/ZM6ADy+ueYutTdA8lnvMm+mQXLdJC/r51//qfahk2HqzfhB9Hpz/1R9CUDfmOFG9pEfVJZA8VV/4n90TkB8hVBkzuGPYAnAJFRciYwSzNr01AuFDwEgLEEXd0pwfLJoST1oaj0Jdg8AXNe7TMYz/Fp5i34PYeKeLae6JJf6Ufk3WetYNI/kAWOuSYy/ali+Tx3SsoC0bkdBLZvArQfMFtvATLHoYfeh306dGP6HqAPT0+fPsfcl3kzdNRtmsyUJ46MAGnKpvGOcR9FQzr5sf3ANP4eUh45Y/ppMoExbeiAHh+6nn4abhpQljWzp5uLd5zvYcw/huDGMTD2Ae0e3LhtgeR7voQeyIeGOOnAmD4w8z/+2z++mi+v+PaxmNiU5+ojE2qcxqEg74cg2oulBhbpcQViAMELiHDZaEKaSZ3JYufO3f619qeeetpX1Xj5lSuj3EVhQoUXnVwRZkEiz+BBF3gOLkzwhKLVRDNM9OQx86c//Yk2p4vbJz5xnicOvgDDC7o89sDL7lxlDMAHwBt9rjOGD3jS1CGbGuzBT66/fVCHDu6ekCdmw0Lg6jyLMTxMjsiGNn7uAV3QoA+6hNlFUXWDBkA3AYAGPDLZlAfHBpODyde//nX/bkTpR1YtytAjNwcz0sHHXtKlU/4Y+IDoSx7eAGXgicGX7ZMBGSi52FrlbEbwb+ioQw+97l5v2iN6Ipd82o2Yq3zGK0RG6pc0tOjtbaYssrJhIYSvz/d9Ax5gQlN+jM7IVML9xs/hDzIpCx3vLUSWP7kqHG2DLvDEeewoctOe0CEPsA3qq7EHWnT0bQ1EN3josNHzxNDPPJakLwAveGjofzmcECijTbGH8c9dEg5mS7Rxpl58mpw7mieeeFJ788232k033dw+9rGT2/pD1vtuCj7bsbO+FIWMHAgI2BZ/YzP2pQ6pX3wEPjyJwVO36mfVZ/K4UPwb+8VUtBzMZZNaTD7gN424a7tLcxAv3+9py5etaO+9+3777ve+rYPBBe3iS873RnDRYun3pp/5EU2TSbvqQxtRULEffcodkrx7Ipt5oZ55GV9gHxw7d/BpZ+5oyB8z9Je6E8Xh5IorrmiXXnpx27z5g/a3f3dje+yxh+TbQ9sRRxyteqjddODDxzyehezGl7h4f0Vy/RWsedrQ7dfmZd4if+lp+YoVHke0Jb6iPzF3c8Hj42eeOdSl+lAOHfiI6gkjOYyr1DljvMZabUQLVOrNIH0FbDZ+yIS2NoqTsQWkf1YfqXZGEvMLdlCeMcg4Dh7wOBTkYAqkDIgu2iD4qgPyKk05cohpHwBaAn0I3nwB0LIGXuwCl/wgXqB+1tkoAm2g6Y8rfCj5xCcvaZsOO1LtoXL5FZ/Qf7yRnpUpfmGVQpzw8qd8gK4c1Mxm3TV3mFBAOgGMyxAz2Ek8sbnoojfQp03rbNlE3B/0IOXgDwxS/bhhfTVtGNcH6JYPZykLONRwJxBfoJtxXwf4stWPrRuqDwnpENtJc0eqbJKPwAnIe55xTiB87pZgk7sVQIzMDrBxYueshA9BbOwh/ksZ+dCMaYGx/8OX/pY5PXFPm74L9LL7dMrhG+sBevumQcqIE/p80j2M84Fp9ZxGOy6bRtPDweSOefvyn6csJD0+bROaMQTfl89FO4bIDX3aLTjS9Jn0m6yToe2h+Co9TWYgZSkHkg6+r7MPJVu3bPELhdwtYePKlaoa9GUUCnKFCkCAOyMCVB6I0AA02ZBUWU3SPOeJLHS9+cbb7a67727HHntsO+ywwz2BEHhhnU0NvEyqbOZztQy52MRCmzsJyMtGCXeghwkHOu6SnH76aW3Nah4JkzwtbKu18eFztnybP/UKsPHoN1bITz2RS/CEJciV+NQRfdWg1Th8kQd8PVNdvoSfmEBZJoS+MyRU/Sc4bCUfPtooAI4yaKBFH3dCsBE8CyH+4mr0X//1f/EPSPJ+DbThhxce2q1kVFujK3VEZ9lUv+YNhrLQRBYBGUkD8AHxaWhCV+mSlw1hZAK9TPDYSh55xAH0pD+UrROfAvDzKJ3LOxzlfRtHbmSQh25iRy366UPxQeQESOPT4OAHoEU2tkYGOgg4lqvs0Q9PYo9H9WPK+FwuvOAYE5RjBzjSxARwOaxgB7ws+sgkD03VadJWBOSCI2Bvymkbxlh9Aa9+XZ96gI9+6BM8t0g+daPd0nd7PXyVCVug4UcDn3vuuXbrrbe20049ta1bv9Y6uJLPYRodXIAAkAtf6oU++mZkA5Sl7sTQYW/sIw/AxwEp8xV46pK7inlkFHx9vaeu4PuQoE3QDm3K2cCzgWSu++ETP9Tm/7F2zDFHaLwtau+//3Z77/13PM9yZ4LHvPKoV22ec9DlwEYfrDxlBbQFMb6sg6ZtlY1sRkXKCBUv7UaeR7Gon3ys+rKp4xfbzzn3jPbSy6+1r3/95vbII/e3tevW+ZCLb/kM/K7d9d4I9VKvlDwWD8238xZrM824mGm799b8iOuwE9voU2zkOKy5jfHRfvmRr4ZxV0iBuzi7dbDMoaLql3mi+qAPzIr7dmXMYiMXLApH29b4ALCBwzxjB3rqiv1InRw67DxDHUoYh/WoSpVXnwSwA3/AG/tsm2QSspHn7iYgDZbRy+FuoO9+qo+hmjTrmXV0sgiBiY5JX8AfActXnvcg5qlNbrjhbh16P90OPewo+VV+lp56fAsbJ/OX28JQcyqP+vWHEsJg+iwMLrbd+Nv1kz8A+3bwSQ/Q2C/UUdDTJO1gDHY5YVsAbHC706cFdfhQ++v/Ax7fEho5+MjjY7B9sM4+cz/hT0IzL0ABns9FRzk8VIu2xg+Meb6+mbWbdQIeYtvudlHfp44K2JYX3csuIRSQC70TRlUaHHYF3D4dkK96IejDYP7BluTHUH3nQBlJp20iI/jMh+R7m3oZAPnMm+lfkTONNpD0mG6M78uA2NLT9fYBPe9c5T2EbgxjXQerW2AuPLzhB3o5hZ/g+rZK+Rj68kCfPhggPxD5vTzyHnf0c7Upa2xsCG1vIzSkw5t+EKB/hH4cwIe2x8/81b//06vffvvtmvyHhZdFP4sFIYoxkMGJGPII9ZdVuDpgxZZviIHwBDAQHIFFnHdIHnv0++28T3yinXTSSeJhY8Ndm5o8cAybBoNll1MKX7/8vkiLOhMLt0254+HJQ/K3b93qOyHPPvtMe+mlF9tFF15g+5YuWVyPcGky5rGtegysDlzUoRb42silcVIHcEAcTRkbMIA0debWbzm7OgALAzL5zQf85nrJPnAuVx59bCaxO3KRhT7K4sds9iiDj80g9NCABwctQBobKAsgF39yAET2ww8/7Edl4IWOK7w5kJDHRuQAyIUfoAy9LOjIgSb6sS1tT+BAhM7YFR+mnoTogQ9gcUGerzyLDl7KoMW2oqn3iCKDAB14AtDbHtmkoSXPAhg8YNzASzp82IIdpIlph9iVjSL56EM+9SRQt0DkQ5s8h+TYnBA5LHbp26kfvLGBzRLysQ+gPLz4PL5O25DnYADAR+CrVtgBQBdadMRW+OKDBOyBn/aAPz6Fl0AauoxfbIM+hyLKI78e5yk/cEGCgRI/8COnPBZ00003+eVt7GC8sqkjZox7Qz74Bx5ogPgAHcgD4hNo4SFEV8rsW9lXm5Ma//S1ng6ZAJvemj/ymA5jpOoEHf55+OEH29NPvyKZH7Sfvfhsu//+e9pDwn3rW99ud95+jw5dd7Xnn3tJ89H+tmb1OslhAyp/IEf9o2zEX9i0Wzjs4AdcuXOkMa9NZ+pXj1TSj1S+a7t8jhy2PnUgAI/pzH8rV61oF1x0STvhpGPa+5s3t+uuu77dccedHGfapkM3+e4VV90XLKDN1NZ7uCu2Qr5fLltn/BsZUi/Zkitb6yBW45e9JV+Awl4eVeOdGb7axZ0XzWwVIFZb0xdoDwJpIwXUibv29PP4HvtpV/9ej+hYB/ikLYeVKq/5MrJoJ2+ghecFfmyjDMijpxnD8MaW5KGpLzvSp6o8/Sl01YdLd9YTbIMXfI2R8j3jHXzxin6oG9VOHwbQU30JEOPgJyB9j0MCVVu4cIU/CfzxMz/ZDtlwmPqH1gX5nrmDvgQ/OmyA+hBStOce5CEDf9Xahb3Q0/8Hdd58g8f2HOIksXxraQXoIIBPKHmlK/bbFoHz+geNH5kSPvKwx+OPcaU8+xPYuFPCfMihhDz24LMKjFf8LFrpxn++S6Iy5GfeRim81BEfodEHDvGXjSiiHnVRwBchxIec8mnVESCGh7sk/EYJttXjh/QT/Kj0YI/tIugvd7woR0bKgMgnhoYQXI9PXwmOPHjyAfAB0uFNvpeZPBAaIDTTdPZ803DwjHF9vrelh+R7O8DBP4ZeN9DL7AMwTV+vIxAeypLueQKM2WkALTZlTYmshEC1WfXfvrzXFd0JPdS4OLBuB4NeR/QQ+nYBsIcwLgd6fvBJ9wBtxj4QXiC06Uu9DsLM//U//vnVb731lgg1+ITwhnRgOEDQMFlEYBYBhAhJicsINaFkgWHx3GlaFhPizVoA7733XuMvuvBiTaQbZnXBR0MS6soNmx05aNCBPjYJTJBczYSOzU6AjTqBRxXeffcd6/m4NjPHHnu0P1HJs+hMFsuX8ZJnfV2HRQ852NvbMe5w2D5b5yEPeZwaHFBVd6FjypnQ4EUPdQAX35BOWW1CqlHZ1JPHd9hEXcFBy+KXRSJ2wR+/J02bUg5/7Dv99DPat7/9bR+GTjvtdNvBJM6jZtAFMpHHPgKLqrLuJ9hDXSIXiO2UZTNXbVYHKuQHF7m9v8nDy2YAHPbHJ6kbaSC2xWbSKYMWO3o+AB7brD4EnjwBWmIAPCE2JR+6yCy7awAD0d3TAX15dIDrfUJIOYGFjAsEfAo7j7LhF2hif/llchCKvZRDH9l9GfyzuGHjE53QQ0dIfWNnaAD6Y8nDx9WOAHWuPLKqjhwuCX6c0QcI6jocYBYwf2BT+YvA1UnyGZNc1eeTs7fddptf2ub9EzZ/jF3sz5iAF/rYTT5x0umv2Aud/TiUoQ+outJ/eXet2oVxAj380BLA+wcaBcxR4LhIUofp8gGVu+66a/X/9va//K//z/YLV13ZfvGLX/AjVLw/t2zZyrZ1y/Z23733t5tvfqA9+OBd/uSxZckPviugdi5f4MtFtoU7RvXFQvpYbcCYvxcvqbtXbNZ5ZLVOCfR9+gkxfQyHM6fuazt27/KceNlln7JNb7zxerv++ofba68/79842bBhk2Rp3lm0TPPt0rZl607Zs0z5pZIE4DPkUlf1WYJ8S9U1TbTdPAbGZ4RFvWAhfYR+ylwz3CWRzTLGPGm76knVT7lQlr6Fv7GZbK6cUzd8ZX7bUQAt/ZOYMi6e0ecA8rQvIipd/EBsAFKGHuKEgsk4nd0YDLyE9LmSWvZCG5nhQVN0B/q87Rz8E0gaT/Fi/959Mz6UfOITl7YjjjxW6wybZ+5WMR4Yh4x3vIM2zQe2scY6+TIS/1OFWgN7u8BhM32P2HOD/EqaOQi61C08QGS5vgqB5O0np8VjttgI76B34K9H8OhhdaeETwJbBn1iaOMSUvQQu7/IF8giDw04gL7HxUH6H36MPviJC1dzWw5Me7RPyLzIn2WJxY+7i5NDCRcpsJm7hNQr9en9AtCmQ+JDZQC4sufDEHzi8I/zAL4g3+OSH+MDwbmeCpGRfMrHdD1QNi4PTU/b030UzEU3l4yPws0lr4fQjOsXAA+N+9yQD5BO+dy6DvTFPxR6nmn80X2wEIjtialT1kbogu/5OvYDIDS9zITkgdBFHngfSl599VUvZJzya/PL5pmNpYyZZWQSqc1PXQmQ0aw8QjI4wXuT40WcwVuTBRtKPt2ZyYC7Mg8++KB/SOyTn/ykf2zLVyE0STD4ocMGHMGiXFdnmGQmlapQVy3Y6JBnI8FBxI93cHVem2Fe6Ob5ahbcxdrYIRtRPL5F/fxipuSAp45ZSIDo8cZHeupq18Sh0GFf+IjTiIRsatKgueriugiyMQoPOsiz6SFfG6PwTib12EoAMkmWztooETCVhQg6PstZh456B4ZDIX478ogj25133mne1atXSxqPBe0yPTLhjZ2pO37zIgIMNEzCAHqxhxDIQTT2ESMrNmMTMgjkq/6Db9S/iKEB4pME6KuuJQ+ILPCpL9DTBMj1/L39hJRFX2Sj1/wqC47Q0wGhHZcHF5roxV7SgVn5SrOA4g/K8alt1h/y8Ev6TXSRJlCe+pDu6YA8EkKecuSO/d2XRT40RVdyVCTbKIc+cugH9Ok8glf9CD7soQVoA/5nDqiNYtnDFeRd6ovb+aFF9TdemL7//vvaB1u2+E4fBxceE2KzAjA+8Utsj53gU4ZOcAB+hDb1KvuKD2CsAvAB0OA7wHOBYvrpti1bveHlvQ3/Srfo4OXjHdA/9dST7dHHHmpnnvWxdt65H5c+9Stt1PnBVt6doV5XXPnZ9oUvfK5deOHZbeXK5e2dd99u99xzd7v22mvaSy+95A0mn0fnsFPv0C1u/DDizh3SsYDHXCfv7PD5XuZfDiTMnTzCpdqqYgps6OfTRvR39W1+b0QHhS1b3peOXdJxSDvj9DPaSScd1V5++fX2N39zfXv9tZeld0VbsnRlW7Z8lerEO2pqqxkdeJHjQ4nkelsm3w1DDDfmzk7dLeH9RNqfu/F8fIO2k899JX8yZoDq8fCXvOqv1ffpC+7D5qWNqI/JXSd4aFPnRa/m0Ma5+jH8tE/1teqLxL3uAPSRkzFJHlraN31GVTSQ99Xv4eBTTxBM5jfAclRM/fgzvcooNz+2Dfnw1Jg40L7KKxArcCi5594ftNNOO6cddsQxWks1p8gXk0NJ8SEfA4gmePnAF5nwT5W5nkPdM5bBcbEP3R5jwjE/oH9sH9DXBzp8EXzoLVfyyYu6eBLbRtmCfNHyP1T0YfYl9G340n7VVvix5DJf1tivj+HksbBAtT/y8RFi0ayYwmEOQp6EW37dVan5uQ51pcfjSLzcKVmsfplDiW0VlNQBhiSlpFNv4mmA/JSRngahCV2fBsbpPj+GvqzXl34f3FgG+J4+esIT+tCNaXvoy3oY0wWC/4eUz6Xjo+Bgto3l92EM4MIDW4UJfw+hHUP4s/cKjGl7O/oQCH3muJTR5oSae6sdCdEb6NUF39Ol7wAH8k3kJI7umf/L//lfXf3aa69poqk7JGzq6xGAmozyTCfkGM6ERAwtDqnJYALIj0ImNMpZ2JkgeImVZ8RvuOGG9pnPfMZfgNo9LN5MGshm88yteXSTJ/YhRzpJx1HESXtyRLcCab4wxYaFb/Pz1ZnDDt002CPHSg6TK1d92NBw1RE5dQAqOdGDXeA8EVFnyUBfJtjC16EAW9n0pLmhZUFhQQyfyBwz4XNwQicBPcgC0Is8eADSqSNpfImPoO8n5MgJH7rBx4ekkcPjO/zuw/vvv98OO+wwP8PPozGnnXqaNjpLLRNd0OXK2MSWAxd9IUq2cOBJxw/YRx48eu0b5WNj/AkeeZQB0Ea+pM7S9gAOQFcAHHzhRV74YgsAHcHlqg/2CDFL39uR/kBMPnpDW/Lj79I9K3uQFXuA6E6ohbHoIo908vhm1j50SVV/ZbCuGle947dePiF32gBk0U9CR+zfSRl0hQf91DmPWgGhAeAjANAgF/3EBHijA1nEqVtwtB046gRtHVyqv9Z7LukvC3xIJj7yyCP9WzuHHLKhHX7YER4HWAdP5hh4ohv5pLGbsuQJ0PX2BAcNgc0Mxgk1WzfqCp37uGjAYSt4DiX1y9i0CzbV57hvv/22tmnTuvbv//2fyy9726rVSyW/HjvjEart27dIFnc897f169e0U0/7WLvkkovaJz5xbjv77LPaEz96ol17zQ3tjttvF82Cduimw9Wmy1Qn+uE8jWM+DMAXBfnSV71jx4aY32/Bh/jHfcx3SFyjwilP+Y6dW3XgWNyWcSHH7/y0dvRRR7czzzzLX+t6/PEfte9857b29E+eaMtXrGqHHnq45q8Fbev2bX7vpL9Tot5jfvyoHiNl6CSuAyjzL4dNrixjI7+Tki+L0Q59DDgpUfgcYLzQRzzvuag2ij4cqT3AQFtjFY6aO51nrIES1KayQuksfHDIiJyMi0DxDHz6319aAwevbSjrvTYqsH4iK/3M8pWGpmSNZFI2CrlwEGBdBQ/HXrXt/JnF7YEHnmgbNx7djjr6eK05GuPyUz1dQL+e6PLFPUX0UduCT7XBB+ogzrxQaxSbedJA2QJNze/UgXHu9hzGzDRAh+sw+JQ8/NCnbuCqTSRnmA8JtgWlStfhBYzaVHLq8S3ZPshEtktls3VIPmOYOlmP2jL6kQPkEAYNAZvIR3f2HNiGXaYZyhz8T/8Jx6+4YxMXdi1e9AZniKv9A+YTVGtQPOkfpAPBAz3/NBy0PS8wzvf0B4OeLv13LhjLjB09T9Jz4YFpto3p/yGAvPBGzjRb54KeH5iLN7LHskKfMvJj3DQY6wF62rnS06CXNY02YwLobUub17iqsr4cIN/LnIYPf/LE4xC5AOmZf/+X//zqd995xwuFyr0Z9WKmDIs+k6onHRFnMgEiEEBQDejENcArzaCvTQF3Sb72ta+1L3/5y1pwz/ZGYsnSJRJWvz+wTQcE6IDo52qkjZaqLDBVUSFEE3vAkUYmG69777lXtPP9uAexDyKLOCCwYdilSa7kMdFEZuxHNxMumw5PwCojjVw2eZ6MhedAQzq+INSt3rIPPujAUw98iC7yOZSgL5sdgDrnURFwBOpEAAd/72eJMkCHXPQRAPtNEBsI8S/vuPCYCC8Tc4h79NFH2wnHn+Cv6aA/B5TIBWJTrlIJ4foTwIcmeqEBT4jNSRPid+i8GVUIH2U8A0553z6E6KMu0EYPcSC4+A3dBAC85Tl3YP8Fepl9ngDEDgCbWdwAyiMr+aQDKaeMfkk3no8/sUn5ekxhooe6E1ggbeOwKBeuNu6MV2+U1c6pR3yWvgqAQzZ5aIzTpqPfsIcvIbzhCU36ffCRR4ystGfkpU5JE0pG1T109Omig6b5B055IZrNHz+o+NZbb7cnnnjCd1jpo3tVhh8Zn4TUsdeBPX39wMdm8vFZfGhe0XqDn/lHgKwc6sJb74pxsWCH24Pn+fnBRIn0XPrNb369nXbaSe2SS8+TTB2a9u0Uv3ykevoRpqY5buF+bfA13+3a4jsWyOITvDxWdemll7YzzzqzfbB5a7vxxpvarbfc3p5/7kXZ2dqqlWvsBy4wcFdp8SL0Uk/e/VjsCz6qymz9aAHPTdJNnkPU4iW0gfqjLKHe9Q4Hj+vNtJWrVvpwdOGF57QfP/mk9N+pOXqL/XCU5g3ueMyfKd/wOy1OIZf1g0PJ7HssyB76ht9/oa25ys74oj8c2Efsf4IEstFPH6s+Un2OT71bj/fMEJb99IXICY/Hziy/+jR58dC24YOFegPQxB5kpK/TP5KnHHqCuM0X6PWTRm9wfZ5yfIZtRTsZG4TY4L+BXhKGtGvtR4r271/QHnnkafXFNe20089Wm/C7XtQQGwbaQQd49FFV8h5nCshlLYQWOyibzQ93snIgsW2Drfl6GJA4UDKqP1EXxic45uTqY/Kr6WKrlRmQXXoK4TtPshNT/U7J8PhW+mvoOZSAV0Z4pWUn7Vwfrqj5GD3E9b4JB1uNReXrkFJ1oI/MxtJJGX4rKF36VyB8fyghL0tcjscP9IrAla0ksk0nnuhGdiDplAF9OfiyZRICyfe8wDjf8/QQfOQEkh/LCcxFP8YDY7oxTMN9FEyTmfhgdZ+mCxw8B6tr4j4Eko+MyAFX45vcdNk9jGXOBWM7o3+ib5InjG1KCHgsCXq6AHnmj0D4enmB8CcExvqAmT/9o9/017eY4JkAmHjFZWU5nBCYXDLBBJLOQCeQJmQCQx6Tz/e///12++23tyuvvFKL9GlesJELz9ZtW30XJRMc/GzumbxzCPCndIfJPHIJ2WQD0G5RXV544YX2+A9+0D7/+c/5cYilOvjs0aKNXA4n/Fgk9rH5ZuLt62VdCoB9IUhj9s6MP3hMIhsi+IjTkMRMZMSUkY794JAXHb2uxNFHHeGJHsrwhWWqjbAducRM+KkP/DnwRD50OUyxqeMweNxxx7XHH3+88RjfccceZ19TljYC0i6AN9MCX/FkEhZQHp+Qhi+86E+9sINAGbyhJwDgoC3+yWaVfOqV9smhJLZFNunIp4y45ydte2SeN+SDbvCRB0ALLxCe2JN08OGDJ/zWMUBPl8AY4ypv5IHLgYM8MfUh7T4w1M1XWhV41C6+MO/AB2ADgTr3PomNoWezDw3AhpsAPnT0J2itd7AJMG+Hww5C9MNDGhrw0IADkE0ZG2eeifdz38NKXXzUD//XwR9c4Wd8MLnmmuva+vXr/UjT0iU8nvfh/gOkvVM/8CkLpM8AyEAP9tZBqV5WR0ZvvzcowvE4FRtqHgflE7y12aNu8O1tzz//XHvqySfaH/zBP9U8pE1R26WDB497oazef+Nxqr18clcHhLQnmzQ2Xer+9v/atWvbRRde1K666ipfRHj++Rf8Y7C33HKL7zxTDh77uKjhq8+DT+qxlMGvg/0qsP0cTrZu/aDNCE0ZcyJlixdrjhFut+q0e/fOtnHjIe2cs89qRx9zeHv0kUfbjTfd0tatW98OPXSj6qqK+JBTbc4hgrrIS0KgR2mV+wq9iHIgkZeM9p0SbJO/62LOBLAJ+22rwBdDZJjb1W2qdlnAPMk6VW1PXG1ad80Axg5p90/ReB6WHOa52U0s20jXo/Kui9IE5GKD5wrF6Qu+C8IcpX5JHiBOGtqkxxDZ7jMKQPVP6CcyAuShp6yC5CND8d69M1pff6rUknbxpZ9RX+TJAnxCXd2ktqXuQtTmGzxA1UnaliAFplfAl64TOq128I/+KJ9wFMTusnXiA3wWP2Y80h4YZ18ob17+oU9+ZbxXf5JOZDAvWL/abjh8lr+qfwOoJY08dJFwvwI36Cr5+A2fgBfxwB9ey5vFMZ6cKtoBPH9bh/qIaBepPhxKMKnYkTUwDLIAy44co8su2wtK5abpIPkxHpjU6UA+0pT1MM4DPU/Ke3kp78vmgpSNaSJnGr6Hnm5cNhf0dep5ehnE47qP5ff00/w0hp4/vD0OSJ6491+NdeauavODwVgmMIv7CDuntVmfnssnYzz5sSzynagP8fZ6APLjEOhxM3/8B792Nc8hM8HiICaMvEDtzYQdx9WE2tyYaZiUy6gSTBxH98DViB/96Eft7/7u79pv//ZvayE71Hi+Zc+Cy3PGPIvthUN49IMH3GjDQJWCD+klzyLMBhp+Ji4eP7v22mvb5Zdd1k484Xgv/DyiwuLKAsljE/Dlaj92IA9d1JdNfyZP7ABXPqkDEBt1dALQArEJ4P9sWlTizQ2TK3Io42o48uBBJnqh9WZCaQ5WOXhAF1q3hexCT28vQDl54kxsRV9X+KhH6EnzLDuwfdt268MOfuWdR2N4t4Qfq8OPdSiddEg2LdFFno0B9tFG6A0dAUgMoBte0wufND6NTOqdK9Elr/oD9oWWNGXJhzah10kan8WfoSFNkKXWXf2h/EtIecoCs3yDjtjd01NG6PEAcXRAVyCfsmkjNfDpvwPkxgbKchcFbtupvkScOwXIhwfa+AI/Bcw7hMjnirNlS07sA+CP76EjnzJwyABHG0QXEB5wAHThCw0xoeqHbOotWhb5YeMUGh4hxC767dYt29qyZSva4Ycf7rsGl19+WeOT3mzmGT/oRld8QL50VH2RQxogT19DLrSxkRg6bCoZtamCFgBn3ygsWrTEecvUpps5hUdGpE2b/W0eTx988F77Z7/7j9riJfDxSKTaX5XdvXO3727w6VyuZssi6ab9qq3xK3ci+MhB/SYLdu5phx62oV3+6UvbeZ/g/ZMV7eabbm733Xdfe/3119shhxzijwDgTPoD/YIvDNJj8C11lqFd2+hgJJvZVC/QBpaNFZ/u5Z2XmZl9bclS/LWnfbDlfdV1QVu9ZnW7+OJL2nvvbW7f+Nq17Stf/kUJ4SAzyOM/2Y5+7o6grt4rQSaHaeYrDgLywF7GH+0ETfXJQcJsPocooiqfpCkjXXec6MMcUNSGkkcbpN/SfqTRg285BOs/yAqUqHmy5m3Lhq7UiS/9oOY6ILYw7+G7QPpCQvL9+AjeOHiGAL7aB0AncemhbAKkBxkQmW9Je+KJ59vmzbvaZ6+4SuspstGNvEmb+1Ay3EEJ3roGDLJiX4UBrT9sq3dPam7IujyQmP5AOwvHeGLs0B/J0xYA8kxvPWWBcezoBZT5MIAeZGMD5MOaRN9mj8I7HMLO6s7Biv/rgqNsFb8Pf9itOLxep0WXR7siI3VKnjXcQXnbij1KE5CJfdwp4VDiT1Bjj6VQrwktB1jLI6+/ylQUuQA+gyaQ9DRcD5bb0fbpQI8H+nQP4NMfQ9PXO5D8GD+G1C91DEzjGcucRhOIvN62nr5Ph7an6/nmgml8oT8YHzC2q6ev9IH+AOainwaMj9gHjOlTRtyn5wL4e9rxnAccmB4SgvSXwJgnY6wP6CEODWHmq//yH1/Nc7n8ZgeLBws8zyZTyIYgk3E2HwzgfgPElfbahDDoqzLQcaWQPAcSXqb+vd/7PV/NY/PAoCNwNZAJApM4vPhLQPIFVxv8w4aC8o0qJBz6kI894Jm0amPBM9r1Ja4HH7i/rV+7tn3m05drEtjfVvD4x67t2swslRR+22SreHiOng1LOYErttkMl85qEMpS/+Bqs1CHEuTAE7s8IYoHcB0X8PgX054crbQdzhVQYpWHDn77dpDliU4QX4LrbUlZPfdOx6lNYPm92qLnoa244kw5d07efPNN04CnPAvFSSd9zD9Wd/hhh3tzAw0+RhbVRyfpHOjYmNXXm+hwtGldiWQCB0KPXuhJA8FxwMMG+JBRNCVbqQN8A8RnlNu/CinrcaTjOwIy+FE4FmUV1l036QVylRIID3EgOqKHMvyVtij60m89ioHkAXhiH/UFyu8cyKApvdX/y2cJ8BGQYd+KmgsEbMCqDmUrbVWLcNkFL+MU+WlDWWVbA2zk6M/IjN3o6esIxAfIAAcPOOgA8OQJkRP94IDIov7QkM+HKsiDZzzSl9GNmMiin6OL3/JgA79x46Z26y23+YX3ulNSd2Miu9pk4nMgOrGdUOXcXeURrWor3ykQxG/gmBcm9lWe9E4dZtDjg5T++NoVBwzeJeFOwBtv8qjqN9sv/8oX2xlnnKKxslP9rn6fhXcpeNGYXzWvK9pcoKiLKnygg/FF2zAPMh8zR9LOUuWvDvF4F1eNjz/u2HbllVe4Lj98/HF/afCJHz7RtmzZ2pYvW66xvqS6h/jYEHlTpLzvnjBHKM/FGmRRL+Yz3gPhETIOQJD7sCWdXDhSdVW3Gf+w5VFHH+k7KDP+xK/qoP+pRymUD5Qkiy/xN+sB/qt2KKP4ohx9AFwfKCPGH/iYwzhy3T4qTl+jDPtZuwAuPsFdB236xIwvtgUsc7CB+vv3VJT3FXj0pj9LduYhoPoTdar+FFpiPlFLGesJMThk1tpS/so4id1D1nWh7/B/8RUP5ebRvxq/ZYcZupj5jLshixevbD964rn2yqvvts9f9SWxiUd6eCyJuTX6HZuV/yog22jprjoz12dOq4Ny2TeZfxmfPpApn0dIgcQTe+udMy4aMmaqH5TPobEc8WReTijdtP+k7vQnH0SpnWIex8regY5ZfsSG8jm2I4tZmxLmecY/+iiHEf/UD01KrmyiDJrMH4BtxTf2S7V1+UN9QWV12C7fcHDPb5T4gp4ofZjhz3VhDNpi25u2L7kVXG/xEEw32AFQlhAgHb5xGTLCPy6blu8hbdTjx3rm0juG2ECcNDDmOZicn0d+z08c+3oILvhxfgxje8d0vZwxgOvlp03//wmMw9gwLY5dpPsQXCB29gCO8ZC+APQ0Y/rke539WJoLoOvDzP/0V39y9ZtvvKYMjHWFDkFMkFwthyhCl2mjykuRcrUHKvRMWtxtwHAGO4sP43bJ4qVaKH/YrvneNe1LX/ySNrqH+RlnBi2LC+3DI1XMGtDzC8hsOlgoWIyJUYt8Ji8GvxGyhw0YdjLI2bDweNYHmz9or73ySvvJU0+2X/vlr0iudGnB3LVjixYrJgM6CJs+bdr4FVuZTz2QA1BHFlAmUOrPwSz1ZsNBmomVyYfFDlrqzMuevGxYk2RN2izwS5etsO0EJj5e5OW7/3L77MTHrx4zMfLYGn6DBo1eqCW7vqqjjRa+lWyeX1+9ek1bs2atdNAO1SbbtbmHBxo5aLYt+qtDBiqtQDkHUW9s1R7k2Szx6Nbzzz/frr/+hnbOOeeqngvbyhWycffetnX4qlltkmjn+rIJbVBXo6zAsTuXZKKXtsZXtdFiQZhsQNGLjvgVMI0f8ajDCLE7qsp7OoA8i17SlOFb6OGjbcHTPj0eIM+hivLg0ZdFE1llfw1K2tQ8CvBQ5noqUIfYBT80QHRBE4BvEoxxX+dA4uemLaf6OH6lfZAXW/yIo+xEJjYp4TtWAOXoxAbKqQ/tmvoQJ11twuZb/ZW7Ecq7zSTH/QafseHAGrUVYyUHIY99/WOjCs9SHfgXqR3qSqz6Oht3bWTreWw2EPKX5FAGHXLQgY30Ieypx3Bq3pl9Xlz89H/7dz4XHdj88VtDy/xr79AccfihrgNp5HnhZ9OBgQJ8WL6stoMmfaUsku9oJshV5jGEQBnMmKyLCsinbWou4jBtO7UJ4dfOFy1e0LZt3Q5VW7ZU42XPfh1I/r4dd8LR7V/963/pz/TOLFR/ktxFi5fLL6pbkw2yQ0NebbRVNNx1ZY6rPs+44cLMAundLxswj89DY9c+z7HgmH/ntTPPPKNdcukl/oTvc8883771zdvbgw/cq7lvty8EcYGBccJdIV9o0N9ujWmE7RsOS7yov1dz407mOh9ENL+5z9QGj4MWhyhsoz0PPWyj2DV3EnwoQRzzAP5ChxFDHpfSNk4OdrOGDH4dxg80gHWqnjmE0EqUVBsrL5n0H7ohOpHDOCHUGK5DienUh5l7OLBwNRtpbAxZD+jt2FLGYit51VXzD4roa0K53+zjsCmcH6+UfSVDNinw+B66fOdSuvyomvyMr5FLH8KHAH0YPU57vJIqRb7qSfuo2HOgeEyqUByAjeUVHtVXY9E/grioPfnkc+3lV95qX/rKr6sN+XIdv+XDIRP7mP9qA847Pb6YRP8ZZLB+0LauM7aqUvTzzBmMF2J8i+2ks0kf/yJ9n0YGa1yNtZobIwOAxusPbS8esPjMxQ6yVTzldxnrdsfuWg9455BHD5U1DZV1/8bXCvQ82yc8797slr8ZgzXGq/WzhgHYBtj+oQ6seYuX8MGPsh+bKCeuw32NV+yrtRQJorE9UuN6KK3Y9PARTFV06LEM/DDwxUfE4Aik47+Up8w2CVIW2sgLhH4cxmU9RJf90pVFZ6DnjQ0AuJ4XfGhJ9/UG+rr06R562T0vQFlfPs5PCylPDJCObYTg+jgwzRdj3JgHQGyPjx4AfHTP9qcqcBl972AQub3MMaTPj/Wmn7FPCFCflE3y1cfGIXXvcYEeF3xsBWb+3V/87tW86OwyFTDwcAAbHhgwIMbUprcmNRgo4zEFXrBEJhMcE/jiRUvaY48+2u6559522WWXtRNOOEF89Qw8/FSkFhAOCcMmVRMDJvAoWQ1eNvf14iYvwyN3x46dtWGX7hwKWNh5Yft9hbvuvL2dfdaZ7cQTjtUCxIumW/1JYHU5Txro80uzkgmfN0haYJjIXG/kqY7UlTwBYGOHThZ2yuMTFruaJMupuJVJfefO3baTQ0YOGvBBiBxP6MZOJupsmIhzUEpcumojFdtiD3mu2ppfdOiAjgANhw9idBDs5OoHlrt82TLL4zD22quv+as7Tz/9k/bss8/7t0zyTD/+xh704MfIZ1JnsatJvOpFrCLbRjXZwNHmxVsdmrx9BonNwm4Wv8lhgDh1tqwB0JtAHfo4IXSLvKCo/sgYcPrP6chMHD50Ig985ILD9qSJKat0DUDK4QlNyqdBdELDhsGHeaGof+lkgas+G1qAsiqfTKT8ACIHWA43i9Tf4KVfI7cOTGxeJEt5B/q7aBmPOZggD4hsIG0FLvUiJs9iTYCGPPGkf1RbEwD4+rYnXf2efiPLFADKqS9lFconjKF3331ffZRHk+a199/b3DZv/qC999677aQTjpN+2uLAfl+yhj4P11BHAvYWrerFrmHYRFI39BVd0TDuAOzJeARHoEfVDwTu00FphdoBmn2ej773ve+2iy66QGNzW7v11pv8A4q8s/Xaa2+2LVu2qU4193ABZonmuQUzi3yw4cIMh498gZCemvqhn4C3uLijashY+Xge8+m8drgOaJ/S4eS88z7ul99vuOHOdt21N2m+2S/7lvhwsnLFCt9p8R0S8eAD6rZLoepefQ8f1HxOH2NeoV9qLOKA2mmJhvEg/3oAk4efvk0/yx2v8k/R49eicRBWTay42mU23l/9zIdctwl+KLn4nDxAmsfTwOMffAmd7VGZ77CItjaLQ72K0XgCL/vHLuRQVtLVT9UXmeNnxAfWbSE6AunoQQa/UD+Z00oIcqHEb8yf9Cd8ARtrAOZV+xJDL5x9XwE7EDWUWp7lgxKoywpHH1rSfvrMS+25519tX/7yr2kDLryEQuc+bpswuuRalqIaM1yUAT8Zox4b6t/gav7BjtqMVFtS9aGemCaouhaQLt6aL4ndx9Sn62CcsVkXUQDXaeCb/UOkdDA/1Kas+kGNSx0yh7oZrzr4sKX5LXVkDWZ9ouqmEq37Ab4RDv+xds3aQB0VbEsH2OI5S2MPGgfqRtlgL/sL+soCbTx8541SCar2NGXhhKQXewxBMiiDpuoygWk4wDqH0OeTDvT4wDQdYwjfmH9afi5I2ZgmMhKwZxrNR0Fo3BZdnSI3oYceR9zz9jICoQmM9QDBRXZCYC5coJIHlzsXRO449JB8j0f2mG4MlDMuMjam8fe4ueSFrg89IIu5oJc585df/WdXv//+ZiPZqBAAJlFwgA8NDGSlmVzYBLNh2LGdx290ONDA4xDDgsmk84MfPK4DyT3t/PPP1yb3TG942dwyaTOhWK5sqwWWibE2EgAHAGSgJ1dsOQzBzyaciYZy3osAx0Sw+f332g3XXdvOOvPj7dJLLtaEwdX54dEWVbgeEysddoKCv5KjzQBXqKkbGyzqGf2kwQG2U7y+Mi1ggiKP7mz6kcviwxUnbGeCDL/1afIvbwpUVa7m1cRcAwMZ2JgJG0BPFgqAmDrzMj92wsfVxB072WTUhglcQuykfvBiFwAOgAYc8vAtmz82t+eff0G7//77XXb88ceZnsAVUnzKYx5cLcYfEuF616JbE3BtoujQ4htigLoCRVObb+L0AeTN9g8B6bQbQEx+tj+KjrZKOQA+wKNytXksKL010ODFJ9gdPHEfKO/z+BM+bOjLwFEGIAedhNgaGgJpILyA+8vQVuM614arbIs8AoANplWaegDQ4ZPUD16APHCADrULNKGlDPreF+iiHyM/Ouhr0BMjB4h88uHv80B0p9w2DHSA+4vy3hw6T3ltmrlLyFzD3VtiXu5+7rln2wnHHyvlsl0ys/kEUqfoS5xywLroHfqHnuhTzjE86bPII4DDD6Q5DLJp37mTO128/7LMc+Lf/vf/Q+N0azvyiMPaW2++qsPG5vaz559rjz36cPv+Y4+1u+68s9168y3t4QcfaTu27muHbdLBat7itmjBUt8Foo7cgeXX2Pft10FnD++9cZGDzeJwcUebmoWLKOfOJZux7W3bdn5vZEc75JC1/pzwlVd+uh26aUO7+aZb2/XX3+S7oPyq+oYNa9viJfhfbSnblyxeLp8ulhupd81h8r5kDmN28IUK7Qsc5o0iQShC/EWAjHmx5ptqh6F7qKxkVB7/w1fjOXOCrLB/3TBQWUfxEQ1Jx/wOC/0Fezz/CA8v9MjK/FxtXRJZU7DJc2sME4DzJlx/zKvM0d5g+sBFGQc3OQV9Q57DSOZypFvv4AvWrcwZ1a8na4f+WZZjW1U24sf0QULZV2UB5FUgB/2i9sLPXm8/+vEz7Us6lGhFEwt1Hy4QaI2jn7IBh8/tYZ3YU+vrRGa1LYcSfhMnesMHuC6SRZ67Q8EFqh7VhowVt6ny4Sdf82PhgfBUPyg8RaT9Lh008AqJb3n0z/OFfU59mZ+rXXl0jTzzE/sU0tTW9RvM9N4CPyjOwYF8cEBw2BB87HR52sV49knMDRoDDIgBB80YLN0H+xpfH6aYQHQGoj8+CgQfSLrHfRT0PAk9jHHj8kDw08ojI2X4tc+PIW0x9kMg5UDKe7qUz1XW80+Dg5UjK/YnP4YeN72c/w/UMY2n55zFKZ6MlekhdH0c6GnGfkTuuI8BvT+r7KNtnwvG/g/9zL/5s398NV++wrlcneNQ4qsAImACrUcValD2gXKuurKgwJdN8htvvNG+9c1v+cXpCy64wLSUsZBO7r7UZMyixWYY+bWgTSYrgAmEDRE8PBLCLWnoZL5/rZ1bw6+//qrvkBx26KHtl3/pyyrZ17Zu+cDvmLBoMIlhgydoBSYpP0uqtA8kmpCYfL1AiS6LBjZhH/pqcS2nxYmxk1z5g4MZVzzZMGaS5MDDxqEmZ27tM+Ejo8rw60ReJnBC+aneAfECN+AIgOsku0JHeU8HoId8X69xwCf8bgkbIfyKPRx8Tj311Pa//+//2VdX83ECXrzlPSMfDqW77K2NSB65ydVCZOMcImkyTv+sI7pJ91fqYn/qgk9St6KvRSp5ZGZjTBrIhhE+PzYEXrSRSQAopwx60rEJHLQAPsMGgDLylJOGB4gcIDIIwJgWSBlAeS8z9k34S3Zff2ICeNqOA4gys3ZCi77IykEPPDzmG2xmHALJx4aeNoc+Qu+X2BB9pOHFjtBBkzYkBJd8zx/5xPEJfYPDiDdpmgzol/S3rVu2Nn5biU+Mn/yxE1ROveGvuQHe1A2bkFk01XcAaPT/7OYEHRx20FnlFTLGej7so9/V4YzHqpZ5LmE+/NnPftauu/b6dtllF7b/4S/+tX/r44ILzm2fv/Iz7Yu/8IV25RWfaeede45//fknT/203XX79zVffq+9+867bdmy5dbDmLMez5PlQ+Ya5uKqF32aCxRb1H9ndBDaqnrsEh93rxhP+I+5a147Xoe2X7jqCy6799672403/kC+e6odeeThbdnSFW3/Xg5e8+uLTdq4csfGX8eSvwvwHe2i+uNEMI7oL+V3+3fwP3lsx2/4qX7rqPpU9a3ql/iZww9fP+rLkZWr8NQVPHpKM+1V/cY+IK/DwwG2kHP5ZCyUjLKT9mZ9o62UKpuCV4AGQHfd7alfoxfGaQ5B5PFvHhPzhTPprnohb9L/8QG+IMQWNq+oAecxzh9NKqR9bXvL39hVfXtShxJeHoBu376Z9vob77fHvv9k+6Vf+S31G9qDC2Z1R3vwhmnxNTK4w+cyFdLvY1vAP06qPt3rpNz1g0585mEN7PwGjHmAas+0XdEAqZf+m5VPvvAZv65uBXAqq4OE+Clzuw93Stjkq46oYb/AWi+MdfnxNRVQVqFsSXthX+ae2JV07I/dxtsG+qv8IDRrIJ8Fpj+JYAgmFxQfQHvnUAIJMnq5gehPeWiA5FM+hpQnjCF6xmVz0fZyehv79DToeUjHr8EDc6Uju9cxpqVNkp4W99DjkDmX7T1+Lt09gE8A5uIPHCiT/w+kGeux7CEd6HX2YRqM8dNo+3zfRtiaEEhZxsU0iLyUJx8IHhlA5BHP/Pm//MdXc6XcCy1XWIcFAchEmg0P+AQAHh6pQhA0bGCuu+46vzD96csv9yKKLVx1itJMTLUZpVNpMWSh1SBlkDNhQ8dV7myoWEB27apHU9iYSEBbu2Zte1EbgO8/+khbv25t+6WvfMlf4tm29QNtErhrUy+M8iwx8pBdE2ptStFfBwjsm2yKMvEQqD917CcjALvqgDWZvKkT717s2MGXrmozWH7i9we4simdsgcbkJmr2bHHh5ZhQiYOZJLEBtJANn7k+wULutASpx4cCsHl0FN660Vk0tjC5oGYDRFh6dJlbePGjf706Omnn26b2ORHFvnyi02a1d/7jOD0kKecwMGnrmop7cdDCigDkJ22QF4g5egCyEMHPWnw+KZ0yDb5ZiwTCG10xN7QUhZ64uBSHj4AVOhCg7yxH6KTUHxlI9DzA5O4NkeUQx+Z4WUxhC9XLSnLWIUHeuLIgwZc7JEVQ/0m9SIA0BDCS9/o9ae/Rm9kEsgnrFixwmVAX0cAWvSFlzLSXMBAl1BK19zB2ArwY4F8Fpc7diccf4zKwfKf/E/foo6DLUDsRj/6QEcfFO6HCozF8mfNCZkXsCl+IyDLV+e9mdGcNX+hXbhs2ZL2X/76P2uO+kCH+uN1IDhS7UFf4BFIrrprLp3Z39atXd1OO/WUdtmnLmuHH3ao569HHnmo3XzTbe1nLzzPa28ag6va4kXLZA9zmfwr+djDZpKr8wsXzdcYXeSxhXI2QqpF272Huzc7leZRWb5M2Nr7m99oJ59yXLv4ovPbIYcs1mHomXb9tfe1Hz/xY9my0Y/FrVm7Xm3KxQbaAv/Ib9LLhrXykz5TMBAR5PraRJOt9o/v/ahMSFWJQlcfgEaWmxc/gwdX7YG+6jeADxIcFIZQZbQZPEpjw0CHDMT5kKKEN7HDehM9zA3A4uFuNnzI4/AHH2nuZPB4WH0IARrNRb67obbnYCI7mP+h5+p4+GpNK3vBUJfU2fbM9sPSyb8qQ7fGiMqgK1dhc9mUsWmQOPC0j7pme+fdbe3hR37YflmHkv185cztEXuwlXQCxVk3ZIfyjG/GjMet7OZ9lGqrybyQYNvclvKz5JS/J3Mbceh6vNs7Qg3FVynBkAaKdph/4BkCWfyX93rg8P/6xyGMwJikLrt48sP9QWNHMe8W0rckxbrYE1TblL7qc5O6UIfkKSPM2iv85FAimvn7tdeYHEroT6bsqhveQX3lVQ52tkwQnQBxX9bj+3gMH1UemKscG6YB9Cn7KNlAT0P6YDyR3Ycx9PzT7BjL72nGvIS+n06DlI15A+EP9GXg06emwYTvQJ4eku+x4KaFlE2DMX4aT3DJx27icb0SPqpuGV+B4AOMZSDyAB9KeD7bG4Hd9QgQC10MwekEJiszahKqwakBPVxJYYJABt/N5wW9X/3VX23bt23zBI/DIwed0JMGVCK9XG2szTWTIYFPZXL7mCvy9aliNhq14YKHQf/uu++2W26+qR2yfk37R//oN4Xj1+i3+A4JCwQLRjYo0cmizgHBz5liE5OK7OCAUoeMyUEkNpPHcWzCXH+FHAqw/d1339MEyDPly9rKlauGX5/WRkL28mUyHjPxxko28Q4LL+XDXwc1fFKdmrraJ4NeYvAA9H3jkcce+0O6OezYR56QJwAP9KlDDkrkAR/UpMuPi6jMP4am9uNxPvrDpk0bfRflgQceaMcdd6wm/PIltvOL0dgApOP1NriNUwf1W+pJPyEIbRz68SE0phdgJyF2EgPQhC5pghdRhSwY8Z15BpngAWhiKzrwHwA9fLEhcnodxOHt08pJVj1SFX6ANDp6fwQXuughkMaO2F74iR7wpFNXABr6Dc/SIzf+IkYeIW0NRD546NNvanM0sTG8pOkXxKlHL2OMSzq86be0MUB/iQ7rl9+oS3jqggR+mPgG4JFC7kLiazZty5Yva7fffkc766wzfRBgk44tsuIAW+AnGb9EHrRle7Vdf4CRBv/P5gUa7MDGsq/mCWLy4d+2dZtsWtJ+8tOn2k033dr+9Vf/oH35K1eJlheBVbZU43SfDgv7dmnjonbavdNz7Zo1q/yY1cmnnNi+cNWVmitW+ochb7313nb33XdK/vx28sdOlR3aLOvgw/zFZpGXd/GfN7/aNPNsfV2lHe7eavO8a9d21XuH5rutbfkK3l/hE8YL2hFHHtEuueRTvoPy4AOPtGuvfaj9+McPq/7z2qE6IHExgotU3DFnrgLsV/2RqnpXOnlvENVuFKU9gfJ/+dZ9lzIFwDiRzVe9MgdCX/4vqL6ADjwNIAv+AafgR2WwxQSKB31VDn/pA0E+9mOhH/mTz3IIKrlDufjwL4/L+T0B5PmOCQcNroxDS5/SvIxO1hsdWKqe0CC/5krapB59rTFT9kFRPopd+MF9dCjDRts5lA3oKreC8v3uPfvbe+/vaPfc+2j74pd/rc3TQVYaqIXtqUCdaB9ifJ926HQM7RWbQotuABwAjrUVuZP9wGS89umMlfAmXTSTOQTADtuqfl6Hy5JLnEMjaz+h1hJ0wEV9yh7Gikyz7VwsrLsngw+o7Kzu8rXHuJ1ZuoHUnwCUDeipdSPgPo+fxccYZO/BJ7axx4cS+GRHyZnIQx1+c9YmFd5+HfQER5wApDwQPDCNfy4Yy50L+vK0aa/j55EBHIwGeX156gEuOnsAHxsA8gk9REaPJ93zTpPfQ/h7GT2krwCxu4dxPrS9vCQPxB1INyn5cBkQPb2+2ANdTwsEF/rkexwwTlOeOlfZpPyjAJ7ECYHIJsz85Vd/R4eSzV74/aULKWRwMhEw6PjyFFdReMRJHHW7Ni6yPfMaP77I5yiffea59ju/8zuzjxmgM5MwskytiHwmIyZ8cGxIiraeWecKFBuAolngd0jefPMN/+L45g8+aN/97nfbYYduald94XNe6PmiFt1Lrmq7tLleIl42zsiozVA2YNWR/GvhmmBIs8hzgKCeoWcjQz286ZP+bKh6wE9+ZEuy8A+y+ToWhxKu2PDoGV8m45fq2dDztSLkctufAwBpaJHNo2joKV/V4sAEGD+Rr0l3chUeHI0YPiCbJoCy8KEj9YKXskzC4cdeNljoX7FipX/Qkt+EqJdmb2hnnvlx+WS7F1nurCAjthKTJ2A3unyFErz+iNFDWfhiZ3j78tTnwEWgNrMA5akbdQIoJ08gLUGWBYQeiL7EwRFCF3zkAcFDFx0Vqh/1vOSpz4F0k/4T2uDhIQ8kLyrzg+9tIFCOf32oEx5d6SvQ0pb0XWjj08CsvkF+ZE/0FpCPb4GMDeQRkI1O0uiHnkA+dNzZrDum1S+QRyBPSF+kjBBfVvl8H/KJuWrveUHjha/D/fCHP2xXXHGFxj2PaNSdkeg3iN9jXkk2YMhAPnke64CevO1mw0cfVVz6J3XDDuqNL/u6g2fjwyMhfL2MX0b/X/+3/1c7/oTD2j/9p7+hjSFf5eKOktqv7VQ9GJeaK/mxQsUrVyyTXz5o23ds1lhjLtrXTjn1xHbVVV9oRx91eHvllVfanXc82B577FHVe2877LAjZRdXwGXbPt6BW+aDA3dhVENftOHQwo8R7uJDG+Lhyi1X+Tmk7LOfdoqPz58vbOvXr2u/9mu/1g45ZJkOJU/qEPREe/udl+wPaHLxJJt6Vdd17tPeIMpXdSjp+ra9LI8KhwxC/MYhgDbMo3LzqBO0lnfg2J8cSmgdAMmTMZKLXg62iaToFYW+7mIP/RvZAz20ZTM6XDzoUYEQ3gSzBhpHnoMtsojVfwcZNZ8yRkrHxHbZp0CfJU1AN+2EfgL9q3ysEuy2TZrfSJhCfczy8A+yC+tIeewF9u6dp0PJznbb7fe1z1/15bZ02UpbAz1t7QPNsDq6zuLjyr7ra5/XXXPWQeYCXyBTGfzki478ZD5isw3kIEN5+XMC4BMnZL5JfpZPMZDy0mmUAE8QIa943OeI1Qegp27UA3/58Gtdoh3sg5XAYeAAO11AhGzMqHLi2Bh64r7MNiJTZdwh4QkNDiclc+ArsVUD+FInsvqznAHVQ3QF0DUN/qH4MbgOU0LqSejpAskfzMZxfgxz0fdtMZeM0BwMPko/AM3BZPUykp5L7hg/pu/LD8RVX0o+IXnH/r+gL4vtfR36dC+rh+AOVnfKCNGTdHhr3BV/cIkDoT9YeWwI3cx/+B/+0O+UsFFGPgtHnfIrTaeDiav9IBnofEKQzTY/ZsY38d9/9/327LPPtd/4jd/wnYHNm9/3Y1OpBIKJmbyZiGsi16KpCbM2KfVVC2LowNWXvmrjDJ6wavWq9vprr7X777vPV/F/9Vd/xYu7f1VYanzrVJMOV8944XS16NkQUefSqwVB8lkU2YD4SpC0ZAASswFJvdnYBXpfJM+C4quXWmDxD4+V8Ovo0L0qO+uTypI9yEUbCyS8BCZ/nn8lxm8sDMiHn3oTo4MY+hw4yqdlNwcv5LL4UUfo4KXeedSKEDn4Fn4vhqo/j+ylDHvZBPKYHIcmnufnqukxxxzdXnzxxfbsc8+2T3zivFn99TGBAvgJlMU35NFNf5r0hclCBx11Jg+Qhyc+RkbqQ4gO0ulD+I48dAT8QB752agiLzLJ93ZEToB0bO3pwkeMHoA0bU8bw1N9rOTBE7sC5CnrA3WMnsgnIA9ZPU8AHOUsyuYfpixo0EcZNPSByAAHUI7PCVwIoAz1qW/qAZ6Qg0jVtWyFJjH+Bh+aALzoTv2zqYeeUDCRRQCiH15CHWjKz1zFf+mll9s113yvffWrX9V4W+mLEfCywWVcEzPfIAdI3bEN/QBjFjo+wEEZ6eprFeL/+JPHGbE/9iAaPBvILRzitRG559672v0P/KD9iz/9Z+2IIzZq7Mi3+3kMbYc2Kk3jbKfHFBdDsJcLFHyGlx8n5OV0WaXDEvPq1nbEkYe3iy66sJ1/wXmSv6Xddtvt7bvf/V578aVX2lFHHdtWrlqrKvIp9p1tt8b4CtnHi+q+o5K6aA7kDhqPe5Vr6RN7LY+vb/EZ4C1bN/uTwRdfdHE79riNfoTsppseEv32dtzxx0pO9Q+6Fz6pdqKN0l9q04WnZ4MKCfE7DNW21b459FXb63+l/WgRzIIDeIW0fsVwKzfkS39d6Co6CKwG4BAKjxB1YKh01SG8GmfyT95poT3xndkH3cjP3Sjk7NuruYWvNw4yKS/56g9K+8q9TSofWAxZ/VWB/hcNjw1jA+MAvUVbxOAJ0IPxoYT8IAuwNHCztAva+5t3tVtuvad9QYeS1WvW42j7inr68Kw+n9h3DnhG0IAd9WUs3gflAiX9B3ugn7R7jdW0TdVG3Cp3XuXQkk7e5UMMjHHE5Xf6aXcg1T9kgQcHuTkoUyFp8Mx/rEGsqUWnuoqG+hUIJznEsanyaZ+aQ3vfWq5pUFdzQNJA6gi+bJB/JICxwoU6f3b6Q7IH/1VSsWujWBj9Iwd9dMQGYvxNPBekrOcPjPnG5cCYhvw4jPF9Pr4KjOnQOc73dvT5ngYIX/BjgG6usjH0tL3OxHPBXPJjVz8fTaMNfloZUGWT9Bim8SZPPLZ/nO9pxzDmT3osf8ybMdD3TeI+DUCTMQwkBnr63gZg5s/+6Deufvutt30Fi0FkI4ZCmMjPMmkAesMCThMWVyv4fZG/+9u/a5/61Kf8Y2bZcPAIWBlfmxP0k2ejnMWeK5zEVA48kyEAHRtjJkUmTGg++GBzu+Xmm7VwPuL3VfjUMFevuI3OIsSCIGstx7+HoskqEzrWM2GxKWHjAqDTm1ZtKLCZOnIIIY0d2JAJKQ4EF0fCDw8/UMZdEmQz4bNpee211x2z6eEgxN0UvnXObf1ctYsPFsge0ugl2H7F6EmjU44sDgxuH+HQV35l810yedSKO0ro5s4PG6kAtCw8qZPl6C916jtYFmkWXCZa4JRTTml333VXW6PD09q164by2sDDi89iE+nUAfBVRwE8LPzezAjg1f+zMpAX+wBw1CF45OIf9LBZzgESPDLQDcy2k/65LUUDUH/s6usafgK4sjGL4WTSIUZv9JAG5yoI0hYAOgDKi6baLOWRiR5sJQ8/fNSzLycNX2ixE92uo2iIZx+lEF18RYgf8CE2IB9+ZFEuz5uGds4BvLcdPRmvvU3koaOcfglwpw8a2iR2oBOAx+0w2EMZgTRQNtRL0eDov7GTRqxfcl/mCyE33HB9++IXv6jN+VHu47ZLYqAlVPtIN4/WaGwz7nhMban4PceJxu8BDHF9QQvfMVdN2gR7qEv8ilx8kbHOHSB+i2jBwiW296//+j+3Cy48q/3qr/5S27tffX8+/Vh1VFdP32Ium69DyUIdIPboAIEePlHOV7RwhVpRgX4k3y/ibuSCdt4nzmmfPP8T/pTvAw881K695ibp3tM2bTyqLV64vK1cvqotWrBMdlXbzptPO+1Vvr5MSN24w8KhhXHtR45m1PLzeO9E42U//bK14044pl1xxWfE90678aZH2nnnnSyf1xfPvJnV3EUMpN3cvINv0tbE+Cx5dNK32Sh6XlFADsV1lf7Di9asfP3RHhwMYOAgx/yZwwIU9VlYxg93h2oe9+OM8m02q2Vf9V9vFAU+bMgOXrZfuKAuUsGPDgAdDiLnUVYugPPOInnu7nMXyocV7FB7SYF0Kek96cQfdXCjTOuP+pP9KVvwAf2oaCbjGzz9l5gNNLiBSN2ctlKeOumv/Ex2YduyZU+74cY7dCj5itptlfl51I9+zJrHu3vhZz7md4Hcz0VHuyCL8cEBnLnAv3EiemioS8YBdtqn4kN25lboUpb2J0/bU0YATwCgS2x5os8dDtrC67lI4K+1XWNTMX0aWQB3SWij0lsX3HzhUdR1ONc41djMepb1nnHNWEkb1R3SmptSV4B86pTQ420HIpArO/JbOLXesT/C7rIVVbRZ/icm0B8jF3nI7XUC4/RcELqeHhin+7qmLL7o46SBsYzwp60DSfc0AHT0FyD1S1naE+hxPR76Hsj39RjrnUYfSDp00dWHnj7yp+no+3T44pPQ9DCWIcwQpgM0ljWkgV5G4MNyC4dNSY/5kg/E/mnl4Hq/UJZ0YCyPcnDB9/RjOciO/Jl/+9Xf9Z0SL2j8iZYJPI4OE3I9IZpmuGqqv+uvv9FXfti00tlYrM2vDkicANApmTjgZULGVK4erljBlb7a1CPbRmqxQi4TON/35wX6t956q/3Sl7/SjjjicC8Uq1etlIF09uHdg67yyGFiVkKV1QTCBMZg0OTBQmhy/WEHeGzK5o00QDqTTz9ZALZReD/2Nuhn0+sNkdIsKEzu0PEDh97gyNbwAWxSONSQhycdHBpiNn5phxwwuJuBDwH8iW/9Va/BLgA+T+ayF7kA5X0AorPHewKXvNQbu3mUg0WfQ+c3vvENTfTb28c+dtIsD+0HLZs2fIcfeMG57JMOtSsALZB+gG4mc/vLuid+TuiBtoIu7QNER2T3MqqthR/KoqOnAeDHnsgCejrsjM8B5IAvvppo48cAtoaXGFnQE7CfAI5yQsoA5CTQSwOhCX10QoUs0uCoR287AI5y9MJb+eorBOgTYjttT1nZUZA0/LQ39MhLnwNHHujbCzps6f3MxpAYXdQTWsoyhnyI3FU/wFb4Pe3II490qIMLfq0DOvMHfZdxT8zYhh582g4Z8R2A3prT6uAAUIatQJXXFe18nW758urXPiTpQLNo8bL23e9d2557/pn2n/7T/01jHJ3i2aXNkOYc+HdqjlimA8yihUuF572QJW3xIqV9wYU2qzvDtcGSP3U44W4GrubHatn4nnzyye1zV36urV23vj1w34Ptpptubo8+8mib0YaUOYT32XjUFlnqjTJV9d9bP3SaNvNcwaZMhx0/1iU6XmzHf3v27W47dm5r55xzVlu7dlE7+pijvEG1r8TOfFbjqXzTQ9FANOSHYB7hKGYu5r0VNobz9quNNAeL4IA2SbtMoPoEeOxFVvkIReAkf6BjbvX7h/qri2v0lzrEZJMILwHwBStxS71gMnasc7AbD6GDl9vrTgj14CCHjuq/9EHokEo7sRZQJ2jwFXfGUGV1+q/8INkS5o2/6cqm2XZyWj5CodOZD8hDU3QAo19W6uC+R4fJO9pZZ3+yHXf8SSqY8V1u1uPq2wOvbWHexV7mD+aI8n0OQeiq9qgx0+sDbz8NdmMr+dgOlB8L0qbhs55Z2krPylFZ6AuGclLmrfYBOEhwlwRRBNiwlbkjhxvXT/Up3SVbKdsB7awtg0rwsTFhnE9/Db4eI2P+YL6scZUPuxgsmxoMgD6BhoL7qYRUHYfgsk4fYQyhA3reaWEMPR7Zc9EkHuufC3cwSJ9Kus8DpBOm5QPT8j1uXJ769XS97WP6ADShC01P28sDxjQ9b0/Xw8HKejiYveRja0IPoe/Lpuns+aaVg+vxoSfOfNrDNBmBcdlYNjDzf/rz37uadwZQsEsbirzwnsGXToQdDHKDhLDwb9+2vV177fXtkksubccff3yKbCiTCHxM3FHK5gA9TJIsluiouwlsZvj06HDVRbEXSuGfe/a59tabb7bTTzvdjxnwy/C2STJZAFg06qqZdOuPg00moLpKWJuzbIwSqBubjTgYwM5cGc5VdQCa3nmZkILjl505QIHDZg4Q9VL70rZhwwaFjd7EsKiEjys52MnVKeixCd3xUXSQJ02gnEUmEyr2YWd8yUYtdtezywWxk4CeADKA+IR8cNCSji+4Ks1dGH575r/9t//WjjzqKP+yPAAd9PgY2jpglo2OVU8AO903Bj1iOcCuKp+0UWwCT/1jE4BfKKeu4e9lEbMWQO+NkPKRHxry6QMpT98EsD31oDyb7OSxofpV0cMHHoAWHQCbe9KpQ/oichIAcOPAQgwPgXxiAleE7Qf1q9ic/uJy6ekh9aNOtkVtgTx0pN6R3etMCD+HbdLoAsBVu9cdstCTp26kiaFHdyB1RxYxNmXsAtyFLRxjgXG33wcUyhkLAJ9pBcKPzZYnWj6YAaATG1InaLEz+tjIcBBXoZ+rlwXe5JLmN4AYyx676lAcAPjiIBvKffvmtQ82b2///b//H+1f/PEftQsvvKC99+5b0se8sd+fLubHFPmV9yVLVgileW0BFyq401J31ni2v67OYxfW1hzGhzKW6QDEnRzmDuyjrieeeFy76qrPtWOOObK9+srL7e//9nr//gkbtMMOO1S0S+UbbNYY1EGDMcBVcQ4s1JlHZvHrju06UM6r9mEDz4GEX57njgxyoJd5rjcbO+bZ9PMC+nn1dexGDvSzCJXF10oprvoxxzPnIROgDLoe0pa0Qeyjr2dTCnnWlXyUpR5Hoi8xTqVjkK+OYLwPJKqL1FX/9+FBZdgzwyGc+mEN40RpJWwW/AqcD7jLlC9w2RbwFEh+Bf3vOtb8zhwAMP3Rz1BOOR6p8aSxqHrQV6kDUHVBCHLKXmL3XzKm4X97zjZzF2zP3gU6lNzZNm46qp173gXK723vaV3noLZ08VLRaQ4VH34F4GM955E/+j/4OhgPFw/s19BXG822C7SuYx3+AcpDkzDGl6wJTv+sj0AGDuP9B9DWRcd+wvTOF0V94KPaCjuQP/nsL0Fzk8cp9axxjY5+Ts88kDkxMQEa5rDYCH3JjV0opjWHu2ccSmwMWoZ5r6rs+nksQcx/xNANAZnRH/t+HohNQGwL2L4RzNotgPajaALT6IBp+F5u6hK7etngqHMPoQN6OWM9c+ED0Ul5wlz4vqyPgb58nD4Y9LQ99PwfJSPQ2zuG1CchEPqxf3s5xNN4AnOlgejznDkqAyIrYS6IHELG3My/+4s/8J0SGOvKpQpckQMbCAYmKg80jSjQb731dnvyx0+1z3/uc1qs2XixINTGZI82BDHYPGLIgAdnQzSB1KDXYqdFi8MIVx6Q/eqrr7WHH37YL3pedtnlbd26td7cleFc3UOPdAyVRo5c4ZdYa2OhnPSq0IugbzObVpOuFEDHxgbbmFwz6WSjha0AuEDsTj3wF4vK7OKhPw5X2Fn0JZP6qbYDL/bXRhVgYeKxKw4wkUtdyLMBwzb7XnbFd5QTk6edeFQt+cJJt3wPL3hCD+Spr29bD+XYNstr+uLBJhZXyrnyxsHk8MOPaDffdHM77thj/S4MtnEQ4covv7UALzJYMGgrJGELcnqb4vO0QemddFTsAU/5ePEgHzwAb/hm+aU79JRHFmXhSZ1jQxYh+AjULWXE5AnhLVFsJCeTL3hoiVOvBPCE0AVSFj0EcCymwYeHEHrbN8gGHzvIRxbp5KOrIAeCspfQyyANLr43h/DgAPAEfAY+/SQ+SxxfRgY4Arrjb0CsXsSJ8SnAOGGccnBnrHAo5wBUj5tBWHUDIjfyGH/1Dkfd/QGfMYk95lOgn7CZj/3QpR7YCE/dEWPsDY8ziZ9xfc0117XN773b/sN/+Mv2N3/zX9v/9v/+n9sdd9zSbr7lxva1v7/e4+S5555pWzZzQNnrOyT8FggyOOBs37FVOD6WwfwpP+qgw90LDWDXFx3cpeFxrPoSlNp9Zl9bv35l+/jHT20nf+zY9u57b7frrr+zPfLovR5/a9ass7zFS1QnxfDjPw43W7dus+6VK1dbNvMoBy/mIOYzfE3d0lfsT41j5+Uu/BIoP5GqdiiocVd08q39LJ9LF3G1ebVJ9a8aH9bj9okcwWyyDhtem+gggjqUZBypbUTLfONNqtcd2af/3E6kZ+dDSaMfDvaptT0P6p/sZj7X2iF5BGj2cWBE7/DVreYX3SkrO5Cnf07Mbphn68kFAPwhclFVXSd9kOAxUU50XRzr8GM/KMQ/8EhIlft/a3XZjPvOsnbjzXe21Ws3tosvuUxrda3X9Okl6mfygNoCW8pfviAhf3P4zcVG6xRoFnOMDmyybgHp2DhbV/u62i/81GmWTnjywZlnCH1e/5k+fEroX9mFRejjoMkX5gZU5dXecJa86O7kqBAc/SD1ot7YBT90XgfJq80I+Iy260P1nbIRCL2E+yAy+zlgmil1xX+qwmz9EgRqBdeBejkvemy0ndgkQYSfF2brO0BvK+mx7UD0jCH04enjcegBebEj5VmfgTEftLRNIPgeguv5gB4/hmm+oJ7RR4i8hNAl7vEHg76+gV4O5WNZfVoShjA3QE8/oQ49b+oUSBnxgToKgp9GN44D43wgvH1x74uE3r7ANJvBBT/z1T/5J1e/9977HmBVoAGlRmNwsCiHOJtpvmXPcJM4Hxzee/e9dvHFF3vDyoKAkhwWkMliAPDZTiZDZCAbYHFCDosvj0Fxpf+ll15qt956W3vmmWd8xY7nx+vZ6JpgqQOBgxSPF7DoATVpVCNhA7JzRY4DCROSauAJGB7qFplsfMIHjkmINGWETEgEANqa/LRxEX3VpxYQ8H6GV2XYwCZq2zY2Uly1ZBHCnxYzy8dmgQ5G/cGhj00XeOQxsIPHtmqP2uTB50fTiBWwETwAPSGQOoY2ZZEHgEudoeEOCbYQOJBAx90ffM8V4iMOP9xfRMMu9Obggs0sIODwGrKgIUbf2JZpviWkLTK5gQPiD+Lwwkc+NPxvOYrRkfpCFx29D4IDYhuHQ/wRoDx4bKNd6Xfwph7E8MSu+DZ+7e3sdcIHBJ902gIcG3KCZQ586pmzPOGLbiB2wUN55PFOF3yxDxjTUEd8Dy4yGDvkYxvjhxggprwODQXwZ4NPQA4hbVv6qUXVH9ng0I8O/AY/wOaaPDSUs6mGF0g7cDjOYQ7bkMWdw53DlwTLbb1fJwfvKq++VzbMtJ07uIuLL+pAwjhdtGhJe/FnL7ZvfuPv2+///j9tS5fMb/+P//t/ahs3rmq/+Ru/3L7ypV9sHz/jxLZi+eL27DPPtptvfqTddMPd7ckfP+pnz9fpMM9cu1SHocWLl0ovfscn3GVdqo3kUs0dPApHM+8Tz4zmA/zMBQoekd3Zliyd1w49fE278MKz2/kXftx1//rXrms33nCn6jtPB5Yz5It9PghRH9obfbzjxsWTjKnqq/i+7gTVex/1BTfm/drETcYYgN/wjRiLV8XQQYUu/EvbMg/6DsUA0OYuBhs2yx/6A/LQU7IZr5kbtFYojUwAGnS4P6ncNqmIvgAtHxUgyFrf9Re1ZSGjdGFHrRHY7HVCOGYKfA09eTabfGlLVmrN4O7zLunaLbs5oGhusjwaqMYCdnChzXE5RHhLc7r8VCF1JojggDwb/QP9KxqAyPKSAeinpBfrIHx3W7/h8Papyz7rOwb8BgtjbEaHXR90xYs8+rV1yH9+pyTjwO1WY5g8OhIHYuPsZtr/Fx6otp/QAfiDkDyQPpL0rP+GdOUzL4lOedrafWcoJ8lBoMpBw1NrcmTRxwctrjdVYfzRH5wfwHWSwHHooeSXXAAe+sIi+Zi+V3dJ6ANVXwJjiXbP+OIf/Pwp4bFBf46/onfSBqWHEIh+AJq+PDKC68uAaTgg+T4eh0CPo45jGJenTgngAcpIj8v6QF2THkPKA6EJfZ8HoO3t7Wk+CsZ00Rt5kdWHwDTczwvhm+tQAoSmLxvDmCZxLzNxIL5POgCOUPon+EDKwzuGvrzfDyCPMPPVP/1tHUre9QDlc6/ctq87JZNKAzgf9UzkLPoY+fLLL/sRrvPOO8+8CK7NQ/2QUK50cOWM53vdgKLJ7Wpk1WGnOtdTTz3tZ6UZpJ///OfbOeecK12Tx5NKRm2KNm3a5E/VAuTjQGxmImaiJU+asnretyYrX8ljMsYBoov8dDAW6cTISBnpPriei2uCgxZdXJmszRYvqrIoLJRvdlqHzLAcHsWgjmVbNTibIa5SUhdo0AmOQw352ApQVv6rTR1ADM3/l7X/jtb0us47wVN1q+reW7mQE0kkEkQiiUCAIEAAjCAoihSpZMmBakuWJcs9sqc97tU96lmw3auXl2d6/phZ4zQjW7bbreARJVEkCIIJGQQBEJEBIEEiECAyKucwz+/Z7/N95774boHq6X3r1Dlnn53OPvlNH/jUY0wDhM6BiXKgJ1CGDsoAcHwamMdQkMUiSX2AM844s73wwovtzjvvbO98xzvtT+7YsFnnCy7IQaufc1cbA8hFhzQqlwl52scC0CRQnjpRFyB+KJ9WOwKpd/i8SSItur5ekYcfez3mGfLBQcPClivI8RMy8rw2h2qgl0EMbWIgdtOuhMhLOXxA8Iwf+lZvey+LxxfIuycOdSKO/aQTAMoJkcd4KnuLH3zo687EtL8B5GMjaTb86V8E/IQ8+NnQUoa+jE/GSMYWAA9+ZYNc+fIdtOiEFpl8dQt/MWYAdHDoALgCz4UGakhgQwKPN8PyHYt/fTK4rhwLbT3QUo4OdKGTwwb2kCZAh+30U8YyOAA8V53/8A//V9k21/7rv/8bbe26uXbiSRvb7bd/o118yTkaH6e1zZvWt6vfd1X72PUfbR/8wHvburUr2uOPP9YefOBb7YknHm+vvPKy+HkcbU4HDN6rq7saPEbrdxXY8K7g8E2daV/8SFvQjny1SxvvFdT1gOxb0y6//D3+bPerr77SvvWtB9vLL7+qeXhN27Bxk9+F4VGlVXPy6f56XJb2o360NWOWuye0l+/g7OGLYPQ52nZoF+XKB9O5ljmB8smBQnh4gOpbdTDxxSDNEVUGXfGgr/irH1IW/6On+iQ003kvfSQ8JUPzKY5SnsfcWMPoLvBChxzTI1VlgK2xbuoIhvGDjuIVuYNqoD7F42/7lJb/bQ9za8Zk1ha1ke2r+YbHwvA5hxAbNoSpv2qs6D/H1MGgiDR0+q9wAxhnObBhw5z6Afzz7fY772ubt5zYrrzqGt8B4bBVdPVbP/7ksnT67j51Rn8ps6yM87zLAl/5uMrLpmp3nGeewZcA+UD4+rh8UnMIIUB6yjkF5JUuK3PfIrj9hOJQ6IOhyvynmIsP9GmelmBvwdqDKspoJ+rtRwH1l3kpdidNfyLgj97O4EMPHNZcw2EkX/7EsHColrK36m8jBEcc2VrnJcz5+Cf+qqKpz4FxPIbQ9vYFF+jzPR2Qsp5mOZglI+lexrgOALj4lzoDKR/bBIz5e+h1/lUBHvh7nWP9Y7tmxdC4nwpIj22ZhftpIXw9f3SDi/7l5McuoJcFHyHlkQn06V5urytB2CoUTHFL00eDWTRz/+Dv/Y0btm3baoV8HhYl9dJW3UFggQfKzrq6xKGE+KUXX2o/ee4n7cILLzQdmxwfakTMFQQW+JpXpyfq2sRwNYuN3v7GXZoXXnih3XHHHf4k4TXXXNOuvfb9fnSJTQIyuStCngV7z15+6I+rmiUvE4UHswJmEtAZJxZNLXCTRhKeqxjYw8aECQqAhkUavmyKEpADPrKxgcmFPBtTZPC4SK7WgCPN5MjdBRYJNlfIxVYetcCeWtCqDgHy6EQ2G/3YBECHDNqHNKGf0EhnsEcm+D4APhxKD3UBIgsAFxu4/Q+e9kBv9YEDbnce4bv99tvapZde6smYumAXd1L4XDEyJGxiFy/gRh9m0AYBaNAT+wnQxj/kM5GlHrRfbAaCB0fbADmUgA+kfsSURQ75qX0lhzJoaIOkCa5bUdqu8IYfH+Ev8tFFnPqEH3zqQhwZmFub07K7t8d2KE2fmyx8HQ0hgJ7ggcRs7GkrABrqBKAbu8F5DA+ywUMDPzjS9GfqSRn1IlBOHKi6VP0IlPf04fGPpg06AGI2YcTwMe55X4LNBb+lYS/LNNrXcrVBQQ70+VhD6k49o5+6QUcaut43HALRU/bWnS3GMTZiG78PslYHiG9845521113tn/+P/2eNjlsWLe3008/qZ1wwmI75ZTj2qaNCxo3qzS/vSobtPFfs6qdc85b28/+7PU6OJzbnnnmR+2uu+9td95xb/v2t3+g8bKhbdnCY5xr2uJaja+DuzVHsJHkUUFtnoYvebGZPXJE/tdBhjse3lzKZtpy34G90n9Me++Vl8uWN7XnfvLj9qWbb9Yh6CHJWN1OOflN6i9suFdpPt3o91W4akwbLujgx1zFxpU7u8xNOXTncA9k3i2Qbo/foe95o6v+WyWytfoybVDtgJzIYv7F5zVeCSIVXW3u4eMPPHVjPUmfQi500BzkHQ/o+J/5WAGxtGPR1bzKezXYxlzMmEEmBwhfVbceeRgdlGnN8buVinlPIIcS7prwGJnEWA860F0X1qrW1f9qjrBvOAh0BxPXX/j4Avtyka5kQAYdkf/ryoq/cNjAWCFPn97Q7rn3YVmzpl35vmvbIZX1B8H6pX7qWfNi+j2PeXnz7vYZxgH1E1fGRIBy2wSIgDR0QPClo+j6UH7p1l8B+EmcIMh8RrA8aBS48+6Dp3Ao5tEtcLRdyagi6uMLFbZx8JclI7uk0X60v+cN2TQOPWBDwhiOqP9wAXZe8wttgaZc1aYedacMwL7BRi42CGubJbOipbKTN00HyRMTlqObJe+NdERm8uGZFVJ+NL2UZcwCfRnpjM3kx+FokHLi3ubenqOlkw9/oE+Pbeh1JoaeOoxlEEKXfNJ/Vejt8HzR5YFeZq9zbFcAmp6uzwfGeegSxjCLNtDzjXmjd8w/9+t/8xO+UwIDhXXVSGlNZjV5M/kXMQuiP6mrPF9c4ura9773WDv/vPPkLBaNmtgADi7wMynA46s0baUGL1ccm59t5rDBr8CzSeBuy1VXXdWOOeYY28EAZ0PEl59YIJHHgOY/cGyEuKLHo1hMLLyMyqSHToIphzqVHTz3ycZkejXYE5aAxkNXNkfI6wcTixOheMqZ0cOXqPALum2TNgrVcVgYOagcaut1oDrnnLdr4eeRDB694CtadWcJWWz2bd+wQQSXDsUVZ75khXzo0EEZgI2WwZ94yE9wyrPZ8OKoPKHvpNjIJtBfrBn0eZMmegJ5Yh4ho51Wa6NWh9V5Hw7h37WL3zA5XYfTF9qXvvSldtZZZ7bNmzb5oOOrvap/yckGELvx3fSLZa7z0L9iY28HQJ3Thqk/IfypE3mAPGkWndTNi5HS1jGkMylGDzrwGTF4+iV50gC+pf3KryyGhcde5BInwBt77WsF5ALxb9ldNoPLZhmgCBwxvOgmDpDnaiD18JVNEVqS6GtzKPmK69PY2kDJJn7kL3QENixYQB8tv9bYQA+6Yy99kDKEYyP1q41jbQBqjHNIrl9dp8+U35CHBNqVOtfhIfzQ5NFFHjGJr9BNjH+wgTz9BYA3bYoPSFNeG2DGHXy4pR7doKahI4880iWj2qdkqK9qjuKzrcirH1iUPP3x2W7uMHAg2bN7n+e9P/mTP24XXXRu++Vfvr7t3vOSfL1f4UA77U0ntg3rF3TIWBDtDvlEdT3Eezfo2qP+s6Mdd9ymdvHFF/rT5mvXbWm33npnu+22e9qDD94rWw/4y1fedMsHhGwgZaZslp0N/9BOCjqs8Flh7tjSsjJdMvb7d5yYl7lw8Nyzz7cbv/D19vRTT2q8vkVjdHPbtn2b68/HADjUsWnlAgEXipiv6264+qD87X5K6CD20IOIC1d9l7VDPRCMy7ATmGzWhzswbNomd7lEWOPVpO7T0JLlkDBtW/pSHTYwibqTx5KaV/jtD8ZWHTLAYQq+gQa+6SECm9SfNUboVxySsNsHI783Unep+ETzkcOMjyNtXv08cphH6mCFfOzC5nqckMei2PCvJK96chCh/+Mj6kCMCbZ9sAX+Gv+SJcWVlv9ULnWDDuHhBW87uUA43xbWbm733few2nVfu/b9H5YdPEKM/zmA1DrEHUMAfuqLPL9TooAOf9KW8aU/bGRMM3YAfE29nXaSNHaWze4jHSQfP1edC7d0LkMbIL8P7csfOHjNLzb8wVyPTaDoY+idV9vBYxvkG8tRGfzl75JrP9inNSdVufwrM6yDEBiyyInNJZH/FQvlWP/Qv1b7EA4l/o0SIW2/BLg/Q0xwVFIkdKhnHbSKXpy2ocqwrWw1h/EJ5h0C5UnPaocAdFNZBT1vwhjCNw4pW44vuMzjfejt9HwwpHvoceEDev0ByiJzVll4Z6X7OvThjSB6+roENys/ljktc7QsTMbJQA/fcnJTBm7cF1KWEBw0PW45iK7IXI6n1wnQvsAYP+bt5c/9xmc+cUMeWfCGvUi8WAwjyI7hhT2xCFUVYUPKleO777pbDphrJ510kq+O10RQk/Oevdq8cVVdCx4TJM9h79i5u33nu4+1m2/+ql/EvPb91/rLXWzc80vL/OAXMYsFJtQGi6tKyrlybLaGDdZQNyZTJiw2OtSHfCY/Goj6lYMkm8VCdlKWx868KKmckIEEjsDCAX82Rjw/ml89xgZ40M1jJkyWzmsTz2RYula2117b6q+hYB8LBDTI5Dn3wdEGdFHFdEYmYupRG6zUk4m4Dku2dbAPm6GHJvUG2IiFH71Vp/JJ+MgnAPBTX3RX/ZFHv8AHlNViz6J8+eWXt6eeeqo9+ugjOpicZR3U0ToGX3IgQR6PVvB1nHltoigvX9cAIl358mlsxcb4iw0yvoYOiP0EILz2kwIHQYDDBHh00j+iGwCPj1J36syB131lsMkbQAVofMhW/6GP+6qc6JEZ3djHZhvbgPgbAIcu+gHtTr7uhnD44pn12pSzsUo6kHoS4COwWCcPoCc82EUgD970nR0A4wzPoYs6EAP0l14fkDL6GHKgIaSNQgsud/ZSBm/kUE79wVHOgQSIfAAflt3Tvk05IXXIhhBfMRbwI76FDx30WfpL9CIT2ylHjj+7q77M5o69Ky+i79/HFXT5US7kk7qw1p3hhXb4oMbJilXtrjvvaN/+9sPt//SPf6dt2MSXq17x3Y22gqvs3MmhL0mINrO8g7C4VmP4MHeND2neYrOqOUdpxgGPPv7cJz+hQ8QWP9p1880PtEcf+VY79piT2trFjdLH7/To8LAfmWxIqQvjgXeC9kuexo4wPNfOVfxdO3UQUj337N7tuW3Txs3tsne/u73jwvPa17721fbQgw+2q6+5WnXiEKX2Gubz8ikbUeab2sRxQHM/0fgMcNUfO0AzxnnkzP5Vnr4GjjnPG0P8KNpqu7r7Nid+fE/bscYwhtABrQOCbBO6SiftqInE7eZHbzyvMpeozekjqjc6eIymugT2cxAVnzaC0KLTMvGWFBFzIDl0uGLuijEP+U6J6JHF78Rwt+uw/Lx3727L5CIY/vHFuaG7Ist1lFz6Dptj1qfV3MkSnnrVHCfjyMsW1gbXVmlXeQCvnRoP+Itf5Wfd5ZkffwRGvqKdrM+0mlu0zkCyQv3kBz94un3nO0+066//pPsrBxNqil32g3T6C5sae5y5kGl7TFXgMaY6ggfnd7YwQXj6nttaQClzes2LtHf1mQTTdPRA6MBRDwK2mQcbBnofTvTnutImssd+Yb7VXmKfxoLEyE+MB2xTW+ugCz1ts4+7XOLBCuYBKlJ2DL5QfARdSpaOoU6KKbaNymdudb+THzhgeq0tYuteLf7FeS5aML8OHQL5EkTfH7IC6omPSOo//jlU+6d/xM7X+7HG4IAacOUjANq+DQKvl1N1nUXT0yam7j1fdPYhfOgPJE8cHuKeDhxtG4geQg/REXm9XmBMHzzQ29TTQUOYhYseoC8nnXzS43IgcoC+3j0Ez9rT55cLNe8X9HjWzwBtRQDMI5msh6ElD2BLnwd6mqSB0I7rFD2sz+TDtxyEN/Jia3RFPmHut3/952+ox2zqauKkEZEh4lztNgomymEUjkVm86Yt7YtfvMnvd5xwwgnDy9CHtQnc641JNnf8oODdd3+jffnLX2kvvfSyDjEntyuvvFIHEy1UmtwkWWLVGfSHDejMxgbj0Z0NfQYwerDFhwMBdPDVhqQqCGAn+DgB+TQWL3HnKj7lhKTDWw7LYKgGIF0ytLHwox74p+TWgm5G0yly3mUKkclkzqNuTHZMdLGd+nOFz4uWeP0ImxZJPhuaekFPeQZ0GhX+XE0KPjFlBG8CBz9wxQy7Qkd5ygqoJzp6X5RfrU95Fuetr73azjv33Hbvvfdqw3ZnO1sHE+7ulE2le78ffyh/8HjMjp3b26IOpdKq8jpEEGJ/bMA++IhTB4Dy8vfsSS3lLMIHueoLP3jREXuQk6Eu5p5OwIDQbl82K9EJLnWnnSnPXS4gOgPcUYIWSD2QBR0xm2h8GxyQstQZSD1pf2Ly0MVe4viPhRRgUaaP2/ZBNhD7sQqs/acMC/xaHar5FX9M5uop3gLv/g2Ovs2uS3hoCJRnQ8emoaRO+bwwi87lSmdD68DGS3qoT/yTemMX9vd9gTj+SYDWV44li0B7I5yNMXNU4WueoM1tg+ipG67xpsv2qt95I1cHfn5gUGQ+XO7etVs4vmK0qL7+WvuP/+kP2sWXXNA+9jMfaDt3vNy2bNbhYXiZeH71ovoEhzI+dc6PINamvT5dTFszvjWPaTxwKNqtOWjTpg3t2GM3aT68QgeGS9tTTz7d/uIvbtIB4iHVY0U74fiT27q1G2XbGt/trR8JZDxo/Mn3uUPAy908JsYmDX0L2iyB379vTzvl5JPaZZdf2p597pl23gVvbxs2rlMZ/YM5vtqlfFpzrQ+rOGDwebUNbqw4wPjv28R+FZ/zg58pp+7ocdsOCyWygdooKqu5mLlNLCoSv+jpB9KutMaL8pakusOKDsDtqnJYqY9fOBYPdMxf5KBnnLivSB/6udDFRTPuJCDL87z7IXMKd6p4HJd1pl5yZ7zCz9xtUIQPkVdAXRnLBMYhMiGjBiqVb01F3RSwx7wDe/lwGG+DHOJqm2ofAyzi42+lDqV71N/WrFnXfvjD59pTT7/QPvzhn2lrFtY3flBzJXOM6l7rO+MAAWqjwbYDsr8uNNVBl2CSQQd+mozNcSyysqnauNr59QDtLLB8+MX2On4l3SbWUmWk4nvziZ9DI1zl83ocjXnDj+VZr4WXbMdD/aqk7Kcu2AJGcako+gAzsfuHaSuWMW21aHh8y7YKR/+LrQ7QD38BWJGPdGgTvxGU7pKTeBZQFnmWP4Tk+zjQ4/sALKcreoiXo+nlBMZ5YBZuDNFxNHm9LeBTtpz8Ht/T9qGHyJ5lS3ABysa4QPjoS+kzswA8fYvS0PQxYayjz5t3oAdIB9fj4enzQHBjHtKB5eoHQNuXk16OPrIJc7/1tz99A5vzGACg1IuS0ohg0veGR3joWChKQWtvOu1Nft/jnnvuabfddmt78cUX2pvf/CYdQp5vr2mz+sgjD7dbb721fe1rX2/bt29r73jHO9qnP/2p9va3n+N3DtZvWCe9S53ijYZ0cZUTQDflTDYAGxWCJ3XR5nGRVIqr4plIc+cgmxxw8GXjziJfGx8m/+mmvepXdWXhAdh81XPmbADrqiuTY99ItdioXDKjVy6vSZSU42osLxT8sVgIsNkTqgJ85N1ILKbiSx65xOSpd2yFJu89ALGLOL4pvbXpY+MWWvA9DeVsglmkgJQB8APUlRcooUMvd0zoB9w1Oe+886yXO2p+P0l+5gBWcve34447Xps37hJJrhbIXj6ADvxA3bGRNHH8QJulLj30NqIrfoSXGJ60L/ZgN3hw8EIHDj3xDdD7JzqIwOfuDUA+/qZt0naB8AKZjKAJ9PKxKwG5hKQB6JJPXVNfIHVAfuoXeQBafNAfDjvRnXGSuwpA9CcA0KKDEJkpB0fsQ7Xk9eWxoZeDHnwYe4lrXE59Hn2JoyN1A6hHZNEu1A+gPHJDDz/Awcjvaag/swE9qEMDdzm8QRbwCd/5NWvbPtXlrrtua488+t32z/7ZP1av1fjbq3llv2SuWOd41Spt9g+gf53mJjZM6qeHeUxqOOQNd8W4EMPY4oCyd//OtrhOtHMH2/zCXPvAB69pF1/8zvbMM8+2r331jnbL1++QDQvteB1O2B3RLjy2w7zMBooNK4/T1g/78ZWx3ZIvu7VhXblSB6WFVe3AQe7OHG7vvepyl+3dt7NkyAd1EMMfQx+RT/Fr5rbyU+aOajPAPicMkPb0QXCQYRAJaeS47dVG8T0koYu/yaeP+I6O0IwV6stcWf2zFnOg7LAguCt445i+Xrpp9+mhxIwItl5Z676Dg3mBvX4ckcOT9OkAmTtxtCEyS57oCMjw+oH/hngIPMb1ui9wKV2HjDp0+eKawPZJFi6mKlkzQguwVPR+3a/D0po1fCGQQ+Yq/6r7R677uA4l6/yeEBe4an2p+Wt6EUEHRImRl/zXjw0LVkj7T/R1YJzkQTMxx06tsvAQBx/o5VFmCzpcz0NMmwlpv7PeY5N9LtyiH1u0KQoaT+r/9I8a0zUH1kF3CCW0IgXqa7kihh4ryqaldnARED8usV1p7pRwZzJ90frgH+h6+ilAS09CV+WA6JrNU/jZZUv93UO1Z0HkE491BTemWS6Modd7NNo+P+YJgB/b1dMCoZ/FRwg+7QEsJ6MHcOFJec8/lgHtGHre3pYxVBn0S22Jjl5O9CQ/joGkw09M+xOXrpLX99HwJAZCnzDLh32cdA+93IRAz9uXp45zv/lrP3cDV3SdUQUoSEX0nwc4MQAjeAZxNj9cUeXRrfe85z3t1FNPbbyfwmHjxhtv1KL6tPn4Bv7ll1/Wfv7nP+3NKjLYLKxbxw8Kord0EmI8djBJogcbcpU4FUpF2FDBz0EkzoOegwry2GASY2sfoCXwEjd6BrGirQValR7ygy8E0LMoM+EBljuURW4WnVylAccBxRusgZ9Fm0ms7rKISunUJ3WIfehOjA9KR8mlnikPDzbhJ282VQ4OoBza2EmakKuXBAB6QnB56TcBCC8uwne8RwMP+s4///z2wx/+0IcTvpDG3TPsphxa3msgBsc7CHXQ47Ah+2opwG32SRZt9OagCV8ez6OOfb2IezsB0sjA/7EbH2EPnzKmbN+wcaUMPLT+hLNsiS8CvWyA8tiALOwjDQ/+QFfKEygjgA9/D8mHljxyEshHBvw9RCZ1IIQ/MgOhc6w+i67QgWfjywcWQkvo9QdPneFN3ySkzYh7/X1dgyPA3+MAaGnj8PcQOkJ0AdFPHn4CspPGduIpIIM8ZbnoInlCsaGHnrsdvE8iib7g8qd/+oft+o9d3c4993T5aK7t2XWw3fiFL/urWw8++O327I9fbE8//ZO2cye/OM+P1q1ui2vXt4U1dReGu548sulNjraEvNjOL6xzYOCKNRtfytZvWN/e9773ab48V5vLBR1Mvu470s8884xftD/+uBNVd1m+grHEI2eqt2riX5Tms7VN8ya/6K4DCHnSi4s6gAu/c9cOzYs8miUb1LXLJ9N2UU9QWaVrPkwfN4mh/Kn5Wf4GPw2qFUEb7dx9RzS6kIGWtInB/i95PhyIjjZljmX81J2OzHHUpS4S1Ua72lkSLXNyN0B5JZQf+gOU1AVa4THJdgnYmFfdyl7eRZEZlCiv9rA/86gY/Bxi6wJJvac1PKJladakQF3qICH1CtLpWsBu4RPADMqRUfPgsEYIn4MIuKo/dhplNeRX8/XH1fNt1y7NsXOL7bOfvbF9/OOfahs2bFHdhnopxOdrROvHT3UoQdRh1Rc5GRvQgafNuVPl/BAC0ANgxmVA8qHr43F6ORmUpc4QwWWaIWAvX7ya1xgkH7lI4ZBHv6QfIkOFgx4oig4g5ToP/QR6yxn6O2B+AWXVtyzO5VCoe/g9o5oXXWxIfcb1QmvGU8kB89PDpJ62B3udM24WxP5A6S0ZxLEvOGBM0+eB6C79UxnAmA8YlwcfGOcDkZ/0LOh5oQndLD29PCA049DDOD+Gvnw5/h4fG+lvsYeiMV8PRyvrYTm66AISB95INvT0IY8TpRNSpv8tY5ac4P+q5XN/97/61ORQkg4MQRQDVIqFAhgLYmPJhA09h48zzjijvelNp7WPfvSj7Yor3uN3DPilYzaoTOY8ssRmiU0oeusF6pqMe/kB8Nnc1MCvDRn6yC8u8BJu8XAAgZYyrpJmAws9AC7yiLMR4ZldFgLGth9X0+KT+tcCyZ2LWnw94QmHPk+MqkttnmohBg9vJkTbzQImWvjLlmzwpJuqDtWFF54EILqQSRpIOXg2j7miTR751DlXqAF4Ux8AXuixG5kEysFnMzuxTzDmJ+16KGazxsGQAwJty4cKLrvs3f5cNAdTfmuGuyI4d+PGTd7s71K782gBj3gB2E15LcbVyauOwksttiA/erGXOpMnDY506kUcuZTTD7yJGMoSs/HDR7QVfYd6ExNYgOqKIm1Wenv90YscbCMNQJMY/cTh63EAvD6MDTSzAJrwxC/EQHjIp06hjY05JAUiA3oCUB+AqMM4uKSxOTTwpK8DYz/gR/SQJoS/93ts6+ko7+sUfEIPoekh9ejthI4YIJ0Q3UBivyvn5/WL319Y4kq5dht+nv+wxrAOJjznf9NNn28vvfxc++CHrmpnv+2U9txzT7V/9k//p/bww0+073z3ufb97z+rA/lj7bbbvtvu/sZ9/r2lnTt2yZZV/roWhz82iPjRj2HJZ+iiWvSx3Xv2+oCMrbwYP7+40p8afuvb3tze/4ErtVc60r5x9zfb175yX3vkoe+2E457kz80gTy+pMX427tnl19651Cl2qgM369oO3Zsty70c8GmPtjABR21z/BOD8CGKb2lHjdKX3PkcnBcYHFQvq7kV1r/FaGk4OOJ74WpuVW08GhuYeOYjTc0ljG0W7UPczzya5xwp6TK6BdlkO9eoIM/FRNqTDHe6iIGtGWHLXccsF3ug+LRoSQHGw6IvGDPQc6yZCt9hAtKNa+ig/7HQRM+9Wnlpcl4VaSC8swvlJFGYfoeeeYYYupY4461Rxj7iEMNtg++FZRsguqBb9RPuUZ2+DAfQjmiPvq19u53X9lOPe0t6kuqu+rFOCqfaXy7rahHrWUHDh2wzzNeakwXLT4jj70lI3YPdVA5mEoWfcqS7uNZoR/j5AMpB/A5KWzMAYK2WKv1fI5D1aR9Yw/2khr49Wf7nSNfQKl5oI/NCsiOPHTCW4eScOJWlSu/Wv6dH/YwADSlf7oXiKyE2JX+XP+/MUz5pzAr3+PSrstBX6eeL/jUJ8G+UMi87zYZaMM/tgmAZhYemKU38EY8Y17yBOxK240hND3v0QC6sV1j6GX+tHKRybwD+XI80TurFJ7UOfnESacfJg99QvAp6+PojR8JwYenpw+Ebww9zXL8iYd3SuprSkBfiYlBSjPo2AgSQ8NkXxs6+GSI5HGreN36df4i1TM/fsYLz67d/JLxfsfQcIWOq4Vc7eJOCbye7FWZ2BDjAPTHJnRnwpjYozyyyBOwKbbHRtLZcKIHfOHWtP3+jYTSRwdBPmVxbr5Cw0ReZdONm8PqsokX8Bio4efuSP26uUD2UAcmSvMqYCP+QrVvL4+g6KebutSJOIF89AVSv/iMfOpC3PMTeJQi5ciJDnDIwLfEPUQmdDxvv8W/Bs1HA3jJt2LeF3rttdfazTd/yZ9DPvPMs9rWrVtdzgcB/EvT4mVPUvrLBomUDdFfhw82M/DFZnySA2buluAH2hgctLQ7fijZtfEgpNwgXd6cDf2EkEUYvfzKN4+YFQ7bpn4B4i9sQHY27cTQJk77EaAPVHo6SRBCB4QXPDbEtsiJLHDYlBA6IP0jPJHvoHKPBW14wpeyscweoIOPAG3siPyk+zgyA5Ef+8Lby6O85x8DMsKLHACfkyYGkDGuC/nSxR1Wfo+j7PSLzDqU0CaMzb279+rwsKjsirb11a3tj/74f22XXvqO9olPfqQtaOp65eUX2/33P9wWtHH9vf/h/9h+67f/VnvPFZe1K696R9uwcU3bvGV9e+ihB9qXdYi47bavWPZxx50g/3E3d4Xmv822wRvTI9hPXYbxvOJQ27Vru/rmHs1b6tfafPIjtR/5yHXtwL497aEHH223fP2u9pWvfMkXfDZt2qJ666Ct+ZeNOh/WoF3ZcPL1vC1bjlV7ccdwXnXep/HD3Ivf6LPqp9RfmBxEnB42wsxb8RlAnPKlodoPfnwIzaQ+gow/udMkk/YY5FMWGYghpk5Jl1baUv1bfEDpq5h1you88sxrNZ7rMTfIXO50Ar9orvVisNH9hItPbGhtD/Qkh75qurq4ROyNr2SwiffhweXanOqQWxt9xr3GVolzqHpUTQAONeCtSP+QY39DNfFpxdgBTOwXD+/qcajkLsmcwk03fb2dd9472xlnvtUyAkg0v5zP44T4hvF7SOs3hx/GDDIB12vgjc7EQPTrP9dzYk/wA8zCj3HYgexeT68LoE2ElD/VjxQz/2Avdyh0zhaum58GPYjgIOG0/tzXnC+7q2Dap4HyOaHqFCh7JEN6SKf1UM3Xt/jyVvUfyovedIOMqazkB59ZTrXSuM69/jGkLDyzSC1/RPdGEPped8ZkD708t8kIZumdJXsM4zLyvXzyvZwxfSBl8NLuY1iOd5afZtGFnwBPnx/DcjITPF/N4AuEf0wRnujvoc+nPH4kH1xCdAA9byC4ni6Q/pGwHIQ3cU8/1j/3937jF25gYxbE6whY4LWYTK8g16NXBCYHYMuWLX5pnA7w6quvmm7TpvohLmSwwSOQhx9chdo0gc/kBJ48gQr3G8vwg4eP9F7Z7o2VcJGBrsRsXrkyyIIIYDd3EgDESmTzc95eFFRfpYkpY7Lm9jyHF38aExp1D2xEPvbwAjppfncldkCDjHrJvyZHLzSSid0sbvDgPw412EZAbgA5hPgCeqDfEMb/xATogMSpc/w9BmRmkQYSIyuLFhB/9/YA4DZsWO+XfxlcfH0NEdwB4Tdn3vzmN7tv/Pt//wd+FOitb32bZPLyMu0zHBR8Jbd0I9+/jDu0LTawqai6lb+A1Cs+DC98QOzHTsroBwDp2E96775hQyq+1AmZlFEHAj9whzz7ypuM8hG6sCM29Jvg6IlNBHDQAsShG8RNyiI/MfhxGRB86hYadBKwjbLkA2O55tM/7CGNrdBDR53icwAa8qENPbqgJx266ERG5BFIQx89tFPKoiv05HteQg/k+3HA2AaQCWAHgJ293fChv+6U1kZZ/zTGkVljgvcAZImY59q6tevbn/7pn2oDuLf9t//tP9A8wJ23Q21x7UK7/LIrPb/84R/+x7Zn39b2nve+o5106qb2jned2T744Sva+669tJ311uPaa1tfanfd9Z32ta/e2X70wx+3jRtOaaedcpY2VTxix52MXbKRpihbmTs4LPByvV9Y1kaXQz1X86+55sr2gQ9c1U497Xj1z9faf/kvX233fOO2dtppb2pbNh8jP/CDiGvlG7XDitVNU5R18LL+3Bzz2aI2emrfVfSdOuSXn4b+YT+nvWosep+auY+UYtMKB1/A5UKAIgb8wQGl8bNlaZPpQ9CQJi5d1dZMnwHrccoSRU87Mh4zfgZ93hAKZ1Ll1dbQMS+h33dcLCt2V315MdqHCQ4SbBbV5rZVNPDk8MPdEMq4q+Y7ayuZw+Q79e9sdulPyOLLTq4Lcu0/6ZIDka//XJYDow8JwtkX2ExsaeVXZAJoMGC7ArIo55Ey9uwH9vN0wIZ25933tbe+7bx25llvk80iGGjNB7v++B99HKbq4wIqF4ArKB+Rw1ZjyA/ljJ34HntBJw9Al/wYnxCw76p4QtuXk8YvkJh3aA/TysI13BFUu0/A/FoD3P5lh7iKd7BzIh2EAFxBxe4H6jcuFcrFZAZ6MvDMKfDlLd4pAWyn6Wv+R6d9P0Dpmfqj/p/GPUxtQu3Uzh4fCCrlPc2Yvi+PXCC4PiZMxmSH68vGENrI7nX0EBl93WYBOmbRkO7LjgazZMM3DsCYlvy4jLinSzp0QGiC68uAXgZR0oFep4NzU+jpkx7bCYDr8wHwY5sA65rB39OnnHwOVT1PYIzr9fU84BkvAG3qOyVc2XZm2FRADCEs4FMGjg09gXQ2RDt37lB5dVA2nyxy2RgQszhwOKhP2Q6TcqcvG4vaKNRnPQmkoUMP6Ww+stEhv1b6eO+B8hyuqGB+VTxyUvFUHplMGEz69ZjOdPJNnHrAi66qCxNP2Q4NV1S9IR38XbfjK4sO+EhLhIMk858XqchlAqQ+yMYXxJQBpFPv0MQm9NuGzjaAOGl4EqBdEvOnNBBZBGQnQIcfep/bZtHhAzaCfEUrPsY36KYe3BV705verM3Sae2P/uiPvcnnET8e4+KZcQ4x9A0CMuGLfvjpl0DZUfLRg1+hJY9+YgBegHzsQw59L/KjAxkcSvAbB0OAelKOTNLw0I/CU7aVf8smPixQXx9KW/vKrPCxgUcboa+yasfiL5mhTR0A8ImxhRj/pw3gp16E2Bx7Ig9d1A0g7vtH5APIyEKPLHwGLXjo0Qk+egHS4AjoIk5doEF30qEJnnTsS9vgO/TGP70+4t7epBNTTojdAHIpRx54IDYA0FMvxj4XUKx3BX262sV62XhqE69ZoL3wwovtzz77p+3v/t1f96d7Za42paqj5jz68tlvPau9/byz2ptPP7mtnmdzqDZYwUWbvW3T5g3tjDNOb1deeZUOE+9tGzQGHnzw0XbbrXe3O++4UweeDe3EE05xzIxbH8jgTg8vp9fXBvEHd/O4cwd++7ZX28Li6vaW09/cLr3kch3239Iee+yxdust92j+XS0bT5INa3UYwf+8tzWvtPrXkZUacxuVH36HpGYA+4Pe568Dym+MYblr4lshvXnMlf8KReer6pOuqzbhn8rwNzAZDz7VTOdgNuXwUQY9MW1V+oCiB1TsUPw1X5AvnqIHV/1YdtqMGn/40gcS0dahRBSyzf3B+utgyrztuxxH1G/kc8qpnw8a+qMdeGldlkoO40SHPW3qF3QgRU7ckFhWDPbVo72RFx8S83lkKkLevNChQWU+tFg//ZfaAHaC8aTJHTzEI8oH2oaNx8jGle3++x9p8zqcvPOiS8WrdpbdfmQOvfrzAY3xCrd021bZljkidkZXIO3WA7z1TtHS+Quo/jGVMaZJ3nMHB8eh7dMXEmdOgNb6FfvdIAGfel5cYIxO5eaAxSES25CDV+FFfW8T0OurAxb1F4/ISE9sMZ8EIEOpOfnIF+IW5m1P6lPtW4cSDn3wR08fA5Ok+GaB7ejKyCdEHzIqTOUCoethnO8hZeFL6CG29LR9DPTpqY1TWb0MfDOWGUi+p0lb9DJT1kOPi5zEwCweYBbtGCg7mszEoetpZgHFFWbTps4pQ37S45iyvjzp4IGUZTwnvxxQ3tOQjk3J9+VAj+tpAylPwDaP7aHM75Swmc/GIpsIJonkSWfzwCSRxR9IZYmhB1LZmlCnHYs4OMoJ0LIxiGw2YaFjc0EafDZJQCpqucJxEKKs5w0fssMHkI7NXLFnIaiDyfQKPTRMOMgAH37SvmsiOviKjkWqFiDEws97NrycShpaJifS8CLDfhrsR8ZSvbMHHjG8KSfAFwiN7RkCPgUP4IuypQ4UxKbRJgi9oUsaWhZzfJq278sAvnePjCzivQ+Tlqp2+umnt2OPPbZ99rOfba+88ko766yzJ37gl5KRi8/waX1JrQ4kHFr8UQFWCEH0ZgGFD0h9AXCE+CL1mvh9APhrAdMGeeBhQwoPtNSbAwl+Is/BF6Afgiso2fQVcGUTZfWbDGwgwSMXHP4kYAZ0PNYYu7GtD+W7qgMx9UjdCLEz9hEA6HqepJOPPwLo8WZNAUg5MfWh3ZMHohdAN3zgCPgGHqCngzdjOf2jDgV1EYJ82ow8gJwcyNxWipEXO4HoJ4QfSB6AJnqoC305+uhz4PmVeD4BzFeXVOL3M3jMiU/7srH7i7/4nD+r+6u/8ott7eKqtn6d+uqR+o0Qv1S+4kDbcsyGtnYdd2UXrdMvEusQwDspbBqZY3nM8dzzzmnvfvdF7fQzThZuV/vql29rd991v+n58MKmzZskGx9SH+YSXiYf3otQP+MLYHwGmDlv185dOqzsb2ee+ZZ21VVXaLysbjd/6eb2la/c5q/eHXvs8W3jhi2yh7bja4ZrtSFd7QMOPmBzyp3evBMBgNc/QflyQKvtaJf0ITCUq020OfcmWm07LZ/O9b4jgu0iZ67G75TTRmlP8mkv5/kbxgww2RAqsAFkXIGb8mCf+mHoxMsdpQnPcHDxBQLuDqBDOv3uxNBOuQMitORCrb6oQ0odGFZonpxv/PAvB7wVK5kL6N+aE5WCx3yo86EFfxTvfvVdyngMtGQxTuqxVN8VURk+woesQw5DGhwHn5KbcVbzAlB+pv6MEc1NB1e0x7//lPKr27suerf6Jf6veqXO/igCFZRM5j1++R08QHuhA3uwNTwAPPTr+LxssXLbRBra0APwwwOAh5fYOlQG+FCDMYLog4506OjvkU8bE0jz6ed1a+eVL17zS471IE88npOGu+3gysflDywIH5BPUkOHfOOGMvoufcx91pjW5hmH86yxU5+EHiCNLeAJAHInOpXOmkM+Omfle/4eT7rWlJonQ5v5dgzWOwLo8EnaH4ge8sTUI+1HCA04ALrITjl58JEZ/uQzN/f0vQzS8PR4oM+Py4DgCLGPdGwkTn1DF+jTQOwI9PTEsT31TBn4hEDPC0Q2qMhKIB95CT2EDhpiIPR9vq9/D6n/LF2RHTmByAi+8lMaj7FBHpD2HsuKHsIs++Z+5+/8og8lGGWEDCXtK6SD0fpvwsRGgQ0jnb43IEoAFMWgVBxgQDMZIzuQ8kx4kQke2nTcfoMTGgLPeSrlyXZ6ZYKyqgPpQE20fedBT23oskkqudAWTwY3tnDAgSb1o0GoWg4wyJtM0PpjQw09dpnesqshfFUMZoEfGRP09SJE71Rf0cRXkVW6q1MA4EkT4uts7BID2MaHApARWyI3MlnIe/mxwzQK+ITNHBMjV46Z1BHvoD82fvDxXskHPvCB9pd/+Zftq1/9mn/Bn3eKuNOQd5rYaO3YsdN28ZnpnTt3DpuepZMmurEXHvQHwIcOQC/l8EDf+xderjICtJXjYXEBQh9/lc66+hXfVpgejgDoAHgpxxZi8vEj9KSxjbGEDkLoKLd9wgHgkNv3U/h7eb0NycMDTeKkkecQGo0JZCKf0MtnvGMX8ogZD+DIU546ZnzkAItcaCiLzsgmDVA/ZER2AvSRSQzEHmjjD4C4T48BHvTG9vCCRzZzH1+/8m9T6BDAYZHfatm9a5/64KZ21513ty9/+ea2edM65RdUxxVt0ya+GljtxO+Q7Nfcw1e2/FiP+isb2IX5tfWemeYA6klf3717h9p7p981OeXU49t733t5O/ec89qPnvxh+7M/u6Pdd98d/mT65k3HyJ6VbcP6zeLZq4MQH2SoCzZ86Y53TOi1fFFLvdyPnfG7JBecf2774Ac/oIP/S+0LN97fHnroHsm7wPM44wxgfHJnkD7PgaagfJiNKEATMUeBK4hvQ1cBGjbNvsrsthEJaSeq7wLMkQCHAvwGMFdSJyCbcMqwi3FVYIEOSFBP6mykDzrlMG3+gVb/TcwX+HO4Q3+qeqifq71kietiG4SLJpixye9sKNYIVnsyrtkQq53nF7SpxpMlr+Z++kAdSMKPC6pv1KGjZGpc2PiygzpB5/4pPeCdxw5yrlylpzG+1/wjusM6/K5atba99tquxmuSl11+pci4e6g2Eb0PhxKY/s8fB4KDtFmkDeW5Y1B3x6bzRgJ50ytUWZX3kPxE35Dv+cc8syD8xIDvsBFLxmq1ZX0SuMpM18VKqa00x9H3rLcO1gFS0MYOeKruzi4pC20diNTvFHNAXvDFqqyJZReAvbE5Mqrfg6NOJZM0sgLWYZ9WnSMjEFxkwo8903zJQFdsAcZyeuh5gV5v0gk9bWhi7xtB+JeTwXxMDA77x3UIhGcW9PKJy+cF8CUExrJ62wKzcAH4l+M5Gh9AeebFHsK3nNzExf/6sTSu4xiWk9uHHjdOA9P80voHf7QQukCPI8z9o9/9jB/fAli4gWyQ+KoSC3rveBYR3h/JxqQXiIMISWcDEv6Uk88GhHw6zrhTAmzCsAE8MhIiy3h4REvs9wPgR+eQF8MkzSYigQWCr+DUwpFb2NyRKbuwB1zqUHbjm+njUzmQ2A5NmNhqe8VLno2aF24FbIAHqA3wEb+zwqGkZNemtMorhp7NFO+s5EU7QnRyZ4HNPGnw2ByfJU0MgENeYnjwM/KByE4ZkDZOGUAZMlnguWpJOvoJpOFhMaBvkeauBxvAT37y59r3vvc9bZge8qZz48YNol/hzWzavA4nO9oJx5/ofgb/GKILGYHY3dMjkwBt6gKN6aR3+n5R+Z/2T/8nQB95pTPypm0RmsjFH+Qpc9sN/sXv4NAJLvYkwJcQWbZTZUCfRg78yCTOWKI8NpGnLJCypGk/21YolyEHHH4nRkbkpV7IBI/v+/4VmwiRQXn0xh78S5pAmnLSPcROZEc/gH1A+HtAdvgoix8jIz7qDzt79u5Wf6Pv8ZjnCo2ndW37dn5bZ7H9y3/5r9qNX7hFh4LWTjnl2Pbd7z7Qbrv9q+1zn/tCe+SRB9rdd9/bfvTE8237NrXlQQ4+Go+LG7U5ZzOkvrlKdVcf427Hjp1bNRdwqFzRdu7eqvmnafO4Q4eTLe3a97+nXXTJWe2JH/6wff4vv9q++pU72o6tB3UA2dxOOO5UzcOSp81l1feQ2o0xrLG1f6fl8Bsk69bzyWHadGW76qor2zvfeVZ75pkn27sueqfKeKSWTah2qzpMzSlNo/PoaTZq+LfaoeYtvDi4UlC+z+az4iE9bNh5Ed+PCVkGPp/6nbz1SAz59B/Kq01oJ/QuHa/koVPvcTr5wgGFr884oxes5EvmZKOmf+SpEP0dCnSig8PAYR3+/OlcH0zwhQJ5BXjwAXM3G3jucLDJ52DChl8V9l0mu0n+IMR/KJZ1+uPgTn3roELeH+7AL4rRE3pssij9iUEJyshNaSp04N/Twc8cNFdrbd7fHv324+2SS9/T9u3VwU56sQt+6sJjdGzs5SX7gUMVegJuHwjRI3z8Tch4wqYpXfmI/KwAuB2GuA8DUrZM6Qg9L5BHnQFRTNJrNPctaGzZ0508qBK4625qy622jN1A+KxTcdogFJYCjRDcmam0MvrHD2uu0dqNfqB8U/Tpw8DENtEVbtqfKZuWvz4/BvhTTozOPCJJoBzdqQe4QOx5I+jtJp181W+pfZEfWoC4p+nLwp/yzMPRk0B5ynpI+Rh6mUCf7u3u6YjHslLW44P7aSB80ZP8WB4hvptVRgBm2XE0GtKElB0NwtfLmgV9WU9bcenqbYi/A+HpQ687MXyEub//m790Qx5ToSNHIB2iZwYoZ7ORq7tsODL4QjdWhlxkRR55ZBCHjxCjojMBHehig0MMhIZ8Nt+Rn3IgAzOykk+5sPznMgY2j9PwWU1sgyb2TPXXlVYzwa10rsRL6sBTE7fvGmjyx36+8JL6Qldx2TGvzXh0cPBIGTH4bA79ouQwKSKf+iIbABeIzdFHHMgGFnB9DlS9oIlMynteDh2RH92Jc8onYhOAD+EHn0cm8A/PddNnOHhwMOEuCY9z/fEf/1F79dVX2lvefLpf0OWuCP45yA/NSQebd+Lox57YBmAD6bKl9KG/x8E77nv42vX0Ix6aGP3ceU2AxV8+wpYc4JAZvT3ENsrgBcAFj1wCcmiv2IJtpLEH6HkC5OEDkJ/6w4Muytlgk06+rzch/koILbozfuurQsVDHh5i6KFLupcPQAcu4yN2AdBge2gAZEADLbqxPfWPfiC2EgBkpjy4+DG42EwARzkh9MTIQG98elibWXDcedi7b7dkHGy7d+0VX20W+YLV9x//Qfvd3/2N9tf/xs+39155SfvYxz7Y3v/+K9tpp56qQ/NJOkg80+647a520xe/3u6648723LM/UT9f147dcpz6+j4dUuow7t/7kdu4q7hmfk4Hkl0qW6NZhEOr6Nau1eHkA+0d73yXNpMH2te+emv7ypdva9u2bm3r129oxx9/gupVj2UwT+Hz+YXV6sP7VAceXd3X9u/bK7v5+t3utmnzxnbNNVfJltWai+QfHUj4pPBqfvGdsapDGPJqE11+JGRTXYH2qJC8Y/4Y9Eqzp5WrakaUXNw9GT9k3KTwDTGRqGsuo4/UHFZ9TBQidNvJDohz0CgQH/9DyEZVG2sOk7Sjy1SYvgDAW3KLH9kpZ3MqCnGpj0gq9fZdWR9MsK0Cd3rRVDT1+C6PbZHmBXXLUT2QNfURVqJLkYBHsKjnYR1UoaEPMp/Tz2yGeAFsg9cXtIb+7qA/O2OQmUCdVRvJoG/zGNGqtnPXgXbrrXe3D334+rawuMGHDt+JkTzzK2+f6p/9AFY2MQ4sUbIQbb0DzjYN9gDQxK/oJu4hdEDKgntdmfL274iOPIG808O4xjjsBsfvlNQvuhedYcJfgfGC5HpEF5kWYfr+DgUAHrCsyFEwnRLElHHRklIuAPA54CKnrOLSPV0PAMu0tNJiesX2qzGhWQolt0KfT3ugw4+fKk+Ib3pa+28IwfcwzgeCj5zo7OnH+eV0AD1t0sjsbQukjPqFp6fpcZHVQ59P+ZhmFvQ0kQ3M4h3b3MMb6Us5Msb1Ct8S/BADvdyev+cjjf9mQS93FqQ8csb6gB53NOh1zeKJjSkjP/f3/+4v38BjMjGABdsFTIwiYvFL56DDZwMCLZvM0BKD60OUhKaH4NGbslosasOEHZELTQZbZIcfPDGQTVE2HunQkRebgNSFZ7QBaCjunVhylzZ6aILDByoZ8hUjm4MI+tHLo2XoKo6pLNdbsaRN6o5OypBDnph8/AGAB8Cnfdj88yI5mxvK4wv4IxP+8FKOToByfBZ5tlV8bC7yIjfh9ZD2KJ+UvFr0wBdOPubOgA50AP7ica2zzz7LP7r5uc99rj3wwEM6pBznl4b37auXzNkklB3pK6U//qAu4JMHUl8gOPLgkYV95OMP/E5ZyS9ZkZHgjcPgMwA+83Y0BGjCCwRP3RkvHMpyhxE8MqDHLtLoByIneqILIE49wFefjZ/rwAKkr5OPXCC0yAfygma9VFu6gPij2mGYCwZeIHjywYUutARw0RXboj/9OTIo7+sNb/jJQwtPrzOy+nzPSxpIf45t8VW9/4NtzGn1OWuuhvMo1ksvvdLuvvuudtLJG9pnfu2vqafs0iaPunN3bq6dccaZ/rHYq66+sn3q059sl176LvfrBx98pN34hTvaN+6+WweUF9uG9Vva+nUb2wnHndD27N6j+WaPNzKHD9UFCO6CzK2sx96427BqzQptKK9pV7z33dK5r913333t5ptva0/+6Edt86Zj26aNkrd2o2yoccSe3ncK9Mdd3wVfBFjpR7v4ZfeVq+hP9DkuIukgqgMYV/f9rpY2w3652zN9+Qo58R1jEAzx5LDCn8aiPO28OUTroD9ZI1SlgGojfE27TccRLeZW039pv9KJTYM8j/niM6/phv6rtFIKXKiij9CPq4/6+f9Bltt9qE/ZMrXBBwL6rJzoF9011stydFf/z13sI5JfNskPyEsY9FRcc5L9NhlT9GHUMI9QRy4GcHeXj1dwF51kvEUSvgpSW6AYWfBMwHnmMvVv9dlVq7nbt9J3Sm7+yi3t+us/0darrxw4iFJsrrZEKKz4y+8SocN2drKpPzZIeNomEB8aL54qLf5ZIfyk8U3APh3Kepqepwesc7nier+jDgT8eGKsAEjB7sOS0rZVf2XzYMcwD+RQ4rTkpT0nYVhzXGY6ZyWn+hcX7Hh8a+KFgQ9AV9XRJcYVFC0Q/UeDqbypjj6u9YULEzXnQZc0890YxvxjuQDp5F33Id/jZ/H1ENrl7E7MPgRAT9YEgPbKmjGGXgbyxzKBpCmPDUn3oecBlsv3ePhmQY+HfjnePl/welvIE/ALMOY4GkRWH3ro87PKgeifVQ4+0BeFNrx9WA562Un7TgmbJQBmnECHcKfQYk5HYcNKng0VHYWOxEIPbRQSQwPEOEJo4CNGHldIiePwHCLCE0BecHTW3jbo2Yin4xLHvsiPTvIEZCREN4ul34cYJiCAMmxi0uElOc3PLufxKXSwwcYmZHKZsGyYTrq2cfALL0eSTh1SV3hjfyY/YmgA7prg49ATkA+O31bxC6pKQx/Z0JDO40HgEgDK0Icc/JLnc0lTRoxMYnigy5fNUjcAWoIIXUayoOqcPDGHGmQed9xxzb/9sGev6827I2zqrrvueh9E/vzP/7w98cQP27nnnudyDnLUJ+/lcLcFGwils+yNXdQr/QUcadqKGF/kMIBM5JtP9oEfg+smiF8gJEYvIWXRBy52JR0ZQGwESNP2xMgIDj54wpd0bIhc9y2F0MQOfOy+NNCCBxceYvpS9IbOchQiJ0B5QviQHx3pkz0dATnQEAPhwxbokRXa2ActgXT8EJ7Uu7cBO2NvbIaHcgLpADrhiWzSBNug8Vbtf8SPFwoj/Fzb+tr29uyzz7U777yt/fZv/3o79rh1bcNG5O7XmOErWAtt5w5+cFY2tANt957t7cQTjmuXX/7u9v73X9suetf5vrvxxA+e0IHi5vbIw4+2H/3wR35H5aQTT5Z+zRGHZG9b01avWvQVesYzhyO+1rVt+2vqo6vbxRdf1K644vK2ecuG9tj3Hm+3336HDjrP6/CxID5evK4X7pmXcAP79mn9NDZ13tivg8mq1WovHUjkZdPxeWAeMVPrVKCpHIQbXJeNMQjmicwV+Ey9x2lY2GxTEx9aVFZ8xc+mizTz37SdHA2wwvMBbZG+NG1T+ij9R/9RMbRYvhm9MeXRJT4CoKZ1+6pTuAyWOpSUvAnPUF5AX9WGnl05/Ub14C7C9MAmCuHpg/yWB3LwK48D8UUrfEDdAe6qOTgHlEJo0FFBtgx3SuDjjgzyUU88BeymrYrPvoAmlUC20uSp3yqF+qwxL87PNZnXbr3t7nblVe9vGzYdI5xko0vB48z+QIbGqeZjfwNhkB3/FGqK6/1GutpHNLK7p+2hpwOg6WVWu/Q+G9pQEH2hz5h24E8x/YVDyRodwJECT+TBTky/88U36aLtwEemaQc9geJFVqWBeuJBPKYtHcR+n0Rrm3/lf6CmLPJLdrU/5dHV66ReqTOwlHeaB3o+8OQJ5Zv60mfmzsgkP+abBeD7suSD62UA0R08dGOa8Pd0fV2ByA8kT9+AJ/nI6umT7+nG8NOUj6HHLcfXQ+r209ACY7rKLq1rYEl6iMfQ8xGwJ+FoEPrqP0t9CyTfl43lFn6aj6zQJR1+oE/PAsrnfvs3fsF3SgLpOFFAzO+UMLi52osSBjiTNWk2wMkT0qGIwcOffCaibDRiIGkmGQLgicSTyNQJoY0c8LZNm5WeDlwGaOyKvp4GIL+GOwGUKT/5Egj1ZjISft/+fc6jn0muvlRz2FfQuOLFi6z1KMDUZ1VPla+qwxE9Chv43KcXcS9MdYjARnhSB2RMbNW/bMZiM/R5t4RyH060gadtuHLKAZMYHwLxKX6AF3z0qVa2I/4MgIteDmzIIA1dygm0CHhiiay04pJVdeHRFZ7TRzcbQK5I8kgE9hDzGxAXvetiHUbObbfdelv7kz/+E/l9RTvttFN99RiefjOCTAI6kAGQJsQ+IHXFdupLAELrcvmOelKXyCWd+tambApjGQC4nichtNHdyyYfe8EDvby+PHUa43uc+4RwpFOXyCNPmrJxOzKuqb+kOA9AF4gM4uhICIBPCB4Z6EF28MTojz19vcPX257+Cg6IXeAJvZ2klwvxd+qOTOI6GPIOCS+g77LMejRndXvpxZfb7//+77dzz3tr+/lf+LjG2y7NDds1J6j/zmHbAV9sWLNa4/fIHvVXzY37dupwsq2t37DQjjthczvv/Le1D33o/W3Lpo3theef14Hi/vbHf3R3e/WV59q5b7+4za/e0hbnN6qumqMO7dN8gn31YjLvU/GY1aFDPHJ1uJ1/wTnt2vdfrYPTosbI7e2LN97bdmzf2s479/y2uDaP76l/rZQMzTvkuVPCo008ssU7LfiAzfYRbVx51EdHTXlObaAmVlH5S/5gjmNmAKqNyo9AfyABT2CjLZZqx2FeYnOPDVxRdnvzB5Gg7pZUGn7mrvQLoPiGcqkIvdtwuHhkXWrHie/mykZo4fchSnRA2YOMoQ8wphGvwEGEr09Nfk+EQ4nn8xpLhJIzMExgOs78PgpFcYvAOrHRdal+jdw6sJVPOYjWerNUsoyxLVUf/FF1D2/Rlm36J/9xlZwxhdzVWmPWtnvve6hdeOHF7bQ3n6k5Dg7GVNqKukmCAmPhyERmBypEN3VAD5B06gZwxyHpxEBoCP34xV/E+CW4Pj2WnzwyJrQqIg2OF91Xq+1FZHrDRI4zvvgVP8f3oSHEJvT48KzQ67du/qy3cHjE77PMzzfU26gBqp1AVrCPh36ZuhHQi2yPsU5fbAFiWyDlAejsh+G9TnSEhvksND2MZQDB9WV9GujtB/qyMfQyevrge5uwGwAXHQB1t28Eva5edqBPz9IHjNPjEEh6jB9D9BCP6VI2hlnyQNX+5vX6yEf+mDP0oQmQTp6yWdDjk+5lBEfcp8fQ86a9xnSR0eOTJh7rJcz99//oN26gA2fxRnA6BwOqOvpKLbr7tPFlARgWT5UB8CXASycj9IpjcGQCoQWiD1psYTNJOS88Izcy2eQkDy2BPDyk2WhAk0MJMklzZTx56MJPHj1AypLGhjpwsXFEN3db6gck4QcH+GstXR+kLv7ih3zmTZnyLNZCqLQm1ix8ngSHulMH0siOPzkw4S/sim3xJbIJQF/f1I/PKBJ4qZI8sl1nLXLgQ8ev0cIHpE3QTXlsAwdw5wwcmwOuFAE2y3qLnzpGXslaXY+Z+BDHormq7dq901d5PVmL9tXXXm3HH39c+/jPflybrMV24403tgceeKCdcsopbZM2dfFb1YGOz+ay7oBUXynf8JhI+iw2EHjeFts4XJEvP7Mxpb/UnTA2LZaPrxEkOvLUl2fbqxzZbJTFL7urjrlLVgAOvqQJ+BEaQspJpw3ja0L8H38DHDbDSwikneChTkDfJ9K+9I3wQUsaeuJJXvL93hP1HNokX0niYEgMnfvk0NcCq3h8Qb7kEE/bEsOPXyNTlvuPjTcxeGj5yAN06Oeqrf3qP9kqHfVlq7oTUBtmtbkOBMj3S9UKtK28Z/scxGtf0u+lD9kei5LFRQbyXBwgL3Id4ncrXuHP5+7bf6A99eTT7etfv6W99NKL7dcmK3MAAP/0SURBVHd/979uJ598PBZLKj7mN0gWJW9V27N7X1mqA8nBg3xCmHbDDvnywF75SuNUB5i3v/0cv3h+xRXvbiecMN+++53H22f/9M/bt+5/SAf2vW39urXi5Y4pfVztrTmHx7C4Q7lv/x7L2K+YOx/nnXde+9AHP6TyI/4q2O133K7+vadt3rxF4VjJqPmDuywcSDiYqMqyaehz2gjPr+GjGKvUvhrPKJTcvKSOn9Rj8aDTBEM5mYTLHdyl6LO1sbIMxdWXlR/6n9vE/af6U8YReGg5GIeO8uq3w+KmvMebeFCfA4LHk/sW43G/6dHtcSKe4mcd48tkxPT1+qw9F5PoP7T5as1BK9RPVvtTv8yJ9GvZL1r6Omsd1cSvBA4MHnOyV2rcj+fUl+hXqXcC9QFcR9HAbz9JNuWsJzJLbUSfr/mi/Bka5MnPg+0ec+RFBl/RyxeyYd3adbJFc91+jaE212659a52yqlnttPedKZ4uAOEPfCpHvKJVBjqDkvkIq/sRS653ueyxm1qEC10zisQwTFkFYb2E1AfIPUBogti2hxlkzsSgpSHlzWMsqKNHvTzi+ryla0FpENIyxlo+MFR0shnzbJ/hcefXpNoz4HeepXGfs8vph3sktP1v3ViFRck+BywnDuE8gmCKi796euZQ1EBoL8uUA56BfQjEM5RoNDLmuQVwsMFEiHcx7NvgoYnDeg3lBHAlawEoOSkrMqFHcVA2Z46VhkhYzYwTsdOIO3Zy4pfSOOTWTR96GGMgz6QMvcZQcp6GtLRFxjreCOIvDfiS3nsWhqqX6p0CNDVPBL7AWjHcfyXfAB5hFn8Yxj7JBD/jPnIB9frjk5whOBSHki6xwHkCXO/85u/dEOusCOIK9N0bk+CglXcDWARUAAXxmyo0pHghaZ3EpBNPBshYsrAAcjpdXEIgA650BBD74VgVFkC6WywAHChww74gNgNUB586hT96IQXO9h8QStN9UNJCiwQ/k0OxXzJhU9/kmbj6s29dLJp4teYF3SgYgPE5FZ3SGoxFLn1r9CESP9jAQUoB5+6Enocadsz1D2BiYcJCLvzK9CkwVMHgAkLXC2M5QtkxU8ZAEA2D0BO8OT5Ehv0XJWBF2BSp87QeAG3jjpEQYNd8NJXiGlrJmnkyiL5hiulvPuSjwzsbWeddWa79tprLP8//Ic/aI888mg76aSTFU4pG4/U7z7s3VN3sNgE6j9ftQKIsQPgayk8b7uwwAZU+pXmy0N+nvrgfvHlToWskX2ui3LYD8QPNBR0BNqBUrelFvj5eX44krrX5qV8UW1VdebAXHzQUO72pz8JAY4yy1UZB1b6dOmsu325EFCB/stdrEpjO7zjPgKgP20MPmXE0Qekz5U9gzy1c16AB1IGhI/HWmjTlEUf5YSkGVf5QhyAPsoYZ9xJQx99FXwgtlJ/+DNnoA9IXdls0J/wve82CL+4yA/a0RdpZ8bkYf9eBGNPFknXQnvuuefbw498uz366GPt/vsfbE8//eN23733t29+89726COP60B8QnvLm9/ku3z+8cGDK9qWLSdKP5vZtX7shx83nNfBlnGwyncpyq/0dw4m9K89e3Zqs7jLd1Defu7Z7UMfuqadf8Hb2k+ef6rddded7Us33daeefpl8S36N0XWr1uvesu3Oujw7kptumlLjXHufKjs/PPPa9dc+z6Pxb/8y6+0u++6x3cczjj9DJfzqWvVXnbyHsMh90HqzUaYflcHaz5iQV/iUMvBqjY09C3GmDysPHOW3W2w/7SZRxafxOU3XEizEQTkcgd0VrrmSfcN6WMMYh/ttYb3W+Qn9Ry3MXeroON3Xuj/vOvn3wYSzl890p8EWzbARpK2F4EPV9jm/iO81wSV1KGXw660MN6QwZZS6RW81C779x+gz9L3Gbc6tGk8U867RfVlKsaxVctutbV8yGFmJX6Svw5YPlYgW0H06MB3Pugo9qGFPjrYOceaKnnI98bUfb36++TdD4JsqjRQ48l5nCggzw8w4hIOSNg0p75637cebq9t29Ouff916kdlD36GjbmPdmDdyh0ii7S8mgOpDT5nbTqkfsFmHr8PWk1Hn6+2kP99ka0utBCwyxcjbC8UA8gA1wBDMEs57t4EXH+FyCGNDPo2dhVOhGIhvYoQxOCfiXxky07m/vXr17kv0WeqfqaeBMYDUL6ouQTT3f/lJ3j4oUYldIY/rIPQKvVf2SgeLtCl7aq++If1t/zHnMhBcLJGSN5h0dIPfKFE9CKd1I2QdZcAf9UnocD0BOeqrOZ0O7b6lfjSBkDJLFtDRx0RXzpeH/f8PdjXCujsoWRPebEzIbgA6Z4eSHnwfX4W9DS97PAHSI9tAeA5mg7KxvheX+T1+mbJGUP4smYichAriKzyL8lIjO4eoI0NyQOzbA+MacZ1AMAFlpNTfNOAPOrEuOlhLDtpj7mhvpEx9w/+3q/6UMLCgEBiFFWoTRHy8YUHqEQQSNcGUxPboJAAH44kRA5yYywQg5IHqiJ1RY84tlSjFD15FpzQELKhCg18QK8j8kIXewBwkUs6gF7LV/1iS/gqX3c85rXAZNMIvRcHyWGDxKSIHPtL/3lRUsgzypZV6gx9HRJic8oA8InBIwvoaQB4x7QJ5KmT/UdHwM+eDIsPvA8douMHFtlAMClziCD2BD/IZKOYw2w2qWVLYtqhFrBMuLVBYYPH5qZi+0/8PN9/1llntcsvf482jY+2z3/+847PPOMsXxVmo8mz3b7KqiarT7oWL3XCVtozGy30EGMDG2HiWlSph+qqulNHFi5f7RctfTt9jRp4E6TgWql+XsCdxu81mAjwCuO+gT21OBQOPmJoYhdXy+lL4MMfGdD76u6woDHmarDXwYZNqesg+oyTpEtG9ePSKy7sV0gaGc4rQIMsFrrqE8JBN9jRywCMG2L4LVu8CZTVJqz4SOPLbFbQxYaRr8/lMIGM1J9AHhog9fE4VEy9qm7yneThb09wMo+LAN6Imm5VW6dNCXl0wE/63//BH7Rbbr1VrCu8afnxj59pzz2r8NxP2llnn6y2290efOj+9sUvfqF9/i8/377whS+173z7e+3V17bLPxyy1rfFBR1Y2Jjzfog26aoSQ6Ns5XkPHQw0ytrefbtUT3x9pO3Zu6udcuqJ7eqrr2zXXnOt9K9q3/72Y+2LN97RfvjD76kPzvsglPqzoeGz2du2bZXdHPBp84P+zO85b3tru+rKK3zY/sM/vKNdedX5OryfoPrT1+sAU+1GmyEPH9cmgvYdCExD36u+ysFw6H/6H53EzitB93Nf96GF+cWFA6AHxBAjmz/JiDrwdSEhc1bNUYw1ynKhAx6uRmMndwOYdxiTJQdb6E91uHK/lRzGPX0CImgGYuvBVvpH6aoDB3XhS1p81liEFSQnaY87t2ctnO7Lkmc5wiCHsZK+WFfXqx9XwAVVT2wkIJ/DjestmfFfzcGMg6ktph/Sro+h8gEe2UPGSvmNehw8vEKH7cc0n25ol777SvmIvoDt5VPV2j7gwIN+YDDBMLV9GjiU+I6N0iijfeBkHq3+ZQulH5k1ttNvaiyU3EGdoGjgHdhLF7vzAaqs1r+ylz6Kn0qM7VLggGC70O+oqw18Up87aZ4TkKMi7MUX8JAnUfMHfkfG0M6iR35GxGrJ4k7kAhdRlPbhDn5ku8YFrq/ggPoocx76PH8bW+We9zgkCou/KmAjHjJRyekCpkFTdCWtNFGcVIHrKlwCkJgy9BSQrkwfJx0YyxkHoOcJ7mgwppnFs5wc8NFHOiH5Hsb48NEvxrTjOoxDD8uV9bixjsg/mq8qTxjaYQbtmGcW9Dp6eCNeysP70+gBwlPzVuUTeoCmlz2m850SbnEiqDZydUeDPBMuG6t+4YhCgEFR+VIwrkR4woesySQjiCxvNAZcD7Nw8GMfCxBXV7nSCs4bqaHxiQHkxxbibMIiN3IClFNGCB0bVoA8AdnToEXI+NJ7UJM0OpHruyOSR94HOJUF0D6WBU90AIl7KFmZzCvgg/ARennE+BaIPHCkkUOZ88O0Rp47Ftncs+gQKIWHjQGHDyb5ad/gylK1X3RGBzVNmnIAPoB8bbKr30EDP1d1yXN44eo4P7h46qmnteef/0m75ZZb2re+9S3/ECOPdUHDrX3umnDFbf36jf5AQOme9h82/qS5cll15kcj6w4H9gH2B5uVoS7QsAHEHmhSt8hEB5sQypVzvg/xL5A64q+MB9KEOnRMN+T4hwCOEBmRC2ADeA5doKAD0AOkTtDEFnhIEydNgCb2hT50bAZpfBbe8BEAx5SBUx4Z0Q8k3+MAbGPM9fUEoBvLJ2AXZbEr8iZtok2272KK1nm1GwdL5iaRC5CrOiosLM770UE2ARyEP/OZv9V+8Rd/vp1++pt0QHhv+9GT32s7d77Y/sf/8ffaL/zCz7Trr39/u+yyi9pFF13YTjn5RD+ffvdd32hf+Pyt7duPfru9+JPX2qYNx2kfNN/WLW5WH+TO3EFtCOnjh9tu6eIgwqGHmDuDiwtrJ77mrsBFF71Dm8d3tTPOOKVt3bqt3XbrHe2mL36t/eD7P2r79x5up5xyqmi5MFB3PdmU8aL9tm2vWSYy3v72t7XT3rTWvxbP3cb9B+rTwDwKyRjzQYS7H5M7IGyG5CM1IHZYLhtlfx6X8TqMCdrArRtQv+B/z3cZ40ZLHwmXCm+UQ+GwAZr0CfoZOun3NV/QfsjzwcL9l6v1xLRftXnxlHz3F8lhjAbPgSaySs/A674gPfDJl9S5ZHLXjI9eTOd4xjQQe3wHbsAxh+OPzGHIIY3Oqst0fFVda34tO0pe7k4k2BZLE1AR2RQZ8MXXVTyMzSHN2sPdTOioHO+38KvufKZ6xcq17cor368y2U77SzTiHdwyJce6ja/5h9ioLib4UOL2KN+Dwx/E+KwOVLWJr029eO2Xrp8ILGuon4NMB2eawY4A5fieR0nxJ0V1MKpyrOHrV7UGw6eCQQa8ptFaRT/CFgBsFYmHDjGA/SxfMiYm5YMclYC1DXxYgKci+Bwx3KmrYSpuAlykrDFY/TLUVTfNhauwK/5QaqCN3zI+A66mFFFOvdMWVTY1IPUH1+MDpa/6ZA9Hy0dWcH2cdC+XEDt66HHhC7xRfswbXeN+BqRsFgS/XHmA8llyEyiL7lmyehxpeHpI+Zg3eY9t98op9DxjvkDKxv0jYTkYl4/t7WE5OfFLL2tMG/+xFkYHttLf537r13/eh5IgARYGCqeT9fDVJ21ICz8MGpUh0BPFkB4DMuMYNmGeZIY8slIOUNZvVoh7gxPgQ1bsCX0gnQTa2NqXA6HJpoc8upBJmOiVfCBOhZ5AHpncWoaXRQEeQvQxIZJHviQIV3ZSTsDPuS0NPjoSA7EDSJpyB/6GBSu+iX4C+V5WABx0BO4QsLCZTv96fUYp4OuSXTrYCODztCe8vf1VR3SU/p4Gu9BBu6GKg0c6JmXQcQV07949bfeu3f5Vd+6afPSjH/VBhIPJjTd+vT391BPthBNOaJs2bmzr1q23rLrjgC9KPo+roNOPr4iAAxxtUDTx19RG6hQb6soig2vo68L1AI5FOAsOUPLKrwA8vEiN7Minzb3xGvL9GAhv8sGFlkAaKLoai+DIpy+jl3z5uGIAWqB4y1fQpm7Ekef0ICc1Dx3gtAJ1iVzAfhkCNOiJ/ZGdAC42x1YgMRAZADwAuJIhf7jvqh3EAg5O4hyo/QiQsDzSVI/yzbfNmzf5Qwpbtmz2l+x2q489+aPH2+f+8gvtn/7Tf9ze/OYTGj9suLgwp761pp180gn+ZfSrrryyvfe9V7RjtmxsL7/0cvvmN+9rN37h1vbgAw/ocLzanwnesGGD+yzvAnHHj890Yy/v41Gt9HU20Hxli5fjjz9hS3vzW07TAejSds0117qOd915v8Jj6u+3tjPPeEvbuHGz2mGl7Oedlrq7wwGEcbKow9aZZ71F/Vz1W1wjGyjj8UTatja/dYeENqUP4ZO6m8d7GSp0eR7Noj8TsJNxXOUJ6Rs1lkmng1S5yY0isPGi4tUeNd6Aar+Mn5KNPPcTpaHzYzPiw1f1eJ/qIKElR3yyLY94AfADzNnuM9Aoj+z88J2vRnuTW3olxOyDCG9e4WXOqHGDhAKNTutET+o+8YHobBd6oZRAbKco4y9tUTKnugHoSXIQDMjiQX7pmIaqp/WLBvl19ZwLYyvaY48/2Z5/fmu75tqPiEaHWejNN7Rncft/+CxHIWDrTF8BHdhHe5H3nRLF1NebfrWZHw3Ed9RDVSDt8UhmAHgqdmTgkFj+lK6hjeLThPJp8Zl1kMlhw5/kBQ+d8KT5j3yANBcuBm79P+gxHa01iKQ9TKPgMihVb8cQacM06PSjWe5HkJbcaU2nwJ1e1iVLso6SC+AfHv+srP6zrKV1T98BQmdfKUNcfazkJe4BXN8GPUQGbJUe97OpvFm48vfSfCC0s3SnrOcNzMIFIit6Cb0NPW9ofxrcGE8cX6QsEPrMQRkToV8OlisLflze58esPc8s/uAJfd3GocdD1+OBWbyBcR4gP+ZJuo8D5PFfv7cx7rd1KOFrLyBwLIVsFBkMEKCEQJ4FFQgtKoinE13lKQ9NbQSnGzBwGWjEkR++GFdya4FIAGITtuRKc+4WgAtd5BKQB6QcuZFDPjTgYiPBtgy0BCD0ADgWQPOKDohObtniIB88BtqJXv6QoYBNkR/ZBNKElJlPeGLsKtvK5j7E7ugixK7IDw6AjqszAdqS+qQNmHyx0XKFQ0bRTRdGAnJ5NIrNGGC5w8aeNCG0+Dh9gE1JNizgaFNP4qLzJmQAZLOZ/JVf+WvaIJ7bHv32o+2mm25q3/72d9uPf/ysfLFKG7H6OAEbQz4z/Gd/9mft5JNPmRwCsIc0/ql6TOsNYKttOCgbVI5t0KaMAKS+LEosxjm8IzM+DpDHf8gFDy9g/oHevk2bDn7v/RUID0A5bZO2AtADDWUAtLEViDzwsSVpYBwDtkULZW9PgieAZQAZsbXvj2l7ygm9X6xroCOmXh4/Kk/eegWVpo+JXtsmH0hVxh2R6rM8Rlh3C3gZXCj1c96zWN327KkPL4igvfbya23H9m3t//n/+L+33/qtX2uXXHKhZPEDipJ3hBfFD7WFebXJisNt396d7dhjN7dzz3tb+8AHrvGPE27YsNheeeWVdtvtt+tQ8/l2/7e+pT58uG3afKwOCxvajh17pGtBqnhEcd6b6HxmfGFRc+1Ca1u3vSTbeQ/kgDaV+9p73nNZ+9jHrmunnnJM2y7bbvrire2B+x9pvB+wdnG9ZCz4DiGPaPmzuIf2+8cfedmeO53VpnwAg3mc/sVGv+6EOK2glq05SlprM4gvK65DjPxKW6is2mRWOEo/kP60I35nrFQ+8oo3FxLGUP0nc3HNSdD7oKJ2RamyoqOubPpKn/vV0O9Kj2L9RxooubSt+MR10O80UPdhfIu2LmqUD/FFxki9vzSdk7Cp7Ct/QIcdVccKXGCxXNtbdD78yQSmXdslnfbHIGfiW/2V3VVeQLrKqdfqXOiSbbywv1J9jUPJQw891n7m458SOY8yMi7wCXYo8E+BeoJBT+HIFQlQOmrcAcTQMM9MwPXED1wYGI3ngd51WRJKNgHt5celNAC8BPt1wLv9h77EOyV5fMtlogXC38dJQ1I2VTsVuvSYfUndFZSGjgIiv0/CoUS6rU//JrIVSA8iDOUT7K12RGH6IvXm3SqD5RQeoM6E9C9C1UOkqHW/L02lvXSPITRA8U99QRwfjHl72oQeermkM0agi63Jz+KfhQP+KnSE6ABIEwI9X4/vIfjQRm7Svfwewkcb9vQ9LIefZePyvEMYcLPoenyfJ8T+cQht+mKPC/S8geR7HJA8cfjGsgPkEzKXwJM+P/dbf/vTfqcEgpocagDU5MKGqjYRMMPYdzgmCAtTeT8ZpaGSX8IDvfiSB1IeSBl0yCUGkBsbIxdIOqHnB0KHLCCbJMpJE4eGmI0QUOX1rgO8yO03juTrboEmKHNQ33Iwoa4g1aYq9liWFlv79ACbk9f7x5IUx95xfeIHNavzlEdG4j4A0Y2c4ADrZHEi5s+L17QOybvekk0/YKFFD4dB8tGDvYRpfcpv5JEVAEcePHI5WHIFm41iZOmfw9p1a33Qge6VV172VWh+DZ4vGr3nPVd4cb/3m/e1W2+9rT3yyCPtwQcfbHfddZcW5Yfa7bd/q1100fm+w4KtXD1GJ4fu8mHZhV+oRwJ+yNU/WVFGC2IbQN+vTR31NMowtb9CDszozYGIfGiz4OGTvHDMZiz+Ik15hQLYK0ztcb+SDOLg4uO+LGkAunrHpvBjOuqIvaju2w8w7UCPMejp9UbWcjb2AD00/bgikI79ALiel6Sv8A8bbNqT5qIf0fdY4/EnmwjanEc92fhxB4ND60EdYp995un2b//Nv2ynnHxc+8xnflVzGX3tSFtYw2a0HlVUC0sekye+5dPW/PbHEb8ncsEF57fLLr+0ve99V7Tjjj+2Pf744+222x5sjz76UHvhhZfb1td2tFNOOU3617ZXX31NMusCCH5YvWalZO1SHTnc0h/r/QBs45D95re8uV199dU6KF3cnn322fa1r96pfn5X+9EPn1CfPqYds+UY1ZcPg3DHqq64Wq76GXp4bFFeVcCnjC3muLSHa6WNY6U182nThf9zgFQgVkBw2mSarvmy0k4OgK8GiaYhX32HL2F53lJh9ZFcMKr5DaqB1DZAmDGaeSeyoDaPxgfyoGd+QoivYKs/EIwYAbYhl4s6fLXKjx5R16HOUJCm74PPRRu+3EV9y4bqswTbKkjfJJ9NNriiwbfwVzsQJGFJfdnE18Fk8If01iFocLDwTjsu7AH1Fdagvfv2+oClUdCefPK5dt/9j7af/4VfFRGHEtmm8ZAxgfz+JXr/L3197I2+YnxQbVZrH/XhMV7K7AUSKqMe/pIe8ye2D+XW1UHy07jGOP4qrgLLGALClxw8FEjnrkVfRiDteVUxYF0uF6ucQb8ABb/1DnwOAz02QQNuYGy8Q8KngPPoFni8VFoEMAiQAdgmxT6UhEq42IoOpqximEixjxOgtf2CxDAEj5wpZ0HKCMgY4wjBlfJY3Oso6OmB+KkH8mM9gT6fdF8+hllls3iS7/G9bbN4ArNkzaJHVvWD15cn35dHd2KgLwfGNMEnDszKj3FAj5tVDvS8vW0A9gHL0QTfhx7fwxvlx0B55pfEHhO/+Ws/dwMbk2wgiJlYADoaEx6bOWKMTSUAdELLxgm+lCMH3kxQ4SGOnh6fyR8e8LVQ1QIbmkBsoow05al8n46s5JMODfnQIA889qYe+CT2Rx/pQNK1GZpeTSvZTCaawOb56lM2nMOiuqLqV3Yt3YgFyMOHzEDkREfqwN2B4MOTepBGFnHsA6ILHHc/sMF2sAEbzIgOZEFTNg2bUAH0tFt0QstmCDqAyT4L83L1KZ56/p9P9+Jz8CUjdSweFhPyPA6lyDTYcOEFF7Zf+qVfbm8/9xxvGqB/8cUX265dO9tb3nKyf9Buce3CsGmrfll3ZqrP0iZlx2ofjnJgQcfgLts0DgAbCDZW2Aqk7shLQFZ8Tz40JYP3DdYLV/zohB5biaGtTxrX5gycN94C+JHbt3X0pBw+oC9LAGJjn45e0iz2pu94Yz/AVcCytx5Joyy84OkfkR/+lCWAi23hD33ivn8vpZPNbKa1cQPvA4R8if/E6TT9hQsr6ODRJ/+Ox0EdAlat8a+rf/4vP9t++MSz7Z//8/9zW79uXvbx8Yq5tnvXDj87zsaF+Y9+srjIl5d4FGu75oSd2oTtbbv2bFe/a+2EE49p73znBe0Tn/hEu/baK32w4KtY37zn4falm25uW7dub2958xltw4aNskftoY0KfXBhAX+pjppy+cLXqlWLPsDQJ/gk8KHDe9v6DfPtmmvf295zxcV+l+S+ex9vt3ztvnbC8ce1U049ru3es7WtXeTwvk828pWzemRxYX5RfqFt0cEYxJ/VF/BPxru/MnWEdqENp4cEF1IkzASEQxY0AchoV3jc19Re5CcU0kmeAxC01Y7V5vyaen3lqsYG5fAxtsjTx0RYYvxf9YEYBX3Fpc/zRWgAogmNgvLZxFIPvr7FHaz6oh39Z7hyLah6igG++s981fdQg/Cl4wzdHMbATepoP5f/EVJ+rgOoYeCPTcHXoaR0AaUP2ik9m2TY/V6Hfxdroe3afaA9+OB32yd/7hedh14to5gxYVZByYmfUofEAOmMU+xwe6iOrIe2FZzKymYekdQ4U1x+WwrRA8QvxqnfVR2n80BsIE86vKRNq6xtU5rP8madoaDXY94hrQKH0llzdfYd4NxvFU904B/RWarGKZk1qms97kyZaKFSXeFBfXQRlz1OeP5CknUPePShh0fDeoAmAZoeIjP6RqzmWUqz/KGEANimwfLgEgN9Gij61+Nn5akf8bjsaDCLdpbsvq6B5ImTjr2Bnoeyauul0POM6QPRMS6fRRPoy4C+vKcDki+epXzLwSxd0ZH82AZgqa6lvH0MzOIPjOX0egN9GcHjrguUz/3mf/WpG5hk2NzQQMQswgxYgAFFngBEMbGvTBlKEfxsTpjEAHjB5WoxMjOh1UAtOfAElzwyMDJ0yAFHeWTWFfYF47A7hwf4YkvyVBYctOShJyYAyAHIx374ybN4TzfmNVkgBzpCNudMtkJ7cibv31nwhqY2wCWL3xGo3zxhsYpdAGnkxkZ4kN/rJY7egvJH7AgvAA56gDhpIPLyzkzvm+RLd13tB7jqDL7XwyY+B7jYid3wTTf4RUsgDcQW8tDTdpRHNn2KCT98+JHNJnKrrfd747d92w7bRVu9613vbBdd9C7/CvbVV7+vXXrpxW3jpg3D50YP+6Vg5KILOdno9/b1/cgHIdUJfGwkYHv5Z7iKqPS0XsiZ9jnkVR+ogz50qR8yeM8BGoA64DPw4LhDlN8pIcS2BPLoSABiBzFyAGwhn7r29MSpOxCe4MnjBwD+BPBs+rFLQk0f+6IPGupDOvKDjx5iZFAe2UBsjL0B8viJAC/7haIpW1Vby0AmfNjDJpFPvPL8Oi+ic7Uac/71v/p/taeffrz9X//Ff99OPe2EdvDAbm06JOOI6qF24V0N3jlhvCKfz9TyHgd3NdbpoJsr/7zYzsGCx8LQxwv1Z591Vrvuo9e1t51zlnF8oOFLX/p6+8H3H28bN25qW7Yc5zmAQ5K6r0bxvOQuuj7QNx2O1qxh03eorVs/33bu3N42bd7YLrnk0nbxxe9qzz33Y7+LctbZ/MjonO1kY837Vcjdt5fHuGquwD/0N/xBP6R/gqq7JMzTKpM/6o4BvqHthXMpbVHBu7DaijHrWB5y6QdpJ9qx+gv9u/DRzz/K3WdEQ7tAyqERGvRDNGlvxfQp7nzloB5+5gbWH+pSY67GG8ChA1nMJelrZYL+wwzRcfXaX/FTv1i1WocS0WdzjXzaAN3FW3XGI4z18un0Alv1u6o/lM6jyrLqogdpH45lQ9WTMVEf3xCBaaKnNrplt9gmUMmiSQoHIpsPq8g4HfBWtNde29Vu/vJt6ivvaSeeeKp1cqfE9MVq3YTAVP9SAFc+KHvwiceU0viBO8r4BDvZ1CORPmRZgzzsIyRNTYKLDW5DBXClb/AnsdoWSeBdNlQCr69d0Boz6X/TPmD9SvY4wGn9c/9QsMXCpb+7fXMwFZ67IshAFxcp+G0r+h0WpI5ljcVOYspSTrsPaiY09FfKkT/FFmBjQupMCKSvEyZ6OgiOAO0YR4C3oGJwiWfTvR5m8YSedG9zoJcX/h5m4YDIH0PwffmY7o10Hg2gh385P/Tyejrws8pSPm7TsV3J0/f0v9NjGqDXFwiOeJYNPSxHAy72jfWOZQSgC38gvGM8QFkvO/m5v6tDCRsfMnTgTDhMuBk4TDJM8FngMij0n+OIjWJokocPWZnoCTngsLFAJvqia7LZGAZTdLIxRh7lyOo3xtB7glSAJgcBaGNLaMhDAyyXD/C4BzKYiOUul5FGNkAe/bEVHZ6g9efHsiQPWg4p0U//YjLkoIMvSl/JJmBLZJLmsJQ0tqROyM3XomITdJTZDsutOmUhoZw8vkt7+s6D/sgH4Ie24trcAYgEx2YjOno92BZe7IEvdgE9D4FybPNjFuhQcB+h/VjAFbxAqAgt0BMmV/AVopONI789wmGF5+w1dSs+ok39HpexqeF3JTjAyMPile8OH/RXuGKHfaqAbfiDDTVthXZogNSBOrHY2G/lgq7e1Q4cesrX036WUPw11oDgiMElYAN9H/+Sj59L7tIrfZHd5xkLpMNLDKSOBOSDxwdADpM5sA7VWyKXmMcQoYMPm5BDGlnIgA75xOCggT78QOSFHjrk9O2QGIi9xZ92KXn0y4XFBY/bklGHZq5M89s2Cwtr1bcOtg3rN7Y/+eP/0u699/723/13v+VPAO/bt1N0tN9eyZEPG32vfHXwgMbNSnylw/kR/MgVafrUguhkAxbIDu3bZBJ9SP338D6HM854U7vivZe16677cDv+uC3twQcfbn/+53e1b9x9W3v15V3t5BPP0sbqOG1O1ukgcUCbPI1t8XFH5sABfjyRQ4N8qr5EjF1bjlnfrr728nb2W09ra+bVF93nVugQtdbhoDba3CmhLeqgwXgrOfBjJ4eoshvvZY5nY0v7UGv1dTZt6su5gkzbISgbScYhdlH36vfBy0eSN7kjIVxo8jtPBehNP2ZzBgYV07FCGgttB20eVoH7jgJzLbbxifDgxWBe+n+V1TwBe0Rg7pp57kwtqi3rwgtfS8LObNqxDXmkuRNbc3rZwu9CMT8iNxtx20+9hgsedZcEyfhC84E/voFf5Ufph8b1GOytA0lJMZdxQ5CelNnXCnUw43DFvKayFava7t0H21e+fHt7xzsuVf97q3hq3BNKrP6TfnTBG/mzgHKAcvoTvkFOeFZrbuU3uTgI00/ySCsQ2T2EF6DcfU4AHv/GH+lP0UNdibg4CDf085pPFtdoPVTe/lACGui9mVMf91o1yOAPftq0LjIy1qRn4Ke82lF52l/jxXpVzuep6xPVoKij6qb/UVp3xoQRHruNHXTaJ+ovk680dr6TJH/Nq/eJ6zEAaULKU4aPwPVlQOIAfuzLAXjIE6qs6Pq2Ih3dCbMA+p4vspELxBfLyQgfQHqcj+09HkBWbA5ER2jH+vp8aIjBoyc2ByjDzwHyhNjU4/p8HwO93J4+NLG5xwXIlz6llU8dQhu744teFpD8mC/lQJ8G+vL4F/4+AKEL7Sx87BunE8b0gbnf+Tu/eEMOCVFak2l1/H6C7jsCZWy2iHNlOHzIIB9DggfCz8SQDSVlMSq86dBAbCIufVPZAcqQUQtc4fuK9noiP7aEjnwm3uhHHrMWvJFLOnrgmdjOf0rCa1u1IFE+9h300EKDnOlCNLUF2dEXPmhtjyA2sukKLcGyJZcAlPxh0Za/szEEoGFDQ52hSQDAuXzQXfqmHxKADn2xJ3kguhEVmxIDvX1M9PGt8RJPGjvrxyCnh2E8jH5sSZ+rq7TC65DBoePAQR5FxM4KHD5WaJNZqksn8mujpr7gK6bVXpSCi70E2k6FxrFoxof2o2yDTxyD7cPEgI5BhuUNcslTn/p9laFsRgCQkzYmDUQeEJz1DmEsB3oe52GDDjDOCaFFNkA6kDTtzwGRQ7E3mJIVgB/fswjTNmzkog88OELSyCINpA6hB7ADv6SMPHaSRlf4Iw9a8ID7v8YZc1Eel8Ru7qJt2XKM25Y0v2Seuwn8QOIXv3hT+/CH39c+8pGrdADgl/N5t4PP7c6rv6iO0lWfFqaP1p1NePk9Er60pW4jHnxZYxnb686b+s2c5iF+mHA1464ew+IK69lnny19H26XX36hf2n69tvuaV/76i1+GX7P7j3thBOOVx246KDD5L69dadm/141itpLfVgzgfTRpw/IFu7ucueZr2zRbuUXedUboLrggT/jc7FLjoktp/zJXRLqAh8bMnpvuVZtNLQHzG4zdmRDefIu78B4BXSmfQHaJW3m2HnZxga9sA5Icx4S/1elkuoY6HVw12pix4BHPptj6gd7cOlDk6C24zPO+I5+1dtbwPwcPPKRVfMUMXjSxIVXuWQahsgHwUE3m1P8TSH+zrxPOcCBR4gBN1B5kzzQiQY8G10AHC+6owN9skRlol250L72tbvaBRde0t76tvPcvr6LweQqnoLSgV3ImQXYFb+k3oxNeEjbbvFSBo4PhDAX2JhBZi876V5d6gaO2O0yBAAdrFH+PLlqmLsUwGql16h9RDz4hrpIjtJ1GFGM7AlHATQTEKN1DPWhjEOGMtbreVy4OsyozS2veIjdPvorGWUzMKm3Yh9iaQQoZXMPvKwPaeiRkziBNpj6rvo9ENrAOA/tGBeY4lNv2TaEN4KeJrwB0tVfltZnDJQTUt7L6IHy9LdAeMPT85KepXM5+jGEbjka8JFPfDRZAegSxjDW9/qY/5fy9Tyz5C6Xj8we0peAvnyc7kNwAPzLyZ9FHxyh192Dv77FlcUIJmZxS5oFjqKUAxGYK8H54gsbNfDZRGRDwkRGzEJJOgaCyyYjlSNk4gPAR19fDkDTV44y8uMAQJPBDR2QMvBA+BN7MydSJiJoopsy5HmwiM+LdYkyDfUiLhrZaplVPpEjGuTCiJzUOfVGB7T4FPqU9QHlbMpiD7TYnE0z6f49DfycuqIPOxd5/I0/bNQfJkFDnrsL8LIQwI+1ZVMdjkIHTQJgWuETxvngCP6SiW2SHB0AsCv2Qsc7M3VlqvREPgG+KsM/OajQ99jMq68dLl74wBWtm8M4y7PIqV1CilbtYR9DU7TVUvUHPh8rKB8M/hlkxD5C6mNdyBjKJzDwEqx/0BT6OtCSRnY2BlUneDL2gOIvewPgaCtixh9Av4A34w8IL5C+iBz6kWvdlZO2vQrIRg44aMEjM3IBykMzrWfZmTkhfECvGxxpYmjSr0PDJigvICOLTcKxxxwrfdVnuBOGv3Zr088h96GHHmz/+T//L+1jH7u+/dIvfVoyDrh/c+jYvWtP2y9/0ifrcDCdG2qjz1ymfnGEetSdE39tDnfLFvxEmtrBy4jiUOHpQQcCDj6HDu1rxx23yV+Q+9CH3qcD0cp2yy1fbd+4535tJL/aHn/sB+2Uk09rp576Jv8uyrp13I2hL++TEPobNqn/SA/9Ar+yieIxMDbX2MeYp4wNNT6yLWIhznghQKNiF3InyO85YLV5VBv5hXQPxTPFQTemcTvD71zpikzAsivl/wugoU2lYxizPuRzIOvoKC914KpuGYvGonuwmz7izemwsfcwMh91oz8R1M4uF17/4KMfcRcTfvd/nIfeQX7JqLTn90GmbZv4p+pT/R5abAJbtPiaOybuX4PNBNITH/MPUUhTgo1z9fvKA4dyAIVX4fCRubZ+wzF+fOutbz2/nXvuBaKVTMY0AntbBjmRBbhtFIJnrGEjoeo+1Y2tEm152Oy7TLKvilywRH74JcH/U1/V3Hjr1B/1y9g2ruPNhSQhzbvIXVDUQDDQIXtK2+sUdMmyYZCvf9WO0DOWxKt0+iHzg9c8LjowmK1LNkBL3zFntQ+ATgK8YBiTNWeX1h6QaT8Mdqa+xPFD5r5A0VZPGsiXhdhC6PUAyCYfnb2Ovwr0MqOrh3EeGPMEYksAH/TQy38juYEeN6sciC/6EPwsAB+eWdDLCASXdhgHIPqSF2aIl8pcnn4pjPHjfNq8lztOJ8zqH+B7G3q/JKRsVghvD3O//jd/dnIo6QUymeYlaomcDIzeoTiMfCbwGM0kmc4EH2nkIZtJPlf3a8KeNlIMTAw+MgHkEGInQJwJE1uzoYIvm6RAdMQ2yqBnYxXIRogyb36GcnDYS92QEX1cpY2O2BQbg69FcXrIiBxwXB0bT2bwQYte5MTmyI0sytlohTf6oONKM5uT2AtAE4gPqo51uMOu3A1Je/V30fTfRFZokiZQFtvz2AJpZI8DUOmS3R9IAsYrFN3UxwT0Vdvhf/xRV8vxr38lfnjev9qu2ih5QtmggyfPkyufdo8OGzaj31v/oBsb5mSXrPPCNXlkxZxUTL4RHXHh1BdcLjmqL4uer8ohYwihRBf9JnlMIrC4+RllAbalfVK/iY1DoP0D2AtdxgXl1D20ADF0yOGlTtKZF0NXtsleBWL6AbixftKEtGtvIzhC+pDlDfTJEwJph8Tx//wCdxN08LaRK/zbNhwupM6Pa+EfaHmE7/HHH2v/9v/9b9rZZ53efu7nPtF4cZ3NCF+pWrd2vTZzG9yGyNk3/K4I1efxLdVGftMmaNVq+VTjV21gG+l3CmVXtRn4amP5UdJ8t06b6/l5fm+D+ZBDgw4rq460iy5+Z7vqfVf6Ma9XX325PfzwD3VIuavt37ejnXjiiW3DxnVu+KU+Vf3Vf3jHxfqGq+4Ada02Z67l0SP1Fd8hQcx03kt/812C4YCV/jbRIzrkkAfwcaWm7WQAqWCyIqhMF0JePpLFQhBHth0lIF+bcmwtPtsy/AWKreioo/upwFfSi8n5zL222fz0K/mMA4EOJDy6Fd8hlDFZ8+B0jJWdKpZd+MT2DAEo/rq4BE0hy3bWRsqRU7I4/Cn2IXL4iMJgO2sBZX7fQf0sa4VtlzAkV70HHyqsgp67Ocy3ko3Zc3OL7U/+y+fUz89t73zXpbJL/Rh/uvrVR32awOYSOGk2t7l05c5B5kr7UWU+GA1lBjbp2KZ8/SZH+Y1S29zTTqD6F/brf6cD+JAADn8BnjMHGsuTj7GLQ4laxtUCqkald6A2b6WgI11x0SFvCO5zuQBXPMVah/u6o89Ig77adpACSbW9eYSNTtHljp2/CKf8Ek8ozxxbByh4pr6yPOgV0gcjFzrfHdQfY6WHKU1B7Al/Qsp6mJUfhzEE15eP02NIvQg9bSB4ALsDy8n6aWEW/xhHntDbNwtS3tsXW5bTkzDOBwdEBgC+8rKjUK+Dnh7obejlBsa4N8oDy8kC0DfWSZ54Vtv1tLOA8rnf+Fuf8Ne3IpzBgDAmF0IpqgkwUDgFpT3ghkUhoZeVSS1hOslPGxU8uqAPHfhsmHp66MKDrOQpg7+3D3zKApEROyMHIB17J7IUwCGHxR5fAfBYB4uBYiDyJnLRL7rIjz3oj91MKtNHDcpO4gQ+10yMDOxI4DDBYyXRB4CHjnyvgwA+aQJ8BDbNSnkBJA/An82ccpNFIY8ihKbKl06g0GFHiXr9pjd6ycfH9QhVbQSwDVvgYyEsmukmFpjaWV/t2n9Ahy8t/rZPf/TH6EROAD7kY0ptfLSJGx7dQg8hOgBo+7r1dPWoVvr/tJzQQ9okfk8AppRTvydga/oN0PsNQAaLJHWFbuqzQfYggwCkHmMZhHEZeYBHFsjTjwHSCa63/E86myoAPG0JHuj1YScBHHRpb/oyOPLQxl8Zb9CCoyyhNmuqwxyy8kOZ9DXVWf1m7eK69txzz7XPfe4v25//+WfbzV++qd1y69dVicPt1NOOa7ff/rV28803+b2SO+64q91//wPth0/8sD3//IvtmGOOkyy+znVQm9a13riymTyofupD4WEdwuSS+XltKLz5pI7VH6RdVlGXepyFdmGM8Z6Jeptwe1Qnfun9oB+/os486nXSyce1y99zSXvvle8S/nD7sz+7s333u99sl1zybrUD7zYtiHZFO7BfPpK7pZIGsW4OtqWfgoop5/EzESlM+ym2eYPJp4L9q+70A/pojTeNdtfDBVaiSG2BnnpMij5D+0zn8YJpXzNuCBUpbvQRaCuUvbI/snBosbus6Ogz1UfzCCH6E3IxQmiXEVQwsRuogxXto8gilR825BzIOGiWJmSw8S5e6pJ+CD5EdXAoXPXnQa91iEj/bJcvltSBPWC70UFdBz9Dg43RhZq6ql79vOqZumdNqzzjsi6aDRe2XG/urK9qn/uLL+nAe3m74MKLlNcYwd/6WyE9yIQ8+1nwAHWPnuAA+g71A7CJPuuxqrxfsB/K0AGt/QAgR+nkl/QPAbrCGyhdRYtPiNHFXEDsNdU+0TqB/8W+QvLKN9UHoyeAPjCld0QjFGj0gsEHPJZbtlGuw738W/O4fAMN/PSTgbckqYejx2XlQ6A+euPiijvdxBx2iOsgRCh/EeILt7XqWhCF1Kn8W9IKIjswzgPgEiwPWZP8FHq6lI3zPYzxs2gCPe1ydKFZrvyngbGOsbxxus/btyNcoPpS+vBSGMvoQyD50PblYzpIXm/BlG5sY/LB9WWB6MP+Xk4Pwc+ClPW8yOplLKe3j2fB3N/5zCd9KEEAg4CQAQBjOX26iQiuDKhHM0Q54QViHPQA6cjMBAMteDYkAHIygaMjPAmpBDRlU8kNHnng2QQQowcc5dGVDSIATejBkYaGAD3B9g++Qw5258o0PNCmt2QjHDlAdKj5BzsqJkx1DXgFL8wCNunxNencjQkvadss+t7H/QY4+R6XEN3ISj3A1yZz6cEQ//AORNFX+/Zy42NC+IDeh31bpDzyCdQ9dDi02rDaKT6blk83t4TVa2rBiKy+PqSnus06sal8rnZVHogOygHbpTh3JSinbMoPswqkqy8j9PpJ9wEghqdMYsNQdQSMH9KhS90I4JIGUp72oBwbwJMmANAw1qADwhdaIPqm9SsaSXE5EFqgf1QjesbyyFvWkAeiI3TYRZ4AYCN9gLEODfXKwQUghpZs3vNho7Vz527pav4ULncz7r777vbEEz9oV1/zvvaNb3yjnXrqce1f/It/1n72Z69rV155WTvvvHPalmO2tNdefaU99v3H2pNPPt1uu+2xdsedt7Rv6ZDy1FPP6nCzUT7Ab9q8SvYq2cGdOMaC3+egau5Lqif2UycfDDhk89GGPX63hJfn+T0R3jHhEZD68ML0AwEcrNWL/AOh73jnO9qZZ57QHn3kUf+KvH8te6gzTeH+PviCw4SU2p4au2DxK+1f7W7MYbWtm4G2op8wp9b4ysaXMjawtWl3VuXVJgEkF/10DiZfbdMHgRTUnYPqi7Rl+kMO9SowKTRVTr+QoS4kDDr0574oXVMd4pHPSsSUHoAHevtn4OdAoP8sWhY5XfVQmenBqWywkzh9C9HQ1Ia1xlmNpdIJrfu0/Ymusi9yCAWDfvmYuOa68h8UbGKZcziYwFv6XUEM4D/HlqlyHt8C5fe6bBfr2WK79dZ72jvfdVk7+63n0j3r0S24ZZdTbmPS/CGy5Ea2Sfw/cfUR26gy11Mxstb48eGhXcQ+aDEt4xaIPHCRMcn73sNAA39Xhl+oPx8+2e89Sn0lk69gmVe0eXyr6CuU78FN5RGbznjRpT5DWeiw2e1hSsrqwqoPnwMOPpXUP4XCCoZElRcgdeIfAN1De0OVL4eFB3mxxzYPZcUjdtObVPzly2iLjFkQeUkvhcqjA4je5ANj+bPyhF4+fXgMqf9YfiByku7l9WU/DfS0Y77UE1hO5nI2AvAsJ3+W3DH90WAp3dTOQHzStxkw1tH7bgyzbAkOvvinlxn8GNKmY76kgVm8s/w795lfud4vuveFDEyYmRgBFi42CARgqrAmXKmbKENONkdABnliAFrKvbgOuL7zkiZAE77ksYF8XznSBGiRCW1tWpY6qSaX6QadCY88QAxNJtzYVRNPLS7ojtyUS7rK0YcvOBhN6w7Ay0JTlAW9nVxpYsLK5io+CQ0bIGIAeuQFagEsO9BJOc+48zgetkKbd05Cg2xi6kFAZ9qWwyk4dJcPkDn1Y71sOG1TcLGnlx3/ExNSHjmECT1lw+RaGyTaPIeg2rCm3YDoA/A3VyRLntoUX6jYhzot7MR8PYurrA7I9SKI7qm/I7/3u3GiQVvwqUMCeCVeh5+UCfBr/EBI/V1f2Q9tqhTepJEBXeoefvCUp23IT3HTPgKOPHhkjOUAtBNpAnTEk3IFy9VfAJrQ+S80g27i2BP94QPMh2xB5ODr0AWCS9sQB1IP61C67vTyyU4+jKA2nVvtX/U/88wz/SObDzxwf3vp5efaP/yHf78dd/xGWb2/bdq82OYX59pb33Z6u+rq97Sf++TH23Uf/XA768yT/HWuHdv3tce++6N2y9fvat/59vfb44//qD333AvSxQv4OuDNr2mbNm5qB/cfsj7GL51vxUouIjAPaJ5axSFCB481PG5VF2I4HMz5kLOgvqE5SX1y1y5ehF9oe/ccaIuL69Qv59tJJ57ULrjwAtm7xTIPHUZvXRWv+sufqrOv3q6gzWqO8abMj2tVe5bb+a+CHx/iDskR5oBqQ1N4HhHNMIYAP6rTtV+127SPki8d1f6Jq3AI+s93OVwOz5QP2w9qzPu9kbB1awo05ClyWztf/PYlMS/+64884wlgnM9xBVq+qAs9ZRuPbHnjLlkOQ11iMzL8NaZBPmOD37YpO/BB9bdcKKEdcvc4h4jJoUTywBMA81p3tZ0Pf6LLnGs67FDAfuY9NuD9XZPIIUWeQ/ACjzDJjyhE9v4D9IGFdutt97R167a0d1307nZIuvARsi0FnxhXY3YM0Uc98DsQX4GPvb5Y1vmDv+ozg634eOAhxl/IIx/g0UHzDrik7UMFj3vyKmO+rt8OqrmYOyWrfVio/iGUg30xhF5XILKdHtohdOCx06WDLfRTHtMVYsLr2rre0j3gimmpTlJu9xSGVuB6GpW8oyEu3UDqVk9lTOktHMnKT3Aj6Os1prF+46b16vGE8C8HoRnzAz1/L6enHUPws2jG+bFts8ojJ2VjmuUAuvT9MfQyE5aDXkboZvEdTcbRIPKpa/yBrD4f6PUup2+Mj3zws2T25UBPQ9mYPhB64rHOub/+Sx/x75T4M7UaPMhg4mPi4bDCBEN6MhFJUR7nYEJmALNwAC4bJp4oIw3vQW3OkieO8YSeNvQET/IDDXkAOUxO0KOLDX/Pz6RouxXzOyHQGFRO6Bda44Y8EygAL27ksIA88zDJii62xE6g7i5kc1c+4HnhukLIIarqgXxPdpLnH2BSGr9X3WQPvJ74anF0fZTPhhq5tBGftiSGD350ANBjA/YTM5n7y0mpv6C3GxoCi58Xc7un7lJwkMEGAjS0N2XYyARdXyGqgwsBsL2dbHgBrvLW5r/soP1SbwLtAa+vbimmrsiP3dBGNoE0ZdQPmVxhRld/yLCtAssdQvHWJpn2jJzq41VPAjaFHzp+KTl1BGL3FMp2FgxfTVPAT5FJfUnDE/kBUtiF/9lMmn+oY9mcgN0Zj9Di55JHfcmHz3KlIz4CwEPL1UZ/bllpIHWJTYmjn+A7FLKh2seFthubkUP7lX2VJ43u2EI6ITji0BHTbvCDx4aaK5gH6EPZOE3nAPgc60DKuMIG3ongDkme2d+5Y0fbuHF9+0//6d/5Ua1/9I/+D+3ss05r8wsakwd2y5e7/U6JtEmuNoYH+TLXXDvl5FO0kbu4feTDH21XvPfKdt1Hrm+bNx/bvv2d77WvfvWudsut97b7v/XN9vLLW0W/0DZvOlZtrvlopQ73stOPeKnfeJ6RjfwGBu+h8GvbPPN/5AhfK1N/aMxd+OywD1B79uxviwtrfehho0o/Wr9+rQ4/HM64Gi7fzuF7XiiuF5sZ37Vpn7Yh/iTp6cclFVQin+JvNua0V41TIc2Dv1UAky+i077l96XzhmkJbAWlo9p0OmaMlAG2R/+8oXtd+3PoVP90u2v+ljzoIodyz3tDO9OeWZ+8Kce3+Fi8/vpWVGOVZDF/RBfzcMZ71WM6H1Y9Sl/6Hf6Frvomc0p90Y0LHJap4PfulHd7HKk+ie3uw0qlDuDgJe/DsvoC/q/HqShnXEVX1Q9GXMcawiGKu5G0Hzjq7gsr4in/lq3QVH155JFPFa9rd9z+TaWPtKve937pgh/b8fGQJiUe6ozOgrLXsgdAvlUpjS/pr6xpVa/STd7vk5BWzJxdP8ipdpa97kdK5zBR8qZt4jxrkGJC1a3SbPjpG/Nrhjv2KuNTvdSEH070+1xULVXwgRyouPwyjZVagiv903qTJwCMYf6cRwf/DfzgvS8QeH1kfsQ2BSB3MvGZ13Xlq8/SnpCWbI9fkUZnAXhFqQu6h7Wg9l6WUPaKGXsSxtCXoSM0Vd/pWhKalCVPOpDyMYSm5wciYzk+oNcVSDr4vgyAx34ceIExTWCMf6N8ZOKXtEnq09ua8NMAfJEBJB95wFhe8kEpJUYy0+D5QGOCdhz7gzyhlwlM5S7FB8b4vs+MAfy4T0Vv/AcOCA3xrHQPc3/zV66/Ya8WwYPDVzy80ZBQYibSCM3CUleraqDylRpEsjhAD55JLptONhs84lB667BQm6/akEcmQMwmKjg2QwTSyIYefvLI5VOn+XHC2ENZKjl2SviCI9gpyrM4pt7g4lQmWU8ywvFVnly1oo7Q2UfakPCjbEw8OTAA1oE8pek8yNu1a7fx1JM7GuDqWXgWXflBZejOI0XwQk8ds0GL3rK16hK74wvqaX7hUk7ch4k/FOMh2tAbTdGm/fRPdGU79PN8FtWLTNobLaWPvP3BwmG9dSDhd1CQZ39qMaEMGmxKewtpPIG0v6akfoLPEWS8wJsB17Xqhm5sJu3Nu22tOBvpLKDwocu+ll76D+DfChHOhzNk0yZKUxdv/iTbGyepy1fHmAQoN0gHMosuA5LFo3BlZ00S+AB+YvD4mjrhv+3bt1ku/uZOF+XILb/mDl3dQbDP3GraJIhnj/oSmwF+q4CFG3/HnrQ1VpAnTZv4YxOiyeEbufTr0lN9DGBjRN+uDWG1K3IArszyoYXaLFU6Y5Y6oYMNNvnUP7+JFLvkKrdxnuNGPncK6mBaGzVsIcZG/x4DfpD8g/ILfHxZaw2f/N1/uO3bw3sczAt727//d/+23X7b7e3/8j/8g3beeWeoTfbr4CIdh/e3efEdMb89I/nq67Sb77zhy71tzcIq+WqhnXTySe19V1/drrnmatne2ssvbW8PPvi99vnP3dUeeviB9vIr29vi2k1t1Zr1agsODfTfteqb/OghL8Wr3vvU39foECFf7ZYP2FW5n+pwgjupn+cY9TX/qCGPgPHQjdqXPo5ifGNQGjvc/zUvHNhf4wsZPLbGb43wHgxKOIjw2yo+kMifdaeAIBnSr9GhuDa6+k85KdE/+nD1dZWrjDam3Rxbbs099FdiP76mQDqAjeIYyuhPjOXCF1SeX8ymjwOlAyREEKte+hOlcDUn2SaKAWxV3UptHaKxifmSOwn0P89zqgPzIwz8iCo0vI9GH8pcgQpLkXDkISO20B/dFzVGWCvhX6UDkfvK/n0Oqojx+M6GTUD+8qGDQ4bk6lCK/5hnvLG1bxlfmp/45DS/hzPUifkr46t8jrzyEXUCV48B8qXF+vT1Gh2Wf/Sjp9vzL7zcPvyRj7WV3JU7TPvyXlTuTLKG4HcZJJlud0G1H/6tOZXDo30gndDWvFD9ANM5WO+xH4U3XfVl1jN7gc4tQIZlDjF/VKY27zbg9bTCmV5+5fc81si3SGXF8q+ry7YjfPbdfLKZdhx4JzLo1wMknzLAY0vAvIKP3ecpwq+qE/Xiy3zka2yyXqkNh8MGY8kXoqTfvlOIfNdM8rNnoj9mParxSigbau0aHocWX61h+Fh9BXP0HwcwLlDQBrSLKChBpaGvXzaqhef/WgNJRzd09AHSphgEVV+r9eONILyur4LrSR1i1AApj94EYMzT48dyehrsHJfP4u15eiA/9dHUHgCeWfWI3OChCV9kpY49HRAdKSd2//afyh2S1v+wKhhHXxNtQbU5slmz04d7mMjv/E06NsWuWXUMwJOyyOhpydfaXPMTZfEBeUIPsaFPwzOWOferv/jhGxDEZiZEAMpYKGphGhYVlTHpQkvwJmHYMMM2dVwNTKAm6UyqZQhxTW6U18KXCpXeGrixBR50sbgQRxblxGxQfGIULcGLqIJ5B+f0daOMvBDWOSlDpsqjm4mqFmR1XuWpCwSUFU+lxei8r2JBK5nVOIWvjbw6kBYzOhgdkc2EtBhXtNZc9KoLi6s3+ypDJoAufAM9OGjZXJNOgI8rqJSRT/3iA3C9/wh0bLej2hibsJFyAH7a30Fp9OfzqPVlmWpvDw6VIzuBTSl4eEqnRZoHHHFsIkDLJoK+VjjavsqwMwspeuib0FOe+hEAygMs1PEbkA0+wOaddPxdOoqXNP7HhoLpYjOF6heFKh34yZsH/bnNZWP6LOXkAdd7sB2dhNQj/RxcDprhST1jB4sXtHlMj8MQ9NBEphBOc+GNK3fcLeHrUvuGX5NHR3SFB1m1mavNLDEV9WaP3Qj9WDj0pJ+Hj3yZXP0LHP5FF2li10EUjClw4SWmPrnaXfwc3ssnGjzGA2yIsIUr0Lt346cVbd26DW3L5i3tpptubH/0xze2/+a/+bV2+XsuEi+HYL7OtbOt06aUH1Gs8cUdx0MOyOKRJnyzY+cOHxSJX3ntlbZ9x3bRr2knnnRSu+TSS9tF77q4vf3cs9tTTz/TvvPdx9rnv3Bz+8IXvtgefvi77eWXt4l+T3vxxdckf4UOJAcla1d78aVXdODkRxVbe+21be2VV7baDnRSR+qMjnwmm3rSf2kTVdz+JpSfajznQw3Qg5MkxfKTNrX+TQz5BL+Ad7so0GeRSd3ryjsya750sxWp+6fnnyAE1a41xghsjoDqo9Xe03i6wQFq0xha+rPs8aZSvo9g6eEiDzSgmDsn68pAQ5I8srGhyqzVZfAy1pScjB/oopf+B564fFnyU44NpZ+NJ19drDUpOhMsX4dXfiMJ2l4GMgn8kKU0gHG7UxfunNGXKZdTVIYkfFNtDM5zRzEoK/tMKzoC1EMcvdHF41Crdfh9woeSV9rV135YvPPuh/mwQdk+9Ahk24aSZUcOaXyGXNAJ4hhC5dm4H1ICOuTCFx8AxV+43ubQEFfb0MexserC41KT9y1UYg/Cz/wqVg497EGEEP1AN8hfDsblWGCcAnag175nrZNW2oD2oK2gK5tTD/JIAeh5+t91mOqB3j7RHweSrOXg0On1Qn+QM/b9YQql8YfvPGmtqrWQr3TJDvsFX4jrEBcilJG9GR/YH90AyQr4ZkAO+myz16qp37C3zwPJ97jl4KfhyzgkkB7DmH6cB6odCmaV9zC2IengPRa6ciBl6bs9LrSpAyE4YEzTQ083gYFkOZ7ATF6PF8qqfFbo7QtuDH35GGaVkU6eNiTd973kCWnvnmfsszHM/bVPf+AGEizQAELGjUGaCYHByaNH4BhQuQIeWspp5DR0DKO45Nemhhge8B6gYDr6PqAHmsjuK8MgB3z1QsAiAz180KXTR0fsTB567GLDFH29LvjtD8mCF5ls6uAjT11IU5/wg09D9Ppy9wEaAB0SKBm1QStebKSRy37ovRmjXJu3THrQwk/wwi66bO6Ia6NQ9mbhhbc28jzbXotsXVGfbjCYEFMPeKKL+lvnYCdlxOiqOk7rCr6HndrUIdtXdswz9S8baQLlnqAlAxrqjA5vkoXnAGf7BFPd1Rek2WkC/NSXgDzXS7zQEcJDwAboaXv8kPbBnmygCdgCHlnEAPoLh/ZpfwKQHR9QDiAPfanDxF5zVz+EBxuyieKOgh/jGWSBS52I4YGegySy+DQoB9z4ESCNPA4h8NF+vQ/q1q/6iXRgX2yvflUx5dkIRzdxaHt55IkDxVt5Ds/UCX/mF9etW/R1UaP6UOGqzugqH0i+ZNNBES8S89Smoa7+7t9/qG3csLmddNIp7Stf/kr7t//2X7fP/K2fb9dd90GNHfFo8+u+L94D+w+33Xv268Cxt+3YcaBt27a3bdu+R2nye9rOXYTdtpO7yN4FreBrWnvl731tYa367uJcW1hc0677yHXt0ksua+e8/Rz3nSeffKp985vfafd844F27zfvk43cTZ1vCwvrdBjaKB8cbDt37NM8urZt37bLG8m9e6R3+04dVLYKt0OHov2+mn7oIP1x0VfP2RxzgFDvq3BEvlA89TZjgXFOkjFMpemrtI/6q31X7VNtVPRsYvuNKUWUpy3t4wlf9f1pO9fYC9B2fYwx3D0O+G4ERpG2HoUhD9hW/QETGQL3iUron/rK0P8K6u6ERqPLANPAw9wo2siiPwOMG8ZP1Sl1rTENKTjSNX7xARcxam4NHfx1l1VjQHZ7HEhOZCATHOuFL7whp4TX+FIZB0q3k8rgK1sqn7EGpK5lU+o4HS/erINzkfSumveB5PHvP9muff91bX5hAy0lnZqD/Hlq9NU4ZjNMNS2ra4upruoDyjoG45hy0Xs+kGLqSp3hIaAjIXaOIWVJE5IuU8JT7U9wGwvNXFZrCnwDj8uneoIDZqWhddsrAB5fKir7qy3H/Zs2B+CjbS1LoSSq/Uh38rGGmAsAxPhN/4Y4ttInNMalC1/S33xQ18GDw0jT3CVtyu8XpfD797XdO7bWIWXVgtgzHqf1L7MGq4Z4DNBSj6QD0Cf0MM7P4gkk/9Pgx3J66PPQ9bRA7J8FvY5An0/50epBWXDBx47wjcuJZ5UFFyCfsQv05WMe0rOA8hSFZxZtj+/Lg+9DD71/l6Mj7XG0THnZuBQHJN+XMfbm/uZfu+4GBPJoSjat4WUNqQm+JkJuH1KWzQ6BwcvC6k2CNxfi8aRViwGyUcREzGTGFfYygkG/dMOYiY08vPAFyGdDRDoheeIxPZDyQJzcy0JfFirwoQfHJqquyGjSgldllEcOMsTuAGRBVGrA1xVnZNWVcep2uPECOwTemC/UYy/li2FDIUidCJNN6GAfAZyvpEimf81af2xSczsPHSyanmgHuxLQxZUZZAPUZ+J/GATQUA8xOFSe5FK/m0bQtx12Yh8LB1d+c9DoeQng6EfQkoYOO8izieVFztgT6OWju2+Lvl2J8Wf6Fj6GlpANCjLgSd0B8oRsnPsQIE2f91068SIP+5FBnjSOJ1/p8qc3JMLBz6MjxCxGPFJFGp34ALs2bdrkfGT3+gFw3jQL2HxRX0Iguum39sHIFhZj2y593F1Dj+kUAPirPQpPnkAaPKF8XGOYMiA6gKSpB+0Mbw4nlPH4I5teDkhClD/Un6GDlbzbapBDe0oTKeEZQ2wO1P9Xz7ctW45tn/3/frb9u3/3++1XfuWX2q/+6l9Tv2fc8KvozT9GyB2LZ599vu3arYV9DxdV6iqy3XYEHdSj+iw+YV703ciV9Kd63ItP+Kr1MEcHiLowc+KJJ7QLLriwXXLJJe2cc85sGzcuiv5Qu//+77Zv3vOg9G71eyN8ZnjjhmPUFvOSPa/8Ho8e7mrs19y4bz93Cw/Ivr3i2an0QR2edju/V7p4Z+Cw7OVH/+bkuyPqpwB+UYvRaJVWXeyrIeCntN8Ep7pO4vzJz7i64qE9TB//V9vQRmnv10NohwO7+20CUDHlRUk6tg0YyqSDcQjOmz3l4fUc677OuBXfXA4O0zkq6dq0lq22RZAxUv6oQ9vUkgLq7aA1CzrmMfjBZc4g7TnWdi+VMdWH/oqVMJ4Yl3hTK/1O6z9kRE4dBKoOqRP5Hvo8dWKcMifxYvsrr25v37z3Qd8pWbt+k8qRrYOQ/aT6y4fwSIPGyHR9iL4Kad/BXv1nu4Sp/8suNtjQu24DRAYAX2SXr6Y6Uoce5/wQzKfY7d/hPafZx+gs+UAvr4c+Hz3QZv6yHsVc6GSPgphB1KStib1/Ec59Qb7wnkBgWv1Xf2UHfoGH+Z1+Bs7v3yhImdqeeUS0CqTxTe0faB/pRK/WiAP8AKsOI9tffaW98NyP21M/+kF77pmnpHuubdpyvJirXyM/Aai9RqUT934A+jzpPvS4McyS24ejQWiqvsUf6HmXs7mHXsZYFpD+1kP0A5kLAGhDT7sxzskHevlHsxugfJY9Y6Bfhy7xWBYwC1cAT/XdHnr9lCUcDWaVBze2LfLjn8hPAMITSNnYrr6NPI/97b/5cR1K6ioQm17eAbFCNUomfSrNJMZgqQHK3ZTaQDJxoSONGyUMQjbEpJHHIIYGftJFM60QYL0K0NEhCJSBg48ATCowyKUcyKYqkLLYFr09PbKyQcomDRpi9EUXvqmr9mVH7GLTknqQj2yANHLYkDHZQQffVG5NXAAxdhb/1B/Q2h+DXnjwfR3w6gCJjmwQ8VmA+oHrN/0EcMSUB7+kDpJdODaN8ofS2dD2NtEPElOGHYkJyEQHPgIPHwEZ0ZeDVtFNDy7mlQx3PWxS6KH0gk9c/uv1k8aXyCKAAyIL3aTxQWiAyMKelCErcWykDdhMp66hSRo1pJEFpL/Ff/Q38hwK0lZshGmvl156aXIXCRsI8R08BMDt4tS0/8eG9In4IleNQwMjebwBzmmMFkAP/4R2APDkYwM2jXFJA67ngCONfHiQy6M5bKQ8V2hhZQxwUaTml6U6OcBV/fEr8sSjTfnGDZv8myQnnnBy+9f/6l+3z/3F59qnf/5T7Rd+4VPazPP41Tb5c1975pmn2569+9tuHUZ4QX31Gt6rqYNg7MMm6lx3GhmT5XvmwcSM5diGDXae/uOCzr59/Gjj4Xb88ce3888/v1122bvbz/7sx3RAWdse+NaD7b57H2n3fOPh9vDDD7VNG49pZ551tnTyq/MLOlTpUDjH+xAKOnBIutqL9x64e6Zxc5D+Jk06kKi1ZDMHNebs+nIiBxSuhPuqvPwDLf0TGiIllgSaWTWvdhINMpx0Of2i2qqg5oxqvwEj4iovessR9OXIpHf5jjYFJkkfK97qk+DLlshRQv+wS+OZA8FwVXwoEmiOUCwS8bOuDAf8gQZc6Eoud92hq7FInuAr1GrHqncFpwcT6Q/lm8iFt+rGOyVTv0z7EcEH+ZV1SKAd0MVcQUw/h5b+70e0BGVj2WnP2L7CRSbpnhYAnwsSvPuAPg6227bvbrfcdne78qoPtPUbtggPfbUHFfMvkwvcR6gx8vhn2WV/5quyqfpMdAePfg465EkDfbrHMb6Ip/2qNvwlq+RN0vpLW/YHEBXVeiRZydswR1O5QHRFZt9GAHn0A/gP4JFt7s7SZ6vtag6Alj5FGqX4phrKbC63DNNN7cmegrrVGj/Yo7phB1qhpg9CZ07GnmRxINm3d3d7+cXndSB5ue3duUM4reU6pBzSnLZp8+a26ZgT25HhUAJEt1RYT/IA+aOB7RrRvBEPED7CVH/xkR+HQJ8GejmBpHtcILS9nOACR+MDluPNmKaNiJMPhI7y8AUHXUJwywF9eRaM+ZaTA7rC620Aku/L/qrQ1xvoddBnAz0daUI//nv9fX5cNve3fuW6G5jQAQZoTRJqFG8ANNExKQvBBFCDC4XTjQYbKg4fHmTQDAsIV+FrEi6F8HpTIT0snghKg0ui40wM0BKyUQtEZypAGTSpPOmpzOowcVpsCC+0bPrqbk917NDGD2xaAXzhDSwdU5NK5EODHETWwlgHuapP5QHr1L+lCyb28FKyJhn4FJBb9hV/1Wuw2fTlk7Kz/IpM26TA4zs4mCsofuRJARtyKCndNRGT9+MDw0LgskEOQHvX41rSO/gRf8b/uX2OPP4oDw02snkjjy4OJRnU8ILH96Qpj58im/I6DNVB2Trsi9Lf06GbdGgihzRyF+brDgA4YvDYEt05eIAHF9rYBI4ADn2EQC3WU7uBsmHYxMn/1JNy9OCT6EXO2nXrTB9bsQP9O3fubD/5yU/cblu2bJnopwx5uasRXHSjAwCPTGLuSpRX3Ks09rTxlh38Ejr0k0cgRZuxhjwC9lKXCoUPIL9v0z4gK1DjocYqkH4IHY/2sIGODjY3dVGk2gdAPjwH+WKVKoLP/fy1Nu8cZPg6Gvr+4N/9QfvP//lz7YMfuqr9zM9c3+655+728svPixZbqDnvnqzRBm2T8vhxnfh4uVybfulEjvuBterAqsORHzOTv3kHIL/HoNr6xXoex/D7DmBW0oa8HM97OntUV+qIvYfbXsl4y1ve4pfkzzrrDPl0ZXv22Wf9w45nnXWW7OALcPv8EYztO3b5nRN0cDjBXg4mR46oDtLNHZL92nDuFg2/ybJj+462bv1a1ZFxUBcq8GP8xCY1OELaJ3lKan6h/xaPfSUeDmTwVltO2wLZlU7bw9v3f/4jhUB5AQR8thBAxoRo4IOWflPzWqWHOUcBEnjqDnDJg4916RDvpAyPIlEGnnSNX3SWLPOrPqj2gWEYx6t5qbwD+PvAWIOXvoFMoSQvfhT9kCbYZgXnh7t55dOh3HVh/Fdfpr51KJny9/4klI+naYB0ABmZsxlP1JEL8Xv2HGhfu+XOdvU1H27HnXCK7NR4GeoM1MVGu1JlNdfmIgkhtkRnfGc/GgedZKj+mSuLp/gJ0AaXGLCMob3Au507fdaJioHf76+KBt/WBbJaH8hDOPXGFHpdvT1AbKl6UP/yBcBazLxb6utAbT7zR57oLbP0eO9DZrCk7xPMz/Ad4KKKZBk/tAO6EIIuxjD1pFwNqrX5gNbz/e2Rhx5sT3z/8fb8T57zHZNFzdtrRDe/ZlVbv3Fz29gdSqKzgkU7nXpbtoB81WOaJ9230RtBT9fz9XIB0sn36R6C78vHdOOyPh/o8+OywJgG2wPxE0BZ5gj6akLqF97IC44QOcmPoaf130AzizawXBn4zEe9nFnpWdDbGjgafcrCh49IJw8sJ2vMOwbKCXOf+dXr/UngOJzgxhB/XTGsAcfgAt8LZi4snppgSlkpjCzkhoeJnTROZCKjUX3VaKAH0MFmKfrghy4dIAGIDmDcQcgHSCNrjIMOPdHHhg86ZBKDg6Ymv9r0MXHAS4jPAn0+MfUkzeEtdsWO6FONtGCsdJ7HAeoKEIOiHqmrRWzQo9h69GdZouNAA54vw+AB8AfVpgQmb8rgJ7gt0TnwQYusAPwqsg4+vcgEjVzqQfAGcegv0AG0P3J635GHhj7E5jb2E8dPbJjpC2zK0jdEYbvyKOH8/NJP0nIw5B0JyqDh4IsuALmA6zTo4YthyCUfPJANPFfFsHedDgjQYZM38qLLRwSQQyDdy3CZ0sSEwJSnHseCJ/3M7a1y8tmkpO6UQ0+gL6xfv950qQsQ3wIZQ8lDG9yk3w3+8WGk00+IfsIS/CCPmAWYmPKeJgEdlj/wgAvU4aLaPHVIgL7ulNSVaPObtWyuO5BlF36kndlkMybYSMLHoxSbN21u//P/7X9uX/jC19oZZxzvH0u87/5vtkcefbDd9Y072kMP3t/+4nM3tfu/dU97+ulnfGdFNRP/Gj/OxW+IoBPl2O6LL9KV+sps68EGHrHikSseg+HHFBmXBw/tU/ke9U/ucq3yeyY83sXvkuzbt1sHlT3i4Z2yfe34E45tl1x6UbvgwvPb2TqQ8BskvKtSF3M0B+kQwjsk/DZG6ZEdQ115XIuA7hxSsJdflfc8TVtQBzapitms8lgoNnoT5fpVe1aedoENWdM2g67+Jx76uXkHvOKkq+3RN4ASaWvDROx0jMDa0+QCVeyq1aBokT3tM9WfLYv/lebwxzsSBdFR4wIe8pm7A7Qp/Yt+JA3SUeM59gCxNX06YwkcQEwePAd87KbfQA8FuiMOfdSnLMdu+Ae96lP2/wClkzFWbdvPLdHZ22m55E1HVHOOP099aGX72tfv8KHkpFPeIlLVd2XNJQTsxU76US/HFRDE7xy+kUmgGJvKBuEUMytBF7+O7Uy+T0/z5Z/UD5iUKUz3HfIvvhUyePITnMPUTz0gb9zGaVfsN4iHOsDLwaEeMReNguce+qjA/BLPGkTbkzaf5LndBrllh5OWA60/lqA+LHFgLQt82p+5zhdQbCf9p9bA5559VvPBmrZl82bNdZs0Zxb9xo2b2pZjT2hr1m5UG0zXpKVQ/Sdl8c84PwbKZ5WNdURWaEn3snsITcIYenxfHnyPC4DrdQI9bcp73j79RhBaZNDOkTUOPT70AP0sfW1MH6g+PLU3EJpZZT0UeiovAH0fArF1DGP6hN4OAtDXLzigp+njvr7AON8D9HN/59c+qUNJbk9Olam4BplQmZRqYqpKZRLyM6oiq7slBBmDPQqi9hVH0r4KqjR0AJ8xRE8daAoiG6ATcFhCTyYuysED5AnQpPFjf01ktUFmU02eDRn56CBmcx06yxWeGB5okOnJR0DsDqS/mmTqnQfokBEbwhdc9C2u5TcUph0U/rqSyVURLXpMfrKTA4PvyIgPiM/JwgdYpmSlTkDqAUAXu32oUJqYDTiQwxA2eGGh7oN8buuXD/a1faofvLmLQ9q/rjscIqBjswAeebEBOQTaBlomXNI9UI49HDrg4wCAXdQd2QB4+Mij4wibwKRTb3wu+cgD8DF+oc25+pcv58AHT+yDBtrIAkeaAASHnNgAgKt61yKG/7ATWeSLJotg9WNC4ad9BZm7hxe++f0QFlrKc5DkQMIPhaXPIIxy7lzmd25ML7uQQRpadFG3HqgT5Wyg6GPYBi102AFP5BGA+Gv/fu5UGeV8/E+ADzkE+CgHks5hNfoTI8N+YEE+gj/hEz1/5ik7Uhfo2WyzOaA9+VIWX6XauvW19ju/8/faU0//uP3Mxz/UfvM3f6Nd8d7L2zXXXNUufMd57cMf/mDbtHm9+tYq+XNde+2119ott97ZbrnlrnbXXXe1Hz35ZDv77LN9OFutsegXgWVL9RmNQVmFaQTuzoBT7UxDnk3xGt4vOcImhr7H4x/72l4dRvhizvw8B8/Cb9y0QXhept/mT9KuW7eotsDXdSjhrg+yAdzInLxPY43fLiGPP9GLDfaX/kHOC/xcyFgzzyNpHGg1hoY5CqO8iYRQaf9hKDpUFbpl9VWjBJTXGKq4Pp6wFEpG7MmXu4xTqecuUv5X/cxcKmesAtXO1Z9LlnC2s+LaLGJz+iHzYfWLad/QmNamDWnKWk/pqnmq+mbNSaSRS3n6eb1zQ6j626doRa3xNZ527NjhNGPMc8pQB4B2QxeyAehsP44VKvMAAI4r4/Bz1w1ZFEETIE0fx+6yqcYlPNEbu4iVG/okPqj3NYHVqxfkw7n2la/e1i57z1XtxJPepPUXes0PEowvfXfNtiaUjxCLxbZXvgcRO8Fbr3WTKTr4qA+2pv6pN3FCgHTqUe1beSB47vpwYYIyH/goRwa0oqMvpT8YQXmCINosW7TkbcMgHz3kmf+IfddCUHdKeCwaf9dY95ypHL5DPDQ1J2keV8w8VnehVHf51u/niK/UVR8TkfUgDzxAGfXwxUHJ9XwoGeio8tZOPOFEf/HvuGOP82OhW7Yc04497vh2/IkntcV1G9uhpjnLdtIPSiaALtoZ6MtSTtz7gRB8YsrDuxzAB20vp8+HP/LHENo+HV4gNgKJe+jlHo0OXI8Pn/u4YFwOQJM+nRC60BJHVnCheyPbgWrz2eWRAyzH77mRv8EGANpxoHxME0g6tH06NvRlwNHK+zg6e92z7AAX/Iqv3/gvjzDx0nnYFB7WgpxNeTYtbJrYNJLmdjYTBI3J4OMlQz4tCjBB81sFTFC7d+92g6ZTUkYjUUYaWWoyL6KyxnSENCTlbPo3b95cE4BwBGgw3gNGMTgmCewDyFPGhjcTpW0VH3kCYAcoUJ8sYmI2PTIoB0d6j+riumlh2r9Xmw7ZBV0OPOSJ8R960Rc5gG3SIkC8NNRiw4cCYt/84oIf38H31iE/MJGhX5LMB0BPQCc40tgMTzap2IEfAfCpE75CF4+n+CCkgFSuzNgv6uRuo6EfzK9eY5uoP9/2TzuGDn3YG9sSI2uB283zdQDAX9gDHpoK000zdQkdIXh4sAEd2MxdDcpJUxfS8EFLndMWpac2DtCQx9aUIZc+BA5+6MAnDQ+0yIxt+A8Ah+z9irELPgA6NhbIpl0po3+gg0AaGdgIzSptKMvOpZMYQJ6y9CfS9C9okGu71H/T9tD3MsBTD/RSHpqURWfqRJ40cgHKeFSJMU069aScPLIjPzIC2MvdrPpwRrU1vNDDb1vkP75IxcaKjQe/7M0VQjYasQ96/Ll3H3fGDmuTuKstzK9tDz30SPvc5/5CG/GV7d3vvqRdf/314lH7aZlW7driWn4jh7Zgfqo+y1etXnrp5fb44z9o3/n299qrr27141VsgM4971zzvf3t5/gxK36vhDz9nXGxecsm14VDNn6gHfgyzhwvwB+qd/Fo+127drmMDxekDtBzkGL8sk/g0JP+sNK/i0K9VcwoTDwEHzJUiKzECU2HoS2b17YNGxZ90JEq0xAnDSRGXv5Ii1JBZSLGPyiHloUOX0YndZhCtWUFzQOrGRd1MIldUEdG6a7g/aNFoVXlak/uljG/Wa5sQG42zqaRDPicV1pMJYO+ogMZm/GVhKE/1h3U6YUG7myn/uQnaa0+9CtorVtl3uAK0Akg03MEvhbQpyPDOJGzGU25ZSi4ugL8UnM3tNLhMaxk/HVIds8xpooeHHfCUg469gb6PDSWjW80bsKvGY0R0H73H/5e+xuf+Z32oY/8XDt4WHPPPvlSdUbGavU7+inskuS6inm4eMj4rPrLGPmgDif2h8rwGWks8Wfzrbd82AN55jnGOz6K/+Avv9fcO/Hn0A4OrvwwR+FnZblLUD+WqCD9KnLbI+doMJVfNmF79NC+lDuonM8b86jo3n1aqzRO2R+gqJfhNhaQB8+458cdbYdsRn76ki+6CIcPar0BGf7qy8iBB1/gL2Ty+Ja/wEVfRKboabMFzSWeK4Xnq4MaQTKIA1HVLcB4wR5kpa4E13MIwFKepfRAeIDEfxWgnWl36gcgg/pGx19V5pi++lHZmRAY6wL6ciBtOos3EDw49KXMY0Dp8PZ0CcElDkxoawC+rjw6IicAXU/rdvYYmFU2rT9APJabfUXwQOT0so4GPW1kRV4vt4ejyZ/71V/66A2eVNSx92sgspFiIfRhQYOHBZRv56/fsNEDikmWb+szTSxwUNFgqwE1fUwmIRs5FuUErtBgC7Q1IU0n+wxcGj58yMCxkUkZtAxeQnTGuQHSlEPfd6QexpNLKJweApMS5bGLqxroJDCpQ0M5tmIDdNSDNPqph20cZI/BsvQXOUy2PC7Fhi0v9yKjXshkYJfNyMY3srbsYvIaAP0szsGhA3uKlvYq++Mb8ISqcw2SkjEcBv1HOzEImUBr0whwQKAdS375DjCfAjYYxz/1ndhSfYEryTVZxU8ANsGTPAM35dgEL+XQ9XrLDzUI4382Hj2UD6t+tB+HMugTKCcgD1nE0CKPcqCP6f+xASAtFvcDFnNsLR8XII8QXeV65RX5qsngJwtR8N0qjUHK8mw1j6QR2BAhawIDT297/Iy+6CUOX1+v+Cb82A0/4z8ALv0i8gjxeyA+XLeOdx7q4gAAHYFyZNM+pWu4yDH0LQ6E+JA7Itu2bW/btm8Xd4253//939eh5KH2kY98uP3yL/9Ce+c7L2wbN/F+zkEdVHfqEDynw9ROpXdp07RXBwXSu32nYnFhsZ1++unt4osvbldf9b525Xuv8qGExyTuvvu+9uADD7RHH324bdu61QdeHpmgzmu56CGXMUdiO+3hF5XVxmvkH8YnGxl8xRzJ+MuFkvI/vpYfNP/hC8oWFhfqTnMHtAp+ZENbYdoXCT2Ax1/cKUEvm/ra0EuK26Xy+K1QhYNOLTSRDW1B8RpnS6p/uL4Kla47VqTrbhF06TeODEv7QvURd3KBNFgHOPhLH+VFV2KqbhT5qjh26485eyoLXvW7gd7/90YIx/jJ5i8GwE+b1NhgXs0YmI4b8oUjrvoTI56DQGzO/BE6SzF/zVfgIXXaefxRfgRfust/xaO06Iq3+BLGEFytY+VH2oaD4pEjq9oXb/pqO/3Mt7W3nnO+iHl/rHSUfTWW8win+5fwFTOWqXMdqqgp7e0f2xzm88LGvvSN8lNCyhP36eo/NX/F5z2IWjJqjoSNOlbbk5b8Ic1d8tgyC3q5PvRaXtkRiG32Pe2l/+WhoZ5Vji9cJsTUTyrvRNlH1HvQWW1ZNuDrvL8HvmywFkXVh1lf4Te9aP0ZYY0tUyFrJQcQBR08DyvPUYWyktkZIqh6i39iS5W7TgOOuMcHwCX8/wvRMUtPr385GJf3soCx/OXoe5rArDoH+nzSy9H36TFU/63yPkxgGR8sh+vx2EM/7J8UATe2cxZEVsr7uA+9rFkQvugN/XL85FPWl5MOzL33svNu2LVrjzYBbADqqnz9ovIabYoPt3kt4owlBgiHEX4XII8acCWBicUTIVd8oGPCZuxJF4MUpWkY0sjnqiKD1GUaXEwwpNnsZMOTRSN8xEsMl2wAXC280w0P9JYtvdED9PykZ02csZU4gYMImyRiCbNthH4yDR+45PtYFpkWmgSAiI153e6tK0cAdQfHpje0yPbmbdALmkOTZUhPnsNPOZMcacoqnU171ZUF3Yv6JF91Iaau+I6rUpSt4cMFnTwvaJZbbUwAR3kPtSGb1pkAHzHAoTePy9A32ID76p/6l6+iDnnbpHI2qciswx+HkrIBiO7oqTYq2ygjBtAf4FGKHuCDtg+pK2XIIK666uAt/6MnOqBLqA0q/q26Ar1u7A4taUJ0wEdMGbi+PDRsiPmgRGRM9KgMII+dQNqm14fdjDfwQHC9LHC1gSo/xjZoSMem4GJb8GzO/Xsf2hyC72UT8eWpQ4d4xDMXFkoO89HLL79iuq1bt3mueeihh9u/+Tf/H5XtbZ/61Kfa+66+UgcKCVlxqO3YsVW69omOd4TUFyxT7afxQh/hMFe/18IBj0/57vFhZa0OBqeddkq76OJ3tjPPfFPbuHFde+GFn7TvfOf77Y477mu333ZL+8lzz/kuC1/AWr+O57r5lO+Btn7tBm2YV7Ud23fpkLHB8ycvqq9fv1F0G/zyOhcOmB9VdWrsiz71mA3ziuoq2zw7DH4lxj/4gLmRdkvbBV++xX81B/C+Gn3NG/fwDiFtC16kFRdzxRPI2C8bCIHiwc6KCdlMsy5M5VRMHu7SWPkcTEr2YJNCHcDJTPtOzeeSy4ZT6RXa+VGG1GjyfEnQ1kyJYEVX9pXQAvo0AXzWGPtFwvBRbEocn0FQ/q6LG7UxLcAejw332cobj9Ah348bISpAI5m2E/mSay7TD3jbX7QByxDYD0MoGuY57Kr5FzreHeFrW7feflfbtPn4dsE7LpatvLAPX9UXdupZfXOwcZBHIZ4eVNouX0CQHnj8wrZwRT+FaR2q3QDy+L7GdvQUbWwORB/AQdSHUQK0KrR1+s8HFJdRn8IBS2UvBXAJExB97C089ZZf9F+6Jeu+24RxSruUCoF4WGsloy4slE3+8VqX4+PyAwGf4buyMfpIV//Fn+5Pio2VAfC4HTj0s+dCP+3Hb9p7/JVP7Z/XQVlRfurrWJB8j+v9lxDc/54Qncju9c+C3paj0S5X3td9ORqgLxvTJu6hp/lpypfzo0qH1FL/J46PEoIP0KdyeAegD0/qHpglf7k4YToXzobwRG90AOgPf+iWg7587tqrLrnh5ZdfbT/5yQvthRdfai+++HJ7SZuBbdt2aFHd07bv2Nn2aYPAy5ZMYLxk6i/hyJkoZLPB5lAmuJyBlYmODSS/H8Bi6TGiSZFBW5MuHFNDMmDhryuoNeCCZ2LrDyngc5W6b27KCECcSpzQQ3KhD/T08IvAk6fpB92ZaKGJPaTB0RjgWPygM5tCysNHYNJDNrRYRB2RBQ3A+wPwgkOm20C46KBDEiMLiCxwBCC6gks60JdZjwIxMzN2sJFbrQUJ2VlE0IEdQORjE/TxDaHabEpDQDZyiHMHKvnE0NUt+uJBFvIBDm7QlM21iQ0vdMC0vNq3lw09dtm2gZf6THnKN9BRF/Tnrh8BHaHhf9K5Q1Yw+IMFRGXpA+DQCQ5a5IADIpt8QvLQE0jDk4BcDm4JkyvK6hNswqHBV9UGpSfyqCuQuNfXhyqvw01vIzFlxECfpm6hw4bYnnJkgSN/kB8Im1/tH9ncq4MCdHx57Nlnn1O6Hrn65j33tpu+9KX26KOP6jDyyfbX//pfb+94x4WaX/a0Pbu3SwbvLeFDHdIX+T0UHqdUZugbfK2Gu0y+yyn9PALC+yAchngpncegDh/e3zZtWt/e/e6L2/vff2274opL2+lvObmddOLx7fvf/367665HpP/B9uSPnm7btu6QvPm2du16z4fza7gwoA265kU/bqU/DmJchcd3dBLV3m1EClpeZqf91BLyRY23vi3sL2S6z+K/6ndpTw5a3pQN9OgkziGddCDyim7osy4RmK5yYaFtOooBrGkSJvKOEE/7BWB20WATdQOPrcisOpZsX4yibuZVO1heNqqiGeRl02W7SnhF/k/yFFcfm/ZfIYWjLPO/5BtnRvuIuZT3dnyxSVCb3LIBOyEtvqVQ9a35yO8PWCZ46WU3K0g5ZS6nbJBd/PQ7obwexubYCZ2LjZ/ImAH0jRxKAF/cUZvMrV5o3/nuD9r+gyvauy+7UnXlPRN8XPVBHf6J1GmdkKXDs3zCOLZ+5fGXotoouw5lY/pn7OvtpYw+Xv11Oi9DQ8Dm5IE+pu/T7sYhewjgfGCRvPSpWRBZPYAL3nVwqtIE6kH3rIMGfqQOsk96oDYd/dVyBmZLoSz9pfp6rwc51LP6FPZqXnVMfeCp/uI6DXOENIkGf0Wm+rb7SrVhjRnhobaM0pkABF/ppXEg+bKrAFzC/x4QObNk/m/REVsT9/LH0M9Ls4CyhDeC3kfA0XiDH9saIE9YMrd1EJlj2X0+8umfAeeFH/MBPX5WeaAvG9s1hjHtmD72BEgnjCG4uU994kP1orsGQj07zrsSB3yVb+fOXW379h3t+edf0Ebh+bb1tW0aOGw4FbTg8mNfPPrA0GD+9/OThzCCzeg8WqyEgcUEh72e+DjhM5EpMICzgaIDETOR9RM6IeXTgV0TXGgJpKkY5eQDKR87Il/RqIm10vBmAiGgl5hNpydJ/ZGGDnn1eBI2lV3Rm7sS3L2QJv9R19hinOjxAXTwYz+fsMVX8QM0LBDevIsO/4GnnOrU41ilEz7qgF3xQ/xGGoiPUueUEYILuL4SzdVuFgk/gxwa0fvX/QfdQPybGCBdPpoOlqpv2RMcdhDHlkhIm4SemEWOukYOvH3dgdgZX0FDnhB94KFLAHpbwoMOaImhI84hJHeyoEVXDgClv2ztH0EkHznQpx7RTQBiHzSxhzSbUmLylIc2AZhcdVNwPOCBCY02r9xlqTFYvLGrbE+9a5EEh07oEkMT26EFDx11Ig1kgY7e+I06LC5yl4mXibe1bdu3NT7Lu/W1rb7jsHnzlrZ2cW375jfvbTfeeGs74cRj2j/5J/+knXfeuX5fY+fO7dLJ42V1N8ZBhwz08aWr8hHPYdcYwk6PIdH4oqc2s5wZDulAw5ezVs5x1wueI370i0P4pk0b24UXXth+5mMfbxdccI4OI9vbU0893b7zne/JrvvaAw882NavW9c2btxYB2hXsTaJeTQldacduJtRn0DWQUmbRoBP2mauANh0QOugsY6lyEBWzR8VwDkgQ3NAfJ5PsfN+DnKFmtKSmYys5DMOq28Qo4tQeHAVmHsqrlD4wlUo2T0/9QLdy2WuKxxIqLDF0ZR3KK/+S0aywFM02FAy8VvxkC8bSw66+RFM5FjmQNeHuitbukrmdH4iAOSDwxDoAPN3c1shK4KGPhgejMpcGftdl6GNg6905aOfOGlgWp8CqLN+UMadklXqX08+9Vz7yfOvtKuv+ZAPKXxSGjvgkISql+SU7WVf1Z961YWa+vpW0YHPD74C/TwRiA+DY76LXdACNRa4KLTKF+XgKb74B/uAoZ3gQ54Cpk4PJdBPfVP1mMZAnwZ6WyMPGUDVu+pehzvxa7LALmynvtImP+G9oo/t5PmQD+3AnIONdfAoCL/9FZzK/XsxMoJ+y1xbh5Kyk3UfI6gDYwBa7JVF9Qe+2J1eCqUl9bUfFdBvG4Z8+XBKh5zXyypYDn806Hkie4w7GvR2AcnH/uDHckIH9Oke4Kl+t7wNy/EG4A1N4uVsmgU5lIwhvH37JFCWYEg0xnfQlxFi63IQGWO+WWEMsRNI+SyexGOY+/QnP3KDByOD0IOMT0kutsW1vCtQ75Zwt0Mi2i4dUnik4rnnfuIDy+5de7yJ2LtnvyxhcPJOBYtsyeFOCQcQBrVMccwdF4ABKssnkxMTVwBjaQwmHtKpJIEBBQ76lPcxAE0aE7rQpgOmDCA/gSEdHPrgY3LmyidYrnZ6sh4mGDZDXJ0UtehrgaxBX4sEIAylExpC8bOxz/P6taHAH/gNGwj1MmLpgqcedaor8lWXepmTOmEvMflMjEvKRI98+Lg6iEXYmPqWPPmdoHp7ElTwxlVl6DevbMlBMm0Sf5AnRBZp7LV+5cFDSwDAjwGatAp+Dz3yo5vFjMWKg5EYJrqjlxDo86EhWPeQDg3p0KEzbU0ZOshTVpvrQxonaycHBfwRfxLYVGZRjv2RgwzwhOjtdU9kDH6GBlm5S4R+6Pp6h7f3aPQSUxZdPDaELD5i0fOGPoF3H2JzaHo54LHPMoULDTiA8UFbYS8QPvK7d+3UfPJC271np3DawLhuWL+iPfHEj9p/+IP/2J588ql27bVXtV/51V/xF8mQx8GC3waZX+ARRw44fE57TVvD56P9GBg6uMvIhwX2uf96ntFBgc9rrlmjNtKYrLsN9NGqqyyXrfv8kQ7amTLG384dO9pJJ53oOyhXX/2+9vZz3tY2bFgvul3tjjvuaN/73qPt2ed+LBtW+04Nh6XFRT7vzeODGquyCX8zJ3LBh37DIb++Rsh8RduUb+gP2Jp5E1/QJoQ6VC1tH+pQtuM/foWex8XEJ520A3ViDDvoDxT+xz+Jgb79InuKgw6fVtsJW2mu0wY3hPSPKaCQf4Vz2aDToGzoo8OAvdalclXPV+htF30d2qGMQnRST9tAWeGRiz+A6CCmbvEpYyAGURY8NLDUoTz8yJ/aCI5g36IUnOwDl3EbOfbjQFMXDeiD6oUqs2jwg+wh63js0+gBQNk+xfRX1lF0cs46eGhFe/z7T7bHf/B0+8h1H9dBlce3pu0V/ygjSdUvpptx+UjB7zQIrxoO9uM7IQaYHuhKJjQE0gk8XowefJr+C4QWu3v6CaAGO2RTGYEVw4FEg4Z6sva5/TtYIqODWf4j5QOvoXxAyAHMLLSHEukT8Pf1pIw2IK61gXUf2+oJgwC81RckFwRqCcr77rYCukquxjTtgK9cjm+ou9YDxaQxG3bSxJarECDtMv4TzPILuNQhEBxQMpby9flZ5WMIzSy6N+IFxrYB4ILvZS+no5cB9HRjnjFtYJYdQPB9eY9LPwGIXxdcsrxNpJGTMIuuQy0pjx3gevxfBd6ILzqWg+ge27CcXOTN/cx1196AXB414E6JDySLvJzKi3Espmxu2TjNadFfaBvWb3CasHPX7rZrh4Li13Q44TGw559/0YcVHmlgYO/ctUsG1CTM4JM50lxG1eCthsmgBfoBTzoVJ03IhJ+KkQ4twASSzXe/6YOGOAGgfIIbZIceSMzmBPuYIDK5AExCLAbk0dvzxq76mzZgYtMpGXrjlUSXJybpcV3xN5uagQ7f4zvX0ZLLf/AjK/KI4wfbLttqES5dPrgM/kGPN8nowweSDJ/L1EahgZ/JN3LwWeoTmgTk1WRekzM4IIsTfJnse58CpMEB4QOwia+A5cs99q1o0R1Ab3iwFYCGAH/6BNDfTYgN0V0LfT0ql8e3KIts8mykw0tdUp+iqw0NOiMX3sh3XYZ3WsD1MYBcfBVe8tge28jXQjjlAcj1POiBx0GlbIaRSz5fWEuAngBQ7s3TwI+81DFywcUf4ScGBx32QhP9AIcUPs/70osvNH5sEIttjwz/9qPfbb//+/9Le+jB77S3ve3s9nu/9z+0t7/97T788eL6j3/8THvl1Zd1EPiuDi7fl766U8KPTDIW2ZCjT//JDvqu2lb28Mdhhq/WsGdvfK1IfytXcAAg8HiXeNTzuUPjPqS68BsjHHS2bXu1vfrqC7J9d1u/Yb6dc86ZOqC8t73ninf7fZZv3nt/e/W159vll1+iPrHS9Hz2l0fJ6m6mfKIx648WKL123Vrb6h03LXakDrG8m8d8K2+KTz7nCzveoCjtDSFBfYM6xd+SRz/ks+P+XR8Pf9p+mEMHumKlkAT8tJly+KujT1sjv+gs0GnjLQO8fK1USUNW4SOPPCgHUw0AGXnonC5AnnlkatLUv2zCDzVnoL9kQkceUbG39KS/8dGQjBHKadcE5m3z6J+0+M96hn4a+urTdBr0JpR9AOX4DnA7DboyBpBpWgUVmZc5nHqkLDLB2yCHAuQFQhuotRg59X4dMes2h5InfvhM+9YD324/8/FPa+1eJ+qSjThkEtBf8XAgwW/K85s8KpJs2aR6cOCln5VvxCMTOMQoaZlju+ID5k/Gdh5Thj/6SlZB2VP1I43cHJwsVTHjkbp6TLtNKLEBE/2FK3lAjwtP8shMEpzVKuRQhgRiIPKAqW7ujnDRQTKVjq3pC2BDRxn1LzmZJ0nBXu0Ojj7DPsl+8rqJTNYKxeJlxP3/WPsPqM+uIzHsfI3Oje5Go5FzJEgiMAEESZAz5MxwRiNqPHk8llayJGevj6312l7vWrIMWesgWUeyZFtja8+xbK/3rJyktSVqJA1HHGYSIBEIEETOudE5J3xbv6pX3//2n1+Dsz5b3fd7991bt27duqnqhvdfHwlloUV2XiMkH3O+niO/gL/dCMvhI53zwY+LbxojTTCGvRcsl2WZjrKBEWeE5XewjNu0+rkWwB1dhzWsFT/Ccnw7Y7rniNPQZV/mq3EqHM4irbDz4a8F7xUHflz8WtC8LKf9/dJa9zd/6z9esTJo4OhEOobBWOF84lKoeJ1KnHskjlD4TYUjh+tTsQYfcYcPH4oBqI5P7N+/b9oQk/oll1wy7dp1UeAVjo5EqbaKtf1CX6BZHD+g7EpL0ZAPpU2cxmcSadBp8dTffOc3KOORPz/lF+Ad/wY4aeSBlrJ5p3R55gAbiMVfxBusIwwdZTt86FDyY6RGH8Arw6p+OVs4fuXB74keMIjLs/OvfNbnJFbHOmrQstp7IoySPJs+8zi6IJBpGY2e0QxTVuLQBYkXkBNq4AP8iB+/JuaCbOOeI5fgAy94I1MUmr48Dxw4kOXMH2uMuhQnfeaXk2qBepamlLL6FXfQExRa6gXI9xwXNOF0Gm2g89H2Th4/kTtLx+d7COqo8botykeldrmAcG3MEz2hHQ/fUzlAtzv07Rh4h1NlKmVjQ7bXyhvARZeCi07z5gmkRYfhKa+UY9KqsnF4k7bLJAxOx/XFcTje0ewnHKVCOyfWcED6hLm+APoufOedlIGWJPjj1Fu3T067wT++4Z8+Ge0o0hZ/Vb6ClTyOpX61A23UOIN3NIwRPnjhF8kd43KP7Rvf+Nb0nW8/NX3oQzdPf/yP/4n8HPhXv/q16R/8g3+Q9WznAXllVwTO18h37Jim++77ZOZzxx2352+SXHbppVU+Bn7Kw/2346FgrYTRoW9V/W3etC34qMnf8S94jvxQ7qre9J0y3JRTGShvFm7Iw4+YiXME7YEHvj198Pb35+d5jVXZxxgiIRs7xD4ecvTI8Ug3BY87Uo6Mntr9Iaeo95A1JcVuil1nfvhAPspI7lVXdVTNZ48vjDLvyF93h191YexVnjr2UROgMnf9Gxt6zFSWXmDAFxx5yJ/Tjzh0UomykxP4ZwZa3fd7Jxd/2b+5aJVk7D04SBx5aS94ArX4FTwkXgblGASk89EC4E4QPhiWF6xDi/wohyFDwVm35fAlLbols8WiAODPsqOnpUS+FRflnN/LMF8sWqCV9YJAJDMGZtki/vSpGost7hhntD/90Bjhk8C50KeejRkr7m6Mc4J8gr/mw58A9JrflnHzTXY+FqENkcupaKv5Q4nrt01f/sr3pv/sv/jvpv/X3/q700UXXx106wtcSTvqHH1HsAktw7SNePLj08clkq9oy8oiv/xENl6iyNqJqu05ZoSS0cIo0caEcegUTrfLef4l8aaVxcVMjIvxhLsBPYtxIcc6AYBv42ak7HQBLRtOfkAsnMwvwqsutZdKR+ZlzEUdBq+ePg8clZvx+qcydD0ApUCr+yI+M88guSnqt8bUTq8/R9sIOtIVX0khjS11j06NObUYZa7R5skHbf24Fg2rLSuLJza7vKBkolz1PkLjNkDrtNK0vLrNeS9aC1jk0/3m/LBc7y2/zqtpnQ/gwx3zkaZd87tWPFgOBx3m2WHnSzPiLIPwEXctGMs7Qr+rW9W0HL+c5/neQ6Ihg4UsV8fyoNeyAWP6zms5z/89MJZvOQ9urfr7cbDu//k3/mIaJTqQyb4HvWrs9eNpOkgXtAvdQjAI1rGJmCADNxXVyF+cdNXJ/NaHHZMyOnS27KBhjGzZvDEMk22pgDib3T+mh4btYmAgJH7hJnl00G+/J2WHAHRIQPmWR255zp3YZ0Hh4Ek5crs6nDILA+LJwu9iAHjHcrcnGIpBy+91wGGIZYeLwUR6YQZpclFG+OKLpyqHMHx0YxF6duZXmDguMDOd9HghL7R7Jyd5mcFkXCtIBo8K8/TO5ZGXkIPJET1xaAKTkLtBrRRkmkBY8FyDiPyaH+GcFV8TYStA5OfSLzzKFFoUV3EG2eKZq7bR9Mu/oN0yyDzm8refDADaBmdgYvXeOKBlhBd89bt4jl9Yy1ZaYehI0/l0m2jo9KD4DDlaYQ/5oUGZbZqg26Aw+C3DEZKXyFf7hYMHwAhqvoQDT/WYCwURToLy4G8HVuIhL7LxRFOZsj+EgoEf4eSOZ3mrq27H8BjFdjP8eJ96E9e8dTkouRe8W/mKo4jrY4wHbaP6m3s3p/KehuNOysBo8EvcvmB15OiJ6R9/+SvTCy8+n33/13/9N6aPfvQjaUDs27dv+st/+T+dvvCFPzDddded0zY/OBjptXnl8Rsq08qG6e233pmeffbZ6emnn87fIaGYX3HFFdNll10yffCDHwj/5dOVV14ZafyA6Ilp9+6L88hYKRK106nMOZnP4wxDCb/KxamL+B+4886Yj32onwu0O0fIFnx1vzEOKGd+mTDSOpaprZDtart2/CyMB5XWylCOwaGckrs2RoHVplyk35J9qurTb6REqunCbVuyn+fRrSi7ZtATlXrATzlQT3ljSl6r7WYO56p9FG7133JkY8wQtdyWS07VPmocDlrh94yo5Et4/Qp7tW1l7PzIINtx8O6dU0MZxq2mqTzU5wXuA1lFFjwbI4705bE59RkR+Op08ouQoh/x+aGFqKeSlf5d8q80xpkaH7O9B58tE5DyCrJkkvSVLejCMXUJq/Ya/UW6oGdHLuWU/EhTfQtuopCz+g8oo6T4ln8e+4u02iB87Y1x75iiMhWByJ/BuH7L9NjjL05/5s/+lel/+J9+e9q249KgG+NZpjPHbZ6OHgsDI2j73GyUrBTyyCPlnnzUEcOcIyOHrPs0nCwy1LFWPMDvsTLLnmWpI5PGlZ6/QJY94qQhL193zLk03vG1PtJo5/AdzdWvKOa+pmeHgL5gcTOaSNCpuVN+AI8AfXHNS4UWdBogPJOqxPCQt3ry21MnYzwgi54fk99I0WM9vx0k/Svn5XAA/ewXcML5pDhepVd/KVt44bRVhqQ0xgP9nHy0B8nToI00sPGJTqUsOdJrfBVTMLrFl2w9y9+yKah6WTxr7lzGbTrLsFb4+dL0u/jluKyTOR1Zje/LIG3HrUWnoeNGHPGdvp330f046Dz6OaZpeiPdDgfqpNs7ED7S4Tq+Xcc3NO1lWMXPuvvR+AY4VcdDmqU8gHDQceOz0zXOCCPttWAMR6ud8OwL8zvoPNb/+i//7P0GZhOjiUznyoE9OopEGj5EmeckHgTwwe8yZRkk8ypS/DPA52dSY0BxNMiPKwU7iUOBysv00ZnFG/CPn6As25E5Pr32+pvTc8+/kF/ecSRMuCNiJnMDeq0mUAQjvyirlQ0X7eWtwxsEdWgNXSc3+Tszb1BUJnwY0A2uPqdq6zVXsKJAyiUd5URZ/Q4EevUL5pH/PDG1wtlKMR5LJjVhtwLaws4BKoC/BvWa8LpSyCwiCx8fMy8mZni1ClfpKU+cOmmlg7wd3SDPKF7S868HSvmXYpDZZJpKW3lKhBdQcZW/J159JYhMQfIbqI1XR8rKyCErx1OA/JrmOFn14N5xgPLdMul8i6+C5D/wO404+OHJd/TlLx3wHOtAOs+m6TnioI8nIKzDOz3oJ+DveJ/H1g6bB4DW6Lr8/HgZeRMG2o+vLgc8+NqjeJN002z+gfbo61WbQyHVVtw/qjtIpWB1us5bW+nyaEdpqAQ/+gFZ8HuOCpn8FmkWbVxrY/SfDRrGC6v+DBHHrHxNyw6DhYq97+ydThyv3VX9ym99nDp5eno1+vnf+Tt/N55vT3/g5/wi+78w3fq+W6Y333wjjBLHpLZFu143feKTH5+uvfaqyFe5L8jfPtm5c0e2He7W99063ffp+6af+Zmfnu699+P568e+4PXwI89M3/7OE9PjP/jetOedd0Jx3xn4fuH9wunQoTCewoh2LEUZyMnYok234qLIJYuFMtJ1lzupgXc8+LRbwd8Kmngy0zftjkgnvfBOXzj1Ll4+kWOOmfqyVfXsLxGXPJF2+ON/PtEv5cy9Kosq3a6S9aSvfuCi22GCPSs8Q1f9HQI6rNKof+0y/NkWyl/x5zogbcsQTzXWiJ8RjE/hrbYenlAK/VuFyJp8PSv/ips5yoyyPsKg9Fde6bKdR77hLK5IV21f/5vHnxivF+9zXa2Xe43J3vWFUhDxPo9pWabioKH6W+SnfPFPdGOQ03hXIN/RC79njetWviufknHx3DSKvwpf5L1oQ3KjtMt4ZV4cqHsf5u2NMXeenr7xjYenT33yc9OVV1+bYxV20BJP6T4ZTstLgzj85kSKudw4tFJZN6YIj0B1U+NmzbPKYpzzbAfMByjlxwBQw94c55kLYDFGeeIJfeXNPMKVvAJfncaTwZ0/nmje0XSSw4Isuyw8E6ouQYcUSFPphM/rnplf8hb/BeFFnsYFQOY1zld9NRhjS1rQpdcSql2I87tIc2TRnP3VPr0s0nqvbDMiF/6q3sUV7WI63kMAjrFla8n2P9NOWPirj6FbYej0eC6s4ivO+0in+WhYfn8vgHs+/A73lN+IO/obxrjfLzSdZfrL0HHncw38o2walsPGdGPcMp73Dhv9I6wVNvIEFu3o/NA8Nb2RRvuX6a4FTaedtjPy+F70QacZYS3c9b/+K5+/v36lO5i2FRQdnpGSq1lWoKL/nVkJxWh9DGQbY1DYdMG0cXNMnPE0SOSPR2VPiQEyOq5BshVez927d+cKnlUPE2cpS/WVHAPeRRftmjZvLAPAD/Ht2LEzBwC/TfDqq6/mRXpf/eL27zuQXwM7HgqOHRyXWI8e88vxMVjkoMg4CsHEwIaGFXtKmN8GMEBEROSLP6s9VkO3RXlr4skz2fG+/UIrjn474d1ckfbJSIpfH30wSCkbBcZ7TgqGhqiQHMBnB1SAcuGFa2VOeoN6fl1jrpOxcoD3MQytpsPf8U2/GkgMpgbJnCerrHWGvdKWMoF2Nwx8n5tH023Xyq8yKaOw5qNXseBwlT7oRBvqI0EjiOv0+Ob6N2tabmMjB43feXBjmRuka9eAnvRjuUY87yDrYrVeW5Y/OlA0DbCaJnC1F+m8N12Of5SBMLThgo7v90BInlPRmf0UW30MbW2REUFx8LRrlwsKEY8unjhp5cWvrtEBmU/kmT+SGvWmeOujH6grq5PaivsUFKeT8wVxYeK7vuSD3vHodwyPM2eOB62ToZwfib54eDoWBom8rfLpq76kpett2bI9wkNBf3f99J1vPzx9+cvfmN5+e990++13TH/sn/4j08c//vFpz5490zt790Q/3BLjwI40YG6+5eYcF+zmyhfPfkzRLkmwEuOUD0Ecj/wPRz89HobM1umWW2/K3ZZPf/qeadeuTblr8tabb09f/9o3pr/9t786vfjCU8H3ynTVldckzW1hpOgHJ06cyvp0hIoCYXzp3tEyNG4Z68r4C4UlXv0qu90h4+X4z9jiecxxuzzKFsyHbPR7Y4f+me3GAol+q7mF7C225PEaeQY+JczoLN+ehPDh2Nb0rvpnANX4mm195rENgwbpuu9nXvmcPQHt6zYMPKXJdKthRaPi0ptQaeRbDjD4BspzHL46j3BzdOfZ+XNZntk/ugJjLpUagXBNO9MXn93fmk4ZBVWeIiOsx/BOM4+V0SaEqytx/Pl3zj9zrUQRU2ENnZc0TXOVbiI0nYoHLTckuy9XmrHM5e+0xmB9tPzmNXOUHfxNMV5M0z/8h1+drrv+1ukDt98V40bN74wOR+XMj/xqY9XgiD9lQJUDyVP6wKKcwnvs8mz+QY5DAdpw9x08jzjeHXWkN4z0O770CHiFq6yOb1lsyzC0gnZJomFBu2RUsBzfUChwg6b8sr0qW2Gq+wjNeuBA141+3OXh5NftrMMcM0NpFS/e5MAffzJ//uaVrJp34XnZ/Rwo/hMnntm/0FoDpMdP0pnpLvNnbFkL4KwFme954n6/0OlHOmuFjXC+cGVYTut5PvwRfj84I33gHXTY+N5hYxx/44ywnG4tB9ZKCzq856OGkW4/ux83jPRH/zKsFddh7bpvj/Dj0oywVtz6P/ybX7jf6mYVrBppDvQxuNVKRygrYaAYN+2mlCESHTQ/AxEpgqcgNxsdlJZiFP02QvKYT4Tl5HpBdNSYQK10XrjNZU+KplX2eCaNTflL8c5c77r44hi0Lkw/PMoaJYdCcujQkVBi9uZZ9Hf27p32hxHDWGGgWD01gNhhUUcUDjs09Zli2/TvTqdCAbFd7U6AASYHH0yb08JfRo9jY0oXFRsDZ09upRSXstkKoTiuBVt4FE5x5URpNOSTK3sp76AZEasWb8R7cMJ60I2IekZ8T7xqrCe0mjgzJFdQ0DXYy2sciOAJ4xheWY6QT/4LWki0k0HizwqTSbZWZ4pDctLeyxBdWM0pC3IJfLJqxbsnGZDlD9eTVzdKDq2R5w4f8YC4Be3CH9OC5bCSgbyLrraXK4QxQQsHitFyqoneCn0p5rVSVsYv+Wln8ofLcEBXfEO/wwHwxvyFN1/cGMcxSjzJybPLkm0w+mLhtZFkVyXkH/UhPKswaAH5dF6edhEtBqSx7lOhgRaUoh9vSgHY2aDs1Ce/Iyj4cjTzRCjYR8MYOh590I8VnjkbfS6aEKXcHR/Gg4UCO6T6mzPzF198aRhCZ6cvfen3pv/xf/zb06uvvjn96q/+Zrhfn255382Z1lEt5bKbQsHWX8jTggCjqHmHQya16+pLWuqGQuTYWS0g2LHwLs1NN9003XHHHdPd99yd9022bluZ9u7bOz300KPTdx741vTkD5+aDh8+ml8bvOSSy6Yd23eu7qLiBT0yLTlGe4sxkOJiXHNEiLHB3+Ne1xOHL09jiXAKYSmZeK4Pi5B6NKWqq3Dqg8GJVtGpvDOP8G+IP/JyCfbM6RNSh/x8MdGXEmv8Bcovfdc/6ql4nRNWePVchI1QPARNTgvJJyi/dFzjdXz5axxsHDyUv+YHkOFz1p0W8Ku/9oOiMULnPfvjL7+WL02On0P50uWbfkiprDZSYyhceIVbR4gonfUOWn7NT67s64/qVX7hT2j8+Ff1uKh3kH08fY26kKP3juu0nWfGhRt5APByHIq6lwW+rSYySv7e3/vd6fob3jd95GMfz76oEcH3tcxTFusyv6Kd4bhWpnDyKGMlIsXgxb/V/CvcMbixnjl9FzSfizQF/Hh27JDfDpb8SQZVfYyOUfNfzJNB312SnEvRijwW1Bb5vDcU7UBOV/94q/4rXHmClywH5CplzQdl8OnLJauIS9zyNxTNan/VV0smIOUz42SWnhFS8qv4qvNFW+my1YM0Fu075954Lpe/+VsO99q8gG6zizyKVrvzhTU0reXwtXAbOtyzyrs2zZH2mGYZzhff4WMYGMs/4qzl1uKvoeNX+/0MHd5pz5cejHGN+/vFr7zhzwFL0LhNc62yjO+NN7qGfkejYfSD5TQjdPgYv1YYWP+H/8k/dL+jUhGVkZRJHTJeUrnJ1b4sfClWTUBYKjSh0BqqDBathCedwO1JknO0w3tN5qWIMhrqV+JL6cMD5dCkXAL0Sc4682sSt5PB1S/OO2ddx68MFAyNw4ePTC+++PL09NPP5K7Kpk1bpyNHjuURMThomYhwnLxnWfCHd8rYuulYyMLnjvFGKevtfvh+RBJ/aDmWkvc05h2l/JxvlM8zSObA4V/+uNb85Hor26CbA0rISf4cubXrsK54YQaa8Z3SbwIR1JMvQ4Ts+4wrPEDmBtM0JIrBpJfnkec82zWM755d/1X3Rc8nVpvP5cE6lY/4V/6FA63MY2S5/AAeWnA6vqFxQdH4Ueh8+glfuubBO4NMmMmmwyqf5gPvJSc4RUfeJXOQE1hOVguDxNN7y6J59d4yguMJXxjwFK5M+oN27104B7fpM0ocnay7ICXjMR7vZCwP9OBXHCOyDEVt+tSJ6muUfPEM++pPdZxJvnYMDx48mO7Agf25Q5NptsobL+6SnMj+p99s2rQln4cPHYl8Nk8vv/zq9MUv/oPp8cd/GFytn2699bbpp3/689Pbe94Oeu9En6x7PRYTKCl4JTP9g2GQfIcojRU95vh1dXyWwh91F3QdhVFuYfjXL0PqMY7F+BOK+86Ltk2fuu/j08///E9Pt99xa/L/9NPPTU8/9ez05S9/a/re9x7MO3IX79oVVNaFcYX/MEopR0GHnuD4CGCQ4LnbDEdW5N31Te7Fi/pj1ImvuimlA1/1GWT10uk8jaPKn/05x4oYo+Ld7simeDqypen70pedaPVXY6g2XzzIH494qjy7Tc/5Ja78pApY9RTAh1uYi77Z76BoVz8T32k8tcsehwIjwsrnyVV7XJS96S/T6rDOC9R7G4A1nlDOsOUhv/w3j4tNWzhngav6Ru2aaz/BcTrty0KW7LRFRIuXBZ3MN+tFW50Xa3JcWPAZGPkuHH/hyXcxFV9tQPyCbo0vDWOcpOXQEIfHkEH4tX0KfJQs8/dbJSdOrky/+4+/NX3w9o9MH/3YvTFWZdGSBqNEVzppt0TbNC+JT8KVh7Gt2/Sc5Tm8ka06bqOkAV/Sd78YHTgnLujZkXR3JQ2BxCBbcYwVfAX9wNuoT+h/gVcSiXrnQdZzdkVldkP4Aiog/xJIQOab3uB9fudSBlH+niMAGeBdfytZzzQiPusef8F79j/h/sZ/Ye3iT9CodP6Ocl3MjZUWfhs4BWgoe7Q/+laHCgxY8NkxaBb9qsuKFza+rwUjDbAWbfDj3kfouLVw0G83wojL365hLVpgOXyke740I8BfC28577Xy6bTv5UZ+2t9puW4Hjb8MPfe/F6jntdKCtcKFdZrRNYz8LeMsu2WcTr8Mjcut/4Wf/8n7KeE6BSNkMQjXgEFpBvX1mBqAq1PWCvv6/JRmKU0jaOzCipHKzBMIo0zJKxWf6PAMEWBytTuSx7EiH087J5K7AJiTTzjGiTgrhC6bb3H0avvO/BqO9AZaitLBQ4dyN+XtPe/kJVi/UH/ieF0WtuNSx7tCgcmJiMCSw8w7qjN3CfgZM75UQqn3nis7yVS8RwXWUQ3lVlYkgh4K5Df7f2TQNVFVhqvQlddNgF8DyQl3xvWusaZBE7wIroF7Thvv+LZi3ApeYGTaDZGnMAMqGsoimhKU+fRAGYH8nt1YGuALL8WpBruOz/xnVw17MVH3BCccD5ywwqt8AX+nyeNLyhk4wLPfPZu3dj3Itmu6zZP8zswGRIRmO5EGoNl0G59r3rmm25A+8ghZUc4Zpmi2YV1GwzjhVB5APBmg37wB+fezeWs5eVq9T4jMrdJih5xz1yvLFDzGU3+Fj3Zd0K4jh43nC2baoEvbUdLsB3ZAEHbRHH+58xDyIsU6OgGzjN82wI+f8Infg0E7+u/mbRG2fnrttTem5194cfrmNyn7D+WdDvG7Lt6VCsij3390evjh707PPv9k4Hxjeuyxx6bnnntu2rt3X5bZ8S0GiqOltQMafTyPyTGUyujTNix21EKHegnGAlqeqdRHO7eDAufUabSOTO/sfXu66KId0+0fvH365Cc+M91zzyemq6++Iu+hfOc7j0zfe+g706GDB5JXl/JroYWMS96e6AG/6o4ndYUn4V3HwmuHNvpb+MlaPdil8sy+ETR6IQbf5KpM2Q2jT6fSadEjjBEXuvPHH8Pvd1C4bdu2pFEij+Kr2ovyd/vp9jq2O857lwv++SDTR3yNFfDOxW36yzRqLKm8yjiYKyifRQcPksPp9IW/Nk2wwFPPkU/8EVZOzFzmOX6kkf58rzDHnBgl5jf1Y1zOX84Ol/UXbU65846AdqYckd7Ym/008NDKBaIIl68686xjYeQwj18Zn0FJs/niB4tyVzj/iAcW6au8oBRWBvDJeKu271L72Xc3TF/+ve9Mt77vjulDH747eI+xIesBv8Fb0Hap21gRiZJH5UoZxLusaswrXuD3/FB84s/fc5UnoN1V3S7q0lM4B4/MzInGmMRPGpUvsPNLMlnPEWr8oYQLM8dlVsl6liBd57UmJLOwCkJKyXv+n4OTzkzY04ICijnXV+zsKq8sd72uli88mVa9lPzIQJvMqMKJREkx0pYeEZ65ro1Z6hOspm8+w59jT+DJNo+yJWYDvtGBEnkEfvXz8rdL/iK86Z8P4IHG6afwjuvn7xd+v+maz98PfsdJM5bn95Pm9wMjD6N/fILm2bPbOfAc8RqWw38/7yMsvf4IPuj3US4tJ3FjOFiLxlogXbet0TU03TFuOS8wpgHr/uu//udWrHz2hWOKVX4mMMAgEWznZJsNPTpKEo0e7N19grNWOHQS+DODKsOAIh3FIhLMR6FAVVbvfkSqeC9G5Y+GeLsQXBsvPj0sa3F48KUu914oHA1Hj/qizgXTjlAkks+giwfn3EErKeJOhPJloNi8ZVMeOYEnTn5+Vd1ZUHjCfPGGX955vj7CsoxnT4UhFwr2puIbjqc0XAu7eW7oyqlwg5hBqsKlb2h65CLOACKNd/QZY2RnwoTbVZtGSX6Jpn78rgbEaoSMkhxI53oI7HTy6TI0v12XPXA1DhAX/ye/M1GKUylB4js9v683eSdfipcnaBnVZ0vPzXPM19N7Az+6HVa/6VCyGulwHQ46jfxbqa/2d25H6TLAFa6d4kM67+I44P1MlL2VDmk55XSRG2hPWVcRD3/Mq+jX12nEewprQ8VT3mh6RwcIy12U8OfXceId4JkiFZ7066NpVES83w1CD28tOwZI5skwi/aijOKMAe532NnUB6uutMFqV9JwLso6ErJp89Y0InxB7/nnn59+7/d+b3rkkR8kvm5/zz0fmP7kn/yT04UXbs8veum7ePLltiN+zT0MAOl+8IPHs5yvv/FacLeS90KuvvrqdLfeemuWmZJQMmYAnI6+p/3XMU0yjNZBEknH0+KDOylddkp9y9YvXJ89E/W5bmMYIBdFWY9P3//+I9PXv/aV6bnnX5y2bV03/Rv/xr+e/TtKnjyRg2feJ1mJNhL9Tx+Ud49F9VshZRQCd9pSuQkey4ApoxAf1Ye18zZIox2F4vfuih3ZqltyRJNCZqFBn94Z8iYHBkktcCzGDVD1rw2fuwMnrGWTuxjGHgNGQCleETQ/AX++RltSnmrHwiu+8qgX/oiZ3/VludT4V2MErIifjQb42hb5pCyCtrDua/wdVnwswuD3p38jKOoQ7QizgxXtIuUZ8d7H9JC9g2j2IdcLI20ZleLVJdr6jny0E/VQbaf4gptHJyPegpqwMgyqfsyJUch5nqg8U8kMmlgglShJ8lFtpxTQrpfCCz7CdRsC0lZ6JCu/lGekWx9GyKkw4O2cQVlZt3k6cWrT9K//n/+D6e6P/9T0r/xr/1YYJBdMZ0ImuTO0EvP8mZXpcBj81fKKpjKFFJMXdyb0MyDfjJdvuFycU4pgl7HWY1PKOIC8up5ApwUtQ7J1PNTX/0C2hcDPcgZ9ctyin4ZMtf1t0Qe2RntPaQVeFj+416JA5o238I95LQDfq956ZGbq0MvMYzhoqs6CSI1zEZK0w2WSyhXPeb8sZFVtEgbUoIXGUH7yaL58dSwXAqMwjmKKYyh6OgrvqR+03tTpdNU00uKdTHyNrGIWMKMGdFuugOQ5C1pjZefR0HgN3jusy5Hlm8M8m957wTLOWuk7zHuHeY64YJnWiLMcJ5xbK01Dpz0fjPRBpx3z7DzGOP5uE+TcYy9oPCBuTAs6fcNyHOg0geltNRx0XPs77w4DjdP5dxhoWiPNZej0cEb8kVY7eYy0GmdM2yBu/T/1az93vwH9wm1ba2CPBu+LUyJ1K0F2BeayRyOOwcokkquVNSmYqK1iUhow0CDDUnTqKz9AvDBOpXHutPj8pgFdR6UM6eyEqVLru/8bc9VSXokXTzR0UE/4aFMCuYyLf73L4qiLH2Drrw+ZCChHuWIZ/3r73SVgO0cHDxyc9u7dW5ftw+9yrYu7ztrbbj50+HDuwkSinJhy9TYGLtv+uYsUtIQZ2DzhmAxcoqWIkK4JabVOwiN/kwK/CUk83mvSUuEqDWmNvMpr5a4qd5UM1HRVF5FggKJRq35knystkah2RRIjZd4NivM+DkrSF0799oNJW7g6QKvrFU4eDQh/0wLqFS6HT3jdHopudWhOGZZdp+U3eY20wfhesimDaRwYpGcQoEHuq0IL1/kIzyOGMTErB5LSe6KfvMY/bRG0UgfUkZ08F8r7aJ9YdxVM9hkfE7I6znftJeh1OrTUcSrhwau06eIPHG0CX+t9hjnCsi9GO3O0cUsYCSY48RduuzCPPeFXGbRhbZnbt29vvEcbDsoUagYI8ehfe+cL5/nFrJj4InXWNbySPyVOQTcFzs7p5Zdfm/7eF//+9MW///en4zGRfuYz901/5I/8U9OVV148/eqv/cq07UKfID0cdM5E/NEoIzmvZJ/esX17fjXr3nvvnT7/+Z+Z7r7nY9k33377renrX//m9O1vPzQ99tgj05tvvpVlsDBAGAzad1fqoxkpvxibxKvDLm8dayrjSntlTMGtNhJlDblZYT569NB0+MjB6aqrr5h+4ic+Pd1yyw0hx03TtddePdMPsiinR623P8oRsq7fTdCuuTIquYjNelA/wo2R6jVYSR40OeMdoyOqNQLx385vUMBfN22NOuBnhOzcuT1/k6THx6QTuLVzWYqN91J4F4phtelqv4BilCvf/ncBByi69SQz5Rv7UJY986p3wXDNCas8RTy5Vzz8kOXSvx4fFvxVvqMf8I98qoUcQ/nhpatxSSyH36q/wMr8S0HQhtWD44WOOlWb0Pa1IWmlITtjd493giM86Mk78TMOD3Meco0IuwDaaco+wxdyT0BnDh/LxE/OLYuSb9Fs3HYVF3xkPRuDov/74EL6ojzTpukf/s7Xoh9fNH3up342+LbIWHX57pl1YbSczp2S/NoWlylrHDMepyIeIOuM52kQFv+MVVne4CVjgy/PHMv4Ow2e8TvznfJPtz5/l6t2oJxIYExGW53TatMrxscI1McsmHSLC5TAqTF4FeQjIr1D/gkSLLzAzuTsTci0Sbje3Y3LOp7HFXH4Txdp0a+jb9U2O847YxE0D80XCC5n/NID0CUf/aXabPXb7rtNW9vzD046YRE/lnPhXfSXjm/+uH6Hcw5vndcQnuWZHei4EWeEEW8ZOmyMG8OW/c3rmD9ovBHEdzpuxG8Y061FY4Tl+H7vZ9Nv3oSPaYxtHcaN+I3Xace4Efq9aZwDESdoDF/GGdONtPmXw5fj+71pjE69jDQaOl2nBY2zHLbsMvx/+m/+/Mo777xTOw/RAXJwi8FBZ7Sl7RLotq3bI3xDrhisW1eKksHbgDGFYmHFSmYGMpMu4vwUGk8KQa+cFF6t1jI0gs1VfFArU1ZB65x705QWDSsHaAgTL0zntNvjuWPH9uBt8eN0yuQ76K3EUsIy73iX/uTx49lw2vVAID0FRrr8wTR8hEHhndEm35WQof5iSxyf6PeAYnXWyrEfjgR2jPAjrsvgSEZ+5pQcA5JmhKOBR348AWGAfJQ9ZRpyLCOuf9iqykyZkk+Vx9eTip5yeRatqq86RlIXquWvzE0Pn9Ioc8tH2ubJiq3fn2HIyQ8od8sCnrRAHu3Ecfzy46+2UI1W/vJ1h4FfnsLxB+BK2/k0fwCOePidBz/oNHD4KYk+2drl7rI2L00TLsfYJRM04DracepMrY7rN3AAZUe8FUC0pKvjUyWjxku2VtyjWnxBS5y0LZeWhyc5qGNPPOin+gna8pEGHj/e0YHrEjl8Bkkp6RuqrUTbwJLmRzHuclN8Dx85lGn1F2lN/hYO1C8ZaNvrQ6Gb1m2d/uZ/89/nL6xTiBgjf+gPfSGNDTsMPpfrtxPcwaD8+20Jy30m4/zNhpVoiysllwyLPqEMjJ+ub/3vS1/60vTEEz+MsFCWIviDH3zfdN+nPzXdfvtt0ZJrR7Dq8XR+OaxlYBJXthL9SpahjtjVuMJgS9kFn+rJJVrl1Yfgu1dCEfKjsLUDQl7arzpcNx0/6mhZKbnipO12hF6VhfzIONpBtDl+OOraZ9XhlCLNiAl/GID4M676HQKGhvL5FDJeq/WEvCJf5dUO8aC8aPODNoS0I21DfPFUbXsj447xM++U1N94Jj/l8IiOtoYW2tIrexpX8aIshRuh4XKXAkb461ep0SzlqnMZ6XvikczQ6nqXV8tpGTIs+IZLZuiuizwYurlDshLyi7ztjMFdkFhMfo4ZXrDOb7vUeFN9Bq3C6f6Ad/Vh3gKZPJw05IJ3SnQGR7tg7GX5ZrlQajNdjhEaIo5rHDSPCpOf94yf0y8Wpko+xpjwrspEWIIiYyU8IZFKN0U7u2D79O/86b88bd125fQf/oX/NIq7eToTiNjZeMGW6cixk9ORkyemdSH3IJh0GQcpTfnEH223oeRY5aSkw9dfi7fFWCs8yz+7ajM138DR79Q10FeFISpfnqrPaN/hsv0ET5sDf3v0AZ/BDqGloaL4udMepUUfnZLZQj4dXryUnPgb5KXukoF8Fh+JG2FHzP1RB+qJkaYmu77ga391hHbmOfKUPwLpDz4X+S9wODmkCrX6Xm3eaQbvuOl5YJyfWr61a4RGt53iH1R/q/w678qj/HC9V3tXlHN59D7Sa9BHOCB912njdj7K0fXe4Ws9u497R6N4rDYuH+/iGn8ZyKPjG6f54dDo8Ka9TKtxG0Z6naah03Ya7zVuLNqcp3duTN9pQNPHf8vU+0gDeDZuw0gjG/Rcz+eDptvA3+/N9whr5dc8cR0/4oAxrHG5ho4b03X8iLvuv/hP/sX88UTKhgnOgOG+hg6Zl8w3+kKMVUjCD2LukIQcdNIgP20IRSRYSWLyMpDLlOJiAhw7EVerhqVMmuw3b7ZaYkW6jmtJb/A1WJkMNVq44vpJseLHK6cwfmUc1A+zVYMG8JK9CEMLX90RMOyCIIPD4IIvgJ547xz8UbE3QMDntwqOH/mhrYzy9C6tsOaVjMmkj5RQNnbvtltTijC8rrDMM2TX+cujZYiPmri9h3IRddBh4qXzrlyMr1Jwiq+Uh5QzLVvjbTDhS1r54d+TYi2u+WBoiqvweVCYJyjx8uWk6aeyt9zkT8GC22VQNq5xGir+3EEbPQ4P8Hu3A38tg25zKYPAA3Dk2Wm9U+a1sQjKdFyFlzKCpjD8C/fsdpjljXxO+kXteFLY0IUvHzTgtFJoIpM3f8spWloUyKdoQzEYZAbQQqP5B+hJD6ocdhG3Z7/Fa9cVJRwf0grnpKMkdVkq/FT2v9OnTmS4o4zKh4bdS378wGckoHf99deHgn54evHFF6eHH3lseuB7P5gu3L4jDZHPfObTk6/q+cIe5R/94DLKUbubfrCwdlrqoxd2J1dOB33HZyJMuOIrZ9cHXi677LKUkfZpt+TRRx+dnn32uen119/INHfeeed04403ptJ+8803548j4tl9FOfN/Y6LzwUr0+Yt6pbs/Cr9pqSrb5vEu71QuLoN4IeR5mho1lEoSd1X/bCZxZqoXXpk8q39Ul67DZTsjBX6peMq9aOsaK0LjYTRlncVZgXaOBVJUmbKZkEFnxx6XR+cTNPwiHbcbTv+r7YveSqPtteyNP5UOaOM+omxIVUtUim+4OV7POUD13zQbTnbbThGCVBuLpJGGv5us8ZX7X4x/guTR8bGO/46nxxLwq9tAuUo/gu/n6BoVR8NjsMXcou6jlKHH83gIZx6rjw7vfGp+hCj5N2z0R+jTuRtVxRZtJuXflb9NK2SkTLbZcA7YzZJxrN3n/GlD9H7vDMia0cDM614tCucHCekRD9c/F+NG40SIN+kka/RJhiX68Iolm4do2TH9Of/77817T9wdvpLf+W3pk0+yx1t6szpqKuVjWmUHLdIoO0EBYtrRbsk2nnhhSv+ileFEhaZrob1s/E56bttqktApokbYXaUEhQj0wRvGRD5xTs/bhzjujDmCEZ6EK24KG/9q7475s9PPlkeYpnDyyVaQNEvqPQd1Tkfi/GBMWJBlnESRAOveMav/m7s6rw7T+1SOwCNL2/QvDEmHC/snbzV8OgzxpSESCO8xpVa5Os6ycXHkFfe85vTc3PCwKn5ImUQUHF4KD60p9EoGaFpdZ2h473LUHyuzwWjTiuf5g0I77oeHah6qL4Op8vlXTjawoxbI/4ITa/DPcd8Oq558t54oOOXodM2jOnG8YrDb/sbD45w+fY8AkaaAB3lbP645byB8BHG+Fr0+dEyLMOPo3k+GHk6J9+Z32UYw0b85bQjdFw/1//cT99+/549b+aRCudRzTOHDu0PoVqRjYyj02zYYHXDYHp2OnUyFB8daV79jCxSqHmmNmia4PlVjM6GARVUk2IZLS5/VmWcjc5OUdUZS+HvCo2cI99omAahSNiKm9VWNEwQ0lRnrZ0R8Y5pgaYl/0WnL+VTAwIRkrsecPM9EDpOGLo6BoXN1qo85AfPtrVJxoDjx9hM2K14+MFByrJJu1axS/n1JANHZ/iVYc87e6aDhw7mbxn4HQpHX/jhY3hTKBF2rfLYT4TJjytFAYTcTCYIR/myg6iDcOQkuL76U5NDTWzqTGOLuAgnH3LJCXSWhad3uCW7ko0nuXL8ymhHzdi2McqcuzchM7ytyijS4S+35iNNHqGLsKzjSI+O/Ml2BPl1A+bvwavyVb4ydkoexQ+5wPVeZSzlLIUTgNxYJkZyyiwc6HxKVjXoqP9+R5e/QRmVRRx65Cu9fMrIX6xM4w2/eQ8hDHxHIVd/UT8nLv3FZBftVJ1lMEP6ZDrtBr++cuWLeXm5POgcPHBoOnL4aH45ThuRR7aV4MnERBEN7pIvFaP8OfGtXzcdPuRC985U2N98880sk36ZfM5ywrud1FtuuWV68MEHpy9/+fem3/7trwTmmeln/8DPTn/iT/7T0x13fCD4OpDjiLsZJ07GZBVFKlqRaWSsregfykxO+eWbd7XfMhIo81wptTXwe5aBVMY9A+G2226bfuInPjN95MMfmy699Kpp3zuHpm9/68Hpuw8+PL300iv5md/XX3s9xwo7OhRUCv+Jk36h3Q+yHoyyT9OOHdtCfvKzW6JfBF60Q3mWclR8WTTAk7AeP8gz5Rh9JzzpryORdfegaNiZqEUa/qQfeVUZTb4xcYUMja+bY3yt41kbpgu31QV2v9S+adOG9FNA8ANyp8YSa9QNearnbs/a0KLu5vEgXLxm/KLtVp34l294TN+PgvoTV/SzuN7ivdps58dVuesd4NV7y6/DPdHrd9D0QfOt7QFxi/xrzuHmAH9m+czPJbrlyKldvQdLMFKOtStQedQcU30dbvPZ6Rovj+vO9KDUmDPzH57kMZ75Hu3fU1q4JYN+L/ll2bjV8jXvnW+la0AvYjJOUwwOUgqOpE0XbJ6eefa16YUXXp9+7ud/Ie9+5dgMYSUMVUex1Um8mgc4cRkdf+SvbYHkLZ6VV2SEH2WKTEfeM26GMWwMB8L7t3gab5X3JE+u4YlwbcjYlUe3srzqGM05//AnZ+STzC8cshmb+QsE9RRS/kV9pGcGPuNoyibbYZVZPsl/hINuI8Czy5RhM7kszyxLUO/RF0P+5S8ZoVVjM5rNU80fnV/RT27KIMnQBWS++Rz9Rb9eizf8rPK5BI1vvJOf/DnzYbuSSeGilXUzp2s/HHms5UDjtczGMNBh/e7ZDnT8CB22/BzpNnQ5uoxdNuXmQPPWrgEtNMcxossrfDRIGsb8l/1Nr8M7r+U8z0nHxZ8OX3aJs/REr90IIx6Hl4aOaxh5a3ww4vGPeSzjLMd1+Pqf//yH7yd0ATqDycPZcZOmC6iHQmkxiVqVYECcjDgrMib3U6dOZJ8zGdfgVJNPVnA80ayVuWr84jtjCihlI7p20gfiNAgGiIquz4OGIhOVa1BioOT2eMTxo93+PKaRK4q1Eii/bGSUzsiyBFDb/RoLgZtM7Mi0At/59EAchNIvruN7VV8agxVF3GQDV1h4MpwCtiMUucwWPx5JtxRhu1F4D6lkmMGPorlv3/78WpivEL3jN1jCvfX2nuloXswvxZ9SlwpuBJRxUwq/lRyK7un5xyLh58AX9HMCYQDEu0Gcy/D4a4Uw77kE/r79B4LdC6aLdl2cK0SZJt5zwA9n0qVjKh+DKb9cEzTlI4yyhCeOQg6fct4dXD3we5K1lWDQCgHZplw6nkKN58izBwz12pDKbfBVxkiVVV0Jq4msjpxUZy/5ax9wOfxlWwgHH262qfAzRrTl1XYWYcAzaURYKaI9uYpddGY8kbBwMsqPJIRc+ks/yXs48icjq04co0M7cHxNP7EzYZcg6ynwS7ZWd+uoo7aDJ+9Zzsheu2LU105AGdR2SqzM58XRjXgM/kJkW7dtTfrydrTJF+oYwVHIlI97WYePHJn+y//qb0yPPvr96YUX35w+9rE7pn/yN38zj1AZBw4c2Bd1VxdR/aAjZfyii3am7NT3yeAjZRT0fE5bv0y5BLOLcaMnsMV4xAipBYm67M1vt0W9wr3rzg9NH7v7o9Pnf/ZnpltuvSUMtX3T448/Nj351LPT97736PT8808HHxdN23dsz7z9WOv2C3cEvfXJh/sa+JeXPHVHciMr9eVJptVP9ZUwjubxRC/K1Xkr1OLD6EACzfUxPnqSgwWcaCpBB1q0XXghe+EXbt86bdu6Oe+I7Nzpx2O3pTEizCVWSgd+tD9Qbbfaq8z0OXJMfuLdk5xBtoUMy9fVtA05CkQY3vOZ/gU0vUpf/QZ459efKn6RZ5PQBimV5DfWLeg0oGmColl59nvTBZ1u1aUSW/L3L9tz+ouPjBv4BtnnMJdhEed9xun8PMm7wxZ5No/jWLIYNwoCKfEKN/mf01R9tMwKGw4Q1sDXecoDFF7RGSHrM9Cgqs+Y9TJPX9pyhOuNNw5Ojzz6w+kX/olfSaMkgqNOImEaJWfzTgkpSrPKwZxH8h7tD1WAn+Ag/c33aJTUe7e5maY0Wf7CB+33N8dyaVdpLOo7AiO+Fo18eSvpzHj6cqYJKua+XIyJ9zIQi3/jiDaY6eJ99ZnlKX4LFrytQvIYmJEPtszp6POD5CGe6h1/KfO5vCm3AG3NHIBW8hTPzDn+eGYW4QuOQ+T6ZvVPNNMwSbo1v2R5YTcDeA5/Hv2W3xy8kHMFoNFp2vBpwJN3OPVecY3v2XNduy6fZ7sRml7LpaHl064Bfe89p3tvnoU3T6B5OB80L81X58PffDVPjdO8ynfUFRrMv+ZYcxiHT67D0Ogw78Kb7/Px+uPCm7e1YDnt+aVxLvxIuvl9rfDlOM/34md0y2HSjXFrwYif7//R/f+HFUefNH4XW1OpCCOh7oOcno6EQqTD293wy8cm6vrU4brp5KlQiJwHj3dHcoSpEJ3RQOG5OQbCTRtr10AFqziKjiJi+MILfX2oVuQ1hq5YDQRNuN4x7KnRwBHfDcoTbf5SYqvx1SdOj80NZqHIoItW7gzEoNGTijj8e7aT1yi0dh3vcq1yNy/C+msijmjJY+Q7+Yr3UirJqe6FoNl5d5kAJayP5SiHcOXgfADAQCM8kmfZOeVxFIeC775Hli/SGaTBKv+RH8Up3jJP+bjYjzfHdPCDHtnKo/mSHmQ9hutzs3CkjZotWc8TTHfsyrfKCC+PgkUd4a/LzQ+X6zoWh0bv3OBJHNA2hZFt00G76SkDvjhheOCqLOokBhHGwxwGX97yRaePtHknz65DeOvDGD4Z7SoSz2nxUXWNR4YIQ1M+woBJCv3iJ+o36ocx0GHKJS1e5dvy6DYA8MHvFV3xm8NQwVfM2sHH2eCj2nv26+jT3tUa+cNn7B8/6eK63TH1t9hdUjZpX3rp5czHJ31fffW16dd+9demW265dbr44ovza1uHjx6eNm7eMB2ZjzZl/gHGEX5tF00yw2uXp+sgmm4YBurUmFEy1Hbwo+00nronk/pE8MmUl6+u2SE8ceJY0tyxY2fghoIYBh9j7sknn5oeeODB/FjF228fDIV/83TPPffkUbDrrrtuuuqqq4LW4eB1ZTp2tO8uNW9hxB2v46cceeCLc8fGDpM+u4kRGGWwhQ6n5FiTv99G4a97KIsJseut3tflGIEuXHoLCRYPERqI6MIX6f5TKYzFI4Vair6QTH7SSoM+uaiD4n/BAwcP4e6PoP4WFJ81Joum/LUSU7RqEaLbCzoZNcsJm97tPFX+RUvazq9oVfp+5zrvteCccAZIMlf5U2ip4saz9iftjGv65IYPOdd7Sj2SMPYtDghDljybF3Q4NLovZ3g4cja+1m5fHSdLOYdPW12JYnqvHcJZBklBeC24NGTeEQ8EG9/kKV3Jv+qg+Ur+s3hRFp51MY4En31866tfe2L667/130//9X/7t6aLL7ki5uvgbd2GSLNhOnTk+HQsxoV30QsKypKyiffcHdAPmzmFCMjdixlKFj1uVJtr2Qgjiw6H27Dqx8tcVlD3Wbo9kkKV0djmLskG9APdGkCakkHH1w+NL/LJOSXGRke8Uj4RB8owSW9k0m0lIMKUmScfIyhvyNbXwNJ4i3G9PgoQcYglzZKbV/krM+BHr+pWHZ3b/+GptzQoVmJejfTGFHRqjKz5Qjplcww756j417TxzEDLL/JHGFxu8YO6QSy4qzyVt/tf+Fb7A54qn5J58d6Q9IKPyrPiPRsHPXUMRhojjH2oXYM0aLVsvLfr96YPxrSjf4QOH/PyRAsv6L5XXIdxeBOuvrpu4YLlsOZ3GTq/EdbCA8t47wWNa/6Jt/SvBcv1ufzssgLPZZwRRv46vtOM7yMsxwNh7ca49q8/8M4r9z/++FNhYJydduzcFZP7RdEQQnGJTkCgBmoDayrakYACevTY0VKS4p/jRiqHklO0pevC1hGgHGzivRu3y51VidEJo1MwcigZLp0eP3Yi5xDGDwUObfl7UrApCZQUdHwJq1ZMqkCt8FgtQb+VZf4ui0k0sJM2GsKlq12OEpi8rBS3AuqpHI5XcTqKNGncyCPKmyvmlJJUSKKjk0H8s4vj3Wq0+Mg65eGrTDXo1+CVk0tEWu3OexJR/qiyjDeZObfv91dyhyXeDZK+WnLiRCi1URfHQhbc4SNHc7ejdln2hRJ1JOrKF8NOpbNlz4i0UpzMBKBp4JWn+vfjd1bzKT3HjzOqdE6rCJTcmChDdnnONnhwLl0dkHPLhQy9kxscZeAYicoOJxWauX4Lr1Yh8FT1tRhAPIG6E04pb4OFEgFH26q8DYRlRDQvwqTlR79kXTwxHDrMANRx/NLjS1kqrFZ1QPLS+HMbA5QI7diuhnbrt3Aoho5fMVDsgrhw7gtv6mVTGPvNc/PQyh4o/sswV3b0Tb4AfyVnRxDJTj2hUQpShkVfc7fDAsOxMCJ8avbkyWORxhfkDk2nwyg+6Uhk0NwebUy2r7zy6vStb31n+ke/8/XpmWefina3ffqX/+V/ZfrQhz4StO1CbZjeemtPGDtbM39GiM9op5wivf7pKFnV5zRti/alzhKiLNoMRQFP/JJJa9wwOeNZmHLUxFBP5USTPKrv6G8hj80mDn30eORTRoQfQPz4xz+eP9L4obvunPa8vXd6/LEfTN/9brgHvzu99eae6corrgi+yTvaW/SHrAfHXuKJBnmrC4aTFgAPz3XPw6LJ5mC15O7zxJ52oNxb2RIOXxu9B673dlu3bpq2bK1nlVVdB515F8UAaKfajhY5GMfwdkGMI3jqNq0PV7urwZw/60BIPDm43Wb7vePS+ENohvYV/UrX9DsPUOmrvQuHV3ks0sXf8EdYEO08Ol3T997+hsJZ8N1lWtNFe4kHFuQcnnIVj1bn3XlEODV4KJNweWR+wa8PEQB5L8pYdDi0SyYFlPfmMbMIQFmYNp5yiWfxC28uP7whDSi+uZlehOVua/gLFnEZ32nj6T3EETArqMaTC7ZMb+85PH3t6w9Mf+gXfnnadfEleQdmw/podyvrYu6OOU0fzfJEYvmg4RmAy+7DfUStYgqKj5INaDmAlKd2MMdlmZfCgF9pj1SLuoy46g8F8jd/+iiD9pT939yNt6Q1H3U1HgePdfcTxRminPxpmOS/c6FykvcQE4FV9xUujzLSymnpiR8OP53Ws9pStZ8O6/I2nteShzlLH05SYvI5yhH9rAPhc5iXzCfyYAzPhcg0cDo91/NA8VB5dh0IglP+hWtaY9wYNjpz0JjfshvTjnhAHF6Ur+UFp+bhRfnb388Rmh4nbbt+7zRdjuan8+l8Rz5GPNBhnQ9onL4f2/nW/F3vjTvCWmEjdL6d1zL++A530SbWhi5fw0iX63J13DJ0WPMFRrwO9xxxGuCuRbeBnMCIt+6jd1yz8uabbyTzjNJLL90yve/Wm6ebb75humT3rvyhsfxqTigE20IJcbacApKJg+Cho0d1pQwvZcmRhS3ReetIThocqdBqvNEIgm8KVh/pufiii3NQ0rgpM4ePHE7aFB1hlE8GEObxqBFQ8vCPDqWOwtOdQxgXEkqlEL7CikPL2fsWoDRWNJdB45QHQwROV2ziR4MDTbMFmUZLONAC7jzbr7xo4YtxRR5pHM1p4HSj9o5HMsGPsOYZHv6UU/nEi2t+DFYhgPAvOrUw+K38cwYrK1B9RMYxF/XID/Daq/LyUZbmR16+gLLrop2RVXVa+ItVnspbeMUVH+JczJdewU+FzPAFR9nIRV780nsC/uY90waYiGoCqslB+/PEJ2ga7boeW7ZVPjt8RZ8DLf+uK/TgC1d+T7h5UZlMY+CP6MRheGn38BgmyqNP4Fl9dx3pD3n8alY68C6/5lFZ4UqPbrcdfvwUnT7SVL8VI87qG+X+RCjodfRhCuPdbsL66eCB/dOuXRdlftIdP+n45QVhlJxOA4mh9PTTz0wPfe/heF+ZPvKRD06/8iu/FuPApWmwvPba65F37SjYjfC7Ii++9Fzg1u8A6bOON/ldkU988t7cybv00kuDrzIojCPm+uafMeuuBFlR9sXhvdsuHOVuUH6y73DlO33mRO426Ef6tvtdjGiyvTCMKX7GvL5J/i88/2J+ycsPNb777snpT/2r/3zwe1nSh1NGagGZuQPiyKq7HRZeyNplfl8W2+wDE2mQWBXGp7pxrFH58FurfFYvGTTkPoJ2y4BVnjTIIpqs6siTus6WQxohjGiTYTD5UbxUmLT7GFtdnDemqvsG/n7vPgvkr93KjxzPhAyFrfI1P6XttlZ9ofLrLLyTZfa9cNW3tL8ad/K5rhanHD+ro3pFKyISH+Cj222/V37V95pXsCy7hFRea2xJWec4FPkGqnqpugleMlzYzHfQpARbJe+dDu1n//4DuZPm+GsbqZ1/ywMI469yzzu8Ub+FM+cf/EYuib96gXyWl7QowSmShYduxsc7nOQv6DcPWYLgX34Zn+NfpM0hQ/tRyJB1vK1EW1lZt2N66um905/+M39h+it/7W9Mt33gzulE1PnGDTE/n143HTh0dDoSfTIIJh35JWf4Chq5eBbjW5Yl5FG5FAgr/hdjVuLNvJIN1zITN4L3/K2OWUryDUpJj6/AuHcq5wMX3bNfBD9ykBZcELqFhRo82EnJH1jkokzaXirpkUHXSdIPF38yfXAYf3Ew8BdBotWD+jgZMjseY3nvlKwEnaQVqMoovwbh2lLJreoab+SiL3Z/gaO+cgyJZ1FT1zUXqGNpjHPmSGABV1nxqh3YhdwS83dkkPlIm/NvuJY3+Smv1xpbqy0DvHAjdH0BNPAgrP3Ae+ONYZ1nP8E4fq8F0pEVmUinL/ac33IDTbPz7WfDmOeyv9viCOiKG/nvZ6f3bFkB7+3gcdLDUYbGbdrLsBzWeY7hTXfMp2FNvLndnA/w1OmWn2tB5zfmC5bT9HuX2fsyr+fLZxlvfIJ19338gyt79rydyopO4rv/x48dmQ4fPpjvcP3GgKpz3OYD739/XnjFjE+N2gE4FRNyK5Iaud9JMGA6mkKJofjVHYoNqQBRequRrJuuvOzKVCZUpM5IMdCQ0bJqSnHJHQj/5k6lAagIOHAZJmMnjlJnHAXJQNADq+MfftSOUOSfjScKJk13HjxIK74n8+ZJHq2cKz8lSxgnT2nkxcHpr1rJ26qUJxzH5ShrFCcTASUWvaQTIA3e0KAUC8cXHtD2XvJTmTXIWT0C1SHiGX8MQvKUBk3pxMtLszBw5xeSQr5o49dTngyUxIt0vqQEalCtgcPTYLktFFGKnDz6hxApp9I2jvTefR2Jks0P0NEWNm+sozkG1JZz14Fn06qyLRoxPDsQ/PIlI3zA8y4tetJ3nnA57+ivizYGv8stHaNauyvD72waZvDFMaaVQVph60M5NXl3PdjNyz6QhnKdUU3DM9KaSORVIN+o16ClX1Tbt6NSfQNtCq68qv7ezXsZLZdqg9GGo8nUZ08X/UKeJqMq59m8k7It2q3f/dDuhEuvf77w0svTM88+Nz311FOhIL873XrrzdMnP/nJGA8uzkvi27fvzCNswX7yeNHOXbmT8hf+wl+YPvPp+6bLr7h0uvHG64NvR8FOh7L/7PTY499fredrrrk6y+6LWLfeeksendKHyAGfdgN64lT/2qwfaMQ36Dah3F0e9DhlZRzon/lBgahisqZUMlTWr9uQxpZ06kN++oVd2BMh63/0j357uv7ay6YP3fXBzMvRrMQJHpSVMcHYOHnCIkK8R9XJ69JLd6dhTZnIi+yp/OKX7MvAOH2mPorBMJM/VwpR8Q20k3UrreBHaNDIup7LKB7ZDdE/AikXet4NfO0q74YFmTyKI3FRrL+ZVylD5Ibn5kHb0U+zb0RbJo+Oiz/57LTZvkMe+MBjdInMI/lOV2242iueq4+lEnRBtPcgib4ywam2XzxIa5W36r7GSHnhC568i+6P9n34HBBk90/+XLQQGKtPPKABHc92wtBaKVKRtsYJ/Zyh6niiPu6HPhmMeAJjngBvxV/1NwqwfDLvLFtlwJ94mb+whaxTphHR5WqZwpWXVflV/HgCaUqO1dbxvlJnirKsKzF/R2mjfNEuLrhwevOtU9O/+qf+3enf/w/+8vShj9w7nYq+sXHT1uzrR44dD6Mk5r25jMYxeTZ/oOsKb6BCRVed6B8tm8IrDLLougMd1+/SRmmnC+aK0GbORr8vmTIVFm3pwtA7Nhvvoo4sjmabnTk5E8LKnfrwCyd37coPEObntMMvS+HRslFMXg0W3uwcJcIqRXmKr35wgf5DZ2GUBG8RgvlsN+qObqL+WwbZtuY4/ipPycGY0v0l5RrUZL1oszV+9OfZlUf5zQk+ClLyVh/Gzmizwdcmc262k5K/8ZIrOVc/Vlav0oMs3wz4bIDb5QBodBh/jQUllw5rmsB7u6ahfaKhvB0mTTtjZOMb541V/MrPSd8w0vXkhDV03Bgmj7EMoOsEiBfez2V6cJvXDmta3Ei3Ae3lPEGnAU0HvFd4+8GaeFG38SfD1oKR1vnyGJ9gjH8vvLUAPpx2LefzwVp0133inltW3n777Qicpvffdlt2ChfQ337rzVQuTRpWWjWeI4dDYYy62bXrwml7TPrXXXftdP31100X7rgwz5lrRJQAoBIdV7HyTqnZvmNn+ilIGC2Ff920I5QeHY3xogHu2fNOFMw4WQaAhuo3SHbv3p2TWx6fCAVBnBVM8c6TazyMJIoUBcQvR7toK155KL0UJathddSsJstNG4NOGk+lcOMV75Qa+Xq2glcrz9XI8ce42LQ5aEVJDIylWJ7MIynw0MzjS0oaA4lV9VNoxcC0UJKq49oNIhM8Vl6leAoX306ly8OgydDDL9mpj/yMcpTXwF1KWXV6xz48655PDHpbKo8DBw/kfQN1biAnDzzJRxkNbsKU37lWMgRo4b8G7ihA8JQr3UETz5Rr6WoV/0QaJmSOjjaQl4UjPwYFg7WVcm0DL2TAQGAE904FfLyhK39h+Ew+AvArf/HKXop0GRZkiT5c8mxFP9BjOjibiiOZilNfO3eGgR75aZ+nTxlM636Q956cjx097hRcyDQMhVCMtWH5MGgovXjl790SdYROTjCRMTr4g6eMAD/CyOrokcPRrq30n86VeW1de6Tw9idyT532CWqGSNRVpAH79+1P2awLumWA146lsWHl3XW5a0DuL7/8yvS1r39jeuOtvRG2abriisunX/u1X51+8id/Ynr22WcyL/KSn5U3X+aitN9www3TG2+8MT3wwAPTb/zGr4fSfCr6/q4sOyNdv1Q+k53dlS/+3S/m3Y63394T8j2d7e2Tn/xU3u+49NJLYnJnhFb9tRHgs976GnqUf+1FmCe82tk7HmPKhblwYdeGYZztafPW4P1ojCs7sv0LY3yjtz3ak/KY6N3lumhn9JH1dkKOJD2TOzz0tVO8+L2Wmuj152hvUZfihYHTUX7ywYe0HJBPKw/azWKwrr7iXZtcCSODwuGdM8ms+iNd6DxBKxSP8FPAHJ3TlizQ5CdKtcmIL9pBRz1n2sUzUBK8KTsf3CCR4HgYyK/lRbvv/DPfeGabx2e2WZj4Lfrwg1SCd/UjD+XnvLcDI24SmSH5CVrtOkpf77gs35wHMFbox/LLo3wh2yAart75M++5fDXHMCI76xpn0VVP+g18c4a43jWTZ/I7A790cMloDh34rJDgNvHUXaWvOoJT/pJplbdlF9hBs+q8Fho6DySK1zIU4WpLIFpaUIQUNDwDZ+WCrdPR4xumf+af/den/9uf/o+nj9/7uUCMMTnGBW15b8xfJ6INnYkEaElXvNU7fuS37EbIdBgb/J3WE72mk+NSPL0D/dJi2kgz+2aUWR2Yc9SxeWdL9BXvNW6XDMt4qXxRqPJHGeQV8ejnDy9H//SVPX2ToaI9MCZyngt8Y1X1C2nzMZdhNjJCun5o8liMJY6KxYQa/Z1hUni5aBp5djmKXrWHsWz9XrRn+czv2u5GY0zwqsyejrbBMz+kIRZ1biy3a6Udd9vNQucCsjbLqKkFE5Dlwo+BZIZsc5kuXzL/ZX7l2zyODjQeN+KM6RtqjKvyAvHdxoD6VA/dTjoPfuXTZpZpj/mN0O/Sdj6d75iG4xfX8Y3frvG5hqbfz4ZlvBGafsOYln+MX6bbMIYv81Pt9tz8R34K573L0PFjuoYRj7/fGzePD87Qacc0yrdWOiCMrMe4xP/Jn/hg/njiiWPH81ObIqzImuhdEtepP/jBD+alziuvvCKVvVdeeWV64fnng4BV//1pvJjEL7/88sCvH0z0ZKgwElyKXYl8ZUj5a6XWapRVqWAtO1kpnZS7Gux3hrEB9/XXX58u3n1xpjXRUdIoLPIw8Pj19VyxmAdvuzfo48Pgq3xgVIhVptVVX65yBEJYTzSEpPw6FJ7IhMK0KrQoi85SCnMpKo4oMAgottIFcqbNQSwSKF90uVAkHcuJQcUAjSmNKuqoB9vuxHhJOgHCxQvvDhOhSb+NIPwYaE7FwJlpAgUNcki8MAikZaDgh9/9GPK12wHPRNDll0eFnQoF+Ui2BXcIepDwlJZRgr68FMQAg1dtgzJ+6hxF8kQ+1UEprzU5K07iBj000GegwBEuHZomJ3znIB3PccBrvoThBb6nNNK3AaP9tjytSJ0Npd5TPKVFvgwJ7ZBRcfSInaq6SF2yJ76YHE5F2wpj5NQZhkGtAmlP8lAnnPT4woc0LZvip3bS8mhLyAptiqaL29o4GamXOgK0Evkx9qNv5rO+AqXtuRNistW2ySovYgctq+rugmzdsm166aVXI491YYi8Oj351DPTCy+8FLI+M33oQx+arrr66vy8LqX/wMH9QZlSYOczDPsD+7LP545ovDMy1ZH6lo/djzOnHXFcKMXyVh/koYwbLqg7Uj5n/MzTz+VdpyeeeHLas2dPLhrccsuN0xVXXhbPm6drr702y6Scjp8xFNzbUFYfblBOdMVbaHBMyvEq/Oh76imPiwYPJm/HHfo4h35mV8aHHfCsjOs3rISMxZNotLuoB22LUpA7x0FHe41ipQN5JCTCgTHH0T07D+rMmILHloM6z7tbKyafeUK8oBXJ6EPZfqtN+Ww3o0j55qwCgk6kd2wLTh71Cz+5ZhuO/LMPhSueqt/mPBWQtDLPohgxESYPdGArD4Wt2q/2CV977XGgjKooB5flmfOZ8/CqRoA00iZ9+S4KktB1V8/Kv5+F33KrMQGee2cNFV793TMVw5BB0YQXidZ5VhkDcxUf1GJBGYntUvmf60Y7gmsclM47fvi5hqZZ4cVX/F9A+L1zhTcHruJCrjJ64mHMx/EyYbWLXvNF4RcPyrAqiynGjoiz44Z+KqDxWNEe1m+Z3tpzbPrn/8V/a/qz9/+V6b5P/2xEb8w5yQcqDhw5PB09FWNlJGjaxVu9d1jDGNfQeB3WfHHKrk1pE4A8hfe7uTvvqoS/aUsjvg2QXICMeccxY+/cAjfm/Bgvsu9JZywN+nksDB/Rdi4KXSF3MwOXYVJjAd5CbpG/tp13RfTbeENad6nyqKsyPnzU5+jxEzHeR5+LPgixW6Z6AtUHqwwAn+1Hz/uIw6EvTnD+mHK6Mko2ZX90/NaHc4qXM6erz2sTfZ81c5/bfxs0xjmQsUGffKp81b9mm0UPqXcZBeClyl4gvMOW4xo6LWha3XfMg2ulAcJ7fuRaVmCk0+k7bHwf/d2Hmo53zrtwOEAb8t5xoGkLa7ymvQwdPwLctfA7bEwz+s+Xx/lgGb/HP4DuMm9r0W8czy5/43mONFqmHb9Mf9W4PQ+gL82YbuRpjOt81t911y33WwWOqFSoKGVQNJIXX3w7nicy7K4770olkSEQyVMBuiKMEEqE1VPHMjSgF154YXrqqWfDcHl5+uEPn55+8MTj0/MvvpCKTSuOFHdPl4C3h2HSHYWRYvX/QBgZJ46fzNVpg7LVdF/RQR9YxaV8UhxN1FsiDRoueRtoKEHyKKW7jtvkkZyQRX7qNEp48NDhad/+fZE+3qOH7tu/NwwGP4QXA9qGaOzrDHjrpkNHDkR8GEnRySOLVAopQn6HIX98LvKizBrUbH+b5OUH6pvwcwWEUO2ScORn8PDcEYop3ltp1gh0mu6k3seGQYbVke26UNad05eHbXlGnaMsMaFNVlR0vEh3gZVhOybR6cL5ITkrvFbXjWUbN26e/Fo9xYlB2Kv+Bj68zc0x/YmjIUd9peIeyuJmK8ehmJEP+eHHYJlfAAul0tBHxo4ZwTWVKvux42EgBJ7fNiHf/HX7PAJWirH0DAZx6KYSHvI7EpOpOkCDcZq/dRM4FFlpKNPy8J4r7XOdCePQlIf6ImNlcgHdLpqdPgaIOtT2/CK/vPHfAwBDQZ41SaojE6NV5lJ4tLk0dkOmIFe2o/57x41Th/igTJuA/V6O3//x7ncryMynao8dPxy4Vtyl9yW2aPvxvnVL5Bd8qS/9QRn0TZOADyHYEXlnz778TZF//I+/PH3jmw9M33/s2entt/YHrXdzF4ZRctmll0w7YuLGiwvcjJNcXQxZMwrUFxlTzsWRCd5zNyP4dsxPO9BWKMvie9BXh+rc8T3Kwe5LdoXxcdN09z0fnT79mU+FjDfmL8E/+OAD05e+9K3p29/+ahot6JO7RQ3tUBdyLI6C6pPFuRsVeWX/D0VEv/F7LRQc76nERd1u325nxCLF5jA+1OeJaCfVV3z1b/OWiFxRtg0RX5fXTeYUF0cN7YJ617bUf3+OVJvBF1f1WYpVxKruRVi4NCriqQwFMbZk/yklmQKaY0S2w1YcajKu8U7eGZrUM06h4lnvlQ+3CnNecHv8KBfvwmYnPlerI//iWT419uMl+VrBb5V71Q3v0siu31czj2fGzTgz6QGv+GvX7w2rOC0f/gG3oV7lUX5lXOUhvIv825HTQi78XZ4ROj7rZE4L4I00QcsWdHzzVP7Kty+LF147eBU+usKpfJpPUPGLujZ+1r+gASfzi0e6aD/rNk1/74u/M33mJz4/3XTz+2MeYMxRqsPwj359KvpUEMk0y1D5Vp6gy1ZlWoD31fYSAH/E8xxpAG3bEavkPMtUrtNlH4kSmOdzbol/ncc5tMKLTyFtwJbhwYg/k+2779n1bkHnFX+8zXl232s34wiNZzSRoBd9XluZ0zBG4FSJfhTE1fh1LkblV2GdT/XNzCr50Me5pKHcGJBvPIV5NX9lgoCUTcosgrSJOTyfM5/tMjz/olFxXdfLvLW/w9dyTRMP49gh3DxKt1Hf8vD0boxvPanzFyYu6zPCuKbZdEe/PBoanxvDgfkI1Hj6o+/yG/MEo38t6LjOa/nZsEznvWiuBY0/yhTwV9hCDp3XmMcYtuzAWvz2kyOXETq+Yfn9fND0fhwk3q/+yk+uaBwuLZvc7YJY+Vdhr7/2aq4sU4ANDteH4RHFCGGczZVSK75vvr5nuv3296Vhcuutt+aK7fPPPz+99tprmckbb72ZRg0jAc09ew5FPnUxnmJx4023TLd/8I4waq5Pg6S/TAS85ydtQ0GqewnVGDVcCo9z745QWTm64oorcpUTX2XM1BeJuuFLVwIuxR5P/NtCYUnlMBqqeA2ewcDB8a7s6OBfmIZA+cP/pbsvC0FekPkCq7MAXhkam3OQUPn1tSzHfSiNdnk25hfEKFdo95dfKND45eSjXoD3HKSDrnBKI6XJahL+DPLo2znJr5rNHQ2+S80MNmU/GnJSri1byNcuAxnUfQyg7eC3ju+djsF+HlhjJMRDNzCKeQSG4VGX4XOng/I+4+NJPeFjSxhvvcpOyfVEC32KNYMXb8Lx1jtOeEKn86xy184Hup7SeGqr2hUDmMyS98gDiG/e5dXKM9qtlKhzNNCVNzwTnPzwJLz5xsfpMy5qU+K3Z1iVjxJV/hwwQj4UXJMOOi0TfMjjaLQbz3hNnONRp9ojuep3eGC8nYg6014ZWHDVeQxR0Za2pBFCXvoC/rW9Rx55dHrj9X1BY5quueay6eprrs2vZ+3csSt/88YRrLffeisXD7Rd/OzYuX267LJL8kjmzTffFIbB7mnbhT6kUO0Rn8qfBn+UXxvW9pVV+lQGgisyaL+JUl8kPzJGg+HnOGZEhfy2TS+//PL09NNPTw899L3VccPOydXXXD3deecdebSMEaQO7ZrIGx39hCFh10R9UkDwF5kmD/lL8tFGL774ojCKtk/Hjh5KI89XyPJ4wwqjc3sYY9VXtD/lbD67TZO34TSVR/8iQJx/fg9CvaGXRivjJeLrYrA4q53RZmaFCSGGGtkw/FyaRctOSXgyrXzwk7I9WUeJQpVMRaSNv1IkY9JGEF+YDF6Sr5kOSF6SFjxxPZEFP4GX7VneASm7AHXFgTTwIo8se+YZEPlk3vjR3gVlnpVfP7NcM53AyHfybehVtqQ2+/EK+l0s2Unb5Wg65I/u6CyIVPnMFTVfFE9VBvQ8lVXZcpElyg+v827wjv8FLzUGV1mLpvTFV+Q+8OWdq/xLdpEinkVLukAPUD+LsZrLksQfCmPxJE2Vu6BoJER5k/K8U2J3AAfaxcoFm6ZNWy6Z/sgf/Zenf+Ff+renz//sL8f4Ee0uxoxTZ05O+6Lfn3w3yhC8od0O4EPeXd4xDjSvHJzu396BMK74X+A36Guc8aEU7uB9pqMvt1FiDsqxfi7/mEe+z/1NSN+rzPs8Wa9n8thX/ghp9LXsd9E2jBNI1A5H7ZRoMzPV2TiQn3f1Ya57Ny+7O8YlG2n13ew//IWcsCyHjhPW8kje4UXda5a5A6sCw0WXmjYHv8YHVPJ3nczNAz9IMpK6z2ZklMFYJJ3dEpBl6fy5LBcKMw9z2Pn47fB+go737P7d9Y3PpD+nFaaezXvqUZj4zseTTLhluuKMw43bce2kMReApgHgA3l1mOc4vonz3v7mq/PptGPeI4gHnVfDMm7jnQ/G/JZBXPPQ+XR5xAmrZAt5N3T8on2cC40Lr90IHS+/5fgxbY/h54Pi8Ud5W4Yxft3HPnz9iqMKd9xxx3Tbbe+bXnzxxelgKDcmf523jt0cn37wgx9k49oeChalyu9Z+CGy09FRNRyTt0u7/I5rObbll8oxdfPNoWBcfXUONk8/80yGPfvss0E3Bsb9B3OSdY7/ttven9uTGorz6BQXFw8VglGCb42wFS+rtHgw4DtuRemzuiovgwwDyxETvOkseKOsXrh9W+68+A2W+nV6its1QfNQVC9Dxbl05/cXE4UOxR09eiRpo4lnShWjiGJnEMSjiirl1hn+bZHvxjCs3LVwb+FYTuR+kC6PEsSkUOe1F4M75cFTHcgHDbwIM+AoB4AvXsOjvBrIU/kJecEhN3QNCGSjKfiBScYRWuR+8oQjLbVygRaa0pnQ5Yu2OyHZAGMo68lE+uMnQhk8i78yStRvlwMPdpHyc7OBbydGHYhvQwWeNCblNjw6f/yKY2DW4FHGKJB30XEetT4CIEwdoKMcwqSTTzt1Aq/ztoJGZn0HxIpcGaJVj8pPDvJQhjpCVEd8auK00rwt8HYkPXH6i3qHk8ePwuhFCw1P8YymkHAYCBfGpBkG9ulq03Vs7EwYBxfNdbAS4cciXQ1E6qnkE5NWyPZY0H/l9demp555Ko0MxoIjlL/4i7+Yir9dSG3UJ5696yvv7N0X/K3PPqJ9MUz0LTsn3h977PvT97//6PT2Hl/q8rW9HXl80+d19Te8dF3bkTx1svoVOTESlJFCePbdunzvXDTjZu++d7Ltu38ClPNMGHWbN7kLVR83QJd76aUXpyeeeGL6wRM/iH56OOp0irx3Tnfffff04Q9/OAwnXwNz9DOMnciHnPVrxvixkGNoJ9G/1NXpaffFdr3sYukbPoO8P/yMIV/nwncY9hGn7uxoqWdyj16fxrV2Fh0yeW5/t1H1QEHP8HXCTBw1kVSdxUQXbcTXB+GDardhLK9Evwt+k05iFnjPXKSPCAsWQhyTzB4YtLUDznu6oIluZj9Dtxn1Ii4dkoHUTj75ey9RTqAOAi3Lx3UY7ro8zWmqUPIMfku5KygDrRyQT/eNUQYJyhr+cWLruH5qq3m0LXC7H/MnPZJJNHVRsveub9WRysq36gNiOf4aG6ps6I/89RPAbSe85bIIy9eAarvCZNP8wCc7bq2dkkSeeWo+i2Q/QeE0LPIMmI2SaBWyy8XFKH399si6GAM3Xjz98T/5r02//k/+89Mv/8ofDeV6XcwBW6eTp49PB2KOO/lujIXB11g2gI/kJcI7zrOh4/FMdh0vDPR7tZ8FdHjPp0kzXUTGs8aFOkqlLVnQybwWWSc0L44j53gdr3YWhDvGpTNoV8Z499g440L+cGzW/bwDkf0KBO/xF/tCin6GxP8LcoeJQXIyaDNQtHnSynFLau9LMmh/0UK7ZDbGR4p8D3aiDgG+Y542z4fDF2Or7gVS4KvNGqPaGFIHxT9/GSV5sT/o5rPzz7+Vb7tKu+CVW47vcNBPcf1s1+XvJ6dtdPp26t0462me5wetfwiHx1/j8aLPjfRBt6GmDcT3O/pwsp7mNF3m7vONy9/OO7x+B/0E4kHz9r8XmmbTa+h88dDlbT4578LVd2BnmqbRcdxy/2to3KbVbhkaD6yV5v9Xo6Tz8BzDG7yvv/aa3fdTFvx6u3Pejl/t2+cXxfdmB/a54KeffiqV8ddeeyeefgPjncB3AdevEbs7snvafckl00c++tHptve/fzoSisGBMBJ0IAoLhSkVvOCHssHYuPHGm6Ybwt10002hDG7OXy13d+T5yP/tPW+H8rR3euKHT0w//OGT04Pf/e700EMPJV3urbffxn0UWDFqkn7ssccj6ILp2muvS+XOuVmXay8KJej1yB/9Q6Fwvvb6G1HOMEhC2aNQvP7a68HnhjC6fhgN2KXYTdM7Ee+Hyo4e9VlVCjLFv4/nWL10LyAU5lBG8+x67nCoqBK2s+J4yi8rxaApHm9WjClQcHI1J55+R6RWiAzGFPTa+cijTJGW3O2GwDfA5lnRecLzTr4qUudF12ebNUTvBvdS+mviSAYz2x6MGC+OrjiW5+5JlIFyGXyYVPFxYRho2o0zvX2ErRXsfMa7vLpx9YDiGBve8j3+rU42EaddaKxWgMQzqHxhpT8QYMdHOHxGRq6URuOxkyRdGlhRBkokfLjem758gV0TtA120nAtL/iMEV+u0YYd+/HbGvr3rlC+5avDWXGHnwpq0KTA+KCAI1z8eScklR+7Mo7dncqv152OSd8xOpcX14XCamzIo3bhP37cSr06PBtt8bXsU343xHFA9WEi9mlsk6aji4wJn748exY/dhpORT95efrSl748ffuBh6NN70v6u3btnv6lf+n/GO1uS/YtbXj/gQPTq6+9FmmOp7ObEsNJGiD6+dt73sq2pZy+uHflVVdMP/tzn59uuOGalJ9dLUbKo48+km2XMUM2jCiGTh/d0nbhEmC2vyiHVU5H0N7ZuyfC1oXB5IL+8SjbwcCrgTZlHvLVllKRC+0C3j333D19/vOfj3Hiulzg8AGMH/7wh9PXvvbt6YEHvp1lYTA5b55tKdq5+mnDVF343ZJ9e9/J/E6fOp5t3G+H7AhjkAGaP3Do2OPGGvj1veorUY+RPhjKMHzWxWkTWbVjTp+qvm1wVYxKr/zVxqKUjstEWCmmODRhlBLXIJ4DvbAgXvpMmyUrQCf+8NW/VFKkLRy8rsbC855ROTjlM+PjT/Id/yqvHhOC56gHbaTL09D8Z7qQCyIZNtMCJauFk96zIdO2C1pkpZ9V+gWNhtX08X/MI3meeWn81XSFtgopQ3ILgLKg48+QbobkLZx0lXZBsP2Fc67SAjLe/znJIkp5O23xAnfkvWgOOLMfSsd1POAPSZRisDJTD2QU4zUQGK4bpy/97tdjPHj/9KEP3zOdjQjKrPbtU7entbVIuVyO9nd+y3w2jOmWeeO6L4xxoMPUY/cFZNLADVfHsOuIa+LOaUC3V6AdWrBS6JRZPPXReMsxBa50/HnsMdKh0v0aHoCjrhFoTkVnnulijIh3Lo9wVWS5gOYNjP6iWWHLDriXluNe0Mt/Mkge673brvwYImN75M95PellULSFim9lUTn9AzNKxrf8mj+Q6Qb6jdNPUHyU/LlOL426NhfTBzzbAXNw77Abq7veO13nid5i/CyjZsyP6/eGpjXijzh4QE+csPbjacx7pNkwymcEaTpd+0d3PlgrD3C+dMthy3jLSdaisQznpn9vfhsabxnX+3uVaYzrtGPYsnwzj3vvvmnF0QhKyvYd9YWqS3dfkkqGjmGn4a233syV38svu6wUmTAKKCUMl927L40JPwa4UEispFL87FpYyYTDALHrYFWQYaKBaAyY+fi9nwgmLggD5nAqHRqtxsKocBzMHRPHOZ55+plIW+fZxUuLprP/l+Jpv3Py61OJwb/jIC7NKryVbyuvdlAYQJQyNJxZv+aqa6Y9b709vRGGClw4FEKr846TeHeRH7/8pey8m8YbeVxz7VWhQF0aeVdHko7yalDU+WyhUswMDNK5C8HIMEC6jB/iT/vCRftUhCJtKvhRT8oa1RfpqrzkZoCWF37Qq7sKBqbq3KVE18AQQ0vSoDxRxKOLJh3ldK+mBwv1jq6ywUebogl8aEB6nx7Elzjl6o4szfoI18SaJ3TzOEjkwyCAX4ZA3ZXhpPfhBE9GLzwOMPK68VIwq83ALeMFj2Qvb+9+TdwnZOWhvWX+wYe2ZPcLaJPetUvtUTp8aLcUQIacT8TO2UacT0SfSmWYvMiI4Y4X+Ti2pl4o4WRn9wM9ZVWH4tUnoy7rJeofDv7stlDMxVGc3fvRHtSlo4s+8XrRRRfnDuJll10xvfD8y5H3yTBCXppeeeW16eCBw9P+/YeDt4tyx+3aG66adu7akfn89E//dPY77V9dWwywg6AP2EFRRwwdMsCnjxe4RGkVcedFO7J9Ko+jkD4T7utY/L5k98wzzyT/d9xxZy5C6Jff/vZ3pqNH6ndC7F5ccunu3HHhGAD05fpCnkv/dQ+KjBkE6unsGRMEo3Wxo2VhoP3ah/ru35Kxw2TH9vvf/36OPSZzeTGkfKTjjg9+MPtvGtbv+n2DTSGvfdE+gsZmxh6e3o3yOu7IoI0+tD7aThglfaQQX92WyXT9utlYCsATIDvx0TSi3rZkP657XcqTKIlTxzI3Zf9uxQIOOfj6V7WNheKbbSfKq00y6nOxI9JRRiSlquQPJkZfqC9uhT9oO0KGNpd8Ry7ocZ0nqHIElSgGPilpaJdhXQaCuCrbuQrQrOWuvmd58r2Idf7tOn80xnDQT4MfeRu3Kr7iuDF9y7oVLu+cgsZrxIkvF29ZBs+mhUaGDLSBsvcudYeBfl/mfUwLKmx+OUfGATNapxNdNFsJKgRR+BCWslDeJBoyyfjKg5zFwcuywwi/z+hGqKW5pLh6fCte3p3slOya/q9/+j+a7vrQT07/7D/3p6Yz70afChwLIIf0/xiqz8ztp2mC8X21DAMIb146DVjGbdmvRafTC+PXDtIgj35AFvqoObTTZPm01xhrhaWs5nqW3m5J0ov+X3dJ7LL5Yui6POGx1ZgbfU+7Q9dYGBymnCN50Vd/XYcZEnSjziK3vOTuCJdL745O5U4hjBiHwVgvoGWDv1UeZweEJZ3IT0iwGXE4mmJ+dBS1jpRarLOA596hPoontBluOV+ScRU+aVfZtZXaqW763j0bmqe1oHmu/KRd4AlvMGZ13Pgc8Uc/vo1xnHpUvpaTOpcf+i1L8Z1f02nexv7ZefJLO8aP6dovb+O8OX2EptEOT+M71zT6OcKIB7r99zsY/SOt9i/TWIZzw/l/lN57pR/5bhmB8+EDcSOvTX+k1emXw7x3WOM09O5mA7z1P/szn7z/7rs/FkbAddMdt98+3XDd9WmIbL+wLrUzSCgot3/wA3m2+yMf+XAq6Ndcc9XqqikD4LJLL512X7I7CcvE54IZFldddVUqRd0QKYevv34wFI0Lph07w6i49LJpV9DTuJ9//rlkit99EYYHBU4j23nRzlzRplC5u3LvvfdO73vf+2JQrt9LsXvjSNjDDz88Pfnkc9Ojj1rdfTSPozFyKJgUHpfopbNTY5X2pRdfmU4cY0Bsmj73uZ/O41gxpqXzOVgzXO+UUA7tnrz55tuhGPtM6Y68TP3GG69H3IksCwXKPRh5McSs7qv4bpyeFEVHX3qSzRUdA0egUFrzKEwoLc7EM2qsalF0o7ulc6+A4mw3xRdF/Kr0GZ+HDbwjRw6G/GvFPoaMoK/DWwU2wNRl6VPB8/o8e302FGBn9TUGk0GkibQx5CUtY63wUycdITJIULLcZzB52qkwYElHwfeZYpNBNMDgkiJO2TXQRkTkGwp7DAT8voxisjh+zI/d+bqKY3+UE/y58I3n8iu/O04GWZMWnFrlejc/mwvP1+LgGLTzXk20scNh0FwU7cvT55Jd4j4QyjXa/GhRmB3VuzDaul2Co0cPR91sjvbtiBH5UH7KKGQAOPZn56uUVkrnaSULHs5GOziW9UIZz0vgUS92H9FjRKXhGmlNtGWU1McXNm8OA+msgdT5WMbi5mn/gUPT//q/fXH68pe/On3zWw9Pjz1ux/D1wDk+feq++6Zf+uVfmv6pP/yHp8/91OfCsP949gFGW7bvMLy0cbuJPiSRhn7wyphilOlbBvo8xpg7MocC52jy5BgX3oX70VSLFMfCGHPkT//zJS7KMuOEjMgF/RdfeHF69PuPTN/5zvcmnwreu/edPG7ls7wu0ptQGQ+VN8WA0m31qgYkCjp5kRWZlxFP7gazMpwZqOI+8IH3Tz/3cz83feITn8jfPdm/f18YKT+YvvPtJ2OseiH7tn7hoxXajzZq/DDZMbqMRXZMGfJ43xpyiFYeuPqKIxO+yKdNqxNR2lo8s01XH+ZfvAePM5/dZsibkWNHjdzJrAblSqcP10Rck3SmjEyMj2k4hpzQriNaFVcDdyu1ERfPapcWMfS5c0H7Lvqh9EQe+KKseYYn0mbRwquc8wpi0MFfueJPHSTARSNd8cOfin3gJxYe0QmvdCac8Uir8OKj8KQr8vyCupzFG5m1gsFf/C2g5F90xrQLIC9jbCloTQvgO+uASh/xRQsP5aq+Ko8Kk45MhXebqMlZmHopHhZ5GN/XAvnVs+mVv3iNMiedhSu+CweMMgkMXMW/SFuxOZfgIKQbY8P66Uu/+7Xowzunj37s3jRiI6H/qWTbOVmZ+ZG/ftKyANpil6fzF9+u+WjltXkGwjsN6DhOGSiGWYYZHwhXNxRu86J2s0oPX3Na6ZLPIE9x9J4X0YOmeJB1QRLxbl4w7mv7aHQZsy6axwjPvMIV3+WqvtRLKLMMOuMDvOYtnl3OVb5mEN9uGYQt0lVafUbfQaPGDX08xjD55mJh5amMKfM5P30j+1UAGmSV4TO+f/z+19hQ+YqDl7gRlrjhgDD1L6/Os/1gOS2AP7YZcfzjO77VmbERGIctHKIhXh6e5shOO7rmgWvotCMeENb8dL4ADWm67QDPdkAa/mWaoHHQb3/DiC8ejHTX8o8OjHmBMXyMq2A85mtA4Z37PNcVrdGtnd/IzwhwO9xzOW3DiNNuGbRF0DRTnh/70FUrJnb97r5PfioRKGqO9Fj99PsEfnTNhMko8cWet+LdOfEgERPvqemN19/MVdlsWKF8vfXWW/k1LjsnVm6tpDIaXnn11Qx/6OGHkglHrA6EArbtwu3TL/yhX5i++MW/n/lT7O1k1ATtuE5t+X3gAx/I1eQeOMli9yWX5g+/yccOhiMnVoUpXQwSvMBnuFghly9jh1LzxmtvTi+/+GoYYjekscMI84SPZyvEcG+88YZUzOwSwcEL2i4Dv7ti12f+YckPfDAVP52JkkceRjLyPHkq3kPBs1NC6bNamlvTUV5KAb/VjlZKKLHSGVjRsQpfq+1HQl51x+RUhDMuAjU7F74N9PwG6O4w+R48A2HkUAoqY29XdlCrU924KIDkL61VVHF2mMhYmPKrW8ae88n5WecIRxctssCvspmYlYciXF9Ao3wxfJzHtXtSqz/4FsfQE6+9WCk2cKHnrpF3dQIPLTJznM8XvtBQV10GfCiDpzJTpLUBtLQN+JTdDRvJp3ZxGNs+soAGhd7dKLuC8NPIjDTal/Krk/46lr6g3qICo9/4PZMp06PpTgd5Sie9vqZM2tfhI46LbYiwg5mvXYCXX3k5ZL0yXXnV1jBQy8DZGbL+7Oc+G+3wxjTyv/vd71b6w0fSADEB4UcYWSujgV55Dh1ibB3JHQ/yIXP54ykKGvUSg3S0sWuvvSZkvifb2EW7dgbd/VnfyqD85Mifu3OpyNUxuQsv9MnNukv29a9/fXryySenxx9/LGTky3dnpo/f89Esg4nWBfr3v//9+QU6soiMA88nwutjDtVey5GxcsDT9uyaAm0ZL+qIswp6KNqyBYgHv/tgLp58LmQVLSAN2dr1cmzOqlcZO/LDnyNdl+52BKyMNLtPyu8z1mgbE4Ol8FvRN1lGv4wAMkvjOZqanRB8K0termbUh2wA/cfxz8KrYw3i1FEatCISamAXnmWLMcPRwlR0I65X0vPSvCOkwRh6PnBQhwpDZv5FODrdl8lcu6xxpr5Uh888cx6yKTky/uuIJyUwuM204oWp8+SQMFZ6giaTetZF3RqP8VjhpTiAorUYrztP4SkgJZzltSq3iOrnGMd1PhGS4cZR9QIqTrqZbpRf2ZRFGnjF15xPeMm4nDps/oonDu/eu25AlaXK2HhcGSTnpgeNy8krjc05jF9Y4yZexOHR38pDXZTSDxrXM7BzkTxaRJUq8meUkIg7JTEaTH/xL/1X04ZNl033/7m/NJ0+6zP1ZZS+G38OHT89HY05HHQZu8zoCwNjeRf1ea4M+r3TwhnTgw73Lq77c4P2pv1azPNJ9LpXUelX6YejpCdEHY91x0VQJOBqDCBJv1Hk8rhfQLcY1WXIvhXPYCvz1Uakr/LIFykGiV2pKe+UjDsldltqUajpLcqifC0L0M8R6mugsyEhX4wHDeOa8QL/xldpLb51X828krkF7VwE0B/C4Ue6WswLhMSd22+8tyzhjXy1nDkgvv2Nl3UQYd7x0fEjXrtRHg2NB9CHo96VzVM6Ze/xEn470LQbRn/DmMeYFr/LNJteuzFurFNxYPm9Af4yNM5y3Jh2xOHn+OWjDY3xY96jA8t8dZ79DoR1eLxl+TwbFnEFy7RA58nJc5l+g/BlessgJbzio9Kv+3N/5p9boXy8+uor01e/8pWcxD71qU9mpEnaMY1SCijdH0hlx2c5rar6otKOHbuC0rpUUilGVoNffuWVVNpfeumlVGyuvPLKvC/iR9+waNUVXYrYJZdeHg2zvqblHb5fjWZg/OAHTyRd4ZQ6Z+spD1deeVUJJHh0rMunfylZCnbZZZfnvRgKqTyUh5HCGOrfTNH4HUd56LsPTQf2HQylZFvi6SDK0EqWydu7hmFlWHqKHnou0dtF+uN/4o8m7/j98Ic/Evgn03/jTTemsvRElOHyMO58xciO06uhdF511ZWRV30diGJbn/Kt31QxSOOP0kNelFi4Vnit1oews7MCx1BOn/BDcXUsjuKNb59CNNiREUOBgXDxbHwoZzcUXzdjGOLZ3RE0KK7ypxAqtyM+OXHEJGBbGC1xZHQs2gLjwBej0Cbbblzw5WOgVDZpxFGkuxFSmO0siLObIL/6rQ+fgN6Xipk6UcfC1IUje3DhUaLISTr8kFHemYh8yUh94YufbLQRYQCOT75OF5yd9u53FCjS5K6WyZ+hUsfVKP3qXDjDCN/kg24fxaJ046cubDumeGG0jbfDUH9zuvOOuxLXp27xrd185zvfDRkwvrdMBw6G4RrVYdeRgmGXcle0tWuvuyblc9sHbgtabyQvjKgYljItueh311xzXZSvdkHI1Y6d+mLA2Kmpo2qlADNa+l6HeiUvP7TpmBb6djgsPNjNsXtBQUeTU+/qUX2TBcWZLBhdZIsf9PS7bDfRNixmPPjAg/nZ3z17jk2f/ezd0xe+8IWUR9WLex0WJ+pjCHYr8ckoFV/GEFoxrgT9PtqnfMCEi69uu4xOfUgdMywo5WROGS+jhOLWg/2ZyZe5zp5xfLEUAmPc1igfv7ZBmS8e5emDD+6DOf5FBsXHiVDq8OSie7T6zCf19ygHOYSqkO1Ju2i+hSsXnHlYTj+HN+2BMU/OjmolGrwIyy95xXvkEv7IKOJTaZ0Nxc4X4FGYJ0VFvcuXomdMAX1Uc9VQifKhoUir/CSPAdHe8FLh4cLPMEo+oy1U/hXfTpnFcWhJJxx4xxuQNuUYUPFVls6fv8pS+WTZA9Rj0+vyKmNQCX/J2pzEX/nXxJ00gxd0Sukv5apd59XhVWc1AXdY02qe5FnpF4p643hG1Jy+FMHcEci0Xaa5zEkjEs3pm8cGOA11fGv+F/h2q8U6vsUo2XLhZdN/+tf+5nT0+Kbpz/57/0mEbQ766J6ejp06fY5RUjyWEemJH9DPjvcOp/lt4G83pmm89iszGNMC8cYYKX3Iww46Mt4bt3lwTM0zf3crIMPCoZ95Rx3YNdG8uAujz+aOfPTn0zFmkFWOoUE9d2DUXdKejRohmWXIKp6RUx57Y5T48ck0JiKduopUq2UyN8i/ZbgMq/zN4LeGEi/+Z77hx4Nfok+DJMYgczr6xjr0u70V/UgUj6arn5ORuTrHr7nt52X3cPzykRYeGHlqnj2FyavDvK+VbkwDOvx80HiAv2lw+lmHcS1HboQxj36OsIy/FozpOs8ROmwsL1hLbmA5z/fiodOtla934Z3PCGvJfhm/6Qnrdgm8c6BxPLS380Hj97Oh81/2L9NfTrcMvVPS+GDdX/2L/6cVuwMUGOe0v/Sl38mnr+1YraakUmrcx7BLotFQON548/U8/nT99TemoulMdxIM4nBaybSLQVmp1YhQbkJBoLTrYCdjUDyZHbx2BhSAcuJrXfU54NPT5z73UynYr371a2FsvBiKms8LU9h3hzJ1aV6s//rXv5HpGC4uusN3rj6VhlBkfSmMkkZBo+gIo8TZ3XFfwiVr5SQHAwDAn1V5ioryWvEkNxMfnD17ToYy6jJ1rU5TzvCcl3/jnRJCBi5No+t4nKNIzz37TJYVLz5NesWVl4SxtSNlQsG2oq0c0lLWW5GgNJKfuUl6nXVrKOLrQwk6YKcr4hyjU2cXhVLGgPFDjeg41nT1VVev7pbIG75dBjL3Lm9fXVM2YSYHyh1ln3HVn11VVoon2VJktHmKgfw0bunw6gIyg4RffUgLKLVw1IFy+P0IdYeuXRJxZP/2W3si/4uDpjshJ9Og6C+t+ZKXo3IuUFOe/c6GOlK30qtbsuNXr4wKNIUrk7wA4/idfXvS4MQPd/nlV2Se2lm05kh3KuqQMezTuKVUoduKOKXOUR/Hf3bvviTa+zMh7zNhlL+chpVdJLuJx48zCnqVvwy4+z7z6enV196Y3v+BD+YOgoUBn/9lDDBc/eK+Y0hf+epX0qBVzujmOdlomwxwbWXr5q1p+NfkVZM0WciD07cZHupZ+7VSqKx2Q4+FwW/xwe6Ffs4ogs8AqqODVmpqBVO7UH+OFZCNNnTsxLEMR1tdk5M4YWfPvJu/ZURudmHQIH9512QXCtX6uv9BLmhTFKttuCxvpUyfq7FBenjai/bks9fqUvsWxnAQr20a4oxPfmCx2l6t/uO5lQ4G2ckTR6NeakfSEUT9TbjfOMnfOVnvC3pboq1sT9kZ4tHR7hjeuy66OOVmceHM2dn4CcVHPuJzJTbabK2IVzn0F/wIp+y0vECytjqOexMXf1Pxr10SF23RFZe/OeE5K7rokEH4Mj9hZCjPNGrftZO6OMag38Mjv8SbFXphZItv/MzsZb78/XQcCG7lVeUTXs/FLknKI9v+TCiAXx7iQD9B4dU7r/cqy8JV3GKibQOnwky0wmc5RJz8uYSZpjzWUvg7D2lBp+2wzlfbrrDOuxWDotFpkO38RlmJ4/dsyBXwrMHKt+LP5TFRAhiRJvY2SiLHSBdtQJ4XuFNy0fQ3/9u/Pb30yqHp37v/L0V9bQtZGIfOTIdjrjp66t00SorHKlMrgs2Td6Cuur6EFe+LdNwyNB1PaYHyt1z1zabPr7zuUGyJsYBCXgZmwEC764LTjse8+9gSAyM/2BJPuw6bo0/ujAl7g3qKMEcZqwzBR/Knz4BoL+EpmpVtlCANuTPR5n2Bi1HSOyWZNh4tM2Mg6DI1bxw5VN13TuHCm3KBE3xVHcYYEni9W2JcN5eSj7Em5TnTTuzgSxhHJkkn0lp8IEPZ9W8sSSnOM3FLbKs8NfQ7fguv8uiycF2HwHtDp12m2TDiog2v5dK0hXNZlzO+J5x2I4zvI33+Zdpj2Bi+DMI6foTx/b3yHWGtNE273xun31sG58sDiGs6cDsMeO9xXnw7sJCJuq10HdfpPZfl3zDmAfq9wTvX8WCZPtCuhY9x6/7Mv/mbKxQYOxIUGIomhcduA0Q7HlbsAQWVUsHIsFPy0ksvTx/96MemZ555Nu+PUFYpJ4AyLP0VoSwxcigUu0MxckSFQkeJZCjg2c6K1VkXWPv3RhzXMPF9/J57Uzm1SkrBe+KJH9ZdkJdemo4GDwYhnVrHRdNuBSX0xRdfSiUULRUDhxHD4LFrA3Rwk/Kdd9yel6JVAAMGv47JPPfcc6H07QilZOv0yCOPpOIIzxEVRk+IMIRosCje1O2hQ8foDZGfo2W789fQpaNUvvH6W8FnJAv5++0EXwfSZnyZ6ODB+t727t0+Q+vo0e7cmXrmmadzgKN8UqwppLfcckvK+eWXXpxeDdldEsqwAeuWW29JmRvIfvDEE7lrQO7qjHJI2SMPOwLqnH9rKFxW0ClaaAgjE+kYMddff31eljt46EC2BW2AHOVz7NiRUIYvyx0DK+xdD3D8Gi1QJ72LAbSlNPj2OcZkx4did1GW2ZEnPOTuS6YLZXBHHRMja0afHQfySAMlBtf8slLUI57wzgjBQ8mqPlWtrOiRh7YhfXWWmFwDx65GT4jXXH1tytbOh48vVKcsw0gZ/MJ7Gk1vV5p39r4TcpoV6sD77E/+1PTFL/52pMPjxdPuiy/JfuVoHx7x98ILz5sSpl/+lV+e9u5/J4/j+W0ffU4/YiS4y4G+tmd3xe6cdsm4IGc01dnLr748PfGDx4OfPVmvlKQbbrgxjRR92scppMsjiCFvuwZ2IzGrbIcO+CT3hjTM7Mw4C1LKfSmnnN8J6gFG3vWJ1kAN+ecPSwaQNQNNXyBXsHnTlvwdnjZYtCntGB114FhV2JdBqxY6SjGuL7XVb9+493Es608YfvHlaQyhvCgzZrRH4dq48vhRUjjCeyI3FjaelVaycD/Kboh0qahEmeRr4qa4yc9nh41PjMUd2y8M2YdyEzJyj8nCiY8V9A+Y1o8zluFBHspZOwmlpKDH4YWhEdNDYAdv4evB2l/yrd3GwuujW72KzsGsVV6Tx2wIhWy5YD/LoLzClam+qldlTBkYsPAe8Rye1a+y4Rv/lc8MK+hU3lwMz1F/W2b+ZmUw48YJcKFw4Kv54ZLk/A7GsEpLXkVjTDfijdBx5Fs09HHpKn6k21DK/rn0mk6Vp8I88d/hHUZGhZ9BM3454QuaJZuGqq+SC+gnGI0S9QGv20/Bgm5EpiIblFIZtVOiOHZKoianDZt2Tf/b3/vK9N2Hnp/+/T//l6O/+gpm8B/1fjJo7zschkkYJeq7afb4uMwbXuB4bxnwC4Pf742/KHvh6MOe0la/qDtp3e+NEeLd/WCU2CmoOgwa4cRx8sKLp7QdHkRW8xenP0dE9jB3HS+OsUe/2Bj55gX44AHlkneUK/62wl75lBODyvmObyHaZeh5pMucfMSTEyZPT5D5Rlo4mSbe1aX+6d5l+kMGaFPe4OijSQ91lFPWAAD/9ElEQVTH0vOAeHa5IyLLYbdkS4xbbeh0f4+oLCs8JEDz1OB9lc+5DKDLAtRf43QYWKa1DMu4/T7mKWw534bGG9O+FzRNMOKP/bhhpDmGL+fjfcTtPNZKuwwjP/xNZ6TFP5b/fPS7DhofNK730SgZn3A4Y2WErqZZhuV0nsu4/T6GL+N0+oaO1zbHcmZ5/u0/9UtplAikEJmcKRgUGsefKGAcA4RCTqmyqm/lWjqrw4hKw1HmgXjvlCfHqy67vJQjBo/VfOEMEBdera6GSKdvfvMbYeR8ND//e8kll+bA5Fe2KaAvvfRK5O03CJxNvyEHsAtD8dh/8MD02huvZSHxtmXz1lQYr7jiylTyVIrfN9CxKXbea5V7Qxg4fnvF0bOdOThSahkQjCtHQXwK2Yo1RcrdGso1ICt5mSjed+ttyT9lzI8Rfu1rX5+eefb5oHU6lM5fnJ595rlUXsx9lNF3Y2CmHH7uc59LRfDgwX1B61AaSpw88EEJIneKeujSodgx9BiGDJe6k3Do4KHpxLGz+WWRw2Go+dTpjTfdlIO/FU91yLBydM1HAqRxCVxZTWK+WkX5sxukTuGpmyhhTgyOJbmPkMZbOHLymxV2Tvx2iU/eWhnet++dVHR7h4LfJXbtgtw5iimlrgaCleTDirxyMoS1JcaH8psIKNd+XNJRKL/VYSfKcSjGqiNxfhyQQeUH/6yG44sirl5MWKUk18q6MHXOCddWuGPHGCw7p8cffzL5U6/q3g6Hcqhz7Rg9Ox1Y15e2b9+SYe4ZBIvTJz/1iTxSuG3r9tw5fP31N6YXX3g5w9xpuvvue7KM6FFov/e9705Hjvqdne3TZz9333TkmB/krAmCAUIJUVebNmzKdiXczpGyaxO+gIWvfWHQnD57ImSzPdrS7uxf2j9F6X/5X/6X3PnSP/PLVGF4+0FC4FgDfrIfrKsf4lS3lPSQfORnkizlVHntgtUEXjsm7hkBfdbs5mMPPI5fOfbGQGOk5wATvOtz5K2M8lUf3lOx32qlvfou/M5Tm/E7OOQs3A6GtpL5Bn941kbxsyPkYucCfeOXsO3z1/qab/kB7YHfs4541W8C1H2LKSdxioA8tXu8uV+DZn9Nz84qY5GxzzDSB6Z12looJCtkU/KTh7LXLkkpeqVU4KF4Wpc7HaRXSghQ33D1A+Oj9GWQUAwr3IAivaNJyp1q6VwuLqSdvHd/s2Ii71w58T47uzqe0pAXeZOzdHVXTPriK/0r/OXk6rOz5xolNblyna4NJrSTV+Wey9rPESptPyuvTsM1/aKFP3TykVDtt5yylWso/4Jela/zBMK7POq9IeU6x4HiofDR9d55ChLe6Uc5Au+c9jnmDbwJ8kRv2YBpdO8UWwqrJuhORBslZ9dFfa9smLZtv2L6va89PP1//tevTP/JX/qtafOWi3Kl3++b+OrWngNHp2Px3v0E8HdZO0/vJe9SrDsseYjniD/Kp8P5u/7FoyH8+KxvaPvaHzBfWmzQwvTFhEjXNNBsWhaPQBkW0GpMIrwgmemCwymknEYJQ2dT5G03tMoZPGZayjreI1HQKN7L5eS9bn0aJT4O0DslgZzHuAI7aSkXvhqaxwbxXMujjZLKK+QUTyxnvw0c78YXMljIvGiODgR2ljnfw8mDceOIfdETrG1qTyUiDjrchlV68p/D8Sa8+V4LZxk6fMRt6DBQddB9tWTU+YBRnqDpLNMfYZk/72NYw5i2cTu+yzzCWu+N38/G8RzjG5bflRc0PoDD3zIBY7oR95z2NNQTaH+7DmsQpj2J6njQOMtPMPpBpxufI60ROu0Y38Z2x2V5/sZf/VMrFHCTvJ0LCquG4iiNMGCidyypFTUKkB0FiqyVTIaEwbeO2FyURkEr+Bfv3p07GjLWwEzSFE+DEYhumoqbHYk333pzdSXVhP/Ky6+kUurLV2+++VaMFesij8PB+PpUoBXDmVJ3AtC2ko13Bk/9COO7oQB+L5S1w6GQXZer5ATieeedd00PP/xQKPHXRf5vplKrbC7M2k0hk9dffy1XmJWbsCi9yqWcym7le3fIgiJ4KJQqvxPx7DPPT+/s3R8GzTPT+277QBppfmuFQmD3xo+2MVhuu+3GMGhuCZ7rRxeVGz0KvbP9lFJKEcXRDgUFgeLuCJ06orwePnRkev75l3I1/kjIOBXxkMPeffvTgAn0qOwpeLg009jmZUykkhjhZLYjlFF154jZH/tjf2z6xje+kfcNDIQu9lNQuFamfGWN8cHAuCjqzG7Jm2/VZ33RI9srwyA0sFPerL6TnfJxymSXLSfrYO7M2VNpnCi7tO4TMYC1N0o4g8+EfOzoibzfgXeyZZT6bRz3EW644fo0Jv7O3/k7YfgdCNlelkqtI4fk6Pct1C3+vAP57z9wPOQRL3Mf0VcYGvKozj6l4UwRVT7KvXzwSiYbNl4wHTy8L/iuY2UPPfRI8v36a29E23pket/7bktctNBgFFCe1S/le8eObUFvR94p2r/vQLZN90Pknxftt+/Mo2oMk0MHD0c+Pq/NMHeXals0/pXp+RefmW66+aasZ3Hu3CjbzugDPkDxZLQ9CwG+EIcXX6fKeyvRv8jn4P5aPMijPVFnuy9x1M1xRfc3ahJkkJrYyBSPJZtSMjcE7555zCfAUTayoGCkgRK0rfird59dJrcaCEsJ0b/bHwXLsstX/tpJljMaq907hoA4dW+MMKABE65+2ZO3cctOHbqcMM7ARzb8gCFCOakPT5zNviEftOVrnMKX3U6AljPbvq4HGJg3xfhgdyS/XrdCiQ++NtQKJ14pNdWeSk7KpfzKqt35so64wE76EZT5S6dO6RF1b2NhlKSCKs2ch3JJi2CmjXzIpI0SK8byTWI5alJkSwGLUTnlC4q/GqPRswtUdU7O+JNf+FfKH2pctOfIO42u2SjBZACeiq8KX+UtHCh+C3pC6ucI3a5SNpn/YgLm2uDRdsf0FV8KTSljaJQrf9FLpTOg01b4wgnvZ+NUeaTJx2q8/Kp80hQeeVa6kf9Mlu9kPdIGfF4zVeDDk34B5U9a8VzLKFmJJn7m3aC/+eLpuw89M/313/p/T//Zf/7fxHx81XTK3Bht9WS0pQNHYjy227dapmqvYz1V2ep97EvKthxf/C5cjvMBjeMpr86vP09PCW96xqNUVrTFMJqjdBluJwi9lqkw42V4Z5kVfc/cxZWHfGPMZZRcFHOr40x2SvRjPKThkbSMI/KJJFGP6BBkPYLOGkZJ7pQEXfwA/CijJxnxd5naNR5AOjhOf8om6kMfFV1GiR3o6PvhN56UzEqOXEPKIiu9/QXSbY7+m+NiyKP6wcIoUTjla35AlXsB4pbD+n1Mdz4YcdaitRzmvcPGMo4w0hzTrkWba3n1Owd3OV/yHeM6f2Fg+R0Of7+P4aNbjvcUDrofeB/pd1rQzxHG9E13Lf6A9w4DY3i1iQWPQHy75u980HhgOR+w/L4M+minB0njz/6bv7xCyaSU2gmpleRaITLgS2AVs9LVFivFbl8o3q+88vLkM6gUd52P8WISs9qu095+++35HnNYKtQ6qt0AtA1EeQ9jy7Y0JihN33ng26kE4IVhQV5XX31NpNsQhsOe6a03306ly3Euq+r4PRxKsSMklHnHmiifKsdRH8qQnQtKvV+slyf++1iOd8ohRfEzn/lMGhsuwDuKZJeFQo1vuxrf/OY3ky7lnjwYUeT9/tvel3k9/cyzeZThnXf2hyFBod4RhsKxCKtfGKcQ7g252GVQTT5nSmaOMZGxOiD7VOrD+KEMd16Uo+gyeT/HvRHv0lD69ryzLwysO2Pi+V7KH2wP2TEat4QSJ+9bbro5ab4ThhT5SOsugc8bnzwVHTZGW+fpGTyMLY7y6Lcr/A6L33nZt+9o8n3hhb4KRra1C3Hs6KkMj6pdlSnDtC/WUnaF47kG6jq+og2cORODdtRxNJFQzus3QbS9gwcORTuoFfJcJY6ww4dqR0CeBw7YFapL0OqhlNbToXxbgU8RRLkZYxelsgrQOnLEL9NrixfkrqBL3+ra6r27Awwt8mZk+MDAiy++kL+94R0OI5tyR5nNssQ/xxE/8MHb01j+7d/+B3kH6orLr8yPNCij+rzmmqunR7//cMj+9TRCj0abldef+OP/dN5pcqSNfNSVAYJyjG+TknatzPvC0CRXO1DapD7o6MBb77w9bQ8ZMFodLbvmmmtDVofziBVnp8QOSi8wHD18JI3txx5/LAYEX2jZmu37ox/9SLS3Y8Gz1X6Kqa90UUin7ONVtzXR9uCTY0TgeVIOtGd4F8QEri7JyL0V7ZICnMpC0PNpXuMCo/PE8WoHaOfEG/UAT5r8HZdIlzpZyGWVH0ZH9BXHC8ksvzAz88eosAOCPno91uBFnHZS/b6OdEZumUf2neC5ede3lFG55BE5ZLg0ZECZsaty7NjhMBwvmLZs3ZguP3G9rXb/8KrtyruMEgpV9RtltJu5IfjMds7IiATyoHx55ngbCpBdEnRS3Qj+9Alp8jVcybUmj6ZtlVW+8ZJ5uktS/BAlxSRGlJC1T41L2nXLAFZu9FNhX5EAqHPGXDxDFpW5Th9GQTh5SSd82TBZNVgjvMoVWIlbSm7jjXHt8IRm026octZ4gaNIPeMu8lbupkEm2ZZmEsKrTsQVfkPnDcih34t+xYPKv/ziOh88pHzVUYA2g3wZUOMkXMqr9w5Dj88rZbloyGNmPKFoN65jOizWMkqizPpQ5M8oOTttnZ574Z3pP/gPf2v6L/76fzddfsV1OeYyRl1033/41KpR0nzgSVnGMgNx8Jrnxum4dsKaP/1vjAdVpjksfQFDHPqAcaAfUVx8+EF++rxn43Ud1m+OZKr8W/LXMsLwifFrQ3hcdneq4AI8zniy5VOMUpDMh3VEqvpURHhGW1/LKMljcrMcpMkxJfxdBuVvGYFRBr5UOsrZL9H3fZBcNIi8jWP6K3q90FHtqeisgnJEG0BLbhkfbkuMkz22qvVyxrl4eIuxN9PMPEo30hY+8gzwCrw3/+eD94oDTbt56PyW+fhxsBZu571Mq/Nof8P58m+cLne/i+80YAxv3IYRby3oNJ7k2u/S8HMNY5h2MeYLlt/BWnlXGJwF/abbMJZjmQa81b4afvEjTtPpsH52uGca30tp1v3nf/FfXHE/gyFAQZOJCZoyZAJnYLj8S+kykbehYrJMBTaUIiuNdi6koUxJr9OWgVNfwKF4eTfB+8G7raHYCmdk2Kr1dSqGibsbcO677768wG7l3IVefr8Tcttt75/uvOPOMBpezLssV11zVfIOamXf7wycme66666kQzl8+eU6k4+moyXw/9bf+h+mJ0PJd1fg0lA8GTiMAOVA44dPPpE7PlbIU6EPOVAElYFShNcPfeiuUAAPhtL+0nRVGE/bt++cjgWPuWIdfLuMrZzqwGdcldcPU+KP0eGHA+08UDbJklwZTAYyuEeOWNVVmWGcufh84EAo2vXbMHYd8OZXedOYevbZ6eZbbs1B7ODBQ9PLr76SDUqdoHtTKOFvhEFI2fa1olx2jYH2yFFHdy7Oi3XydR/BsTV0KOR1pn9z1EHdh3grjBrlNjBagaesMS7xT954vTLKZiBkzFiJxqcdBgaKtvH+99+WYQ888J3goe7PkL+2ZYeKAq59MX7q607HQl5XTU89+XTKX53J3xertm3flmnsYjBk1dPVV1+VRoe2590KO97VkzbMUCD/nTt8uc0RIR9cOJH3hPDx7LPPpJHo+NCJcPoFA8jzpZcZaHujTVwRfF86Pff8CyEr9w22ZltG9+Jdu7POHZ3Dy3XXX5t1TdH3/sijD5dhEcbs7/7OP46W60ji9bmr5rig9mGnoyci9acvqgefhTRpaQMnoh3GMBZ81ldZKH/Kh976eUI1wOENTfSOHD6cvJOtHbxHHv7+9P3vP5Z8kedtYWRfFX6/2yKPNFKi7PL2WWyKPZCPcO3ETgoZaLM52YbcxYvr1c3ebcMDWUs7T7vZr9VRrgpG2fwuj3aydWvlT1GIITrTx7CV7Vofzt2dUEjS0NgY41LQPH7MGfWQQ7y38ZKTcvDFSEZXGIeO+q0xo1fVw+jJM/Z97Com3siDsUKp7gE0P2gRsrj00osD/1jUwdGgcSoNk927fanvojxeGENuyqIuWi92Sjw5cfljZ1lvNSHk3YAASpEd38g1+fJ7EnZM8AUPz45vNeAtZRXpcZln8sMvv/yogCYR8V2nmogwxgmZyeNE1AVQd+rKbzIAcdpTYJfL9hX01WHytJgc4bVhkjxGXM8b6MBb4KJ97iRO5t2OxCW9+dlQtNTHAq/qsOoIvaZZ7QZd+VZaOHgq2hW2FjQvYJFn8cGvbB1OpvIUnQZ2pBOOL21ntT2FXzjI9zk9QLvoRxlWwxdhoHgqecsPD3RN9yTKKIEUBu3ZaD9nN0/v7Ds9/bv/3l+Z/upf+6+n3ZdcE6hB54KVNEYOHT+z5kX3KkfR9+z4zr9hjIPLgeKxlFbQtOEK509lXn8nn7mdybvz13btbOgbSStwGCXS1vgSY0rIUv+3sIh2Kd/4YmQEb/HvVPR7uyObN8XYH/PmSoxH1Teqb1WCMkrUYRtSq6u42ljuVK6bTkacOyU+zsMoOaO/SasOAsyB0vS7suELtHy8Z5mW5MwogW88cFQ0v8AXcWVQ16KLNsz4TL5GiPdAS1qZX7ygmV/vYtilXKK0EZ7HTcMPfIyk03DojrT7XRweOgw0fvv/98By+mU6yrAWJE/xbPymk+EDrfGdv50w5WkcDoy4/exy42X5HXSaMe0yrriOH2HMp8avBR00tKOmB5qOMG6k27SW62mETtNlj5AMQ7/zaGi6DcvvQFjOOWvw0vl3+HJcxocb+cXDuj//7/yRFV/GoXjfdNON0cnrqIZOQ+lsA0X6KEoqHhs3xkD3zt5U0imtFFJKgs7cGeucJn4KM1rCHRmBR+Ej7GMxWKAtXqeRlL8LYxB3lIeS/8zTz6YiQBH8xCc+mekfeODBnLTde0CHEu1HHX2KFC8mVgVWDufsGSSOAOmI7qrsCyX/5ltuni69/LJa8f7AB1Lxf+KJJzItxdnuC4eeY2YUHfw/99yzqUg6/3pjKPLCGRR2IijNjq2ZOMgAHT/siEfKIIWU8ClVt912Syr8jk3hFQ2Sdnld+a2AU7rxjh7F96Mf+WiW/9DhQ9PjwbcV5z1RH9dff8O0PeLdiXDk45vf/FYYHDunW6OMPof4cijUMaRNV4QhFE0p83r9zbemP/HP/DMhxzNpvKnvxx//Qe6aaBOMOUYTQ+V3fud38ocI1aH6deRNXuSvfpXHACieAmiStDPQZ4R/6nOfzbqVVts5GIqvH3PcuasMLOFWqGsnamfWGyXfD9o5siXOTpY68uOZJvfXX38rFFAr0xvzGB7F3o9wWvnn164eevh7uZtkwrHLIW+yNmk9+vDDOfkxmhyvQ1fbdmxOndvF0y8YIozvvft8Rep0KvZbgud9+w7k7pUvuWmfFHv08ahMDFt1rp+QEcWboaRub7/9jmn7th3Rlp7PfMgYv/oMfsjekUoKvaNCypiDRwxe8nhn3ztBb0N+aED70666Yzti5N1krRwUM8o3+mRQg9L6MFB3Rns+nDxpo/rbPXffkzuFjDx99tb33ZrtSLkpr9o0evqrVUX0Y1jKfAWijQ94/KAUY8q9dnIy2xEF2C5JywV9sDHKBLePGOG3FPjFRC9cWyt51MpmuZrAu505Ngcn0As3nHqRpx0b4x2jKtBz7MGblVdHMj3VkyNo+mRd4g/+oh2K01d8OY8RRQY+WKGeycjld0+/oeO4XPERcgpeg5NQSOqT4PoIPOmz/Uc4ueFfGKWb4uW5IfpBvofMxBsPcjU9xoKsT8zFexocFJBwDG55qAZGsR9WdTwPTio5wae0VU8mGE5+qtKfIBl/fMnvVJR/g99lSeWaUuUuAOMuc8621b9uHSQknOuqeCMz4J5Mru4Hfe2m6m0xMcq3FXjhoHBmnub3Vvg6feN2GCjlsGjD9xTWtIvegmaD8M5LmoaSUwH8rqtyxX+/A21KWNNAs4yhArLNZ+DDqfjKw8Je8yBNlWXBJxmVgRNhKVt16Rn5obcSCs20bdp/4N3p//Jv/4Xpz/65vzTdfufHw1iJBEHqaLTfQ8dOTcdjjkGx6cqTwVD9vGQmk1EefMlnhC2Xr/FAUSwYw+EH53NbqmNu2j8c4xxeGBsrwatyC1vdEYq00mj368IdDZ3EVwr9BgklXF+XM6MCUPYt0qxEX7g8+qJdEwZJGiYUqsSqMpNnAzpcyiXSl1FyNoySGDPIPdKcibgITujywedaJmA5Lv3hshwznxGR83CWL/AlMXfODM5hc2ZJp9qLJ/6bLhThxs/+tDCXZcmxEn7Vp/GkYeS58ymc8jd90OFj2Fr+1bIFLNNqN4Y3dJy6x5P24R00rqe5sNMv0wBNf4Sm3f7ltB0HhI/voPF/HB3Q4SMspxnf+9n+HwejfMH50jUPHf9e76Nr+h0/8hvY6RfV8WARX/0cDfHLeTQIbxzh699548n7f/jDZ1Khc4bbV5asplMEKDUGCuE1wddlYG3a8SnvcByhMYBQrDrzJB4NipIGp+NN+tJhwqBK8THhbd1WF3T3hIEE/GCc3Rk7A37x/YYbbwhFbHuugFOurP76so94R6IoTX6x2+Tvy1Yu+fqUpwlfvjeHYukI1a6LLs53NBhYBjSXw/GYhk0ogxTJfjIIpKNoy5uCrlyMBPwzKPaGEuuIGCXCQC7Pi3ddlJ9evfaaq6cjoZjvD6WWUmBnxaRx5ZWXT+9//61h8NwQsrISvSl3X/DsuI8JntLAX4P1yvSzP/v5lDVF0yD80EPfm96OemMA+KVrsnZ0x+6MVSR1cHOU7VgYDX5o8ZaQwU03XBeK6Jbpcz/xmTQI3Om45ZYbQ5F/NvJbF0r+K8HLxtxN4XaGMrx588Y8wqQcFCwKJD4o0X4Q77XXXg3F7mQYhRfnb7Jce+1VUWc+z3xV7oaEuKLutkyvvPxSXvZXtro8fDLx9u3dM11z9VUh/5hAQ9H2o1kHI16Zfa7VL45TpE6cqNVoq9OHD7skvzG/2Gbgvu7aa6YfPvH49L3vPhDKm9/vuCra2Mr0yisvBn8vm3Ii7+diYqGg6RA+Qbwt8nI0bkpj8uEwULQJ7e6aq6/JuzqMV8af9ktBV/+XX3Z54mnDabxGW3zzjTfzLs6111wzvfzSS9PDDz0UYW/kROpSv6N7l4ZB7eMEVpHV0zVXX5tt2s7QLbfcmoYTg5YRLC+Gwbe+9a28F2XHT7vTLu0e6dPbI62BQbu7KMLwJD+7DmTcd0MooBRmP1SprfjqlR0Pij1jxJEw7Uwf+tSnPpVfjXP065VXXp2+9KUv5xfgTJY+t20S0x71Y/3Vs/p7DC4hD/0CkA0pC8c3HLJi7Bk73JVhrEXKLEOgz36KQRhRoUgX3TIo0IDHgKwBzcBGOaKctlFSylGPPwwABoWxLALy0qg4ExmZefolfu3ZeKDfOkalPenH6gLMuSXNHLfQCaZylTf5SV0paOuz+n8YMZarKTFRVj8Q65f2jVl4oGAycMjKfTLK+jh4+2y69kbpkm+H45eToffkzP94L/5iYMZjysv4ShGhaJCPr27hUQITvFU5skU/yoIaRSscf77POOHLNgQclc36lCbK6Ffwo7YzDp5/Db1b0kBO+K5fqpZDQDxgVf2N+BVfeIsJDfA3Lv/oQNPiWnZoSMLfYR0+QtPtJ1hOc276gsqvcNHUFkrhK5wit0ibYeGy7iNS/XtGZDpxzT+o/PhaTkkw4mdZxn/1mGc+E0e7jLxWKPibp69/43sxdl813fWhj02nwqh1dNDC1elQ+he7YU1be475O+afCMmwsawRkNl3mP6AzyzD3P+8J63wN42Ekcz81IcYYGkABR4aaSAEX/njo9GOVo2vjK9dFrYV89tpAdR8QjyNkhBZ5hcOL/BTjpEmf2MI38aVbMORNP6UDIPX9Fuwqt3VCi6m8bvKm4DAI0fhcNo18CvTCKtyWALhcNFT7qZCtklfCNryiH9NZZlevWvrJfMcb5IvoYmQqfkzZUR4lvNP2Llxi/dzcZbdueHnplWv/Sx/P4tmytT4veoKZ7VtkMtSWmVpaDksyyPH+aAhvJ/LOGOdLcc1/ujWCh/D2t994Xwwtpe1nms57Xh0y/HLaRtnGXcMX4vOWm4ZL3L6kfwq/Pz8L8ct5w/W/z/++n90/yc+8fFcFbfS7RLuy7Py6DJ1XxImZKuzLhzbuaC4mTgRoqBSOMTDo/RrDCYviocVbyvfjnBRnCj/8MXzH5rxMUcZwEdbxjUY1apJtMV8usMB19GnnTt2pvJmZVojoFz1ajQ6dnEoCXhyedhXuay+w2Vs+AVtK+AUEWkfCyWXUkeZodC7d2BX5PHHHsuz+GSThkHwIX+XrCk9d951Z/7uhR8SdHTjkksvic5Ul3Up4PK4JhRnCq7VVLi7dvlEod948Nspx3NlXJ4UbMd4DKCUMMbJDaH8XxG8PP3Uk5n/JWEc3HLLTcFrXRT2meJXX3steHwjZLM+dzEYSmjfGDz67K46P3hwfyhDm6bjoRxuD4Pj0z9x37Q3DAG/0k+JVj/4cKRqf/Bt1+HwkUO5U8BouuHG66e7oqxWgA3q7ggJp9DVmX2/KWIn7IK8SK0eDYxoqnPtQWPWFvD99p63oi7CGI16ouBS3NyHsVsiXr3Z3QKMxG537kmYOPKHNKMtMBgZSYwnCj1DoQaFKWnhXzu6NZT/o9F+8fXKyy9Pjzz8SCrXvmiFL7sxftOlLpXXBWdfjlN/6r8HNuXeF+368ccfz3bpuKBwfUV7dBRQf7CLwpBQbuUSr5zkXEfefNnuxVy1R2j//r1pHCjHZz7z6XR2aqRRxz4dbEdD/tE7sm3oO1wZxI7v1Q8pMrQb9JmKry9kKT8cOy2OGak/OxTqTRyj7s4775g+/vG782jX81EmRxC/972HUvbqAI8mTQo9/vRFdyTwYlXdl3HKiKnL4vKzg9PKmrzy2BVDMYwmTn2lch2lw6+V5k1pJNSuJ4d/jr8U7lKq0NcmpSEX7561k7JQrtsvL+mVnR++cHT5fTVQ2fo9lfxocyCqOkFcrVjXfQw8K597WqlchF+dHD9W4+bbUefuYCh/liXi8BiISY/sGX34FA/kK/8+yiZclLEhV4vDH6pXYBortc8oY5aT8YVWjK3KJ02E5Ts5Bd2sg8hfGSJ50ClHMajdsHMnE3j6W4RGCL7IrvjMvjHLj3y6jYFUg8LvSEope6U41SeN8VUCHfMTNL6Dc+Nr4l9Ou5Yb40t+xcNabsRt//nSdN4jjPEjeEejodIG3ky38+h8wFp0lLlhQQ/Oon3DYWusvBv1um7L9K1vPxLPzdPH770vW4q5yS6D393QVxN/ri80cVYLAclhUl/lqcPiXX3rb9IYE9CRLmlE+bRvMMop08U73M6XEzaGw0sDfwY0yyAO+cw86qN+pyjvn0Tb3JT9vvAb9MNs/+Gvi9/Be+RTeEowQATWv/QGzDwFUjzCEGLEBb/x1KYpzWN6PLecQL+v5ZSnnwloyiT+C2uXONFvPAutmPEsPhc0G/o9P+c+hwEoGTe/4L35T7rzs9N3GP9aIF5dea7lVsu2BqwVLwx0ft6bl3arsun3IW50TdtzOXx8b7cMwtbCHcP4RzfivZdbxu38lh1o3LXog+Ww348babZ/hGXcEX8MXw7rtP08X7yw5fQN63/upz56v0HF8RAK1Ic//KE8+uKMvqMj7lj05WrHUxzXoVg99tjjubJsFTUVkjA6KF4UIUqhQYYyZkIWp3EJE+/JaNgR4Rr05ggz2Di2Akxy8oNLYcSwoxKOy5j4KeWllJrw68KrMlHsnXuniMvXxGtXxpEUCrJLv4wXyiDDBE8X7961aiRRQv2+we2h0BMRo6DL8jM/8zNZHivR7r1Q4A1uPufLmKHom+Ad62HQ4YUcfQyAgk+pNfmbMG6++aaQ6TVB4/Uo8/7p4IF9MXDW0SKf4XUszEAbyLkT80Yow3ZQ/EYFOnYvvv/oI7kyREGl4FNc/RaG+xLq4fGoH0qwy9p+sNHvVVyye/d05RWXT2+/9db0YiiZd9x5+3QmFJRDhw9G+evIDEex8pUmBhnFRFkooMrFYGO4OiLH8CFjMlJGhlPTsWvgMv/+qCftp47MxMQVk6BPTfuamna0P8put8zxJ3VsTLIT4Pdo7Eq4l6OupHXcbPuFO1KxveXmW/J+kZV37feqMKop9ww3PJEbvgxYjzzycBqd3T4ZJTqCNuhoWLS4bNsUdzsYDDs7GO6YPPjgAyHrR1OWDA13LsjHD4Y+/dRTOeHhmVHE0NAXKPHavON+0uwNg4iRauVRO5Re2UwYFwVeGqnRprVhbYCBwljzqV2XztUP+Wk/H/3YR7Mu4DDCvva1r6ShfN1116Yc7expp9q2PmW1X1kZCpQGSjU56F+pvKyEIr15Y9axuj0cdBkHZeRsXB0XtAc7OQy2vZEHA0X/15cYX+Rn5d8PcsrXV3WsArfBhAfx6tH9DDJXtpU8PnXS6wylLOjz8sdXGzn498OUubocLo90pcLek3gNcK1sJ61wwo0zFiko5X3O2qpyGzX6H/lKb/eilSJy8lQm7YzfQol4TPsMMpkap9x9Mh7hLQsUuMrbK7UMKXJiWOdv8kQ+aFL0GRdomJL50ew8CqocxjzPqrsyuoEdkFIxqg8rl92mM6dPzvKAeDYv/eYuWbySb+Uxyy94rXG6dtdqNyQmiYhDUxwcPCmT5wVhlNQPOJLJ2WRXmfUJ9UZu0oGs+6BFhlyGJ+1SYApnMXkJK3+9gzEtZ2wGyf9MGyzSFrS/068FwjvdiNe0gXgwxvdzhKbjuZym8YWSj/dl/ht+JM1MF+Rzro+iJr7qv9qHgDAKwhh54MHHpi3bLpo+dvcnpg2b6kdRxR+PsdRxpOBylTY+StmuMQTIofPNnYYBhGtH6oJfmi7LGOfZNBIiv1z97jqEn8HVX7JfRPmk41qWWaxwaOEz20A89Yts69k/ChcdxnvvejBa9H3tv8pRcqsS9lvxITplmf4MSZllnkFbHzgb8Yk4Q5dvzL/DxrLzc+fE598fjUv//EQz5RHP5DbCPDvcE57xLxczxEZ4RKyWaU4RfwWXT5oROt/RvxaO9OcD8T1m9vuy6zKOZR3dGK9dtcv3cKBls5yOk3+n7bC13jsdWKYxxo/+EQe9Mb7DR1wwxnu2/Eac9nf8WnENTQd03Og6fccvv7e/Ya249q/lOh4fIyzjce8VPsL63/y1n7nfuX+KEWVEc6UcuidAyWqjQqZWsR3h8KlTRot7BxRoyrxVXEaMleMvf/nLeZTITgulRcPQYShoFAuTlbA8/hWuO0UqHeEITl0xIChw0ql0K4hXhNK/KXii/DIQKKhW5ilGlD5KlCNG8Cml6LqHwfCgJBpIHHWh3KO9KxQ8ZaVIXjwrsS6E2+0wIGn4Vq7Jpw0POyQUdj+k5qjb8889m8e0HNkiP5M+fCu0Pvt7zz13p+ECP0aIPBa1OxXLQ/k1kO9//9FU8imklOleTaeo+qyucHV3ySUXp8Lw4ovP54r6paF8KsNLYfhcFfKmFCif33dRP+97362Z3n2Sp6N+Xn/t1WlXlMWAbPfi2lBk9x/aF3VbP3KoHfg9C/neEPVK2VUeCi8Di1HkRyAZG3DtAj3z9NNRj1tyx8huBEWHou2ejcnG8aMHH3wwV/bdszkSyryvp2kz2pnPxH7s7rvTwKCw4d9lc8aIyaZ23d6dHn7okTBc3so6pWirb+1B21TXtdpbgxAZMc7UQbWhjcmbuFtvvTVly8+w9QN/2holkUFCMaRYMjIYXR/60IfzE9HkYRdM2yUPbR0vvg7HaFJn2lrdwdmViry87MYppzpkDJCnsjOmgCNk119/bdT7JXmJ3sVrXz3ThvuCPfxqe+szXNv1sYB77/349OlP35fy/5//5/95+uIX/0Hw8Xr2H+2CEpzKZUzsZMkg41dWE76+baeEQkt+DIDNmzbPfakMGZ0Tr8pg0cAxxrs/dnce81Juu4gMtm8/8J3pjbzMX3Q5q5nypFjk1/CibnOFM2gaT9TT8ZN+B6fadyrDYTRoj8YLoBzwvUvbhgNZGAMcZZSmZ3RtLoZevux/+nAfWRJGaam7FbWifPLU8aBXg6O88K3QHSZfSgiSylYKdxkDeHBEiwFB5tojGpl9cAGXDLUpd1QCM8c7+O5mMGJ8Lt1q78mTfiNEGcv48Rs9nsqaykb8M955l5f6LHXC30g3+/EVXIcfjzF+xTuZ+fE4BqidzDoaV/gu65M7Xu08yks5sg0x3AJHfYCuk6oP6UOWwafyVDj+TcbkEfUZ5U4ZJQwT9Sq35bJ8EsxA7gvgH98L4HNNs13LJhXVgJEWP9d58Tde0+s4wN9pGjq+nyO9ETrNmLZpdZhU5Nipha9Ff3wC/pRjPNUbVwp94NT/GU89XDBt2rJj+u5Dj0fApuknP/f5aAfVQtSVnZK8s2RSSHqV2pFquynVH0RVeOU5+COdNk6O3vHVwN90xvpo3hvymF/8790AZefPXbl4jvJtPxp+DqClh5o5zQXxNkrkqQ/VTknkG0h+lDB/UHBOg40FBY8KqDcxizaQ7Tz4UWdkNrNdafJxbv0tO+28nfccV9YAcfEnny2nXiDotBVXecJVVnGJG2HG/up7gZehM37+m/Oo4Kr7AOlW85ufKee5vjoMLMev5eTvCUa6Y9haruP6uewaFr4fhcYb8RvGMLyMdPvZ4WBVVgHLYWulbfA+0hmhw0ba54Pz0Qdr8T/iVTtZm8f2L/PQ+NyYnvtRGNrhGrAcvkxvzLv963/h5z9xP4VJ4Uxei0Zfq7YUuD6GIYxC6CJwfp1oNhZcKKaglJJ2dfq7k1iNprC1scEv3GpuDsjyCcMCrQaKlEGEAsRwyc4WiIwP775AZABSKBdmHQ+hmPQPHfrdC3xzJthaoS2lQ3q8vfD8C8mPr4c5CuUXzyk58mFwMHzsmlDQrSBTtCn4Jl73b+zOMGTuu++TqfRbpf/hE0/kzohdgptCabU74dgUI0U8hZ4BJA9823LOXZ4oM1xPg6jdkpZDHb/w6Vs/kLcr+WLQ+BSxT/8++N0Hp1tC+XUUi7JqNZvxxfBy3+Spp56cPhzG46233DJ9IpRYBhEjynE0Mnv8icfyTsiHP/zhNNy67jwpp5Rhx6aU+fHHH0vadS/g5LRv7zu5a0Jp9llohhd5kb+6s+KMhsvjFHwTXH7y+Ior80nJNTHaNaCgaYOOaom3K7IhJiUTlrbDUGAAMyQMuJR9X2VTN4wOPDve4lgcRfXKaAuMCIaKODt+DBzHn+wo5K5X0HH3CG3Ks9/1YHDfc889yQd+GNkmI2msTPsKFVyX/p988qnkw1Evu3DamrzIzKV5q+x2sxhH+hIaDBP1C0db4s9fNt8ojwvTAPZ7JgxAhgB56pfkyEiRzru02u+pUyemS8OQJeM777w9P9bw+muvT1/96lfnY151nM/uk36QP1YaCrJnLRKUsYFXSkB9qetsylxfoVBTljNt9HV1uCf6tHjt7ROf+EQarHdEu7OI8XQYqX/37/7d1Z0vCgu52HkKdtPp73lOPNqfX0KPoSXbfQ9fOViZ8QPUgfR2SJUZAau86ULZYVR4pjzMsOEoJUEivPWlqbPRh2qHxKX1Dblb4L5N9LCckN1nI0v9FJ3ckYiyZpgjU8ELnvAirCb/UlIc08I7/Db0lNEuCOf3mPKYVeC6n+SMvHsnjBM7Jt6PhpF45IhdNgs2Z0M+p2P88xGCCyOvyk++xkTA8Mr3aNvyq3DCJR+8UcJKFgwwBogL/eQQkp3DFuMsaIUwd7dCDujU7grFX32UEafcWTP5x/GamhsE+IcGwB+5kQs80MpzpY33rKfzO/KutDV5ccIbOgzAFedd++2whqYpvuXZ0HHc8vsYDjrdGD7SAmula1iOI2+pl8M9u70th7c/3hZ5x4O8a1xgkEpn7AslfOvO6dHvPzW9+NIb0y/9ym9Mx47HnIJutNejMQa4U6IuUJInR2FuHkDnucrPnDe/40z8cL3zd1z8qWdA0z4HJ/6Fx9/CC3+/R2NJ/O7ZaPEln9H29Td3QtWnGO2VIZ3zeLyXflGXx5vuivE5xmTtu2UFJ/uZeCmlC5r6R8fjjTwjKst7iiHmZZZbQ5dVmrWgw5NmPPWH1bI3BErHe7bMzomLd+HVvwLm+Fq4cXy1jrCib2HVgkbunoS/+/qqm+lzSWOMG1zDWnHtmtfRNSyHtX9M8+PSj88QRPpThkPc6Lqvt8waZ3yONZW4nl7m+Hy2a5j9nU/Taugw9N4Lflx8y8Oz/SP0+zKdzr/Tju9jfM1lBR23FoxpGxZ5/mjeDWulWwualuf6X/yDn7zfxFZnu6viKO+eOiqg9FMMaqKuCZtyJUyhUqEIfMqpuBYChe2zn/1sKoQUXooPJcXuCaXuwQe/m8aNCdtKKqWfslMrJOvyV8jb8DGwOLOOtnhg1dNxFQpwoKfCRhFSDgosvuRHWUKvft382iyficvKrkHHfQqKMTlQYuQHn7JrR4BCqGzycqSH8WXlvVeOKalw3GOg7FKcXU5WNu/S9kAAl9Lt6aK+3wmwoq7c1113fSn7kQ+lHd/4p1ziy4o4RQ5fMYSmwvNO5OVi++uvvZYGoDJqJL6kxZhwN4ayRel95umnpid/+MO8dH9VGFSOkL3+xmtRhovTAHsu8uGuCcPS10ocd3Hcyqq/o18MqOvC7zI3fsjXzpSyMLp8iYjx0vdXNEVGqK+7qWNHnihj+HV3hpH29DNPTz/1U59LGTF4yNSuCnx1affk1Vdfy7bjAnh+hjjagB2Qks0zqXC5F/H8C75idSgnE7tE6plxZTeDQaCOTCwU5MwnlHc7A3DQpTQqEz4BefoxTYaI9mI3q4/KaZfqSFvD49e//vWUk3bOyNMu3B+i0DlqZUJwtI/hrH7QceTtsssvySOE6gjOtlD0fYqYEXPZ5ZdmuydfZda+tSHttCZexkLxJh5NuFddedX06U9/Jvuv37b50pe+OT388IPZtnwYgoHC6IrhImVEjgyzC7f5El59WcoFbavg0pAbmdoZY6jIC/AfPHQw0tfXwND+whf+YH56G47f9vnKV74ebaB+XJO8yAePwPE1fVhD8QOp2e+nUMRinOxxpRVM7Ync8sEXSIwRdc8vPw4eORaLgTMbGn5AjaIu3m/ySGvSdnSNDHIBJozYMnBMTItJrGnLHF+t7GRA4hReGyTSkSkc5e0n45XRx1iBo3wXRLldircbeDocg8TCD2PFsShjr5z0B2MII0gm+R48KYNyZsbUN8KLMUJ9cZRTv1HiK1wMCzJI+eA70pA5PlLhUraQtyjtNpWyoKnoDHKMlExKEbOrs2mTRSMKHQVODGcynnkOB9IgqUpJpQ+kURJhaLasR+i8PEveBY0rDM8dt0o/3uHUfNV1VVD1Vw70fMVJ07TbP9IEHdb4HdZ+sOwf8wcdP1MUkHw0L80/Pz75l2mCLHs8W56eWWdRV9kOgvYFF5grNk1PPf3y9PAjT0z/xC/+arxHXtFWj0ffdnwrjZKg2Sv3+ABj/wOrMsiXerc4EIkzHAgby1t3nhay9BTfdaBdgCzLnC5lECS9+/SuviQ+j03NrtLX7mSmDRfZlFESfaLz4ZQBh7mDEv3bh1TCF3FV3joKFSBNefKvQi6KFp54kYJRcmbOX/sVLr/RZYp4dpmXn6O/cdsP9PUIyLBuF6ANJ/nWbi4ai7ySJpfYER/YaZgkDfgRHAQ86z0cfM/ZZcql97VAXNcZGHHbPz7HsndY+0fo8NXyzO+jSzz/zhPX0PydDy+N89m/DMI7f7DMf0OHcfIb36uNF/4Y3jDKby04X54N0o9l7OeYZq33Ecb4MW65LCN0noVzbt79HNP1cxnWil//67/8E/ebcHR8k7OVZ34KoUGpB0uKzLatF6ay4t0kS+nmh++9G1ENGJSGs3l/gHLdtBTCaq4dlZ/4iZ9MvBdfeDHvaNjuf+bpZ/LMPzh29FgVOvy5MhvKrMGHchwRGYemAllR9pQng4nSLE1NuL7+tD35rBXy+vSnTklJpOC9+qpfSD8Uium+fJrs7XhQHMXzOy5FPgwA9038MBxcX0EyOFoBdnTq4l0XT9eHgZGfCg4Fw3E2X2fCF8WM8UIJNyhaDaV4RlHCWNgf4UfTEPBL8dy+vX63Y9/kizwUO6v9nLoic8e2HMdxXAsPLgUrJxkxNJTDPSEy8KN8dnXcK2FwmNJctv/s5z6bRpljR44ffeX3vpKyu+mmm1P5JztHmBhk73//BzJfdMmOUmy132X+qJTcZbL7UDtkb2S+JhF3EdSJXRZG6rF4+pTqRfNHARiq6lLdKJ+vTZEX44EBwNCDw+jy+zSMiE996pNhlL0divcPsy7tMjBKUvEL/h0pbJlpZxRnO2mc3yxhXNqRYMBu374jd3a0X0aK32thDCoTg4u8Nofs1D+jg6wZpsrpqB9ltj8SgYZjeBQ1l+MZHOpEWkeklIlibiEgihwysnpdP66nHJTbujdypBT3Oc4OEIPUjy+as7Qfx9/IjDz0B+VWVu3j+utvyGNW9977sfz8sE9du6iub2tn8tF2toTxv2PHRWmU1Uq9HS6/U1SKtd+96cWB3JUMRYRiK/+NkQ8efU1LPylj8XQef/ulX/rFaHt3ZZm//W3H+B7INqTNuPul3VCCT4ciHsNXTJ52aqMMkYd+3IsECyOMrChL+rx2VYYFXvBG6SilLFw8GR8p24hH53jIzZEuMpYud9hSMaHcnMz0ZHkqDZlIF3kaU2piSIEnrkcr2VUvdkV8zrqUuPziTcThO3kOv/rwRJuiBo6FMbt+gzHXgo1jrLVTQQaMFMYJP+PQ3ZWgJPugvVD2s7xZ5pr8oghzODoUylLWyItx0kprlYPCVgadIy55YTjirCSTD0OuLsVH+ZPqnDdZzP6NG91PmJXhDI2JOd410OJRymGCijz9S16jXlLJml3PGVxDyb5yh9N0Oqyfjdc04ArzHKHz6fCePxqEj0584wI0O692YKQxgvAx/ZgmPPWYaXKg84aH186v4xrSH8Gp9PPEa9dt75Rs2rwt2tmZ6eVX354efezJ6fM/+4Vp1+5L8x7n3ujvfvtGdUneOx6ZbzzVj3GrofNOTjKvGm/qDlTJGr9jGcUzXDptP1dhptMu0ypvlCmb0UwnPJlH11eH62Mpn0KJvkIBL160A32SH86m8EfjnHbG/FU7BjP9pCfPoJ99t8pjnEALTobpt4EX5Gbeqv1KD5qntZ7JYzyX3Qj4XIWICozMUxmkBy0nIH/1na9By4NfWBpvUXd1vw3MtAuh/AFd7qKPn3LNWz3LVbJzcUR3WdZymWJ4H+UAujzdJ8fyeXa5R+i0/ma6eI5pe0zJtij9kB9I/HCrBon+k40hApfcIryf5ZLD+COfc2jHe4PwMd5z2eFxhLVwOhyg12Vr/wjLacf83wt/uV4aOhwsxxWgv3bcmK79a+W/DGGU/OT9EE3QFCUKnE5AmTORdkEYIxSYWm2ui+cYptxbhYZjAKJISk+JaTrw4XqnEDJSCLUuMl+aF7RdAG6lnYJFaXziiR/kSrt0lBLKOTqpdIcTDiiI+DEItbJk8EJP3vID7iowrtCoyc9FzGr08gfC0cO3MpVCVJ8MVU5x3inm5LM7+D1ImQsFjnHi068ULT/iVketLs5L2Y5QMb7EP/3U06GkXzVdd+11mQfelZkBQvFm7L3v1vcln/IU73jXG6+/Md11511pyLibcWD/wawv4PiZ3Qx8uxvj3gulz86FHRYKGtl+4t57ssyMs+07LsyvaTEUrJhS5v3uCwX9xhtvyjtB6t0PVSqz3whxTEie8lGHdRneca/L5rpfn0fUKOCOqHlqV+qZwquNUEzt8viyG3xlowCi6StwgHHIUESTbNS3exxwGBNdh9dee3UaA5RhdWKXhQGlnrQPYcqN1gMPPJB1lh9JCBkwYuz6kDe6zj+rL+WSXltleNjhuOfj9+Rnl+1WaNu+OEauPol81111t8pxvstDDj49/PgPHs/jbpTdj3yk7uMwnLsNaXvujkQxwlFGa0dEPPqUPE6fFSdMHTCO9Dl8ULSVMRUDg2eMlsqn7dexq2rLyuMrbY7offKTn8xwuxj/8B/+zvStbz0w7Xl7b5T7kml3KCsuLgd60KhL0OjIg7zbeReHL0OMPqZ9WZHro2r5Gerg9aIoM7l94hP35j0YX+H65je/kTulr732+nRp5Gv3lUESf2vMDzrVL8oQoiS7B+Gz2UeOHooybsg7LwZEuwI5b4SzG3jRzu15d4uiftQXzWYlbdMmMqkPYpAdfn1dLhXjKIs8k15CPOM9FRcVFJCTNxf/Cis5DaUvZBEhvlyWofMkZqHHAkHixnt+sScUfJOkyZAhQ9GhM8TUGzwwxiiAoTyFoq8/et+3d3+MXyeCfhj/Mb4EgZANw2w+My6voKV/kFntyAZNSCgHP/Ve7UmYti+tesy6i/aDUR+D0MYqTaQN8uaFIJl4UU086W+Dw2dlKyd8aBN8gZOKXSmQreQljSQhDLG6DE/++BWOLy5xI0xbFQ+EcaDTgA5rGl0uafWHEZpG89Ntmqs2XQbRWvHLAD/rIADuCM2b57K/XSr+c76g8xzL2892oNOD/mJdcErq5U+Xko6nvrJlOnT45PR7X/nW9Bu/+UfDINke7S/kFxV70sJD4Dlmmrsacz54I0f55Cec5RX8dXnNd10HxclC/qOs+nPBzXuDsAxPHituTF80ykjvPMS1A/kUl1ZVLT44numoUgMelUPbTpLRL/PodNSz9PpC8TfzmPSjnBHGoVvlRC3iI4zXTkl+SnkefJLHgX8gnf4ExDW0H94YLu05Lmi3LLy3vDueP2LTD0fdJP48BvRuKH1IuF0kv1uSF9+jFKtl7rajfO2CrX6vfhxlmsPQr/4f75E+85p5bDeWC1Q+VfZ2YEwzuuUyj7jtjz/ZNht3GYStFee9nfob+WmQjjyFd/pR/kC7S/r5VrBKN2Ck2WENY56dZsTpOPRB44944/uYtkEYnO6z+AfdTpomB0Z/0zQetp8DIx6o+eJcHhpHmKe8m1bnD1J+c7qmsf4Xfv7e+yk8FAyJKDwIcLWbUEaAVVM7ARqndyCOwmzg784nQ3SEyyBXRSOeayabvjjpHAtp5boNlTvu8DnSe/OTry7S+uKVFWu0e8XbJOtpJZryhR9KbheOA574Ea9M3pVXdH8picKIRzsjFMORDl4BZcuOgHjKuBXvKy+301KfKGX85MpQ8OjIkCM8NclfkIovo4qyr9yAIsx5pzjDt4vkGBc6lG0ys+psh8APR1KoGQ3qwJeOrIhYfe0OZJXfhfLqrI6LbU4FkQJNaTNgk/cOytuO2uFRnr173sldHTTefsundw9N77/t/bnDcd+n7sujTi41M2Yc8YKHd7JneNiFoXAayCkyl4USTvnzxS4r/tffcH0qgZEseVS+UtDD4ApFXn6URnXhOJn6cbfDhxW0T/K5++67U4byYwwwuvYf2JsKr3hGhnstLuKrM0e4HBGzm4EHDlD+GS6MRnVKeaVMS09OH/voR9OYYdD5JX0GpIvoFGMKoLq3kyHOpOZYl7aIH+fxfQns48E7Pu2c+IQyWZB3dNc8zuZ+iLsMwhle2ow6dBSMXEwk6k5YtOCk74iVtsJpl4xJEy4c7Y9fW6Mcqh+GvDC7G+Stj6lvd8AYl3/gD/yBaA+bwth8bnrgOw9Ozz77fNTBu/l7Kj4aoT/oB9LJU99sJVLdpywZcyFD/OtP5LMxDAZ3l+zKORKVE3/E7Yg+5v6J+vKBiYMHDk5f+p3fnX7w2A/SGCYfslBf6l872hqGCFloZy5qk1/kko7hoYwx7AVO5B9P+TNmtPHTYRThyYXvEAusTJMriYGnL9S4ZUGlPi1qQQGQI0eO5G8SdseJEp7PcAwaO5i9CEIu/D1mSFv5F70aJ9SRQGSFbYlyRn0mg8abxYRvB0JfPx2yYZhoG8bhynt99PvwBy18qH9pe6wic7JJfqJ8BWWk9JEtPNcYRwGbJ4rA19bCHIgneQe94JXsKKqMp5n5SBcGxLyDo6xi0FCWVGICmq8eSzlQf+MZuC3rjk8+ZvCuCpL+7BrgKe+YvtNqj5z3TtN5gxG3ny07cY07phnzXoaOW+YRNL2RFhjDO67Td/sZafX7quu6CZQoTXgKp/tHEI2ybZjOrlwwvfbG3ul3v/z16Rd/6TemC3fsClSfvD6dF937d0p6p4Qzr+Ap26u6jDA8NZ/y0n5yjIh2PZaDE5d1wi3FjU6bCk/6G1oZr/BF+1ilOeNnGvziKxhilNilzCOhM3RaLo3ywK3fKok46eds0SK58ERQ8yIkQyuvdNoTWZ1rlIw8Je4M8q06WcD4vpyuXYM7bVgge2NTt1HAX7uWna7KXcm9SxqJI7/q96UTyF9c8ZZJEsZ8QfPZPI3vwGsnWU67DD8ufpn2iM9/vvTaT/aEfAYEWrY5bSjaQYe1W+x8zM54Ju/4H7nMfr2j3utfAEKr4eXHM32neV+G5TL8/wOWaXbb5l8rv5G3bjsdt/y+DB3u2Q40Tc/lpOeTRUPzCs6Hu/4P/8ZP505JKzSLiapW0Po4gQkTDXgGewWSzkTbrjPzhEex6xVedKUD/BxFRyfpCdIESumhBKHN4Ymy7siPlXIOPXEUI3cKTNbCKDGMDunxIP9W3FoJNlkrE174KdN1zGlDGi7ckUjPwLCiQoE10NkKpbTkKkzkrTFqrlbt3Yfh7DT4spRVacegKIMGirdCyS+ZxuQQyj2ZuKRN4TgeitOxUIidMwfkKs/kOcIYHK/7/ZBI4wiOdCHhvMAsH4ZJy4KsGC14VS60KMYUS5OHi9TGLT9IeOzYkVy9p1z7cIH0jD0Ki2MjfiDQcS47N5QbBsmueHfEro8KPfTQQ7mjQZEnLzSshrt3oj7tXig35doTfT9KKM4lacrxnnfeirhSoqRHW7ug6KtT94h8vYyhStHEs+NS/VsoviaGFpn5fRD1LC9tiR/APbDvQO4k4Y0yrO7gMNjKYNiRZVFeZWN8KheFG21ydHzKDzbmhxCsyIVc4Sifo2xwTCLaIT7FOWLGkLPDgV8y0Cbl6cgTmspMJuoV7/oAwIf2KJ22FSFzn6x+pE57YGllOP3RX/lztT3w0SMj/UE+6AlzhOuO2+/KnUr9i4yfeurp6dvf/nZ+sKGOwrkvxYCt3VDptc2ScQ3SaKVxsE6/iHw3WIzYGHnXjs7WrT4/TLE+EoqQVf8N00033pAfa/jJT/9k3rGy4PA7/+gf5e8Eqd8brr826dV9CMcRT6VBgXe7HJTnPKISMmHMcpQTuAwMuOrH5Vc7Nnj05R2/fm+XxZGSnLSUKfqNcUiZtLkeX+qMvnGIVKOk5LtiQUOetVBjklN2cpKeQWHVWfuq93nCiLxqkiyFT32hd+J4fRyhxiTKVRkIqfDH88SJUzH+1E4t48RRuiNHj0c/LBpZ/zN/7pvg2Wsec816qUWRc6HGcs6YBD93qqJ4dnAQ5Cfb4jMzSCPJqwS5esqQsaNW0YglvTSwDDQRXvLjCqXkMfMjkwDxgJxA4Zdr3MYBKc8Bd5RzwyJ9hS2nAS2X5fARdy0Y8/LsdA2dfsT50ToImOP7qS67P4OR7kivwWvzot1kReYfLtpH1JuhYmXdhmnf/mPTP/qdr0xf+EO/Mu28aHckDqPWUc1wqVwHrTQQAtCTN9rZfrSRma/ML33lt3ixzFu/o9HhXZYO63dtSh9KvJlE+VtmFTc6ackJieQrnhGa/V1frPGp6OA/UiXdXJAItyXGTf09qc95ojAnSrpA24cHKu9IETyJJ7PcxZGETDJ+xF34u6wd5n0MW3YdDowNGd78NTRees9NC9If/7P/hmwYYDkepqwh+D8bhY0f0Lw1f2CZ9ggdfL74hvPFj/k0/DhaYEy3TON8/C6HGdaWywr6fcQfcVbDI2wtnB+Xd+N5ni+Nd058+/u9ocOW/aBpd/oOA/2uD62OH0P6Mc1aceOzghc8jXlw/Q7WotX+Edb/5q997n4TOWUDkg7dzFbHN2lvCAWofkSMItQdpcG7OLgmQk/vaBkUrH5KJwx0vDxT4QiFgqJmtRqeCV46YWOelHyrtRS0UuLqU7bStfHDSKBA4cPuRBoXoYyhU8eLXH53OdaRtJOZTpj35tdT3j2pk0PLhHJgxV35fWq4ztiXAtB08A+XQlkXmuvLTGjZJcBHr/gzOqzaS8PhCX07BnZIVLh7OS5Ro6d8LrA71gacDbYyj74qcbHdnRb0DUJW9ynudoI4l/zsCFC6DeC58xPySfohC3d7OLtiymqXgHL90osvJj2GmiNP0tSv5F8yfffBB1Ox/kAYJMpAmTWY85Nj7Ri8vCrDxx57LI+3yZvySnFlTFHcKc9oOjbFSJG3r2i5d4IuhRUOxc+PPuKVEelrT+SEDt4P7D+wWg/uA9XRvfqSmgv+ykLRZVxYzafIuhSuXfm8sbtCVqY8E2/zhlRurdzbcaJ4o6Gc+OHPT+pGWSgEhw8fzFV78Qwbn34mz0PRJv/L3/qtbD+OrGmr7mXoX9pqNJ/VNqS+a9XcBF2TpXzsmCgXHG0KMD7IF/9w0c+VwAB1oF1pS3D49QGTrN0xRqgvfn3wgx+YPvShu6brrr8mP1P91a8+OD366Hez/9QF/eItledIixf9UpvaGQZvHiMKQ0TZGRN2TBwZILf8+tWW+gSxX+hnLNTdsHfTML777o9NP/XTn406fGX6xje+Oj3zzFNJk2wdyYgiRX7GDDyEcZLl3xxt9lga4crWE7CJV9tmHBpfOKJQb8IZNuQA1Hv3eeFWfcm2ynk26ttYY2fCCqy4GCfN6Kb0IMq4ybqc+z66nladQX5BLp7BXcZ1vPQ55gYbVWcMI0pDjZEAnpxyJTrC0WQACGUQuXunXIwDbcJRGXiMGQnlhS+wWBXOPwnYkE5d4iFKFOWp8ZssJDm7UrLLlch0QSEU2jRKKGml2hWv8Z7tNZ54hKutVLmrzAVVV+fKo8q77Mi2XcmoJtHGB8JA0xrxl2l0nmAMb1ojCB+fYDnN+N5uxIPTPHfcal7xnnKZw7W3kSY/Xse0oP0eVU8RH/Xgb5EmB8eyIn1ozRs3bZuii0+/86WvTT/z+T84XX7ltdFWYpyKujoWY0zvlHTeq3Kbx5E5Mv3ZTuLZuPkBhHg2Xj9H3vHhfQTvQtLQ7fc57FzMRf4N6JKVsGxv8dTn/TBiGiUhE2Xg8NsE7ZTgpndTsuXO5LMtJ68ByUT8SfozAoAcePpCHt8Kgy4knX2uZVJoQ5o1AP8j7lr4LQ+Q44N6Dl66LQHRfE1jpNOSLBpRjojTVsooCSd04KGhwxpG2o034rd3DBsBveV0ncdyXmvBSHctfPFr5Q2XG/vej6SPV2FSp0NnwOk0ZfhWeNNqtxacL3yEH+FlhjFt+8e8kp+Bl2Xo+JH+mHYZyOd8MOa/DMLGcP7lPDt+fLYfrMWP+PW/+IV7788Vv3iBpAPoNDkRR4fHdJ9fFu/dgOApLDtM+CmQbXhwcMdBdnxS4OFQalwQNVhQDuBT3ApvviQXA6Z7DRQH4d75KfaUuMsv90nWi1O5Q5NyTgkTR/mipFLwGR/iPaUtJa8GFPQch1Dug6GERkapCOwMA0j54KABp1au10+7Ik+ripQ6Ch7lOZKlX7lC5KmgtoLOEHAsybvyUqh2XXxRKskUcIaV4yu1Ou3+yvY85qPM+OWUB6/kZ2WbgeJifStEvubFEIPDkd+hQweSNuXOCjPe7AhIc2D+dXdHuciJ3BgXjAI7FX5ITzoKxMGg0+Wwum9l26dolZnSyjmq5KgdXsgfeOJTOvXLSCNLbUXdUzAdZSIHvKCnDpVV2f1A4GOPfT+PgbmrQjY//OETWQeMOT9mGETSCFO3/SvyjsEpo102eToeRibqGE9wKKl+mf65557JL381n552TMjAyr76Em7l3xEtP/ZXv3XhQnkdAcM3PGUgMw6vyqUt2K1Rb/j++Z//+SzLU1E29WqXzY+S9n0tE2Q/C3Re77VTqQzdzqpPnM26Fl5x83saD3VMkLzxJo02TMZomex8uezoscPZHs6cdRyvdnjuu++e7FcPPfS96YEHHsz2YdcEL1u3hLEQRhGt2tE2ysChbE8bwwCL/EK2fhhxS7xH90kjLtSUyPdEGpl4yd/LiNCzkefJk0fDmN4x3XnnB6Y/+IWfC9ltnB588DvT+2+7NeVI9gwZ44SykIldyzOMfeWIgqoP9FJRiycZafNkrh70fwaKeiIn4e+GrBgO/bGPjDP4BGR8KE2lWKvfcmfPVH2gR1HQ3lM5kmv44ftqkKNevTsCqk6rXo2v6DOoooqyb+Xua7zAx09gTluiLow7DBI7p/UL+rUr46idOkHeMR340sqNYWIVWzk7b/JKniP/PheuDeR7+KXUlhDERz3xUgomWdTuCDrw9YFS0tCXKJ/ClSoYUc5qz1wSTRmRs7yEtVuGRXjFrYUDOhzd/y9nf/61W3bch32n+/a9Pd6egO7G2I3GPA8ESEwkAI6iRlKmFCXKsh1bNmNZyvAn9O9x1sqPyVq2sxLJlmzFEsVRpEAABAiAEAiCJAaCxEgMxAz0fHu8ne+n6tT77PvgvU0m9bz7PXuoXbt27anq7H3O4SYfd1p4jSMP4b8KDJ58fxms5a3+gaEh6uBv3rqNLjWgwOCdQIKtNMelHci7aWjD5Es0g+PiU2e2hy48uf3ab7x7e9MP/+j2/LtelLgr058u1tu39FW4ylJGjZPFDyhmw1tHtEIjDh43/K9QOJADQ+8S/MR72UQbN/lTn6TxH+rT+Y1x0aCv3afRMq/VMxM1JyYpWQZbvYpGyrBbWjc0Mv/M7ArQAFXSXm7+Na0dpD2VCEnkSm9ilAzSyuvAGndS5wVnygVr+uoGVtyJjzT7Ou0S6HzlKdZgHIySln/tqO6khVfaYOKO3TGsUZO+8jxwnHdwTqN9Wv4V1vTpT2vcMe3L0pv4XI95AKeF17i/LB0ch495OU4HK53VD06r2zEOmPBp13ETXq8riFvLG1jz8E7SpfGX8rSmoXka3YEzf/dvv/We6qwZ3K7TuXvh9HHCPgIjbBGR3ot3T5iIz8QpnhMHV3wbFpee74VDsaAk+licciln3sTkDV+UJoulnQhHlLrjNV/uDvNbIClWfSe0y6IMwKWEoQd3dlAo25RTSrvyXPGAPsEwhuTpch3z8mDsEye0ShYpD8h3EKYPsD1SyupjFKc6GhI5RHGndHutqyMjFCbpvtJdVcliz5BhhHgFrCMt6uGMurc8uQPr+RZvIlIPfFH8hxd+da5w6kzptmtgJwZndj0848G4qbukkXvQYmxduXlF7fXhl6LmaM3sULhjTWGnyJcRlgUCf56t8O0RcqNMUKgplfI7mubhcjKBPwbil770pe1Tn/pUXcXZ9cG3ekzbTPneUvVgaJJRGC0l1JvHtBEDyYPmqsDQsOs0uy4UVHTQ9/Yxx8Hq9cXB8QwS0Pbe9Ia+b5jYJSH37jePV7t5kFo7eyGBdLJUf3LwRXz8MJzwdsN5z38wLuyE9QPpY5yIZ6Bw+gFF3cfx1Bt9fR+enTDt9Kzw68UL4v/tv/23JS9yYpz0bkYb73N0q8dRDOGkAcqpl0/Irz/C5eAJ203StuRMQWcM4JcstV8ZBjEcHnmU4Xhj+p6xEr7TF/UR7fn6179h+8mf/MkYgC/afu/3PrL92q/+RgzFz9azXl7GcHMMCTsZdizII6pU+uwjFffc5zyrdkvw8MgjD5Vh0Q+A+16ImwxPbWdjaFyMUXJ14i5ccGzygRj6D2933vnc7Y1vfEPSvH3rqsQ/WAoHJd5Dq5Skfv7Dnc8oyamTnZo2TBgO3iL2aPURsqi80vPTB+UDmTqrfSoYvB7XCeTKqJBWuyRX2SluBVsuyrYdLkYHcOOGop5WqHSDfHYhgKu2EZ/mSju0Yl7fISq+jc8uG58AfvcZxmQbo20kpc8F1fE/N0UefaS/80RJYjCQV9VDQVWXVkrKI2anI5mh030Y3TZ25cFLOCSGzlO0AuF/DI1QTXuqG0Ww6+bqxQUd1/HtDv2zyISuOHXq8M5byjkpK1DGT8Jd98Md5gHhle7AMZ1jGH5cV7zhAxynHdN7OvrSuLVep8HIpv2HxXzwJzy8XhpnpyJ9RyPEyGhFUz4ybSWf/B59PMbrw09uv/lb79te/Zo3bi9/xeuyPj2Vcf94Hd9iVI78RpYTV/EhadyRf5UdPP9r3OwgzXxVffOoruHqpJ0BGnAKK/TLH9d16npySjGOp9077gBk188s2ZHsXdnaaVQ+F3CDpvgpF/0guFfEb3d31kUwtCvkX8Urc0lDIn4pDDnjzThs9EMdD/jNc5UfWOMHJm6uQPq4S+q+u8ndz5MkKr+R29Dua7ehHIwx/WVufAThhO44sIa5oTtpYMoQ1op79En6wOCB47SBNX78p8WtIG7cafB06StPZABOw59w9f8lDC6h8ZfASvNy+VYcMGFXecYNiB834fUK1vRjuBz+wHHe4zC4XPp6XXGA8FqX4/SBM7/wcz8ao2R2QebOmrtwtjqvzMBz1KmRpc3iCN91FGaNZ0ICFHzKoDQLqrAy4LVitX9pNfk932Ayc4QEwLdgunLKdieZEgjPgss4UD7FnBLi1aomJzTXiRJQWJWj/p4FoKQwetwVdjdR/eShNKI/DwMTGOXZYi+dst7lUz6frHgKvzvo9Y2X/OycULrcoWSIMDwYGZ4z8OpWjsERwQbvyXr7lS96K6+NjZYhpVRdip8HGS0XSpFmWOGrZfBoGQrTwAwuz7EwCNCDM3fThdGyI9I7Uu64nillu+QXxdHRJmV7+JoCr3xHpeZDfgwRSqc4edTbUTptRJnRFvKQN2Dk/PAPv6keOmdcMV7IjEKufnaarqk6fafahYKMd2WpY72WNf3Ars5rX/vaMhAYSI5YMYIo2vDRorTbidAHOUq7jzVqMx/z+533/07xzXXfO1MGD2XwoYceqHYU73s1npsha4YN2ZIh/n280of+tJH8ZEfGGQXBb8Nq2lRcK5aeufKmp36t7fSfltmT9ZC4D+n5CCZjym6Vjx56NoaRpS76p75hAWzeKb99jBCIm7ElbsYe48f401YtEw9JH4zq6e/zELgjVa6MVrzL70iZ3TKKr2+QvOMd79ze+pa31wPx733v+7aPf/wPUh5j+br0v2fWETU6upcc3JD28epidDwwbYwwRCjADDZlkelTMUgYMmfOOE75cMYHhZfcH92++51v10dLyZEi7QFVykeN8xCoeSi0jW0OXkEugvqR+J6vWqklK7sN5jf1t0vSeBlXiWfIaXd3ilHRt1vZZrj0vNhtkTYOThsXKTBKIQVq3j7Vuy3u5KaPhIRgslc5+NBubjxce20b8+RBLuqJLzhlpOAtieLwVc+rJL6OcgXH8TLl1gOxAXNa74K0AtLGCF5cutyh3/17N4iCN/XuYyLCbfQBfDe0LDyDwh+VJGHltQFS9UxFC2dZTxLRTihXTltIn/AAPsDETxgc4wL9e/C6vMYD0sDQWGkNiJv4ybeWc3wdmuA0eivIg6fhCwwdefmHAnms/PJPHAd38pY/bVQvf0Ag/S8xlVYGSZx0b2178qm0zZXXbh/43Y9uL33Za7fXv+FHki/9NWjevuUIVR0P2ulz+J24kk/Cw1P3qUW2cVPHVR7yAmvixA99UDKJv8fKAR/wM37npR2Tb3COw/rr2eA7nlQDruLauAKwai7M1fzmRRw1vhZ+y4ceT5XZwSmj00Mh4dkpSVc/qf/UcdrqNIBzmixW/MEZvBP8hW5d/SWp4lOXonfSByo5ceEn/9S75oPC6zRQeS7jTqvHypf0hIJTwR/AXeHp0sCku67+Y5j0FW/4WeE477EsAYynozf1n/DgrOGBlS6YtBVnAO5x+jHecfwxDyus4ZUP8Zfj668CgzvXobXy0te6FByXJ3wcB+St/nNK2pm/9/NtlFAWLPaQKT4WXQtq34noScoCBgeM0TCKknh5FGQyqcW8mz35KTq9gFOyLOyt3GdQ91CvfBYxd/8ApWmUK+Uqy6TSx3qk9y6IdCRUbuVTfdATTyGjLCqP8isvhdoRLa/hNSkX0TgGEEXykZTD1RGu1I3i67iKL8jCqztc4bN2OUKHAoxHD3d3XVppwhOjgIwVYVIgA3xT5CmO6iofGmRZk3UAHjoq6EOSFGGyRY/clTtlOMahfAYXudSzFe7Yp1xHrewiUOwZFvIyYij8jsRQxsgowqo61TMUoe05AvO23YS5E+VtZXVHKmEP/uPhezGWHE1jIFDU1UkYT12HPuanvl71zMBxzOtb3+4vz5vZfWW8HvwP78IUYn1Ge3kAG/8MCf3Ma4O1Hx4YI9elPLKpD8Slj/Q3Phw9uzb8Pmt70QvvLr6+/a1vlSw8k/OyKP36Sb9B60wMlpu38ykfz9pDP2NYaSdGCyNTGdqQvJVTYyGrgjhh15JL5IcmOWsf/YbBygiTh5HpeRL1Y7BoW7J/5Steub3qla8quX7wgx+sh87x6K1rDBN9bl7NrZ+k8Oobdgzm2z0WHrzo6+InrFxGnLagsxjb+NAfoooWP2RUBkSU436TGsXgyjI6HMvy0U07I2960xu2t7z5h0Pv2hgmv7/9xq//2vapT35ye/az7ijjxM6FBftc9eUnq7+Qqa6MvuNdrlH5a1flsccupJ79fI+jXHZPpTNaxOub+mGN9XBrV8ZVPzU+MhrzU/e+OaC+XpXqw4jayoKtP5OXNtEn6yUUiTHWxXHd+3v3wBwF33ElhuNVwfOa5JJ5TReZ5yJT7aqMOmKVOgPx5h1tT87aGf3KF156PJhb+3mm3tFp44ASBd88YX7S/vLM5K2NlIcPH/68+IR+x1DL/Jg448ccBcc8R2EpmSi8II0fWkgoX730JeNYmTWPFm5ypG6updRUP0rujM2a+7jUg3LrYXf9PRGpszKC76c91Lnwm7a2mZ2ZaqeSR8+X/JU7l2q3PQ8ovJShPkBszZPwijdy63YUh552mLRylUv1Mdlxypr5dsocV31ruYLT4lyP3QA/+lPGmq+5IVN8tJHm2nwdyjjBT/xA+eNKLiXfXl/Sg5K6u0R4Q5uufPbc9dsHPvCR7TnPfeH26le/IWMq4yB955GMhXkuaui7kmNKPpEZwE/xGL/6wEt3qLyrg8cBfXdg4jl4+VfPZuhxoOKqWrtBlv7TBval+QovIFw7fqFhrrJG9TMT0nruKrzC196RibrFgDfnig524fCVS/ohbtqh05K0l20Hh1wzvxfWQR7Sj9vRdYUJ4x80zcNV+nEecNL3kzb9yUeO5eNKPie8o+d/S7fG8I5T/aXSOx+Y68CaNrwIr7xVevyNN/hDZ722f9I7+/gP9ZQ+bsIDa9o4dZGf/zSY+Cnj+KrhTvKiOfLdwxw/fG7aqyBp5DntAIbuys8xbydlB6RVelyV09ENez5z3vBQsMcPT09Hf+A0PCDucmlA/Jo2+Ct08g+WCQZ3ristsjROVvkNnPkHf+/H7oFLKVkRDfZ+F3kPgJrsAwq4dNAdFoSJs+jPAkFRroEQh468vSvQd9L6TqWJro87cPBmZ4IiQimhfI6S7W4wetIs4BZXSqyFPVVPWi/O+FE3x1FMUO5wu1Z96263L0t7sPnuKKA3bN/4xjeTz1EmOzAmmqeiwH67Fm3lUFTE4VGc4zPOrPdbudwRfWp7xq3PKEVzjpnU5BW+PIDu/Ku6uGOMj2fe+sxwG8U2C7s351DM0fLmKx+KrC/aRwFFR32ULx5/yneXVF0o6GRODupMEX1GjALK+y0331Rlu+Ns8q4H2CMrx7u8q72mJ+2XBUq8B9g93C0PYySJ9XC2XQpvr6Lc+WI7/u98/vNKjl6piw8fZWzl0/vi+yOSZOotT5Qwzs6LL9gzhr76la9uH/vYx2MIXNhuv/1ZkW0MoOvPp13cxffs0Lkoubcn/eHqV/JrFzQZKr7Of+HhB9I2j5UBQpml2Lr7T5m1g6Ec/cFuxx2331Fv/9JOf/AHH98+8cefKGPE27jIknO3nzKf6oROL2SUcmGKfveZPhbW46Rffz1jhDGjHQC+9XXp5IgPOy/VRukL+q9ngr733e9U36CcquAL7r67dkoeuP/B7bd/+z3bH0RGz7j1tjgfZDTePDvVd7zPXNk7DPhQRh3JCp+UV2V5YxlDyxucKK6O+pAhv0Vfw3mrk2OMxs6NMcwYdTfF+LB7cf68XZqHw3sMl7hz5+xiejbk/rTlnds7f+zHth9+4w9v3/zGN7Z//s/++fZbv/nvQ/eq4tUH//RTY8M3RqztvhdyXfznYvh4KJ4B1+PdB1OfCq9pz4sxsCJ77fpk2vHsVeHrpuvTz2McJv/jT7QhU8rCRfNGxn7G3BgDtUsZMF+QkfZgGMLZLl6R8q/b3GDWx7TZ1eYjRotOnPnMPNLPhHg+iBxiHERG2lMfNFZKiEF/6MJDNXdytai5dVnQc6K6+W4K4885dtmSlKxXpC0eKaPgXPpAvbwj5ZlfzDWFEV70EzusQD3k175oqzc9y9zpbUpVfmTv+xP495au62JQP+rmQcazpc/bh8jdsz6IdZn9HBea9LgaM6kHBc+cgVdjBp5QVT18OdZ29mzGRsosWcaZ0/HTb+qCnWJy1T+J13jSRpRZhqMwGYmTrk1dgXEiDfQbyyq24slGWRR6tOzOhEK1DyedLNGVp8qM61ddZ/4lq8TrH7M+ATjKHDdpypz0Lr/D41/jBrrswwI8dCa+OAufEz7OPzDx05+E0VMHstYH1AVaPwNkLhAZ+T2h3sq+envPe383893t25vf/KOZ4yg7mbvTL+s5oWRey09oLwt/qUPJO27S4aet8KTfzYsdxJeMKq4NbTDylK4f45//sYyrwkdvz6sfaTvh2rHMtWgkDQ1QeBknRTcC0Po+jmg9IgNCkQsNa5U+eJX5LvHqgQdzYpebWu1lxHPCs7iORb3xyCEIGUN9c/Wxvf7TvoW90yr+d7kMiFv7wZTlqi6uk39AuPAXP1etj5aEJX/TbGc8qfvQ57R16SuJw/cxrGXAX2FN67Iqtotbr7u/ZLvHVR+KS+49fKDFDaxxa3zX69L0NW5g4lYY/PEDWJNLnpEfWOmteVeY/JN+mltpgmn7E4h/LXPcxB2nAXHjZhwNrP6B4/RxAI1jHo9xBo7jD+H2o+E642DCE+cKJk76sTzEnfmFn3/rPbMQmqAptwZbTYBRlC0mJn9KGAHIdMDrB3cZCQa5PNKFxUunpKn0dG5MzEAQx/hQflgNc4fKcOgp18IlH4Wry5J/Bl/TVD5HaUTfIouc41Jd5mHiGNrq7INxysaHvBR8PDtmhIY4eRhXhEfpBupGUY+QSnlXtt0OeeHjm4wmvzAl0UcPNYFFnmJ44YKPzlkUNI7dkT5i46qMMTgcK9MWDCHHNRypMSrIcBp1eHRHX7mOd6mHo0j486wEGXAUVR9Z9OwE5ZQx4ivrjCI7HiYyholJza4DBY9BQpHCR10jQ/H4Y7C4kgEomufP11vCyJoM0CrlJIq0Y2K+gfLiF78kMnlo+6M//OP6Uv53v+eB7z42p637OJi27v6Dd3TVjzHkGQgKlG9iwGvlN+WkzHrw0YKUvI4BkD1l3ccaX/yiF9dH/b76la9sf/RHf1jHwvqoFlnpJ47J9d1jMqSoW8Smn+gb0tTN4osvu2yU8OnHmkV7dL9rg0S+6bv15rbkxS9ZZwRUOhlpl7te8ILtp3/qp0P/4ubDj77G/mAU4+c//67IwMsCUlZooYtXxo/dJvxrhzkGqM+MQcd4nx0TMhanbexiMcoci8ML465kHu39Gbemn5z37JU2YPg7MpYJJXK3uDnK95rXvipt+cI67vW+971/+/3f/w+1E/eqV72yxgTjvNuld3DkMybx5xksMnHEiyHpBQR2ZuBSMK6KUaJPO77VCkYW+vCGxtXnGOZXVrs42oTOk1HK5lkPCoO2N058jJBaxVgiD4aAV/V2O+ufGYPwI5TZIWlFJO0XfPOU9vVsCYMZ+DJ93ZFP3U5opN3JThtTHMXNLi286o/GQWijKb/2aCWrw+RSd5n3PoRHV4CedtNfzsX4V7cnQo/idFXaDm/usGGEXPBhLGjXemFA8vuImjIZM/KRG5mGWI39bvvEBfBZx9fqGr6q7TgfTmSA97rAOtDX4R3y9Xw7wB/qe2hfpP3Ca8tm5mZrSc/7sKvuRbevVVxC9UV++RLfxfA369qx6EeOrlfGEC4ycZU/eZU3ZVfu/Vr4ceMfGNzBI/vj+g3A6Xoc1qpLoGh0nVdY8cevHA5M2eL5Gzd4IltDrTiSDffhwXx8deaQjyfl6u1tb39XZHN2eyzK/yOZvyvbER+z5q9lVrkLTpWf9mboKX36KyCzyQsmPzfytOxPHwF48JOu/7tOHcHwt9LquTX4Gccz30PXx6WRP8EMHRT4r8k8qIynMuY67kB/LYe3+TvIx9V85mO7Typsr8+ar/N2O6xu+stxe046v/oMjUtkyInvYMZpRl/Jr3Hl67wtf2sOfzDLPzpGz710qE5rdyngBQztgYk/Tj/GmXQwdT6Gzud6KZ3TcC8Xd1o8WPm5HBQOtN2F2ok02h9fxZ/u/Ltc+QNrvY55klNcps0THg4u8bmsTtykufKWf4Fjfo7LPA1W3sY/YfSO01cQ/MG4H6zrxJ2Wdgxn/sHfe8c9JiCI08hTL3GO11A8H4hCR+lBj9JjQrfQUmKITDyFr48XNLPwhEfJG7xWRnrXwsRg8htDRpkTlkYxr4ll50e5FDe8UHbQFy7FJ3hTD4oOeowIg6KNqL7TNBNuKRbBpWS2wu/Obr/aFZ/KUj9fA/cGKEoWhdlxHniOodTXYZWXsvHMiDAhCHMUH4qGOHjKpzgKq1tqVZOExYRy2fLp74rgHd/qRFaz6+R5C4aJujui0sZQfxySjNG1s/Txj3+8jmm5W98fB+yP3+G9vpwefhzxAORJ3sojT7RaZn23q9u+20Z4XhRAZsrGsysadiWcj6dg3h/DqI7qhDUPOFMu8YgfuxnenuQNaq9//Wu317721dsXvvC57Xc/8P7tox/9DyULR4LmmQ+GE2PIgnDj+ZuiXF61PTNlqccYCCZeMsYrIwqv0vBCPIyWenNWePIQtfZ9wxveULsun/vc5+pL4x/5yO9VvaWRnXb1QT8gjCbZqDtFWJ2V5w472Unvvtw7KtKFB8h2nLrAI1/gjrt+p00dH0SLcfL2t/9oGRO/8/73b7/xG79VOwoMNkbGmSspD17WYCxSRH3Q1AsMtGPfHJi+72pXwnhRsHZk4OpTY2Da/bsufU8/uSZKr3aencer3Z1Xv6T1rGhR10fT3y8+tr3xTa/f3vWut9c4+cxnPrV94P2/U29O87IBD/W7o37tNddvjz36xHYhfF5/g10xzw9pO8+ZnK87nl7v6ZhWKRcn47Xv7ne/7JsmAD8e1nfcqeQeQq7wKM/1sGymEPKusRbG5QeOavVYzXy20xYXb9XX0aTMWpFFPztVd5W1nf6etr46coILRgGfMQMP7+QujN7MC3AYlbJO/xEP1FNeeXq+asNJGAgXTQbMmdQl8zAnXpvp71AZf3PzgKubDKmLHVh5Gbvqs7OfPGgGd+dfAjyrpt2XjUFS9bfTgOcYarVzt98RDG7LgCJiSc8CFJ6A+g1MeRNXZbju9eVAGZbBgde4rujt+YJfu1T7+OK0i13H6gfJo06Tv+pXrte5hoMyV6Ed97S4gfEPv0PrQPMHYfIMraFf9T0l39Aa/IHJt9KDyx3wdkU2cT3+zSvXbZ/69Oe2e+97ZHvnu34mGa8uo+RC5oHUAHKIt4xm14MMGaionvDhL67KzK8N6u6rg8M/dVv5OqEREF+7XOXvXSBjQh55Af8l+GQVNyCfeC7DIOtBZKMMaXvZYHiq+lRcTLOMhTrSuZQxV3Dwh94+Rvo5rq4Pfr0k4Cl13+lzKw286pvqU30zVw7O+IfHgTWNf8Lyc9PXKy58lQ0auBS/r/krp74jl/LvtPi5xjkd0Bkep45gyhr/wHF9wBq35mmehX4wz8Bp9MBfpZyVr2OY9GO8Y7pPS+Poejk4pqGMcnt4JXAaTwNrXOEs19P4Hvw13+Ctaatb41ZYw6u/9foDrHmPywKrX/oaHohR8s4YJRkE6aQW85r0Tyb+DD6LVCYqk49dB4uApHqY213CLBzeNIV2KfUe+q6FwF1ZClkbH2Ehg7TvfkmrYuKh5An3Qtqv/wWzMFPMRyFpehmUmXwog87ou0uLNp7w1ncuW4mRV8XREWZ8iDMga1JJWXYTKLd4o6z5psXwyOjif9Ydd5TxYRfhwx/60PaVL3+58lGw3dFWD5MVpWUEjU/KHFCW+ilXeh81ezyKaJS/6xg16v1I7YbIa5dE2SZpyqPJjcHiiianXbzZCR07GXihRCtH3rrznbrKo1zGhzAFm7w+85nPVAuTjXIone6sKw/NkZOrNFdHnaTJA/CsLMqsdsa78vs1zxfLmKA8e+2uIzVk6s53H6mKgo+fa85uz7z1ltrpYKi89CUv3t7xYz+aulyzfez3P1pfZH/JS15S30vRToejcHbmPJtj0u8dLHF4YBjwMzrrLl7kq28qEw948gpcb0ODxyDQt970w2/cfvRH3159yA7Pn3zmT7ZvfPMbZQwwAOwkkI+7z9rAszTKouBSfpWnfO3N8RtPdkQYLMrW/sobw48CNYaOPmih7jZK2yQNDUMbPXz89F/7mbTDjWUgf/Sjvx9+Ht/uuuuF27XpRxF58CjWXpZwQ/JfVa+4fuBBR6N6rBnHrQz0xIg/Th9wJMEOmu+M4M0RP3zq244+qSf5+6AfRbVuHJx1DOmh4Ng97ZsWDL+XvOSF28/93N/Zbr3l5vrmya/92m9uX8248SKD8zdkzCY/w8WrgDmvCnZcyFFFbeq5FM+MuPNZxnfGLwOFjIpXhkYqXOPjKfK3kNs5OFtHteDMyzPqmbH81VGy0Dm5CRNeq1/UfNIvCGgFkfHdOw4mKjLtXQHt1/S0jbEAxIMepz1u0ai5KmUNwJcGT5/Uh8i5eAlh8QP844CxCG9AfM+hCeRq7usbQH10UPnVtvGZO56KAup5PUdHKShzNJcMlF0VC09Vm/jlUy/RCmijhDLUhkkkEFnhHV/72eDCVRf9EK1QSVk9DtoVVHT7u+zyFghz5ELGFVfcdH0qc/n3/CeZOzww8my8pln1rfI6TylqcdMGA3CET3PHUPT26/gH4Fc94ia8XoFxDYb+uIG13V2FJ05ps7NX/sknXO2hHpHhU2cyp12X+ezz23e/99D2zh//mcwD127pEtvjmb+DVI480Okdu17Lhv+1HnCmrspX7kHWh7ShIX7SXMVJ0x7adL0p6qoPT1lg0gYmTTx/5cn4dzzyWnNS9Ztpf2Mg/KVvF53iKetBxrr1BFdqLa1r1tDhjkGDTMyFblwkouKfqPET2vB2/uSrchKeeq68T/zqnzqAuQJpx/kHJm2wj/OpY/7tMSD+/JUul/JaRsZAXQqG95UWmPLnOumuK29r/nETD6aeqwunlQZWWsew5llBnuO4Ca/xx3yu18uBPMf9cM3DN3GXc09XJwDnpBEDk2/8x3BJ3BHpVRbHedf4y+EMrPEr/nFdOu3gn/JX/PEPrGmXgzO/8PM/eo90HdwEWYPAL5GHOBOnBuqChRG3EM53AEYZlqcnzT7iJA5oXPEz4TRz7rScKeWwz8G6G9EL99QFvVpU9wrWuhRAgxJh8HV633GET1FBYxRs/skzZVfdUg8LNSVx8PBocadwA4qTO/8U0bvvfsH2wz/8w6Xw+1Cf17r6cJ9vTDCm5lmPvuPcZ9nJr2XWMjWxTcPgnzKvDuKk19EpE0qA7ChNk2ZyhI+/nUTxhw6Htjq7MlLwqfxW/vrL5OrpQXM0vSWpFsXQZlxJc1SJgg+f0qneZEJeeEBDXjJDt57hSJu4244v5br7rw9pV69LpjAyiq6LcWLHwgLS/SI07Vg4bhOajz7qIfzH6+pNWZ6r8C0SD6dTNvH2F3/xteJPH+wP9nn+wILR7VeKZMC1+mIWPO1cxlL1M2+b8fwNJd3bqWIcpR741ebq4G1gr3vd67bXv/519T2Y3/u9D2/vec97io877+xX9qJ9a/qFnbB++NwxxO77ZcjHP/2RKzkrJQWSHfmCtGy1JXlU28TQZHDrlwwIGJQz/ZZxyGBiIL3uda+Psfzs7bvfuXf7pV/61e0rX/lavab3hij86nTffY77Kc+4OBej+obI6mI9PzN8OjYHBwhbrBjEjrl5m5Nvv3z3O98tGgxpuJ57snvab1/KmKLzpA3Vr/u756lC48H7y8+A8ha2F9z1/O2LX/ri9r/8f35r+/rX/7xeNMAwvPKKjN2Ldv76myaZRVpxTp9quTA8KdO9i0kOeGWkMGAMAwutvji7iW1oOr6p311XPJcinYqobe+k4DUGhP4XeUizc9BtE37ILtTrBsJjjhya08wdbsLoT4d5xJWQZqzrc1zvZLQSybWB1/hdj8yFiZePKzoB/bj7Cxn02B8a8gmjo6/Gl3CXizcQb8ruK4p2ihxtKZllfNo9yUyavuTlEMlLKslgjPSxF3QsLn1ljJTxEYPkqVyzEiTeteU45aJJwZy8jOLiYa/vyCz/Gj/XqlNwp+7qwQHtVN5KQ73pwj3gwzsozBMP0NEnxbV8wgdeVTdhCurwewxrGStNcMLfUTyYtGNY46vsOMZEKeY7/2Qx5Q7twR0HpFX+8C/PwEmexNeaUqFuqyvPXL394R99uoySH3vHT25nzjq6mPUzSCecJX+3RfLstKbPnbRd4JgXoB9NG0gbP4DDDR1Q/O9u+s/QHZrH+Vb/0AFVXmpRR7jS3q2n9LwLL1RLziFQc6BdQ2OnjBJyquLUh2eRsaBrLo5q2Rk19oWRezz0yyDhFr6B8FyP6zDxAxM/aa7S8b/CqXlrTBzKTeruVrydt4RFKW9u4NXzN6fA5F3LGuh8l/I7fnCcDvhHBmDomrv5J7zmAcd0wF8WHrhcPFjT1jqKP3YTP3ASF3eafE6DYzp1HZr7BYgfHLD6fwBSduGX9wfrcAxr3LTF2sdOy7O212lliJPtOA10WuMcg7iJPy73zN//hXfEKOkBMAOuF8t09wzuMjyiMHAGNwm4+tV570xa7pK2oYJkH0NqpbMNmcs5Ex5FTF5+imdPzCkmsrA4SlMWfkwkhDQVQqP9vdBTRKcubbC0n1POKAUAPufZBvyiTemxG1TfCQn/ffe/6+sbF4yN79/7/fqeyitf+YpSigzuT33q09snP/nJok25d0eaYkHJ9YwCRUlYujLnDike0efGQGGEAFcK6DwT47kABgE/WuouDBhC6iqeIYEHRgC66k2m4vBDpvI5UiOe8m8XiOzxRbnDh8Wc8m2xoXBTZtBuxb3fHIa+h1XrtcjBr7sv4cOZfuf/Sc6D42U0po9oJ8onxZdLFYLScY7q4EHZ7nhZOCwHD8eAeslLXhxl6YrtW9/6xvbeGAe/9Zu/Wfi33npz5OPNTlcHU9ds2bpDrg9zlH8Kopcd4L0MoBpnsyvXD7uWgho++O08waWgqudrXvOa7Z3vfGftnvz6b/x6lOpvpP1fWUq71zSTk6Nx2lY+Bmn1z3RiV8ofuVdcCh/XMvZRy77jbjep5Jj2BBZBi+n5tJ0v1Ot/DCh1VIZdtte+5g0p56rt4x//w+3f//t3F29eL+wlA76z0ceUemwM3e53/SavOpIUvtWhdyn6WIP2VjbF+uGHHt6+8c1vbl/76l9s98fY8RyUI2LSjE+01dWLEvDYMui35Nk1eSgGyjOeeUu9setlL7tr+8hHPrT9h49+ZPvpn/7x5Em9z2Y+SAuWkZh+4lkVdPUNRprjdsan/tpya8Pc3KSv6CfXXX/tiTHnjUOUDwaJPnHttb51ZJ4yV/TYR8frus+cpWxTCg7tApcx4iaDPkSG4jLj1WDVp5qWmyoxHEOzxvcuS3MCEFfh4LgKq4N5wNVDvK6VN35lwxuDRFi6crQZPxCeOOc3HDfzYHvVLXz23XEGU3AiK2PNUGOY3Hj+fMrtmz7cU5QSfrVLRM/N5v7mBZLnBjxHMkbJwUhRTrFU/ChvFMySZ/JROsmuaA2guYZ3GmDi1dWcjy78/Ks+hu4xrcKtdtudshccJCZNNKV9xnrLtPkZuuPn5FlhZL/iDxSvO5yWDia+XGjLMzcd1rSBKetysPIHzxw7RknH6T9G11XbH3z8kxnH39/e+vZ3bddcez7j5+p6FkkbVZ/Dfmjo0+QyvAxvwLjUV9e6gum/oOq0+1fep52az8gxcXVUspMrDh3uGFY6oPKPC0++PWI96VI7v7QxmtWx2jqFqYN5w24JfJSLfhWhzokNMf3b/IjH2u3OGKvXgIeWeG8OS4VCsmuAxjGfyuTMAat8wOCu8l3zk8PMHae6/NxEmHBV7kSae3V2UMbIS54ek3DEHQyDcQPoTrjL6OuhzEP8abDSW+t/4naej2k8HU2wln8M6E76lP2XwdPhXbas5Km+qh6XcWve9Vr+Pbw21OCAyT+whsuf60l4j0OTf+Lxx1/hBReYI2esDf5A0Qqc0E94jRs388xx+oTX/ONf0wcmDZz5+/+Rt28dGs8goJhY+LFPwaAsetCXAivehI6G+Hp4Mou7gc6vw1NMMEvJqTtvcTtrPWHuDSmuleZZMHqBQZubSQwtwsOjcuQR150c3yOAvmODzijlpWQtrum7a+6OvLvVPYFSckA3IsXNZNAKHKUcPgd3aHjQPU2zvfrVr67vYtwbg8Ud9c9+9rOVlyFg4WOkyDd5XcUDMqQQK9d17qILOycurzCZjnzkH2OBckp+jBg8ozH0tRNDwrEoeSmes4vy3Oc+N2VdOJGBHQhtTQl3R1690aM0c+iT+UySbbT13VeTNDqUa3GObcGZB+S1jTh1LQOl6Ljb3c8DXV3GZH+HwhuotDGjw4POwhTbx8Kb42nvfOc7tpe+9EXbpz/9ie11r3t1DINvV/3JjRLjbVZ2VPBPKU1PCi+99DyMpvYtxasX27oDFiOGoUZWrmQ8fc3ig7ZnPOyUvelNP1zy+spXvrr90r/9pe1rX/uLwrV704pj9yP5yEgamVR7pu6uJauUW/FpxzFK+tkAb/Pq3Ue7MHDuf+CBeoCccQNCsto3pFLXC9ttt9++vf4Nb4jC/7J61bKPHPouzE0337zdedddkYuPOF6oZ1Q8d2Ln5ETRDhE8aV/Ht2b8KKN2n9K/GMQMGkaQu+7efvb9GEneVHf2jG+H2FHT/vp0j2NvnKIc+A6Ht2idu9ozRw9tz3v+s7ZXv+bl2zNvu3l78YvuzMTICNEf7HL0DondEUao/DX/XM3YaAM+DJcSou86bglXf5YXj/pAtWfaQ90err7cNysA3rRRGfjB1cfJmkINGCPkIg+jhJxl1YfagOtnrQo/tLQ52kMf6DeC+heetaG8gF/7nzWeEm5Zd174A+I7f4955Win6r+TJ9f8mf1ypfgYszEQgz/t4O4xeT35hJ3MM6nTNZElZSttfdEby/Y5FJ3Qnl2+4ih1pZj1kS27MhSwHksd37s8ymneZuHpBUu/4596Fd3iO3+Fpy9bE2b+PtTZ9cQoUZeqT7siUK7n+917AkUzbmQFXDjzTI/LXj9GaYU3uGDCcIYeWP1TLzBxYPIOvZXWes2/Stdewi3D7icD6E45U8bQ49Zygb7X/e9g5Hre7Iorz9XxrS995Rvbj/7YT2zX3XBz7ZQ8lv4Nb45ulT9zs3zmo5R2Ug7XcyL6hzaLr/gePkfu0sUJD67w5NVf6kbJHj9u8PT7at8dJt8hf4z64FlHyshw7DN9pvWJHufKMFSBsdd5vcSlTxe4ATJ1b5puqnUefjeGGCN2UT0/UoZkcFPDXCPborzLLQ5MG6rH+NFWl3EjE3WEN/ICE0Zv8FzHrWG7PQ1dr4GhUa54098ObVPlBq9Z7nKn/BVWOgPjh88/+U7LD56OLiYW0pcFNFY6Kz8Da9xp6WClcczXafSPcQYqPg7e07mB1Q/k57Tx6SUcyh7cCZ9ASLoBcwxTluu098StdOp//Cv+wBo3+Md4l9Ba/APCk3/SjvNOGIz/zC/83Fvv0ZkFDU6LNJeVopRCi73hl4i662bAA/kJtN/i0hPJFGTwc+IKJ34KH8c/+MCEPAaExcKVwqqcVjR6YhqFzqQIGBjyCRtwna8nHX51oNAA+ShXlIk6UpHF1N1Md1bxMpMfmsIUEUoLHsWbvCimDATn+sV5QNjdcW9kqgEf8FD5K17x8jJQvv3tb2/vfve760N/jAEOHXnxqMx5HsaRNQ0wz8O4UkCHF7hjDHogmWzUDx181sPfkR2lnjwocI5QyUuZN2nLo53l64Wlv/3CWDCxMXB8fR09hgnFSblk5zkDvPCLV65wK2cmQgZPGyLiglBlVJunDOV6PsDbvzyX4/XEY2w9We3Si59ytSFDpuqRvL534q77N77xF/VAvK/Le0Xvy172ktA/u1145KHt81/4bIzB396+8fVvbLff4XXKqZM75lGqXe0I4FM5JujZybAgivdskb6Gd3XQTkBbMZqmH+gD2tyHBPF15513lfJrl4wx+t3vfqce6Pa64ilPHfQOyl6KrLh7772vDD+yZpDor8Drer26VVlei8lAKRrpD4we/KkPPvBlWNYimSZQjvZ605veuP3Ij/xIfdH+9z7ye/XGLnluueXWyMsX9H2RXpu2odrt6iN+/RyGOO0GWjaPbp4lwhOFndFn/PjIZHIn/cnte9+5t4wURos+fd/991bbMCbsotrNevzxC/U1/Kee0gZPbS960QvSJ9JvE+/1vrUre8ZbyNpIp2TUOprpBm/9qmddy1E9L964v56rUZa2UHe8l9GQcaKP2V3Cu9dod3v0jQX01dEuH0NXn2tjufuEdnJHlEy1UynCoc2Qq/aM33gyVnvs93jmps9Q9q+PYdb1avqUeGVpPzu0lCb42kDegakLflzl4Zr3xlcfRx+MTbwyHOYNYfDamEp82PMaZke8vE7ZG9R8INPHKUOmZKB6ytJH58F/MpBQCnsZJFYBPKmtftM3R4rf+OWv/rjLqmWUOu00ALr4JpNuq+5/e/c/iUOr67fSwzs6sIOTPl8sJq3aImXVDknoFW97mUW/8ldwr1vfFNEHsL3WpeqxgPjjODC8D6w4k+aqHscAd+qoTlOG8HFZwuiMf9K7Tk2/cQ403OgIdtFVN3I8e+667Qtf/Or22c99efvxH/9rGYs3h0jWlMwF9eru9J3esYk8k6f6gvlyLxugbexMmcVL8KfctR6AX9y0+8gEiOudwjbYhQdWGkA+UOUtIOxGivWrbkxY50J/jjOCfmlF86qPTB7j6WyNs0N5xredozJCyhDJWI4M5lsqhx2k1DNhb+5TB11yrdvwPnFrGuBHp2l1/PAL4Fd/3uu95j2myShL7pR5qXFujPU1fQB+eG287nNddnSmiv9BQHvcwOofGNmu/A/eXCdtpeeKh+SM/5A26QOT95j+4B3nO8Zbyx5YaZ6W73L+Fbfi46qNxF/GuWGLwuQZJ15btAwO5VyOnzW81kU7V/7dVR/YyxauZ6n0Ff0hf7hpnpKav6F1QnPJW065kwZ2v/gTOnv4BFf+Pb30E+m7Ayfh/FPuuIb0i//N/+od91BUxxAYBV82V04c5ZVibbGjwJqc1NNkZnK3WBOyyYWghSl3q4I3E886sLQphRA9d0dL+Y4Ca2J15065rocF9lwpEpMHLh5nV4aipz52B/CtDG+TASYvR4yCXuVQ4i9EQWilxGRLVGNd9mDl77r03WU4/JS7XvjcAennVygbDCFKklehOvJDEacgfvjDHyoFwvMpeKJk2ll5LIqZCZWihQd+jYV3b+li6JhwKDqOYaibNHeKVUQdWlFrxRofZKZOyim57XLVTmOcdDu5y9SGUhtUr6iH7R1L4vCo7p5hQL8VnadKMUcfkBOZkJM7/HXnK+AoC1mU0ZTrvCmq7siHTit7MQCyID7y8IXtlptvrbp0v+j6qTel1vEsSinl1SuA05tC07Mudiiu3l760pfU8z2f/vSntw996MNRlB8v2XFnr/IAc785yUcH8aUfe+bgqjOM3jaex9i0iA+oExniV73UAa6XHIjzIckXvvBF9WYsft+08fYuH2ekoMMHY5CqM57wcpMvx3szW8ps/nrna3YxNG4ZEaW8eiPco9UeHtTWJsp3tA+eu97zXFZ9MDDye9WrX7X90BveWDsm//633l3fZWE4ohkJbzdcbxcv9U19TCxo6g/o2uXovvRI5Nd9Cg/V5umbo7hr93NnrzVTbI9cePTkY4x2yMogqa9NRxm+Bs92hTzP47mf3oUtYyTp2lmb65eOVJ2N8izMWK83cKVs8lEv8fhk9NRcEZo+FghHXzO252OUwLjynY8eQ+33gozzN56PPLu/4Vm/NraANtdXW9FLRHDU3XEx9ccnOZERBPmUax5wrXkmcficsaGdatIOMMilo6lfoAWMT/wIw8XHzJ9NQ3FtdJAHcuJ9r6T7rbnb3Mqnnbys4KHMi44QGv/mZbJ9KjJIG27p35m/tb+yKFgWETtjpcyUQpu0yLYNnjaq9Rtly0PuHL5aXurbcyQcRwjXusOdnQHgWnN90tHjJq2ylL/j8TNH05SlL1Ce9YuiEwaNrZJVZ47/oOzya7udeuOVzDpmYHgVP3S7fq1IDZ+gaTTuxHMrTW0Fb3BO0nKt/hHaU+bA4II1TfzqwMxZHY4c96t82ssc6M1p3/nOfdsHPvjR7W1vf+d2y613JF2bM0b7BgpjxE0W/Mwr54UBnJKocsMXOVyV/j9yWes1fAvrqyMjuNzIQhtWX6rUhqE19FxH/hM38hRnPbeGGYP0B0aJKzzpobi7biu6hPFZN1hDDy7FjfFRBnnkoRxzGgPFrknRSn5GShshCYfk1MP46bK6juLRML4Hh5t0MOHKn7hxwFUda85b0tECJ7TCa9U1/lVe8xZCrnCLrBo1WAOTUHJzBF9/GZpDAyizZLGXz4GT8hNe/ccweYam67hJX8fnxK94q/zQGDrgtPIHF0wcmLg1ffyXiwMr3wDNcQSqPx3Hc/ge/8DQGHra51G67hENoFzp+sAxrHTA5FvLmjA6QBnD00AZDfmJW/md8QXWssRNvwS9k518+lbSC7fR97XaOEpa/OKnjMKtuNAsWp13ZH3mP/mHP3mPxWvHwWKQ4hSWDuPOJSiFIQu6B7t9hdhi6e1JBkYp53tlFDrE+Q38qSxIEe0UVpWR9cmavIYx/ma+j3dR9pv2Klg0+5W9wuLhU9xG8W1joR9iNxG5a+pOrnIoiB74xo3JWH5XHUF9KGMTf30UTHzZbZHXrxuulSnKjrIodq7CdlI4D2q7c33nnc+v5w9+4zd+ffvKV74c/nwTw6tz+xXE6FcntXsQ2upBcSVnx5HqjiilJ+X7ujlogyyTZ+o3ypq7wpT7OkqXMEOmZJd6wAMlq1zFSaM0K5dSXO0aGnjxhq4/+IM/aPklXv3sZuAVLuWF8sbwMgGrB8WQTMkfnfsf8MBzFN0o/WD6AkfOjgNpTrjatIyz4KOPd20p3uuEW4lEg0FlR+NMFGGvgqXwXtze8Y53bG+IIu6NU7/xG/9u++xnPyfr5lW0FsD5zsi111y33Xj+5vBL2Xb060LVkcO7/sb1a4sdb+h+QW7qro5koQ733Xd/KeF2Rzx78uY3/0jJ9M/+7M+23/7t364v62tH7URhQl99GUji3Cmk5LuSJQVTe9vl4dydg1vf2AgfFHB84oNSbAyUzNKfgMVZ+Wip9yte8criS1kMk49+9KP1YgbPOt1111212+AZKcYow5NB63s1ZAL0keET6ENjoFKovJmqFecs9jE8vHnNzhb3yKMX9jtxxqfpqY+dPfKofpvFMzI1Ls09aFhMgYW/8WLk7v0OD63MFkq1W/X55Nf3XE1w2pc87H55Hok8GPr9LaEoONV3WnbyzwPy2lLDtPHRY78U8/BpvFNY9Anp8ljM9U9Gs3poB+MRTbtdwvqXtlAfis8ozOQQklWmcU0hBNLUW7z6gpO6hxfXcfpjKz0mffyHZOLJkZKhnrU7EoPQzlT5Y8hdc+251M9cQxaJD67XNIdM0cpSU26URbI43qWY8YCnmltCR58sBVs7J6N0rwpuhXlvtB1qQVph533qWG0RUK/EFr0KFx9J38vQLp6pUZdqL221O4AOmVYBLfWCunO81wGgOXBS9h4nPHEAPXVuuq08DEx5k4cbOq4js5O4+PFR9Vx4AJN//CvAHZdQ0UQHXpffa2Ep3Rm3TzyhfS5u3/jm97YPffhjdXzrGc981nbWDYqkIz986xPdpupmd753zkqBqTLDjx/cXQYrrPWAM+HhdxxQK3TVYeKOYfgCI7txwk4E1A03Rr45IXjqX2tb3BjAQ7/+T1144VV7dt2rDP0i1yD1eAzeJb0o8XgqvtD1t9MHw9tJmct1xZNfn1jjBmfcSTkBV3EH2tbQJZw/mMdlD3VzWZGK07bmKkOxjdgDVJ4l/1zX+JWvYxicgeMwmPyVUnQP88tKdvxr2Qfo8Gl8iOroprnCit/z1aX5m7fxt9MPe36b8b3Hp6/VPAp3+XVcYsNzpx3SpZ2ki+ePG/9cZ3xN+sSt/ouZp+cGfs2L5br/c5EaAnH5S1r7G8fVd576WfL+rbzhpOvXY6lObmQ8uPZ61vkKJ+njjvlsOkM3QCZ7WtBOYPLHKPnxe3RMostSFnwdvVCKacoOpdJdTgo+hYViYsLTmfsZAAw0dROEBd/iaMBZuGuSWBjvsPIyKKMouNtF0UFPxzMR1OIeGq0ojhJyWABm4PWxC8oiplsY8lOyhwag/PedVUYOhas/4KfR6o5BYigXcPhLBMER5yhIK3utgKDbBsK2XX/DdXVXuPlrHq69zgPpLMtYgZSXKGpeleyO/hvf+Mb6Roidk89/4fOljL/gBS8oBQO4w8hIcERoGs5xH+n9EL0jOP2aXkehklwdTD2VR6kkMx2GDMgDvmeC1I2jXInvnZduK8pPGwKtdFJYGVR2Rdz9J2+7J3WXN7zIQ2mmUN9/v48YdnujixZ8r5TFo0Fja13/qTdzhWnpjASGnoVTvcjU0RtynXZllNgFYIRI9zpfCnQpInGec7LTwrixQ8E4ee2rX1sfHSSXfxfj5PejiHujFmG94C7Hhhxr6zeVmQvxrS4UebLRfwC5McLUh5I28tHvXH27R174ZE/BZLBopze/+c1lJHlL23vf+976OKPdqKbllc39AcN0l/DzZNGqB8gvPBI6D6cdb9xuvuXWqs+DD3a5cCnqykSHfPrVudq7xynZlZHFqNnb/94Yw/oYmTBavdb605/+VAyq72/Pe95zt899/rPh7Zknu27oMMj6zn0bDK3ER5E1IYVmtV+1OSNNWsbKWQb6I9Xn2zh4rB6Q/9a3vlMPyJ8962jgTekLDNfMDY/FqI+v+lzkSzmvh9R3+vqFuo7CRZnV3/EnXTtcl7HSRp1wZq1KM48YF+40MjQooJkrIiP9Cq66iW8Dt+kTcNU1zi7UjWkDE3m90CLjF5/kI/9cjSFzgrz4Nu2apIF4hjuaeCyey80C21djfsa/8Iyv4WvcCiMfdCnrbfCmrZIH5Yu+hp/6OmcfNrcrvW3u+r5hUx0p5TBIfGtE1npoPa0xBoj1Sxwj2VU8paaUmbq2/FvxbT7tmnebtYFdhmLi4XEn9djDHJklsvzgUNeEU07xgpnwpuzOA6dl4G4dHkapGboAHf7pD3t0AL0q4QTgdbkNQ6Pzdx25wZu4VuAPbTT5Rj4TN/iT7spNu58GQ3PgOO8YX3OFa2yUMpJ0ZZ5NW9gV1sYPX3hi+90PfXR769vfud12+3O2c9dcH0kcdh60lTFY/Tc0FW1e6/48ct2dv50fMP41boXj9K4bOaXfJU78X8Ud8o5s7NZetV2T+ekq7Rxe1b8UsB3WPlhKfJw+Y/x3PbquT8XfFCMTNBJwvC1MdtlDwxhI3NBGY/jp9EPbH/iU/VCPiZuxM+FjOI5faXAn9Vn61kCFk7/HWP0VuCY3tmu+iNhOYOgOKH/ips5ruGifAkNjcCcM1jp1fBz+9nHtWmN8HPQ9vq6Lm7mgcFY6cbUjtKdd4qQNTtwx7RMae5hDa8XvshKuDAdQn6nfyO60Npzr+AdO+pXxGDdhsNIt2gke0z6G4zImL6i08lTwVF6qnMSv+YC45k1cp61uQB2E5zpwwGv+JgzvzH/6D991T6IyuTsu4uHgPmJjwTWZW9gNXkpJT/7OfZ+rRb0GRHBq0dud7cSwEiXRQ7KPVXjSJK1Xi7MPpzXD+0PUieOfM5De6NOL9CzABmArK/GWgtd3Q/tNVCbYUR4mTl3UAa8mbYqEvLXwl8LSaSd1NrHFwTEpk4d8FJqVBpnZ7SA3eIODH3m7Tmfq2wx2ZSjB4iit73jnO+oO7pe+9MXtIx/5SPHZiu4Doedr7PdVXdw1b0VZvdzJPl+GAmW5Fp/87FhR6nUStCmDaM1iI80u0dS5DMDUgyLOABImK4qkdG2rXB8MZEC97W1vK9p/8id/sv3u7/7u9s0omupy663PCP4cjXoo9PvNRCXrlNU7J44YtWKo07kzHk+NA3e2WN54qe/b5EeJ7Hboh/fJS/4DnZatsm+//fbUz0P05+uZBleGDuOAzF784hfVMxa+XP+xj31s+8QnPrF9/vOfq7oyOMqQuOB5mVYM1ZnRRXbkyPBTtzbi+vshjAEynZ028mJAqBt5KxvvZKot77777u3tb3975f21X/v17Y//+BNlZPbzM2ezmNoh6jvTHmwfZc5RKwPWMUETn/Itho5T4G3akYyNS2F86Xs1NpLbjgH5Nb+983T33XdtP/ET7yoj7eMf/1i97phca9cudKr+ydf945HaKUWb3NVrFFJysGPg+OETFOCLjM2Un7Fwfeomz3Wpg10iRsgTj0eOF3wX6ME4ryI23kI3vJLDVam3I0Kl/HqGIRqCs93SyKGPVRjz5gVjuuvp+yLDjzmKgsLZFfH8RB/zomT3c2nmM8A47hdAUKYtrn1jhCH3QO1UtcGu/LqGJjmFsaJBPj70mEDavXdl9Vd9i+zh4amPUsx8YBHra/eXfc5LnbSR/mMMDfDri9Lgg8nbYUptxoi8qQ++jB0GmB2cYFfc1dd2W+nz4IknM848vB6DJLXP1Tx4dXCVba60O9PtIFwuxRXv+ado805hR/agePcLz71DQuayddxA8b0Hxatb8Vn1WcGqhL4bHeYF/S68hpdSDOKrutrlLx4OZRSUjJTRZR5Y6HKquErvBNdjPrmZQyfMrXAcP3R6TemdJFdu6A+uqzj0Ww4Ngzv441/dwE6qYPggORiFlnSGvlcCnzlzzfb+3/3I9ua3/Nh2+x3Piey8xa+fm4Cs3NkhU4Y7ooxosJYD0F7r5LryPW7qOG5AvP7f4/kH0wYmfq7SRl78dJF+k1bvuKaD+pe5zLrO4BYeGuEv19Zbuk24JLQjuRRdO5vpY/Va8BbGiUw6DwO+w+uYxdPggLXvgDUNTPzgjANDU/jYj0bFJTwGVtfjgDN5/A/V8iQW4YqvCuWf0wZoDP4xXFJeAH38HvuPQdoA/7ip63Gdj9PGrflX/7GbtLmeRn/c4IDL1XvgOH3CfY3c0ul4hUdOl+L0dRyc1R3HT3ig14cDzoo77T79udJ2N2kncbsf+F/hwUkdJv0EZ/dz0saZ12rd3XWCFe8433HclLFeS5/Y0wfO/MO//9Z7LMjmBue+LeJzV3ruVqcJq5EZAK6loCSDfB5O9Z2IYKSQeOMsiHYHGBzipCW2nDR3JykxFAU02uBowwNzXWkPdvZCP50T3704daXEW5iATmYSaGWleRveOX6uFOAoyGiVYRFahRflRFzRi79wUzf1EU8e6EivV2omngGnfr4m/UgdI+q7FcomO8eNODsEaDA01LMV+G179rOftb3oRS8uxZVC/Mu//Mvbn//5n1d4lGNKrg5A2afk4MNxqbrLH4485E4Zm0EI5FOmskrRKvdovUEKtJz6Dj95Fq0wJF5egB6DBc+AQmOX561vfWsp2J6TcWQJbQYPo8FxmTui7N4UZc13Kih8jz52odr/euf467mkKLLhpXZNdkXuRN6RJfnO5KFeDIK526w/WBDsJPho4NS3jRBv0Lp2+853v1110MbfjZ9SdsP567fXve4127ve9Y7w9cD267/2q9unP/3J7c67nr+94O4XVN3HIJk7/BZMBgJajDc45K//6Aeu7bovzhE2fvIhW2n92l3H8a7b3vzmt0R+b6uPHn7wgx9K+125veCuu7OoejtbFMR0QzsldnIYSe5Se/OWOvdOjWN+fWexjaI2BCn25NZltvHHqMefFyPol4j7evp1118TXu+t43BvfdtbIpsbwssHY2z+XnCe2F74whfUJAHKuAyNHk+9SMwEIs4O4fXXR9G90o5nPxzLoKq7rakLxUA7qdtVZxgN14R33yXy0oDHTvpjDabIwjETivK5tLdnESjG6u1uZe2gVL8Im3HzZidAzvjh9CHGiDnGrslFb5jKOJbG+NDf7C49FZr6nzlPvP5nl07ftBvMWLZjwhghw3rDYOE73uh4pO+kdH/wXZ0xwBnADBO05dNDZ2zWdeeXDPEvfsadeH0MiGsc9el+Zszyy1NxkVvLA2342gxtpVDMuq3O33C+jNn6AORF6TG0tEUMEh9AvGp/g9pjj6WNk/WqGJFtSLVB0Hz2fFuKWq7ozlwM8Isf8XDmqj/yA3xyiTiJwydfxQfQa5opL3Hdn2VR/25zvMhPHn3zqmUych5gQLWC2fHylKsSu6w1HriKG3prmH/qO/h4OAa4c518A5MG1E/ayrfwuIE1bo1X7+HnkF+94CScPs3Ifqzeimd8ntn+/bt/Z3vNa9+43Xbbs7enapes5TkPuhdPoclpez/X4RUUv+gvsPJ2KY+HNl1x0DDHHsZ0y0r8Ko9VLgPjNxfVa8wzTt2IEJva1LX7YtejrlP2zjZvkyH/5uEkd+HiOfNP+jWQPDxWONfhc/oRUMb0iUk/4XeXARC/0hh3DCd8L7CGR+HkwNA4udb/hlDar/7lf3C8rexYKVxpzJoGjHFrzFzxLu1yfA9I56aua51X2YGJH7fSGTgtDhyXOSB+3LTBXGdOPYYV/zjPXMtlrB3HT35wCe6Oszp81jy2h+FMvacfTV4weJVn79eTb4XJM+nHOBWOAyQ1ZbqusoMHTqM3NE9LG7/+M3HcyNuVfhDKZUANfqX9p//wx+4xiVmYe4GmwPSxrcNZtWgYO58I2BJGgMLnvDJDI7RqQRyFX4ZRaIQtlON2MVTlKXCEY1G2sFNCm1Y/AEo+njGo7TW5EoEunDImAutgmfIYHIweI3AUNEqTrehSUBhClLWkW9DDAup1pdC0wdLfC5EubRZ89SUrCh7jCz55tdApa+6Q9tnz+Q6K4yDOtVMm4XgI2huEKMDu+jsu5cOMnjt533vfV3LwfYhbb/GBPkrOk3X2Hz7ounZnNjELV5tEPugD5VPmKVI6h/q7UiDRlEb+FnuGiecMxINqlwgS/hhFFHbpdiQ8p/DlL//59iu/8ivbhz/84SjXd9bdd8/suMOuzg88eF+1KSWQQcI4cNyNwmYwe9XvjTd5X7675a0w6j8MFseP1Ieyz9iwcDju48H4M1FyOcaKh6vVmUFBNiY87V7HkWIIMRY966AtPQt1xx23xzB4y/b1b/xF7RJ86tOfLiNnjsw5RsUY0YfUW31LZpH1yGDSdB6vFNZXu+37pQ/4WF0bygzvtEMUw1e/6tUx6G7bPvGJT23vefd7ty996csxih6qcq+7LobbDTeE735xgn4tjG4pruGj6hjnA4aUYAozAwV/5OeuufSwWTuWXgFbY69uDDDW7eo9Vt/cueOO3gl74Qvv2j7wgd/ZPvWpT0UOd2zPetYd1f7aDs1ZSGZ8G3v8Dzz0QPjqcdp3/hmSXkXta/36fvNJMWJglIITWni9Nwavb79U2pPijXu7tHbTDkopZdqUQUlOx9E9C6dpmVMqKn5165seHrBnnPTLEVIHYyWI2nJeztFH83o8qBunzlXvlOkurPmiztJG9mXo17juZ8xSYvjpuUyfJnf9BA6eStkpzsiraXd9ZqHvyblp+abLNUVbmnYH0jpfT+oD4ihOIdxphRO5ZBxpm/4ukI+i3lQ3FEp2Mfyuusr3jvQnHwBFk+HFCHHDA7d9ZEubWTRMsbX44UOPCoo0ZVa/juyANp3jW3qaemmr4vEIjH2Av1agK6RSVVblDbQiLH/XtVzqMLLbL0VndaBxGshjZDjhGh8LDpjwSmuMxJE/N3iuKy438ePEHfsHpn6d63QYntd8B1jrdCiHSCs2cTV/pU3OnrUje3Z7z/t+t4ySF9z9kvS1G7MmGEs9f1WWXda9ZvZOtnK0v3YZPlLbk/qC0/yu8qz5TvInrY5IVdxBpiuI4/DByTMOuDJI6sUS4bdOaeiwCx5M6PxFr+rS/bP7WdplcBANjnbJ0FXDwh3e9JmGpm18l9ySPDjD5wpTh8E54W1xoPjb3Wkwc/AAf7U1Hvbw4IwTbsNPhQ7XwoujKqChzMkztAA8usW4FWf4dF3rB/gv5+COW+PXfJOmjY7xJuy65lndAJwVf8VZ0wbWdK77yNPUp/pHp4ORzcDEr3kGRpZr/Crb4zgwca5jTB4bleC4XqfyFVc8dM+vuMnjeiyvcQP6Rod/kPbgua51AmuYd8UHZ/6P//hv3nNtFGYKnDt99eBpBG2ngrJrQXPW3MPeN8R5s42P7TmbTtH24KS7rnX0yx3EfaelXBbIW269OThXB/dcXe0uwHN1984dYYObktJGiC1FxyD6422UOlDHUiySe4WmQw3M4kZRqkkwYQsKRUXdKNKMglF8KerKmOMd9eG6KC8UmDn+QGGhzGUIF+/uDDuXbqdE3TRGH4s4nMXHH/r8yu5B3bss7tKrO4OkFPwo1ZQ433uggFKYfJTv9a97fcr1DMf3oyj+bqW96EUvCg99xEr9qm6ZJKZBKU010ZiUA8oWT6bwa3BFROLL4AwueCjK8ChZbRjamaAc9yt7xY+CZIFzJGlk71snPiLp+xjf+tY3t/e9771pr0e25z//edtzn/fsknV/X4QB1HIlK/V0pAw9fZGcpZOlPCY/7ccYcYypH1Tf75o/fjELUYyGLLsWTH1U23uuZb6jw7hiDClXu3no2u6UnZPbbn9mGZI//CNvrC/G33zzLfVAPLmqP8PE1c6G69S9d0l6B676YuSpb+qr0vDWz2H0By7VcQxFtLSzV/7aeWJ8eMbjla981fYzP/2zKftCDLvfq5cKMHIcmYPvWFiN98hIt2coa9OZDBhu6q+dlAW0ZRui+nk/x0NJJ2POUSvPgJy/8fqi5xgVY0KZb3/727avfOUr23vf+54Ydc8oA85NiOnP+hYjhQyEycARK8YHhfbKK9yJ1xe1X9orxkobKuaUXlzkVSkGqTeUXX+dI3fXxKh6JAb5fTFkH6rdIvUlNzskV6efOMZJtoy6Vlx7Z8lZX3zUOHMUNOOzDJKMWe1kWiAjBJsfvFsI+oUFPeYp0jFaI0fPQDFgfIQRuBrTDHp1rl0p9ai2pdD0jl7VLQzVGEw+dca/sS2uDJTQKYWv5GDnudus6pK0njsYW/36YgBXWw8MnjiLUbzxV0rqbHcEfXFNy1xTc+xT5mRHXdogueoqhn6/4S2lhBbFkUFlPvQCBXyR615ALnP3Wbz2FMkQM0bwO3fu5IHnCk/c8A1O7tBN+KR6e1hN4m03NOSBaL5rv77Uzzug0WWMf4D8Ktvul1T59MPgD+7knStY08ZVP0vbVzsv8QPycNNu0oYOEE9+E1fXJX2FNd9aBpBGDoNzSHftvlChxOtnkWL698Xtt979/u2uF7x4e85zX7B5TXB6TNay9PHgMhKabmSrLyeSQS5NWWudZp0ZmHwcGH567Hd7j9wGqp8krQ31g0zA0EJnpXmJ3OOnm/SYDI4yi69Du5SBoSKBqgNjK/TcuKsyU7b05ku9G7/aOc5NIHBSZlz3v47jT2yFh9/hUXjqO3UQnvRxK6x15eAe0508ruoy9R3aYPyDW1R3nIkTri/a7/yDNd117ev4mP7ryokf//DuOm7alRu8cdKO8Y/xjtMmfa4DwnM9dhN/Gkxdj/GPAd4xbpUf9Mmy4pwGK/1jPGFyPobBW68nfuNn4WVor9fBnzxg0sXI5yrur+rA9Anukj4VGJwB6YOz+gtyGeyJO/NPf/Gv36NzVEcLsdoZSSLjpJXGkyz1Q1BbWMjn9ZLGaB9r8BA2w6SNCkqmK6WGMxHIJ73yx/ladZd1db1K99Zbbq67vwwIC+xDUeSlU5TxOHeB8doNsU92UUQsNOiWkpE6UBocMRqeGEJjRIwbXvjVYa7y+hq5SY5S40FxPJGPtCojfgaaYx2UGc92qIcdJMogxdDkTVH00Ld8JtEH7r+/zqPLD6dknzR3fWqiDQ93R2l98YteuJ2/4YbtIx/5vSwsj28Xorx6WFrdGItkKp+JVju5a8lQZDDVwp84u0wWGIppy9/Dt1OmsO95PFY8Dh/i2ziR1nff1de1ztGnH/Cro3a5447b6iia1yB7PuZjH/v97Zm3PTM4WZDyY0x6QNuD3BRy3ZBi6O7+Y48enokY+SnfXWpHi9zNbqPJ5OZhY2/y8gV5d+SjjEfWyvHFfTz3zkTzy0ggf076M5956/bQww9WW2oPZd111wu2l7zkJYXjmRm7VHfdeVcZK/QWOzIXw2vtzqQcC3zL+mzJFx/13ET4JQtppdxGSRNH8WfwdF/tr4sz7Mih+/RV2+te62jZO+uh7Y/9wce297///duXv/zlKA8vKCOpjhPFADFmjUlGGeX8wQc8HO9tYt7UdlOVoW2MB22d4uLsRp5Lf4jyfHW34f3331c7UBZUSil52VHSf175ypdvP/3TP5X+d1d9AwQ9fKuHPmjxp5yXP7xTWhiPDCvP82TaqnprTzgMQzMIeeDJkSftfUKTAZN2JVvGjasH+7/7vXvL0HTMq5RlxsiuvKuf9tI3zT36rLHP+LQz5AFvcwRe4ZALxRlOKTAxjpOjroxoR1DJiSHrCJf+Rpl3E8B4srvJuFZOtXHqYx7ynSM3NMSjqx1mziR7criQti8Z5j88cwvDLt7AvGzCvMYA7mfw0KIomPcyIcSZrNuptyta5PnoYw9nfNul6R1bb9YqozRyNkdcfU3msMjPK2EZI+eiiF55pZ0QhodnlGKcUlrLaOndPDC7Pvgzn81CYt71eypt0PNujKukMz71HzRAPx8UzPBYlS/+41VxwgmgV7vte3qP1cartPaG3zZqO41s9fOe9+VBs/v+DsFTdlYrVIt39MlMPL+LftjoymoHuv249suHfuevHCX7mt/Cy5m4Vg4beJtWl7NC0TE2ySFQeEFqvhrEHQwx4XYDB/5a6RhQT+1Qa1TIDe9QfL19S5u/7/0f3u58wUu259/5osw3N2X8BqfGce8IWjfI1c0R9OYuOzfKeskzYSyPA/I2X/hOZHDs0gA03RSovEliJ4hTz2q7nUiyVFnjn5uS/FU37V1lwH9qu96NzcgzJVdfOshj5yNorlNO5RUZ0HfFVT/GV4F+0/WcenfZMwZ2tAAvNzJCm9/NMrjkYd6rLHsavNohylWctKrJEi7DiBu8o7iue0ONR/kiUKjw5XCFq359o8KcIl8JpML6sHmn5BLXZSFSBMo/68joW/M2MwCfv+J3B8SNG/7B+Cf/mr7mOXaTPrDGD0zcmua6lr+C+HHgOC+YNNe1LVZc4wtM2grS5Rt/yXnJO7DSP44fmQ5MOXWdfAlPvpN+EjccwT3hbsre8dtf3vLDXet6Gqw465wN0Bhexn8aLfHmTiB1MOBe8ccf+r88tWYeN53MYOQcL5m7+Wohjh9TGsaiL5+FbAawBdzCPDTEFTOhC6/e+BJnEFPkLIjw0ad4hVy9UrWP17jD5y50FtJci1bo+M4IpQ9vaFO6pox2XS/XKdeiLb9XluKL0iZMoYDTX6q2qDaNeuVuFnZlAPWSDx3PnXz/3nt78kk5+HelcI+/Zdt3HskJHUpp34VFsRtxcA+LkbA7utduf/qZP9ve977fKbqvetWrt5e//OV1JOqKK/uOcN0NC62pL8WR3+5OKW+OmSRePcmW8vDYY2mXJ3SQPjqVotMWj5UMOQuCuGqreFy1uTpoL7S02WP16tNub3gehP/8579QD8qT0ete9/q6606W83A48Gagpy5a/PrL8/itM/wpl2E2io0jPQ8/5CjTxe3ee2PQnb8pSuOtpTB9/97vRpaeY2hjhHHKP0aTMiln+ojdMjyTE5mS2VVpg7pj/dSV2zOecdv2yU/8yfZv/+2v1Jl7X293zIohWN/eKCVUf320vvSrv6DFaPAyA0aO+pE3Y1AfIWuGVI+VK7b77n0g8f2tF/zI43s1aOHT63p9ld0O2Ze//JXt7he+KEbTS6u9b7rx5pKN/qJcSvTFpx6PweXDld32DAFtT1F1kwA/yqaQd9/2rZQbSh43lHEX2TKYQ0D9jOcinmnCgqWt7DJZ2NCwSJ3T5uED3bNpt1Ec1EGc8n0UE8jTSq2r8d+07TTg9amEycm4tjtXqSlfWxon/DfdeEPc9VFwxOtz+qS+HEV+Pzp6XfoL3r1cI6WSUNXJ2NWH+NGivAj3GEn7m2/S/9N9q108AF5vB8vVMy5k7RmYeq4k13pzW+rb/fJM7Rjjte6qms8KyPLqtEE4Cc1+s5q50wPljNn8JX/NQ+GDcY2f/IXPnndq5yH0jDO4Pqbq7VkjX3GMAM+zaWd5q5+lP7vRUDXNnHXllf0szzXXuOlgbrWjQwYzps1vKT/t47jblVekrdK/Lz7xSHhPPTfthL/wU3VLQZGzceTnrV7Ne89dJYPwH1+1ZSIrThoegYv5wjxylbSKCY3Qg29uIgN82nlLq4dGHw1Di1yrzPBwYljI67oXMotlzQmpG4yG7ns9D5BSNUfxN+4Ancccj9fu53bynQboo23at+/EW2O6zsouWSSf9q34XPW3ClOi8Z36qVcpEHGVJ/HqLpy/4hOIky5+4mq+TB8ouh1VOHYKMwATYlTYTbh+u/f+tOd2zfZ//b/9d9uLX/ZD20/81M9tz3rOC7dHHk/dIuM6Ih1JkLG+zEChgNbRxdQdeWmVvsfph+rqtaLzjFc9GxceH3/U69yvTtn7+h/8ykNW6rj3CXNM1SnR3b7dIvgh8w4vcuBUkfBD9/ZnPKPeupW/tAfZdNsGoWURN8bUyFfbtTLfu8/GFJBm3KmPNm6DonWdaR+Z+AH9Q9utIO3YTbmunLgVd27SkHu35YFXbsUH4aJ4dhMoHTAJnXboF6P7HGTHwZF3aHei79iY89z4SR5VDEE3HcwJZAXkqXGtb3ZM/Z9x1v5dRgFXTtxJWQHhwZv0NW5whfFc42zB+f8VRiZTHjiN3qQNrGkrLv5WWk7NBOMH8g+In7yTb3DXMoDw8Asm7+SZ9DUu3FR4TQPrlQy5YxrATSPxYJUVuKTfB47LBq1vHngegMdN/1lh8lZfWsqEr4wz/+g/fmd90X0SQq6cxJl0KNdzpxwTYS+FUfZ6p8EAkVZ3ATOYm2kUHYloxUJjjtU9DHPudCvD5EBJqQfzkgeuwVpMBw9teSl8Fy48FEWp32alrDpKkWs9mIrH4MHFK77VxwAzMZbSZoJMeZ5HcHcS7ihzRT8KmwW+X7mLt8ghE5t8eB6+SMqdVIPZjgl5zJ1+PI/xMgunO2p1RyOulKRcpeEXr5w7pbUVbUGpTtHfh6H8eND8ZS976fYXX/taKf7Pe97zUtEskmkfyg7lmuFmcjOhUmTSkvVQLnkCC6uFwytpx5DRZvj27AU8MlSuu/Dd6Q6LOFlN26mntur27sm7jZNrwtvzt9e+5nXb17769Xrr1H33PVAfSLztttsrnYJXC0DkbvGxIFHaHrj/gWoLD57rdxaZeqg7irGH+ilceLTYfu/736ty0eHUg2I7z2C08tCDTr3HSOSkqef9D9zXOKmL3QgP7b/9bT+6vTiGgGc9/uW//J/KIL/11lvLiGCcGMjoK7OUhciVQaFs/fSWW28p2j2GTO77BBA+5LsxdJRP2X/o4fuTYDfNLoEdgzPb8577vDoW95M/+VPVB9/97ndv73/fB4oWI4lirPMpLyS3B8LTrVmcyQpP3rZkXHpmyW6TeqOLUeOtFY/9ea7aJUgfSHq3IWXj8GB/j+t+TbUJpvqpSS5KRRll+Y2My/BIu6Cn/6LlmBZ6Sag+Zq5oJa53Em4oWexzSK7oPB7jM70rGP32sYceurB959vfikF3b5SV3q1h3Dhi6RmlLnPK72NLuZxA9em4s1eZg4wzfYCS9FjVmzDR05/tUqif/OqmX7irjaabCORhEe8jrb7T1HOkPtz1Tq60u3mH0W1nqJ/XOxv8GJ7XMRJaCcCPnZZrrpbmzWu9Y8zAkr/m3OSdY6+OmMLpHV+70m76pF5X902E5pHh07t6DKNrrnEkMrT3GxHVCdJnB2bRxzu5Xhk5VJ3iGH3GPj+BkFHhmLO48IYcxaxc2jVY1RbkNrThjqItAzGVL3g+didkrEz7AWmNuxs5Nc6Uh37zD7PHVpx8+auyk7V57AWTAwkWnjKmzlcVbz3/unb50jtfz3t95aTBBV6WULs4fspVZl3R6qs8zVP8aMsaf0GuVdyp0Iv0+ItGqSCYVJf4Q7/rglSnlwKeeSIpO59eNuImzw11XOs97/vQdvMtd2wvfdlrtnPX3JDxFAx8BFP/MSfoO+RnzrAbiPLQ1bernXfeZsxrd0a95ijcOOPEuksmtc7FVZ2Tz/zTN2vSvsO/dm2yJ2W4AmnVRvF3fMqMu9mNuYQ7BRyuWDzcKGiYtmjX/d8YA9ZN60TdrArv2rOQUM915f/kGji57jKZdFBzZpz8lWdwimdRB37ElZv4tbyJ2121DwM9c2VSTpy0AUUdwjtO5c9YrDgIvZbC6zYKjvaMLPjLVbYeg00nKOgWao8tMGWtPJwGl8MTXuPIomS+w5o2uCPPYxDf4/UAJ/Jd8pyWf+LW63GemQ96nriU7hrmGu/Az+Sd+Ilb84A1PAbCCvLUHFDtmIg4/sMvUUlvnOAnv7bueSjtmn5v3Rr6Uwa38jdyn/K1ychfiWDFW2Hab/K6jkN/LXPcmV/83/3EPYhNQQaR64oEZC4hLLiuFBMgH0VLXA30fWKjeIhvJZDiabHsoy6U0zOJR6s+FJdFEx4Fz53suitWk1ffiQ1a8SNOHou2OznDlwmuJq6dN3y0sPdt46LRdyjxYYFNDcPHPC+w36nIYmMAGqQmqN42djYXHYYUQ6G/sP7gQw+eNKzr4CpHHbvO/dV039Jo3im1fVe5cXHWVwqUOgwvlMzB8zXqm268aXvVq14VGV1TR30+9OEPxbh6bHvOc2KgPHUmRoJdnV5c6u7sLkOLtwdY3TH1YLGjVOdvuLE6aSkeWx+jGAMEdDuysruNXOu7BfsEpV4Ml1Km937TE1kvQOJ86fxtb3vr9mef/dPtPe/97Xrwn4KrD9jFcZQKb2ihqZ7XRtl2RKt3yR6qhUIbkjfDieGIT8aLvoJvSt+UTV6uYzQDho04C6G+po7KOn+jV+82yOfOehk7ofWKV758e+3rXrN95CMf3n73gx8I/sXwe1MU0nmO44ky+NRbO9mV8C2XVuz7LpM0iq764a8gF/QZI5R2ynVFB1c+d+XJ4jnPec722te+dvuhH/qh7Zvf+ub2+x/76PbHf/RHtUOm75MdRZVMyUa52oOioK7oqbewuQP/DV0OHO1f7RznKm7wxLUR28q6/s0Jh3jq0DsvgDy1hzKn3ze0Ma98Sor+Te6ATHqXKvIL7/KaA6TLr484skhx7VcTX1VG2kMxWBnqyiRzSteUN+2qDleELl4pRaD+K3pPx4ax0XNIAoXnLq07xZ2uHar+5rCUMXXAiz4XCknXlsaXO/zNA2Oj+mFwGX5wHaly7TGufbpIip/jivzyODbWL384U0dGr49jmNQCExyGlYrYDYPDSJ0bHF2/0Iwcy3DUFnjQZEmo5Sljx5f0jaEkVfjK2iUx77UxUrsluW781T/TTqnryK6UUfRSpiIb8Nf9rn57BSdOekPaJeHE1rWSdkCv+yGDRoK8GUcxTopuyeCQoeSbYEWdMDKe5nX8na8XQ9fiIa6ixWjw/RosvhOZt9OfZo3ssH4zz9JM9fi56l/6obRA98vhLenFWqc1fqcPzuSr+bviDrgAL8a8cCvfO40yBHotwb914JwXGzx11fbRj31yO3/TM8soucrryLNWBAnR9F8nFfqmWpUXGsqe8pWjLeEWKy7luvzKUjgtMwa2catvN82saaGljcsFRx38QEppgqS/l1ljL2Oi16H0i5Pyel69MWOjczdM+QPygJbfyh/X6WhJn5t5/GQB51Dvdqjgc+YZ0P8PsOJzAO4J/n4F6jfz0+BIrfiSUaeteKDS1Dz4p5U3MOHj64CQtUDNam4L3RkfJ/PJSZ6+ipoaiJlyxx3DSb3iVhBe8Vf/invsPy7jNLqrO45b4bT01Z3Gn3gyGjkd5znNNe6hvOk/xziTPtcpZ9LwwE0ebTf+05x+soI4sNZlvYK1zgMT5zr9suMupXcMU/7gD974jb8fcP/0F3+2jJKBtcDJNBUEJogTpT5pJiOKhXwcPHGMlcMkN3fjmh5lxFXYRGACoig2vudR+piWhVY+BgCFB/02cvY7ilFeKZFBOnEzbXSNeuHhH/4MtOa7ea0H2lOu8NwJakWEgLqOxW/KrDuQxXcvxDpKvTY4YTIw+ftadW9TpxPBqTIcFXu0zumWQpwENJMxeFEC4OA97UfBd4SpFP04x5Hq4fIsMHZlfCHdnfHrrr9u82X3F9x99/atb317+9xnv1Bn8F/4whcV75TFW27enzMIbYZAK6Lu0DoOdaEUpLPntJ8Hnt0d0k59twiQL94bup5V18czecewcddd/Z3Jr2dXEh7ZUl4dL2IUWDhf85pXb295y5vrgfgPfeiD9fE+D6TrA2EviuXjadNrS07k6PkK8Wj1Cwr6aFj+IkcKk7vwhwXUAsyAcSwp0qzy4Xb5XkHbR7nwx5Dph8+v2u67/77qT+pHoRfHWGIA2rUjvle/5pXbm970Q9uXvvSF7bd/+92Ju6JenetONVmRm7I4+ZU1r+91NEd9yJW8yYIiLXz+fOoYZZaySn7f+c53S2aUVO1Nofn6N75edX/JS168verVr6pnY97/gfeXQepVtPoa40T91dNRHh0eX9oPzFg1Epzx7kmuxxZlm1zq41DCwVWRlmn6X/WZXqjqGGP8hROwgMMZ+trrZM4IvnTGAwhLRdOYlN40lcc4teMSnMTZ9UMDHvw2ilqp73mnn7/Q1vfGeHwgBkoZRiGgDlyN3ThKS5fZY7UedJ8bAynL+HYXE3c1LmoXLkZRYhxHUR7G8VMKbGlEh7klVIPTO8Se45qXX5SiGO98rDE1qbB+KY/q4Usf8BuZ9VgjE3MPWXQ/CKsVb24rf/EUHstl7EXOwo5zuAnRLwWIHJUYXhxpezI48yIArnZC6gOLcQyQJz2P43XU7fila2rGivLVn5KLh/Kn0FYwuz3JTh8LBoarjna/iuEdam4ljB3gVFzl7zmPXx7i0C591Mw479kddB+RPrSS4q/ae7DaX7kmntwzT3UYmKf7V+lcSDf5NrR7vLSTXu0Wv7Ic31Ljwk58lV+8dj/oUvb/yi5XwYB8uxz3+lT+gkP85FHO4FVafvhuf8twgLduqqWtjTG2/yOPXdz+5DNfyFz71PbyV7wuhu75yPvqzEHmmi635veMeWN3bviNw0eVr7y6KqP9nvnq/Gm/Cp/pHb/0Cc+O6i91DCx09JfZjTFP9G7XpfJRryrA/yoPwuHOau0+ZnyeN8ed5Nv5W8DcNGlAunLL7biuk140kmbsi1HexM+VG5kMNI8/6MDkPU5TbvkrNf1nlzHsY1wOFK2dB3FDQ30GZ72O/zSQtteq/IddUPmSnh9umsbgwm4HLk/9AFUnfC8gfFLfPW3Fmfhp78u5wR1Y6yt+wsd5ToNJW6/kAVa6YHhvAVxK8xgXTNxx2jE/wivupPOvbmDNv6a54h2fE7+myzdlTdz4py+5wpnw4FwaHveDZaxwnD44K//D05n/+r/4mXsmMLBmmEE5isTgGuwUa5W2yPfi0XeMpQ/jQ9dk12ED3eTSrt+Rfrba1rMiEExoBptJtR/w3Rfr4iGKvIU+cRZI8fwVTlA6J4z3XlQoVhZ+Haz5wZc0yuAoO3AobfVwXtDwi4ZJKqEK1yK8XOVVV/WuY16h23XuvOLUHbRM2k92Xa/mZfzk2vzM3aF+3mPqxRipO7LB9VYiPHiTkyND73nve7b3vOc9hecbHPfdd2/5KSZA+TXI8yuj8Rzl8skohR6QP1d3Zyldc05S2aNAlCKXstzV1m6e7xB0NxWKBdkiDEqRiqPwuutPxtqK8n33C+/e3vimN27f/s63t3/zS79ahsDznv/8UkzbuGU0XLd973v3Vv46hhLFpnfL9KvI6GzkHUWKgdrKSsucQYL/fjC+5T/KOsMW//qxo2utBHoosY+KlcKY+uBHvexgOEevfu5S337HbdtrX/vqGIF31YsHfv/3f7++0C+tDMbwgn99Ck+OgVHSyvgMUHi9/tiuBkOz3+DWCm3n6TuLZIQfu0GMJ7yri4fOtfEznnHL9rM/+9dC8eL2O+//nfDxieA8Wi8gIA9v0TKOeifnyTLoyICRpt16HFPAwxsX/koWwa2+UeOzFwJ3zigrbcj0jmHYrPqRHWOLodyKKaUcvTZYZtLu/q9P9PzQd5X1qZ4L6hmOcz6uGOU55cLljAcyKMU8YTLSBxjBvROjr3Z7wmMI9rMZfSys+m2N4ZSXPnsot2F4JicPenfc9ImuK0DrMD67/zniRP52GsQx7GvclAy7LWdOAMZb/d/pVB3RScVqFyNh7WG+05dKyMFtWfbiHWk1TgyfoWc+LDmHZy9igE8e5FMKaeRlZ2kMEvPmGCUMDu4Jhkjc44/HwH3s4e2Jxy6c7JJU/y9c81rquhtkVb46atOa9ykyqYffLuc+3mF+7OfmyFUmxiJcfvF473aRvtN2rTza1x1rhiMcccjK2/IE0zbC1cci155rex2QVuzEVzs8iWvcyi12v/6gmzbjb3zQaU2/+SniVX8tldSdN31soKK44DZ/LQd5isYJHPg3VivDXs4B11VcZQh0XPnqkjrmpw96zbjnRp68eOX2h5/40+2rX/v29mPv+qnt+htu3q444/mjMRjU1VizK50+E2Hr/0Df7jmk5wj8kTNDoRRjfOIxuMKcI45eww6HPGp8KAO90K71X/9NmriWdfOgEurZ62v8e7r+jrY+7iF3H02UYeabgZETPocuaL53t6ejXWMs/sJJv1Zu1Tlu5Do0mtsDP2DKmzIH1rjT3OAAc23xWqGOX3kfEB66xvnkH1jT17yrX9mTbh5Bp9bAgCOtFSYT43mv/8ihytvph0DRGPmP+8tg8ox/zTP+4/jLweBMnadeXPG4wBoe3MvB0+UF6FffTPTQGrkeu8vFg9Pi1/7Ra/YhPPWaOO44/6SD8btOeIWRHzjGWfOucZf6y3sSP2lgpb3CxK/44rgz//gf/fQ9k6hwAuCfTmYi4obIdCRXd0F7EWrC4tzZrIW+lPQ+eoQm13k6DUgzMXHeBmQSoFwAeO6AlmJCOc1i3Xe0+y05aKmLu/VjdEinwLt2Z2EktTKKRtPpBpYXuFAMTKCU31rQE8bj8KvmNSEnbJLiN4GYyB8Nf+JLIQoexayAPBLhuQ7KdSltjJ3E40f83AkVrgbJpEC5LwU/daIwV/0Slhf/NRlH0aRQepOUZwYoKr4R4vsbr37Nq7YvfvHz2x/90ce3737nW9uzn317lOcXh+/IIX3UQ87qVLswtUA/GSXergEFjYLSHx4kQ3wxVkxOZEH2ZIdXV2mPRZmxAEqfeMpLL2B9pxwtNNGetnrjG38o7vXbN771re233/Pe+kig/uBtU+74ouNtRg/F0KgyQz/sFA/O4KNTz1REWXEUrpTH/JTTRlzfJaBQuE4fzl/heutTtV0UUO1AtuKrj4V/R2Psxgh7QxNj5dvf/nY9V+IL7R5U/zf/5l9vX/rSl4oPb2siW7yQmz5tkVe2enVcP9OkT85xK8ZGGV7hWXvDK2Mh7mEGUmT1aMrXxp6B0m7q97KXv7TaW/sykn7t1z64veUtr686+taNt7bZ7Zn618Pq6fszHpUDl9FQfatk3scdxckDjIMyTvawfs9Pvvo9OsKu4lzTDEUb78Kj4Ou7cOwYKscdXB9XNE7wSjbdx9rw1OZkVMZaxqY2JzfjTLv0Tlnopw21az+EbncibZvx+FgMUXWbfklB1s5jfOAfLfKo5y7Sdv3RRvXY7/yjH145srRYz/Ep/R4/8vd47R1G/UhdR5kduZQhtMsJ3+06Dl/8NQsUrZ4jwRj7yg5ypatwKbUpor4pok2Nhp2eI3N2+uSRrcpKv84lWMnEyNDH41JCurx51K5zjMiEPXfDPuqy0r5VtJzGhv+ublxEaX1KX8pld/pRG6gty9qFi7yn7jiYschISXT8PVaTVHlaRtpOHjdh2hCG0Dej5CHb7mMJ1RVfTTs8l7/boDDiV58ua5cFl/RENO4lTv3IDQ9995880RJX83myCiu7x5X6NYwcQEhVYeKqfnsdO7d0CKDr07JikKQNnuy0ql/xWcHGCX/iVpyWQssTz8aDjySeOXvt9scxSr7+je9tf/8f/G+3K67y2v3INVmtZehUexkXClEeasps6v0/8byFX3kOsmhHtl7pHvrpx/gw/9ZNm4yjasa9ntW/CqYMgL50u7KH3c5un532uX7Oyitt27DZeQ6VJBeULOI6rdeP6S/jap0LrvE9RoF4bTk7RcJDTwlr/6t5cac1Y28F4TVOnhM3tJe4Yyj6O6AyOPLV2FniwOo/5gWs+clXuOaVQNU1Nex+3PNechSObJPXNbklnfC3pq3X4WG9TtoKx3hg/CPXcWD1DwgPrjJWHo7xL+cHK/5pvA5IH/3tcm7wToM1/elcz4WX9q01fWB4Xa+je/CvdTnOC6acFeAclz2AXuNfSncFfWnyn0Zj+ho3/J35r/7zn9yfKZlJFUKlFfSk0B2vifZCgEAfreiK6JwWz/U6aXBroY0yQvHoCUKZlIF+JsURpRFgHzvpPJzJTdF4GX7qLn74oDiaI1j37jrPMQ/ptiNbkfd6zGvqfLUJraqX+uPLg6PiKF7Klg/v7rq34hSFjcIbXIMYHxbHUXZMasoAcNXXBDx1p5wAcQBtTj2kK6/lmrpYvFM35cInX35HVSij6DdffQdLtvPnr4u8+nsc7ua/+CUv2t74pjdsz4my+tnP/sn2y7/8q9sdd9yyvehFL4jifGPo9/c00oJR9OxK9DdjTJDuaokvhS8ycxRImIzdSe+2Jzd+dchCXW/f6bvaLc9W7Ev+UaR98FF5N93sQ11PRPHr9mhl/Mx2990v3N785jdHOX1s+5/+539Vr7n1Ot6bb741tH01+5r6TsmN58N78RL5lZy8FtkH4CiBLWMThPhW4rr/jNxBKwSeT+g+p90olb69k4xR5K+vFxbU1/nDm9ccU8Ao9OR0x+23Rx7eoHXv9qIXvnj72Z/962WY/eqv/mp94f41r3ld+ira5ELh7jv385A4g1t52tHRrZtv8RaxW4pPPNcYTLl2l7qvR5EOrv7PuLN702Pv4vbgQw+UbBlx73znu1LPB+obN3ZMjDH05Os+2s9uGFf6HBngTf+qZyciQ/x13++JAQ6+4BtTwtO/p18Lc6W8Z2wA/ZWCw1Age+mEUHTCBzrdPhRSuyT9rESSM86MKcpBG678+qW2bOO8Bm34ijEQ2ozKAm1axqCbCe7yeklFGyfqY0eHsSJ7vdEt/aCMktQd3RrXiQuXFUcm2rDqVHLoMmuU5h/XSv0YdaEXIapbGz797EjXNXi56nvuwM4cC1yL7p7+5BM9d6rvKEQnN0HCZ+XZ+ZodXbsI2nfaBR34M3cNz+RbR20YJGoaA8UYLuOD4p30fq6kx3jv4JgXe95Rlr6pjJJX0uxyJVdxtTdNKFeJJ3hzBLfzNK56wS0aiQH6NMdwm7xoBzX+lHuFvoG+NuzyhVqeHQ+GDnnVMa2do8bAS6dFFCmn5YG/g1vDPVdrE35liiff7ltZh8LnGN2zGzhh42LmJE69it9cV5h0spF/5qkBScId1zxMeIySyetX4d3pG5658uX+p644u332c1/ZvvHNe7e/8/N/P3ymz4f/utEQR+Z4RE12xuDcKKn+O20T9pWh/oyrNnzd0CAvubuveXmD5+/kQVAerVFtmjj9ivFcfBvvVbI6Bks5iZ++bLdOSq1DoUOO9ZICeTArZ/BBy6Ohyg5MXJW148mLztQFhitXZSsLXuo4eeIpPzelTHhgLR8M/WMnvujs+Ce5juiBCRdu3LRFGq7iVxjcoe265j8pb79KqfjwFF/Cfh2fjBUaOnIc05swV/1jTxtY01c3dVjd4A8c55m0uQ6sfPCPjFf81cGZ+PGvsOJOeK7j8Cu63SF+dZNn6jZwnL6GwWlxp/G8XlfcAf0bSF/zD4zfdW0DsKYNTDlDr/F/sE8BeFM+/0pv3IyDaS9j/cw//kc/dbJTcnydTMAEIjOleDVGZrKqiSOTPSZqwgg+pXbyI0tZ7Z2MVuJNOElRpVKS5KFQjcJNMYNPuRKvHGkAbxYLtNq1InwQUldWPrho4asUv+DJI+6GGyhqHQfPFcwzCMCka4LCaUHoUrAoTW2U2PHpYyoGNlnYeak7+YkjUVeKijJ7URSLXtzekGJOJnkToZik2TEwGT8S5QoO+uRVi3NY9FYc8bffdlvV9zvf+XY9Z/CG179uu/PO52z//t2/tX3tL766PyB9tr52fuMN56NoX7sf76FUtRJD3ljDJwWXCKovRHmhNJ49S07Ku5hwH52p50oiAwq5Y0zqRPnW9miRLzz9Qd9BT5znR/Sn8ze1cv3zP//z2yc++cnt13711+qBcW/wcgyKcUIJZrjWcwOh2w/dnysDg/Tsqukb6qQe+gzQB7Rj1SGuDb3eASNffFP4+21f3mZ0Vb3RSd09/yI/vvVVd9/rg35RcPnv/f692x3PumN7xzveUV9C/5Vf+dXt61//Rr3CV7f3jAx+GCWADMgZH+RrdwTfFOMeXz1WXLvP98P90uvDnWlbY0U/nLHlGB1j385Tj8+Hij4jyksYtAXaDEM09Z0uKwty3YnuV8nO8S19k1zhloIYWu72Vv83TnSIgD4DHzelZAUPn4moNGVQZKuc1FW/00747yNjSUuYElPzQBRisn/youeujD3IbSAXkwW51rjuV3YaY+gbczUPZTBQDBko+KRMMEi8Pc0bvBwdUS4XLkMt/TD49UXrOHflrfHyeaFDPw/RYHyliuUOfLTxAB+Lbl54Xmv6mn7GVTnhjxy77C6Dk968+yZI786SXStl3szl2TzPupg39I/QquNMFLamnRFWdaueEUbMXTMHeVFA9auMWT/9r+bGaqtcGSJp16oXvKZSdGYuU261QJDIBxtdbjCry/aChl9+UMYI5B16neg6qHPH9Y508dOEJnuV721OTbuNrwHz3szNxdvk3blqiH8CSTdndTl9lUZxrrwar9zu3w23lomwOaTHrD7WijHOILThiS6+QK9rXWftODKs8YTvEIbf7akIfuVIOsxVXfeWa69dbaxMGD/Qqk64kRdPe/2MXeuS/u07JRceeXL7/Be+un3u81/ZfuydP5X+6kF3/LQhgrbyVLl56/mx+mzR6vlhcMsFeXjq57VahmR7XeYQb42Mt8ZjP78Wozk43Mi+WMB26Cq76eWajOSuHsaE3dw6WhQ5e07FDZt5Mxw8QBZNCfTcv8ahewKJ77Q9XxLx3wbabpTkyj84sCc8eHDA0FpBunh0K//kCajXaXlWmH4+ecDQqN9+hdd9ZY/bHdyJn7zjgPjqv+l/uwghVbw+1vNoaO3XKUc7Sh/6hVt99FDWwOSb+Evp/CDfAyv+cdrwfwyDU+0Yt+Zd8x/DMb3BPeabW/ntHnF5GDxuYI1T7qStPEw6mLqsuGANr7IcJ21oDr3BX+UzOJNnylrzggmvIM/Mq5eDobXSG7fyOuEz//E/eMs9FjHK0cndUwpY/OIhrqDjAYtJu8cKrw2S3mWgfFH05pgVepwJkmIFF2AgLFaZAC76dYbZ5JewBWBop1aV32A2IVHyq8zglPLGMNg7CT/+sG/CanpRuCgGKZdya6FCW350THjuwOLHIPVqYPU3+UgfwaGJvsaoSTNOHGXLAFeH4jPxFo4wXjyBXhBbpi5V1kmDdSebhmr5tBEyspJeCl3w1ZWSUUZZlCEkfNMlWLs8ntye+1x30t+xPetZz97+9DN/ur3/d36nlLQXvcgHA3sBJSf0Kbo33njjyXEude6djVYWGSaZi8LzhSwwV9ZXwe+9796qh7LUGai3vBzDTDzlEu/kgd+qZ9IdeZJefS79yFfO3/TGN8YAeWj75V/+5e173/1+GQLPuPWZKffxerD5zJUMEtv316efPVbHgchD/1EXbUrxWQeXO5vkS3aMAeml/GVFVHd+bQrs8OBHPaaves0wXskZLtmd9yHJ1IPx4dsxP/kTP1XPwrz//R8oPu5+wd31HIg2bmMhfeRsKxIlr7gyumO44FUc0EfkUT5jbPo52dVd7TgLefPXRoU+h39xDM3eFen+gpdRYNRVOWTCb5zbKYI/8iCnkV8vRn30SjxZg+qPwaU4OP6mnEljHCpbufw1HsKboyQjd2n4oIyVkpk6PXnRWGA0oa1/d//UP4xHvOJBXcwtGkE7UFbwXXevI7s6Zhm/vkHXYxwJX3jYywseT17zTfre+RvDP+PQa7TVkZIWw/warxnWRvqPeanLJDPzmuvshJC/cW+OsNNhsQbecKcMho4+x7CgXAPhbq/gR9lGXxsCcq1xEhzP2infuEfXszfz4hB5a5fLbkJw4DFMAJmT8chjdjgirUrv/tOu2hEEr+azlI0311Jyq41bIe5y0ipx/RrZOGEtlTBX43qvw9DWj0bpRpfDMDmW4Vp89dyn+4lHkyEy5Tcvygy98ImENpEPVF4siNnTjRnjN61Uc389UxMltm6qwI2rPljjvnffja8qv95EhnKvEeK6nfTxnsfUr45/mn/jZEOvDd1ua+1atSliByc48lG3hkvlp8wpt1ja4zrc9a45I/nrqBsd35itEtWxbwgQ/SOPPL5df/7WetD981/86vazf/3vpJ97JTDpo9vthN82tMOHfqDdtV8V13PsGIX89XbHyEAecdbWcL9dHXkwTPIXvCfr2SZv2HMc186NeWWOcaJTRynDRMupYcLSvX4Zk9rWVXyVhX5omCdKFgH9V15h19XJN26MbvHKsPZX/prfG1+7kvfQTsYTfNeO6jZTLj+QzgkP7rTrij9xK63862tAveBwQaq4Oka417GNvcwnaeeaq+EVDfNBj/8a52mz1Chh/yOHPQ5eF7mXsbexcPfp4CZ2eDCvg15jd5kE1joMTD1dpz4DEyfPuFWmA9M+k39wj+E4XblkBKasp4PBOcYd/xrvesLHKWSHv+Fj4Di/+q59YKXLfznZgeP4CU/c0Bk4jp/w9Nk1fcIr7yutATizLk54YM0/NKcsbTp9R9q4gTO/+J+9656iFdeTTTz5C1oQDSydIhNBwuPgwytFqYTaEwSH1OSx+LhzDg8OJ50rOnAz2XRn7EXAoqCinEq4Y9vKUnLszE/ZyrP9Sxmru1fDY2h1xTtNnDKSuRdEk3p45O1jRz15CMPp+vZA7OcE+vsEZDzGkjIsdvWF9Cgo6qwchs3NN9+08907CZQqfNZgL7pdR7st+FZul02paTmVUpCoZunAH1mQuXzoVT2jDHmm5eIT6mVH6lzJ1Rl7BqMF8obrb9je+ENv2m695Zn1ccCPfezj2yte8cq6oz5385WIX7w50uXNLVWn1FGc40OUMXIYo4WiaPLCF3lN21T90vatKPcEN3Uw0VLuhOtFA8nL8Vu88Oor629961tjRL1/+3f/7je373/ve/W2rutiiFCiI6FS2jyLpI3IQjnqgyc8gCmHJKXjUx1M2O5CawNdZgYKBYWiId+8QUv+euYiShIaBSGpfp7vuffee8PD+e2Wm2+p1zW/9KUvrSNd/+O/+Nfh69F6/oTBRxbqiTY5eU6idhdCXx2U46hev32uZTa7cIzM6Uv6A/kyFIzlfticXGN8BL/6V65AHECvleGd/0DXrRebGVvG3LQVechvoZNmB4Jx4JW14uS7MnzA7cUuNGdxMwwTp12mn5ZyTJY7fWX1yxqgH24M1DGjxDkz7c1S8uJV2xmL6leyJD9tVmURo7pp6zYU8EuhkO67OGEjOGeiFD2RfvPg9v37HBm1G5I6xND1umwPV1P2a1clNOyW6A+tsLR8tLsCGTlXJh8aFOeWHf4ocuSpDtqD0tCGE5nU1YPHoQtXu/TuUcuy28I82jzA6d0CcqXk5FJTlJsGXh+cvJFN1x9rs8DH5UdhpPQB0imZ7ellTJHv3i54qDbb5+U2CLQvunhDJeUkTnnt+Fvup8HUp1CKQBGrNErTzJ2cn/DIr19BHh4YX4nr+B13vxa/e33m5lMoV1o4Ln/Fx+Dlr7jk1YfmRQP61NRDmCjXccE/dVRnfZGsPPfFUHETofp44lqpbTlXu1DTEdxp+9e8dxnTB45lKLyj7Wnt5BXGM+PwJA0uXivcnaTWnsjs8cczP151zfb5L3xt+8IXv7b9tb/2t7czZ+0y400bd13R6bFN2WiSJfcEOj051DEO+Eii0vRffb/4SoSdDEeAvWShO6u8mY+qL3a/D8Xui6ErHx5azt2PQZU5jOSfsswTxqC5dNI6j1Ry7/4wMP3m0HeMofiD0+vBfnojPMzYACWH1LPzHEC4+twe323R/aPb4gDdL6d+nSZcNHc6E17dxK/pQ7kMz9AyP2qHqYMrPoB6cOCYJ3AJPxXuuClLH+rnvRrPvA5z0rmBdWyANW2F43xA/QYul2+lPTB8rf41buDp0pR3HHcMf1n6SaOcApP3cjTEr2lr/df46QMDp9F7Olpg0i53vRyseOMGlKHtXae8Y/zjNP6pz/GYGdwz/+QXf+oeCg5HARq/CY87juv8CjFI+miI+JqM46RzJg5hihP/ShMTc3Xnz6JqUFEW+7hWHx/h0OiB1gxP3sqfWJNJ8+duZD9TMvxyeJE2/JThtNfBHUOTdt9JXPhSv5RlYm2DhIIYenv+fh1hp6XLFG0LHH+yl5HiLhW2vRbRAKfszg6QNDSKzjm8dZmc8usO0+7Q7ka0yCQ99NGrxSaT71VnLARRlK7yQbUbk+Yu9MXtvnvvry91U9yf+5znZtF8fHvggYe3F979ku1HfuRtoXXl9pv/7re2P/7DP9zuvPP5dXfdZEdRf/zx/gaHOrqzWB0pYWXjDd8WHHxQVLQd41Ne7W2xIEtiZoxpvZksewueYXVVvYmKPEuZiKuJMLQppnh5PEr4O97xY9vzn/e87Tvf/s72wQ9+sIyQO26/I22irbuPuPM2HXz6ox0fxgAlv+/yE1/LF9gZNOm6m27yVh4aJwtUugCFybEurz8eA8/D0x4gZvhoS3k9q/Ttb3+rDCpH59ThLW/+ke1Vr3zp9uEPf2j78y99oXasGEzk6rmVuhMe+RpJjllpYzzNwuJYGz9GhPE+i4zdK3mFHYGDx2DRVvyOaqFHWeo7uy1//T+js3iQDlaFJH/Fe+ORV8uE03/IDo/qQdaOK1m00QTKxtfUwXUmIFd5QBk5rgn7Inu97U3/zvhRj0eKfwZ+34HOSAitNjLqg6BkEXxzk92DKV+Z6nJiIIU3YyS++EMruBwDJFKt+IcvPLLd/8BDueoHjDi8pl/HMQQ8QIyWsU8+DGqGmb7DGIk3eJFB6qJsyiW8qk7oz9uj4BRvjiQhGJ5bSWo/3oGweHHqzQjpkWSsdVrnS1zo2e1phXaMjTacGLbXXetbT9228pNl8aegZDDvNi3zir7fR/bQ6Z3FXTndyweVN3546lPcTbvu14Eud7/G1RwWCtX3ggq949rv7m3nINNWCMmusu8y8Qrtnht7vM947vBOJ1TE99xCJlwbleYYODWvlXKccsRJLX6tMaHnX8Ju/owSWPNd+PA2N+O32jT5a8zEzwCp9YyRGtkg54ojruSDRtUyV/WK674BB1+jgHR6oQolfXAGilzq2WUEVVuWr3Lnfztj54qsC75T8sUv/cX2J3/6he1v/M2/u11znef0yLn7rDYvfiJ3cql+GNp4qjYLtjLnxgc+n7TDV4x0f66bCFmbzmUOv9barx0in5a73VM3Chm7Q18RnaYe046VoMSUMW1R/qSXnpC+WwYlhgPVjnFwaozuuK4jt5Hh4E6cfgJG9ic4kQMjasZI0eECg7MHTsKuhbfDSu+gy3Q8qHKSXrrJ7sjmmJartIKdpvl1cPA+8z13aLMDKHP4GX+Vh0aVt/K1yyBt0ulxiR8ZgSl7HBi6xzBxp6WBy8WDoQ0Gb8rEz6RP3Opf48DqB8fhy8FaLjjh95Tsp5V3WrnjhtZxGUDcSVmBNd+a9xhWGmANT96/Ckx/nTxrPmVLP8zhB55WvIFJm/Rxk8ahd+af/Jc/dfLxREr8DIxR6kfpN7HIj4Hp8KO0IMsZXOMs4pRPnVu+iedfwybkmrhqEHAUX4MSxVRgH1jFY+H3gAV4qJ2aS+j1NX/FMx5MYlWPhPkZARylRh0YEfIoT1zxHD9ctNGo+ifOAmfS7dcSPxmc4AfHAocmhd7REg+NU+qrweLwSZH3JWaGinyMHYaRr0t7U1V9+dodrpQTFaPKsnj23e5RSnWEbkDfI3AUxSTvTvvzn3/nduutz6y61g5JZOtOFUUeXH/dDVEq+/iJ5x7e9KY3lgH43/w3/832ta99pb4lwtAq+Ycv8sVKdZT0AUohqMUkYBG76cZ+5oMyb7fFGWI7L2OcuKKDhnJP/CGtXq3sJU575Z/2nnqrL7k/+9l3xJD64e3Vr37V9t73vnf71V/7je3Zz3n2dtvtt5VxgDdK2H333VfPnViUMM6g8GwIw0VY+d3Hrqw2mv5RBmJoaC/8wEXDw9IUY3HGhAUKr7qKtpefgaLz+3q69qOwo+Vhef43vOF19SzPP//n/+/tc5/7bNroeSWf22+/vXgBeCEni4x4b87qVwrj85Hqn9qEgYe2PuRaD7CmLarrpt/M91zUWx3bcO2jXeL76E+3K1lgnCIwd+r1KeAijzuf5OCqX9gNkp/yRbmoB9rrriS5HORbC5zRkjD5kWf1paKtjEM5fRQnHv7g2BFylx5P56LczQPO3ec6L7zJR2mttko/l6YejpPJP/iMJwp4enKMnifjHOFxE8NrqB3JemJ7LIa8j5DaRbn4VNN1l15edbTTQukr4yhxxhbokRCednmOEWFe44aH6vPxFZqYRQ7mHnWym9FjfB9zaQNlj2zlPexWoBE5B8/DyPqhVwBrC7T16e4DbYDKL37oTH444vtOaLdB7aoUTvDzf/AnjO3mv/nkn/BcAX+1FXo7HOpyQjR47RzZa9q7Are0obZDz26+tCmz4sLDoR54EifNOO7jnMYr7oNyuMqfn7wq3Hjmp6Zbc3fisdplmsMSlTxtCAYvuNKK37S39FFi4R38QD3iz2VNRwcMXpeTfHtaO/XrOjbOfj2peyv5w/McUUPHbpcH3Z948srta1//3vaZP/vS9rN/4+cjy97hy7+a23q3R/2739phUY6xdqgD9C5bX9V3yyAjj6pYz+UMEg+6e5lKGQ8yhEQp+aHFWC8JBLnlD6Nlpahp01oDKh3p9nvzljWu2qn4avloA0F5XPHU8t37RvJ2W1nP4xIumaV/Gif6feEFB+CzbnBUGSmFQAOJqSt6Jd/ET9pcgfSil+v4Byo+rnltev0/V+Xu48aa0H2vpHtSXve3vonmuuabMuHM2JsyBoS5yQtOyp9+V3LVvqEFrxg40CqcxQ3NvwrAP+16Ggz90/JM/U7DGT9Y/QOnxR0DnMvVSfzlSAztv4yHte0G4E25x2VP2sCkz3VNGxrjX+GY7l8Vhs6ldA9j4Dh96remAX5pE7+Gz/zif/bOetAd4SZ+IAi60WeQjKK8L3JJQSSBwmkH+mrSgD9pTWNdZNc88e1hJFc+TCp9vbTSrcAenAl5JuWhsy4yKk2ZcxVXhkZwLHTy8/fdxBYOAwUdYQZHsqTOUZjghY7nKhgXdlHIHm2K4+yGUPgpkAyYhx9+cPPRPHf/KbkMk+uvc0zHnSdl+Tq+r9l7VoIS6M5wK8zKopimNWrHQp2UgzcKWF3DtyNCjvJ4JuLee31Y7r5Mtp4TemT77ne/s33jG1+v4wYmur6L/eTmC+V/62/9je3Tf/Lp7Z/9s39WMvAlcfI1YffiG3lEKaiFJOJ1t9fdQLs0FrFSzHc518IeWaoj52FbcV6la4fAXUYP7ttd6Acj0z+St3daKKEJOmZR9Bhinu95suqjHn/37/789sxn3rr963/9v1R5lG0KPEWcUv6sZ90RvEfLSDMpz6SufeGTEwVbmBHiKBW5qjfjRlvCYaxQSPUDNMRZQPnRwaPrTTfduH0vsr3ppvOV98IFb+ryfM8T4cE3Za7cnnHrLdvb3vqW7atf/fL2K7/866nrmTqKhkdKOAXfwv7MZ94WvjysfqEMKW0wfXUWL32SUcNgdvxL3dR3eDEofVzTYqWO+iSetaH8o6SKgyOe0dH16sVPmb0L4fswjBp9s3dH5B3lpfpgysUDV/yGnj6DD7iAkUG+8qtnj9Me//2tnDEC+/W6dtz0L8cS7eg5IoVU0EthKJmEpxqNiSvFTPkpo+XVvDiGdXJsKv338dC7cKG/S3JG/43RUcevYpx4nuTBBy9s993/UBkm85A1xUxd+dWLzNFTN06csmo3JE4dAT5aXqmn3CWAzgcaj9GW+id/06OwTbpU8jzMefFVQiuNHdM3MzLfhAbFQXund5Y8tROa8uOHsoEf4ekPB3potVEEV3zx3sxLPsDOm6v2bHoHVyjjJ5s9PDK5FBTQfUHdD8Zm8MLj8IZfbW4Mwq05MLwOVF3QSX2llSxrBw5u8E6U9F4j3HTR581Vxo7yuh21nXDTbJ5bwat+jZedH+CZvpZTyzK1LL6L3/BOpof6cMVl5a1A0XJtmPIAuiOzFafr3+mj1Kd3Vnz1o5rPOq95tJ/7SV2vOLt9/76Ha7fkr//NnwtWj4sgFy19pqqRfK499u3IhoZfIqsKexvAN7YBvFo7kzfJtW75qO5VcPe+rQ61URh+rog8ywiPQ/RQZ/zydb1qjKkHSEJ9jDHzUq3NCXsD14ypkRXe+LVZjY3ElSwC43fNX4fLn3yFMfLVH5edBMiBkm/JtGUtvQgdwZpnrkMXTDoaJ2N8v8I44UH6zm/JO+Fan+LMtfJKn/pNvjXvCkV/wdFX67KnP9UN1GEs7e2gnnpZEqWcXNEr3hcouoHjeHAaPpg8gH9wVlqn5QOnpU2+ldbAhC9Hb4XBOY0OeDoSp+Mf4vj/svDlrlM/sPrBSmNNW/O5HqetMGnH8cdhAFf8pB3nXctZ/eC4f0o/809+8SfvqYltn/Cr38WZmDmTSdgP8gzGnqAKJ4VWZ90HReUfiBde0cWcv1yLVn4Fe2WmLKno1eRWk0Ez3YN2n7DiBuRtx9/h4WX4qgUoV9zAoWDxV72SVsqmmJo01Qmr+AuXiROuuP3qbr6taQZHvQEpRgIFcdIpBZTRPvbVdeDGsPAMAzzGycMPPxDFyR1OSn0/4Gsit6DM8QLlTF68j6zqzl+q0ou4unn16cOlFFtwi3Z9YJD8o/TH4Lnh/HXJ89R2//33bffe973twiMP1eLhtY0/9ENv2F784hdt73vfe7f/8JH/sL3w7hdGmX5GeHN3ym4QZfHaGBY3hpdrwu8V2yNR8NqA89rb6+qVuvyOPMzdlf7a9BVRuJ+53XTjTaXUUcbtqFhYbkv84FFyZ7eIQdJtZ0fFG7v6uM63v+XbK8/afvqnf6ruEH/g/R/Y/ugP/2h70YtfHEX/1u1rX/tqGSr40MHdKZ27pd0P2vDsBZjxxLDptlQHfvyWUpN61GIaeddCkDagRJO1777oC97AdfNNN9XOCKOKcfLYoxcK5/HH+y1S8zapV7/qVdurXvWK7U8+/entt37zN2OkfHV75u23b3fffXcZVfOyCcZV2K/6Upz6aNbFklm/Qa13oDx8zwB96OGHqq5tRDxedOo5k/zU04P4t956azmyd7ffDgqlg0GiLeVXT+Nm+hkgCyNCmBwpumjiq87Ll2wYR7Mr2AoBetqzn004yN7VUTDKAjplXGirKEX13EZI4E9/Q653NOx0GReUbspVkaoHZd3pdaSLwyuaFJ25y2l3qB/mNT8xvLyZ7brtmmuvDy3f2XHGXb3PRo5e2IH/VsQc2/ve975fd3fL2EpZKE1fxUs4r7pSQBm1PUeWGKqO4qt09a9+1QoNXlWjjtKVnHqerbmHPILDoVnECht0W5ULrR5/wQs9/toh2WlXjuD1Q/N9J9uv2jh8UT7VbZ4bwYv6MPB6DGiA/MVfvFUT8onrePWquqQfuIIK734weIN7iGsnSt+pOimnUNpIUnVtIjyKK4ALiseAML++puOg1/2uaQNyClaFlUsG+svKq3m18zY/eC7lPzhcFdtFd3rkTW54JSBybkMYzWrNosElUq6mUdemewzilHliIKIT3JZDp4PKXzKMXBkYSa75KslTXCnW6c+McDsln/38V7ZPfvpzMUp+PnOZtyGab5O3KKLbPKtP9fvI6NAPCqnKbH765hN+hqc+ppz5P1RwfjbpxRhe42eQlKEf1y+iQPuQH92GLqM5Su3i0a9r9z3znL6unaVPnuFjdaDntAOfE5+clbfGjbGc+O5DbUj28cbuB3Pdc9X1UlqXwsSvOPJz1V57/PSNCi/xwFX/xDsw58Ctt1xmvhOPr0qLzK0dnDzDr3VrYKU7V+2LZgL+StYnfarwwi+8eGustsTrPxhaAyMjcJwGxE38yGPyXM4/eY7pST/w2XCcf9KO8/5V4S/Pr4zdG4A3bg2vsIZPSx84xlvrA6aOKxzTO04Ha77BXfOsIP4Yd4WOar4mfcU/zruWfTk480//9z91zyghe77ya+wa+LvQuSbYnX2NW5k9eLvgdTIAfVny14TfdHryF99KjcHVfFWmSp9BCCo+cW2oJK+4xYmretRg6kmt77qg4y5a3zGuhSyAnsHdtJpuPe8hcy1Ujm5ZgMb1273ISVrfHTJpUAjbgKFAcu7KcxRXx3pcGRyMEobCyXMruaI5dE/eKraHTUh9TCeKdOhce9257frz19R3Lyju9THDK3zb5P7U151Xbxp6Igr31fF7e9V9tTNz3XVXh/aj20NRhu+//4G6S20H413vfFcpnv/9//P/WR/he+5zn5f461I/z2F42LqPvlxz9XWh2W/Osgipkzc4TbvpJ8138+zut/ZLcuL7OzDyUqLh2Elxp5/szl1NcTwXxZoSuZUx5aF7SgUDkKztUN122+3bG97wxtpZ+Df/5t9U2XZ59DkGBsCDPlMTb8BxKO2MR+U/GgPCtxkYHH0HznHFNorb787c2e2666+NrPubLnXsLm1L/hR+ZeAnnTGKtW+MuAvrbVS+S+JFAE3DcbtnP/vZMf5esr361a/efv+jv7/9u9/8re3Ou+6qo3cU+zag+sOk6Cp/lBPyVS+0xOMxEk2b6EN6XB8vgstQsOAYCepLAXC0jSMDUAux7xfUUE2fD42RU4/HvpNZZ+XT3zzUb+F0pnyU/m7TXsjxi1dOGxlv6LQS2GNaXI/rjMso3PivhTF1wav5gGHCMDjneJUHdONnHHcdt83HJNHwPRflA3U0ttWp2+zqWrj54SiD4WFnhIKGpp0TH/97/DE3BBxVu5h+eGPkbCwp64oaFxb6B+6/v3YEW+49T3D6SPXzmif6uEnfKGgFpxQH9Q5vfQd65s/0oeAY3yN7k4Ziqx2kV31DN9fyJTFZC5qGOSb+6uN9E0P55i153RQpYyfhFFH5q00SxlvJbi+35XhQ0PAtf9/Jzp9ywjtQLmVcnerYV9GV0jTwNn7lgZYn6PSioV6Tb79W3UNbPzBPdP+SuDr0uO7b7dShDYpOa4cv8SFYOcNy1yNF4q3khdWdpgR9q16djJ/Ur8Iln5ETxG5f1e9+TzbdPkQ28r1E0YyTuw3Xld4KexvHwdFv5eUXz99jtJgtWXV644NqEtynnOqbiUjLbo88enH7xKf+bPvkpz67/ezf+Lngnc28Gl5O+DaeU5+6VmGVt2l2HaqMLrpkd53d7+AMnv6GmGc++pmS7udDC23jDJNlMGUuk6bCZNbE283/uuaf/lI72HElzxZSrg0n9U9ay6hBX+bET1qNx6SpQ5EKyI0HdCYPwwwOB4qGPip//NUue/wK4qt/7OWByru7gh3HeBz8Yze8Dr68dYMsjlE99YI7N4yAMQxnheI1Dgwf3b+UIaxO0pb6zLiBG8evbyVBaoWn/kMbnOTfQdqUeRqseY9hzXdch9PyrekDa/71+pfBSgMIXxJX3q5bBZe0FfeSPIHj8MDK+5p/5XfiXMVfLg94urRj/3E6OC1uhU66tG2VueaZtIlb0wbWuDP/+B+9855Qyd8+OOKE4VhwdHboVbm9gqAK2aI0ZyDAOQhnXOc5LDzgkDZXd87r7h68hF3rKMY+oSIpv/JMlIdyGob0XHsxN+E0veHJFQ2DtQd5KwrqW2/BSRrXE8GOl7CjV3Dl9aEsk6yFuybbWhCU0TJzJKnuokfRfixKJUXVOW+DWLxi2+Esk86yO8KAaeMpvOIhKORC8Q1XFXa1Y3I2eZ66+HgwsxheZCj4RseZ7QaKs6Nf8T/6yEPh5+x280037Pn6uzFzREq9lMVQasML/+f21/K+fHvrW9+8feiDH6xXCF8fJY0yTSnWBiY/9ZeXkk6xIitKN/l7jsBuiofshcV7UNw3E8jc3bSHHnwgMlBHbyCLLOJM/JRyfNntwRdZ45WMDkbbU9sjF3x/4cmalF/2spdur3vda7Y//dPPbP/iX/zL7fbbnrG9/GUvC7427MXDBI1HD1G3UZHCQ4eMyV3/GCNJfbSptuUi7Grr4icZSwnJ5N+Gppcd2BXo72uEneKfwYp35VAYn/2sZ21/8Rdfq75x4eGHakflDW94fSl9vxnD5Ctf+XId6XKEy7MxDBQGIOPiZMGn6Icggw1tRo/jePjW/54IvjeTuXupHqXYhU+LaPPSdIBh0c7ClLpFJmTZaT2+yI1f3dXZcTav9KRoeZ4l1axx0ridv+XdbyZjqGp3spRmbI1CUc8fxcjpL7n38zvzEHgXT4roMyL6bWn1gH8pysZNFt2MBYbGzAsMi9m1ySgLnz5E6dkXymOMlbOOxJGFRZ1c059ypSSVcRkaDDBlO751Vn+2aMfZVUIrVQi+8exFDTfU3VSKXZ/Nj8FFCYx8qu/lWnNDalIyrnB4DX08loGX+tRcE/mQS6pS5UvnyAIPxsn0A1D0tGlk3f5LFZTB4UahKkVmbweOIVV3g8OjvjL47vbDZdQxePHT7YK54IWPNvK6v5QyU77GOXE7zT2lnHKlGcPTv4q2eLRTIfTF47vrpZ49jms4lkwbmmf8ob0bH8ETpQfBrSOvoV+0d9zuXeUtfGVwiSk68g1+rUOZQ7v05q8VOFSUtxty6WPar5TtyNAYGNmXDAPSin8Fg1y0vXoMzZZvt2nLquNBx3ffalwybDkiid9aR9Q7dT4XvsTbu7jq7HXbV//iO9tXv/7d7W/8rf8oY1i/3dPT3z0jyJmTSiY1FhrMx1VfyAF9Rt2MC+snKB6lW9fCu1MBrs1j4nPt75N4k58bBme2s7VmWo/6hgZQf5FTZ/9JGi1ylg9NRxbl0aSFWWVr28ouotqycHcc7iScf/KSEzql++w4/GTR4wWdvc8lAwl0O+qxTWd1QJo8J/kCIzswZdbbH+XZ861G7PQBAH/ND9+8XvN8glUefnYc+Ss+TvzqCqPy6+8HfmusHF2lBrXAderXlHc4iTvA1AGsPB3yd/wat6atMPFDB0zcyOU4bcbHWvbAir/GnwbSV5wf8KNzgnO4jhPuuAN/Ax1/uILh7ZDvUO81ftzav9Z4MPnAxIEVB4z/tDhyPIZjfuKr6+Q5LheNk/lqvw6u/r2WIe+Z//of/fg9FMK6QxkYZDI8xO2LQn7iOLLodAV0QTLhB+FxB5BHBzLhqWwzVh9f6sJyRQ1qT4oWRgrievxgym+exOCvy0RfPhOXq0lFujSYfTfWBKwhW0BlNARpJiqKg2vz2cKuQZqFqbeapzwTjkm0Oz6/CSIpoUvYfRd0FrimNXnFtaMgW0QSKHxKa9PY+Uj+kg/DxHdCrkTLHVqvlI1RGKXu6ijr18c4OEtpTjlPUeLDg2NmF+N/OAbA9VFWbaU7g3vLTTdu10cJu+nGG2JoeO7l6hODxg4K/oV/7MfeXjsw/4//+z/fXnDXHdtznv2s4gM/Dz/0YPH/2OP9CuF63iRsahcK39WOet1wY028vdi1kt4y8DV2b87ysUUfJuy+og2IguKKz1KEU5HegWrFgWFCKbd7cl34xnPJJU37mte8anvb296yvec979n+5//5X23PuuPZ24tf9OKSZVqo2uLiU1HcU8fazQg9R53qznjqTPl2LMvzP+4+20XRP7RLGW6h4sUBFlDtVP0f32GaQedtRxaz/j7PbnBGNp4PIisPfmo/x7oeeOD7ZbR6ffDb3vrW7Q//4A+2f/2//HrE+/j2ile8OvQvbtdec33oXpsyevEJ8ap/9Z3NCwy+H/4frvr5XsD5G86X4djj5OJ2VejjDQ+U5RoHNVZNElHuo4xTDmocBs/4YWzYebrh/A3V6xgMVc+UoR3ls0hTjLQzQ1z5Yww8EeOiF8oep/ggL2PSAmyXhp+BrD0fTN8shST9Ay1l9hu2ki8ypNyrr91E/cZOVI+PK2IgxTCN8XHumutiIFxfRoRdkDNXocNok88DtVF+YiR7A5c7teaBq4JrUe7nS+yaPFGDs2aKxDOE+D1sXdMFoyY0nMuP7Rf8K7YLjz5R5TJqGCVkg3c8O1qIR3eOzWPqiKZxYnfKkTQL/3X7zpd55PGMA8rhlSmD0fNU7WJpTQbPPnnXVGEeVTd9tu90Gnt4LUUq9YGnHhRMMtW+4sxhZYTsynQ747cNeGDMasOTN9OFQPWR4oFC2PnIRzoEOPppPVfDIOQKr8dt8a7Umg+TE++Jqx2wwkFXvyUDu9hpNdVd6otvfaePWHZ/hBcUFWt/AnXDKLE1d19M3wuh4qFEoO9gpef0eCpPWqrnePNtzbPoUkytP/qEh7QdOzQPaw+laht1Nodbc5TRdS15B56ssdq8qbfrKHzwyH0UK+HKi6Y087e0lIU2XP2nFdeWV9URPetxrl0XfYjrNMem5ovuf/GNe7eP/sEnt7/5t38hdK4OsvnEq+C7veHrr+RMNlzP73t5YiJrNxvoDf3KawJNE5Bd6gufMSQaP9LVmWGDnvaVVjpAfnY1Lzz0UH2Q1rjAT5WtvMpvHOkTF+smXb2d0c55cGrthB36AyXDZHRtmewy2v3jZmfxkrgdj8NC9f/Ut3ZlE1cjJ21CHjW24AXkHVhprPFg4sGUh55y6iUAC80V7xL6O76bg30Uro/a1Xdf4jf+uZ7HzAUkVdVpmRI+euJrPNJr9MueG8qFrvLd+Olwzxc1jorWXg9kRGAvruNNmMISp9xLr8aH9lGPqbM6rkqquGnDFUYWI5dp73ErrOFJn7KmnPFP2pQnDFZ+1rz8nQZPXjgwE841pdUPnr7TNT/QBeN3HboTN2VN/Lg1HRyngyozcgVDY2ClC4bm0DsuY3DHDbT/0nLA0NGWHJi4gQOvE++qrOT7P/1XP33PFHMorv21SCFW+GkQnaccv8gwuVegXTM2V4VOpVx7QVKBZgBN27zmFeXB8ZGkXAoSKqXJnXcDQv66ayVro1S+6dQjzLWTG1yQZ8GQo/InXl68mthMuJe4oJoMi99haIeuSw9cvNVkrQ5x8tRkm0Ge3FHEWjEs3qOoUM7RNLhN3uQZ7PoVn4dQpSkbL5Tieri+7mgnvRYdbUSJ710LC1E/8KoO/WpizsRzA6XNZBUm4TZdpTCsTDjqSG7ulPWdRTx7fuN5z3vm9j/+i/+h8F/wgruKH3f/KYitNPYkWRNr6tdGXwOZqBicVqa7DzT/dtoubjfeeNN2++231ZuyoFv84VAm8KQ8surFsSfGMlQSpjSoQ31XJQuHI2Dv+LF31PWXfumX6tgN/3Of8+yiqe633faMLMB9h14b+nihuqFHWabY2/WgRKuPeIqQ9vEP3/qWO3fCFG0fR/SBSfKoI2h1F793GoW120Mxdh72zI9qXdEKDyOAEuUtXS+8+87t3e/+7e2LX/hSDMDn1pu4KAqUhKKfvv/gAw/U4v71b/xFlWWnpl5bm/asN4VFSaAwyFcGfcq9JrK5MUaGu+J6FoWjDIos8JRmyn/tRJzr56DKsEn9HFuyo2EcnizAiT+5s5tqUF6rvyaePN01LcXRLkPiTErVjwkv+YvP8K2v2BESp7+2UdN05xhd0wx9/VTfjtzIQDljFF1BmY6SiLU2fi1yykmRxVcJu/AHTxgfFnJl9oKhatVZizftZm7rb5aE/9BJyyec9vYBxnKP1fFH4HXcylB/dFE6Z24IDa7GBBopqnaE4lcXhi+FsHdhEh/lsZX/5tfzL/idOpXc0Uzfku5lE/hiXE1de/dDnRgNrUQL9fxr3Bs7oR9+Q/GEryonnpJCZEEeXJUZnAm333waueKlytWU5sUDn9X/IwvhHv89L0A33uw8S/PyC+M85KrsKh9+fvJXPcOveqOhTuGi2q7qUzmqkHYBtIpG6iyulS9zXZddXSpIlF3ztPw1j4cPvFTe4Nc8Htya7/Y2ooj3iz5iUOAPByHoBxmfJZfUH5zIkSu83XAK/+IrTzn1o7SbG9z4MF8WhcZRUmRReSq615Ve7zqqgJx352YEaV18Kv38inPbl778ze0/fOwTfXzrTO8ENs1uX+2Gb0VQRotcfr3eKUf7dh/p9iiUliduk4e/boDt8zV6aID6FlUdxSVTsfrQmdopheLGQvUtMkyb64+zvnqT17xmWHviocZpld84XHGM1+JZm+99unhof63HabuKXYRX7eBa/h4nxpO2slPcR06bkvw9NpTdJYCVHhicY9wT/34t2S+4XMkazo4PyGQMkRoLe/t1v0l/kKfotOEunqzFY821wvuYmPl5pJSMRbPmGH1cpoDx5kZn9Y/8ijeNLWfxNpLpOqMz/I9b4QfkfpT+dDC4x7JeYZUdOKY/YdfT6B3jT9pxPDhOW2kmNRHiWi7Txiud1Q+Ow+C0uKfjaUDaX0ZfeKX1V6ELpENZ6zXxwkPncgD9GOfM//kf/3Qd39r7Ug/GuCmkJtLqgnInoXC7sSttn8AOzB8KWBkEU/gltDNw0JuJlatJyYQdnCo54V6MeiIpl8FkUKEh79BVhnTXWbSUz8/BGUBzFokD/wPNq8VB2jj0xgGKSOc9xA2pwR//ChPvOrTHTXzJpBbJViRWGoNr0hftOvFTJ8qfhYGcPBPQVY9coqiWjKIYl7Jg4U1K5asi8BRawfdg923PfMb21re+Zfv0pz+53f3CF1R+RkDdtS8aJkLb7xbttE0W8L7r+MR24ZGHE9+LEHpo10S4L3ipQWi1UTDPYFDW61spjKPIQVotbtoXnXJdf0d6vDSA4u+ujp0P+C984d31JXvfDflX/+pfbV/4whei+L+hHvamXNQzB9d4NTPFsY8TodtHBLzRyp2xLFqJ89C4XZ3m19GkPpZAcS6lGS+pmzoJ92Tf9dMGHN49R8NQ6Ldn9bdTPB/EUGFk3XzLTdtP/PiP19Gu/+6//2+3O+64bXtOjKnvf+876edbPdPgSBTjsj4MGOVW17fAUNDPnY1hlkWoH17tPsHIUh9ysoOjfGP2kSjD7ubfemu/ejg9tcq4kHjh2e3hr2sSpy7kVP0mztislzck3VhJZD1M3w/U95vB4Ek3nuEyekZ21V/SF4EhIY18gG/MiDRue0y3kqGO+ELDollKd/CUX0pKGJzxDibs2v2px5Ly+Gf+GBxluVJIZvwPPfictDqeUwagl1ZcSDv6zszZzcc/WyE47E55zXDPFfFH1qlYpxvjVb5xG/pXNI6w66NpS0qBNLTjKb7tzvSRG/JxhBBfxjralO3uE3BPyq20rmfLDDkyarmMHCSoMyjlOW7C+2UP99jkn3Q00Ws5tdKMdjv097lFniq3M/lVzp1W4fslGu+1Fuw8q7e4roP2rqxNp8rg73lJP1GmedR8xD8OrnJA84Tu0Fh5jS9odgbsLJBnHTtOHzBPSGsqADN7HSrYdeRGRqDqmTqReSmRCatP4XTGwhvDpWQwdIPPka31b6DyuiKw163GVsp5aksfOHPN9uWvfGv7yEf/aPubf+vvbtded77qMf2jaR5k4qodxy+6+I2bmxSHMaHsnkPI3M3GmlvDk/TpW/gx7+BVd3REVUrv0sQTAmh3nac+3Q/rGcrMxVVScJpuy25wV5j6PF3agDCA2/VJveOvOSVpdlJLmd9d38BxQ67zrbDGrXQHJs6VmzJXHH7umNaE8c7f9bu07SbfhDkwNEHHdx/vtltltOdPujS7vFVOUrQDSO7CQW5oDkw5fkGrq34wP3HJXPlX/GO4LN24yXs5WGkPjIyb7wOdY/8Kx+FjWPkY3KHH1RxTsjq9Hw48XdoKp+F1OZeXh/Q13zGNCR/jgeN++YNwaRse86HfgElfacEd/PFzZ/7pf/kT9/SCvxPff4yFNhoQ+UFC4+oOUSXLf2kahrpS0jsvpsSN66yHilTp0jKxzaQNz8QJ0KiydppDe63wWgb8KmdJB0UnbgamMKc8LqG61qQeWPOCptcKAoCPVuXVEXd6k7/r0EpS43S6+BXEnUAtksrp4OQDTY98WlnjX/NSqEthCPl6SDxxUyZuLdB1JyxlSNSOaMBXHnysuUPPQLj+huvquQ1K7f3337t5HXIt8vsibjG3g9OyxCej0QcHH8ZN04R7slOS6JRy7bXXV1976GEPYd9XuKNIZNmqazHDF97xfFLN0GPAUJQtdJ5vsqMRrO1CPftwxfa85z9v+9m//te2j/7+R7df+ZVfqYfj7UA88MCD9VBzTboxoG655ebw1DLQZpR/CrXFR7uVMh7KxoMdK/ko3fJeUw/A95fJyWc1TCjYrZi33OWr5ym8rez8+Srv+uuviTH1UL0i2tGx5zzH7tRzt//2v/1/bfd+/1v1ZjS7QIwR7sHwzvgqo6TaNMaPY0sZI8qhrDO4jCGvoX5U+ZHJfWm3rhODwG5Df0He8znqclWMTAaYN3zhlSyrD6VebQzsz9uEljTKdysdrchXPaMktKF3ZeEybjQf+jMOLeZ4hAcHMNLEtUwcafE2uf7ApXg7MmR9GC8mwBhRjzBk3cW2C9nn0quf7GN3yjwey+K5bpdL47Q3Hl21/+ANje4nDIjmRTswlOyeeGi+em4pSxTKOMpmaCTQ7ZV+2+3W5+RZ2uaSM1eSWyvewvycPuQbMY6GgTqXnzI8tJ9Rl/hr93Arl3V3M+XLm1Fc9DQCfsnWVVzxuNdt5HByrf89z0x6p6nXPiDj18dHbso+pFV1Eax8PXf1AoWXmiNKRgI7rqST7PK1AVUPXrsjXPxTdMndaERHzQu9aSoj8jWPUMybvLIoVj0md+TE6Q9wxMmXuhRVbUxeeGiDHB9k1w8X2wVtOTJKqj6VLzC8qXPcjMmBVT4KIZf2HvrfyLH6wp6Gpl9dEx6adkIrudKGTvzhva6hcGX68sbYjVHyxT//xvbhj3y8jm/dcP7myqc8fcH44QA+Svb7eFKIOCB8MEr0uZRT/CScMs2V3pDlKl761LPGUORedagcLa8qN3F13Cig7FL6tXuwnAa41sdTzcOh2WUbK03fdRwQV3wdwcRP2orD3/IfnBhXdmbCh7YE2lkd4Clr6gVWWgPD35q28rmmc5M26ROnHG7F7/bouWbmNjIbY8mcOG02ecZfNDMWqotU32nXbdIOwK01t+qZ2OTL3wkfPf+3zMQX5JrSyruWeRqIHwfQBRO3hlc4LTxuwuC0+q80px6Xg9PS1jj+caeFS8c6keYh/bR6rf7T4LT0p4tznfqdhjfwdGkrDM+XXtFvOV+OzpQ/6SveaXFn/ut/9K57DsSTEXE//hPEvg5eTSwZBDXJ7/HHrheAnhiHTi8aXaGinyvL2/VQXlz6EX8oVVkqrPMrc5QPaUPjMCg6zqAUN7wMzMCewT0LFBorVFp+A1X+XgYYmjOZFx/7AiCt0dpv4hzeDnLrOlG2wMrTQJUZpbLLPsjQdSZsV4tpKFf5rlO+uk2+jmv+rJkdl7rXwiWsPK5xup207WFRp0DWG2ninvGMW1J+lPeLmfTqRquyLCTNqzDHCDl7Dq+RXdLtfPQrf8ml28lzDfochZeBIX/xlDLtyMyiSzIlH+RDzIKtHtIpw3DsCqgTvNpRONcLpvp42xUj5N3//re37373+9sL7rq7lApKu+NNjmFYUCnP+m6VmXzqXbKscltOyqhjG3WMbuTWfcmbw3ypvnamIg/5HRWbtsW3uH47FIWXgq+/PlVvTGslaNue+Yybt9e/7hXb737g/dsnPvHH26te+YpSThlT2n1emYusMTGKufpee+111WZe/VzfYQk9z+EwTtRNudrKMzBzVMsuk/x2nIw1+fplAj2Gy9BJPoZLyzQlZBx6Hof/qchjFi7pjESGYaVhVEr8xi5jo5Wffi2oPo4P/cF4YijNIguPMj7jo8dDK+vgqbThjAdujn7xw5UPP4AfDP/5K5weRw38FBHxeKg+mmvLeHagujz9sLbu0inrofi0iR2MCw8/mjo+mnwxOup1xikj+BQb5+cVigAA//RJREFUX6JPyVW++vur4xXBDcGiha4HkD2Dos/ixwDSxv3KTzsAxv+57eabbkt9r028to8cY/BeF2Nxr2rxSobyzIPCylD5VnrTjrtsuZbV8Iellt0h/RAH5J026fhO42+0zjdlrNDdInh+6WPwu5xmvtaG1MkcoV/Uq21ThzLwkge14qmwk0+lMzb5a14MHUdM3Rzp41s9T9W4DUbfJDEnNY45h0FiDPJLx2TPa81LHWthaDJf9vp0tTu9AnGSpNbuVrDJw3yzyg7eyK2depEpGUi25k0Zk79ptMz7JkrLbJw69Lzec2nwIzM7JRe3s9uffe4r2+/9hz/c/s7P/b3t6muur2NTXd6hjcjXGOJ6xzjpOw9clZPwyKTykX3iZw7tZ0rUtftU0d2vpQzLi0mSTly9OEMoOGGn5qDKXXS9IMNr8TNfhp479+g8HRSPe5ncxAHh5r3jB0fcGsZf0Umco1LDs7A6G4vHNAamLHnGrelgwmv68D35wRqeciZvXzuMhvHhCh+PYPJP+66ujqYWhA5aRbv5YYAXb4nrsRj+0Ah2H2HMvBkaJzcJkjA3Gi7l7wdhxRkYniZt0tfwcfx6HVjDp/mVAY7zrTBproN/DNLGHcNJGTWvHdy0c6XlOvWd8ApPF5ZvzbvCMZ7waXHHMHHSB8RNeI0fv/TqI3u9ns6tMOE1bfxn/g+/+BP7xxMnsgfmQCnb/nYHMFQdPL/jjr5j1H/46x3SSRcGRS5xO9mA8uVTSZVt5cPEa+IyQVJiKLczOcOH64o+v1eWulIcm/cuAb/+d6ihykn6Dwh1pznh4Rkc6mlw9rGOklNgpQHkW2UzfvHyTXjkCCb/LDj8gz+TTvND6YHTk3wtSCmWX/GtYI9StnbOlJNLhxV48B9wKTQU/kdKYbRbIo5SW3fMs9i729/Gp4kN733t+uF5aLYbus1/9weLLqWPQcLooQhQCIpmwhYimYSJp9ul8zfNNhzQ1D/cmWfMULKd96+7dlHqLLB33nnn9kNv+KHt4x//w3oQ3pE0x858Mf6B++47MTI4X2hn2KBtUSSX6SdVKuMh8mke1LmVGDsZ9UHNyF668uVhhPXDoX3kgoLreybnz1+Xsuxg+EbGE9u1jIfE89904/ntx3/8ndtn/vRPtk/88R9tP/r2t9eiQKn37AgFFM/9cHXLgNKpTO2unaodwsf0JcaQN03tXCedgiVwcfO9E/WxI4FO36G/oWh0G7Uh0YtUy4ITbzHS30pZj4jIAx3gKn/3rYSDLwxnxgCgHPUDt/1dFtAPxpfl2/2gxknfERwFYWDqrxw0ux/2MyrKGRzQ5fcxDHGDD48s+esu+I47+OjL42oxJr951kC/9KyBI1iP1tfh1YWxfTHjtB9QdhznTAy7OuuvjqkA2eUvQD7Tv1tZFUbnwoVHaleonlch4KTJfu01dpZaeQx74b2/2YJw7ZalnbRPyV/dk097KHvqXUqnzEprMZ+AfoNwp/e4rrGwy9F15E0G027i5K2XqFR+8T3+23U9a9zsNIEw/MGpHZKU0QrS3ld2WSnbeOqsXUbzqawur4yNMlR6fO6iC56bQ15WYQcuc4++WvmzZuDVXITfhS6neik5rnkuWqhXuc1zFVI5yQfPlVI/8ikZ7fVjXFZq0ep87e/6rXUfmYOuJ+yWOaeNXUsceG9P1kuhMzGIz26f/fxXtz/6xGe2X/j7/zBzpJeMkEuX7TpQ/p0H1+4jXa4ylD58FiR+lFfjtZ4pMeZ2PuVBq/LHzTqWXNU/e64S7vkC3bo5lLDmY+TYLdHeYwBVn9554EY+Iwt0jVMwfAN4J3wHhPGzxhXNxDdvT5bRVDKoX+dBc8pe3QrD04A8447zrGmrA8Pz0BN/qM9BL1jjZ847DS6l222cf3WtlPxjPB7zyIgp+gl7pgqidpdu/IOZI8ovLdcK7WVO2lzB8CPutPTTcFdY8x3DShsch4G4Ca/xI1Mg/jjttDwriF75hSd8HHfaFfCPOw2mPwys+JNnzbuWewwr3jEc57sc/RXkWfEGVlqtP14qixglP3lklLTQOjyCFxIXJ3BCwyCRhw+EiYqF1mny65jTOSs8LoNBB5/yhjdpPcgoOf3AK+ZPtowz0TA84NQDb8rnUp5CTha2nbdRHrmiLwxXRYI3g2pcQzNzCEM9qfhJ/Mn2dfCrzHjHAXHqeKhTd/KhNemu0oZuXfNnch1eSmYLjjyU3aEPTDDkOvTm7vleXKVLE9cyaOriBqThlaPQO2LTyl7vRriSMQOA8l2LedqhKKGDfvzIzyuRATlbsOpcanAop56NaCUJn8qOwpn26aNgzcvw5+evUiAGZuGZb2+40z+GkucoKCL33eu4mXPg7vZfU2+8Itc6zvXMW6o8NCjzlBJ58cQo8WCjflyKcfUrsu6y1QNP3c+77yh7tmzJD925yyRt2rDuuqesBx+8L3yh/WTiHq23eN180/na2Xj8iSjniX/9616zfe1rX9ne89u/vb3yFa/Ybr7xpu3ee729y3MiD4fHlJ0SydPi6Y1cXu1MRvj1prBH3NXLz0P9jBL9wMcB7Wb0t088k9I7d70joF77ohbZUzD0hVrkI9Ne9DMmuXqDUqPOQlYyqWuPPXyIl5+7MvLUJvP2Lt1myvP8Dtzu+50XlLGQaz2gHhrqUA+hJj+a6jAGqPzTp8W3/JsHIG3ap/pWnLRpnzVuaOFn4tCqu8hZiPV285Q12VGjDKy4M5Hn1dv9DzwYeUbJSt3qrmTx6i1gXacybNL/XFs5EG5FShkeYHcF8BjbZeDg6eIVaf/0/7P96lk0n4gSbkzgzc5WGT8739o0s038uzK399lKqfTqMp22O7IAk39NA5NecgjO0BEPp+ISht35Oq3dmcis8Stf+ZVRUQWi4MEfFHRmjps+Arp8bbwjxo89w9U1EdU0cMxXT9qZvcIuVb9Yo3iL6/kD3R7H3dfb8OyadFvhS55W2DGWvxRUzk5m5Qa7vLAEd1LUoxhDkz/1xKBQrvrnlNPy7DRQ5bniX3122uhq0Rl/Sak+6c1bT8Uo+dwXvrr9yZ9+YfsH/+v/JOF+Bmloy6+vnbRJnDT9ipv2LJw93PyF16KhFl02o8QNmhn38sFDE7/qBns+jCrNTZDCGZ7wkHLUw1xXc3Ad52q+pM36KwxKzoGRT81XC6y4g4OXlvXeX3de3UComxa5qv/wPrKYvMVrwhM3sIaH7pQJ1nTyPE4HwkObO43GODB0wHHaaeHhvQZGLvJ2H9DGyuq+BU7SnhSfcOKm/jLPDaOmWeROygJr2RCHT9fTeJ64gRVv4DgMBo87Ke8ITst3jAun69Ywshq648DQm+tJfEnpB8sCKx0w12MYPHCMs4b5L0djjV955I75AOLWuk/6uJFFzwONI8/QBkMXTL6BwT2ev0HtlExgzajQYWoIHLuk1KDvPOJ6QAgOrdMKFV/0dxz+lS6spulBOA89z5ek+/iEJFil5PEnz/DLP2XirYXWtKSt0ItP+I1/cEDz0PUbWPPCbafMvnvXg/gwIcjLb9BO3JQxPHHSJn3qACo+v85z6DTSDxNB16GV3X0By2IILKJotNLed347fy8GtdCFDj+wENQdW0dJ9nrAp9DCKOUt5TjSQ8mhwJuwp81B89r8TvyqEPai3vUE0sVoV4ajRcfxLuWUkp80+UDTbqjiEiz+orT1gtpKa8u7jTTGFJybbrqpHjIXX6+dzAL38pe/PO6l27/8l//D9s1vfmO76647U34fI2NsUdQdQcJXLfBx0vQtcVNndVW4fmhhnsW5FPI4ZWofeO4sOTJFwYfv2Y0nY4ikwvVqXOelPcjpdcU+EHj99VmkQ4OSddedzy+Dy/dOyMmrmu2onD1HMU87hgfKEMOiObuiaGGGLLRrKb7uTEZJTpF1tQt2y803l6ws8DN2RjkC0+cAg6B2eyIDZfl+Brm3wdB11Ve0uzh1dVV/Z8kBei1TR3PaqBzlxjjvcRulMeV4/qb7cj+fU3VJP6p2Dq16c1jwtLO4LmuOtFE2e47Sj9CuPkdWwYcrXn5x8k89Ab+yBwZH3Rg/HhKWLq4MDWMnTNVrfyNnD7c7z08pZFw8+JBvymTsnOvXEXsOSP31GfLUZsYkp6zZFWGA4ZXMMqqKZ/KA721gDG07l54dA/qp7wDZfXS0sXYgK0W9zZUtK2We9OJFLtM2/PmrvjXjcAX48FwH5Bloej0eDuUf5jHx6jEuo6XKHhJDf8Y3HswKPW91XwTSG/ChDH789hx0iM+16r/zE7mcuSJtH0NOet+8wlToluFmPuxdJXOjXLUz7hhZHCDHNHNy73JNWzl2h8fhG82St4IDcCsuuHB6WiwixW+371w7reVYXJ/Qw686VrzsVZbx1W3I6NTGdkquPHMu5fTxrU9/5gvb3/17/7AMWtBldXkc6D7dN3v08XV3oyAF8Y9Row9rw9q5SnIdFYxTKfxNW1ZZu7+YDfYYIYwY49lOqXxoqRQ0N2vcAKP44uts5qrKlzJGLgPCxdPO75rOPw7gp2XZdEb28qF9//3315hl3EvXdnDKH7xZ345B3Glu0or+7tb4SZvrtAdY20da89xtMHPY5ANwxz+0V4DPld+/JE8YwJ9wjbF4BStuR7MGaPsgpL1SfuKGf0jFT9yUXzSlhIZ+0HgdLtyTvAcYHuYK1nzHIG7c1B8c5zku57RyyfgYX5gf7UkDq39w58b44E/9xg0chweOaZ6Wb67HbmD1H4O00+oHhs6af43r+vfxVuHJN/UcGPzxw9M3XXu+Pzhw5h//5++4ZwQFqREPYVcEXDUQsNi3IiDUBbhOWD4gTzMurgfIKHmVHlfpyT9lmHAs8GAdVMNbw3QKFLrcSefvih52GShxTac7WZ/l3+lmUqeAreWAodM0DoKWLq7rbCC2cFEqalWXTh+ehnandT2HFqfO+JK2Ti469BqWpyci9W5e1a3D2ofi0ne/Gvod8DWhnMChHd3hhmtyH/pDm394dB2QPLgcRazjmwf4YNLFixM9aR3X8uAv9hKBhF2DWmwtcEmvtqzkqVP8u5zJ5qorYxiFhVKigzPyEll31nJlWNXEGehrt5E3iDke9Qd/8LHtta97TfUL/dTxK89f4Mcxpf4mSffFrkvzqqziP/6T+hYbjYPHAXi969JjQBvYjbEjpH4W5BQVPLRbQbJzwlCiYD766MMxSO6oN3M54lV3cqNQPfr4hc23YmpyKP5aFupCcSY/i6qPKlKGH3rwQj2MnRZsJT1ywCvj5FyUZN8I0KacfmEs4tWzI65k8ZgjlFFUKOXqw9Breelb+kSUneTtOqldtwuFAz4Fu+ofvvBN6dFW+MTTPHMCTz5tZfGXRsH3ak47QvpBzxd91AztKieOMqVewM6LOYuygyb8brvwnrhuT3x2n4Qr/+y+4VX6tOeMV+X3UdKeE7UveZUCF5ywGsUGrnFJ4WJ8Plyv/33ooUeq/GtiIGsjuGVg7WVQJqcMHUS/ahb1rV4IvF2LQWL3i4wYlt6IN/2IXz79vfpV0SCT7l9t6PQRFfwD9USfTLo/tQzhSVvlRIYjmxXkmXyucIemsgfE1bVozY5O95Epq3DQ2LMWjZ32GCfwARlAEiaDDotyVZZy3ODq8UI+F5/Ub6W5geNFBf3clSppF8+GyVeKecaEHa96qUTaFxfw1M+8qz1cd/aCi6+DvGat6Pppb2FpsHpenro0jdTff8iBluP01X1e3XqtUS6DCZ0du+qDXkqsb+tsV14dg+SL21e+9p3tb/ztX0haxtT+TJf8U0630+GqHiPrEx4S12Ov+1DdhCF07RwcymrtWqdNQbdl94uWS8Wm3/XLK+xWTz8sWe1tqZ+i49X2ylAm/O4r+kXTXF1RLn66HwHxEweUof8OPektx64X8N2PKgvNJhOOjPnut4M3dUNv5DP0tGnXp/MM7sCxf8Ir/xwY3tAEcAdv+s4x/vH4PKYfCkKdb/mpqb9eL81PXS9xQc6/yDD92XpQ5cRNHbVl0U6euu71H37HNalDGMAZHldY+R5cwL+mgQmPnCbPpM8VwBXG58SvbTXAv4aBvGs+cIzHK7ziyTeu5XQIryB8TG/wJn7onoYD1nIHjxucSXflBk/ayIF/zcsNdBsf6HHgGHeuk77yfZx25p/+F++6R2QRxESuNcEED24N/sTz96SD2UwYuSLFj7FaPKqbYSz4fkUHVmhx8VdZewdtJg4VmnSARk843aF7wHe48jTWjt+hue4kil/pxXfxNXhNv2kZeH2nZBUUho/5qvgd+GvrOL/mre/uozEDkN/Czz8TlnJmMjMJozOdYcobPvC88uU64XbNU+dDof3KaR7w2Z0eVHWfUrEsiO7+VPl7R8yv76R3+oRrId79LV7tvuPGVRknvwZXfJUTsfPUdxv3tPyaP8ni44pneIdJDKzXyrf/lOQIy94lim5B8EZm6BTt/JW8SmaNJpL/9W94XZTefiDd8bTZKWGQFKpy90xNrwcV0K6HNk07R67uTEu3m2RRxbfFtpTqXREvpZBBWfXodrb4elAe6TliU69TTthD+xTzMmKiWMKxo+JFAnN8C+DPmMUXpUSdpNYriFOU9mSAMFLwpN4Ua7zZOSmDJrjGBGkDfnxT4OvOe8qYs/CPxCBhUKgPesp1JIs8GC548OExu05kMjsoHMWlnrMJvRlDmJz+0DLso0ryOaZU/T+ueehxCxeOOuBBfnkZI9IPD9F3nyoZxcnT7rAwTFrzsB8Zi99Y4fin7bVjslfYol3KViLqg4e7/BhRrcQEMeUYAgwUD8LjN12soOaS5JHftevWChMe8URGvnUULpMDv14p3c/8aGfPKOk3nqPg6oUMrsZUDZJc4/TPGmf51e7OXt+DPJqpkUc8Jzirg3ccx60wsmqKB9ou5e+/AHrl6bL2+na5jQP/hB5k8ZHpyKjrqH1SDnpx8o+/6zxthlZwN7uG3U+VqR9Pfv2RrPChXspqI12faOMd7s5dOe2LX678KOXa6fmPdhjAQ/NuHHW9Or7xW5bhM/1gNRhchZte16nX4ORL9Y3vKrXR41Mmgzhz1Lkbtk99+gv1rZKf+Wt/J/zv9PYyR94y42cMEeEud+RcFSq/NVmeEz0hJZr3PAvYN4Uad/LU/5039Sfp0hGSXr8dD45oxmrvtmYuLXyo+sfOw94fBk7KGTo74HUFYWPMddK6r5Fd15H+UWNO/apv7fwHyEL+tRz+yT80B0qeO6+Dx03cMQyNao8dVrqTv8dvt8FKlxOHPj+YvHMF5Dd0B+8S2GkFs+oezPpf4YrXw1uWdaQ+bS5eGx1KaTgpZw8/Haw8rvB08WvahPEy8SvOaXErnBZ/ObxT5RaotKep7dBbr8dupX05/4C4iZ8rGsdwWtwKa/mruxwcpx/jnpZ3+Jv+PzS4M//kH72rnimpCvUsKrQjuAPYRx6Eh0BN1vtgaeL7QrDnofi6UHBKmQ2I6dg9j79c22hpYfKiURQTrjsU5e+FqXGaRlaT9q9xC+CVW9PGfzL5VAif+D6kVXp+p5CtfAPoO5JDWUlKT5z7RIXeKEIrL1P25B8Qx13Ccy7oDYjnBsekbhGFndi4+Ep4wvNTP+1gAu58VVb4MNk2LfwFd6cPxBUD5Rc/vDbVopVfV+UQ9rfC1FffKhd/52+XVlb5xkk7193EybO4Arzt9F18dK0Nw66X5JM8oQEmb2VNHbutRRCSSf2J7eabbyqlRL+uu/wEmHxk0wv2Xn6AX1kltz2uaOba/bT71TiKeS/WjTd9TVg5JGDhI38GgvZ07AYfiar84kz4Fvlup9BKt/BA/6OPzdfj+/mMa6/xXRLHQlB/qo49eDbGEbYbz5/frndc66Zb6ooHX5cPgyV3x2EOVW0+Kb12IdrgiPIWh19pjsRp31I+AtIpDnioFxQE8DsPdZc84+Q3ZigyHFrkxojw3RYP79dxieRVb37fCfBcjN0Ld1fhk9eUwXgAJ/0tjhyUI41f3BgtxhXlDr5F/YSnCnffwReDRnjqjI46oEHupDxj5yRNbMJz/CqodS+gvuiesLvsjDm8OA7ZtBmXSU8aRaGVzJZZ89R9U7mz2yHdCw8ei0Hy6CO+gdMvSwg71T/qOa/qk62I6+/8dmTQ4da3O81VfUApmsV8445bAW+XxlVB5UomkTPS7TpOnepaz411XRqaP/SkgLpW3pYrOJSG1qq0N62iXXm6T7pWahn63V/qDnDC20Xjvtsd4K34q1Dkk7RD/cy3vevFP+tTl90K+oz+afc0JhSe+pu+0jJoJ2HKLaRAyaDw1G/naS9nra8xAhJbtJRZWBNf9MPvFV4TftP2yU9/fvvKV7+z/czP/u2kOb7YbXxiXOztWXE7D/lXkm3KzdtIpOkHEsfZHb024/iajP+eOw/9Y647mbrO/Kqd5K85eq+rtN6RPXuy61o0wmu8XTZPoHja3QpreE03/mdtVdbUfcLwqj1d5dl5lnto4NPYbdyeIyZtharL3oZg8IG40/IMSOPQGHdpPLrdR45x5rrCcVzR2eteLu2gT0x4xedPiclUf3EVinxSl6T1N2/cyOw1r3YTpe15wdS0cx5oAziDd4K/1xNM+ml44NjPrXnnejn/wHH6uNP4uBwc0lpSx3Ccf20/4Dp9Y40b/8CEh7fLweQ9pnGafOZ6HLeWcUhrt8KKP37Af8ynuAOt9p/5p7tREuy66HatOPWE4U5mQvGbkDu+Jpp0OrJ2RfLEACkyzUzddUILXeEI+UT48uxhMPHNgTJ64FbUHpY2tE1erhTdCu9ugB/NGVxgyhrBTLjqkTiTymEw9sS1CpGfG3qgFwI8NP4s6GDKnwkQTwf65NNK0dAdnl05jDWPhzp2GSOrLDeZkEpmRaOiTgCO+PGDLq/LDEUJJ2kDwuMO4UP7HNI6XbsnpkPKU2SV22WxOw7YU5eOWPkT1Xw1iKtw4Se2XJMviOJmQq7IKFyDcqDZ7Tv5T+gUFJOlSH77298ug5JjnFDY66hP0qa9hubw09va2rx3DCyq8KrPpw+Y2N29pugqUrspy1W5cJVVR0coS/jZjaR5bbJyptzDkYG+a5iE7bEnHi3lE5+MAMpA7SzkZ2EoJTZ8UFrR63xeZflIHQl78KH7C8fdrT76YYE59HHO3XxXr05Wj+7f/cplV0rn4OqXpZgHES5e7HCIn7SuP/a7jH6pQY8zNO1QUZrtrqA/zwWhVf2+5F7Sqvy4AUNj5OUK35gG/EB78I8RA6Zvc8PnOHTkAeoy9QHqiEfh4qXi9z6741C8w1XXlWzQj2JbO5AhoA943uTxJxgLzWcZ2uHpRClK3qpP8bf3vVTT3Gt+trNXx572XTTzdB07TD9qJbj5cCUd1+pb8Rueypo6Ff20Cag5PqCaLZ9DXg5UXffwyLGVpJ6nqsRqksHjbxoIy6+cudM+9PQrstau6CChb7bi3zi13hTvu5Ke9C4s6a6F34aIipqLWj6Nb2w8EUPukjj8xJGXt6Q1vRkX8VyhD7dhoo31VQVUqeENP9J7Xkh9dzmgvboG5fF3eI0/gcRNfvGX5k+MrpBiSxZFL3UPvr6CJ2+De/wJcVdv5645v336T764/flXvrn97N/4+Yx7Nw70X23ea9T0UTBzQe8UtH/6YpWjjLnubRhSNc8on+yDULQugeDIJ43Mat01TtGaOoYQvrh5yL3qvefjx+fwBYYvUDSKh+7DE38M4ovuDpMPuKlQc0D8oVzXksUigwH+iR8aQ8f10IY9b8EbOQ+cRnPCxzQOaQfegbjRY1y16cQfQ9NsuY6bMkb2h3xTn7j9QiDminWObZyeq7QZPviTUO6EWo3bQ/2n/M5/gJXvvwrOMUgb/DXvMY0VjvMMrPnB5WgMXqUXyqX8TT7XKWviLlffSV+vTxc//gH+4/5zDMd5ucE7xh88MN41/8CEL3dFdy2DOzFKIMFr5EOjQFIZd2XFCZ8Myvwc6wArvnTQNDsenDYAVte43XGb/oHRcQVZRE4g3pXWCvANGFdpM0DxJ4/Fvcrc6Q6dSstgM6hmwJ2UHeCHY2D1g9YzgE1YjY8x5ZjUXIfOTP5otMJ6mDjX8huab8HhfxYNDpjMW5E1EfVkJB+Hn6k/N0rOgf+UudPvIjtflzdtJ26uA523YfAaxuBJaRUufpI8NMuA2dGLh5r8euEupUt6J59cZagydnwwdZh6t8LRfLmeKEVhu5UldOU9oRpo+doJoNhRgD2ITlGcRXVtu4ZWmOo7IVEo0A0r5ZCettEm7oQ3T/jGR8unwcSdOmx2SZIWp6y6073T6Hq0cjq7Wq2o6Xd9Nr7OWpdcEc9f8DhBr9C82hvIrtQPKfb6ELQ2fLx9yPGUg1jwpOzuywwSBoy6eKi+HjY9Rym7crvxxvO1i+Col8yUi+I5IXLUt9F48MEHy8AQnr449XJ1XI4SwwjEMznMMyXC2sCxthozOEx+eRkV0+bONaPduzl9dA7+vMULTHlkzM/Nrgk3AGd1eIEHVoUN6AMVF6brGEXodBu6S9j9b/qm+tQirf3Dkguob7Ck+Mce9zwNGUnQx/q8ft90ad7HnfCg/pEKg8SxPy88UF5Qynn4XZm9I6F1p37otRNJVuKBy4x9MRWuPIeyXUdmh/ZsGpM+rgzj8DlyXmWt8EorGRkLTQugM67j4vasOGv65Nn1wHMjjHPp8nps7HNzvFNGvwbYTTf4TX/4IxpolTVh0aGUsP7PaEx9w1sZJXs6EN9HvOxONG/xlGueDy7/ko9/6jggfuel4hv/UMb0wfS3mv+Mg6bRWdIOu1+7PPJI+sHZjNVrb9w+9Zkvbl/8869vP/0zfyfp/dyaNgDDg2KmH+PB1fyD3ol8lFHtMzfcxLpJ4fhn5omaaCrDSZ4CfOF7p1/HzQwAKDsNTntan80N1YdTv57bmtbwuhf8AyD9BCeAh4mbeOUPTD9TF04ao0Q89o3bMoD8lvpMvtXJP/FT7hpGe+JWWvxrGM56HTjGGXcamJ9Og8kzpGQ/0DrEKUvcyZyw9tXk1f7A95cQg2d91GbGXPEqvyzl8m93fogcym0Hxv+X1XXSXceBFQeclpcf/sSt+cGaZ3DAGv7L4id5xQMTXvldy1/j//+BQ/mn12HG33HairPCGn8pLp4P88fl8S5NH/9pdc7cdSnSHjwgZOCcLGoG5r7IYmacPO2OaU2hh8EPjplY8cEa39fTXUPjDhzTWSeegUkH0zhwTSaUnRnIk3f4KVnESefgSxPHD9by1vInL1jprbDyPTgrfwNDl3O8oMsYOcNrJ4zkod0soOK0mfpaeeN3iQvVcmX0cTvI3zy5TlnNQ8d32iF84EM5ymy/OmufBMUFb53A51pOjn2xaqk0DO2msdJX9sF4aD6SN0pCSo1fX+QmrR1lcSZciWTidbpTlxVMyK3gKLy5aqN03wXIBC0Pxbjj+nmIMaT41VcZHmQ2roKdhJX/g5zQavzul313v3mm7MHzJfgn6g1e7lLCd2fRhxHPbddf55skZ7Ybrr86BspT22OPPhjch7ZzZ+1KXLFdfY0y+mH7eig69CgpjJ3axQlPHrTHG56rf1DCUpbXqDJ6ro9RcfN+NKx3TVrBlP/Bhx5MHvVJvcnHuEkdKOLXxqC54fwN4eFcOa9vdlRLXvj/X9b+PPi2bbvrw9bp+3vvayQ9SYhG9IgSrWmNGkcYMAZTJgkxSYhpBBUhk6T8j6uSVKkqfyROKpVKxXGTqpRxExCSQOBCUlJQTmwkIQlFgCQsEEhPQkhPzZPee7c7/T35fr7f+d1r7HX2uVe4Mn5nnDnnmKObYzZrzrXW3pvNCGOym3vazMEF5FUuYtp5CH/7y/GmIURKZerjT+ZJ68jTT6VXftJBYl8b0Pu5FfLw+2mdN6J8ViZ39u2PYsSPi/qHRTUEr1xNvzJ+ObTlcx3yg0311Vviua38te2dd59sn/70W9unP/O2v5RAkdO4UjvXnfcXfB3n2sgx9N3nzF/1DUjf5NfLeY3LBu1n0EXrYXwmTTyAGRv4z+bjwiPsuqf+nW65ZeeoB3pt4Y7nkOIHEHv39Yo14L4Qer6q3LHW/pvtqh9dY1NGKvMqhz3GkA5+ojGP+fyP57hkuBHQp4TIYDsYfQB9mHnKmMlrXphHL3nAtla+MONQfBXMG0lHnWDiZ7L04Dvxwc/GMjEhz/ikfOsWv1OUD5lzCO54J9akaXNid/Tt6Hfr4W2MyLdcmD6f+07Mc8edp3viNPKr7ehmTKAL4ACDzMSjLyBQ/W1Dsb6VB5xw1EFsQHSVt20jrY6p5xJtyk9/jnyzruUCfEc9x3iDxIxrBTewjvqASXN/a+z3ZpZvEIyUNWSInvuLPOugxpKG6faEG2UaQ/jIAe6ZdPjap3/SuP4qqrYPvRNe5WthxuuYv1Q3ZSe0/ig34ZIvheZfpb/wQfXAJfuO48D6+fPFCdP3yTN9u+Tnsb7lI+/R3vvB1NOxS7nptT+3fqckDp53UJlKPwYHIM3dVaEZF01lLiCYDu5GKw/WuZar3xKrDogfKe/00HauANVhib5OViD6s1kHbdN3J/cAmSYe31lbgJ3Wz3x9qBNcpABsoMf+LX4A+ywE0LphOvJAA6tTVSut7tRzIfTTHolR5acO3uziI61XPyhPSgnf/BpH+RdP7KPZ/7kMRC79dTyM2j9ypKa75LwkNBaIRWyIyXV+ChLVAtEoCLnwnvp9rVQ+a7wEIcavAHdkaDeq0u7IW5UwhxLaYLIgsSZNPnfm+TwGd+RX95mH/rE1CfvCToPkH3Xoq8/pt7SBcYNO6MQrm89cPOEjjTzji9eC2BjkB0H91CIWHZPIsNGnIXk6QDkXydWfssU84xuBegGnCX59S/p8aOPQw1efvuBD0tDoLy4mGovymQMC39QF5DWxfUz6tRraryYyBvyVzW6X9LOR42sgqURWNomBN41uY2LDBQqgjO9s9pgDQOYLG0A+MJ9DBrTbd26bn41S7zzfu6dDDE8WVmyw5YOa+HbZxJg6UsD+j/wOoWUjdz63u2Yk5vu6AMBj5HMF6rLcsV82hNhOqk0r81Ht4ZDGayjEnH62ZfEkDGwk1Eb5gQleyfK3nEmm9j3PVYdOzHitRYU0Ziyl38Cuxy7ZZ/GueeWS6qE7Rj6wd4ynz6C3jJnWh77m6QLrsC/wZhy0nrSbmmDygWTymY347lcIxbDb2vUQ7crsoJjwGtWyK0bLo8vc+g+Mz5mX8NAHZNkIqwdc1zEKk/lA9KiQ/sc38WscZjxywyF2OdD080P+OuD1mZP5albVT4DkuS2etjv2Ygt6aBmX1bXrpM5Z26w/0RF+4nj1qubI1ZuaU29s3/Gdf3976+2n25d82b+sOcerm9oEiBebjHe3VSlziXL7AEPUoTu+xH4PNP3sHGYzVhVl1fUQVz2k5E56laKuSNPS19Qpb9+qg3EeOcaVn564hOySeQUc6xOjzJPZHvIgcctaaBc9PjxG8G/oov2A27Ww0Lkx9U4of+nlKbbdrZ+66zuHSsjY6pwpH+lsH9B8U17/ti7sgda7H3YAcy4VHWMAPVlbVDsv5JoTXbQjdD8hhk8EkG6MrPirfAH0k14UDLhUnjTybTOInsnTdOqf9YVJmzwTj7qPYPqoKm/5j3KUZ3+R1k9g5oFj/VFfYeoDkOlYgXYJJxx9Amu3+eoCjmWgcoXKz74CSHUo4XdK9guaFbJoezGA2byCNAScwKSEBT5kZ2MxuBvNYBdnbNjO7hxwogsr73dNV8+WtwuTCKrZ62Jnx9LnAnvmn/mwEVr9jVwWlOhJmrbskxKA1qcVidda0NZixVezduHGxpzs8EV/OiP0yNtHXdjw3fatO/YRoV7/p5+so37WR/TQztg5tVk2yAfTl9DqE4BMbKgg3Pmjo3CiOV8byNYPCotPpkLf5VWwj41XHs0vHuuR7+gN9wlW9eLJeILmdrAJlO1sNLPJo/4cYsP6ZZvfwujTkT6mp5/os4ybdaGNVQM6qedQxBMOX5g1DtDJhZjNI3fEZcF5NqXZtOeQkqcivLPM3ab8poaF1zwjz91x7LCJJ804jm6QzYQ3VmovPjqWZASoYrqJIjqvo73YbvnVqyv+2lM+TI8sTy/Y+PZCwo828kqVmi1/n/rrh/1h+bscWuJ3dXAn+5133lU+BxW7z5hcMeAbv5hb3rDoj/6hn9se7HJHjjjxmlf7iZjzAXvKtKl9wOtYKH8iu2xgif21q/Bkow4/GD/yjV3YRB4k33EaO1f9wXn3u3Ts/aN6lCx0+SQTu/SN55mN8c1fuavfD/XzWh1PhYgHso8f83W99Kfsq3t9w0aHGTa36qnYQFPtAstsbOZpDUOwZuXZahPMjOeOe9FgFDAeMtb30cs6hT1+V4A+91ODE12xYO1Svdcz0aHRb6fY4NgC2hq7sZG6IP7NFD003ndisU+/qQZ7bGLxGwSyqUlc0ItZ+8HcECAHncMq2s2wADpjH8RuXtPK+NSKY/vopx/5TIl57T/s6E/b+T0j67JPzDPF1k/F+HY59a/6jm+Ve6Lxz+GcgwF1HJTgD9oJwe4fbXL7QdY8/DJbbHWsElc2neTjAzrspBEd9HfBfefYpg3ks0bxFdr8wv9r2//nv/o7Ouxe3X7n7/pyjVeuSfvn16IjftHfvJLD9QWb9CI8INY9Z8TH13MnZhqn8pGvuObX1/O1sBx40ofwkhqGrb6OZTjpTz12kWv7rac3EMVHnJ4vnfUfqJ8gfk5omTrky2fdqjsvr7UHOcpC/lRp9DheusAjoKO6ytMytkiBWQe2veQnHPnDtw7Li7d1rT/Smz/pom+dp39oD2lw8qnAf8kPiN74FqRd6/OEum6Qb99bg/UsfsWAfnQQB9QmKW2YUB3RknzbaRtKO38m1G75LsHkKbbctPnCsfwSnGzBh3x8jdy5bPpz1geaLx0s36QXWgbb1skDzfN3jXeA9KizabHlQvsn683OC/1VMT4C8ke49m995Zd+jW/BsSnRIrJfXM6N1kgNF9jE+Q41cjTKOmRoOQeUTjEn5vBk8GTDwEU7umVvLQbdvPRRNLxexAVsCvi2B3RDQzc6s0jHFqn1YddysQs2eCy+2eDEBhC/1UYlZC2vxTBfX8rkin5kiVdlCAv2oif64aPMRQy7HQxsiLDJk4voyAadtJsVLnLcbaP9N3wRZLGXn7qYpg0g1tVG26Ot2MCf6PRm2n2C3vrEBjePd2MvA6N19XuNtWELRNfePi+ua1Vh8fG7x9SKF76+NgW/cemx/jC6TIyM8rMxQj/1QOzGPgYsI/08LjafdPtCKuwhM+2lEdTTJujYbRtzkEw/KgamxVbbZN2gQCbdb8i9x0bbh1E+TAyddkgKmjbz2MuFGUnswKNYiod644tsgjMeNEZ8OOhnHdYmKiFbeuBFN3XuZPmOw7owMYbEbH7Zzmtt+JONH+3jAuA4Ginnw9vo1pDShYSDEGOdrwd+pMPE4+211/i196vb/Xt3xf/e9vBdXhfLr/Sjk9Ak3nktCZv+nIkqoGXMyj+NUeaPqj1v4cEHnhbhM3M9B/DkfRdUTeQbvuhnfkPl7p178uO+n9C8o0MMr5a9ePHE/uXrleXLiqdGin3jVS/WloyNfCgce7wyRt/Tfu5049idO2qj2sSa4h8kVD/QL8hykeULBZBHP+1CX8ZZ2grmq5tveDP41L/nIrra0bmrHvAhjX6mL2ib71TLJ/qFX+jGP8dV68HDh4+2n/qZnyFs27379zS/aJ82muorNsT4ygBBX3oeUFwoSVHbk7mQWiqJle2z1lBPGbp4rqsM4k/udqMngtCYAzSKzT46elimDbnrjjbWBl4hS2zoFwD+E6rsg84Yo9BpfOK6xmuMizfzlbFDf7Qh2MCk+UXi+pG2Mj/oo8SMcU2EGCv0q191E+3R4/UNdmoD7VCrUeJ+YuwST7VaNPIZy3y2hPWN3/mgzMb/+nW+glpjn/m4Uc9X8eYaYXt4ZL9Wu0wjzzoR2zzR8hqmtpbnFBfLZ21LfOCPDl7DVGvNI6L6vL9Gzjf0MU5ub6+9/tnb/+tvfOt2/7WPbr/pN/8WcbE2gvRVYsUrbAB2uc7ks1KJPdh621a78MfXfmSk55bGAocSDRkhN1wUd/xVPZcBcolBAD1cM+BRwXzYgY8fHm1baSNrwrxOIzPHtuWgrVgB8Hb8AI6pyqXFIrblP+2gXYK0NX3A4Y19S+yEHWScuW/lE/rqK3zYrS2gedLGEqSPoAFpZ6C6jnoL5EHGSusLkxcbALTmz+qUddFp5nZ9rkppcxq5PR81BGL5B13jDuSHY/mcHL/TZEbr4j98Y+iQjz+pQw16kseH7B/gJ25C/iQb2zYuPel70OWT7ymXd8o0nXCsR574zPgXC+WZspOnsqpVaSFVwq5RkT23P2HSm2+5dgqz7lUwdTBGO06rq/KU2zbSlknB6oAGTLnWlVaoLEAd8WH8Fqiin30oYWEBdh0o3stVVoU4kov82swtaH0Eye8LQJ1MuWkGHYAu6mvHC4/SbqDsiudQyh6MIk0Z8oCyyx6DAspqyBFU6U5Z9bRrBhkfp16gbalN2gKEnw4+H8QRDT8LP0geGjI5pLnkcl83YgWnirvNviunhS+TM3zSYj1e0K2T5qgvxGNEh8AXDWUT79EXrkdP0vDy/6LHLccn7cJu+mzS0H/Uvedn/OElj51kSOlLd6Ty0Zd2gZQnuCzeU52Q/sJO621Xf6SB6HJupRPqM0A1aDNm1fhQO9l05zWs2KWezRd9kl/RJli1Q9qYi08b54z3LPje9OA6v5GwdMQWetN+gBjnwBB7Qf0n8EZONmDlG3TYEPmOsQjelKsObN/gkyXFz2LoQwTjXETquyl2p3v84z99kzbAy11+KyDvsUg245nPgty5e9u+ZrHlDm3eLeZQYbp842kCfcMTD3T48yuP84vjHADYaNJudNKnbPjQJ++8ycc+8/6pDi283uTPu2gTz+dheK2LDWR8on2JF3EhFujNUy3mTHSR56AQWvrM70g7rrlLjl1/hkV5NkE9eOGH10DFGzx9hTGxgUO8Hjv2P7KdDxyC8Mf96ZBmsc+NIY0X1fE5Ei7ukB0X+U6dN87XGU9Zu9APj/7RYPN4k4huk+jbl8sGCTqf3aL+ZcyAi0H6FY9FT7k8tmh90Z1+D2Z80gmpIo8B8chfsTpGgCIjGnzEbh0WrCuY+Z1xOjek9AOHVx/sxUeM0YEZYkK/MUbyBS3EvnrSfmz6+qU65rAPRqpvO9Mm+Nd6rDHIYYP0qg4kPA2hDv8QhObXpHQYeaGDAmTQN2kcEzB9VVDJ7UIec4wPaTJfbGbcNBahm91IvUa4bDNmmOtt334dYm7Fr1vb3bsf3v7yN37L9qGPfO72G37jb/I4g+fUhyuti6Txn7ismJhHhvDPReiqFx/RuaW1gDEqUvylTukaYpYHTGMsQD/ZTArGRsD+KS72DTn0LjjGp3Wk9A3jgH4u3W0YwMGTGJWHas9BUO1ADBv46b4StB7m3JANvbqnjemT2zF4TnoE5QHKE3/S5sKU3+t2vZO30LrC5K0OS5m+90Fp8ETmXA8AmTrmZecK849vFOQJYg71XC/V1sVrmWgXHPXOfCC227asWVCqYUJ5C23jERqn1l3iAdo/hVfxFY72XsUP3XX6V18KlXmVLPAqmSOc7Iz8lJ1ykxeYfEd7QHhDP/IW308nMOupY85e+3N/+svzlcCCVpaRDplKjsJg7lidG6s8/pavyOKcfBaCAA3IXbDkaUxqGOy1x9SBzkWXfOhcNEOP/O4LPsy8HRoIhTbGVmj9M03oC3xRZWyQz2DiQpcLiQ9O0NGy2ohtNkVmHoBM7DKBuWCbujD6uvD3CctRBzKOiNsXWf96tC5AtindUK1fGRbO6olEZFKJz3bCIPdP0A9C+o6Z+y3tAskTk/Y3GBuBM50rX9kC7WwZ+VlPuWn1uj0C0xgbtEb58oCN3W6n+aTnvJEFTuwLzKuUai4+jEXyHrvrYseGvDp2H3PnHRrfXsUGqhdH0Bsmv87FL5XzVMFW3EfIYCe2onfGg3wRues3+Gaq3KkDyntqH39LzwTKGbO0S+NFYnkSuJ4csrnwxjyxZPMu5ZbjYMXmnc041pDvnWvi5G/M8UHhpuPHkwPk0I1PfY2Jg0h95EJ2U23BJkrRSXw83jTSiRcp8487unyzFIxsVDm83brJXWpkopc4NAbEG7kcANmwym+mhdqW8ZTNnw8D6GCzJKCODwfDx6GAPlFBByq+dCDz+uGjR36FhW9wy1OXZ/6MEnDPP2yILLzarnJgkTw+oMv+Ob5A/O1dV2ICoI8LOt9gxlhS1hdlr5ek8rU9q6L1O4BG/S9bgZ0WvtRZh/56iC1P+S0vrG7iGJ34i60doEdH8kD9SR0YWpFXBNMHGVsg5WL7rPrg8x19oajxW1T6iBs6XoNPrFqfFC9aSB4dUn+ykydcebUSW3vbxK7UG17+EJcW7v6iTQNFccv8rG2eily7ypN71t4cCkA29QB23d/IOqWeeGYjF57MNSBtxm6gflUOcL18ctGfGctYxjdSYpSDLt9Ud8OfKfkLX/tXt1/2K75o+9Vf9GvTPmIUdeJtXErY7ZaOv2lbebEkPs1VQn+LA7R8TL9IFgYrSFJI+6o7c+Boi/JuZ+fZZRP/QuWB8tCvyDfmM34GZFTM9TFrBGuZ56porCWscxKyHDoR980lGqx/Objt7enYbRmoD823POUKtQPM+srNPHWNTWHq63XkEkw+YOq/BJOfPGNntrOxVY2mG/TUoZKnrbkhRy2g//knlFVTYju1cWPP257+whne1K665UPbEF07zHJ549s534RZd0kncKSVr/RLMoXUJT5HqFx9nXCJdrQz4zH5j7KVO6ZT/v2A+rIcedExx3whMil3zIAdS7om7cwQisCsOwJ1KJyDfh+gq+EsiH6tZcdCJi6btFxgqCoiDw2eQHXiWwd75Nnw+W6QXzHAxrkeaKWf9MgvEBo60AXPvJMNnYtVZarzTI9AmkUzceMd7WykqMNuNjnpmPDA2zKh4m6o/lMbWNy4Y5upB50NCgsj9SB0+IoO9arLKzw7+oOPK08dss+0YQMJKxdY20GWbwDyawlBCRipo39pQ9JgF+5sRDPoO2YK9B0bqvRzxsXkSxywtcOxvli7xK2DeKaFKVvYaeGrTuTQGZuJZVFcRvioJ4393B3nDu3jJ/lF7mlr+he92TSzsWWzTRwpexN965axX6lt2VO845cviN2YL33Ay/6/HDfKyILkpww+FH0wYSzQX9hTnykKfpJxk8OF5kPazcWZpwHaUF/n4n3VnzXhMyjcbebXxP2L4uK5fevGdv/ene3B/bvb53zOR5y/dfOavw3szm0+R4Kdx5ZjDGWjlnFHyqtT/iHFB/d9GMA+PvGk5d1333FKGfT40rzLE4MgNOq4S86mU80WrfOZvuRwwHjgFSieLFV2XyQZuz2IJ5YZz+SRY54ixytf8PebouhbPqOEHp4StQ/A6Ex/gpTbJyDtzJq482aDxEHtysYPLr77Ll+XrDHDU1HR6m9xxqB6qqttKbCpii9ZA8FAYhte1qToIR87kl32wlfZ6K6NnScInbDXZ3m5+Pg/enJYz+G49FwjOGjiJ/FJnnoOh1mz0Z+4ApSvrqdLAH1FDHyThbFy8omEPtA4XOg1U3V+4kK/E6M0ybyndmET/6oPm5Jtf4LmW0B+72vm1b7+vRyzHdJH+xoAUqY9Bcrt6wIqGeeMS6A8b7zxhvPMo44LgMOEr4H2jbh5g3Dyacf4SZ0Ptcsn4MTjORt4sbKtmzDlqqc85BOn9CFQnglTZ22U5jVu6Zj06mA8zvWwT+tg2+2Q7n5SzzxnjUIvfMSxvhFPkPzsb6A8xUtQ+gfxAW3PhLbziO8HrZ82389ugXl6WrMYS8hIV17/u7E9eswTTb6V67nWWuYeNnginacpAHawPhGms7IAPusn7/9D+yA/j23/oFgAr4rZq+j1ofWT7xJ/6zsuC21Px9ARLrX1qL86Ju/UOesmD3pmHXAsH6Fzq+0oAke/Zh1A/pI/p9l+rABnUGY9ynCCyVZaGwxmodsXOx8CBEe95PERXpWWTC6QpNSR74Ghm5PykI9u9EpGSIoc/Cww5CeuEX8q13+gQQOnr80Dx7SdUV7eIWeTpAhpwdZFxyuyja4UXuRzCJEG5aHTFegSupNZzMaG1osr7eFCFpncuZMcNMnRnVhGN6pzFy26fEhZsl6JzUc/ojd1Mx/kLnMWHC86a3OzY8dH23jePvBYd47leznWYKHjbSIAP3HGT9iNbBCW7OzPwq4f3iVjhGfFf+HpaiqgvRxCQOLA2OdQcfqa2nWAAOZFqLFCpvLwPtMiDdIGELCv9KGKPuCusWQ/D4hv9lEStAcb1UWez1G8+44OCrJHGZ5jPGg3FiO3x4yNRvX4LjIHkrUxlGdq25ZDxr3b22s6eNy+xeHmve3pk4fb40dvC99xnoMHb1hdvcJdVF77uqqDTlBTUyg7tpEYOS5rU4UfbBLk5coTU97vzof0uePGHOdD9oklB51uZnszgt8Bue6DExstf6ZF7cw3leVDmNhAf+2TOgYcXCSTw0f6ET+Jy2n8LDpl6PhOuRuR6oQOwgMwNrABTLpjrjKvp1UuvrGmSWa7tj16yBMTfv+GtRcd530KxL8dj3BenzUz66lrpSvxJ8+aSt/nsNB1Fx2MGfotMQfhP2LN1w/PXz5woD6iffQTfZu+TjyJQ+kef7xuR3/z2hpL6sYGhznHwTbjFX8yRjOW0IFNNkdBBmKeXNCPfM7i8ROetrCeMAbmugc/h2VuJLD25vVI1uEiBx4OzJ6faloOxbRzYmKML/VnLydP/yU9h/ZnZacOoHoKHQM77mOMsUR8SZHhB0ol7TpYdhnmalIZWPp9RTnZ81fFKr+PF1oQiOyOXQOPMHmKr4LOFTB2G7ddz/tB/e6YKEJHNDrMKVrrw8t4oj4+wBt/iCWHEp6O9qlK/Wx9sTSw/hTrx/vBrI+vl9tc+vSj+X8eBOrfESZP89dvZi5c0fxavWLklTzWTQ4RT7TuMt84mDx/j34Uv29+ct3O+CL+R6Q/6stssWv1H9hDClDfgPp/9PdY/ueB9+OfdR+k95/XbuFSn3wQNH6vwv9/Au06tm3aaP0cm0B9yZzT9ZPXt0oolAmh1pEWqhyoovJMPmla5dA86RlolCXO3RQuPkx+aCwG8KCalEmNPA3o3bDoWguKZIvQ6gPlvG7B6xm6WFJtnec20JvKQOrPF/oGr2nxRNcFLx7lL7bwSfXLt7QeMjLLpnhI/XgfmnWy8dKEXYgceqI//iFjPct+ZMnnYmpba7Ni1D98xc8TL/pZEPS/N2fIQBGdNGbSxvgU+aanV0zEE9b4gwyy1Wcd2CWPXpPjf3mId/sN4H/yTk1BJLomfedTXRlXmjjHf9IiYJllqxt7o320GV1cWw4f4+WkXACP9QsZz9Ufe6kDMoYTN0jZKOcwP32rO5K0b6dxLD/aJ9G54mt+aO17pQtqmwNNN7W1CUQeGx3r4lccUFk+ZKjrUxPPJ+af8rSBlA85+8Irfm8qmWveFK6ni7IhVvmQDxdDY3PJ51d4wuJv8NKGkw0iSKzadnTwehYb0rfeekv+bNoA3PaPNXZNCJ/k1AS+BYknO4A/nyAb+ITPvEJGHt7EgzauV4LEj27yHD682XT7M87xywcM5suKq8v0KTyKFwdSvr6YAyp6sNG494sL0EUd/CBAPT75g/BrfDGWaFf7BV6JrX6or3zIPq/GcdBCr5lcHx+bAuSnXQAacl4LZav2EXP/Yqd/qmvfpB49sUfKU2r8ZhgZoZZ/J7gMf/3BNv3LAbJQnwBs2Z76EDldaZwSmxxUep1QDTeBVGBdS39pfZIcdri2APAGkomt6PBnxtYhgb6Dx+uw+s46pa9fPMIa29ez3EJ4KGNzHW6gG+UbMQQ69/GzBxgJuQzYf8reqKVd0CKdPPK0r3rgT9tRlYOc/ZYObPgCr3n25Mnz7cGDj2yPHr/Y/vI3fvP223/nl22f87mf59cO0bXrwxfmQuYWsWCc40PGZOIGjywqv/pdNHqJOcgPJ3pc6g99yJG3lGXTFv9J9yIkFcSHPa1viQlxC0KjLhpTZ1swrnJp6WfWsMzjyrosDeT7JI061hhiqYJj0FfwpNW64OcwwnXw8ZP+ls1q19Bvvcs2OGGW6/OE+l++6pj0lKlLHI+8swzUDn4BU095CpN+xL1eKXESpL0Zm4D9dFxkQzy2bF8VG+am55Dymv+pXal9xC/x6o8yYxCwJdslx7XXWk8wfQPa3iOdtPnCkRc48l3Kl6d4hOqdMPm69haqhziSVv6o55LeCdVzhPejNT3qrq7iBIppQ+D9ZFtuCmbcpH87V68yEcnMxs88UAVVMsvIX+IDa9AXCg3E46LA5Mc2E3/6QJ390IUod79yN04eSRY7Qe6eZSFGZ4JTRCYXL9r3Mk5e8FiHvuo92fPgGT6oPvzQsugVzU0bTrHJpJ2pDwc+SDAdgyKa3pTXB3K3lnp1nuh5MsK7y1wA6Q8WAzZlDGIOOupgpTsvNljAg+cXUXxdNCN5Bgltz/v4eXWFO5DENXm+kQSsbXhpai+4lOdrMtWXhSt2EprUtf6IrTvqBlVU2UpU3sdmy+4j0zsWm4pPf6T4GMyC6jrL7tgxii0uRtwlQxebaja8lLtZBpEB5twqLb5Hb8ppG9h2NZ8f46Of9pi1v3qXHP0geuI/B4T4OO/kxR62EkPy6IMfuIY98bGhiN+89pTNfb6tKHFkHjMHqJd1pRoDSvm64bt3bm337t72K1oS0cVEbX+PV23YfPL1x2xc+EzGFT8t4WmLmme8cVO+XGOc66DynKcBD4WPJIe/2QjQnrt37/kAQH8xHvwUceXTRzyRUZ+sV89odpA+IE3MuGBy2CAebDqIkb/edABx4O4yPAAJOVLPSeGDBw+sk8MJ/MQbRAbZxB0Z+LPZq16eYskRo1oJ1ynGpOkf1sm8Jklf8Wobff/wkQ57Knd8FbF3xCPUl2LXQOyzpqpW9IwBaMSXcQD4BlLt2MfEtzqQph6AhzxtQEfLtB9e5Fij9/VdfXJdvBof+JGv2EYXcXvqMfHkySOXeX2QV7csu+yi37YYr4xlIa7YHdYp5rloPAXJ0w9e1eIgqrzm2gutp/yA5XvvaYwoxvywpUYnERBm7TSdLkOvUm7qWJ90d90GvVkTMq7m2tLYN0ZA/W58Zj005IvVUySGxKo6gI4xID7mM1181olx+tprr5k3OtHz/mMFbP3Jtpun/zQHoDOX5lrjdoDuGdiSAtG1t6E2yFMH1CaxoC2NyTE25T9C69BJO/GLNRGkXLny7ah2rX5jzMfreq52aJyyzjB/+2UL9af+AegiP/1tOuESbUL9Ai7xtu4I8IJHH4BjvuXaKrZ/isd6sLqdrmipIvWMLc2LF+pr1kte5Xr46PH28LHWeDGyB1Ev5x6qYB4y4lPKXiuck8xKp89HaJuK9RGcUNlJb/5VeieUx21dOO0cy4XSSm869RQmX2GWy1u+1k1d4KX+m9DyUffka3nSJj/QuiPfEepreZr3mvTVf+pLvuY4aAtHA3NwFlgwWj/5suDlDmWhB4Ve2IBMbr56ExkuwCy83KHggs7FX/KYG4ioG0Vx2fMC6SGexZJ6Fg/KEVAbaSf6VK6v078jHGNCnOYAZ1OCDhy1H2pv40M9m51TbBcNjfsCjWw33nETYMHmIsfFpOiLHrYWL7ZP+kXLBZMYS7cyVoVfXCNtO4eJ+Ky+4VAif2HIYkAbuPAScxZWZGkLC4sWcS8wSon1SsPDZgX9aVfbVrkTTUTLit8XbNqCX+Ildfwau0FrCs1+UsY2dQJiSn/7PWilIFUg4wjDHh/K+wkIPPKXD27jH2M0dq1OgshGDqvclebd60faIBPrjtPKYN/+Ke1YQifgC5ho3bAB2QBk84A+8qTEhYs6ekPnV82zGbU/OIZHCgGIHMgGtW0AlhnLVAcX2B4+kIU3Mmk/YBMCXqdiftJHfEBdEksXstylX+1W2/geevi5Ww4f9djjRyjjM7HnlSteIWOOK+43uNDjpHilnzuNlBPTxIdv02Id4PDhHxzEaQE6iU3iwxjO2KOP8Ofxo4exIx0gI5E5T7+wFnisSCZPZjbrZ0OHPnwFeO2NOcIBhQM4Mt5Yrvg21sjTRPoY/WDGxL6m8Mv1huV34w66r0X3OBRd7no8Oi+kXQC+YJvPk9CWW7f5qmJe73ri35PJYQuMP9jH52JiZVUup53B1KXfKDMsJ2/XafomsU87y88fvsJDPVhIW6nLk53k4xNs4cdGnqzR7z4A66BBHj7s+TODStGDTPVmHqnseYxMbsrIsvgla/kcNpHBJnSRZY6xgTyvEmZtvXGDX9XPePLc0jiB1zdcGGfcDHCAMm+gg2y24MtNgsj5xoF404/AHh/axbgCur62jrx9Xzo9v815DolN5oH9ViyuXk0/2xepR5ZxFhqxvbu9+dbT7b/4639j+0P/+n9/u3v/wUk3+ibIk5ULoIO2pN1pV/zN+Gfs0sfEEsQJX7cFjBH08weg221eKeB1XVC9tKvlziUkoaMLnsxD4oyejpeMkYn1l/nmObd0Bjn0ooLxkLRzkzzXQW48UYctaPWNMYjwQ605pNYx2gHAC1Ke9f88gFzhmG/8VFppYNo55iMXX1pXvTOtz00vgfWpHjUnffo3+T3G9Uedb2pq7RWD4+l5zNoVIcd5+gRm3uODiaYVbH/RJn3CUV/z7wflnTKFlls3xxyAvWmz9S2/BCJBro7JM3W9Co78U08ReBUdOJYvwbG+5UmunomFmZ9tYh4So6bwXfuqP/G7Xvr2rTYOmBMMmDzBdgq0TEIWqqY9XNSRTnpPag1D6pqvHLzwBZDLoI7ObPBQV9nekUSGzQcXHfxmAkDLYQSB2a61YGnAowu9oWcRm/a4sKEXJI8O6nsHMxeS+F050sTlcicBXAyzYUemm+cs/NghTthEH51W/fpnzIWP7wPnMXsurNCZxMgaMLnMxj6xDlEeQjR/FjjK0im/WEzwjc3ZFcXwdAFViozloEkfPiFbPSBtcOztz972xrRAO4HSKgfQ5gLy1AHVAfYAWnnGRgZ4xhKQMq1VXL0BYfwlzlLslAsU/B5bSrHnJ22SZbPk98elk3rLKaVvuFMGLzagx37elS8dW7QTPaSM2cabOsZB2pZ+gVbZbKB5QpNNMt/8xFjmtz7gZcPBo/A84o7NYsEXgxWDQnmyAVKbmWcxL3rqaQN15cdvYnRqq+jz1R0OGZ0f6GDuErPEIn1DWzL3uOg/92cDuOt98ya/2H5ne+21+9v9+3e9uaFv/U1W9K/awA9cPnz3kVJ+/4OxQdtpX56mRn+QWHNowmd+0wRn6XsOMvjOYQji3Xt3zcM49V1PtMouh0mAvuB3MRgH7msx9CuVqfMYlD5kCowv4pC2pq8nDRkQefrxjg4axJTPkvBqA3m+bYt65PmBR9QTM+IJYO3GDb5sgA1U146978tPG+tbkqwhAO3mkCmPrLDy1Ec+N4koE9OU9zv/8KIjtrsJZm4khieUrc5HfLVdnogo5fNK+EDetsXjzy0oRRF1NCO+ZpPNa4KZixiKzcwn+hFrQXw6vV6Jj4vP88VzjptmWU+9Mda/PvWlzIGDD+uiC3f8tBr9J1tKvJ5Kp/Tx1CSvb6UtuelBvVSL2TTZJIb9rKDntznCg077uOILH/mCYyQm1h4OqvGXmh4Yc10BA+jUOLn92vbf/MAPbX//+35w+4N/6A9vV2Wb/uDpqNdQ5XlNMDekLGY7jFt0en5RJ158MIsqPH5E92uZmifuU/p6xV3W077KoVf8jArGC2sAfgAdR207eBpr+sMevKQAcXrn3XddnnKF8u380Un5pFvsyAGlU0aEWDSm2KIeJCbwvf32O7kuwCCABtYeeurvpE1Eb2SwHx9Iqwsoj3Irn/JOi89A7ZQWnp0OkJ8yTesrdaTsq0ihz7rM8/DwhzzjGuDaBK8YTnozlyMH8DlAH8wl39+XQhdl5oyvIaL1OpN1SfHnT2zEu/4rMVheAL1pfWy+dcAsz/pJB6q34DYPLO/kO+qZ+crt8TT1VF8oH5B27uNq6iJGALTEKjEHsFEa9ZU78pYOlK8ypU3ALrqxzfUB/49Q/6ee0gqtB0gZH8Y/+ye/5PSZkgqBdQ6gDFCePIVuBKIjegqUm7JYdfM3G1Vb2ZAnn/IezEmXJ0rjDzzYy51yNVCm4e0EUOXCLISrRZEVsrjjS2nVC6xk+ZjANR8ZYA185dBXWYCyYdWTNnaUmWh5ehFd+MyE3C/8bEy5m7PHApC4IPne3eMrUXm1pb9r0kPF/opFfJMm+YXuxH1fdFf9WvCsWzrQTb03nwtSL+Qi7U1t6IB5x+Y3dfCT2dOTjvX/yT4lWISU8SEb7tA8tlrPH/6qgA7H33z0deTrnMvORUcWT9K0i3EgiuoyThFlI0oIMN8x200Vuimji75ynyJk57CdizPm3Xfqh0Dr8b2HgsQw6azPxRHPrU8LObqg+dUT8fj1EdOyQKU/90UDuejb+xWozfrRcec+H3wngKZ/jKkcRCS32uX2WQaFMOM08eB1rRzC4GE8F7NOvLc9fPSufNXFj5gjg6zoPmioT7xRl6zng9rQQ0XnGvzcXffnVKSXmGObrzTm23HoQ/9eBePdejK3sEF7b2pTX99cXptFa1ZbiRttcF6abV92ObBy0eZ1kL1vAyd/PTcF9XUh9WxskH33HbWffmMdkg1Vmb+b14wBLt7xO5vcjMG7d29LB7FIrEHqwPQv4wWboUMDKEP3BnKtL9Gd2IYPnZUNUD5C2962Kae/jIfq2qWW3qtKRdSI3Z6dvkkNiM+9TuRbv/IK7rlP8Z2+VMSkLwcMnlB4nG/p6/JeuUZfZpPDYbav3hFv1k34bT0m7E0PH97cK1XEonvZymFgpS7T38xJxgrzBD1oQhfrxh4j2zEkD80l21k+Lxqbt6497T/gtPbIvmPJjyfKTvzMNcH16lNidO36ne07v+vvbT/8I5/Yfvfv+f3bdY29HMyycSY2pG6jbSdG6CFONAVebMVPAJ5nOGM7vpGg8cCa6n5nfNXnNEfJ/oe+rleuW22mfKStULoMIuu6lYd/b8POM/Xbf8GMJU91ve7Jf+tbQNx9TRAbnF030JHXanNDwu1b9grNzzYcsfSwUD6OhdA6Jnbcwb4tGwD5tq1YqN3ihGMZQPYoQ9uL5XnZr52/OpyqBjnPCf0rD0/PqcxTb1cpprkm184OsbO3Cj0rI5jtnVBb/22gslPHsVyY9lt/yafKke7rc2DqrA6wemYKth5oCpTvkixwpE2+CcyfCeWhb5g3gXO5S3qmj5ewQP7aV/8pfjxxd2wihi/lC+Q7CY6LS/n6/jfBB6CTb2ecyzhrCN+5/UJpAPLVQbLrWxfExZuLWBaV2I5ONqdHfWlTFy7qXbP0NZ+NL4tS6dGT+sphs7pJ4Y1edax8zOP/+LDHCcxFITpfjv0E7vZxccxdtUxu+oNFNXLShr+60ObivS90xCALbhZd+Jd7hvprGhdqEFml9qv5pcvl5WfsXAJko8f/iy8XevoMmzsNv6x38RdtG19PfZX+ar59WLC8/uUQlQa2bbpmK158wJVxnLuwaQKbOnOa1g0vdegnxujFP8oAZZvSf6XF/9ozafGt+CgPmXpvlkB45bA3tm4rCzrZpO5n0dJOZJICbmty+X/FCj9SLn0/lPdVQOx27IAsPNaKj8oU3SZhx9tuE+59PHtzuPwAoIPxlU2T+HTQ57Dvz4LMpy36gw099CVPKvgcU0A6RbvlJwXMQ9Yf9Y/y+FYdvEPfNvLr/2xK6cdsdvOVvLSXerxMmxJjfMydII0P6fCTV9WxlqQd4eEPaPwndL613UD5cojmL20kDoB7XnX45U20NkiJYy7Yz5/xHvtztf26P7/DQRnVS318Woge0oyP9HF44w8HouYBjwHzMF4S/9TvcxPYZWpntVF/Jx5qqSMvH7HvA4kP/+kvXt+ivtcDv04nejYm8KYNTdEXsJT0ad0S8qQ4B3XWizV+hIznyDPHaRu+qI+1rnD4tHdavwzQ21/uZy66zBnaBh3dpMy9zD+jdOAHNNzzoUe2OFTRlwAueFypmCaIYB8z1gqUgfJM/9smz72V0tbELK/B+aAkP5FFB2Mfv27evL99y//zv9wePbmyffl/5/eoyaxPPHHN65GMtdjI+AeQtx+1udC0BdxMoO94YsIvuTOmvSbrj6d+2H+uvmy/qQV0/9KdsQPJdZIF9j4OzeVFagwqyw+bApXZfe+XFgQar5O+RUNxZQCqQOYANwzxlz5ImXUk/RE9ii+H+iEPVN8e0/AXC+gEljsnKA9+Tv5LMPVO3lme9RNb17T5+tV2kE4sX+NIA075BZSn/6SRVV3/WMtW/PLlObm5Z13i61gqYGE303akdLRfmP4CR75Zdwkm/1G25Us6XqW3dFIw+72XfSq2DGDv6E/3bOUBjjzH9FK+cCwDUz9jAx7imusy/C/LTLjkW2mUq7N1/kV3MjXSTgTJA82TVrCQiZoLGQBfeYHKZFPXSRgHgm00MvvkDi2y1SWq/4eWC8muJxWrTnyhd4Kt+sWPL0l7gd79jdzQuaD8pPWNdnrhMw09ZtS/2MydXemWr9aOf9KR1z/EB02AfW9KtIgndqEnlvUrOmOnNMrdVHFhEfpbl7gbyIKKDv0P3+Kt74lRXp9qv1enNw/ihbbHITIgdc1L49LrXOpJya4WnlRQ08bRlpXTNfXETlwQoMyi5Fc2XAc9PNa/UqLY2BSzQT2PV9uOKHLkHWs2Q2pOxgTjOJtW94V481kCbEw7gY4FIGMJnbtu9MBfGvKVOcnRrgX4GDsuudxXBFOOXgBX4OOdewB6MfpXeyW303YM7+p38+3tMdJ+Yk8QqDd99bv5U0YGQAaojo4pvqOe2GQehq+84ZMvStFMrNPf0slcE+ZD6zqo0Abz8FSQb9tiMSZWOmA85+th89XHiTfzCV3Xt3t37/rGCHH0eELfrZvbrdt86PWGXwnjiQevSIHkmdOkPKXhaQY639Ocov/aNvzAH9qbuRtMXFe8V7pC5DzQdcT5dUcWWV5/wwaHE3y2DkcmT2v9KpPihRr65c6d/O4LcXA/vgKwVSycfFw+UZd1ZO8nxkfG9ep34Xl9ZAGvZ6ladlR3ajdjQig1mQNs1jPPfCgyD/HKHGl8YuNlP5uS5TDgse6nI4q/NuQel6J0423/lYffMtqk81oWhw6/RqIY+6bOoiXmaa83+esgkhRdOTyWJ+VlE8SOKCD/47rbQOnkA+2KHfNCNCydAvOp/WdjStiy0baR5XDJmhlf8QeAxtPUu/fe2P7qX/uW7e79j2xf+uW/e7vmV5CQx9/YToxru/7kwMxakG9Ci1876OCuuPCjicxdKtM3arf686n691SmzRFxOWMr7W/bgOZpX8cC/UgKVB91fc2yUB3UgfheXWDrAfL5ZjvpVb56ozv6fZBVmbmRQ23qKfcHZKsTOoCd8hxh1981ANm93UdA1/tB21W+6iC9lAdmHjj6jW/wEDvgKF9oW4qGwYcexkTrjjqIK+ssMqcn4LTjpGtPIrv8EFbXSi4CdtEHbxE45t8PTu0SzHzhkt5Znmlh8qVqj1/pE1omnsDkab8D07/J03TCkfYqnuKEl3lfjssRkMG/+th0zk/yxn/rK7/s9JmSCWWcDa3STiiwG4HydxBwcYHeTd4MaAH5OMMpGdlMAnGZL3rakBEIH0hEYWMgHhoSu9EV2X2iznpguLD8Og8y8vGr/oQGNk8dbfTdlFUH4mt1Uk6shB54WtS8sK34ETfsCJm8+fYjJijfTnTDG5NcpHPx5g4TvHlNTXZUx9eOAg6RbJKCsu5XRFRy6/CFTUQurPV3f7xdv+N7+qX9Ud62idS4+uEcFs1+8B+k8i25EJNbDjcmEyhj71hHHhrfztPX6bLxVyUnHOmP7NJBHVXtf29CNB7cxsixMWSzZFuKd8YM/YzkbjvjSBqEHR/QkEvMEiPynRuWcQ4fQErxjU17NkaRacxJM8ZoC+NUerTZyJOelAF08fpSnwyUP3Ud7/FpAmX7BY46+6CYpv3M//q9YqbUdmiRUtpdWvQUAS76+4V559nzkiQQMSLM2CZPOzS/dNHiQMJBhG/U4skI3/TFK0t8s9ejx+9oTvD5iswdYk488Z8nh1YtfPI4P3bJXGJjz4EEnvv371nW/sisP3eyDurQiKcmmsvop99xkEMKn0uBt+tQwWMOfYsWH2hPEDr6sMX71fjVLwHwEzuJUe+2KL75sC1zgHHCGvLMfPzuCz9MyYYfmD4U6sfEjLP0WQ7du3+myTb1AOOscrQbHiB69vURcjG8NAPZlfoJSfB000B+v7c2hZ2HntdqNymQeUnbKcWX+s6443cPNGpUtVKhuLb37MNqM2ue/mweKmMMryRznW/eUn1eZcoTBsZPNqMaDxx6PEqFsitPzVP5XG/wh1jEvsvixU+PtzE+Ep8V/9WOQvLBY779UyDvvlk2ciiRl/Ijazy+MI6wwxi9tX3tX/rG7bU3Pmf7bb/jS/yZEhFPOhtTHPTT4mHLelWvjEqLbltKxMd1q7/kbg73LXGn5yOPLXzlW/4gzvXLvKQLao+07Ya/vpaXYr52O+tQx03lT20SkDYPRFfaMOOFPLaia32DnhuKvn1NzjqjmFMnqJ+1Q76+ANN+eQN7feFVeaB6itVTnee6A+67AUdZoDQAv5GhrRMSm8zLgiWwSV7yrI/W5TK2dzum+W/l9d8z96t0M8f153rLE0upRtC8S5p+ol7FIPS033IDgZkHZv0xLq+CKQMeaa8q/3wgbJf7oXAsd1y/ykbrWn+p3PQYt9Kbp74IYLv2d9j9P0L1F6r7qKP6AT8pYaB1QoNVhOBRaQF6EagxIPTomgObBZK7gCCDlYsy4l7E16IAIF8/ANd3se+gBaFKj234opSLuSQs24Y3kNGn9uiPfwbJla/+n/QLiQty6N11BHzKF8CXhS128b2QdlBecjYR3dn8yLbbEB/gQ0d0srFlA7IWW/3VV3j8aNOLYhAfuCumStfBK0FV7T7vsLdR/0XfQspFis6bH9tZwE3Xf9FR3wHKSaVtyV4GdPRCVsDnthEgtU8LdjvIM76oX/FdB5JcpLkgwLNknUeeRU1l9XvaKn7J+4nDyhO79Ad80RedAXyYfpK6f5zf/fOjaSsBTg7wz4BM7vQlhj2cn1wW7TQvn2cM9mJOCi9+1g/44EcfYwE6UB9oLzwF66dtLqheiftMkFcW4i+VbWd1Ao4lLNhTnpQSBydkOYD3Q6HxMX5Wtodx8tTTPmLAnVfybHa4k8nBMwcCxhv+MReIN69vcVDh1/FvnmylnftvTuAPc9Wfn5AeDjd8cxUHE3h4JYxDC6nHhJB+oc53kiWP19ShZx5IfVOA2KmuCDRW7bOL6yvxE7zgEMWaqLFsvqWDjXGfmBADng75iYm/DpcD1V0f0OSh+af9ph8ER/700z6WyBcD5ct613LNQasOiCTxL33ng78PJeh26M5kapeUctfYQnkjKRkfGvLqB69X9TUqZYz0HDIgMhxQ8psj2bz7FS6tBbiY/snYwUaeUkpKepD3KHCfrfxAiWqcrDi0/ciIwJoAxo81X3u4WXytM43/zacNsEsBdIUveoP4TSzz+SFeZesaDR/fHEicnj27un3d1/+17Zf/yi/efv1v/C2eQbxmBlQnsMc/ttJvq82wgyLvfZwPy/vVLdpo/tUelf1a6GoFevJEbb+2W2bFprQJbaeN8v/Snbxi5PVj0vZ89VXHxNJ9SBJ71rv2PytidADYyEH1/Brgm35imzozNkOrLxOB87S40wtT5giTXvv14Qjlbf2l8qS1TFvKQ0pcWgaQ8Lpv3l2maWJRftJlDxSP/lPfcw1a6+NCGHzzFXn8WZLIFAszX5g8x7RQntmenw9c4q+uwqvyQOV3+nm/vYofIE998ehL6c2/Kp14pB0hffgyD7YZD/Q7bXg/mLJgxwY4xxQpePaVwBUCphJg1lc4kxd6+Ms39ZGeLjJpnwAn6ghyu+wRWJh7cDgC+nMBWR86E5bP9lTPRa0+sMlgAafcjRN3mJGp/00B8y086gW9aVGnZDMVHfDCA6TDdjjZEJ0P4sZ245lYgm1L/G0sM0Bk+cQjqWxg7E8+gHf79h1MSFYX8+r1Ri55dAXShi7qL8P5oDev4hzexV8x0WA1u8LEY/5YtFU4ziCUtMMfQHY57Sti5+hXaaWTpE3EIvFrOVYyBk+OzrFG/4uPzxU8f6GNqeK128MvYi19Gi++c7j6ASBvTcsXkLqOEQCa+ZbOylKCb++L1MPHOPKFW/TYc43/oLFJYkxASzkfwC4/aAnbDE/h6IfnlWi+e7nsFnIHt+XoUSRPNHu9bFAoHdpuhzhxkMrdZ+DMhviwy+uGVkjfYMdNEEH/mD58MxW//C4v9MemgJjyIXWedlz3b5f4Rsc60OU1La0HqBD6lRzVM+87Txmf/Mo7PhAyfguIuNJOXuvpK41MG8Zn+iKHHJ6QsBnpjzL2SUl0BzuGQWKAH0DjA7ofVoUPwXwblfRZTjp4bQw/8ntA3Zh3rc0NngcP7jk2xMR9tLD+2saAyXMCZ4n9y/XocRyWzwBVyYfGulp1lNtu65G8eXUAiY8ao+tAQj1V3GnHuPP6Dx7mG4Bt+BrXjJ89fmwUr9/QoY1Xt3hCcIVDqfLamOeD6lYjWBnJ9TUt9zGHFwHtdDvWmmCbqufQCn0H9Mi29OBL/UgL0EPsYIk96gD6tq8+NT7yJPyWRARd0ZHyiqNLO0AjFkDtYY7p7OuJ2xRdjefNm7e3JxpCf+Ubv2n7l77i92+/+ot+ndY8ZDjA7H17ao+w9leFkx6W7fXKS0LzQTG1rtRaj3Lwc7hPG1dMFGs2nid5hFLlfphjd+KJ6Qxy6EFH42oq9iWDLmi2sehHzOtF6n/brk+RYR3ENGU+u8L8J49d6v3jk+rX+l1b9Zl8ofmZ7vU7X2HKXoJLNlqeCDTFR6Bxgh+Y9eRnLI/QelLnmW/Ey3XnOlsmjQXqVPYfPLLBeIVPscc+bz8wPtgX3dQ8VUXGz+oHlKHb2g7tB2aZ/OQ5ln++0DYVjuVC9U+Yti7LdXyHt/yT9+jv5GlfXALo8Mz6Sz5Q/yods68B5CdmnFxq1w6v0o+81yzpKHqt/6r1lcAQThfjgwIGS50ASD2AdPEoDSgPiI4aKk9pXMTtwLrgZ6LHB+xXDv7oQhgO9EyMn8jURzYn8SF3u1OPvgRmP0TETuUA6uuj67ng65+0LXlikc8bsBDXJ/jib+rBqS/+xKfachulJwtiL9LR4ztkS4aL4k6XDf21DrqCKX/Ub7rY3uYbuO7cNZ3XXvCNfO5EYZX/zvvGd5DXglCdwcTunEabQndU7EcWupkHKKMz9kI7QiKx+lI8yal9peo/Lfe+uOVPYL71J3tqmm3FtxqinDjuNPmPsDEy+JdDau7Q+O6M+K9IL09g4NwPjYlD8lZhG02hJx/9xBZa0yL13F1SyXFnQ9yLYcZkNhzwuex2xA7zs+MBXadNk0xSBioPnQ95IwP/OUYnm1+kRFoy2ZxJ2YpV/FjNNYWy65W6Hct3wHUrbXsBdDZfwD7x5vWuZV6wj0PyAP3z7PnTNUeo6ziVDvnPZgE/iBV2/Xkt1RObe/fu+dt1QF/kROMgQR9zqAD4tjqApyjo9hMJzW3uoOIXoYfOk5oeVL0JEx8HWbDtS/uzWfZrWevJC+MX/zhogLQdVviZr6wDPliprzzWkdHUYVx4jVXB9jUmOYTw2hZtev31B6rjg+L7+Gr8iu3/CZTd/25P8o6d58O+cSm98sSh/VKVrB9kjehdKGbpyrfX4Ufk5JPa5DEjHsYh61TqoxP7HoOCjmVi1/4tIoOr167elFbKRKEoPWuc8DQexZikjE3PW/HTTzw1Ic5xITGgnW6LbMIDnXVWHjlfHTx1QW/imDqQ8SgGDHrMOCYrlo2r2ynEz+ikDYxD2pWxhI2Mh4wFwGuC5NN+rX/ERWODp2c+kOsPfrjtgnRfv3F7+8ybj7e/8Be/cfs9/8of2r7gF32hbXss0jRzhR+EQiY+0zbiidKMKfcfZelgHvgJHn6IT7XhETJnrW3Fw+NCsujqnFW0VUXb0x4w3qcM/QQYEFq/svyPLAAvY7FjB92Oh9uw+ggflHafw5rAt/bZvmTQm7jvbX/46JHy2TgjR8zg62dZ+HwaNt0Xy0baEB+aL5y1x7AadQHQNWHKOgbL3+YntB3lAeoLfgKVOdbj99RbXeVrO5EWddHDe5Rp3n2/QKQl4+GgPHNilbXeMTYZT/Tf8hAmI2N9EU9Qm0D1Fl5Fp3ROuQzITTzS3q9/p0zh6I/Lzk8brXMi2nl/AeSx3b4CjraAKQO8XOb/l+XL1/a1rvTMo6zPoq70ZUBuyoLoLM5ydZ++fWsSpyLoGYTQzxWT+nUCBYaLS1+1UIU/JEo9gxFN1mmNqtZI5EKbi0I2WlwIMjB33Wz+uTsB4AM4O4EFvR+QyiKTxZpq8ujJhXFNIvFDA6CVh7Ty4ZMPbFRVRxk6NHyLj/ieTUzu6sHP3VYusMhggTur64Kt/1jQ0AMgg1+0uxdeoO2qTYr1yRcHCHKjFyjuUnji8svD6yLLRjR3GiKPDPFuu6srvqvt1J/o54iOxIB6pOl7+iaIJHx26pAHutBEV/JAYjltKm9/c/GimoUJG8SnbUnMFPf1oU76AV6PFfHRh/jbi3rs0Lc8lcrFGxp67aPSjlfG4zONWb7ZiJhcF6/Muv8Y27z37zu/IuYiJZ/0l29zkj3+JJMYdHOTds72pi0ZB6T8snR+pfy2KBln/jYh2eDzSgBjh7vzzIW0LTR4n2uceuwK4feTQdmn3FeLivaCvP5D1mMCuvLF9gncbPBtRzbddkQdNrVN2AMAbaJ/22YQRuLMa3HUEWdSeHOTgDH7Ynv48J1sXqTc/YNd7qTrjzIbmNPYF5PzxHCNC2WcYpLxQSz43MnNG6q/8sL5F3z2SDZ5bQvbWPEHXOUfm31+K+Oxv5r42XbntvpDG35eiyIPzzO1gSdmjIkcCjTWcB89ksG1IP7lot4+BGmDaUL6x08xAWREU9TMw93r3OlHPvz4R1v4TRKG6hX5oVm53bmTNsr7k+6OL/KODSZwaMHeN+d01iH6ABnGmft8/bGugekjrfeKIZ99wXcO81ipqvZr/EifU2X9zzIvOTwoEQ9zUodFNKh8emLuPD7Gz6TJo5MxxTyAJ68q8QOGa16bExvERPGSr/hSDRlH8U8TRP+ubzyoY2TjWzbL9HH6jXlkulLVSAExlk6ezAh9M8jf+OUoCLGhMaAUPeDyKHX629ew/M3rAm1AV/sS24zvwsl3NJGX3IsrmcPbC8lwHXBRBNHRd9U/Cnln+7vf+4+3/+rbvnv7vb/vX9s+9rmf79jxeR5ZsbiYPcZJkcdjr22sQeob88gf0uvYNr8ONurjHNKJNXMw11j34WpDDzFLi9vgtRJU3ryCths95BmLjQ19Ax8p6gDaX3uMMWTpt+hJrOoLKcDYKA07nlPKA70mx86yqb9n2CAvpN4gt5gTfKMf+jru4ZlY/ydAKyIjD0yHH6geoO2aCJAi37nedNcZmHLF+tb6ArJA6ydv+WfZsvxbKsKx9yMixDuiYYIeueWP6jUMPFe8FivwQQ8397EP3pp71icdXsMlkzVLdfgtAnVgys3HLoVTjGp7IbLNNwYAbWy5Y2ZCY3DSc4DSKtcy6a4LGvLYUR6yq0TT3+kGgG2QRMcEdBUL09YEykWVYgNZldJXl3WAjt2Ys8Qk+cyt8hXId94BrUdP88gqsT7GOmu7f6dkReElgBHBVZKB3hHEQFCEU8NIueMHdDIxEApxJAMquAIiBDIA0tjdNo1AbueHZw+E/3ceueKpgWsgRlegAw1dvShMWiADMj4vkiH18BWrOz7VvzW5tHGrT6hOet5mIkcbYquY9sYvyviYiyU02gXyjVuqtS5vHJdcMfbkl/1sHalFBOFLLuC0/plfqHzxVdABdoTQzuNlVL9yl9gLB5NSNFrjC5l5Ie0KRREh7fBmSW2DBKPHlWWhQ2SsuGrpWHpWORvk+AETsWOzkFd2OvkYx/lMD7o7Vk79Z73IZsz6tQRRIMPXvuoFsv1Wu8H0KfotvKA2bGeUOwfNjLNLT+rNOnTj3zmYj4yq5BGUnV8leW1fUgrQPkrB1JhXftuoZOvftBs/G4t9flGfOm0sFVNv8teFhjgS7+orVpbsKjqlr+2P/iOueaJAnFcfOk7lz5xms8MdTzZT6ZOMhdz1pf34yIblqg4mfKaDMrKyITpy1D/TAfbJ2iDv/YIv6MvFsmsCMn3lK5gDUp+U0ea0G3n5Lh205fHjR5LVBZkP9esAh29vvP5ge/CAJ6IcdjK2gIz9rovpB3za4x2YftZekbJ9XjEDiFH10ZZUJk+EiUnWib0mfNGFTjbwvF7KTRTGXV776PoUXoB8aLngAbUNUg86RtZ5e7umgwIbF8ZSfe26pf+WJ2lrTDUevM++x4t2IFKwHfrRMWb8MqbWYURpXpWSv9aL3/UttvEBhTwVsC/ixWxsO5P8XpRn4kf3aod9PfkLxEHK/PFqGGPpOp+T0R9KMgYUQ/+va8SLm9v3ff8/2b7ru793+1d+/x/aPvpZH/PNAtS7zVG4HMB32Ta1azEM6WPDac7liSTrJWifyiyISryMrsalQH7ytx6WzOG+MYDJ8IUfnvYJQMyTi/7oXVOP4qIHoj/zkPYz1pi/+TYt4hYdjuDS51T/6JfQonr6D3QOlj7nDrj3K2qWn2KdesoLwF8sVE/jA8wUrPzMA5UlBY+8MwXKB9aPXMOiA17Qh8XV7hNN5eiuffilXzmQKmneaynnP/3TgVNMPMnGFk88STmIsK9DhnU81/r4DALx19kThBY8wpS7BK0vTD2Nw6TN/FH2CJO38LKMymKZbNPWJXgVHah+0tMcusD+so3K0c/7ull95Kfd1pU27RYYS5Urfb2+BdFlV7RyGmCAdbMAtI6NmNNORP1jYlM+DtwdKOdijGF44AUBZAECVqeBcx0BD/xDROEvTnmg9PrEBQYgj662wxcSrVjxaepHFv5g2lie3S51krYuS4nWNk6kqXBUrrwzrS00+m/RAWKYNsIDUw5apbGptgVvrPAhSD4Y//fyrht9LbcdpMXCLA9x05BPfeJ6Zkf/2tcBEXBVdd1UnCaNIOXkfVfLi1Ni3Db5zoKUWP8C4mx4AS183jRKNxc/lIZdsRSvN7SgdPrJg/Wvx5Xiw2fGeLQxbnhasu6gLdvxZ9i+CPGjAO/Rb8rRl/FCHn8Axid97fyJJ+O9/OUFZt568d7xXkTHZ9WtuFOP3BwjjYfvSMFjPW03fNCre/epukKPrW6qay+Qedu5Gdu73sjucdrtxg8gdtaF0mUOEftTV+p4+mXv1+aeixx2JSmeK35FioMHY6D9y48t3n9wb7tz97Zjz+sdbYu9clvwZz0pWD6Vh/nYJ299qtlN0fP1pFWi4pfvHJKV5wmPtGhs8yTn9vahN17fbmszmN9a6c5rB9qX+GVsUW58Wk4+SP8Q6/ia2ImqucDTOHxJ7F3n6Ro+tVR0yrt9dEzs/IGv/lAGkaON3GCwPjExBIkFtdjk2+miXZtEMfF0N09RoconPyUxgzgCLQeol51F5H/s+BUrQEKsNZmvqpUvkogy0fnhRfslefpGWcUlB0bK8Fn/yaelf8X4dKfW0HZHH2n4wmsSplceHvJxJ3/+d1JJuzIuXae1z08xLSdUv17ladS129vf+e7v2z7+8Z/Y/o0/+se2N974sMZOPhvlNghqz5owoH/S5mt+gDavcYM/Ch/jPwf0ONQYnCF065WM+MobW6FNiBx64hfjEtZwl5+4ZWO81wCpO8GpKnGM7D4WmZ9uk6nZt1jevNKttDcK7O9SDS9tpV3x4Rxm29q+phMyd+H/YJnEZcfJV6gOYNaVt/VTtroK1d9860hpa7FAHClXZ+unziOc/AAVZ9tc+ehJv3pNVPyzhuSAg0zjxkEFHqatrUmP9w3OL/3NW2/QtqALOjYL1M/0CFPPq3hP7TvQJ7TuGKvK7oDz8O8ypEfdx3LhVTKOuVTPGyYTplxSJ4bpI/WzveUHyHeszLrmwZ4pSEH69tpX/fEv+RpVi9P8y9l0egVL66kUiCJef8igmkrBLPKVPW9wAlAHL2+iyDPgM0ADR13IrdwpP3X1IlhoHSl6zhcFZxdP9GWSYL/x2W0kv/OUllSwNnhtA3Z7WKgP0N0JXmB3WcffTmFLiXjAVWnshGVjmA/Iqk3wqW6P/VrcpSP2iGvqdlur4QOOcW65fbvXZYEnDQJZyKaOKTdt4xftMIwNcdMzXsOu22NN408crklcc+cIGjHFAH+ZeNlUmaZ8oX4lVvEXk7HBpnD3h9gBioRQvBRtLzK9u0f/woUOvj2JcvuctL6ScncOH4Daqk/lhQ6Sbz2QzyLkNS6XbcfeuIxM60ibr75uzJLuvI3PKi69r4rheV+Xd5br9+TDPuAy/xZWt+9Grw1J/N1jGNt7G2kzdQD6Gp8TWCbxYw6S54CSwwabYjbBjK2wMybRyV1gUu5GU9evEr5z57Z0qY28+qJ+ZHPH5qx91fmLHz6EcBhSmY0ic5Q0T0uIS75SNU9tcpCJXURYG+S7ea5s9+/d3R7cv2seXrXBvl8RXW3b47MaImi5tFlHDBPXHmBaRzyzbiX+jXf4WbNddp9l/Gb95/XCxJ6UdpO2T4rwZhwQj+brp8WdxweuObS3B8bwZEwxPp49Q9YCTqxqAPLoByVpecdU6A0Mh2I1z9KMA/lHnljy1dhc8tr+rK+rT2g+/Uwb+HM++uN7xiN20r5C/IQHoI1+ArHKxHTlbA89iEdv2GY+BzrZZsi5rfjBuESVxrndurX913/ru7af+9Q72x/5H/yPpfOGxn5er0YHgA33VfP6L4c/6OFjE2i/ZQO/+KKJtDPxbTubRx+Ci2xZsPVg40S+KXKYAdJ+0Va9tBirq1D51K15oL/QUxd+7KoPNX58PVb/ABmbqoNPNu2X+BnDqEDP0R4+dT0pto582/YqOOoEjuX4HyDfcu3VRuVKL0yeKX/UNdMJ0CZfdSVemcvNlw8oDX7kXqV76geIvagnGjdu+ChAnuxpfdQ6yeuVQPRf1gugY9qtLwB1tVpb1E1+wHyrHihPER8mTH7So74J71dX8Nq02D6I/+ej7wjdAyAafDkGAdpU3PnAtrlybX/LRzpQGn1ShAZe+6o/oUOJC1xk94AiA303tqN5RWdy527Lbqz8fi3HcjvEDgM7afSkDqcmtJ4UncfOb33kYqd8YH2qPNCGA6UhCy2B4ULXAJV3tUHsFCtfcNkbaunZJCOMzPQPiB2wfpJ2Aaxv0IhrePIUBMjFJlYwGbviVVJZHm32zhl3YNkk+MP6ayABbXdTFhVg0ifWp1kH2P6C+jZh8iYF036gqX0nbooV9YBlfYHNASu69varlLwaz8YEHU3hRXf0YWfXbTfQYBq2wDVeZQf54O6HN4DL/urmUxkV3pwum/FDGyfGN36jRHQuXt48QFG5dHQ9Wx+Grg7SLvQAOufYp77ltDMLI0geIA8fUJ5Cymu86a8bPSByzp5Sb5pWXOyw/4/sYjltGMqHvrZp6i8tPqBh6dcfKvIaHBmY44OffFE2dxB6Npu96Im6bBSgc2BjU8GH4ZHBF+j4QIwR4fMRHELgc5+qmekr4qn+9+c5OHDEDq9S8aFiv7OvPz4LxCsG+RA7G2cx2XE7rUVfdvVfPoeC79IrOY831ZGnTm4JUudNr/L+2lyV+bYxPt9y716+xviFny7Ef7dT7Tq2bY6Jxh1ovphfP7dxw/ncAOgraJljvCZ0g7vvkpNr9hXf0TX9oYwflNs3s49KhxLZjMVEBMgYyecOiXk/tIxE6vCJr0Cnzgc80dwuOFa9CNZWyFORZVspQJ6cvRO/DwnwuB6+xBbAO/oteqN7txc86UeP/uETsPMkD3i8A/DoH/TIR4fnZBhOmDER3ut8JbRS1kJJnOjcPkb18/cUl6u3tr/xN//WdvPWg+33/6v/2vb4SQ6yPXxbu3jjJ+X0gef1oscf/O1mM09pQZhmGwHKXRf4PzpSVx2lNZ1If6KbeTl5618wcxqgXv8Euw42XJa1B/hWPsZ9nnzT/PqTvkA2/Y7/vT4i7IPsWd+mnOpFG0Bd+YGZgpGFdi5HHT42P/UcccIsT/nSSwNKa33LhSP9WG7M0Dnrug6Vb9ZNME3pLp9Y2MVVd5Klk0SHF93sOenb02eYqRSL5+2KZfXO/CzP+iO8ig5Uz9QFUK5eoPrLB7Tu/aAyO0LbffogHeUrXPKjEHrG7wrbS7DbQ8/KLkCe+ulT7ZRGus+vjJcpAzsymQuBa3/2T36pDyUBGVmbgE6EyEYBkIa0kZFj8+tBYf4GYX9dAqgTwMme0tOifIDqR+y8EdN+oDzJ73z1B6xMaeXBRtva8qo+QfhrT3qcX7K6SEtQ/5iMbEjRE+Q9ZyStbtkH9g7i1Qy+AYXFUTJhi4CFmIQhhJ60vABjKm2jOoJsfAJpd2hHnAtK2l7/XpUC5Qtic98wF2pjAvy0pbYA85ittoPmpWELqi88Shef3yNnw0CqDZO4cnfPUhzS2JQ5QC5jDh1+T1x0+G1r9T9P/eJjLGCTzSh99UwX8AIXq8hpEZYMehJP2YPmgy168kUNnYxA27JD7Nn+usACpQGVAaED9RmY9HPdAeqKKa/+1h86yGdM1rfwku+hJLJCNj/LLkWg9ne+jPHSSyuUZo0rhXfGCZj5wrkuvpaTDxqvogCZylWaje2JppSNBin9xKEjtBxcfPd0HUDoQ38oXXkOKdLsiyB19HXGBtVsovKNfNlM5cP2d+/c3u7evZtfXr/L4YUnP8RZh4bnT/0B+ju3bmkMES8OEtyp10YR27a/WQ9PSPJ0BsM5jOARfmdTmHZNLMwxUiCGKdNnPXSnPvFVvdrFk0jq3UKtUcwxPhfCpiBjiDuZ76IcFvMxhjP+93FFSpk68rUPEmNLSl999TggriqT97rKfJWZILL4x/hKXWwxhmjHPhZbp/8cU6ytooB+z/qVmMNjDtXgIxzMb3RED/Ve83iqYietyHU7muT8qSDY69f8WWA+zav5B3At7ljFExzatQHyjMFDlXjloc0Rf0VH65T8vX5bqm9tf/2b/ub2q371r9t+y2/9HdvTp889Rok98T0DFIACt1962ybaa3/cJ+lPxp/jIIDWPmz/2nP+E6AHWuc55fIDrQdnWbkTb/gppz/woTLlLVCMjvinrIEyejxXHb/dVzMtRsqs3+hJHf+RThvTduAY02M9gF9FFFO/l3egjK+tO9YXjjaav0Q76iE/+Vpfu5NWgJ8y8W+/ZO4Hy1++Ca3Tf6fxJQUZK/zvqtSTMsa4rvLFC4w/aP0ikCwfq138ISdgnpIrAtS1Hpj5wpF2qTxps32TfuR7FRzj/hIs0uSb+cLRduH98sZlgPhSXXrhxLeTzgBfjv78fH0lnXOFPP177at1KFk0w+4EA3KnnRYkGSlP4IW/FhPT0FBceV5NiWwcN0boBF1cqu+YArNhk17owaZ6wE6SLoBAJxnl8OSCW+ymbJgzHzB9AChyGcBGvzlmn8RpP+VTXhsKT1ZmUVhMv3E9hxLkTpiZZsjmNlgXOoCIJhtyb5fUP/DEh7SVyXy+QKZ9pAE2ZvvjZ6ApMPPAsRw90dX4TJ7S8CWYdgZ2m4G9neYlpX6xtA7oxiNjR7hksecD8qqjHB7kIkt57/d1cI6bPsQQL6P0RFeeJtkiNpRG7/JTyGaycwOon+d8WkSFTv1UJ2VsUe8Fdumb5crb9tLfOpoA7VhPhesHUF8swF458hkrO18weionym6vgRNQ9vhWip7oPK8/ltFomyJTRx46+l/lf+ta5iAAIF9abYM8wSDeifkeX5DNG4eNyMcGc2byoMN8ml/ZzOSg4h/btCD2Mk/9lb2nQwnfqnbHsv7Fa5X5bAjIZ1U4sPB1pKTQaAe/Wg9C57MjyIMcSNg88ZkS/WedfGWxXydSFBNv/CcuiQ2QeGQNCrScfMo770wnVAYbAPaMmh9vv/0Zbwy4iUB8mE8+XInZfStAJ7GcuuMz3qfvgMzL3Q7r4o0btxRPnpLsayRPaaxP6y9f9OF+Uql6zEf/rViccOmVhfwv/tMPCC6auKxL1lUvf67e0HWMsaS+1RjKJpy28bSKvmD8uRXLfsYhQZlPYoDGAIQXpBX9w4U+XcgBK3ODKmvwf5HjKZ7HotYdeHlSogrRFw9Ftf/Zi6vbw8cvtm/4hr++/cu/9w9sv/AXfaFk6L8+oc2cKzQKeUoQ+/gN5Ol7rukd5/NgUz54PD5WH+PUsd3k4e+aAQLUZS2NTuoNi6d8lW8bbOcES5fiAk9ecUu8CujNoUT6l2xiLx7pJqZcD0DAdvSH3dqK7eSnb5M2eQuTb59bez1QfeHZ/T7FdEFjDkBvXeXByQOUPmHKAsjAM2lA+aYOyvRZ+50yKeUPBPQc/LO/1c2fXKAUO6tPVM/1Ux66n+E4rX0IQEH30uP8alMIwVN5QGlt56uAehCYfOTfT25CeY/81auccS+fw/Rx6qjO9j35o455bRiiZ1A91Ad3RvRV5/SjtMrOfLHjC+gagBzj5tpX/6kvG09KAhVUbl1s2LCdb7yoA1ik+9WlAPUYAcmzEFR/9YJ1ajoHHGmY222mvlBb9NvOn4ZVpmn1FlImGAnIhPKie9dF0FIPkFc3uI4LGwsa1aS+oJgZvUwbTTRtJGxHaDXYUGyvX8vvJQRiNxfTUIhvOg3f6fjQ0WU9iq8XAy4utpc213/y8FYuOlKGh/qJtLfYCxZ0S574EhMQPa0/QupXmxbSxiCQjWzr4N0h+nPXL+2trfZJfIOW+l5IsjjlYhS9bFrQiKLok7QFE9/aJ/aJSz7Uye8w5N1rCvWvtuPbHjMgfqZPWEBPdfaTNnXDEbl+JmDKzngUke0iXxryaW/kayvlfbMAVKbgNi2fUk7eMVi2A0nLx9jMeGT8hQacYqY8dq2LipVO272LVUAncLIhPQDl0qxPcse4cEDvOO1YOvEJ+UB5xsMej8rSP+Zte5YNoLZLqw2eEgRy4OH1oRygl9+eGzm8sOnJExA2gPQdOvgmrms+iFDPq1scOEy7yeEln08hz+GEOm+A/SRHC7ZseE3lD7/sS/JdKzwP1DbW5ZQZF3sc4SeBjs/B6CiQJ7b4D4Sf19zylcZ8HoeUryW+e//udufuXekYtpB33BUT1KrcNTI+QE6fcLhy6TQOYMcn+jNrtOeLDwdwWKFpHFpu3OTgkoMKdMvRltWeWBNI2O6Yji/YzBoZP+KfelKpriv+Vq9b2sSjlf657f6n9r0XHBBZZ7Np7lgx2DRtr62kYHwMv2M1Nm6WX3xLzCBNbk+9w3fzrD7L+FO8ENIY4dU+X4ck+VwHq0ePt+0b/vI3bX/0j/7x7UMf/qw1Lx7bRv2yVrdB/az/WGv8G0CMjdUv6dt8TTivERKLHkAB9JDP2hcfAm1T6kH0dh0pNE/aelTA77FDah+STzn2wcqedIqU8R8edLYOOu2gZD1C1lLUkHr+qA3dyKK9uosA/gCTPn0p1Pb0oeliN0CbOGnVO/XTBgDapM/4Fo9QfuAoX+w1B5g8QG0ArZu2jvyF8gGTHyCPXniILfsm69A/08Wa8cU4z+/kMOapn3qAXMMTN9sZZWWMU2L6VcAmYJkDQCt95icc9R3hWH/UIa3+/whuj7D8LR+h/l+C8EeG7CUdyIcensJs7/S58pfqLkHHF33NDS3QH3RHDuP7RSANwQBKGXgsTFwUEYbeSf3IPy4EXy5aU66yR5yBolx9ras80BRafGyQRgBte22EBt+ESzQA9dVVnuhNm8D6GOTuXOLAZgY+rnRtL/RAexC9mbi+qGpBjR3p1EUDdhZZOqc6sMOGl00L+UlvGX42HV6s9TcvgnuM9zvJgcSyqfWRUrAN2qU+tC3FTP9507x4jPqvG3b4fNdCcB67QH0pzD4qcBc0kAMCyHgCYOt4m0C57QO4OOaOZepA4sPGCUBH9KT/iT1++YfViIV86oUOcBxY6LAjPj6b4B+3I67IUVaKW94owiNdoXWcZPzYx4Zd+dTtsYrNvW/rN5Ozba9fQPseBKhPLNJOoL7URmIanuhKv/DL1rWbTTRy8Q0+sDEDwrvXMZb5nY7URTfxIB+Mb9Aap45p6i3HVWZBfWm+8UQvUL/advz156iMvUvf+Zewp93RUQTgI9/2cdctX1e7Ns9iq73qCG/9JVXM+CpW+90a6fSYkn78UhrI2tC+Ix4cOPjGrRxacgEmPhn/+Lniadl98weoxgZ7KAXbJvxt3IgRUB7qWh8eDibp/9gjJhZZsHwQzWPjmuQUBlL3pfL41tj78KAUQGdtTL8C2Ez/Zk5pDstXoicVruPX9ct3Qo/rbFYxw+tklIHYjy3HmQucdLLxp0/xh/WQccVTUD5Eq1EmH/jQNj+Kp9YKOWg+f44ffBGF2nmDH7gUDf3Wq3VFbfJnf+R/bQJu7/or0O7OR6BxgsUHCYHjQL3L6TtomQP4lbHjsWLdwW7WX+ialMOdMCpUq7hcub39yI/+5PZt3/Y927/xR/8nOkTecTv8eSWZY9zH99gix29vsCHHcHzGTvRT5skfKe3oehG+tBVsXPZX/fY2tb5g/xcCVJU/MtGdsjmcJh6Z+5HddRpEgs68ih8Zq1TQVsYvT0pol/tEvEXUdROLnXwD1NoLCYH04z7/jhCfApOneeJg/0bMKKOz0LZNLFTfJRoA/RjraQtEf2kF6MjWdnnBIxCbQvXWH8rNVw/QdNLIg6fxDFF1frtA8eb6y6WiMi+EzMVb3CRQHh556HrkvCa3nW2b8kmUQhfOG2LmXVgaMGkToLWvZp4xknm7x/FSnGuzUHszzRrqogH+I5Y+41/drMtTX/kA1qDOLdWe5CbsZdK9rnaB8sy2FWoTqO2J0IgNfgLeg/xP/01+p2QaAM8nAmDFyy+Fwil8XlwFTHY264FdH1Adl2A2DphlxLqgFYGZJr93SGH6DswgAJHdy/ASnKMMNHhKhwZA43vysW376Fpp7UwaqTmpX4gcX2lZr3ElflGKvWyWnTVEdxDGpPtgKK/ti7fton923Ygk40UFmWGjHpG2/fw5BouPvHVrDCzKSXfrfj6A7lxcOuYygc/HYGixQRuKxPqaFiddsBnU2BwyvqssPuLABpwB7x9GI15mDe8EtXLlUh+7irtkHDPpA3xhX2PfUsp2LlDuGFDOPsbX9Dn02Cb+626k8GRLeW8QxHDcaCN7CaDXJoAscW25dbWbtuWiBVAG4IkukIvvtJd4EW/84kDCxoyYzs00sSdnNEn91rKLGY85oGfxLtR+of7Fp8ZwLxM/fOlBDoDuzUN5lxwypbdMDNJvtStUsWOLPH2f8CQmmXMuOb/3+4oPY2PFUwymkxCeDqHGzD9Yp/rjwSbvGkGXH67b21/fsc3nowptG/2O/coU0r49rV/RBS0+h0YufVnanu58vFLGGuDNnNqdDa/kXJ/1h1CkNYmPN/eLz5tEKUofrQ/dLySsjJx8BixjcVlOnbA3NaBnnixdigVpNgfECcfTCPi8Hurv+vXbsSkNjB/s8YOmV65y2Lmt/B0dSu6IR2u91LOZz2t0z32o9DhW+xtvg00R01VcmT3uO3RTv4RO2D5xX0JR3nOSzxUtNdhkjSM1E+l6R43/3+PHFK/c2r79279n+7F/9sntD/zB/64OX3fcX7SDXyP30yHEiJFsINfreGmFvDKWg/M+v9KnxQJ5xoQPxehddaRtG5g+C31Pdz2dW6aqjupzn5KPvs6LfZ0DlFtla3G9Nz+MDSjywXJqT3RkvlvcuprnP+K6j3ViANZuoXnsNF8fMv6C89pwSR446m8eTJsCzU++Qm1PaOzLd4ln2i5f2wyi4ygz+T8IL9mc9ao88akmDILELDdNs4cRv/rTr1iyL0NGY4fx0/lJv1knaqUDmqSiUOC6AcdywXKjjjhMaB18E6FfsjHpL6dOzmDy1/a0A1DfOtLyA82HtXRHJNkBx7YdYdf1suwlm6STnn1D/GuqQwm/U3IEhGhgFoVM0vNGAyol5aIkvn0xw3AGTflJkq1D6aTQz4MZeiYvegrQz6ENfXlSFzppqheo7tiE1nL8B6Yu8tXRTqLsu0w6VPgIj562j9TtSrl/rXebLCO/lW+sWKC62MNPfLETP5EMb2IieXwkbxr6l24D+gNs3OL/GmSuik4+PEYW+dnm2k0fhF4/9lT97nxiE8WUz3VNONIpY2PGP2lskL66b4gId5t1qNHCxB0x2lf/uOCTz9hoXKSRxUpjFZmoCj/ZS14n5rLFxkh5iUsvBxPkoEc3LkKHn77cLzhrY7T8xqci/e4Lt6CbScYA6aWNNjpO7Vfi10lUB/ZCS4X9Fa0HkynHXE3McVZ5OZ4FPHFPvJMiQx56ABn+Dy08qaGcNqSvOv8p730bGTZzpHzFYzZGwfo4y/ABxzogG6zU0/ZuAvCDO76WWXIAZTA6uj5EJ/SOFZCGprzLR3/GVXjCNyF1q/3r0AFQrv3Md+mW70jLGx8+AoktSqBTosZ+LL/8URj81p8vyoKOj7SJV5v6FPJVQAzOY26lCyhn0w1f4gz6IBEOXFx8sRkdO6SYOQjAV960pzFJu8hnDEdvabNPipR5KghbbUc+d/KZd6aLG37sMp8SL3i5WXHL8pQzVzSGbtwWu+bVtVvb3XtvbLdu3xeNH9FUv+tA8vwZr3TydeHoXuN92Tbqz/2rPKqjP5B2ELSUeZIjgjF8bR+gcSyf4bc+nlItnSigbY6r0jwlSX8gDs9zHUqu3bi3/eVv/Obto5/1C7cv/fLfrTZy+HqqeZOnc/hae9YtQR8a7Ux+Z+bUZ7ahcSx27AQjO/sVaNw5HKKLMvVHmDLnsOvBjx4EKMfmigWxP4Btmz+8GbfoSXyIZdZK9UUEloz8QW6VSXNQcUMT6wWlxZdA7RZbd4leVNGQ/M5TqI5jOmHyA5N31lV36y+VgSk/01eB1zHxTMz8W7E7wKTFvnOhC6cOj5lVVgZG9YnqVj1y6HhuPblGws+wYD6zRwNoWXQGj1CbQOMAzJhMOhB9exsvyZE2H393OMpfSiWt3Mt2m5pn2Si9+YmFI225JnjZDnD0+QjomW1sedpoChzz+/Ul66/77M/+yS/7Ggw3OLsTCFfxLtSFxXT9K3+dAqIH2b18hJKQmwtTeUs7BgXatAVfF/rKTl0zf9R9nm8gd3vQW04+8SFfeT9eXLEzilY7+X+ftFBOf+iVCt/pRA4exyx8ttFBsmjSZDl7q/9IuaywKcaPXozNs3xEH208bSTsFDHXYCDHwh2ioXJFoO1pueALwi5qKC8Vez5AedLSt3NSwbMjfvrC6bIJhpMfSvCdGt95FuaA0AtVNvjO0c+6IHMYaZtnX6Pem8Kmjg4pQCo/QZNTbr0i7r9AF5puihZ1+F+gHVwYgfRRNiAtM98A9BVb7/waL2y0Oo4jlzx11VnZU+wEqApGjy/SlPUHH4juXNRf5kUnB17oxAtbcxNbWuT3PslYjB/eVJ4ORDtEV3yvz+TPQJvC3Z8cSPAJQJb4Raa4Q+pzpxOInvRbIPyhwY8PsQMtLhFXjS/Hhnx8KVJOu6Rg0Sa4tOJEPq0UmJ3/YjexX7ZENG35499YEQPt6Fhv3MD246uAurp15Gu5OoIZWwD6udMFtB6w7wNyKMefRRCkHJ8bTx/yiT+42kmaPmjfLCXIM6aF3UieaBgyr/zy//Wv4zDjBr+w0THu+SY5XtV6sfEq2XUfSq7p4MKvxsdn6Xj+RHJPpGYdTCQbffsc9Z/6/+SvIPKpa7zapwC+xt9dzvzr6UifSIWeNQAd6CsNDbDwIXc+E3Pv/ke2v/R1/8X2ZV/++7Yv/uLfvPGhfW7eXLtOfHniEx02ICAeXT9Ko4+CXGf4HOQ+19oOkHHXPFBf3T+rDiClXZUpQCuUtzB5G0fgnA/aoOtf+MITkYz3U5vUR/ByEOMzNLy21id5u98Rpj8zXmMfcu2TFoHyzHYDpYPEr2McgO/IP/MA5UnreAOqtzDpBfLITGh56q7Mq+wXa3/auARHPQA0xCIa+czx3T5Q/aWR9NrHOGQGeNy63zK20NO9GQLQfCDx9Va+87d88tPoV8QgPu6+tA6Izsi9H1RHsTam3iOcePU34SjT8QK9fQHURmGWqxs4sVxwpTxNJ0xd1V29U+6IRyi9caQ92n/RkB3FttJdAFrKdF7vAEdRJzeDI3cfUlenG6jo2YHqxfIStJFFoPJHPUcoP0Ae+9MHcPotroHIpJMJTjr8HMOz++WBvharxgDkLiWYg0JilrjhC3a1oHsy7fZOdmWHCZYnT42/kLYXLb/3W/TPNFiwbvT6dRfufnHA7KZt1S8fwMKM96ybPIXUR4dKpk35xH8fY8kzmHc+eSE/OTHHT/RR1Tibw77vfUGceScc2D/jkDF4Fou1iW05/X8O9mPxhDd3W7lYPX2KTzyVgRP5vm6ifuUbgfh8gZA8NDZZ+RIETTb5/QL31QZ+sK0pGyHebc+viy/7Czqf7LvAY2P0Ebyl9YZB6wrVN+no6ziNbGLdJzPPnueROHV9PN6Yz7mAat7RJ6U+T+T2+jnOKDdPH4L0p2nq71ch48GvpAx0yMHVftoVX2lHngrStjt37pz6ceIOiSGkYmhJA8RN/zt+pDtKYsVGdaBp53C0nTEf+cZTpVWHQPyoKvw3MlYl67ZyuNZgkpTq+AB2vqa3cUAXQCwan0uIsfAyV/Y2dY6CjPHe7ChGBuboCCSlDp6O27QrtEJpO8Yeaf2Q2wLs8RSR+vKwhmYt9dwUjQ24f0uE+ahUFZ5vIH7UF9J9XUaPWDWemI58c9qNm9e2W7dv+tvRbmvs3Lv/muav4qghy2Ye//KVyLza1TgU5LSLxGSHl/loX/ugc1p5eEYsyhc/9zLIZlndf6IBZ3aYI8oSj8+8+db2Uz/109uHP/yR7d13H/oX8hmzzE3GxxI46a6+6iJt7BrH6U/H1zEF4JvlCdAm/eT7K6C8U450ypEv4icI1H/oyEyfmgLkj+W5rlY3kBg2fue2wdo/InXoQifypR2hOuoTeAmOuqvrks4Jk+8SFi7pbR6fiEORNhWPPk+dO+gagL6V9/9cH3ytCBZ8QFw6izwd4bdT+YHQJ5qoj5482x4+fuKUdYFrgFhsu+2obPUf/aKuafOXYMZg8pVOWjzGcELlp55jGXiV/AfBUc/UPemF2pm2Ju+UKX3SJrwffcp1/J7Q1AOU+VxpLlD5ekaCLFGtjG0AtG6i9ga93EGFOlXZLngTyl/Z2D1Pp73qBDsxjvTSAOTwuXazaUKuG4UsPtU15ZEFO7izEdvbE98Sj1zUcxG9yje6cFH1hTV0GxKimYuNLZiWV4VAJln5/I710pf+YHPNhEtbgcZmAnVzAaHcNk9a29a4kP8gQG7H6AGq4xzQt4+H2IuOxvOZNrh8Q4woxtNm1CEIP0hkcljZLxT7xjcXffLwdnziE2X8jK7dlwD5SWfzmUMi6mhaNg8g4y/z4dTHQnj2u2BF5KIz4+K8f1rXOJJv/BqbS+MRnolzHoKVB4Hqjf3oZZNCvPm2MeJH86hH1/4OObrSv8jAx0FkjzuxPl9kXgX1LWMlB5y4io/BlsuDPdLWk8ff2qZ9pI0RWDugta0YAKHtdqbe0qt3QmMJPtcVEXseGx4f0376ZvoQDC22dt3RKXvKUy8PjAwjXruxbhX4SldS9GRMxiZxIAWi/2Wo34Vu8hnLyWcsg6o94MvyaWtoJWO7/Z/2dkwjHx4geqhDZr8GUPbXAfPDiP4iAc0n5p2H1+6Pfay/zDvWWWH8j93L8Y8/GeeK49X3JEdfMXY17q/nl/tv3ea3YaKPfsAW+kSwDqB9nfbRd4lF+n8fO+UvUG5bT5stYgGfECmuBc/T6BM/dbjiPl91KNm1My720k/8xCfchjfe+JBt5Rvjsj5w+ALgnzItg/G/iKl9vchNh7SzdROmHnD2xc8Hpr7KTHlSx21hfSlCK/+Uq17K9R3fiAsH1rl+1mfS5mtrrjvVWSjPpCNbLLS+/B8kc5Q/lgvo+PlgeQvTDtA5eQnhQfYYg/pUHQD5oywHEs8ZxrHldz1F+JrvXOsNW/Cp1l8OJpq97BJUfr494mDy+LFT5GT9ZB8IbW8j5cZ+QvkmIFO5KT95j/XAzE+o7MQjTH1H3NfM8/EDjbrKAdVN2lhOKN/UD++Um3gJquNVcEnuSEsvXQSUxwDOz8W39OnAbMii+H/Yp9FLTs+BCi+2SCe+rD/QxaN8wORrSl3b0bbMTtn1ogN7pZ3b7iSqT9Ebnd2gxf/Y9IVT4JSrzMqDeWzIoFobSO6eLzuNSerCHxnxg8gplTZj7L2M8eXl+E3/JxZaxgdgygItz75rffMtA5d077Tz9CSveMynI8S9j9Djl9qgJP2Zpz7Q0du+PbcT3ciVB/1tIwAryEbLP86mKdI+mgjdiAMj/rOvKBfWuivc2w7iTy+G9aPtxz94CqUDle944wLZJy6JRy6alSn/RHjYpHgDduuWf0vjDG/nDnwPJsRqmRdEBzawB2CnY4H0eEGr70D8SjtIJ6KbtH1Pfp939Csxwf75/C3Wrz59alsbTxCIP9Hl7NI57SCT+vo7fajd87YBmLBdpZLI37B7Cevb5HP/roOPxyQKRedmBF+FS//A7id4Phxk7JJ6nMq305hVXsJG6mNmz1du1tXmpJ3raGwag8Sh7WDspO/3OVYgtpEJVJ55xa/kv/ba634qkYPB0r18wHb9soztr7nI/8oz/ti4g/WHvutaAj59ykH8seL3RBuax9vDh+9sb7315vapz3xq+8ybn/YrPR4D2Fc71Fr3JWs9eqIruie0XfRb6uIjzlHX+aFF3Gsa9UbVVxd85HuXGDwDtd/fhKhs7zAjU9v4/a3f+q3b/fv3t49+9LNMY17wRJTD/Jy3wLENlDP3++RfeX97mcbUQkRrkzZVzn7Lfuc9WHoRqO3Csb4pUD2XELgkO+sAynNdKpQPmPmO0amnupAnD09pAHnPW8/Zfe8EAuhCFj+mPuCSnQnQqgtsufwzf8RLMPkL9YG0dfAdoe0AyVduwiX9E7qWIsohpddjYgNWb+dr9DAHLeWDiDcBrBFXr3u9Zc6+8+5DzeO3PdY7zutHffH8E1Cun4VLbZmw+xWZplOu9cXCJd5XQXlmeklu0i7VA0f6q/yaUJ7JeywDl2gf5CfQfp5jyJ8pSUEdi8CZkAyoyOsceaVDC/EybBkpwgUGAr4UOcmiJ4swHNVJOvUnX2fQ24sgWGi9hqvLp4YruaaB2GCc/BrIgko6ofLQ58LcCdYAFbIZA+HjQpMBbD4Gtiva1EwYp/apeeJEeSlZSDV1qjG/iEirKmkmZn1S51FWHj5PyiVTn8HYDXLRRDv0flaCyU3Z39yiOF8RH1VcG83CazJspcTnRWLJiWA5s0ARifhSmPbJByPXhSdl5FqmHUpNxqd8xoJvtcEmPxDnrzRebSG95gNZfIgeFr60kQsmdfC2X9P/+JaxE0naGV/nwkRdzKwFivax6Vv8+Ls/KYweNx6Gk960PbF3RXQ5fTnf35IAKSPPBoBy5wG08uy25at9SjuQ3dvc11NSdwT74H/doIU+24XdjHMXT4Cs5Rdgv5uWzrX6Q4rOQupabl3SyhVa3vsvbYY3bQut+ml72w+tfNFtsmD3yWPaFdBWlpjK716AsUGeDX3K+NQYrDnE63riq834Wd68nhd9bV/qgcyr8BLR9jcx9aZPdA4kMqY8uvd23bp126+ncXjsBTX243PKtH+Og912/UlbdpyAnvAk7VhLvm1OvnwT0Me4oJ48bQPgBaBx+Ii/rjFK43b37j0fSjhYUj/XMaLlOdo/ydYvAL3ksUv8I9O2Lx2uz/yHj8M5HOjyHdinfKBd1ztd97b3nmjdebZdv8pnMN7dnjx+a3v65B3x8nXp2J/jKrFI+Zrv3NImbiD5CTcpPM7n+qmMdICJD1Adq+Q64mee1V58v8H1z0/R8iqR+0IbtPde8Pth17c//598/fbgtc/Z/sgf+WP+bMxjxZNX1WTeOtJle9xqo2OIrxq2TrFQ5ktFuj7C0wOjdYl20oOs8qyfQPU1BUj3Nu5A9c7jxBD+jrvMSW6WOJ7oWejro2NMasf1L2Ozfe41S6hKt549i1/P1R6nfmYc8LXyqy/ki+lCAD+SZiwlTmjbgfKlNgL1G5yyzZM2RmD9mrGkLeRBoClQfU2B6ipwSJ1lYPLUXm0CM62v5YcGlr+8BfgmD2scotDRBfrNErWLtu0QPbVVftS7vFiUDShv2+he/Udd1+OTvPLmdaqMQN0SPUtp7QVXe5dOcyw59AGUy99rUnknQKvs+0H2e+c6mke+9rqWlQ7QVqD8pFNPYLVb5MkHRE99TFrdpMfxV/1g+qeyl4F5iY/EKTdLnm7Xvvorv+RrpNJ/QJ3ZrtAYHo/lR5Y86fj2D6U16gq+dlALqmrFn0WZQeXFSmVvwlEt3viXFEdA7oT5+/zllD+YpPp+GNlyQmtnM4pd/ZUOCw1vAOo7gaiPNLZlYPKCBLW0BpHAkKYuMqQY7XvzAAsvPLQDfutARjFyPPGRTR/MUeQ8n+3w3THxU8vBhu/kR5bXD8hz0dJ/QnW62gzmm1okI/Nd9ONnLgyNqf3Fjnx95jtiuavnAbAmpQqOsT0VPW2iDZZUmU1e2oqsZRZgU464P2iLCLZHakC35GVAF+/HTt1y28hCxAcMeZ+bD4vyTTb4CkYXdHTkIuiGWm1o6Q8sRidxB/B3vwNYnowRLkKMoegwWfRrPhTA51/IriFyYvKHHle84GGDxaIEjTr04N/xQln9pNhNPvHz0zFtOA2q50Lovpa/jGdvTJvSP+IH8c0HUPmRzxekv/GFePHhUy6yoCMD78JsruDDvv4XzTFWtjZcMBC32GReW4+AFFuNpSieJzk0MH9YENv+xhgf01/po2yYocOLjcaWetL4sfuyzLs+83HFzhD9XFgBNpYcatNn+wfwm2ILTJsyPrqeAXvKOkBs4E2M0qbO87YHrdZkWeqIcz9f0jLrGvWxz3jhZsqSR795uQGRu9KeVxpXz7SB7Fw53RFn8ovZv5GhMvOb9ZJxCMKfMXBFc08LvOTwARnGSG9ErO4XGX9oE/bVLhEZG/HRHJYN7psILuJZF/Y5AhAbxxWmBfQLByjmz+wv2vrg9de8ceXzDlx8Wf9wl1gwN+FFf/oMP0nxOb/zAvm64ntdstfsmAiy4fFtny1mSB/O9LyvaZv7VvG4fk3XJg4hz99WP3xqe/zuz2wP3/np7dG7P6t4viv9rFX4dX5TAXTPyB9eseP1M34g1581sy3GAfaCWZP2WKVXMpbwi6839XgSrzyL7sV/Rdfem1d1KFWMmHo0/z39994LnqK9sf3oj31q+/qv/5btD//h/+H2a77oi/ObYupj2vpEMvzwJHoZyyBx5pUs+pY4MFag31T/MHZY6xl/9C10/Nl9XW1XHRHwUxTx0MfzJh7osSI+YkZZzXQ5my+u2RpbIaqe61/yIDHM2hEf+oSwr/RkrlrAQHtoS/3jGkM/37lzW7zMVQfWef82i8DXb/Ey9rDV/sVHnJEmuFyG5DVECCSG+/gG0AU4ZggIINmfNPTUHhDIWpFDByk6qxcauplPR6h+4NTmpasADTv1DyhfZYDqghdbvcFQmPkpV0B+b2/qi20vIj3II005/q6+ccCXbnDB1A1YL5mS1B98Meoz6eCzm95fedzI55Na/ostCKh7obnPb1+hrePgdLgVcJOIOeNvXZWxXtenLwXrF9DOV9W3HRMn2EX9F035v1D9lTHfogHVP6E8rSPFP+ZI6wvkE5vYmFgof9t4rJ9tbx20zv2dzrqAT6r7s1/5Zf7xxNMdfPeqFgZPUj4wRJGgSID8AoSlyoomwOcUpb7YqcF2ZHf4PM/A3Be6ylLu5CP1YJI96hKH+JtysJOP/CVAZ2Hmyw+t8rVf+oSTfvNwV6qtXj4pBw9/DjQdvuik5gMaB9pNfRiUXWUzcZFZ+pEtCogX8jNugP1VTNmks0mzjYX2Cz79Q4t1qEA+WsmjJzPXcsp5M5JqpeEMKF782TZp+oDBvA/oHa1A6LJkHz9+qOKgmScLEws8MP33WBK2r6GFx4kBGn0Hpj+lXc2pDH1CykXMeld72mfNA8QnOhKLxDwXD/SzqWAMsODRIusbvtCu4N4O+ILR30NlYAqnnUD9gj8+ZLxoiqVvhCzui+0E9ZuKtCMbDs9BbC3Z3T4k8sFpr3UgetFHXemB5ZfKc/NQGep33vg3U+oqQ1zoN1GoUZ7xBS99qbwwr5DElr8dyGsFcYKmjJi9aWYsKd/2+ELoGEQf+v3/Wme8vi0/61MxfV1AR/gC5BcvudoTunboCexlYtC4tt+BE7/bnXnR+cXBMDcPIgvTPge56ZOnh8hTbv9nXUA5MaHepgztC1L4AOrrB9j2sD5X/5EHxFf0dLPWMnXAW29r0782Wz6w8wqG5iU0NtG8ktj20TUcGDBNmfa0nyjTNtC6RswB6gvwUxdZrj+pi8/kOKCAHPJ4GsI3bfFDi+RzE6W2vAbYVq5RvnlGfpV9gBBN/+kfG3D5iom1oa8fTQv1EZ64l3i2GfBeR6/LisPV97anHMRl9+rVW9ujx9e27//+H9q+7dv+v9tX/dn/+fbgtTf8Fdm3tRln832NbxiTLM1FL7Ek5qRAr9mkfTrMJtH9cPKNuPJ/+hKfjLRltYf6jNe1jongeJ/psJJTCtTGiV9A0rV70n2zZqXkUiINT28AAKyX9Bm/0UJP4Hl1oUZm1eYZd7Jwwqs/fBIJftoFfy0mD8T3jg3aAhYaC/gmHWjbCo0R0JiQ7j6Hl7R2ylPZ5kufMG1V/ojw4Fextqa+8h7z9QGZ2qIu/vAjpugz1XXlA7EF35SbAL36Zx1TbqnzmHj29JnHPmOHseA3CWQbyJhOf9jvFe7QaGfbmDhYsQyUBr+8VX4H61mITPMTZv2EYzly0rHW2J12Gd6v7hLAzjwvXLZBG17W/aryTMFjmyY0Ps3Td1fVTZLmDjyvQbGQ0llEmsFAD5EX/dTTGIIWRep2kXTBN3J3kgsFd1QZUBhM3Xvv8fShCzqbTfiYhJxKpQ6KBoKGiFRLjosmmwwuqjyivSZm/SvvbGYbD2awvzz5ADf6AxCorldB68GjbGHqeJXuLGo7z5z0QNtybBPpWZ0nTpAyUH3VRdI7SRNdrb5kDsJbOVmRrkzc2g3Ak4ncjdFzv9rHpGdzQb93oFv5mUzl2GiAbQObmyKLOZgNz3lfznY1f0ToM0bkoQGhpw611X3UVX4S4ra/sx/dRs0N9IQv8r0AV0f1VAaYdBZIYg1mY7OPqX3DI9S83BfIAPlTvXDamFA6vrGJxbcJ1UNa2+4r5vYBWg8gU0jfRu4IU6a+UJ4xmlg+9PNZF+60c5fuODZAzHkj2I2fgDiCUdUD7D4mSF2z/NgB34hlbBwRfq99i7fQ/m5cw7d0uc8iU7vA3l5kdh8yp0JjnEYvG3nR2FGtufRMG0hebXr06KHnEarhp6780Eihk4/ubKRSl5hMOI/HDru/OwIznhMaA/xnzHG46BPoKdPY0seMT75sIe14rv6FDx42eBnj7ALaR/JefJfjD2Br5ltGT/FYX55JR+9MC/CkuI+jpCprvKVboyfQ/E6jzcgcbRaan/UAeX7lmrjAg2/o4okBd4eJDx9y//CHP7x94Rd+YQ4ccoj62oP/qJOY0B+OdYjmh7cxvoTT5wlTDp7yNV/6TIH6MvtpYuXLuwP03a9ZVz1NT4AumeVpea85YNcYoO3ApuXpw2V/AlO9Y/XEe+bfDvUFBI5tqo5Zrj7o+NNyU3DClJv9Wvmp/yjfuvJOftIjHmHS6se0gT6gtPJMvsa90Dqg+lMmv9vjMCJvc41QNR96f/udd7Y3335ne/fRI5Wf6qCi/Yr0+dfhJcNnz5i2gG+QGCWMHePylTeGoGs9ht20nycCTS/By3Waq1oP27ZZX51HmUmfMSpOaHnSj/mW28+zXz8IynuUbb7rP/3qvoL2Z/74l3+NNzzeYJHiBJMByQwcXwvlF6nr4bUMZSY+ixwNcB+7I4kjmLtcDOh9UoPwJr87DjQfXd0ILGRA+gK7T6wuIpPv0sB9Fcz6ygDkCRb1k16Aljip41cZu7XdPOotb/7lm/7Qyx9tVKXLbJyAyKbt7TDKoY228qcUB6qvdVwU/RoclfxP/eIrD3cL+DA3LNQ5NT/1sXPipzOpotbyFLUo2n2mdPo0G363yLz0u+soxIE9X1CescEC5IvnWKxoPxD/g0B8iH9A63bZESfl/Y6+Y9j+WX2hvKSXfOLldOmDRwkaV1/IH/V59O+vH5U/8rtP6MZE+OP3BFh6t6hV1dkL4g5hgDf2JOf2xh5Q20eA3tgAabv8F71xuCTrDa7GUuwF4S1ekpm0KQc4fgOq5wilSVKyL+spUExsd1+yqU0c6bMeSLJWZE4TSt/1POnb+3T6RGz2cRK/mq8o6fRr8u88e+wnIFdUyTREa5fXT+Lbud7Us+nnrnc2HHIdVs/Vyvv1SsBiGYs45ZsC9O2q333A/i4/6UdoHXEGJ+/Mo2/m2wZSXl+kjs+WkNYurxzylId24SO+1o5vroiXvkKmOpHLHM31AV7o8NR+6+sD0LrqmHWsSVOeuiK8k+5U18aQKMOT9R1f9V9SKB5n2I6Pl+Ck03I7DzYpu9+VPnn6+PQwhtdUHj95sd2586Htm77lv9x+wRf80u23/84v1YZLY0Ztz8EQLegTLl1A4+exJJrtrHiQP24QA2kTPEX95xpkwJdlAvC2j0B441fqwPalfTEt44M80HoA6ejY0+jYecmxDvDlHl4/xec+Zo1QX3m8iWdJ2x5zqIc5EazD9vUP3ce72JYXL+tOxmviVp7Azg8c/S7MMrxFgLrZfqB1R71HOaDlQnmO9PJ3bBRebtO5HdLy4GcRaEym/5UtUgfPrHs5P9fw+rqXWR9ZL3i11b9Ds24u8io8N7z6qlakpDdi0qtxwrVCvKmkVv1d2/qHlPu/QgumP9PnI7QdE1+iKzyLfKI1X5j2CkcfpuwEaO2DylziA6ifdc2TTvznAfqXsQCy93vzrbe2q9lUM1jYADEBQZSzeItGvXzl/VXqvQDxZ5pQ1OZdgyx5Fg+cpN64/oeuzgZ5PUMGTthFgnwaty9qYIMCEsg5QQDqJ3qxOdAKzV+izeBOudJqHyzvq/D9+IgHgPqYCM0xXnGC3nzpIHzU+TcLHB+ULB0rNe/qs/rRuOfD0Lw2tOvc+XOBOMY8Hc0iA01Z3uu+zsUxeZ6CPX/OV7TuyB3Pc8TXpGAfrU977e8j1I+JM7YT0E0gpv/SrEWIzZgOPvLF7TmNMXw6HyfIdCH2WNPYFpt4qe+BafcDnPyUA/Xt3EfkOiHB1mO+fjQWRd5pZWNhfJLXYcDWT/8Lra9f5J9pAXBMFn9loIEAtOqt7tKbn/aBJSoIT3UB0a214bSQv2wboIy+6nZ/nfTv/qm0ypkPHb/kA8QXOfqHtuc1uerPGIF3t1tfSjcLea+J6mOvi+PmQNfE5dcRgRm7SzzU5cnhOsCLBiCX8e3i8lf1aiI08BpPE1RWi8RfedWJxucHfHDRWKcuel7o4qy5yQe4lTdltXvihPrZMV7/6vuRvzT8rxzjrnIAeeJ2WxsD5TSv5LvaJ42KsQ4pt65vr71+3yltyas5aRhdynWqn9OYPgHRvce2/k06kDWI+hVX1LsqtMbziJMvfU8H0IrpB3ZS5/oBocE3fYmPtIVN8/n6gczOW0CGeYwf5tf45osX+PIXvir1B3/wH2+/7bf99rN+aKxyDchNjxkf6rtOgDyhrC+k9a3Y8vS5vhan3cLMA+WdgF/4zrygnZkfuyx1xVe1oXqL04/Gr+sMeoDWA9AiFzQ4OT8QoKvYMrLVf6muafPF0treI508gF/1u/RZVwQqX57JC5Tvg6AyR9kZ8+ZJj3YKtXf079gWdIBH/6qzc7f8wdST5lKtOPBEUR3nrwx+8nR75+Hj7e13H24PnzzZnhBn7DAfPJfFqfkc/SiILVLcABkKGQ+pm+1o2vzR9wnUvR8eYeo/phNLu6TzEham/ISpE5gy/20BXawbrDE8KQfpe/W2Jq4WMZDDCR3nbwjh4q6Ff19UoSelH+o8Pr6MXGRUx4eBpKOpEb0nzGAGARpKPosJehJUUibfXJjKp+HL9cBIvmVSP44bNEZSectzCY4dNaF1xU7ETkIAfzuxoE3+wk47rz/yP1Ob5yQ9YiZx8oCfkBizwJrsxieOBfLc/XGssYnv8oUNV/gjGxEr2ZEDCB/R12bn2bPH2ig/MfJNNUUOKNqySj99RT9mw8GHQ0lB5vRsdz9MZ59Ea/tIKTfOrZvtmdC6xqB+s4Cx+et37DOWsqifXzSA+LQfOogJ1b7rwp1ax3y3BTI9Ivdyn8Mb2OmhJd+xQxmgbvpUHuv23EyZD9PCUn8iH+zcbV0Po53HdDP6M4b2MVYgv/v1MkzZygOryU7rs/1eFbUzsdBydO59wwGycZuxoGq3nXaz9rSPSKlDpnovXcgSo5E3i3Qp77UM9SoTux5Mrl3NhyczLl/elM0241fpsx7An9huGj8Zmyza4QsdHmLSw3VlMo4jk9glj09A2h29IIDu+gLUdvlmufWlFzoni+dtjt3am3SA8oc+9OHtwf377rnYSvvyNdX8SCFxCqKf8ZtXHnmKFL31i9fZ+rXY0/+2ESxv67FFbHGtSBk/SCfOusbdKFYlgn1OQyedEFphr5v+TB7yjdmsa1sCOZAgzw8jsum6/+CN7Wd/7tN+ReUX/5Iv3O7df+B6bmRwdxg19BPp1FU/AOo79qguH+VjHwP1r1hdR5mj/JF21HPEQsu103L1dTzWToFyacjta/mO9Qd4pusvtOpjHJpPf1mfYhuoPFA7lQN7cIue8xiAtXtE6qr7iNUFAtDwCb/B6q2tKVto3SWgrvWJV66ZAPSpb+ptvjyVAynjE/HYx9jLPsDXeLUe2uzvlo80eaceyuvRfJEQB/br2vRe4zVRVbz98NH2yU99WikHk6c+mMhb+aL1Ums8KnjTBCWKgLXlJjtaJ74/zHbFr3OYPl/CS/JNC5O/cOQ5AnovxbxwlH8Vb/VMLBx9mlB61+veaH377be3a1/1p3/P19BhYdEk0uFkHwTqcK24moerNiBTWogzCNSNoizkon1WZkOEA+5S02TBdNNklLk0HfdFf00wFgsGSQccHrjh+jOsBaKBaL5l5AqlTzRdOshNWicJeNR5zoOviV3oadNsjyr4z3jU44NACkkF5QHRQxsaD8rF1mPc2pcOaJ74kmvcXLf88mNq80YP8SX1N6soBfIeJbmUd/6dhwPJey/4wb2HSnUAYdMoHnhZuBHh23x4xQAaKA2mw5t37dn0sVDtF7Do3hcay9Wv1S8tA/BMaB18ez9C3+PRepDg9fWknbftyONjv+ImyIGpd9vr575p3n0Jf/U0jzGKORQA2Di/qARim7r41A3ZPjep9/vkOlozjvKtb9IRA0YsgrnLLNKoJ1/dQNqSeIOUQezgettCecoU4u9eh+WpZ2L7AQQq0vKEXsTcD2OsFBFhncAWFyB8QIYLMn0ev+pTIO1Y8UH3Mhvz4tXa5FSAbvJpFyltFGotq7vU7bi3ozQX9V9ko7c8+AhAbl1TgD4vQEYM2cxFNgnZeAQXo1rWmE165wCQcdR0twfs+oJAbM4+Sx3xBWZdgXr6YkL1FfxtYgJer/C3g12n/7Khevfdd51SphvQz/zjVS/iz+sY/vrwdR3A1t7m2Kl/hUt+Am3LrIeWMXbeZjB8onE9W+Oj8zWwxol5Q1laTrToeHn9KgK7rb3clHbzUUvmBV9KQ4yePruy3b//4e3bvv3vbv/sJz65/f5/9V/f7t57zd+2VfBBXX6gk6lRnQD56E7c/DlP0PMw/gFNjxt6MOtN6tFTnQXnB608xLpz+SiXfGJaOwVy57RdBuj48LeJLd18Hsc3pjTufL0ToBs6ayma+qoP6qq5a+kcF8vcqWxfF5H5BbwqDhMv0aqzafUApJfmL7z1r+sHPEfZ4iU41pFHHpjtbL5Q252LU+bIWxuzbvoIVP4I5b+UTvkn69sJ+7qnD0FaQ1TQMn9le+abO+lneeN9CZgOF0Upr0h6vyIK5IwAoc3stoC2qXiE+nmsL71w4mOCxpkTVO7YVqDlqX/yTzvlaf0c09Ci30XD5AVm/lXwQTzUzzH8Uz/90+pzH0i0IHCRpUN0Yb9x87bxyrUbklIH8eTEqfhWw1jWuEtL3UQtc8aUGWBCb7yCLqPLnVk8DxgJg4SBDc5AaXg4TwC5YHkCLMS3LhrFWcZ/sOUGYgZu5l8Fk2f3OSkw/e2G9wjU+WtoqRNao1If9mgLk1rIQtrFFB5/hmDJANCmy8TDMfGigG1Yy8sFXH1AbvWH4yhev2+JjC9C8Q/+Y7uyCccG+tlwsAlg86rJqw0FF4C83oXcovuDYfUzA72YjXbkfJFVnu+e9w91KYW/9rw5WfaRzYEneipfHUV8nuOIdrHQXVzs7HMA3rR3X9xv37693bt3zynyjL9C+OE9n9ggUH2iDsyiy6QkLT/l3hFmrqSu6a4THcd5VawNTJbW8cDGDhn8QSfQcVPfJ+y+oyv2S5tPtoDSg7k7S7+1DzIuYwc8b0/k6wuY2MCzGEYf7bKJA774otN4aPxGPmX0AY3jua3dbyAp+l+OJwj/Pr+QiIOh7/5PHy0vF3yRHHzSYJ+K8GcMXD/x1C9UzbGeOchmPeMdGuUiHxynH6CTlhc99EX9i4/o38tg4hefZj006s5jeO7rhN3/yFNmLWN8oPmZUnz1a1zykbnPuOErvrFFLEC+WvjDH/6Ifwzwjdc/dKrr4/+OR+jg0Sb+dS0onPm0EEB+tmnKBBKfPCXrXfCMv+QTn8sYndjFDrzTBwD6zv+yvwBrNuuQNOnw8UDp1e3ho6fb3/1737t96EMf9e+9/NynPq21Oe/QP3z4ULaydlUHaeNbPwqyLNvn7Z8+TXoB+Rn/AvSJkwZMXaVTJsWv9sdcQ2qnOtpfxVdBbJHDjuTVZ6YLp+/Xb+ZGB7qecojhOqR8W0xaX1223r0NXfOId3H6T1qeYn2vrqmvWB+P+qgjVvQlc2HKwk/dxA+C6rw0PlpXnEDd0TZIHjo+43vvkFOeMkD5WleY9ipTLK3guajrKKiCvwTCex3WX+ngfiMfeH/30WN/AJ7Duz++4Jvz3IDE5zUefB3AjmLNdUjYuQHUr4mF6VNh0iYvUHl4JgIzP+GoozDlp+yxPOES7QiTp/6+H7yqvnT6mW9cvPan/sRXfI36R4vVk/ULwbcyEETMAqaLAxvBNQ3xg8HJYYYNPx3Fwsh3zTNZuQMLv+9ErE0kFxf6lJTH8ikzYRkAHXB0QO7icMFmEHRS4bQHiBZcBnJptiP/7AcaRAOpnwEDmLTIkjYIzffuCflObqB8hWM5bKIt+eKcuGvVMkJDd+2y6eTr6rLpCSBLfAE2L9zJKbhddJYAeXmsNvU1pCx46AZ8iBGiL+1JzPAPwLt8LV78pD+wS/+lz4iDNjPe6ESGMpB9j/pJNtVjsoFetU2++VDliZo44ps3TvhgN0iDjQUp8vgHfzdS+A5Qx4U0gJKENO0qtM+D1NO2+Jw2YqvxCaQ/vGmV+t2XbAb4EK59kHgXp2DkgLbVFyvGs3RQDxaqF0UdI+XJxjZ1GQcZg/2NBuqSEo/9MAFWVzajjU9g2mlaqG3soTc6MmaLkclTh/h1jHfKjWdlAGhF4Fxn/GgbKE+95W2cq5M0BzViILra7N81cjxS36+/xWfA4xn9a2xE135BzMEg/Q9vY4C++qGc0t1vkraj7d/bch53kLFfWezGt8xLkDEDlKf6gNqovmNMqeucn/T6AGCjfPExdoCjzsqUjzL5IgB96ki8szHCVnUA5auuqR+g7N9wUd7zW7o8ztUX8FSn+0kipKxL/P4KKep5TZT1glcAqnPqR0d9pnwpX7+Ro8x1p7Kkra9MgXHBmwUZH7StY4IRZw7zz/rwJN6MRdQhU5/hr536M8sF6yWDLuKm7PP3aMvt7dGTK9t/9H/7z7bf+Jt++/ab/4XfsV29ztf/5uYT/YWa+I2G2J7jp2B72DEtdNtdSH18O+9X/iffeuKI/tZ7zK08sQWoqx3yyLTvOkarD5xAHXyMm8z5Y336kWsiN/g4vGLKOtVX/oFcbCpGNxQr9PBaySNtVNnT+GYdfaXYEb/ohBKfSSkD6KH/gfpJSjtP65F4aKevOzgyeFrftrZtYPUB5QHerx4aSH72AylrQgGe6jnCpJGnHWBlqr8xaFtB6IWZr2xppEcE5vgoIFe73nMq75u3K37nSEySJ1XGT0i8iXGqvpRual2QGWzBz9okT8zbJxZ+XVpZ1qu2T7VL/3k7gPpRaPlIP/LTNtB7p0EvlL8xbzzLM3kL1XnUU7nihIz32DoCsugD8KO+VMdRFzBtkKKDOHa+/8QnPrFd+8o/+Xu/5t691zRR7yrwujDznvS1m96QPdSkpMO4AEiDT5t0wTPe2eZzIlc0COTUMwUOt5+yiKizcI1DSS4wWtDZtELnAKI/fpBRQ1g6nnlB8F0KBo8QPV3Es0GmgyFSn/D41RPXJQg0LJvhNSAIEBNQ6KcM8BMM8XazTgq4o2wvZcD1S45AFU76Twit/kbmyGdfrXt0xsqD5iEv+vSz8kw00P6qbFxAfNkQEEt4geplMOUClBgB1RmIbQa9qJKJrGuQXzokZYwcvd8yeulf4rfLXYL4E76wDD4RTrpduedpd/3Fnn213fjbCwRDo3LB6oePyuiYgP76Cw96QWhMkixw6RPk8wpDFnL/8q8PDXy9rsY8X6ztfsqY6ThgfKIvcd77qGXPK5ed2N6E6Iqf0Z8LAQCt7U97hW3+KqPXF0j9Y4yzyLKx7x0g2GgHdtE3MT6uRcc6x/hc9YBT3zWiFDpYvgC8ldllgfLsvM3v5fKXJzaIJ/nSc9GlT1KfGAPQRTENvvYFf7Yj+d2m8k1Fax/WNknzQG2cya96bEze2M+FNhsSUx1XypEPVF/1A5UvUObud58OIAMNGdpMCr1Aff2p/sqVDky/p83JAzD2sz7um59Cdcz4zHqXHYc1ZkRzn6Za9Yy1c0yM1J/rwN4v0si6EElSbNb+ByHtryz+tVx5oGn5dnn5xUbG/TZjkzr0WcbyQqf1q/PJAqbN9Aj1CWz79J/mNdfaG9vDh4+kkLccHmw//hM/t33DN3zT9sf+zT+zfexzf6Gk5YfV4ovsL3+PtuJXaNa/wKbWRnsCPOGPHO1xm4Q2seBc12rHsbwQQBf9AHrurrraarljq+Xm55hLrNYcFo1rEHrZj7ChffI4nz9iDwNPb65yx9a/bSG1xM62hdWPNXSEnPYXGacdS/XDNt3feBF4VR4blEGuRa1rGwFo6JtQmcLMF6Dhy+S9lBanz2072PXlUptKA+Fp/lhP2jaV54iOtXiKwCyDPixqvgHInKfn/u0RJJ9rRgqypXHia7tQij2OiT/ggws+rbc+8Is1yLqldPo2gfojDZg+AdY9aM2fxu5AoHl0H/sAuGSzMH2tnqM8EDq5V+vCdmHqmghMf2Zdfeh4+ic/9EPb1afPrm2f/syj7d1HGmwvbm43bj1QZ+Ruy5VrdzVZb2jreUsT8N526/Yb2517H9Xad397/uKGDiFXt8c8/9KieOPWHdXd327cvq1V8ur2RJsDHoW98/Dd7dFjJjgHnGfCp1pEmfxXpK8fut3RH7KXk7OxtAfnZ8OyKeHHwXL39IhzEai+6py6xOG0UH4QqNwRy9NJU35g6heX08LUzcUUoB36X3TqQ/dmd+TBthlekLx/ZX/Jlcbhj05m0uBf+DORwN0HDWhvpPeFApj+A5GTr8u280r9zT8SwVaerCCzXzSqL/aUKvzNA/iqCEqtDlZCPiDPB+H9A2lsdJWnHqQsV091rpcPay062QQmLXFLXFpfwBdo8T/Y/pxxTjs4iOd1khxGuMtEDPZFPvb2GDMOj2OmUFfY+FemtoFdLgcJUB6fdFMHTJ0AZbC+TJ+qGyi9/IUjf+0A9ak8BvXDScYbxEUXwLvrj+3ENX5W37S/Q2J/9Mc1i+YDOePFLuaHOLnDST1jOnLp/+oAJ8T03t+U5/ih3PmRtjPe94vyJUAO3CH9AVQPgDxztE/F0Hu6CSOZyJFHJ77ucdr9fTmO8ft88zHtlg95fJhjPTrhyd3A5okB5Ry89znMa1Z9bQq9befMA7VJuqNiIJ68Mqp+MkfmBLIcnvk2KUktWvqTbw579lybyTHeqhNAtnikAaUB0NABlt61AJi8wFHPrj9xPKft7VfJmHpki+E/4hGgtY9nvb+B75nsXuV1nTtKb27/6B/9kCxd337lr/g14qDPd7mJE9qu2b6k6sc1JluXMROe8zUztEJ5gdo7yhcqP3WBc2wXZ7l8ALJTN3zdH8ALlKd9zJ1vXt95prmXm6N8TTW/YcGBZPg65HmiQlj9edTlx0Tsdv9xxPIA9RNoOyYNmDqnLHDkfZWOCZU/6jrCq2xBwxfa17gWS29bwQmTd8qAszzrwcoe64D6pTMFTGf1YNbuvXwGEq2/qsxY0Fr8SPjuk6fbWzroP9LYeKzyE42Pp6r3RxY0J7gu9+2dqffYntkXpU3+Y7nQfrxUd5Q/wrT5QVD5D/JzwqTP+Qa8SuZVQKzaTvKf+cxnSO9p4vKk5PXtyZNrOkAooKK99+KO8eo1HVKuP9BEvK2Oubm9uHp3uyb+967owPLilg8xd+59aLt55/Xt+k0OK9d1WLmizpWDV7Ug3Ly9XeODiXSgFk6eruSDRnJGXUq5P95InoWh3wTGu33wyWPGz0AGRzeRuphxMdfAmegPUGoAqTX5USQGkVL2suWnHiAoRWAGtoOWtEi5CO/kv6SH8rHzTnxs6rShIvUBQ82dZfI+ZGgTDPpCPMrRiS70B4lJX6kgX4AXl9DrJxzs8iU7/QzG1/CvhV/+z7aSEgs2Utxd4JtfejDZ23qIy4o3MP0F428Qn7350Oa/TyPwM49MiT8+SW4dDPJVw/Dgo7UnrrKZi0/iVATaDmDWgacLlpBDCPbT35o47qPGMXrIV925LspBYpG7NsFsuDTmNcbVFPPDU+wdHrCHG18Q5VN4qzdQWmUAaB2jlS1SBruZJJ8NcsYNQP9Sl7bs46SyjTF9IWtB0QB4wTlnEIdGHNuXKb88l5qftPpRcFl9rh478yHsSSsLTH2XbE7dyKNzVb3EV95JP0JYEr8JlInf7I950Jn642N93X0u9JtLpiz18BF3YPo90wD5lxGRiF2ub7zbv0DHT30ASKe/wLkfWcvZAOJznxiR8oH2u3fubdd9MAmkbRk/vK6H6sjtWJ/gxUZjPWNbuhK0ipe1EH5sJNalzzrSnZ44A2nL3ibiM9fewF7XNPlzmD4WgdorUs43axGDG9ujR0+3n/3kp7e//R3fvX3xr/uN20c/62OSiu/2eW3O6kex+i/ZDOxrwLH+En0iMS60fOSZCMAD0mdtJ9h6oDTwEg80xkDXTuqA8oHm4Y0OVSGXJzy8CaJrD32HjMMnvfCggmuPNUVX7ZG2bbMMlK/tKl8ROJYB8vPzFvjbtqCj9Im1eYRZP9PGAvz5AHz4QFy5dkxdzeNXsXTwCJdowPSp2HbPGLwfWs9C4EQ78HGzr2sOe88bt25tV9Wup/LtnUePt5/9zJvbm+8+9IHkPQaD9qjel76QD+wul95L8H5tn9D6yU8cwUsw9bUdhVk39U0svJ/s+7VrAn3c/gemHbA2pq3WtX3oaN2bb765XfsH3/edX/Ptf/u7tx/7sZ/a3n5bE+DZVR1M3tveeeepLgZ3tocPn203bt7Zbt66rw68I7wr0Zu6GPIBIe4U31IL8oNNT57x7jKTWpPwPd7dvCM+Gfa3cDGZ1anqUN/94uuB+aX4Rcv6KMc14KRQTmdxygVhBxbx5b/rfUFcvA0OCNDQOZiBGYwjvQC92PKE2kCCAZ3XEHIXtT5Ut+/wWQp98eVki2b7wgR/70zuNnPCJw8Fv7P5Atlos2DtNBatyPSizaNq6N00OHarDv34yud+2BSoctmxW9GhtuG95VTZenwBqH9PmxB/O5X+8QjVj1FXnm/TMaswTYAvBHRBi87QyfoVL0iL1gPJRPxxuv4ag0Biv0P6sRuLpidkzFE/YrfL54ASOnK1LUnxEFs2hbB3IwRf65AFlrsC6ZH9jINg+l42+YOGT2E2HX3VmQWAuvheXzrmANKJXDyAqav6UEMePejovADaHsBfjSiAFziNccUFQFXSPXZpR2RKA2xW/0Gv/vRJ6DMF4l/aVvsF+mX2iZ/66dCI6ZdeN4EsbP/aRlO8Vbr7qtgyb6UitqEBu8763/6ozsjvUJ/bhgJlnhBk07SPm4wLpdg86Wx8nLi9cxwiW3n0Tqx9oDQgevc2g8AcB9BaRm7mgeqD9kzrQD/XQZsqW5g2gJb5wChxYN3nZlWelOvAce3mduvm7e3WrdvSrQ2OkLmT13HxGx35QDyAH9VJm+pb65ovTyD5vtIYFtbHPGkHsmGJXPgb66A4llx17/ZOtpZs6MSk/tSPc6h8ccKRxutHT54+327dvqvr7T25c2f7z/7zb9i+4iv+wPZLf/mvkSX5bx8kcyW2A/genyaknQHqaH+fXLU9lUm5sYjcrAfmGIB+Ki9dLUdX9SXfsQvPvvadA3wvU/f1y3JCt0W8/UxJx40/LyL9HIo5oKDv0ZPHvrb6ph1jyWPU7PbboDEIad2DMbTd9ltZym1L2w6WDlRmQvkr0zww80BjVKje2i1UrnRwll8FnQeVL5ZGfCe9bSxegsoDlXsVzLrpZ+Xsv9eDxAEOyxhNMojbKfVWI7Q+4qvOzTKOrqzFeM6YeKw1LVU5wLLnuUbfIyPZ4dLJp4n1+f1iDMB7Kc0SsfIHqP5X6X4/+lHuZE9QelLol+0D04fKVVfLhVk/xwhjiJjzyuR3ftd3bld+71d88YtPfvJnt0996s3tnbf5YPv17e6dO0sBG9pt+5yPfdb2xhsPtgf3724f+ciHt9dee00XDF00bt3YPvLRN7b7D+5ut2/f2j70ode3e3dv+zWct978lObti+011d26qc3texx4nujg86bUyhnx1Gc2le1gJkE2G1hnaNC5vLtIo7NAdVPtr5Fk0yW2NrQBoZENwsxz8SQIAHTkZxCh4UP53w/UHeLXAcsXJ3zDhwxG9ID+jQMqxdMTeTd52dTt/NmgRBe0I9I+wG1XGziY4Cbl+l55ey/DPGnIE5GcSCF2obE+VXnjL7+RdbtlC1BJirAtPvpHvHkiQT2LfGS7MDVu6Usu7lzQ9kW1fhZY1rEJz2wbCD9wlGve7VT6RDHATfPhsfng4d3w9LEPvVhTuQjAS9Os0yGiIr42pX1pV75kIW1LnGGj7fTb+ZhJWp9OeeyceAKz7dG57Cvu8KKX8Q5gH4Tudgl4jawbVMstaB6+8jdPHTZJ87Rtj33T8KdNz7TpgX+3GVliFn3p72Ld2PujfLt/9QcuoFXwlI90H0N7W2x72cqTtPRJN8N9Yod9Ustzn2utIQWsoBdi2lp/Vhs0bjpn0QugK/YSo26UqC4PgF0wPlcu6w589ktzib4tL3ZOh+SFpzqPB/TmhkT7rH2EnfJiq9Bx2TrrEsAf/8/7vnOZWHInlPE25epXobEgRRadXVM5pGAfgCex2PuPOn8lp+R80feTQ3zSweZqvlELPr/fL130n5+u0Zs8HdUfv2WCfP2GH0i8c+ir7wD15VHJCA8w2w4gj88A9KknIE/ka8ntC/Oqjja5vOwQ6eNheR9z5OtXbKNnxq8+UGdQXlFVmc31tt268/r2s59+sn3VV/872//23/0Pti/6tf/C9vDxU6t/cYV1UrjGzfaCNqJzlQXTfm3xeRWehKePUl/fMn7gM/kEFPNKXnTAV79Pvi9d6CwC6KptADoyjEP8JcZzHFnn4q0bFIkb6HquEQIfSNS37FW4ecGrno/5jQodQLg5xwfckWGs8fq5yzf4IUqtf9J5sks86x/04Qv1GcfEqfM/bShabvU7cZ0A71nbFv+MxxFLvwSVB9ABX8cU5dIKtQNAb98Bx7rCpAPYrN7Wlf8oV56pY/JM+5MOQGdlh+462OBFn2IfbuX1P3stp0tHNGrOc7MDG+TZh0qWMjGiX59xKBH9qui3tR7e1/723u3b203HkD7Ka/ZA2zHbMmH63/zsH6Cy1eObbCdvdyhf9ZzateQKM1+YMkf+1hWyPuw8005TaMSs5dKq/wjQGPe0HR7yrPWf/OQnt//4P/nz25Xv/NZvfnHv3n1/+9ZP/PhPbm+++ZYW5RvbJz7xie07vuNvb//0n37cv6r78OHb25tvfVoKnm1P+MGTx0+kiA05XwvKp+efbZ/9WR/dfvEv/oLtl/+yL9w+TweZX/gFn7d95MOvbx/+0AMfTJ49fbR98md+Wp2cb+O6c/eW9LytBSHv6ROALCZMZELB4E5QclBJY6j3QNLA447GNd9d2yc+jaa+gwsgX54uBK2fMrG/X1ygkYIF6lzvYc/ThPB2gW49qJJSNdYXqCzi/Uat3p0vwM8FkRQfsxDvHQ3gD5h28O1Q+2Ao2DYZO+MM/514Znr9ZvoOe9aNv+VhUV2T4orK3ggIaRatZ0IiU0Cmutv+0ujH0kDzLL/QX7nCLJe/QBm7pI81bnw6Mp0xkTSLfnjETa105kJB3qCrS8aT+vw6/cz4YbLkAkzf4Af1pPQHcU8fhMZTP3ihg+TzSJhIpp8A6BOQbRubLw8yLq/Qto+h4wN1Haf4nDmyy01IOzJmyNdW+PLr3qTlK0/K664RX2yhOJVeYH7iA/Gadai2PI+65VP1FuCtT4GOlZSQaVvKkz6t/tjCdj7sjGAvtvTFiOfqY9apeSihHqncpecChP6Mk6DKQjYYPeQApPgGoD8ygfh3zodPtZkY7vOA+KX/4n8OJGlnY5ZY7P53jFZPfK3tHeov9CIAHaSMDcZT6+szKesQFwrHbsmVDyxQf5Rtmbr0SfzY+7tlXfR1LUg8KbOZY8yopFh0jiVurDWaW7w+KfOiWq7f1DVt137tNJ20IHN+rzvqANoPQOX3lP+oK+++2WPyIkvW3NgQX2Qg1K5zZzaB+tMDEgBtItxPHnMtVQx0HfroZ/+C7Vu//Xu3//uf//rt3/0//IfbvfufpY2WuBT2F1d0fd34+uXK5vOcHluCo/3Ggnb0UFKgDqB9zI3OgcrzQXHmFWnG/x5fwGWl0Ob4CM95G7GBXGSz4Z9+4hd2DCf6Hk/L6/pmW8rfkL3uWzjs+qth5as/Q7L8VcutM0/v+HZR2hJf+CIfAP+xdulQwvov644N9PqbcdxyEFrrScHEdT9oA6TNl29i6YUp1xSEpzFvHQB9loGpj3zLkw603aVTrq3ZviPUHmnzUw+Ar9OvWQddEXLeVLKiNc8osy/qpJPeIQ8HT9GYt7zs4R/bljzxd1+Ll7HznBtf7DNVd0dj574OtXdv39lu3sj1N9eVfQxYs8rtxyPUF+tf/IUZC9JMrdXGZaPQPPQJlrtAuwTQp57iTic997FQucYKmH0/9bQeoHwcI9wA+/jHP779P/7iX9iu/MPv/y7qtNjf2u7cubu9++4jMb233b17d/v0Zz6tCXx9u33npjqH75F/pPp3th/+4R/e/uE//If+UMqnfu5TNvQzOmy88/ab26c//XPb2299xvkH9+9sdyX7y37pL9l+0S/6BT6g0Mmf9dEPb5/3eZ+7fd7nf45sXtXC+o4WiIda/PL4n3f28zkBLRLuFHW8LkYsoGxCGAQerFycheS9mKihfFaERhKoOaBnuZuobLo0IJETwsOduD7GrWw6pp1E561B600nQQ7mjg2dQSdxJWBSsYgqb1oWKjYCsa92yBZQ3WlLNgvcyaEMdPDSt9imDA8bB2RnJ4N+DUq8aUdkkQPmRIHGgRAatrgIepFdDeMggp801Hdo6QvK0kkZeZcFjr+wdidk8iYGrYOWz6q4aP8nUG6besEvwIrcM9pGvWJmeW0SSOAn7j6EiOY+YJmyiVVWnnriTT9wcSKmGT8ZY9w1c0zku+MmHuj4RNm/5yNdu6/djKhM2LlqkYj/1G7R25+Ma/sNyE8AvdHFmH9qfYhCwz9SfGAiJ/bYjs4p2zbELmNkjpP0Wz+zM/0jDipINncO4Uev+1Z68Md8ksOH1sEHkMDDoQSa/V/9V57aQ1/sxjb16Jr68BVfGlf7Yf8oJ47hjR7qKks5utpv4bUeIXdIef3S85Td25Lpa0T+Wu6xuagPzT/narYg7Ui5/oev4yV9J7Uupy7+gdjtGIiuxNEbx3UoQX94o1vqrDM0YPcHiI2sfUB5q9/1mF30vsO+j6/GJLxFQB54PDq/5N0+dEqufAVoqh48ql/qofuVXveXsoor+vq0hP7zOHW7xSyknj6knyRhvUDbixztIa0vO89+x332LzppP3nmPeUpD7SdIBvQri8eL67Dm8w98shSDsjGsgUwJ5PfY1bd4BF2mmwic+X69viJ5vx2ffucj/2S7d/7D/7T7Z/88E9t/7v//f9VdFzDtnzykxLWBuYw9tS38pcxiXnsBvc5xkYc//wkQf3c1zWpA/D35MfyHWBz1zWh/VCdALy0IrHaYxHY89DpP3jMd+qz+AgCpNK0x08+Vw8uY4cS9Twp4VCCzMPHHEqYWxy82N9obyF/uRagwT6qLbzihSkOKT2UACph/OQ/bcbGjRsas/pjXKEXGtD2ppyxRop8dbQN1LXtrQMog82Xf+qY9ZPmOAxeyvVt8rW+MMukU39T6NVFHEqb0DJ1U3aW4Zly6Jz1wKyn30WgJ9zvrWEPIyGNYfY6e5vQsssrBoxTEUGW3r6Kz3hP/N/bbt24rsPsdRq2PX/62OlNzfubor/24L7G+Lzmp49Ls2JbDWAZ8/XndKAeMNtrV+3urgNoPenennOojeqbMgB1GYOB8lfG1x3D9Ce2pi7aWZli9ajgcmHKG5Un1qy1P/AD/3D72q/7S9uVf/C93yV6NiC8psFizUL77sOHWtQe+/H40mMnk5fDTFbx37xG59y0Y481yd988zPbT//0T24//uP/bPuZn/6p7ROf+PHtEz/54+J9okn/ePvRH/0R833+53+eDyd3717ffv2v+7VSySL2TPTP3T72uZ/tuqs6nGwvnuqA8xnZfW97/fUH28OH72jS89SF9z4fqf7JdsN3uTPp8IODCY3nggY8ZWPJpkY0rT/mZeLwuyw3b9/z0yF/aFJ1uXiz+Xvqr9skbx0aoOjvBpWYESu++YR3nnOR44ADfzdkjF98yqEJn4ihF3jpZQIwqeA7dSKa3ZfQddGVn6F38MUf6gH/KFBGrSFyQaDvzk442cEL+YsNLk6AN+hMqGULOr+a3HwWNopsCNT/Gh+525kBHJ+ji00HfiBDil3ikPgJRCOu11cZHupBZKgDiB9Ak3Lxx4Hops96oZh24CX2bKwUafNbRnMQHdnkXvO319CnqVafis6FOE/u0Ir95Z/aSJv4rAw/9sb8uH3njmoQjn/ue/GDxMJ97Wr8wvegPygn+vP38ooL/qDn2VM2X7Qjcc6mgYUD5cshQ2yyQesYyQeCs1FE/vq6k0PfZO4ik1iQx8f4l3K0a4yuhrMJQSR9mDGS9qdtPlDypPDErzaxCxAVmljcB7du33EbmSeA+0T1+WE8LgwZL/QDfvSi1nEQ9W3vPk9sQ0bSP1lgobW/AMpA5dIvmR+5GSF+zRE2aIwH6OipveqqHqD2bVP9SFXrE+tsxlhHGcPub8PuC3pJ4U8fvTw/6kt1Y3b3L2sVfvtiLBFv8mWjfQXAW3/hb0yzZjHP9/Vit5NYVa51lYd+2nRe1/zXGNrH17mPgO14DqePiAd9DXZdRZYysjkop1/PD70rdkJMdXNfu7QdCG/iRh0+Mw6BPP3J2oLu2tzRbE6Ja3xPf6AXyA2Q6if++JV5LRHLZs3PWhI5+bh8Pc0v+x2bIVHfcRH9xBUf07f4AGPWsdi5rmv1s+3e/c/eHrz+edt/74/88e1f+oo/sP3JP/1VWp9ykNBIl80n3qBFP2NAYx0bWrtvaPwzd9EdnapXStx5dendh3x7ZjbsvgkmDzpH8Yv4zLGBp+2ztqV5eEuDZ9KAtDn81KfvNJ7VYPjY8JMy5vgRvMRZbZGsN5iS82eP8Gfx0Shk0H3/7j3nifu7jx5uD7U36OdKgJMvrEsEQ4DcCeiH+qxi6+ozwLznswf0E+MMnuIEivgJXwGe6mmcgPgcOOqDrwgc64HWNQWmDDDlm067k78p/k1bUx9A/aQd66et5idAmzItF6d8+U71yrOWFOBsncuSQfxE91wJHb9BX6vIa4zAvCTVsPj7XHOMOXFTfMwFDr38wCsHFrSxZ5Ai5xk6xDMRlQ2N6ec4IPrplf7lX33Avq8R2ETH6o/4HgRmu5ADWgbKV2hd17EJ1QWiKzzReYRpK77Fd5B1mvq8hbC36cSvddRfJGT7V7bv/p7v2b75W75lu/KP/pu/+yJ35LNJ8ysXajyTmUfjntQClLE4EBg7q/Q9bcjf08HkhjZDXpDkU5zDAS58T7fXXntgw7fv3PbTkO/7vu8Vft/2Ez/xE9vP/dzPbr/21/zK7Z/qoPId3/Ht28/8zKfVmdv24MGt7Zf8ki/YPvTGg+23/pbftH3yZ35y+9W/+ldsH/nwG9vrot25c2t7+O7bcuWpBoQa9OLZ9vbbb8uHq9ud27dtG5v37931QYj3An3ooGN9EV4DTocSvknhOoNq3T3hSZDfW1Y7kMm7zFnQ9J9jlFgouCL5oskhiMGmC0TGlmJwhYsdcdN/Ag9GxcUDjIHqOGrRREB12ANIbQvl4JLPHfdOvA5GJtL5ogak7oMBqU4ROSXduFJdiZM3oiJRR7vRTZ5YKorrCUM2VpXxBmX56guGZOpT2+nBaV37JESWOCHDWGNBT9zURomjAqRM7ALIYC2bTGDX55JRlpTuGwiPdel++pixoYM3Bxsmj/qQkONf/FiLqgRZnLDK+KAPGWM3bnNwxR4yOLj6cm32GJP45gYsX+oH2StX1uaQVzDQ4TUMJyPTbxjrL+SvRgnQw6LLoTyyHJABNjEAr0XiSvo0/mCbuU4MuhAC7R8o3ey545dcxm3GgtylxY5NX9GCx3EHlYdOjH3RJa4LAerpX9YH5t1+iE3sqLMOl9fcW+21XwNiN3LkK1covVB5fPYrGpKt3dZVD9jx6z5ZcOKTT3zDYOd4AX54ulbUd+hA5QGyju1JJr4A0IqtA+qL46ls6tMvnpXSF50Zw8DUgb9e35Xnh08zGMNTqA9Z8wPIoo86fEizxacyNK8Xtp157A2/mPb+wQZ69l/fp4wv+AuQ5oZAfK/f2HF7DfGtPq5EEP+RbQoP9nIdyw8jYhMfkye+Gb/RG2VRkXbG9/QDNnLwThndfVICv2pFV07jn3lG/rThaOyWrvhN3rVCxckrjKjw6I8bdRkTJi/drB/YueKDx7Xr97b7Dz62/diPf3r7yj/zb2//y//1/2b7rb/jX/T45l6H3zrY8pQuc5E1TmOTtU3XTt90wi93KHnm3OYDCYfXh48ebU81R9kPeJOkSsYFmyrmL74lzqt/qJcc6+U89AHtM8odJ40vZWCWqXe89Ieh2kg91FxjAPo4N0rW4V78pOl7yajuwYMHojMH3tNh693tqcZbbk4EzXeKdcZePF+gcm7WBJGZ/lrGfZi6juHqBsoPD/k9DdQuWN+PEPkdpjzQ+iP9CLUzYeqe9ccUgLcITH7gqOsIjVlh5gHKyM1xUvpMC7VfPMYP2gQOpAq/YdahF3y//mNt2zQPGWeMLdata8rf0Z7g9q2bWl+vbK/dvy9lmgvYwVfNGS8fjFzx+vV5YiCUx6fxnesjr+czthlTgOSXi213W48uZKev9fP9YF/7zqGxiI7yXNZFHXyRybiH1kMJ7aq+6EmZJZP1npsLcn771m/9tu3b//bfzqEkr6jkHVOEWASY8Le0wacOxQSpFyg3nk2S2n7z+s01yaVcm0gCiX1QWhRUdPbimA8/Is9TCO4mPH0iuSdPdUD55PaTn/iJ7fu/XweWH/8xLR73VL9tf+/v/d3tRz7+Q1r8tCBev6qDyYf8lOWzP/uj0vds+7Vf9Mu3z/+8z3YD2XxdF89rkuX3UO7dvaWD0Lsbn2Xh9yS44+zfuBAvbeFOMo6yycR3Trw80eGkSxx455SLjgeK+5mOZ0OazqZNbCp5BcQXXja0LJSsao5lOsF33OgE9wvExBGZp9pIsiFtpwHEC4AEPR0JKJX/kzevPCATntad8Qh2Hed5YoZvgCzp/9TFBzb66U81zOMAoOyNLnQhFyf4oVtuyU7fyYOZwOuiJn1c5ODNQM5FiLhSn3G5P5mK/fQBmDbGZ+x4nNq2KCpjGnlJiKL+UA5aX82J+PJBZdYY9ZR54IXeOHKnhKcjMqI24IUu8+r3G1p82tccCqJ/yYiX8a9qiKZZUuPDYdKguqpxKRFZRQc81OP7HscsYskbMbL4ODRmbnUBSPzQzaGJ+m4ccsBis5gnKox5FlEg4xYppSo75qrz3SPqNL85lMDOvMQ/8yvtXflswuDlsK6D/q3b2+uvv769o4P+o0cckPYLCynx5SkmfQ0t/Zy4AeXH1wmNL4DfyFUvUD210zzQMjYcL40jAPq53rSvm6qWp078Uwfah9JNGxCZ5PFrH7eJYdNdPlh79lHlyL4cHwYtfIAP51pb/NXhlgsN2PX0porWP8aJ+CV10jGhfjTfOIMAEoiRUsfoYSwgQ7mHDg6oBWKF34wVxilP97hm9OvNuY7s44k50f5Nfo91fIEHaCzjTWHn3X3qQSRrA0/tC9HZ/lMbNR/b/sgoL/Jqvmn8MjrEyso9+8ia3li7zfypvfjsTQgOyD90OWsdqufbsqhhTCiesZV2gBk/8lG+qQs1fnX91aHkIx/9hdvXft03bf/+f/ifbn/x6/6qDilv2A5PYuWRNCSm8ZODRXzjUJIxwtixR+ZhreD3Ox4/fuJNAxr6QXA2cl6/5SNri6Xk6BwbKHN88PUAbYvrPQYzzttHHkuiYYP1HJ2O1pCLHdlTPOAH7JNQ1JMv3MFmnatfrEfww8uNTD7Qjm7ah94jmLZkSXMgJZvUMVQePvIeImpz/Wz7rMcQv1rOfFj6BdApl7bL7e0HyjPrL0H1HPVVV/17FdRO4ajPbR7yR/7G50iv/VfZLp30kmwB/RPKV5lLNkoHTgfeBdMOUL6pozxcF+k/f0up6n0zReOKw4gs4JwPKODdO7e3W97rSF517IOYd1yjmeuzHWhHQyC8pIHdD4ASyJiuX4xtgPKZ3vp9oS3ApDefuUgfn8e5AB9zB0AXZX5yo/Lc+AKmHa9fC/jNKT8UUWy++Zu/Zfvhj398u/I9f+dbX7A456sXuTBIkcoEW9JW7sVB2AZ6EdA/zDx9/Cy/AeIFN8bdELmau168HsNCm0l7HhheV8lmxrrVcH5Nkw68f//e9vZbb/pJxw/90D/xYeFHfuTj24/+yI/4lbK///f/ng8rV3UoeO21u/Lvmeg3tBG6tv2G3/DFOqz8qu1X/apf6ronTx9uV6/J9sbjYC6Smw8r/JjjNf8ad94pvSO7DBgWNi42Dx8+1OHoNfvLUyFczoWGwGvDokMNn3/hgkrjqeMd8zSNCxQZmqVBIhkGYT4vk7ZyAeKrknMBS0c1xg7TilUhMbs0SZvudS/zLKYBVIP4A2f7YNb1jj196cGmP8r217KRh49JSvwygFUBbdm1P/6DP2MB7Kavg56+QDd1GTu5618ZBjTjhVgHoh+IHqH9WnmrJRbEF+/wIHlk2dN4YaYOVdoYMPTRz5O02zx5W7480+HZd/WllA/+0z5eaaCv0ec5Q07l2M/mD3O0qRsKuBA3j+pIkc8tusYoC0GugdTTR5Z0vceg5HIoyOuD/K4DdvwVqvKT/qPOByPl3b/ot38qi4dNQ2zFD3oY5vhLu0J3/9gfxpipRp6SsRgDxDEbOeZUPij9sY99bHtTF/933nlH9pCJPg4kt2/fEV3zcLUFe4wT8gDlxNQGz6DjG51TDiQPzDxAHl7oHX+Va335qYPu11UG/+SVMkUAjExkd3vkpwzxIS61SV0OErufrWs9CA2s76B515/zSiKbdVfSoubQWjnqsV/d/sruNa6q8wi1D9SP5pFArgcR12fInPTliVnHUtpGn7rPVb5xndeBrGnx5HpDO9DXQxXqkI3e+HHS6/EbHU3r54wfBxL4se15KRrrfoF5kTmKrHwVH2V0eI5YL3xpB0g8GfPIggxX9HPAQDZtoaWqV7yRnYeSHZBXvdcm1aDf16uMofgQf9yH6t733tNcf0/Xzu3W9uGPfMH2v/i3/1fboyfXt//z/+U/8s0uDhO4x1PW06EEOzzd08LjmxTYcIzpz5XKLQ4k/PYUqW2rirWu/pumPz81dlsSlzMUjRiyMaEMtB2V6fjfy+Elbn49iwX6giw8xMJiq551ujz1AUAX1xF0882h1NPvHEq8KRUbvPWh121o6HMdZflanU1jb6Xu94zJ2Y7qJYnceZura9IA8l5TBfBQxk7Lpb0flG/CtIOfQMukk7/1wKQ33/ZV/miv+kojLX9x8hegA62j3LYDjXHiv/t+1DflgWOZ/yXlPED9q2wWpn6eJtJH+GL7xIMbKxq7z9lT6kDy2J+XTv4NHYr9ORTxE7srmsg8qew+6Blyup5iIzeNVn+rbnl1sk+ajwvs8UAHegHqp/+Va9sB1qQJravdwrEMwIv+OV9w0k+GRaNcm0m7xu/jlifBT9Ve9lpf9/Vf78+pX/n2v/U3X7BBuHfvngQzkficgt//Vh6jNBJsA+HxNxoor1BIcycnE1j1a6FBhleg9sGTCc5FjHouEn59atmzo/wTby7guiBIB09VfEC4z2dKHrpz4f2BH/iB7Z9+/Ee2f/yPf3D79Gd+TgvO/e0f/IPv3X70R39IC8472+uv39w+93M/a/v8X/A526/5ol+xff7nf0yD4oHaesuL6W0dYB7cu+EnMO+++6794v1anpDcusld3Kf2QaG1PQaSfVbQaZs3ezpk5OsExecLGBPDQbIM8XB71Sb6I9fYFQvFjt9zuaaLRDqrcZScGB03K3MfnwCdSZOBHyxAL5Z+qZ5g4z+p6+27UqEPUGLJB7Gz2LcP4Ul9JgEAHT1q0Fk5dnawVcm0ncSQNHqil5jXZvIZSynzLnruOERH25OJOdsMPHrcO/SZDPGZmrTr6pWMyf5Q53VtknjixWdLOKi7Tnaec3GWD35igJw0+MsXpIyLY/ShGD3JI8cG0f6pnbljnHhwBxD2F2pveBMrkDBSiR1/J7p5+0pc6xQT609saHsPJYnV3of4AWSM9ZF26lhE4xFqpbeF5Yt5RMcm+ZMPK+VQn7s92EtsWYDbnjfeeINhJUx/8jSp/nAAvH6duRwb7b8C+d1XHEmsWgeiq5se8tSbV1CdALTqh06MiF/L5SlCQx9rY/NFwHqFsuB5jwwAL+qiJ7anX+WrLvoMKL1QGdLKRffuK+Pk9JTTPLHPmKOS8UnfpF8SCzC2tf4qb3GPr+g90z/SwllZ1wA2jlnPM1dbP/XELnUzHkp1oMwP6hLK8KU+c706AfShq2gh/5+YZI7UJv+Hv3E8rhu036nkAtiPj8hFlxThJzrILJ2tBy3DGJAc+X44XC1yGbAujd2r6wbLy4cS9EnvQUajVOVs/EBotCOHEjYksnvt7vb6hz9v++TPvrv9j/7Yn9n+3P/s39l+z+/7g+qX2OCGnFoghbnmssbxNfYcSmgXNxnsh/smceWVYp6Q8HW50NN2qtJ2b+QX8pnCxtj6zZa+YeLTp8zPvW/3OYTdrvWVLR/t7aHEHq560upPX4V/9kl5RTz51k0fN5lYU9DPXsJPuhdQD//ePwFyxyckBYYPvOFPfNzmNRfab1W3p7uf8E//awNfqq/1bQ9QGmllCtXVeAKTpzpaX/4J1XvUPaH+VPaSH1NP+SqDPHDJBvW9/k+sLnynXN5i4WjzCNC9v1qmyw8cdV0CapnqteH+EtUakCc2WsvYa+Irb1o89Uclrvo1wgf3teeujG3HFeYDN/p5yucbTKznMnTkw3fGP35AbzzaJ/ULID8h9EVbc6iA/VRFtjomQCu9qe2PMjbjy7qG1cy6jstTzcV85koM29f+pa/1q6JXvufv/K0X3BFhsvLaEq9dsLBCu+6g5C4xk6sDCCVaWuz37Zu3TaceyF3ZGD0GB6eVtT5oPPHoB+hYIPDNi8bT514UuUtJK/n64fs6kHBnB0CWuofvPtxu3bi98ZXA3FHiHfp/9s/+qUSeb5/85E9tP/xDP7j913/r/7393M/9jA4tP+vDxoP7t/y7K/fu3fWh5Cu+/Hdsv+gLPk+D5L503vBTGp7OaLfm9wLJE1TuKrMB8GcolMcvBpvvVGvQ0AZ/PaVHqZ10mzV05Pe6uy66LwLKu+PFeEUXB57K0KbCKWYrT7qUOleIDIMjcS5AL1p+1VVvEVk2FqQpp1h99PLx0JBNefi5gNLHlU2bVAff0jHrScnlf0C8GqjRn741TdVLxItSxxdpLsq5cHfja9csl/bCd7J7umjlgu9J7DYizyssrlYfMqnoQ17HSsqdfPjZZHMooe3oJUUrGymVzFPbBRYMePukx76o3aVzKLH/bDBU0/bDZ17GkXixwXjJRpM5FxvwI89c7QWXGCHLRpo49YLIfAPiSzf6kfOXQiyd3mzwpzSwbxoAH3KgqoyLRs01XutCpoti3kXnDmt0cVPhhuYWWvu0BFAYttt3HogHraPtA4j9Kb7ir29ZS6Bx2E8ft73VQ37GHwSgxz+1Y8kWJt8EZOAHAdtXbNjAcROH8qyPz3PuBKYPkLN5SVvO64KTju6pywFd5cSjfjIORPNd9hxYK4eu9g22Nb1Vt+b7wmnzKDsBOncBGResE40B9NDypECSou19lnkIjbLGl9Xu9hNH+jLfvjXt1x/bEdqnNT7RAUCD7DoB7cVm/cMf6k6HUsukv8BC/NG44oaZ5h7y4F6nWI0DCci0zXUqtPLSyP1JScYpgCx9gU/9PJp9Qv86lCQejSvXuhxKnj3X2vTe7e2X/6pfrwv6X9v+j/+nf3/7y3/lWzSnXvMTDsf/PW4YMEfXB67xWIcSabLd1RxB+oj1hHhxIPGXIay1JbL4m3gV2h9gAR6DaI6Zyo1b21HgpiX9fGnu+gPoqvO6NOpar3+OBQ6d0f23fFUZm9jHBnsaX69XGd2F6FxIWX/oKEA/B9lccYOvbSxfadFpysrvyPqWNSAbONJZhoc8SN4+L75C60ub+utToTzHFN7CzL9KfsK0d6yfNNLqLv+EV+mGPmVpf+GoEyg/AK10oHQAuvtfpCkDvEpu0vlf3nkPYJ9Eh4vxbn3Ks47xhgVzChV9+kG/c0hRSTG+4ocCH3rjde1z73tv4Sct2rDf4vOuWLHu3Z+uefQPy0f9d5tWfFpufsJO1/h0bgIKk85YTzjFoemyD3ZO4Vvbzcay/kzkphkH/rffeVtr11/Z3nz7LT5T8j0v+Gl3vGDzwN1hms+CxAQGHEApt3GBFcqQG9rOUB4nOohrdLXO9XWqDYX10ZN38pXDorEQZkJe9aGIO8ts2FmI8Ydupu6tt95y5z1+/HS7ce2WDzF07O07t9zIPA5j8eYRGIF56t9Y+cEf/Ef+oD1PVn74h39oe/vNT2mz+c724N5tH1K+5Ev+xe3LvvR3bV/wCz53+8mf+nF/pTHfAHbjuhYK+co1hgX+8eOHPpiw+ePOOguFDyVaINs2niQx+BQg0bgwZ6PAEOaRlSq5nBnTrmDB8XMqVEq7A+VpXGsnMtVRfWD7AjzWMViQr6xJ4pm06qfOek79lwtb5dJ2yuign7M5pR5e2xOEXzQhTx/cQuturDJRKwOiex831ZWnbMQfxDdSbJp36bCMxlI3DoQBv7HF7+cAPClxj2i8kb9x49Z25+59H0weP3psZCHgQMIhk8MbGzGAu3m4k/gmxn6KIX7emY+vqWHC9sPA4NVr+TYbQO4KFD/+t64sYvjp9rgfdEESD/W5WIvH8zSbCeg9lFDH4Z4UYG7BlziuC1YrBci236kHeiilzB3P8rhO4s+fPZae9GmBD7u7fdqcPVLc2Fj24IQq/KBMrHVskMTez0XrEbPXAfUZtMjHL8qnb55a/B0Dc6zVbqF64HUcYNtdPwF85W3ZbXLs5DE2hM+427/GAXXwM1clrbzJJ6hOEKPweV1TefoMTJ9bV/0F+3Kaf8H/H2n/Aa7pdd71wmvanr1n9vQZdVnVsmRJbop7t2PHJSEE006KSQI5cC7a4ZwL8pECTg5J4EoCgeBwIAQMBBKDneDEttzlIsVFsmV1F8mS1dtI03eb8v1///v5v8/ar/YoXN9371mz1rrXve62+tPejCHSjCE6KvVH3XIoqQOz3wlwndG2nl/qBQ8vIPS8k5H5NnI8PkTrizamq3YHMgYplzb6U/vY7GrbMSB3PJQkQBeYeMt4IvQvGwPoxLtp6XN1YKiNH5ve0gPb8HGFgGWKnPEKX+oQwMcvlMcmAjblUFL8hj6EkUM75lBCGpqaixAx+h3IocRpZCmU7+j3aseTGuczu9qefRe0v/N//n2tfzvbL/+zf9EOH1m0Hqb3/M6hpNocPI8Lc+EFubQRdKT9exzySV5wF1o6Fx/mM0OvnwlG6HUHSJHP3by1gCJC6VAywsMyKXOuoOePePctBcuRs8yHvqNy00p/bCLNPmaT+hNymCMB+gZ1CNC4joIwxqW/h4YAmG5QbkC5bwC9HWN9Y4b0yAv9ozf6AfAJDohe2DGZtwTQWA1B6TNCXzfpQPhN1wmEnjg2TfMIhH/Kp/muVa/HraVDj0vb9e3gftzxmJaR+sTxFTTke96uN4z3ngc0yVO/rwc+ZQzpmhsKim4yYE2H/9xuK3VHGQg/T89azxcXFtwPOaDzcaZtOqDMK2yZnfVely968fs60Ht/RJ8xj9W6Jt33j5SdFmAyALTOmm/h0B2oMpCD7fB1qDR/qRSZyC//DbrJVu+LFFxHYcMm+vq69uCDD/rLW0/sf5JDyVdPHT58xE5hgPBDilvntzldrDmU1C9Jw6QMlyAtRDZ6ULoUHhUiT2ByA8pBVQ6e/IkTfJaR5/L4LJiUVVkm3Xye2M+9uqHTkBt814SDlCf04/XcNwOaF2Yy2aAOvzoPDfXqZd+6oodTnnjiiXbwwFPtiUcfbA8/dH+78cYv60C2SR3kqPgca48++kB77Wte0V7ykqvbzp3z7Yx9u9vOXdvbzCY+fcwzgpLlRU4T9nE2l5Jjm4YNMU1wisUZ5yvP4zfD+yT+NXtslY5+0Rh/Kk4A3Gj+q3zhoR1iATQSScr5gJ995Q8BAiZt/ykOmEY86RCZ7ADymYiA6kDRTwjJDC24TKqUmc54SpFXz1uusmkqYDu0qd8fSjZqkALFvzZTyCbNy2X0D+7sBY+uFWtBFT/qUUYfgNaTPVdmJRa9aas8XihqpKqeFmvFMzNzbdu2HaI51Rb4JOZwKLGeksMQq6sepWsecxNn61d30PAdFcpXOEdWW09oq259YIJiE6q+CsgIdDjyHY+yizp53IIBTv1claBfYx+8YzMHq6XFcVNfIF/LXDYq0K73Z4TJ0x5ll2lQ13SSwRg0DhtLf0AiRVDvjMXXlDM32Afo4iu25ePUtVzl+eHJtp4xWvoRwFd7APWryxnDQGRDY1xlDemXKQs/6livAQeQJ/A5awB89AN6HgnPKFc4Tr4rgw5/K+s8dAFoCsSPP9m1onmu6ow2AklTJ2ModgRv/uYzBvq+DwXDOHabDnVVy+n4ibmScsoS4AsN+hCKR8lMHjC95LhfSqaquAya6AANF7qKL7XKZvgR2Lsz3P2ysvtM2U3I+EBn4ugHDf2NOZ/HG7jDLgLTVFjtI3jRL7GVOnVgKFu4m2BZylcfq3kCKF6KNU8gV6rLvtEfZRNzCGMDfD1WxRTrtVPjPnOO6zMPSCbycsiJPyimDjSxn3JJUVztB5Q90pGvZ6mIQ8neM5/bnnx6sf35v/DD7e//9M+1N7zpbW1p5aQvpuAbfmyyDiXVJgxqxh1zHSKZ/9CPdZqw6kCCXP2zakLwhy74rvzD/FX9m3QgZfrPfi/tC2JLAJ08fw58AtaJfgq56vQ+SOw2k8+M6/TKXsK6qq+wNyDN762gD79NkosV4JHlNhL0csDVGBnbmwBII8e0W+oiv+qXLrR9xhq4QPjAiv0WQB/lSQ7oqZd+1vuXMuiQB77kufi0gD6RFwA36roaQpc66BHoeQSm+ZNPAPo6p0tPQ1+/h8ghpDy+D7/Ea8kHpnmL0zPbti8XrvdV5BlAKYALPvNH5LCv9pgd2h9+oWeuyt1sy9Y/z6nHtWaLns8Kb5uf9+Fky9xc2yh+jJc8HcBBxWoNcx7ywp80NOY7yO0h9iB0NY34aDw6HvilvOpU2vZKLuOobBF+DXr6bPopeF51YFxnXWJ84hp+9/Czn/tse/Dhh9uGv/O3/sZ7GFg4j8AAZqLFuVz9NyNNUl58lIaRlZVQ8r7NpLI4oibZUkz/JvQAeQAa0pz2uOKj5VPy+IqXNiknVabAxAue9y3Y9HPHxFedFVM/L+bzsjk/MKem0ABiIV7vzSI03IrGDhZ+Nme8VH5ch5ilJb5INNd27drbLrnkee38Cy5tb9Jk/ra3/5l29YuuaYtLJ9r9DzzSPveFL7Vv331v+8hHP9G+9JWvtsefeLpt275Him9qe/ae3ea27JA1vFy/RYvAvGTxpQ9pwuLCFXdZMDu71b/TgD6bNs1qoVi2zVwhB7j6TIdbWl4UPR2i+TldX02Xk7JJL3/iUP1THTFUOX5nA8JgoBNSWO1CDIBjkk5aXERfHRbefQeuuCZEGLjjKU67Oi06aN0/0AMs7SiR0JvfIBzaXLUCXI4dpNXHvFgMOgHmoz9RIcr1KSHkSh2PyDEQVGgcdbjDBh86PPV5xK4mg9LdE/zwl2eUuYLM1+UQNDMzqzZfUX35Rn2MX0HeuHFW5fOqz8GIPqYDgvoMG+innj4gnpvaRr8PsL49ffBA271nz2APX1RTX5OdvC/AoYn+h7/qkCItGJByHT47oQ0EB6xNOuziTm8gVE4/3sRjQRyi1I9nN0u2/rARvixgPBIFXzYf2OkNgHgw/ubnt3vc0v+46MDVUR6N5M4FtGzsWKS520gZt49rPDHJcOePhZJHPmpcMaayeSCAx87yb41JQjZn+JV5AV2hwW7yAHoSzEt6IJNf1KdNoBO5oPo+dXmEkjQ6hxex+zZtbp8y1qu9CQUsqvTR6l9AitDfgT/VpW8SA1W/8Nx5BeAdKB5sqrmbzN0e+I06IBPe+K+uRDMuahyXD8sGZLrNBnlE8S9APXwWW6vOsICVVNPkqhlp2p85sXQoei9klA0mEFe66k/GrZCMLcZL8Yvfim5cAwbsUJ589ARKdvkUntVnSh/oSLMBpn+Io/7qrhZl1U9q3IYHaR9E1OerTQXCU8bFIYD+i549n9hDDK+6yFU6sjgWPm0H35r36Mv8tlXNe2UPWmLxeJGAnGwWTc2HNW+a1riaUw0ihbrKyk/QMGdQx2NH9dHVfUBjjqocGgBso69wgZC78yVH/pjb3T7wBx9p37n3gfbuv/KTbffeMz0fohoHQj4Qg0/oIxmbslTVJW/om7LeNvv9IMUIZu2XCM1j1Sfz5a0ANpAvH4xzf/QHenrbNPgjPkldxgiAL8IDmlxw4X9oCfCYtK/6T12cwnfYNIyRoU+T9pqgOPqCx8ZelmUMNMS5yEkMb9qatOdHZON71QVYT7bOa42Xr6HFlyWrHp8lPQ2gkEPYtWtXe/zxxzRfM08fsoyMofhh8IBD9ZvBzkGH8ApMy0w5eELfDtO0AHzBI7/nC6R+0msFoNcpOGAan9Dz7GWmbuqlrE8H0Ds+Cc+eJrwSF4zypmWRr/FZONqm5qaBVtWIJv00fIa/NJuvI4LXmEO/zEG8t7osntqSqq7o1Zdrf8vYo/+3duTYQnv4kUfbI4881ha0dm/YxKPQ2ncw14if53bR+iuSshfrHVSX30CRFS730wvCsycmgEeHulA99g3jqOdQ85x1HdqHuXIy92H7kK696mDXQAsd/ZUYPxKXD3kKqvoXOhI/8eTj2l8/0Z588sm24e/9n3/zPSiFDDOnYRXjQAKSSwnLMQ0Bx5ZphRvLxnw1AunR4OI50MpLbPrYpLNmTw4owvlxG9PSsfS/0p74iT2RsHjgME3cbGyGSZMFi4mKRwpqscYOUQ8dFF7RBc1o9DmuVqjOIW3eeGTnZS9/VXvb297Z3vp9b2vPu+Jq8dTkfry1227/Zvsv//WD7X9+6CPamB5pjz66f7Jx3bhJJ1neb9ko2mFzu1OHntnZLTJsQ9u//0Bb1mGHzzH6kZ1TXI3nYKXJUZrQ0bBrgSvDbCik24wmOvRWJdGjL4bg8YqxlUbPJIZ9GZhla3Wgaj840qmqDACfCb6vCyRPmeXxv9LOQ688bZu2gCV5WjA09CMeLbIN0Oh/2hCZbNY3KrDoVrsNi5mqEpPn0SweP6pNQ+kEpA9BzAA2T/Ehpgy6DIBahKkjWpeXHkq4Ll+iWa/23bJ1uwYIV77Xtbm5HUpvaE/uP6h2O6wFZ94Hkv1PHdTCfbIdPHhUh9Nd2iyfbE8fEE5jQYx81ZwfU+QRATzBHZalRRYZbXwkFDtYMNGB3+zhQwqb1F/sXQYD04bLyReKA83s5i3t8BEdPOADIxFwKGcM4gN1GNvJxqEuIPB7O4vyA4ezE23btl2qt0449S35lgWWDQltgN0bNdEdkB20FYe5zbOa9MSWCQ9vTXw28X+1MQFd7HNR2sYisZ7oYhqVFX1tTGrSKvrqP9DXHOP+PNBRJ33XbCQlfTJl6OmyodybrC7AT9gq72n0x3s98BgPi4PyAlIEfEJfpIxNrDdtgtjB7zdIq4FaekqexUyg+KJj6V2xQZFUcB5eGQdA9KEsepXfatyCg9Z15S8AuzgoUZ4LTGyWVssd9KSe+JWfYnv5N74bZfS6V1hVz+rBm3asOSR8Ki589dfwIqzXnMgjuzUHoDdzBmnmCMYzPEIP0Ce5s86BmE2p1yHVKf518Ot9SL3oWXTgsLsOJb5L080bVafWLfcLfCIdhPTYwWfwrPaqAwO2k3f7WM+yrfjEZuWHuvAESp6Txges53Ankw+wcBiJ7swFjG3WyPlte7ShmW3/8X3/rb34mpe1177+jarNpr0eacV3HNisG/pjo3TDLm8iJDvrC+mxjUoXaK2/6jmPvo7BGTWJoaPcPhA4ja2Ke9v69gA8Pod8/AoER979Aj0GPABeFnkORY5113xPuS9yDH2g1oXiGUBOrUHDx2zMS7yxAUcgQ/84lFZaB2jRBQ8dfq2Ln8xDfDqZuxzcdS27C7CJavhG/ViYyXotXrQBLzz/7M/+rMcpXx7at2/fRN9eb+yKjwnxqf2gdB966POno4tPgaTXogtM0/d1gLX4/a9AaKfrJ0znCfgkeuKL+CP08Vlg2h6PhY4mfEMXvn29pF0HWmeE11/mYvA+uJofiNVyAficYkw6dm16DAUKkjnMTVzUJnBn94kn97dHH3+8HePJDWSJ1Idw8SPAh/q8v8ba6jlswKEGhwDTEayX9NMffdE4UJaNzdm/I6NoTAdq0LHmEI01ZKKP7VQQHjps9Hq0UnM2vswHR7gIQj0+NnHb7be3AwcPaE/9aNvwN/76T76HzZsHtSqzCfRmSjGVYFq3c0u5gkozuPgrQKnVAQWqXikKDggvGoFDCHMcL8BmwZgY539VF15ZIP01D2SYC1eTuMvCVRA5TMHlCgCRJwE1BY9TaalRnskO557QyXNjW9LizfeSN3IVTpMNExAb1u3bd7cLLrikvfa1b2qvfs0b26te9Yb22te9SQ5e3264/qb28U9c1774xS+322+/q919z33qMAe0KZ1v+844p83P7xSPTe3owpIk804MCyqDYH3buWOvy5f5nLLkL+ogIo3UuJLNXSFvxle0sUAPTcocpVXOIkge9/lkHR/zZ1y1jBdP+Qr6dDY6N8EetW9YiGrw2f/4rkoHnrRX0YVvxZWnMybvlyO1mMGPjjrKKr4EFjvLEEnxrEFCP+NqFoPHJ3shq+NTXsGHCfOU/cTexLBZZPNPJ6/HMuCHXvRXPxqksppwEEl97MlAw0YGkw6RapPF5VNtvw6am2bm23nPuUTtuEP1+LV61ds4p4PKdh0wt7lPbBjyt6rdb/rqzW3v3jPa7j372mYdSPDFwiLPsPPCPO01owllq2Ry1YVNunRQ0zGReAKTnejlseQmlcVK0HZ+IVXy4bNl6w4fMPjtD/rmE08+pT6EjuvbZh2Y2GBhF36fm5O8E9yZkz7H17ddO/e1GaU5PPO4AAeQgwcP+aC1e/cZmhTm2hlnnNEeefiRdlSbID6NzSLpcWqd0uZDH5G+Ccij3+o/0WBL9VFo8QXzshD8Z37UJ1Du/qA0m+fjnoNod+GHjSaQGHB9hdqwjo+LGazjUL/DTUIH1b+KBh3RjYDe1XfHOQgy0snXHFb86HG1EV4NonI9oDaHo7zARL7GOwDf4l1lWSjBhUf135En8yGBftTrpYzHNEA5tPonIB4X4V5e4qR76OkIqU9s+e4HvQ5lC4F+VDS1gQsvaMDxKO6WLVtN4/YUTw6CHFLZkBdf5i9sl3y8LhvAcfEJ8KZy4A3PXGgBqIeuaUPw0RlTmWPdd0VbhxDxEQ/iOvBUf7FN1mFoW/hbhPD8pQ0st/LE+KigyopmwAy0k7T/Df0YS1V3drYOlSzkjA+6my+maCyv3zDbPn3dV9qHP/Kp9uM/+VfbOeee147IZ6wp6SP4LAd+At2doOVWJXydcImoks0AAP/0SURBVMnzJfMHcc2N0kK24id8gvz434Ce4Kw/fGscoG/RFaQc2oRpAFVjv+pCQ5qANPxAOXjatZdFzNo/6YOK645JjRHPKzx6rjQwaI/C5gNwsKCPAuCQQ93qH9UGHF7QwTJUzmfU+ToSvuOCqHUXnoMKQUnjrAj/C0FAT+LgmPMvuOBCP09/5pln2r4tW7ZM5jd4JB1doiO48E1YC6ADejrbMdQPz9AEQps0ELrANH2gT0/z7suAlPe8p+UAPV1CD9N8yUNT7bAaUp+yWjfHOTGhh7V4T4C5SBGh9qRKdfxNObDjjkloTUPaF6AHmcwZ4aF0XazRPoa5Rf2N3/LgcLJBfZ4fTT146FB7+sDT7cAhreeHD3vsc1hZUp9fof/T75nL4Esfgg9jRXMJwRchNUYY854T9J/XbKW9PjuuuWKyP0M78YQvPL1+Wj/sUH+STdSFlj3h0YUFr5OeT80b+rLvlCIeM2Xc3nnXXe2JJ55sh48eaRv+6k/82HtwCAOGQJrb6tRVTcdpsEBtJsiL60BHoLEq0OGr07NIAH19gLL88FRfVA0uhB/l6AcM/4EnBw4zBfKCpHgjw9VBrp5lwAG51V8LmRZ29nhG1cJWp0wW15qEUYbDWP3+QR0SxMVXxvl8KZu4d7z9B9u73/2T7YUveok64vr2nXvvazd//bZ2/Q1fbn/4h3/cvvq1W9T4m7Tpq8e6+J48P1bFRpa7LjMzW8VLm0QpwwmSzRyPfbG54y4LG01k8ogZm25cQFk+V1svZZefa0AxAFBdBuF38XXHUfq49Kes7grQFvim0vi2TvOU14asFlP8As/qF1VWBwJRlgzCQO96CkUz8nEbyw+m8SZ72JyIDv3RlwXA/IYyOqj5KqBrbRrxARMofY+YujUI8A/lPNbAQYC7BPUZYOwTLdVVzrsTeewBeQQOJRtntulAcY4Okuc5zG/bqxP7Yjt0eLlt27GvzW7ZqYPIvrZ1flfbvmNPW1hio7CtnXX2BfItd8/ubJdddnnbum27ZTAQ6TO03YnjPL7HL7pqw7XCIqpW1SLDwdkbJ9mo7mcf1x0lFlMWaJoEH2zyI4I7dKhY1qFpaemE8ttcZhmbWcD4MMUGTVIcxDikbWjHFlZ0qNqm/rbDum/cuFW+2NQee/ypdtHFl7ZLLr3Mvnjs8Se1kbmg/ea//jftG9/4Vjvn7HNFV3cHADY3GX9ETqlNa+TRBuDHtjHOUfVZfF+bhlpYaQe3hdqffuHD5XDVhD5SX6GrujV3QF8bjNKj5NJPAPon/aNkDjoN6fQl11EevsSUl26MM2kjHTIeqm9WoKz6KNWqv5uXgvsmekq2n781U5f4j1SNSeYv5SxffKf41IG08JYHH5eNUHOy9PS4qjGVvOupvyEndwzMZ2iLAsWWP/oT3QoKRxlQMvBD8SZk/JcNpXvKaVd8UHOF9ED4IJdWITfZ7KIbBdYfv1V93l9EJvWRwaGZb/lzxxG18lXGsg3DSnerTJAPaQvP4/SFgTZ3jJDLgmpi0VEeWwhcfRxhxJteEF8VPuW0b/mdjUjpVnQVVRtFlvGDn0yrfPnQJQPP4NATPFAHUa9ral8/yqz5bbPWlepPs+0//Kf/3p5/1YvbD/25d/nOuzc5ksGdUDboxzVJ5SAKY8ypDQbcGQfCSyb4mrvGO4fE1T+r/7iG0+gmUKLsYQPCBb8aD7E5h+X+cBIIP+L4zrTxgQBsvX8zPvJZ/bE2+NzxpSqHDwIALx9CFOeldl+kFL0PLNAIZx7KU4/8MhcGVYd5mTo5DND/vEapjHeYcBTl4Ki/vMLjsM1l+JnHPZnD8TsDEUsIdWGUuvRLyqrdOXhfdtllxcP68shtfQmVOuiQuva1640+Lu7/a5B68TGh9/10XHNPlQd6+tOFtaCXOQ3/q7geUp6YNol/APAE8sSr+pVw0BNEuaoOcLo8EBzgdFdWdMOYmOLB/jSQMsaLFJMeQ7sObUlMPfpHPX4oWor0H2sPa+ZGP+3AxcDixzx29NiCDiqH2/6nnm5P7n+qPa5N/v0PPOjHvx597HHfZaGMpzt4KojARXn2Essa9wkcarhQv8hdRK3fzBXH6fcIk3wCBxzNDiqTTuonOuUor/EqWtPrP+w6xvwtOr5myv7IXyCkLcSDL/vR52HL75Xd/Z17pPf+tu5jH/0fp7jixLO9LBIsIGzqaC8WbK5iAZkMcIA7gHAeMHbe6o5OCICHPjTApMGkbBqL8lp0KFc8sGAyyaAEiq46Gu+YnDwhLpqgkcFtfUT78RTVY4AzOXAXBHw9k16bHADe3Nry4iqeKzp92m4aXk4vJUpvfiyRmJfnjx07av68dLx5dp02nIvtnnvu8Ve97rv/vvbVr97UHn74oXbGGfva1Vdd2S6++CJfUeFHc84555x2xt69dYVmlndj8OVKe+zRR8Qf+5hUee+EKzPNv8nCr16jH+8YYHc2afUSI5NxNm3lH0LAk67K0JcApK2YHDdy0Bt8C51v78kJbuOhnunpiEMZMTj7Sb6rhYsrXlzxrmcH6+qcNvC+4l51AklKe5cRR4eKK00dFgdTKk291I382IJePJeL/P37nxzoqz/xmA5Xw7JIwY8Bf+KE+v3cHrXTc9rM7FYNnM3toYcfb3ff8922QweSM886V4dQbqdvaPfc/Z1297e/3Z54/DEtGpvba171ah1M9rVrP/qh9oIXXK5FCSs0kJeONH6Yk69nrCyttG1btzvm1vy2+S0SrfYQ3ckTS/b/JvVh/wLsevm81fOWtAEHGVmv9udle6VPcgV4Uzt05FA799xz2rfv/oZ/kPCC8y+wvQsLR7XBm7Pfn3hif3vB1S9uu3ed0Z7af7h98IMfohf7s9ff+5Y36pCzVWsrn9ne4itz7/yBd7a/87f/pmze1g4+/US79NKL5DuuoNB32LStbj+ap7I1dowayrOQkvcBS4E8lapPrF4kqF99StzcJ+uRHMppe0L9hlBtFHpgkxc+BCB6BNeXAZSXbmxYmdfqUJR6QGgIbIQAdKy+wzxSesG37vLV1bboAtQYqDsJ1kH+H3Wp/opIDmiRRf2M0fIDB82qD0ATcB0ZwNRY9Ue9gdSBZ8Xk1QZ+LKie9YU382NfJzbEXnTogbLQJfBcMW2NyNK3/AVv/7CsADy0DEnKzMe2q82PV3tQzlcV6ZOM3cWlRW3Il1y/xrLqyRzucJd/mRN5/DHzQ7UP8uEffyCv5OfwU35mG7C8Uu0EVF+mD1Ye+tiPbml3/Aieuca/I0RHUj0H8Ya/ajgfPdhQwJW8/nNMMr4PLTEhY4WYPriwsNS2zPHe4kxbXFhx+tv3PNL+0T95b/vFX/r1dullz9PGQbqi82AP6yLrTPlKbSk92SzwmCmbDID+UHKZv0U3rHPM9zVHjuXYrV7rOMCsh56sM8hAV9dXHWRDutahJJA2C0DjfgJP9R/em/PmSxBf0a+Qx6GH6shx+9Km1GNMDjZHJnMFefdJlcHTnykXHpocagAOgeC5G0J7k0cn9hXcCaE+9LDeOMMFlhoHfHyHd/3gxwc6UJc08zYHDfo1elIXOh+I6SsK+I01Cj4AdOgaX7j9BpviB/p/2fdM//bp0INLCFDWlwPkSaMDMgPTtOg2zSvxNG0CsFZ5IDgAfPI9fZ8G+vRagJ7xK7TYFB708/i01w+I75MHel0B+m9Pw5jpaUhRFJnygmTWnOGxJBm+sKay6BiAD/VoB0gZnzyiyKa+HlEUd/V1BkH4p14f0nfoTwTyE+jGX+yoUHj6LfQEsbIu8Qs49kLGDXKKv3TRHMrHNXg8H9nowU9sMFaiJ/vXS597kcbHhvbd+7/brv+T69v1N3yhrfu9//pvT3E1c4YXaIZboSwWXIlhsMzNaSMlSMNGGTQkz6GCDTxCgTgCL0Y4AK0XePwoJQnwyMDLxhYYF5ca3JELHlwagF8DzqGEsQ1kUwTUpqXoeXGwHiUYH/tgwsGBLpd8Dmbi4OecsZFDQNHxVa5FTyYcSvARfLgqgk4bNtbXvUhDw+eADx480B584P524Omn2kGdTBcXjvmlw6effrpdecXz26tf9cq2fYcW37aoDnZK+Kdki+RqE0gfJM0Xu/gRx2wi2ODznCtXdqrx+dXdw1hqe7Hb7ScfobfbSYB9aZekAWRs1maajTC0THKT388QTfzuk60czJAKz7QZmzoOh7yozMaETUQdTMrHNYlXR82ApZ51lU0sapRRB97ZLKUNY4cixeoDEk8aiL3Vfusbn3WmDQ4eOmCelFGfNuFAkh/6khLuM0vLbBS26cQ+3756863tS1++qd1++7fUHnPtKm3q27pNflzr7rvv0QZ/t7+ERfuh91/+S3+xXXDBeZK5se3SJn9+G49Vcfh40r+Rw4LJYWSzNk1LWoAevP8Bf71th9pcR0VtuA6LD+9DzWheWdbEtCyDZL/6En46flwLpe+07PTB4qYbb2nXfM9L281fv7ntO2Nvu+DC89qRw4fbnl17dQB+uD322CPt8OGDslFj7NS69prXvEE6zLQ//qOPt+s+8wX1fV5yX2gvfNFV7eqrL29XXvW8dsXzL5PfWvupn/pr7ed/7mfaPd/5lg45Z+vwvKUdO3pQ7U4/q9/pybhCt/QV2oG2BNK/9E9QDYTvaTDGCnjaibqhBfgfOpM6rkA57ccm9fChI9Jj9ftPAP/76x0dpAwgTZ3wDJAuXZCj8TIcGMCXbeNmppdJiF7unxzoB7vCv6cdQ+HT7wHq+PDFPIsGwiOLGPn0WQI45AHTusGDL7SAg4fxanvikidePoQwfsaA55gP4c38CoQ+vCML2cW/aEJHoIyxzVzE+KWP5GME6MbFIG/cRUcAnzFc/PCFbJPO+Cn8JyD/0ncAxrP+N44YvtwdnfOdaChSv+aFpHOXYdS3/Edb0C5Sx30LXD3rXLqjE/lsSFMf+3i5ueyWzYg2lG0sRPD2+mnc4DsoxQOY3DGRI9ARqLmxApC+g/1shhcXlzVX8BtetHtrZ55xTvuHP/tPNJPsbr/wT369LWje5aqnvODHkOk7XGxkfcZm9zfpx1XRFdpWqsrESbuVzNKjPsNfusBn0ibyfelOPyr9qmrNsQBrPH4CciiBZMJjCtALWQD8oEt97njMb5tX2Gb+bOTZJJFmHub3yxg//jKR+jJttaQAD4mVbfXYFwpYBnjJcPsKwC3Kb9SNbNoLGceO1IVHZEU/1jIec2VfwLh56OEHJVOHkGFvwS/Ew4d9BGn0pU/wOXn4cijhF+Xr9+C4U7yhHdDchq579+5te/bsMR31kJk0OvR+Ak+ovmLvlp2kpmIAnaYhOHgmnTrxRXTo8eSBlPdlfVgLoJ2mX4tHD5EXfE/T007zph4x/AnpUymbpMWCmBBc0qkLfeoEoLFMNQFjIuA2UdZlA07Eq3hET2QDk4sIgy+kgXKjLUVf45Ekdzc50LL/9A+Ja26kf0R3yx5k0M8iu7ehaDgQjTr19bJOpF7vE2DkxxxQ4yoXp1zGHlt6MbbY98KXubPu7NfdwO3btrYrrrhUY/nJduddd8qm5fb7//3327o//OB/OsWGhUMJkzBGzGzm1qEWO+nBhA30Stt44TzpqTwbkyguEsOqyUvG+FCimjgQxTkx+iXhofF9u5fNjxokvIgxzIuJ8shksoEHk3Xdih07ENXcQKJF1+iPjp4IxL82VOXM49oQ4iz0yW86FN9a0DbPcosYbmywmaR4gbTq+Fb67FZt4DSJaGLi1Ahd7GYy4ccYaZz7dRI8evhIe+jBB9uXvvTF9h1tdHfsnG8veNHz2q7d29uVV16hSWmn+K5vZ5+1TxPugiakY96wogx6c4vYt5ClDndPlpaOSlfJ0tKErbVo1oKCfPzgTkEHUZ5AGoCeQ8nMRvxVBwLXse7lL/gRsF41FI99oAIDUDJ9mOXQgkzapgJXyT3hy374VxuxYFdb+Xa65NFJTW87q5/EhthRP7pHv1AV/ht0mdNiQDvZbjYw6gv4nw1RPvfLZpxyf7FNvEqHde3Yotpvyznt45+4vv3Of/hP7fEnnmpbt+1uC4vH21lnntcuuviydmxh2YfUudk5tac2QWrPe759d7vgOee31772Ve3CC85qN950g2Qckg9O6uCxte3cMd/O2ndG27plq19MPal6jz7yiBano+37vu/N7amnHvVBdKMOhOwMTpxk0dHA1SFgg3B19YaNz8a2bfuZ7Rt3fcd3b3j06u6779aW7IT02OzHXDbo4OS98fpT7YknHpMOXPXTYtxm1Ncebzd/7Y729FOHxI82XSce57dzzztTvl5qu3Zta+96159tDz74XdnHD4fOtB3bt6pvHbMt9K916+gPHPCGiV1tx/ihTXA2G51qzwz66kdKCF9jiEMckE/IgqddPCnCR7oVvzoE9O1P+tixBffbuitXetB+fh5YcrIogCu+JY/6pN1/cIAgfMExp3Clnjkl+IyDSd9XmjJCD+ahfksfI00Aim8dwKlPOmXksQ/AHj57zuYVu2IzEB4E92vhY1PwADjmX/iPtpcdyTO2yibmW/SuNO1DOY/sMG7QDYA2voIHeiIPntBHl+IvnXzXohYi8vhDRc6z4T22cMwbNuwzyBVpR3y/vKx2HTbB1EEWMfzrAFK2ENMPsYEOg0weTWWj7sOAAPnwSR3y9D+PB+Xr0IFd8TO9p3xWtlW/8m7d80v5Et+MOpROzDMswsyK1feHdUUx9uWxVfxnEE+/cCrI41HVJqW7ag16ZC0tmgC+4r2wxYXjWmfm2+OP7W//99//R+3/+ul/1l77xne0I8c0VtWObMq5C0Df5GosATtpZ8aqonYc2ZJY7c6cOhxaKBReJZaN+Em7SXVqAelThBrbNZ7wEWtntQFrNR3OVSdQfhwB/4BLCMCDi2E7du7QHLjdX+V56qmn/CI4Oj3Oy75Hj6n96+4F9Ky33FW1D9RmfF3RfQpfyBhw0S19ui5cVt8D0P+iiy5qDzzwgA8E2MBhApqdO3f6Isl37/uu9Thy9LA3VKz9OzQX0/6bdSDZvn2H6wLYh64PPfRQHaSGtWrbtu1+dPHMc87xozjYzpe4qMeBBhpw3A3nETL4oBs2oKvtUV+hX8TDvf+S7vvQNFCGXaGhDmkCaWSlXQHwkQ0uNEDwhNNB6gSgTXsAqd/zSLrH9+nUJ9/rSUAnygnRM/gAYyK6B1KeejU2VvsB8B0P/cWuKi8aeFg+o2nQMXJ6PuYwyKu7k5pHzF80StOnzVs8pKr1MF/plbEZWb0NAWSDTwAmMdKdHNvFsmzGyCt1e5rMT8x9xOhFH/XXMPEpeirND6T7d6w8r2mnqv6PTvT1fXt3tbPP2NW+8pU/8W8Innv+ee3f/fa/a+s+8D/ed4q7IZtnZk3MxL2Zz49qguT5UvLTBo/OXa9NbU2+USyKAiieRgWqY1QnwDCee+VQki7C4gQNE0EcTWCAMuA5RHCVIg7AYPiJo/lZ5+W8IF6fSEXtyWIzOJ8APzuQhU5F6F02qhOJD8AmmQMIExELLHQ+7Vlj0Z5CT66coRO8omt9/QaJ4OY0ORJzpZ0Jhivn3/zmN9uNN36pfevbd7Y77rxVE9l827p1rj3/iue1n/prP9nOPucM1cdONsXUWdABpa5q8X1q/HL8+DHptKhOMH62FP+hJz4i4AOulpVtZWO1MzxUvpFBQLsVTS32LKRaxGkLBTZ/5Zrxam75S4KGTRV08KgDRt35gA8dEl2B0k11GV0C2oFy/Ek9eIJjA1z21WcwWSzJs1hWX6v2Mi19ReVsfDiI0Buw7agWaex1WhM7sqGhT6MvdY8u6MS+9ex2xZXf0/7gD/64/ea//ndqt+Z3SWZmtrTzz7+oLQxX47iKxaH14IED7bHHHmtHDh0W/nj7f37xp9sHPvC74rugTT2fit4hm+QX2cj7TZt12EfHE5pc7rv3nvZLv/yL7fbbv246HpHa5B8PwhlsDOQzHVBwD3c5eJF1w4Yt7cBBDqfrtIhtb1dddVXj5bSntBjyDXN+p4dDE/W/+917fQDzJ7CXOEDt0CFjb/vaV29pn/jEp3w17jkXnCsbeWfmqfbSl764veiFl0s/3sda9IHk0MGnfDfn+Ar9bUkLvPqY/Ejfou3pA+lbtMGs5g76w2TMq53SluCgc78TnjFB/4KedqUdxNBXT4qubhfzeWLaK3K4KkkfcH+RDn45TjzYfCyrnyELoE4WbmjB04cI8AFHPQAcfUGeFs/x6m76KvoRQk99ysqu2pjT34uvSVyeTXDpwoWe3Mko/eBJXcsXHV9R4g41dOAjB0BO6lOXQL16NKQObDWHDePJm8noyvjIXM0ihu0omjFefuO53mqLmlPQnziyI7PsLh0mh0Dx4tFVDiboThnjDTnQpx/QJpSXb+qKOizwf/lo9WOpADogF/CXFMWz+Mk3XLH3PMOcgN5VZ7yrkvWpfMhnsAEuSsTPiOFqI2sFF1WgKz7M//BEv+PekLLmAKwF3Am2DgL4q2PbbuYl5MKC97WwCX/Fd/B2rBAbqX9K4xaZ2IFc+JBjTsx8ir68M8Y7iSdPbGwHDy203/5372vf/PaD7V/91u+2bTvPZMLwPO2LSuI4O8cdBdmnucGHEvm6DiUKyEcONndzP3qw0a32GOdgA7o6Qf+pPkrfo22B6Jnxh1/wqR3SgefvIV1Q/KClHwLIJM9ccO5553oDdsstt3jNPEOHAdZjDimspRvkM2RySOBgwO+P3X777e2RRx81D3Bs8vkROvimT6MrNh1WGXLhwaHjkksvbW95y1s0l37XhwjmIpoZ+uc85zl+hPe9//q97TWveU17+SteZv35qhB3P9AH+9APIEYWvsVGyg9o/eBRXvoD4547XOi7ew8/T3BJ2717tw9WrFX0PWjRnXGDDPSknVHKT4qID/3ldDD2tXHvY9sFafPQBJJHd+S6HQXg3e4MDgF80Ad8ygKRAaR8bflFGxpCxkjPA+hpkkc+cvu5Y7oe+seG0BEsd7A/dYHYkTr0G+pBH12JKed3rsLf/V78qJ86/iiC+hzl4Kfl+MdNLU86h79LKw9wEcM6iRcQ/fIECyN+mndsoh8lnxjaolceOc/wAfZVKvYmjR3EKQ8/7KWvcAHa85Zs524Jc7K/jquYc04d8uc81nZqzzu/daZ97NoPw7ydd/657V/95r9q6/7oQ79/CmfyCE4WCF+tYfIYdESJwKh44ZkUkgZGAxwZyoihPC4nrzA2djUsAYBP74zUH6pPylhsQztxtAbqUOwOAe/wIKQucW4tBZKejgGSyddErrwOUj2UHuMinQMWeHDuvATK1FBsDj73uc+2r9/8tfapT31Sh6rF9gM/8A4dSs5s+598rF122SXthS+80leyeb5/ZXmh7dq5XRttfvDyiHjWoYTDC8/soRfdmrs2XHVh0eVKEreQOWSwuFPOgW5Jtvv2nfRKXWRAR+fiEERnE4H7hHXXRrIeOZGtwvNCFPUp6wcfJ2I6qf0PB2iGdoAfoa400Ilr84mPqM8VvNp01GJF8B0FLa7wjh9pV/ofeQJ1ssgiBhybCPdv68YCkTYSr6ZD4rIO1rM72xlnXtD+wT/4x+2eex7RJmWbXxTfvecMPx7kK4ob1/sgwsZGItphpS+79Lz27h97R7v91i9r08CVsZPtzDNYHLe3rRp43ClBR/y4/8kn2s1q4z/3536o3XHH7e3ss8+STtLjFM8gDwu4AP1qEyHPyPW858Lv9nzhCzfokHRB265F9pBkM6g5ZPAeE7ZxJY5nmvcIx2Hx0OGjWlC3t0ufe3nj61zve99/Md/tO3a2t73tbe2CCy5QvzjVFheeaEsLh+Snxfayl12jxfiexg+E7t//mBbBerRMzWRfMvbou/a3dOUK5AbRyoqJT4mhA6CjDYH0f0LalMDVbvcp218VaT82sITQZeOZR0y9yZMWlkdfQr8BCld8AIrgERrKK6hM49f9yGODOa82EAB5+j+42Iav2cSUTuNimNDb6LT7XNUPL8tSv+KiBvMumwvwjFdiHzZEz+EDeeELT2DiZzwwXGlHD77kRdvXoXu0BT8w7v357Y34DLrwKH/AE4ic0r9sgAwah8HnriseamFF450S9MW+qofN9egJ9OXjsQ1otzmNEfwC0LbUYzNd/NQuCtUX6mBRv1PCgbWuyqVfQMvataptFMqXNa+wgSFGnhdQVS3Zslk+4+4G9omb2w1+PEEAHBd99YuyiYtEyODRIrtC/8Um/FbzZW3qsIkA4BM2E/HFygk2ffIXv2x/Ut7UuK9NCnOY1qcTS77iv7DMj+sxH2yXTTs0l3yjbZnf2y674kXiMWxUxM93WdFF4tAD23lX0m1g3Yb+iK7SyXdtrFnZUHqWvgTqjbrHxmGexkbNjbVpEp1KWNM2qsz1RVf0iCq+SjhGX3zBs/G0KQBt2g7/8KjTzl07PS5++7d/u915xx1O06bcsd6lOVAtZ1r6HXOaDxGScd9999lGNvLVbsWfvkSekHc1qcthjjmV+fWFL35R23fGGf4qFps62gP6Sy++pC3owPAvfv2f+8fekIefjxw9OhwcxkMP7Y6uHEzod+hMmse/mLfRExx8vq2DDvW4c/LKV75S8/DLfIcxfQs+T+mABA080IWDiecttQF9GFy1SY37BOr0AA5w+6g+jZ9xjt8J8Ep9gDg4oOpWwIbgkQ24LwooR7fggfChDDwxAK76hOSWUi5LeWLbPswX1MfX0Tt6BMi7/eDZhZQBjHt4EoDIiU/TlqSRhz97e2zrMKcBbn+1Cfx5/yP2p070DA5b66Jv4Xp7zFuAqjmoBQctumIfusWe0CQPv0BfH6DdkR1cbCs68dQcRBkBWSmDJ7SI8PyrMg7czNH1OPEJX3hnX0eeHwhnP8S8MK/YFxbc/7lIf6T95//yn9uVV17Zzj73nPZPf/WftXUf+tD7TyGQuxRMwoTaJAxXEwbo0wFwCT2g+J9WFwAf58XJxAD48EkIfjpOGB0uWhfXwSB8I6OvS4cDejkJ0zCN6/mkDB2SRzaBfE8DuFz64Gse69qmU+MTTzzevnHXne3uu7/Vbrnla+3xJx5pjz36kBpwtr30pS/RpvTsdsklF7Y3vuF1WghW2oGnn2grSwc1Uc34h5e4FT+/dU4b5gMaDCtthyZ1fMCVFzoGHQTHeBOhwweLCZ+Zo2MyrvyYjhKbRcehZHmpXtrz5OWJqwIzMbEi2FcgGuzznZmhM2fAxB9p3+Ileo7Prla+DI/csWHSK1wtkPCsdkQP5gM2dxSnH9AHQJTMos8EONSDXGWaBtrRxZW2fHx9O+vsi9ttt93T/umv/GZbXKZsozYDc+2k+M5v29L27NnlxWFlSXpp8Zmb3dpe9YoXt7/3d3+kPfXkg76qxkDlKy41aJnM6g4Wvjh0iHaa9618rt7VFTjxOsGjUtKVP28YRK/gzQlmCE8fufc739UCu8UL32OPPe47NwzqRx572C+wM16xld+78Y93ys4tW7e1s846x7+9c/TIgg4uj7YDBw+3Xbv26FB0Tnvxi65s//l9721/8MHfa/+fn/4H7UUvekH71rfvkjyuTmvDpAMwrs+7Pxz2fbC0TRpv6kOn1ql9acNpcOcY2xOgfTI+CmSbNuTcMU2/yGa5HpOssYlfs/n0xtV3BMgP/XBgV+1fIXnaHh0y9gPWA074baif8qpX80X0pe9lYaJ9Acr68Q30suDtzYPydaGkaLBXBMrLng1sxGujzIYJoM8D4IDwjD4EoGwbFhCzHvq3fV/8C8oPHKzLvyzAsl447uZFr8gAYhNFVV5+dE9VDJDTllS21SEC3rEdqHqlH1D8qVU+hVfFZWPakvFSd1MZ8+I5abb4MO2D/nlnpTZf5Rv5y2tY9ZOqg4yyLf4LUMrjytz1ZexQzOaeQ4rXQf3RFhyC8Dcv73MV0DogF3vR22LKjthTcQX8U7JLfx634io7c6u2O+3UCWiko2ikhfAc+te1/U8/1TbPbdN43tuOn9zaPvzh69oH/+Dj7bf//X9u89t3SZ/BBvGDF49q8dI7OC5K+S6J5+TSMT7B/7yHgqvJR0+g9K1+D8SHgfJ/2V8tSH3h9R9e9jyswNgFzNf+p/0z/qpfUhQ50OFrNls84sEFng9/+MPtd37nd3yxjN/1WNCGnfnz4osuaq9+1Wv82waMGT4iw50G+gPzMXfI4YMO3FnBhrPPPtv8uYDDoWdRmyl++Ja7EviMz6zu3rvHB8Gn5HfqMt8zr/Mu6Dfuuqt94mMfb/fee2+78MILvX4y53JXJ7bGV9jCmsHFBQ4t3LEhnTudXBikT6H/nj17LZMDC4+PcUer7kI0zeFntV17dtsf2MlXluCNbdwF5Ko0/NImpAnQ2O+C4AgBlbpvkAJoE7dLVzdjJfV6nn2M3NifdZo6pGkPyqIbuPDL/Ak9eNdVvv6qnwGJoyOA3ByKEoLv8z1QlnLAP7ysPECMnD7fXxijDmsS/YcybApt5EGHTegIHRCelMc3rgdOf74woDLqRU58BC1xQuQB5Ol3oQmOPKGH1A8+fOhjAHhkRn/Gb68D9ARwQNI8JYQNHErYc+bxXcY+70NzkWJO/Xz7/NY2q3Gya+eOtoMxfOyoxyDv/177sY+1d37/97cjx460X/31X23r/vAPf893SjiU1GMEqw8lvUI9TOOSjnOSn66XciA81gpxIukeUj8x+pGOswHqZDFRbshXxwqkHo6NzLVC5ASmcaQJ4JOPz/ArHTe6hSaymcBpNCY8ytjIMsjYkC0tMvHOtdtu/3r74Af+e7vh+s9rkl3UpLq7/b3/6++2nWpcDiX79sy38849o51xxl7V3eADydGjh9Un6rQKT7o+J9PFxaOaEPkdCjoij+axKHL1Vp2YzsYios0oOnEo4EqSJxovrhosXm5kgxbv6h8UYdvYJthWm6TCMTCzWWEBqjaIf8c04IVsAPjQNviD8vC234a+CTkv/vsQNGx0rFOxE6QtwIGsfpGBx8aDhWjdBp55364F7dz2y7/8L9p37nuovfwVr2qbNOl/94H7dKg7In9vb+efd64OhZeK7fp25x13tmNHDrTXvvrF7WUvfUHjdr8PLZq0eK6YK6vog01cQUA+EwALExMJC8rxlSUdGDTWvKmPP/CDI8d1JayuDrExB8dgZvE9cODptmv3Ntd3P1MZkyxjmDs65GW+Ny2XPfdy6cFhdF07qIMJv1Ny3rlnt8MHH2+//Eu/2L73e9/c3vDG17Ujhw9Ix0OSjt/wqRYV6c7GEBvUiu632MaXp3jcjAMhZQnWXTLL/tWLZfWPtLPomXsUqrzK6D+0fTaz2FNA36y7AOYhW/AHeHgHokMf97oB1k31qMsmjjzl1T+rDmni6By9Q1MyR7nA9EaUR2WKjwJ/4IddNj7CnrSvJ3nR4g+gl+f+OuiSOYuxzZf67CfuuthP0MjP/opS8cmBRFVMy+LBHRZ41ma1bEBObIucysdv5WeokY8Zp3gXSpjeF7ZxqEKbEkwPLx+iBl9SX/XYGFPO5o+x7HEgVnWVv94PYE6CD/OSEsbV3Jr5u/oXATn4Il9jMj+BbXV+aAcF15Eibh+tgf7cuoK8URtu6WHd5LN6VK76Jzb7IES9IeQwSKBOpat+QelHFh05lPjLbcg4xTwtG06qrijVc/S/fCER/l0CDbOlJZWv29Z+8Rf/eXv1a76vvetdPywqtbfqm6948t6KP+0rXdns+BO/ymfuqFgJZEhnfDSpr7rWSzHtAy5xyqeDX64f+GEfc8M652Fa/ReAFl9hGaXmqz/Q+BSgPeHFPIoeHBrOP/+89qEPfah94hOf8NxJf+DOypvf/Ob2znd+v9/NvOGGP/FjTsy9Xq8EzK8cBMjzGyB1t23Zh5k8+sXmn7sj+/fv9+8j7NKc+vwrr2xXXnVle+zxx/1YFYcgePAI9jlnn9M+du217T4dSE6or0LLoeTwEdbVJc/reZEdwEbmfMZ2LrDEV1yYOuvMM9pXvvJlre3X+0CCLvTrV77yVebNZ1LJw5vfosAnvIuC0+DJgQR7xHTCl9hjS5A2AsAnBFSqPHQ1PoDpuuST7kMgeXRDV4A64QNkrEIT/Qi9Tn2+7uKJj2LqAMSEnjdyIzMArufLHBZ89OyBPUDwqQOQhzd9MXe6gPQj6mBT5EX/yIns8CYGor/pkKE5HDvJI4+4txH5AeShR+/n6EyIDcEHIruH6ARt7IivKGPPwhhhHMGr1y286YMz6reS4DRiOGhzMOFAwvvUvAPNiD+p+fOYxi8XFvzxJs1JPJ3z5Ru/7CeE/ve/8b+3u75xV/ut//e32roPfOB3T6EU75Tw+BYHk1rMyhAUQJnesKSj5HQ50NP08bSzcEDSfYAuAVgr7gN6BOCJE7GD+S5yiIHQEwcidzodIN/Tnw6iD/RpyNQLz+RZ1Fns+KoWnY/OTqejPbirMTN8bpBF8KEH72+33npLO3T4oGM+OXzH7be2bVs3the/+Kr26le/ql1++WU6iW7zrTI6BgcbDid8lYp3Rw4efEq8lsSXwcYXjfjxpzy6JZ2tO37RoYKOJB/VJpBuVQuK+pIi+VK+5TlBeNSPUVY7UofOjc7ZjGTR4Ssl8QdxPXrFIlI0/aDo6QDS6WtVLr9IGb9jpIWXx7YAyKvcWfGsqxXhRZ/AJtoG3y6t8JECrlbP+rdH5uf3tEcf21/f6OZAt4Fb/vyC8kk/MofcGY2Rp/Yf0AK51I4efqq94fWvad/5zne8aNJ+3NFYWuBAqA3nCTaA9T16dGDRgoareHP+iEJtcMoH6V+xu66EUJeNZfWPeoaWK3v7n3y87du3S+WHXcbmg40I71xwKOGuyvbtOzW5cCjime3NKqetuKPDowYbpPMB0c94EuIq8OLC0TarQyvNyVVotWjdKcGv0jGP4KGD2/qkJiOXrx4zNDn2MFnha3wBUCdtgU6nJu019gFC9cOiZV4qqPbDTdUXpKQ24+RH39EHVo93IOmSU7QsBmJjnwA1Z6xenGgr0rEXgEfxyRySMZ+5bJRd9hXfVfhBBodO2g4/QRP5kZU5JGXRIzg+g46/eDeFjTjq0O6U4Tc2Q/SdWnhqPHhMDI8Mwt/9RjzgGXmMLXBpN7fVoDPB8sWPgzWHYvKElOmf5TK/cRBBVpXDtx5jw3M8fgstedvmR9Askf+sT8nEH+LtMLShZcgHshH/AbQXAcf7cCb64jEeSiY2Sh75yV0RHzK09qlPVVup32q8mTZ+Ez/X0/xGu/KJ3WpfBepCMehPbD0HiA3obH/IdkrhJ0vlJixjzVLedyFP+uohP8h74hSP95zRbrzpm+2f/NJvtF94z6+1l7/itf5dgcln3BVzKKn3Rsi3dkQbWwA1wEcdbEJn2rfw1W74BoCf+5X0pCzlaUeCcT4sDuVYo5j5gqcAaH/wAPRusCH21WH9+YA8tCMBmayF1GNDdN5557p9OWB86Utfal/84hedf8c73tH+zA/8QLv9tju0Ht7mOnn3gsC8yXzM3Wk27sQcFpDBeAPyAjubfg5xyDzr7LPbcy68wBuyw6qP3o8/9pj71J5du/3BEnTM17lOqpy+Bx15ePNCPgcd5m3qIYMy7GGDS8wdEf88wL69OlTd0L71rW/58PQ93/M9/kHFBdnz8MP8TMB6P8bFY244KmPVn0mWvuX3AvcB/Dr4nLpJB/o8vQ1+WQ/TpgkAMfg+9IAu1X9XA3TIj29Sr9cP6PmlDqX0DfpIxjX42INMAHr4hUdiaCKHOsEBvTyAMRKALyH1COSJ8U8vP3LBkSYA4AjQRSY0vW4E5xWWtO5CBQ0BiO5AeCUdPpFJn47syJmmnw6RRcCWWhvGevBbWlr0mIIGPPYT2NcFaj6twxLzALS8NsAXwdh/+tFbjS3eKeHpG6xD3mEdsLkAdfZZZ7Zv3/3N9v73/3778R//K+2b3/5m+2/v/7227oMf/K+nGDgcSnKnpBbXMgDoYxTs8xhAnBB8Ql/eQ/IYEggdATl9iOOB6bKUE1MXnjXI5ChvfEe+qR96IPieJnGAfGQFQh+5QGjIo0PyhGlbmby5K+KXvcWW8kyqbCphyQTG5EqaiZbT56OaJGn8T37i2nbLzTe2G7/yRR9WuNV95hl722tf+2o/4rV3z24dOPis7bxfYOYzr2pidQx+EEqb0FMr7ZRiNsfIlPalkxaK2iwQpLP7g+ppBPvHHdU3WNDcSU/UOwcsQPEBHZer6L6iKJQ3b8PGBBlAePvrUVwh1B8bIZWYLr7Cb4mrL6EOTAvHJhl8Bkv5PZPA6PtA6Z1JWJbwGV71ET5YsGPXGRqMJ9thvuqixWP/U0+0mc3QsjHe0I4eOeyBuHWOHyNEh3okDlm8wEhbMegARGIDk2ptfuuKBH5mkQSfz0tDPOpI30ksnEL8yETBxsg22j/iSfOoDLnwpAy52Ei8tLjsvrS0xEI951v/jHN058V9tYz0YnPCD3nyDPQWTUa8WM+LlfXluOhjUORHt2QP8nxwE0HCBMQfgA4b057oia3Rk/aoOwflg9o0h6bomZ/oK8Vrow88pOmXvFRMW5CnTkJ0qXbu9BrAdI7FC5uUiJ7hASCbNPwjgzj2Fu+Sh44TWYO94eNN64ADCl8y2RTZl4N8bI4M+gy0pFOfMmCkZRzQhvVRCO68cCBhI8bGqPSmTsl02uORsTI+U42M+As+dddiddv2sWY+0WiuEAp07yfyxnG132n0Z66sQ0ns450k5kDy/sCI2pJnsQF8xiYufQJgfoJP2XTK45SNYDaatBc24RN8OqeNp6SbHpvgCQ0ADb7nMFJ3VhjrjGeuXkpp1eM9HfQseep/6u+e38TbLtXcVT8Gyh1P2ifrBP6g/1X7UYdAmnbzfKl5Cg/lsLBhuEBTB6Caj+e3b2+HjiyoLffqALKp/d2/9/Mq39L+5b/6HR1SdopCY0SKoF8OJfRnDirw5X0H6yRzsDfjEh3or9T34Q3/W6/qw+mD5MuesQ8SA8YPbUtf4DBFnAMJfWlwkohSD4pBplM1zuHVtyNyAC7isO4xF7HZD54DBf37wQce0rx8zP0EiH/Dj7amjYkZS7QbelHOumpayQeHr2a3zPnuCB8TYV6Chp8D2LN7d80F9CEpzIbN44Z+MfgAnhxmcgEKnRIjGxnwIKD/Dr7ApZi6HKjwBl8avP/++60zNPyIKJ+yt234TvxoZ/jlCYvyd9kcIE/AXiD6AYlptYwJ+IWmD6YTngBM46mXvgKkLPJ7fB8A6me+6WVgH3cQ7duBFl6T8oEn+d4+AHrKIydtAK6vF+CHCKfrAJE3Xa/HQYv9qd/ThA/pQOhCCwV9zLHokAmEJryAxOFBTACffHROII9/kgf6MmLquh8P8ytaRT6Bvkpc9TSvqF2gcd3hHUZ8zKOj6MDhmbEKDU/qcNGNi7fMabz0z36JcQlP7hQeX1po//53/l176/e9tT2x/4n2hx/6w7bhx3/8R9+DYE+qYgD0SiMouB6SJ362EMcRAkn3ND0kf7p4LUhZeFaoRaKHvhwb1663upx0D8EF3+tFeppn8ikjVFkdOsaXKOGnga5NI8+p8sNeXOXmvQAeveH5Pb7CMqtNseaSdtVVL2hvf/s72/e+5W3t/Odc7E/Z7t9/sH35y19rf/RH17Yvfemmdt93H5Y8bbh37Gl79u7TQsjLRbxAqzZX2MJV9Zk5TYaaZI+jlzbOMOerNlKbTpcraeStt/xCJ/TjZ+ozwnhgRX+CN2jgXdDhjK/Yn532p35dOuDqsAOwcJWfxnbsfVi8axAHV/4ufOQW9DoMOBHiewbu/Nbt7cknnmybdIjbPLOxPXD/vVow2LwvyS8L2sNpsdQhzj82yTPlK0saZAg6qYWrfitGbhHLE95kEfura/pjU+UfdhR+y5ZZtROP5m3xowi2zY62RgIS2KFYYYUr0QNfhqc/ROB3A1bUdtV3uB3qTY5q1iej652MuvPFlUd+FVsbKeE2rNfEYVoWV8lBvPTj8MVL7f59HJVx94QDiX1q92NJwcR/gt73gSovGtKZS3pYhS+Ti89ESgHl2URYF/cdeLERl2JWrgD8dAj06QD8fHcBP6iYUPKxGbnwV3YIxWIs90Qs+4GSp8VMh3nsgr6fX4DISJpy2q026TXZ+wCvUOUs+iza1KhDBMHyBz4+YAjwUeShC7fR2dTUhqHez0KO6Sf2RnbxKP7wqHYlZLMCpM5ET+lMrvBQVBuVzXiy7Ii+CeD5Hz1mNm3wIQQ/Ip9HBcsm2oa2LR4ETLdc9WXybh/zLj/5gCwiFdkfXK1bLx4spP6RSx3WAOiRRczjq7YZToPu+Ix3gbygI1R61oGidCHNxQXo+EhBzVur+3ifLr7xMXQVVx9h/ozv0X2glUw+huAvlG3eog3zSvvu/Y+13/3dD7Q3f+872xve8FbN45qTYMY/x/CEG+3KBaS6m8MjWuMvKesgj1/kO9tGMwz1idGhYOxjiQN9GxPYFON/vi5pPsYXXd53YC5PvfQtymy36uAP8vg0m2x8zAYfnuDZ8HNAoS53mvnghz8prTFsJYfAQZSNLXcTiLfq8DKjdZYycAls+KF1PLdlgoOOAyO+Ig2OCznogT+hVYEv8mz1XQweWZkxrx07d7Zdu3a3nbt2+aX5+fltxm3dWjrwmBZzDhcOsIc7/di40XuwDe3BBx/yAWWv1mrrIjk8IkYdbxBlD3qQrjar+bHvf32euA9A6vHnfYD3flUGpB5jH16JwaVuz4827fE9TNOHDyFlKSdO/wj09KT70OvX69iX935KWU+jgkm/DE3P63S2UQ5v4ygfeCZPSH2A+kPC6eyhSEdGFa/WhzEwzQO+kR9dCWv5ITF1Uz/8CZTF36RzQZeQ+qWLCBRqDhzaS3/owIeUGP/GqSw+z6G5LtZwV50DEm3Jb8Qxto/qYL613XHHbdrjnqn97nK7884724a/8ld+5D02hMmLCVJMCGhA3HeQwlecEEVSBvRpIOU93TTNs0EcGEjd4PsyYLWsZ5cTut6OhECfjyzyabBefvIpJwTf8wFI0ul4L4Irm1y14OoA7YDeNCAdg09Xgjtw8JAmwi1abFiY6/By5Mixtm3Hrnb1C1/cXvvaN7TXv+F724tf/D2aILep0VfaDTd8pV177SfbF7/0lfboY09owjvqenv27Gvbt+8S35k2u3leE+SKln8WK56BVcf3AjMcTFCW/6SvbdpIh1XAHunhu1HcnFOa9dTPqOtf4RRYY8mJTrWNl2Xmb7rBJ9hYfRC/svjjy5QzWEXOf+QmfiQeBk0H5Wt8XwXhkxDYIPt5uVRrnhY4Xprd6Ktg3F3CmNlZBh36CtQ21OTqKY6h3fyIgA4Y3O1ig8cCizA2LtzN4rGozYpZgBi4bAhklRdZNmPIg979hj/JZNPF56jhwTs+bCp9pUFpdKJLUZ++o1YQHwZ8HWrh58mEtqMv4WMBhxW/bK1APQ4z+IHHJ7iywd0RHhdEfW8wFLCNdxEk1LyJ7D8pED/6F2YVp6+TLnjmZJt4pCsaX5WnzwxQqfo/tNgiUuVr8gOMH3wHu3FzOOqS+Yt0QvKAv96nvyoDDzb8Cgckpow2YjPFBM54FVXRCofW6On2NF10HXWiLEAb12EhOlSAlkBbAn3d0OIL7FNyUi+8a3Gpz9jWwaMOPQwJ8KQJay16Q2SgLwBYgXWU0T/ry3x1lyS8CJS7fn/Qkx+qDB+Ff9FbN/Vl7CDQr20TLIb6rks01KkxUn5AfyW0icT2ugtjvyu/UQceNrjuA8xTgz/Ld/Kvxoo3e8OV7PStSsf/aQNk42ParORTPs4xBI1765W5i6v1/HDeYJONKT/YhsGq8MO/Hvu0lYpqs60DueblEyc3tU99+vp201fvaH/9b/zdduZZ5wvPPOnJ1fXpiyW/NvHkHShTnnXD5chUzKGFg5yNUqgDmAqJnJaf6Ef2FXGVU5/YhyjR4KPaQ1Sf0z/3ixojg08V19cfa+PDRgV82pL9R/o68yr9Dh25qpq7INgALRI8byrm8AXGchTc1gI/kqW5yX6VHO58wI+DATrzOfH4jIAv4BTa0HnTpVC6lh/dXsiUjtAClANpywA8CMHHRvottj32yKN+VIv3XI4cOepHtTjM0K9gwwGIvnRctnBxED74kAMRfOPbyAcXgDbyE54J9MVKoV9C6JM+XTlAjPy0dQA8OgT6OgB8qJMwgYEffSp+I/QQXj3Pnm4aD/Q4oPDPToPfp8sIsVdDrfoNuIwRaBVDwzqOiNRxoP8r2F8K4en8wDe0XLTOfBQ6AoBe8Vvop+mmcaFNGesDFmQspwygrzP2yNLXfQFB5ejjYNm0MfsU9jYaJyLOWldltH+NV49VudLvAasvs4bw+Pk3vnGn3x1jDN51111tww//8F98Dwr4ivdkgsXgMjrGrBViQB+mYS2a0PXpwHQeQI++YwTA0WkwPKEHqtTkNUL4BKJfr2cPwQXf+4Q6yQPTNOHZ1+kD5Ux4lLuRpL/zagMmTa6UMEliF52Xq0SqaBl0Rh6/odPwwht1xcJXZC666JJ2zTUv912UH/zBP6eJ84Q6d/3434c/8tH2gQ/+YXvokcfa7t1ntJ07z9CiPC956pgbuIozp87Bo2JbdbCZZw9s2dUhCahA51CBZMoS4WoQlR1sDGoisaaQ4nIH+ULVCMNo9oaAfoc/xNl8aLPkbbtwRSPUQFOLG527nvkcy9EvNDXA4+/gM+h96JIuxPgPfocOH/FVZg4AtfFa9mNWDLYTK9JFtDMbtWDx7Dc2CbzADLfbwcGfq7Qe8NLJOugPPgAbFWi5cpAFryYz+kk5qxbrchZ93Jsj2czVXg6CdYeNK9X4QANdB02u9OH7+Ij2ZiGm3/CIA3pQjh+Qq0h09a4K3w53Xv/xmBjtlwnJ8wJtJ9WGVnW75C5BfDr6lXarMbvWhJp+Um1LG5QjKYM26eSRH36rL57UfBX5qRP+2fAA0EQPIHEtGiMPgDoJ6N8DbUHIBqnar+wmwAvo60cvlwtKt9Kr7qrV/BA+1ZdHPkDyvnAh2UD4VnqgIWsUPjihsQ9/tbnamT7JZg+y4tvzHnUkZOHJJj93MmyiAn5jA22/m49sEF5W+6824nUl3P1YUHeRkDXKrnczZK822PFLXXkfDwbpKyoc7MQPfAWP9/Fma8F0gTlahje+8ieifZFEyqUtyqWyl3KlyZZf0y4wKjrLtT0ptxrWi6vj2VzbBvGuPqnaQzo+RXYOOKhqL9EuHDqIrUXh8C10m2ZmtbFG1lzjp1be95/e3378x/9Ge93r3+L5mkcXxdrqoh+LOjee4YTJ0lZ/5Rfy2Nbrmr5Vckt2xRXQs9q8+ob1Fk1JEFAupH1gfqqv9qRu6kFLXZObR/nHIDoulnAoLQq1g8YWdMw9+Iy5K+My6WoTDh5a/4Z352o+q7kM+bmzAD3jBZtrY3RC9FyQkQ/S/qrHPMk6xxzqz+hLfvGqvsHHS1TJ8y6HHehYo6kD3nykky/YKFAHPv6EvAoyF0NLGXXRg/cT+XQ8uoLj4hVtBn8RV9A/8si2HP2Hb6otqg16qD424qCfBrcFf/ID9Anlp8xDxWMaR5xAW/T8SScP7XQ9y+149OOcesyt8DSdcD2AC0zbRJ56vT7hmfx0ffejDhc9oIs/6C/hSxk4yqnPeHNadYmtL/wIAz/oLHfAAdZJMTyrHTPeSq55DSGys96Ai45AyoEeH57RP/lA+COv1jD6bNnD2AuONaMOWCUXILYs/Vk3tRnrCo8Z0if9RUH3rerH7HOQXPVqLC8sLCoc8w+Ff/WmG9u5557rvn/HnXfU41so1i+sdFTyMK386NA+jZGU9xAeqbeWQwIpA8I3tCmjkxL35SkDF0cS0sEB8qRFtgqiV0IaOwAueeLwC1AOuDFUt2SUzgTK07GA8AqAn5TZDuW5DikySEOPLSy8dAgeL6kFoxYsKIRR2UAvdjyiQFosVQ8cvmeC2tTe8IY3te///h9oL33ZK3TQ2NoOHDjc7r33u+333/8H7Zbbvtnuuech8d3Uji7qxDuzpZ111nnqYHM64Gxrm7lSwySqVZEr6seOHub6nCZS3jfQoBJ/gAWXToZmdGDev2DCZYPhq/LC0dHRMQMBL/A8NP5IZ439RPiYxaXStREDoKkJeXW/qE3AOBGwWBqHJOVHv8OPAQufdZpc1JbKg6M9WSx8FVjpagc2DRwK+WCADoYnNRmf4NDC4sDktdG34fET/KSWZWVcoX/pZfGynUejyg8uE47DCF2NeqhpTSnUP64sgGGR0z7Qaeu6jk0Wk8awuCJbZZVWOfyFoR/V4qlJ1WMEfNHRb5CJPvEPNgcyFyAbOeTxB3f2VEV5wjMnTwSTL3sqhCb5GjtM9GWfdcYJtg+fqwyZpAb/1eGEcVzzFfYUfpyYsxkqXPEkIBOwfgLyuVIcfYC+vIfoD1DmOtKdPgoPamFL+rL1k9/Lh8O8g+7kqavABkeVHRAbPYq+9Ck9Shdw1a9qQ0Bfpb0I5DMfYgPtDr426OAoX33lD148SoLOpGtOq0cB6M/D6BEUv7wrlvnIH0MQv0FV8waPyoSirXL0gAeHXvS2Hifxw9ivkOW2FQ6baW9v9FTAfMN64JfnBegLeEMpGuYadPHBXWnahbuabAg93sSXTzAzTui72G3+kuUDhupYB/xCG+ImpaED7wspeES6MhY8pjBBemFKtXWNKXDwg2D0P+sZV+yrXwK8o4DekHIBxL+wLjyPWx07xvsus/L5xnbLrd9q1133RX9xq+6S8BEN2lrUqIWvlDyOj4RnXvVjtyrBPwT7S3pUXjqoHrKrzSpgOwHdCaSxBb8Tpyx0XCG1eElCc+z0D6UN5S4TX2WG9qr+Ac79YfBTeOYw4ooDD+pRjnwH1aWfQsRjIBwgoEVHYmiJocP+VfWxEVkKthf9aU/6n8ppa+ihg3/q+mMq8ifjFasoTr9ER3ih01o+yqeJSXMXnrs4/F7JI4880u6++552zTXfY3mWo/7guy+irbmp/ACENzohD19bjsrIB5KOfEIAevwLzod1Qcrtj6k6sQOgHB16/qSh6elSnwB9cAD0kUOd8AtPcCp0PnNZQmjCC6DNXUcQPmkz0tCS7+tTRgDHWOn5ElLmctp7SAPo29tEmjh1ehmpMw3T+L4+AI/ISRltRiCdcuK1eAGhST58iIOr8qKljD0ZMsjX+GL8IGO1zqTxqfd3GsP57SiA+r7QPNDB13iV48u6IIAOskl1t89vabfecrM/1Q3+Rh1QNrz73T/8HlcWkdg4kAcSA9O4tWgADDodrEWbDpM8IQ4PrzhzGsBBQwxNHDBCGR+ALgFI3Wl8IPlp/DT0uj4bj94O56VbVQMnW0iSsh3KacFhM5+r5wXRGR74ptIGcIrQxROyqrDY8vIcny3kkHHxxZe2V7/mtTqk/GB781ve1g4eXGxfv+XOdtPXbmsf+cjH2xeu/6Lq8qub8/6dC977QB9+KR++dDrah0MKGzAmUK4igWODTqfjChPvTLCB4d0EvhDkK6JSTv1wWLSG9x6wVQbEh+g8iTVpwreuytZEgP2Ulx+IhknyFP7UZCSf1oa1AkX2l/4ooz9UPxGG9kAXYiZ4bwjyVwO2FhrkKcNXefTHezD+dKiwDEoIq10VLIN88a1H7VREWYLy8PSGSBmqVqBcxbIpYyB8beLAy3a4Jpvy4Xlq6knnWojRr/xWj9FUeS1i2Bl7a1EofeGIEshH4aqDHZbNf0oXfsTBOotj0Y+8Rrnl8/T/4OHlL2vJl6s3cgXQcRiyZSpjwY6+0DF3sEnwgVx/yAyU/+qKcyZMoPDYV/zxQfLEfRn1mEiDJwRfiwS+xyb8WOWUxWel56iTYeBTSfGzT0b/VKhFtfhi7+gTAL76f+BTCwpQ+pWPsR3ds5DRT6teQeHqzlkt/tW2xUN0tInxRQ++yhjDtCFYNtSyUZmah4q4xmrZWHjFGlvE8IAvQUmP8diKfI9fH0iyaAoPK7OWDh4zaoNBf+pSDG34Oq1NpK9OD+1SsuDBpplNGfLkX7gNsqlHgK8PyvIB85vrKkg706FBjQXw8Uv8W3mAnG0f+oDxVBUytD444Wd/wZBxwFVF+tgm4RgbfDFvpv3Kr/xGu/yKF7V3/fkf1pjgMSS+ugO/ksWGmsd82WTZZvg7lM6kM88B0bsOJUYZ0Ktvj0DpWyFp/ocWlvQB13UMfeHCvHhSo9oCII+fieMzoNYu5jBw1Ck2Iy76K0aO2gug7YDYyPzHxp68qF2HNIGy8pXmA8nAZ/anAX0UKUz6H7Ii2//HFtq+9IcXdtYcUDoQx3YOIxxOeEGfNfLGm25qn/70p9urX/1aP7LFi/a+uzK72Rdbanwy/2Q8DZLFC/bWYNDpdFC0Y8iYAcZDSeUDoQXiU4C0/RU/KJ6Wvxaul+/+MuWj4JKnttNDneATA30aQGZw0bOnoby3JXoiK7IT9yF0QPSe6DpFmxDo656uHF6hS4iPCb1OAfCBHt+ngdCBD5/4PbS+OKx05CHb85GKWRvFZULfyy1+itV36J/0U9YScZHAgUhxJRl3ZSfgd/20xvGI+MzG9e22W29pF150oXneetut46HEfxIQZdeKp3EICb4vB/p8jw/ECX06+dTtGyQ8QgOAS0fr6Xo++n9VWULkrdXoPQQ/HU9DZPb6kY5+yAlMaPOfeZJwkzprlAK0mZSMV8r/sRgpeOIn680ncmTLMCmbvyCbc1FoE1dXQrdt36Gwu73ila9rb/7et7WLL3leO3T4WLvvvgfaZz//hXbTV2/WBDrXntz/lO+sbNm6VXzho3bx5p+r58fbek2efE5x+XjdDWGyRZctW+caL1aripRjoWfiYUOiRZ7PyPKFfeUnhk60BZQfsm4f/kSXxT13TfBLPddIhv+qHKjNVi0S2E7fJh0eAENI05f/97zsBZ4JgU3uMMAGPVyfAQiF26R0G1qsgpkA0tcDGp2ZxGqByYQ22gQt9Wsc0da1qaKlVFu4yYKhLuANGauwS4WHgXTmc8gJfEYUYtoAW/ERwQdbkVvfLl12uJEc3N8GPHnK8CObh+q3NS6PcwVJufoa0jhvAG4r/CU8kPLqyxUAIvhib12BHxeS6vP1eFOAcvtGJPQnArrCv0L5q5cRCF9igjdDqoNPbZXx1WaE3qaKqx7+SF8yvQIxPgLgSzsHyreSgBzCoFvph0/KDyOUTAA8vCuU/0rP0gcgmTJwKcdXtBGHkrFOjYvqD2Vj6sUu03mMi6d4RFfGHKF+gwJwh3SKVoC76V2HmEMHNFVGbPtpQ+lA4OAAu9Kv+gptUgtn2V3tKh8iVkEcUHfAjzbkQBLbwGE/V76RQZBo8+IgvHH40UqajQ08OmZTat4qg8fyEh+4QMfSgxiLJNly8IPtE1AGIAuo8orhVYQ1LgPWQXpzhwQ8B2x+UHTdOu7obGpLK+vbRz76mfapT17ffuzdP9WuuvolLuci06YZ7lLLALNTXdnuzwMrdwpdFNzHXSz+Xb9EH/RiHve0R95/sl94W6iYdqq0ePmvoxXOB1TqeOxVncTQ8RJstdW4Ee0DomtcV18zXrTENbagK78CVUbblA3YbVpB5TG1/J18+AOUoQtQuOJfcip4rh50yPihTuKkCZER6Gkpow8GTxqZxHzhi68wcnB+4Qtf6It5fB6WNZQDCX2CD5SwaZRlQyg+FcgVLjokHmnW1o9gn9C2g+1AaHsboUt5D+FDnely8qm/FvT4af3ITzCig7ann87TVtGBNHKjc9/feuhxyEq+p4texPCLDPgH77rdWO7B5QOPHiZyh3L6Vw99nV5eD+HRxwnJB9A90NNEPnn3hcHGwqkPZH0daHpInthzPfWoI1+MFwiYj7nAMtx1EQ0xcrw3ED0fFJpVuPOO29tzL7vMfG65dTiUwMSTzqSDjkIT9wGAQeIeHyCPQ63wQBvocUn3uPBLg/S8QwOAt8EC8OTDZ6x/ehsAOu7poKfr0z0EP10ePaJLQnCA88S00FCmyAG1a4E16QRHHdoKRC0UtB3pIaZjKMATWq6g8Y6EKysgj4VLBAqyfR3Pqm5tZ597Xnvzm9/S3vLWt/lxr7P4oaiPf6Jdd93n2xe/+OV28823tkcffaJdeOGl7ZxzniMZmxvfzz9ybEEHnZO+qwI/HonicYhjC4vevEcPmkKW26b6TZFqt9IBmpoIs/AHqJs46fJf/Jp8lRdN+bI2sNUH4B2+9BkPEGjQyZt0a2f9iAH8W491ZDOiwaZ6bKBNI1He5AmPClZDYB0GXdAhm9EM/j6UXmVXcNAimx80JS1OQwyUfSUDL6iOD1H4kwlIgSKTxf/kR5/CK4FHwEafF65Mqz/0YPNYh5Ka7DkI5tlvehT9DcikA7g25VakZE78HhqV+RE6283mkfaCtq68YEsWGmgzHuqAW3z9JSE6l2GwS/6OHwk1JuruRvWx6hMqkhx0qXIH2eu2pi0VfHgBZ3uYTId+hJtwNZs68wJR8wl5wPVIUmRdaONBx+T1n8PgEyDlwPTCCr7PV9qpLl/6EPr5beSbOtFxCMbXWAGgRa+JL9VGwsoHLhVOeD7CMLRf4tSLvArwi6+LP76oNikdQ4ty5WejB1CZ/urun8am7MI2zzHKV926+MFGLnYz/7mCbav5hSAJliMVxLXGOglkxH88G80GEn3hRyhdqw+ZT+3oXafqlS6WiViSwKBj0RUKMu66ojPibZuAryweP87csakdOrTcfuM3/q0W7Re0d7/7r6ls1r9NwiMS3vCul8Y2b5iflLZNQuIbSSydYExegbYBuMDB5hsG0KBk9YWypexh/NBepTR5aLG9Nu74TqVK2CfE1BUtccaq/QvOvKD3/6XjEHq5Jhh0WgVV0eBD5EAfHvB3/TWg2qzKoS2Qbtax8Ojq9jDf2Ju+nLFQwbU7WdBM5+kztBNp7pLwXkweueRQcvHFF/sQcvjIEX+Zi/dK6o5K/Z5J5rnwLj2NMY4wDaX74MchP03nusNcFJhOJ0xDz5/Q+zz5jJfg4BP65PEl6WnoJYZ2GnpeySM3kHzKgegQID3NGZqEjJPIn8aLQfEYyoFpeb1OgZ6e8vCd5tPzqn5XskMXmmnaHjfRtYNeVs+v/KWEWY26AD1PaEwnGs/3+jNe9eNz9h39RRDSrPPUo0+zh+Bpmvkts+2uu+5olz73uf7gw1e/9rU6lMCoJtgSilZMToHgx/IRMKrHTzusdwDQ0wIxItDTkp6mn+Z1OqAMmxh4oUPWNPS48A59zz9paPrQQ1+PEN7l39V2hqbSjgTwk75qtEyEqTduGsiLnzZDto9DgKpRhjgWAiWHOs3vOkDHs8w86pIJGNWZ1LMx4NfBuYvCi/I7du7yF7z+zA/+kL/odd93H2o33nRz+8pNt7Y77vpWW1w61fadcb4OJTva0gp3RXZIIJ8wbsJtb9u279KExIvXXOWp5zZ5DIIOXC9R1SNgPG7AryizoMZHhHgCm5jAuXo48Y19lX5R/Q8o+5kM60p1eMVfFfBrPYdKPTYBfHYzG/fwJwkf/MahBAxtwYbaGxUOJapr+fiRmvA2JQykC/KwpZCmT5tWvyHQN5CNxNItfSoLO0gvgATXMVGVKb1hI/WTh67KKaNeNn1wwwdWZgjSssrQ134v2UBwxPiKLxmhG3n8iy9YvGlToUyDX8FDg6zQT0OVDzKl47gBxUYWfm22wKt40wz6Y1L1Aa7M+jn2QSZ37zhY5LCTTTHjHqi+QBh1IkBfG1baoGhK1+hbsUgndag/9qvRn9QlBlf9puQAw5514DHyKlCsOpVnrBcP1KgY3hX3/Yfy4pNFvWimoeqj4wgjrupVz4kOOYSN+chTwvn8UCLVkO8vZ3EoVhobCC7Wf6ajzmBDfBdfE5gPyn/VnpFbG2rNT8TYrX5R9tdBnr5H29JXGL82QzSI9IvvPC4mfL0ET3vxDHO1jfuKLyaImLqKzVO04UE/8kcI9If+fpxGQft3Q/UFMoN/SgHp52hixxiXf8puo6pM/ZT5kMe2YIFNfJiktRmNua3t5pu/2T728c+3v/k3/+921dXXaO7VJGsfipgDif6whAtNx8WLsUC3JvgdM/2zXwvh2JsD/rBhoveguCBtQwBPDNT4qj6Hnvlogv2j4DlLIXMXZamL7fAKP9qVtafeGaMZqg6VoOGiB3e5VI1/xvUHGOdV33PsIAO+CcmjZwJtDKSfEQwirzqjD6JvtXHlCcW66EhHVnhN55HFHEye+TF6kObrhhwueemXPgmdn7lX3/Whkwsz4mdOqg9vy5RO0s64QOQCfRqeVa9wfRqo9qz5DEiMvmnrQGwCSBOwpa+bEHxflrgPPR0hUGvy2pvqnh4/ph4+RKeUkSeOrkDSCZl7wgPoacMr5ehDQG/PB9UShtgy7ZNA+ALhCa/okvK+DmnwkTtNEz69TCA4IHFfDpCviwYJ1a+Y+yJrmifZ4GpOK0Cr6Mh7Whyo+WFH7jRP6FVWlNpzimb7tvk2N7up3Xb7be3SSy9th44cbjd+9cb6JHApxASDYTFudWM8WzpGBd8HlOwBXCA0gaSD7/NAGi7OIkzL7RuNMqUmecI0BJd6QHDEkXU6mK6XkInQjTTgehjz8K+4ThfJ9yCExbDZIV3Bn+NlWaGa6QYeirOA+3l7Td5M6ECdZtXW6oAs0vzADe947Ni+vRZr0c3O8QN6y9qAn2rbtu1sr3/jm9uf/aG/0C646NL24IOPtU99+vPtjz/8SS2W1/m3UbZt36uFdWvbtfustmvXGRKysW2e3eoXNVe0wLLRQUN4Ix9V3C/U13gxkzz+qLYcN47ZWHrTQWzHjLYF7F/q8meaCsigDcKbAF/wlsnEJ9uhdT3KOOQNf7xDwvsyiPJ7JNTTFgBAJdsCHfIT4OkgeYPc0slkE7rSh4kTfuDK9oD7lXWl/bpD2RCPYQDTiw89QnwSwLnPIEP2VN/BV4O8Tif9p2LxURLdQJF2QLZJBvwgmwNRfIzOxDkIAbZDAE3hyx8EaPxuwPDZ4ZoMOTDyiCF3QeBBe4PHBywGqud3f5gAOViw2I93YIqvbFe7SgqiVZ/2rg0bcemkUrdB6Q5QPzwA4uhPOnig+KBd2QE/Yt4R8ORO2SC3Dz2Qp6/kwAV76k6nCenzhFKj5ANr6RYcgTx2BULL8Ir9lHNnjq8FMV499vgHL4iV9uFXmTwKiP8LV3KqT48heIiTJsAzOmJP2VL5Sb8boK5aw6H3geSnDl1nKKv+UwfUoikfkoL3ZB6SbfjddqKD/uiHo79LTvU59JIOlIkWPoNrrFdByUJkhcoDliXCsqsqVGwOjsjz3h2bHC6CLC6utLktO7VpXWm/+d7/0K644sXtx3/i/1A/l2zV4XO1i8v82rL46mDARR8uKPlwLnmSKKZD37ZNJSM6IJ724VCB/Ohrf1q36DgCZfg2NIxlNha1qRFv4RwPMpxXwLsDx+7/AnxjNwCDH0Y5KVIN/SMdPUGMSXcAYerPfJIW+PA5MCOmX0/6h+QBsTX8KyeYCBEMaWig7+uMfTIsoamyuitS8xiPNiM7fmKu4M4In1LFZi54cRGGO335GATtRFlxVczYG3Kx0dYO+kzDM3WtUIi6CJG9CgF5mc/7EOjTAPSB8J3wH2CVzA56XqFxGHAimNge6HUilD9Lh9CiP0A+Mvo6AedV9xm4IT8do1vWmfjJ2qqcfB+oQxxYy/5A+Pd1AeLptghN2io2pl58GPoeeh1SRr2A5zxfYKr6KRvrhe+IqzW0AuCtxtCC8PNHR1SBixbU8ZwgGr66xw+ScuHntttubZc9j9cHDrWbvnpTfX2rFMB4DCvjEgJJ9zFhrQ5MCPSOAFKWeK1yQgztO2VPGzpwhOQJPQgzpJ4pG5imB3q6aZnT0MsGkkZ34n5gPBPEm0Wd9vRkU7IgJ1i0N5VgRaS0OFcYNpjqngowEB/IWFC9qJZfZrWAcYfEemgB4cokCwmDix/v27VzW9u//wl/Ias2V+IgeT5MbORuB7/2LuT6Te3Sy57fXvnq17c3vflt7exzL2xP7D/U/ucffrR9+ctfb5//wlfawUMLbYsW07kt2/1rw/y4F78Az1ermPxYhI4f53OI3DWpl/CPSzcGNpZUx65NQ9mMH2Q/5YrLJ5SVjUB9InaoqzqpBw+CJw4h0x7xC2l0yuNmyD91QgJOlo+9cVfg62IndThjcQM0tmrB9WapNgnZAJeOCSKG3TCJESIb/TnplB5lM2n9ZxuwmEQtdkgQHS/CDi8LU5fNIAtbVRMSfcWrDiPyiR/L4heMkaV6/oQx9AMteTGDP83uzQTGTaB8BlDGBm3iQx0c2MTVYWlcBLABGl+d0x99rPdJ+I1jumxWkfnXI1s4APtKbr3oyURJnWo3ysjbp5JT/aVko0ttPoHxOe7yuzCDHrZl0McMBaELkO71D0BXtMr48UP6C/rWFaLqV3VQCr+eb3g5Vjv2tgGl65gvGOu7rVxUfRyAdrp+z2M1rwG6MlTgIsWWLVvtwxMa/x5D9HuLgFdVcTVw8gG62JdCTvxqggLzlh5KqU61FYdI+Lp98SVjmSrwtm0KrjseSlxddL7IImVJSwHzqMNIBX/dSjHUlCG69BkudpBSO/kRL/VTX7Ef/A9f+pvrW2fZbHtICdBLwWmyCtbFfaH6TtkamWX7Wn6ZgMihqUdamUu4kCXa9bPtIx/5VPvkJ29o//BnfrGdeeb5ohEfbWQPHznctm2fb4ePHvbjixxI/IUx8Zqs4ZKnhHkS7NNBPPJIo1Mu/PR6R09i8NOhxpgO4Ap9XyRUsmLLGPgV9+JpuaKBLv0XEHflGVuDLmon6JhfByFUmYDtJFZATiC8kcUdF8/BzEVVaJqqp//5JzrCBJ+0Yg4SzCEey9Ztup1Lb/4KUVHyvPeTNG3F41vYz6e6uROCjUDeHYFvvi7HC/EcTAqqzcxJCevM35Cehug36rm6LQ2K6iJKraHhRZr2nebdlyfdlwMT3gP0+V7+WvUIE//675n8pmUmTb21ytC1TxOHp9NOrZYDPqGnBVblB1wONgnGDenQT/MPkEavPvTltAMAnnRoAlljg0MOoecRCC5xaHvdMh7gxzqesvCsuoXD59aPOQC9NE6pBy1jhscQOXzUPCH9NV7p5+Tntsz5F90PHTzQ7rz9jnbV1Vf5UPLVr3319HdKonifBno8EKOmAwrjsDgV6PkE4uheTs9nGoILfV39NEr54lN1hVAA10NkpH4PfVniDJK1IDz60OuXuA+xtcqwpzZgwQHQFHDCjH8quK0msfi53jhh2dyBFzxRh4XfG0XVqU1aXa3hG/9Hjx5p2zT51Y8lqrI2WXwxar0OI1oO2rGlZacXFvlBKW1YNs22DTNz7eJLr2g/8IN/rv3Qu/6CymfbN771nfa5L3ypffjaT7Sv33qn9h8b2rnnXaCJmF/DnfOjBUtLbBjkU+nEYQV5uSJrW+jcyuAT2yR1uGJUG9Nqh/gJH7hvCb/Bm/DRZvvG/aoWtbRJfJUJjMGBb+LT0NTG3o60brkSL04T+S7wojC0i/Dl75IVCJ4wTiroq3quXzqyMeKqgjKuJ3LZX/qiBnlv0IQzhfIZs/6zHqU7tQxUBSeZpadKtDF0LIDXyVN1+xsaoPcXVJRxpY9+U3w0GXlc05fqV60B2qc2g1WHjUVdJczEVr6hLeEVGfCgrg8kivkYAptNDj7r2XhqsyZu9qMyg22l46Q9zKs2oZPDIvOP/AkdeX/CFf0VYwTdzpvulCtEJ4CyuosVKMkFgw/xKfwEbFiwlU0HMbYTep6A60nXBO4SoStA/+j1KH+PbQMkT0zIotQH+0YBvugCfUJokEW7cqUWYBxCyy13NGRB4Rf+ES0z5VfkohOxgniUDUQZF8Rke/nVvyH1eBWkz5Ru0kfBNALXpXEGHoWTf8Q4eRSk/9WBpdaA/i4YZGUfGy6u6GvDJyOgoV2ZUzk4mpZDof1f+vpQ43ZHlvwkHS1QgfFGXH9KYetAS92atwpf/nDOuqQNLXP4M4UZweGUH2flQNLa5nbo0Er7lX/6L9sLXvCK9q53/ajm2DlRMF/Jd9L5+AmNrU11l4SPjPjHUz3GabAaf+nDpZskKJCu+bTS6PVsB5PUE5HiGoeYQrvWI1vQyG6XU794AHipcMQaU04XlG51F906i4byyRexRDqRnXLrHjkjRF8CNITg0+cA8hkD5i1cr5P5KlDeQ9qPuPpVfZ6VsMre8FUoG4oXdQngcsigDF78zsphbcb4rCobNn+RcpDPp4Tr8UbqgxvbBd9WHt+shugQzfL+FWAcPBTYD4jM2JqDx4soAXCxJRCb/jSgTo3x8vkzYA0+SPG6h35TdZIjnvhBsdcT6UgaLOuT87avfBFaIPYQ6IcpB3q+BPyWdOzo0/bygHN+Sl7fD4ILTOP7Muol9PqRBke7ZB6lXvxIWSD4xATsCa4CdLXWsHaGP/GoH/JjU/ENHe3rvcvQdyLLsVrDa6DooKVd4EOavr5nz24dSg62u77xDc1zL2gHlL7xxpvqUAKzkjk6l7TxpJwfITTBJw19QpzQQ8oC03VSBj71MSD8pwFylYgOR6vz6M99ZPgD4qCE5IFeXh8HKO9tCI/p+oG+PDTT+dUQvII3izSj5CntMpevlq9CxcglqAOS9lesIEAnivBrxWz+yzfwFim6UCS/VkeinvzHIq3Yi5nqnRRdvuAiFm1heaU9ffhwOyH8kYWl9tBjj7dDC8faSS1Oz7vqqvbaN765XfPyV7Xtu/a1W+/4RvvItZ/yY173P/BI26RDzM6dexovxO/dd0abn9+uzdDxtqxDCh+LmtHmoSYVTt6trSwfkz78eB9684IgX6IpOwgsZNxl4SrYKQXtlwoUM6Fx0PDvn0g3Hmdg5Yz/49PyhniysZGZvkJKUF3wCWy0tXyaxizYxFCmjPsSvlX6mYF2zAQIedG7LZT2oqwAzhzRV3qygBBDg81oMTTSEBVv9QLbGXWlqWXVItJPVmUndxvqsRuYSCcFaVHlJhn4OyMZ5PEdVdBLemYS5Bl43hE6euzosCmBN2OtdLYOiqnDpIW+WcyB42ozwC+p0+Cqy1X6leVFtcGK2hMeS42ntzZtRA9NwBxeZJ9y1pPDlxc87qowDrjS7KvNOASW9GPGStoI37NAapOs1q9Qj6Ggu31t+qHtBi7+nzxEcC2XOA+ePHeNfOVdfQnb+GoOv0eQr+dUO6K0qslHsCsMdqJv+kZC6UsfKVHoU30GedgBM/OVT7xRLCM88Vf7Y0u1VW0aZTF0yIepyvnH1Ss5Cssc6sV1DqrIZhPFL5JzYCyeBPhloaH9AfLIKBLiCtVmtBdyy7/1qJT0R64Y0Pa8+2YK68JmoDZ9+KKurtUhggsE+Dh9n3fX+BFBNvRLS3xtbLN44p8NbXZuq/jJb+7b2F4HlTqUMOfxA7T8UCj2YBf6STfNg9XmolnHHV6ZMtxB3aA8Nni8qI7+G/ozC+1Gb9Tp/xwe0o7Ug77mVtpbQB8Xzbr1qq8+vw77Go/SzGm+29n+4/v+R7v99nvbz/zML7V9Z54vOtko29frEHtKdTznC3AzviCHL2tjL98IgY1s8g3433pTp9qBNiidKpij8GhImjB5z0a5jZpoZ2Z0cNV8vEl6qLrbv7pA+Q+5gGUp0JrEBHDIqTkKecJJx8gPDTCwkU20AWNVNANz9IaW/ofvnRcwJ2Gvr1xjGzYhz31FNsBbARyc1CTD+C9fRHaAfEJkAq4/CdW30TEXhvB7Ecpzagv3B7WdOLnvpYzf0GG8cjUZRr7Ygx4qJnDRjLjGrfreoKOncWLJw64a80O/EkS3QPzU0wS4k+Mr13M8trl++HpmzWewCB/kJSZYrgJ6jb4YZU7TEardOx3gyT9iAfVdb+DZ05oi7LuYnyogRg+3kdLUJU3b0gcmZVQZdEQOOLKRH7AOQ4Am+odv6M1pqNrjQwsQE3pc6IDImfAc6MlHZ+Lw73kUjrRRhp4Of1cZ8mtdKHrkDb5QZ6rHoYsvPqP/hn/tHwqYJ3tfAMigf7pfg1MQ90mfNR/xc/9TGfMJNbnYw1cQF44da/fee1+79LmX+d2q66777Pj4Fn/S0IKA4l+n+SjYQ++cwFqO78sDa+F6oDw08OvzwCiDiYCN6thoa4XAs+GSXgt6HUITHdbSDxh1XJvn6jrEya8OoXlmzH+k6E75A4YC+cbdwxPl6BtT9LEXYH7v4URbWFxqRxcW2sLSsr+edUQdhq9rHT56tB06ckSb0IW2rE64sLTUjmnTxYKyrM62osVi08yWNr9jV7vyqhe2d/2F/629/vXf27Zv39U+9EfXts985vPtD//nH7UvfukmTXZz7dzzLmzzKjt2bLlt37ZDk+Imy+N5dj4xPLtlTp2YTyIuqV15CZRJ9YTq8mOM9WIzvxLKr6jzrWsGAPa6D0gn1i4WnFwVr7472j/pL17E2czW5Ff9lyrDwuXM4GFo4KmyBPNFEPIsFI9bUuGoP8TpD5WvZA/hOYGBCBTtR4JysF7ELQ9bWLgoM7mh6pQN6GjdJ3hY12HEG1Qh+DNjwahblQ1J8yo+RYCvatIjn7L4lj4l/1LRULy8OA9XaYunNgq0g9LwOXFiWe3LZ0SpeVKLNROdDoWql4MWxObrGD1qs8zcWT7OeKw+L42sD5vcOvCxKcCPlBGqbaoubKtdqy58KgChCy1xNs4DyVCWUP6YiFolq/SMjJHIhG5fyEY7CgeAo8xtoI1YbYqKD4cA+JNmE+M2Uh2Xw0N5FggYlJ3VP+CFL6nPZ7s5BBLwVN7pcbnqmf+gPxcGsIV1Igua+5WCKL3xJq56iE26bKnHsao/+7EuyQeCK/2K3mX2SW38fJVdhw9i3vmCJXMEdfAjn/0F1we8ELvFRmOJg5X6CP7RWCYt5aFS+dBXhIeedma9AdAFncqrtHPpBM/KZ11CR3hQR/bR50VT40/xBvlOhxku2GzauEVl/FjiTPvd3/1gO+PMC9uP/uhf1Xy4XTho6b/yg9qDbkzbCqtYbScBEiFgI1hpdLbPotQqKJsC+JRg2zs8enpsD3rXhyZkqzKUYRh+CJAkR3B3tWz6wog3DfOm8MhL+wJu56St46Cn+VS59QRcXbpoDQCH1fyBcxCONoGOtqj2oVLVc51ObmJSlROd+Y55AJz5DFB8Rh4W4AAULaH6Q/k2pOGT8j4/jSslIrujg69sq7lI/hTe/UGB8mmbio3qOap2dF0dSiaHZgHzROac0bb//8E6K1gHBes26Bhw+RAT4ofpAKSMOOAy/YNnTxs7kmdvkTQwbWfNi+O+Nnmg1q6q2/PveeDDXuZ0WAt6/Kr2n4Lgiaf9Ezyy+3wCNrAW1/tOZRfzSa9/npBg/AdP3WlZ0zomDX18ZT+LzgeUYQ1iDK5oD3fP3Xe3yy+/3Pu9L1x/fdvwkz/5bj++xcAvITQsTEtYL7AXHIiyfQCgpe7poFf8dFD6VEi+pzd+qnqvB6Gv24dAr2OPD/Ty1oJpfoHgUxY+PY645x98oM/3dfp0b+M0pLwH8qtl1qLA4eKYDiS877GiTkN+UWkoyYtQB4bhCuPQJ2Y2bRaehZqrKloctT/hXZSlpRNtbm5ru/ii5/rrXZdf/vw2Ozvf7r3vofa1m29vd9x5T3vgwSfaY4891Xbs2tvmd+5uc1t36PCz1GZmt7YDh45pcmQB2dSWl7Vp0OaCdz3o4FjKt+83ayGXUOnDj4wpLTv8DgzvgKC0Fj0OMPGMbVYgbx9gmWxgo1B+cnGVdcEbHjGsDRK+z1hhbGhAD3UmE5Vpyu8E0tMwjcs4i18B/nfQf+C8AUBryUMWvMl40R10p0J4JNSmQmUUw2yAlAcy8ZiZIGVF56TTpUcBsvrfIaiNGO1Wc4gPaqZTWn/+jRrJIQ9P+942aeJT2fGVRYmvq86+Wk+sTsWz10xk1k8V4QprJjqu7AG0LMW1iIq/+gRXubkbxUHEhxLaS2XAuPhCT9D/g6PQDVvJe4NHPJRhZz8GiIGizYKVvlKyKi4+z5ThrKGvE4hvR/xIk4MChw/3A0FkhFcfoisQXB0UOfTXo3jwMw/TIKPsqSDQ4ZHmVe3KDnzwDwsNv1nkR3DwL2WD7r5b5f6h/BCXXXVFP3xoJy5SeOwO5fFdycMnak/zqPkoHxcgna95wYuNFtXKJ8Sld/ongKXQApQVvmhqjBctafihE3wyBmux7XxL31ba+ci2/tDLJ8QUEOTLjRvXt0MHD/lOcls302Y2b28f+tDH26c/c0P7R+/5pXbZ867UPCy/yrdsvvlKF4cS2hyfE9Chhlr1J4IU4b9VUPathvgVwA+TA5pD4Upv/FRX7wluO9nqgxEFHZS/CVU/0MuqucECJvRANtPE8DeIpvQI34HPpLgS2VSV7oWr/jvqlDGa9vO4GehTJ+k+P5E5QMqDDz9Cyk4Xegh9+k/PA1yPB1I/ccZOaEn3PFKvB/Cuo9D7wf17wOXrZ5UffU4eeFa+gx6E6JHyxH05QIxcIHQ9DjCeIgVpZJzv5A24ni+QvpR8IDIB5ored9MB+UkDqUu+LhKs5g1AkwD09YnBw5fg/tdBTwsd6dCGHzDyf6acng6Ifb2NAHQ50E+PHWjRjfW153c6PwWSpw46B8IbnrXOcDFIclT23fvua8973vP8yPB1113XNvzET/yYf6dErOp/C0CpUjYKFX4UmhBjIpQAxAmp30Noeujl9OUZdD2s4jnFPrqEJk4Ewrvnd7r06aDnTbxWI8V2QiBlSScOr+B66HGkE5IHnq0+kPK1wAsv7a663uBx94GTBbzU/vVlGg0K0fINdT5TmMW62PI8J4syj0swSPl6z5zy/LI7t6z5XPC2duGFl7SXXPPy9ta3vqO94lWvb489cbD9wf+8tn36ui+0T37mc+3mW25vjz15sF1w8WVtdssOHUzm28IizxvzfD4/wlh3SrbM1Qvzizo8sYnCZg4iPHYmoZaf24MAiyf24xl0Biiz7vZXDZzYkkc47DMdavjjsZGalItmvE1fvkOHbOhJp83Dp+8ffTpg/AY2PMNCP5QRkRYXx04PPCe8B7wyzisnHjXwRz5VD92xF6j8WJZ8lY/1AHQyb/Mt/Yq87KkNSgJ9vmT7b+AhLxcPZcGJbEjDhYOmJt0Ty+ovS6JmPtEhxZtjJuP6XRi3E8ykgxkoV7rTVVlMpSecTKRytZ+5U26dKMf2YQMBmSAHpB7KxuLdA/bhW0LaqnxXDCpdlco+yZcsYvJVPkKVFy78Enro8yQJpV/5tPxe/Q6InCqv53rzfkvkMG/n+fYaA6Nu+CT9yFe0RE+o90qoLx1E18uBXwXaiiv4VafWh9Ci+NjnCHXnYLRZqVVp/2PMRa7LhnKlYUs8bpwKF7/WuB/ofPcjoXAVVFeTXOlUdSxHIX4lb5x50S9r7hj9k7WufAzw6A40gKvSQ01bafisLC+1bdt2tMcfe1pz5/a2f/+x9pv/+t+3K696afuRH/0JHUj4KhO3SdAHu+Rj+9cs6scSpQvzN9JFaBsgjg2DQNOTKj1BY8uY7oOJA9Ao0CcY7xyIMvdkLFWdaRj9FzmA085K/pB3GNLZTJLHrkD66QQ3iET2hIdCcITqN8+cE8EnCDEpC5A/Ha4Pad/I7suA6TTQ6wlED8qn9Qdi91r8qQcemp4OCE2gr2+ZihmfUHEgqd9Fqbtr4AvQaUgN/Hr+sX/Cswv4POU9RIfwA6z3kJ7GB0yTQF6hLhKMeVV2nD4UCM8eB9TFqmG8rwE9PXSrQHVs4yCrtyltkXzKwPWB+gBpoOcRXGiBlMGfkDyQuj090PMjJE+UvUvaKeMkdLVGrNYt/iL0EBwhsnrf9mXI4bFF7rje/93vtssuu6wt6lDyqU9/qm34sR/73/xOif51sJp5IMyB6XKERwFw0+VAcNOwlozQJr82H3WKYTPU0xN6fVIncdKBaZoeQt+XnU7fxAnI73GBPh2Yxq2VD65Pr6VLD6Gd9kVwyg0Du/lqHOG4OirvkRwHqTKeUeazhSy82WTUs7IndVjhJfaTfj6Q/NNPPw1HHUbm1cmWdcjYKtwhydCBRoeMTZu3tle9+o3tlQrzO/ZJxvr27e/c32782u3tjz/6yXbnN78jlTbr5PwCLT4b2uzsNi3au9rs5i2Wy4ulPLvNS/qeDNbxLowmUgaOzOs3B2yiSdtW4f2suM/m9MsK9fiJqLWwj/7JpFpX1+PjwtcGuEL5kIFd5eVX6FMnfu9DygmUhwYY61b9/nY6uCorXcLPpg/pOjBVvuiQ56RgWgb8WXxkO3/mMdaFviZXUukvTIjULzq/nC8ofTTByqflp2FREv9a4Ko9COLAGVLtqDoq54vAPLrFXZKNG5GDPhV4hl4JB74exwGk/FV2zszwLDR9s4j83ogfsamNqq/QI8xMapOD7aM9SsNb/42+LVogkzRAnHR8SB6a0ik0JjGMPB1NySj/Ujch/APl/6qzFph80KXypSP5LFopg3+/6CA/i3IvvzSgHL7wSD92QcHAszblI28uCtDGRV+PFgGll/But0GCeMA/dY1TmwHgCIipfhO9J6Kdz4ET6Ptl5GOjcjX2LbtoA6XDkDGUntZRgXQvE33xKwFaoHw4+pSQx+TgM7CaBHHhP9fZsmWLL+Dw1cITJ2fadZ/7Svvil25pf+2n/na74CIW6pU2wxebNA6WlhbMFx8y/8IFd9WmCK4l28GCkC29lJqAaVdhDKXnqCsAHWch6hBNDiVqD/sn0KcFxYf2Gzdcz5CJvqBE25eRTp+HD7YFzGeIc3dq1HvUIeORkDGQ8shKec8TSDwNvZzwAsbN+2oawHp2tAHLHEL0WKseodbbcdMYfB/SH8MzaQDegbXqEqDhUOJ3txRTH7lVN2Nu9QYz/BNP81wLoA090NNNyrr65MNvrDXIki7oAw19ZGJ/ETjNXB8JPU8CAC4HCkLvtx6Cjy4AefjT1ygnBHpePR4Ij/gyNgRSHhzpxNASAtDk8SsgPHt+SRPTpsxJvU55nJoy8Klf9cYYfB8CoSWAj36hi06pU/xKV+aSk9KHQwm/U4I/P/3pT9ePJ7qyJ+Ix9AaGafI9BA/9ZGHplEwMhPbZYJqW+mng4HtDS9+kx7oAdECPTzowXWcaTldOPmEtSFn0Bk5HP407XX467mEtHND7H+j9CGQzrv+HH+A66UCaOyUbeOFNdLkDQX2/cKc//3iQ2CwuLfpqtg8Lc8PVFjYbqsMggG5Fiyhfp9WuUunWNs5saS/+npe1N7zpze11b3xLu+iSy9uefWe3r99yZ/v4Jz7Tvvzlr2nDS9tuanNzdTDhpVauGvq3RLTJ4LAkpN9DQY98NQfLyqLCVX7AyggOIzJRQX2LO0NTPiGmLzNJ9zD2u7HP1WakBnnK8dG034G+LMF9VGTwSKj+rlAeH/iUjgB5Ql2t1FgdxmzhRWAbSycz7+qSR+4kVrH5Ox7tKkhcZciZ0A/gF0vlT8phZ596c5gxy4RXz6XWZoaDQeUx/fhxHtk64SvG3B3hajyXrU3nOppTJjoR0KHypT6HRuxFG3zCpkmbRAXTCGe7XJdANOCURY/eHtIJ0HNlGnsCPS1QbVhzUuVjd5UhcqxS+Gke1E0AqJcA9DqFrtLiA81A29Olfuqw2cCX4LL4ZAOCksWXutEP2dSvfPGjb9YmCQrK4OlPVVO3q5/DAmnTKF+xcKargPzggcxH0BM41FQeias3CKXzeFjJoSSykA+OPhF+2Ep9x2WF6ydYP+tdAT7TNPaNaUsO85vpzc/NYT1tmw4T0srzYX0cIId41Vcdz4/rN7fl5fXt0OHj7bf+zX9qu/ec137qr/9tzZeyb+NMW89Xto6vtGPHjiK28VEA5kDbIAQp26R06Vc4Ylcwjpxi0aEXdGUbxUO54gQAl3uOETfS0OdOiSn0X08fII8fw7/6Tmk0wlBHtNNlk/zAO/zBOi9lqp2q7tr8C/BvoO87ADXgE7499PyBlE/T5VDSl1MXOJ1OwFpl0S9xH+DbB2RY9648OgPB97g+7gNtHDz0/Z1VYVfxApKHHkgMgEf/hL6shx5PiqCqwlcZfHrw4TRVoBnmkNBJI/+FmXXUn6gmPjCu4wuu5owRD45A36Vejyc/7QNk5eAYSBkh/BJ66HHT9QN9nZ42AX3wcw+9PtMyelrQ8SP48At9XUAc6AZc4rWAsgQgvgLCN4cfZFlPhYcefNCHEtrYd0r4+lY1QDVCMa04TCMEiLFA0Y5l0FNO6OsDPV0gdH1ZnydeS17KDWOxoZcP9LTPqDvAWrSB6bI+xr74LLjESU/r0pcBfTrwbOV/Gj3Q+yz+mA5VSMDHisWDl8SJT4odX9lSj/WwVheyDK7SiWqSrufLT7Xdu3eoA7e2sHBU/mCjutwWF4+2jZvWt6WVJW1ahBwe/fDjBhLHC/XEh44c08Fnc9u778x2xfOvbm97+w+I35ntO/fc36792KfaJz5+XfvCF77YHn10fzvjzHMVzlE9nn+dbbv2cqflRJuZ3Wyd8k16DOOOij/XySC0zUJLd2xnj0mewcEvVI+L7wAqZMPAoGQjlrzbWsUVsAd+NfkC6GDfKE/8bP0/fScQPtU+yCRdV5F7sA4DL8YpbViHEmQbO/Cg3GTOVzl0haNi6Vg6F88K1T8mhFP1lMdhAuhshxpfHCgxn7KlJp3QZsMrrMrqER9eoD5O/xB2aVmHE7UstviLTaJnQ2r7LZy2EG/kWB+CNq3HsbVklJ1sFGuTWDj+p7yC8RNbXWjder8G4MemptDxEdUrzbyZtiaQXrUgxGbl8ckEP9ATSudRbtFWAFJGtDqUzqEDpvkA6BMARx6bUj5uPtBDkVkob1TpAd9yZ2fHUH/jDF+NkpzB9rqyjV2U4hPqFDv3CdH5yqYCfGhrgLTrM2ZLiYgwcFjx3QHj9N+gLHd2eW+o+ls95ln1U6Y+pHbKwQE6AuXkV4+nwlV9gDbm0dRKV3loh7octGnnqcNyAHYez87Qi/WfCHJIWr9hU5vftrstqPt/6tN/0m686a72a//8ve2Ms56jqVmTquofOXZE/uL5fnr/Oh9KfBUGeZPxYa8UDDpUKKz1Ji9/gEN3HxrAD/WhqQsdxMoLxw/rkmaMcCDZJH9QjzI4m+9QPwAO/7hsALe1woirvp+6peUYm4d0TB+nHY1HmQ7MQ7CWLID6HL5LpwrobxtUFlwP6ROE8An0vAHSqT8dhza8ggemeQR6fklHnz5OgCb1KeuD23cA8oFJeqhHm2fegifz2PguQY1h0w3yIw/o+QaiE3x6CO20LsmXtMqThofTyJuqE0j9Cd2AA8h7baLcmBEmdbp0QuwkRAcAPBAc/vXFhkFuIOUE6iSET1/eh5T1EDxAWQJAGWn8nHWIfNoygOzpvhB9YO+xMOAYK2NZwlivj4EeRz0gspMPgCekDnu1jaJ5+KGH2iWXXOK2+MQnP7H6xxPFWpWo7DoT5mtBFAfS+ZKnXgzslQhEOSBlxGule8N6fPEQbujE0xBc6vT5teB0eGAtHuiVMF2WmND7JiH500Ff9mx0QO+faYiPgV5u0t7MergqsLDSccVvRRtGXm5Xy1GhijlYiF09T1xXU2gAHrc5cuSwJrGltmkTnZv2rhc4idnY8+11FhUeAePq98aZTebvuyszMy7jMbC5LVu1kTjZXviCF7e3vvXt7QUvuKZt2767HTm61K6/4ctatD/b7rjzm21h6XjbMr+zrds40+a2bnFdFkE+CcqAxCauJHKFPnd1sMNmEwawnsOiG8gAB8pNz5xAwNUhRZO5r6TXxi9tEb9nIqg6I0z3HfVk1anJDdISUToUzwxmyqgDrnjWXaPoxiJFPdJFS12A8hwMCirB7V/rx4Z/0HuIjA8umz7roT/QPLpVNsJLk3Q2WrbL1QR1i5l+wMaqfFU8+boTz5TSBmyUefTKGy7h4OMftjQvybAtsk+Bx7UIbOjkZW84S+ZAI/a1+VRs/Uu/bEJIYwchB5LyM7aXbsT0A8qx0TSMAcr0hw8A+KU8PO1r0dadIWSNB07yCUD6GpD6gHmIpzfqPsBRVjz64Dblb+AHLrIIPCceefBDV0Jw+B2LbI5CZLBg5IBf75JUfcQUDYcL3neoxwHgBd9sAOGB7vmdBXBA5IKDJxvd6oOUST+1OzxqcazxE16yyH8mJiV89TdsGhdT7nCST73YTD3cLbTpqGdWgtJraMNCmQ6gLxmvPHH5lxL6Z8YIjNIOVdFto2z1IdbD+rSx5XI8UX/nDHX46EpbXFzf/tmvvre98U3f3975A39ec57mTNio7lNPP9Vm52ba/Py20oMuc4qxIC6yi7slOeQhkGokrSsZ6WC9BhwBX3l9VrEBtYlEZ50Jynv+FIKvbuVAQhoQJ/NxhQGswwTKH5FpzEDrLEnla4xWuuKic3sq4G+Pk6E4vGJH6TzQD+lAT5txEUi/jXzKEsKjxyUAvYyelnRf1tP3dIF+LKJ/n+/xsa2PCfFNz5Ny+DAO6P/PBqYVn+iepwOoJ+nG5xHMyO5tAjcN4BP3tAk9kC0UvbnigmqvyCRkHNW4qrxqT2gCpC1X//r6QPQJftL3BqA8NAA6BMDH19Rl7K3KT8kin/rBhc7jSCGywJNOHgAHDfSBXlbqR0ZPFxr2aUkTpyxp5vDk4cecYLztGi4KCqb16kOPiw2koyO8oiNlkUN6k9KPPPxwu/jii13+qU99qh7fogKbLCZNJuYyYOyogWkFoIOGOMqDjyMpC6ROHwBoAz09cLo6QOUlV6EvS7rHTcPpaIOPHrE/eC+Mg73AtL7gQwukIaZ5E+Blvw91Eqbz0yFAOj5O2Vp6JR2aBOuhFYtF0htr8sJzQPDVRqX5hjl61nfUyz7qcEeC3w5hUiDtF7XZhDFpiMaP4KgCnVpsRKcgHDKZVKyzcJRFP+TwC/Oywptdfhdg796z2gtfdE17y1vf4V+R3638F3Q44SX5zyv+7oOPtO07drY9e84Ur5m2eWZL27p1e1taFB9tsuHjx8gkm8n2+PHltrSyKNn4DP/XY0So4Kud2GNfDHVkPwcn7ggxY9YVoyzENRl48pYh9GNiyhLiayDpng7wptAk5S94UmWoZn8BlEFY/hp46o/+HyhZ0Iz9jvaCvMoqrs1Y6egr1bAcgPLcaUAUAZ2jd9qLukws1rfLi8h9yG1smWVXHuEqDQH1BcnIgsiBBNb4eAPvhSgwH23atFk47MB/PPe8WeX8rk196c1zFhs8/sSvDh7YxgaqPlKQjat1t/2lBfpUSFvmsbJqn7QRdsC3oOyiDJ9gM3nqV9tBS/6ErzbCE3xkjH7Bt9KtNNef8pTDQ3/4xc/cqn/VoQ7/ly5+3EJ1+7aLvpEDHX2eQL4OH6vb0mOORcv2VtuCQ2f44iYePypxVWadoQdpGBSQzsiPbcTIAeIrcAnUQy+3BX2UptGf2AvP3RxC7uKIh3ygYkHpWXywufqyS1Te59OP6SOwWVxYmizSfDoYveKX8IUuvJGM3sGPtpZNtAv9BTTlvpujMOrHvFaPtfK7NfxC94J04IMimzdv1dwignWz8v/W9jv/8ffbI48ebH/rb/+Dtn37PgnY5B/WWzm50nbs2C4a9fflFbcnutH0vMd3nAOr9LF8Bc9REowfsNtKCPB12g9Av0rXeAfsC9kzuYigzeis5nl+R4o1AJvrTkqxpXb5Zq1QMuGZ/phQfBTkW5lhYP2BDqAcOoTU/Fq0rDMpc7kAWUDyQHQAsskCUi8BXumjwETuAOSRD/R1QoMMdCaQ7stT1uNCC4BDNvlxXI11ibNxC6+kKaMu9MkDicETgPLfWA590rQledqIOPzIU4/P7nNRAf/3daMnQNwHyuLT+C76UD/2F8Q2dKyxBg/WYPL8oGTJlI36P0HI4aKJ/Ot5q3mujQ6WoXHAWM+hmgAv4sgx3VDWhx7IP1Pv0QfTeHjHfvxIGloAPtEBoC7l0/ikKev7HxDaBC4GQxM94uvoBw9iQnBAyRD9sL8AwMFrlDneSU9d0siq+mOfCP8AeQLzXuiJQ0fwBSnFvFNy4YUX+gLaxz/+8fHrW7Vw03HM05V76PMRSOiVmoaUBaZpkl+Lrg9rQcr6qj2f1FuLR3DT+EDw03RJ09B9ZwNCEx1Op8s0nvxadXpIfYD06fiFVx9Cu2aZ8F6IBDyGwMLALzwvqCNxBZRNDzZ6EeRqCfWEYxLJJoaJcyMLoPtP+cQ6Dn8ceiaLtv5LB7V80fE7I0wcvpJov+YKKZsQ4TZpYZaKM5u3tOdf9cL2uje8uV2tg8qRhZX29Vtub3/8xx9tf6IDyr3feUg8qb9Zk9mWNju7xZ835p0HeC6vLGsBFyMdSBYWj7QNM/R1Nj5ahLniLmewCcKerVu32D5+7Z4F2gbgIzZQ+iftJ3aQm9g8+LoHBnjsLfryQwJ8zNP5foKrPDyzcS7o+owm3sjs5VNEuvqnMq7Kf5SHJjqUDKAWn9EWQia1gDek5ls8qghacCNvUtDRpsi2v9hAoZxANUwTOVW3eHCg8C5MeX5kkzsl3BWRp+VPLTZqM34Qj7slsFON4iN5SMaNyIEWmLapdC37yXtjPIHRpyk3jfpnpV000gx8YhdmwK/KO3wHvf98aBRM5KiMEFnGkR7oSYQWYHPXyw8+8xN+7xctyqHNxmPc6LlYUDYzHjfoYF79vDZTdcdm6IsK5LnTGVkEIDKmdQJIxz+icoAXcg2uRwT/cWyV3av9YqRD0adeQemQdNmBX+qHV8HVJ0+V0n+pb+pBJtk60FRB6TL4S8ExeNGWXtGPGL7UKj/wG0x8h5/PqJ/QAXtxcaXNbdmhylvavfc91n7913+7/YW/+CPtjW96u+Ys8Vbf5l29dWoD2sE6oOOg98oK7aF21KGHTRzFdKWK5TuCy7nAVLoTsnaV/9Cu6E9oLmTglP4qE465frMOI7Wxgw3U8QN5/ZF2fqgnqLhC5KYMiK/93qLyXMSo9hnGnv6BJ+9+V2INlDs78DP/IW0fDdDL7PEB81Zg08VYQM40TOvcA/SMn96XsRWAnpD5PwAtodfPa6hCXwYgIzRAyoOLDOB0ZeR7WYkB0j0NtgCZLygDPy0jsBb/Pg2Eb3iHR9HVnXraO/6EJ/0NoF3I0w97HZQx7XG1nQ8mk3FXh1g6DBvc2dlZ84i8HsxHsLpVC8JrQoMOCskHvN4MegFJh75vP+Jp2tibAFAnvifkzhXpvl1CH38Tpw/1AF2vAxCc8/xLeigDCjf26ZRHfmLwqTMNKaPt08exhzg816n8wQceaBdddJHLPvaxj7UNf/Wv/pX6JLAblkUMASg0KgJMpxOm88EFonjw0+WB3jBoUDrpHnpeyvlvLZiuB/9p54XXNC3Q43s6Qt9IwfUQObEdmKZJvYS1cMgJr+B6SH6tMgDc6fwYG3xFlo6yqTp0XAQ1GyZ3IiZe5Ym9oSCtyUTcFTjpo6ewkzDm2SD6Srf4yhsDZ9VU/0I2j/DwojOlBUVFN6yuKJkbZ5qGN28c+P2TCy9+bnvlq1/XfvAH/3y74nlXtyOHl9sNN9zUPvnJz7evfe229vSBI1rwt7Wdu/a2LfPzqr9JE0hdgdFwarv27GwHDj0lnU61LbPbpIP6BrayAVG8sLhgX+zcuaMmOdTAV7Yf22pATt+lWwsYvIGejvoZ2Bhc7TwdaKexTmRVm9IOla4WiR5VLxsjMxd486tk8TBqokPPk1B8irbwRUu+NqvVL+sK10gLlB0FqW8c8lFhkE0Zf2wKxEZ+ZtKFp9rZvPkaHPzlc23QHHw3BQZMlFnopB9MFarnCKxCtQ340q1ikt7EGEeEjqEZAZ1p57R5DiWB8Jps0iWUGF7lMythSD3Kq97Ih3YhT51Vk/VAUvlKS4L/L30LB8Cj9B1lAvCZ9LEpML3+PI7Dn8EqiD+y2auoZJOOfsT+OIHzjHFG6VgfGXWhQQG/CGf/ELt+8SVOnQSkle2DP6ggID1CXU1OHWMcj3yqf9fCWgeSWhQpQ7/qQ9juyHS+Ko9sBcC+UihdSp/CY2/nd7tPZfoHDtnccU0fYl48qbB+PXew5tS/NXeun2///j/8Nx1ATraf/umfb/Pbd4tHyeHOtR+HxTfCIobAhRQ+8oFUfsWc8WIdES8gRjZruecvVbZdCnXAKN9Ax3CqPiJdhXNbqoRAmqvVxhlf/qUt0Q/GfqZeqR6KX+ka/wbiS/dZ5ac3dvYTggTgKZ/G1fxQm7fy65gn9BDeaTPA8oeQjWH8Q4h/gMTQBN/j6EtAX9aXJw2EN0AZ4bg2zbZBgC4EaLCDq/9r9++C8AA3rT/4+KevD34SD3Vpo8w94Cc+cRubbALhA0AT3glATwOkDHrLHYD00aNH3b8jG0Cf0CfPRU9xUb9R31LfYV6Z5dFU/bmu8PRt+ippDuNcpQ+vXn74AiQpA0LXB3wYevIBpxWQHR8HUjc2pbzHB1J2Oh4EdKBN0rdDT6DdsDGBsugbnn0Aeh8w754OBnJB9aXeD32Yxk9DdKWsT0PJoYR3Sp7znOf4Ate1115bP54IU0ggHvhPmLusE2RmQ5jOT4R1IdCn/zR4tnqr86RXywGSJ47DgB7fp9eC0CT0tgF9Q0xDcKE/Hc1aIWWB+H86BKbz0Pc2A9N5oK8jCnW6mhCxk+e66YTH+fFEOiODQpMn7mbxYiKljp81ZaHVulcbI/mbEqXVFZXXROtPbqEjE4YWZxZ1YQCo/ciXdPFmF9nD5s/6KX/4yDFNWmxMNWlq0PEVLy6AL62c8NXCM/ed3V7x8te0N775be2MM89r9z/wcPvkpz/XPvmZz7a7v/PdtmffmW3X7r2uo+nBPwp56PCRxu+ptFMb2/EVNiab/F6C3YQuSmM/EyaPcHnRV1HdwVlXVx8V9wtG/DndL/ry9CEg7eQ8/wotqPqlTE1oQM+HCuJmPDqRA188jXZ+tTw2UCWL/4qudMhkBr4uSlCfuiUDHPSQFE+wNVGpQc3TKLDWgfnEOdPAmz7FppC09RigflumD8P7IjqA8LjWxo2boZIAdGESntGCpL5AXjrRJ0r6MNbVB9G7JmseTSz5AHF8Eg1YxJIJnRkLVtEPk7dlCCDNRrqAtixc6o+0oal08uWn4o+csR1cqvJxIUDHtfj5PZ+hzQBoQkc80X+QkXzk9TYUnrZKHXAJI03Voz3YVK0M6dqMQka58xp0tPtQVfqwaWRxrUfEiHEXxdCwga+N0Kgv4D4+yEOG/QKVcJEVKL0HgQLmNPpBjdXaJBDCv6ed4Cyrxgh9v2RmDBQ9cwK85fwhYB/lg4xBVw59laYtNrWlZX65fU5hi7rqbPvcDTe33/v9P2r/8Gff0553+VWam461jZtm5NcTijUPh7dkwv84h3frIzulp79+J53oSdB4rEI7+DBgnTyOKR0BOwDa3WNBUHMFF2nqvQSwtJP9BmfoVM12iTaHosizLIcxHXxA2uEs2FReacYYPFMn8w90ALSTA8nAi/aH1jiFHsIH6H0RoCztnb5ASL2E8KYMOkLKSPcQOZQBPd+EaQhPyhIHev7BR6fE4dvzCfTpQHQn+DAy1IU2PAHyWQ8C4Uc8nZ7OwzP6AZHZ57mbwQVRaF0+yCNNg3MnhP1B+qYYtpMaGwT2ITxWyGPaSzqAUNd7CM0XPHbmuzDIEw7+QHQArMfANzolBkK7in4A0lV/TPd0LhME10N8TSCdfCBl9G1+UJB5hhBcDiLTfIgDPd8+AOk7QK1XBX39pItu9fiCL0AZdL3dvR49P6CXSxmlHEoefeSRdu6553quufZj3aGExaA2XQVMCH2HmhZgplO4wHSdteiiXAw8Ha+UT0PR45DKT0PPjzR8CNONGVgr3cd9CK6PY0+gpw/NNICn3nQ5uASA8ui8FkCXTjNdl86cdGJgpKOjKWbBUn36AYNa0iDSoGdwa0EXle+UWAdNZppI2ERqmEi3Qb9JjK7Vn4j9joBiqkYmV1jRl5cn5SFUMtSGo3ShfHZuTnI2+C4HwCYIoAz5/Jr84vKJNrd1W7vs8ue3N7/lbe2lL39127h5Szt4eKH9x/f91/aJT322PfzIk+2hh59o5z/n4rZv33nSSXzXb65DiTYL6Br3eAMtmd5QCBkfZkzURC1b05eq2iqgrfr27UMP1IfBiIZ3wgjlN1Ki14bElZR/Zr8oPUd5jB8qkkZO5EW3jPvBNm16ROk/CP3Y3qBLJjDoaCdaCrB8grKlZ0LdgkcGBwlicARsQC6fc/bBRMF5YgfubtVmFHdL5KBr9B0W5In90Tk+KVr6kcuUD448+gGlu5MDnwLSFQb++he7gNKjysCFPrhAynooHcoPWWyrbqWrj6XPia/xJReIHtBxKIFfbbqjc+mRQL6HniZFyWd+RJ7beBh3HpcoLHz4geMigjc2Ay8CPCCtx4rgUXw4iBDoEz6UKHBRovqTKkz4SrZi/BG98H/ZW78Y77lGbUNB9Brj4lehbCNNX/am3XSjDZEPHe1NWekMrtqqylIuXcxbegx3eaWN9KlxtLoOB4njPmgsLC7LN5vlr7m2vHyqPf744fYvfvN97Yorr2k/+ZN/3Rdgtmoegx8+dR8Y9JU68ttJbVKWfQcRxiqxDPSFJl8hK/NKXznK5SDL7gC1RT/4Bx/TF0uW9FUbbtbGbpPad+iWSBnkCVTPByZYF2boN4gqDH6Ib1fLBtCNx20YnyTlc/FjrqV9i74exyFlHqYUDPqOfXWE2EIcXRMH30Nw8O91rfavfNJA6gdPfdI9TOfH9SN9qEKNk9E30SXy1tI39KkTXtD29H15IOk+jv7I63kniEqxyQ3USUjdQPDgkgaiW9JjGWvr8Xq0WnNCDhOU+J0R6cQhwwcQ3m1QZ92kccEdEh7Pon8ypnnCgf7KphaA1jDoHz2IwRg76JAwDb1dgWfQKb+qf3YBSEw90vFx+IQ2OiQPT2jxCSE09BdsJO55pH7PAz9DB6Qs0NdhnwP05UDx4aIK60rlo3/K0bPvw2nblAOnkxs875Q8/thj7ayzzvJvNvnrW5NDCRsChTATuyF+psJAcKGfjoHQ9EpMw+nwgb58LdpO3ATQISEQHXoefTnQ04SujzO4kk6DrAXh0dfvIfnw62l76MtSHpnEa9UBpmn7+j3IS7UB98ZQnV04+gEDffPMZgjE42TzF7TUCVc0iaxwMNhQ/HiJkyucdSCpmMUosjIwLEmd2gwVKCbw6BSLKRsYL3KUKrbWIuAFV27D8kjVjGTNzs5oQtok+hXf3handuToUf+eyrL0O6iFfdeeM9o1L3tle90bvre98/t/qO3Yua9de+2n2vXXf6V97Wt3tKf2H2k7dpzZ9u45u81v3dqOHTvWjhw5apkcdHifxo9FSF9vMDBFutSdoIo5kEwGvf9H7+pz8TUhk0rfDj2Qpw0qzf+hLT70DyD8kBb/DmpNykYZFaZhxEFQcfofh4S6ShU5PQjndq22YbOEb+BR9oZHyQeiDyiX6486ubLvw6/85xd1RcNmqp4th0cdXhDh+sxNllHyLBsq6V5XTOE++ER0Jbfo3H6AymIrZQHzdKzEFFTdagds7QFehMgilPwiTLqXBQQfOuwqmqpPuvyEX9j0r16AEmqDPx5IxoNB2Uk9Ql8HvgTSALRpS48509E+hasDSenW17E+zsMzNKCyMDlrIE85uLEMOvSsgEzAfBXgEztgXYcy+A9+UZqy4oc+Lh7ikuWKajTeCXHfUj3i+IV62DjWrUUfnrnyj4me37w2Rl5sEojgpOYh1ONAIsnC0Z6lE3rjH+YK+rCopM+c5jzRnNzQ3vtv3te+dc/j7e//9D9uZ551tnnkTjHxouY8Duv2gcr4/aglzUs5lGGPJIkXB0D5Rnm3pSTV1eHMvQXoXXfBUL3Gm3VGHnjR0PZygOZafnGZNaHwBCDtwhi2n/TX9ymg+m7REoA+DVBODdvQldVdoMKhPzJSDr3bRXFfp5ddbbQa39NOp9OWsSGygT6deqEPbSDp6Tj1gaTLP8WbuMZaXQAmZs0gBiIvEB6J02en9UoIHnoC+cQEy5c+0cn5Vb4Y/dnH4RO64NcC8KENVLoeD4eX7ZAsDhT5HPFm7hiuHPchZPv27W37tm1tVnsS6DhA02fZo9QcWv7KxUzuoMB79KX05H/kRk3F0mzIRKfVEN2TBlbZob/gAz1d5hpC6vXl6NaXkyfQHoTeP2lraEPX6xIABw20oZmmi0zG91oQXZJOXHVKD4B8IOleVuqkLOnw5501DiVnnnlm275jR7vus9fVOyVVMZ3MdS0UfC8A6AUAEQCcjj4wne7zp4MYf3pYbew032l9ng2m605DOgQwTbtWvdPhenx4/q+EHmLXNB4IPbz/NP65A2EQS9j69z20sDLYuVMCDwaf70wwyJTn+T8WbHUtCRzCelVGHQXoK9ag4I+rijwfLRwvbvoLWPrj5fR8KYk7EwnWfRgwfF44X/fiV435HZQTJ1bazMzGpqHbFpcXmtZ4/wL9Al/h0EZk3fpN7ehCvUz6PS99Vfv+739Xu+r5L2nfuOvedtNXbm8f/9jn2m233tGWFvlBspNt167d4rfZurLBm9FEiE5eFO3H2lSgdW1SmGyUx3+iSd/v2wUbmBQD4AI9bcW1USMmkIK+NinQCIHHPE6rTXNlM1fbR9kVyGdiKdmjTIvBlo5f8S+9ianLBMSXxqhgEvOgvYUrhGkJdaipPm2+8lctIOFfEBsMspmXeclTu3xdgbSEuS5pW2D9a7GlDepKa8knBsrEmstoy4KSET3gY3noTboqGUafdRPvUM+6dKE29bUx96EcOwZelPd8gdQbcvaNU8JlQ4r8LLJZ1KJj6VY8ybPp7mmA8CefzUbxrPK0L+5CDvrXIlgLeGTDZeTpyPUclKYevzPDHQ/qFVb0VBmC77qK3psIHs+ybPB8BANfjXrF3+QJtsmYwgHpF+HjL0wZVrdh+gdWhB/53JGLj+K7LLToUD4ufcCnXcLHQeXMaaJWPewSn+H9OgpziMcl/gFa4fhtJX4M9ujRZb/79v7/8cft7T/ww+1t7/whzRN8PpmyI+IF85NtYaEOJajD54MZT0sry56T5EDFKtA8TVQHhAL0ti9tIv9ZW9sQvwGqKu2H9lSaDR1FfNq9NnV1lRScg+mKByythwpGf5WP0udGeVVvFaiqteI/x+gPv04GzDseE98PlcJxFa6TAy7tGwhdwGVdObISko8+fQz0fHvoZSAfCE/KMhbDLwEIrvrdat0DfZ217OtD5AeoM5E71IMOAB9ephn6UfB9eQ+RBaQ8+fSN0PQhc2ePo77XX41r4m3z88YfPHiwPfrwI+2hhx5qTz/1VD3WpLV1UWOENYA7JVxp3zzLhVTxVuDiKXdexLR0x3YFOk5k8dfrB8QGYvyUNCF0obX/B5pA6kODDakbCE8gZfiJcUNMHr7UJZBOuwG9/GmYxqevBfq68FNugosuAZKlz4AQoEd06mndnwYdwyv50PWyDUrjiccefbTt27ev7dq9u33uc59r666//lOncIZYSJA2eV7kEVJX2dKpRgVKSAQSR1DiKDLWWRsoR/azAfwDz+QnGdJ7Wl6vd69T4p42naAvB/p6pImjS59PecKzQXgn/l+ByEydteT08gnQJqR9CPEJMKERe+O1oaTNuWPiRc5XwiDUxlrlx5YWvRAeV+GiFkYOKJq1TAeIvduC/5nIyHuhJEGoJUhl8D6hCWNZGxquaGw1PQcWiRfUJgmdqm3Kx0xAXDWAH7du+bwvaXTjoIQaXoilQ724rg01dYXhGua2LXM6M51ou7Zvaw/cf1/76o1faZ/51B+3b9/15Ta/pbVLLrmove51r26vee0r27nnndWWlxfbwQP7dWjji1zogBka4NKt2h1dZY+X9dX+9QbM70TkdyDK36av5rSN1KmNTPmGO07ElDmvOlSDLySE6u9DsNzaFMG/6Kr9qR+d0LcOPOGFvNIpfbhgjKsN6vYsvy9ifaS79VEeudTjUFsbMngX3422fTAUiPLiASG/4ooeJ08d1wFSCA442iGBg2c/4dGOsYP6YB1cjnzSkVU4yspHg1+sVtlKPPGByvrxET5craVe0Q8Lz6AT1aAtv1U7ZhNWi0e1Z/GruSFQNtSYBl/vXNQmGNraBNbL/3lMEZ6AqCd6py1J8yUpWVn8ZChx5IYvAzp4ZLu/TPpMHUawgRiAhvcJoFvSuC8/lB3UMX/x5jGf43xim3aR71isbL/MLHmFmxxyxIZ0+Wvot6pLnjYqW2nTqstjfP6NGuEM4KSL9R7s89exrEvvn5FueZl3XmpRr8eripftsF3lq7Kr2oI1kD5AHS/AA531RI7o7V/1XzWZ9Jbd67T5OaX18zj84K1+rHnj5Drubiy3mc1zOmTwefXtfmzr537un7Qdu85vP/Oef9nOe86lbeHYEdVdanNzm2VPfUr06NGFtqw5ko998PXBU+J55NhR363mDjL6rNMhqLxYPpclmDfpr/ET7Uy+7pRAg/7yPbWVX680XDgsbhbvzTog8WgFjTl4v+iG+vQ17ihzQSGPW1FGzFytyPMytNbLYdAxaXHmUTR/hUsBWm8chzrl65JrnP5oF8DtiX6CtH/oCOTDMzID4IZE0Q7l4YHvyePfHihL3fDs8/qv4gHQ2D6REcThywEUYD3jrkDsiDyPI6216YNA+EYH8MTo3gN0fZjMH0r74oDqhScAPndKAuAkRXT1bimWTNsdYAxTFxSy4B1/UocYuWO9quu82+iEDxSs6RwqOAg98fjj7bZbb23f+MY32t3f+nY7dOiQDyXI4ZEt5DBHcjCBHV+247fPtm3b1nbs3Kn1+9x29Qte0C686CK/q8B48dw4SPcX69BZpo340s92KhAnMB9Z98GGsld5ldFOrq/8dJ+DjrZUdlIOWIYAXPoE9tAXAD+apkBd8JQnAKkPMI9O49OPo0dfTjp60HbKOU1Z3zdSjzUhfQh7APQCMqcAkQfvyKde7AOX+uAsSzQnZPMdt93Wrr76Be2SSy9pP/OzP9vW3XDDp1VnMFr6KeoEjQtm5YkrHYCmL0dYFEGJlE0D5UBfNzji4EnDs88DhVPQJg1cQmCannwcnrLAdL2+LgF7wPW8API0UOgSUt7X6aEvD4SuL0v9nkfwQPChST40hHRAoOcDwIWrlSoZcgE6q/LyLxOTH2fSJolwnFVCnZnFgzscvMe+skLHLT/wzLMnCU24PBbFlYrSjQVGk586MjrVYKrnpKmbuyMMAujxK5M2j25hB32Jq3ek2eg7Nu1oLzpb1jCJEFiEvbnHLMlk47d9fps/+zurTcPTD9/fPvD+322f/OTH2hNPPNx27NjS3vHOt7aXv+wl7eyz97Vt81zd1GS4mQmaSeO4NgsHxRPB6I4f0GnF+p3SRpNPf9YPjbFJqUMMdvvHGjcxifEIHLzWaeHf3E76V8mHBWRYL2rxHSc4/acw2KH/Ec9/1aXHiQkQtyFVAA8gPgmAr43aCIwp+DPh0E6+vWth1EWOJmRPZPqfNhUdgI3+/LPril66gsuYq7rVB6iLRvgD/rQteoU2c44nP9XxF7qESx+p/gM9ixMTXk16VYcrbNVPCPCGDruoA12A8mzaAOgAXASectokkyg8SlcRUab+w48/sZiADy0QHaMD+fgDHGVVHntK/5SDi17k9W+ShgaejIOSWX5jsxN7S5Zki8b+Vn3qknabKckGlD/qFGjOdj+teQG66E5dZMWPAGPg+MqCyutOCbSUs7mg7bxpgK6zOf3FNitNm4KzjdIb1mxyUZCPGnDoYpNveuGwzf3C/JrHGu2NDNPYp9X2QMmlTfmv8BN9sF42UVS/jYS/Sw8Afh7TIghf+0j62S/a0p/UWJ6bm5MvNrflRbWxDifr17GZ0GaTO0PyIz8Uu3FmTvEGba5OtF/91d9q9933ePvXv/Uf2wUXXyF7a/6AN7ahH3Mucylf4OLldk+7zLFSoTby5WuPAR28GIu+ayT6+AE+xOSB6XxdNZbfpJ+6goa5xqPiebXfllkenZEN+AtfDfWQX76rTYo5KY/ulJOyn0SATshQ1aG+QtIgRedPfoumfFuAnjXm6kVf6AnWX+XIsSz0oGyQHZqqW7YmBJI2nXxNnrkWWwB49nXJc8eKNiZPGTohj7aqNlCQ+nwY5tjRo34kmCv8B55+2mvY/ief1FirPVECvuCRFfo3/Z05Dtql5UWtQTvakSNHfLc+hxPGOrogMwczNuIeKxKOTtTHDuxfUd+BFlmeI6TjxF8KbggBfGk0cJQT7GQhTecWLb+4bIAqK3+M7THMXeZVfgHPeyCMcQf0Na36tfrXnGzAd+wTvvKVr7T3v//97Wn5jd8sY+3fu3dvu+KKK9rLX/7ydvnll7edO3ZaPnozt7FfYP594okn27e//e12+513tO985952QIcYfHzOOee0d77zne3Kq672IQWfHDhwwGPl8OEjbROf6qaPiSeHaPq3AxjFvAvGHIO9rJXME1vVvnwEp9xkSpdjq1GDnzKvJU6/oo3Ip33IY49liIb2qr5VfIhr/ay2K56r1wfow99tKoAPvMED0Kc+MXrNbK75bS0IPvoT4E0M7yof+pMAfGQB4FOvt5G64OgLc2r3r998c3vpS1/aLrjwovZzP//zdacEwgS3iFqDSsC0o/uy6oSrJxQPgEHhOKGHnhZI+TQeGOWsHhBA4TRg/XWnZ4e+/lq8eh37suDjxGldyVOWdAIwLaOHlK0lqy8jxP+UBxdIHWBaduimaXqAgs2HLKsBZiAHj1oA8ugBEw0ToCfIIea3IrRtbfwYmA8lLDoKbEo2aPN/+PDhTn/ouQJJ3eFKgwG/ls74kk4d3YmZrInp1Exc0JAmhjeB8tRJn0vchwAymMBntVDs2bK17dw6p4XjsXbb7Te362+4rt16y01tceFwO+usPe3cc85sb3/7W9pLXnK1BhGfGDwhu57WInBUPLQB27pZtEfFU3bILp6B9XOusovDGj/iiI38kj2b8E0z6i/r0ZtPQSp9HNtKP08qIs9GmVZx/4r+0IiX7YWraTXJ+9DwzPYFwMU/8VGf56pwPXYVXE0q1Ku6FA2xewRBbeo8i2Vd3aEe9qBC1bOmikU41C2etAu+AF38XCwwrSBt5zr0F7U30E+8BOSdPEnexa4fPcKr+BA7cr7oagKNrMoPm1HRup5wJacW2PgmmlOH5+7ZUMInfKnj+gLaj8mYcniQhwYgTtlqOcUDfPp66vRAOT6qgzEHlaJnDFoH+c6PLww+h9b+V7vBjz7L3cT4l3JswUz4sRhlnMHPbYpuNaRVRhXueNaiTRmBsUV9xi4h7QZYLwWgFjttbn1QLV/hWz53K+2U59G0uluCTe6rKoFfLdrrJ3MPctGzfDL6yvoiTwMrcgHjkaLNibHoZbu6fqFAmuFl22QCPHLhBDEbNqt9pdfJ49xdmpM/+VrVBo3z+oIf76atkx3LMnF+2xntN/7lf2j/7feubb/8y7+meeXP6qCi1hAvy5N026J+WO+18aiWZIqj7VdARW/oiflPetkvwqErMbzQF3+St64mLb+QJ+02kVHOU0eSOGTPb5nTHCb92US4jUbf1nRWfFgHfOhwbpCrlDzluCyiBMD/XGzBjloH8Bu/OZR+BUS36Nfrb30F1mPAeYOuqqGjXsZL/BBaIHRu14H/xJ8dX+olZnxw5ZoDB3nSyKgDcbUzvlvWJpor+9+46672wP3fbQ888IAOB0saHxw4ZtrC0WPmzwGHtYFDx+zsXDv77HO8eT7zrDPbtu3b2nOfe2mb0xq6fcd2HVLqcCHBqosvJUf8AOqflJpcLARYd5lPGPMcSpYlG10DWMRcjw0JjE8XUD7gaDDL0n/0u77M5ROgrDbV0Kcd8WfSlHHA4AdAl/jUvso46OMzLmrcdvNX2/Wf/3y7/fbbrfeb3vQmH0B810OHMw4AzCfxM/qm/WgDLqyQ55CBrfSHxx9/on3rW9+S/x9sN2vD++CDD/ng8bKXvbxdddVV8vfZ7TnPuUC+XWlLOmTAGz9zR8UHdXgqqj1OjTvsofPzh00cSmgje0F2lK88Im03AA7/xGWVLwg9tKQJpAnumx2PSo80wduH6CvAF6TBV3uUj0gHH/0CzL984Y8yIPJ7oG7kUAY/YuRRn/5Wa8sz68OXPHUDwREzv3I39uavfU2Hkpf5t0re8wu/0NZ97nMfHz0F1KxTaUEMCTPKIpyGykIeiHMop24M7qH4FEyXh3fSvSNTlnKq4o+ePhC+vUOAvj5x6BKnrNcr9gR6Guyd5tHX7WWtBX8afi37AWT0cv5/gbqDAI+xbcl5AA5y+DpS8iwynmQ0kJkcuIKn04evdgHqfqZl0oXfIR1KeK6z9K5BfvzESi0kllSyMAOa9J0AOGwkpvMzOZHOIEn/AhcILjETXQ2c1Ys26dmNG9oOHSC2aAHevo1bxyfbsYVDUm2lffMbd7T3vvdftVtu+VrbumVze/nLrmnveMf3tVe84hodTpZEd1h9b7mdOrHQFlRnx475xiNfHPLmZje3gwcOtFk+O+yxxJXPYWOtTSxXUEsf+UW6oA8+ya1g6y5vc4jDJ3RycADewV6HgRaID6ZjriJN6LuyBNpTGDcHbRE8+iVUYcUqqvyAq1/FB19tD7nz9IZh3BAswvzS9rLfONk9yLPdMKA0tApZSGsjOs4JPgQNfS5yqD6wMBQO3oUkj17RzYvygM/mtvqn6ul/6oJLvdBgoXXUxDw9Kfd1PF4ko5/MiSO/7Bx1Szk47KRexkX8QzkB4Bd9cyhB59BQj0mfjQrvfLCRZhEh0Legp//x/f/qA7ZWtteVMMq8aA2bgZJbMgJsKjioLy0ecz6HkUD0z6YiuPAzrC9dnbRPuDKsMu0K6nBZhxPk+kczVZcrlubJgVBzUNWLz4pv+Fsfr2mFo3wiW7xrfqMjGuFAHp24kgetuHvMRga+pILvXFi22kcHkdnNW313g0fG2DCSntuyVeN4Q5uZ5SXOL7df+H9+o/3QD/1o+5t/6x9If20ivRESX8QD7st1p4QyzEEOevvHYGW/N04C0tSbmCP94l/S9Bv0TQBHCK3ph8qnND8xHpm7tmyeqbto1JEE6Gw3Y3Go6/ygy8DBcsH7qrxrVl1klN/V/gocZrCtfmul7DUHESQA0ZE8cfoW+djoOwU031Bvmi7Q86KucehOHfRVGXi3u2J44D/y5i3F57fOG7d//36/eC2s71B8/eavtc98+tPtW9/8Rls6ttDO2Le3XX311e05553XLnvuc/1L/vv27h18UDo++eST7cjho/48/Te/+c12xx13mO9TB572mIX/BRde2F7/hte3884/33cMsIa+RX024JvnZrWp5iJCvbuIzrFNgvy53dhjX+B8WmbwBcAdvTzKmRB7qUJ92qcvJwBENafAn3z5vfpU0fFkAp/rdZuI7qT0xR/33vud9oH//vvtm3fe0Z5z/rntJ37iJ9oLX/jCia7sIbhbxDi3PkNIu8CbL2/VI2BDmwrHGsr8EF2Yr7nz8u2772m33nZru/4LN7SHH364ve51r2s/+Gd/qF39ohf5gOE7jdL1KdEuLC36wHHg0EH5RuuvZEqEfHxCe4F5x/zANAfK5eGiXPQD+v7HPEoAypfVP0n3d5JjEyF8VvOrdE8TfgA0BPCT9h4g9AkB2o6LJz2Efw/wi369DdSvR85GntOAPOhTH3BbCVj3Z7U/41DyPd/zUv+q+y//yq+0dZ/97MfMcaLI1KEEJYAYkw6KUqRzVTIGg0cBoHdAlAP6OAoGwKUcCF8gZSkHLU0m+b4eEH16PaZ5BHqaQOpP0/b5pInDgzhp6gOnkzeNn4ZpusjpZQBr8aF8LXxwtRkcJugB58Gs9CSftpSn4afu7jZjgvWdEk0AxxZ52RVZ2JoOy+crl9ydyge1iHFI4SqZOUoGfJg46DOpRyDPRiZ2MummYyfd9534IvSUEcODPkyausgggOdQMqc0hxKu+G/QBmmnDhfcCeE9kq1b5tqNN365ffITH29f+PxnNbk92a6+6or25je/ob3q1a9oO7bNtpXFA+3MfTvao489JJnLbetWbUYWj9ZhiM2JDj34hA0Vi7DHhu1mc6VDilzjjT1UIIay8nRNapM28v9dmyvwuJjTqpfQ5/tNd3xDCG6klyJCVxuOUD5GE+pUiD4qlc7E4Mu3xNUXki85lai61RZQVkw/pI1yFSztzKTnly3Nv/oR5Wn3OpQgJ4fZwXdFbh6xF1x0mugjyPwG3m0jqGeIlRAdfS0ADf2G/srCS9mw3hjCO/wjH7rI6cuSDpCP7dEbe0JLPhAcm4ryv/5XObgJKO+NieWPgbtr6DoeSmqTXe1TfY6DDukqQ15sqza1LtzhOLXcVnQYJ59DSXTFbmLGQsZyDmik8SGLIhtL8jmE0L3qC1bVpn4cb32978idcejwk9tBemcNsl7pmgNEH4C5pr+rUJtSFXQ22U6l0RH93SdUD5Iai5lb6Pvqdxs2tw0btYnXPMhmhWDdpDPz44rct3FmXpuiB9vP/aN/2p5/5cvbL/zir2ljtk+HDBb1Bb+XgT7VisjQZlF+xy+2TYF+zkGFixv4zXqIutKuaB5A6Vc2EicAff9wOynmmX4OYPwexLb5LW1GeQ7b5HGo6/uihLL2TgGyCWJkGsYr0D8qhC+wA7/XmpF6XIihbrU59OidAETX6D5tn9OKfaiD51AvdKEhBhd8+l/07t99oQw+0GIHeT+OrDbg7kbmKB7p+sxnPt0+8pEPe52Yn9/arnz+Fe31r3lNe/7zn691ZIfmfx5/K3n01dSlPxdO/Uf2swEHeF/ozjvvbHfddVf7+tdvaY88+mh74MEH21lnn9Uue97zvGm//PIrfGBhbV1cXmrrtZHeosMSfNGbcUbwZ3FtYtlVkDkn/sIP8tnQpJSF3uVqsyos/HQQlYpKbo27gZHrFz/P4XLCsvYI+JNPTLMJ/a3feq/63br2zrd/X3vVK1/uR7TwT36FHf9yeAEXgB/tQgwNZbwQb5z4eqzGNq1B1U+a1uR5f5iHfcf+J59q119/ffvoRz/avn3PPe21Opy84U1vdJtt21byfHdqZpMOHkvt4OHD7h90VQ6QHER4B4o8fRpfA/FZdAyuHq2tMoByAP1zwdDzBX1hqFd6Fz0AzVBtSJeN9KFA8CkLj/AEyIdvxfT9sb1TFiCfQyH6wTsySdO2lS+7U5+41yV5dCFNHdL+mIb48vgWhxJ+QPFXf+3X2rrrrrvWnMKkP5TAIMYRACYQGBIqPQ5oQoQD5JMOWMYASa/mP5YD1J/mTVw4NF3NHwiPntc0f+KElEVG0kD0Dz7Q150uAzddH5jmvVbdZ4Oetm8X8GvxOR3/VfTTNEPZhIZZdRjojk00gCbUFfWXI0cXPMi8SdBoZcKsq2iqO/QXCfLi1B9Kqm3x0TgokYNtyPbkKr4AMXloKCddOpWd4JIGpvst+fBlk+SJQDrs1IJwQpuqXbu2a0JakoXw5pPIWky14UPOnCbKI5qcvvTFG9onPvGx9sU/ub5t1+HlxS98fnvTa1/Wnn/5xW3P3u3t6NGn27GFg375lUe72PxtFX/84h89GyZ5NPJgZsE/wUJVuqKbNJYGg+6a8NEFX1FWrVQ2xT4+egakFLDfB+jx8OYKWHxFEQsGvCcIu6urPylz7UHXob7yPJJWfIZ2VnZwucqqrSYsJjyKwGoqTQxdvWcz3m2tRRESyXGKdOHQi37D4kCcvgNr07u8HiEa6WvOApBHyKJCWXj0h5LoGoAe/dCCR524/QxNfIocQs8/afBA6Tn4QLoHSr+xPaAhHfq+DCgctnRXQweAjsOedVVfK5ohqF9SzoKJ/n6fYTiQ4F/wLEaS4Oe645tsHqGzTeq769eJ34lqt0B8yjwAfQ4l1GEc0/ctSzT1G0T4rtqTuNYg2gl7JdN4+oMbxXQ+qIh3NqWkVeLy+CG6EgPeFNNhBO5jCu4fklE20ReLFh0JfJbUvlWLM1YIgO2Xnuv5vaMN3Amq9x94lw6+x44ttc2z8239xi3tnnsfbj/zs78sW7e33/iX/16bzEvEgU2SfHBSG8uNQzvhE6nHHZDayGvx1tzhX3YffMOhh02T5w+1iYyz3tgIDwK2RP/kE3oom4cxoHafUbxNm2skneAijfpBvWcz+hN5YYO+tB3Z8II2hxKAfgNNDiXS1PUUKZYcVUm/sk+HAIALPnlglS3g9I889hKnvwLUDQ5f9LiBwxiDG0JJAta1o9qM7tt3hh9D4ur9Zz7zGR1GPqLDwbb2l/7Sn2/Pu+y5vhOC/7wJVX0OdPDwO1Nuh+GOnAD5x1eqbcDRX7hzRDvQf7iQhZyDBw9pPVnwC99f+ML17dbbb7ONz73seb7Sf80117Q5tRdX9zk4cfck43WL1h029h530sdO4v9u/mOsuz/rHzb3YD/QQK6Xuqtj0P6Yg3kNCMW5e2GMUIg4oQPdUa2h1+ow8ImPf8w++7Ef+5H2whdc5cMJ9GzSCRzS0n8zl1gfBWTjt7Qvj58yp/BpeeSDx0Z0ImzaOGM/4FPqErgLcvDQwfbQw4+0j0ifr9/ydR/0/vJf/kvtmpdcU+un6PybQOghP5xU/tCRo74owA84w4OxWGt6QWxOP6s846L6ZfCxLbi+b4ILH3SFrvQ2ykA+9pEOLgGAR8rDLzDK0P5ieHwL2hFfNAC6kaYd4AUdUGl8bldN5IRPtUPpAo48gXTyHEpoxVu+/nU/Wnfeeee1f/Ebv9E2/Pi7f+Q9dCSqF4uCVcolCOrKZSmL0EwoUQBYKx2ahMDpGgMgT3oaH6j8SBvo06lDPF2/h2eXUZD0WrSkE5IHRj+NtIEetxYNcqjfAzS9fT309U9nDxCc466cfELygFpGaewI+Thpe2HRwGQiYjECWOiRz8amFtrqrAwwrpARBtZq/zpcUA5gLwFcBi5AeQYwkH7T+6fXPwFIPfLE5OHLnYzFY0e9aGyZ1wYCnpqQsG5piccquEI7045qg6Fh2c47/6L2pu99W3vVq1+niam16677gibYz7Sbb76tbdu+u51x5jma/Oba7Jatbfn4SdVbkBwNXpnARsPPrWoDyCM3yzoA+Ytitl+6a3jiY6z1rXNroQkYvf2HnWkAJgRRyGWTXzeHZrA3t94H143pIR79g/+qTqBoIS4IT/N3lLqDvq5QpdGjoOgo73mUgZUuWUMWjA659QlZ2pY6VR8a+hEy4JU2pO/Q99AjkH5UOlb90BMTeghdAPraQMGn3o/o+w+BfA5+OaTRXlhSG2RS6tP09eEgQB68y2g4V4d2tT49xHfEQHQA0K98g+xafBIA4lzpLbqSX4fQisuH4j8cgq21+FF33HzXlc7iDaZ0gdx2NBYmZVRYm89aqNDPd0CUpq65D3pAy1jDV9DhAw4a1ackR329DpoKamP8ZHm4TTS0O8HjlTL9D09ZNehV/cV9RvSUVyib2ODXIzu1SBpcDyqVm1i6ahzh8/J1+YVNJ3GBeJ/EVzxOVh/r4Iqt72acXK9DybZ26NBK+zf/9j+3/U8ttJ//x7/SXvDCl0v2jMTVBxLWra9DYHzknqSEfYlc4RwrYVuUYH613viKev9fzt4DTtOjOvOtmZ6Ok7NyziCCkAAFECCSiQ44YBaDjX2NE844rPFiwOtrb3DYtXFa2+DFJidJCJQBCSEJCaFEkkgKozia1Ll75j7/c+r53upXPcK/e3pqqurUSXUqv+mDSICt0TcDl3Oq0w62nXTXN3JzyiYhDiLKMyfiFESTj7YO1tQX50YF2niACx/JDv1nvTnnIwVczg+hUynQLks7MgC2c7nx2tI4AG7LPh4g3Y6fAKXxFzGA3OCLnEDtz4URNvzg7rv3vvKef3lPufKKK8urXvWq8qaffmPZvHF9Wc+jXNLNkImvlsmHw3wEox5I8C2+4fDPnUfsSJzbCFXYfqBMchjZ9VjYwe9y8F7F4YcdFu9a/PiP/Xg55eRTyt133VUuu/TSuFPDo1Hbtm0NWj6Py6GSGvB4EZt7+4T1ItaM6jvAY5zWaPFA5+M6JquPgCghr4ESd/FAKO95IhFJwh037hjdf+895b/92Z+Vm750Y3n5y36g/Mov/1I5/vjjytzsdNDST/JCSF7UwG78hB20Ebi2L1CedVO5/Awv5VnH3CuMjvIRgXzcrdtUczdzPsq3bt1Snnv+c8q5551bHnrwgfKP//AP5cYbri+HbNtWjpDP+dLXuNoewJ+s3dwt4/Eu1S79oP+Qi50E0uEDiiLf9UvXh0OU6wXO9MsBdC1NKxu5qWOpTkO/zOkOn4fmthxdbbAO27BUZqZNC1i/8bRrS0MwPxL4CMKDDz5YDj/8iDgY8g7Q0Bt+6iffHlIECERmlRt5O7QDhOVfpK1AAbBSx4DLW5wBXOrtKtPSgF8OByRuqQ5Dmwb6+RYsbzmAr1/uvG1fTja4NjwRtOVOL61jl+/Hhr4M51t8C8azoMZsSr4G/gBoon7k0deEuBqSVMHDRDAYJJWfQUc+/hRH+aAj181dXWhNj0+B4FNImrSjnZgsGzCt822d2/6bejv5lLHo8KvxfLYT7uHRfByDWoyNr9GGgOeWi9KrNSlx4NpfDjnsiPLMZ59Tzjzr7HLIoUeVnY9Nlo98/FPlSzfdVh58+DHJOlC2bjtEm6bRMj6xJnh5nAMfaZmWHZo0tdfiB8rik568VefJP6xTHHmFmPSpv4Nsj7k4afMgkHVzvZ0mtD5xmjhoq5siLQAPRSUb4B8Hgc8y+zdp0z73A6DVT3kbD+SLhLrG1UQ2jFFe/bEkZlLLwwjpDhpZFaIuCrQ3oStPPFlvDDKfaWwfXP0SjeunorwipxD9hrZUYJPRU/04WwD397SnTtLavABZv+RxjC0G0q4HkDayoaQ/RWeAMfxmQBcTvh/NQix6YyNBpP/Ik846oq/zDcAC3tmTdSUWd+BDBucC8aGPq7wDvGwFBxDHo1JKJ0/moSFPe3LnQxksVUwZNArxeA8bR48R2p8NSMrmEJCAXqVjjNCOoa1uRtx3Um7Ili4AOvelsE089jPgOkDOht02B63S2MKHLbjSDe1MPPM/XNZv2KZ5Yab877/+53LV1TeUd/3x/yzPevb5ZffeaZm4KnyR7++4XVImeIDNetSDuObplxxQAmB8AqBN4aefAKQN2E2e4N8i4TdSxsY091E/aeTxVeaWtEE6w8TUiWtDPumwp7PFvjGtNyXQYMJgc4yQim/50Wd++9q2tmAa0wOmcRnQtqVxLbh8wEuo/NQ/+rX6Cy+w/8Wf/3kcAn7t136tnH/++fHYFu/ejI+NxFzO+zh8+IJPOrPx5bFGyvMrd/RsjRNk0gfVlxhffHIb3zOuePeLg+HqiYnYEO/ZuycOoGPjY2Efj2Qde8wx5YUXvKCc8fQzyubNm8sdt99eLr7ooviELvaOaRPNjw3yyBLvNcYXEcPV2MBfZGsds97Zw7p6EwKEdhu0EHlQMW66toluHHUFNGcpweM5X73j9vJXf/VX8ejWn/zX/1pe8uIXxdMHXBBhTqH+9BPmVh8egFY3/cx9GpzL4DcvZeAZT+S5a0T7cWAhzRjloMIjr4QRpSenJnV4GyvnP+e55bxzzymPPbqzXPTJC3V4uqlsWLc+/Lll8xbZxd1e3mPLD2PwfpcMqB6tfqzBgL2Yjw0EyrAVPHZS1xZcV+hcX3AZstzBdEDWuevngGnAQ0e+pcl8HtLQg13QWabT2A0tsWUBKSvTlBMoQxax9bmugGUO8iqjv++4/34drLfHRw2+8pWv6FDy+nooQVkE0jUfUcZAKK/NQFr/hwIbEOU17fyArwlAZ2CetL2IdDTmRVY6JBePLA9ck09cZwOAfKeBNt3Wy2mX9/lbWqCl75f1ZWBTCy1vn7YP0Lb8B7PD0Mpp5Rug7+NyUQeXIfgoIKd0244txNUw/Uli0LBwMYFylTHaReXgYgMi9kG9NRCYkBmQdHQGA/zOQ0dHBpxHPzF5AnlPXh4EDuBae6Fr5bX+9NUVJptJbnUrz5U/3qPhU4DxucrYQKwoczqZTPOZReF5tptHN1avXV+e/oyzy3Oe98LyAy9/VfnybXeWj37ionLtdTco3FiOOvq4csRRx2nSnZBtfP4yJ0N++4RFCB/GY/nYjhbySuu/aA6qETWhPBZy1ZWq4ErJozQ+0RvIlOO62w+uM6H1S4J9ZT7J641D+AHngy6aUjH/jCMTIQEcOrs28fjteDoabBceG/XHBizbJQ+h0HXyRaG6c5ikHeKKeaVJuvSDAzin6QeefK0bMG/LH3kWWMX0j7QzKh5p+nXgJJOrTfaTdTmwOLqPupx84pCV/bmv3zEBPLrQQb6rg/p3bCrTL6IOvyAbnO9cUiJpSliuFzsy0OdVcXBtGXKSPnW6Lrk5z/rHXT8t0OKOtmAe52oiWqGJ9mFjVOdq6AZp6q+yaGfFqV/lCp73+TIdh5NoA41F5FEGL10VG4jJB3+1l4Ae300hRP+LkH2MDb7raBjcQVE5IX4HRpsnt3fqCGVhF58I5bGZ6ZnpMjrOi+vIHi579y2WD37wovLhj15efvCHfqL8xE/+tPCrysjYRJmWz/gB2HzJtNt4pAEZUw/0ZzurvspzB4b8oO9hY89+170NgHXQhwhRjzpvcMcWHAcUHq2NOZnyrGn9P2Xov9CZtqU++yVp5HOlU775sh/CxyMvPgjmBRdoap0rPTH8DuThtQ7AOrG1xZvXAF0frAeAH9mBUwh+4VnD4OVzy1+49tryF3/x5/EC+9ve9gfl6KOOii9xcQgZlc84nPDolgTEwQI5+DLfyZHM8Fc+Joef44JG9Syfpmdc+XCCTj6lD4QM6MNvWlvhQNbC/rg7c8qpp+qAckF51jOfVXY++mh5/wfeX2688Yag5cCyceOGeOQs2yTrg4xq1gBcRkBf0InIfgyPkK6BeTFihThgRj9q+oF9qHD3Xd/UgeQv44mEd/zR2+OxLej5Je/paX4yYFU8XgWv53vyrM1tOwHItg8B5q3UGdkK8GQ/hxbfwoc88vlhkPyhRdqQD10EyK/8Wvx5554bB76v3nFn+ciHPhyfDz7ssCPi18ZzHPIe30KZku1xIaUCttJOAPrIZ8ifIcBObMkXw3MvYjpD+E4Ajn65tG8nnendZyl3m6W+xHV8HQ840ySd2khzeUtrXgf8Rpx+zrFvoG6Wk/n0AcE82EYAqA80lqVM3OHbsWNHfBGNOyV88GHop17/2rcHgYCYACMbTJ6RtUAgFDUdWIhwFfSDcvA9sBFZgaRJnGjFKozyOFYN1f6pnBgaVISaGtg8MSD6+pDvYL0OLRjX2tSnc9p4QktnXoc+rTteG+BfTlcLLZ6O7A7oYLA8g2UaZ1rjCQaXdYt2Qnhc2ZbncTorLq7cKXY5L0xaRyzuCpR5ccUurk7EDy+qEbOT5gADKIcudNQ0cVt/oLXJA2C5gem8Dx+AYyD6tjZAbGqwlc+L8myqOGUdOsBr46FEfOlGVeMzndy+ndImZHZ+sczJ9Em+sqMB9ZKXv6I8/4IXSfBI+cY3vls+8tGLyte//m1NsgvlhBNOkUxNvJqgJDUmyHxMSIctbWrlJZVRV35zQAulFrexMR2ANInGJK4Fi00mVze4As4Y4MoZ9fNEjS9CXrTD0n6BTuJMG1RHxhATUywh+Cf9CLTtYl/at7E51J8XBodWD6qIY2OnmA0J5WlrPkNMH0AndQBiTGM7zIK8E4HutAef0fK0F3xskA3W67TbnhjAvmhzgem8oAoTOGiwJepSabL/pH+RhQzGTSw41W7qYX9ZN3lokUewTkPkpbqaF/k22F7SyPJc4LLAy4awVUA5YB5s8mYGRbRVymCxwx+0f9Yfe6lP9qUcc9DSL5M2FxfrQj4B27kLqAYRDyWymQME/YO+pDieyVYZv2sUX9KK9pRQ+Kt1tHt8Glt0ufhrEVdbDw/nhyL8NS7o2BTE5lbKoSUGsEeMAek7HQJG6HtpM2RuF/cJbGATRN3op8TxcQrhU/6KeAwGcjYh0OzZszfkWh6bNOaO4VE2mEM6nGwot93+rfJ//vkD8bjWb/32H5YNG7aVqdl5zSX4VONgxYJ8g7fwYzd+sAq/h+9DdvZDaLIe+ZgcdUh8lgHZhhkAyiw32yrnXNb2nHvV3qovV485WAuByOjTwacMdKGbvhL8Of48ZrHD/rQ+CPLiRiQzRHm2oeth/9ouQtSrB9A4dn3gwUdeY4DQLXDe4wAA14bAKTC2ubhBe8bL4QLeI2Ju4vdG7rvnnngp+4Tjjyt/8Pu/H78/wvuFXOnnZfZRzdnxw7/YpsBdEeav+HJZqg4bmLuleYlu8IxPcuH/wKZNCfIN/hBPyBQm9z34m/Kcu3l86+yzn12eeeaZ5ZGHH45Hu265+cvl0Ud3xuGEl/AxhsMnV6ZRw+ET/zC/Yjf1oc58iQrANnSl/xRqlMH9Ltsj7cl+wMYeP7J+7bj/vvL3f/e3ZWrfvvJrv/qW8syzzlTf03rGuqdy5hnsiDuFAfgn50wgVFefQJO2JA0h9Xe2OAD4mf5E/w4RyuPLvBOoLGn1X/DxW2LyL2WLWtN5XO4ZZ5xRjj/++HLJpz5drrzqqujrxx5/QvDs3TcZ75swF1B/LjZ6nfF7Pbywz/4531/Nx5jwLz6Ctqtjroe224AsaJFPmX2Uvs528ZriuhIDrSzoyTuYBrmpN2kAysG148iyoCFQjv3g27Xf8gHLJkaGyw2kTUP78CW67dsPCd/ddffd9Z2SSpiA4R0jcWscDUyewAIRk6aAcgfzEbsMsEOBjMF3xi4HrdzlwveDJ6Lpl7V522kc8XLB0KYB54ktC2jrT2h95NCHtqwfWujj27ifdsgNYBTFhVTIsixxts8QZYqxnTSEXhTBs9AwQLjjEHcdVM7GyRsHIGmyk1NuP5D24CK05cR0YoJxxhMA8oBxyDRNSz+gY5MTdyoUlI+rhAq83Makw7fN92qS3jc5lYcQHRB4zGs+Pmus+mnDNq3NyKImjL1Tk2XX7j1l05Zt5dzznlfOOe/88uTTzyjXfuHGcskll5fPXfOF8s1vfiu+lMKVlyEdXPABX7/gZUGcx4FHDaK0Fqlh1bX6ZEa6F6XTV86YkLGYzUQsKuxuJAB/EXvxJ22/EjpIGvtCucCFH6pvBj6qvOSN6/oEG6TuKjuQNG6XQMU8kfiUg51u27Qv2ynmE6ovHAsl9CnHGxHsYTLrJsL0RYLtA5zGX4akT1voZ7aB4HLHyOfgkeXdGAi8gpCpI/SkTILlWRZ6gAGfwLSwcmeDGDBPK6OjrURLQD6LxbnmKg16glf+zDz1kby6sFGODwkoh48Fxr5s9fsuUGyKKq4DNvQz0pPp9BN6OTBrfCjEgTS23qo/j2IpDnoOJaQH1aL/yhaVcRcSPIHHJiiDNmQHPXXJw2NAEAd2YGPUUWMAu7N+2eegHdRDgfaJq5dKo9+b7tj4K5GHz9qHwat8UvMBBx7qxmMc8aL7yHiZnlks46s3lzvu+FZ557v+vJxy6jPK7//Bu8qRRx1fHnl0V7TVqhEOVjz6saAFGRvznTJsi7lHG0fb4AMJ6aDRf1EXYdIaiPBN2yZLwe01qHNNR5siX8A8w/sPAdRToqFEx+BxMeHQTZ5y61wqM+cn5FEe/SGK+S/p0urMU7+Un7a5/wK20bBcuWPf0XSArk07mH4wPpRn48gmy+M0+3pu0u/65jfK37773eWIww8vb/mVX47HotjYb9uyJQ5uMQ+hq6mVYwcD+hJhbFvaQdCFPOKuLgkZq2YZK+LKP19vZB3YuGFDOe+888pLX/KSqMdnP/vZctlll5UHH3wgrkRv3bJV4yvbMw4cyKmiOaiyKdy4aZP6Jb/bwdey6vyHv2JdqsSCwNc8vLFBV35W88GY1qXHHn20vFuHuV2P7Sy/+pZfiUejYh4Si0Zk+A6/+6MbXR1TtqGtf4tvIdt2qQwAe/g7KARbrpt8xYt6Mxfgm9XjE2WrDnsvuOCFZXRsvHzkIx8tX7n11nKcDiaHyJfcQeMjBFyomNDhlf7DxQsOJBxEuNvF18PyANXNP9g46H/CO4Q5Ne16kPY4BdfWr6UBXG680+YlbuWQRjb9xmA8gFzsJW8dADQAFwTghaYtb9MAecttddfCaKOHHnqorF+/Ie6U3L9jhw4lb3hd3CmxMqmNQL6dFAzWiTKSg4VBYDnLBej7FQCWX+wSXKEWTEsYVK6B5egNLW+fDgDX2tfqb/nasJyNgHFtmWUTO93WoV+Ovwwus14HQ5s/WFkb0JsdReXQBF2QN3HbSQMTuIj1x6LNopK80Fb5VTYhJ3v5qU60xNTLCyz9hzhtSX+6ro7db0J2jwb5pE3T0iLTaZcBpAHK4+q9skEn+4kZcLE5YKMmurzdLohTG4wKQ6LXxDqvo8niCsnQ4QLpe7Vh2bV7rw4V4+XII48rr3nNT5ZTTnly2blzb/nCF24oF150Sbn9jq+XdRu2lkMOO7yMjK4S3/4yxOaNTZTGHM+5ypAyPJqTNneXuGsic7WIzgzunnBQWanNRG5eqAb2qd5sNrOZIu8y/7ks/CKfsHmwj/oArg0GktmOuah0kDShVv+5DVDo/gEfsSdcABLTsWBZZrxIK8fGY0l1gm+DN8JdsP7kh8Z9wnn6jAMLiPtelufikelcFAxpc7W35i03gfrR71nM067kYWPP1eesr8v9Qr99ACCPEL6tfjKQdgCSLu96OE86aQIT/5j48T3uSXtzTAQtZMrbR+DSvtQT83OthyHL8Bnjm4WLO0FcbeeqIFfvsl7cDclPYlPnrD/4dG/yk484fICO6puwAX9xF7HRL/OzPBdVQ9ha29FpeO1HzxMuD8B/MY7yih943EOauS1sUJp6UK+4sAK/8COjYxpnOpgonp3n4sKYNi8by/fueTS+tDWi9B//yZ+XzZu1gVlQm0rl2AS/G8HVUr7qJxvVl1SLehDjUIIt2Cv6Wic2bvglcEKGCXUc4ZeEjAf1agCc8cTpF/tPPpdArp7H43Ghh35AAyUfcyE6qXvakHYEqFL8WCw0+NDAnOLxBZiXEPWLemQd20OJobUTe4j75Q7ISElV5sC4hDbf8lXEoJwxgq/RxaaUefYf/u7vy57du8tv/PqvlS1bNjMJaeO/XtT8jobaUpvx3PhSg4Q2DYSuqi8295Hvxnva0rMrIPui8RSlpoRIiUAi5X8+fJAXFfA5h6dTTzmlvPSlL41D1+c4nFx6afwgIT/SCA0XtOCh3/EoEzrYUHOnhM02BxLWZtrM9tlX9rMDY4MX2lfFAVv6Nad+8hMfL1dfdWX5VR3meIeEw9Oi7OQxN+yFjzrxX1fHDFm7x4e2LNO2J6IaZ5kPJEmX4HRnO3cFtcbGV/0Eqit9mYMJaz/zy2odLI488shy2pOeVK659hr58bJyyCGHlsN0MGHt4AV4Ps0c7OqrHOw4jCADWVxIxM+kgeXsae3qg++G9AO0ntvIe7wApvH4AdLfiTeQzIuKydPKsI9aMD/4HN/1bq7kuMzBYL3IbfEAOeYeHpHjHaitW7fGD24vuVNiplaQ0wZlA7ICuYkyrwNA3PKSJgAdHXHnBMD0wHLp5eInCn1YDrcc2B4703wHk9uCaZ6Iri1rfeOYzmS8cQDpvtxWV1vWx7WxQwzefgiqFsxHW+VkmUEDQ51TFuZ+PfqE/EWsfuErD8ikBlELico4dfnxF/vZ9WNCCFsqrg0AeHgABi7BecDllkfsAdoB9UIH9tYNp2jjMCL66NuNzCSntmobJePb/dogMDgZpNB6c3bggDZsmod2Pra7HHHkMeWcc59TTj3t9LJx09Zy/wMPlw988GPl2uuuD/4D0j8+sU6HnPwqz+iYFgmNLe7UzM7mIwUACziPtFAvnkfHxny5eGm9CYDr3kKbp6XZ7Nv3gQn+jo4IOdlqyHM70UdzQ2z6xEPT5VNGyoQnRAnQ6fZ6PG2VpXz0T/mIzXEE0mFv8vbluDxpcpNlIO96ZJ3gz35mevBtAJ+btEwDLOQESawVko2ka/A4IfBoACSDDVnddCbd0gDYrlY/YBrnAfLYZl4AnjYvLvHAS8717uoXjzeErcBSuwJT6TwfATHvyw5iNiSrhni0ULjoGxliU6OylOf2kr2qe4rBrvS9GjjKM89mOR/zIo7fssC+4CeJXWmf5y5VL9IOth97uLIdd6Nkv7BRTjWxg/EUdRLKj2L4ACkvavznI2gQcLjinQ427+PjHp/z2pBogze2XrSry9e/8b3yJ3/6v+Nw8kfv+LO4Q7Jf80A8hqbxyhXt2bkpbVx4DEx104Y+3lnT5j5qiW0Cqhxp+nL1QW7moRJkFQLcJgbLACizL4A2ziCfSjZ9gLsbeXBIn1TSmNeW6qi8cWUGoixjjOK7wTwsNHRsxuJQUvs9dUMeelwf2wXYNmQQQ7dcucPAJwLb2Y/7PEDYoMDGkjpiezzSo3Zds3qifPxjH4svRf3e7761HH74YWVy756ybu0ala+Qv+jfjO2F8Js0hCccOuiw4Wsl6VdR0tjiuIMuv6SMZFfdgOER+mfXXhwOALfFU55yejn//OeWbdu2lY+pTldfdVU80rVFIX9ccb/68Uzc7SAPDxtFfvyTQ0q0pW19nJ0JrOH7meeke6vk8rsT7/+395UXPO955ZWveLlkqm/Jx4xT1kr0IJcXz5esr8uA/dT6we2aDjFkGjqPceeXxEvSeaeUNoccuSOaB7gIyB6A+vNr+ZQdcsgh5UU6XPGo0Uc/8pGgXbd2XVnQ/MuHcjjQstehvxLz0jayOaQwBkhT5/BnBe9x3NcNTqOD9jhYGcFyLctAGnyMMwXjWhr4cZTxtoOQZUvBZUDqX3ogwgbLaKHlsS2mp6/x45bM/fxA6OBQArEVYguTR2tUGmBcGoFAJm+DjbMcg9NtvJSmozU8nubxcoA2bejj2nr0y8g79MH4vpP7tKZrQx/fh7bMjdRC3/cttLwEw38k30KUR5z5DhJhdKe+k4dN7iOgAst/yie96eojScrzrf2IkyD119AOGpfjd8CDjdC2hXEANL7KBXggEswHMIDNk7ZrIY0ruKLhZVbFDDTbAx+LaPyeQBxGBOJJC0nmi5B8NnBsZCwW3nl+3R4CNkTiWzWsyX12ToNtqmw75LByzPEnlBe++GXlzGedU+69/8HykY9+onz6ss+Vm2+5sxxy6LHl8COOLcOjq8u+fTNlzZr1ZZMOMXPzi2XvvqnCV8FGpCcPJnkFmSvQXVvYP9Qj/U8+A2X4IctNBy+y7NtOBsDBjLySCp3/00+Ar9q2PA7guCqGX4F8yTWfSw3fNn52AFJUlWe5RNSnJtp+ZD7AebNZV4a0k8Oncfnjg8lDiHoEc9Jio/uK8/GhA8UhL3i9sa9KKy+Qfa7zm4PluR6AcbaFQHlbV4eEcMgg39ICpnW9Q3UA9cmUSir/UlqXtzYQXBcfIFJd1gOfuE0B6JxPmUmXcrKeSkV5gDbn0qiQ9jCG6J8cAFhrQjd/A3/WPgl1lW98prOPSWPIsW4DKY9rLkCgM7/2leM+Hj2THPoth6SwReWI0BDUuDygDclG8U2Uu791fzyy9diuufKOd/63cuJJT5KMlXGllcc99x/gc6L8DlICV2eHVnK1uo5V4dCF3shnpZTn6u1ivOsW/hU66hGx/guw1ITWB/gHaOs+8IFivMcmrm0781NfbIiQXhat5KVxIQdfCaFcHkp8JzEMFHRXYuv4wp4qn9ibUnSjdzmbHQDK0AMY15+DQk/NtwEgbmWmXfzw5UJ8Ip4N83333lve/e53lx989avKBS94ftn12KPxkjuHN75QJm/FXRIeecMErk3pf/01EBn+y5D6FWqMxzq8gbz7duJbuxNQqEgB18/pQCHvhR+pD+M3vuYlf+7dl+8+bdq8qZxwwgnleTok8Mnhf/6nfy7f/c534p2Jw484ImXrnw+UtAUHdm+Ikb0kDvrsN/Je3C1j/UUnd/H/5q//d1m/Zm35xV94c9xRorYc9FgL6B/yvHTkQbA9VBpCfoWBvgpuc0P2v648Lko0+RbAtvKI+TFWDiFyWx6S1Jj0JxqVPQFM+GOo/p4Hj6EdecTh5aILP1luvfXWctrpp5cZHUI41HEQCVrVy3by+Ct9C8BHtIdtwNfZZjk2+uCymhvwRa7KZ33JcZf7JPS7zPQO0CCPdJbz/1K5LRhveUt5l8p2HVoaoLXFacA8/J6ODyUcnONQwte3WkYgrmow6wodZZYV+U4gMSdt94EW72C8oaVJxq4MMJ8D+pM2oU3//4GDyVpOLjhsXQ5MvxwfAP5gZS20DbUctG2DLQfzb5sHDlb+eLxiOqbyeaUz8WgFl+o7vrSn62BcMcqOEeigSRvlNwU2cMrE5LPkqpZCyNMgYmBZHoOqBWgcuy2ghY4A3oOSAU9g8LeDlLT5wFkmVoSc2GAzmLsBbV+z6Y9FT5OvZTrw+M3Y8FiZn9WmQYcRbl9zO1jWRjl3MfgyES/Jc8WTd1X42sf46jWaCMfL+c+7oPzAK36wHH3sKeXmm+8sH/nIxeXyKz6nhW9t2bBxS5mYWFdGdUDhrsvCAldN+PLXfi1EfDqRK3xsbOrVYOkA0EsdXI+ISWa2K+OfAu3ElSIv7CYkmbSdTwJUEHfHgjkXweQzdPyk4femPTd1+YIevrUtpN1GSyHLCVG/mrZNBOS1+tu82x754JJ+KQ047DNN4OL/6BERt/T0VTZa5INP/mvlG2wfgA3U2f3S9JbZpoE2bRl92Y7T/0v1GZASuFoWf0GTdOghLwkhx5D6gzs3G+YXW9ratR04QKlk6cQM0sHjfmIcefkBH3pj0cmV70Nuzhv4LA4lQWMFIlBZZKsRaVuWd3RZHI9Hsa7VcUIb5J3QtAPdqYu+mf11eGQ0+iwv1oOLl+5Fx0UGvsK3apivbY2We+/bWf74j/+87Nixq/zO7/5RfJFvYvW6uCixZ99u6dd4HcbXi3FlkH36gcWV2uR2L8vH3TfZhr5Bv5NdYTPeDZrARpkBvKGts31BSJ8uQydUbDx1yMjyHE/4O/m6uTP1Sl6NIcdexkM+OiQEuPBzProVvha5/RvtjFwkYIMC7dDat2QcVhxAGnw71lI+cjoawPwA6TYPmI7/8Tc+YOM4MT4Rv/Xx7nf/TWzs3/iGN5R9e/eUQw/ZLkHMtStEo/mex2frHIDy9EmmlkAvS98Bx4hz1YgG/JRH+vE2O9+PJ+KRwHyMhvWGNsv3TPKFah5/pYx1gi8dPefc8+LRrptvuqlcqI31GuHWrlsX75Lw6Fb4YWIi1u3uQ0dpD7bad0BYoGy0g/zIp4w/8YmPly9c8/nyC2/++fLkJ50Wm8448OlAgsls0rkDEXcKY++Y9WihrXubXg7oDwZo1Tsi3doJWApxm2Y8ksBvVIaLFNjKb5LQb+cW5uSjNdos74k7Qphz1JFHlNPjca5ry1Wf/7zW72Pj7hOA7/hwBndIGAPUnTsnAHsT/Ilt+IyY0K8jeeO6sqTr4+FHZjsuCAbzOACt7qx7pls+Q4tHh/2NLNYMl1m2Y/Ohy7q7eaXyKKyRvx599NG4GMDdKB7lGnojhxJ1KN/eHnSyyhSxBOUJVIYxuYDLEpXlRGPFbTC0aYNxOVk9nsfQli1X3ocnonHZ95Pl8pbGjgTaspYGgK7FLVf+REB5GwZtUXW2wfh+fDBc26EiRA57I1HjjgdLg8cEAsx3HdQnwUQIWtHFJiN4MkRJlZVcTSw56KGO7vCWHfqVtg+MN44ADYOfmA7Pi2ZcraCDW277BTl40EGZgQkoLcpAUQ7ynIxZtFK1CmLxTsrA6LBQ5leWsaFxbTCGy+J8fvISIal7RnP1Ylm3XhsUxUM8Xypuvt7FZ4f3TvIy4dpy5JGnlHPOfWE597wXlF2PTZaLL75UC8any9e/dlfZuvUQ2TOieq3T5Lhe+tmoHNChZiJsy2dW81BCvQitfxz6kHgOJHlAoDckX07ODl7wgJSTsoF4dyXoOsgy6zZP6ieNX90e5P0xBDEGruUFYiJTDI6FlY8CuK9Q5r7TAnnsYFHIOmVo+xFAPh/bWTpZRoxJ+ou+QF82XtBuZPFb2F+hlUFo28V420Hsq5EHg4OVpR75Kgfh42CgT30EOkL8Vb4MdczGWE1/EDrIdgAXGwgw1NmyERG8jQ+IHZyPqMMHm2L8nm0HjX0sfWFapVXa7Q1j2p8xaxbI7LPQpS77Nmha+hBg3apHtCOBdPbJYW0cuICASB9K5GUxyQb1BaThC+aYqcn58o1v3l/e9a4/11hfWf7gbX9cXvCCl2lzOF4eeXRnGV89rnHOVVYkL2gzO6dN0GhZtZKXase1AeZX0zl4MStUu2sA+J80cfo3Q5YmLuuX9TaAdx374LII+gs/CJ+P1TH2kia151hERfaL2lcUVxPD5xlqG1VTkB3jXPkkrTwhOyHWiQZSV1I7Bgb2NryDvlrx0Kf9Xb0pdxmwvMy8M0Ad+L2Zz3/us+WSSz5V/p+f+1kdRg6JK/35iOOBeFdj166dcTARa9wlj4tWVLL+T9xC9kwBDAL6UlqRPIbAVZqwueajLygGZ3CaeHaGjy7kS+PUj/WHOYVDFUA/3b17dxlaMRQHhL179pQTTzihvOhFL1T/XF3e/4EPqK8+Wo4+5uh4pp8r/vYjaymbamyhF9rnlLuPKhEvidO3dz76SHnPv/xTOefsZ8ddJsYnd2YA7EEmG3TGGJv3yan8rC74NqhmTTDQjhl7Dmr7t3ljnxoyEqIuNd1Kc1/gbgh3SMjzcRl8t1JrTDs3TE7tK6vX8Fn/xTKn/QSP7/E7Mmefe26Zlr/+/YMfikePfDBhH8Iv8nMIYX/BGgrYRvsRsK+JHQDXIcZn8HX8LnMca1TjC8toY2iJfVDKtVF2MPcIf7Dg9gasuy3P/FIag8sJ2EcwHcB6zjtGD+54IH4hHx/ueOCBMvTTP/W6t1uxBfYVWCABnMv5Pz6rVhW3QN44x325SsXfcmBa6/z/G4B+2rHThj4dwXa00NIBTi9Hi/2Ggd8UOzjfj90mxlnHcrrbYHAe/r4P23JpIwOmxgbTy/5AY4ttzLLcBDT1iP8FSsTAU8f3wsT0HHQrRF95CNxZoBgb8/ncJLedgGkNlDF5dBNx98wmeNJMCpy6AWyAB1poCJaXsnz7EztyAFGMnNgUBK3rnPx8xpdn5letGJGBKtNf+EP/uHORP4y2IhYFrpwwwcHHVVekwc/jG4sL3OFZrbqMl02bt5anPOXp5WlPPzN+Ef7mW24rH/v4hfFi/K49kzrcbC5j4+tk06qyZs0mTZT50iUbp7zoRB3ykQICd0DwL5ssdMdkrgk1XrBVfbFBhsXEG3bvz6ubA88rYZ/hH/xEnQjkuaqMj4IwatUF+wo7wo+ykXz4iB0fdErGVVZyImRySz7kdWMvrhZHBVO6N2pJo/8HhwqlY8GSXujogwoGuKIdOEyliqgD+KANu9JuPiCQfUJpheCv9oCHBggx0g1kHTIkcBU2aU0Pzr6x/1oeylw+0FHlOzbA0mHgs470BYVxFwyfWD8yaoA37YM+fTW46l0ls8lx+6E/7yRYT9QmdMHrerguALRZp6xPV4dsJ/TExr92CTbH5INCtuez6PIHhxbLbvSELSEz6wSkva5PCvYmAxpxJq1CvOMa40abS20wV63iIsdQjFPaWbWqB39+hwm52M0XwUbLt779YPmz//Zujc258hd/+bflvOc8XxuYOU0HbOgmysysxv0K/MJnV7kzwvsjK3WYmYmDCf14xUpZozkRW6gL5oDPkH2fMvJA9P1BCNQgBvBv53PapqN3mQP+YFxR1r1kX9tRsiIdcdojhioXO1M2ebseeQNd/IHE71GoMmIk1jx9Elplgsa8iYMkcbYXID+wUYH9B7oAYvwcdQOXogOyHyQM6i/59DHWj1XKT07uK//0T/8UP1D4Y695jebm+dh8juswwto0OzMdB5I5PgfLvCreaqrVCBoE9tdM+ECxlooKDUcVkjT4VOmoLu2ALzPdgmknJjg4sNFk7qROOeca2BDzgjs6JvdNaj0ajYMBj62eeeaZ5fTTTy/v/df3ljvvuKMcd9xx8UOBSOYOPypj3IYu0vovBmoCeTyN7zh0fP6zV5dbbr6p/NZv/kZZv24NTR9jBy+43fIz38PxmA4vN0tKlWUfJUQ/r+kEyqKFM44xm/3DkDJqpkKWp0+dj7+KB2jHmIs19+V7IcKrobhgxjoZa7gOUNSRuyXTU5PxXhi/9H/2OeepX8yWD/z7v5e1OsRxkOVxtlEe86OPKWB6zmlKpMroTxx2c/1M8LxlsE9cL2KD8dTD65HzDgbTAsj3mgPK873pne4H+D0GkUEAn2sHfFFU7UhbqGyuoakbevOBj8Oz+gKfsV67bq0OxdvyUPL617/27fgq/cVfVSBBMBMHECvkZJkTxeAqowwjb6PthLYiIavGxmOYqCPvshbAH7yRloYWnCe2zBbXj51uocWZpg0G0ujohxagob6mBYhdN8sE13ZM87SxA3mAAe58S+O8OwWhtYu8/otJvGJqeco1DzSytgYg04EegHj1P5MQ6IjZYGpJ5xnNeDmQzU/wUDfxy0Y65YEYk7U+EhIdWn9MhEz8ceUiGaNerg99kIUUX+Gz/oDmig8TDFctwLus73cg3ZL9MupSq0oe/UwgUSdMrJu3vEqr2igvzXEnJDb1YmbjDx8Bu6JNkjnbRnw8yyri+IEtoZAU3zuHd/O27eWMs55VXvryV5ajjj2p3PXte8pnr7m+XPzpK8q3vrNDE+V4mVizuaxZuykf51o4oJgarCwbN2wq+5WnXffPcyV+WLoW49Z+yFdF5vmEpP4ORKW08ZTdYaN8G3dG9BdtI6t4tCMX+jq51KBahh8o7zaqcKQfo56KM82kWSdOqhp0qj8LnMppU9o45KdWiAbt4E0R/SLK0MkGcohDKSI876AzbSUgFxujDZvNt9sk24erWNis/kXfwidRF+RhU5dOO5FPoF6i1T/6dv6I4Gzwc3WMMD4xHuXZZ+Rv/XEgyg8qUC8O7Uvfy3Psfko6+lt1RtqUdEBcadRf1LfWO0jtF2iVBhf+j7phP23GwqBNjOzIO2Kpj3o6WAcBW9Mf2b7k2RBhH22EqtDR2JfjsvansIGruKMyKKyOMvqXdUVdo960z7AWrZGoV4pkbq2+lDD0cIiI3zzBC0FEnE0Yz6/T3uF7yeS9MeFo52jr8D2fLNY6Rlg5qk163YyoHTkw8Ole7nbOaT4ZHV+jtPTtnyhXXPml8v/+2bvL1kOPL7/6G79XnnHWs8usNreyTnwc5rgLqraTrNiJUl8OPjqUxIvB0abUgzEQjRWB30SKl/u16Qq/s8Ziq4QKW/lIAdQXtqz7cgH/V6LIh4zqO19QJC+pcRBHFzTYETOcHBnaRIc6VIeNsjv7S7QKBBEjN9aU6CZpX7StcAvyT3zVUPVOW7Lcfd1tSjDQb4K20jgAqSvLBj4hXWWFPOyqafom66UvZtGm9EHagzvuX7rxhnLDF68vb/mlX9Smem0ZVz/lR/4Y5tRpWP1FbNKbG3/khWzMHQTl4w+/kKeemYbONtdS1aWts3mpH3goRCeZjZQBHjsW5kV/gLGTNqUSypEprGymDyCVvh8fd9AfNNzJP/KIw+P3Q752553l39/3b7GpPmT7oWX1+Oo4mMfaEeNEVkkOspjv4utdmjPwD3dJHnn4wfKP//D35Ud+6NXlGU9/qsRr3mWekz7qiy3YG3chZSO/ZUTdMZp+5DY6wCEe+6L/pI/hSx+JPwqCLen1l7KrDwlJkQGUGjDHM8XgxBNpSfOHJkBrzJGPryJqnJIWl+qp+Ut9mH4XFxvFS6zKaaAvliefckpZo4PLJz/xiVgDjjzqyDIkv1CTWfUx5gV8yX6ZiwAc1IAFDsPqe4xD6glQJ9KBD505frN/ZOx+R1u4L0cbK7Yf4EWGxxXlTpsmxpJ8jwznkQ0vdORJW7b3msGnAA91AGebCACxdZoWGmKXM075xf9dux8L2evXry979u4pQ6977Y/FOyUWNmCmEZWOstq4CZlIGi1c1aFtgM/hYNDRZGOYtsMv5W1xxLbXtrfB+BZa3jYGlqNtwxNBW+50P8YnQKvHtkJjOuMMbZrOsZx/W35DH285jo0f8CmOEucF1jygEXjyoLSTmXI72QoqT7YolM0pQ1SxAPIHMNGrt0Va1ipf6aCpnZl02KBgPeSRQ6eHwza29KQZMND0B6TjNhhSR5gdYPo+gKct+DFEbgHHJBcTXydrKS86MwZCr/6Gh5kI2SjkBMHVRL7GNS97ecGdX4V/5rPPKeec+1wdHlaUa679Yrnyys+Vq66+VvPhgfKMZz473j8ZWsUjZKNlbGxC9gyXyX38Ki5XfXPzzmLAhnR+gd9ZWRBvXs3BvKh/2BNR2kZCEBuMKMm2y5C1gIMNYx5KkiZeFBSv+zybVnSEGyJkJheHig9VJIA6/9A3qh2DIF2hlU2qApvq2L+pTIgUHyLS79HXUIAeoaPP1H4AGAd96qARMSbzgGN4HAZ5/XHFMTdO9L/sZ/nyfP6QVtYlWATwo5++zUZhqXzAeYA08oiRk7I6epeZF0h8Z2ccesQCHfUDHUFlSGLzvH+xe2TDOsgzbto7JSGyLuAs1FwRpF8hCbNSR/V99TPyAB+WQo/GPFflSQ9ejBaYf5Amjr+lZUDm8QlXOGlrbRBQEDXLOQeaWGCDg/ZJ38TFDNGKSgckjZtVYxo/vN+R/kYObcRBjQ918DW8hUWuqNPn1pRLL7um/I//8bflxJOfWv7wHX+i+EmSlb/ZEtOZNlZs4Nh8cHEkasGVXW10sg2wQ35VoEpx11R9CBn8CCOB/syBhM2M+23YhjQx4VdvXLw2tP4xUBa+olw+odaDv/BXNwbyUN6No9g0BkiuyiOHjhpyrhMf+SiinmDiv8ijI+uLRuHCBjZ1icPuakbl74LB6X658a4HYJzBJeDRZX/gS74YJSnRRhwg//mf/qk8+bTTyrnnnlMWZmfjrsgI87vagnL4GlUBkUVlE5bggCaNDNsYaMnOfCUIf2VSBVk3/lW8yzLGeuqTMgZx2BpkyT/wgiFxlM1MT5XNGzeVM854usbCSHnve94bm8OTTz4l7gSwDnNxha9ObdiwPvo0m3qeROBuIP2cOyUf+fCHyve+++3yc296U9m6ZXPMKbPTrEG5AQ+gPq5n1j7/t7EBSicycvSaKDc6bG/imD6gydj1GnDbYYIoVR5UUoqfA4io3Zf77dH6L+buSGscss4ptVJrslqgPOlJTwq+Sy+9NA7eW7Zt07wxFo+q8ftla9esVf/jMDcaH1TgaQruvNAn27FL3OJAuwxwGrti/6O85wV4DK43NC208n3RBvB83Y4PgDx46D3fWDY45BPnvJa47uJVtp3nYoIh6fIuFC+6E2/fvj3K4utbKdRMXaUdlkLSwaNENWhpbOhkdmBcBvFUfcBytI77ZUBrW1u+HL3z/bhfv5bX8RNBn3a52KHvU2L81cf3gcZzh2jlOQDLxYRWVwt9+j707TkYv+kIfZlwxGKodnZ/IeRhhD/hQixl2VGzAzf6wavelHng2GcMiLiLgWwBhxCXY4N5DOAstx/6dA4ttDinc6OTGwYCNhGc78sAzEtJ1kV8dXKIvApy08QdH55D5zOFY+UFz7+gnP+855fDDzuy7NkzWS686FPlE5+8qHzx+pvKuvWbysSa9WX9hs1leoYfZ+NzzNJfH0mZnpmNyZJDFN/cxyxagRf0udvBAs1EiScJLEa+okeETZGg7ZjAw36QSgYVbUOdc6JMIKau2QfQQ1leOaPN80ou/gfaTZBluCzoI5l4/OR2TvnWmfSxgChkucqqP1toZTO2kGf5KTN1uo+0AWjTbB6BfJmRQ1oe1lyntC9tSRZsSnzKMJ1pga5fdnVdqtdzgssBykga38muvogyyVTw1XrbRDn8jCVCJ9M+z8PgACf9AHQscqkvwbwAaeoStukvDmVKY7/HylKgjpmCd9mgCpiXOrieMKbf09cEvnIVf/VqKId1DjTx44/6y8M0d9VWaiORh2ydmzReJiRgTPFa0a4s137hy+Uf/8//LWeddU55xzv/aznksCNig827a8zR/v0HDmzUj5B+y8WauS/wzBtRlndm4qo0PlC9fAEBu6M6hJqxPPdX/EA9XdaPszwhN14d3sG+b3EhI8UELMHXfMwPyhLp/4jBi6jiss+kfPoivle9lCMEbQWnifthObyhX27ATvQa3/kqy2Ke1pyHH7kKfvttt2pj/eHyMz/9xnLIIdvjDgA/oJjrS9Y1+bt+OYBO7fcF22OItbDmVZL/g4vZWbqjv0KTc5PL+IMeVrWKaOgXSnN3j02zvVzHhfVmECrKEo8/+AFAHuXi7tx73vOe6JPHHHus+iKPHOdXybgLwMWs4fp+SPwCvnzMeyrvec+/lDOe+tR4V2VaB53xsdHGZxXQlYn4P+rDmlDrGoVRlOWMy1yDah2CgPVF+bjbxpV94eKOJtWhPIXkfJB1k1MySIckRiAd74QiFxUKxGkuvAo8WhlpZOfcpf+Uw+a0O39rinliuJx86qnxtb0Pf+Qj8WjascceJ9/sjXcl4vd8FNDIGoweLnp4/jTQT91Xsz4JTrdlHrekwbVlLX0bKG9p9W8gCxxzmIE8YPleayyftPlSVic7oTvkOBhIM7a4qPnIw49IXinr1vE4uvD8eGKSGVCURlqhIQTTFAMjVNZTZHD6YLFlyO4B2JF9ME8LrWNaaPP99HJyDG35cnwtzoD+QT0EfVpi2+g0weAyYnztMnCWSydpDySWYVoAvIPzhpbO0NK1Ols+p5fTZduIuZVPaVArvURGjUklnlh9pjIol3MmWU38sUDEYza1z4kH6fC2AbBNLCjGDfgEyOKWIIvPcuUG18801uF8C653GzDDacBp0xoH2OaBHNWZzRC3gjmU5KMlOaZ89XLN2nVlz959sTCxcVm9mh/AOrKc8YyzyjPOOrus37il3PKVO8r7P/jRcv2NXy5TOpAcf8KpmvjGdZBYVdau2yQa3kWZiBcz+fIJjxbNaDPGgsCcy6NQ8QNS+sdnLtPcfB+CK8VuAwqwPe7mBIV4ZVcsPkq73tmO+bgPc0luxjT5QleDMiHXOKrLGABvOcTGJWnXfpSbhtg0YQhRxNmnDKG14TOxfxMD/JK+zl8KGuCXximDDSYLDvTUm80XxeT9FUNspw1zQ1/5RJSBOjKXtPq8Ucf38Ae60mb90YUc14eAvKQnn/RhKzjkVx3wxNXfcFraYUi+zDP3hO2yO/kYnxnwbbShAJ6l9qfMzqZsy5AheU4DPsRbp3n7dhlPCF4Fxk7+gKf0V3n4PDadiul/PCoprbKPF8zzR0rzcLIyrlzGI2ySkY+wpXw+58u7WytXTqiea7RwTpW//dt/LZ/4xGfKk08/o/ze7/9hWbt+o8YbXzrKxRefMrYYS6TD6bV9IkRfxOfURf+Rk8+wlQsGyPEdQMrZGIKLP2yK/tD1fejgtc0GfOMwgH5eYBrLtgzjTY8up1taMKJSWRRVGtqGXLYRvGm30rX+1AtNOT9kWd9+ABz8hpYGgK4fAOgcYrw3h2Vw6HSf450RHl/88Ic/FBvpV7/qlfGL5Gu0SWfT5PHmcZI6so6EsCjV/oegtTNBEqJenQ9yrqB/em3LkPNfW19Y6fvVHhVjJ3/IjfpXuo4n8wBpLiRwoAbJ4eOUU04N7n/9v/83aE46+aTwEyyMMzbfU1OTsU4IEe8EXHvNNeWaz322vOlnfqYcccThITP8pX/oMNTaxf8ZSz/2REm1K5ODfLJDI6A+IoiQiBgDgcF3QlYXCoIgYvwWdyqr/3g0i/kg/sWBhjZWn44/5qUkI/bcnPUggEdethGPtvEhAfoZdzyPP+GEmJc/+ckLyx4dSE468aT4qhl9y78hw6aHeYf5Cbmeo7NtMrifEkhH/QQ57qkHtiWuz9fiHbc8BNOHOyqOOYzgOYW5nxiAljJi22RAtuWFzAGkTAM8bZ2Yr+k/u3ftCj4+CcyhbugnX/ujgxfdDa2CVmGU0Zx2DPhaWZe3YL4l/D1co3ZZMF8Lra2kHZw3ON3X2cps8/0yoJ/vA35odRpavoPJgI8yYrcBeWS6g7QHEvO0dAbypiGGpoW2rI1bANcPrZzlymPzTFkNfXo2vWAG6JqJrwIFstqjEJsaxX5UAdmhQ2kAP1Bnl4V/FNAJ3s9GMqhMz3sltgka201wntgBgB4ZBPwPtPSG5dJ9HLJaHEA+cbKbuZ33OyKdG37qlo+klDKrgwQHEWnX5DYtnqEyM7dQJlavL4cfeWw58eTTy6t+6EfLs85+TrnmCzeUSy+7qnz04xeVR3fuLcced3JZs26jNjzqW5LAoYYrXrKgHNCEeICDyH75cIU20pLLJi02Cpok2VyFHzyRYi8mK8ad4VOC51kmViZ24VzfKGaD1iwI2GG/0Kre9EaZ6IG2LcDzx+JjoF3dF+Bp9SVtO2e5LO2KslouYxTnJjDlywY2gQiqclNGQuArtLKxH7+R5+5C9rm0kz4JPlmRl3Vls+m7Bbat1Rd9XMF1sT9aOnA8XgUMDh8Vkibl0LeoUFzxjYNDlnMoWVzkameOx7wwkPNNO++kzZKgBotNssRZf3WBIOuADR476Pb4gZY8gNzQJ3rX0+A6hH2icxqgLOqjOAOLetaNQN0wKMtAyca4K0I9so2JKaMusC0scOjmEQRxil+cOlTgEuzmK0t8DnR//AbJTTfdWd70pl8sv/Zrv63xt1bi8xErNtvYyKaOwymPrPCeQnenKdsrbZPaMC7Uh07ujLCRAU17Dg4okk9fYgzGXRToJQdfun3QgVwD5aZpY/d5+9t+BOxPA3SGsLrKAVr/U8acQU0GPIrwIYBIPyoHP/6HP+pXcfQT6Fpo7enbbADf2mkwPuxTHG0T/eLxcvnj8axdux6LT9m+/OUvi8/l8ulc3pMI8bWjdJqQmzGVjY8UNKXfD2xfArwKHCqUAp12Eau9SKW5guw7CfawbAuetCnHAkCcYTDelYsg9CCt/+hb/loUd4boh8cde2w8rnUVP7S4aXM54YTj1c/my8TEeNwJZN7gsWPWXj6P/O/ve1/Zvn1bec2P/Ei8i8NGc2ZqOtYz15XrXwlO1HpWOwdY6EEpyvrXfCcAoqSn72l8c8jI90LSRyEt+mVKT7rsv5kHj1+Qwtqbc2Q8Ph1pzSv0mfBnUMYGWj2YVASvafiXx9voVwvq19whOfHEE+PphosuvCi+eHbC8cdHf+LrbpgR85/oOby14ynHSLWz4vJQhMlpL+XELjeeABgPgMMm44wHKMP29kKMZZgn1+ZOr9cDy+mnW/sBoQK8NhFcX4DisdH8iAA4Ht/ijl38TkmrOCfurqLGEyc0ecqqoW0IqmVipwGnq31Lylo4GN5guQTb1YY+jXGGg+EBO+9gsBzPcnAw+csBdNSDDuBOYN7WHuPBuRxYjrYFl7c8fejLa0MLocO4Vl+1iZCLltK0jf78uFWjIRao6LjqsLmh4V2QXITwgRcj0kAsZDWPLOwgJgAMqlzslg5EAzjLbOvm0IJ1Ai5v5RK1PC5zaGU6H/WvcvhRtZh4BjIqbcQrCr/qvnpiddm1e3dZt26D6NkwrYg7H5NTs2VOG6j5hQNlfPW6cu5555enPv1MjcnRcvmVV+twcmH5xje/XR7bvbds3XZI8PDOyfAqNlKrysz0fFkzsUET6boI4+Nr4kpY2CB7qHtc9YpNOzgMoz4Uq1xtG6ZjsCz25APgX29gc9OfBwggN0idD5J3aZskvokrTfhPNqHUBwhkBRleQ65sTR97E0VZyrVeCvlL2/JglDaIOOipVcrpQ8rJkButqiAgdbhvsshTnnZ07W+f0NdzAbTN1DVNgD43Vdm3o1wB2igPuSlT/yoXfRbalGedlBMbAk+sccKCG20ddylzzknI+lEf0rS125R8CFBAFrqhs16CfQCknzhEUMairDR/VVfa2PnAMYc6yzEtMKAfyr6RRmEMePk9HluElwsV4mUjoT4faQX3bfj5FCg4NjXlgHQNcXAf04ZtrNx2293lHe/8H+XrX7+nvPV33lZ+/LWvLyuGRsq+yekYK3xNiF96pz6uM3McdWUewoa0VX6QiV0dar0ZX8LhQ+ZB9RKIBmMEf8fmTnnkO7j+6Ej/44IcD22+Dy43f7ZJ528DNJQBHbaTmbTaWMEXmBY6vfnRgDxE0ZeRiNyc8zONhla3AZztINjutv62B7CMQVlN9+tGPvsU69GK8tBDD5YvXveF8iM/8sNl6+YtuelWeYxNsbVyqSz9LfTGppWyLP+PADI6W1SfldQJWZSBsszUEyoVnI4DTEwB8ASDoowHfCSXQOITlhbSPuD4vRLuonOw3rxlSznt1FPLjh07ymWXXRYvxJ988klxgJmanIx3bcBx5X/XYxzoPlF+7md/tpx80knxSBebTN43iTE/WCC6NklQPuJFxWrb6oMBXVRHiHjEKiqcZUGkgBM4IBzgaj7l5IFKV+nb/gHEWpupDOF/8KarfhYYH08CSL51k2ZfQ+BJAh5ry4+d8P6YQKJOOunkuPB3+WWXlsMOO6wcrkD/90dn+MgC/pGC0IG97qdLbc69DfisU4LHA/24BXDmN735iYFODmMrnyRpg+1hzLayXNbqsB2A52kAWsZXzk/d2DVEuQIHW34baEp9hk8qx8WWn3nj6+OdEgeRS0BWDoUpvHMWZaQxICZapVsah/84JG3L28pw3EKLa/X2bSDYGW1owfk27uO+H3w/ulamgXz6s2v0fl0IhpauD+Zpy1p6pw0HozX088uBaUyJtAGfZOdAVsyCSqmK6KQ5uJWufScPGPhBHVcDJDs5MujkLGTaLITQtNsQdVCMTuPbhYuYAYEPbZfxpjOtyxzse4J5WjAvgU0TdDkekh8wP7r6csgD1HlxPz8qxeKoyUUxfsFHsdgrjI3lt+V5nIAK81nHdevWxdVGOacMj46XKS0mvFTHXZZjjz+hnPWsZ5ezz3tuGR1fXa75wvXl89d+sVx08SXlS1+6WXz7y7HHnRifF+bzpXx9qBTVYdVoWdSmbHJKE8T0TLQLCxYTKFWKuvEXadUNW7Xx44AT7UTbKrCgu+7wxKaqbvpjc44PaHqVkxxsqlJw0DkdGxfpxGtccTWdfczdJFBCDhY1srmRTprYRCtOsipfukmD49G14EdXDSGI/6uuxAHdXAIgi3d22JhiH3rxBS83shlFTtTZ9YYP/vBNtq9qFXRhV+hdGljIzBdW1DRllTN8jf87OyHJfPS1YOnq4qD/Kq/8FZvjHGsUxRhRmrZLXakXWh+UQmaj1zr0L+QyJjyeU3fG4NO2bCfSxPD46pxlJk3XnwyRRo8OFeHbkFH9qjLuiORXu5InNhHSG+PUfVS8cwt8KW0xDuhzc3ycYJ3G3Iaye898+e53Hy5/8v/+ZfnOdx4ov/3WPyiv+sHXqJ2z3/GOFz6JNkcW8tElO7JP5/tFaYts4k+xgfpF0B8+og8R41fsJOCBtFOBWGEAlT8vvqS8RHfxkjSJMK/DWx4+IQDZXlkOLNFZgTqlTLVh1KmjT0h9BGjD53Ue91jIdslNS/poaXhcfQXGE7fQ2muIPgGI1DINTnMRjE3RTV+6QTL2l/Of89yyemI8rv6PjgzHekQtBqxNHPVr6vEfhaW24Cfm8dQxsCv+ryDUoH4xx4Xm6MMJEMhP4q0liSOobWANbrKpRPnABIyP80vrC/EeCGX0Zw4mfEb4aU97Wrnrrm+WL1x3bRxK+HE7HnfzYW2LNpHXf/GLZcf995fXve51cXeQ3/GgjI+oxNcIlQ7lqAzdBgowjo86VKzLFfM3OJAohAsGeXjVpxS4iEBMeXLVP+utEHnpybtJHJRgcPtVuehNxg7UX1XQ4FN+Gpry+JxtvHfDS+yKmQ9Gh0fKk057UjzadeEnLixPfnK+CI8OxiwiyKfUtMM6YmypP5Il7bFAeZZ1wXjzMn4JALgYe7XcwbytHaa3PGLmYvpGC/C1c4RlQW9dLgOHXwDPMa29sYdQH+Uu0h7tcTi8cddu6Kf+02sHX9/qQlaOdGsoeRqDfOAUYrMgpS3dwWAgowGZN+AhdnDeNiwHLf5gNABlBOxbDlzutGPCcvpd1uL7NC30aVvAz9jVb7A29AEcdtm2Pq3LWnDeNECbNk+ft033eQkuVS55I61AnRSiHynEQFkiN/EMDJ5VpSz4JBM/sNnn0QjAGyBkELvzkzcOiEEm8GNcDAhsChuQL5wDOghxBa/KN/Tr3PIDzme685ntcblpkA/089Dx2URud/NsqqwSETq9OcyrrdSHCZ5nfzdu3BBXZ+JlOS1MjD8OKLE5kXl7JyfLNHTcdj/xlPIjr/mxcvwJJ5cxHVB2PPhQufDCS8oVV362fO/eHcKtLYcdfow2PWNleGxC7bAynpFn4zWsCZbNNZ80TLPl94GfhKA5FfLZ+6xLW+84cEV74OtcNKjLQnxKcanPKI/NXUxcPJaShxh423YB8B10AL4HBjbVdLIkH3oB5GU7Zwic/J222RaI4XM/YTGsAiQ/eV2WdDyeBvjXeqkj9UYXgTS0Wbdu4wee2LgWWh30T8D+BcBbPhUkj31JQ13SN+hIfmiCNcD1TVAB6YiSF8j2yGf+wRHQBy5lpsD4apTK2ATaRu5ycqD1ozu5CU1fxrwAP77EfvRiu8ri0LBKY1t4eDksUA/K4LUsp/Mv7ZC3ZJ8PNJ4f0y6qFHo11iAPG9UP4zEilfH1LcbAyMhajbV15d57Hysf+vDF5X/8z3eX7duPLu/64z8tL3zxD4hmVTxOScwhAvksqC3gZ3RnOu0IpQxOge1y+8fBX/6IO2rCc7U1FnLxgos5LBkrr3KOQcf/7o+p04H2QrbLXHcHIObZaM+0iQCYP+5KoqTqawFUXIyo+VrD+N9x9G/Joh3xN36zPfD7uXrrcwyf86Z3GWBfON8CePePlt8+A8IHqiuPb33g399fzj377HLKKSdrk6SxLNwebSZ5nIl5jLogIoNtSdsSHH9/aO1BrnpAsiOPBOX8VTruTmRN9MeaSdAfvNDmZ2uzjeJO34AX+3Iz73z4igoqz4YcKfzmCr72AZr+QB/n4MEB5Oijjiq3fuUrZccDO8qJJ55Q1qxZHY8ocujgAtQ//N3flZOEf9Yznxk28B+bc36lmw1mGACgU1BzgszbDsrD5jggdPUAumYj4TalKvovunEScEBQT1Oos0IcOlSmTPJkO0ZRxfmgkxcD1eeCADwh+wnrrCrkAAD/9ElEQVT5pA3OjBXoT7yPtnff3ng3hg/F8Hg0d5yoCXchjj/u+HL3t+4uV1x+RTn22GPjRwJ5bwIRPJrJo57ul+iIviudxM7Tbm0/Nz0QdjVxyw94nsl6dEC5+xO8Ll9OF+XLBQM08Hiu6exP/7msnYssl70Pc9zOnTvj0AtNfH0LAgBmOobBwijvFKXRMWkoUJ58noATzGOwMcRtYLLq0l1jECzPslxuGpeZ3na4DOgv+m0ZvJRbPtAvJ09sQIeh1U3acvp4g2lcjiw2MUwE2AEvaToSv6ZKY5kOsA/Ih/8V88IUt76YVGgLfqgPPGkAXeiADtmUA5T7izHWQzlpaAEvUIDrY3C9WFRz4yD/BSrrZnCaGLsY9P5jQePRCTa78IUMaMmrn4XtPMqlOlMH1x07AexDrm2xX8gTnCcmb//ZFvu8DZZlsI5WjmnAUUYAHAPQEgzOQ2MZTOrxbgd6IdJ/kVYQQfARi0q6OLxgL/bQpnOyTRsWba5QI1O0oVO7c1gRLY+UcBV/dn6xHHPcCVpwn1TOe87z4vdP+CHGG276Srnw4kvL9TfeUu746jfLYUceXbYecniZEf3oOJ8VVl/SAYVHvvhdiQXh2ZCyiPm77WvXrNPipH4qXdyWntXBiYWIutFuI+pHHLZiYhRu1UhugMJN+o8ND8/e1moKlf6Fnnz24W5Sbn1niPlK2Y4GbDcOiTt87YPacNP/cu7xnFHxke7aMeRXaG0AKGPjCB+ALstKiIqGnrQ7cY6hy00Psjq9jtFHvyePbI9V8PiIuAqr0OlLnbU/K3gzn+Wpk0ecyMdjYGwOK2/+wjH66W+dv7mrRBKb4sCATOFdnr7t/Ji0OX66csracUlJ2g0tCzXgMj5nDX/KyKuMvBuFzhV0+iiT3PA5dYFbtMIjg74wPMrjivIlV75VxMGHu4p8pGPV8KgO+cgY15y7tXznO4+Wv/iLfyxXXnV9efGLX1n+7L/9z3LEUUdrLPG53jwsoI+xlW3StbX90NmbadC56UletwP2zS+wAcxHwNiwh0NFw92YGMPiYY6FlnkS3wOeu+gTyMMvQOpLOx4H4RaPgbQbGTE+a59wu0AHRDr+EqBDftiD/8WW8rr65l27dv0QLnzWrbX0K/C21fKsFzxp67PdxC2PdVgucQThWE9cH8qIGT/4jPyY1sx7v/udcumnLyk/+drXxgUfMZdF0XDHJOXBlzaRJ9jGLp02GU/cT7c4INIR1A74hqv9sSEn4G/FB6rf9Me/7ByQV1+AjB/zzDElE0QhbPhJ+WDKEP4gNP4JqAlw0NEXox0kA8AnT3nK6eUDH/igDuv3lrPOfEa8czOmNeHee+4pH/7Qh8ob3/CGcuihh8ZjONxh4ouR9rv1GzpfZPvJhYrZQ7IO0D9kY73QA03Oj8xN+Jq2IKbNGQc8egoO3yt/gN+d0ZhRoIy1kfEZtU/nxFyHSPyL39DvwxwhxnYTAlf/spw2Sf9zpzXuGqkE8TzCxbs3+Zn8odhrcXg766xnllt0sPvSTTfFL+evW78u+iF7NoA6uu8TSLd9jWBo8+5z7s/RJ5QnZg+X/k8/u6wFsgTGkOUQt3pbudlHUi8BPupgO9zm8BjnPDH07XjlQMJBjnntgQceKEcffXR8jnrop/jxxAppSFYEQBDMgGNRVLqsETSBr+nA13w/vVzwC48tOI9ON5ZlO+28K09YDlr8cnTGtWXL4YB+voUnoluuzDg6AgsxMRAdWR2KhnSnNX2/3gQOFmwEWaxocNLwIYeOb36+AEF+Qid1ZPf52OhbJ7y8+IYd1m05faBXePDWfxmgdQCi+wT1AFWjoI36xJ/SwgV55SdNvbHNBxI251CJLcB22kb7x+m2vKWzPx1aHxucNo3T0DkNtDpNa3mmNQROfvMtTGGy0gq5EVT9NFkNHiGohbHRZIIWOZMiV/U4jJAeUpAwlMeiwsECubt27dHGbCxezh3SJuyCF7+0/NBrfixelr/t9q+V6754Y/nkxZ/WQeXLkryyrF2/SYuXDqkj42Xz5q0StyreRWHPNDeXG1Z+kXpmRmktJjqv6PDCDwVqElMh/Yg+Ef2vLqz8mJT9hPEsrMiJ5/yjT2S+ui/yBGRRb6D1bfqTcvmklkFLYGEl5IvkOcG2B44u5ISJHPIAcjkAMu8QDOaBNs1ImU4vDfq/0no+JQ898lMWfUILgeoffSHs6/odcqkbONvBoRB86s2ydI11pdwupCyKkWV5DvmImcokI8SIkHhwxVV2hR36L/E1UCr+aAN0WJdCtAP0SRR328Je+CNkm7qd+BE1aLnwkG2mrRm+j/mQPi0bq+zo0/iJWDRL/FY3cQlpPzy8OMmPhkI3rI0UV4E5qK+SXSvUh3fvndXheZ1sHivf+96j5a2/846y44E95ed+7pfLW3/3P5c5DgbhZvUTmlK2Rt0kP/2bYxIAH6gKlFNPfJI8XTsw54LPuuZFqc7fMFffBtS4yoj5oqLgSZnZzwHkGga4+D/L2nLSpjGQdzBjSwHe/ZgfuCVOspQVj6LWfAByJIFe5L5hO2y35QH2TRsAl7c44uiHApc7j/rBBl5l7XiONU997Gt33F6+8bWvlle/+lVxZ4Df3ADcpghJud247/JdWZRU/S20trch6kB5yMEu6aX/KoQUbCcOCiJ0IYf2R0bGcl9s6vL9KMaDymr12z7BGEFQZINZsXTEoafSBLRp6WSjPT42HuvuZz79mbgL8vSnPT1s+tKNN5bbb7+tvOLlL4uX4KNesV5Jrmxq9QNL9ASQZ/zmOsUYpvaSItUclBm3bJg5gHCxgo8PsKepaYUDi9PiyvRKlUE/pJCHF9ZPeLkAqPmOMYYfaNrqa/T6K2cxjwhXm0yxErRH2O0YnymOJH3P/YsLKGpH8cQhVqzcMQE2bd5UnnHmmeXiT11cHnjwwfLUpz11cLEOXnqC/QUOPeQB9zHrBpx23+r7mnTIdUV6EH3Poeb7OgBk2J4WbFsL0LQ2t4A9/bXUNnIwIX7ooYfiULKGr2/5RXcKiJHXGmkFztMaxGGAYiYZoOPvDOp4unTwVaATQG6aFpBjOwyW8R8B0z4Rv9PES+3qbF3OhhZc7vq73H5wvo1bGg4jdF6nkcPBgbxl0zEIrUzooCcs6GBhW2l87pxwGxE6ykhzAKEj+EoRkwyHIehJg+O5PvI+2LjjWKfBdoR9Ue66BTJomViUAUuRINPQRDlo0kyi5Kuc4ErxEMbta66gogtbsCm+l656dVBlhNAE2wi9y+AntHRtGlgub1mWQdzStTSGPg3lbUhk1pWvYHGlGmyyKFXjnBTAw8fVaW+0GXNq3/m5shhXW/OW+35NwnG3pQrbt2+qrF6zVnz4kvYaKtMzc5qXh8rRxxxXnnv+C8ppT35q2bL90PKd791XLvrUZ+Lxrvt3PKTN2oQOG5okVo1GvHs3nybmEE2b8HL9+jI9p4Ox8rwoyWZqkrt2WrjWrl2ngy+20W5cgdEEt6BNpwyLhbMZ+7FQqMJsrvANuOx3uWmhLP2mpCA3olG9gIP5GX500acJprMcIA5Fgz5Ry/mv5jvZLq/4ypOylra1ZWV5Z7fx5NO+nJxZ+CLrWHgvmlw1BJefbFYb4kP5KTbwwmFHslQ/1tj2+Vl+Nv3IwXchXwGfEHNhCAg+bIxi/ltKn7hsGw5IfnQrx1X6t/N91p95xTjQ6DAtaR+0gIw5qPE4oza7+qM8sJUe3gyylT9ksZlRmXVGPUyjGH/xw6M8arhCh+hVw7zEPqR+W8qGjYeWRx6ZKh/7+KXl7//+fVoUt5fffuvbyqt/6DVl7+SUDjL8OCOPeeU41AAIefzyOxs6pWS3N7AA/TftjZwrJyBFiLZTgjQ+pB2wNcpFH21V68J4iTjGAQdT1Vc25BzQHUjgy7pn+zgA4fsaG5y2ncuBpKUPa345CB/Illyf0kbokY9dwR+2pN3WF9prOmiq7WFr5W3tBVqaNu0y44GQUcuyn2cMHluRzybyqssvi/cAXvXKV8U8Gv6VdX4BWCYPZFIz0qGrw8T/kR7QddDa9/hy/MuFR81BjHfcRztTD83zaIlNdVygyotUhNAedJrFMZC7AgfURxc1r0On8pj3aj8BUM0QCRsItQKxwW4gDrwA/pMOHnHjvZMjjzgiHkO6/fY7yjOf+ayY39///vfLhMXyile+HEtjH8GVb3Tgx4Wadr3b+qdfNNZXjqku2Y9Zt9TTZQP9hjsQc9qHqC4reDdlRvlp0fClpim14T7ZRphM3H6VHdAhgMBh5QB39HkSRPUJv6ndtY8gMN9xEAl7WV9le1hW2wogGf2Jvht1SPsHVQi/ikiIGKP8hb/pv8zRi1p7J8uadWuDnIt2hx56WPn0Zz4Tn+Pni1zsy4KXtqLfVeE5dvFfHvBav/XBYyxsrXROp49tdwYDZfgcDDFtEWMUTLBFjWKuIh9rhP55/qU8yPR/X7YBP6QN9Me00TYRx7hXGb66//77yjHHHF02bdqUhxKILLhlBIwn5OSREwhpJcKwnHS6iaXP1waXdfD4yhwMlvJlxZaD5fVk/j8iw3Sm7cdAy+e6t2D+Fk+6pUUGhwQ6J4u3Dx5+hIGDgW/D0WlJE6D1wQJZfLWAgwR508BLGTGHFGRaDzqQSZl1YocPLhyS0AfY1tbmNlZBQ4Mvah5UUxbUFZegMtFSEuSyJxJsvJhwSao0r4jmgEWnFxRI4xlx5FSZxAN9jZ3Gu6wFygd1EThPSD0dT1925pfKtJ6Wti/T/OkUTQpMYsaJDV5Riy71p6gqQ3/GBZ35BJmu+ukz8tvoCM/Kj5bp2ZnQMao2hopHURY00YyOarI87PDy5Kc8tTz/BS8qz3nu88rU9Hy5/Iqry2WXX12u/cL15fY7vhY/zrhx05bY0PHIFoea6Vn1nZWj5fAjjhF+pDy687G4Ms3CNjU1XVZPrJUtsiOuhufkXQ0PewFslrURcwClnvRNQgcd/ZL5R0Cc/mhpHJaOtxaSJ8eVy8O/1Z2xSFb/Y1MC6erfsKO9U7I0zvLsn6ax7dZDnHpSPlGWJz3gvp/1SH7L7vJJ67iFeEdDeHQQ54KS9WOcccWOdgmdDX9alOMv05JRbYqDgOzBprQ5bcnCrp5pT2ebFzQChw3iuFPO1cqmbHiYOS8frch27nzWQeqxfvoctF3ARtpHdCuH5QdeTNeBmj3eAc2TY+vKunXbykMP7yu/+3vvKFdffX05/fSzyn/77/+rnP6UM8ruPXvVlyfEo7Gpv1hgVZX8sTf+VEesiN84aAyDJkLWGzvCdooaf4AIn1U6uSHmBtrEEiOIl/pQBnjOZ7MYMUTYo3Q/AOYbzC8NQJP+TXA/BEKG/rxpTf+3fTVj7CANGVejW73gYx1BFn2irg1BQ560aIkPZke7DgVfA/BAS9wvAx+PwcJXN4vQEC/UzbIy5aMf/lA55aSTyjnnnCM8j8Pm2gJQHxFF2n0faLxUsUttc7ofPx7gzzvFbHLZkA+xIV+RV/uHFK/ylf8VC5GPDbsOIUMrkw48dxLYhB/gS45xZwA8fkm5pBOyHwK2yDVI/9Q2USBPG45pfWCMcsfz0EMOKR//+McLv3d1xtPPKP/6r+8tp512SjmHX8CXT+NAIz63GdD64HF+YECpiWKeVSLrw911vuw1rVj7lpldZWFud5lVPDu7W3uTXQrE4PaUyb2PlNlp5ad3lempx8rk5K4IUwr79u2SrchaKMM6nIyMaM/EfI8fuLin9SaeSOCCH4bgp/CD7a3tr/Tg8KYI2uCQ3RSLJfKst+lh1Ua+m5zcF77gIh3rLy9yc6fkiiuuLMcefUzoiEdJU3LszVrfsScb7KcaaPO0k8eOxwO6oWnLzGO8xyd1JAaSFtvxD5ik7SB9knpy7FNzbLbulJm6uEgKeB21TtNyUWBE9efwfM/3vleOPeaYeFxwxWWf/kRohTANzis5xhmsiI4EPsroxKQlHIe6wgZoMAQw/0BOgCqpIQa0fH0ZAHxLeTu6lh5YXtdSGS2v05Shr+WzfuD76QPasr4uywfAuZE4HDCoSfsuxc033xwHiYcffjhiAjQ8drV3797B41gcIO67777YrG/cuDF08PgVX2ji+TxuiRGQiQwOLPAgl/iCCy4oxx13XHyXnEMLMgHb1A6Stm5O82y2apZpBmkdYqDVG0gFipbuoG2H7B/7ledq/tz8YpnWpLeAf5AQgriNyB2SOflME1cM1GBTmkU/08i0XHzrvmdwWR/aehnAESzTvC0+fdP1eeMPBpS344E/Fj7ajgDwGBZAPcHlwQteJsLKx2JDrDA8xIYfm9jQZB+CLr6aJL/NzHC1SQeTUT5zyuOBkxqrQ/FZx5mZ6biypR4fbU/f4orc2jWry4577yk33fjFcvNN15f77/1O2fXYQ2XzxrXl+eefW5733HPKurWry6GHHiJdTDCLOoCMlJmpPeozk5I5U0a1CIzyvpB8xNdsWPBxDWFR9NRPyqjY4JEJ+ptMCR7qln7tfIvvGD+eqLv2TZ8BLQ8x9OmfTHsCDT8OdCSfQwvunwmpx4s3kDyRXNq2Cq1u4wHokrbrXy2Yh4C9xNC4/s5X6hpSPmWA+WlrpcK3lDNP069inIuURzPId2MXPuYl5aWirUPeUcHeOv8LvOk2bwTx0b7IQCe0KUelEdJ+NjEsgMijnumXvGNMefs+CjyUww/OcsPMmmbsUNegDz6erV6twzI/bjYqHarrfu4Ery+7du8rX77l9vLhj15cvve9B8ov/tKvlh/5kZ+QnFHpTX3zCzw+IvsUYmyFreo/K1YpnWubTEcb/+XGXxubarJi2aTAQYP3QrIutJFo47l51UPjOw4ikk2M3U4ToME3+cWjFTF/IyC/bCR5sRHqFvxsi7TfaSBty3TakTHBtKbHl+C9yQT68gYgW30xLOYqNQh9i3kleEQS+pAXd+1q/au8alKA69ACtvTxwSd57dgAWh+Qpl/n/sR9NWOva1P79pXffMsvl1/95V8qL3jBC8IW3odgfuEDJBiPHAqsfanFkikftbYB9mk/3dINbBaK+TcOEWzKC/1M8/B+xmfe/WAc5R1y+JMvLuIRK0tdVmodiIO81lDuCAqrQu4C56NRfFkRXfBnHaochdZWZAD4jrpzR4G11499v/Od7ypf/epXyx/+4R+Wd7zjj8r/8/NvKs95znkDf7NvAOzj6Pd1vsaJqTV1hm7JZlM6xDgr85Izo769V2vGPsmbKgvzUyISnq90cXAIIbXvKNBMeXhMmbEeSRKfCV5clESxjWgOYMwTD63kHQh5fKX8NTRS5uUXSREz1iCHoLTqDcTdaNnOUIgqqC0G86P04S95LWiz/+NLjV/V62HtqQ47/PAyO7cQ764V3kMT9dv/6J3l/vt3lJ/52Z8tq/jtFwX7zndvqAs+9FpHcDu5H+NzAjyUeTwkX+4rTBv+F1DutiLACz14aAmUO09sPmREX6s0MSdJvOdr5AG2Ndd80mpj8cEDQA/wA5zD2Kfyz3/+87EXPeGEE8qKSy/5eGiFOSuAkDSCPIooMw0NYNq4RS5lcVWWuNIBbXo5yPKU54qDI93PEzu04DKnDcb16fsyzENsWVGvSgMufdLBcnoMlgNYV5tvY4AyGsidiE5Jw3HgeMtb3lK+8pWvDOgAfAy9O4Z10JB8U5yDBYeRY3Ti/O53vxttxyNZxOiA1vqQyQHoZzUwfu7nfm5gFxt/d3Ji8k8E2c1cJ+y0f2pacnITp3bOWTFkBy4yPJKkPJOn6jS3sL9MzeoQxg/+KT8v23nEhoWaxY4OzkAlJj/KpzmtUuB6oANf4ifShBbsO0K/DDAPwXQAMgnkc3B1+kyznEzjPDCBVqbHGShi68m6pizqEv0RWeFf0WtC5SpOPoObISdQBGlTNsJ7Q/kSbbx7go+1oVnUJD+yShOzaHiJnZeHAZ7xhJffIBkbWaXFYbrs2b2zPPLw/eXmL32xXPKpT2ox31W2bdtcTj7pxPKU008vL7zg+eXMM55Sdtz/3bLzkfvLxNiqsnp8uMzqAMTVKL5pzwTGozDcTo8Dl+xVLRU0mWKwYurb+hHXUn+gLQsfBC4nQcOALyB95kkefvO2dLFpr/6FBqXkjVtij8pIZ3/u2gWwfaa3HuOMb2n74HLA5eBsOzF9jpg5IGUGddAC1pX81pl5bLI/8uJDfv2kpU9a7JMvxAp+YLf6kH0AwOJDCfSgs73UllUGZZ63AMaxF/psR+hTJvViMYeWgJ0G5FDGHILOzr85LtBNN5IlgzlJlOrrfL53jcbAUBmb2CiC0fLpT19ZPvDBj5Z773uovPRlry4/+uOvKyefcqrm3WltYvbLJ/zashZs9dd4cZXNNHWUfQj3Z6SpC3qpgu9EoD+qpDjnuHw5PV6yF8Q8KBLcC+FK9b/8eh4bT6FUFyJ8wZhNH4leTOjCL4hnPIHLERQK08ag6/odcqKM/0RGWSRrbIDWgM7wqf44XACW2+fj4jIHEi5q4Cf8Nqfx7jUG/ZbMXkEClJLvrK/KBaAlWA/82IFM2+eYcvvGtOZv0/FJ897Gzrzf+da3yjve9p/L3/yv/1UOO+RQrYdj0d7h0aCtvhPPAZkYbRf5QKfMyFeEABxgHHqCvwZD8AYzdxjYmEsnm+/F6bIwNxmBizu8V8Ea6bEkiWFD6FFAfj5KOaLAHUbeE8s7g4TFRc232oTzQ58Rix8ZVAh58XhntStt6uyPIBcw3mhj2vTaa79Q/vhd7yqHHXp4uevub5R/e///LVu3bol+ycVQPtCD35lfuLvCRzMAy6W/DCDWIHTMlf2q6/z8ZBxG5ud1IFmYVoeYVd1YJ/ICFjKob8pSoK33s69J+ZKU/SrGGE9ckNR8xwUE6s7ng1fgm5EyPra6jIyvLftXjIoLn3EI4XCSMfzx+yfSE/pCh7JooT2YCKSKuSB7QbY1Fy+gwwd8gWx0bLxMrF6DqXFw5DHo791zX/mrv/pfZV7IH/yxHy3bDz9sMF6Yn/EdOgmMc9e5bSfS7uverzHPgkMWacZN2F55nDYNMe2GPtLw9PWYxzhsIUAftsW7rN1BBTrLyP0IYyht83yOvRFr7lulMvYvV155ZXnRi15UTj311LLi8s98UvydQgYek61xjm2cusXACN/GV2Hl7SrhuA9Ly2nOrEyHS50EZD5Of09uP29YDg+uxSPb+TbdxthG3NIZwJnPeMemB9q0wTg6BR2EvOVwWLj88svjG9dnnXXWoAxaJgcGPjTkfQXjfe97X/nN3/zNcsMNN8SdD+6mIPexxx4rDz74YOS5Eg4td1DoIPfcc0958YtfrElla3xZg86SV7yG4kV3Fhp3pOUAm2rLxf85ibvvZCAdVxPUr4Boa8oP0PZw1slW5Su0SZ7XhoVDCS+jcvdEzJpQ4POkBFeewhlMvKwb4kJn51fy6MJHTpsGsE9begNpB/qgcdC2cvATNXCectO3dNZD3sG4uCKK3xQDHkeWi//BpQ/TVkDuqxubOhbDj7nRxwRxBx2fGMUMFud5TSJcCRxfzd24/Pra0ApNSrN5JYfHvGZnucq5P15gZdLZr8CCyeMC3A0pZb589c5byyWXXFRu+8qXy/TePWXrpg3lFS9/STnvnLPK4YdtKSND3P3YX2am98Ztc98pUSWlB3uxP7dTUhBx+iP9HH1EEHeEaj3st/RFzhk+lMBnf2Y+fQdw0MeHzls+MeR5ZS9lh9cUkzS9/Z74xLEJyM1l5gGXG2d70k7r63DOk27p+2nXlb7GePbmgH4d7aOySjqAtCPlUrf4v+qDDx5kLO1Xth/bxFuv+OM726LiAOfjcBGbHHD8nzwpS3L0Z9sJ8HGoQA7pnBNgSHnoIjAPxSdyOYQgU3/IwT5oc9xlncjbfmyOv8gTuBrK7++MlLVrt5XvfOfB8td/80/l4ouvKaeddnJ59Q/+WHn9G39WHCvLvqm9YTNfxtm7b0/4hnEQbR1/jDEBk5HoQgNtkyaELSQDlM++mz5invKhBH9DgIuDUHRcTY735pTni2LIRR6yqZv7b1RLkI9JSTbtyLxY29A+Sn/UcrVzgHC2yeUA9QzbFQyUR8C+WuZyl7V5XhjnK3o+lDDe0W26wQFEeUK3uZdc0WEDELSVDyDt/t8CdNBEG0mf6e0nAB4C8x7V8Drg/gV88dpry4f/7X3ln//xH6NsZEQbVvkIGuYW+hl9Ajn0qfCVhKU9mVcNBzoB2wKADx7FLQ0AnVpe5Tp07OcRo7myOD+l9uJAsi8OJQcWZ+RbaHM8xqRPZZoQ/Y8xuIJ+MyIMm+5xHQjWxGGcO4MHDqgPc4eATbfm+9igSySs9IkQS7qxPQACBcYAF6349W32BW9/+x+VL33pS+W0J51a/vwv/7vk52etWU/yImHe6Ys7Y/1612zWf06W7ykL83u0VuwrszN7NV6mhZ/XuiTf4J+6TsBHv+FOJZ/xzUMDfs0nJyCgn2k1Ddmo4et6oR4eLiQohm9BY1IZ4cbK6PhWoSfKKs0TzBVDK7kTSV8R7X7ken6EBSNwST0kSRZ/3E2KvOgWFnWgiHF2oDy267E4lKxdu15jgq9RTpSpqZl4rPnWW28v/+Wd7ywveNlLy9nPOS/2cVwAZj1a0JhFVvbvnKejTo0vw8fqp4D7Nv2Vvgm/0+Aty/UADy8B3pifKg90BqfNZ1m2JdZf+QS65WzEB3nAyoMIOgDS2MDdyPWrJ3Bp+cxnPlOe//znx6Fk6Gd++vVL3inB68iFiWBlEZiYFTOxugLELX9rIGAjnQdMiy7Z/TiaNk9YYkMPtxw8Eb5fZll9ecbjA/PZLuK2/GBgeeYH+nWLxlHHQJblcqfk9NNPLyeeeGLc+eCxrA0bNkTH9aGBDsUk4JfTuVPCQebss88ePMYFDZ18y5Yt5fDDDy9HHnlkPMrF96AJyEc3J3rokM/7J4B9Ynv7kPVRoLhz2wDga+vaEgW+imVCSR+qnAlS+Nio1w0JwO9y8DIik1LS54CCJxf5DlJXAnrcPw2UmybisCUnNNsck1ukfWsU+7KdfSiyjLaOxgGWZXy/3OnAS2ZTVHk72bSDxxs4/JU+o/9BA3NOEhly0mESgJ7FljwTHN+ZZ1MzPTMdh04+8Ts+lj+gxQEmD3lMeLmgR1+TDvL8/glXmTZv3V7Oe+7zyote9NLyrGeeo0l3Y/nCddeX9/7rv5Wrrvpc+drX75Ks/eWQQ48oW7YeqolZEw+LYczlPBrBBibv0uRzvaqDqsBdC/yLv3mx320tjPjS/7kwdXMUL3jSNuk//E1s31VfKQ1P+E/SyENI3eIqEX0JFbCoPNqkBvoXfACyEpeyAsyjv6gEAfG9OFJhu4L+qDuyqTOb0JBXdUKOnRnn4gMe/djsq48xBoSPUOWTbmPaM96tCHmJ849Ohi2VP3igoUC2+GIT7R54BalPH4k25EkOdlOXrn8mTTzmxDqhzUD6UPWM9aPqHOgKcalf+EBpE0QIXaIDso+ozeQvvyeTnzEWXmWUx0YlrniyARmV3HHRril79i6U97znQ+Uv/vLvZefq8vM//4vlzW9+S3nhC1+qcbBQJqdnYlMtds1/k6LBF2kTdscFERnKXIk1HLAxjTrn+OsAuyLEmM42W6AP4vMgyLZQYQT/dkfMOSEhZYRfZQdxtn+W8d4VSW9E4oc6NU6j/zSAXvjst4FdFlQh6tTDAeFP2ew69/nT392mO+ynnhqnMb7ExWaWVBvAZ5wygKirgmU7Rp7rBc59zHaYzjQAOMtTZmCn/UWfIc0Lz7fdekvZt3tXec0P/7B8xfw3G+sgaXxnnmy5tu4RpQ2DmlGmQD+OdK2v/ku6/ItSzW1xICmzZcV+bcTnd5f52V1ldvoxxbulW31wxZzmSSZMHtNjY4qvGf/w4xfJ4A7LEHjWuRiRsm1BG2DuOijMTutQI63Qy6RwSVjFQK4b1vCngv6A7IXIkq3hv7Sfu+l5N2yoXH/9DXFBc+v2beXVr36l2gk7k442i/rWcRMbdrsn5GILsTbBK2bK3t33lLmZR2XrHhXPaL5YKMNDolE5j22F3Qqwx4+h8lf9aVA2COh7kdR/sYYoMJbJx4U1TQvpN8aQ9hM60PAI8/4FvurFOzzqJ0P0n6x76IE5QqiKuMXjOT8+RtPjU8YtfmJtIcQcrz/6VPRL0Wzbti0OupdfeaX2ZMeUifHxpKWB3cECsLezhfbDlNiTQEf7SCZ6g1qx2yD6roJ5PXYAaADy2GUej6U23fIBpDOP/NreDT2QefpDrl0eS6TxTdqr+avW9xvf+EY84cMF8qHX/6efGHwSGMA4AgoQFDM1FdcfOCZpcshELAtS/wpMKkywscQuB6wHUpcRWt42DZi/leOKpm11MqqAfKBfvpycPlCG7D69A2DdLbTlAA3Q5l1uHHG/nvg9Nkuynw5Dmk2j6YjJU8aViZmZ2Qif/OSF8WUMDjS8aOyvVsXjOxGSJ+OclEijj3qiL68CY1/6EZVVbbU5y4xDBgM4BrHyGWedkOdPRmrGEHEwRDkZ06MfmSxmkOTnQA/EhhlWBj39LPwRE6Dkhw5sQUrGBOyy7rBNvMSJzzq4jtgUV24V8hCUVnGFhUc3NmxYH5MWpGye+bIVEwAbAW57c4UzH3cSI1YoEXKRopjJCDtAdTSmY7Cn3/A0daSv4AtfCYWFSRU689nPLCp8cYvvwudES11VxljUv3jPSxstPoMano4yHiXhcKIJmitH4T/5J/Sw4COZBY4xjQ/VTxS0coo/adhAzStMz6hPLq7U4fbI8pznXFBe8aofKccce3L52je/Wz5/zZfKF6+/pVxx5bXlkUf36rC7oWw/5IgyPr5GC9saHVLWlFV8BUl9Y25uuqwakVwdPGe0iHIHh7rIdaqi+rzqGM+eqs3oD8OqU37CMSd9riTml2fqbXzeyRE/bU7FVMVI06b0r9iQq5b4Ij5dqqoNxcIJIa5jkUF+8hFHx1FhtBd+REX4WxtGHjOEV3w5NyZ5tj9tk/MlIeeCnE+SJjeZPkx2E/zSOSf7QN0U13aORSkpQlaYGJB8iUskEfzozzz1QmZeXEoe5ECvGKKKU/eNesQGM2RmGbhVOqBGf6QPqSBNoo/6MLJK7Vr9c4AxrPqHb3PDEoerlRrPDADVSd1K7NAw/rGDK4/yCXVXQ8ePHcog+vaC0nGFVrwcJPhk9UK858EniPn09aYyMzdaPv7JK8u73vWX6pNfjhfZ3/GOP9UceU7Zsnl7vMyuxo9NhH2Pn/R/DfmXDmE8qJ1El48s20+ylLaq7QW518M4zEd/C2RsQrhKzbikjjNz2kCqfivlS8qpJ7LxcehRHhj0BcmNvhD2yhbh+IhEHpxyvgOcpm3zgCDABMkBZ7nQeEMS7WdaQdaJZsl5GX8ToCVPOfZSb7iCXzFlLneZ6fAF/AB14Y/+A7T2w+v+in1t3w39CuAJbhfANhGHzwXc/YUfHu7owMOFPfhuuvGGcsRhh5YnP+nUmO9hwe/DXMRhPCLbdQ1xpPEJlgOqizazgLwt3LBi+m7WF6LUjX+UCUeJnseStCFfNTRVZifvL/MzD2tjvltFOkToIKIlJeY/2lqMkpFjhseJ4nCLrBg0qQY76A86LgvbvRi/4sBc2bvnkTI7k49DcbiJF+R1gIGWPs8jX8gOc7G31o1Ae8RHUnRoZ+7hjv74xLjm6Zly1dVXl6ed8fR4yZ1myw8EVN9HPak7cwZ2hjT9oR/7+JTvvrIwu7PMTD6g5WVK3gMv2+IAlT5nHo75U3JldPR3ej0XLflT68hJkizx4RLpyf6toDoFn+yQOPmFP9VN6ThE0K7y2YgOQat0AOTO1OzUHvlqUu7krgH6RSe52Z9gwfe0OTj00cuoN3WjH+baCV886iqmWS7+ab8wNsqj+bJe/Y99AX3xtCc9Sevk9WXHAw/ES95r+G06Lgxqrgtd0hFzzaBNsCJj2il+cDkMCWOCB/D4zrIuNkR9RMuYCNm1HJznh1aWaQHT5jjMNQuAzmM0eXOdsnwCF3iJFzSPOM+L7msm1pTbbr2tHHvscWX7tu3d17cACBFuIaRzEFRnRKfLClNmh+m/AX3L77AcJD5Dn85549oywPYAbdoAzvi+PYY+X1+H6XG+5S0X+nwG8z8RmGa5YLv7dAZ0A7TPhg0b48Wpj370Y+Xcc8+Ld0zAu61avky38hyAji7rR6rTmzzINA6Cx/tgkFcxixpwUBog0gr8q2lpl375nnqoc+MPtHXtmTEd3L7otwdpH7gMWa8M+q+jJ2byV2AyYGJhcdofP1CoCV+2QIumHKBMgJo8NPkM5AmIPYBJt/YYwDks179ywCe+3TQgCh7qwwTA5MbGjpcg8wplXayhR4/oIh286bP03+MDAJ3+F2PGsiTm9fA/ky2+jEkrF155QDwry+T0rHw2VE46+bTysle8urz0Za8sRx55rPiHyq233VkuueSyctFFny7f/vY9gRsZGY/Dyeo167TRnC979uwra9asjwMUG5c92izGBCYttEP6Ie9axZVlJjXZtHo1d3jmRUdb5CM/uXiLUbjcrFGfbIPoB66rAnwsXg7kvakJmmCFh1y2fYiuEHrEF5KyccJWIPwtWbRdbEyDtsqo6WwTJevkHXcIxBObEBZWhaALm6pdsQDCn3y0QwBlNQ66zARvlnW600TomjLwlFeaaN/QycEFu6hn4mh/4wb9MsoFDB6MawJ0DqFTkHboP9Un9UgebVD9aRjVYr6wyHttXCjQbk08HEap4+jYmBZmvqS1Or4ENz6+UerHy87dc+Wzn7+xvPNd/7NcfsW15bznvKj8zu/+Yfnpn/n5smnztnhEcVp9Fv7YfGaFUSHN+RcX26hrxP12lX3xL+sXOGjI1bZUrYIn7voqCJk4yeMgIcLoF/nYVs7jQVfl0Q/yEJpzHGNbychzJR/Z3oDB4zkDoMxpwDY5BK6JW3wLgdM/ehxp37lBXswOsgkcNCGj+iV8FbzQJRAPfFjtiXT8/3iA1sEw4FGMHWwAKW/x+i/SKRk99Dc2cVmOX3hshNLrrv18OemE48qpp54c+FhvIuS8G/MFUlr5A4gaCUnbks+5sGZEm3ZbDptILrDwWNLwsNp8/6QOIjt1IHlUe2BthOOuQG7IY+ste+Dtxn62M+4YuAR79M8+Cm9LRmyUY+7mByLzotWixtDs3HSE/fu5ep9f5nQ3ybU2654K0nd8DIfHxWlvnqKYmNBYm54ul11+eXne859XnqSNdR4Ku3YgDX8eaJXCTO5UcPGszKq+U2VmeqcOATs1/Kc0q1D3bCNCslNXEiE5UJkWQBMyJT/y2Z9Sfde3II7fgaIPKB1jotYvNvVC80UzDkPDOoTkxw3kd80vQQNOYxC+6B/6i/4veWGaKucD1ACn+c97HuyPux+SkWM16xTyFpEmkLxPXfKpsm7d+rJl85Z4Moa5gAueg8OJyKgS6Vr1gMRlAOyvtKfzQ5snuF8DxoVsxT5YhK8qhA0K0Y9rMMRdIPEZUlb2I9tjSN+lLgJc3CkZ1zx8xx13xC/eb9+uQ8lP/afXxi+6E1IZpB2j/kUMIJAAHcbngBF9xVmpQwuW0ULQCL0c/fcD22dw2njn+3IPpmc5OkIrx6HN92E5HHAwfN9npmvjfhlguwBuq1533XXxXN4P//APxzslAItZtmlCy+90K6f1m8F0/TgB2sfT94OhTQPk6fymC9U1nQtc/gAf3TeuwIk2rixDiK3K5+ao82EfPLioVzvQgraa7n4ccfiLBZ8f9pFs5bi6wcQbfZzJR5MGJniys89sB0BMvu9fwGXELDzg29DKYCMeehUA01AXYl+1tTxwQB5auveVKO8mx85O07cyAZcDpC2jtYOpAnkcjPbs3VN279kdh4SNmzaUpz7taeVlL395Oe+855QXXHBB2Tc5VS674sry2c9dUy697KpyzRduKA88+IgWvPXaHK7V5nNtWVzgsbIFTcwby8I8drDQc7V8IQ4jo+Oj0smLyxxOZuMZXLWSQj4LvHIFz01zEMB27MTmnGRZhLj6FVdvYtGW/KgCdeIqqTCDOlOqNHnamDLyITPlYhfBvoliAX7hL/Kg6wLV9yF+4zGk2GBGuTfjGXIj0oUBQDyIu3a0/DYPLGmvJqbcZQlJb7AsaCwrWdO2oBeCjTTjMf0lPDIVOGDF+xGVPngQw8KMrPifMg6fjLM8lMTmTWONTR1hkWfttZmj3Xi0gkdWkTk2Nq7NER/E4G4A/WK83PWt+8pHP35J+T///L7yqc9cVU448bTyrv/6p+VVP/jD5Zhjjy9j4xPRT8fGdRjhyrLsiUNrhX6d27p3cfos5wlsrfyVl5gQ/UCBzcXAR9V/9rvHftsOqSZlIo8xycGd+ScPKR0ffQj7SYODFh4CuCpkgAMGeIFxgNP92GBfGO+5ApsAlx1MPuAyZEWQL+PjAT2AzsF6SaPTIemWzldBV9MJyZdXbCtK/rL+yy79dDnvnLPLYYceMlgrrYe4td/yW0ia0BghiiOAY0RknI8r8XgQF1N4h0SHAz5rO/WY6s+nb7s5OnVk3QH6W4dPnbYtx1XiQ3HFM4ZcjixCXLCqd765qyJMxNmnZONABvJoG41F9S8uCszO6yAhG/EjTz5wkP74xz5RnvrUp5YnPflUleVFuwTbnf7IejDWtH7q8FEWVffZPao7j6zt1aa0uzMCfdQHE6rdQOAqJF3nK8STJgDhm0glmD5oK46YPBe8iFEIP3sJChlvOQelbJC5biRtd6cKX6cs8rgg20RlkgM9svw4YNih9SjHbMo+/sQTy4MPPlyuvPKKctppTwpeDiO0C2s/c0fw1ZDtL3VSkL6tvSzwUTCgRT59mXQLpjU94DEFD3jnAfKtTMtj/HGhqKVPOuvodJufkGWpmy9vrl2zptx+++3xegGvFcQvupsAwCktE5U2YFBe8cpOQKcNaBQb+ka0QD7LsmFbvqW2dPiDQUvf13MwsF2W//30tPR9Wuts8X0awLi+DBYWAByyLK/tJMuB5eBDriJ/+tOfjq91/fIv/3K8UwI/wbpanS1A0+rt5GYH7MNSOfBkW0ZuGV8AB8vzv22MfhdIYWs++1geOlIXRRVf6fLqa9prsB1AJ7+jGeRrGmCeqRqCH/kjmhj4IkuUaCLhdrI39qiIZ9obmdg1kF3zrS19gIbJymnzEGLTquByoKVxGhpfwTQeMH9b/7YcwDZvcBxMa7p+DLhOxPNsGNnsc/VRMzTydu3eXR559NGyd9++sn7DpgjnPed55XX/6ae0iD213LfjofLlW24rX7n1jnLJpy8vn/vcdTqcbNRGc105ZPsRsjN/4G5qShtS+T1+t0J+55e5J6cmlc6JW1aqndjUMiflpt5tGP+HzQq1CdgERYny3kzG1U3hKYiDL3Wj/vJV4CmocnK5WxriDoHKkRY+JFYwjw/Ry4d8KXFgpyDbgZTyjgWJb8oUGAuwPlEbtTjSDm0fIrTgvMuQRT8yGIcKapyH+vSX0zFOCeqDykRdLbezbaU2JSPaw0mPgjepPDao1tChTXjF8U6UNkJ87pQXUhkSK3QAHR1bL/+OlXvu21n+7h/eW/72799Xbr3jrrL9sKPLT7/pF8rv/t4flk2bt8edFF5unZ7ht3p4x4Mx5U099er80IYW+mWuQ3uoAZyjPA4jCszPxJRlH8py2h6IsSOZtEk8siMIetEQEyhf7qpk9tGkB5ARuuu8gc7WXmKnjSd2ML4f+tCWtfKAvswWDwzw+jPOQJ7gelOfFlxuGmIDc0ULFKGHdsaC8CN/wjGPX3zRheX55z+3bNywPuQEXbWtr9f4pUA9q85axv+EPBjwhSH6NBdP5uMOCb+9MbnvER2od6nPz8WV+nxHpJPvzZzvBHmsZhl1T3violjVCD5TWZbl+c6SOEI+82ZWi0ff5uLdEx6N5TEmNuixlmouzQskIpSwmTke+8rHmaHhbjmfmf/UxZ8uRx11ZHna058iWvqejMKGNDP0A2olZfC7NvqLM2Vhfl+Zm9kjE2bikJaPmkEf5BXcjhlblmMg68idmPRP7AcE7g+mjTZXOnxI5asIqMBTp7hrEU7NdsMeDmwc4HgsmHys+/IP453pQ1RxF4a6py3aE6iqiKkmpHz5lwurXECL+Y7HLevhhxbjU/08xnXJpy6JDxAdedRReUdYSpkf4uCEARWy/QnZ9+NpjYpvwfUH0r7sIw4eX/084LxlELd9sOPLd3YM1mM6aAx9ftLha+XXreXF/1vLEUcckYeSn37jf4pfdG+DxAdzpJu6RuP3QkCSV0NzQupDH086+ZdWBFhOxnJ5wnJyHffTLa6FFuc6ON3GhpamhVaO023chj60utr0wegNdEpO1Lzk/r3vfS8+JczVRGDQPhWeSC/g8u+nk7KOL21s7Tav7QeWiy2BwdpJU37QJ9TH6sYh3oWIQQN/la8Jwgs/oYXkz8XHgUWn9Yk3ptClHOX5p8HGJM7tXH6zg/cZSFMfaLCLAHR+SEiabrFczgcAeAeDbW6D+T3eSAPmZVLmz9DqNj9gegNpyqG3XAfnoen7DBjIgYarXPJVtIE2X7y7wSaMR1QmJvJX3nfvmdKGkJfkxzTpHl9e+KKXlVe8+jXl/Oe9sBx26JGamFeXT11yefnIxz6pg8pXy+TkbHn4oZ1ly5bt8aONs7Nc4ZM6TWGr4/OK1Dj7AXbKIulh8WWyw+bGV3XyZsHg5MlfnEAjn/2rNmXSIRkfaJGJfhl1RQ9EqTMYIgjPghH86a/wTNgkeTUdvIqXlAeeDPpa/5NWCJ2Vp+mn+r/SmJ4QxQFBHzYnWAYxPhn4pZYZnDav89Cbn9DyAyygHMwisDCLXZRZqAxzE+Op65cOmrvwMfSEKj/aK+4e0cL8fyDelxseGVP/WlmmphfUL47Qhmpl+cxl15R/+D8fKP/yrx8p3/r2A+X5F/xA+e3feVt548/8QjnrmefFI10Lamc+xUl7scjzQ2YcaLlrxlXMOESFvam/rRuA3ca15dTFvsInQOAiJb5aTl/1I1ruB8iAlTkHGvAZL52zrSsPLd3Y9uYZyHdK8opoysixSF2JLc/0hjbvNiUggwAsx9PHmRZoy1pax31a6+rzGQ84Bo+dDuQJHL6I7W/+yAOwev7Kw67aUn8c7sB/5tOXlAue/7yY4y0zaBSTJ20AZ7kGsoz/iJkHiQOPFsUygJen8wcOZ9SAk2V2Zmc8urSfL2sNy8D9PH7qg0eIjTqkXzLf6k5/VF/E4UH4wbwGbQbXh+kp3g/kbkadHzkE8X4Jh5OFeT47LPv4Uz/kk8KyJqbH2PBLBZ+Sn5qeVJ5H34bLzTd/uXz2qs+VM888q5z6pFNEnwfgqAe6B7bS/7BFOovm8AV+DHFPWZzbF+9xjKr+asGwyRD1izqkDNe9ZntAX+nqSib8RkllcP+IfIRARxqtoS5o00f50QDqoPHEnaUFPsmcbRH+Voi7SCvz0Up8ytySsuiHaRN5lOX8mH2WPhf9MdpNnJob5uYX4vF7Di/8qOJxxx9X1qxdU+mZF5CCvJRIm4R0IcHHHWnqEviEtKuDgX8agL7loa+H7yodafg8h1gGedMGYIfwfR2DYqHMD5iXPO/VgOVOCRfUuVPCD0wOveGnXpePb8EhCcSx6FdcnC5rnAt4KrejSVf9SyBosEjgCgzolc9y5aOkq4zBvC30cZbltMtbOus0RL2a0Ic+zvxteCLoly+Xb3HL2QD06ZYDyrGPx7cuvvji+Kzvm9/85njmE/xysi33iQLQ94/Tbbn+j7RxQJuGZin94+OAhod08ASO9s0FloU9Xh4TwMtGDQnxUjIzYYUlcisgbzkb44ARKU1esXFKe5GBSA4i49rEMHi4YsEVDw582CLPy8dsDpK/7dvtoAXfh9ZG0n37wFmOF1XTtDoIpgcoMy1xX7f5XdbSoqelAWybwTqtD+fFbzns58qbJnRNrHzJi42fWkabvsX47QdeVp6amo13T+JxnaGR+F771m2HlKef8Yxy3nPPLxe86CWSt6rcv+PBcullV5bPfv7actHFny6PPrq7rFmzoRx11LHSsaLMzfGhBvw6GhO6rNREzaGFK+myrdpFqFHAYCPPn4jyKr6CbDZR9ihl8ZtoIz8oWwr2Uy72+Eq+sV8E0UYsytarYFia79q/w4PLMv66jU/bdh2tjUQnJhCyDJo6fyufmw7yWZYhbU7ezv6kT7kG9xcD6SW4KjKiWka/yncgsq9Cih7KGVOUxUZG6bBN6XwHhwsO/PDZhNppTO2OHqVXrimXfOqz5U//9K/KVVffUB7eOV2edsY55bfe+gflpS/7wXLMcSeXVSOry14dbBf3c7FBsmXDHM+JSzZf8WOx5/GteGZb/TnWtLQu/gf6vmhjwP4Km52PvwRiAn2fR7hU47gwEn1LadoiaPGTDkj0FQImIIs0+tz2jC+utvoOCBDjHznQ13EJT9hCmnpVGUCkm2Bc24bmJQCeY9w+bX0pgy90NTIB51uaVi4QfIrN1/Ib2jLbaTn4ImSAVx09/qAxH/0veap/9MedNx7JvfqqK8tLX/yisnpiPGQjz/4lb9staznoxjc+kG7+lBA28vsXZstIbL6nytTkw2V66lHxzAkHrdYR9UPo6ZP0j/Cv+LBV/0eZ9SeO+qEzNNQ+lG1iWg4FyZIXaOQtpWlHzUfqa0KpHJv263DP42OqZ/DnZltEZBS0Bg5zIJkO/61Zs1a0K8pXbrm13PO9e8uWrVvK057+1KoeeQlhh/7QCo67RdwRWuR3SGb3lAMLk+EDcPABaaOChSjtetdoAPYDxPClvorXPx+KDPZLx5e4aHOtUcwPzKdFbZF3afPuDX5i77FfATrYuQjM1+7gj3dpBqrgR0dNV6A/cQjm/R32C1Fe7aDvII+LE4cedmh8POCb3/xmfBV17bp1qVN0ceDmr/IhPu58ycCl83sXDB6/APyW4XSf3mOMsNwYGNggiL4qu4i9f1iqI+1yOXiPWXB8aYx3SvjyGIcSvgx76KGHlqHX/eSPx6HEihHkilggTmDQZ+NpYmJAuEx40qZvg3GuGPTENhrHVvMj8Be6rC/KE5ftnHQD+pDT6XFooZ8HrB9wmrjFt/Iso023tE8E4SOB6c3fQisXcB7ePp/tNB4aOvy///u/x6d9+TFEGh6fE6z/YGBd/WAgbV19AA9py+N0m38iaMsjzT/4Ky6+xKU89WAAR9/TH32DvDeQltP6xmmC/bGkjH7E5Ew/q1UM3RI1pP8IfDkjb+mKRpsl7gIQRCk6DVoxJk9nA0Aam79fGZB16w4frY1sRGy3+aD13R/AcohN47TLAJcRDMYB1tvnWw6iXP84DOAHvkhGe/A9ew53+eUUHrEairskfK+dL2c9uvOxsmffpDaOYzF3zM3PlJGxkfiBqXPOO6+86tU/XJ7y1DPUJnxvf6zccec34hGvj3/iU+Whh3aVzZs0aQ3xBZgD8aI87xywhjI3hfmN72KTovYlLVWyE5ODKNIs0HGVb2XixEGVZHe2AQsx6SiLTU0G8g6xkYw04Bigz+U4xAxij8uUTV/iKy85mRvsdtMY2ja1nrY8alazSZftTNziDYnL/px1WirPuowjbRtaHP4LfnCKhaq0jM+sG36AJh5FgKCCTJP/dChROzCOaS+5RwWM+WGt8SPqH4zvcR1qV5TLL7+u/O3fva9ceOGV6mcj5UUv+aHyu//5HeUNP/3z5bDDj5acMYXR+DIcn66mH/L1IHRyIYHfWbB9jCsepci7UDm2ovE78wLasWJY4ifVUx6MfsDhA521BKnhFg7nQH6IIRUgg/qyscCopT7N/hIYkcdd3NpGnu8og8XB/QogJoX/4TOeurRtaB7yrV19XD8G4AVM15ZZHzjLMiyhF5lLluBr3r5v8QAyPZb4CiL1pNy6so7wug+qTrZXYWyUL0pNl+uv+0J5yYteGF8wBJBpOcBybW8Y2IQe0tki8T8XPfKRRHK8xM2jUo+pDz+sjea+OKRony6buEMB5CZt0DYhJWGAqzZRr6ibsoHDBkkJU1KYYhL4IuuEEtZNxmRUKeiQJ/9xUUVy6LehAdkQKRygb9PvRM+X9njpnav8J514UnmxDnNPfdpT4pEwxgD1DXYCMpSK9pBU6loOzJW5mb1lYXavaHl0i5fJ84Xyzh54yWQ6wXhIs292AK8KgkVp9FHHKoM5hzpHlrwPjvovbFYdo94ht8790Civ4piv6DeU09cYh6lT9PhO9UrZ8Z/+z3qH/CyIgwVE2ZeEE3v026BJ/XyOnDvKPL511VVXxeeCtytMTk0FPmyHsQKiu3oGZqCvH7tPOw/YjwTw7udt2jb2wbJchl3uo5GvMp2nzOX2IxA0itlfcdGXQwmfBI4X3V/HJ4FFEAeOGMB0o4RgXGJw3imBHqcEX1XYDy1gDNAa53wuiORbp3dysjwh+bqQ+aV6Cd8PWlo7CWh5XW5b25gAH7HrdDDIOtrWTq6Bcgfj2xg+81iOZREx6XIo+cAHPhBX8t/whjfEgssEkh06oZXp0EKLdxlxp6uzH3AeaOkdgJYG6MsCTAuQzkmkyov/BUrkOwM5WOLldxZ/0bHge+Ft2xJofQtAY93QMmCtD2zqVzuQVlilsjUTEzAyD2nyGI6rJIiIw4kSfgQDaOuCHG/KWjxAnkA5vKYlhP5aTiDvQB5wXQngXP/lgumdhp40dc/6d/0TecTWbSDd2uA8cwFSmXiZYPNihQ4o8pEodHDQgUq2jY9PVH37C59unRV+52O74mr11MxkmV+ErsSdFA4yW7YeUs5/3gvi8a4f/dHXlqc//ZnxSNetX7mzXHzxpeWKKz5fvvnN70rzqnLsccfGoz0cYOIHwvazEaO95VtZweePvVGkSswnXA0TVo0kP8TVMTaNlYbJPlo//cGVRtIxD4Wf6GP4XbRKsTDE52+j/uJVHHfv4o9yroDqEKm2hSc367R3166A/eow0GldTcj2oq0oS34DZYDbitg4Q5unXfrl5ks7urxx0BPzQ3NCqY6igVBivPkz4JP90T+y3pYJMencHKjN5PX5BT5qgEAdWHXwLCsnyt1331/+4R//rbz3Xz9SPv2Z66VorPz8m3+9/Oqv/2550YtfXtau3yRJQxqHqosCv7XD19145It+x1yR40p9YUGbIPQq0C5hRa1L2hMoO5lE8BpaP7ke3GEF7/5NGg3w4gpyvrMa410l9Ef6HHNHbnQS8O/garkgzci2hpdP2TLXWzc42t82evwSh9zKbwh/V15oHACXmR4bUn7Spx1daGUB/TxgXNt3nO+Dy/pp2wP05USI8ZR2mjTpEkc6bFY9g0a+51DCb4HdeMP18fgWfcN1Yu6yT+xXg20JvQpK6R91Ie12VBn/82ioWpvzzoIOIjMzjxZ+JHBoJYcUzTfo4IKO2GVdN4fLvlbPUl+hNxiSVn+5H+Nf7XXYlsQNQJD+sXzk8JJxSJdu+i9PIoTmFERB+JEvG0IvsthAYytjnv5IGtrQKrmxBoRUt0c+wrY4P1Nmpncr3ie9C5oPF1TEHVQRpXkK6OzinOOwNbLLQ5SFQyJ09c965vpe5StNPggUKGfuZo7gk/TMTyNcOKCQNSPsh0/9QALwEb+ZxoWwoVU6bA3j+6xrakV+t+YT8BF68uJdUgJRbwH+nJ3VIU3j/rhjjyt33HlHue+++8ppp50WhxT6Ypz3FKo5VTa6QdLuKXNpX0mAln7cjhsA/bbBZU6D9xjwhU8D5X2ayvo4eV1Iu3I9S7B+nkRhjeBQwgeaOJANvf71r413SgaENEYDKMYwaHyqZMMbp2Yp98BdakQXXAlCn86VcL6F5crAkbaTVSrkUpmA09C0ZQ4tjYNpWx7ThV9qcEMA0BrfgvnNS2y5LWQ5cvChNtjzXDmtn4FTSF3wZnniLC8nXfJr1qwp733ve2NC5VBC2zCAWMCAXDDzSxu2mTyAL9GDLA4z0FAGncttt+0CKE8byPFfho42IsnKuzW2N2mwoSt7HFBYdWEbVyzCB7ALF3IisBFRPiab7GOUEVq5xhucJu7q17VzbBqF4xY/V9H4fjiPfeAXPiPKoyCz2vzwdSGeBbV885O2DnjAMfFFXWrfNR1p20o5wTykTUto6eClffM3XbKOrgu0gNvSYDmAdcEHD7we59C4HGjz5gdiQ64Fa3iV7KhyYrNX54m8W5L2c0UY+bGRVnvFl6d0OFjg60qasHn2X2w6yMxrc4o+XgLk7sp4OfSwI7UB/YHyqlf9UDn66OPLjgceKbfe9tVy3XVfKh/5yCfLnXd8q+y4f3fZvv0YyZ2QDTw+xieCR7XJxc8ro29zpUw9X3ltTMb5pW8OtFIqu/Uv7Aeijl01BWws5+NLNCxqPMLnDTay9X9QxYIsXMyhiNVf+ENp+lJsCGqIHidafKgE/0Jm+st+xg+LFU+70AZ5gEq2bKu0I4OhzSOTALhvUZZtThslnXnMZ7q0JYF0x6/68ry4yKenp+LgxSLMIw/MY6Mjo/njnDocgGMMsy7NqY3pM/wY50rF+6bmJGdMtg2XfZMHyp69i1qk7i6fvPDK8r//+p/Loztn1Bc2lP/nzb9S3v6OPy1Pedozy4ZNWrzUvvTQ6JthYo4n7It5VPg4DGIvAYp0a7QNf/jftXPdCBWhuuUjDK4zkGMBGvFLPocOXigORwhHXRGBLbNzs5FGF/7OMZq6hIpHyKIPhPwcU3F1ViHqEpsZ5FpvNwbpR/FYa8VlmwzFOsC8oJoE3nrdB8zf4uElOA20ugyUgSNQ3vIaWjnIb6Hld94BaOuIDGKXuwwgH+OB+URpaK3LPPQ30zM/MV/yOxDM54899li57davlOc/7/yQA33fVsDjxQAdoeZi/UEP7RZ2a76hUw6p3/CZ2QP7Z8r01M54l4TP4a4aki70wS0az8/YH2NRNsT8UYFy64R+0FkFgQs/k1OB7My6CwcmUcmngwKuiDv7lLLTpVxrsDwV8zGDgwtEszpAMFfG7+msoH9TH83zwxrb9ZHZYW3I+Spe/M6J+JHJXJfrQOrrfKU6Hpgv05O7dCjhi1vaXxTe1RA+6E2XkP52f85ycP12wGdUJfIVF9CjMxgbsfAhd6CnXjhCknwTX1fcr3lT9QeXF0+g5lHhWfmSj2bwWBd9izWQdZgxkfIA9z3w0XTYVY1ImjzoMF/w0jxfmTz6mGPKJZdcUk7VoYT1ckRrDvvC6B+aK5DJmB8a1thVvyNtvxBTHv2w4khTN4LLDeTDB4pND4BDn+sB9McXwByLvFz3vHa5D6ZPKSftctYay6KvcCgZ1bjkUHL88cfXd0pe/5NvZ0ClizpIQfkJuLhCjIPEzC1wnMEJb/WEFps6qAAbZKMNLa6lIVjPctDH9+nJYzV5O7EtN95pQ18/0I8NqaMDytvQLwdaGW2509brwOacBiZwW5lyHnWJySUC8jK4g+XAzzyL0Ic+9KGydu3a8prXvCY6OW3lDkg5AbneHPMeCocZ20LsThSTt+hST1cX22scPI4ziRzyxuXjRy7PhRw5rhfpQA2g3xfpe9iRHV5yVSWuAkbdmFhpdyaMKqi1z2mC7TEeII+vqCttAFDGxg/vciVpbGw0Jivs4qU1JnWuxrL2xF0SzzLLAPJzILoNc3BjO4Fy22Yck1TUrYLbAD4fGgDXBftNbz2WSx5++68FaAjGOw+0vKTN34bAacJe5AAh3+VGSvz6h4X4i8BGfhXPFPOIjgrYAEQjQshGW38si/Pz++NAwkvtC5Kp3aqKFXToYYGIq83CHX/8CeWCF75I4cXl2c8+r2zZfFj59nd2lCuvuKZcedW15c477yq33HKnjBjWXLVaB5XDxKf+PzImLSy8bNa0PZhjoidNfVhQ6q18HYbI5yGaL6dwKMjxRr3TR1xRHVGaauA/BdlInn6U7aiAzXWc4kfLGATKhO/GBf5xO2QbOia07QNku+e4sE73BeszT98Gt20ecozPdjYdePM5DdgHtB6HtXGNkREdLlhYsy9o3GqzQrvxeyD4M/3InMajWfTJEbX3YpmZL2XrtiPL3r0L5Yorrisf/sgl5YMfurhcetm15f4du8rLX/Ga8uZf/PXyxp95cznjzGeXkbGJ+NFBajmpgxCbljhYDuxqg7zDgatuAsFxKCHtA2Rkon5ErmsF0qJHbuv7mlQ62893O8yb+PQzv+YOHn3ksTXbSLbQ/7EtZKKDdOozDWnKQ4b4DW4vYuaFkC0e2znQI3nmJxhIW/bBoF/mfItHLwFcn962OH4cv9CkWrsfRyNwGhoHeGLDju6qP6QprpLiD9/QR5nD52Z0KFCeTdDtt91W7rvvnvKcc88RVfqh9S/Qt4W4n2b+MA670Bmbc8q1aZ2f26O+v1e27tW+iU9baxMXxJaVTvBmjXy4IipBORLrX9UDDPTH41fZV4QIXMgJWmyrQX2F8ahS2ZF7DeZvDlHM0yqQSdrgMhtrkMSFPpWPjoxLPPNI8kLKI05qteBhjkSPD1JQ8T9dL9sU+ZJ3YK7Mz+4T3XQZXqlDuzb2KSfp+R8wT8Sql/cDESt4XbEvUi00+ed0iHE+aBVHP0nfuM/EGBFtyNb6wJhyXWN/oRRjKT/oQpZDAHsoLvzmoQQe5iEEZV9Oe1MWwmt9QlrqcmDvwcUbxv6I5lF+q+Rb3/52ueXLt5TTn3K6DoiaX8fHyp69/AjxROHjHMQ8lrpvHz+KKQPQp/p4HALowxZwzPWAx5kD44fygW3Vpja9HK5NU0fAhzHPRYDlt3ypi3S2I++UcDjh61v8vl48vvWGn+p+PDGNJe6UstDR4QjCCJeVIIRC8dGBWzCvg3EGpy3D0NIYWhz0j8uHTRlaB5iuTR8MWto2bsFylisDDlbe4uw3goHNTVxpU+fj4ECHoxMR+CEdGplDgg8WTttv4+NcTR6OOyVcwT355JPLd77zHS3ye8vOnTvjVuDDDz8cX+basWNH6F5QR77hhhvKv/zLv0TZM57xjLJr166BLsqxmU7c2t+PkWU72jKnDdSlbWdgQNOQ5mRDWRdY8NncxcQgt5FfiF/Rlm0M+phkkr+1q7WHvAckeZdF/WQXcsHRFghjowYFnwSOH9ryeFA/n9ShcWp6JjZFMz5wIUxA2hB4BdrVeWTYFwS3Y2sTsctpD9ttIO+DC3jaCzBNW09kQEu+DYD1LWeDaQDLc2jzbEDZjMpa/YlXOHwV7She5M3Pz5WFxfnYGHBljeDHp0KLFjU+AcxXXzSlqZ3z6iNjAv/mC8qqS918xhVp2Tu+enXZuGlrOfPMs8sP/eCPl/Of9+Kyb3KufPVrd5ebbvpKufOOb5ZPfvKScvPNt5eZGTbrq7R5Xi9/rZWZozosrQ969A1rAz2qAwx3ZfitE/VY9bk8KPGIGHdtVO04IHFnSLWUCZqMeURDdqskynlUTCZGGe8PsHDgp8HGIFe18IvzsYkXjzhrOW5MHFjfxbDPDeH/WAjMk2VuR4eWh7zb2kB7Zr6vJ3GWn2kv9gmwYR+/as+hg8MHviQsaiOzZ89UWT2xTpSrdJDHVg6YtPFQGRtfW0YnNpTFMl7+6n//c/nrv3lP+eznbirfvWdneerTzi6/9uu/X37pV36znH3O+eWww48qfGUqxr7GJr9RQ0fj92p8pRzDslqKsQ3fCUEcWLUPubA58EEMMmQhwyHQNU19W9+GlCam3QwDv7lNlKZ9Y5OqcU8R/ibEJjSuAucdTfy8VE8X02bwO4+gbMccE2wwKfPYhJaFnrSsDL1A5EXXl78cmO5gNMgi9PtTnx6bWrBMeHEd1LYbaOWZ1mAaYuY1AneETIc/BvRJGvKYg7kLwV0SrmhzKPn6179eHn304fidElqx1WU9zruszScQV7x4yMkC+V64wsWiGR3KH5Od+1TOx2dkb7BCm3OBzAsxabvHckQDQH7fzwFMtgPbk471LA/cua6xwVYrQRxzHZo5SMRL7fVAEXIli413/hgkAV28U8njy6wjoLQmxeZbfZgfe4w0d78VVaOrRdEvydDPNUNIl9prfkrjYUqq+K0W7hrRD8QQupIT36f/CR1kHTMASRdJATr8Zz91dBlnaNOSMEDAF3f2wyfiVZ0D53GnqtI8/CBlWcH6lRd38Qvjj/4FmXVkTyA/QASkVYprXRj7rMEz2ruxVnKneXpmunzsYx8rz3r2s0M/H47haQLWk7hLT5+XDPo/T3BYnvuIfegQ9guc7o+xFto89O0epF8GtHLoHzG3Sj7lhMf324Y+1l7W0QPlzjvvjEPJli1byoorL7sopCMglQfLQBgNkwpxIBuYPP2Fwtpgkh1xC8sOogrmDxmiA0JOxR0M2rJMp33IcGjB+r+fTNMtZ2+Lg9aynI7FRtDnNZ3LTe8APQF/8vwzjZGPhQyVt73tbeXzn/988HH3A4gOqA2ZY+5AMNnSZvBxmOHuB3dawCGHkzQHGwCd5gUYCAS+C/3Rj340B0Z97As/ctjZs2dPxC3Yfqf79e77ywCePLZ14K2p5CjyoaTuw0SvuQseyrh6rQ3hvDK8q8CXl/ixuxltXhdE0+pyOv2bVxCpF3jy+Ma4uNshPLRMLnmFW4uY8qMaMOvXro73SuKKrOzkpe29U1PiK3EVlE2z9bR1B1xn9BGjE5x1gzdNGwDLs63gyRMAp5kA/DwyeWLoTUPeskj35bR5l1sfAf0tgBuABv4q7jxoM85XqNhMCxn6YjGSivyxrsSDSLlpG/5e0OaVlyj57DLgH5qKx1bkcRZ4FvKJMR6j49AgGk3eTGbcqT2gwwMbMK4YrVb51NS+ctc3v15uvOG6ctuttyj9tfLwQzviCzIb1o+XZ571DB3Cn16OPPKIctzxR2pzzIWXmRgX0QdZmCSvBQ5UPPY1MkL/WNA4mQ79jLlFHVw4HKTPsn3jCzfyGz7IAwbl3UESSP/QF9wmzBXoVZ5FX/TpS9qp8XkDiOJ3VjwHIi/xSU/cth/lpsEW2ozyzsbWvm4+Nc5APuqpwF0w7hxyhynak+fwtFHhvQ5Zr7lpvozosMddsFi0RLNr1+7ytW98vdz85VvLlZ+7vuzaPV2OO/bE8vwXvKQ89zkXxDtEY2Or46MI2IYv+M0SjZpYnKOhJJ31SEjB0np3L91mfwsY4DrA0wf49KfkpV+WyiGKrhtpjxN80slVT415gQsnHKR9xVD/p4+VH/QFaCtftH/gci6Gjnk8/Cq/uy0I8Kd92W55oRD7hZOMvJjC+zT5UYw85ORjZOjjD0j7M1i2oU0D/f7U9o2W1/3Eclsgz1h2WUsTvlE9YuzWubktB5wmbnWnDziULJRV8Rkr8YUddS1WiN+ekE+xjfE7jI3Cw7dBa+J1X7yufPEL15TffetvSihjLesCWFerF2htA+gLUpF4yGRXzlfqB4vT6hN7y769D6hMh5LC440cSkQYjZd1ZV6p2gb2+3czKKeuxPYx+AjBBU3SwU8gHXYxJ6MG+yxXCPLIyj6l+rKQIU0bbXk0hol6nPr0qOIJzbGHlFXDG+Q33iXJ91cZMzx2y1g+sJ9DieQwh9S+jx3YiD72nCtWzGmdmClTex8ss1MPlBWL/E7JXslS28MrO5IPe9MbjrM+WdbSRF2Ul0YFhkHOR/mXNA4DgF//AlPT5GiOuHDAx1XkK/cdCAbzI/NE/Klt+RNufxkuC4vjOkhs0DqyTrQT4bdS8BWb+Zzv0oL8P6YuYvRLfvZlGYAPmCcU9k5Olnf+8Z+UTdoT/vhP/ESZ0rzAh2LmGCeYHX2a9W51mdQeD9G0qftI6yf6ezt/uDz15rhzcJnLCb5IDS14ZAH2q3EeO9Eu8k3caVMAoOlD6JGM1WP8TtWB2IO+5CUviYPJiqsuv1jy06gUCENWDkU8+2uDGTQ5KVdFCmFcVW4IhZU/ygWOwZMmoM8TqMFlLX0LbTm2cLK1LjvGYF0Hg375crpanGmJHVhQgOV4gT5/i8+wMr5T/cgjj4Qswt13310uvPDC8sADD8RBwXh8RQdoOwGHDg4jlHGAoaNy2oYGPJ2q7XwcZAiUQc9hiOf4/D4JbQI9gce7oLXNywH0LbheBjp0mweQZ7r4ZWVBfvECXHYnOFhQ6XM5P6hP6mCyoAx3KjiYcEDZr/J52YAd1tP3MXnqA9h/xnGoMC43iOjWhkd82gdpkipl+7atYV98+lYydu/ZW6a1EeOZW/xjvUBbN+umrexXgJg8ePQC0IEjNsBPOfSWQ96yAa6wMAHQdh5L0JvHMgDk208O5Fvo6zeQpqwtZ4ZcGZti+JDryZHxqKDNOVd/vOmFAB9bJwdNzQBCd2M35efijjy1VBwS9y/yCMaKslqHZD7hSV15ZGxR/XZCEzYbOh4jmpubje+ezyteUBmPN0zu21uu+8K15etf/1r5pjbDX//a1+Odkonx4bJh06jGwLpy2qmnlbPOemY55ZRTNC7WyX88RpZXVvfu3R1X5/0Y2sIiH5KYln4d4PUH2FXp10yrNlrz8+Vqgv2XvhId2NgUJB8vTsKLzXEoiQ0HpY678ZZ+5pliyZINqTeJ0AEdMfNG+tS2JQ3lHBjDj7IHaOmQT2w5LXRyRKdDKXeIRkbGZKUOKLMLQudGhcfP+Zwzn3Heu2+q7NjxYLnm2uviCzM7HnhIB42R8sY3/UI577kXlJNPPk3trOU8HhdZES8ic+hjuZmfVx9XF56bm1F+ZVm9Jt9RmZnmc6u5PhlI58Jf/duzPVZ1gwjlBSpUEUCmk0/pSm85uf7lWIgLJqo1gQMJITYzQYOPs72zrZi/KPKYr3OSxPPlOvxMH4Yey+EFPC7cbpTHhRMFaHjkg7tIAHM4MqFNOvVP6ZIVKbe2m2W5LxnavG0G4HUwOE08qF+V6xhApuW0AJ6DHI9V9eVShoxWJtDaHfyMEc0TcCd9rotQ0aV9KGEsxwwo2fiEi0yf/9znylduuan83u/+tvA5LyODYHtIo6cPtgPItIL6LHysF7zIvbiwR3PEo+qjD6t0WiFfcOcCi4SKj7pJNZvc0Jf2A2G7cMimnamDN3hAvFwebZpzLnTulwEaLDHPalwyx/KFMoC6pNzaXvqDRv+HHdwhyc03hy2N6/08urxB422bZPADpOq7vEPCvBPzEzIkW+Z3PiOPL8DJ9iGk8fnf6TyUTOqQtrhbLt+nuRUGDpXZzgTLWQ76ZemF2v4KHHCpE/uI5eQEJnyOD12etNjNuORQgntz7CZFXECATwW++IatWqUURlTHcfFOaK5dU4aG16o64/Idj6yqLwzrkII9khN6rBZLq51xMZo763FH5EBZu259uea668qf/tl/L+/443cFjgPLnMbL+GoOPgfKPs2P7OEGj01XyL6S7Q14LLW+JY7xw/xT85S3vC5n/WCu9bzi/YdlRT+qvJZLjM94T8m+cjCEToW1E2NlXvXnJy04lPBZ4BVXX/EpleeEkwJh6Qxk049BaUzeEgRPnoaNCbYOGCttjUBmC+Csj+BK9fEE0xssz+XRkRh0wltOH4yzvIPBcnSpo2uA5SDqL1hON+BNKwEbAaeJvZixALOobNq0abAgWz86COSNI5Cmw8BHOWnubLDR4PPAHE441MTVjUpLJ4srvGpTHvGCj3L8ihzLJ4YWIE0wWD/B7WEw3oBOyzTAYzo41fOig/pQAtaDl6/bxESnfsj0xqFkVrsd7i7NSPYKDXquICDTPrVN5G0bOID6uh3AcacEHHxe6ONql8pXaOLlV2+PPOLw6OLQrpBvd+7eXSanZuJQYkCPA+D62g787bTpSNNWpiNgk20FjAew07aaLkqqa62zBWjAm4cYvaZFnmXZRsrsJ/df2+AYkNQyHI8vAa63pgOtvMTw8WWRtg7Mn/gY7bSrf9jO/MRkvRDM6/DJXYnwv9qdvjE+OhY/ojg6sqpMjIpffYR+xq/vAqvYnITNwutQxB0VHtngVjeHDMbG1VdfXW6++QaF6zQOdsUdRuq8efOW+E78GWc8vZx6yslxRwU9a9YyruS3lbTRQtyR4bAUX3SKdujGQdY9A4eZmKC1MSAPpL+1IIhelkaeMrk7adgYaPEjnb+DQpvAmf0DyL6D71XPWERb/VVRhRbvsmgT2Uybp/wsc98gBE3lbWW4D8az1ytG4/CBDRw+Vg6NlPGJtfI1B+aFcu99D5bPXHpF+dznvlAee0ybEdV327bt5eUvf0X5oR/50XLYkcfEJ3wZccijPgB2DWvXMh0/2qbFWIdIxgovfcaVRUG+14NdnZ0G5hOgtTsh6wXQP5ho+MvyDJ0s1Y9NlwAc/TYhaeJxMnwY7YkNKoo6ABkzt2M34unXfL2PeZX2Z77F3/35N4Pow8eZ7yBx6MOc/J2d1sY6L1Q+DkFKRTmATPuilWte47CL0NIA5jcenlZmC8YhB4AWAE+al6Y5lBgHgKftybsvoou4P/exOY+vn+Fb/phPKg9/0bxKMwdwp2Re/mVN5OXaD33wg2XXY4+Ut/zKL6ryqc+h9UGOj4NBjksOEwf4apz0DWl+GBqa1+H8Ea1RD6m/Pqa5SIdqbfoHa5zES0vw+1CC3jyUpN0A9bEvCNADaqmISXHgyjrjYxyRacZSvoSPT1g7u/a1PP54JzDz2KG6au6Bf398xZB+Oqq5b5sOvxskj7skHErUXzUukMVayThKn1W5oV/WCZ93ctTPD0yVfbt3lLmpB5TeJzX75CfKtIbWC8uEqFXIErrmAXDGD4D2iXEgOWRFH+9uNXytzOBWFvqqQeWef7s1j7HFmKacMtYMPlyADPJKZJo6YsMB1psxHUjWxAc5Vg2vk/wRyUAePhOvpMGT+5q0Keuc8Xz0My547S9j4xNlfM3a8uu/8VvlyU85vTzr7HPKvqkpyR5Tb0nbo++Lp70oM+j7CrbVdSMA4F3mNAGg/jlXZb2R7zFgOdAAlke+LbcNqYM73Dn2jScGoNd/Zd3q8TKt/e5ll11WfuAHfiAukK/47JWXiL81EpZOOJt+yjCWzs0kiyFxgpIxYZw6ppVFvsaEUF7BZUDqSmeY1rh+GemWxjLpUD6UEPqwHM5wsLJWNzH1cr4F8/djgLTzXnjszz49Gwt8Gs8S1pfcAQ4O/sKZ+bp6Jy+0tAt4Ttvc2SAN34YNG+ILIz7sQOtDBhtNINpQmzloOKCgiwUSenSQp61tU+sH20QA7zLbZuiXYR8BHPIpUYvGhA0n7JIYgX+0MVcJ2MzwTKwoY5CzOZmSnbOLBx53KGGQIN9p22SdBCBsEc72EcXmQoNppTJo5YefDtm+Tb6Sn4XjrszuffvicRSsbGuLHGS2YJ974KKbNH4H8HdrnwMAPjcw3WJCe7heyPDzpuQJpnM94bV8AJwnHsD6oDM/AF3LB5gWCB1qB652MjvnI2TUnfK0geD+Gby0XbBnGZt1Ji4OMTjS+pADDyFs1V/8+rf07V8QXoFHhcZG+PGl/Tp0aOFU3+cLUO5HPOPL6s6BBrl79+6Jb6LjPzYpExPj4b+pqWkdUnaWu7/JC/K3lNtvvz3ev+LRR/rBoYduK5s2rS8nnXR8OfSw7RpXa8umzRvK9u1by1FHHl7WjPPhDyZn+Usxd1cYP9xJ4S4RP9TmL1ThF+obbcVjbVqAVo9N5I9zaXMRizvLTmwO4MHf5OXXXM1CBr6kHgTmD97psI8B+xEAD7Rlg3LJxAfYBB14yyVtHiDaT4F+0ZXzo4TYMCF/rim7d+8td9393Xin58u33FF27Z4s3/r298rGjVvL8SecUk5/ytPKmWc9q5x88qlqLx1c6G8yhav5cddM+bhSqfrOznGHODfz+DYOI6ond2Z4HAx6/MxnnfmjLmlv9LKwOeOuDgbXJSB8kWlQ9LEOJKEOZ8poNx9M4I/fJaHNFUNLn6RCHJrSV7lg53iDRO2m/tgeQri6258jPA7ho95Atq8Sob6utwpsZniMFHraBUjabKvYXEm32x28oZ+Hr+UNHQ1YBgDNE8kygLdd1Asgjx4OJe0G0vpsQ6vLcohtJ/USZfQh+4VyAr5nfoqvRakRmc+5qoxPmQc++pGPlJ2PPlR+5Zd/QeW5Rli/9RGWq1MHKtNmPt5D2D8sMWzS6aMz6r8PaW7hHU6tqyt06JYczRDxR0wf55fVY3zrj37XHkpQi37qSdwB1MYxfnl5nrka24VTzPsidNPkldyYm3KuJQDJr/VXG2do1GtrGXVgXdZcu6hN8v5VZdXI2jKxektZNbpe/WlMslXXePdOElR/WZF+UkOELAXWSvTnr7lr/7E4qUPJfTqUPFhGV02rPSaFpw3zHT7sIfT9Td2M65fx+FbUM3SjB3tU36hb1jHrmbxw83/GQPaTYNfYRFeuSepfaoRoF/kh3jXhMmXMBaqf6glPzOVqW6h4bGvlSn7oda38xbvAa8pKzYvypgL+zLpJQ2hGN1bMzEyV1WtWy69YpFaQDn7mYMPmLeXCiz5VPvrxj5Vf+pW3lGGt87TtrNYUxrTvrjIm7JfsB1nnqIMCY468y8IPlZ78Qsz/Od6QRbDPLYMAtPIt0/IIxgGpe0EHtBz7LnN5gGjWjI+WfXv2xEXCl7/85fFJ4BVX10MJwVd7OqUM7Kw0Eyd5NrQI9oYW4PageQgJmYbX0JUlUGaUy+wgB+OJ7QRPbtjDoQQwHeXAwfLEbbAeg/MO1LPNG1p5xhuHnU5T1s93IeubHSs3qO4ELFgcVAzmQRb0gGmxEZ/QNr47wuRL2r4yQN+Xw50ZvomNjbxH4oMM9hisvw9pe3bgPrQ8yLYPuvajPdMeUccwhUQeHfClnRwI8ioCA3Ol6sZBbnJGhxL12dn5XMRjUpcAPq2HPehzfyUNTdoRoiPPS2M+pMWmQsDmiEVkVAOKeO3aNfLlCFbFD/9Nyb9Yy2eBuQLf1s12G/Bj1jN1uz+1PjCvwThi6BhnBPhcRv146Xt0jMkwBzt4aAiUW4dx5m/7jx9xgNcBOoPT5jcMeGgt4ZmgY/McZSnHNHFVF11izznGdjBB0aYqqC7o2wA97cJkHlfI90OogBxt7NetGdMmdWU8uiUr9U+bQMmWCXEg4WDA1TxsIiBX4iMdv2GihVcliUeLeDmQ8Ajlt751tw4qN5Uvf/mmcv/990rPUFm7bnXoWViYKxvWry1bNm3QwWV7OfXUU8ppp51ajjrqyHikkoMWk/Lq1dzx5BDCy/68B8YjNrV/yl+bNO4W1Y+4o8RjYZTxMQD8QnfGR0mvPil3YTtg//LiKbbbX+ED/lceHmjwV0uTGwf8nH7AJj86xCGHwLPQ8NGHYpMhX8Gejx/loZZHPB5+ZKpcf8OXy4033lS+/vW7dMDbXXTOK+vWr9Yh5OnlF978y2X7IYeVQw49QrwcJFS3WFPCFC1aK3Ww4dFRjQv5BJs5UFLnnBtyfuRFer7oxYcG5ufY7PCImNpMPsq7SdSc/kc7Zo6Qda7KKtgXBM9fHSQ39Yv66yBETD+MBVyk4oz24zDCpznZREDvD2XwQjX0KSMvTJBko8MGkXkVnTxqqETM1dDaJs9HvNjKPAcu9eV8Tz9FJp8I5SIJj3CCpy7IgR8e8mzY/O4nAN5gnY6R0c5LhD69AVrKoGnxpgdnue18A1Bf8BwYAld5oHN7mNZpZLl+5KMcHRpnsSml3aoc+iu0rAd8kprPus9qzuYOCc/gj8mvPM558003lt//vbfSuiHX81a/DoBxS4GesBB7kBVs1NU+Qyu4mzulNnlAh5IHxD8luTp8af1i086mOWSqL3DHNZL0i/A3fsq+Bm1okN4lNjBXZi7wMS9EuezGBwTpgDTnTvmMuU/9rp2jgVCjQwmbbuRxpxkptpHfe+KDFRxMJtZsKavXblN+vMwt0F/H0l425Zrbsg2UZUBSB9kf848OXtwpOrB/T9m187tlYebhMjHC43T0fR2ECmMj+wc6qWPr65y/OmjLSFFnUMwdQMx2kpM+yT6VUH2Y0aDP8Cha+BtJ8hFsOe/IHwp5oUH/NCwI1Hl4SOOc+jGvF41V+Ve9WuNTfZfDydDqMja2sYyOr5fvwKm/c6iRdYxdIGxEcMxZ+dEc2o0nB3gCY07z3S7txX7+zb9Qfuu331qOOvZY7T32lZGxsTiYMA8z/uMjQKq7/dKOR4+h7Fupl/FtvOnA5TyfYwzaqL/oFuq+gzLLdoCWuYbYfmaOy4+3wCPd8mk4UGAZtoW9FU867N29O96h5lASL7pzKIGYhuGqTHcnhE95Dsdi1ApDEXk7YUiOAZxPY0QbHZuB8HiHgUuZNAtlHS/BPOYzdHx2/AotynmV6WBgHgO8TIqAGwJwbL3kCX0bHg9JdzCwrZbluhmHr8ljS1z1jDg/DezGThvydyni+UPhOHDsVmOyOIH3QkaejoRegutPAJBFsF3tJGUax0Dq7mKgldf3bwvgqQ/Q8hs8GRMPZIR93WBKviyT1wZ0pNXjy6N7pspiTIDyoWhjsqHfQaN0ZxtygivTsjug+gk6+j5+pE5sbPEzG6RNGzdGmyB73+S++kur+a4OsvA3aeiRg17r7vSnPVmfrBsBMM4AD7osw3wDOol0OVe1kGPd2I4t7mf0h2CpcpyGnjGKK6B3O1HW6vSVOIe2zKHlCYH835RhC+1D2jJMwxwAgLIMbCGddermEP3LNLL0x2GDTTnTPul4nEuHkzEdIKVVE7YmTOSqmmzuOayjx7/hgE3Mb2wqOOCNjY1Lt9peCxF+Y4xhx4zG4oMPPlDuv+/e+Erd7l2Plbu+eVf5xte/pvzO8sCO+6N/TM1MBc/hhx9Wtm3fWk4//cll8+aNZWL1WDnkkG06rKwuwyPqUzKKQ+7GDeviYwpsBtigEuJAooU8Fmwt6vjTBxPuuvBCP32UCwfUkU1RvHMhO72Z52tn1BNf0zeBmFu0wSbm0UfsHWFR4yCkTcX8HHQr5APe4wBPv6Af0n7ytQ4EDz74cHnwoYfLjh0PlC/deHP57vd2lHvv312mZxbj/bRjjz1Oh7Kjy5EKz3jGWeXpTztDNuRVW2QDmabtM46NIH2g5gFvCvgbFMgOZHAVlD5BCDR/0TcI3TySfSnHOGV9MA+A/srWA+qu/kg/IYicg8Ec4139EB2Y7j6MOGSCzz6fF4ysJ+eT/GQmONoXGus2D7pAuu8jL20gneMHWfyGQdytqTqZv1gfwk/SEfSxKUjbgLBZZYB9YPvavG31vADAC1BuW2NeVAwOuV3dujk8x3E3bwBBE5uXlOvguQge+4488mw3aXBIYtMTd9qQLx95c8oMAS8+4sIQ44LDyAH5aPX4RPnc1VeX22/7Svmt3/hV6UqZjDPahDHjeRNJCVl3+8D9j00YleDHEvkE8NgIh61dZddj31HpXsnaU4ZXaWxycNGGNJvW/Q1/pL2Wix7S9pP9SD75TAeQloxBGjnYRRoZHZ+pEipH9PvcdMeBBV2uj+Rw8Je7NPRG5cf1Ophsla/XxqFkfoG9CS+GI0m8cacSf6j9dZDhS3vKKc3j4zPaeH5H8+gOzdWTOqDNKFCm/slXF6svXTfXnZh2cPu39TcNhwrfmWQNiLpKtmmz/rKn+iT8wv9VJ9MKNDHmBMknXOQAOBnn+aQQwEXLuEgTdCqlj8ccwDyNp0d0INlQxiY2yX8jZeWqNRq/qgcvvsun6ONCVfDU9lUNYoxrFDFool7Q/pe3/5HWjNHyS295S7nnfq0zWl/C6ZrrsZULWgBjg7zHBmAfuAzIuubYJe3x2o4xxrRlpa0ZDJZrmZ5jAHzPWGRsww8JMhnPfscEWTG/gFfNefeTx7de9apX5aHkc5+7NLThZCY1GofTYV4No4OlEQiOyoX+NBDh4PoQHZqO4IavlYKWGGOB5eQ5tA6xA8xnZ6hIA767mn8wML/TOMSybT944wzgrLMPnTz4Mw2A78pykm1xgPOgfHWGAyG+Z0JkY8NBg00ULzOBY+AReJGdjZFfVGfC5U4H9fACgU7qyObFGyvrb+uH3yt6AKYztPVv5TimvM9jAG/+vm8zzyB4PK9ltn1rqd0JB1YMld2TvPCem4W4BUofU3vk4cRtnX0pNnlKc0JXImUoYnLJ9NK+aZ+yAQRPYNGnPWgf8jwyZHvRBU/WLeV7gBuMB2ce07dlpIQJ2W0Z0KXSV0wCra9su20BiKG1PEAWaH7jSlHi0Gs+28yhBLC9LmvlmraVAzi9RGctA8BRf8qBvmzS4Fp+0qbnQMYqT835qg2T/Jg22hPj/CDTKk164pe63To4rFmzOi6gMDaQlFfnc6OQB1FhNZa5Os3c57HHmOPQgo9lRPDwq7+8nzI1NSneufLQQw/FGPz2t79V7vrW3eXuu++K765P6gDLD2yNjY3oQLJGerXhWpiN/NatW8oROrxs37albONjE4cfWrZv3xb5jRvXazHmKhh32VaUtevWxp2U3bt3qU7ZX+iD6yWTx0fmZqeiH2JLHGikCXPdlgB3KOKCkzYBvI9DvbBvfJyrfmzIpC/culKHqHVl52N7ylfv/IYOHveVL99ymw4iD8UnfuNdLh5dlLsOPeyocsxxp5YzznxWefazn10OPfTQ2oZ8ICXvuODHJwLq4j7h2G3dlrXQ0hOgc+hDH9/Kc1nICTd1ekUZaQroG/iG+YU7E9wZAYcoDphiiD7pzQB9mgC0Olp89mPoq34FcLRr9G/pZRNEnkUffcxpHiNxxVYbNjbFLPY80UA/pn0AaKKvy7xYx8PGtMV9ArBegu0w3nSug+tBIO2y0NOUOcCPXGKCZRjYuEiTaLNOBNsCvecGAnzgTBOyxE39Ah8Z/acADVk/uhZrgYBxyyZubHik3HjDDeWaz15d3v5f/rP6KncEuJBH3XNsMc4TkjftTN8kZFouDVhBfzgwX8ZH1D/mdmrO+Z6we8U+rXZS2/PxBx3ug16siGJd+n7gPmVIP7ldAhHyAJXE/w5uE8Bx+t9Gpyxw+BSB6bnalmwZdcjgcS021myyVw2vL4sH+NQ575bo4KHNNY+ZqvcjULSan3gkjDsgwq5cyad/J8ue3XeX6SltqldMy0+zOpRk++d7mWmbIW3M2H0AaOtAsC9MX4uVT3r6Bf7L/iWfqbPYd+iEizvaeYEvcfEnQZ1M5COrW9vdJ5kr5Zigk5f0f5bx2XMe3eKl99HxrYrXlYX9PGatsa9xGrIZt5hS/S6u6Bu0ABeF4ktc0nnJpz5T/u397y+/+dbfiQPJnPgWVc/VWhOmNbfyswW+eYbdtg0dHi8E0oDtJzYNefxEDC0+tyzisLfytvKI452uKgc+fB99Vjj2FuyXoKOMi2bxqLYgcAqjGntzqscVV1xRXvnKV5bNmzeXFZ/97GdCI+3IQkUj4IxBY8iJrRHZplkhGxt4hTYNv/6P2LTgnXYeeZU1wGV2HLF1uwwAzyQ7yo+iVQGODaaHn2AwnctaaHVYp6EvH8BXDUnQDHzV428h9bAIzcdBgw0DvqLxpqamgpc0C01+FphfXM9bZdwhobF5zIRGZALlkRE6Ay+6ww8dMuAHSLex9S93KGih9UUbGyjv4wzgzU97GVJ3p7+vwzLxo8sct8C7JdMLpUzPLmiTyW1GIcXjd0/yShDyPVCZABSU7kyGtutvLZDn8IF/82pbLhDI9BUcrq65f7X2Z//MAQreZQDlztNOprd+yiIlEuPbMv0XaSBk17TpwCGXkFdOK10vxIWDym35QEvD1ftWrusKGOe0bW1xhjYNmIaYTQDlthkceYIPfy3/QA9pFjbaGXpt8rgCNzY6XNauHivj2vwvqv9PjI9ps6ZNe9xt0CIo+ehBjgTxT4vjsMbNdIxDDiZcqaKNY1xqyYkvu2CziOHjxUcm2eHhIS02eXcTQC7A+1yMT16I/+pX7yy33vaV8q1v3RV5NqM8Jjmtcbpf8vEnhw7KkLdly+ayaeMGpVfF42DHH3+cDjKj8RLgoYccEv7iYoNqX1ZPjOnQzKMUWiBiY4V25jXueoyFDfRBNqvMl/yY4cT4ah1Ipsqux3bFS/9cECF/3/07ZOO3y0MPP1oeeXhnefDBPWVsfFVZvWa95hmukq7SwenQ8uxnnV3OfOYzy5OefLr8JIXShU+wi7pkv5srk/smNR9NhN/a9ja4jYGDlTvftn9Lgy7Koi0rmJbYAYCvL58Q+Oq3xEUy6saGBb8tLOaVTA4lXACBBlEcfsngY88P9AX3Y+ZfYvLGoQNa+gEyPHfYhyGHsakQ/M2hBBkqDD3Yx7zEnA+e9QF6j0/k5CMpznfjCH2O05buINAH8wDQmzd9tdS/AHlkEdwn2jJD3NlQltCXCxi3XD5w0edz4xQXDSQPCeTxFWWiDD8FjUq5UzKqw8n3vvvd8tEPfbD84dt+Lx7L5O4iYybEiA8/oIN8wiAxsAccqTBFgUPJ6Cp+MDEPJStW7BMFj1Jz0WTpoURc4kvbCZZv2W3stGmTPvVGibKBUybbGh8l7+PbM+UlOXJyUxq2kAtZSUcZ743NL0jm0EQZn9hchsc2i4BHUrnYyRyq/sl7XeJHXh5K1Pb1UDI0NKdDyZT8oUPJ5A7N1dMqk6+xT/2RC0VtXdsYoO+kvVlv0h7r9gPgcsZUjivy3j9kmh5A2vRRogp32pLOCHjb/V3akv0jQbLqnY8VcTiDh8Mw/XJY+5OJsmHTkWXViA5yhUfpJYv7+hDJX+HrKounkukb+JD+ymNc6N6ze2/5uZ//+fKjP/GT5Yyzzir7Zqc1B2mfVy9IrxrUMQHbCPYHweMv6ixaQutD8p4DAOgByzUPYDn0q+CV3fDCw7xHP2DPAT0fCIh3ugSUc6ffL74DrNljGnszWgc/+9nPdo9vtYeS1EslUJgN0L5IHoE2owNWI/sOALo8xIkzgG8rKPcojuygDJnETtupxgHgmai5U5K6Ov1AS4cD+zJMu1wDPBG0OgB8JWxmBLbD+gjWaSCdnSC/MAMNmx8eCTI9drPxoONx4Lj33vvKhRdeVC655JLYaLDpQQcvBnGoOemkk8oFF1wQP4TIS7/QDDpO1W17CADtqP8jDbQ2GuyfFkxH3MozGN8CuFZ+5pceSgzk0UvAD4bH0al/La4cLpPTPBPPD+EJqfbI26CyS/VnURRl5VVAJ8y13vRRptPsT6nLemwHdaHMefvVshmMtpVAGbS0cfcYQIJlA9CZ1oE8EFRKtvRA0Ne0eeKOQc2j0zzQ9vUbQo/IeFQJsCwHykOX/NXWq+1T4Owf54nBAeQNpnGaAJ0nQ/O18glxNbiWgwfID2SrrfMX90VP3bW54JEoftOEDTuTfv5ysIJiHt2ivW6//bbypS99qTz6yCPa+B9VXvoDL9PmfnVs7Pgm/N69++IqXvQPyUAEfGFb1e3HquJAIN1SoHT3iA4bxLTfdy754ET0tjiUzOqAsG/fVNSND03cf989ZceO+8vORx8pO3c+Gi/n79u3V2P/3pCRbaGDmmQin4MKj2Bt1AEGW3gkYFx1ZvJnXuF9FuaBBx/kTs6U6MfjMS2+zLNPBwZ+L4T5kwML9TryyKPKIYceJjsXyqZNm8sZzzizbN26vWzdtj3K8AcHNl5SZ8MXz1TL34sHeDY+25Q6M2flndx1Ze8ebcxqGeCYOrdgfB/adm/BOPwAjYPB+UE/qQDfcjaAEkcnRz5iw0I92cxzKIm7saKN4pjz1RZaZJFnPgI2AaTpF/QH2h+8dWOX+47B/Zo2jqv80sGBNw5HFccdrZCrfMKBmO/B88gv+qyfNFcyKaNfWj5gOzz+APjMC0DjQ45t79fVONMgK8dC8rc05gEi5l8NwHJ0+K6FJTJUBbcuVjNGOZwgg0MJj7bFhalqV2yC5dPVMQ7myt/9zV+X3/j1X4k7qxxKMIgLDdBSF/RIVIWunawfoB+QRS6HkpGh+TI780gcSoa0GedOCV+Z8qEEemyCk/GMrZ3s5XW0gF0txFV+pFLv4M8AOzI8nxrQie5IB232LeYXzNI0EnWGN2SoZnPzkrdiXHPLljKqsGIlH9QZlW7aXfMSrcD8K1n56+/qC3zqXaNlRZnVHDOtzfV34lAyVPJQwmYab+RPAqBraX1ts+sb9VOgbdr+Ch94p6mHy5MnekYEUUXesvGdDyWJSx10rKw/Y5n+kLalLVkG5N4h9ZKqYjU2GberyvziSFm38YjCF7nKygnlqXMecoJH9PnUBv0Y/2V/5rCXj2/Rq4bKn/33/y7e/eUNb3pT2TczXWYW5nWIyY/IqBKNPZ3dIV/2pg/SP/1yA+kYHxVnnpbW5X15ecGk2xvQlgvaFxknJlBB394pAfAmd0omtfZ98YtfLC972cu6x7eSmQbHAARwVYcFmE7WGRl0dYFvDQ68wDGQ9FIruY/Hd3kWNmfBt3L78km3EJ2lyu/LBcxL6G92AOMNffn9/HIQHSc6/uPr1tfXdpJs5P1lfHxMG4bJ8DeHkv+PtP8A8LOq8v/xm8xkWiY9oUNC78WGgAVQsCugu98tdkTWtmtZy9p2LWvfpuvu6te1rr2ClSbSQaQoCEqVTiA9mZ5J5vd+nfO853PnYYL7/f/P5OS2c88999xenvthcsLLWVx7YEDAft5555UPfOCDWohsjKtEe+65Z3nyk58cfC688MK4zsVAQGU47LDDylvf+tZy1FFHxS+6e6cZrGVIyEb8aDCTPqHOUzsMIKz2r+kN6U5s83J80m7HA6bp6BTmzCsjWpDwuyXxIaiaMQM2VYOyyaf2LE92BMp02IGo8x1RZ6RHHHTqSYXDkKuj007H78G4rmsAZo2W36ahdtNhKivTPAhzeAxEFbavb9VpGGb1U97zI8dHQie97JBA3G4vuMkv6Tpt0qgBmtnSxU0czNThzLxjBx23nuSAlifTk0zyy3Fe8qhN9fGE70B/IL9vwp1Vvi9Ztmyp6sloufpXV5f3ve99MfnnjfQlamO77b5HOf1VZ5QTn/a0qEvzevpiocszjE6LxR/6QgZ5hFxcz2IBQD3iVBkTfybvyEb9AWjfqa/8Noy2nbR8B9YTPNAJpz05sOZgT1osTmjLfCvD9xy33nJrTEBZrDy0erV4TZTVqx8s65QfXjtJeXIhxC46tFzZQqaJcSaZXWXlylVacOwUNE996lPLgQceGJsgbHDECZHaEiZ9mz+kJh5tAZnG4vuXScWXLuLKWJa/y4i8Mpn3phFgE8iyy7YE2N0G0m3Hr/lgJ67j2w1gdupJAuE1TQ34GWl7IpSdScZUXNnKb9ayX0kC0cbHym4rHYAHaQPuP0yDSVjqL/sSyyMNhpt6kzv92eZo89QX7Pi5TVCX/Ooi4wjx4B91k/iyc40u4jUyTedRYD5ujwbs+LHrielw0PHNw7QgfvDENL1p6nigMqI41mWC6QlHVqdb+02D2hKuSEdhO1qUyCP0wqJkntIbUJtmYf/hD36g/N07/rYsXMDrR0ykaLe5CdKBzCMyWo4aqA+EqXSVPj/SqLFodI0m4fdK7/w+yZh0r76ByegsixLU0OH7SP6hpwage4Q+hPyFX/CiPWW9JbymB+pFibQlW9a/mOhJm/ldBu2Ovk1eWkxtnVR9Kn2lr3+ZcLkmlgsVzsMvKjstStz+I91YlEhOhfGRe9k+Wnp7JsrmzfeUkaHVIh1KPak+ooatk1zvTHksp/NZg/OBrC4f/Oo84u+6BySfXAQgG1JlfUvwGCvCoPU8jglBR+/wTf2mTJ0wePHDzRFW6ZVFGR+48zsvLOLQ25z4rgRZsr7DAl3zKhwQvb3scEEOZNWMP9K44bc3lU//53+Vf/jAB2JBEsjmmeaOPJOPPMhAGwdw1zqoEXCY6Wajr+2EWe/Y7Q9GDyXTQH+GHJQDY5wiCLOsYgMm1g/p5psSTko2a/567bXXxu+UTJ+UhLJVECgfHiiCjgzlhK4bJpE4K+JoTMncQhpqoUUsxecg5jBghrtZ5AD413xt2t+YlYMwFeZkDlpGwKbjAqkUx+ukh5/5mtZgukcDdwLttAHiO038a0ygA2dgyobDxMUNjt1GrmZdffXV5Q1veENcg+Bt/1NOOaUceuihEYfJykc+8pHy7W9/u7z97W+Pu+0XXHBBLGje9a53RSEzIXFlqvNjGbKT2jHU8nbk7oB5EmY7Zof/zHQN6Udlf+QAhrx2W38G02DGSYk6P35UiIkkr2HxOyZ8+A57cY2dQvMiqkJIQOGpk+i05G85jQbiMTljwjapgQ1EJhodJtebQpYmHnb8MQEmJHWDBlKWR+bVCJ0Hm3b+gQiDRnEBODlt6kWdPvICs8mGKuJj91nANNTPHcltHVjGmq6Wz/6Gmg8mMtdxHG6s+QLQmE6+Ec7kUCsQLVBKfFeygJMSddocq4+PjcavOHPqwItab3j967To6C5HHXlkWbXXHuW6664rd/7hLk0Wusuf//lflDPOPLOMjk2U/oH5caUrX6JKYNLjSSYKpB6hI046oy4py+ic/hM3pw7Ye/g9HbVp6IiPzqhX4+q4nb8om7BruI+rYXltkHzSodPJ92pCBZJGHwsmlQH2DRvWR38QV8qUt9R9ljlpsrnR3zeQpyWSCdnoG9gUYeKZ7TDrKB8H8/Ew/lwvRU5kI33X//y4kYUaZYT0nbpMOHziOjCDawucXwBaIMqwwdkAvlnenXpQg+MRVvOyP2Y7fu1nWvIgm/6ga/KhPoVnd1moqZJEP+10+O6nThN76KfhCz8v5ABMEH90m/2DJ1Lio/+xhq5VtrR1rhYSFu1NacM/yzf1xwkf5cKiBIBXTAhCFo3lXvDKHySu0fpvy4ybOg5fQ8qYYHrzAxwfP+zER+YaTI9J34N85M1APPM1rfsH7E4r5FbdY6FIWOSCyaOMoJU/+sPDJyVMNfj2g116rpa8913vLB94/3vL8mVLRM8iOh+TsHzwkcRwFnTqXw1iJ1BehZqKivf49KJk3rwxiciijrSZSyEX8iRfyj0moEJDO41alhoNJJ+1NR3mpyjTMIM+2rj7TqWLXKJVTZZb5d7Mx7womaP6xkftU3P6VI8Wl96+ZeqbFir+gPzkT7xmoilL5BETL37ZnkVZzzwtSjbdV4ZjUTKiZDg9UdmLlBcJLV6dP6PrQe2eUQcqE3/ry1DrghKivqWf+BCgtH29D8Sjih79udOv40Ya8kMSwtAEG0oRFi42duaVrp5FpX9whXS3sGzdRnxOOpFX/OAZqaB5+hnJHy7JMYU8c6XvgTKqfviMV59Z/vpNbyrLdt65DGl+x0kJv1HE9d+IgQxNO5mWT4CJn7H2B2p9WY+A6eFpGpsgYQByQ4Nfjg2dq+2MHyz+xSl4E0VcgpY4LExZlGxYty6+weSmD3Perle+8qXvC+4p17QgKARQ/PAzoi8Mg4UDSAzo0GcDqTMLOA70ZKLmZzAPK8BxgBl2/hq36doImI9lcRj+xjbM5mcwX4Np23FIz1inl5Am+mYQoSDz49qcRHBqcvrpp8dg89GPfrT82Z/9WRQa/lzLYFDjOhcf1n7gA+8vT3nKU8oznnFyueKKy8sPfvCD2Bnee+9VkQaQItdpz5TVYN2082iow52X2WjbfrVu0p5Y8+uEJWRdnMlnmk6YnbzKVHFoFNPXGkSTnU7SdljIr+LPLjV1GiDdWgbKgUkDSLnQKD3IZgOkLnXKE1lreWtepsHP/rOB6SKO/kjD8aexCYdPyCRZkAe74yInfvFKU5UmYc4HyAQr6OWHvozULeJHesIaCLdfm7fBdsc31vRA7YdczgNuwtxujAA02EP/DBLhK4CXDE5O6PCYoDOqUEoxARDlO9+hxftDq8uHP/Sh8ud/9qflMUcdUU4+6enlyCOOiMXJJZdeWh7/+CeUVStX5QkmR86k1UzCkYkrNZgkht7iu5NGHgYu6gC6RU4Ws9BC7h03rhXy2hd8+IYksiFeU1MqQ02O6Lj5gHmrykAxy8D8AS24c/GL7kdGR2LRwEtwnGKQ/z4tLgYXDAYtJyKky2/Y9PVz7YIXtbiGwYnieKQNTmzVYkRpDo8MxfeanLLw+yBbNVFgVjGxdSxeC8NMO79ZoAV5c488foFefyxuQJclgMngFMJVYBrQZfu/Acdpw47ip84zcZvmMYOXjClQVtf9lJHypnxd5tk+FFMLsSwwJnex+ydweiD5og5guq4asOMPHe3LfsaQQ3EUHHb6nvjGibDGb2ZaeXrl9ozOzYe+TVThBhyntiOnwXQA9hoBx7HbYfav/UzjdmBo07pNGAjLdpR1g7h2Oy7+4ccpk+nlBxfzrtPQf2GPRz0kD7WWfF968cXluOOOKQsG54sm9Y4/ptMlvtFg3oCtmT6T+m0ay4fL+NgmlYvyPcU3RSJSJUvaDi/cnUWZ0ZCM67SAtixhr6I5LOdetqfZ4ZUmNNMy6f+sytQ9yku6lpuNBfrYri76k4HS3cU3vKpjfEvhhIN/Y1ckal/oYi7jBwuzCfUP68vWCfUzc3hCmTBoaRtEzzwZDchbl3sbHO44rmf4GcwuosvuTTjcwVMEEdSYSinCIU6/pGEhSZ8LD/pm/PPP1EDWzYynBTMLNOmpt7dfBi/JkTbhyNzUWSIKI23Jk6b+azhTH/G/4oor4onggw4+qGzasjnKBjl8/Rqo6ysQciiu/exvqN3YHT/0UkHIVfk5Hn7x+l2lb/xo847DTybk5gNIGh3ZyD/fg/JM99q1a8s+++wT8xXpeeYkig7OO2P//0It/GwQ4REE3Ux0wc1mN01+KDcT3aE4TctQA37GNtRhYM27BvuhP9AFmsrPQQldtuMZoIWGyUPuWGry0HykbvjYxz5W1qxZU17/+tdrsfGMGMS4i06hOz67O6TjV25WrFgRV1Mo3C996UvTix3LQTxDbTe0w2u381xjG9p+bR41QOtw6834x+JFOgxocscklMkjceXBM7HmIepAxwmUt9MkAn7u0FxuLlPXpeANvQA/ygLdGtEx4bQdxwddHwGnWefN6djtMBB/ywwPD/DmB5AeyDUO6hKLJxA7/tQLdttzl76zcIE36PRrdyD6lB7pjGtE4dlBd+p4nYdadmPt5ziOZ3A+TYcJIDNI3q1zu+2HGXHFLxaoTdyE7NP47uScn/20/P53N5enPuXJ5agjj4gTlJHhLSrQbeWxRx1VXvmKl8XO9wXnn6d0JvKuPvyaOsTJRXysp7ynH3pEX+SHnbFtOaFXGKpiN5DrY/DcrskJ1xzmdtNumbDzI3o8uanFxlx2wBXWxUR/TuntUx+syT/0vX3zyrr1a4IvHwmOT2jyX2j/dP5aGIsX9+FZYGzdNlHGG3Ny+2TYR8dHwz5GPMWZ1IKCBQf82EEf40cKezVg6o+FD+VO+ZJ/FnUskHoUHqcvLJikqzgdgX6UK6YTUc/QFXWOMqXsKA/Kqgb8DK4TtX023BHU9QWoaR1mbIN5U88eGQogP6WYPLkCpQhh70RIi+u462wtB+D2ajmcbtLlpByTegRCVrdRTsizPfdFPSYeNEwWY8LY8LCd8dHh8VytgLQtB2AZjECtK+eh7ed2DphnPsMrGsgaxM0Hrvxei901jaSMv8wvnp00LZv7CfsZDbUdqN3mCeCPu+4v4E9dZePPfceOoJ3uo9Ea2unX6LwZAyCvEUM8HskHcyZORxC048wGdXiHnv5K/PWXkH7wp32r8GIDopcfq1W/xHW0MjUh7wnFoE7hFr0M9XhlLtdo+cHIQji/UTJatk+Oqb5wdZTND9W7+DX3jFvnhQURG0j0bWDtB04vmGQiu/XayQu80q8Dzg8JzRKOtUFxafgkr4QmbgXQuF3XCBnjQwyV5E+6UGsMOydmwbdhJerA2AjBYzqJJv2mjyff++yzd/nNr69Xvc3XEnlGnjHNcs0mD+C8tuW3uw63X5uXgXDqr2mxmxY344D7CNouV4FxE1bzAYjDnMRtEoAu4hO5TggggoUirPYDoMPfCDhRC1kLgX3HbqU5pbRj/6KDMXMUxq+lVvZ4DawJpwO2EtoZt4yTTYYtpwFa5HS+Z+OBn/1rGsB0zqtpHG6oeQCYuAFko2AoAwZw25lg3nTTTfEtyapVq8qpp54aV7NIp52WeRMXE9hvv/3KG9/4xvhl6u9973vxw4jICS0maZC25QDMr22Hxmh/ZIAPFco8cAO4XRGtG9Bgt/1Mg1nzcHoGp91GJkhMKvn4mI9+WZz4vXUWJ/M0YQR5SpUXk4gDxERDaZA2fk4PvXDsiD4tI6YXH54Uk0fKCZPGSHzisLvOItN0gGV12rUbGvg7z7Uuap1QZm70RtzmQzwQfqRNPGg8USQ+kxsWvsQzsAhGbujrtOFJHGQiPuCBHbC8gOMANQ/sxEVPXiy182De0JImQFzyQVqE448fbuicNv7QYce/DidNy0E+KJfzzjlXfcdUeeNfv6FMcvKgOtKj+sLCYdOmDeWkk55ejjv2mPLDs88q9957jwoKnXZ2uuFPepE3Db6YXIWaN683rnmRDuny/Qq/GM/CIxcg0pMWJZPbWFBokbKdEwq+gRpT/VUaGtxzgOc0R4Ov5AG5kz2hRQWviXmBw2tP2Cc1yPdogsAPl6knkZz5I2bwY80ExrPI3GfTwJjXJfjGg/rCjnqa7FxFOdOXqo3IV3GUj3nS3zaVCXegtyuM3VHs29TfTvUE9nT3CXun64nLxPqyCWAnnPI0HWXlMsJuqP3Nr01b+xtw23Ratdvh8KAswY4d3qpDQl7y4yoojx5wLZRTJacZ8UWbfUy2N3jAn7qNLgDzxx+wjvCjvYHIxwnMBP0K9V12b8BNKSkW2PghW+RT6WOHB3FZqGDmNbv8lgQToJ3T9qmP+Ft+ZHV7d/+B6b7MgL/j2Q3gBskL9SSvstH+gkr+lO9M9FVG0ziPyICb/CC3edN/ISOm/SKmZCBd0PJgR27LCtY0jkse8XO/gD/86RcAygc++EFLXwWdyxGYLX2n53QwiWca88i8JpgGEzRfy+twl6X9OumSViee/TMswWGA+WGaLjFC1e47skKDHticUCVXv1Cki56yaOF89Wm9Ki0Wm0Pq40Y0pjLuavGh8VeNIvqcblYm0ZeNi4bvR/iNkjVlbGyLuiE2xsa0YBVO0gfmiStydHbRM2+56EjETRh0uD1Rz3BomUvR1rIeID86r8dBt0vc0ITOxDMWEJFugnUJX3hgB6wbwPFB/AgDAbuROTd16EtGY2OKh0iSHXUvy9Z82UBgcUIYNM4vP6jb09tdjj76CbFBvX7duqjDLCL5RoqTP8sF1LIBdX4sp+s09Qt0/cSEro6Pf90e23HgDeIHDXb0DR/T1fwxAfi7v4TWckfesEQlbJBAwInVGXbGzLwOqwF/0xrM12GOW7tnw0cDy1fT1ibpt9O13O38ObyNjg/gNqA38I8BcZymsQbc6JPCodA9kPAtCR3mE5/4xLJkyZLwx21eztvOO+8Su+GUHUDFgO60005T2M7xjQngTpaKgkkapGuoZZvNbncNtf4A08HfcgK1Dm3HBJHbumzT1Wh4RBrKA31K/Iie6ejIms4sPxzu6F9e0zxJ02F2t2VBR+gMMD0IEFbzaqN5WF7owTpNGqbbXcjXAPGtG8Ic3+mbJyY0HlShNS93Ck4LMB/7OZ7TMR07m0y+jKG36i/CK5kAy0Hdor6CM3gqzdkQMF1bDneEzmsboMefcGIQz7TkixeqGHTvuP22csMNvykve+lLYpLPNyhbJ8aifsRJgBYOY6Mj5ZQXPD8meb/59a9Zk0zLkf+n2zLaTZtbuGCBeCld8eMHE/9w5+3lFz8/v1z0iwvK5k3ry6LFg7HTyKCutbNgWzxZzIlHcCJvUW/TxM+7l/yhf+84d8qGRYziBz18Hom0jbZf8G/S4uN55Ibf6PBI6dViZON6fg9Fk2g2fyha4Zwp5ZuPVyuMV2KQsdFFDTvyd5kba2i7gdnoAPu302mnWddtgDjUD9DtwPxDO6gHbNzzoh6zoM5JPqdLAPqq49d8SKtdjwGnCQLQGAmjroM5OVFNEV1O6FXH5ZPs4Zdy0i5Ikzx60o3b9T+KOiNNg2UDsSMLfIxtt3XVhjovkVQkk7J5IQJaVoe1sd3/WH7zBmo/y2M7YTWaHjSt/QHnnzR51ZJXLAHy6jDi2D0btPkZsNdu6OxXYw0ha/UXp9CSAb3EpFbt1BPz5Ec6iZ5MWx7nCxM/8hD8W2jAzgaKJ/mk0YFMK54814SaPmzjhjWqn0NqB5pP9NK3jKsE1Ydu06R762iZHB+ROaJxWPOYbo3LCtuy+aG4ysaLWz3z1J7YHFG3ol5a6VOGnTJ1WYHWFX4AdvLm/AHQ8RgJCxI2FJjo24SenfqkS1pjppVpT/uTdtO3ztRDQpbbzLC2TIm1HSrJP6VyUL8f9kBB8Mvy2zHkwoZy5netKKd1a9fFuMQmK+mnXB1wfvBHBrsB0ztOOy5Q0xvMC2zHx4/81/MP4rs8TV/HB0xju2nY0J1rAdoJAjUzh0NvNK3j1WjA3uaNMObxx2BHNOblcPMnrRrshs6KquMYHN9+tWm7wX7ttNp0AGk5bdvr9ONeORMDReUOOL8Wzr1vBRaeLz30sMOmd9FisCJtpTtPEz8qAjx4ovPee++TnXJigMofJDrssMPL739/i9LOxotJ2Myj/pky2QSwz1ZWdf7b6LAa2zBbmNNoIx0r2C430sqXa9SZyj9ORdSAfbUEP7i7U5/mWXUqQJun82DT8Rj02X1E5w7zoAngrtFQ282rBvu19Ww+buhAHQ5gtwzQwKMerDHRncNB88DOTidHwLFTBo2QiTBuds4Vo7FLHxWaDkQv3vFALwAyMFH3Dm4bCbecO8q3Abs7ftBpQA8PypzyBi1b8I4rBEGpCeRk+dIXPh+LgBe98DSlmZN54nItifrBop36dNRRR5a99tyjfP973w354Wi9wc7ypYyZLt+vjA4Pa+At5fc3/7Z8+B8/UP7khaeUt7z5b8o73/G35XWvOaOc9f3vaCDvDhlYDPFBKb+dEhJPJcbrPNxD5u5xIHmD60zkdZvA6NNDqogvTYW5I4Q++QtFzf+TE5oIK5/ogh+Y5OTsN7/5TXnwwQfjCmjSIYvMKCKZkX/qx8xB7/8FHK/GGqzj2fz/X8D0NR/bHRamMN1KM3xlY6ODxZlP6JVnxVb/qzBh7mY6XvIBqaOg2y7otgk6fWiYuMOXPpnJVLYL6ixtlx/GnIhNJ55tJpy40QYUh9qXfqRNX0h/SX8wJz4wZRHFFapJtTm3MwP2HWEb6vw5b/azO2QSEJ88kCYLLPN7NL5Ot6YhDKzbPO6azjS2Ww77OwxwPPc5yEf95gU74iAzgN3hThdwfKdt01CnBdS0DptNHts7k2Qmcp38ABkNWmNCjGuN2/TWl/PgdJwWULu5/snGCH1lJBN1T/WUuijkiuv42HAZGd5UtmxaWzZteKhs3ri6DA+tKSPCvh5uKEyWnu7J0jdvu/pCpbl9uGza+EC59+6b1S+uLZNbN4v3hNqSFtBKJPplrjYpXeRwmYBtWYG2m7wmcr1xvvjzapjG5775yjvfV3FSlY+MZJttQ0dn0SkqXSWS9jDTTk8QogbKLm8wRkaZOwLkjV5EPMhrzlHEm4WYFyUCqTpSaKhDHszAJs9RLzR+7bzTijKgMeq2W2/JDVghixTTYdY6NNT2jt4Saz8A2pof4Do1GxJW92dtvoQTZn/coGkM0MCPzUz6urlkAnCk2RjYbjdgd1ugmgZo+0MP1hXQPP63YP616TSM7bDZwHFMMxtattrP8L+Ru6Y3OM+EsRABKAx24Tg25SiPD1aHR4YVroIa57iTX4bui3jY0d/IKN8L5NOiy5axkuaHa3LngAbJby3wFChuwmigHLdLKvGZKf9scgKW1XbAetgR1jSG2cJA858NgR3Vk2le0aSz8TNJ4BdOY9WucpXEQVND7IY0vFz3gVl5NzICXpTEbin81YjMx2jADm8aLPXLDbium0bK0g0bt2nMo+ZXp4G77QefNi+H47aJPOQBBKCp+dRyOK+OD5iWcF91c52s0zPaDT286vTb+ahlwazTNdR+lH88rdjY2fFKE51JF9IHV7EuvPDn5bjjji0LFgxGXVGfrk4wdyPp9Kk7nKogI7/5c8MNN8YHeLQZTgliUi+xplNGRHnwncm4FheLFy0ov7vpxvLOv3t7+frXvlIOOnC/csarXlme99xnl7v+cEf59Kc+Wa6+6soyoUGe0xROKPithBijxJscxMQXOwuSWKCQV3TvCTGpd7DRdBMHHo/8i48MyUP9V9Ejx6D6mq0T45KDH2PsL8ce88Sy6y47a0LM4okkyLgQEbhupgkFiJ/La0cYEs5ShrPRGXZU5o/Gx9Dm5TYxW92krNPdaZMNRXyfRDg712wcUc/HtTCYbLVXt23sEbPhWyO0rucOj7TkT7/iuLQHNo0yTkhReOyAPh1kkg/kbxhkfYA+n13mdTQmkUlHf09bcN6df+vAMpG207dsRruBmgfgeIS7PZsWGtJFV+006/iA/WoEalmclv0c10CcWrYaapmgATDps/hR4nvvvXe6f6vjY5+N347AtJYTsN+jmTPlo16RDyPh5BmeQRWbLfFS2PbJMql+y/luI9DWUw0Zlvyx1mnCMxbGMulb6SvnddFnslAZLqND67RAeagMbXmo3HP3TTJXa3EyWXqF+D384J1lePPq0qvFytw5Y3FyMofTAskcJxKIJ7ScqsZy5l/9ETn+tD9M/GmHDvc3jfwOEh0TmzQjI2Nl2yQLLOoiSDtJdBuP+oNOtToi70DqLOuGoaM7BE3DXpZbnMLM+KAcsGGOISQSc5O4jqu8Rx8azOBFuRM/eTg95xeAJ22I9sxvTh14wP7l5pt+G3ZeTSTBLKuZshOvXS/gP53/xr4jBGo70LaD5t1OCzSd5Wv71zzoK7AjW5yUONBQuzHNtMY6AaB2Yz4arcHp1OnNBg77Y7SPFgYQRqZdKIBlc1xjHVbLXoc7f7NBTVenWaMBO3xYJTLwYQI0OD7Eu+uuu2IxAh0VFBN+yAUNJm4WNQxwfD/CsSWdLT9I89jHPjbisCuESRoeQEgXP9CwI3sbHFaX8WzYhjb/2RDZyBsmsnrQAOBJmjE5EEanKn86dDpQvivpnf4YuQO1LLW9zddowJ+0PPHGXcsJ2F3zMta0zpNpSKeO20agPaECzBt/eJpvjY5v3TkOdoebb41tIH3Qcc3X9OZRy+iw2g6209sROA1MdG60LgDywO4+TyJycTHGF4WxE9fTzTcYWnApDU5P+EBwcMH8cuQRh5fNmzZoIq6JIKOHBqJ80jlPDODFsbh/qyN22qJ28b9MiYzY+GChzk1uHY9vNzZtXF8++tEPlU0b1pUPffD95ctf+kJ59ateUT74vveVd7/znWXzxg3lwgsuKKMjoxrg52mxVDRos8kAM3irTFiYaDCNQVYuwshujpfonnJT/QmkHPPKpsNY3PiUhVOT2TBoZMs4c5qHM9jw4KpdKcPDWzRZm690+ShVAszVgNFgmcPACnbsai0hgcF1BKSMDLV/7ba9DQ5v083mb3Cdatex2g1Sh4yQ2OQ0WhSpRnQkncIBfyaAbgdgTDyY+Dfu5JHpAcjm/BNGXCAXHrkQMT9M3FwR47W0OD1R3Nik4puNmFRlfpnrECdOUdQnMWHBBLfJDyBOpt3Rk9s85mz9EOaOEPlof+4Daz3gxjRv8wfJqwGaGuy2XKCBMGSyXLYb8LO/ZQNNZ4TGfO22fNh5yZITQcLs5zjQYa/B4W3/HYF51XmrwQsCBzvddJMOee6kpRxLVvrAxNwp75SddeH65HG+w7dTH4A0xZNX/4Jn8qIB0LdQT3l2nL51+za+E5lU38U4yzdwQ+r7NspvSH3fveXee24uqx+4rYyPrJXfsOg0l+maiGtcfHvC92w8x0x3oVoiGtU/2RHBmHmdHZ3nmf6lDA4uLIPzF8mWp430g2SBxXkuSGb2QY6LlTmC9ZFhCbWfy7oOrwH/1G22NyBvEcgVcSkXTgxT9g4/6ltYpyHTSNksZxAJudFw/PFPjR/XZXzit7UoH8oMQAa3a5f1jqAOw95GxwddJzBtr7E9PzMddRATqOMb8QOcBiZx4qSEABPiWaMruE3QDE0PWED72aw7CtzQkHitQMdtA3Q17ggcv81nNr82OBz5avoaDW05HP5ostVxMF1hamBlSMG6A0FnIM+jwf/OO++MRQk79Cwo0BuVkTAqJ7u6fENy++23x4KEgeO2224rr3nNa4L2L/7iLyJtl4sBN+E7gtnyVfvVugEIa8fBXdOZxnSE1VjDo4UB5pP6VHiO1nJ3vtPYUfxaDhCApq4HgMMoD55g3rRpU5SX67XLE6z51f7m2Qanh5zEsdtYywEf6IxODxMwncNwIyMTFuiANn/K3zuvQJvO9cUTH+x1mqZhEd3umAyWC7CdeI6LjHV+AEyn47A6HKj5csrBrB2pOB1jMcKiNK91Ue8nyz333B1+e+yxu2Tt0mDKR4e0BXTc6FsjpPVBupxA+mRS/4U//GKzy3VNMsGru3tO+d73vl1u+f3N5T3vfmc5+vGPLxuaH2bcvGljOeH448suO+1S1j68Vgsf0lU7n6A/zLwEdzIgfmHHVHaRKsa5Sq28oBVrEuizKHISXSN+DcJrGhkpGzTd4iXLysRWyQIzDZT8Ngu/xzE6Nh40jpv8/CedxY4tdYJEIMlya9vb0A5rx6nDgDrcUNOF/hqs3bbX9QfEz3UfnFQdZIKP6TpfIzT4A5xiU9fZ+KAegWjGtNCBlqGNrtMgbnj7oQk5yZj+5UIogUVIx4WbeEy+nBZjAn0S17zYZaU9wp+dbtdnA3FrqN3Y7W7rGiB/prEfZq03y4T90cDpYJq+TrtGwGFAXZ62A9DUdLa7DwGcjmXlW81169ZF324aABqnbah5zwaEm6aW37LW/OzfSZP0UtasV15UIittU/pUuw97028lu0yT/BjJl+WHn9M2zoQcL9Mb2Zs86B9eIKe6MblWe5/aNq7+dkz+E6Wnmx+p3a5+dWuZP8CjMpxSbFL4kPq4ISl7RAsaycG1rTlamCiRzDNtJpEOjPpO+m20PF6M4Ieslhc9kNfNm7eUb37zW+Xcc85Tt8bJO98h8vgI38plfmoMzpW91ktbP7jrODZdBh13YzbjgssCOokbYxT9ZfaiCcE7msnMNBNEFwNN5hmejGNP0LhC2NCWzWXB4KAWfrnohxe6pbxd39t5+d8AcdqYZdZpc4DtdgOph5TZ8UxjOsI7ukm7w6jz2Om/4psSAilgdxBG3DVTTAsIWJAaDXW8Otw82tCOX9PXvGqo6dtQ05sXSL5sr6Gmqd3tdC2LlV777QjMs01nN+EMTu6MMFeuXBnHyw888EC59dZbg8YnJgxEDAYMOvxyO53rRRddFG9Zf//73y9vfvObYweIn+0/7rjjgpYVKHn36pqyBZxPg+32b8sM1DQG05jeaH3vCJyO7TaJV5eVw8zX9RD7NIgk3dDSIebEEZxBJ6j5mrfBaYDoCxP9UUaWCbOGOg6IbHQQpp0tL0A7zGB3zaseZJx/wG3X8eHntmw/zDqt2m6eoMMw67A2EAZ4UlKnj1zozQsW7DXiZ4S25m8eTheaurMFoEFG0qTTzitbZfoePWmEfuQJHZO+4aHhMtCvxb0WJ3E6EnUjO0P48f0WE/6J+PAz2wani8QHOnUokatWvObGdSd+9+SsH3y/7LvPqnLYYYdKJxOlv69X7TOfPGS3kQFodHQsdvC4nsWJiMZaMipsBjkGouZqlJPK6woqK17lEmKf0iC/vUzKLgxadAaP5BMLluCVdmMO6rLjH3GK9MIVrV5F65Z8TNLRSW8ZHFwk2VngamE9FdpKlGB+ua7eHUSHRnRmrP1nA5dzDW03UPOwCZ39d4SATQNyuc7aXk+uDcTDP/yQkzoV+c4JX32V0zITx7yJazkIB4mP2+lSN9EjPPKbkE4c7LHgEE1cx5Kf9Q0f0uZHOTlZIT5uFiZ8R0J95/esMk5Hf6BlAWw3Rrup8un4DnM7dJjD23qs480GjgstcU0PtGUA6vBallqeOi27TYsJD8tHmkuXLg0dsTDBbZ7YzaOGWoYa8G+HOW2HwdNY09qecma9SnkJ69RFuaYxxZqZntNxuk7b9tnA4cEr+oSkQ0ZO3fiuCRquqPap39R6SXWMeYj0Pneb+rehuK61bRv1bFhsxjRn6S5Ll/Sr74cHP29A/Ua3yl/wp88gf2o3c3Nsdflg2t7GGmr3ggULy403/rbcfPPvor/u7sqX3kCuPKJCX0Wzjgw7SsN0pp1pduInuIwznLRsN32c8Ch97C7TOr0aZsqRk3ZxiDq70047lcWLFsV8UBJXaSS08zGTV9K247TdjlObRgN2l1PUlaoN12E13zbUYcSl3gOUoeoKq9YcXMyQzs07QRxxuaFgdydsv3Zhm0e83c/Rs9xgG6Cv4zp+211DzcfhVsCOsObr9GaTeTZsg+kBwvP7jEcHp9OOa/687EJFRq8sNlhoIB8Ljbe+9a1RAX/84x/Hk8B8iCqOMdmJO4Wy7777btLBnHL11b8sL3/5y8onPvFxdbSby6mnnlL+9m/fosn0qPhytQtZqTSkmibpGWoZa7tltbwG07R1itnWr02g5oM/AzJlaGyn1w4zX6cDBD2m8qVA1fI0caMbWAW7mKglSSAd1rakjzkawfCq0BNp7MBs9b5GoI5vP2BmOHnrXOHAjzrg9CId6cZ8QdKMDqDqBOKakqDWB4CM8DOdwbxID5raDbbBCwvCoHM6ju9w82LQn1QdnlDdArGDXLULuVtooAP2TmB23Fl+scskZMeOAotiJEKUGfmn/0padrBZmDD48S0JdP1ayEO7aOHCmIAgC2+9Ox8qgnCTJictfT29Zf3a9WWvPfdSnnza1pEH9EKX/o18XXbpJeWuP9xZ/vzP/k9ZtmRxQyM50avS5oNRabd0axCmvwU4iUFnYhMZYkGUC5AOEE66yJAgE5pGHkziTxmTYlaEsDYTJZPy29XdE6clnJLwi+HxDK5kzrybWP/pn79HiQQbCPlA5XVK7QnkRIjrcMkDBg3ITkwvZ7zY21H9w6fGSKfBNnWdju3cQ/dddDNhcRELqtAvpxEVW7lrOSgDI6H0zzzhqxzGQo8HR2ivbgMAaVO33LYBwuDrMCNMennZq28g7PxCOT/SxiK58xywgtBPcx0FpH8gTRbRcZopE95Jp3JVW0C22InWn78taiNlGjvKoYSO3W5PTrGbD3Z/iB/pNWhANnRC39AGZLROAGjdp5qHdTdJn9HoCXf0fY07eOhf1B/FQd4Ik388ClMh4dAB6IYHDNDNkmVLVZYTcQIOb+vW5VZlaRpq2WcC9SjRi3cYKLczZEnddvjQhrM9Z1vONImT+QVmEWMaKN18OSrjM6bk1WXSyxOGRLhYduohaeemUvTF8Gj6E3gkMs6l/NQxvqnyafTo6HC55+67yp133hWndGzCdHXxTeuWMjK6We2Eb2Tp6+BD+aadHX/4kU5en0JW6k/aXZdcH1w30FfqkPpDfrINwGeXXXdVe+ktGzcNl0nR8J3utqnJMjCYD3Vk50i9lRkQDIJHagT/1MlMIC3aKPSJ+Zf1j77CdSbkFarxKhnlVYsufjhxqmiRS50QSmLxTBmQGz6RhuwpC54gsoof/OWPH/WG/C5atLj84Q93hS5ChkYvskzXA+xGUquxU+8yrrEGt0MgdZ7o9keflPWCNpLlVAM0k6pXnsv6OyAEqMsYZP7lMt1Kf4IuqdZdWl3mbktOcJy4RBdDNVAquEwacPyYjgCGZKZOAARIhM7MuzvtTAMUojskY5vPbPEMpmnTI3edpu12PxKIT6XKhoO99ksl0iiafClPuH1v12ZbDmPqMaGWDXt+gO6OPSs2QDg78/xg4rvf/e7yjW98o7z7Pe8qt99xW+nr79XkoU9lwQImf+Bsr732jF9vf8lLXhyLku9//3vl7//+vVp19gcNYrmD8j1U4rGwQQ7L1QbLWmMbnGfn37oAoMcNOr7rVqbpeKljI/o3QgPaPYNW5eNBm4pPHjkm7teAA/JE8NS2rWKgMhNbBisqfQz4kgOICab1jkwqYwZ76iMy0rCQEbe/y2HA5dQKyA9Ts57EQlztyB0wctX123xzoZQ6Sn1l/SIv1AnqGRNedtjZ+eEFIEw+aGVnFJxHeyWd6MTotCKb0cgx6QJj16jZdIidffHxa0IRp9FbfEw7oQUEA4bcRlTOs6QSMCZKmDHgK+I0ym0Iu/w8oQGnJzXy4w4+fTsnDPGbMbKjBQ9UqZfGrXKLV2FUNCBlqRh0WHH4z+cOMeHnRwVxMFCo/OdpoIMmFjwK3zo2oQXDXUprTlmxbLl48mLR1qgD1JdJDbY9yts86XJyQh2p8Pbb7yj7739A6JdvLZAH2br5rZDtyKq2pDTIHwP1j374w3LowQeXFzzveWVcg/V2yTQ+MhKvpfCd06Am+zzdzWSWiKTd3aO6S98qHmCUY3BNpE4wICFDDEwUh2hwz6M+UJ7CiI96pzv3RPKZ7U7sxK9jwpv6mnVW/9G7a/zM11zIGy+DkTmJrjQpM6HccY2D4kYW/VHP3a9Myyp/wnEnf9HDKJiR1yynOSrvOSqjyWbiCSCz20XkA5rKrwbi0IZFFbyZaGKixkTyRS7kQE6ZE6qL41psbaU+0ib5QJw2orYGHd7btJiKQVe64ON/rudF3oUsQJGfH9DsVh+AlpAfOab7k2jPSlvyUc/sT35o//hz3ZZJXqQpJhNKb6vKDhnHtTjcMjxaRlRvuU7XpXZOOvx+CnHhYyAd6mVUeNJEZ7ImfeYDIAp2kDJzn5XjDzRZlu638CMObvq0Ggk3Ztlk3x5lIbMuL8uLCdS6gR579ofpD2KvEVp0xXiIPp0GZuhe5Uk7N5j3dNrKizjHX2ygqNzmaOzbqrbXq/FxcMFgufl3N0XZOB59uyflqc1HAjn0goiKxqSYX/DWyFq6e/vLdvTSyBlVHzayA9GeFZP04pEOAiUPfd6Y+g9+0JW6l2GZjvs/0mLRjxnRJG+35OQFQH4dW6kGHz4q5yla7HQQpBHyEifEkF1ycGJLrMgmmREBvx2CyRiQdVZO1UV+mZzX+7Yp/Xnz+soNv/l9OfsHFxR+f3bzJn6DSWzmSP9FC4IFC8rIuPI0p1cLhXnCbI903Krtco/HwmGy9ZCDr1JSDtQNl2PWDfqsEDLygP62TW0tq/ZZWW6/8x61b+Wpq0ftaWuZO09tgQ/su6hjaq9zVfa0dcpUPGh7VJtJ5SXTVJuPepTpQJdpkT7XjNnEHZWbNkY7lV6lbzbeGMuiP5A5KRZTij8lOSa3q41t79YiaYFkpX5p7qB6AsRchfEk9CwZos2RL5WJ6hDI64s5fsufchfvJz/lqeWuu+8pd/zhD+Kd5cMiMdqE5OdHS/k+0q+neZwls6FHWdFb1MvIY6gj5KH/r/sz0O0J+q55kkttB3npX4jotpjlQ72WWqiP0geyBQ3pCEk9+iX0LP/puRKn8aF7xaU/gFkbPTkASFD/h9sNFRqHZfhMaPMzPeA4s2ENjleH7YimjTVY3lrumhalo5Ac0EkjKAJptHVFdcecHTEFOVPutnxAndZsqJrcpDszLm6QK1if//znw4/TEo7zfa0EpKP92te+Vq688spYwBxzzDGFX1cmLp15pCGYTq8BwomPXqybNi1oOdpQ0z8a/PH4zv9MxN9hbZpOmHjLRiOpQSHRobNzDmVMhGjV8k87DTIHYezWZVtO9IIfcmL3AIqfGyzlYTudKqYXLZjWkeOY1um5AzSSRj1QOy68OdmiTOFBxpkEWj46AK6T1NeXkn/ywe40AafFjqpffYtdRGGjXrQVCxU2I4zedcZEJsuIOc1TskQe5NeHTKqjhClxDZLSAR2f0B2g4yEfbsovZGbyKjtdHeXJ1asBfjNC/Cjb8FNekXTB4PyyeNFCpcfgoy4dnkJ+e+MPd9wZJ4+0C5/sMBiSJuJzkohucY9xxUoD5FFHPSb0iIzIR4cNHacqnDqy2EdVH3z/+8vdWvS87rWvkbwaBOSJbHTyG/kNBKmbvHCdkqe76ZjJJ898L5S88Y0IQjRA+dRogCZ1gg6zHB1e0wHm5zi2G2bE1aDLn9uHWlOYUQZC8ogeGdzQQ/JRiEijrFQH9Z8qFNSkAx11KTG4KCDom3oPwAv9wtuyWS4QP2igd721zABhYJYhaWRYxrNfjMVhZjD6ID1qFPJmXkL+8E998RfUslNfSAfwrQHkoV5gRlsUUKem630jG25M8ondYDrGj1wQaTKjMmWnED/kY5xh0Pa4BEzLV6HB+rFM1hm68IYjfJmAeRLIaR35xx+anh76Dr5J4UpjZyFj9CLGMiV2ygu0rmp5bAesmxqdD2iQHUS/IEA4+rJup/mSV8qBMqjSsCzULfxjMSla00S/IzeTrAMPPDAWiaRJuRDmfpw+wrxqvmGnjig5u+HLpJL1QvRY0mksJJFJNNNzp6DNNhYLymhvLL6D7BHosavOG5Dp0ezIY3hE35D5dJzORk/Irj9kcFsOxFfu5JtpWOacSLLgUj3WhJ5FvIpfC0RuagyUp514khZQW8ull1ylyfD2+L7DE9CR0XHF4ecH1IalF3LZzI5l4gqhI12X7QwZQv8+rU0/h9mPP/jRtw+PTJaH16zXGKU+WO2Nfo0XypK+QV40dFy5kYJXvHwCKe2IqJ4T5sKZvj4XEV2xsRR1Re2ENsPGLkWQsiprWuSxMN02pfY2lx/QHRTdoOoi3ycyLsCfeqF6rsVO6CL0knLJEXywow02yXLynm10p512Lnfe+YfQLz/wGpN49Kcy8jhO2Rnc/vCLPArdjpJn9kVGuzHBiAO/qKsNyJraR97ZgThGIPMGpBwpC/1rr8Zr0mbRtj02H6a/KcFsI2B7nQjuLLioajOA8GiAFLbkcRzAvGqczR+o4wH2NzjMdDXW0Paz3WnZbdMKcyG5UNpYQy13W05gR/GA2ejxQ7dUfjrIvffeu3zuc58rT37yk+Pjdj7Mc5lx9Iz9/vvvL2vXrg2ZKVgmWcgOtNM3f7AdBswm06NBHRdo86pxR/BoNO2w2s1ftF4B6eKHSQfiCWhHnA4PaNBPrPqlZ3QBIQ3FvKFhQhGTJ+nVcWzC3/fK7Q8fyozFAyZgfh0Mb9HnAAsasMMDmYz4wZ90alkA11GAjrGmr+sv4LQsP0icGq0LY905OX1PsuBf00YawljYYG/SAwOQo0F8QOJ5YQYZg6plA/LqiPKjaCw08oqW0pYHXJCBnSKetWUxwm9/cHoCd35N/cEH748XpR7zmCPLwoULVC7jcb2RxcU4vxcSE9icBLIrPap2wzWvI444Ynpygvy0u7pc+eG1b3zj6+VHP/pRee7znl0OP+LQMjIyHNmDNxsHA4rDQHHRxReV1atXRzvmWekeLawA2m6WjTLeDExGTyqwQ+LJRYRp2GOQnNav/EG3gxqI43hthH88VakBEoxfHJZ/soGGOsUEUcikVLoAuWLEhCt2vFQmGBEujFpA2TFSz2FRwsSGHTLSU3kKGXyYgPu4vl0/AfwIa4PDAWy0X8rIbSUnzPg1k0/52XQ4QBz8MUGD695s7QpALkRwvXAdcZiBuG4vmOSfa3FMmtBHLubmRH2iv2ZzA9ObDpbbUOvIMoOhJyHp1XanDTg/hBEHvs576qTDD/5Ow3lup2k6+BlqGYA6fhugMZ3TMzgMXiBg+Z2HWj7LD5gnUPMx1GWKyRWu3ffcs9x08+/Kho0bsy6SVqM76C2b+RnTEz4y5pIH5ZU2jJ/ioX8FRP3nlIH5kBch+RITMnfy4HxYH86j7TV0aMRDaWY7TjQfEJjp34RFW+/kC12A2DvpZT47C1LaQNY3wqmvu+66aznzzDPiR2lvuumm0tc3UEZHuBLerb5wXH3gYKSRfRmT9kZHDTit/CyAsiFNdIqeaL+0Lcud6NPc4Il21Y523333MjjYJxl+G27E98IaeeHp9Gj+tL96I9P5By0TiA4oRybOXtTTf7Bw79YCjW9MOT3hG8Ku7pwPsDCdGJfOJqlHPN27pPT3LVJdm68xi1/Ez/EGmVIu0qEcQeoFOnL9kKSqXy5fyoDx4/77Hyj33nO/xjst+iTnJOGixQyUfrZy0iuMgdOoBCVe0G5r6NynT/fr8jeGhpExyqVT720HkSt1ZX/y1mlzjhO6F20bPJ66n4xNIDPsFEQHajd2EsCMil0JA9SJJ8iUl/0BwmbDR4NHo08lzET7Gyznjni4MQLmUVfSuiOr8226PwZ1erbXfkDbDjotgMEKOdavXz/9sTXpYyID4dj9ITzxManEbcAfbIPTbeP/K9TxZktnR1CnuaP4s8rNfzPylPHZJeOaBY04yyl1AmC67BgsaHhgnBQoDF1aBoAOnU4YpBGhV/wAaGlUuCkjGpbjsmAxrzpPmX5nYQGYBnp4gaRjevN2fcTPPAHHBYFMI3ea22nXAL820kG4kzDMFheo5XZapMb/dPxc/2JXMiSAB7Kj+7A37uCt9iZTrkAWHv2avMfH6yz+wuQKmyYTisOVq/hNGpUftNJGXHngihHljh+nJvfdd095+KF15cQTT4jBmNMOrjWyi7ZACwv0rCgxWDH5vu322+PlKZ4LpV2RH/TIRgDti8cneCf+oYdWlx/9+Idl331XltNf+fKyYcP6ZmDSRLDRE/liInrRxZdEPk866SSlPT/qUFz/C7Ism4BpdwcZkGCXLOUns1Oe+d902QRGUIDrQgfUBoTVGCUiLQyCX4Zl9OQPxC47O3XSNbuAMZmm7oIaqLdObo8rUaNjmlxPbC1jLNykR64kTaj+old2SqXEoO9WWXZpUJ9D3YoBrJG9AbunUfFkCUwpEz2poI247nnylDv6LKRyEuY62kQJ04sW0O3NQHmDtAXiWT7igdn+OD1L/Xb4ZwKOa0QGytxImtDSB9RAvLqNA7UuAHgRnz7HfMCODjIvoN2YxDdPgDSYAOBPOPzqk1j8LQdoGYy1fw2WxTKY3mEgUPvVpumN+GM6LdzwB4Ga1gjU/FwO2OFjHcPj0EMPjQ09t3URqW5leVGPAPOqQTmRv9sm4chJGWZ6PT1q33wbwKJ8OzKBSZPXoyS/4uUEO/ljgs6f82j/GgHyQx3oXLFPvXfq18xJdp5wEwbvTr0wwta0yb9Tj71bj50NF+oL36sefNCB5Zhjji4/+9nPmt8MYZOoL57pXbd2vfIq3s31WvKcj2wkb/0fslgvNtGhFyhegKS8HXQ88rDbbrvFD96yMKIcFVv9Lld0OzcVwgiemW7T0alsyHSjhwhPJK/gyMhoxKGtTzSnFtKsFh3ICq+p0j1vjuYZvWX+4GBZtGhJWbiQU/klZaBfixEtTLrBrn6liTzNyTKo9Dr5T9SyQJpS/pr6wRUvxizKjtN10uQa929/e7Pk4wRLfbLKZEqyRp8spK8m7/O0mGITBBxTfQazTpNXNozShCd90WzYVIVpSP1kGWGm/H8c6joNRl1r+mDqEn0RdSv0ToS6IgIuGACi2g10Km362TSfmldtB2qadpjhj4XvCNpy7ghMV9M6vVpxNPAadsS/9re9jYYd5a3tBiwDx5P8ngATbCaLbjBMet1BAEyaWbQQBmBmBXgk71qmPwaz0c7Gc0fptONDZ/xj4PjmUbtn8w+7mhvAMTXf38QHdbgbvZkW3ViXjmu5XAdcBpg0Gv+AYk1vfo6bbneonXyaDmj7W45aHpABFBMZKGdPapAHwA8+xPFiAjnxI8yyA+YJOF+4nV4NxHc8wt1hAPgT3o7r/AQQJr1znJxH5KLRP+U6/rAzsWTXCYf637ybq/xynMtvjfCy1eKFC8qiBYNloXCgT4sTTsDmzQ37oMIXzJ+fL11x/39yQh228i69T4yPSs5Jdd43aNAoZXDBQISzIBka2hJ5Hx0dic47dvwlA78TceWVV5U999wz2hwLB5+EoXfMdevWis/W8pnPfCYGwTNf/WoNwPNDVk5ypicEkoMJNenccecfNGAtKPvst5900aVJPN8LzAne0Hb0lnpBGR6kpCWFqx/CHmru1LcaDcRAvy4jBg25kmfEhYpy1UAszGLBLpkjMGXJuLLgp3JhYcHJBt88xLcZwhEN/KNaiIzKxM53EOCwFnVDI2Nly+hY2bhlqKzfvKVs0IRlSO4xDZD5/YTqknQRqo9kHpkXoPZvhyNjp27nBIzJQ9T5ED7jU0dzkM26WtdZaMHMbyNMBZS56wEAjeNT1raDtJG6DQKcHnHNAjnhRRjgNE1reSwDZt3+jABhRqcHb7fRmpcRsJwgdI7X5utw+Jmn0WHm4zjI6jpn0zTmPZs/gJ9Nlwe6Be1vNA8AHrVcbQTgZcBOfPIED8bLgw8+OHSQu95akKle+/ss9NMkNZ3+NOIXSNuijXHql3RKQm2pR/JLBq7sqO3ESaH+mKBLXAH6mvkk+qPlw/k2AoR5jAFo63HdVn2V890pQ/gnwnJ6ElzzDDakV49lOSF3PYE3/llvCdtaTjzhqVoY7Fq++tWvqd/lRTn6q25Nzhc3eYJlvSBxGraTFvlz2Zou0e6EThh5oY5wLXffffctDzzwYFm/fqPa64AWJ5yW06sJ0Lcw49V6Jc+0sUwzeId+EpE9fjtIyMlIXz8PgfSUX19/Y7nxxptLb4/mYz3UJY0lGm/4LpNrXYsWL5VMi+NkZGp7d+D27fR10ldcIWPhS9kp30q1A+QNn6xTUa+E/FG3COdnH/ih7Afue1B61rwv+mbVbf3HSYc8wo/FCmNbX/9AnMzzPY1yJBbkDWapf2SIuEL4SIK0B+ZizfWyDVlWCdYZYH/7gTUPgqEhDfxIh0UJgH1uuxPA034gzGo0OKEa2sIYZhPe4XVYDfiDNZ/ZoB2/zb92Ow9/zA+AL7qwTtq0hKOfGhy3hjZPY+0P2L8NFBbXSVh8AC4TOgl2tnDT6dAwocGEL4sYOg6g5l2nazvovNV5tLkjMM+af9vehtnoHg1qGS1L223ASTcE33j5SHZ+DE8eTXhFLy+nX+ezlolyj0aicMphoSaWy5YsDZM3womDPxMWaFgEeIGIyfWcdh5xg5Qbdctu0zlfHkyga4fhdjut41te0wO13VDTMsggK7LAr45v+2w8LEtNX/MNt5CJOSanJexcx+616Oj8PdBJ+0QOeyxIVG95gpLHCuKEZF536dEA2B3lq7aogRiufNTepU6cjzzFLk5RuIbEgqS7S/yFN974m3LggfuUffZeKXlpT/PKip1WSMZtMdlEDg+6/HDdr3/9m/LEY46NXS/lvNHPhNrV/NAPi5W77767/PCHZ5cXnnZqefrTTiwbN6wLOWmP6DEH7K7S299XhkdGy82/+3056RnPiB0raSvC+SZnTPTkCEwdYsfMultjZ3fQdZ8626m3Lo8oE3jJW7GEyS/ixiRE+pM7Ebsxw1zeOVDl75Www8bEmhORGvPDceUDe2OOaGLHogTk3jPmFulg89BwLFA2bNpSNg0NxTU5JuyA60+dF8D1yTI9AkSWdTbDPZCSf9PbTJ7oRvUa2oaGUOvNCN8Ig0787G8/COqB3f7QUO6YyEXdcZ1gUcQrW0wSmDAgB23BbYD40BndtgH4RTuZBZ02gJu6RZ+Ead6A6dpY8zKavi1DbeLvsgmdC2uwzI5vaOcly6/TbxFe08yWHmA6AD8jUMfFz7R1XHhRPpxc7rzLruWBB1dHfaecpvslxo4KHL8GLwowQXaixUYwT4sb5Z8JKd9VaKoQdY4ax4RTZugsJqEJ8Gmn4Twa6vDMF2YHacPolDpEe5BvRWud4Z8ozTc8Faa+MPXmup268w0BALe/x+NkeJLfLtHi6sUvfrEWAuPluut+rcl4j/rMbXGK2kmPPONOHslfhgCZaz1yRQuMviroayQucuUmI9/3Id9hhx0W3w4ND49E2n29A5JNCYR+Q+uBTjsM+eQiLRxhYmVzJoN5cKZL/Mfyd5vEgEXPN7/57XLW2T8qQ+rTGDs5yeAkff2G9XGbhflazgM6dQ77NEq/Ubf4qJ0P2af7cka1BlKQqCNcAeYxGspg6bJlZf78wWZ+wGInT1AIyzLPtmT0y5dci/b3nDwZHt9iyY+6YnQc1x8wddLRkfOTZTWzzeNnrIG4KW/2jckrTfxIj+t7jjv9TUmNDjTazwkAds8GThis+dX+ppuNf00D2G4+pgXa7jY4bs2vBndebdNQpzkbtmkeDQiv9bEjqNOncnOfnZ0cy8egQ3zsVBxMji03bNgQlRN6dvQZEIHZ8mNou6E1tt2g6dvx2n612fYDzL8NTsf2NrT9zB8kJOLTCTUTrOzgssMjzA0TN0B5GFw2waNJxw2dJ2az46TR0mC3hh+8WXzQGaFvOjl/EMvEwLzMD3DaNg246zDQ6RMfngyYmID9AWiRpc4r9cL12fycR8A8a76YnlSD1CejFy/wwARJr+YJOC34+/pWDsgC+fEiCq8loSde5IprW5JTkWJxwbUsFhqUIwsQFVi8aDUlnWPXEC/k2tFkvFbDQoT1SJ86bxYmCzgdk/uG31wf+IyTn15GhofUGY9pcs01vJFoH+QpfyQwTwFuu+328tDDD5dDDjkkFg3DcerIwlOLCOWDwWd4aEv5v5/9L4mxtbzkJX+pdqd2KTl5MYfvXLiPTj5HNJDxrO6lV1wRpyYvf8Ur4w67r7JxHI+elUOpJAekCKAWN5Ns6zDs0lNMumXKGXQ5wW6iVRBxGl9ZG0h+YQve8FH9YaKgMCNhueumwU6ysvsW6Ug+tA6qlOSvvkn/jfNi2eRUnH5oDqK4oOyy8BINr1t1Kd9c2SIeJyx51UtlqhQjvw3U8hlqewDqEae49yz5Qm8CyCJfstd13u0BiHoYdVFCis+UkOjGuaqXIDozD9d186l50j6my6fxN+30NzaNjNR/6gNI4nFyQ3xMpeX2ZqQdgiGvsA2kCzIhA+n/aZ/Q1vJYxh3xgQ6AxnkGoCU+2I5r/qDpAezGGnDDu0b8LCO8azmcf/efQB1utBto8wBwO/8gdtI2bdhlMqG9+557ptsuYcjFB/BZv2bmxxDpSC3KjVzWhfI6h4dOBiX/oNoGus82Q4VDRPiDlhOwXw11OIB7pl/mD5O2DHRocrMl9Ttz3hGov2gHAtoBSCNgE4l6iZ12H9/XqP36GiXfyRHO6Td9JKfP8wf7oj898cSnlZ/97Nzy29/+riwYXKz6qHaiJDI9pc9pSbCRjCRI8grzs+9JLJnVt4J+Bt6I2370VSAn46Mjw/EbUatWrSwPPrBaffRonJYQLfMdCSE+mYz0U9czywAI2fSnIMXP8oBH1see0tvTVzZs3BwnMZycQEIdIZy4PJW8adN6mUPSnfjza/ZdmMiQcgDEibqlhYlqZqA6S4WgIEzJIH6SPscJyUtZ+uSeuQjjJ9eUucLMuKmYqtPihEN5RqdbNm8qExq3cOOdSlFcWXmplE1bFl58l8lmICbunMdwukM9ofwUrTGRyxj6ahBIvWLyf/Y7QN3ua4g5ALLRFkVL/yl7p6Nwo60RorrjaGMbLKDjt2kslOnMt/araXYEs6X9aGB5jaTbRvvbJN+WwW6QcPxnyx/uGu3nNIwOr/NoegNhVEgmvSw0iOfTEeyEU0EZjLBz3x1/Vu2UpRvKo0EtC2B77fdoUNO1TcDhtZ+hlg37H5MVaPNp85/mg1uVnQUIqIxGOPnliB566LI8I+a0LvCnbAF0yLUiwurf3EDSmLyLjlMpFoTQsGDEBOmo6zxZNrcNyshtzmFAnSfLgZz1ogB/0sdOPOSkwwLxB0xnvpbLeXQ80HSEkwYTdiY6tXxO00gYvADnxfRGTwCZ7LGzBmY625pJFG1M4YhIXsSPEw46VhYhnITMpdMS5qmI2oQ6snl0mlJNXOcSzyl1wHzgPrWNJ1y3l1tvubn80yc+WnbfbZfytKedKFmKyiNfRAOYcDBBZGDgahVCXnfddSH/LrvsEnScPJI/ZGRja9GiwfKlL32h/OLCn5f3vuddZbddd440uRLGqQtlz0DNCy3c552/YFE597zzy2GHH1mWLFkar8LEYCTZyTtlGgMTCmKQlpkbp7ipvyonnCGD6oMmGeEtlWLmTuhsYP92OHWq095ddglKQ27Kn8k7E2oWF5yGsDjB7bvJXMPaMjRSNm7a3DxnK1qxiidQpSje6ef7ESbc47Q/5KUNKRVOXIbZeVQ/Ni5eFDz1YTaZ8AdtRxmW0fU061sz8VQhuz67HmZcmQoPNxWtoYXG4LSgqesw9cB2/KGh3LLssv2YT+iuCQMyDnpgR3l72aI6t1l981aF573v3OWlrRGnzrt1AU/baz/7uy0630ZkAzAdz27nBdN0BocbndZsAM+aFqzTI17Nr07T4eZTx7EOKV9ojUBtB+AH1PwA84MWE3A5mT9x2YxYuffe5d777st636RJe0avTs9o6PiRt6yD8Ke8u+f1Kf6C+KZgchIdUm9Iu8l3NBbpjvgsaWRaR7Ynr87usdM0jSGt5J36k/09z75nv6IQ2t6s/QR+9odJ5ifz4jT4oeYJjSl9qlN5Eoze2LUnCkn0DzDebYuNm8c+9nHl0EMOL9/59vfKLbfcJr+8njo9sQUjPSD5M5aiczb6LBPlCJIfeNuddqPcUUfy6fh587rKUUcdoXRvES/1VeNM2jU+RrriFb2PIZSW8lSo0okFJvnPbiLHQ8qB/E+M8+1DX/TlixYujlMZfgBSUSM+G2IsRCa3jWns3FRGRjeKCU9/800I3/2OSTa5JX8urpQmi5Ip6ofKrDFVqxWP+pJlyHjBuN7Tq7QkD+PjurVryujwkHgob9IfGL/nhS7Vn3CdeUJ9y8o99ij7rFwZuNvOO5fFmiP20j+ID8gChc1VCdegMiOTzS+fWFn/5DHkqeo89qxrqVPAdAD1pRNvpt4Byh4MnQujv4UQRPF4QgwRQtiNHT/vxJgeBNyBWPAa4QHYhBbAbV5GwOk5TfNs0xjwc1qz0eAmLacHzzp+LYP5tHnVPECHOdz8HA60eThPhKP4usOBxnwNtiMvkx10DxDXMhMXuwchdIuJ27zbfAHLQrjL0OVbVyLAfIwG+BIXPoDTMA0mPPFvp2+o+TpeG/5YODKYP7JnI2omumrMTG4XL16kUPGQf+hKfphRF6IrEq348NY4+bJuoLGusLPYYxJB50w5ZF3aXnbddZeyzz57x+tO1h98CK8Bf473uQtKx0mjdlqz6Qg/pw/CL9NMfZCW6xJgXoD5mRZ3jQAmYeaL2/oEybN5m6/pXdcYhN1B5QslTb0kTa0aGNxzN4T4iZQPwNE734PkG/pTsvcomM5a+eW7C8pSJguNrjkqA9FIY2Hnt0nmirZfHfXWsdFYrExOjJU1D60un/73fytveuMbym9v/E3Ze9VeZcnihSED9ZvFCIuNmORLHOTmt0ZYQF577bWhz7322it+EZvfqOBYmY9D2ZH69re+Vb78pS+Wl7/sJeXEE58a18TiF+LHNdhI94xk5JPrObxmsvrhh8vvfn9ref4LTokfJuQagBet1i2/NcJvY6A7/7YTO1bqEeK7Gt6aj1/tFm1cMxMdgz2/DN8rfwbmeAZUQJ2jzkf5Ud8lC+jynOmmTIjV9D3SA25+w4PTkfioXWn1SW7uP4+ozoMsKlicTIpmruTz4gUJtokuxjTxDFQ66FfcaGDhx8IMRD/x2yIC11vkyjykPxDX61QfeCkGcUNW0UUYeZIJerFCvcQ0xm9yoGfhvN68aonuSY96jH/N0zyoKz4dtJswaF121BUAXtBE2hImPx6l7XKSlFffODG0nPixcCXcacOjDfhZPqdLmpYfmUDCqFeA2ybgvNR5wnReTec04AlaJuIRViMADeHIYrkIw9/pmRdu+yEbOqX/xE64y8DlAj/4gk6PtLATbtkN8LY8IHbSAmajJT384UWZbNHEbtfdd4/fftiwYWOcBNDHQ+v0dwRKSry4gkbZZXkzmeTa0OjoZOnrX6jJ64owOU2EFp7wnsvkMz6ET31aZ86H/dtgWiOnt5DDF3J28nmuN58KbmSi/clOOPp1+boeAfg5v/QzAHWKyTgAHf1OyN7EDzHVNpmM8/LgkiWLy0te8pK4Qn7ppZeVhx9aA2MRZbvOq22ZHh/Jx4tb6gNyQYIuMx1oWeRknlhw8Fxs1l/GW9KmP8dkTO/TGNDVNVV2222XuH5L8YNKXEjfRB1Bv3imbolLOs4/JmnE3EFxgrf8XJcgmx7jxJdvTPjdFspe0sSJA4ujbsnR3c3V1k2qT/eV4RF+8X6z+nAtaOYxbmkeN6WFlGRRDmSC0junaXxv4m9OlCxp8sIWvz3CZhd9OydTPVqAqVcsw1s2laGNG8qEdM84Oa66jH255ju7rlhedt95p3LPnXeUX15+Wfn5ueeUG667tmxY83DZzoMw6FwLuvHRkRy/ZGchgz757ZX5GiPjN4AkRBZzZ27hukfdiAVg008Sjt5qGvTlMgeoc7R16zd1vn26/ePuOuNVr3wfgU6wtgN2z4YwM3MQwD0D9ecw6EnUYXUcwG7DNI8Ga3g0P8tjO1CnZQRyQpUV3GA7cdphOwLzBJ227c43Zk1raNtrbMtdg3yiwoS9Cm/TuZxqf7vNv86n/YCaBrMdBm/iAg43nzbgbzSt063jtN2GNg0gLmE6JD/WFcikOal9B0V8bCoLnTVZ8KSMnXzsNPioC3TmFUQ6kYT+UwQaDxByV7LXWOfJHb3z6oEV96QGSOsOwA992rTd/BzfcQirATd0tpsPQJw6/jQ2E0PzB1xXQU92yEedduRN+kq1ZFqgw0D78fGlBxNj0BGuME6b8hug7bFImS9cOH9AYVuba1ma/GRpKrFtZf26teWOO24rd9/1h3LH7beVq668snzve98t3/vut8t//seny6+vv7YM9PeWE45/SvmTP3lh2UWd84YN62Kiw+R+RJMOOlR2ABmnujW5Z8Hwve/9QHku5dWvPlP5zAUjg8BSDbaf+KePlX/7138pp7zgefHL7ezMcZcauVBCXmXQAkIDFW/6c5/63z/9mTI2OlHOPPO1ZfHSZVFf6MD5vReuHVDX2H1Dj0wuqFt8q8QPOqIHBkhe+hqTvJzqIK+UFwuRmCAonLQ7eg21im+agMukA5QLfYLrRg6Acf9auuGEZ64G3EmF84LNxk1byui4Bh3lh/aTv1SthTs8YE17ibSzDQV//R9lH3/EkUxRzyhDyHNCNMDJleLk61/pD9b1iAVJ7XZ41E+ZOSjmCaLrNHbCYxIR7U2lpIQjToNtvYS8jZ/tIG2hNmkHbtMAvAhzmyEtALny+yk5JDN6yrDMQyDtJ4LTbflB0sC0rJjki8Efu+Ohx1oe/OyGznzs36Y3f6NlMdRpmU/tBhzXvMyD8JrG/qDjAMiEH2ATXtapde94tUymN9R+mG0ZANNAxvPd8Lvg/PPLkUceWZYvW6q2R7+QaRjquDNAFSuCGp6yJG/5KUQTZtWXuZQdP7zH5Js8seBhQRDRHsHbegSRPWXt6NuAmx93BXyiwQtRsOMEiN9Fsu7o+1jgc3WVRQN9UKTLPzpB2mbU0ZQhTZdpeAkyDKDvYqwlL9RL+r3Jrczt5pa9996nXHTxL0S1vey++26xw89T7Au5yaF+hEnv4PwFsTAhjRx7rb+OTuCdYdlv0mdZF7k4yDA2amhfbJZc/atryz777lt23nVn0Slfc+gX1G45vVV7U4xIQNwjDfJB/wvCzzkkjGxjxoZTLCGEc7vLRRddGh/xP/Hoo6NsebwgZVffEgsgyoCylms78w78WJAgb5OWKggxYlES6eCQrckf+UK/tHfKi1MZTmm4Svf97/+gbBkaKs997nPKihXLSr/q8FaNH12KvnHdunKFFiHf+trXyze++tVy2y23lJt+e2P5wx13hP2Kyy4r5597brn6l1eVW37/+6j/q1atKksXL44FyfjYWOiE8qId0FcgYVzj41GayCdG9k0ZThvLvGUdTfnJR5Yj/WLWaxDAn7GYx2FW8xteqhtLli5VOtLPq884/X0mmlaGMDuz7Lzs54SyAGYC8YGZ4eIn4QkD3XlHSEPT5jUbnzZN29+ytwG/VEhHSe18kEfbHcfhdtcm0Jaxxja4EADC4R0F2dCHfE2DNN9avjpvNmdAE/6oNA20w3DDvy2T06zRUOcdIK6hHQbYz3nCxM9YxwfquDXM7i/e8iYEjAWJvMIMxDM7IZ5m5dqEB4NGLOm+o+uIHAFNoAC95ABFB8bTf3klC7lD9kgq49sveSVgz7yGK/zcONv5dzz8DXHi0PCvEXB83HW6Ng0Od1qkTTtkMIEUPjUPY+RdYUb8MKfrtOJG5yQ/+GFGe4KPgr27gombxUf8cBf8lUVxKwMaVMc16abDHtOAuWzxojKoyerQ5o2xI8Tzv9u2jqtT3lJu+PX15Utf/EL5/H9/rvzoh2eX8849p1x80YXRwd5+262RBte1XvbSF5eXvPgvyrOe9YzYReN1lM4rdfyqbo9kYheKqy75Y3H88NePf/xTSrm87GUvj6trLMgWL15YPvd/P1u++IXPl5NPelp50xv/WrKWeJIYebdqsGSgmD8wP04OhjR49PbNLz875/zyhc9/ubz2dX8dv8K7YeOmeJklJgfKP5N0PqDv1iC3QJMH3NuZTGshlk8cby8PrV5drrjici2yritf//rXy7333iO5p8q+++0XumR3kh3DGBDEE2iMAJdX45K9sQqwRrlRDgwmGnQ4EeG6Fa9p8a1NvqylyQDElGkz6BAPXvCO7yLID+UeJZD+gfrzaQg0BCMn8jIgUfbca47CaGiCrgHsccJAYo0bG3yRof6+BrnchyWIV+MXrRd61UMj4YkdeQ21HLbHbp/+sZil3ngAzh9WY/KhQNFlG+K6ltoXO87ykxam+UiokBnZUuackBsth2WCBqzlw81EHrS/81XzoU1iB+xvt8NrcBhAuBHIfHXiA9hN09Fr0qJ3y+44mLXb8Wo6TJejwzFrGmA2Xm3Arw43L8D+cRI6ubXc8JsbYkL2mMc8JvoJeHNVN9qVokDdWBPkmP4LXkKMsEElmdXJ9fep/k3y+zNb5EX/kxsJlp26Yq6Plpc6rA633qmPfEfBlaV583rLNddcK3d/TGizf9scmx4D8/ujzrIoQYYY25q6zVwtcyTAS/5g5jGzlzI3biG8+PDaP8RJf7Bs+bKY1P7iol+Uww8/PK6e8ztS6JdTYBrkOCclop1Uf+eT9HZdwB8gbw6jzmOSJwSKa1CiZYRh0n7jjfzmzCale6j8qY95vQt++evomtNCrzGBWLG4Is3Iew3Ku+IhV7YjZFKdln5/8YtLNC4sLY9//GMVTzxIPSKrfql8OcVgQTSX70hk8lsmXoBxAsT1Y9JG91H65J3Nl0bOQNjpf06J+KA+FpLSMV3lJZdeGgu7U17w/LJi+VLhsnL3nXeWz/3XZzQe/qKsX7um/Mlpp5UzTj+9vOiFp5VTnv+88rznPLs899nPKi889ZTyjJOeXnZSnA0bN5TLtEg56/vfj3HssY89KhaRa9eskZtxaF4Z1hjDggr9RJ2QrPSBtFH0EmUV0qJfdASi4myf0IPQQ5Plij0XJb0aE9c8/LDGzF7Vm+Wljx+jvOLyixUnI5oRmMCVIAo2EwGga5tGwDwwEZD7jVQoANMNnsoFmG8N9pstrAbCazlwd2TvAP41rd0JxOl0gnUYbsvucKBNZ7vdhJuGFX5HHx39mjccmZAQ5rRMbz4G/GYAQTsIdzzzsR2o8wQ4PaCdJmFAyNqEQes4s4U7fm2vafEzfVbQmWBZAGhq90wQfxqybJKmmegmcHWEjmpKut2merhuw6Z4BYiOi19VnZyk02AyRlmkLKEX2UkvMfM/GR0ud0a7y6JF/m0LpS3f+HhW9jY4f8EzgLaUi3L84UveWRhYl7PlE972dzzTw9vxTON0jaY14AeN5fA3Hm06AHfuUHXqC0g8APlp3/QR8ENH+MELPeIX5Rs6TXpS8B3nuLalMHZ4+FiPjpKTE46iuXK1cd3aWGxcdeUV5dxzzin3339vWbBgMHCXXXct+++/f1m1cmUMegcddGDZeeedNJEYj4/OkYXfKaFsOWlgMRCvHiltJoz0Q+ws8nLJ/PkLCh9s//XfvFnlUcrXvvZN1SsWoH1aqPywfOjDHyxHHXV4+ehHPlRGR4bi+d8JTdpJFz7OJ9eeOGW45977y9vf/i7Js3v5yv98Xfrojle4uL6gcS0G8p5eTSglC081jo6MadCZT20tw0Obyx2331rOPusH5VINPnyrxICE7Jxa8KvKz3r2c8pf//XfxC/Co1B0Ow2a8CfUntKGZDO6nGk5TJwZZMgvp4ks3tFF/JAW9UttRBlIkzjynwGKFzxJj0lMkwagZiZ9SC/iQ/lSFixCyCfmEpVjP/JqghBAWMMvnArjmpPdsQCSH/WRdoPeuZ/P5Av9UxaE0a5Jk9MlfrUbsFzT7YOmLrM7Try88Mn0o/42YDu/rEx6cdo2PTHqUrkOpT7Vx9gPbZA2v9NCXTNf/Emf6o8b2mwrKde0bI07ZUra2jQEz4YGwG6eNY92PMDh7XHY/CwPQJjzBtT+0LfTgtbY5mt6I+WIDPCu46Jrwmq+Th83MFv6bWjrA+jINVV6e2iH28pPfvSj6Gc+9cl/K9tUj+g7qCTct6/5at2e6UZ0priNTPHXyCpTKapf04S7DJex4YfL6OhqUY2oHUBDf5jXrSImlVGAXIDTIx30kLIm1PkAOClJHfaor1a/Jly7dkN593s+Uk4++cnlRS/6k+gvSYN+p6s7rwB1K9+hM/qkqJ/ovaNf6xOT5FO2Rg/N5Fk1QfqdG9fd+gcWyMwTVRYpnNx86Utfkt9wedlL/1L5Rtfiv53JLg+ojElmFiVqozLzCpD6xbgylpth8Maf/innjXnSN31iIgnoQ+lf53QNqAkOlO+fdW654Oe/UP7/rixfsUB8htQlqn+ew7cKPYqTJ0vb5+S3h5xUdPE9h/JPmmCUr/TFH27yRL87Bx5z+8T7/WWPPVaVV53+Co1/4yprnniHdlJVgrKRniQcZcwzwKNjqsvbuXa7QOW1RPOI+coHzwkPqq6xGaT+ilgMDpSBZAFCB9I7OkAvnHzxHd873vnu8rvf3VL++wv/rQXL5nL22WeVK664ohx+2GHl1BecEj+yzYLHj18YnDf6sPhmSjzXb9pULrv8inLWWWeVDbLvudfKcsoppyi/OSbwIiWbafwWSlzVFTJmMs7EBht8XR4NBjAZkx6ij5YsyO8wTK7s9WhMm692duOvf10WaCw75NBDyoKFWkS/6lWvjJMSQ82YTBhqhjWYvo3Z8BPhM1uDM87mhs5KrKFN1zaBTqfTsTtdm4DDarS/oZbX0KZv2w3EpVLMFk5BRYNHBhUw/rVsdbqOA9R2wG7o4deGR4tb66ZOr86/w2vAz+h0wdnoarMdPhuY1tB2Ax0+qh+N7qCKHXgjwTJFIUMNWw2JSVfWSVb5TF7UEcdkqZP/+F+Rk4944qcOisGNzpKTEgYrKEPfmVBDnwhYJ9mBzqz7pEvnCtadBmBZalqXk+12gzT6mh6zLgto7DaaVwzy03ntlKXpsJuHTSNxOYbm/ituy2Q69AOP2BlX/jmmjV1H6SN2iGTlOxC+CVm8aLAMzu+PY2g+Zt+wbk35789+pnxRne63vvH1cvVVV5bdd9u1vPSlLykvfslfluc973nx8foRhx9eDjzwgLhe1dfXUzZtXB/XvXiNxWXEgoS33SWKZM7JD4Nc5370nLJwwcI4KbnoFxcrz6WcfvrpMRBcf/115R//8f3lWc86ufztW94kmVlESE9cK4j85aQdfnyvwGCyZWhYi5iPlg0bt5R/++SnNSFYXNat36B6w5PCTB4koPiwGGTCE4sl6QK+115zdfmXf/54+exn/rM8/NCD5QlPeGyc+HBd7IUvPK2ccMJTy8MPP1wuu/SSuIZxonQAzyzpRu9yRJ2PiknZKD35hdkg4egDk1ez4infUV4m0yRQPOLHuBTGQMliiDg+HSGW686MCW0EBtNwB4ouxFAYeo7WSLmgN6GfevakzPHSEaym6yB22joADf4RpgD0jx/lSbuOUxSFcTIKUA+B5J/6CD+xY+LjdLNvsD3RE2YGXni6XXiwZYcz23IuVogTjIXknwkjdvSZgJ12zSQ8J991W8NueQHb3e7rdmbaOgwgvHYbnCeD6ezvMOcTmC3cYbO5nW4dhh0dYuJu8yYMO+Bw9ILuCDevOn4to8024O8yqXmQVqbZTI5i82KqnHfeeeX4pz5F/dEitf9xTaJ74qqk4wcP84n6zF+j45iEUYaq25S2yJgMj49t0QR9k/jww4JaFGhyTlZzg7+Tn2n+FVg/mLYDtUkeGEPi5IAJdhcfpG8tF1xwkfKxsBx37HHKi8I1dgHsiLMbnVc/U2x0EfGRXLJkXezIQjqJ5FURKjEzfdXxkAU5s81Au99++5Xzz78g5DvkoEOlD9o6fS5pEk86lu5pO/QBlDlZswyxMJAZmwwKS/5pD1kJy2zJnCcvxueF5bzzLyoHHrR/2W33neQ3Lp4svJQo3/DEx+TSJeWgtChB9KYkI13nNeSRjtIueZFRPNjQ5PESfivkyKOOkA+naegryxzVcDLjMqP+cCLAiQfp8Q3H6OgWUfMr5pJDIsX1L76RDLuIQPSsf+gsykP9Dye0PLv8ne98JzY7Hnzgftm/qTo2XN7zznfGOLH77ruqjPOVSD5o50SKjT56/R4tRNkcYvHH6Q0nV10SetVee5bnP/e55cAD9te481B8O/mAeB95xJGRd9oh31iyGGEhA3CSkvl13UDmDrjsshxzswTTQD9NDGlAaa7WorY/HpihLXa9+tWvel9d4QEigxGxlZjdFqSNdVjwjaSpvE0hNUI6zdnQ4MwYdkQHL8B+dRh2p1mjw0DLUoPpTAPYDjo/bRoAu+ODs/GfjoOpSug4DgPMG7AJ1HYmek4HIKxG591hNo2O26ap/dpgGoAOAiQdQx1e8zPgV/vX9MBs8Q1tmXJwkIlDQTV93n9nP0QNS/LxchCUsYOhRh71RuFJ1inT5KH8K18RJlf6l7jrb4hOCx4NWDbMWu/YQfhSn5mIAh50d1Q/AMeDJgfSpIU38WvA32g3UMtlmKaV/uAJGmp5MO2uzbAL0SMDGoPRDP4Ncl0LVrEgaYA+l28nmJQO9M3TomJRXl2a3Fp+8qOzy8c++uFy7s9+VvbcY7fy3Oc8u7zyFS8rf/qnL9Igt28MYnyAjtxLly7RQkQTfnYLNfDxrQm8+aFFBj06xsWLlzQfrU+W//qvz5RvqsPlihV3mnffbfd4se7hhx8qi5csLddee3257rrro3Nkh/6f/vkT5cEH7y8f+scPxgASL4Jtl87Fl/xQNkzaubrD88Hspv34Jz8TnlP++m/eVI570lM0APCxdW8MzAzWzALYqRSnkJHXZxg4vvf975Z//qePl1tvvbn85V/+n/LBD7yvPO3E48tKDRiLpZ9FixbESdDxTz2+XHTJxeXGG28oT3zi0dLBUmp06rvRcbgY7QSUSUwmXGaiiZOiycQhTnC2SSYVHacjLDIVQ+M3bQMeuYgx2EZS6He6xF32MkgjEH01dKE7mfEdEfoTaT/f0FBgHS4ByIwPPNBxQJOw88jCg3z0zMsJJUA9jPwpX3DgHrTjO++qveHOFLLvgWVOuFJW6nTqrWobInc68ARxs6hJ3jkWZHrwzPZBGyVaYJMJ+KIXpMm0MWeigTpjGWqEBtP5q+MA5uPwNjh+HQ87eXA+ZwuvAXftV8sFmJfprB/zxw/9mIfDjLjp8xy/DdDU/tidNlC7sdfp2s1LUvQdnHqed+655ZBDDi677bprFFhwbuJMg5NT/HBQkFGbWGXQV4ueSSlpyG98bLPa+JDk4IN0xh8m1Mqb2lxnotbJh/PdltXygjUtyAYLxQxPovGjfuvXry3XX//r+MX6ffbZp2zatFH9EB8Z5+kxJxSASix0BBLX9SXqb6RDetitR/5P2QAeLVi4cGFs/nD6wvcjY+OcgsxT37qwDPTPL+eee776sZXq55fEBJnv8YaHN8fGTJ7OZH4yn+TLdSE3HJDNc1HLiZlP4You5NEiR1lasnTncu1110VeDzp4vzK3O78pUUwhC69mI2Uufbj4aC5ASaFH0nSe0ZEXJVkPeclLcqm8zznnvLLzLrvFa1+chrHokTgy0RWSkAnMxi6kPjBGRv2YmlSdYGEwEpNwVJvPkWNp9A69ApCLOsZJAz8LweMBZ591dow3qx98oBz9+MfE+LRIZcB1KxZBKIj8c8WLuQZXxuAZG1hNGH0zixPkmt8/EE/mr9xrr3LME5+oxckB5Xrp8Kyzzy67qi1wo2Dx4sWRD7/IycMt+W1MlgX8U3cJoT+VWdbx1Kvrq5FFFouihx58sCzi43ylFd+UcFJihiY2YCdBQ51oDY5vu00qshVrf09g7Tb/pJ+ZMcAZBmqatp8Bu+M4P25oBsuT8Trxa3+w7QaB2l3TtO25on9kodV5AmJi3bjbpvVTQx23DscfrPkjB+CwGqDbUR7bUIfVZnYeqWf4zSZvDTUfoLYDj+Z2XmoI3WEhjGDTKB6LEkoeZILADhJHkHQw8hGJZJ2Z3DTQkOCFGQMMvJRXOnUvDkgpOpImzPLZJA5Y68R+0FA/POi2wbr09a22XkmP+DHRFUBjuQD4my9mjYSB8EB/NcDDaFpM+Do+kOlLR+GvNBt+ALRMQmN3R/IRA6k4ip6nQYa7zXxEx2KiV5P9sZFh0UyVT3/yk+U/Pv3v5agjDi9/+icvKq99zZnl8Y99TFmmiTcvhKxfv04D3mi8pkY5sKvDiyHr160vGzeslzwagJTY+MRYDJKksXnTpviBNK4TfOzjHy+LFy0pd911T/nKV74av8jOCcsee+wpOXviNOPyy68sv7z66vKTn/4kOm9OSLgaFi+eaEDhFIadL777YFLMe/U8d0vHfc+995XPff4L5djjnlxOP/3VefKgAYXJMicv6DR2YDVw82rXpk0byoUX/lyDygfKj7QYe+YzTyp/93dvL099ypO0aOrTwmgM9QqYPOXkjZ35u+6+K3ayjjvuuLLbbrs1+hWhLNRVEcqKL1bVIThEdYZPvv4G8tIWvxciwUJGZI0Fisot24ZQA4/rC3I07MMd5S2SOL6PtDJNQDEyXrNznPfDRSc/yDg5G+AKgRzR1gR1/YIh9kyXmAkRLnT9Z+GRgZ26zaIi4iuNqOPBUyjvlEk0jYknkwW3G9drp0uZASx0JlUGQN0WYuElWq6LIU+kj1s8qB8zZSKO+g3EEYRUyBlmww8PgdPvxO/0s7W9hnb8Nm0dhp18YK/BtIB1Yqj5224a+1s3NR/T2q8O800CwP6mB2foehY0YIfWWENNNxNyYcDkbYkmXTerP6BfYVKWP5bKBsRM/URhCfCVBNnuoibRPrM9xHihOj21fav6B05JhtVfkM+cwELPQYVPCCwfZq0b+zs/9gccxtVDPkAmaHKrxqq53WX+wGBZsmRZufXW2wIPPPDAsnz5cvWBY1GHt2pCPF/5oy+KR0YiXXhlrqxD+0dfMANSjpQhT2q4IjY6xgZH/ngs8Rhvd91l97Jmzbpy/rnnlaOOPEJ8GX/JC8+m5+ag2wl9hK9Sevxh/Ii+SfU45aI/asYptT0m95IyHuWYmuoqff2L4ndE7rjz9vLYxx2hST/1SRgdFW05Ny4K5YDu4y/bQSLlQbYyj/QNpI0M0S+I9rzzL9AEevdy5JGHl7lT4ypvL0pcJ4XR6Zo3897w0PjH5iL557raOJFESh8kK2pORimVPIaHR7XgWKTxjCu+C8rFF11SLr3ssgh7/etfW8444/RYUKB/Fgw8C4zM2VeRB17747RIi1X1t8jH4oYFFy9sSctlCz+0LT0Tn9sgLA6e8MSj4wbBj3/yk3L//fdr4alFw267R3nFddxpevSpZEiJjAqsA1oFZebyNEz7KQ99Wmzdf9+9ZemypWX5iuUhV9fLXvri6Q/d6VQpgJlAQXUSxKyxUxAzIf2zYpMRC+I0HA9/09fQDgfsNm1tzmav80LadVzsYFaWDhBuOtvtb3AY6LwYan/SdKfbRsI6elB6+os6VPEIe+U/HY6fwJNleAHY6zy2wf5JT9lh7+gCJAyE1vS21+h0QNOYB2Aelg2o6dvQDns0WsB8RUVWEjFsElXxHURnlvdWuULjRYlkjh31LAuXWaYqPcRfsIn/qLsMWvEDQ0Jo6AAAJmbx0aAi4EOnIe7qOPNqR3amWf8x0RM87K4RCP2yEyHMu/QqG/mTX+QJmWT3ZBJwmUTHoXoNb5eJ07MdSP1mZxnpUh/liomtnM5PxGnaMgQxARMymPANBcJIg5Em8WMHS6aYxt3sfF2JDlmDhty8ujQw0BunJBqW1DlNleuvvab86z//U9l/373Lpz75r2X//fZRuiWePXzoodVl82Z+q2egLFi4QJP5zfJ7SIPeuAYlnjDk5Zm8joUAvoPLDiKLhUClee+995Z3v/c95fnPf37sIF6uzv3ss39Qrv/19ZqIHFQO0GTkwAMOLD/96U/LEx73uPKud76jHHzQAUpnVGzR6WRe6WBGERPpOaV/PnepxzX49Zbv/+Dscs/9D5RP/NO/xMfuvNRCbaLzHogHEtDNHHXwg+X6664pH/rg++N3T/bac7fy9re9tZzygudqAGIHiuNxDVikIWTSxB3gLL+ucskll5Q/3HWXBqQzpMdB8UXbqm2UEUqTmbVY5aC6p+qgssrrTNR/fo2dsqPedEtu7jJTntBRn3gaG560B8qQ3bfMM+XI4pK0sv1EHRG4zmSdglTxhI1LfCWbwpGUJsPCbr50gt113psz6UqINgEXeeJPXYy2AH/qoMrfbYuFJydc0EBL/fBgGHxoo8STTp0G4mabSDrq8HQ/oEDiU6+4NkFfDoQMhKk+UyegJx5xAP5nUsDTv9SLTJNcKDESFIH+D//4EdZGh/BsoydnRqdtyH4oIfPRCY90m7zg3+YVdQW6+D/NWFBV+c/FW4Zl3co8RByZpO94DnM4aHmCvgHbSYO/eCFNZU+55MRYUMUhPjDNo3EDxMcFTeY/8wZggI/0Szf8lKLSVB1Sfd+4aUO57ZZby7HHHRM/4Eq55OZURFXESoZIVbxpc/hWk1jcU9snRMw1mofFf1j9nvIZO/bEZDLd+Z6HmJbJgN26s2ms3Wyc0L/4SjLtljaw18pVWhDsVs4555xyww03lGOOO1btuvl2R/FRs78FAKJNNG6PE+EvHSSJZW9Q/9Hmld0oe3bd6YNJO/qjqbmFp4n5hnPP3fcol15ycYydRz3miHigg6tEqJbnwUnDeaLvjs0lubNNoi3kQH9d0W/wwIUKRkHSc1wHmxvXT+cpLbUY5a+r/PKqq8qxxzxR/SYf1pNZcYknmOFGXrLN5cIhdRn1UYj4pJ0ypW7mzuX5W2i6y3nnXRgfhB9+2MGKqUVRnJDBo2kffEwX6ZAff0OdJwac8vNqI2Mkj7DwzU1RHrJPRaCUQy4hv5czUDZv2RIPqbCoPOvss8odt99e3vrWvy3Pec6zRL9dCzH6mPyGBBnaZciVK+YQ9Enwpk8inHGTMo/HB6QT6Dm556P8xYsWl3323Uc6PLZcfPHF5Ve/uqb09/VHXNLg4RjLGqqVK/sA/SMj6AG/pi8hvdRR+tOn0k7ma1y+S2PZkqWLY7MxNu9e9tK/jOtb8AOIDALTmVJlBoKRmFKxSYgEAeyAE7SbBoqNAkFsVuYc7cUP3igsFcdqudMJOk3c9rO/7eaPaRlqcFzHMdhuPolUJNFB20pbgdFBBxAXNFTukAP6BujMGMBAF4Yh+DaAP7oMO/81YdjBHOipoI1flR5ppN5yIpFlQ+XnozB2bbJCzJ52LUOawbMJr+PUdkObJ+56wDOQvv3r8jPYXpttmrp82+GhH4BW0fjHlS3VLXQRJyWKzzGhfGICw44zz4zOo1MUabykI1pJR6sKk46PehnpwJM0sMuGwQ68GActEzbk4DoSnSbEsQhX58ipQMSXm86JBk9boF3Q8Wbni26St3dpYldZ+soPp3Ni68UJNJwa8EpTtK/oaLP9BkouaFwu5CXTzTbMVQV2x/DPtGifcyV/yoUOGF/RF88oIjsTfyaxEUFx0QcnRPPUQfHbFPzAHmnTsfKySIgvqnxFSgsTdTxqIep0FsZOEacAkxOjsSCZN3d7Wffw6vLv//av0uNU+Y9PfzI667VrHlIeJ+L6FAtHFiPs8Kxdty7qN/WdN/l5H97lz8kEp2CcBrAgQD4+DBzT5DRPGkoMJiMjQ/ELwC960WnliCMOL1df9cty8UUXlQP23y8Gsqc8+bhy2qnPjw6To3/kIi98S0LfhYLi40zJwa+aD8wfLPc/uLr88799svzZn/9ledzjj45TiBz8OaZmMJUmVGZc//rRWd8r//iB98U3MK94+YvjN1X23Wdl/AgkL41xKsNgm/WJxZzqEXoe3xr4ox/9uCxasKj8yZ/8nxjUlVCDTOxYNBINzc+N17M4DRlTuWNnQaLSogALv0PC1bPs87UQiTZKm8hdSOp31AnVJ+TISQhtKhfXTA5oOdF2qBQC6gFW2hTy0weykKOc/PIaQpJGnxaLUguxVBNSdgSIttvwyv4XItoadVFpklelyhOkdb9CXwPSvmn3hLE4Zec2+mHyIs6IEG1AfrTz7IPJl0RTnqjzkaaMyI/c8IKu84vv8IIsx4iYNBEeY53kVkRkot5NCmMiJZ6WFX6kTztFJ5Y/ZSJ/pI0caRrJF2g38YA6jhEwX0zHBaCnvEXZoRcr0o/rpbJbh04j6Bp6wkF2xpm0TUPjDx27ntCaRy46UnZAtlgAi0BxGp00ZUV877pbP5kHj/lJL6+oq9THhAynD83+lHjpn+l2zDmUpXjE7qx0NDI8Uq697trytBNPjHTpN6OcYdAgdZN0004bEx/kmKLN9KhfU5wyqTFiW9my+X7V//XKT+6mhxSa2FKPg4cAHrZbN5mvLK9IQ37YHV7DhPqLuPKieoze0D31nAUxu897rVxZfnDWz0U3HE/1Mlfg2W82JBhTYvySrlIP9FkaM9TXUVbM15R8YOgrUuzokBesYrNCgF4UXXLQT4pS/COfss6f319WrtwzHg3ZdZddykL1XV1dmijHDw/SF1De5A9eyRukDP1SYsxp9Ec7go72G78CL+HYfGCynGXOB/W96tN/Vfbf76CyYP4ixaJNMQ/LsY7xCTm50htjZfQ+qfOmKCLNyHB8L0Iy0u2U5N3WX84798Jy4IF7l/3221PydeYLpB2bGjIZq+MUF1U0+UGAKNuGtUQpvSLZvpXfChkJWaKtShbIo49Tf8dDHiz2BufPj9P9ZcuWxAuTXMvaNqV5JlcQVY5890I50n25fPVfuOFHCYK0IeSJzU6UgjD5XwALpnjuXl7LliwpJ598crnnrrvLjzXuUH/23GPPkElcco4Sec388tz+PI3fsAs9SJ7Ik5hF/ys/6jFpxBxEdWjt2ofjpGfX3XbT+L6mdJ1xRl7fqiu87TTIrCg0+mwUhgzPgszCbBInkw2kf4bjnfyTL5Oz2CGJytxpcJbBPEG725B8Z2IbHB+ow03PxDXskqnOj/2CFhOro+NsaKb9G8SvyUJAzROozba99jO0/R9povecVKC7kRF+gyEbIOXhMoO+Iws+WRbJJ3nNBvB0WobanfwSzd9Q2/9/hUfjQUh0HmGnwYVFSseO3FmX4ZF1Myf6/BGISWOOjskNVXkAUztqQDFDV96gF908NXS+hZgDveLmDxlBTHOXTZ2BtIBTPLNDmf4BQURTdcw2kSZ0MWlp5ASjHZCmZGZyqQo4zY9TBxo0AzHAb2xQ/iEzREoF3oAHDHi7bbo8TS/WqTNFjQFfJvlAV9g4bcBOZwdjOhomANmZ0y/g5rdG5sRiolc9Lb8Ui5trSgvUkWYHNDf0xgR/YmwkntTdtnVM5pzyzr97e3zM/qEPfqDstGJFvEDF74w8+OADmhzk0f2mTZvIStRzFpeYTNCpAHxXgGxcY4jftRAd5cozmLE5oE6bgZZfXierlBmv7rDztHTJ0nLiiU9TGfWWf//Up8o999xdTjzhqXFSQZa5BjaoDnPt2jWhB3YDGbDpfFn4sAia0MDxgQ/+YxkaGimvee3ry5Kly6O8GOTJN2U2PLRJ+Z0o7/+H95SvfPmL5ZADDyif+NhHyiGHHKgOeaCMDm9RVrbFog6ZU8f8CFvufolV6VVduvPOu8pZZ51dXve612tQPED5jRIPpDBj8coAycAm5NfTaSIRnpVPLpWjnOgp6hduJcCC1ekyWaFcY5FL4iKmzjAZwGQikf1Mtg1PHAmbppObuGFXKlEfVcG4upXX9/jglokF/7LOkXai/BQfuYAc9LHRljNdJvwha9Bm/aSekj7hQEzUBEHX8CIM/2gT0Vrzz2nXAC3ofNFmDUEvM9PKthE0VXuMEyl0mIRJ26QRsfSfeQOWM+M0Cx2FWY4aAYdZ7pCpwpjUN/wdByAMeRnbpvPQhEf6Cgto/GLi3dC4L3C6YQZVRSeYEYZfY8c/vRwWTvmnX9pTvuwjkz78FIN25XhBLmRhkfwzHL9YLDV+uJl8ewJOGP0u1Z8dfHizU3vVFVeWxz7mqDjZZDEddX8GkCCGzEiD9iJdTKnOz9EkUHJ0zWWjalRj8RrFH0q3VBZlTIKRz3TXeTMasLv8I64A/RgB+uFw095FHz9kKjSfnXbaqSxa3F9+9OOflj323KOskDtfHcx6yTyMdomdNkY6tHuEnKdJL5PTSEn/NaVHookBaYY8tEGoIo8pIwuGfvXlXMH97Y03lquuvKo8/nFPEBUTZtphToCjrMSL8jaie14n9MYYbRz5kIPkWLSOjo3FOEl7Jg/0DfzY7M033VLWr99UDjrokFjYcF2LjR5xUjL0afCX7BqPUpep3wgnT+RB/0LtCs9FVK/k6C0XXHBBOfiQfcsBWpio1Qdd9D9YAPgJQzMyUzd1mVlnsvPDwFHHWQROxNhGHuL3oujnNMYwrnAFmQUKP9R8wgknxFg7Mcn1r6aeywL/lAPetEPszh9+aUb+wmjVt6g39Dtq/4wD0ienJmyKPfYxj43Xsa5Q+/jVr36lcevQ2EDgSlhs0HEdWIs8xkp4Uqcok+Te8OUPnQty04pxZE58G8PJC09Jb9y0kfLsdHqYdSOAKZ0afrZjBlOF40aANkanJozdtMYOOg0QwK+Og9mGVLSVOTvU4bY7Xo32B5wu0KazjLa3w8Ea2v6YxENXfyx+ne86zDqpweGWD4SGhg89u4JMmpgE48/kZkd5BBz2xwC6HdG2ebbBcXfEo/afLXxHfA3TaQeZ00mdogOCrGPqq5+mC90Spk5ItTROdnke2AvQTFYNWiIxqWSC1U1DUuBc+YHs8saTkUysYmebjwzpFNm5Irr4qnHCiqtLeZ+UesGb8r3xcSWdDs8Ghjh8dMfpBB2iGi9p0nA5xeCDsO3qsOgoorMRDTvFnJrw2gZP4YIMKOSPvEZd0OAKkiEGa3b62QELVP0YHZsoI5rcg2Pix87/dg1O6mnKHNVfaiAfPTPZpR9weUjrkX/yOTigCWavaCXHON9cyH/R4PyyWB0Uned8DUoL5Z7SJEACxq45k3Xuk15y8cXll1deWU479ZR4SYvfDCCFTRvVOSFzs8O8cNFiicTLMny816MBSQMQfZJ4MJ6Qb653SVqyGjpmJ4mdbfTAayRSbHwYP7Rlc9myRYsA8RgdGdHkuLc84+STy1ve8mZN+m8v//mf/1E2bFgf7ahfeePFq/wuRfpVufCKG3e283cAFpSf/uSn5TfX/6Z88P0fLKtWrpLc+YvFLKyoG5T7Aw/cV97+treUKy6/pDz3Wc8o//xPH1O5zimLFszXgoRnK/n4P/te0pmUrmKAYhEmOXmWkacpP6jFz377H1COP+HE8M+JRCKTgqgbQloSv4LunXrqv9uKyxDI9qKhWOVihN5tBnko93qcqAE6Jt5xAinT8XKikycZ+EV7Iy2ZlD1lE4Mf/gLXrYybfrjrMcRgt2nrcOfPctY02EGAcGQztv3q+CDu0EMsRHNRBMAXevp668hjJuD08v8E4tbxTQNYVsI9fsyGhGPWYFnNw2h/4kQeGjkdp+YJPTo3fQ24az9oDHUYpnmC0MEXcDrAjDhiZc72DzmRV205cB4LYeYi5CHrJb+3gbymR/egdef8uXwA/LDH1TomYkLk62vGTiZdjvtIwA99kp8Mr+kyf+zsT8TGhvNnyLx1TOLWCNR2wHbzwo28tFNpOrADKRv9zjZ+80j98rOe/UxNZJ9cvvKVL5d169ZFPPpW+kXkBeBte6cPyE0tcYz/KaRaLnlMyxT2xgYt3RD0bEzR1zLevPSlL41Nll//+tfRj8KJfICk7fJJHWZdtD14ygh3+KXMvIZJ30z5xgaU9E7d4DvA3/3u5vCr6wRpZFp5imo3vGrEDyS/6AM+6GRoaCiQMOQj3FjHAwg3tPkDVCFe84oBTPmbnBzTeLRROlovO2OC5m9atCzimVwplPGAB1kWLloUfTttgrorjlI1tYA/mchBOuhMnDFzWoMpxNTIjplAiP4X0bRsyg/yoze+WSHeEx7/uPKOt781fqjxC//9ufhAfWjz5hirPe8cHRklK7Ew5CQKey52MNFDVAzxTr0ipdsqJny6Xv7yl8T1rRBMMbG3BUsGnQLIFV1OfgCbgGkA/Nu8HAakNdMFXGnqeC7gHUGdlsHxHbdOE8Bt+qzgWZEcL/wbe+1uA37teIaoGApry7cjPrPxmCHnDuLp/9AbBcx74QANDl0T7oZR80mZLFeWPdDWE1DLAGCv3QA0O8I2LVD7QQPYr02Pu0bDdLxG9hjVGjPp0o1ugkr5VDWOiTjPA8sjBryIXvONeNTVZoKlP0Lj6olM7hr3q8HxOwvscPDRIARxGqAwOgd2GWgfLAJoK/DiR6Li/jgTsWidxGG3ns4/U0m5U5a4UibkCkFeKVF5Kl7sLjQLhGjE0bESJ/PtrLDTRHjsuisu9SOuEckvrudIXup+l+Lns685qVVEGVysyjbvHdOo59FphTOkjDouunhBSXljSBnUBJ8FCD+Mx4taTLR595/FW9Bqgs6rS0zEx0eHyze/9tVy8003lg9/+MPBkyN5ZF6z5mGSiU6Kzhgx2Ilhl29oeDh+HGz//fdTsuqLhOSd0xD/2FPs8qMvpc+CMBjIzTUs8rJQi4mon0qD05hh8TxYA9khhx5arr/++nLOOT8rO+28c9lt993KgoULY6EAL3SJSZlxh/m++x4o//ZvnyqnnnZaeeGL/iTKjDDKg8nTxvXry3/+x7+XT3/qX2PB+g9//+7yotNOKeNjvADWm0vbYAAA//RJREFUX0ZGtkgGfmStL+pNXBkRfwZMToPySL47Fo/vfOe7yuqH1pQPf+SjZWD+gri6xUf2lB05Id38doTvRlTPhbw6R7lSjiDyh3hRV4QqlewDEvCr+7So05Wf23Ug9PJPdqKXnYVinICrTsTAKAVDm3akzLzybRH5RU/U6bofApy+xxnLGGUGUwGLoSrKtD9AfQctqwG7+0awHUYcj1OmqRE9RNskf7KHfPhNt0m/dNPsxAdnxQ2aDp35uX8GnC7gtCyH/doADQBdjfYjjt0Abvvha7fB8tR0ttd0Eb8JqwG3ZQKwuxywE167MRslzcrL5UG9hTbsTXwiwoOyyAUwMpKHDKe/tV9CxsfM+LT9nLDKIzZ97r377nLbrbeWZ558coSb7hHQ8ERG5bhBgLrFxs8mte316mtZMDG5FgWCBDv05vxHpGkIfo3Attd+gPUAUpesV4SiVLHSXjDZLOB3jlauXBW/nM0LY/vsvW/Zaaed1efxGzuMKZJN40HkVcjYgIzU35A5hZ42IyX5gw6JNCVHQkMnP8a66Mvo09SXL1+2rPz85xeW3ffYQ3INSHb04E8EssyyjOSij6WPk0y0J/IJDeUbJ3zyJ38kFOOa2h5PA4tUZN3l3HMvjo/RebmQcgGjbogvWQVSZOWlKb2kw0cB8iI8SdFzb9m0aTSeOX7Skx9fVu29Z4xXpgBcTsjmcgLsb72B0ScqHWjgEN+3Kn3mCsgXD/JwLbCrp2wZGo1rb7SDUY0dPFQQc4+plJ1+pcPb9YH0wghZorRUHvov7NDEKZ+JGgiOwYdwTtNy84/5JU8hH3HEkXFaxLcg+x9wQFm6dFkZYzES/bv6ZeYCUpyvHzccQ8YoQ8QI/ajuKQInJYzze6hO4D/XSgOohDGJUaPHHjuDjX26oigSdvzAToPoAH7ZQXdOClIIBHwk2L9NU8drhwHtdNvwaHENs/Go/ZA/FNkAYcbaXcOO0moDdHXctqyE1X72r4EyyAaZuqZwKUNoKSfztxs0nzb/HUE7rHbbbh5tWtJoY5sWv9oETGuw235tHgBBWV6dHUG+9eD4Ebvp6SD5WB36+MVpNSaOgrfGwmEyJ3MMhsEbeWXoP9XkPCkJzD8+EmPHv6+H503VwYgPu0JMwqOzVxp0HnVb4tsIdltGRkeaiRVthDu96hLjHq7ajxAPrjlxCNpF50D+JUvu2uQJDCc0XAuKHXm1cBZHdDwue3ZUYjEh5GNvvs3o7e+NfJM2O1bbOMpWevxGhRRVpkQb3+PIiZ1MxK/bRqcuIcUfOeZKJ32aePeKV49oBvvQgybsnNgINcrH6QiLE650xQJlQgO2OrfFCxaULRs3ll9c+PNy8kknlUWSi1/9JTkm8mhYyZQ1D6+V7ibKli1DhY+NOTHgCPknP/2pFi5r4sUXyo3nKPlejcGNHz3khIoPxCmHDeJHuaAbBiVORvgVXPw4yRnasqksGOyPa2PLli4pb3zj35RnPvOZ5b//+3PlJz/5CVqOgZXBnQ54oH9QA2y/Jt895ewf/ih0csYZr46yjfqlTFAXbrj+uvLed/9d+dxnP1cOPeSA8omPf7jsvWpP8eKutPS/dSwWKth5FjhPibgTnT8WxiIsB40uyfGz8qtrriunv+rMsnzFLhqUFlF5VYaUXyLfuHCtjB9q5MPPeAJb5RrVV38MaFnmPn3o9D/u50D7AeTJfYbbWk0L36gZKqzGFpjAwkz9ktipNoVJGbBIpD06Hfg7HaD2r+WxDG05CG/TGNCj+SALdPWYFpOURt42b2TMxWHGI4w4QRdRVEvVv+RiDz40WTYimJROhL/51HKCuC0TZp02QDqW3ZPwOhywTG1/A+F12gC003kQ4p96SD/LZXrMNgKO30aH1eA4QJs+N12ahQd1symbrKeSCxrCKsSPuMShTgGWn7TQKeVmtH4BJrn4oRfKnn6U4qff5Uf/+EHWe+65pzz44GrFIQYJdOTvAIGZHpMr7PCLbxCEnFLE869iTpuGmfNswG5dg217Gx3WQeYlpA+vlDE2AzQOiFzIRg19y3BcoXrxi/8ycvKD73+/rF27NjZ4Mm/iERP1zE+7ztQwM32h0uWPLEY+nV8h+ed61vDwltKjsQH9HHzoIfHDt7/+9W9Ujmzs5dyFtN0mASbsyBD1I8oWnTK2TgQyXpMsQDjIYsoLqj323L0MDHSXO+64PcZbwp0fzCgL/UX7F2/CqXvmBUKDH4AdOXGj1yVLlkRa5tmOZ6zdBuuODCiXgYjND0x2dTF3GykTY+vL8JaHS3/vHE34N4tCepGc9J/9AwNlgsUbLFUH+F4mFyXIkzLJN8douJMeuVV8EHvQNHJYspRTNKSlyAoKGjbXGCvHNF8Z3rK5HHzA/uVf/unjZXJ8tPzkRz8smzdsiHa4ZdPm0ssCX2C9WS7yCloNlC31DJ1iuq9j/jp9fcsQwsrthm076AZNRNCr2BoN5oMJEIagLvia3mHRGQmdIcB0pq0Bv3YaIPydjtMy1HLZdPw21GG2z4ZO1wjU9h1BzcPgODvi3UbKYaMmdxyRAuQbf/RI2RpMX+ujTrcG04I7ks/hO4J2PMOjxTH8b9Jr83Z6XpC4vkYckAmY6HJXVnqVm3uqQPJteItounHToISE0AE0bILedSuvImUbSv/kyYf0TI75joFjTQ+EWedEK0YgTFPulAszTjTU+XBkGle+ZNIpMbFj8cHJAFcDOKrmidoJdQ5xTUyyEw8+BuoHaSMr9Nmxj8vN0ar4aeFD5+UOLJ5sDZmE3FHjHi5XAbSwmtRgMMUuiPjy7QMT723ixbkKV7b6lOeFWlgsWbQwviWBjt8eoaMiTwwweRWulKHNm8r3vvOdWKCcecar6K5i525keDgGEfSAvpYtW6Z4uSOInesHL3zhCyOP5557btxhZbGQ/QdH9XxomQMNx97ojxMJ+OcVunz1iStcLAImtBjgW5fNmzZG/NTveHnuc59T/urMM8sXvvD58vWvf70p26n4kcXNWiCxc7dhw8Zyzk/PKS887UVZvmRM6fJjUPzw41+deUa55fc3lfe+52/LB97/9/HaGL9qvHHDWnXwXAFI/SAHp0kscEmHBSv8+/rnUz3Kz845r3z+C18qL33ZK8qf/cWL40WtES3QJrYqn1lhGUbihIRTwLgvLjdhVDEqNXYwTzbSn8kdCGUMVlFtsg5TT3zaBHrwJjw4k1W50bsni0wk+X6HehZ1VHlCH7FwFi/qHDoiLvwyveyz3Pe7f7Ifbuxub7UbOupBXd8B3O4DsLsuddqfdKG4MzDylXGjDTb9R68WsNytZydZapO+yCeTZvTMppxqv6Kicz4ujhfAYtJE/pCt0x6dlsF25wuwrJiA45jG+TbUdiDT7GA7HMDf6dT8MR3muLa3EX/LWEM7PfMEnY7BYYB5ToO8O9+AKP40oiNomdDOUT/Ihgzf9qm/VVnxsh+ncLhZ3FProQOZWNFfch2FNseGFSnyI3JIwUnJAfsfUIbV/jgtRVbLNxMeqVMg6rRaHv22anXThxPSlHs2RtkTa7COah3gts6MuINXA8nL5az4TXroid/i4CRkfGI0ZOrXwuDNb3pjuf/++8rXvvpVtdF8SMB5dL2j3dLGZpZvptlOH5Dk4g+P7NuV0dADbq6x8hEzvwXFphi/d/GsZz+7XPnLX5a77rpb/UbKTZps3CFLbhimqdwHH9ypD+lAfiGB3PxeBtdo0Q07+Yxt8o6rvLvttmv5wx/+0NwgIX7W5cwnbph0gLA0oSPvuYEBkGfC6dsoZ65fw9c8HLetH/yNgMOSTvmQN2MW8vD7VVPbx1UvVY+mxsvI0LqyZfNDqtP8lkiXxowtGhvZnON7pWH1UZQd7bCzIEHmYBpp8L901tQ7IOSwPEJ04XLvyAm9UFb67VGNybSxZUsXy5ws69c+VFbIzmMtPOf/hc9/LjYYBzXXiZci4zvUfEltpi7dz2W61D2+JWHsRM+uc12vPuP096EgH49B7Mpve0gnwI/EUqGdDgXoZCjpnEm7QXglvwQLXPvXfDCJZ3sdZmjLAR+nB9RhteJB3FyVqP2BNg1gfkAdDlh+y1L7G+o4bXT4bGYNs/mRJrs9K1asiIbNm9J5DJZPxFn+GmCTaH4dvnU+gdnSrIHw2eI4XjtsR2D6R0uv5kW+ojFFHaKclKYwBrKqPFl4oJeIK3+us7DLgElbJTnqvqg1cImnG3gMiGqw6hjj5ZwQa07pUUcQT+jBjwmX0qSLhD/8ghPpw0txuX6Tz+hx1YvdAHU4CsuFfj6HCB9pUYsPZCAV+HF0rrKdGIuJP5NXBlXkJd/epYG2e14uPpkkUebklw6BzovJLpM7Jt2cqDAx5ANvPjYOPiyq0Btpij9v6/NK1HY6SLnhHL/CLTnnyoSOGsUpCe5urUbipEgTgSULF0ZeOOkgX5QD5UOOYgEoP652Kbnyuc9+tnzly1/QxP1V8VskcXqkhQILbF+VotNnkpeTw/7IFws8ThD223ff8p3vfLsceugh8WNn/MI5dR4dMXCQxoLBAU1MesqKZUtjssJCabFk5O44pyxciYvJicoCvhJef/wi/Ih0tjVeA+EDv//5yv+U22+/sxz3pCfFSQ31gu9arrrq6nLeeeeXt771bfEjhgzMt952S/ngBz9Qzjnnp+WoIw4rH/rQB8oTj35cnBxt2bwxXvTK23YstGSRiTNevJE8+Vs6U2XR4qUqv4ly7vkXlk9+6tPlBaeeWl79mteJknrVIzk1UA0uiMWAKlRMguNjQ+k5Hu9QueJPXcZNvgBymO0l2wmJo4cIUZnGQEndbiBoGsBfUeWXbZ4FDWWDPqjPOVEUX9GSRixAmkkF+WQSSDlQdxnkgKzrQjUekk0ZEtEHiB3KyIvsUe/JE3TwngWQmzpk+3R+BebhcKdF3ulD8psF5Yc2pjixeKtkMX30GyjEsgiBaP9NvTewoM1rfUEe8Trppr9lBus8Gmr7bBCyNFDTmlcb8MuPZBNI37TENw/7gXbbbMvX5kH+avdsPJ3vKB+5abz28wI0kT5E8Zs6Cimnx31afMR3d4rDxgcPNiAhSCnQ3vlNHEx/nxf1VCZXCal79GH0HfwI3fXXXV+GhraUY455YtCRjhLlv44ZCw/rBH4s8FiIkN9x9Uf0gWyucL2HNq48uU6EDpIP8XNjIO1tHZFvwP61G17skjMJhTZPZohHOO0Lt+IRR/R8lMyYw/Oy55xzQdDvvfdeQU99hx+0TgOQj/7vyNSIHW4w859pkjXT4u40AU4Z8sEFfkyW1wr5ePvyyy+LHzjkuxPoOG3khxWJy5hFnwKgO5J3u2DOHWGyp6iYbGBkOqIUfVd58MGHy+9/f0s58sgj1FfyXSUnsvmDgfBDzlycICT1gbLOOhw/qih/TprgySuX8+b1l4cf2liuuOKK8tznnSx9UudCjIYHUOlKdrxzrE63/exGFvoczcClezY5lCZMRcojMjxctGjh4ths4gpVN9/iKQ52ykk1IP7QQSQrTFk6eeQvoEk40jRNEzciNrYwIzxvCMRmgOw8y8/v+TCvYFGGDEceeVS56KKLyoaNG8pee+2VutJfzKOE6NLqCJ5hJ99q3wrrVvL85hblzW9uRVxe32Kwp/FT6GSC+9U+8kIoM7ayI6NCEiHMpu21v7EG3KQFZmedjcB+bXrDbLwsi2WroabF3pYvUOnZ39CmrfnbDwSQnTDnIcKaot1RnEdz2282qMOSd7q9U/CVr3ylfOYzn4nfYFimiRgFTT4MO04n7ZbXgHsm3Uyo6eu81mabJ1DzrMPbcQ3Q1HQuu6gvTcV350IDmgbFkU9MZsU1OjIWI3yoDD9ej4jvFSg7sc8dBzdmvNRAFCdedhHQmNmBi9/eIAKDwNyqbjRy4I7dYw1ypMmOHRMe2hU/mET2kk7pQqcJcCwAKCr5QcOTv9jzlEERZGfQzEkEd2n5SF0T+eGhuG5G58WPC27euKn5+H0idzjUrnl2jw/QeSdfTMrIEKcEE2VSncvmDesVJh6jw8KhMjk+ohFha+lSnLlCXsfqVj7pPGLHkXyLB1eySIfFAJMF1L5+7VpN4L9cPvHxj5e77767rFq1Sh3qIsRVh64Fmojo0Pjl9Y9++EPlkIMPKK9/3ZmKy29MjInfROiINkmZoTv6HybblCt9FIsH9McJCUfzv77+2vKEJzw+/DgFoS7stGJ5Wb5sSeiY0xIWY5RB6FZ68ZWR2KnRJNm7TrErpPzEj5GpXKgL/Lr70UcfXc76wVnl/AsuKE8/6aToUKG/+pdXlyu1MDnllFNi8fOtb3+rfPyjHykPqpM97dQXlLe99S3xa/X81gqnXZQz7/NjIm/uulGe1M15kc+e3r7Cjzhype6ccy8o//Ffny377n9Aefd7/l560eQrXmVJkyta+Yvy1BktSJU3vimRsoRZD+dIl7QC7OqpYgIUC2b5c3qV33VINU0dNriNuX9zOH6US7QT/XWO50kFQ/TkCXrZo86IlskgumYHk3Y0qbxCw1WTgJnJz5CHtEgzFgqN7JiAJ9W1jNBbftMZTAcNfADv0uEfelFaxIOm/oAfyHwjbpq85lfL4wUrOiFe+qf+LV/t534LP6cJmN58dwTmWYPjgpbNfMiH85MLWnk26TttwHxn4w9dTWu7/Y3EtQ5wkybo8ATKgriVjCpTwpHdtNDQ7tBX1Cl1ltRfNSb1eRvjhw8v/PnPy3e+9a3ylS9/uXzzG98o3/7mN8t3v/OdcsF550X4yNBQbEws1cSKxYikkowsWvriTnwuULbHYxjXXnNNOeGE4+O0GyD9DihSuBsZMSU7k8ruuZyWjJcxFiXbRhTORo4wJrmZv1Rp8sDqsiKftgOdvM9IfFqfobOGb9YjQinT4BqYGzl5pZt4tP/DDz+irF3zcLnqqivLEUceHn2sd6sZk3iNjIU5/aHYdgDZYlHYqV8uM9KeFpPyw1seyMXH7SyEkFNRxL+/HHTQweWaa35VVqxYEt988Gw88lKuzFvoG3lVMfSiP2+awzP0I5O54/z5CyIem0gAm0ZsBA7OX1wGBxeWCy+8qBx33LFl8ZKFik/9n4y8oj9ko64FOybnqCx0BzT5SkPjFn32vLJ69Xrp7apyymnPlsxaGEV9DnGCJ0xcfsmQ8ppWTCDu9GN+QX5zs5LxKE6HYk6sMVf9XVxngl56AXltbHrTA0Q/DXulHP9Tr8KqvGRbStkyz8SDIOt+bGLJEnMRYFr2BEhjY1By0T4YKxmD47qx6svSZctUnw4v31a7Y7OWH17cqr59ydIlYcb148hvzu3hH5szTZrcuHho9YMhF/OF+C2dV77iZXFSAqRwrDY7V7fADM4MOWO208l0CiF5GLKQGHw50s87Y4DTAd1QoZ3RuTdpAEnXKFSQjSf93HHZbTpMwH411H4dadO/TvePgemRwWi+/E8YcgE2DaZjAIvJiPTNDjGTE2LTMHmOFWDizEtNTDx45nQhO9KCrLCkn/fyeMOaVeszn/mM6Y+G8LeM6B8T/ZFzDxgpbUcmoC23w3Abgen8yqzjA7PxM+B2fWjH3RFv5wPTYeYTceQVq3roIzDrHgHoOa5bSFfcvWciH3EUl8bfr45SLViUc6Oh0sA4dWA3O6+e5DciTG75DiCet5Xq4gUMNS7KjckWHXIOUDk44BeTdy3yxzXhZVHTQ4evTneBJmi94j82vEUyc/w8rHSaa1UyR7VY2DoxGt888IwuMtApUE/WaQHCNR/yRiPnF185OtUqJL5DQT6VuAbiTWVcC5cpLUI4DB8RLxYbLEImxbMb+/DmMne72mcsSNTpbZso/XSWohndslG4uTxw7z3lwfvuLb+/+aby8/PPLz/98Y/LlVdeUS78xYXlZ+ecE50SE4Hrr72uPPTQw/EDTz/XJGHt+vXl8CMOj0UyOhlTmtddd0350Q/PKv/w9+/RomF+5JdBiB83pCwpP/ogIJ9C5GNiypBFZC700PF+++5Tvvvd75S99tozfmNkwYIF4qcBrjevJFBWTIijIqisKT/8qROY1KN4JpJ6IGTSQ1niZHDLheW2Miie/Hr65VdcUX7xi4viCWHejP/9LbeUKy6/slx3/fUhx2WXXlKe/axnlDe98W/KCcc/RemykNRkQOlzbYTFbFyvUwidfA60fADK76Fg9mtRUcrmoZHyn5/5XPnmt75TXvnKM8qrz3xt2XnX3ZoBt4dqGjJSWxmg4OMrQ1RKFtIkwo8lQktemV3EggSraGAQCxLCJU+0LSETPUz8gKzTmWDwARo7CE/0l3HVdwY9kzCVodyxQ61y4InVvJ4m/UrebLfboiwYbGmDtG2XiwH945c7ubmDSlz8JFUKjxE0eSUAExpoAfcPYA2484pBxqVeRd0ivsLjOxHREB85wiRvzQDLQwP4u55AmxPEXOwA8c0CEP6JtRykDV+HYbc78ijaGh2nttskTg12t3lhNwbYbMBhjm868wGQ0fzQBf7mjRtAJ3XaAHYQfyZb+NsedEEVVSh0Jy9cMVekH2bjgbSpS/FN2gXnly9//vPlJz/6UVn9wANlkfqAvVeuLCv33LMcevDBZecVK8rCwcFYuJx/7rlBd+Xll5ebbrwxJk08F7tsCaecavOqh2wu7Lxi53LpJZeUY594TFwZpZ5GmgrjiikbLLRf5POOugjk5jeGGFeH1e+uEY3qxPYJ5THbmXI/nX+ieCKY+Z9ZdoDrAdDRWdYRIOsZOoQ9tMk3J9pZFvixwcyLTTyhznckXFd7whOeUG677bZyzbW/Kscee0zQUvdpt3GSrv6ffFMiOf7luEZbpR9nzCEO4PxkJoXYyZ/+3K6gR07aCjqj3S3VxPXc835Wjj76CaHTqCNCNq64ksv4xhwnrx9lXwPfuIGg/oAxPY5NCGWs1Viak2B4zdWEeUW55557Y1xYvmKZyo8+l4+wQ7iQGb2lsNJVtFGXR25MsEGYT95S9/rKjTfeGj/c+5Tjn6hw6aHZYLIuyIPLB6jLzzRA0mQf6DQzAGnog3PjZ3xiTPMR1SHND7gRQR0MeTWqUP4STVzoYzqLHeJRB2h/QSpUjYi/WNCIBl1SFpRNcKvkw7C89M9BE2GKrz9ujkBP2TL27LzzzvHkM9ecVyxfETcM8CcefTD01DnaLPWAvLLgpBwWzO8vd9/9h7jGte9++2kMmyxdr3jFS6cXJRBbGNCKIpxEUGSt8Dat49dh7szdSGpM+k6h1fFrmbCDTt+8UIrDcNemAbd52l4jO1sz3I0MRoPtdVgdPgOiwmdYzQ+7O3DsAKKC5IuC8e8SQIPOaZzLly8PehYvxGflmgsRGl8uTu64445y3nnnxcSOj7C4u8nklYk19/C5CgMfKknugnQGjBrSiR7TTOiYbd0+GtS0hkfGybTa3vaD3vZal9N+ja6aahQNzkBnRnh8NMlCQxMk/7geLZE7tZy0YKIrjvdDZiEnEeza+Pcq4uUrdXwrli4q8/u0WNSigQkniwkWGlyBkkeceORH3nlCwcdg0BKXK1HbOMXQ4oSTiykNYiwAxke2aFExLByJD7cpKwasvOaiBZT84iqX4nPHnbrCAouFVU6C5pZNGzaUxZo880E8pxw9czUR3rShzO9RxzW1tfR1a1IvWfs5jlYXNY9OXAuRsU3rSp/852wdK9vHtAjZtL5cf7Um3xosbtCAdcmFF5Qfn/2Dct65PyvnnvOzcpUm5r/5za/j+hML5GHJypOAK1fuFR1VTBqkbwYCPqa85ZZby+rVD5aDNUHokSwMcq8581Xl2c9+Znnyk/jl5DkxYUf/DFRMij3py8EsB+YeTeipK/GrtbKxa8OuO4u0GyTPs5/9rOjk4E/HLMWF3mLgV3niT9l26mTWExZDCorJrNsYk1HXNTYA6Cj5CPbUU08r52tBdtlll5WnPvUpZd9991O92l4uufiScthhh5S/e8fby3MkB/WF+9scAoxowclihEkM9TVeUlN61Mtoz1rMMohybaurm9OP8fKRj32inHPez8srTz8jcPe9Vqq8+ZYhF78MJvBCR/hRD9AfixByxzgdE+VmAMCtnEd+yRPlFCCvxjYN1pHRejDWEOGSAb3T/DiVyx/2nFSb6IoFCQtDrgqCkW7D15zidFH1nHocO2j4iY50yV8MrAJFif4Qt8NjkgI0slk++Bvs7/oEOG+yNf2g4+bYQZ3DH4TMfrmoozMQLSYxJIfHsKRVGYuWfpYBPRZTCq/lA2xHruAttFzkDZwN2uXR5mkedZhN0gBwmw/pZx6Sxnm1if80XUNT83FamPYz75rXjpAyMJh/Qtops62q25QR34zQt/RrYrZGE8Pvf+c75Rv/8z9lUAvel7/0peVv3/zm8sLTTivPesYzyrOe+UwtKp4Yr2g97YQTyonHH19e8LznhZ1nTM/XWHnlFVeWn194Yfntb39bjjzi8JhcTYyNq80vKJddellciebHViVp5J++hJMT5KTfYCGd30TQnjlJVr/arTo1yXcr65QDTWj5riPymPWfD8PJWi5I8J9ZTrNh6qmtn3RHz6bwvLqFTtF3p3xcv/w7H9Dipu/kqtovLvqF+vK16r8Oi/rOxJF4LERww5OJM/Hcb+QioSMP+iFPgTNAuuC7NwerXkR90B+TUhYiV111RWzYsYnKxgXthm9QOD1gXsMDBB3m0gdtlf5GvMCtE+If9VF6pmlG3VObm6K85pbbb7sz8r33PiuRJuoP42pcyYYj/OKPsYk00j++09EfT8LTv3Zr8drft6Bcc80NcUPhhBOP1Tg9FP0aerAugLSnn9sC7kQgzUwBHZOmhOd3CdjCirSRQfVOWdmmcZoFL9TxJLnGR34XJxRbJsWHsqXP4js+HtRhI5bDBemAsZ3KWUHIpXrBOJubpx3JiIerjgF95mFmCHZ4oMt8gvl35ZJLL42X3pavWB4/Wsx4xbPN5uE6xW0FruqxQXvvvXfH6Qs/9Bkbhhf94jykyCSahKk4ZgKS98i/wH62G1xJgLoRMVjaXtOnm8ohVYsetwvQ8QEmC+7YDNDQ2Nzgar41ncHhmG3kF7MVMh3eqUQJtX02IH2AdKdRjZZYO5LFPJOee3u9UVjOCyZ31Jn4XXLJJbECXb9+fXzMvkGTT1bLnJywA8JChskcuqBBY+f4lYbHD85R2PgRh5dF4EUHnzs+qdsd5XE2+WvwYGz9/TF6gLQy36Dr2SP1nP5ZHuZrt+20H1FleDhlugHSMUfniT5ZZGyP7xKGtaDbPDxStqqj5foLk1s6TvKCDpnMxZUu8WFnYlyLikhSE/0BTbD23HVnVjNlSoMST9sySaYMuHbEpImOm3JATkwmzZQbC428vpU7DwB8WajwfOuY2kHvwMKybY7SVPrQ0bn0qtHydG7KMbcMDC5QFza3rFm/sfCjfXx4zQ/8rVi6pEworX7JvKC/t4wzGe6eWx68/75YKPG7ED7iXrNubbxmtXnjhrLh4dVlp2VL4wPzTZs2SwfZ3sfGp8rggoEyKXvv/AVl8fKdyuOPOa7M6x0o+x10cDnmuCeVbtXbfk3WU8uSX/XpG1/7avn2t75dPvXJfyvf+ta3ykMPP1yuuPzy8pKXvLi89MV/Ud7xtreUNasfKB9433u1iOL99fwwnIUi+qKsmGjHolt6on5SLpQ3OmHCS51etGhhHPmvV3t429veVj79758qCzWYsbDL63WcHoxRKXPSLN25rQKkE5NOIe2BHUTSGFP94IofnWk+ckA9YEE0N67qaGgu73//+6Os3/XO95RVe+8rGTZKtglNYpaVNQ8/qEE1T384+UJWOmBOsfilYWTwdzK0e/JKGr19A+WKK39ZPvzRj8qvlBe/5GXlVWecWbolFzSjmiwhI/d4eYUs2q3kY8yOl7ZUDyclX3xLQl5lJ7cxkZabvNFOYmIkDGj6qRrc1mqYzQ/APyYIDT++E+FaH30PV7WYZMRCUXTBQ4jciU37J77qnP4Xh+SDfJaR8SPkVr48qZquD7QzpSVH0BIW6TQADWlBT5vD7T4y9NdknnCQqI6P3tKeA2n+SjzlDyCvIutfbHAIkj7TdB+V8uDXcdcALXI5j8gAYLq+Rh0NPonEAWuo+WInHgAP3LU8AO7gL3f+WdaZ8hksD5Bll/yRI/XY6dOhcz7asgMzZaf+pT+2KGPqL27RRzrSe/y4IX2D2j764gnR//r0p8stN99cXvCcZ5fX/tVfxdUPdrDdt9LX0sYAJkXYaSPwZbLLC1tXX3NNOftHPyn3PfBA9C0vfclLtKh5Yfzq+Oc+938LV1Df/va3KR4/lAonrguxcZhX26PORL3V4klG1xyub42XsZGHysaNd5d5XZqUdU2iNCH5buYWEQXdZJ0C8Lduan0ZCEO3dVi2h6RHtmlsFijQUwbyiMl7vraVJ6v96m84mf3q179Rzj33/PKmN/1NTCzZaIvXCzXexUnmBJPcPHGM63KCqWahgEzKQSN7ymgZUk7Z9F/0o1PM2XIRR/q+BfKrq6/SePGN8sY3vqEsXjSoPpI0JqW/9WV+/0AjM3yVlnjFj1XqLxcm3WVyItvxnLn0BZCh4171SeqDS2+58OeXlvvuu0/96Z+prY5KBr6DY96ZO/nZS6pAtnNKJLP55f1Y1MTfZDwgwvckPfMWln/9l8+VAdWBl7/yRep3N2iBnPlIHSS6fACXGdA2VakVMXU7Z4oTCxZTVA4ylHklT6PqrzRFkc4Y85YrDwsV1i+cqzFYbVOVjx+Z5JVGZSuqW9ZL8iN9SE/wpK4RJsKQE4g+GK+OyIJ0uG12QJQqxw6Q1zkxD+nnsRnl681vfVvpUd065UUvKgsXL45bKXxDRJlnv5H9HA+hLFm8UHOqrnLlFZfG5vsxxx5bNm/ZXOZcfNH5TcqZGBGzIstHgmdnnorqZCQ7DDdMoO6M8LfimYwRlnw6GcIOX3Ya7YYOk7hGeNZhNdT+7XgOQxbHM90MDJk74TU/+z0a1HmdTl+FTyzL4XCg5oc/jY4C46iSEw6ADpJFCJOt3//+97EAOeSQQ8qee+4ZHwMBhAN8GAw9HxndeOON5dprr43rW4cddmje/dOAt2jRosgXA/Lzn//8+GCJjha++AE7yifxAOfBJvQZJ7EdDmA33zZ/wmgQsastaNPtKB7uab9Iy+Gyyz/bTOpfrTYmcNkBqi7Id1y6HlND2aIJPIsPBjpxjF0vBioPZPw2BbsMXNWi652jDmSxJptLhV0qc047uJbC4MfC4wENbMQdGRqOctioyTJybNq0MZ6k5UUXdoRoDywQqddMjnjOlu2QLePbSnf/gjKmwWurkIkx+tGyu/So09mkTppTkvGJyTJ/4aKybsOmsmhJfgzNFSWuYo1u3liWDPapKxYvFjSq2soC45/0nMgzif7IX5W3LJ7fW/bYbZfolJCPNrnrbrurM9QgrrQGFy8rmzTpPfpJTy0Llq4ou++zn0anntKnxRFP0rKopxh4eWPD+nXlHW9/e3nNmWeWE088IT4W5eibRclHP/Lh8pgjDyvX/uqq8oF/eG85YL+9y1bVQa5aoXdKzJN0Os/4Ndvpss9rNkx+F0r/LALzY+SuMn9wYfngBz9YDjv0kPKMZ5wcJ06UmTInjrkgAeBFnaO9xiRT6URdVVqY1PMcpIhJ1dLgqTB+HJEFAb9JwoeH89V5Eu0jH/loWbN2ffmXf/m3XFiorOJDRemcb4AY3JlMDak+cBJHO2NRkgscyaJEKANe0upWffjWt79bvvTlr5Td99irvOvd7y1HHPnY0AkfOCIT5cLuFpBH/jngTGjVyBPATLh40jkmADIZIKLABV6UePHQqCRkyF3GR4LbGfoCQlcC6zExGIQ/dRD9xfVETg61WIjrEKRlemUYfrkgEcaf+gDpy3fj4Q8QDi16I69c1YidPflbBnYw4/pkxEAvWaamsfzUE2QDqEcgwOIpvnVSOGmnbORHMjRyIGueOmnR3NRNp6F/oVvKKdLmj0JtgHAA3gbnjzzZTh6xR/1rZAc8Dtf5AhwOwCdlToDG7qgjgpoeO/kFyBcyM9kDzL8N8HGcWhZ4OQ38kbf2w43d9ADhYPplGw27bF6UEA4/kHAeSOD0mZOSLZs2xQbEnbffXt7xtreWJx97TJykoENONUmTtsBCxGkC9NPolzERvuSHfM9RP3ft9dfHBsrll10epwevf/3rY0z95je/GYsT+nXaHPf/qTM5dg5EOvSB8GN04dWkuVPD6usfVD+/Wv02fZbGV8nEL4grhyhAiFwae5R/i2i9WVeR90ZP1hkIOF8xiRY4TrRHNBm04qlg6nr8kJ3GOqKhYxB9DcxfWLYMjZcvf+V/NI/YUF71qlfGN3DklY/P2cTK8sky5/pWpOdFidyT2zV+kRZ/IZ/CGnmwekc+T4XzcRd20GkTlAFX6D720Y+WAw/ctzz9aceXgX6+q4BXpkc/nXxVJ8RzG4uSyAj5V53cTr2Uew7Pnyv/5H2uFiWFb1j6y29v/H0555xzy5ve/Aa13zGNMSzIxUf6oO3zmyAwmzOl/kUyceKQkIuSia2j8WrYtm1cB14oWf+zHHvcMeVxTzhQ47H6Wclfg+s+gJx2h8yNabuEJ4UsRy1KEpt+YbqObBUVdPhzk4Pvh9nc0mJtruolJyWqk4ydfKvD4mmO/Pkmkf0SFiT8zgn1lAVEdinSJblDPpcd3jMgZWTMmCmzKG2VnTGNb3SVSPzY8i2331n+9u3vKM967vPK4594TCxI4jYA5SKk3jF2s0nHq5iDfd1alFwWNytYlPCN7JxLLr6gSSLFolETMQSWQrMzh2GnEyXMnYY7e2jrjgsEmIRBQxjxnTno4cmixAIbAaeB27zb4QBhyWum8kxrHrVfjfVJSc0LBOr4NTidOk3bvSgBHBf/Nh/8YgKmRstKkWtW5JMCestb3lKuvPLK+Ijok5/8ZNl9991jAeK0mJix4GDXJ+6MqjP90Ic+FB3pv/zLP5fjj39qdJp0rvCkXJkMc3oyOMhiJL/zqfM6Wz7RBzCdtyb9Tjxj0rRNx6/T6YR3FiWGmg7AbnqgDgNEbUugJAx6OlO1vNAv0dlVGdfkcK4mN6NqRGs0gY6P2CfzWd1NGzeX2269LRZwy5ctjZ14GNBBxo6G6AbmdZW1D9ynyf+mcs+dt8cd5j/cdWeUF9fm1q3bSF8ZovT18j78di1ckFmTdg1ivUo7B4k80qQxL1qxovQtWFym5g2Uye7+smlMk9fBxVpwLItrBFwB223XndRBKw/ic9/9D8ROBDvohxx6WLnhhhvj+sLW0aEyqA53sdJd/8A95aZrf1mmxobLisULNGGcioGbX0SOgUFy8LsknPRsV6c7oMkzbX4euy364ylaFiTb5khn6sRGacpaMPVrgXL0U08s27u1yFMeujTY8W0FeaajufGG35TPaxDnA1PKlac3eXls86YN5e/e8bbyq6uvLM979snlb17/WqlzVHJl+dx33/0xkeZ5x0n1B7EgEdeY1IiIicA2lR1XgZYuXRzmhCYpMQbPmVcuvfSy8sOzfxCvXs0fYGdN/Y8GGxYkHK9z/YoaRD9EerQLrvTFaQw1RRWEAY92ws47kzXaPXGgX7RoiegZmLVIkBy0NQbZt/zt21QGh5fXvOY1sTBlR5GOlkVJHKGLJ3oVC0HuasZCTu2dSQri33LbHeWzn/uc6tHd5cSnnVT+/h/er4lTvxYaOeHp0UQsJtFNvWcH0x+Hx537rrzyRZ5yvGF6hAaInhMm4vqEBDbEpo/Cj/wB6MAIuB802H+GSQGIP6dr3MXnhIoFSbxEpIkNC54Y6CNGAtGQCX3zt00LuRiApducMM2cmKE/yoVBl3DqBIBsnJSwYxq8GgRqM8pUPDHhhy7hiR+TEtBpos/kLz01+WdxF3LIPxeyyRdEdbEowY/aEmEZbt11JlUdwF3rlzQtJ2k5Pqbltn/N21D7mw5wGnVamCA05Cm+EZB/zb9Gj+/mYzA94ZiWETB/3MQxL8A80i/7/7QTT3KqjBuCiM9rhyxw2TwaHdpSvvaVr5Sf/PiH5d3vemd54amnqu8eilM5xkJkgT/jISa6w99PhuOm7JmTxOJEafKNFvWKhQfXnz/zmc/GtVPyAO3rXve68rznPTfokZX7/YydXDFiI5EJF3KyadXTLZ1s21SGtjyg/mqd5B5Xq1f9Rjea1EqDkUflVpmlXyD/TBaz7Kwr+Nkv+kD5Y0+1pB4BfGp/I16p5+SVvPM1Q3REW8KfiXf/wJLoa975rr8rJ5/8dC0MTtDcol9549Q8NxW8KMmUBFHMJKI+SP1RikD+RItSQw45ZCe/jAG0O2SaF4sd5V2yoY+5c3vKw6sfKv/3c/9VXvqSP9eY1FUWLhhQeXTFRl4+GtHUPZlTJBIZTH3OnaK+0MfRRzKJJ1zj2NSALH3lodXrtbD871iUDMznA37am8pQ/Thtn9MIMtJZlKR+8wqV7OLJi1djGpf7+xZrjvXJ8rKXvbQsXd5T5g8qL+O5KHG5ICtod5ZDgv0w067y0aJDqcouwZrrWwBZJO34HkmLqLgGqrxOTnLKQD/BRF9jlWjyCqHm6vP6VE8HtVgaLPN6BtSW5mmOofKXjvlIn9+Fiattiqf/YpwjmUcD5yXrSwJ+AUp3QmNPbOAqn1vl7l+wsHz3B2eV//7il8rLXnF62Xu//aJMkJ82xJPN0WdofGCcXKKyvuLyPCnhdUt+u63r9NNf/r5MoSOeFYtCaciEoUMrtQ6z0jGNNZAZ6EBnBpq0U7GSl/3M21C7nT5gWhAgrO2HaX+72whH2NZ+dXq4a6hlANpuQFwaW0eG2QB/9MLigA6DkwsKjh9s++pXvxr3PFmQ4M/RNAsRJh/QAlwLooGbD53q6tWr1bmcHCcqdMjRAagM6NywUyGwu5M2tPNp2JHss4Fp6zjWac2/7Wf62fxrN1CHBTThxtx9yk6UwmWw4YEAOmUGYbpCrugwmWCXdevEmAaxobJhw/rogNUPa8I8Xq675ury2xuuL1dednG5/OILy68uu6Rcd+Vl5ac/+F654qILyu2/vaE8fP896pT4YHxYXcpk2XOXZWXlbsvLTkvml3323LUcduCqcsCqPcr+e+1e9gvctazceXnZe/ddwm+XFSx+FpW999mvnHDi08vxmpQ+9uhjy+Me/8Ry4EGHlFWr9i77qVEvWbQ4riYtFu2+++5fVq5aVXbaaZf4eHHVqpXxzO7B++1dls7vK3ssW1SG1jxYJjatKXvvIv5apCxf0FcWaMGyfOFAWdjfI+yND9wX9M0rWo7EdydTvGWviXS36sr9miDfdMMNWnQ9WO65+55YCN374EPl7vseLL+87vqy9wEHajCaU+ZLJjpUjmL5luRf/+WfNFE4peyxx+7l/vvu1aJspFx15eXl7LO+X6751VXlaSc8ubzuzFfF73Vw1YGTJib5Q5rQAwzwDF7US3amuRKFnWtALKTna7DkFITHALiSxo9ibptkcj03FuPHPPHossvOO8euPUhNoS7Akw4463suLDCpG9zRZZDmJTbqCHH8oSjhtDna2SKVQcilOkQbos0+/nGPjw/cL7300jgZojfhWwq+/YlrZFpQQB9VlQFPabHgYxJw8cWXlW988zvl29/9fjnokMPKu97z9+W0016kScKCsl4L5L7+wfhGhDrLaR+ysfDLBQmTHE3WGWFjByzbAws78sVEPXacVcfrwYT6TaNAJ1ypAsiT+15gul0J3KaA2h/An0UNC8QB1ScmhvH6GYEqO9KJNIQhVUOPfKHn0IfKSXEY/JN9J72gb/ph25GBPgxwGGDJTGce0FNWuEM/DeIm34nJBz3Bm0UEAB0TJ8qZxU9ubmRKwb9JiwkBcTMs/cgfCH+nZzAPAH/LZhpksNsI4FfHNTjcpgG3dZQypV7a/OKv4VvzMppHHVYD7lo2x/vf2JnkdzalMI0C8WN+yHi4aX1u9vDU+Bc//9/l6Sc+rfz1G94QG0pxLVVtITYSFId+g9+V4flb2s6Axk6+00M6/IfV12BfuGhhlBtjA2lwnZkXofjomv6Acn/44YdjPD3uuCfFyQj9kRdR0/VESLZo+/z43bbJEfU3W+TmSp7arTKRE3XlufnjnyiDD/q1/tCJ7bXb+sI+AyKMdh1cQxhssfMewcikkUl5zG9FOMVVnWRCqHaHx/bt9Cs98dH5t7/9rXg0hPkGE3b6runiAcQvZLAYhJG/aRpZ7AgzF8mknXHRGRNxFlqSW7KMj2+Lseymm24sd9/1h/i2J0+3uUXC61vU36a/IF9kwqbSUM2WlfbMHEi5J67CeRJ4arvoZLK5u2rvlfHDuEoyeIPoPk/cubrFgpZ0CId98qUXoB5xCjEhWX/60wvKMccco4WWdK/FQqP5oHUZ1eWEn03bgY4/eaEskBka5zHLPWj05xNYNtl61Gfx7VJXl+q6FsLzlHeKk81TfmMLjE0hycEYmScxhMOhUz/S/ccBPrXsBuodj/UMaXykLGl/bITtu9/+5Z777isPr1lTlq1YEW0RXeeJY25E8I2lhCyDA30xV6ANctsnPnTn9a3sVDMhKw8mxkrHM8Kw14Vgwe1npHM2LWAeYedPbsetAbmAdlp2G+xvaPOyG7ONdGYG3JbLULvrNAyz+dUwWzjp2J/BzgMkHSGvfXzpS1+KD9c/+9nPxrclLELYWfcuH6cj2ClIdERcdm04guabE374jd17FjCcjpAW+TAP5915w74jcBkYHLcTB/OR+p5J80iYLWy2eO3yIMy6SzNpvWMqX/lLZuz6h/wgOy50IWIouqLJ30C57vrrynXX/qrc8Jvr44O7G2/8TSxGbvrtb8qlF/+i3PuHO8vvtPjY8NCDmsRrEqzJ8Hw1/mWD/eXgfVaWww/av+ymRcYeu60oe+62c1mxdGFZvmiw7LbT0rLr8iVlmRYBi7QI6FMcJv1dGkQ1hJb53XPLgt5u9SFbS68mqVuGR8vAgsVlQnO54bHJsnVqribOXBlRu5SwvLvPTnTaNYnfMhKnPtSdLUPqENgj3zpWysRIWXPPneXay35RlijRvinVEU3+501tjVMTFk/zpM4527cKJ+P7Ez6A79eipEv6mlQ945fXx4dHYkLA0SwnTGNbt5V7V68pG4aGy10PrC4Lly0vBx1+ZEzIRjWYb1i3Ln4NnV1MfrDqwQfuKz/4/nfLuef+TIuFb0Qn+drXvLqcdurzSo86061ayG2TvJwmwINvIhjk6dhoA5gMiJQtixEmvEzwGaw4jYCfSjs6tu3b+R6jPz7C52NJXuTKK3lMKKnrWQdioh51R279R71iMOJuMXbXE9KMSY7Shx4/2hvti06Ybzpog8SjrT7lKU+Np7j5HZhnP+uZ8SwzaRPGN2G8HsapCosaBv/LL7+qfPJT/1HOOuuHZbP0+f5//FD5i798cdlzr5VKV+UvXfQpDuXLVQcWHpI8Bk9kQWcecPo4bRtPHaI/Js9xJVFh/uu0H9lpKso/ZYuMEaY8xUBYAfkmDCQdtzcAPyb6DDBMCOdrQRIfszO5l3zIFj++SZyIR3wMmZIzdIpdEgQ/TSRiEdiEwR+zRkOyTLnxj/JSMIsvZPI4A2CazoC9RmSDBoAv/PAPP8L1j7ImXdeNiNfEhy4WhmiTPApMSzzQ/DO9BOxGwpN3+jt/oO2WDdNgfjV/7PbHrGmwE99oiEVzYzcdiL3tNg+D3UbTOszmjuxMTnDa3/UQiggX0vf19/bFafC31Jfcfeed5b3veU/ZeaflZcuWzXH9lX5yUOMdZcGTqQ3TmExyxY8rl34YBDt0w81VVSZoXFeKSZKA9vrkJz+pnHTSSfE4B/CYxzwmFiXQ0Q8BJMFGRj4JrTKSDPTDWyeGNHndrPbAa6Nj4i99obIp5a/5iwyyKImwPA2xXjFdH9C5TfRR6xlIu+qI3OnXlI14Yo1T0MYr5G3aCP2iQhXElVluXGwte+65R1w1vurKK+L3WaDnxCRpLRt1MJ2RHklqYs5fRMDgTzpNhAD56bvULyg77PxzOorcKmEtWNj0ydOun/70nHLIwfs337RMxXwlPuqGF4lhShekR59B/sJfbn4oMjs2dIQfJ3ic2vJ7UldpHBkoq1btJbrUGbIhT+oWZJAOcTOMwBBf8yv1vTw9fP/9D5Vrr72xHHvssep7mWSr7qjfTfrMK4DsAH62A206EmAxFGnjr/ZA3kg6sosRDnjKLqSb7VYeuBY4p3Aaz20XyUigdMvYx7P3vKDGo0m9PXwrqX5KevTiBJngF3UWhqTVyCXvJmEs0PJ/ow97hhvZpZ34TlWLH42LtAd+QLZH4zFXwL/57W9He9tz5V4aQ/mNHDbRWLiz2FVeaU8aO1iUsPm3zz77hGxdr3zlS7UoQchIPRKzgJhuIBYIv8xUNp4aDXabzvxMU6cB2G4ZgJon4W6gdVzzrtMxtv2AOnzaX0m60IwUXoTpn9MF4NeG8LM3JvzSFdCRG3um2emMGXCyUtNZMNCzQ8HO65133lGe85znxk46tKTD0RcTJAY7/JigwSsncCVeBqJjOfXUU2MSw8KETiV2RQTchXWnShz0G/kUYBprqHVYoztKcouRaF4dRCG2p/6MSd+JM5N/29/2RwA8oWnkiPSiBNIPCD3LzsSNGjUmPa5Zu6784z9+oPxSi5E7NdBt2bwlJo/s/u+pye3BBx1UnnnSieWlf/rC8qfPf3Y5/ujHloU9c8rKXZaXlbuuKHusWFa2axGwkG84pN7+HtUhdbZM8hdr0cLrVvzmxzyVD9+EsBjA5Dnewj1c0TIB3TIxVdZtHit7rNq3LFq+c+nqm1/mMNhJYuoDT+jy+x0MztQRnyQwiWOXnzrQK75zJMv8udvKNRdfUHo1GHZvGy2LB3pisRIvckVHVuK0Jco9imBKg5IGci1GeKufDoydND7+5/sldrB4+WnFLruVxTvvWl75V68rp/7pn5VjnvyU0GNM3KV/7mF/VRPz3918U7nt1lvK9dddE9eYDtai7cQTnlL+6tWnl/33XaW8q8OUTraOKz3Vcz7OGxoZL5u1yKJOk1/qCJNdZO3r6yn82KGvb3Ali+829F+EU+CjoxOSc6dyySUXx07YYx5zVIRT9DxDCM88Oei046ZWxP++J50fc+Y3XnFdTDqi4wShYXEfP8omNzJG+qLnKtdRRx1ZvvLlL0qvk2EHhkf5vRUNjKp7PE25Zt3G8rnPf6l84Uv/I1795bWvfUP52Mf/qey9736xQGZhxmKIzj0nitlOyDemdYDJadFW1QnqQvc8LdaUjuUCGETpR/L6Ba0g9dVFP4dbZJkvLf5YCREv4iaSNfoVMJ8NZsJFfcvX1XjQgIUIAwrXteAdv/2iQYa66Q9io34ondR1YuymTfuRGnnMsYK4YPjLbfQ4ABDVeZ1Q34bE9EWJ+ItWYXAmj9ijj4VO7tSHvMUzr5dlHPhBG3wkQ9QXTW7glLJST3ArvvTIzIEwdtpB59X9ou1tqMNsdz/s/DsMf/MI+QSOaxr7GQ12E6+2W5dB2/hlXWjqCv6A/GeEkV7jD0KHv+UC8LO8QRNG8kmvmelnWmnmpAewW7zkx/UtxjBOrz/7mf8sL3j+88uznnFyWbd2rSaKmrSqPrKwpW/n2hbtFOTOOiYyMknDpF7mL8DntfOQNYVs2n8kH+0KWffee1V50pOelBsitL/Y4c9vMzGjLk+3E/VNU/xgLb8BNax2gZ6yr4I/jGNeIVqyLU3wX9pdPwlDBtGj9zzVyDoKXfJB9x17IG554pVap+7Q/hRXPMgrC7LUd7YHqjPysPkBFya2+++3b8w9lixZHLvWPH4S5d7wnga5o4zEQy0n0ocl0k//kdeGjqhxgqW+Ivp4ueHLFVZ+KJaxp6d3Xrnpphvi+8vDDj9MdLn5w0QX+sRG35FF2SPDpBYpRPlQv6Q90XAtj/6pv1x99TVxYnDQgQc2nDC2qz9X+Ug+5r/0QcSlDwu2+i8olQ6/ncFnBr/97c1l7Zr15clPOU5yMAejD6E8Mp8G4uKOPDaKa9MAQac/0sCeV8k67SVBfPgTL+pBPkDARon6W9n5zikWaM04QT3lOefQicLzu6A8ESfM5RLBpC6+pDETCESGNF0HgJAXU+4sQ04mVVbSHQt/KNgYY8OMb5cv/PmFZZ+99w56XjSl/NgsYDHEvJQrv/yuF5sBe2muwRy16+WvePH7SBugUSBIVFoBjMBQWBRYYh1mxdsNRMWQn/2dKdzshFLZcFNJATdsolMVIn3ZUWI0WPs3YVQcfIgXOsIQ4p9h5GX2XTPLZf+AJv/umEUQSAGQJlDnBZiOG6t1AXxbuumk5fQyzOkDyIseTEf++Lj2xz/+cbnrrrvL05/+9OhUqFTZYFK3VDw6Uuw0dPTHDsepp54STxmyywB9ytnJs8vP+nB+CHe5Ac7DbFD7Jz26SXeanfy5XAHMdHf8LEcNlgGwfLMBsSI+HRMORcOQKzpcVRCKp8R3eVFX+HB4azxly7c1K1YsL8c/9SnlGSc9ozzlyceX449/ejnq8U8oe63auxxx+KFl/1V7lIHt4+XGKy4u99x0XenTZH9qYnPpmaNFxcRo6Van1K/OlMXGdnb+Ndmer4kavwnCzsUEu3YSgzKjwcZOnmiwL1g4WIbGt5UNE91lrwOOKKsOOKh09Q+ULYrTLZ5DI0MaMMajMwe3DA1F/vo4vVD+BvjwWnz4IH1o88ayrK+7DD98X/n9NZfHdyU9vCJCXNGwazKugZ2jVTqP+GZEney8Xr5dGImP57mO9fD6DRpkpCfpakSTau7SrtMil5vRS3bdo+y+z/6lf+HiMqyOg19053dXtioube2LX/xiTNCf+YyTyov/8s/LE5/w2HLM0Y8vu++yoixeMBC6YSEmgaJA+iT/sBYkE5N5nQ7djGtiTkcazyvLXDQ4X4MJExMm0+ywsCDj6Jq6zwRBbUK82GW54orLy3777VP23W9v5WcsOupJ5Z82wBUO9zvswlFn6Kz5ToUX1pj0MLHhIQG3A/oBtwfqrK9BxERM/hxZc6WOuDvttDza4xe/+IVyxFFHlRU770TnpfFSne78wXL3vQ+Wj378n8sVv7ym/NVfvb68813vLYcedoTqY5dkHQ9ZqSPco2Zyw4eYixYOSAdcUWMR0qXOerhsXL823LQIFiZxfU3yMbBQzpwqsaBjQhbtIfKhgYqBVR70Zl2qQyxOYoJEWSvd3LVkKKftyC0//BnoVLO1oJ4b3x0NaJEI9klOFtnwpahiQq64ce9ZFiZrCECZxkMIsFMA/RiyxklJo1dkzD6JNhwSUc3THplIk3IHvHjMIKSWoXqAX0xemXzBOxgpVInnYopFsOjkhbwAZcmPdwUdMshALyATFRYbBMVOpuSID93VTuhXZFXZMRFFlkb2EAr6jhukvrkfc9/msHox47pntL9pjUDNczZ/uwHSSB0nYA+5RedFIOA6QThtZfoUkXyTYUHNF3Ba8IlxyPWqCcvwzDd0bXomKPTRTO5QDWGBOFR2PDHN9dRzfvbTcvttt5a3vPlNsevtcYTnUiM10fNBPGMBv4ODHDCmHrAQR1PQ5cZjR0YxiYMFnFkv0Tt1GU/KgUk7J5RZ76YX1SA+FKfizJ2rCaKwr49vCYfkNa50CWJXOIiEqffQhSSK7xbUz5EX6wqwDNBlvLSnO1whQ9BoMs7kjrg8d08x89IWp6wqAemY70c41eFUOU9k6PPIF/qXR/ank+NxMsKz+D+Trg/Y74CyYMFCBaNj5hgs8NSniT7kVbvJOYlk0uICMdGpJ70xUUbeCMrbHMiIV+RbMnEKT5/B5gLzFW6FnHfe+VqUHKmxYbQM/n+UvQeAZ0dx51+Tc9ictMq7qyyhHAFJgMDGZDDpEBjubBwAYxuMfT6nw2AfPp99gMGcyZgoQAiBAOUckFDO0gZtzpPzzP/7qXo1v94fI+7+9Zue917H6urq6qrufv14V8HppDTIKJGHFRF31XOzcKKNydDjUaDRz8EVxbfN9siQ2Lp1u5126gvISLKzzeWlyxTSOO+BK3St+BZ8FY4/h5V0aGz+yle+bKeeIr1g3VGKw0p9bEcCqDN1jHaJ9ky9jecE+uK0yiZfL0sCuYEPbrKCo/Dky0gTdAI/N5zkkkc49Y/vJPHBXGHuWxMZ01Scf6OM92ZYyaFdGUecjytcPQFli/5ztEEzp1VWskgF+nuB1F1poG2sxil+VTfHzZ1wET6MQbl12Okoxzaz0zUW3vvze2z37l0yTI62/kWLXP9oFo+pBR0VxvgnHn/cP1K8YuUKP5Ci6R3veOtf0QkcUQGZesag6QUFuJcAP280Oe5LYVcPhAfxI5/IN/yTSaPgLLPmamlgQHDxxyq/uOcaYRkeYTHLRZ7BYBmnhHzOTgQ+OXuS8XHkoZy83BJ4hllKKOsH8Bx1xM8vkU4uBgYxgJgJhYk0MB2dE6Ni506WCu/1D9BxVjqzNXm6SApIhAN5kRYBw8wQ6VlNiXgMeFEukHFL/PIeeL77EjJ9uvQjrxLq46X7f4Ey3kJpDvFTsTVDMjy4gI87BcV+Y65z3omH2Z6kdid8UX+fC1teROTFbY655TQLyXnrkODZ/PD9tnvjk2bjg9aEUcIJHhptGtQGvDNBO7Klhu1QbMdCziFJGEwRErzkxzY6BDT8hUMR5azzSQnOkbkuO+dFL9N9g41IyZGaI5nKCVkzNirlXyU5fzBjiDLJaSWcpc8xwPDLpAbgOSnhizUY7njmMdu/9VlrMwlcDXYcowlfk95XyESn4WEZEkozPdso4wKjSQqvlK+GFinrEuBhwDX5PmwOBGhs77Rt+wZs7fqTrGfZatt1YEDDYKNt3rLZZxQPHDgoI6fT7rr7LnvhhRfYy19+mS3q61GbzNrgwf2uuHJWAFe+6u0KAs8McKrbmAySMV5SZXBRQK4EMCPP19j9HQ0NWhxNibLNwAoNaTtmRvtkJEHfG268znE+7QWnebhvbRT/d0no7dm929uJvdLQwt/JEu26ZMywOpGDOmG8hwUPQbd0fO0ZnvPVErXp1uees7179nh/hO/A6TQJ4B07d/oHFS+48IXiOykE1ccQeXn94Ucft4997B/sta97g8phS0Cc8oaCQJ4cH9zR0aY6jtnOHVvtySces59c8yP70dVX2Ve+/MVwX/mSfU0D4zXX/Niefvop27hxo8sg9l7TBSS5XPHGSINW1AOFA5502gqn+IkV6BjCPcSTGl338qnaQH2BqwLbVWc/UUs0om08L0VEaWSw8tR+7+zldOLZQfcug1ymouiHsk0ZAPeU7UoBOCQofYT5rUPKUYAyaBeCUGqIw4Crkj1BjGeRN/KV9nUFROnoM64IV/lDr5D5ThXdh5LObB9GhytjKLvOrxU+Hpf7rHfUpwTCcJST9Ij4IQfBv36sWchlPvV5LQTE/1VQH85zys55hUP+Xkbhxz0Avo6zP1WgMOJnWsBpW/h7QJVXOoArhp/fyxHfy1YbUXauzKHYf+1rX/GZfN7dos3o2/Q72MLzJAd42u/8qYJoowDoGVfiejr4KDw9DXGdJhUv5X2ERRoixT2KG/Gor/hc0hvDZHxsSFf0FrWXcIQvY8tQ9C9KwtCNPINvPVs9O4JyzsPyz+u8XxWeYf6OmeOCHGHya1ayr9MOHhyUss/Ka8h9ZCVf2WbLG0YASiz15or8RG+gLZAdzz6z0T+sePrpZzrvY+ARl5lu2tYnUfVDXqLYpg6V/Ex54VTfqt8R5n7ypA96IPfKl+6EDOM9nycef0JylfcsmV1XfqJXTFoH37E6gP4zjdHM+KZ6Qwd3/gOEr0s5DIIW275jp911512Syxf4AQWTk2yHZzt3yKPAhTaoyqHMCn/wgwZMZF511Q/tda9/TRjFwo2xw5uiKjV4grxq9/O8pft5+hTPUhx0716ZjZ7BXZ75XKXzPqGxjQToB8ixzq4eXdnqja5HGuQE435M+nNPP0EOk85XDNWnKCJOaQyjE/qR3A128KFdovjAs4KoTk0uCSnPN+sV/VZyQlfcsqVL/SCaE0860d+RbGdsUrtRJ/BrVZxnxWtLFG/5iuXxovvll7/NX3TPwmpQdRT+CZLxShf+tedEPhHOOAn5XDZOwnwlBQulw2V4PTxffKBcMQHyvoyT94kXbh6fKk5CpnHw4Lr4goxT80sXQDhl4QinY6BEAQgPBANHAGOccKoTs9A//elP7K677rILL7zQlSMcQP0YQBPIk/wQGIlbiV8+A4FbQBkXKMNKKOPhflW88lpCmT6EwsLxE9+8B8pw7hkU8HH/SklKIA0zHkGfWFYcFn35tgfxMeRYPpyQks/sDUezctoRW5rYt9nd2mT33XKjTY8M2JK+LmtrQRAxG6GOrf7AbBQlYvQIk/mB0mcAVRanKFE+daSd2CLmM3gqGyExOddsS47YYOtPPsMOKGxOcZW5Gw3MhPAOAvWb1X2nFH9XoFQeAxsDSJuUWNXS2ppmbWlXiz354M+tcXzYZJ9Yp4whZj0o2zu/cIpjEMU3KF4NzdbWKQEtK2SPBrCBkfE4bWtScaRMD4+O277BEds7OGZdS1db78rDrX3RcpttUZ006PH9Er6ZsmjRYldcmclcs2aVrZRg4f2SOT74JEPC3/9QO6DY5gcEEYDsK4Z2bGELwc+MrISp+BcDinZhn/G0FEMMMOjW1dnl9aDtoq82+uC7YuVK++EPr3Ij4YwzzvD8aQfduJHR29PrAwuDLx9BpK+N8v6M8oCODHDwCu2G4x4/tj+AJG2HoU+5rtRqcKZ8BnlXBtSW8MDxx59gX/7KV4XTgJ111rnGt0e+/vVv2u233Wn/+In/aeecc+78FhPf79smQ1NN8ezGZ+y+X9xrX/zi5+1LX/qife973/MX6JkZVol+Ghyntx1++GH+pXi29N1w/fV2zz332HXXXmvfveI7dt+999ouGUWc0reov9/pRT3pGz4QyaUijEFIXfxZdEexyeV0jF/wYzaRLVoo9f4CuysG6rPKz/9XfY08gPCPtoXutDMOAtbaq/KrrjhojToBEA/ADx+ulVeVPuRN3nu/Et6xdYwVEeoW5XClLYmLYxRWUh8Y6XvkHwYIcki8p0D6LG2JRCEeRjermvBBuGjnUKqAqFsJPJcu6lCLw3N5hX71aX5V/IT6eAkL+QH4Jy3SZdz6a+JcPgM8Z7oSn4xbH99BXjw9X1r6EsnSUBVxlYQ2ljwW37GFk61a//G1r9mb3/Qm9bENau/Yxx4vQsf4kQZJuPyf/BPlRbkRhzannf1YWaWFnfVf8pX/8pL8wNBNl2HEom9FrPAF6KdMxDQ1YJQg/9gCJuXLMEpC4Ys+FDQAwF2Ph9AD4Dn9Mn46YP5Z+fFRWfh2bJRTjThBqtkefvgR++pX/8P27dtvxx67zuUA+Q1JLtO3OelISM3zNeMYW5fhayZukJc33nijHXPMMb4FHNmMK/F3WeB4/DJ+lJXP9fyddcv68R8jg1VOvgqOvGbr+iknn+w6DEBZ/tFAlzUqQ+1FG2AQebsrL/VK3XIlCjgpLnEk95kEvP762+xFLzpXhk+n+vSYNbUwOcHEDe1XR9fK6V913+gTQI888rC99rWvcRyzXgG1+tb8ArKeZXjpIIDudE/dwCXwcWNXgFzzSTOMT0WGVkhHn+DUWM77QOyWQJaFvGPyKLbJsWWP4pFtTnN+XDGQpd94tVkt8bJYzRLdRGvKJBADiBDqr39yoa96nar8vALcK4+oOX4AdWr0DyLefscd9ty2bXbCiTJMJE/99DfFU1HWqn+b1N4rVi73cZxvAPk7JU4gzyScZ1ndBxMGoTIMSOTKTpP+LvR1Bco0GY80CTxDhMwv/YCF8ki/hPK5jO9O5cTAcyiU+QUETukSyM+fFX0+z8oBfu93EbcsHzgUH7/1+7Is4uCHQIDRoAUzuStXrvKPHbKn9eUvf7kdocbl5VleuiMvHHGpX9LbB005/HHkV0KWlfiVsJBfCZmujEd+WceEMk6W96ugTF+ffwn1uOeV5OGvayUo/aECOiS0gBc4H31UiinKKQ2HsGMGnn2Mba2c8S2hLuUZZbFZg0uPjJC9Wzba8N5d1iABNj01rnxi9rVB7UW+bR0d3g3JK1++47QJXvhi9gnBgCID/hhDhPsWArXN+EyTHXXS2TYwroGMGUMJOv+wowYKtjQ5PvQ75Y9Cz71vQ/GZjqofqczOFvlPj9qj995pbXy9XTi2SIhhhEAKBj+W5QFWbnin4aAMjjvvvs9+8eA227j5gO1iiXvbTinCu+zpZ56zTZv2ym/A9g8dsMee2WI33/MLa+tdZEdvON5mJQ/YR4rgm2b5WDx31513iF+PcaOEmXZe/B4fHfaVDt5B6OnukhASjRSXRkPhgy7QyQ01+eXX81HAfYZUdPCZbglLaA0NubKNivbE0Fi0aImU+o323e99184880wZ88fLyIwvuTMYY8SQjqV2viLMAM5WFAQjAzI0ZlB2HERf+hMUd8VTfxEnDCH6JTRnoObFV2jgPCDjE+OGAXBqasa+8c1v29nnnGedMvo+/rG/tze+8TftVa96lQtuXsh1HhV+V111pfC+wj71yX9xo+6hhx70ffKvec2r7F2X/yf73d/9HbvsZS+1c84+01720kvtkotfZGeecbpdcsnF9ta3vtm/Yg+9MV6e27LZV1Z/cOUP7KijjnbZAVBWKOpcURJCcWerS5PaRj1YvBirxKxkwVvw2LwiMt+VoEfQhH/kh1M13N+rRLgA/5RvHqfy9xUHPXt/1BW61qfhWnnU7gV5n/EBZJ1DVT5xiJUzihjxxKcpacfY9xyGhfMPfYr21j3GyOh4fBWf+Mw+MtOsnD2OZyweYSyEXigl4AsOiWXWoXSOU+Vf3pcOHNMlLOQHZB719wn5XKbDL8t3ZcbbN/DPfpXxyjLr81oI38wnXUKmja2Jh8puykzAC76kzTzU47KCFUYyCtb99//Cbrv1ZnvjG97g742pA7sxAx8rOrlUDsgrAXLKW5h6O7ov3iqAC2UiY2BiUMeoYOXCjQvJUK6sgLD9ChelRL4145s66+rxcNOSe0PympQfq0CR3rfACJeIT9KgH37klTSqh1DEQbnWhrXnJtt/YL9v92YCjIk1jKwdO3baNdfcbL+4b4voNGDr169zmeWTMaMjoj8yWHmobLbfknZ0dEz9Mbavrj1srX9+YO/efW6YUBZ8Dq4A77ZGH466lHiTHsAvcKzFyTqXcZgwIxvypD2XLl1qt992q586yfZYVnyJTglcXYHGiPTD3KM/OoCbbr1c6MQKDgq3oiPjb7/9Bjv3vLNFB44bZuvlqPKindGRDu2buvEswRMDjgkk3jvli/8bNmxwOkIPjCbHv4qfV4C02beyvkD57Dwv/P0bTXyfhAoQRBWJ53yjZzl4xA0G+cckXtStsYkvzcf35nx7qRxGE/3OjTqljfeu4CONsTNTiseWL/GAwngnkULYMkxZKlX/wIt+3SxZqWfhCMVJELjjhA+xq0fqUg/KUfk0+ITe1/7j63bWWWc7P2NIs0LHZwo61BibNz5rq1av8pUSTsdr+q3fesdfBeNQYGRWEjfD8FuI+EASmSsNQYPNE97T16B8Jg55cc34ZTkJGWchyLj1eVCOX0XQMm2ZN/7Eo3PXC1fiedy81oH7VdlmeFk+kPnnLEP6JUArwpm9iGXsGDQAV5z13N/f7+8+5Et3MBr5uVAWzj4oqo6pOOFSkBHPhaegxC3rl8+4Eq+FIOMlEL/Ms3RAGbYQ1IeXOJWAX33cQ+OpTP4XXrWZAQ0JLhjwbfD3J1A+VLoPdgTwvgXtwCw8S92NKGVS1ngpu2FqzE466nAb2rNDRonaY5blcJazVaY6qytVXoYEtmhNfpQL/ZkRr7BW/hgizTJSEIit3tGZRZ9qbLf1Z1xoQ2r67r5+m0Npk+vVPad9dGiwIK8e4cbWLRTsWA6XcdEupXp2yr+I2qWqDO7YbM89+bC125R18PEp6l3hxYw3inxLM/uCm+2uu39uDz60RwK3wVat7LEjDl9sRx252pYu7rHVK3qtv7fFli/rsMMOX+7fS+E9kgsvfqmdfPqZ1tu/yI079qyyGsPJONDj+uuvs/XrjrVlS5cYR8Ty/keHhA9GCS+r92lQZPD3mVFRBppjIGC0wdO55MzqiH+RXXSEtzEwoDPtxNY16OFOfdYNB+W2a/cu+/a3r7J3vvPtvjyPMgPw3ZWMQxn0c7Y4UC5CncGG43Z9RcvDsi/F2fi0JWUD4Avks2+hpE8rvr8vJJz4zsqqVYfZzTffqvJm7Mknn7JbbrndXvayy3yP9P3332/f//737VOf+qR96tP/242SMSkwfPiR7wP8/u/9jp9SduIJx9nixX1qc7OhwQE3zJAffIySGUW2C7ZKTnCYwMknn2BveP3r7QWnneaznDt37TJO4fu1X3ulaBHby5xhKm4EqBuygcEb3kU5x0jxPqjwUJJCWYu+prTwNrTUQEmkVLDcQFQcn7n0ay1v/EM+kQc0i5UIwigr+zVAnHTzz1UcXPrTDtzjh4HL1VcQ5ecrlfPlwWNKpzy4pkFCWwVLMFBLOVfd2cbAgM5Lv7x4SzBxkCOtnF5TtTMA3oCXTx/TVf/cz3GWS1mWeJb+aRSky7HS8ykg/bKMDM88Aa48531e68MzDlf4NMcKwrP8DM+4CWXarFeWgcvxKv1L4An+KvMv0xIDRTRiVmkhtS7gSbty6MaNN1xnWzdvsTe98fXWIx6nP9DO9GkOy4gU9UDbUx79VuHKPtDIOnLlP6uzKFji4zkOIJHCNss+fE7uY6VDcgNjw1c8wsVWreAz/86aZxz5sFIyMY5Rwrt2ajvJydi6hWETZQKigP+iH+BTo2/iGAo3dSAciPuMT2YozdABPPwDheLpI444UnJouQ0N7bR7733CRscGfAu401TtFZMQMthFGuIzQYQMjPdQ4vAGPinwzDPP+gvvsdLChBuGSfRd+nj07egPgXcNAv9wCdnuNX+2U48rP25n/eO94PXII4/4EcUcyoJuFCvsQQuXM25ExGSC04H+CSgsjkIXTzbAl6yEz/gk4Q3X32Bnn32m9Klelad+xfdBqEt1+lWJb5Kb/s87DijVbCnjEw2hl0VdkLfQoISoV1yDx2tQX39+fmyx16eqSxUv5Gzog7ldjUkwZBYTLOQ8NsYnH+AbTr1ixYTvOTFRxvjGNl62D8OHxKFe7FBgrJVT/YnnxgckrNoAHFzuCqeQgWBU6/cBGO6OXkXD4AniOI/z8/oopuQpqyWPPf6EbeTI51Nf4CfkocvMim95V3GTjJLV4k92Bvk7JayUkJjywgXRSghcwm+eoJUDEtn6MBCth0yzEGS6EniuEeOXoUxDPFwSSKG61ga/jHdonjV8/UnXTO9xaMwq3wwH0i+eAvy5LjwH0fn8BBkHyDDwwCEg6ASkQ0jAjMxuYJHzcjYDCtu72BuKsECAUEeYMAcY7smSK/mUUCuvBolr3icshGeGZ74Zp/6aUD6XeScQXroSeK5PUx8vn1UDjwte807PIbjAd84GBge9gydPoCAzWwK0t8W7OA0SiijSGCWzY0PWrQ74yH1328zYsLomswuhWIvCEgBt/j4E5VAegwLSAgU3Xg5scQFCOymhtwdKD4LAZyjae2zR4etttrVbQ5pwVD06NciQtpVToIQ7HZ4PFDJAx6w/M77TbpSge/d1tluLDKZNjz5gY/t3ySiZdqOEQRsBEUKNd1wwJMCf06CW2/oNR2jgWeNGxPLly/ybJ6ymHLZ6lS1Z1G9Lly72rVkNMmROPf0su/DSl1lrR7eNKy9ORPGXoNUMKA20BtunTjj+OFu9coXCoKt4UXE6JCT7e3tkGElY6hm8VAmvB6djsb+ZlSoEXX9fr/VWxgvtwmDEiomvTOnXISGLMcnWK/ooqx8I4wcfekjpp6Wcv84HDbZ/MQNK32G1iu+MPPfcVr/WZhVjBo3TttQg0Xa6+jcKlM5XcBjgvG/FzDL1Bphtgt/w4zpRrWqNjIxatwyBdes32N///T/Yli1bHQc+cHnlld/3d0F+/vN7hOOoXXjBufZ7v/s79o53vN3OO/dsO27DOlu9aqXaCHqMutExKbqwasQ7Nf5eR+WgO/zAe0teETm2bZ1+xpniQ7Pbbr/DzjzzLNuw4biY7Yc/ceIrrv7TPUkxwl1RUV3JFwambehR2bcqb8hT+XGVjIwQpw/tQX6UwUQA9XYDQM8+kMoPIxDjgMGVfhlKVG2MIO8SPE8KFngfB3cKAYSsyzsfgGNQ9K02Cnf5rfoolb8z4PjAD3L0Lf1Vcr3B225Sxgp4EU8BLgPAjzyYcfR0KivkSuDAMy7xT9zzmrgGvQ4NAzKcPOuhPj5Xr1NxTeA+81oIyvjE4Zn2xs/lQeUP1Odf748DFiqP55S7CRmnjFmmZYXEi6r8uEUXA1Lecb3uums97lvf8hYp/RgCTAIEnvChUkWiCsjTDcn5kvGAW7MtMv6M+hkGB7KRUw4HJZNwA+KLAT0PqazRcJKxszOsEHCIRBggKLcUAVmaMUg4kUnGzOjIAXUEtm+xChzxHKcKH6ofxlKM0YRkXbgSHs+Ba9Irw+FBT0Md9ccTE07oC0PDw776sX79el85PuKIlfbjH/9Ysmizf4MF3YHJjf7+Rd5WtCn9MCZiwtCgPGQ/pyft2bNb94ske2MLGADOqaNEPRLXGr+VfJTXkjfCD6M2JmUZK2OsmvHTHJdLQUXpZwwkrjv9wrCDF5mY4ovsGI7hx7gqoihf5EZccaxE3HTTTZKz56ou/f6xZPQpqhMrJYfiCRBGfcGJuoBjPlN3gInHMk3CPL5VWP39PG28DIXhHIfoA34V6pEOmoY8YiWLtmLyjPeGfGKFU8bYvqWI0Nf1G/EFrMHKPgccoLMgx8iciT9E46z0G3TN6anQT/3ELl0dAxUO/WKCBhoGVvwHH8fPDW3wxy/qR5BPXFVXfuTF7gyO+/36179hp59+urV3tGssHvbJR46U37J5ox22dq2vkvluhGQ0IO/nC5FLv/prAnGA9Ifg6TKPBOIEI9fyKNPV5/WrYKG4+JX5AISXrh7SH7zSzcdzwfarocyzLBcgzGcxqo6e+NGpcXkPcxDOPUwPgAcKFv50CN8br87Kdf/+/fNWes7clvjDmFGPmkH0/0KTvK+/AtxHnpGmzBeX/sQB0r+EMn7CQn7/N8iyKizjl35yQC1f7sNBDw/XNWbnJZSrtuCeK/GYjfbtA2ofDBCUP/xRkFHe0GoQ/lu3bnVFGzYhXwQkSh/KGAo07YZCSVdnxp8lcRRX6Th+DG5XT5+fetUixZ65N75P0SrjiJcVGXgxSJiF48V2FeGgGrjyNKWyOEmqtWnOxocO2taNT1kL2w54ERB+Unq2VTGT7UcuatBplgCemaqMAtWBAR/8VJi/pK/K2MED+2xCgoGVFvZu8xHA/v4+x5/ZFpQCFGNWQTA0WG5ltYMTruBjeLrkAeiMP9/5gF9DeFLboPPU1ITwiNOkyJOX4qkzW8DiQ4mzNjgwKLpxog3tRtvEoMigwMzKFVdcYW960xs9f9qJU7Wy/ekr//Iv/9v++I//1H7v9/7ILr/8nfbRj/6d3XrLbZBBQrvVjRQ3ToQVSiqrJ6yosEcbox/+ImOu/gVyXZ1n4CcJ586uDsa+qq4TrgycddZZ3lfZarV02WJ785vfaJ/65D/bjTf8zL73vW/Z+9/3u3bG6afIqOPjgyzBt9jYyKAE8qy1iSCctIW+y4vvkzJSOAkFnoR34TnuWQHL/fXwKcoGde4VX/X09st4GxcvzTg/McDoEk73/s6E0rByQfswGIAvxgR50I44JxLV1y2DnYLkMADoawxyrBZKsVE5wyqP7Yd8HHJcipEfqCD+HhE93V/5c7AB8fCbVNk5CKbLdguH0pDyvJA5FW7ss+YZHolZvzD8dQPKvgKC0QouOB9kwV3+GCfQYEx1H1ecCfULTktrQP6Ch/q5G99kJCBvytTFHUoxig3l4ZJe8zhWzmlYAXjCo9knfJtF1VcSkCNl/ynzz/uyvISyvDJe+gP1shEgft5zLdMRf6E0APekDdrnuHPoOFfikvkllOkBx6OScvyPl9ybRaNx27Vrpx111FE+NsLn7DvP9v5lUBnu7b3W5TFXL7nyR4riGjhFcW5Eee6XnNvtbmJ8t9pmj/odzztV1o5wo9VVbnx8l+LsluzcryxHJBORYTKwlR95irPkfJqp4lHKBRcV507/8KwCkhZJo3Slf/19OugDH46NU49JixP4mn3SkvLPOecs+/u//5jTi/cikBEpO4MXY4ILGc5EDPTy7x9JLh9+5OE2ODzoqxm5DRnnq9uMGco/2h6DHQMX2mL4Ui/qAJ3DDyd03cUqq7zcP+QmLupntm7dsb5SgmxjQpY6UjdkL+2PQ8fBicPUBvAOPKZ+oatGbo0h6huzjFd8i2rO1q45XPJSclp+UsElvyIeTQFAy7jSp+IeSJ4FN/osz6mX4Zf8C5R9INPlNaFsu3iuynZrvKRZAMkZozA4uUeGsQrEV9onxtUHJKe2b9/hsp4j/akrk0RM/JCLVwfaw+/wo8ppwlCWxiHtRjw8ZFMyxqcnhxUPXQW60tYKV7+V+HZ5SQ7kJwzn88IxKUS9fUKoEpZR53DoF6yAnXjC8RrvTrN777nHumUYo2sogetU0NFXcpSOvObfKUnacR+RogOEX+2+HjKjbBye048r+aR/eSW/KDfi5DNQxlkI0j/TZ9p0CMF5/Kt61ZebEFb3oQ7h5zNlh8Q7tIz0y/JL4Dnrj0NoeJ5FOoA43OcsAQKC8knDldkL4hDGHnZeet+xY4d/3R1BTTo+ygZQZ+JlOXRYgHyyPCDpAGSb/SrItFmXTI9/OqDMF0ha1sdLSL96/EpYyL/0c3zyvnKKMJ8vLrcP0MFQvAhD8KKM5ZImwCkebK/i6NzxsWEphjJCZiZt96an7dlHH7SlfXE8LcIRFFg2Z8vXlJ5ZCaGtEEi0A4odM/oIVRRHMGaWGAWus6vblZ/9A0O27uTTrXXJGmvs7LV2KfV8ryJO/IkZQrZsYVD4xxM1kPisLPXTQCdRYP3dncJxwkZ2b7dH773DFnU0WzsCx7dCoQwwqx4GF8YAeXC8YXd3r2/D4kvqnA8PXsi6Fgk1ZmFYXSDN3gMHbXBUQkWC/MEnn7Ubbr/Lbrj1dutfvNQWLV7s9IWW4MWxfhgRy5bIXxUeHxvx91p42R4asELCzAhCCKUaGqJcoMTzpXY/qld0yjDSkD8jebyDI2VTwDdbmDnasmWLfelLX7Yf/fgaW7p0ib3k0kuFM4I2+hMKX/aHJUuW2ute91p7yUsu9hlEBPjPfnad3S0ByZf8+0QLTv9gsMWxWhJ9L44bhq+yH8I/rrirbj7b5lgxsE4rn36nB+U/9dTT/s2U//oXf24vvOhCGSqn25rVK9W+Y6JBg/JtU36N87N2Uxr4I38NPOJBf4mX+sjDV9pUEHWKrRQx2UHZvM+CkcuxznMarP71s//HGlva7b/89u/aqGglzncOZ2AR4Zx/JJm8bowhbMWjX4yNyihBKal4BUehpYyg7jFo6155oeBj5LDtCZpyqh3vQlEWp9jBTxhFB8XrgzIe1QlVdoO/u+EfhxSdeKHe89OvpqyAavTh+Z7tZXuQr+4QxgCO8hoDY8hMYufKCG3hKyEqi2fw8hUUz4i+LzzVzvjFOACPIbujPJ5LIw2A9tCklDFBl3D1fikX84pfAvdJ34yb8YAyLlA+k464qfCny7Evr4lr5o0/kyVlWJlXbfyolA3585z1ynyAfCY8gXvyyfLLsBIIw+CknEzj+alM2htZ1Slex58vjZ95+ul27DHH+HtP8Ab+Hlftppp7GlzFnv7kV90kDvB0bKMiFFkxYTNTByVTZJSMD0hej7hx0do6a3xnpKUF3PjGicZStrvMoBzzoVc5Xf0QD+HseSleYyNKHZMag0pDHio7ep/jk1jGXYWT6uFPFY7QE7oD0AMo6Q0kzZkk4DsV0AN5wERYHNoS25KRQy6j1E94146Vj8VLFrkMQVbS1kxMcCVvvuHC9yKQB+THGMcqCdtqwmhAFrWpX8E3iOY50SEmaQIncKQe8Uw9oh9Dd8ecf4eAonm7ZJ1oV8ryuOQv/mA7NfVgnCEvqJllUTfSgb9P4ukKP/ANFHV4pZ/1bb98c+WIw4/w8adDdWBMZaWdcgGnJ5nSGrriTwj44MdkGFvpAefTKl3UsdYu6fKZ8Mg3IHEFCA++9yd31Ae6Rum0ccgmtqGxMsJEWUtzu9p52p548mn7yle+Yl//+hVqsyF/d4hj7dE7oJX3EeUVtIHPoItKQb4Jom4BxPedACprepp+hGHTLlkKraEp2Cgd9PZrrrJCr5ANScOsL+XBK85T46O+nfj7V37fLrjgfB9XOT2tRzrMs888batWrfJv8g3KmPbTt0CcDHLA4TkJ6ktHIFUUmC6J65WukPq/QX16rtkJE7J8wriW+fMMlOnzOSHTE5UGICxdhgFl2nRZFjHAq2y4eiAfcqjHjWfS4RAMFBOzCYfWk3gAQgDBgDJEPsRjMGQ1BAXxjjtutz/+4z+SEvYl+853+FL2Nb6k/e1vf1tW8nZbvnyFL4+htOCCGcNqB8CLPMt644i3kH8+Z915Tj+uWY8yn6wLgB9Q1jf9yrzwS9qlAzI8cUv/Ml7mk/cRA6j8nJ/lWwWgbKJwQ1dmETBACEcpRvFn+dt5Xcomg4wx4EiBfPahX9jIvt3WLSuFF91n1BnZ99rX26fBTAOAcCQfZk/CqIw2973tyoltRKwo4M+54hgkE8Jj/8EhO/ms8816lkrpFw1EB5Qp6OE0UVq2U6G0wRsIU8JFfZ99U6HWMCPBOjlqj/78Dpsa3Gf97RqAxkc0fk76tiqnP7RwRGIgoa1YCQBXjBGNajapaBMaW5jN3idD5NmNW+yJp5+xTdv22rY9++2eh5+yB57aZFt2H7DW7n57wVnniIaxlMzAAG4HDxxw4XLJi1+swVgDi2jDti2UCJ/xGhn245dZZeGFdoxm6oXjZDHwZXCifTBM4F3uAbW0cA8lKt//2Lp1mx/RyAzqH/zB+/xdEnSNnM2Kfhf8xfn3CD3OQj/8iCPtkksutRe96EWe9xe/+EX72bXXenxWN8gbpZR+xIAGHuAI7dJ5/qxS0L/0DJ6sFJEGZQo/Zofuu+9ee+ELL5RCzMz4uJpgRu3JVile9B93R+04kCAHXN92pytGaeIPPi6DdY+ST3vCS6zIYRjMzMl4lWF7/Y232ne++wP7wz/6kB29boN4WUaq8GKAmRbOGB0YDWNqf47GxgD2lRLxAtvoeP+IWVJW1bxsOT/dR3Hc+BQd2IoVW6HAo1EGxqQNjYzZwNCwrzhgjLRpwGHbHyslu/fuoze58q9Ker+E59yg0UCL1PDvpqhuPtsmPqX+lB+zryEHvD8pHsoJipz7ySk3T0vfYHDEsOdKXenvjL9eJvnpnkEW6RIrpHwjQTR0cYMcibaF3rS9pyffiBA0UVkp73hOfyDlbfBLyPFMg+PZ+Zs8BVFW3JdQpgHyChDf5Z3i4HLWFsj8cNl/cPiDM8YIaVD6sp9kXFzmA6R/jgE8l7iXdSJOXklDXyJu5kmulFtCPFO+yq7iAvBcyJQ4MZAZf06a48N3GPkcrEE6lETqQ2eALyBRFMG4AC/wUBkv1FP5894aBkkz34ZoUHmzozY8uE3K0bDSI48wcuU/RxmselBf0WkWJZl+CR2pu9pV4wCna01McKhGGCRzs+NSFvl4Iv2a9NA1d0oEL+CCzIEf9S/pnnEA0uGoAzRNes+D6uJfSJe8zHqKFHFVFq5zMF6pz3T3dNmKFcuVD+2JTkW8oBO8Tr6UkW2GHKS8MGBoW/i+Kl95k4b+Cq9TNnGjblEXntMfvxJv4uEfZcS7fGQa7Vi9OykeYGVEF93LoTSzxUge5BWTjfT/oDGTE0zmsFuBcpVb4Kf84ZNjpR8x0YUy7dv/IJTjkowTuLvCrsfEMduCPGOit4pXuQznWroMp69l3cv8AB/vFI6hhxHJNmVWoHxLmvQE9EG2Zo1IvvK9FYyF5iaus3bVD35k//75r/oJayeceIy99a1vkQHZ5zsKOEyFLdG0jeu/VMgdddZV44V/I0Z19w9Din6MJRh1GD0cV897KlHXSDmfg3jOt255r8ZVIUSk7/Gr6o4cZcxAFjD5teaww+ynP/uZjy9HHXmU9N4RW7pkiT311JO+dYvxmR0V/qK7E5JfRdB0ENFnjRwOFZSEU3AChMeVfhn3V0FWIMvjWkKGZTxcCfXP9QDTZ94A91lG5FvzwxHPmZo4FSplue5fQTR4Lby+/txHfK7hVw+UhUv6wcQMNMxOPC3F8C/+4i/s3/7t3zSITPiXq8877zw75pijbe3aw9xgefjhh40XWx999FE7/vjj7TA1PMpR1KNm0Sfeec3yyvokjRLvMiyhzKe8B0hXX/+FoExLmf9/0yT8UlzCq37noGvGcD5QWe7U+UiK0PaTKeTnX8hGgEjQsSLS29lqPa1N9tAdt0pjH7Uu3TM4NUupBA9OufCP6YnGFIfSRoEssyIEEawtKjO3PSHs6UoS765EjintC857oVn3Emto63Thn3VkcIAnUExRbhGiVE3U1S8GEnGatWmQ7JgZt2cf/oU1T41ZhwbBJuHYLhypE/vpGaVijykZqM2FNzNg7EndK4HGXvrde/fa05xN//Rm27XrgHhw3A2izm4p2jNzdvFlL7fXv/Vye92b32bnXHCRr5SwrA5PYmSsWb3KceVDSeeefZaMtXHr44VzBpDp2ApH2ZzABeYYKTiMOlYEYotO8KSS6Jm6Rx18UEbJU4DTXTREmVwvJeXiiy+2884/31aoX+zbty/oLpdKYSpH5Auv0L70DRRqjNK1hx9u5557ru3Zs8eP237iiSe9/yxevMTToQD76pnqE1seRtTGsZ0SZSm/G4SCRNvDW7z3dcedd0r4/tR27Nxhr/yNV/pgGQoRdSMLBikNxHqeX8lSWoxX2h3mdIWBWLpw6AGrEBgDHFvNjBnvHHHG/P7BIbVTv9qx0f7hE/9kJ596hr3nt9+rwU19WHTAyOR7NGNqqwnVn0HPP3ZF4aKR72lW2Y6MHFzsckE38e4QyljwEWMB6dyY1TNGxz6+h6BBEn9w48NYGEEo+6NjE2ptKlmlV1nUh/KnlRe048OMKBTej0AJLPSP+tNmONoSutCPiAGO0ffVBzRw+8vqevTVIJVD+6I0YUDBL9HvAwfoTB7UhYEYEFp4Rb78Vz7zfUbANfsmDqguXm76lfKIe+oHlOGZh/dPXcs0Cem30LV0ALxerxiW5aUyW5YHXjjus2/UO+LmuMQ96XnGlWVwzTg45BhxgZjxruEPZDxc0DfK8vzVRjH7jgEROLKayrtYv/6KV9gqKS18kBZZw8QQ4S7LPWfhDdNW+akkd/CB8xdO4f4uiIyNqalhGxvZbzNTg2J4jAjyIox+R3/kXrdwsK6RG3lX/OD3OMX3VRRWF9RHpysjBVmM2BMfe3rScKOU1BG+VKDoqbapwrKN0uVzXpOO3AOqsXg87kvIMmkG8uYKrtSFVJ5cz+Sn0kFDWEU5AVkOeVXxKc3v8Qwc/J1HEYn7xImcSqj3dyNA9+QVLsugjjWji3HOJykO+XnR7iK7MBL9A5SiQ8SIPpE0xYuLv/+jtsJIIz70AH+V7HESHwADKHk9/YCoZ1wTAvda/ct7wPm6yivbcR6Ulnc8qCvyhpLID7mFUcJqD8YI95NT9Amzbdu222f+9d80Xt0jQ+Q37U8+9AE7//xzpQ+uUVrea9V4q75BKTFpKAL5k/Jn9UjtnbSO8oIeAPk7X7oSRbpIWbsKN91QhXjmf+AdfZmwQ+tPFORvvnfIe5233Xar7x4I47PRNm3e5OMuRgnbrZve+c63+4vu5Fw2TEI8U1AQNAkL86Qr0yVCJXLl/a8C8q6H50uX/ikQgfpyQAlBV+9fAnEyHAcOWUd+MHpJkwxzqLwJT1okZJy41tKXQDpWSRDkAIoQzMvMLidQ/Pmf/1c3Ni677DL78Ic/bG9/+9tdEeMo0EsvvcS/WfJrv/ZrKqPRrr/+ej9bnGPrWDXxUwzECJTtdalcCZRfhtWH/6pn7rO90j/zS8h7rqU/UPolffMKLJQGwI94ZVwg40cSWi2u0Aagc0IP/H3FQb0PoYeS6gO7dxoUF6VidkuGyPiBvfbYvXdbT4vynZm06clxKXq0f8zIY/HzUjdKqW8XUZ44UFAP8eVwwnk3xZUcKWuslGCUoMidecGLbLy504wPF6rdGcT5KJIbUCCtOiL06fB+8ga8ySCmuEiHdrmuuQl74r67rRccJ2UACc9WxWElBH5skZLIR694v4S84C++1cEJGE888bjdf992jU9DtvawNXbchmNs/bGH25GHr7HVK5fZsuVL/Yvk51/0Ijtq/fHW0dNv3b19yqOx+pJ9nPCB4sO2gG998xviyfP9BC1mEmdVLl/MZuWEQaCrk5f3qQ/tQTuyxSFeIMTwitnwwLFse+oxLH6m7TD6BoeGQ/gqLc9uaCg9hgP9KRSuGJhhE9oXRQD6ET+3LBGfD3ZdoH7ELM43hD8vRHLPEdw+OyfDhOM0h4aHXEmnHL50z+wWOIAnxsmIlCeELysNP/nJT3z/9u///u/5IQKs/LBK4oqB8GLGjXzgPxT82C7W4jzpilalJcNTTY183Z9vqog/Vd8GPTcozf4DgzYygZEh/m5stS9/9et2w0232Wte/yY7at16Gxge8XSihNPNHQSpBiTPT3zmyrvwpkjuUQiZvYPHfNVHeKDQw9XkgTHB+yPwD9+y4Xs1HBFNvsQR9sIpPjwYH8mqpVVSd2wV9O5Lm4geDKKpWEe7EyHGFVKiPPgqDXh6HiRWkSozlA/VR2kZzPXg9WBFibKImeWSN3VOuQXgR98E6uWPbwfxNHHFBQiv6p4LeCfuxM34QObJNe/LvKh3+Zz35TOQ6TMPgLCkW1lmAs/0nUzHPfyFy7GKtAmJe5kXcYEy7xKXLANDnXt4hv5ImK/k6aoAD/slp7wwPgDwcFrolzhDZ+TCT3/6Uzv7zDP9BCna25VVhXO6HkY1fd2VKzcgkl6BJ5Mw/o0e5I5zZ65oDNj42AEZKpwGKBwUN97hc3QdD1LgmFl2bFWWpJP7JW8wgcVpXVNTfMx2UnGin0t0OP6BT1ydT3VN3MAbWeoedZD1SP5IyPu4xvjgSHsWtXxoQzf0Fe5RPRl4kDbuwQGFl1rhNa/IO1AH8TW84OkizOPBI9Vz8AqVJSTSRnWinoTlc+Sd9ccRkPGIAz9k2wNzrhtF36rlwziO8zqqy4tLXFZnMuKrdopJvngGfyi66MlqKzwf+lrgHjBfH+pXXbOfAOAYdQjcw4Vfpi2B8Oybnt8vpaXftNjAwEHhFVv40R/4wjorFoODkuHDbHvqc/n1H//xdfvyl7/m33B5//vfb6e94BTJPeowZ8NDcYhP0IqPUXLkPbwYbZOnfOFoc+dpxQsepIXRP5EPopvaHX0o6kXqcJWYdNz9yr+CfvBEgtdVfylrSEP9OFznx9f82CcV0XNZFcIoQW9lHH3iiSeKjydS6wUgiVk6CqAgXM6G4F82AJDIZ7ryvvQDyvtosEhLniXUpyMezyWeNdCzk7MGh4YHJGNm+qwHUKHh/lm3zIO8E8/6umac8E93KBA2f6SfMxAvrsX2q89+9rN288232EUXXWT/83/+o29P8dMoFIbBwQwzjcw7JS984QvtxBNPtB/+8Id2yy23+Owvlicz2aAxj+/zXEvIegBleH1cnpNGwEJ54Zf+C6VPoMz6cst09c/1UPMr84hrdHQJFvLQD2Xdj7RlM7zisAxMB1ar+mDHMwp1M0cCT4zYYz+/y/raZEz4XmINaI3qXCx5SulxhdoHXjq2hGTFqwwGjDUci8uL23FqkowKcGlQWgmEkfFJO+P8F9lUS5fNSKkkDTRgECF/Bj1mEnLQ8jrypyvlELe1QUbHxJA9cvft1sWJW+Mj1iIBzQoFAhWBgVGCsGJlAqECr/F12t2799jOHUP2kktOtlUyQDjlqV0Csqu91doxIlR/XihsaWu3JctX2pqjjrVRKZqcNiZC+YckmXmkHJR18n/m6ad8NeTYo4+yMfGon93PgDA77e9MsHXJZ6lEI8Qg/IMwpl0A6kZ74Zy35M1g40c165n3PHz2Xu3ECo8bgKoj6VDqUx5hKPkgVfU7vtCP8ENZhnaU5oqMfvHdllbfBsYq5GOPP+bH9oLDiSed5HSOU7via/B8IZ6lcfphKFSx5cxP9KrqcNbZZ/m3hThWM+RkZSQpXDcha3XlguHhxoAcdXFe1KAwOTltkxMaZEQfjo/GAGjv6NZ1wnao7Yb0vGnLNrv3/gft37/wZbv2upvs7HPOt7e9410ykGJ7Fvzm9g3F6kp903B2ZGdZuaAfxIDus9TCA5ypH7jA12yvID2GDO+uDAwOy0iL7+k0c2Su0zrSZ33ccFC+XAkLh7yERiFHfaZyFsO1yfsHK2pBI+EEjgLYnrgpo0lPCHSG96B9lAGCkT84OB6qB4YKYdQpylY6OfIMHot0gOsvVQH4EM8VuyqNx4mLwCM7T/gT6RaAwH0+kd/Ply2Az/Dzvq9rOgC/jJd+QBmvLJf7fM74z5eO9s2yU3HgGSWQK/lA2wTCSwUj88lxizTgynNODOAPZNySFo4rP/CVF2G5IirPiE86/W699RbJm1Y79ZSTfVsXgGyCP31yCX6RnKEBM3/A8xbjcjiHr4DIaOC9EQwSXvCVwJSsDKUu8As8/YhfR4sfPBn+wlLXcBHKdhpFZXsXss7rQVmUHf2oxCfbEnB5oDDawQsrINNkeJmH16kC+B9UyvaoOcqL8YjnSBdp8znSEefQtBnH66Iyst0Wcgl5n/jlc71/QpYPjnEt44FXyA7f2uU0R27T9shdxvGZeH9N7Y+snNOYykqscvK4PLucgb6eD+8LsqUTXStOT/RJGm/HWj1xjoHS0H4lRF0CP2S6y9GKdkmjhOwn2S9KOhAWLvLxyS4ZA/FtsnYbk2yXUPV3P3u6++zWW263f/3MZ2zTps32xje+3l7/htf5djy2//KOE9uBqVfyCjIpMfH6eDWqukJLp5GehYuC/d71BYR8FQfZzLZsD8O3uvq4WTVlrrJ7XhXUDNsaT4IXbcnRzLyjxPfanntuix8Iw6o2Rgnbq9nCtWnzZmt697sv9++UOLJVJqUjDERBJP1KCIaqNWh9nLwv/fO+dAn1jECelIErgTT4cV2o7Np9dsjwK68A96QtoZY2IO+zDMBxQiBWzAfUp6vhzLWGf8bh6vnIMfgTnReA2IryiU/8oytavEeCUslWkjwxgw6cs1EwPX4YIXxc8Qc/+IE3Llu58iW3hMSnhtehkLgAZT0SSj/uy+fnyztpVuZb/1wPGWeh+7zOp0eY4a2BhZ8wOCQe5TMDX0WSojepQUlGSSqKTTGgTkuwYbCwBYDTKeamxmxi6KA9+9D91tsuwTLHHmYJOLEK++w9P7W/MFF8KZPqcCjNKlQdGiee1ECJgcBAymwwApOZ5WkJzOHxKXvBuRfaVFOnTSIMFI+6+EoIaZUPL61RJQQXyhHtjgBj8KaTt8oAaZ8atWcfud86GVuEc7MGRwwEZuCZqfZ9/uID5eJ5+p585Y8xe8zRa6wD46IaUNuaZSQwuMuYapQfL8FTz+279tiRxx5nHTKKUeJ5Oa1N5aFEtotfeUeBLUp9vT3+TYHXvubVdmDfXtWWGqtVxL9SC60bY4FmcMEWs6tuHBaQbUf7IgsQWg74y7Hqg7KNQsIzP/gfQTyt+kIj6Ehf8bav+MQHf8WP2aTYK519ByOf8ti2xUokxwf/8KqrbcuW5/xoXV7A49Qa8vB2VNyYPCA9W2R470cDi69OoajQ1mEAxuCTM7FgizHXpHvaU+0iHP1lRv2EoIw38BlV+gbrURs18UEzxW+S8r/5ue124623262332Xf/PZ37aofXSMj6mnr6um3E08+1X73998nY828nVhFYhCOXhH09j4DzwoPx0Hl6tHLjQFWd+Cjn/Og6oFBSAvxLgYzaZyeNYLSST4YLMoTGsfgFLwLkBvtkPSPdo36Z7+kn6jCldFeM8BJTWzieDKH7PO0b+SBI2YYIaEkhDGieCQEH+EIVGjMpwPCK/7HtybCZZwqmuMSEHGTx8APA8xpVTnSwSflM9cE7stw6pRuISjTlpB1KJX/Mp/0S8gw+JEr4RmHfoNf8HcYKsG3h/ZNoEwLbsQpr/SLTBt9Tn/yJ4w0iUc6ZFPkRz0VrrbzcgmH3vq788475TdjL37xi135glcA/Mg3YoaSjwsgL2SU8leoJK/ympT8H7Dx0f0aE4Ylf+AeJkmoU0UzlavHCpS3k4A8wY86hBwBdw+UnMyJllTIsv7wo+OnuIFbVYb3qIif9I4yCA86xDXjR75eJP8ESU+ShRftgRKZ6SI80tcg/CMO6Oc9kPFL93yQeCwEmXYexwrKNOlPHGREVAE/OXDSPWyAEZKGCPYJjtOnmpva1X6doiHvwbBSyW4TDpuhT0qOTmBEI7fEF6JLjpsq0PNmDEFms5JGmYmzQ3UBX/ArgTi0LWEL1aceaN96KNNyYWWEl8rZqsU2LQyqrq5ee27LNvva175u1157rR234Th7//v+wM466wyVDy8zpjBpEOM9Og7XwII+FO9Cet0q36wj5FXL6KfC0XXECPCB7yrSj/qRInUOaOArZp624kP6huIkfTLvedB91aqejxrK5QzygRWSq394tb3oxS9yHeDJp56y1WvW+AfDd+7cSb+IzHDJRGXmJeFLYjqiEjooB1SeZ8KyQwKZT+ZZ7+qhvrEzv/TL54XKSMi09WVkmswH4FrGqc+/jFtCGS+f6+OlXz1++Vzil/lgkEDTz3/+837cLFu2UJ5QblCcoDEKEvFJG3vbh7wcBqfXvOY1/gXWzbI2aZeyDOIkzukS5zJO+gHlfULGTSAfys78cPX5/9/ySTzTlZDPpX/m535yKtWfFVJdAwh3oSNv59eKv4FYFQncUd64YgTmcjGzffv37hWN4/2OTJ95EBd/BkjS0BZufKhjU56fIqVyfLaBQUgdn9Na2MZDOjq3MHQ8eBmeWVo3ZtSBHUVkJ88YCi5AQ2FwXMhR+PIeDFttXAlWvqSDGrxI7kJKjvisqgG8GxF40Tax57mtRQKd8hB0xFcmPGNkDA0MKCBmYdh6xelZfKl907PP+KrIls2bnA7gBb8deeSRLlRuv/0OP2lDrenhOHgbOqVRhNCkHcGR5szBkoEcPxw8BF1d6VUY55szuJAfAg7Dg3aiPZI2wfchCHkZHfxpX6Gi8uMEM581E41yRhd/3hdhGx7vc/35n/+5vfwVL1c9bvf3uYjHuyWUwfnqACuczOK1aCBRVRQHZYw2ZABVhSoedV6V48pxjcxGuaIzh3GDkRQDAvt/WapHsViyhO/GLFb7s0rS5cdH/9P/+qR98I//1P7Xv3zarvnZ9bbqsCP8+Stf+4b9+X/9S3vfB/7IP3RJ1qwEcooJ3xZgrzXL89Qb53wsxQqewajCsJhTmTiN1KHEK058bFD9WDgya8f94PCwb53DjxcwGbqoZU0GhKFPXdOheIWBLm7QMyk8le5x1N1po3Tkk0CbZl8F4G/ilZByBoPEg+AfstUthglbuNhiFy/SHpqn4yrnZVb5zuOqa7qIE/UKEM7ql9ARl/zPPXlz9VhVnsnHJSRt0gGZX+aTLuuY8RIybdYHSD9cpsm+VOJBGvoKeGffxVE29ILfGXN4pp+V6fAD8CPPfA46h3FDXuSb8RNHwsor/tzOt5WM+jAukc3UgZXM2LbKLDKn+JDSZ8h1Q3r4RjnqnhwJjby5uOEvbkveY0VjZnpMeDIJMaY4HBLAMbi8S4iLVW/wi2yhf9xHecrJq5vl0KfFW4oT5ShQcVWaywEmqUgXjvjkES6UPepP/uHIsryW/jjy5TcfT/e19wRQ3kEu72tQaweF058r58/kqPB0GT/vS95xXCuXUN4DZR7AQmkSPA5liQ7pqF5ckQvILLYFsprOoQZM/DTayPC0HTwwJicZPs53q5qlH/HBYiZueQ9T92McAsH40yNytYi3OOwGOYMyjTxjZSK2lwLJzyWvw8P/N8i6JX0A0tK/cNw/v+MbHh26Ug46BrzOZwTm7LZb77S///tP2EMPPezH2LMVuK+/xwYG9quvjap+A6rPiNIG77M7wN/PrOQ8YxxyizCa2SdSuEfRcGaCUWsyAj5WMjnVZ5pT6SQD+Or9jHQWOd6b4v2pyC94KY3gbLd6iDqa+fHRKgf9A3m6fNlShc6pbg85jaEdtALI0190D2KGgOC+dMm4KVzSRQY1v3pIv4XCo7waZHj6k289ZJxkGiDzLtOXeeNPJUso4wNO1CI9QPmlyzQlXuCBwotfpivzxo/7YMwIS8h4OPJhYGMQQEFhi9bXvvY1T49yRBjMFasec/4iLUIfP9KybYQZftLzohDvljz44IP25je/2QeJ+nLzWn+PK+tfxklY6HmhuiekX32cdEB9WeU9kPeZRwlqbf8PqJRfSutQJcutVZzKgwMIgr1Rznyju3LxDobCrgGqVYPYc088aou72qSl0zHlLyW+iumKHVueYuYOYUd+8IjEni58b4LvbeBDPScm1Wb+bkC7DQyP2cmnn2MzzV02K8HrH5Qjkcrn5XuqwaoJRgez+4AbUhIeforSmDr45JiN791hzzx8v+PKS+6tyoIVDLb9sPUqFEcZFjKIUE75Fgj5x7YcZi6UTnGbWjsMc4V3BnhngReWWzu7bUQCcvfAiD25Zaddd8udds31N9t3vnel3XTLLXaLlPaLL32pLVu+QviM+tatcSk037viO3b2mWfIQBM9NKKzWsTJJ+1t8LLq4n2HF7+payp1VZ1FpxTo4MkqDNTGnwjx8l7cd8kwYPCnHaAJilHkEf2O+nGPYsE9Dj4iLMvhCGjygf7kzTshvC/BCV09vT327e9821dOTj3tNClKfB2YFYipaC+VjVKg6jiOYRDRznFyF7zIy+tcVZqu4IoxKwPK5ZLCZexwcherLZwcxUvt+/Yd8C/BX/3jn9g3v/Ud+/RnPmc7d++1F158qf3Gq19jH/rTP7PXveE3beXqw9TvZ23FyjUalMdkwCEXxM+iW0dXh1gaGRE00J/oLk6oHAaSLsYHO9XiVMDxhFeQK9CUY5qjPpMaBPn+iBQ6pXOZKn+qTVlK4TwKnUkLjWkHgOcwRqhtOIBro/vHyhLGO3wLT9B/Ml4YA+RHm+NDCvwDfxRZaO08LIdSm9u3YqVKNVJcT1khlQaG+3tYyA3K5prxqosg0nu9nJA1cDxURio0XOGzvHoa8ha/1coPnGq0+uVwgOeFwvMKLJQugefoW8Hr3OMw9HHwa+Kd5XAP3gDP3HMlj7KshPrnLCvzWggIyzzd+ABvR1158Uc5VTwmeZ568knf7vGKyy7zvJExGI9MAqF8JY94IgduKlznJAt4yVlKFSdjTU4elP+4eIWX0WkfGZzOydSfMrnVvdrZk8/zny5eBvcgG5KV97/i/RLoQ73FpwrhHvmdEHl75pWH0vIEagvwaAmELRROX6UcDxIehHl+PM+XV/CO4gSEPw58w3nAL0GWCxyKQ6TN53QLQZmuPm4eThD8FbLa66D8MUrGeW+O4yFNMrOZ7XoYH1MyTCYl86Zsx44B27Vr0AYH+RbWlAwStnUxMQdfcSAIR6Zzr/Ikf/3UKeXjTnKYNgyZk/XSFXkpfORxSP1/CXcFRbsHfcuw+vsSyDPyJQ7ykzYEkybbumW7XXHF9+3mm261s8462z7wgT+0Y449WgbWqAypCY0RLYonC6thxrdwofuRv/cl9WVkHjyLvoiRQh/04isHr8Pz3OGI63UAX4+kaLUqK09orxB422nCuIWuw70cRoz/PLf5PDwT3frqlPupL0tPAicmJzdv2mTPPvusnXHmWfbEk0/4OyZLly7zSc2GW275maeOjlEjWAoU3/PtTBsMWGskCAoT1WahgAzPfPBPl37pMp4zQHUPZF7ggBBKIDzxCiaOdPVA+ghnoMMSq5WHf+ITzyFAgWjAnN2Nk3BwpCzTEA8G4CW8nLXlOfOmLBz3+NHw4Re4A5lfuJih4gNuvFT7pje9yY96u/LKKz0dqyH5DknUIwZBBhVmdr2eCuOZVZZPfepT9qMf/cjfQ8n4WWY9JJ5cyZNr0C6MrUgfUO9XPmddgGwjaJf3AOH4LYRHPSxUBlBe+cHvZEeOkW/UxeOo3aEN7c8MMCsjA4NDUq5GPQ6TTGpJP2lqTsod22/4WvjE2LA1TAxZ4/Beu/abX7INqxfLmhlSjtPWLkEwJoufVYoOXlCWAEOp4uVfThVCMRIGcrMKl7EiQwEaMLM8PD5p041SXFu77Bkp+W9+z/tttHO1Tbf1qO04DnDS8WmSQEGpUu19wJtT3rxUzooKPKTq+Hce2mcVf8dTdsePrrBlHaLt5LC18/EuteP4lAxZCWQ3NFjWlZHV3tpkMxJazBx3dPeoLZh5Et/qOiliTMvB97yguuW5zfb0xp02KJtgXN1sSsbv4rXHWM/KI2z7voN21rnn2Rlnn2WHH3mklPgx1XPO6dEqWvzhH/y+nXby8faSF19o7ZJJHa1mne1ScltVLxlHrPrQZ1CMMIrgf+oF/wHwiM/syEFJhBnn6Xv7Ki4nT3EaFYqJCOZX2pf8UI7pE5xMh1IwPDLshj58QR+jn8zzJeUqT2Zp6TvQwmkuniFub2+f+tGP7Z/+6X/aKaecYh/96H+XEYHxgqEko1P1nRxnparFRkUD6uDyQPUAZ4wM2gzB7vtvwd23ejEYikPUjpMaILZu22YPP/yIPfnkU/b0M8/63mHquH7D8XbeBRfYWeec5+3VLiMR27lJbTQgmTAzjYHFi/6Tis/3A8Tz3idEJw0WGCX4hFEiWqrKfrKRvFVL/VM9nQ5gA6WVmskOtU1nR5st6u/3QY5jGl3O0C4qj+6FIolBEgZYtFvS1vsmkQRhKIYcpP7lFcnKRzs5NIEv+7ar/TDi1Th0XqVWHdyoCkUXDOkW/j6R8qe+rODwrlBuneR7QCghDKD1BkkNLzld8fO2ED7cO38RWsSL+oT8LmUZ4O3pPPfLqxl5n2Xg8INWOOJnmuD3GMtKfyDxCrqVdYg2ABLvhXCg3PTPeElPwliBZ+KDcOqS7Uca4uc18UvIcujHpIHv2ZpBntSPq59upiKJmWUDmV/6Rf8I/PByfHE0tmh/389/bp/910/Z5z7zGTv8sDV+gAZb/twgEb96NpUSFFgpbymxzvOSB+xCnZ4asOHBHVJW9wnXSRk0jNnqx4qTRhGylrTOegLwAZcEyvEogbZfZjVukJa+UM66+1hfkSzyCOUQFydAqV96DukIi7YmDuBo6V/iQFiNT8Kf8YY4lEd48ipIEZd7VtsjjHiePEBKP1uhovxIQ4SMC2Qe6QA3xCo83ECbx7cWj6jE5p5+on+eL/cZx+mkH37wCxnxfgjNzpG0czIqxiVft2/bZc88u1mG6XbbKrdz524ZJnzQmFVejasjYaQy0UP9Je50L/msMefUU06wY9cdKfl9oq09fI3aXjKLD9JKLkmNF2+ofF0B0sFH3nYVPZKmQPIsdQN32iAmIZO2tTRe5wp4ru48TradLpKnrdbT3a96Ttg3v/kte+KxJ+3Xf/2Vtm7dOt8Vw1jDygdGiJ/0xpWT4eRFP+ObJfQf+mHixhV60j/om1l24Bz8AX5qRfmHLAYcffmyQj8316J2YMVccqKlw1rbu61Zeos1MtFJOLsviBu8nvUPnibIMwtZrLIoFxk9qHGL1wyuueYndtUPr7a/+ejf2dUaY1/2ipfbylWr7bY77pBRcvO1kVqZZcaJdA28tSp/GFKNr8J4ZvYwG6KEfIZwmQ4CcQVBIIlRQpYPlHFLv8wbyPv0r39OowNX5uEMph8MAvCcAploKCmsQszHFT3KuoBXMIIndyjLiHxq5SVjZ3ryxPkARQdQR2dQQLj/73/5F/vCF75gH//4x+0Vr3iFGyUp6InDi8pYwuALQ5IGfNnO8u53v1ud9zm77rrrvCy2pERZgSh+SdOEEk8gw8v6ZFheAe7BK+uS8TMNgH8C4enyOePjSrzKeECZ73yY/pL/3J8f/qJlAu1GMl7S5cps7/6DB3yLwpxo0treKsGkgVuGBttaRkYnbFyKbOvchA1tf8buv+57tqJTCtfcpHX3dNqM4tCx2pUGZYqZPAQc36JAMeRDTbGqxWxz1B2l12dxsYKk1PGi+8HBYTvu7JfYklNfZvsnGm1Rj4yBiWH/sveIFNzWjl7ja9h081kZIP7eh/KE56hxY2uHCRub2faU3XbVN627QWlmRqytMkoammWwasDknQSanq+9tyBwpeRh8Ph7CpUix8CE8JmcbrDntu60hx7YaF2q84qVi6xvca/Niecmmtrs1W//LTv8lLNtcE6GVdcS27prl5R/6ijFcEKDn37tEpJ7d+6wP/vQB+13//M77NgjVshQmbJu4skwwjDkNBFemGZ1QI3uioXXq1oRigE++lhbBx9w0oArWqI8+HclhHP2VY5dnpVi6i9j65n+7nKm4knaxV+g9f5LGZUSUwFCkxkzn4RQGyEPeE/EuUl5dcsYwMD/5Cc/aWefc4594APvJ8j7Ie8m+Yu3SkO6UBDgNRlgMkhYVdize6+1d3TKGB60/QcO+vtiKPgYVQ/JEHnq2Y0+Gwiuqw87zI486ih74YtebCefcprov9IHrhEp2kPiSU60yhO0aENWahEr1Nlf4IfEQsC3tIh+RIWu5A1NAB8QZcxw9VoqHvR1+eT0Y0tSs79YjLxhZTYh+58X5FfoVxvoSItL+uKffZUumckB/FgpaRVP9nR2+EELnJIELyihsiZyrHDFxxLV3vKFHr7VRwMu+6+9L0B3XWlbXPBSTGhRB3Dz8pR/xkEeIje92hX+jmeFZI1mIXfK9BhqPJPe8VI4dU35RRj34JEyHT+eYyYzaIVfPWT5XHGOY5U/ZZdpiemGe12afAay/iVuh8QXQX2WtMKFa+kS8p58yvzy2fuc4oAjV55d2Vey5BEA/3n8RXxyJSyUF9GY2WtdPV+5Zt3v3rXT/uSDH7T3/pf/bG9+w+ttbGTIP6yYxhSZNDbpCluKN9miMzsjT89f8rh5UjLxoA0e3KrCRiWGxuMjjMhDtrBASUUHF+TEfPnz9QzccB7JKQ/95NTHiUdY8Av+5KmyVU/CvG95mspVChvMjOwhDnSjLPiSNvNgPRMOxKpfPMeYpjLFe/TjoCexIl+nqz9TH3AO/9jqVrW/vGN7FB9jVX7CVzdOc6ebZxDtCo9E1viJDvxXuFAVT/M1++grtDf9LhVR2gJ5xTPpaFscxit9gbpwwAVbYlnx7ezskYyDV9BrGuzOO++1W265w555ZovyaLC+/iW2bv1xduyxKOz9kpVH2+JlS/3oevIfODhgg5JXHCvL9uKnn3rCRoYHbe/eXQrbL1neaccdv87OOP0FtmHDelu2pFd1GBEv8S7UmE+IwEczqlNrC7sUYncB4wZtkv3fZb3GcWhA3WZob9UdegR1Qn4gG/AhDZP7OdYwceJ8pvCJsSl/d/HLX/6Sp/nDP/xDP4kKnY9J5drWUdqbnKFl8KXzAO3gfBbyj2YMfgg8MIBD9ws+DQy9oygP+XOao2eMsaOL/DmpC6MEo5BdExK30kc6NRb3KHu+FI9e3BnpKbDiL+cTQZbNNXg29FSe2ZmATGMM/K3feo/97Uc/bj+/7xf2m295s9pymX3+S1+yhltvud5zCoSjIwRExlHxqEQSwTuFonlcRyjSlpCIkSbTQaz0A4KYh6bN+ABp8p5r5plXIPMEFgrPdGU8AD/qwSxnGSfLYytEGiUwJHF9IK/iUvfa0vHCkHkl8Jzp58uT/7gU4pylAvbt3WeXv+Mdvg//L//yL42PujGjlYKLeITlfnrywf9DH/qQb99673vfa+95z3s8HnFgSkWbx3shvBInIOPwnHEzrIwHEJfnkr71aYD6dCXU45OQaZ43XPVC0M6Hc507tAw6gwsHtR/3wzLchoaHnZZ+apDy75RhMjeJUcK3F+SHwJwas4NbHrdrv/kZW7eqV6PCqNqoRaN8mxR4CRl1YrYg0Q4MGCrYwxHq0CL377P/GUXav9Eg9HipDVwGZZQsX3e6rT73dTbTvtg6+HCXDAq2GrRowB0YkUBslWIrhZs8W9X52Q6FMEcRY8sXW7b6xvbbD774GetvnrCe5ilrnhmzGXV8tmM1ClffQyt8GxWXL72DM23GNjKUaOQTpzuNyah44slnbevW3f5uyDFHHi78eadDgkTpDsqI2DE8ZW//gw9b95p19tTOQVu8arUE1ojx9fbOjn5rQJhNqZLC8Ztf+7L95IdX2N/9zUds/dGrbHhwr4R8HH+NQdLW1umD0ZJFixy/0mBACaVNOTELQw+lhqkvhDhNTLv5DJUeZqF91QXpoz5oK57zjfzIJ3mIWfccsJMXkaPwB32FtGIR5xOlUhyUWtFI+X71q1+17373e/bmt7zF3vb2t0nRCcGKIBzWAIIYwPDlS+73/eIBGa5xJPfDjzzmPMAWqGXLl7uBRL1OOPFEO/GkU2z5yjW+hYtTSZZrMKJN2jo6fOZsaHgERP3AApRwp4NwicEu6oYOD5/RF6gS9UM5iF+tnoDHdxlWeQjgBYV4WAL5pfOBroIyr7hnUKb/Rd7kE/6RH45n9/OBkZAaNCmcgxn6pFR0d3Z5lNIocdzkCR60B4YYbRNGybSvFvpxxD7ohbGROHJl8KNdo47h57wvhz/bLhlI2U+dcZIOWX8AP+5JQxn0QfJiXEDBCuMkZHDigHO8lZZ0PCeOAM9AiXOWzTVdKqjcJ47zeLmTf5GuHvBLfBIyHsYIhm2GlHHyvqRBugTigD9+MUbWtns5rYRvGr0l7oQBtHGOn56t2pJ2TiBfVohZ3f2nT3yC5Q7Jk7+2zjbJa/EJclFUVjLl00BHUBr9E8V1I5qTW4PkaOOoDPF9Nnhgm0ImJDM4Nl1ymPo0qu31SzyivjV6pn9JGwceFc11IcUjPNOqRSq/6F/cR57pAvAnDWmJhwIZtAu/iMO/oCtxXL55mYFrpQdW3SvKjLRFOVW5yScOnoB2YHspcpV6Kpyr4kE7IOpEdPUHxaPitHm8syj5LOVdlpn7++qkktHUyFHak4+pIv+aWzhCfdr2SLcBD581HxxSa7HKxso3Y0OPbd68zW6/4x7bsWOfLVu6SkbICbZo8XI76uh11tu3yLq6e/z9Piah2rukGLN6oLr4e3LiQSZnkc1xtLnKlVGxa8cO27zpWXv6mSftgQfuc2MFnWj1qiV29pnH2yknr7c1q1eo6kwOicbiCT6A2dbKtlLeTeFDhMG39HfoD/7IIgiOUQJAUid91SjIafRIJkLBeWxc48AE72d2+2rvQw8+YjffdLN/Kf6kk060447boHxjQnOZjK1du3epPrH9dyGAf5JX4A0ft+jPwq+K4f/DKBGAHz+FZxs1NLLiwZU6RD3oO7y/Qz+iP03Bd4xLMhqbW3oUlx04bIuDb2j74P+E8h684KHkdfgYXRf/v/yrv7HjTjjZJ5Ve9drX2KKlS+2fP/UpVkquC8wriA4EhCALIUPFa53PKyUNi4yj/pGmRCYBv8yzPrwMS6h/roco/5fT/SqAGDBUEgcX+bAvlZfR8rmWL8oI26lIB7MjDBjQE6g7RkluX6sH8gIyvyy3LAvHVg9mhoOpYhtJd1e3/fv/+T/2mc98xt8T+bu/+zsx7HHeFijAOZBRH9+moivGy3e/+12P97nPfc5xJi5haZSUeCTkfeYHgEviyT2Q+NbfJy75XAJ+ZX1LP6DEowwHSrx+FUheRxncq32yPIBr1F8Dmzo6BhqKHtY6/qEgzvr2rSkp1gxyM3MS+tR/bMj2b3rU7r76P+yEtYttcmi/8lPeEjK+jcW3Zam9JGxYKWFLkher8hHWOfCiQME2KOKQEsWVTsPRuk39a+3kl19uEy19woFZeRT2CXX+Lj/ylX2vPhAI93YJV2aS2ZKDMJlSjZunxq1zdL9d/dXPWcfUgPU0qF6Tw/7yOns/OekrVogkEKSQi8uUCvqonWWMU4/YUy3BOzVjd9z5oJ1x5qlSkPtlqLVI2T4onMVzijEnI2Lz3iFbf/bF9qLf+E07MK1wGUxNEtxsN2sU3TpkCB3cP+BDXePclH3kT/7QTjt5g73sJS+0w1Yvs8lxPlg2rOqwZa7dDRQEMH3ABzr502bQDpwZvDBKfCubcHYjErYAfzkMLFZ+qBN1cOMCY0t91aFgHRQj2oXy6A/x0TEcPB/86XQhX5XBdiv8GXzImxf3//Nv/7YG1b1+Mh6ygQ+Xbtm02X7+85+7MRJGE3k3q9+u1mCzyFatXmNnnnW2HXXU0TJAVmiAXey8R/9k5ox3eHy/swB+5AOH5MP7LW7MIGOEjzjSaQIuiS/gOLsf9/wnjuKrntCPeJ5u3nlMD3Mae/8NGZl5AnlPHKBWXtKK51A4EzJuKnI8p0zx+C6HaK0Ic6NE7dff3e0vapIj3/VhDEVZxnhLZRca+IvQ6k/0KbZscSQxPD5Hv9AzeRI/+nzQGF6ql2cZD6ME5YVtuKRPPEuXkHmSHjkMkDcyNssk31JeAikfAcITj18FGQ9HGRm/XhY77RWU9EyXcQDSkAf44Zf15740StIv0wHpB3At8wfwK+mezxkGj7GFMo0S4iUdCYcTss/DxyrN2znLxcELfGDzkYcesH/95Cftf33if9hRh6/1jyjSbpQLBTBKeD9BJSidcDGcniQTG2zEpiZ3yyjZKmOEd9omraUBg1QyR0qt/6ClIHDzW0GtrsB83T08aRiyyr2rhKqVX/2uyjeAeLU8s56UiT/pan5VGyP7JB+SziHbaIvgP5+Uq/KEVuWqF/GJl/h5PA+r4iDrZoP2RHQvj8MjeDOWVe0jugZtsu0iXzVv7BSo9ETGHeSZpLjfM3Gw/8BAvPPW1uHGiUpSv6EPkRfvN3XYyPCYXfmDH9q9995vRxxxrL39P73LNhx3omIyeabxWXiwooxehpxk0ob33Fgl8RepRSdoAz9glGBEsYJDGy9butiVfSbPIDXvZ9x8y412zY+vsqefeEj+Q3bUkWvtJZe+yC6++EIfi/fu2WF9vbwjOexX3ufgRW2OhofuvtOC+qss2hjaO2lpQ5UJQCd0xg4ZIeMySDD++voW2y233GY/+vFP7MCBg/bu33qXHXvssY43u1owQgYHD4pOMfEcRlDySNA8gHYLfqWdwMF5BH5xcGQUJ/Qf8oDuXEkIXuwIiC+3K+QQowRZht6gNlRa5Cxb01vauqyra4nq3Kv0HWrn4D9Przw9b0FeE1enj/DkmfucLPru9660+x961E465VQ7/4UX2so1a+zzX/ySNV3+jurjiXXgDCbIDKlkWSjlUUgqvBlWD/gvFFbvl88Z/1e5Mh44pB+44sr7jEcdcBk3CJb3h5YLRP1r6WJ2MsKAyD8G9ExTQi2fQ6/1AB4wZDnQDQ0O2ZlnnOFKG1+a5t2SHbL2YVKAbVowK9u0+LAUX33nw4knnHCCfexjH5v/PkJC4Fg9FABOlJ80LF3WO+Ph8v7/Bcp4mT5dAvcLlV1C4odLKP08OmEVPwLkkW3t7TTHt0nGbXB4ULQb1iApAYrMFO/mi9I+W0oeemb2wbc7afDa9Mh9trhTiunUhM/akSf7lKdlEBCvp7fX88E4pO0QfgiH+UFa5aOAh2BI5YlTuaSAzjTaUce/wKY0MHD8LsfrTkmgj0kh7eym4zOoqi6qnF9VjuNIvagwCpzw2L11sw0f2GOdLQ3WpiZrZwZY5RAFHHjZnKZk1giB7biBD/ytSHxDBPzXrFlqq9csV5opCd2DGmyGVR9W8sZC+IpoW3fstuNOOEl5tKpuM37CFVsYhGwljGckuDtsqQaC884/z779ne/4ezzr1q+XEjHrxxw7VwknaoECryqrXmpPR5h2Ee/JnzJz6xUrTCgb0CQNBtrWDxlQHd1RI+pF2yOXdE2e8P+Kk9cU1n4sL1RQAHSNdJFHxud43VEpQcccu86+9e0rfFD5zhXfs+uuu8G2bd9hXT19du75F9plL/81e8llL7fffMtb7bfe/R57zeteby952WWi14nW3dfvs3yNwpdviDDI0pYo2Cge/oK2ZAAv0bMXHz7BaOHneDL6C6h/9m1wI8xjJe8Lf4/r9Ag5VfaLNNjcaPH2Iv/o684rlUuYp1/dFeA+cYkkNTy4RnmhtHHvLwQLP4+DU9o24cqpbrFNSXl5XHIK5Z9oQAyiGhypv0JVov+nBt5WAuqQqxYlHkmDdEDWkzD6Pv6kA9+SFgl5X+YH0Je4p73yOf0wWMgv03Il78wfyHzKsoAyTRk34+e919V9nj98ofQOuies9C/LA/DnuR5vIMMynGuZjxsl4Kdr+gOZR3VxCL9o01o4V9FWfLpKBv3NN95gazS2rV+3zuW5l6mmd45gwsiTgY/8UXg9D4XNTti0ZBkvuscX3ZkNB1e1PWnhO+VCeWkMkFdcw3nO1ZXdIfN+ig/SWUdcLX6NDwHHq8gvgccoF5yr/PhVafGPa43O+cyR9p7AU1R58Y+07uRHZAI9b57UlpLl9Ec/mc77MLoSUYhYyRfRhf7EhJtPYOkXRhAxPEOlVzomgmQ48C4C26wmp2ZtZGzShobHbd++AflzgqL6hKHAU6ZJfyFdu01ON9qjj220737/h7Zv/5C96OKX2n957x/YsmWrbXhk3A0R5CWTiaygMwHGsfC8J+PbfIU0/Y3xNGkIZny4mGPckRts52IbKvIO/JEX7Aa4TLL65a/4dVu+bKV0gzG75dY77fvfu8q2b99lixcvd2Opr3+xr+JgvDEByQQZE4w+NrksVXvzn3avrnlPW6p4l2MghRHAu8Jbt26z46Wr/c7v/I5kH9/JEt1cBsXEWUtrrPig49He2ea4zD/8an1LfypD7ebtBw9mGtFFjm1aMqHUbvCS0nleCmes0723uaelDrgIp90VwccnnltamAQH38gnygrc0kUekRdA3fAv5bC3merIToKVa1bbCvVv9J+nnnmGL7r/p79aKLNArCKwV7DWMfy+KrM0Ssp8EvK59P9VcUoH4RMfoAxLyHhcM26GJ/6lP/c+EHlHpD/qKr8yn4CIy6CSLiHzJC1pEmppa1CGA/VxOMXHXyJVPBiRewRBhwySDRs2+McTH3vsMTc62Jp1zTXX+B73q6++2ldG7r77btu7d6994AMf8NUSjirlxVQavRwU0yXkcz1+Ja0yrD5tPWSahPr4mVf6lw4owxIyT66lfwkRlryYcQ7Nm46GIJqQUcG+UfYQ0+lbeB8ExZdOqx8DqOSOzaqT0kHb1I/7O1rskXtusw6l6eZlXL4bosIU26aUF0fq8UIzgt2XUasOCl9A/8Aj3j9gMGBWElyJ2SqhNiHhvWTNEf5xQoREU1uHb8uakPDiRCg6c55g5fkKR1Z8XIEnYwmwRhlOQwf22nPPPmW9ne3Wy9aGKSm94qMeTnWSwGPWhWqRBDJBLl+dQOkT7h0ymniBrqODl9zHbGTkoA/evHzMaiBbHNm/39nVZwcHRmQg73bFgBfIGYB6evt8FoqvG3PCFkYfL5ivOmyNrT/+BP+4Hy9wX3zJpS6EEZ4YdYBv1RJOPrg7BUVDfsgc8YXPFNJCLjyRB0SLbZf+FX4GZVWMVGFkKJ7zE7xbzTTqShqPB+3kiHOoQaJbKFPFC1Ce6j/kzSlgvTIs7rrrHnvk0WfsjW98k/3xH3/Y3vr2y+21r3+jvVh1O17G2mFrj5Bht9Z6+hbZiNKMawALxZljKPkS+oQG1ha1S5t/74NjTl3wC6bVHrQthgmDKXjESgT1C1nl/gL6TPJY1sn9K3okpJwDvJ9VLgGDvJRtxM/8cL+q33L1Qd6LrPkDeU96gLzcj3wpQ/XgVC62TvKCexydDaWJ50kcl7jnH/XkQvuozfTslKHNKxmXNAHKOuCAEj/AnyJoPi2urDOQeZfpMxx/8gdX7st3SAL/aJ9sh8yjxC3zAurv87pgHtyr33At8wMyDjiRLpSeWljGVWkeXqbN+7K8+TKLMK45vuQV/4zv+Pl94FoP5Eh4QsSvpzOGnvqgFMqnn3raHn3kEbvggvMdb15aDhxVD9is4g3VWl5cqR/15mO5fDRxSPwu/OTnujwchNxRIdAJXSZdQtYlIeuT/qTT0zxd3E84QI/kjaxTlBF0qrkyLBwQkw+MKyHTgIgX98pW9yAS5aLQKlhlU37knfHAL4BrlUcVJ1ea2QXg2elfpI1846RK+Wl8g5p+D87gySSR6NzYxEpGgw0Mjfr4MDbOjg62nSqXBk4rVFS+K9LWrTBOjVqssaZX97MyRn5iP/nZTbbh+FPszW+93M46+wI3Rho0Do7xrl1zq/LnncdZXzXH+BxhxUNjDco8iju8jewEX+qGo9rIGfzhCeqFLOWQmtGxcdWLyR+Nee09dtoLzrZzzr3QLn7xS2zt4UfbHXfcY1dd9WN76OHHlFer5Pnh1r9oiW/JpV14nwQxzNYseMi3MMkDWvtuDY3fcVRzk3V28LFdVkA6XLZgSK1evcqOOuoIX7EBmMhklYT2dtkhXGlPJqWpGzwR41m2p6pE+zF2Bft7G/oxvy4V3UNxkKnsiOBUyDBKQntROuWHww4JVhH/0KR+zz/KU3rhAg9CW+rcJIOkqVHtMAedQ84BybdA8GPN0UczPOMjJxlPH370cTdG1m1Y7zrPw+rfTe961zt8pcQZ9JCM4uqVrwgCxHNkTOWDYLXCgPKe8BJhwiLNwvET0g8cEvBbKG7mn4ISiDrUnjMtzymgeY7ZwoDMO+NG/WLQTmGAX8bjHqg9H3oP1D8D+KU/nZuBPQcy8KLBBg4edKUP97a3vc1OPfVU/wx/xsGfr7i/+tWvto9+9KP+FXf8yYdruqD/L9MtcSjbJiHTAs/XVhlef818EzJ96YDyvoSybK4LxUkgLPEPHs28SRuPzDpjnPHtBj8NhjZTBGbfJuXXqo6FF++JEDqjMAR1szp4X2uT7dr0tM1KCC7p7fKXzdky1N6OQizaamRjSwkCDukAvvBTbhNiBpYBCkGFAcCL0Y4hyCEglY5Tr1DcpxRnSgJ+trndGls42lUdWZFbNRjEQBmDAsIZnsEI4kVNqe3WKSNrcN8emxrRoCscm1DEVTYv8CPEMRJwbIcBP4pvUFmcooJJ1tneYcOjwxokRvws9CkZDKh84N0s+nDCR1trt4yVCQmOftu7e69t37bNjj76GH9hf9fu3fbwQw/Yo48+rHpM2VHHHG2dvT12YGjIVh92uHi1x77+9W9Yn4yXs88+UwMB+4s5aUxtrbogRpGIzisITZWrP796O+Kr/ieOqZR0lGkMkkbRn+8MeCTnhxzkoy1+uf/XoIqr8g71hzjxTHqfIdJ9bOVssf7+xXbnHXfaJz/5aTc++hYt9n3TzKAh5BlAWTjylRDwVwlsVcB4bVK/hgfJj1k22pGPeSaeGJxsTyA++ZE+lATxdoUTaaFTOpgEP5yK0tXvlB95kkc4jDO/VzlJEwCjpJ42mTdyD8jw+niA+1U4lnGyDPIp24B7fxdA9y1qP15yb5WC4XUBd4UrSJdoZ+jkefgTA6kCNdhCH/oCRi0JyJf6AWV56bJOuHl/j+xR5+NwzbzKPEuYT1/FJR20KtNmOq6lQQBkOK7MC5eQz5lPmb6Mz9iRbVr6Z11QhMq04Jm4UlpZ5wTu85n0hAPpjyNdmdbzk0t8PQ3xPJxn9w7/+SvpQn57vn4X+QD4eWJJCL6fxETdt779LTtGcodjUpkxJ4zoriTDh2wb8ppVdZpD6Vafm+XIcCmznF4kmcm7A9DODVrqQfKyTvyUHt727MhR/ukSHL0Kog6RJuJk/My35MF02VaHGjKBO0pgbdIg8/Kw6plxrHwOo8QfocA8goTpn1/dFfqMV9H9ajhFaj4K3Okrxcy4cxoTii0rImzd4XlklA/0ztnQ8ITtPziiZyyQNmuRAdImhX9IY0abDBAU45aWLvXXdhsbm7brrr/ZvvTlb6j1Wu39f/gh+7VXvsbfHWHhprWtUwbAqJ6XqrzgYbiKD21iiAR+fGdkwpV+Js4wPpKvGVtwenB5miejxWqaGlr+yEP/6O80py8yEcTHgjvt8COOtksvfZmdcOLJtnHjFvv+96+yn9/7C9Vv1FauWuOHtPgqgmhDmegBPlZW7YXY8i6AUSyHccKuAsYp3gvu6ur0SdHpaba88b0d1UNG0vQMH2dmJSlWFZB/WSfA61w1p1oqftRFVw/3fgDfwA8gQDiykYkWjV3NHaIBW5FpQ8bcSO8TpcRulG+Qxv09LXmrrmH8Rtl8rBJDrUX5sQLjJZGouALJkwB1KHkUGQGfc/z+vgMD3o7Hrl/nz7944AFreuflh66UAJEBhKER8a+FAWX8UuEt88j7Wh4B3JdhJbL1gF+mr3cl5DOVLcvLygP45X2WmQ0uHxfsIVAj/6gX8bGMGRjJs6RJQOYF4F+GAeVzhpd+DFhYxJSNowNi/WNcsGpCOH7Lli2zCy64wF760pfaG9/4Rnv961/vX5/GMMFAgYFRvjMProeWF3gmvmVYWYcSamkD6u8zbbr0y3j4Jc2fD8q46UrIcCDDSr/yHojnKk85DDzamW1AHLPKl9ehDwq3n0I0GUId05RvNrR08K5Dq7VLYepu0QAyMWo7Nj5jvW1SFmWcsELS2qx6M8Ok+Hx8jjriECpiJBfyviUEpZJ81RbcY5SgBKpAxRGP6f6AjM8Vq1Zbe+8im5Cgn8ZIQmEV9iom5jaot4SqsvC9nQx67JdFELEysWzJIuuVor/56aesSYKuR/e8DEo4RwpSuzyGEpx9hUiuubHZT8vi/TBWjlatWW0HBvYbL+UhjBjzG+ZabXpSps90k3V19mvQGbc9u/f4BxRvu+02u/rHP7Vvf/sKu+66a+0WPc8Krwte9CKbQAkWBgj8Y9ett6OOONI++9nP2Eal4+uta9YeJtrF6oHII/pEe0WfowWjHWkrcIa+XHMSIfqjaiY6R0rSyg9vfw5ewnhzvpGbn0X0tAC8KmXA24/7yDfLwvHxNgwKjEve8+DklGt+/BOf5TnhpBOdbxjwWC0jPu+gxFYstl+p3fXDH4xiH3XIHfDGse0A/NgX7fuUhROGrjL1sp0m4JN4Fbh5e+rZjTIRkOdwEDOuKF5ef8+JzOKSQD7119LBuwm1/Ku8BHo65JrpEsCZ+PhAe/Bkdo5+wDd+uvnAo5qccKjENfGFTrQP42acciN/H2jDcIW+iR20TJmX+GU75jUhccSnrF+mzbyAzKtMD2QehJN/DrzIYZz3+Sos4xKn/vn58gcIw2V8gGvmEVQKymecDKu/5n26Q/Lyp4CyvIybz0B9GLTKNEDSLdM5zKcF3zqg/vqDj4ngdfZYmafaQ/TsaGuzFSuWS1HcaI8//pidffbZlYJaZe/9N/JAdkU58AM6AHw1Jdk9qmi0rQQbe+iZ1KENvBTBfGYV6D7wqQE4xTPxfrl/EO5xdO8TKOSXaTxJpPMyPX62U/A6+dV4B/2kRlsg7yM8+n6WGXl5oIdnWmrg6fir4hKRqC4KRa+gXeVQWqVMs9WKVQ9OZWQlhO1XKLc4lPmxsVkZD8itWRkmSiYDo7k5jo3lJeiJqQbr6lkiHJtt374h27Z9t13zk+vsyh9cbbv37LeLL73M3vHO99jiJSvdKGCFhPdRmOTrlvLPi/A+saOqMNGHoYFuxKoClWFsHxsb9XEVmnkdBBgcQVtWuOOgH2jAeyh5TK5vvZIs4eO0AwPDXj7pOQWMY3qZcDrr7HPthS+8WGlm7WfXXm/XX3+Tj39Ll63wlXA/XXOWDyJjHDs1lYfakfeZpLAziYVRFN+1im90sJoxMjIobDgVkbEgVk8Iy5UfAPxdTwlm82fEekDVhl4mjpYGf/iNuhNR/hrfeTektbVbCn+PxqYO9Qj1WeXJ2CwK6UZy1vEgTyUBKQwX+pBnA29GefjRPkxStjbzKgHv6oJg4hOQtE+gHtPqwwD+831G93y24MDAgL9v2Srd7Of33mtN73jH2+ZXShLiPhGJQksIxAMyXf01IZgl/CKvGjih6/wSFso3XQk8x+AVleWaAjHzzmviXcYDCI8Z5MCntjoSeeZgopgePyHSzXOK51l/zfvng1Qy6HA0HoYFV5QVBD7bsfbs2TP/0lM2LuWSBhyys5IOf9IlTRK4JS6QV4D4+Zx0AxL3Mo+E0r/Mq0yDPy5pnJD+6Uq/kpZAfV4JeZ9h8vFnIASzcKvS6sb92arDdyVQGtXyGuhUb/VOjVdON1ZIptUL2VrDx/4wQGbHR21pT5c9fO/Pra+zTV1QfMNSrQTA5NS4SlV6CR0MDmZ/48VZXtRVXrSTcONUEBRayub7DxxFCUa0b29vj+93pcy1x2yQQdJqExoMWDXpU7kYI+0tvPMiA0IC2Lf5iJ4YrK3uT05xQk1vR4c9cv8vrFHltwr/9lYJO10RUnzwEaPMhXE1+Dk3qxwME/Jobmt2gyQHab4q29bSJTw7hW+bDR4ctVtuvs3uvXez7d27X+GDEq5DtuawI+0dl7/TTjn1JPvt3/tde+Gll1qrjGSOEsTgcINeGR4hI+SE4zbY57/webv1ttvt7PPOt0VLltrkRBzcgBJP88MviWf2Q9qRvgietDf3/o0StRdtB33V2o53GB1VHlVa+ArHvftVcWEdbx/FJ093Ckdh9r4gh3HJezgYFLRhu4ToLbfc4gbZXrXd4iVLrK+/31+AZOCk/zIosIrDthMV5VfyYUBkIKUc4jIZUa70oMSwJYAtE65wyz94X4FOg8CJeuDv/UXPESf6MU7//BmIOlf0qHjA86n6CVTlmpD5RpvEccIJHr9yCcQjvpcrb2+LKhw/7vOqkChP1If/OziOW3yqFiJ2la6qgwBcUTD8QACVw2Dq9afOShX+IQ8zTX3ZvwpCoYv7pCvgeene+QJ6yRG2kEu+mk8n4DloTDsHferjuePefQRVGECYtz0P8gc3v2YcXQnD4Ez/ercQpH+2l69Y0SKUl35yAHGD/jEJANTnDY5eP9LIP3Cq2hqcKyBFLZ1iVWUAkTQMnEyPXALoJyh+XFnVpl8et2GDT26cdeaZdtRRR6p8JocUeT7/4De/6ucKFwJItJqYGJE/E3eToil4EiPil/XOtuNaKlPlNYF0tT4V9Mm6Z5tn3uDkeIGOl8lT5Bdpan2PdC43NN6UqzW+8u5pQ08h5ygbpwf5xztSIT9i1UbeZME95Sta1KMKUM9E2dQooHsMZfQItsYx3vCl/w75t0meN8lwmJZxsdcefvgpu+++R6VEPmq33n6f3XDzHXbb7fdILv7cbr75TrvpljvtjjvudSOEY31ZGbn19rts774D9spXvtre9Oa3acw4XeVyfDrbgDm0IL65hKxFDvq4rLogU0HaD0fpaBcubHWNcZY6IEf9QBLqLt6hPagfbcdY6YaNYqL8E5/JJaCNHQIjY6qX4skoiNVp4iHvWTlpt6VLl9s5554vA+UcO3BwwK666mp/Gb+jo8tWr1qpXGKlGxr6+xsaTzFMWDF3/hH+boxIxg0NDyqMw1uk32lMBl8OZgkIWUS92MYP/vO8w1/VJ8I/+xbhOOSAHHzu02S60qcaqDsGj4ySzl7Vq10h4DTnOgZZsgLJWEqW83wrf+b+oJtvndSPMcT9VQynpbFSoiFb7BP9NiH4KoB7aEN70IbkH7wak40UOqb23rtvvwy9ZT6O+koJ27eiopFZ3rsFp8wCagVlpgBXJ1p1jyvDgfRPR/xMQ1yQK+MnZPwSMm0wQUDmiV/mmwMBgB9xklETeHbCVECaFAbEAjeYgw6StCBPhGBY7+EQmJ6mwgOXuOBKfyDjJuDPsqR3PAHlggeGBi8fY2ygyNDBiJv0zTpyn1fCwRPHPf6ZH8A16Z1GEMBzpseVfrjyOSHjJV3LMIDnsn3LOJk2oSwXyLS4NLxKv/I+la9MH1fVRY4fwXywzvutOqRb+xI+CANOcPGXwFUHhh5ecveVFeXLDsx2tW1Pa4vt2vaczU1P+PYtPqzIhw4RLvon/OLYWmqGosVsB4YJnRk/3h2hHfjYIuU6T6lO8vRwBsftu3bJKFlvi1asknEUR8LyfoZ/+EtXaOh1JYXXXxcJIXDIF8d532VseMh2Pvec9XZ32uwUMzi8kBez/Si5KP4YuZQP+l0qh7wQSNMch0hZCHGFMUs2Oyv+mGvRQHO3nxXPd1rWHNZvJ514pK1ff7itXbvaNmw40d7wxjf5hxQXLVsqg6TbV0n4DoovAeue08ymxccnHH+8nXDCiXajlPrv/eBHvvXr5BNPskV9i0RzjDuV623NqXJS2IVnbEfE+KBtgrYYWx2dcXKXfzBL9YfGDFr+XRIEqKSqGy4KZZBmYODr6ij89CUUHE9LYgHh8A7+DIzkATBQMvgxKLQ2tzrt6Ee0xw3XX29XXvl9e/DBB+yJxx+1sdFh6++LLZbIBV7gBm+OlARnymDWF+4knLrGbGjFt0pHG+EHT/Ic/C6n+ECuwhCfvucrZ4qnPwdwdYMOZU4l5U+ZeV6kiz6ivuv0ibKhH4777F8pSzJOpgOIA8jXZwFr8UKGEU78LBP0oS3tQhtCi17xIgoj75aQ0CeGhAO5Zv4oCjCoMHPFhfrCn8w+8uV9L8dj1nAqcads6pX+xEnZyXPEDf8E7vOZ+jld+IFn5ef+4j9oSx7ur/D5ONV99t3SgRdXyqCdMq9c1eIHEAcIH/kJJW9X/EGP9FU+QIl3QvoRr4ybgJKbkOE46kw/AZKWAPgRhkOmhPGt8VF8TpzM32mmuFlXv8rFKm30PfwBrtQd3iY1PIxDnnKsa6uu5AUleJdt29at9vN77rELL7xAceLDjWwBYZxua233MZu4rtRLhtL3kKcqVv2fl5ZRkERRJmzmlcJam4ULP/IMhT8cYRjK1JN68Jz0APDHjwbKNDWgdkGfpLP+KS2rKmF8ZHpOWaTN0/AgHq7+XmSLOsgLvub0JW9H5RXKqv7URt42yBrSyS9QITAUV1FLY0m3jY6x1bRL9Jyz3v7lom2v7dkzZPfc85AU8mvtm9+80q+PPvaMjYzyQjv5dFhP7xK5pdbZ2W+9ul+8mNWExbZq9eEaM46w40842S659KX2pt98i5122unW2dXj/dgnFpzPgo7UqgWayydn7+Gv+IaReEr149tgLU0xXlBnr7doFvSm3pEXzcBEDHLWn6GY15n+EDIS2cXWZrZQkQ80AqfoF+SFnDY/ffHcc84X7mfYs89u9sNOtm/bbkcdebjkmWS2v7chvJUeOebvO81BS8YidEZeYK94HhwcaHses92jrglOjyosnqOeUdfgVyDaWzcQhIlTPZDv1CRjCcZdu8JbFFGySMbbjNcpdHzGNeRf5BX0gRa8B0P/o2y2qdM/feWP09Aa0ZH4rhcr+dAz6J545hXwvq101Cvwjn7jfjI8D/Ax67Ex36XRrLa49/77reHGG34aNasgE2YDh1+4hAwHYPwkDlBLE8RLSH8g0odbKF7pYJT0f764QIaVDshwiOONVzxDqMyfjhGdA2Bgb3YLnHqySsGectJCzIzDPcpFAmVmOPfEL/HhOV366cEFUq6EcLJWf18/GfgeRJRk4gOZN7jTsECZP+E44mecqN+cL3OGkRVbvKhb1jfzzyuQtCr9EsoyiZd+WT73JQ71UOZJ3PKakHHAN/HIPIEIFw6oK6RVJ5NvzTl/hvAhLvnQ3iioQYMZGxw4oE6pe8UcFZkaROteKZV8GNHGR6xtZtz6hf6NV33H9jz9kC1qUXtPDllrI0puszrTqPqojIj2DsehXYYBgzNKKM9si4LGzLRTCMouwo4PLEIXtpJNKd5+DQAda9bbpa9/h+1Qlo1d/RLovTYrYaex1K+cfBUvp9En1G4SeLxTgiBqU3W7VMDEvl12w/e+ZYNbn7XO2TFb0d9pIwN7/TQstplxFDLtrsr7Ksy0FGwUbRFIxpDoCMlEL75OPz0l2sk0u/mGO5yOp5xyqq1ctULl87X4EQ7zsAkJqO0HZuziX3+9nXL+BTauvPZKEDb39LE47QZbi3DmA2hjEj69PXyRfNb27NtvP/rJT+yf/vF/2HmnnWwf/IPfs7PPOtN2795pw0ODqpOMv4kxW7xI+QhnZAwvA9JmabyzP5i2nZokLD70R19kgIGT4EMg+zj0hg98wKl4gvZgvy9A2pwAmB+slI4VNY6yJC4DFHKA08RYmt++Y6d953vft+tvvMnjHyej6+mnnrGLL7nEXv+GN9gRRx7ls3D+giZNpXJiwIiZf/BA52bQoyzvP1U89aC4V0Lu1diOJ0o6ShHA+xS0FXWRRCGyOzeikMvKjzDqTh5eH8K9X2qQUB7Zv4C8Agv1RxxpcRmX7RFOW+EHvwPkDVAe9IdHwQ/2QkmkKl0dneKHLmvCuKaO4Ov4R90yf/DmSMpx3r+aEl8qCtWHBk5D0cDjeR5ZfijIOPof/uTnuAjACyA8oUyfZec1oXz2PP2Gpgl5nm1IvFJOpUysz58nJqSoR6ZLyDwSVy9PfunK/IC8L/1KyLzLcHyQTfBJiXtZBn4o/dAqn7m6U3r+s5IzT0viqG0IJ/+keaZJKPGh/rwfgtJDWcFfSqs8UUYHBw5al8ZHjJM1q1fZY488Yn/0wT+017z6Vfbu37pcfZPj0+PAEbbo8O5lvGfAhxOlCBpyVLw/JQVoeJdNTuxXyaMqQ+EqA948FLcc+0Kh8rroOfkeWtXikzZ4NoF0ER5pMm7kGQ7AH7q5PFc+qRwysYKsI15OjpBXQubHRdEq2ov/VF9wCSMbuZJKLGK92Y16WoV3/MhvdGxSyVAwOQGq3Q4eGJSx0OsfKWRb0+NPPGNf//q37eFHHvftVhzRe+FFL7JjjlnnSjqGRWtbl7IKwxB844Xt4COvC23QFjKWvgjt8KOtnc4ui6OOzoOVbMNoRSn2alNP2qGiSepczpttTKLRRkEPwoHMk8mLvE+6QS8cyna+Z6lWiXiS8URrFb3aJNMJ45jydlY3RGaMDSZSbr7pBvs/n/uUjQztsne8/Y32ildcJvwnFHdCYwRHuvNSPGM/ZUe5VCbuqrIKAO9w8EDgmm0Hbom717/iE+Stbxejzg3IOSa8Qt8TaVQ3ymgXPr3WLMd7Pryvqm5iE8hF4TcxorFMaWel6zQ1MSbN2aT6EIYWYx15wcOzGm9ZYYFfWlv7RJvFkr1dGuc1LjP9VdE9IfFNIJz2Ja/sE3yQ8UkZeFt37LANJxxv/UuW2Gf//d+t6fLLDz0SOAhRyzAIVU9EIVARq0SmPh0AAiXU8quF40r/xGGh/PIKlH7pyrwy79I5M1b3QHYgrimYfSCTRoA/sy3+spR3/BpzOAEqFkuoxxe3kF+69PNZMpULTrwfMjw07B9TyzgAuKFA8J6Jf29jaMi/7I7jtC38cgAmL+KiZBEPgRErPCFgMYC4RwHjWo9POvBJ/DMcKOMSnvGBMn7pD+R96ZdQxi/Dy/tst2w7L9sFVODgPCk+LR0DGx2MWMzSoQChRPBDKRdlMWtMurQr7h0yMPzFWwn0ZqWnLBSpp594TM9zJnmjcGbgEJ6Bq6+KqAB4RBSRIq1BxQfmmMnndCGni3iKvDw+OMsh8BiUt+/aa2uPPNqWrlgh/MSn1Et/bAkLpSVmXYMPScuMUaOvAnlZKGqqJ98YeeD++2zJol4NvqM+W9/Z0eFfFZ/WoIQDhxZmobCUNFg3NKmvqW7gi9HA4DUlg4I8t23dYatWLbd1645SuOo1Jz7jy/FtCHxefF9kv7j/Adt/4IB/g6N/8SKvpxsT4keOLZ7VINTf32vDMrIxrLp6++zMc861VStX2y033mhXfOc79uyzm/wr5osXL5Hh1CHBy4oF5YnmHTKgxafsPcXYZIDFSGDZn0EkP3IKv0NmnxEUwNu+v5h7/fOXo5HI1FxhzAZRV07C4nQU4mEoQGO+XxQyjwkKXZU/aehX0ImX9ftkOJ5/3rn266/8NXvFZS+zDevX2WOPPuJHl95yy82uEB199FGuUMGHTDhwxSjl1C0MFv8AoJCGP8AUowE8nJ+rMnnG1+N4XHm4n0BxGKSdp5WEK1teQqELPvUtH/o5D8nf6et8LQVBLvsskP0tr26kKW7Z75IOyBu4KPxTFkS/49kxdD9ioTSF8tUmPoZ+bD8U2wnoK8SNa4mPEnudaT/MGtrQV0zk0VgpvEDiW+Ja1qX0w9HG9Kd8xmVcXMYv/RLm8dOV/k1Y8FrO2NbyzOeyTjyTt/dlZUtI+pU4ZvkLQeb3fHEyj3rIdJ5/FQc/8AfK8jMs8Sohw/2+SJPAPfmTLvN3Xi7Kx9EfaV9XQp3XyINn8bAcE3N8w4bZc3iGLbCsRo6Pjtk3v/4Nu/iSF1fvVDJ+8q2nbp+A48RBmAscXBnSjzLIG2UdnoPf/L0A+SXuwb9ZF9o1+1vZPqRJ2oQ+Qfy8rz0fSpe8JpAevxpN/CJsijZSnplHlBsQpztB26rN8Kvyi3LxQw6wSt7gRgYzSdyzZYovpzc0oHR2WHNrjwyUGTv8yHVSXHts85ad9qlP/7t96cvftP5FK+z1b3irffCDH7HLXv4btmbNUb4SwocOWV2ZmiY/8GL2G6NEeoraFAXWZa3wSBoiL5AbtLevQAtPaus19r4fPAIkLZBXevL6RVxVw+uWPjEZELpbjW55pTzaHT5wJARp+MIHvoqh8ZAXxDHmXCYoDnggp0mHDsXqG5NfTOK1t3fa+vXH26tf/Trbu2fArrnmBjs4MGyr1xxm3T1dkuls7Z7S+MSpYRMar4Sz6uHbMEV7m6OMODyActnxUGvjql5CNeuTAM7gF0ZJjVZOO5ehalP3AagfNIgrMeMgFibd6GfSaeWQv15f8FDfQ+/wn4wdvrbvvAnp+Hl+TP6Jfk18r039ER70+LWSS0h/rsmf6Ud/3713n5+Ghu7Q3dNjd951lzVcf901KqoGtYTRoYJxyKQUXvKft9CSoWrZZKGAN77S1Jjt0ArkTApAHvWuPj6wkP9Cccor4QwC4JN54xKvHGTDnxmkVt8+xcwyKwwwJExCfPIiH66Zf0I+E5Y4ZRlA+mf5vnVInQKgfMp7QErez376U8cJIwRlJo0PtrRkJ4yOiHI17tceNeoSWZvkkYYLMDo6YkuXLvEvh+JHfVZI+b388sv9vO7EEyjrU/rnfeKeQLnBI3FP2PPFXQgyvCwLSP/kn8yXNsx8mcVgtmO+DCmodEZcDhwIMH/PQ/kw4OVMLbTev3+v0kuZUJzRafFFY7N1syqmPPk4YnuL/KR42/iQ3fnT79v2R++zIxd3WKeUc7ZK+UxKowwPKZ9A4ka70Tbco9QhgMfUhv4eC+2kgRMFmhk+n6GXoHruwKitXH+KXfTrr7fmvhU22dhm7T39UlI5YSoGbniFMnz2Rk4Vl87PDOC0r0LY1Jh1NUzZrmcetXt+eqXNDuy21ulx65SRhbHlX7jVYM0HodiO1ioLC97zY3mhFca3HAPX3CwCsNVGhlhha/d3JgYG9oukKISRz8iEaNe0yOba+mzngSEbUv16V62xXRLQB0bHDZVVmfq2OI7KfcUrf8OOXbfBz4Rn6bdLxsZzTz9pG+U+/alPiZ7NdvbZZ9m555xlJ57A121FT2HGt2VYKWEGkT4An3OKycDBAZscm5TSHyew+AuQonknX/qFPgLaAroxuNMmPIdsQw7wDRY+VhjP8BlbxDi2GH6BR+gr5A3QnuQhwns4BwLwgUMGYbZI0M67d++x2++4035w1Q9t05Ytvlryvvd/wE459QUyGJdIyRoV3emf4zYshyGszDx/gAEEvJx/5SiPtoG1necVloMVfm6kcE8fUVyxrhsj8AmKHfWN2OJP0RDjlJUM5MiIeNJlmmJkH6KOOOrHFZok8JyQfRKAtgr056BtxCOOG8D0D40RM+pLKIHdUjJxPgB6HnLVGJJ5AuTj27doO1V2QrzOHmSOWWbFEBwZexJXrvWAf+BVC+eZe2iU5ZVlEzdd+gFlHK7U0hVd3VNXbyvdk2/ihMv4h9JM4XK0HrPGnl8VN+PxTDzu0wEZDyjDSVcC8TJNQsb1vMmH4MIv8854OFeEinLm48gxoUY9sr7zcTKCXw+tO+B5yME79DPfGiIv+q1y8VURyoWHD+7fbyuXL5Mfpx6q3ZQOefqRj/yprd9wrL33vb8jPELW0leREzMzrAqzbVdlq382S1/hpKTZmSHFGVS/OCB5OCh/3leI8TfxO4QOQivRxo96JsB74OxXQabLtEDmmXQJqNGWuOEfKyX+7ApmhoW+EQVlXPJLFwYc6bkv+wPhGAfidhklnTJEGEfInxfYJTe7Fylul8ajRWpDJrxa7DOf/Zz9+Ec/tRdf/BJ72cte4cfhjo5OSF7wTSq2ArW6EsmKFHIEaUifh/bgnyslgU9s28EPcYYfbc2YB37oLfG+RdQjeMQfvU7omL5aAkd43SJQtQuaKE+24LkM9LBfpntsv6/pfVzdQKhoq97nPEMYdWhpaZNMqsZw5Lp+jAeTjNXKb5n0KB/3JdfYDszEzo+uvtK+8pXP2eIlnXb5O99oxx13uOg1oLqp/Mkxl3/svGnQOO/bomeoAcYF7cOxwOgK0WYxDmFoITsPlW0YDfEcMgK8fZwQRH3pd7ryp2e8eLdzRuU2NHFAASslPdba3qt8OFxJ8cX7UxO86D+sRGpT6Kn+Q+KgGYYlNIZWEByDrku06hc/sCNC47sMlYUg6Q2u1CF1oqD9nHV299ijTzxj+6XbHn7UkbZi9Wr7h3/8x19eKSEBkMQA4lprcM9YvygwBmkKyfgJ6RcECiZ5Psi4mUfeZ7r0B8p4CfXP9VDWB4BAdBAYkzrkgEK8GNBjJi0YlVMUap2DfIgHPF+9Mk7GA/ArcSAt5UbnbPN7VjE+/KEP+zdJ+DgiX43mw4kYGRhJS5cutTVr1tjatWvtiCOOsGOOOcZP4Dr++ON9dQUDhpenyYsZJIyOo446yg0TvmdCOVy3b99ul1xyieeXeJW4JaRfGV7eQ6u8B7LO+IVw+n+DMo8S8C95IOPh523hfEkcfCMs4/hV7Ytjq9OsFHH9U9vG/ZQUdv+GB4q4OpdqI4NEgpBy1GERXmyb4kNNy5cusicee9C60CElkFqbmOnAqIZfYjY9ZwZd6OoH7wAojAhH/InXzYvgisus38T4mBuRvX09dvDgAVuxcqWUanV6GRF8gIpz2hkwfLabzu11UcFyVK1RAhRld9+ABlgNwmMTY7Zy5TIbPLDXtm3eZL1S/NmqhYDlJC5mEpVS+IwJPwlK8bmwdgHFoMdAEKD6q5hWDDMZYRMSXH66hyjFexXg4vtomzvsqaefsYceuN+efHSLPfPoI7bxyadsYvSgjcpwYwXlIfk9+cyzrlCef+FFnjvKc6Mq0CVj5wUveIFdcNFFtuW5rXbFd6+we39xv9173y98Fobz4Ztb262jq8eWr1htXTLUxjVATgtXjKfurl5fNRkZHbPu3j7hxOzUnA1L+Zck9kEYNsT5S4HyY5YdAdvEKpPomAov+i+Db0zwyTjp6FJ6sBVdxAvTai/o0tEhZUfYzUh4M2jSpp2d7cJDOMggOu+8c+2MM86wzZs32zPPPGM33HCj6HDQjj12nX/T5aCMqa7uwNtnz4RDjbe5pp+MEtq8egbg8xyIiEtNIpWc9wfRVeGhqBA3eJJ+jzxgcoV6IHO4Ui/yzj6b13TZ9/KaQFheM42e3A/I/gnCGEnwEtjGiVsdfg0Mg8+yPLKJa9SZo5VpU2rGqTwYkWGIqV11zbQ1HGplL+RC8Yl7gOf0K6GMk/kmZBj+/gJqkRa/lInEyfvMA78sE+fb3qr8yvB8znRAmU99nukSyrAyLlDex6xzDQjLvBy/Iu2C+dMSVZz0S+DRy9f9QvyV5fgWG9GBcZYVkTZdCXc5o/bvUZ9asniJcJVMVX/LiR3cpz/9KT/N76QTTvb3SuBpZp57e7vUl8er8qkjs9LgwwwtM70oyLxbxyRVjdY43cWzX8E5JjXgSdJnHPyirfQoGeLpPKn/i7J1m/WsB8/GIcvHgUNcoVWmow5+9UTEqZ7lcrwJoK6ESaYLJ1Yz+D4ImwKGhplM6lH9e5Rvm/z7JV9X2+R0k+3ZN2gf+bO/tMeeeNY+/Kd/YS+77JUK77S9+/n4oeqp/Oh/jABMqiA3ODEQcMO0wpl3YdhCqwI8jDEHYLKH+tA+YI1BkzSNWsAPkQfxnOa6z76RfcKdYuMoM+SXHjx9rW+lfkdekTa2tTERQp/1d2+UAbyErGRVADmliDG2KYyJMLaZkhe6V3dXt5dBW7PdjY8hdnT2+vsyx67fYD+8+mr/ptzhhx9hfX39qju7InjXhDEWGab2rNomJyTYcuXYV/WGHtHGoBI0DHoonbzRVbM+UIH3QAGn41y0fdKUfNxb+UQbYhgoiPdBmtpVT1bS2EUjz6oN3VDzdgj8KFdU1bN76g8aYcCyVV2GjXQmL+R5wNNTvtJyLR1G7s5de8R/0/4Rar5TcsNNN1nDddf+eC6JUEIwTPpzjUz9SUhE5WGahY2SjJtI1dJWxKpc6Q/kc6bBZdwS6uP/KgCH+jxgWG8M4Y6/b/NQXgwiZAnjMoCzPzVWS+LUh4wHZEdJyHvyyzIB/NOlX6alU/nAREdQGoyfnTt2+keimBHG0ECRXMzylq6EExcgPkCemX+JU+LBS8MYJdSNGQAUEr5wSkfLeCWuJZRheS0h/Sg36Bl+0JeyUIYSyvT1edU/l3XIOnGfjufwq3WI8jl4lGc9qCNLHvkMgHLzQSg+pGg2Lhxn1UmHxsQTU2Z9Upg4Tpf9luyjnJPRMj0+ZMs65uzOH19hW+69xVZ3SaCzDK5Br8XZIvbOI0BZNVGpXn8/SUkDJeD1kcM44Lx97vlGBcKgT227Y89em1InH2vqtAte/lpbfdzpNt7UbeOzGqBViFhE9FReCFeVpYa1malZa5Yg4mu3PcuW2ejYsIwlDeKNE/bc/Xfaz771ZTtMuHarHh0a6MdYZdBgzReOx8elGHd1CGe2t8lIEV5Q3F8MFL2mVX8GO2ZKOsU/PnOk9kWxp14aVmxgdMoeeGKjjI4DduQRnXbcccfZlNI2aDB7wQUvtDNf/BJr6Ftie0Ym7fHNW0WrLhnSR7riMTHCxxYl3GQYsGoAfVYsX2b33XuP/fQn19jP7/m5PfH4Y7Z8+XJbtWqlFI/V3hd279njhjrbjg5btcpefMH5dtrJJ9kRRx7hg+O+fbxD0+W8PiqDD8i+zkoGgjBmosQTeqbebJmiX/OSrLjLBTXp40vjorVo4KtKUmJmZ3BTStug+G3imRlf5gcfBCsrJ2wvYr81W7NuuPFm+/6VP7T7fvGAnX3uBfahD39Egxark6Lf4KDGEdG4Yn3na5XvTo2Bvgue8LJ6gNMIP8X0+Dm7DK40HgarKucDKo5MYlKFLQft/iIhs5ycIgNfzn8QTThkvwIoJx3yw8st5EoCj/C9p/N+d2h6+Ai+dQNUPMj42dHW4kpmHOQgfIXzoeVmOdBBQPmi1fjEtA2Kz0fHpUhipEAT4cQsZJX8EMj6JM5lGRlWH55x8ppQxi3pAI3pz1wznGtJs4Vk9LzDXwTydqziABnOc/qVYQv54fIeqI+fz0DGAW+2tDLbC5+B70Jxsw7z6fRMHJ7iBe1KaRIQp8yfcTTpk/lSjjuPJ1mJfGYc1CNKLG2KmxKPIiMWL+q3A/v2247t221Y49aDD9zvW5wfeugh27xloxTrRfa///enfPKNd97aO1rs4MBeV4TZLqNRVXlL+cL4aeBDdqwYDNrI8E4J1YMKQ0bX6pwgjIUnOgFKmPqYALyBrGfUqVZnr4QglEa/mw+rqn9IGqdjppUfQfBE0op2QUDEc5WBrpFE/7z/RJ4Uib871VqYy9FXWn1s4wOGHZ19yl8KuOQuHzEckgx/4sln7DOf/TffUvo7v/O7tnLFKsn7adujMYlvlNC20AE80wigPPo+cg8ciQONWBVxmeV4gkustOHwz10d3t7Kw2VbxQ/QLPyiDwFBTv/nUKNV8KFSFukJq/UPgHv4m3KQhZ6GsU5RuUfZzjxJxtao8I88ujq7fexjzG5SHsj6btEJecq7hUrg23htbsq2bHnK/vK/fVh8tc9+//ffY+vXHSEjWnljeMjlVq0Ef5buIK7yZ2iC3g2BfYwSnpTNe2eOt/oJ9Yw6VvhKjhJXSoxS0YdEN2So8pUEUjirzYrvBkSHDMk29Y+lGp+Wiy4YJRj/o8KF92DHdT+i5GxbcyxUlvS6Wd6nlLGPYaN+ZDJoW5r7ra1jkXQktnBF31gIwNt5WJDXpDeTiL948FHXwdYcvtaWaTz/7x/72KFGSa1xglm4kineVdB8GB3Fn7mFCBlBkPmVUO9HvgmZlmvpgDJeAmGZX8bLK5BheSUP7jMO92VHIDw7HRANz4kdGkB7el15hwnxizQ1XJPQQJk/LnGPNDX8AJ7xZ0BiuwnbsygHBQplB8zJwzu4rpmGcNLRyZlZClwDKC/LJB2OjoigR1iwCuPfQlA+zJqyhQOmL3HNshLyubyWdaH89KM8rjxzT/6UWQ+ZV0L9c0JZTnmf8eHD8I7nLBvwfZrqlsyOzExPSCHiWfhJ2T54YJ+/5E6nkOptjW09NjLeYJPjM9anNuhVe9AZmRealRI1MzVqfc0TNrv3ObvpW1+yjnEZeBNT1tKAgSBho5i+vU/lh5HZ6LN2GGTgB41bJVhYjo33TeLLrQgdJRYNZ6x/ySLbumeftS9ZZWMtvXbBr7/ZmvpXq//3S/ODH8Rvwh1BQRmz1F3JOzXATEroDFBGJ7Myuk4P2YqmSXv0lmvtwRt+ag3DQ7Zy0WJrQElsUjvNMkvOligJGEMR5xo80NzK7N+0FIVJjzsgOvX1MbNmNjzMOxHtUtb52nyDPb1pq910z0Z74YtPsbUrlin/KT/Ra1rCa0x4LTpqvZ3zilfbaHOXTbR02NC4hLtoMirFolPtQvtNywDg5Tu0bQwAVo7YO87WrJtuvNF+9rNr7d5773V+wqjAiKAvOq1FC1Fd1xm76KIL7ZWv/HU74cTjXeGmnzAA+kqEgGeAyQX6uh8LqfL5oCHvprBqsWPHTnvogYfswIGD3m+WL1vqBj0vOfJezcoVS23ZMlYjh1Q+y94qR3wQM2iin+rEahArW3FKlAy4tk7bf2DQPvtv/27XXn+TLV6yzP7mb//OTjrpZNFzRIMFLUpc1Ue4MijBqT4oyUX/UluLrbknLPhesoD+pp+nk79rJcgG8Qf78WMFRwaA2hn+5B2WAd5Fk0KH3MFIwYBiBKLfZN8hby+LMiq6EUY5MXCmnBGe4mkfD/TsV0GkjfQ+C43SqaDO9hbrFj3bWsDWGd/TlOXWxhKP4cdls4o1MjrhX8ifnFYaKYm0HeX4FrBIPg+JK1fyyvxLwA9HHgkZL8Nw8F2ZV8o4oFS6EzId+RI3If3TAeSCUl8aJbjEGUceeQ9k2emHSz+gDC+vCWVc8M4V2KwX8bO+QJZPWKbN9ucpjZKMX8bDRxjGtS48ncinvlK94K6YbEmh/6tEGzx40J54/HG76447bNOzz9r2rdu8vTk1EZzp3yhl7AbgQ3sf//jHxC+i/dyk9fXHls45jrWVa5QiRRpTWHMLMntQ+eyxidGdKpd3C8Ex+DdxBaiKv5NAfXkQJD1oY/wBPc2H8xT1i35QA9EXbU/XBOqccdM/jRL8HRc6f4TMu0ijcJVLlIwfp0VxHwbJ5BR5tamvd9uiRSuVN6u8kk+zDbZx8zb7t89/ybZs3W7ve9/77dhjj5W867R9MgCVldcv3s9hkoa+H84PE1EE5DVjPDKC8jHecvIKBR56pqJN/HifT9XRPXkT3ljN1Ec/TBlI2qiTXyu6QLpMC8B3lOf3GVf/mExLYLwlh8QPegNBK0764vhf1WGGbV4YLmxhZoIx3i1GviFHSd+mcQrjhO1d1Km9s0O2ACdwTtii/j6bEK327t5hf/aRP9Fzl/3hB37Pli7plf4wojKGVR7btZEnGMXSAxiPq7YEou6HGiXOY8KLunEPn2Q9sdhgWU8Oj8v4xChxPpdmYzLQNRT5RCEfrZzVWD8x1W6dHSukc64QbTAs2dYsvKQvcHTN+OiA60vs/kDfQMnAKEEb8nc151oVv0XGVp/qv9jmGvn2yf9/owT8e/r67d5fPGSTwvewIw63ZStX2kf//u8PfackiQPEYBEz9xADIgHBMFDCH70DpQVXEteJJsCP5wSeE6mMsxAsFJZpS0i/0j/Lzzx4JjyZOcOzkXl2JhDRMh4MzBGjdFKUoNiKE2mCNpF3dgqgHocsNx2Q6bIcIGea6ASUwwuh5Avt8U+88pn79MtyAPLLPImLQCBP6ugKn5QowMtQ+sSd9EmvejyBvC9xTyB/yiKsxAk8eCYsIdOV6cty/l8g0wbO0CJwLnMhBtmqtWQMNEnR5aQVlFfRdWzYNj75iO3e+qwtXb7cFq860tp6l9v4bLsUnylrb+aoUmZyla865mwb+0ZlXDVNW+/chD1168/s4Vuusx511k4p7U0a4FBQWT0I3ghMmKVHAYbWcYqaBl0FsR2BM/fZj8o7Jj6LoTRNTcJPwn/P8LiNNnTYkmNPswt/7Y0227FEokLGp2oTbU3lxE88SxhMj05aW0eXDatsDQeixYS1yuhY1DBpi+Xz+O232KN33mFNGqAbmeWfHlUeHLUbA0dTY5ccxkwIdXGRBrJx39oGzfJIQ2g9IaOira3LxkSn1tYu2757r9314DP24kvOMIa6Tq+jFH4NeDMyXPZMzNppF7/CutYcaS2LVlhzFzNKMoEkZNkCR4Hjs7rHoAN/KfQMDKAB33RJ2eeF+61bt9rtt99hX/nKV23//gOuaMNbL33JJXbUYavshz/4vm3bvs3b/bjjNthhh631E7DWHHaY8ZVYN/YrulMPVkUYTKHhpuees2c3brK77rrbnn12o+3be8Djez9y2dDg/CPZbWtV1mte/Uo779yz7Nh1R/t7RT4FqbgoVZxExct7LRheUqAxTsSpGuTarLO73775re+6ccICwXvf+/uOY0s7ZlXIToR+zCCKUzFgNSilrKFu4CTyxbPiZ/9ynpP8YjDilj3P7eLHOIAh5APyjS1uI2Pjvl3G+4jK8ntv9+hbnlcFwROHPpdXuiL5kxeDac1fuAg33Yluove02rVxzvsV7xGxYuIGthJmP05AQSdf5Sy8mOXj2FH1CU6EoUmoi8Jpu+j3NRmIqwdoVu9fXy/HNwp1ICzwSnlfk43eBlVcjyfnBKgAP4B4tA/tWaZJXLxMaqHnDM9yErhHRicuQOYDlHGfD+APL0tuIdw9hypcnvNllWkS8p44Xg8ljtPsDk3jedEu+CmcMsKvqrdcYp7bCd0oUV8bHByw5zZvsdtvu9VuuvEGm2byQHlxWMSKZcusv7fXv1HSp6uXKzTOPe88u//+B23FyhW2bv3RQhDaTzpOvCfBFvlGP2WK8QJZpr7fMCpZeNCGD26WP3IBbMDZyeBpqSDfnaCD0H/AmzLZzqunoAc86XXSTVaKUJ51JRsP14/ncOF3SHjlor/LSW4QJeTBfMaHxAUyxPuQ3JyUUiaMYpWELaj9cn0K58XkdvWjGePo32ef2Wyf+Kf/ZaOSrx/8oz/2903hNerJmDWfvwqgzijuOI5i510dDs5BhkKD5FFw9Xch5MdqeKTjvTyOb2fLcExw0C9CdskgmAyjHPpQVqxKZV+mnox8VR+vaBV8GH6+BVYJPdzTwKfkX+GhMsKogDZV+3mfZHtXjIHeh90FDhDV89IVg5SDYkiLXoYRQ14Y853dXTYp5qKPjWqM7+I9OWXw3JbNMkj+wN721t+0V7/qFcJxSAb0QcnEUfEOMoE6j7tcpKWR217PqlzqC/4YJWX7g0O5ikYaeDHIwdiBUaLUiicTUHEVIAOIiac0SqamNB52LtcYusy/xA+9Gd9bW5VmdsJGh3nXakx1UpazHBLA5BcftSQPyZJZVryapVf1iq8Wi0Cc+1nT8Q6Bqj70b3CmPcA526G3b5Hdfe8DfqIi75QsVv/++Cc+gVHyk+A+gVeGiisDEoXVBgQRAG8sQTZydL5IS6GZFuAZohIG5BU4hNC6L58T0i/zIyzjcyV/XOD6y3Hw4x7IvMpyIo9QpBXi/hCQR1YrMEjooNQB4QnzpdVP500iJ9SXBdSXV8bB8Ygfeecghj/vhiTtUJJ4pj7EQxgQFvWOrUKBI8ci5laVWn4Ik7CIY4Y+DZ5DmaVs90NpCRCW1/SLa61+CcTJ+EDmk3HKsLwt4+AyTtmGea3lDy4Rzz9qqGC2dSCcI1z8J8XaO7/oxMvrm554wHY985DNHdjsqxfTnSvstIteYZOt/bZt76B1dPf4dqWWBgnvVoWrDJawecGvYUyCZ3LArv/Wl2xk88O2qF34tSlfGS+IEpSsOVckpXhjdGCsy5MZOxRP1cQa1AbsqZ9Qeza3aJCQ4o5wbpCQmpwYs/bOLts/OmHj6vRnXfobtvbkc826l9nglNpZAyQ0oD4dMpbYc+1bE+Q/RTmiAcKoVXVuV9ltaud+1Xv7k4/b9776RetvkxLQMGZLdTM+uk/4MsfBS93s848VrbHREceX4xd5XwaispI3LAXc5YHozQx/S6sGGuU9ODZkS1cst4mxCRfgnPYyMqHBp6XLRudarGPZajs4qf60eKWdf+ll1r1kmYwWZSthiLCMLRwcLBFfs+V9Glbzenv7vI85ZUXPXbt221/817/wLRvgAA+/652X2x/8/ntt755dtuW5bXb9jTfaAw8+ZNt37vIjZNmiEO/odHseDCreL3Tl/R22Mu3aywcjm31rJC+ln376Gb4NDSOeQyF4wXH7tq02OTZq9//iXtuyaSNcZ//p7W+zl15yka1dvsjGRwZEGymArfQx1Ym2Fm3AXuJX+UvxkqKAUnD7HffYxz/+CRl9c/YnH/pTu1iGFXuzwwDh+ytd/gI6xwizFQyAk0POFP0DXpNfTgoxSOaKLoNwgq+qKemE6DU0POp1FlmDp1kpQbHQ75f7FvnX+mHep2wASMLKlc+kyh88iB3vKShPDE8V3t7Woj7FsaPE817rjgxY0QHAKVyEooqg8PJuEO+VYFQGBQBwDNkQ72qFzEpc8xkH3sg9rmWceiA8HUA8XKbLtDznuMN98hOAbAXgTRzhtEemybwSB3gfP4Br3hOe8r1MWw+ZBkeaehyBzKN06S/W8fhx2IDwqagLZF45RgCZnjDHT/0mwqOMxJkDPJBNtDf+7NWHHkzEwG+JEwohJ7Exw/zggw/anXfeaU888bhtU3+DlsccfbRdcMEFtn79OncYImw3YwWa1UDva+I58orxmBnoMIYrlBXGP9oyxlW4i20zzFTb7IiNDm2RcTIgHub9OYzgcdFFuAlnJo1gYU6ugpyhhM9IGe3Q/bjnL0pIVlb0VplON7G041I58OWYeHBjaylxkXE+bqhccOX0sOkpyWOfIEIjhP7xzSRkEXHICxHMd7KQL/B+gzFZKvqqH85WxgjH9PISuzjSZviit5755hTvye3ctc++8MUv2+233ylj7nx75at+w3dNgDd4wc9OJznuAepN+4FD6kPgQr/KvpXAbcl7tCPh5Mc2XfKhPPyCB+JUQsogb+LHBIdnobq2Oj/VcGIiJXYhkI74HI2Lck2+TA4it+FJZDoTUeALXsjLyB/axfH4bOWChym7XeP+gIxi+JZ41C0EreqisqkPGcVRvDwLSf7kWC3xPBiXVccrrviOfemLX7B3v/td9rrX/oZk+bDqyjukQ8L7oHhB8ZuVUEYNKxMYAD4JKJL7O69iPLaKQRdevqcgyEqfcx5Tobw8j0HDNmRoxjji28eF88TkqMYD3ntBJ0DGMgYpvnWqnkustV3jKyeANXFEMHJbZavcmYlRGxs5qHQyTJokEaSXtLD6KL0CuczWP5HO8+vqXipDhcN44K2Qkdn2bA0O3gibACCMPsuzt7WM1Ycfe8p3ffT2L7LeRYvs05/9tzBKiJSMVTIYDYuL+2CKdIAzlRocoEAcfpkfzxm+EGS8Mk8g/RIyPCsMZP5AffqEhfzzmfSRB4KDfMoyRDQxAkxLx6QOKI44CB9pM49DcfpVkOFca3jQ0TnhJxQmOhqdiXJQ0rgSRhrCwS/v6Vgp9IAU+CkISBcdknaIfCJdfCeDOLjME5xIn3VMKGkGZHwg+KMWnnHzCuBf5lcD4le3gvp45FH/XOZP2cyeIop1J8SUnpktCTrl7IMup0wxyAhja5yZsOmhPfbgzT+0nomd3gH3T7ZZ27Kj7JSLXm47h6Xs9y/VoNNtHRIYKP8otmOTyrupwxpE70XN4pe9W+yeq79uuzc9YosXd0qwTfiL8W3iD4lTx4PCWRL242w1GLHNAEV/RsKLOOPDw6qb+hfvi6htMH+mxkdjFkqDEu9htC9da5e87j/ZbPcKN0ympNRq3FJNPHsXNcyo8CCsJJRQhGSI6pmtrC3gIX5a3ddtP/rW12zXxsesu1HCcG5Uo+CQdWlwGxtiSbnJX9CGpgjXoC2zrDHLiwLAIOofGJRARujTN6jThOJ3KO3IqAZpDXod3X02OdNoB4X/9v2DtmnXfhuQEBtraLFTzrnQPvCnf27DUsgnRQPe7+Al/BEZPNzDk86zoiOD8bZt2+z662+wRx99zLZt3e4n7rz85S+3iy66SDSftbVrD7M1q1doQMYAkdAVKXjJ/alnNtrtd91tDz70iL+EPzQ07KtVDFoc7AB9/FsywuGkk0+1E0482U4+5WQ/lnB+y5SIKyq40O+RInFw3z6f5X/isUftumt/ZjcKrzUrlthH/9uH7Lh1RyjNlBT+IfVd8cMcs4gxGDLTzxaF0dFJlb9IA0aLPfTw4/bBD/6JdfX02cf+4R/smGOPVfypGCTVpij57FfmeX7QdzlTyZuqT8D3sUUw5Cz9nivgabx/iNaiKaft4KZEJOrthoRkATzqvaPoZyXACxkWfBH9D4C9yMtn7/AQHlxdIoCn+J13Axio+Xo7kwCk8FSKSDugmEJj6EQvxnGIAUoWuPJyrRttyOkKjxzokFO0FfxLvRO/dCnLoKG3qfwifa2u9fflc8Yv02XeuFr5OfsaW4pSbtM2+JOOsPqyAOIBPKdf5o2bb/8KCMu45Jn5Jg6EA/hl3HzOe4D4RFUTeLx09YYS+SdkeUDgF/2V8YvnnPElDrVirCGcOnCCERMbrHjAp4xVHOt79+232bU/+YmMkSe8/N7eHj+B79WvfrWdfPLJXhZ05EAS8sIFXqEQp1Gb9UvcE8ALIO+8zseTHBw8sFEybUB8inIH7uOuFDLWc+zu7IzaVco+251QfCXoRaMwDrzOGALMh5EnfC2Ccg1acWJVjNmMv8RBLpAuaDPlB5MwOdDWyoRCp8pGqVV8XVkp5lAM0qDMqQXUlzkJa0L04BQ7lG74T4q5+gwnGra1dunK+2PKi2tLh/oQEx6tduNNt9i/f+GLUupn7FW/8Wo777zzvC60B+DtJtxw8BI4Jv+hMzi95Rcyh7rEx22jrsGHXGkjrtAaGUZa/HLLOA6lFGOe7VG8N0Q8/EVgj8sEC32Juvb19Xk4E0mrV69yI2XLc5v9pFHGP0TN8uUrlG7G3wF+4IEHfVV94OCg1/Gyyy7zPDACsx1gB3BE/uQukkm0bflTFnHUqj4OEE+9ZZ6HnM8l/HjGQa8p6Qq0N/zPu4/7NF782Z/9mdfzv/3Fn2sM6VBfw8hllwQ4TGncOyAdZNhXJ9hC5afDzbGCojFZbR35aYyXHFSRzpOMcyBJOyQ9aSvFRIrL2FC4cKIueZwyL7RjoPJF/pk5Ps7c5w6jxJo6JXvFy4rBHOTc1Hhs4ZriHWTxnPBpYsu3xjTV2HlqekpI8ZHn9kXW1LKYUuVfM2ChXX4/ijpUZHPgGeCwiZa2DnvgkcdtdHzK1qxda0uWLbd//uSnrOFnP/2RGyVJ8IR4pgPXnrMBSogGLjq6IPNKxgQyfT1kevLlmnkk8Jxlkh+Q8erjAllGXklbxkv/TA8TRcerCTCELUcC0/mIjz8MgVCq4elRK6LX6pVl5TXzjDSHhgHkSWciHp2Rl9vpILxjwj2dPo/2hRHJBzqEYUHeQZ/sxITDpDHbzAk/CEFoHzN4IQzDWk28gw41fNMfKO8zHi7bAlpVSQ+B+nQLQSgX1UMd1Kcp8a3lzSAqf2iAUaIkvBRbGiWyAnSlU6ksdfbupim7+2ffs4mtD1rz9Jg1tHbb7uFpO+8Vb7TeNcfaaIMErgwFtp3w9W8EPS9jt3f22bgUWxsdtBWdTfbAjT+2R+78mS1uk5Ax0VjkUN/1DwX6rLHwR5FiPycCg5lvnpl4kTTQQCbjQRKPL6mzf7Ob05ukKKNEtrZ32+D4jA3PyIBs7bMX/drrbflRJ9pse7+NaZAcmZIh29HlPNLVgTCYccOHl9PFzU4f2pF5kWaV2cby7OSoPXbPbfbIXTdby9SwLWoT70yOCW8E5UwlzJST4mJs+BeFVYccsMZldHAkJzOI1IHz2lmy5iNTNJV/xb2p1Vq6e21YQuuRZzbZA089az3L19iozLDplk47/5KX2jve8zvWoMF32Lc3NdnU2LjP6AxKCd+5c6ft2rPb+fiWW2+zxx573PvgCcefYC+86IV25pln2WIJfFrc95MLXz5WhbFHm6vmqr8MIuXFewisCuDPyg7CkmOE6ROMYgzyvq1A8dkmxKwj7wHBkHwBHxoyU+WrDorPN23Y6z49NWG9UhZuu/UWu/KKb9kzjz1gf/j+99prX/Mq0XxObTgiYd3imCAbfNAQrRD809PxvYCx8Wn7yle/bt/81nfsfNXrQx/+Uy+P43rZyxzKPqgknycIWwZW8Y23MU5ECFeTn8waOygeBgl0GB2TQS6DkpVE6I5jFcWVHWdK5a606QDyyzwTEiePR0vQ/8FWzxgZoqYahWfJNMVjSwMrjrzgDp4x0KJ0hZwirs9yk8TbQv1OStkY749wIpryZXsHMjo6dOIXco+JCa7kxRUgPPHkmopV0ighw0o/r5fnXwPC6+Mk4J+yMOUzeTq+Aq+jIPMt8y/zLf2BxLXEL+MTjzJxxKvJ4kjDc1lGQn25tAeKMTE83ypOiUc5KVmGZVmMX4wr5EFfUQyXbUDmSx9m5hc5g8xgVYRTiu7/xX22b9dO69M4d+qpp/pkwymnnGIrV65wuo2Ojcwrq4xZtTbOeoh96FgVJI4J3Ef8GhAHIExSxIYObhJug5L3KNzQNcYL6sWKxcy0lNZmDgRRfcXrHBiDnO3t5b06Gbvq09QUmrMVElz9VCrGJZWFAs0Ei8cljsIpG5qNjHBcbKeUxTmXZ/ijaFJn+kQq8xnWJvkT23VmfbzHgKOfQV9kGcf+dvf0W2/fYhmBfNSw2bZu2+kfP/zh1T+23Xv22TlS0s8+51xbumRZtKHIQ37c47gHkPvgDw74gz+6BG0AfgDP8DxhTs+KtuSBwy/kbqzEEI+68Mw93+DCKPn4xz7mcU877TSX8fmNNiZoeYkcHCgX+c2kHe+5ILOcJqo79A99rd3uuONO+9u//Vv/3hXGMpNR6FG8L/PqV7/K1q1jAihwAn8Ej29zVV9wuVTVB/wxVjDauEdEghM1BOeoH3zUGKvavnWXvh5jC/nfduut9j/+xyfs43/3cVt72Brftsyx/MhDtq9Ojg/Z7BQHLuy1MekVY+ODCmfyDCNV4/wIH/scdnyYtMHAYcKayUGOd2ecmpoZ850MyE7GOlVAuCEqxb/+k59wVID4Fr2kSQZJj8aabnnLILFOyVf1K8Xg22XoS1PCa2pKOqcM9MZGtk+q7wpfmMVP3FJ+czJu+Np/QzMHJ3Q4v4AnemfQTvJe9YUlQs+LMYowHDTn44kcCbxr3wFbf9xxtnjpsoWNkpK5EEhB+BQCEY/MMw6I5D2QcUiTLv1IVw8ZnmGZpgTCgfSvfy7TlLgBZb5AmTZcDHgEExeHQOIEnhxk0i9czshFvmn5AfjX8g2X8evDEzBI6Ew0FOUQRmfBsueKUErgGYFAnjQ+H5UaGhr0uHy/AaalDDod++4xZvDDeAFP6knaxCHqcShO4JD4Aulf75f+CtF93NXHzbxLyLDwD8d9mT+AX/ovlF9cFaaBAqURo8TT0AnVIQlFh2lCOZSQ0BhhzXNTUtBHbfODt9vdP/qarV2kzqT0AxOz1r1mg73oVW+20eZuk3ixGXVwLHmMnjBypPyrnA41e5vymRnabzf84Os2tOVBW9rZaJ3M1KMoi85t6nBTk/EdEmmQYCABEjNGGLcowJSr2qgdRzSYm384yAeiadVFeUk82kxjq+0f0UDQudjOu/SVdsTxp9vBabV9Ay+Td/g7KDNTnDAlwSnHdjGWbr3iTjfVWWXMjA1bh4TrkrYm2/bYg3b7T662BgnBpV0azCRwJsYkgKCt0iLX+EouAy+z6Ah1tkxwVHBrc5sr6qyWdLRJoE0yKGPIqCzhPKO6NfCV375FwlF0lXI5JQNvjLpImK09Zr2NStEcHp+0/QODUjrGpBQM2pCMq42bNtmuXbuc3w9bu9bfC7nk0kv9uOt+8TcDDNs3ODWOxuWFw3ENTk2yBjEgXaEVRUdZYdmxC0Z2pZav7bP1Er6PgSSc/sFG3v/ihBlWNaAjpAglg/biGygYi8zmUR5b72i3dqUZOrjfPvvp/2W333KDvflNb7DL3/F2ta8MthaOmBQ+Ig6rmczmcbwwRgEKyODQqAaSHvv0v/6bfeOb37GPatB66csucyNYpdu4eIfjEVk9QQYB2Q9QJOnPLpPkXKn05tY/QVUtpwX3o5IZrGKxFQwacfy1h8lBEwabTJ99LvtYlgmkH1CLA89EOowMaORbgcSHSEdOdumT4sS1WeGUyiBfDlKcXuayVPfgR5txwharOqx6EQ9D3UtTtMDnUPxCPtfkLG2XAG7R7qGg4hKIj3/mA/CMKyHDM34ZJ8vFUQ4yGr7hmbYr8SJN4pZpMp/6K3hmngmZTwnEy/pleD4DC6UBIv+4pz0yTVk+fSLG99qYUOaLc/zkh4xw4138iEICL7gyqXyYsUUZY3vW9777XXv66ac93glSRF71yl+3c88+21at4sSn4HfKZIYcxY5vjlAm+JAv98QjvRvl1TgMlHUt6wHkcwkYJWMjOyTPhvWk/GSYiNt0T1zlJQWupbnLdu3cZ08/s1nhzVLsd9vBgYPCb9wPxOCdk8HBYd2zHRRZDA4xyUH/HR8bd5nP94mQNSjIAFuZ2Ko1MdYoBbRTiGJ8xwQVJ/uxz592QQFNYwf5RCfwdtE4wUp+by+TWaPW0ckWVYVJb1m/4Xhbvfow3665adNzNjA0bKecepq98jdeJYOl1/vTokWLK/0gVq2gra9eqIykN22L4x7/5GvicsUP5zwggNdxpE/HM7oJeguTaOgqpEd/YXWe93Y//+//7rKfFQ62zL/97W93AxVeYAxdtmyZ5x/bAZHLk/6RQsYC8OAbXNCTMeLHP75GZXXYhRdeqLJjleqOO+6wj8nwoeyPfezvfCsg5ZOWLYUjwyNIJsdVnl4WOPqEs9jHeUc0Axhe/VkOL7aPs+WYsQFjhBU98ByVwckW5Ne95nX2/ve9384/5xw3Rjj1U62r8YHxFP1kwo0TtnXt3rPNduzYpDDJzX4Zbmpf6gge0BCDrqen2/oX97sxJupLsW+09q6YXGObMAM4zdGie3iEcTs+tCl/8TPfPWM7X3un+FA6xExDj+SsZJTqw3ayxjmN+5MjNjnBC+8janv1P7ZuucwO3cp4oV6uqVl5NMkwaeA7frFiVhol0JPxCh4Bkqd4hk4Y0U9v3mqbt223k0891Q8e+to3vmkNN914rVMbQpMAB9BgoXiH4PGGqPwpLMJjQCjDgMyLKy7j4co4CekHZJoMJ6xMk8+4soz6sISyk9RD+kEk7sEvCKnOJWFDPtkB0yipr0dJLyDLSod/ugT8E5LG4BBWfwCNS9kICjozzwcPHvTyEGxR7pytWLHcwzBCwItBMfEjPflSNIxNGvyTJkDiWUKJa0K9Xy09/w8dXBdKD+CfYVFu1CGfy3TZtmWahEiLk+Ij5bA0StyK15NSum7OtzC4sh2ERYWW6WEb2PKo/fgr/2zrV0pAjwz6Fqptw3N2zmWvtWNOv8hG1VlHZtV51XFRkqIM8RJCXzeDB/bbqmVL7a7rr7FrvvE5GTedtkKCgu1dzRpYMClYBu2QEcD3QFQbtUWsUEH7eP8ChUxCzHlKvCYBzDdJWpglUz3G/OV8lal0g4o/JZxOu/BSO/oFF9pok4Rgo9yMeMf5BxA9XKVGfupO+VNxDXX+Acgu3Xdp4OuX99O/uNeuv+pKW9w2Z70NYzY1cqCiMeZTbE1wY1t+MTDEiVJdUqTx5lse0FjVtZ7eFbZ/cFS4zNm44g9LSO9X/M179tkuDYYTbJqWcdcCLYVeM7NXGkDYmkB/gv/7+/rt1NNO9VN0lq9Y4R/2HB0dc3oF/8bKCAMbikifhJfPvkHXJolMDar+/gWGhcrYtWeP02VictpaMeJVB3iDF+kBVjxQ7BmMUR4AeAkDl60ULmD1TNnsSe7pFu4aHDE0MZCYCebdG5TtNgnyz33203btT66xd77jbfaWN79BfDJrXe1SRIYH3TBB8Wc7aDODvvKFpzBAN27aan/x3/5Wg+US++SnPx2TC9XHFX1VTW0IjQI/JayApoJ/uNLu8Hfwfgh+6gEPwPMHB4ZUHgam+r7yYiXRDQn6h+JisDNwZB+LfhVl4UccIP1LpxiOYwxYkivKIr6VgtEWX+D2d5VkiDAQ4w++kZ/6iNJ4f61kIPjyQjtGlNBVnvKXq/SBwDPQcaBM+JQ+FXIbXEr8Qv7TjqWcznsgZSUOyHT1kOFAxnf6KS/yx6G0cSUP+g18lPETSjxK/4QsP8MzflknyqVeGV6fZ5kH+OR9fd7h3Gs+H+LgX6NLQXBBiU91o74RW0jYqke7wptK7WPR6MiwPfroIzJGrrBdO3baqpUr7SUvudQuvvhi/xAd/AFfJP2ApBvKJzjQV6EnUNYVHJELwDw+BUTa52xA1GMAAP/0SURBVB//GxvUXpMHVM6g6jCiBMj6iibV7PLI8JRd8Z0r/ZCKvv7FjifvC2IstLXzdexmW7yEU/l4eZjvT2GEMaPdo3G6z1avOkz+McGAUdKle5Rn6tPXu8xam9TnhySDp8esq6ddyjYr6hOiCO88sMIaKyvIYGSDuiuYq956HhqwbVs3yWja4XR5bus2/3ArR/kiq7uEA98iu+zlr7Cly5f5pAfHy7IiDF1YNWbSCTkIPrkCQnnQDvmbPJ50BwhP/sA/eQy/Mn7mk+/D5upE3iNPe3t6pdCP+bZatqp99atftZtuusmNine9612u64AH+NEuMSGj8YBtb/QxGXzDMq6QnUz+oLupId0oIF2+Z8c33z7ykY+48fO3//1vbN26dT6pC57kg+N+rOIn6KOaqn2jg8wbIxJG+FAvwtHTqRNb6ZDpbBXu0liHQbB40RL767/6azvnrDPtwvPPlazlsA4+PDlke3Zvt327d9u4DMennnjcDh7YI9zVB2QISHKrD7HKNG4b1q93WjGGUSbvJPX19/oqCR+ObGpXO8CzqrcfsuITbNEObI9jRwPbD2N6UvrgrGjWynfQupVe+mYzRiq9lYkFOF6ycmZUhhLbBnk3J1ZKqC5jPoZNUyPbAtke2K0EcmzfcnrVtm9BT4CSUyYmvwTNha+Mx6c3P2dbd+6aN0puuPkWa7j5pusU/1BBTmKczx6qI2VGGZaVznhZIH4Azxmfa30aIMsCSj/il2ELpSmfy7gJGc6V9BmvPi7PxMkw4kJcZ2wpVwCGAnHSIAlFKuqNy3qWUF9WxgXSv/bsFzcqsIYpn87Efkn2JX7hC1+wW265xT+gSPkIYQwVOhtCvL+/z0466SR7y1ve4i/okh4myO+QRHnQNZQ7OpArd8qrxL3EF0j86q8Zj2vc41+jYQmkwY9r6YBoZ3ijzKtWTvJBmR7gWsZH0VNkCY3Ya8xKCZ1HqQIz1Zv9zJw81CYFtqdp2g5ufthu/M7nbHmbOu3MmDp0sx2YlNHQtcRe/ub3WPvyI2xorsXG1QHbJWwYEKYR5BKGdHp4g1nch35+l3367//aZocPmGSDrVzUYycfe6StXtJrU8MHrU1Cpr0VZU10htaqL8AsIDOJbD3g6l/4lqI6qTw7JaQV0cZHB5VmygfLto5OG52es32Sl6dedJm7A1MyFhokVJvaJUYq2ook0MC3u1B74TslhZhz/scGDlrz9KS1Tk9Zm0a2HRufsY0P3m2jO56wuZH9opF4Sgo556nzHQ6+go9ggV/8iFtJ30nhwDs7re1dEkbNNjI+Zzv2jtuzz+20Lbt2W4sGwcM2HGeHrd9gS9YeYR2LFtuyww63xtZ2X6odHBrxwYPZcZah0yAf4MOPKiu2T6G0R9ks449IqYGf4Qc/JUV1ROkB+nq7bVGPjHFVnC1SvH/Atyx27NxtjRp8MSZ9ZUp0dj6CsmqDMPapqwS/lGD6jJ+CpGdfLdEVGUAfcbw0aNLnOtVvmPn0PFR/P0BBmXL9x3/4e3visYftfb/7X+ziF10gvpu2/t5O0bLaPqh82RLH+zIYHBhR/YuW2hc+/x/2T//0SfvQn37Y3v3u9/hHFlndYU8ueMcgG+0KZD9gYIYYrBIBhEMjBqc4VYv3SNgGOhz9AZqJ3n5PH6p4hhls8qKumbf3o6o8/BPSv5Qb/t0C95NiojqSMx+/Yzuiv9zOygyzvi5/wD8cgIE2J6OVvkRdocmYDHCu8BzKm4Lmywsca3jAPq4ECwdvw8xY4P2hes5BEcAv0wNOsypemR7gmbSZP+WTzttSjrQxax/GM7zCeMGVsEybkGXmFaCM+nITSn/yy3TgUeJThpGmvAe3vMe/DEso7zM8IQ0EoB5L4iLD6Bu0A0edo6zzkvvdd91t1193rT380IPqK032wosu9NnvF5x2mugj/nSFtMfD3MAXzajT/Ay26AjuvrVGz0lryiRe+jn/VbiU1/o6pT9AGM+NUrYamZSZHNH4MKj8piSLk5cwLuK49Kee3mxbNm+z444/MWSKZAsGEy8Vd3ZLOdOzTzpIBqknKT8pl5JxU5OsHIlG6hq8rMzkE8pq6BKspps9t3GvbZZitnvPdluxcrGddvoJduTRa5Q3L2BzpDmyiF5FfXDCTU5cQFVctghxp9/3r/yB/fvnP++y9WUvvcyOXb/O9YiQq8pH9UIGodiiG7C6Qzo/Hl3AfbYDAP8CtAP0qvcnLsAz4Ulz2iV5kiv6Cx93zlUS9A/iMuZwshVynU8vAOR5perxmc98xrf0ve9971O6XseBtBThuoyqD98NaezAoOGD0aR1mYE8YUJK4fAM5YHjxo0b7a//+q990utPP/JhN8pYcQNP8ocmfkS6AD+MFpRsykzqqyGqKzzF+49zMrqGJfN4/zjfQ1JajZG7NQ797d/+jeLP2rIlfb4KMji4R/EPCq8RtaC4he+QCd/lyxfLLZEcHJXxKYNARhdj74EDfDcEGtPvzXr74vCWo48+ytYeeYSdfNqpxkJIl8ZC2thXYvTMO0fUm3cv+Q4ZR0HzFXdWR1pau/2do1mOyW6qtiYKR42A0lVU0Ny4TVRGiUZjr6ePN9IBeMeqqVmGXluPHjs1lrD9C3kU4wftDXgfK/gA4Frdeluxav/kpk22f3DIt2/xsvu1N9xoDTdc/1OPlgwFcI/zjqNGiswitwzL+CUSFMS1jE94xs8BLuPkPZBpyrSEpQDCLztDQhkv8y79Fsq7HjJO5hFXdb65KJOOgD8uDZNUFIhb5vl8+WcZJaQ/deIKnZJ+GB50MmYKcsWED0Px4h8zB/jhWH599NFHfSWFNL/9279tb37zmz1/0jALAv1YVkymYbUFAwiGpSMm3YASf+LmNe8znGs6hDfeZVgC6SJOrf0zr2DWMEpKxs24PKd/+mXavHoYglLxDt2+hWGi+IoTKyVSzplFkYLY0zxtk3s22rXf+Ix1Th20HnRTNB91sh1Dk3b8uZe40j/Xu8KGphtteGxSSmKbz4jPSoD5yRvig8mZBhsbGbPFPV325EMP2K3X/9RuvOYqG9y1zdb0d9qxa5fbmSdtsNmJYevmHQN1bE4hYmbaV0jU1rzsZrO86Ngso2TWJiQ82LpF9RqlyDUpTVuTeERCWOqNHRyftSHrtCNPOttOOufF1rZkjQ3OSfCytUzgVFF3pD5efxRUleNbfFDe5CsbyTp4QV3Kfk/TlN38/S/b/ueesqnRUeuSot4pXJoUd04DlRtOymtGbTwhyTem+wYpzMMS+I8/s9Ee37Tdxhu6bcOpZ9hpZ55lZ1/0QltxxFE2MD5pA1IuhyembEr9iNZhiR2YE88xjoIr/MeWpjZ4UXQZklHOgAr4UbVqT2YjfXuBaA4w0KD8sIeX+tiswqQcMFvJrCUz7PvF4xgo1J8+Sx+LGaTY2piGibgsaAY+IjpKRhonXm9dEdfgSSRkIYMo+LMfGoBHkdcH9u62P/ngB2RHjts//Y+P2+GrlystKySSi7CoDD2JaBm57Rp0hnXVYDDTaDt3Dtgf/9GfumLzb5/7P8YKEtsrODFs3AdEDImAsh/4DJ7wwx2iLBBf4bxHwswqq0VN8JRowSoSSUQIjwfu8KOiR56/1D+j5CzT+1flav7kqWeVjeHBF7c5EKCTPiN+gjb+zo/XIlymwYQRdv6i47gMKFZzpsEJPhP1aE+VMo9L4udyw8tXPihb8i9xB7jHz+tYuYxX4h9KR9QvIZ9x0BT65jjEM2lwwRcxcQVfAihBxKGcbBeAMssyEof0J/5CUPoTN9PhT7qQ72EgJeQ94RkfyPTp5+WKxlzTqbF+KQ0A5opxSFz8KIsJDLZRsYXl7rvvtquvvlpK/Cbfuvef3/1uGSKn2jFSoqANBghjFSuOfEMijOpQCqkHdEQ2ApRBmiwPyLYgDfH9oI8qrITEmzhlfTMfQK1pTWxPkQwZHx9Vv0eRjbLhQL7azYvifP/Bj9mV8jYmRRH8MJaaOC5d0ndiasJGhsfkRkUDyRdW2Vul/El5a2xgexSKHryHATAtGoxrHB60vbsP2B233ufbYVkp6e5ts5NP3WCnn3myrTlsmWQffT9kj7qDcI+xlu7EVhpkG9vMn3ziSX+x++abb7aXXXaZvfWtb3MaMf4j+/0dhx6UVvP3dJiQgWezT0BD+BlAMUc2EoajXUp+wpX8AZThhPHMlWfSP/nkk/bNb37TPvjBD/qsP8YJgHxgjFmyOLaS0e/Bhy1cW7Zs8fisnv/lX/43NyDYqh78HtukKINxIctHiUc/cp5QZSmb/AjHrZQy/y//8i/23e9+1/75n/9ZRoBoLDrwjgp8xzb6x594wt9HAceYAGacIDfVWX/wK8/w5dTkmNpu1JYu6ff3FplUnlCarVuek9vqHwF+9JGH/CX35cv6pcOttuOOO8KWr+gXbaZkAGhcHcMwblLZrKzSpkx8agyW4GQylNW2ffsP2nNbtsl43eJ02bp1r8ZKsYS6gYZYW3vESnv1a19lZ5x5mvUv7hVvNtjA4H7PB15VF1B5nLbYLZ6NL/o3NndK1rKizgqKmMtXsyW3ZJQ0zLGDYEg8IaNkDrnMSigMCK2ZeOl2o2SWb5Yo32nl77tIhHO2u26cRkD0V/dS3yC8ksNyjz79tH+n5HC1My+6f+Zzn6tt3wJKhgpAWNYEK+AFVkA8CkxEsnDyQBgAGZ9ruhLymTyyfCDj1ioUQohrPuMyDpUE6tMDGTfTJmR60lLPvFdKhUV4GgqUEeVEPCCuv9xJEzLeQkBYmQ/u/+PsL+D8ro79f3zWXbJx9wRLgrtTrBRaoNBCoULdbnurt9RdaEvpbXvvrbcUSpHiDiG4hChxd99s1n3zfz3nfCb7zjb09338Z/d83u/30TnnzJkzc5RKJD0Uhk984hP20ksv+fTrhz70IVdIyBvuPCOfMJOlS5fabbfd5kyJU0s++clPeuP3/QBOlDBbRhk4WnWnC36402gDByCbj6w9EN/hh2d6xz6VQb9dAsLwzTOVcQgVQWf/qpSEHyDyCGAX9vEEEBxZMoIAiK1KSB6SUoIywkwJzIU1/N0d7K3gDo82+/t/f8eq9rdZTakUTYVnFXyPOpGtTV32tms/aJVjD/P7QvYXlqohF1lPJ1Pn3WlGq61TWp+EU5YmiQGWqoNq27fH5r/0rG1YvsjqN6+19csWWl9bi42oK7fRwwbboOoKGzVyeMKdjp8y6xVeZQg57VJyxPBKy4V/mnZVLUtq73IlgZmednGfhpZO6xVDaezMs8oho+3sy662giHjhSdrbXPlLeUhvYte/VSW1DGzhCgtIUOxYlSo1HrbGmxIYacteOFpW7H4DesU06+A/lQHDOM501Qn2qfOtEPxbNnbYGu2bLN6KTDjJk+zE886z046761WOXiYX2zXpzS7Zeobm8X0SqRglah+EORQiISH8lUhYdWXUSHAomAovwikRSyHUD6b1DnRDhiBTPSZ8sXaX25xRsiFRujMOtTBsiGwSwoKJ6b1qnNnJoLRLgz1RscNHaV2nBQhZ/pqy50S3OlkMHxDg1wwiHCMguKzGo4DbVNtSN88Dyy941tlywlAbOTevWOb/eKnP7Gmvbvt61/5gk0YO0q02S0BrELKSb78dkqIRvBOwmyhyqi0uNZ+9tNb7JHHHrOf3HSTHX3McUpPZaIy4nhg4gdS60iQ6D9nI5xj4MRPsKK+9dMshaRJnSQzDr78UPVCmdCivEzkh7ylE1oObqPRPqP94ZbSJLl+TLBD2cIF7ktHyuWYVRVlPlsCnVNfCdfgD6mtkz7LtlpF+M2t7HlJBx+Aa0ofv6QhocKFjH7ekMNE33pzDfdf8TvgVyb6jfADhL94ht94z5YFhjgor4FxQVdA+Iuw2PNk8Cgg3HiG/7APcyiIMEC2XgDs+c7iBPCeDRfpYQ4Kn+nfPY4cXREW/hlx68XtgYiTX4SMLZs326uvvmLz573uo+8If6efdqqdfuqpNn7cWKeBXtEedc8pRcw4UpaxBDHF1p9P2j/p0iYjrYHl5nQke1Dj+WZ5DTuA96w/BDFmhlmGyX4OTi70U77EH5m5Qynp8uMOOYmqxPdoIDCTHny0U3y7tb1J4agT+Btlq7h9OQzCLMJ/ufJZbI37WlwRYdnVju07bcOGTdbe2mV1NcPEw9go3Wr7mvaID5qNnzBSysnhNnnKOKusKhXiil+4KfZULzKuSKhPePChR+yuu+6x0aPH2Dve8Q49R6u8E926vCLexqwUT/bnkHdkAWZ60mwUg6JpBQa0jVwAP4k6wI70AL4jfeLHzUHv6XEwfZEWaWB36623usLzzne+0wX+mKWgb2vcl+6eQrYiX8RP++Hi3Jtvvtk+/OEPSQ46x+UWloIxg0G7R/ahpJGX4tRSBmhJM04zJB+kDy6kyb4VlB3inThxgpcDadEXPf30bPva179u559/gX36059OypPnSbSmvKaVEupHlDcUmfbWJmtu2OX7OlesWK52sEFK+Uu2a+c2G6U2UF1Vbrt37bC3X3aJjRg+WPjk+yyJOlfxNE4gY2CL+km050vTZMCXuqP/RqEtZhZGpoRl0Kobloht377N9u5tsV27Wvw0x44uDjNptUFSkE46+QQ78qgj7NjjjvW8sVzYb/GXUpJXUOEKSZ+f8qb2UJAOCvB2z4yIaE0tULTcIvpqlm2XwrPhXSWtvmS/FJGy0mpXSlypkaTCTDf3s4RSoh9/UvaUuw8AisbSZZDkLfHMbtHJouXLrED1xelbo8aMtS/feKMVfOD97/1WEFcwgajEFFlqyADEhsHOCT5nz5NvgLgw4QfAnXDE65nLpRHvmCzgFibiCMi6YSh0ngGBU8Qbbtl0eAbOyR7S5g+CSGkE4E4a+E1ppvx7h6gQ4QcDRNhsPoFwD7/xTbkQf5QZZb5w4UKfvoTB/OpXv7Jx48Z558ZIABVNA4SpRyc5fvx4P89948aN9tRTTzmDOfHEEx0HZ/5ehkkIoaFGmUWdhAkYiOOhINwJlgSIRDPJrj/P4BB1AkSa/X5TeYbJAt9RjgPdicNpEXd9c5wd7mxMl2yq9xA0+1yARVDDD3eVVBXn29w5j9sQKQrs74Axchwvm5jZQzB//gI79sRTJehWu9DsjFKJcJylrw3WN5vgYYolYlJdjD5J6BxUUynhu9fGjR1tRxw2zY448jDvtLmcb9XanbZi9UYrlPBaWlVr7T2KQ0y6VYoLa0ElQUsANd8Q7ZsnW1qdCXCKFLMJLS1iDGrM5VJcOlqbrb1przU3Ndr0I2cpj8pXbvqBkWNOGosLqYS8ciDFCQaYPErRKrR23PUUG7Kxkw+z4ROmWkN7n728YKm9/sZK293SbfXt+23z3jZ7buEye2XFeluv96PPucje/t6P2luveb9NO+F0a1aO96pMmtV5typPHcpDPqfVoKBwdOB+1QN1oW9mNKgrYeD1Sv2peBzSsbBpORsKgW/az9EG4LM9evKNMMMUPvlzWtI3ZURcnRJ+UBw4xSpdxId9MrzTvlJ4uSmAx44bzxzo0+MmLTptvlNH3z/qw1IIZiT0ovSFr/zRtpjRfO65Z70NnyKhDGECb35sLukq3k51IHSsxNfR3mMjR4y2f9xxh02aNNmXYlIOxNWlPEd6HgfJEY+/60dwoG3Bw2Q4bYvjhNl0i9BPR086iAkYwuFPVg7wBHIb8QX/DqCcshD+vO4kvLH8hlNlKFPeOfoXxQRFD3d5lO/++H1vi9IXYsK1z+obmrxtQtsogdQIdUVZsY7aR089/lQO1CHQj6+EXX9LQHnA36JcwJN3ypFnGMKHH+J0OpJdxBvpBGCPwI09AhR8GOEHvCljcMWgqIK7QsgvOU+GPGHnborLaRKC1TPSjbSzgB15oJ6iLsJf4Ejewh8QcVGP2EXewu3gZ9pAjl8X8mTvZcVT+fIbrfWO0Eb7pR1yyAR0uH7tWvvzn/5of/3LX2z5sqV28kkn2ic+/nHfvH78scf6MiEEOWUW8vQw0AglEnTMO4+ET6oH3MI90X/i9Rj8JZPaY9Rl5AcYWM9eT3qnX1y0aJGEz6ftgQcesKck9M555lk/KveNJcvEc6XIN7epnptUr8VWUsbsQoEVl5ZJae7OzV6ykb9YfKbbl0izHEtYCk/Kp0zfpj5EPLiHvJZaR1uPyma1rV29wV595XWbN3ehNTe2iXDzpbzXSngdZ3WDhrigCe10dfaIr7dKcdnlwuigQUP96ZcMisfBF8j7pk0b7fd//IPdedc/7N3XvMvecfnbbcjQwT74BN+Ev6CEpKVOKhv9pzKBTpKiQXlSvqnM+9sIZcYz6Cbeg57CDkDZDAUmwsNXIXpvs3rSXiZPnmz333e/XSCBPykkSS7pFY4I+uDs93opHtICODGL93vvvddOEm2hMEGHLuw6fTALnZa7886Ttg+QT76JlxO70qxHsfrRZnv00Ud9TxMzJfAP6J+BMXCcN2++FMYNdsUVVyQ5Sfg4LSpO+iYyBL5ckNiBgqQ6u/+eu+2+f95p69YssWlTRtrbLjnTLrroVDts+iibOnmoFJIKtRkJ6Z3q6/P3W7FwLlF/T3z5+ZzaxsAFfLjH+wZlxfPT1trmNJEG25hl68opXxWO+6hRIyRrjJKsMUXfg+yYo2f6gRGPPPyozX76ZZv3+jyrrRlqR886QQphjfgsS6+luLV1SNxI+xuZpYGeSK9d6VVJsaONk0/vB4SLikB28pynNiHFprikUq7FMqpfhacvhF94vcnwxBAnZU4k8BHSoU/mQtOt27bZzb+4xZpaW23SlKlWU1tjg4cMtYcfecQK3vfe676VJYR4EmEQY9YA2OMOZO2zdrzHdxAw3xBi1j7CAtl4wmQZa9aNsBHvodLPxgtkv8Nfikt54S9XMQNNNq9Z+wSpMfd/H+wHMzDdMPFNeZA/RhGiUc2dO9cZ55e+9CU1xpN8WpByoPHgFyBd7AjP1CeMl/O4UUo4bYJRE9yivCMtwoFTlGngEhB+B0LYh1s2X7wODMP3wLLLwqHieTMYGBbAjjrTm/6UD/KiPy7iIcYQDMRV/MEPK14KxLQrC/fbvOeftEqm37u7bD8jNmIW4rDqSKC5/bZqzXobM26CGi9rheksWHuczv72JWNSGEijq4O1ob1WUVYspaVEUbABcZ81NTb49PTgwYNs7NhxPh3f2tpoa9dts6XLNlhbR6MUEjEYdXR+C28fzBV6QZFkxF5KlDojy5eQU6BOtZDpdjEH4cDej8L9PbZ923bryy+xcRMmS+AUfZQUW2tXpxXTIckzm+FSKShv+vY6V7n5rdiUj/IhkrOuPilUw0bZ2EnTbF9bl700f7G9sXqLbWnYZztbO23qMSfZ2ZdeYV/5/k128vlvtZLa4dZdUO6nlvVIKGOJFqd6cEEgo4owuvxQRvxPSSldyp+qyFWblx91Rl0645cBwJOOEwbGO9bQEn589it5c3Dq8bYro04QBkm80DrtxcNJqE30kgsoWvE0ELhw018oLW5yS4LS0q/cbOIhyJQ06Syam+PG/nwbPmyYHXnEEfbY44/Z7t27bKoYLriwHI36YD06+aKDKcxX/YjRT5gwyf7yl7/apMlT/MQxCgfFhLiFzkFwAMecA/1/0DoKCTMsLF2jNfiIFJ2OyoXvaPMOyhL5Sp0u4fshyimeqexTGUbavFMXKPosz0IxqeC2Z+WRtogdM0jk3c/1pwCpeBk4GHgiBKoKlAdHxtPSS/rVd2rfB4Pj4m7Jn5c7dX4gfILAEx4Z5qD85yDy7vnJ5TFrwB++zKwzYeHTIfgAKBaJXpOJdMIQJp4AcQJ8Y2LPRNgD8c4z/IXJ2gNhn00vGy54PnYD4wOqa2pcuMYfI8PUlRxdeWB5FZgwUCMHlTsh9tvSJUvsD7/7nd3617/a1i2bpYycZJ/8xCfsXVddJQV7uHGfkJKSIFbidEB8hMNOGBBJDh9/PfA8CGSJT2g74UpghcnlxWOUvdffISNIwElf999/v/3mN7+xv//97xI65/kSGPpUNug37mv2vW4rVq62V16da088+bTd/vd/+BG6r772um3ess3bD7OWe+r3Ou+v37vXton3VlVSXnkSNlWe3HTdnQ7/KGVEen+x1e9uss0bd9jG9Vtt755mCenFNqh6iJSMMn8fNnSEDaoZJBwarVNCccPeBoUtlXuxhGQ2unMIAMqD+f46FH/uhdqwYZ39+Mc/svnzX7dPfvITdvSxsySwc8+UMizexWxUamqUk0oqUzwx0IPxtpmqwyFrH0AZQ/8Y3Chv7FAM0vI7tQV9E4a+ERrEnm+WulZKkUCZ4Cj3PXv22Guvvur0gjvCb1pWntImnqBLnuB6/PHH2Zw5czy96dOne/vi9nmEc+IgvYDA3+MSRNtGIUE+oh+fPXu2DzpedtlljhezKww00q6bpBhCIwzynic+TDwH+KPwYcmu0LX6+t2Ktc9WShH/3/++xVYtXyLFYJJdcvF5wvco9QHVxjG/LA0cXFdl3GPW1Z5OcCxVn97brbaqfpeZEMqVtMvLuOAS4R2eUCK/nMhKmaic1ITYo4QwTz44kYy+jYNU+no6rLqqxKqqOA66zJWVt192qfqdSbZxwya/52v27Dk2qG6IDR8+ypeI5ykeTsz0O6tU3PSDDKpRX7R1X6mBoghvkweWE3M8NqfEsUmepWDCUvTFSowcAfmTcs8QlIB+zpdOo9wXl3gfxR7aX/36NzZXCuDZ551rQ9VnliptjlZ+5FEpJcyUBEMDvCJyCdEp8J6t6HjPfgdk3xNR9RNZNn4g4s1C+AVwC6Ia6I+48Msz3HiGyaY78Js4+/3pW3l0gSZnFwbgif/AnffAKRt/9hkw8BvI2vGevhN+NDq0ShoOl8VxAgUNZ5gqLI4MRpuHKKlkGhJ+s3HhRoNiFAg8zzrrLJ9dQbCiMUc5YHD3kYBcPg4F4RbxhwEiHvBPpt9fvJNG1m4gYP3v0j8UZOP3dxniQBAC/CSfnL0/Ak8JydQcwnxFYZ8tePFpK83TO0fT5anB93ZaKboGozUqq931DX4K0PiJkzxeGBIjhXQKCFKShMQYW8VkEML7fH0pAtqQIXVimtXWtE8C/c4dEsT3W2tTo40YPsyGDq6zKZPG2PhxQ9TwO2zHtm22fPk227R5uwSDDjFzGBWHGFSJAVQ4A+jo3u/7V4qK1WjVSdHJI9axrIsLtxoaO93/ENFJi5hvnmgAkbRbeW8XrjB2B8pIdtARQrHPIsgpT8yJTZgsD2OlwrQjZ9qFl73DhowbYwtWrbL8qhq77qOfsAvefoX1qjOtb253RUgipzM2HxWTyWezm4TLQpWzG+IVpgVKF8MSOXAQp1GiehVKevgyKBeE+MDIJdEqbTuNhENHPrXtbY+Qyos/FQRP6nxDIUm2yd4VHZ7+HrSY3JI9Ai5KbITSm+MgwCOpgLd/J6OQ6RM6w11/CMYIDOSDoynHjhtnQ4cOcUVjx86dNmXqNKusrnIllLbLiTO0Xy49o5T2NTTZnXfdbe+44nKbLMWkuUVKjtq8z8AoTnANAJ9+nFBmVRa5fPtGcfEIOhv2PTHTRvUQD/lJVZDCenbcLvHhSCP7HPiO3+CFfJNnDnHguN/yslIpJaJR4QJhUTKUVYTTi7dNpvqZzeIENpaYxTGWrljJz4FOLgcHwjue8OBUnwlEV6KLwAuD/0QnKa+8e/gcIMhkTYQbCBGG+GKEEv7KSDWCRKSB4ocfDBDvYbJpD3QDKMPwFwbI+hloH08MeQhc+IanY7Dn+1B5i7AYBlqIETxoa3wrkAs91KkStkoJ5CidjLz+7re/dcENweXKd7zDPv+5z9n555/nyohy4XEwSs/xp0mQJUFSTfWXJ34YI/c+2u2UmyBwygXQe2pj6b2/DQdQJqGkZCHKCvirFCdG6i+++GK79tpr7eqrr/ZRcpY5X6X3Cy640C688GK76KKL5ecSu+jit9o5554nfjrcl1g988wcV2p27txtR82Y6cca3/rXv9nfbr1N7XiQePpoK8qvUJkVW2+Xyru70Nav3WrPP/uqvfDca7Zx3Tbbs6tRCso+CZGdnF1ireKhzY2t+m71PTbr16/1E7SaGpuUxzxrkZLEnlJm6Jn1bZLSyKWBzLouXPi63XzzT33p6pf/60s+G19RWe6nNcIzfSBKZeIzzqoz5AqKI+gcP1l6Ig2A7+Te35YwxMWTMoYmoK3whxsyS/gNwC/thHLniR/Csj/kvvvus7Es1Rk1Sv7wrXj0TLy4ny6TW2qvdXV1kmnud3kG5WxfQ4MrYbTLLO1noT8e8SbhwWmO7De58867fBD38ndcoX6z3OUjcIOP3nHHHZK7nrP3ve/9PmuCkkX5VUhg5thllm9jqqoqbMH8efb73/6PdbU22ruvfofNmnW41Q2uUr00W0vTPp8t7lafyrH5ZRzBq768V52y9EXliY33+bZvH3W/WcrDdlu+bI2tWrne1q3bYiuXr7P585bYooXLbO3aLbZ0yUp79ZV5tnDBYluxYqVkBva91PkgUEkxskezdXS1qA44fl78v6tNeLfbYYdNtQnjxgrfSvsDBya98JKNGTNe5T9ROEhJU1/EYCH5hA5i6ZyXh5QULjik/2DgxZcaS3FioJSN7fs5hUvKjfNrFb1KOtFUIqsDEPWDE2XMkdVcavy73//RTuPgi+OOc5qtUv8IL3/sicellHzgfd8KAs1WJBCEl7XPuvPETzZ8PxLJjmfWX4QFsv6BCAPgFu7xHpAdjYJoAfwFI84aIJs2JptmViEJyH7jNxphdAARH5AYZz+8WVxvZufLEyQ0xPQi7wBTlggwl156qa+ThMGj2aOY4JezuMELJpae+T76w0kU99xzjxPWBRdc4Gmk0Yj+soi0//+F/rznCBGSzMTHe5Rx2B86PcL21/mh4FDhsEv2GKVDnlyI1XdGAEs+UvwqZd/0XiQFpLygzxa//IwV9XZZRXGBBOgeScdS+KR0sD+BkYO6IcN8RI1NhOPHjrExI4eJyXSohTKCncqT5VwMeZSUsOyEY3w7fLaidlCt3zvCUbJbFAfrUTlGuFbMrFqG88AnTxrv662HDRuhhp1vuyS8rl5Vb6tXb7Xduzb6kYYtrYpPzGzQ4GFWXlEjoZNN8tAiaJCilNKCctu0dacdMXOmlIUC61Gn0dzR5addMbqH0M9N2ihnaSQr0TH0wT6NIgnGfiyxwrEpHlM1ZLBNPuJwO/rEk+zeRx+19Vu32fGnnm77GNlG0Shk3X8S6BFimGQqlGAZBuWE2vea85FS4aw/tVh/srzMv4SL0yN/1GmubbH0isBUp1ep7DFev3J3msMfdC98FVDVrjzk2j/Ab/hH4KLDcwWNsALvAPWXpd88bycYWXn8yi32YfR34Ft/+OHbT/9SGox2wmBZ8sWRk7WD6uzRRx+3Z597TigW2JFHHmXs62BErrZmkPLJ9HaZPffcC/bwI4/au6+51gar/XK7PWghkJBMpA8kfHN2lJc/U6fCDAnrh8OOkk3ZU9hc+fHnlvzzTNEeiB+I9DCRHs+sAXz2SxFVVpS5QsK3H6jAU+7waQA8SJ/DJjgFj4scu1RGqn7Romg4l5ajhv8DaYRxLzmc3Js/E0AvyT/uQStA8G2eMSjj6eQA+/ATEHkOO4QSDHHSZoCIi2+88Z6NKxs++x5pZ3HgbaD/gKw/gO9DmWz+suEB3AD8ZSHC4j/6TWiZvUB8cyobbZsjV9esXmW3/OJmX2LIrdqXXnKJfe2rX7VZM2eIhyTlBf+0AdoMdYJyEstyUnr+8DRwT6AnnzKhqLhHGacZIPeNOYCzrN0I96jrN4MTTjjBT3FisI5R8RCUqTsGBlAqaa+ceEd7hW+PGz/Blz9zySBKC6duNaoPXiJh6tZbb1dee+2cs861E48/xcpLBonXSTgsqrRNEi6ffvJZe+2VBeIFtINSKy2qsGFDR6p9VOm9TLyWAQwGuNKSosbGevH2Ur23uRDIaYPMINQOqrFBdYNEe/IjIZf9K03NDXbTT38kAbvFvva1G224FMHEK9mHw1Il2hOzeIkmQiE52EAjQaepjPAPBA1DS2EQ/PFLuQNh72UvO+iDwRjsAGSYKGfeMeDBE6UexeCuu+6yY445RoKu+grq3SE9kX9SnSbaRHGbMnmKwtzp8g98lbpDHiJOx0P+D9BGf6YOfJMHgCOHSZuBn5NPPsXd8EP45194wX71q1/7IQGsOGlubJb/dChQjzQJ34fT1SlloNa2btlkP/rRD2zE8Dr7wPuvVT9fYrv27JCcts9xYhmq7WfQUMp8IXeY9EkR6lZ8bbZu/RZ79bV5riDMnTtPysgGWycldvu2PerfW727bFTarJZgdqOmps4Gq/9nPwl1zD05u/c025ixI2z06BGKn9mIDp/lRBYslGzCpvnaGm77506UXjvzrDPsnVdeafPnz7e//PU244TDo2cd4zOFqnX1x+xbSVs1WMqO/MPgKzMXXr6iKWTRQjY85bFaR6HU/0ediZL4yX0figeJx6hMUErYY3rzL39pu+v32kc++lGfkemQXFUrZRM+/tAjD6eN7hAUxEjlRCNPzAyBtn+qGiDBbKJBoGQILTrChx+e2BEf71nFIUbqw4QfTPjBJFz6iSybJgYg3og74or37PfBeaRhJSUgGxcQ38SZbXB8R5wpPtLsbxQAbsCh7ICwA1LYpFChtVMmABcIsY/k//7v/5yhggPukTaMlROI6ARorKHxM0VKWKY4H3roIT9KOKZIowxIi3caNu9AFr9DQeCcxR2gDGX7L/YBA+0PToe8pLp9M4jwA/FL9jJclKgyKMit3UcwJ0bQcgFSbl5mEp840ao8r9uGFnfbbb/4tpW077Wy/V1WKIWkvAgBq8+nF3sUZ09hpfWqQ+EErpIahPSjbMoRM6y8bph1yp3jgrvUMJldUI/qS230MD8mVnmqEhMr3t9jO9ettq1rVtiO9assv6fNygp9a5g6lka/IK9NnVdnZ7cvyaJjb1Bj5VKubdt3idF1iqWYn9hUUVlt1VJyamuqpdxUWk1lhZVwNnpxua2R37MuudSOUCfaIGWlW8wDxYSREC5pLBa9d7Y0W6mE3V51qAjyvoSLRaViQA5iaHnqJFra26xDePQoD9yM/qOf/MQPCfjil74iBsh+pBIxsx4XwEuKS52BRZsSlXlUXt5e5tL1JJx4xahs+vTATnzpQL2n6X+95NygSzabx14M4o349OmeeB6wg7blBzqOtkMn6bMvAuKL9k4birYcdOUj3eTdv8GARw5/4oeGqFilGs9wwx+npfDO0Yup46VdpjtNRg4fbm8sXmR/v/1Wmzf3ZZs0fqy9/73X2uHTp3g90qGT5He/831bsmSp/fVvt/pyGtoUDNx5Ta4MwCOlSd5yHbFwF+WL0e8XY+/00cA0SyKehFIi7z6SlctfWuvdz2fdjuxGvnOQ8pwLM8A/EO/Sra2qTEJIbtmWPIoe2KWU4khlLwFXT5bec5oYS7a6VAfgh+kBX/mNOlJK/nS8cung5m1Zxu3kyLublJiHAaKsqOfgb1Hv2PM9kOfxxGTL2dPROwIVvJUlFuQHA51hj5AlX+43yggDOG45PMIOCPsDZkDZA1n3gWHjGfbgEvkLOy+vTF4iHO8D8aTvYNCLAQuWbOHOIEarFGeOUOUEoZdfetHGjh1j551zrp137rm+b4qRfBRRF6bV76DAIHAiGFHubCBGkCO+gIQH6R5cTv3P9M4z3AHcoo8FDuAves5ZHQTZsKRPffMkPM+kTOInpYnAxKlaKV5OqGpXvjiaOu3hpF0zQn3zzb9Q2z3CLrv0Ml961dMloTyvynbvarRVK9fYyhWr1MbAnQGrKl+S09rc6rhTP05DUoDYeE7/3d7RIl7baMccO8NnABCely1f7puYq2uqrG5wrdDr9QMyqmrLbPmKxVZcmm8fuOF6GzlqmNJR2Yr+04Ec0IC+PespX/CRVP4Dyi1Dc5QJbRR7cMzWF3ZRflF22B2oB33Dv6Ed7DAI8dBU0CVhCcMTeYYjitlEftxxx9k117xLfV6nwhFbijPRbSovVxbVx0BP3/zWNzzez372s/5EeUP54e6VA/goHcok+Hm0AQ5IYVbk4YcfsZ///Gb79re/4zM11Ae85NHHHrEnn3rKL+z92Mc+5gO+3ar7NCiVjgbmskP2y23fttn+9Mff2+LFC23CuJE2rK7M2loa1Cdyc7/qqaLSy2PU8JHeJ7Cahb0aW7Zsth07t4mWCm3suFFKf7ifyjViaK1oabDLD93inaSNEsAeJnEkKcvlylOarfX+TfTAhcvKmuy5coADX8RTRVO9kjfSXsU+58f0Bwx81e9ptEGDR9m4CYfbg488Y0/NfsmGDB9n7/vgh23W8cdakfqs5uY2halQeeT2IdOOe0mTclSyMnQfkAezJAxKqri9rL0QcfRKgH5y7wLqkUE21YoVqi5fn7fAvvDFL9ull73drrv+OpXJdmtubbbDjjjc+63PfekLljf76cdVlymSbEWmCnZbdwPCPgiXbyC+Dw6bDHbBFPgOAsfAHEAayIYBwg8QfiLuiIu4A3g/IJQMiGfgd4RzK1VaNq2AyAvPCAvugX8/4GegXT9kcTyUnxB0iJd0ogNkmvM73/mOTzXfeOONrpjs2LHDGyRxspzARxoklPFOWdJIUUrQ9I8//ni/iIi7TiBSGli2ngC+szhFPv8dhP94wvhSHvrDhxvfWf/h3m9PvSSc3gwiPDAwfr0pBgkYsuf4XO8QZUcDUArIYmgJOa+iDSkMFfk9NrSkx+781fetoGWX33ReqMaHwgLjoXNl6UyrBO+Syhrb19JuXVJc2ZheNmiozTr5DJsy81jbX1whhaBCyosadHuXKw9sHiNRTpcqYwhDSmNNUb7t277Znn30AcvvEiMt3m9d7fvEuPaLWTbqyRG3PVbJUgnVUZcEWs67Z1SCvSQ79zTZG8tWSUHZ5/pD/V7W8prVDcq3CgkBFerM8sRwR085zN72rmtt8LiJVii824Sv3/8gZsUpM3t37bRC0SlT34wY7di5y2ll69ZtLpRwUpMK0JrbWq1B31ziWCpaO+/8C+yCCy+SwME63g4vThhtD6dyCaEiRrpV1lQJ9cNfTmp0c0ApkYmlFtSi+83RQbRnf9eTDY/y4d/QKu0/eIBiSHHk/EdaablCEjah9f2ubPXHwZM4og0A8FFwco4LVooTgwCcwqQ2Ig8pLT0xyZt+iN9nyhj1lKChekDwRtGBrKE/eBL7lua++pL9+r9vth4JcUceMd1OPuF4vz9m3tx5vs75fLXZr3/jm96po5QRB504+MWeGMcx2rC+9yNM5KvzEb2x54GlW8ySMJMF/sJO6Kby9Xw4zp4Dj4+43U3fKT94j7ymPFKmlBvvwTfCnpnFQZWlqhPoIB1kwPIGbv3HL2uIKdsW8SdmRzolZHQwois7FGPKn7biM1mOb0qfgkvYpLRww098EzDwVG+QyijnHvbkC7y9/CP/giz/Ji5MuBFHhM0CZQvfRUAFqCPsiMs35+ficNxyEGnQwQ+EwNFxFqGE34Bwx0T4rB0QaUF7QdfZ9L3MhN/A9Af6o/+gbKkzlq0y68GG/gfvf8Du/McdLtx88IM32AVvOd+GDxvqfuhv2PfATAh3e9AP0W9R1uBH/PBicIiyDLyFefrN4dBvH+8pfBb6FZJ+v/ih70i13g8Dw4ZMQDmgXDBgAF58U3ZgB44N+5qMY105dYu2R71yJCttsKmp2X74gx/Z0CFD7b3Xvc+GDB6m/JeIj++3xQvX2LKla3xmmwuX4eedHV1WyUWzotN0uV/aE1pdxf5Blb/4E2k3t+6zxpbddtbZp/s9Hq+88rItX7nC+d/w4UOFg2hNgmvd4Gp75LEH1b/kiUd8xWoGcS1AqxSXSi9n9qulpTfIWSgXiabAp0u8h3f+ANpLAPbknSflFnSUyjoBcgVAeWEoO8oU/z5LrrphczQyS7iRtyhj4ot32g3uzzzzjB/k88tf/sLvmoqVHFRdpE0emBnw/YkK/7vf/9bWrl1r3//+970OkXWIUwHcfwpHBIk3hB15QgHcuWOXfe5zn7eRI0fZpz71aeGRZM/5r79uf/jDH2z4yBH2+c9/Xu280ts5l3qiVHPH0mOPPmzPPTfHdmzfKuGffaBlXj9sMK+uLLJBtcxKsEew0GfRWNq3e2eD02ZtdbUr6Aj4o0YPt1NPO8GOOGKa+gr1VX2dVsG4lNyoQ4R3eOa+plYpW6KXmjrVM0tyObJa/FOKDzMhzKyRRaen3v2+uX2X+vf2jla1V/pATmZr91UZLFWrra2z3bsbfQC0u6/Iho4Yb3fd84C9OHe+ffTTn7G3X3m1kKD/lCzSA6WkZXnMEHEkte97y090hZKTjywlPxxawtH00ALdsD+9fWfaoOgjlP6qmkH2ne/9wPdqfee737PJUyZLydtiDY0NNknvKCVf+K8vWd7TTz2WiSEBlZkqNhGKJ3bALjViAGLB8B12AO+EAQgTRAzAKAHssx0EkA0XgHu2seDON+CdwiHiG5g+kI0Xu2Qvo0IOuyyQL+x4ZiHSxI04Q6mI8APxj3iyJiD5xS6t/aTRwtyJn28u+qEBH3300X45IlPK0fhTebMJLR19RwPFnlN/WDtLA/v4xz/uTBUtGmYIgyF9/JI26URZvhmkPB5cNkB/PhP++Ek4pbLEne8ov4ijPxx2fPfTzb+DQ+FAw/CLfxRlYV5av8w4rdqKVysbrWnwhGVT1n41skopJUOKu+2e//2x7d+33apR7IRDu4QMNmZyxKkf/SfDaAwnd3QpwiIxq30dPbZXDXvQ6Ik26aijbdTkI9RrDHJlhbs8mJ3IU2fFSVDlJWW2X0xbv1YlxaStfodtXbvCtq5fYZs3rLKK8iIrzpOw3dpkBerYy0uLxBBYntUpAY9jXIt8ZKGkXAqGGBRH+LV39dnO+n16cjFel9732o7du/029VXr99jkw6fbqedeIGVqkLWJOa7ftMn27tsrWuq0jZvWq8NMJ9BAZ2VsolT9j5sw0UaOHm2VVdwSW6o0i/wm4LHjJtiIUaNUxBI21cmw4ZPpZIRLRrBYGsamuGIxYmpGLU6GX/2pQryWD3QQMslCVjK85qodv9Cj047XU2JrXmduUgfltERAHD0u2pZoTh+E4KSXRGtKW37xT1hGrbDHOE3m6I93ZiM8WcLJL8qhz0LoHf+ET/SawxkAf9o87i4U9bggXqS6omzKVHYqWFcQ2OTZJkGHk89qKsvt2dlP2ewnH7MVS99wRYWjMEePHuXt9Z1XX6WOVsKG6ocOCJ7J5r8QhJ3IyavwQSEB9OannbWKFhjd9QECeJPKgs6AkglegjBJMC8LPeOdjsVrLVcuAOXON4bw4YZ9tHF4Dop0mfonFHrqAvpCGSQ9/DLlTxk3SihrhW4UDQdRsNGS8qPeuTjMZ0Goy1w6XBwJfkDsqXE/MuDiTvLqOJJLr6t+nMlXAPiGPeBx5fzH98BwA/27EK5OOsLAR/tpNtFVNkwA/sMAWT+UK+n5RvBDQOBIOkA2HmBgnIf6hoa8jAeEDcCKtgKPw1/97j320osv2j/vucd50cUXXWhXXHG5jZYg19mhfkTtnbX88FUH0T8LDfqFypQ2fQplBK8hn562m4Q3flLwVJeHwg1I+Uhxp342QaSjN18qGHaHelKO5C1w8jKXm9ef8G9rb7MdOxDoOv3GdjYX8w7t0p7w9+ADD9tDDz5kX/jcF23ypKm+R2Dzxi3W3NRpy5as95FojmBHAamsqLa94ssV5ZV+30Wb+hXSRolgJpz+jv6FZ2t7ixWXFlqZhMzJkyd5P93Y3CgBcqeNHDXcDYLmcy/MkX2DFJIbbcq0yb5XkXrgqODy8nTPBiVJ3pIwz2lYiZ5T2aZy5ElrT+WZTNAfOGIomwNueo/ygtaj7WPn9Cs/FeoHOI0NfoBdFiIeZBD6HOLnm1k2lIuZM4+yq6+6UjJNEsZTOqlu9e/v0DDAsqvbb7/dV44w2xK4yEsOeFE4cig3r189Y+kWp6z9+c9/sV/84havW/qwFStW+IENDPxe/e53+/L3gOVLl9prr71qr7z8og2uq/WZDS437FCdXXnFO+y4445R/bNPqNnxZ4akVeEZvHjx+Rdtzao1dtSRR/pdPdyv8rzqcPbsx8WrW238hOF2zDEz7JiZh1leR6NVlBT5Cg1mudm30SilZN68N2zhomWiJU77VFmq+tScpAxD25SNWZW6GoAZymnTptmMGUdJQaqyGikjvT3qm6XEIv+wlBJa9yWzUii279pjhx15lM1dtNz+ds/DdsXV77X3v+9Dot8y62zvlbKZZoO5CJWTwVTdQoCyBaAp0YSesvS6cshVBHQtW69nd8cS5CXTbFU7+/J/3ejH3l/2jstt6LChfmRya2uzjR47xvuuz3/5i0kpCQKMig5iCkYQ6UYHhcEd4iRMNhyQdaeBkMFwC8LFD/b4iW9MNj4AO4gZuwgbxE14NN5segB+ww6IZ6QBYMef3g58B7hbxmTj5T2E+5RGcovvbBqALw/JxRHxhV+ARzQ8mDhEHW4QG5uvfvazn3njYj3lmDFjfBaEzWJsduJ4OPCCKXCKClOj27Zt8/PAL7roIo8Ld25FZcqSEQbiwo4RDQTvN4Msnlm8I06ejM5kywcIf3zzHnYDIfnrr+tDwcD0D44HhTXVc4E0eZ4IPgha6gplJyatjsCFHAlC+9VQJUr78q17f/tT69mz1TjfpLczXZLESERtjZhI414pBvutuFB1XZBnHeosisV8RcnW2iuazi+1LikJ+VIYKoeOspknnmpDR4+XfbEVVNTY3uZ2pccIsv5grCqHgr4uY3t4QV+HLV+yQG2821Ytnmcl3S1W0NPuSpA4pZgIcz3p4AN1EZ5ujzq81s5ePYtc4YCxdIhxSHNxLoX77Dkv2qI3VlhnX74VqtMcPGykFJoymy5FZcy4MaKlCn+nzjmSsaJMnZraE8oWJ4zBkGHUCLSheBSqo+AITPZBlIkuOWq2jBvuc6NvCCeFwSNyTCsdSZw6OGYsoEuq0GmDqsbIAuUEKBFDJ68Yr2lZRx3zROCEBvxddszO0OHwjSDMqCJFx4hd4jOJZhy/XNhoe7xjEHTBx/ObC4cfmDcbePGjWByHaJuxHEypOs2zbIx0mSmBhpWi+HKe75uACbN0jpG+2uoa27e33o+b5tADppqaGxusTR2VK6BFhX7cZYziMjpLHZE+ZcLsQxYfIOVFUSnNxrZOKanMnkkxUH0y9Z9mm/rxp7zAnzyGAIlACYA3y79SGiluwNu34iCM59Ptk5CGMAIfYY/UfnVatBPsQqhJ/IBZMoSCbmtubfcjVNUQfXbHz7uXD/xz2aKjo3CcOIY9R0JTt6SJHXGR4ahHICmeLA1IygLhvc3IP98H+ZVbNn+pHHJKgeyhByC+Pe85/+QXfkk4loDwjTt15GWh/GQV3YBIG7/Z9/BD+mk9fSasDE/8Y6Bf8hjhA8IdOgMHaJj4sCJ8lAGzh8k9hcct0iddFFxwQDl+4okn/IAU6vxi9RsoJJMnTjyAA3FRvoTxNq28YA89cfRs9M2UIeXFhagoc1EPCd94Rn5BI+ETOAYEntn+FXNwHkTfuTojdLgN9ON1LcOAH/XW3ZOO1ec0LWaJq8QPWUJLk2GPUxoUYAS8zjZv3mrf/Ma37Zijj5MAfY11tHXbnt0NtmPbLtu6Zac17G1V2ZSqf631GZXCfEbgoY9Sa9rHTDgX43EwDXtB1VbU3mMvBbwvX22nqloCbVuL6JAjYaUAS1FhvwB7SF546TmbNHmCH/s7cdIEH1H3gvPiJJ89Xv7kj3qHh/nItsoNvuT3m3hZpLJDOMWNsvS6UVz4g04w+Imyhl4xlB/LtChjyg7/DI5yciSXYJIuELwyvgnHO/IS8UI/+KEOFixYYP/7v/9jX/vqV9Q3pXvTSBOeDK4Jh1T3hH/sscfs17/+tf3kpp/4qhFwjzwBPD0fyj/019He4enBp7gq4aabfuorSM477y0e929/+zspHa/5BdWnnnKKz04Djz36iL388ktO26ecfJKUh6N9xmHQoBrVXYHibne+zUXI8IOigsTnfdBEOLA3g6Vf3APG0i82yPepr29qanDFcs3alfbo4w/b+vXrbOK4kfa2807zy5VL5Z/+ddHiN2zx4pUqu3ybPv0IKUIjlX8ODaiUMtfg1wBwL119PffjOEsV/dS6PLh71265N6uLkYwzeJAdPesoO+qIacJFOPZ0+KxZcSlHATNjorKSPPHSvOU254XX7S9/+bsNGTxKCgmExTaFIh/ogna5VJTKZy8tPAf6psXB+8DBacbLn7pIbZEyFnbun5GLArWHv/7tb3bHnXfZN7/9bauVws6A3IZ1a51mR44Z7XLapz/zGct76slHvVajcgEiTN+JOMIOSMwvEWwwRL6DoYfBDhPvuIcBgkGHgA8EMWe/8Rfx8I3hG+JG4EcYAQfizfrjPdLCDpOFbBoDcctCxDvQBAQzDoi0kony6scvngDPSB//8U6YlStXekNkc9LWrVvdnQaWBBfWYcYoWj8uAMJNmnoTg5M/AIGTPSbEiyENFJq3ve0Su+669yjd/rPGiTfwI038ZgG7LMR3hAHCjicGt+x7lAHpAbyHCX+YrFvAQfY8YdBqHD1iAD24KUqVuBXScKAD5bdL+StQ46osL7K+xp02tLDbnrr9d7Zv3SobXFJmfZ2svRStqfEVlTBLwW2q7aIxFNBC3/RF4+LkiN79qm9OTWJvRU+fNbY0W4fSnHHiaTZt1olWUDXUimqG+yWHLV3qBKRACBUf0WN/C7fKF0uBYgSjs3G3zZ/zqO3dssHKUJq6eqxEeUFWAZd2Mb/9xSontZE+uTe3d9upZ5xn7R29VjdouG3dVW9z5r1qJ595pp8Uds8/7xdTWyLm02tvueBCv4CT4/bopHqUNptUWbtMXTM6yoWH7cJtl5gdI1XQKUuQOP2JJWTcCo6SQi2lOvGC97J3JpyjPa8fxznVjXwf8EcH4W1Ebox8AT5qrz86pxghJ/7gCdl3hE7Z+LunSFqC5Ef8QAYrhCdPJ+cGOJ3pL+gNiLjcj/5TR4qb7JQm6WJoizyjoyU8pr89QKteMunTITpy4ZrDx5UBlSv4MZNA3aKbEFa+/dADUKMsfBZU772qH+ia5VHdB86tJ11sUXgkECuO5rZ224cy6cpD4su+9E1PT9vTSbMdDqQptygLx9XR17f7lfG0lE/ZoRhgCd7gSnuiPNhLwAZn368lOuY9lIeYpaFkuFGe0T9GnlF8WDdNR0VNRjlSPiQOGn4iHK45HPEDTrw7moKou/Cj/+Quu6gzwkWd852FsAc8nlDSBPiNOAIiXsrf9wAJwj2d/JXSDwj8wgTEezZ9F+rFY3DDBnuf2eNLdrQT2pk+3D/uCBQhPFLnbIhFkIuZnGIJSy78yQ284V+0QZRtaCzhno42bm1utNdeftF+/3//58I5pxsxuz58+DBXQghPOtBP7BsA54Sv6kffkAjxYXeQwVZP8uuZAzwvAQeXjf4dSAMDYA8OpI8hLuyy9UM+OYI2BF/6R5Qm6gvBFHp1HqMw0F+BymNvg5SKHTvklwtKKxVLmg3zI5EVB8vXhg4dprwV2j13329PPj7bPvuZL1pbS5ft3NGgsii1+j371K+ykZhTlBodl0G1g2xw3RAXDOMIaQZuKGuW0YIXaezauUPCa7HvG6G/aWnjWOJGa9i3x6pq2HBfabt2b7UFC1+3YSOG2I03/peHA3dwZZCIOnZatV61MZYcF4kGVOd9zFJS7ij0vDtqSh9ZAQWT+kQxKHW6gA95HydZgTKoVHkQL/REGlEfSYHm4AcGNHt9wJTlp6GgAtl6A/imzih77IiTNLGnXn7wgx/YKaecbGeq/8KOdPHvflSv2TrnIumvfvVG33fHSWS4UddA/4AI+UxL2QjDPR/g+bOf/dRvlf/KV77ig7p//vOf/Zjh/5AAfNRRMzyuNvHR//vf39j6DWvt8ne83Y499hjvI8H9/gfut7PPOVvtrMuqKrijx3z2pKqCo3+7raujR3ycA2MKrFJ1vWrlctu4YY2d/5azVFet4rHQWYnt2bPbZ4wprh/9+Ke2Ye1qO+bIKXbW6Seq3ro8/u07ttokKZ+TJ01Um9znCpDzX+URWmMjOgfU1NfvsQ2bttjLcxf60u5BtYPtpJNOtZkzjnFF+vXXX7f1EvhZxjVyxFCbNfNIGzdutNUNrnHZhvbHUtoNm3fYY0/Msc9/8at23Amni2ZYgl4mPlMoumIAokzyQIvva4WmuPy3TYoWB7okuZbBXClhrCjRE6Wb8mewmNUDnZ19UkCG2OIlS+0LX/6yXXDxhXbmuWdJOSpSGxtqixYslHIyxmXbYsXxmc9+1vKemf2EaKq/M/ZKVql7IcgEgfHEYEclAknISIQXfsMA2MUTP+EPCH9hD0T6EReExnt8Z3FMBIsAl3DJ4hDhsnaYLGAPYJ/1mwW+wy7rJ2sfuAdEOpFmmik5OFw2fDT+yBeVgyLyvve9z0cPYEY8ORoYt2AYMAPe0dKJi/DZfPNNvLt377Zdu3b5FComln+x1nDw4Dr705/+qPikqSs+yjTwjniy+cnCwO+BcCj/mIg3cAZ4DxP+soB9QNYNPsmmcjZtd8KEFR21USgvxcygKP58MYteubWLWRfl91hZT7ONKN5vs//+J2tYt9IqxMArmT6l8RchvPdImGqxYp9SLvKTIYSZcE6dsqjV61RYiWHAoHusS+2Aje9siq8aMcFmnXqOjZp6lPWVVEmhUIckNQkGwKgxa+9hLH5aWHebbV+zxLavW21c6d6izrBHTGvM6FE2iel84bx55zZrl1LVTAdbXG5nnnWe1VbX+RGDazZutq2Ne23YmNE2qG6wmHSnlNlV9vIrr9prr831kbuZs2bZqaeeZstXrHBGxUjEpEmTRCtS1KSI7Glq8eVpFGsst/G9CfpmKrktx/g97ypnN6JnhGzsGGFCOMMeiPqjbuOZBb7pTAgLXWdpLgseVgZ/oewEDm7n8ff56I8+3T7xhJyQl/NLm+AZ9oEXoJjcXhb+jX34CX/hl/iyTyAwxs7Tk4mwAHGDk7tBRdmwilfUrgLp8k6H9sc58Qj4wtTpmoEpE325P/1SNxzDLOlKCvF+a5JSwqZxRr2ImziDB5AueET+s2l7ngUpb+Dl2PkTpcTt4e3QqNJOm9fVQakjYs8BJzSFgsVMpHdECkOOUMDBKegIRZ4Nw9Rhwok0czhkcAqFJMobd9ocCHnecnhFvUSeiMKVJ0G4JftUHhFfQOQdwAUljmf4d/tMmFSfxNlfl1G/fA+MP9LM4hn2hM1+Q7/8gQmKKvRDnF4bclckyb/8Ab7MUEBJAeDU5Ust0oZy6oo0PD79ooR4O1ddIbgzy4hAw5LfefPn2YP332evvvicnX3mGX44yowZM7xN0jcE7giPPMErADfAcfT3g8vZ85Z7T/jknvrP+Mo9c/5zn+E/4gtlI9VDf5mGgU79vgyUD/knPOv7oZ0oF2jHeYn8s5mY/nCf383CABQHUzBwIuUBwUrKA0tBS0vKbNu2nfbTm35hhx8202YddYLtrW/xJVttrd2qq3RSJpfx+Z4B8cF010O50kz1gLDOgSA+myD3pqZGF+AYIOSYZXjXoCGDbNOWjQqjONWt7GvcrXbTJOGww2bMPNzeefWVLhwTbvjwEdYofg2fZ78IQhz9FaXtTWW/cBA/EVWLRVAa4JHaXVJiUhmSbwahkAfIN3RIueJO38RN8V6eygNlTPlCRwjd9ImMnvsSYPEClFfiBDzPubrKfpM+fMhpW/HxjgzDUcuLFy/2wTO+oVfKkbThB/hFQWFmnz0oz7/4vP385z9TnTFLke7UUBJe75Q5B8QgD8a+kAr1X3fffbc98eTjUmi+6uV/2223eZ198pOf9GVg8Cjaw7333G0Ne/fYpW+72A91IF7SXr9hg918yy/sP/7jMz6js2LZG1JgOJmrQcrlbtuxtV549LoCXMbyZ4VrbWm0M04/yT796Y+Kfvv8Vn5OyGIPKHtFFi5cYr/73Z9t25bN1rS3Uf05bVX0V87dNXU2fFidTZw0zi9GLENpbUmz6vBfeB2HJVBWVVKCG6QYt7Z12do1G+31eYusva3HRo8Zb8cec7zCj7V1Uky4aX7F8iWiwQ4bKnrjqOCRI4crnRGSdTpty7Zdkneq1DbyrWbwSHv5tQVSeLbbaaefa+ef/1abPGW6FHmVrWgFJRpFuI9rEFRXfb0omEWOXzVL1dSufCmeZB45q85LpXR32re++z3b27jPPvzxD9uY8WPUX/TYICm1C+cvtPHjxvuhPywd5yCDvDnPPOlKCYTCE0IKA0BUQVwYAGJJdhBedA79fsJf2GeNMxLBoeNL3wC48B3hgGwYwDsKWrK/J3+4R6OIeIFsOCDss894B97MHRPxhtu/A+9Y1Wyy4SMcT5hNNEhGKtDsYZqsubz88st9rSCNEiYQZUKjBWJUCHywp0Hz5DvsGLGBsWMYDeM7BBcaNsu/YEpZIFykRTxZwC4LfEd+Agb6AbALvxFnNmw2jkPFyXfEgQG4jA/hTRFap9yVK3WUeSYd3oqEP0fVIiAVqGxbulhmst8GFfbYkIJue/hP/2uduzdbQW+rOoh0tCCdE/tBUpSqN9FX1A91iHAGU0Z4hJkjHjCSzSkXbVI4KmoHSwkptd3NbVY5dKRNPnKWjZo01UplX1BW6ev/uyRUdisNRrphYKUFfVaERCLhqKu9TTgnJs7UsJ/AIfouLOZEDUZR04LSFtVjhToEOtkW8JNflv10K6+M/DGSVr93n33jW9+yua/PFxNnbajyPXSY/eOuu0Qz6TZ68tesjon1rBQp7YnZETbc0XFxxKxLnjn6pd68XuQXAQrQqzMr7DHQTRjKlDC8A7xDe9Ag79B6hMFvxIEBiBuImZQA3lMYGf3hnfgoN8JGXJEez7DnO9x9zxHvuXgBvrNPOjcgwofhm/KPuEkbRQ23SAO3aKtUMYB9gGL0mQZ5c3+szeZ8+xIpxxJ308yaAuLPRwMRwChK0QE3/XMzb7fsoHGAMom2Tdp8E2/gCDjeuXdwSXXTX+4Yx1Hx+p04Cssx2ShIrI/mdJckjKp9KRpwg7ewVIsvaKZVfMmVE9EcM28sOaEOiYtR/SgbJeblhhvLSrCP8sE9q5RQ0+QtytbLWwYakLP7CYg8kDdPJwORR8BT0muWvgKHMMChlBKexB1+AvjGPcJT/vGO/0g7/EgDIZQrIkkpUb5BCjcZyjr8pjJJ5QZBQRkcPsGm6g61Y4D4KyvgBx0eH+WDIMOMAkIo9yuwJHj58uU2aeJ4+8wnP26HTZ/mo5b0QcyqB56HMkDkx02O3gIO+MlZZd0OBdCPlwPFKK9RmhF/lDUmW37hTlmhaAFc2kg/yVJGBGxojdmFWNrEMtxm5Y/jfVmGxB46TsvibiEEf+iZ9FBK2LB+xx132+ynn7MLzr/E6nc1i0UXWntrn4TOLgm0wyUklvq+AuqCcNwvQn0jlDGA6LO3iosnyg79O/sOGGAET2Yo1qxf46PoLN1qaW20nbu2ya3EPvmpj9r0w6eRUwnOnK7U5fsAd+zYZZs2bfbLG+skVCO8jxo90kaMGK76kwKnXlC5UN4KFE+pBNZmfdNupGgUUX7yIQWI2XNwFmmLx7EMMfHKoFe+oXc8OE+hnEUfKK3wAPwBaX9MqjXqJuolvkkD/gAfxR6ZA7mFJ8vMv/71r/uJV0cccYTHSVqersIiz9D3YsdhP5ThD370A/9mBl0Revx7du9OikgXil+zb/ymvBiYY8nX1772Vb8jhYODmLFCIWE5O8rh9p3b7Re/uNmq1Waue881vnm8XvGxkgR6fOLJp+wfd97leaGNDRs2xMaOHmUjhg31djdq5FjfR9SpPHVIDnh2zmxbLsXl6quvsGuvZZ9gsRSYel/+BQ9h9njRojdcOWls2GN33fEnO/G4Y5TeEL+CYOeurVJ29ghPLszMt2lTptrMGUfZ2HHkKd0/At2gfNHfl7CnSDJATXWdaLbM7zt5/PGnRedtNmb0WPvgDR+Q0tQu3FsU/3p78slHVV5dUnCLpLRMsjPOuCDJF6KL5o5W2757lz334stSxrYKxzwbMXyCFLrv2rTpR8kPq06QCSS3VKi9qJ5QSlxGUp8Fz4Gu28WTyiTvcJ9JcXGF/f3Ou+2mn91s7/3A++2St1/iCklhcYHKcqg9/eTTNmXyZFdKaIBf+MIX0p6SIKLsM0wwA0zWLvmj80DoPjRBhr/sk3gCIq4wET7iiCcQfgKSP5OmnhgSEHFAqDyzeGch4snGN/A9TBbCLuLlPeLOphH+kl/K5+D0wg2goUeDpUIZpaJx0mBofFQ4bjQy8oUSQlgaLPZpJCzVAd8YvqMDJY4IC3MAsMedOGBOpB84RN4Awhyq/LLfA93+HRAfaUf8ERY7DJC1yz4Dom4BlBI2qStW61Y5wzrppBgzK5Yfv7BP+dwv0ypNvqw4z0p7pTD0tNrff3mTlfe2SCFoU6ScUJVvK1as1nu+TZ5EZ5AvRlclppvO6Eaw8mlyNT6WddEwi2iIEtgYMWrYt8+XVhRJ4G9TebeLmberY6wT0xo6doKNm3ak1Q4fbb2FZdabL0abxxGAEvrUQFmfSofEiHN1NSd5MMULfRVK2KNzUOepvobOrqe7Q/lWHUvj4vJGlhhs2rzFR48Yzdi+c7efdvTgw4/6WeAzZs6yiZOm+Eb1+QsW+oj2zFlHixmdYTNmzPQlDZwYBZ0g9EKv7EtA4PG11VLC0sADdQEtUP5eEf5MRyH3112YQwF1iRs0zXso2mGwwxygP/nlPYTGrN9Iw9e5gm0mHG7xjV+efPNOPnHHDkENuyyF4S+eGNpO2GXT9jiJg/zLnW+Ej/AXOASoyg5AxK3SUP1R0v1xlqoey8tKrFTtEjXblW4ZV6AUhnPe2ZfR2d3ns2ccesBMSQD5A4gfPJJC3Z+vgYA9aWMAcKANHfBNfYvHMIPDBkoEQJRzX1qkek8m8RIEHEYeW9Q5s/yCnHFIAicaBSAARV5JkfJTCgdwCDxSGak8ld9Y4kcaGCB4HEtJImuE8XrRk7xTFiE8EW+KMxlPS/bsXyHuqLPwyzfKiOPp9olnhnuklQ0TzzBAwrGfHiJMuPs9EwKygIAnLwfKHz8cehH+Ce9+KRZ/Y89Ljjbwq7ySHgKfH5qB4F1c6JfvbZcA+Oijj9qcZ2ZLABpkb3vb2+ziCy+0WvEbZr24k4GR48AXuo/8HkhXTwxppfJJbTYg6+/fQb+78iUeeZB3vZO3yDM4ZNNzLwoQhvCM4Ee7BsCdo2TLxF9QBBBgOUBiT/0eCeltvmSPeBHoiTLVCe2M2cBSX/aDsPX5z3/Zjjv2JBs/bqqtXb1ZlVVsDfWt1tuDwM89VNXOjxGWoTPaAX0FfSl97YGBG8VNv05bYm8G+w7YX9KpPon9Iyz2YGnP5s0bbdbRM+wTn/iYbdux1UfjOSGxoWGv12lVVbXt3l0vnCVANqFcscE+z4aPGOHKAnhQ58yS0I8MqquxSZPGW7kESJpBaRmniqkd9dK/JPpgeTP0D76UG+0Z/CjPKG9mAMrLK7z/gZ/EPt40e9LfBihHgO8D9aN37ImLtov8glKC3EMdfPe73/VB1w9/+MMeFjx8sDWnvPANLjfccIOdfvpp9sEP3SD8kyJMOaN4JtlF9d7JsuQyx5HlWX/5y1/s+uuus5NPPtlnZG699a/2kY98xI44/DCni127d9qf/vwH3/fxKSnn1RKM4XWcCAiu8+YvUDzP+oALfeXUKVPsqCOPsLraGq/LKskHXeK/DODBhzZv2mi/+c2vJPTvsM985tM2c+YRoo924QRNSAbLlSntDJ64aMFc+59f3WRXXfkO8fwqL1/ogsEDlu+vXbPalU9lzwYPKbUTjj/ajppxmMcHfign7FdhxgJeyVIqlJOmplZbuPANe/nlV/0ggpNPOll5nu78paKyVErPdrkv8EsZe3qKJSMcbaPGjrSqQVIMRIvsRe0R/b8+b7G99sobkk167VOf/oKd+5aLLU/03aey75QsxMoPBk9TPTMLmw4AQdFn2W5FRY2tXb/ZvnLj161K8uynPvMfUmYkH3W2CY9yV0qeU/keKYWU+4HIx41fvTHtKQmiAnjPGhKEqHiGe/87hJgY10DAT/gLOFRcwfgiPSqNJ4C/SC/CZcPijdHjgf4HMq8sZL/Df7wHRFo8gfADZN0w4ZaNJ9xTnGEShHu800hpIDAVZjJgPpQJI1YwOhovccEwSAM73mmIjNqn+Dy6AzjgH+Cbdxo1/ghLWnwzkoNdpBPMP5g7bmGXhUN9D7TLAvEA+KFe+A784huIZ0B8h18g0or0VPpSQNSx6LNbyoPETy/pAn0XyQ8hC8TUOpWnTjUa9c9W0NFkQ4r3262/+LGVdDVZXYUEPTUSjoN84bnFtnuX2Yhh6uzFCCrUgGpqBompV3p5VddWW2U1M0tihD7yJOVxyCA1xG5r3LfXFRZuWRWGLmg1qXPbL6V5b0un5ZdXW82wsVYzfKxNlIIydNQ4CZRcTkb9kQfVZ2mRNbc2eQfqIw09nGBUYTt31kvhSBdocjrL9h3bbOv2LbZlyxbraG63rVthXN02YdIkO0pKyOBhw+zoY451RjB8xChnEGySa9jX6EcAcwoJTG/U6DF2ydsuFaM7SkxvaKITtedSdebcDg6d0clSB9l6y9ZDUlj66y7qJuyoY8JFu+Y9wkbbD5oDcI90EBoAXHAnDgyQ8FH7Ta4H8Iu4w0+kH++RFnYoJQ4Z/wONl4me2fQjvG8sz6WJn6xSAkQ4f0+PA/G6cbxlyAX+ZFjeVyGlpEIdDxvI2UhPBwhlo5QwU8IJVh1dzJS0SyER7efyiCFt4gYC9ywM/I4wpO/5wg7cZEgTBQSlmX0knCLG7e3uT9FQ9gltKZqiFXLNqXAoJn5bsNoeEnRsXsWfd1qEp9xy6e8nLiLKQPoWDurwAXAkP4QHoJ3En0i1v86jHIBsWeDOezb/ruzqL5TecMekMsl5FB7+mwkL8H1ovPuf4Bh5jrgDPB33Bw1Q7smOcg9fnh8P1x+nfxBGZUuhM/PISD/CJOml9e0oGg0+aMLFc08/9ZTPwr3zyivs0kvf5rOU4MVML8uLeKcvIg2EQYC4KIcsRJ4xXr65sgayeTsAgbPgX9zlxGwc9v1u/f4BT5+8596jDKKeESDBm+VR9GPkgydlwww2Cgl0w+xIg8qDwaWyinQ0LTQLsL+CUV6UuhIJhhDkqlVr7Hvf/ZG99/oPql2X2eaNaVN7R/t+KSN1So8zRjhClU3Mjc4nQyCmPhDYEC6ZXUzKQhoARJBvbNznOOdzLHxbo+1r2uvf1157jc8YbNi43pYvX+bH+aMAkE/uqBo9erTibve+irIgDZRJwqKosGyN9PlmjwnLrOqkmLB8qLyiSEpKpYTBEgmcHIssZbZIbRPeAp/x4qddJ76KEA2wnItTAX2prYRerwwZ0kcQP5RSEsA39Rp1whOgPvhG4Xj+uRd8ada3vvUt3++R6kXKmnDHP/0a8Vx11VV2yy2/sHHjx3q/RIrNzS1OXhholbKi/u6555/24IMP+sXT3OTPIB95I4/ERbzM9vzz3rvttddetP/68hecr3m7U3lsWL/R/vjHP3r5vuX8C+3YY4+T4lTr7cqP7JffKtHQooULbcnSZbZbCuXcua/68c0XX3S+veUt5/lpanv3qv5UPvBQeHiJ5IWi4gJXClBC//uWn9mwIZV25pknqyzUbotKbV+DlOjCMikpkjfULlnOt2nzBj8JbMWKHcLD7MSTZtrMWYdZ3aAaX8rFYSglkh3a2ltVNciILMdncLPXFsxfbM/Mfs73v5x99tk2Zcok0W66f4RLFHfsqLdFbyy1xUtW2eixdXbM8cfYaNUDSmFrK7yc5WbL7dW5i+2scy+2z3/pa5ZfXC45pdNK5Id2A50lPpzqglmrjo4e4dNl3//+j2zZitX2gQ99yGYde6wr4gUqA2aEGRyZ/fTTdvSsmT5Twsb6b337W2mmJBFYf4M/FBxgQqpZCCARYCLQcA/GEkwGQ5isXRBqAEQYcfOEYCOulEYKy3t8455A9nlJcI4wQHzjP2sPxHs8I09Z+zCRHkA8QNhnn1mIsGFywQQH4xCGBhazJSgkPBlJjpmSUFQAvmnI8R7rQYEsfkCUJ3XFM8qBBkkcMC/SASJM+Is6A8ItC/gJiPesXRaycQ8s6wgTdmEfMNAO/2EAxBp1m/qWEpEnOpJigvDHXpJCmK2CchoSe0pEaPqWYtLdbqOqS+3hv/3Btq5YaDWFXTa4Wp2Uwna0dVhbS7s1NTZb/Z4GPdNUf3sHU+je/4v7CQ+iUzWUVUqwVYOsVMfD8ajMXvSokapa0iyAvBeXlvusSGn1YOFYbHuaO6yiZqiNmTDZihWGKZC9Dbtt3ca1vuGxqyfVSasUmuYmTq8ptoaGZmvtUCfX3Wtd5FX5yZOA6MKfSWAsq7CZR8+yD9xwg9XW1flIR7s6qEGDBwv/ZsWBcEH5p02cXOq1eNFi+9ttt9vadRts6vTpdsGFF9q5573F6U8BVIjplDnoLFs/mGwdpNHkxA+irrLuADRIPBjaO355B6CJoFXChzvfISxGTITJ0rX781JObR0DZOPjPcDjyhnc6IQI009hB9NihOcZ4SI+D4fJ+XE7vQPxjVvg5HSZc48neCtmfacvHsycFCtv5RIqysS8/VQ20YjHrTphpoSlfyglzJR0+VLAVB4YjycXIW0dXCK/YYB4j/p1QLvP8RPwomQYjWM5UIWEXtzoYDm0wc+nlz9m16CBNgm/BO8WjXZ2c2AE0/uJtzMqiJDIu6encJQLSidp056AA3gIUlkLh8xMQdQ/QHivAwUBj+S/v3/KxgXgHnaepr5BxMPl8twPyT2FSXgfCogn8HkzwA/1QBwJ3368/FvG06G85YY75e5PeY08pVym+IL2FdD3LDACSx/BHjf6klLxdkZcV65Y4TexsxzlLeedax/60Adt3NgxPmpPWbqQLNzoCwLHGMHmPUaqs5AtC8cbJHOQdQuITdBUcjbvvPMV+Ys8Jh/9eU0HKGBDPaU6ASIuygr8GWwL+idvKBrQD/45grappflAXCzpwi/0hzvv5N/3+ineuto6++tf/ybhdIvK7WLbW9+svqDDN7lv3bLbykqrbMjg4aof0abi2Ld3X66tpfJDKISPMeCXBgF7VD/psuOu7g75pa+XItTVZhu3rLbp06fYN77xTV+2zRIeeD/1yx4J+iKWdTJjMmTIEBf4uK9j7569nk8unkPpZ+kYS3jT0jGWWTKzUSSB+mi/aLG3t1NCX5MrKCNGDnFlZX+eaKCE2cxCpdmiuk7ComrFnxw7nJaZoezSDuWkeoyBaOrOhe5cHUedZOuIsvXlPaoj7OlfsCd/3p7Fvz7xiU/6zN1ll13m5VhYnAZewYFZFO5xQnFhmVVpWTo6GH/0f0wzsVQvaPa2v93up2q9+93vtnPPOcdpnaPZUQRra2tcniJdZp+++KXP2Sc+/kE7+aTj/QS6KpUZmXz4wYdUV5125ZXv9MsLm1W29JkoN7u2b7dF8+fbc88+43d+DR02XDiV2hlnnWYXv/UCqx1UrTRY0pfvs8rM3rDEkX14XDeQrzLfs3u78vNrKSeb7fy3nGKTJo7xvD700KO2dMl6Kb9mw4aW2WGHHyYF5AQbMWq4L6/kxK777v+nzZ+/SemaHXXkZDvtxFOkzBS6stnegfyQlndxGhxH+3ID+949jfbUk3NszertorVx9rZLLvH9MZQBCiCnz7F3ZvacObZtW5tNnjLEL7ccPWacK8H5haX27POv2cuvLbYL3nqFfeyTn7f9nC5ayN6iMrXLtKIHWmEmnGXnLH/88U9+Zvfe94B9+GMft/PecoG1yQ8nzjGYy96ukSNH2JOPPeppMVDAPq8f/uiH/TMlEBbPgRB24Q4x0eASASaDPSaI0hmmgG8IAMAuTPgDgpgAnqRDGPzgBkQ4IJuWjxSpkWQbBSbiG/iOifeA/rj67eIbQ7oRR0DWPYt/1j5Mcou4+9OP/ACMbMC88JsYQDpZIjoEyptGSIPmHXdv0H1JMQkg3ixk8SYcYTBRf1HOxOvCaM4f8Qfu2Tiy71kI+6z7oXChnrAPN+ziO2ufhfAT72GwQyTNV4NAGOotKBIfkBE9+AZ3NggrGJvg/RhSlSUXIRX3dVllXo9tWjLfXn7sPqvd32pVBWxIbHfG4Zt21WkgeFHmXPLGzAXr9hH+aHDMcCBosZ5fMpg3RMqSOBAS6OjBsaQ07QXhNCw2urPkprtXeHO5nfCl/jo728TIqnzTIgy3oqrcqirVoQiPMaNGeQc1aMgwa+notZfmv2GvLllp7cwPFZdbpxj60KHDbfuOnb507ORTT7MJkybavuYmW7hokQ0WIxs+fHiqc6VXXVVlUydP0XuBDR08xPefPDXnefvTX/7q4sANH/ygXX75FS5oclpXlLk//RcKztY19UK9/Wv7jPdou9FGo73wjT1lzHv4hf7cf86Pp5Krf77JC36xc9qXE86RDm74wa/TSM4OiOcBUD6d1nOfQKQVT4BwA8O6uwzPA/jrnWd840Yb5hmCZkDE53lQ3eGGs999IlNSmO9KSanoALoFz3Tcb1JKYvlWh2iLmRLcMUCKK9EvJtKiLLAP3KJs3B4/Mu6mUmdJECOmrLFmgyWKEu2CZUHYO+uVT6jEN7W3p3tSfL+U8AllAgHmwLG+AgZRQvhOyzCEQ3+xOC5Aqn/w7udDmH8B4hI+uFHugJdVLq8BuGe/AXBJI/0p3kgjpQscHB7zZvBmbp5PlRkQeAWevMdsoCJwv5QNhjbqS2kk2EDPwVNQJIKmmGVgtq/ZBa0eH02HnpYsWWKPPvKw38Q+48gjJYS81c44/TQXMuFRpEu8CFlRT3wDCIMet6clehN+UW5B14DjekAhObhssu/ppL1Up5RnxAXwTlknO6iJsNGXJ3f3o/iI0/eueX2heCResGPbNps3b57fOTF9+nQJklfmaF7hVTbMJNTvrfdZkcgjXIW6IK7IE4aZJq8Ttakf/OBHUkgutKNnSWBtZJlsiYTQVluxfK1t37Zb9YPwLyG3ocVaWzgmtsdnZhDeEaTZk0BZopgguFFWW7dtVpgKH1Hftm2rFUshuP79V9uMmUe4UtHY2GSrVq6yhQsWuUKye/ceV3goA/pnZrfIM/TBrAJlxX4ULx8VG0uJECLb2zr13u2GfLKxm5Odxo4b7Zf+sbdk6tQpEniPsW71f2MnjFI57VU60AF8hENIyr0/QrGJ8gFor6oV3tKvcOl362+r8Y2hPqI9HvzeK4G4RgL6/7nA/eUvf9ndSDNkHUbhuXON8nzXu662mtpqr0fKlmVVikJ2g6RArrc//fFPfi0C9z7NnDnT94BQRtAgg7yUA2XIDeg//OEPFXehXXHFJVan/hfetl+RIQMwY0Zd0scXFZW4Yake+1EWita2btpoRx4+3Q477DCrG8wKAxSpfGvrEC20NanfRzFF0e/12Q/6GUqtS339Ky89K8XpTzZ4cJUdd+xhNmokM1B9Uora7eGHH/NLNNmXBy2wQqJD/T53hp1w4vE2ZeoEUW63lNcdtmDhYpv7yhtWIRo6UsrLaaef5Ke2cUgCym5lZVoazfHrDG5WlNfa+nWb7a67HrVxY4bbRRe9VWXBwKlkli72oxVKDq2w+vpGm/PMHNXHdtFKjZ108ik2eux4KRS99owUk6UrN9lFb7vSLr/qetlPcDypD+ibAVBWllRLIfrxj2+y227/h5TeUvvIRz9uM2YdLRlHZSH6UY14vXAkMHzqxBNPkLIixbu+3n72859Z3hOPP3yAg0AoAESVbaxhhztEjgFgDHQ6WX/4iXgS4aXToSA2jDODnDthILwA7J0BywD4xU+E5R23fjvhsf/fKyUB4RbvWci6BYRdpJuFrH/cA8Iu3LP+UhT9doTjCe7kKWmZiYlgmAKmsp2wMmFSXFEXbMTuPx0JwC3cMZQvDZhn+OFJvWAXeeOJXZQ9aYFHfGchwgDZdOMZdlnAPpuXsOM9yiKbvwDSz/rPuqmm1dhFD3rrk0KSL+3cJRx11ix7oc8E+27CoLSoIZRDbu3NNrS8yJ5/6J+2cd6LViO7cs7vFtOx/SgkfWIg7WJO6UhgPz1IwVhLyUh1sZQNv4eiR23Ei0d5Anc1uGoxWRSZfWqsCA+d6iiciSoO6pdN5IyuMdUOw2U6l2UFjBRw0lpT8z4fUelobfHlFuQBwbOwvMaGjptiTX3FtmprvT372kJbv22nzTj6aFu2ciUVZr/9wx+sdvBg+Vd9K+yateu8vDiykrPat27eYkveeEMdXYOETCmfYpxlVbW2cvUaX641ecpUu+WWX1KpEnrTckGvE8o/VYE/wCnVCXVJG1XZKE+YqJ+oT+wCoCfsoDP8MaoIbUY43JxO9eQboRW/0SaArF/sOPYS4Js0caOcI11GkLHDZMG/1VkQRy5r/wIRXzYsdinvigNDpxc45fzzHelDA46raCOLY8QJfbHJFUDAZKZEPaSUkXwrd2VA/n3wgbJTe5Q/TuDiYIXW9i7rUMfnSkCuPADeAdoO74FL4M43T9zcj5eAcJI9hmVorA/2EThftiG/4IvkQ5sjLdmRA06eC6UEIUE6iT8RXlgqA+17fefSRvkhPO/Ykyel6uUR+GGSIOpYHyjfcMP6QBlCi4oPIC/YOX7UK35TJAee2AWkOMA17PvrxoWvXPiDTQobENGF+6FgIC3wHXUA7wICKzp3FBIM9UD5w+PZSEsY6IURfdLiRm0OIWBmhIEtFJe7777L/vznP/lJUmxyvfjCi1yxZBaFukOpIV6WHvkItsIx8EG7Az9fzy873ChD0oky4z3yQj6SUtKf58h/PHHlRCp/V3kCtJEA7KCd5Eb5KW7Sw8iKNOTo6UMP0NiOXTtt+fIVtmjRIglO622z+Brp4YaQyAExXMpGBAj2zJKwj4S42B8H/k4fym+8c5ogsxcA5b1o4SK76aaf2Y03fs1GjmAUWzTMBHJesQ0dMlLpr7J7/3m/Sc6XEFut536VN6dBJUWAmRKEYOKHxyG0cvrSvsa9Er6KpZBskQC3z3768x9J0BzrRwH/UQL14kVL/LLFzg72pBT7jMf0qdO9PuBpLNFjGTHCMXFzISObhv3kSPVvCM9UT6/6JY5kZbR/8uQpwr3XrxXYuXOnK2nMloPXkGE19p73vdPOPOtkCbNtCsvmf4TTIl8ORPzIGFRZ1LdqKdVprtpD/kvvqY4P1L8CxvtAXsS717sMJ0b+6Ec/lPmRlxvh4Buku2jRQvvSl75k733ve+3CCy8QHeQ2wgs4ur60rNI2bNxkv/rv//alW2ya5zhd0qNvoR1A09BWor0k51AWago2ZEiVykfu8s+McI/onj7Dj8JtbvF+UUgal+DWDRpkNfLTUL9HNJoObPEyV9xFUkqKSgqsurZSSlKtglAuoqsuxVteZbu277Bf3vJzKSVzbOaMaXbssTOstoYZtVax1S7buGGbvfHGUr+slLoeJCWMQdbly9fYgw8+as2tvXbeeSfb0cfMUJ7LlD/xXtHJow88aMuXbrGhQwvs/AvOtSOPPMxnxDiGuEh9CCsvnMf20reWWZOUn7/ffo8UlS57x+WX2MTJw1UiknnymW1kCWOp4wu9PPLwI1KkW+3Y4w+z6UfMtJrBo+z5V+a7cvLu626wa6//gJRiKXmiM3g+l4X64Tz782yXFOobv/4NW7J0hdpakb3rmmvswosu9tkt8C9XOXJa18MPP2gnn3ySD8ru2r3bbvnlLUkp8UYvYgmCiW8qFoBZQVzYJWJKjMKVggPsNBEj9kA8KWAIDMAO5ocdcdMwBhIqkMUj7LKEHnGTNtN/h/LDOyaLb8Ch8Aw/b5Ze+At7IOwiXDatf/XPd7991l+YAPJPOEzgcyh/SSBKdfTvIHAjPsJHnFHOkRZ1guE9CUFJgMxC4IAfIJ5AFr+IM+tvoN+Bz0O9Bw0OBPcDZ8xLSom6WxkEEdUB6fjRiHoqH6zBl6jlNVAoAbBIDbaUs8PVqzx/3z+tYesWMaN2hem22spSa1YngVBYmC/BWUoDoyisC6YD5YIfRhcpFxhYdVmJb5BjJqRZnV9RWYXlicY5HYkNlXSmZAUFJ0/xFWEnQbq9rdXzgEBWoA6I2ZjhI4aLEXL8n5QK4Yog2Kd4FaEVlFbZnpYea+gusKHjp9vJ515sn/r8F23jtq0STLvtiJmz7Jvf/a7fLC8u4JcVsSmNuFta233DGyWGIMOlXl1iDnTamzZvtSYxXG5xP+zwI2zkyFEuTHJSDe0e/Ck4f5IX8NJPoiEUYzZIppk28hO0FvQDjXk+9Yz3sKduCQeEUOSCkL6dXvTkO8Lin2eWloiPeiZOF3IkAOCU4kPpdm96Ei49AwgZz8AbiDBE7fSkZ4TlG3+8x/IPR0HAiBzfuIN3wi2BYjnoO4B4WArlbihJKtxi0Qj3lxTJqtTXGudGrElX6beL8bfJNDa3KqPizbl4s2WSyiPFSxknPFO7jXxCw87b1aG4H6XBrAjLDuL4X8+HytcFRT3BAyBFUkNR56ZgFEifYVNcvvlUhrSoB2i8HyeFIw4F5hu/uAP4T28pD6TCwFfkAwh3IDbAR74Dwr/HJxNhA7J26ZHCu5CU3g6EjXLknVF9jtVN38QDDTBokvKSTScbnnLmnbJw+iawgP4zNqmyDEZYCxMijg3RhS4gwRPgQR6/wtZU17gQThhaC6dOsUfsN7/+la9jZ6nWRz70IR+x9zX/wjHRrshF6fvdXsoqeDCSms1v1C9AenyDMxB0FLRNnIr+AEQcGPKNSfdj5NLSkzLgnbbMhXAM2sBvELzBlcM7EA737N7ld4ls2LDBVq1e7aeFbdu+XYp4uy/BSScISoDMDWxweRwn9xx3/HGuhEB/7L3AL2nCtKIvye4FQ2hk9Jw9FLSFTikPXFbMANH73vd+lTsnRkkxlADIRmJJMEqv109IevWVBbZ5wx7x9AoJrHW2b28jVad8VTjdsnQIoZ4+uqe3y3rUv7AXsEMKwDe/9XUbPnyIvfzK8/bIIw85Lx48eIhNnTzVpkyZKpmpxIYNHe6j/SzbYv09yillj1JCXbIUbP3GdRLmdrmyApBf2hRKDfsHub+iuLhULnlSsEarfDttw/pN7tbUzLK2XTZkaI1dfPGFdsaZp6kcR0mwZI8SZcGSuDyfjfGlZ0qXfZbUvfd/SoeZocQjD6b9N4NEN+Gu0hSefHIsMIoHe2qoh7gP5fvf/55t3rzZT85i9oaDTVAGuG+L0/3Wb9hkf/jDH/3ELWbJxo0Z43RK2cPDiCcty3Mq9/ShAxQVjrFdt1ZCs/rl3VJ2t7B0rqXZT/OCr6CY19fv9bxSsZB6DF4ym42Sw2E0nOTW3dMuPqx2y5Jb8c/qmkGqz2F29MzjrH53vb3+2lxraWqwE0842qZNGy9+2ike36u2XKx41Lbz4ZvQGMdUc6QuSkSRr5xAkH9m9vP24kvLbcZRU+yEE0/22/7Zj1ouRXv92nVSXB62rVtabMrkoVJezrGq6lIJ+qb2ss+VJaCqslZhKq2ludsevP8JW7p0nZ159kw79riZohGVea7P53CNlqZWGz50hD399LP2/IsLrG7oMDv59LOtonaoPfHMc7Zp+y772je+Y0cpf8heKB4oIwWFnCQnuU28skwyxT/vvc/uvuefotONUpoutEsvvcz9IvtTZ/fe/0877bRTrWZQrbfvm356k+U9+cQjTiEwH+/4vKATM6LyaLzBSLDjOwgwacn+6hDEFnEABzq+nBtxhXARSglu+OcdwC3sgAgLhF0C4SmlJNIbmH42P2GywHc2nchbfEd82Txjlw0T/vEzMDyQ4gi/KX8D/cT3v4ZLbgFZPwkPOpDkL/wHhL+BYXgPPFMc/eGpF0z4Cz/hHvFk7SnjgAgT7tmw2ffsE8iGC9x4AuATgP1BkEe86vCd3bCkISklil3/dKAKq3hgJzQcoEB2RSYjpaREykGpGNjmVats0/q1tnHdGstXx9Hd1mxVYsqIU2Vq0L3qqFAkUCwYaQQNPy5V5V8oIRiGBRMB01AKWDaG0MofeBDW97RI2RFlWmd7K1i6UNCn+JiyLa8s93zDDCvU6XZL8OxQJ6JWY919wqOo3PLKB1lHXrEtX7/Z5rz4sp1z/nnWIAY8f/EbNmHqdDvr/Avt+FNOt8LyKmtRR2piEp3qPIpL0owBx18i/LJOuVdMPQlKqWNJAh6lB4aMgKf2w7vXV84kZoyhrNM0PPU0sP4w0QaBqHO+eQ/aCfsQdgBs3B/vOb8Y3jHhjzSy3+EPe+LjCUQaWSCEh+Vd4cNv4MU3+eLpuOTSiW/Ki46TpN09hx/vGCDeY09J2APuV0m6ldy9XPWivkYKsYwCsekdRZZwzMBxZHVza4eUki7j/HcUYJ+F8Fz0g+MoQYzlhCoxdbwFIsuk4LlvhDSEF3VGpJ2W2bB8g+ULabM077FJM5UrvEGRi34A9UF+whHLGrHH2pdwIbDkyoI6ICzvHoa2wrf8OY5yDzcg3pJdoq0oN3dTmuEHO9LDLyb8YQZC2EVa6ZtR04OVaRLAT/BBILnllONMf0MU3CDNM+wCIixhXKgR0A8SF3FjT1ppVjDVvS/lc1uloT9XOqh72fkSEeGAoAV/GCpBlXratGG9/e3Wv9rjjz9ukyZOtE98/OM2a+YMb9fUm6pZ8VP+qR0yY5fwhCqgv4OVksA78oMJu4DwRzRsmvW49B3lxDPRC7SW5IeYeSGfLHd1OUB1x2gwsxb1e/fYa6+8YvV7dvtSnk0bN9i2rVt9VL9WAijH6B5x5JF23AknuBDK/VsInKNGjHBh9rTTTrNhw4f5KYgM8IDyrj17HH+v10w+DuRNf2zeTvxMSpfqaW9DvX33e9/1PQ7nnXeeC7jwOW5856TP7m5muRloLfV9JiuWbLbFC1cQk5VImCwv5cCaFleI0iwtG9I7rVtKyeYtG62zu10KT5WVStDHngEAZlnGj5/gZcfgUavC8g6OuFN2zFIwU8LFgdQ9Sgp2VbVVKv1ed2PGFYWHJWNspF6/foMvQ2LTNMuJKsqrJay3+fIuBEiOCUYhWbJ0kS1atEBxFPvpXzfc8D4bNXq4lDfqdL+Ef8VRzhH0zEIz45827jOTQ7lQPuAaEO88o//Ougf9yNaVUu5f4RQulrB/+tOf8rhpl1u2bLbPf/5zfmzw1KlT3Y6lcArmyurf/36HrV27XnV1qZ12+mk2XDTSJcUNuqN84DOsRljyxmJ7fe5rvlqA5V17pWigtNCzccxubU2l+F2hDVaY6dOm+tI46A3llTYLH/TZYvHjtqZ9Vldb7ctqOQKY+2ygw7aOVpU/02koAu1SZvb5Urr1a6XoNLdK6dllHB/d2dFsba2NUkZKpECMs0njRtl4mfLKdFdaf1+MGIHcIv6hj/Y2Bu9KbO5ri1Rfy/1yx/POPUs4dTkeKMwoyo898riU+QabNn2UveX8s6y0QgpJHjN17VLqKlUmnM5XZQ31LbZz5257+OFH/ESv448/RnTI5EGfL2+D63AENbOD+/a12cuvLrD5b6ywM8+7yI6cdZw99PiTtnXHbvvWd39sEydPl1zB4QQc/67+sqBY9F3pp3qWVVTYlm3b7Hvf+76tXrPWrrrqajvu+BNs9KjR8tttzz4/x04+9WTvR7bv2JGWb6GUQCBUZLbRAolxJkUimAwNPNxpOE4hGSAO3MNAYDCjiDv7nqboIq7oFFK64YdnvAP4Dzu3VuOKOLDjPXCMcLyHCci+Bwz0F/ENtAvALtLKvgfw3u892Yd7hDkUjpiwG5he2CX7MG8OUab4p1wJP1BYizhxh4lEh5xNL4BvIOyyTCdMQDYc7wMN4J1nDiJs9om/gfYHQEyiF+WDst2PUpI6WPcmpQNmjcDmRu64oUiwCEbinRQUMTkpHfvFDPKUjyYxqzx1mLu3bbU9W7fYtg3rrFBKT29nq8KkJTVFYtT7xXwYXWH9aXdblzp6RjxTObAcIpYdwRBhVAgUMDQPV5CEjW4xz1QOwlffPUqnSB1Ln9zZnM+0NBejqd8SE6m2+oYWKxSTWLdli8174w35y7fLr7xCjHioOu06W7V+kz305Gxbs2mHjZgw1S647Eo74fRzVCxlViQG0dDYojjLvSx6pAAxetSoDp/paPCh7lGMeHJqko98UGLyz36VaJMUrTBW/hOtM0tCVUY9ZU3QWLSLlN/kL94B4gYi3AG33LvP0gjCf/gDIiyQDZ/1MxDC3smEODP+Pb0MPuAe+B8og1z4HFZyz6Ult8CRJ4a2BiiGA+HiCUAbHofsWMvsy7ck/BeJDpgxqZQwEMIqggWzJNQliiYdgBwV4b/ynXgyog6EQAxdAoEXOPqyDPBWPUMLyUF04PGCTlrWmdp6fzrklA2LeKIz9ZPa9EyziWnJHWG8PA+US3pXaTg+3jbdPrkDvBMmKRwpH2l5pHA5EA9P2lL/bBgAvklI8mQ8v7wfCrycVN4ef84AUc88CU/emF2IfQxAogvC89VPEwMh4iA+eB3hsIuyZDlnSo9Zh4Q3MYWSGIIVgxQIXKQzWEI6cT7y8EN21513+KVv55x1to82syEWIZY6Iy5oKpQSgDoN8DzqmQYX0ncqV+xSeYBvzJCAP3bgy5MBGgZryD92ftyz6swVE9ERMREdMxmxBKlENAKdsKF7+45d9tQzc2ynBLaFC+b7bJDPCurJevPRoyRYnXeuTT/sMDviiCNtq4SbJ556yv70pz+7wH/VVe+0t196qc8ItUmQgjYYSGnvaPfls/Am6B67A3QoIE/khSVszISgsCPwVlVX2WOPP2b/UJn+539+1iZPnuw0DN4sUWEQlX0bLOshDLy5r6fCNm/YaXNmz5E/lupUWzV7TZqaXXkZMnSwL9fas5dLEVt8U/mw4UNs+IhhiqPQSourbM+uel9CB34sgdmzu94FdGY9AJZ0QWsY9qSwYRsBnCUvI0ePlAA61UaPGSmBvYTxMOVNPFt9DTPFbPDesWOn8tcr4bvOtm/fZRvWb/YZANrXUYcf4QL6mDGjbcWKZXb/A/fa4YdPt6uuvsJmzTrKqmoqVLbNEjgR0FmS2S65jYGsRBeiKJn+tgPwHoZyj3cg0XqiM2ijqIgT3/LsnnvusX/+8x778U9+rLotlSDcYP/937/0/P7Hf/yH0xDtgX0hL774ol+8OGHCRHvv+95vE6WM4x/exYxR/Z5drtAsW7bUXnrxBS/HTvFBNrzTPjjF7EgpuDOOOlLK4DgpCJUiVPZn0TaZ8U0zKZhi1Tmzj5UVZR5vifhyjwT8KvFl/He2d0gRlaIkeaCji0MMcvxVvJrDFlAEaV+0O9pKqxSSLZvX2/MSxp9/7hlr2ttls2aMc4WbOiwoUjsr4k6YQqezTskAzD6w3wP6goQXzH/DXnzhNZup+jn77JNEFww+5EupGuIzbs+oTb2xeKnjcemlF4neOOpbKk0pA1iSRfROHXa0d9vqFZvswQdfUHmMtlNOOVHpqG6VF05cRGkulfJdXlEt+abQ7n/wCZu3eJWdfd7FVjd0tD3+9LNWIZq66ee3SAnhMlDhwVLHvjxfxsVlkfB31bi3na9+9ev2/Asv2Yc/9FE7+eRTfDby4ScesTPOOtPLmZmSn9z0k7R8CwIJYgkCCsIBaJjhToMGeHdm7YpJgmyYiGcgURKed57RMcZ3xE1aWXwGQqRDo1JI9xN2EVc2HO9hshB2hIvv7DNrH7gFRNg3MwEpioPjzfrJ+gXCLUzgAIQdkPKbOofocAZC+AWS/xRXlHW4Z+OkvoKB800dZcMenH6/PYBb1n0gZMOEiaV9vAdEHAHxPTBtV0qkLChHsmTEN82UuAJgXXJXx68gLHnp62PkUHmWi770pNPuVWNjHSWbiiUcqCFVMTogBt6rjqBRTGjzujXW0dxgLfv2WKcYSk9ni5hSm8IjOKqR9xX4bAZ7glgawfQvyw9Y0tXcxK3B8qkOr1BPmBJZQJnxJRUyMDXOlW/taFMDr7KGlibLFy4FxWVWWFxBc7bNW3baylVrbTcbNnv6bPL0cXbCScf77az5YoJMYxeWVVm7cJm7ZJVtrW/Vc40NHz/Fjj31LLvgksvSci5mZRQjHZ4KxNg3UMpojOrbC4pf6ptSUvHSydO+2fSerR9KEfpBiKKzDsjWW9AY4eIdCLoKyLZz/PA80P7ljlv4xm2gobOK+CId7D1cLt4sRDh/99/+J0AY6B/AH/HRBngPvMJNP3ojf7k4M2nyxG/MEqNrhBsm8EQY8lk3fTPyjZwrQnGlpEz1w1G82BEX9dfa3ml7G5ud8ac7BoRGLq5DgZdjBic6Td7BC8AutXHyJjyIR+/uT+5s/kVAZhRZXoVnKgvJER6WjHkNycLzpLjoF7g3h7aNgOzpp9Tc+Mg0f3qmWRbsE/Ae5Rx7FuVReVSaOffwI4dDKCUHl0PEHfbZb7cDf+U34g0T7gkH5UtUD12EW6o/BfcKS2ECPN4c8E5ZRj8YfV4CIkj1AkBHrpgQH/mTPYIWNiIHn71ixHbH9m12299uc4HrzDNOtSuvvMJmzpjhHT+CVBKeE0+Kzb4JUj1Q9inNVI9uk8NjYD4wA2kolX3CF1rJhmVzeSgvzISwBAWhFyUEQXjZ8uW+H2TXrt3ia1t9JJXlLqNGjrCpUybZxHHj7PDDpvnSwQnjJ/iRuijWDzzwoL0gYZQ43n3NtXbeW85T0vu9zXj9CRXqpF2KG2vT2UfHQSOUN8JztGkA3KB/9iCI5MXPe6yCS4T19z//8xvbtmObffnLX/T84RdIMz3QGvwz3SXBxneJwcKhwup377UNGzbZ5o1bfbZEXMM3R6/fsM42btxgQ4fV2VAJhyeefLxNnjpJNNGlvqLTdm9vVH3W+90VlBFH5LKcbOq0qa5sOe2oP0K5pG53797lo/3MePMcpnI74sjDbKrinDJ1ogQ98tFjHPs7ZEidL72CHogT3Net3eBlz/0XO7btsprKOikrtX7yEVndsGG96miphP8mu+76ayU8nmATJ4+XQtWsgoOGEdrTha/QAfttoB+A+AMot6CLKMOgowBeEWRZHvePO+6QMP2Mfe3rX3WlhDtFFixYYP/1X19WPgb7YQ5r1qyWAP2Ax3HOOef4EbfcNk9d1Nfvkf/59srLL0nx2uazUePGjTXuJBkxfJiNGTXal8GhzJIwdME7ONEzcVcJbY3y9lPpRFv42Stlh2VjDAi0tTZ5fylOkPb6qT9nKVeh8sfN+qkvSnlncAb+5zO9CkFfi33ffk5iSwcIcOjEs7Nn20P3PyDFp8EuvPgCO/yIyaJbpSsl9pk5c2zduh0S8Nn7UuH3i82cOUttos73oNx//32WX9hjJ510rNrOZG8L7MlB6V8ipeTZOc8rnkY/AGLatMk2YuRgyy/iwB3JGAXdKrs+Ky2qkwKzwl55ZZ5oaLydespJUkiYxWQWj/1n9Bm9VlpWLbtiW7Zys/3z/ifs9DMvtOq64Xb/I4/ZzGOPs499/FNSQgb5YGpfHv1SnnXTjyHfqR1Rzuy/+Z/f/J8999yL9p+f/bzawzB7+rnZdv5FF/pMySYpkt/73vfSTAkBMEAQEBAE5YWZc08dWGJAh1JKBjLubLiIC3tM1h+GdwD7wIl3IPwd7Eduiav6d/iNtACeYYDwAwy0H+gXID8D8QN4xy7es+Zg4PvgcOGHZ5RnFrLu4Rbhwq0/THq+WRzYZ93CPuLKMl6AMifPUf7kMRvHwHizYbPw79zDLd7DD09MlDUGHMINiLAeHoFCjUYvqihGM1E8FA67PBiEBCsfsVM5opTAfnDPI05mUURDufzny76Hzef5LNtSvVAOYholCAVMy3JJVluTNTfutb17dtjuXdvV8e1TJ8g0drWfSrRPSkOvGBPHp7IfhCVaMCz6br+BnbpSB4pwwZQv+1jqqiqsva3ZGhRvZXWlNbG50PeDlFhpZY09+8Krtnr9dmtuMasbkmennnaiGNQgdUh71KGUWU1Zsa8VLqmUXed+a+kptPq2Phs5+Uj7v7/83d5YvUFuNXb1u6+1U04/TRj0iWFXq4Nrc6WKXhnBgTJgP4ALuVLiVIiiA5VBjg68uJWPGFVFeIJ22cAfdRPAdxjC8ow6TXH108ZAP8ABP/6lIss9s4B/IOI6VBzQcQjf4T+eAG/+ncEl4gKIC2EkRrhxA/BH3vUiv3TUbu3xAIED/knf41PBZnFMJtFGmi0xV2oZsUtHSHIscNrbAd3QSVInLVJK6hua/EQ5RuOS4ngwb4oyAcCzR7QZAA74x97LSPRI/thXQl4YAUVpQCiOMnF/pC9A6Ew0kPLue7r0hBfHSDVuxAldIRAFagiPqQ3Ir9IDR19+lsMVID2+PU35Ib1cRbk79piUR2YCUPrc6SBI7v31OhCSndypAD0j3og7uSuP4KD8RhyUXQjdjidLRBWe9yxk0wx+CmAfbjxpc6k+cjxPcYGS16nirFRn3SqhnlHeitJSe/ihB+03v/q109PXvvoVO+fcs8RL1AYVH2VNOtQtgji0m5YQgVvk6WCgDw/AXxgA/wha4AJEHogfN/eXizOVC3xEioGEZ3gjI9Svz5tvDz38sB+6AT7MIjOazUg1a8wRxjn6lLsf9tbvtrpBtRLn9/tSGpaYbt68yX7x85vt2eee9z0DH/zgh2zo0GE+M+08VIayK5XyjpC+r6nRaRDawY+/extF4UvLx8CbbxRa+gxoCCWOZWSf+MTH7V3XvEuC3olqu2nvIPXNwR+UBQJayDgcucoMfHtbj+IodkWkfneDrVmx1nol8HHz+urVq32pzeAhtcZFiVOnT/YjeivF9/t68mzF0o3WuDfdO/L0008rzWK/k4ORY+7qYE8OMx2MmtPGfMZAZYxChnK0YOECCZ57fOT71NNOtgkTxqpO1I4L99vEiePs+BOOUe3QjricuUz4p3s/2LvTuK/F9u1pkeC70euOWt+5c5fv2UDQf+KJx+z444+16997rY0ZN9IVHZZ0lanPQTGBDhKp9NNVlnYwlFXQSpZ+AFiKpEgpETtswfwFtmrlSrvhgx+wxx9/zG677TY7//y32IUXXmhr166xu++6U+Ww3e9yYVkddQJvXLrkDbvj73+3RYsXer6OnjnT91RMmjzRhg8bYi3NTa6QcRgEWIKLpy28yDDl7SDeRH2T94S3+mkfyEt7WL4i5Wj3rh12mBS/a991lY0cPlR9vOSCnjYptaJrBgYL0kAMRQDd+GyxlBj4pPM+0Sl8lBlFyqDcl0fl+10dGzauszFjRjldsG8H2n7uuWdt1tFHeXtZsGCRvTZ3iVVXlUsZO9fvQSEDt//9NtHZXrvm2gts+rRJ6o/THqTmxlbRzn5btHC5PfLwc4oj3956ifwcPl54cGrjvsSXugps8KARtmTpSin+c+z44w73pVwqWpWHeFNet3FaG0rwIPlrbN5vK1dvtfsemG2nnXm+FVVW2X0PPWLvvOrddv37PiiZqkiKSJntVVscJGWSu0c4ApilWtz10tLcbv/5mc8pbbP/+uqNNvuFZ+2iS94qRazU1qxb66ei+ZHA0ciAIKAA3rHLEhR2GBga5kBFOzNIcWEHkURcEFF8Ewfv+OWJiTiAiB93KjfiinDhl6g5aYJv/JN++MVgd6i4sxBheUbYeAdg7hFf2AFv9p21S8B3v13WD0/KhfQH4gVk44pwWbsIc6iwAH4pk3AHxyzgnpaG9HdY+A8TeGXjD39hd6jvbLhwfzMgHSD8DjQDcY50PH4x2/xCpdenNPrUUeZmSlA4TI2Jc9j9UwoHMymchiEHhdOfFBOUElGI7IlRIEbkpyQpXY5ARaHoo/5h6sxy9ImZKAq/1E6BvMNiJEDhGVHe17DX9uzcKWWh0gXKHVu3inkNc2WlqbHBN9O1tbb40Z0wHpaRtdTvkvvutHShuMjXA69YvUpmtW3dqYY8ON8vQZw0dYoY7QTraG+xLpYq9KgTFV7FPnqVb915JVY7Ypx17C+1vpIayy8fbMedfo6t3rjNnn3pZXv08Sds8pRJdsaZp9tUMdYxo0e6kFBSVuVTrTBhlmwhBCYBWLShb9pX0ELQeNQVQjSdJAoKEHUTdRbfQNSl11vOHjvatDPHHB0AEb9+kv+cXTYswHvMRIQ9aWCIzzsGvXtcgngegFwYbHELd+LinbCUUcQZ9uGWMPMQKf1MOJ7gcAA/lS/f2fCMenMMJx0i4OEUF6VX5veUsAkyxekDMKoblBJmSjgFjpmTGFTABERZAMFDPT2VdaQNwNtUs26PEkLHSnzuT+7ZOJMAQZrkm3qRJXjn9m4lwV3xKkwqp36emdIlFg/pcSPsgxtKSdBX4MYTOydDcE2BHdw+518OvgSHZzbPvGcN8UVe4hvggVJCngHcwAnDO/HyxxMgHHkJnu14UIK5+kth+gH/Wbv47sdf/aLoI/pG7H1DO2WkJOFF3DBdU1XtfOW2W/9qz0iAOeXEk+xLX/yijRgxTO2vQ3lIcYG346zA0B24Qr+RXyD7Dg5R3vEdZiBAKxjiTIpmUqiYjWCZFLMhbExfvmKlLVi0yI/o9X0fEuKHjxjpI7gTJ0/2ZSpsZmbdPmEoezbYKnXj4lmWLHJJ5769e+2xRx+xe+6+yzfEfuLjn5SwdLxomaU1rF+XwCgcmIFGwOZkLeKrFw/mtMS0LM5rx8uFsgWcvyvPlDlKCfwNwZDlZcuF869//Sv7/Bc/78oSYaJ8UKY4ZYmyoRx4ksbuPfXe/3CA3pC6YbZr+y57+sln7PVX50loLrP3v//9Pgi0ctUyO+30k23aYVP8hCaUiJVSXjau2Wk7tu1RPHvsn//8pytrJ554om3dttUvz1OjN25vB30Gv1gSxi3+PgIvvMaPHy+lZK+tXLncZ2RYtjVq1AgbO26UDRs22DcxH37ENOVPdFaEsN2lsktH7aJPcxrs1s3bbf6ChSqTYr8JvDZ3YXBLa7PPTIweM8LecsE5dtbZpylcgdUNrlGppn0fqb89mK4Avr3ccvJb0BXlGbQObTS3tEuJ7bQXnn/e7185Tgrc7bffLgG41u9tYfkZS/lOOvEEv/STWQzyy70td/7jDlv6xmIbOWK4HX30LD9alnt4yBhtgtOd/O4ebwtKN4cHjIX2wR4L9n1wvwu5gLbBC4WQPhBOxYwH6f3ohz+wlcuXWVVFqdridvvMpz9px8w8zMoKpCSinDBzzYlbqifig7ez9KylTUpRdaXoh4NwRKdFpcZR/H4yV3fiM+Rp27ZNPkuFoskx/igW9ZINuH9Ekav+ylwx+Mcdd/khBZOnjLe3vvWtcq+2Rx55WPW/RPk/zo45eobPyqAUs9yruKjctmzeZi9JBti0eaf8HG5nnXOa9fR1CNdu98uMSW9Pvq1es0FxvWAXXsCBB8JhcJVKgDtm8v20uOamdquqGS7aGGLLlm+wex54wk447RzboHgbm9vsm9/+no0dP8W4Ly5f5cthOeR7MDNdvk9K+kJeOqL4c//5RTvxlFOstLbKzj3/PB8QWKryveWWW9JMSTDhICQqxisvR1y8Y8d7VoiOmZJsuIgriA/gO8t4nSHIuEAjQgh/uAVEmhA1EPGFAeRFnVvCO3DinTh5Jj/9+YrvgLAPO96JO+s/OvRIMyDrJ94j7MHAd7+/eMb7wHgHQtY9Gy7yG3H/O4i6CxP5TQII8Udc/fESJkzYR9rZON4MIo5/l78sPmECwo26fFNAoEOxQEDrlXIspSSBuG1+TinBDyxHSgvLu5hW9BkSKSXkpliMGIHR41I5eMdDeP1y0y1uoOUjxyTHZno9fdRNvvLU6NiMCHDMr2xy39ywy83spT56wUkZbAplvXR1VYWYpllb8z7L7+mwrRvX2+pl6sznzrU35i2whr0t6oirbdykcVZRU26VNZXW2d1hVWwsbOuQMpJv5UVlHl9BoYQopZVXXGn1zV3WU1BhNcPH2yNPv2CTDptp177/ButRnvfU77Y77rjN5s17xWqqy+y0U060K955tZWKyXSoidG50NEjCLZ1dIihMdLDpmcuUEz8gLrgmYSfNLLPeyglQNQbdY8b9R/1mm2XAO+408bwH/54ejxyc3u3TRB+AiLObBqBJ/GGfTZd7DAHbHgnvZwfd9M7uGVpOOKKb2YGUpAc7WbCubvCwufSxyHom5ypA6UJgjPhMNzqzikvpWLszELg1/mqaK+1o8v2tbSpU/EoPQ/g4PHxMgAIRzkQb5QV7+DiAy7qELHHnwudooMoPzpx96t4vLT0rdLQF+XNr5BAKZFEhp8QUKAXyoY4oA3KIM0E0G7UpolTyDuNyL8/lT4QZUBYz5/ePWAOsMckoAxTmv12/X4wxAUMLJtUXpQh9ZvKDv/g4WXt8aH0JAE8IIVLfsE7Zfngus1C4BB4EAYTUF5R4eUNUE8IUanOnWupPvJsvvjC73/7WwrWvvyFL9opJ52ktgdtquFK+CoUn0p9aTqtCyWBkW6Ot00j64oM49DfVgBoMJs/3AbmxfMpPwhyGPBEAUDQWLBoia1Zu94WL17sR/S2tLX5yUiHS/GYOnWanQCuCsNSJArL96spv644FDGzLfrs7pQgnGabhw2ps331e+zrN95ou3bu8Bvo3/GOd/jldcy8cCoV+YQeHU+FZySavU3MzvBEgeBUJzbagjf4gzP1Cn2TB6dJ1UmHlPxS8T2+n5492+a+Ptc+8clPun/wJCzJQM/MJqC8YEdbYX9IeyfClspfTHSuFJGnH59tu3fWW01lrf3kxzd5+uxt6OnttHPPO8tnS8orVEfd7VaYX2xbN+2xeXMXGvdwMMPEqD5l5QpW/V6rrKqxFrX3Hdt3S8mr9304KEG+cV1CNXuNEGoBcEYJ3bRpo+qmUUJxuU2XEnTCCcda7aAK1ckUvzixhWXIDGqxKiBfyp36RTbnNyudNas32Pp1mzzPXIDKfornn39WvKfHvvDFz9qMmYdLmeBG+P2u3AStkE9M9hsI2gkIPyxFa5UAzp6JvQ377B9SMJ6dM8dOP/10u+rKK23CxAlSGFrknz2VKnPVK+/c73L33Xfbyy+/7DeBn3vWGTZl8iRXALwdqk2wTJowLMtG+aM9kSb1Tt/crfYR7YWT1DpFAyx1pB6ZlaAfpKw3btpiL7/6qr308iu2bctWj/dvf/mj3f/Pe+yVF1+wG7/8Gaso7rC8vk6Rofiaz7qBq+hR7ZgVGaVlknU5wVO8kn2A4ojqV8VTZEiPu01Yogs9MSsGfUF3tI0qyQnz5s21LVs2+gAEZc6yvy1bNtm99z4qGaHW3nH5VVZTW2fLly2zB+5/0Jd0X331lcKBPJWIDzS7ctYm5eu11+bZc8+usEkTh9mpp54thZaTNnfLtBkXgpaUVkh5Xmdslj9JCs6RRxwmhY66ox831Ts3vHf5HpP8whJ7ee4Se/yZ+Tbj6FOlUKyy4aPG2vd/+FPf5F4hGt6tdsyyyFYpY/A5VYNVKqyo155/7iX7+5132XGnnWznnP8WX+b1+vx59lvxuYLr3nPNt1LDS8yJZ3xjaKxBVBQiBcY3BreBRBfx4DcMQDjecec9Gnw2LN8YIPAAIr14D9zS8i23PsiddCJM4JN1zz4jPwMh0oiwWT/YBwx0zz7jHTj4PRmAqLLxAf8uDjr+5L3fPiDiGRgmIBsfTzrjVD8pXITP4hN1EJCNA3gz3A+Fy7/DL55BM2EGxg8cCOO4845BkNIj/ciAt+hLv27HaJae7qKni7rykica4rJFRjtVHB6GF1GiC/usee+VyVeHxHG/CIZdErow3skKBwQALrTLLy7129uZW8F0yE+n4u5QZ+EzKhIkiIu4d+/da5vFXBa/sdAefOB+v2ho/fpN6jxq7JxzTrfJ0ybb4KG1vr6Uc8cH1apTF44VJeVWVV5lrU1tYjpV1q10m9QhFlfVWVdesQ0bO9lKqwbbQ48+ZcNHjvG7R2DKHDF73tmn2RFTx9vcF2bbstdftleem63Os0qdkuItK7FeCQcs6/IjQ9UuUueeOxYY4EF5yB6hkjIj/1QHdZLoKRnoBn+E9Sd0JD8UcYwsA7ixxIKovV5zdUu9R92HW0oj0UXwE0zQQxYi/WjfYbLAF+HlkLIm47ShsJjAIWsOikvficD0zYM3TyP4KP5Te8XHgXCC5A59iraEI6O27kvuvLM+mPfAj9FRLibk+N1OdWDQHvGmS/VSeWZxDqAjjnh4hpu/6w9BhvfIs5cp9S87ADvwwi/sNtIAsPP9W0o/2ZFOP96UPRB1hT1t1hUUPclDWjZC/AQn/zk37FIyuWeUW3p3f55Of3phPJ2cAa94z0LYcSJZioM0c1Wqd3Cmf4OG+I54AR4Y+IViyf2lON0hA6QfYSk74gOI32kTNyKiNFFG9GQDLSeuYZ556in7/e/+z8aMHGnf+uY37LhjjvEZVZYkMWNB2dNGwRs6YmCE9ChQ6tHrxdFyDD3t9EzvrnjyRXkKD/yF0Y/SQAinDbOBvMPWbdhgTz39tP35L3+x3/3hj/b4U+Ilq1b5jMnpZ5xpV139bnvHFVfY6WeeaUfOmCFhpNKqB9XS0JynMPLMgAdxOu4FqgOlz8Zt9uI9/+yz9uMf/sAvev3G179mZ555hhSHDuW5OCeLJLonrF+mSHjVIQoL+yJ49/jlCf6F8Al4eaue2ZvBO3WBAI9CQlwoO489/riPUI8aPUaCIvfzpONdfUmO4uBI3qB/DHGhbDDa/IwUmlhiNHnSJPvNb35lU6ZMzu3pkLJYXmRDhw6W0FumuLjLhOV2xTZEysi4saOUbo0UE44mbhPOrSrvDqXXanv27JBbrQTJsXb00UfaqaecaCedfKzVVHMRZrP4NUcoU0fwgV6bPn2az0Jx6t6WLVt8aRQnHTHrwDf33TAQV1VZk/JQBJ9PS3QqpMSMGjXK6x6ezJ1brliecILv5+mSoD1jxpEStLlQENqlZKFv2h/0RFvDrh9II9FeAr4RwFG6uHjvm9/8lt3xjztdcbvwwgv8tC3usGCEnfss4A8cec3Ss127dtovb7nZFi6YZ++9/j32rquusLGjRqieqI80AFksvNgDAn60p6TMCD9wAJfcIAaDi67cqmJRYDnh6uVXXrX77n/A7rjzbvv7HXfa7Xf8w5YuW6HyrfST7T760Y/ahHHjbJ4U11UrVkghOt1KCpSuyh7Fpo3BIik8KR14KW1Sb8Irn/JSen370+BfkWQF6FMkJjxQlDkGWO1OgcrKyr2twCuqpJSyDBDFm8GHwoL9Vje4WkrFMVIyXpESPV/0MVS0NsUmTZpir0kxXiacmV1Sj6F65FLbdlc8uMenTPLE4kVrbMum7TZ27HgpQex94Vjj1EePV/7oE15/fZ5N4kQ4lRuDj86rnA+ypJNDejp9qRkzJFu3breJE8bbihXLpUC32tHHHGvc71LG0dgq1yJm5dTGaJutLS0+0DN+3AQbqja/XXU6aepUK1ddb9u2zfcR+UZ3kInGFgyJdwAGF+7Yg1w/g8bvwYJjxIOflJFEkHzDVIBs3BgAuywe4Sc6zYPTTf7xApENZPQA/vBP+ADswmS/Iy3gUG5hF/74Jm7SCvesfyDss/njG+j3H/lP9gn6/cQz4gT6G5XCi0CobMXudgH4z4YZCFGOkcabhcekex9S3fDM4pV9vhkQDhjoj7iANwsf9oFrQIQDyH9OrJNgLSM7fkWxehNNMIq2P40SC3MxAQQr+YIZUY40GL2lkRSF8Q6OzeAKLTeYlq/5VvpOu/LD+tEDDEd5K5Rhsx1TlsWl5danJ6cigTNH7O3v7bLu9hYbUlNpDTt32KYNa2z75k323Jw5tnLJIiuxTikajIpUeYc4ZNgQlVmPmDCn1bSrY0iX16H4FBWoY84vTscDKr9shu9Sem1CuLCqWgrJRBs6aoLd9+AT9vhjz9h/fu6LVlXDqAan/JgUkCJ74/XnbdOqJdbTWG+rJUw0dUgIqqi1M867wI4//SwbOXGqdedJ6FFaYoN+az3rbjva0ikj3JuCkFAphkOnzp4epspRTmBYqa5UQqonypwLJin/oB+EEGpMFi5U+M32/vmvPAiT7nHor/8sYI9/4g864TtoJOKI94g/666PA34CByDlJ/G2gWEirYEQeEBLKa1kF5ANghtLABlRY9QbJSROWWKtNHWOwkE6pM2SAEahO9Tpce8OEgFxKKVcjAm3MADhsu9A1g8G3hn5jLwHzmHHk+Aeh4dL7nr1tuB7S5LNAbcUJhlPi7KhfSFI6ht7XzIo+iXageBp8fTf/oKLOiJt2mfgTJxZiPDkLwmzKa8A35FneDjLUIiH+NLMMemCN+FT/rPAt6crwqXDJi7iZ9YlmX6ahH8i4DESS30iJKNM0C9hmKlivXVdbY11055kxwlUu7Zvs7v/8Q8/lerqq67ySxDZ8AtdgjN5wXCkM8IicaKE+ElNKi9O14u+D3wTfrl85PJO/vYr78TJkhUECk50Qgjn8IwmCY6bt271ywqXLF1q69att80SbAuE3+GHH2FTpk23EWPH2hgJNyOHj3AhnXLxfOvJpnPvk2XPk2VXnFTIUlcO+IBPV5UViq8U+Uk8d94pQfBvf7NzzznHPvqhD3tdMGIMrgPrAICV+7ItCTq+v0880hUopQ0dko9Ek6ntIwwTT9CDPnwmijDcnv7Nb33brrjiSjvn3HN9xskvFFQfkjYlp9MSoQfCgw5xsJ9n7ty5dvttt9ne+gYpUWfZxz7ycTt61jG+1MpnnJWUikT1IYWxgNHzIquv3+38d8HchbZe5bp69SrPA4MIzJRUVVX6OntmvcgLAnxHe5cNGjTYxo0b70vZTj3lDBtUN8I2b94uhWOrrV+/UUrMXhd4y0orvLxZEoUywulU06ZOkWA6zaZMnuj7XIYMqxZ/b5LwmPLT2cHsULHP1K9Ysc72NbBsTH2f+D8C5+NPPGxXvvNt9q5rrhBuyhQj6Dwo5Vy7D75EuVNBlDttiTohb+zd4aAVyo4laGvXbbA7JPyvUv5v+ulPXPkgDtxqamp93+PWLZvtvnvvkcL6tB115DS74PxzJIRPYBjSioQA/S/9tSvAucsXqWv6mV49EXiZhQAv+jJRvtx7fdnYokWL7ZVXX/N7NDh4gdm/Y449zo9oHicBffSokXbGaacYp3bWS4C+/5477cH777XJE8bZR2+4XvJDu+VxBw1LoIVzCPDMopVyjLIUCRWh7RctFzLLx8oMKB/24XSaeBC4ubzRnfgQMyaJRvtsqeSEbVs3iiZRqqE/TuQr8FmL2XNeVhlutAsuuED1e7jt2d1sjz76qNPEZW8/zaZOYy9Qm5TYakWVLxlgiM2ft8SeeuI5X17IhYvDRgwWXSKzSFEWjiwXvFuKGX31ZZddJFzYF5nkAPBUqfr9J8yW7NjVbvfe/5Rd+Na32aZte2zBG2vt57/8nVUNGmkl5VVIYeIX0AYDBUpDNFFSVK7yFL9p67TbpMhfcMlFVjd0iD3+5OP2x7/8qV8pebOGT4EFZN29wLzB54gxBxEXjInGmxrwvwoOPBPTTgJcNmw2nXDPmn5QHGJy0dlEGgH4zcaVDX9wPAkGug30E3FhH3nJmoHwZnYRNn2DbzZ82GfDpndPH06ce8cLHb2+3C7CBJ484z0AP1lzKIhwSbhKGnTYvVm4gXaRbjzfzD3sI+6Age+H/JZhhAMmQxHQGcfIHwoJllxa5aM4skd8EQvQO+xMvgirDp3j7xgtotMulfCAIsLUMszBR8noiFTO3DPCcYBMjXLsYrEECuti1kBxqx7lzYokVCKAsVm5m1mHvm7buWWDLV0wzx5/6AFbL+ZbokZaIyXkyOnTrKCv0+oG1YhhSVAS4+pSx2VKhz0nvp9AmDJy6iPlXerEqwaJoSodKSTdUhoKKgdZWd0QGzp2nA0aOcaenPOiT6FectHb7eyzzvH6Y4NiYUGP1VQU2NLXX7C2PVtsVFWpLw/aqY5nzaZttmrjVpMvO/viy+ySd15jFXXDFH+BOi0UNCk1YqZ0FIwIVUsBYi02R28WFkPLXrzeQVEv1KWK1g1lwv0aXr8yfomk8pQnvPxySaXhfnM0FjCwzsMtnuGO4BXtPuw8rVxY4o13gO8sPcPfsn4xckhx5uIL4D0McCicsngAWVyA8AvQvjj0QG9edoy4lqszYokBZYSwDP1xXGhjU7MveeGIxbT5W/SrMMSWTT+bNgA+A/HMQuDH0/MuIAyAXYTPhs3GDwYHyk0QMxfhnfC+Hj9X3wiZIRQSJ0eyekYGQKSXTTuLJ+9hwi0gG4Zn1EnY8x520E/YhaFeGPAIBYX0Ir4A/4a25Z8lQVRg7DmARUf8xNPS2pL6QpVN2LuQq3g4tQeFgiV77B8p13tTQ4N991vftJ3bt9otN//CJk2ckC6Lk0KDsEUcHo8M+LMhmuUwXIiKAIYgR5+IH/xD46mOlM9cWPBFQCzSO+6MlDKSuVdp79i5yx555BF7VcL27vq9vgyqtnaQzZw1y44/4QSbIuG2WgIjpxq25pSsdBKh0lCDJz7i8hJTOuDoipgEQ2Hto/go35IYrWB/p40fM8p+85vf+ObmD3/oQ3btNdd6uUIrtIEAyg3wsmeGTu+dipsZEmZK4E8ANEh5k0+E+mjjWTmBOFhmw+WLKBoIp3/445/ss//5OZswYYL3q9AsN6bzZOCAjcys6yePFeWVLlyzb4bbxDnx6eKLL7aPfOQjfot6074mF+I8jPwxko8giYD32tyX7be//R9bJkWvS/x0zKgxNmPGUTZr1kw/KYlja4vUH0SbQphnmTqKyaJFb9jjjz/hl0nm5xfb1e+63j784U+o/ruET4fNm89+njXCa6/yXODKyaBBdT7yvXH9Bld4WCp3gpSad11zuZVV96rPSfRJ+XGnSXNzOlls29Zd4t/5Urb2+Z6g51+YYwsXvWZf+/qXbcLE0aIllp5SJ7SfHM/wtpwM1UQ5o5RS/mwYpz5RHqkj/HCS1E9+8lPR3A775Kc+YZVSxghOX4yiunrFCvv+974jYXuHff2rX7bJE8eIZ7SLRzIrqD5a/limyGWF7PFRMTmNU3YcEIEC7DxW/piNKK+osmXLV9qjjz3h+yy2bd/pCs1+5ePc8863j3zsY8ZFwn5PifDokWLNpYf33X2n/eO2W61p724bM3KEveOyS2zm4dOsSPTLlQK0PWZlfP9KkehP9VfM4TZqB73QLW1CvJyLEcl7ao/9/JYZRDIOjsi0iW5pU702bGidrVq5VMrEK8q3lC8pJ6WlaSChuLTKXn5lrj377Et26dvebocfPsvbwmOPs89ktb3t0lOlXA0Xbl1WxdI0KQRtLZ3W0thut956r+9ZufitF6lNjxMNtUjGkPyhstrXsM9uv/0Re9slx/uxycxYJaUefM06upulQLI8tMAeeOgJO+3M86y9p8DuloJyyduvtSvfdYMvKYdHMCjKXSkoM8hSxYXiUfkVkh+67S93/N3OvfB8H4x98JGH7PZ//N0Krr/+Pd/yksmBN3hBMAAKDrv4DuAbQkymn6GHoaCzHX5AxA84cxREmAD8hIk4su7xncIfnGb4i3TCLUzYDYQ3c4s438w93A5lD7wZHmFw5hkQr+kZ9v3uvDo75knnmXOKOA6Oqz+d+M6WLXU70A3I+iGNgKzfMP+v8GZ+s/aHeg+cgLDj6UZcwxs2OMpfhHZvMsLeBWK4C4Kvz5TkGAGAkMysBB0oBkbIBUYwTgQSpkt7e1gv2qnOlAVZXYpWCkk+G96lxKBAKGI6LRe21YGVFPRZw87NtmH5Alv0yhz7/S9/bA/c8WdbseAlKxDzP2raWDv9xKNtwphhViqBntMp6Fgbm5s8P5B0eVmJx90lpQZBBaWKToFZng5pCUXqOLgYMa+k3EZNnGx1w0b6srHZzz5vP735l3bqaWfYRW+9xM8Jb21rVsdUZJXl3KnSaDs2rrX8bqkfUpZQyBAUJ7PMoKTUGdKCefNs5bKlViomVF1RbsMHDzHucOFeFR8FEtNlczLCSHG5FDD+vC6E+IGOyatDgCCg8s7VmyuM+KPcna5Ec5hcFR+o15wJuwDqLvgRhvfgIcDAsPjB3YUkmWxbDpO1Dwg38A3wb/kb6BeIb/BB8An8MAP9YhfAa7oNmJG+JDCxh4fN24TDcKJQU3OLj3rSmbmCJ3uWAQIRfzbeLGRxORRk+Ssmm0eeQNY9a8KtP/4IH2WaBp1Sm2PENd1lQprYuULgzfHgOLNAvFHnh/IT31n7gf4iP5iIL+wxCGQIfuAFEJR37EOQ7c9jP3gKnm3ekpunK0O8PAlDG2AWI8oE4d2Ps1V5MNvImvLa6ipr3LvXXnv5ZfvhD77vMyc/veknduQRh7s7AjS8mDB+B4jeoc+y0hLfu8YsBcufEIxQeMAjpedYuUDBEivy5EuaHDc9JPjU72u0VWvW2p1332O/++Mf7e933mnrN26y8qpqu+Cii+0dl19h77nuejvrnHNt+MhRCpQUTZakVjECqxQYJSbNoCcKB57gyokSwj4dpKBykDtoMehSU1Vhzzz9lP3tb3/zTeHXXXedL5chvyhalGvkJYDvlIYUK9FQc0uLC3GpfvrbNHWXcIIH9POBwJEoUDCAp56e7fegXHHl5cKZ/PU4O2N2g6VA0Axp0DZZF8+yKISyX0hpZOPxt7/9Hb/EEWGWPTLwUuLngkKOhc+TUrJ7z0779a9/aT/+0fc93lNPOdl+8fOf21VXXmFnnH6qTRg/1pd7sXdAmCnrjIqjDNEPpXtH2Edx2WVvs2OOnuWzCrNnz7a77rrTT24aM2akTZ82zSZNmugXTsJLWqQIUI7TZM83MycsyfP6EG5cujh6zFjxmWYJvKU+I+sKiuqqRjTIwFOHhP99+/ba4CGD7NVXX/F9AkccfqTyF3WNoX70zEGqi+DzXNrb7qP/HH1Lu4dHdHX22vZt9fb73/7ZLrv0Shs/dpILrGp5rsBv37pVyvk3pPT32Ff+6z9VPqOk2Lb5YCD0Vl5W7jfpkx8GapyehQt1jULBIA+nXrKPs6WpWYrZ6/bzn99sf/3rXyWwr/KLG5kNZLbyM5/5rH3+C19w5Rv8fHVCa4s1NtTbf99ysz31xKN2zlmn2+c+82l799VX2oih9IuSAbrafXaTFQQMHjLbzRPaIx7uBgM3lA4Ee5bmOn3CD4QrM50sdYoljcxKMavEIGSV2h8yCTxicF2db/5nr1BDw17RSal1KG0GHIcPHybldr89M/tZqxtcaUOGVvuSwH0Ne9SfL7Wy4gqbOGGc0w8XJsN/2Id02OGTbfXqNbZl6xa/bJIT/qhrFOjBdRw0sN4HEKBpBseQi5jZUXbkj7aZ73fyUAfQBPygu2e/Pf7EU3bCiaf6jfbQAfxKLSG1e4xqmFUfDP4uXPKGjZ0w3pfsLVm6xJavWG4F11137becsCAdRRAmNdr+0YVEZKnSMYnh8d7P8DHhz5mPTMT1ZjAw3uw74fsZyMFuydBYkxBwsH2/yUL2+1DvA/0D/84fT3B8MxgYdqABctkXkIf+Z9Y996q0UjieyZB2f/llIco1IL4H2v87/Il7oP8s7v+vcCj/YZd1O9Q7+PGedQMcL0dNipV+YULy5f6wzhoEuMgHo5owDfF6n/rlNI3O9hZ6JzE7KS/qLArVKRSr4bHsqqwo34rzpN2LMeb1MlWrDl+mrane9uzYam3qEJvFJFrEvN6Y/5o99dC99uf/ucVmP3i3LXntFTtq4jAbK0Zx+nFH2azDJtmQmnKrKBVT2o8g2s1Ei09x0vExgsVRsJx/Xqg0ayrF0JQDH6FQQ+7Zn2+dffnW3mM2+YgZNnbyNCsor5RyUmZ333u/3XHXP+2U0860a69/rwsbdAiDBlWLAZh1tu6zVW8ssD2bN1hpnhi68srSMpYm0IHCvEcOHWZVZWW2Yc0am//ay8rTXj8SefiQwUgdwoE9DT1SgMwK1RGw7CTtKYGG+uuHkk52KlaVuy/Tgl5VN/hH4HBhlTrJ1VfAwLrOvlOHmBBSMTDLbJh4Hspv1gTQAQ8MH8wT2sNv1g1zqLh4klakF+/wr0P5xUS8gC/7ES+LdfAoq4zEMgoM8wZPFEJi4LZ0YXOgbWQhcAwTEGkHhPu/K594HiqurJ9kkr9QSMAP+7T8KfEu9j5QHnS+1L8rrN5mU1+RTSPSBL+ALC+I9IEIF27Z7/AXdsTXL6ymuokwUWcpTfL0r2UDhH/wwS/v+nG3/f7aT9Mu4CgdjIPiQBBmyQntrirXxhv27LF777nHb2c/96yz7Ks3/pdNmTjRhVFmNOABJOFlqzhIA5rg5CqWfSG4ggHCJEuPmJlgORbpc/O2D8ronTpgAzM3n8+bv9D+97d/sN/832/t7n/ea9t27rKTTztdgvk7nYfwPPzII22UhFalaC1tEliULmviEUAQslCmWWIJToxKR3tSaXl5sc/lQNnJ0PYZTSb/8Lq54jO/uPnn9iFmSK5NMyQIQkkIT8dpEx8mwN89DSklioe2Qvyk7WmqjDCUWdAM4DhkIFeb8lNgd91ztwv5Z511JlEfmCGBbgFOSmL/iYn/bt+2U/V0uy/RYsbkhhs+aGeccYaXL4pWh9otG6/jJDUGvu666w5XRpYuWWwXX3SBfePrN9rl73i7ygMBXemJ53d1d/hTiTgOYMizvb0NNMXrCn3WhQsEEVBnHT3TTj31FKXbaf/zP7+SYrHPZsyc4Uu/2BvApm3KkHJhRodTzIYNG25r162zdevX+/IwBHruV+G4Vj+FSvllg3yaJRSd5lYaUBbgw63oq1attqlTpvmMDgNpB0rSkeY94Q3OzGhRLrRxFBKaPLfhc7N8VWWd/ea/fy9lqcIuuegy27Nrr23esMUapSR3SRn69S9/YU0NO+2z//ExGzl8kPoO8UHFyezBYAnCJAUPYbCDOqRdI3BT7vTnJbQ5PdeuXm0/+uEP7b577xPdN9qxxx5vl19+pc8IgsuXvvwVKXpvdz5L+XJjPk82tv/o+9+1jevX2qc+/hE7/ZSTrFZlw5LHbtUJg3oFrMhQuuwl8ZUAzG7oSZvAlJSrLFX+KBvMfKCop6LhV+jJL+2JeiB9FBgGbrDjgANmbTiRizgGDx2seqrywweYNae9odyyFPLoWce6Evb8C8+ovk1KRq2dfNLJVlc7xJ5+ao7y02pjRo9WWcOfoecup9FxEybYgoWLPE72QnFCG3fRQFOc4tbc1OqXMiInQBNFxfAdZlZVp/tR3NqklAzyui6Rggv+K1etsTVrN9opp5zmszm0QZaxEo4wGGaD2to7bcEbb9iEyRNdKVm5epUtWbbUCq7PKCUABcp3mGDcwRyiwfPu08F6BoS/aPzhP/vMGgCCzULEjxnYaQwMy5Mpx0O5vRkMdCcdIOwHuvMd+QH4DgOAY7xn/QUM9B/PgyHXiHPP5CebZn88MIh4x0T5ZAG7wMWFP9UJEH4x4B118ubQHw8Qfv99mIMh6zfierN4st9ZP1n7g/ARfqxegy/iQz4JoDcJk3on10znRgj4rEQi35iWR4fRo8be12kSy604X51O4X4rEeMrkLKg5m7VpWrdXe2W36XOoq3JGqSErF+xxNYuW2zb1q+xvdu32t6dO+3pRx+2u27/iz1+32O2a8Myq7QOO/moqXbO8UfakLJ8KSVVVqXG3NPWLEVI2KiBNu5r8JG3PDFFVYYYdIXygWDaKYVnn/K1X4pCmV/GCDPj0kQ1aykgVba9odlOOus86y4otu31++yHP/m5vfzaPDvjzHPsPde/zzfhF4iJwGC61dF1tjWadbTY7k3rrFwMp0x5LFJ+vRy8PCQIi8lWSjEZps5uyvgxNnnMaHvt+eds4dxXbJgY3ODBHBNZLilejF748ERBKUT5oIwpdj0RflJtpFL3dkx7Vr34aKXe4Rt0Hon+UvsDDkUPWZrFBM3GOx0uEP4GAn4CDkXL2GVNzvKAezbObHgAN/gXz6yhbQVfGBh/xIGbYkydFG2amlCZwM9QSjq7O61TT4Q6ludwnCKdFmVODNh7Gh5bgiwOAf8v/Cng/+ud8OAYJr77o430kzIH76H8w9nD5ezxl4TIFH82vSwQBsA96j4gG25g+MhrPMM9cOc7aAfAXxj/5u9N4uAJLlnacrccbyaP4dfzr29PEwtFxRM7RkBLJFC1NjXZH373O3v2mdn2UQnnn/n0p30k1u/gcNqguRW4UUD99ytNflKb+AT2CPzkyemHjabYKzTLUxDeMUuXLfeNxX/805/tH3ffI0Vktx0xY6bd8KEP23/85+fsuONPsMHDRlibFIM8KR2MJrO/BMOIMpuPqd+IL52mxWh+wi1bX/rxzLqwKNpFiGKNP0IlyxTXrVljP73pR/a2t77VrrnmGucN4E58LGFEkImyBigzvlPcildpobQjtFEe0Ho2fd6xi7rCHAiffLkAyAb+++6/z047jTX4U9JMCYKt4sQnx6uy96mkiJlhtcOuPtXVi+LV5neKsCzGy8Bny6EtlqnmWUd7q7326sv24x9+zx579CEJu3X20Q9/0D78oRt8hot7WahfeDR7UyTPedqePRmWkLHnDGWE8oBeUEhUyp4GFxxW11TYyScfbyeddLzdeutfbNGiBXbCCcenzd7qA4ZJcRgxYoQNqmPZb1oKx74BZnrWr9tg4ydMVh/TYbt31duePfV+ylOhlMXSUsqlxXk+d8cMHTbUN6ejWLAU7NRTz/AZLfZN0Fa8QnhSVcLNP2WgR+gFpa61LY2uswx56NAR9srLC+zJx1+wUcPG2+qV62z50lV+ETHLF5987BHbuG6lvfe6d9qRh0+ymqoSVUSXC951tRKC1eGUlZY7bfleB8XMgGO5ypVlycxMoZA88egj9hMpJC1qY8cec6xNm3qYH2Swdu16V8725xVaZXW1H4k8b94827pVfXr9Hp8ZuvlnN9mWTRvtv774eRupuitR/bSqb96vPprLbVl4yw3v3E3W1tKq+m5X154Gyb0fpG+D3tRfsg8LaoJmfTCGPtCRLvCl4vB2FBH2WNLWWGbGDAqrIypZLi3/9AcsaUPRbBcttCrNvL48Xwre29chpXOIcW/Yyy8tsEkTRhsXj1ZXV6pNddjihSt9pozZND+1U20BPjVYChj1tGjRGim6lb6Jvq+PJZn01aKDEg4NSCcQcqN/ZzeHMNCG4Z/FVlcjZVHhOemUvW0Vagv7GpukBDfYOee+xWpr6rx+2E+H4pi4mfpItSfyPX/xYps8baryW2brNqy3RYsXWcF7r3/Pt4LpxjMaLoaGjaHyARo2DR3AOwkF4D8bR5YJDHQLyLoD+BlogGyYLDANHownAL8RdmC4+OaZNW8GA92zYTCkm8UVk4UIG/4HQtbuX93BH/vcp2Bg/P8O8Ptm6QYMdOvPQ0on4gj4d3H9OxiI96HiebN0BoYFcHdBVwwQr/BBZwI5hSSM0wUdhZgUW9hLJPiXSjEoL+izSikhhT2tVlXUa027t9muzWutec8O27Byqa1Y8LrVb9tsxWqAm1evsK1rVlrjru3WsG2LrV++1JbLfTk3yD77rOy32bihg+zEoybZmcfPsKMmjbUxg6rMd32IgRWImXJ0MB0W07ecOY6iIdEs7YlR+yotlgKutFhTDmNlNNGVfrWvguJya1d/0t6Xb6W1Q23KUUdbsxj786/Os5/e8t9WO3S4Xfue99ppZ5wlptFjfSqQDpZoqWPM299lVaUSbHs7beeGNVYkfEqUMsqR2JKYqTo54TZYHU+fmEqZmGe5OqUSuU8YPVJMr9ueUAexft1aq66tsfKqCpVzog5fzqUy95mFHL24QOrvqf74jZr0OpXxmRLl2QVy7HJwqHd4D++Y4Cc8w7wZbcSTTnGgv4gPQ/y4hXvY+7sMYQdCuAO4k0YI/4FX+Il4s2kcAPlJfJU0CZPKklGxNMKZLqOjnAjJLIoil7CBkpJmHA4Ubg6y+AMuEObSxgSO4JvlmxEucI98ZHGOviDsIkyKK42Qg1eEw6C0RR2iSIFvf/hD1x8Q4QMCJ5794VP6YQIibNZfQNhl85kNT16cZiRkYof/rPvAp7vnRkXcv9sCKSx1CL37uzpi2jppsA6e/Rxsnv3NL39pO7dvt29+/et2wVve4u2fJVkckUtYTFLqU1/L0g8lljp6fSNspnoRPvrmJCk2O8P/9jU32dLly+2hhx+13/7+j3aXFJEtEkgnT53mS7Nu+MjHfHaE2ZB2CUGNzS0uABEW+mJGJOgP4yPAKCiqZ0baGUF3OhI+4IBQBkRZoLhQnnyQD5Qox1lKz5//+AdfInrjjV9xxYq6QLiHl/vdIwpHPFHWgH+rvKFr8EAA8lFb2g54qhDAA0jln+gx2ijvQNAx8TH6//zzz4uHvttnIBj4I35omoNFOESlpKjCujv3u6mrHW7trV12/30PuNA/ZjSnZw2W4C3eWlIo5YsZoFfsj3/4rd36lz8p39320Y98yD758Y/6MprurnavX2VVgmanylvliZAr3ktWKdOYpWE5EKd+MSMFT2DEGoObHxErPt/W1uy3lh9zzNH28CMP22IJdjNnznQaQ/BkeQ88g70yLOtCkUNJQRCe+9p88fFiP/mIiyprB1XLrVbV1SulFmGU+1HSsdUsJWUgbf78BXbSiSd7HJXV5fJDOTpJ+nuC9ETJRHht3McyYk4Xo+2V2qpV6+23//sXlWuNjR4xXspGqc9OdKje161ZbsuWLLAPvO9ddvFFZ6mP2muDpHxx0zgHrFDv1Amj7fAUP0ABvgOZqI9lcG2JyuAnP/i+Pfzgg77U7bDphwk3BHGTYl1ps+c8a9MPP8LOOvs840RDDhngtvyVK5b7/Sd33nmHKx5f/fIXJXhL6VQddXW0Ku5iK1AaInTLV530SAlgpsJP4FQ8tAuuKCAd+mGWOqO450swF+HmaBOapg2LLmXPfq7y3FHEfjeYAnM8L3GkMLRHtQ3FhWKKEsUMSmtzq4nz+nLN9o4mKS/lUkxGiz7ybe7rr9q4cWOUTp8dccRh1qS6e33uEtXjfr/bhr4klJuhkh+4J2XP7t2ikdFKl/tLOCWPFRRVnh+WIKIct7U3Ow7YFUmB4pLo+j3cpwLu+dYuBWjylGniN8/7XpTDD5uhcKVeNuQbsqDNsQyyVWW2cMkSmzp9miu/66WULEQpiT0l0ZAJEIwaiE4NgDCjYTtzyPk5FOAn/AYjiHiyYb0DyKSHH0wwjYCwz9o56DObBpCNP55A2A80h4JwIw9ApDswHM8sbgP9Zd/f7Dvg4G/iSUwzAXHn3uJFkH3H78Bv8I84sm4BB6cZEHlJwgTAc6DfgWllzf8XHMpP1i7eSeNQcSY7Ougoc9yhAZWBGjLLDBJ23r36cqhSmeK+TstXA+5rabDept1Wv3GFbVm52Oa/ONuWvPaibVm9zFYvmmcvz37CZj/0hL36zOP26pzZ9sarr9obr71qi16eJz+bJOS328hBNXbasUfZ0dMn2fSxo2xwmRppV6u0hzal02M+fsNUr5gmx/yVllVYR5c6nDx10uoIEAL8DhORGEfyIqRws7ErLL3Kl9QoKyjxGZLOvCLbX6zOoaLWmNv57Z9vtSfmPG+nn/0We9e119nhhx/pzI21q2ye5XJIJS5lqNOqxaQ66nfavq3CWwyn0hWgLh8xIV3SVM9ppUyDS3mTdylHLA1psykTx9mo4UNt9aoV9vjjj/opYZPUuXHBGUcpIyCpJrycAa8l2Xmn6Qw1teOY/gcQImC8CDsh/B2qfoEsjQHxHXQxEMI94uQbHobpxyU9I44wwYeCl4R99j1rBwT/inR4xjfpZOMKOBCHDHV9gKfixtP9JtzpkCgrH32XPzoSFxJz8SeINpCA93CPvALE6+lknigNA8sm3jEJl/44MQDhgzcm5SnhDPCuFOSXvltl4nYiZS8rhZFDpJE68f7vSC/w8LgyBggc4jv7jHcg3iOvhIs0sANIIyDiTZBwijgjjoHQb6WX3IcLHOnNlRDFkFPeUxrFKodmCQnzX59nt/z0Jm9LX//aV+2E446z6qpK6xD/4DhgBFJmFxKOCXcX+pUOZQm4AiEBgTroVhvTpwScKtvb0GhznnvefvaLX9qf/nqrzVuwyEZK8bjmuvfa+95/gx1/0sk2edphLixxCScCEScPJaFIAouEWNJRaSlOykF5yuEfdc87ey94kkdyH+UF+KyY4nLlQjGxXI2N5cqQzZk9W/l/3T7/uc/6hXcoVr5mXfizDImTCKFLgPhIw9OhEPWNf5awMMsRfrJ1lPDsf0/0lNooYVN6KAOFtmTJUlu9ZqXfGJ/yRXziXb1Kp7PPxCYl9HLwiATnlh4Jzj3KR6XqsMVeeul5e+tbL/K6TTMlvXbzz39iv/nVLbZu3Wp719XvtM/8x6fs2GNnKf8dbpgpKinhRC9meFiaKb6vdMEWekk0Q9+mshe+LN+j/vED/tAHZQUJp1mUdDoYd52cecYZ9sD9D/gRvhdddJHSKfF9JSh9rPtXSVhbR5sNGTrYxk+YKGV4jy1busLOPvtsitUFy2HDhnrcKjE92XTNQQe1EtwbrWHvPps7d55NnDjRb3sv4qATKUep2Gk//YZy5JQrv/m+r1CCMcvsiiT8NtktN/9GeSu0EUPHqy+infRaZUWxtTTvtS2bV9s5Z51kV115iaLpcIVElG7sm2J2gKOKiZuygF7Zq8IsBXsi6M/uu/efvvRrk4Tcq1WnI4ZLiZR7U2OzDRsxSnTTbaPHjrevfO3rdvyJp9hpp5/uJ66dc87ZdtlllwqvHj/97uMf/bBNHDfaSlUmPZ1t6h9VFlKaWPbdrbpj6TZLJ1kySX/NTAT7tmhTKCScyFmm/rJYfX+h6gH+7YOMygeG9x41beQCaHTOs8/55aPIMRVV1SrzOrXJNldcOGABmmT/IUoOA5ujR421rZu2qcxa9F3i+39YKjhlyiTbJvznL3jdjjt+ltpop02YON7vp3nx+RXqQ/KtbvBgP4DDN8uLz3A64LLly+ywwyaLZoSj8uhHEwsX3KHRIskNfX1qo+RNLigWxfRfohXkDS7bLC0vU3rpNLvdu/fZiSedJtw4Ghgeoral3Cnjotti38+zbNVqmzRlih8v7Mu3lkpxQimhQIDUkFPDjsYdIww8ByoQgGtxCjfQ4Ae/dKIRJuyJD4M9dgMh/OAenUY27oAUpxoSla33AN6z30B8h9tAMxDCjjwDke5A/7wPxC38DMzfocIOhEPZKfXcM0HEg4nyiXADn4kZHyxkRPljInwWkt9+ISHiOhS8mfv/S7iBkLWL94HPgPSdK2/e1DHTUFTo/nQXdxAzU09XWrDfCnrarb1+m5SQN2z53Bdt2WvP2+YVC23rqiWW19ks4T3PysVgRw0eZGPEtMvze2RXaEOrq2yEFJDhtTU2cfRQO+bIKTbz8Ok2YfRwy+tqtkL2mnR3WImnozgUxidrVX6IJ2z29GVkNMbScr9EqX5vg3WIibBnhdM72CwHU8NfHgqLGHmhOj72j+SXVlmXFJGWbrNd+1rtT7ffafvl57r3f9BOOv1M+S/ytZ9kmJHJYnV4XNhUmN9nlSUqi7ZG27pyqXXu22Nl6miKZN/eJoYkPFnbTefHUgkYLAyG08j2cptsWbE6u1arranyUQ/cXxDjnD/3NZs6YbzVSvihHnyTNnQE3ZBv2R0wjlWqEX26HaM0fvcLNKj6Cgh6A+IZfCC+g44Dsm5A1h17TPYb/xHnodrnQc/c+0DjbrlntC8EHAQd4ou4gfAH/Et4mYRvwjvZyxBWn0zz03m5HzmAN95cqZNbEn4J/2ZtuJ+fZ3HCHpy9U1ecAYFfmPAfEHEChMMQR/KXRpf7eU3qG9LSCtLrH9zyp/KZcEs8HgOQLoAf7AKH5DfKK9EJdvENBN7hxhOIPIbfcIv4cecZ4OFS0H+JK9ICsu/ycMBPBOaXe0Ogcd7TKX4oJ3n2utrQL39xs50kwY57OQ6bNk3uvd4eEQhciVf84Ei50g/RkaN0IOyTNCPdnOZD66I9dUnCWbV6rf35L7faz2/5pf1TwimjwCefepp99vNftMsuv8LGTZwk3lBiTRwdDG0JF3gGG1eZ+UB4gOZYioHAAh6kT9a8/OROn87adEZSWSKU7MGCsqIvVll6ebAMq8SVEQDBHWWrad8++9Mf/mAnnXC8XXH52+VC/eeW9MmdfBIn7WlguXMwB+8IyigkHOuKE3Z49ZkWDwPtpaVluSjcz0BaKxU/Xrlype3YvsPOllDKKVeYwgIJeW0cbiKBrazW9u5usY3rttmGdVts3ZqNtnL5mjSb1ddp69autFNPPUlKyl77wQ++Y0899ahNnTLRPiah9oLzz5OwXGadnBQlPDi0AAGcNf7MeJDvNMqPAgIPlcxB2xLN8O2zYSpHV1o8W9BvngvofpeRrFBImBXhdCuezJI89thj9saSN+zY445VmuXeJzAjU1wKDfVK6OUyymabMnG6LV26THY9dpj6NPokymXYiGEu+ALUKXXBc9fuXfbcc8+58D5p8njxcJW7+hNH3Ms50aa/qU+uqqy17dt2y0lK7v5iKUENdtutd0qQ7rQTjj9VeStWP8OSwG5bvnyhrVyxwM4663h7z7WXq9wpL2aMoazUxXC4QGtbm7dJ+hEuQqTsOChixbKl9sMffM/3Zo0fO9reKqWMJZBr16yxnTt3Gjepn3HWOfa32+6w69/3ARszbqJwpg2wvCztnVmmMrv9b7fa9e+5xk4+6XgTh5MS2uIrBvJVfgzgtTY3WaWQY6kUfB+8aJf0w0UswRL9FojuC1V+5Sy3YmUESj51CK9R3flgDKWiNuf5UDzPzHnWnn/hJXv88SftoYcfMY5LrqkZJKWFix2TDI6CSfugsJEvSsVfOWWMJV8UO/Xc1NJoI0eOsE2bN9myFctswqQJTmdHHHGE6qTbXnhhoeikxMaOG+fKDjN0zLLMfW2x6nSE3MqcNjn6H1rgndk6aIP80q7B2WlSGUdRYvkWIwpcvNy7n/1ceTb39UV27nkX+swU5QP+8Btwh8c0NDXZmnXrhd8kP3UNXFesXGEF11777gOnb2UZMw04NfTEbDHxHf5S406dUdjhHoJ8tsMDCA/gN0zEGyaA92AevIe/xCBTB02nRwGF37APXLKQjRt/EV/gyHc8s++klw0LxHfEERBhwwAD85kFcCb9KD++YaQ8YQIQX2IGhO/vgANn/CGc4I/4fa1iDogTiHgoK+Jh5ITpTuLjO/KXxTmrkOAnC1l/PMEh3rMQYbPuWRMQ7zyjfLJ2AwG7MDAR76BpoDk8eQeUA/9lVKOYkZzuNlv2+ks2+4G7bOeaJdbbuNNKulusuqDPqktUFlIqitWwuJ3D9D5IDXP0sCE2SmbcyOE2btRwqywttFEjBltNlTqW3g4xKQ7R7bSSfJVhr8pZnQSjVgj45CUxKtGpcO1BcBQujHKAG6OPxeqlUJZ61Ni50Ioz4vvyiqyrr8DauvOtrUeMq6jSdjS02muLltvsF1+znQ3N9vYrr7J3XXO9jRwzTspJobWKedRU1ThdMKqmqhWIyarD7G1ttM6G3fb6s7NtiBhRofDMVweU1ppK8BBTc0FC5ccSAtaNi9OIZqBLhAm1K3ViNWIaE8ePt2F1dVa/bbvNfuQR61bncPyJJzpDVdZU15zpz4Vuene6hJYR1nNr48m/cKTuEIQYjfWRQeowU/dBc0GDQKL1JCAN9BtuQWvYYXAPv0DEFelhAh8M7552LgydXTatLIQ9/nnHnfeIL+IPPLIGP56WjDPqFGEGZ+VDlQjjhvnL0uOifacRJ+GCUUjCgGfEHeD2ufj64z24nMEh3iNsuIffMMQR5RN+A6AfhL8D+cKPt8OcPz28YxO9kV/csUvx9uPg9gLsAfxGnQJR9+EPt8gDMDAfuAe+vGN49zKXOx0s7rxjIqxC+y/f4YYJu/AX76wXh959Fkvfvi9C8WIHfZdJ8CAEAndne5s989TT9j+/+Y1d+taL7fvf/qax4Tud1qS4aEgeN1hI+Jbgg7LQKeELmkAoZ0aUmQ1mODhRecOmLXbfAw/ZL375K/vzX2+1tRs22qxjj7fr33+DXXvddXb0cSfY/4+y/wDU7Krq/vF1e29zp/c+mZZJ7xlCSCEJJKEFCCE0RQVFpam8+ooKiMKLiiACAlITAqGF9DLpmZbJ9N57u3N7b//vZ+1nzT15uNHffz1333PO7nvttddea9eK6lofleUCTg5K4DJYHxhQPmNGYQRfKa/RNqlb/GCP16QEI/QX+4CE4wb0yBCHMprikWdOfmLDNbMCNRIoB8ULnnnySdstRYC9FZzyg5BO3F5m79MT3qlb3oHoF5kZwh5lhI388B6SDtpguRb5S2UZqSvCs4Qk/LEEiJFgpeanMvF97tJlirtUPLxS9aQ8DZdJGWm3VS+us00bdkoR2Wt7d+23UydOW3NTs+IZtKXnLrDjxw/aPT/5gf303h/Z+vVr7XXLr7TPfOYvbNrUycIjtCdBjpSULku80oV+ylSujC6Uih+SZ/IGXZJX3sk/fXXMqALYA9hTHnDNE0UFHsGJaFyU94Mf/kCKRbnNXzBPvEZ1yki/0m9o4FStTl+udOzIcb8wcdXqlbZz53YJkOV26uRpP/KZ5VF+eaZohsskT58+7feprFu31pYvv0pC7WThn6PzKR0DM+lwAvLHnSqVFTWufBQXcfdSnT35xHP2k5/cb81nOq22Zqw1n251JfzIkf3W2npcQvRWu+zyJfbhD9+pPLJBmv3GSSFXsQQoZ8UuSHP6FPVM/0WdP/Tgb+3L//xP3r6uvOJymzRhgh08sN+OHjmS+mGVZey4CfbS6rVWXlVjd7zrPWpDjOpL1hK+6+vr7BWViwMILrvkInvL7W+2ns42EbTaHX0mdSN/rC5geaUS9zpj/yYDjdzn5Uf+iqaqhLsKmVLhTJ2cX3BcWSucq42rUGoX6luhcz2hPy7D5cbzSy69zN5w/XV26+1v8ZUPnIx1330/t2eeedYaxjT67JQ3MqeJAs9HdUWxH5DT3MwJjepr1WejcDLjNW36VNu8ZbsdO3bCpogWaavzz5kvfPTZ08+st3nz5vgeFZbpSUDSc9imT5+muhLu9SMNP1VUykbMiKJoukwp5Yf2z0AqsoyqRXKLFDQofVj9QHGlrVqzzRYtXmLzFpxjfaINZCDihHyZeTty7LgdOnLUps+coboZa888+4wdOnzIzm50xwDZdyAxqZFvgO+UQdYMpmnQsMM/RMQ3BApk4+AZBqAxASMN7dVpBYR9pIEhCEQablk/NPDEmFIHFmHwk29Gg9eyD3itsAkvqSxApJmF0b7BFbigwmE+TKdx+g5AdPhx4VHPKBvpgOt0agYCDmdJp9NeGOXAD/5jbTrxw+wYvSRfgXsAfxiAcLLRt3/+TpmA+M6GA8IvJsWTIOsnIOKIZ0B+nFnIuhEspvP1j+bq4PGxDkCNgFvK2cReIQZ3Yv8OO7Zrk40pNZtQJeGop8MqxFCL8SdhvlhhYBNuFCWKBqdxcdRvkQT1ATFgyVZKE2bJhkyWOqlTkBuKiLKgCpdyqMYvR+PipH4as9sLJ/oxSsWpW1yQ1lBX43s4GuobxJgGxeDUiQ+qXsTEy2oa7cDxM7Zj/xFb9coW61T0199ym73zPXfb/IVLJFDIL6NEqksaOHcAcBGYcq0Ood1qqkqtp/2MlJJm2/HKGisbkHBQUmjVjJipTD2+JADBj84+5S1NKZN/MV8ZcFhbzZS48iP6hDGPF3OcOWWydbc025qVK23dhvV23vnniYVxfnqlj9gglKXR3CSoQWtJWKBeqD8JbHpHKEegBrL1jb+gCcICuEdb4gmNh1uWfsI9/AYNZu0JGwb7fBPg1ZaLJ57hnn2GGc0vJj9/AWGPopEEvQQKddYfcaX4ZOI990To8mcmzoBs+qNBivN38xKQDR+GMFk3vsFv2BNFxJPeKRMdGjxHdCB8J6ElheHdy5WLC17GM2uIL+opC9lv/Iykm97JV7yHG5C1i3JkTYDzFUHQWZisH4BRQmYLUEBYIoI7m5IR5BDq/YQclBQJ9gjkL69ZY//17W/Ztde8zv7v//lMGjRR2yAdcIViD37IHwImQmFbR7uPlvq9IF3d6huq/Zjo1S+/Yl/+l3+z7/z3932pVpn8XHfjG+1DH/4Du/6mm1yQ8Ys2kUgVP4MjqUbE48m8gNN7gKwADyflmzyjnPgyMpURV9CS7luBbuk/ZEE4RaoYZJ9rU/qRDvEw2o8gzrHi7JP5sYTl2299s11/3RtkL6EvA6RxNh+5JwDu4VOkRRppliRdaJitHyDRZFI+wWuiBQbokpwCzyMO+sGy0gp78skVNnbseFswf6HcVZcDhXbyRIsUkMO2Yd02P7b25PFma2/tTPXqEjL8jlOV+u3EiUPWdPq4+F6X3X33nfaRP/p9xcOsGHnFqxKH3hQmlSjRHnkk/4CXG0OZKaZ+tGtmUdK7IsJrLq7kluqGd+Qg/MRR01w8yEEHjz3+qF122aVSMmpdUOUYYE7Xqqmt9n7j5PFTPvswceIEW716lU2bNt3b6eGDR1S/w+lb6VDXnAK2Zesm27Z9i8p5l40ZU6c4mfmmDodd5uDiveHhQimbE/yuk/a2Hjuw/5jdd++v7MnHnxMOe23smIlS1Kt9OdiQ+qUJE2rt8JEdKku/ffwTv694y5Umm61Ft0JHby8zZpJzelDc1CepLAycQZuysO9++79EUz+0cxbMt2XnLnHFHnpjjwr1zCBs49gJ1qU+8oWX1tgfffRPbMm550sxL1X+00DCyRPH7dOf/IRNU9/2gfe/V+1W9KRWwp5V5ABkieGcconyR39G2+oVPfSrL0bpmDB5qhSSBldKqtWnn2xutdoxY62iptYaxo1LMzLe11L3KFpe0RLwy1yO7hV/QFGCLtmAfvVVy+3mm2/xpVC/+MUvXIHjIAIGlmlTLMHesG6l8Hjaps+YJcF+vC/JYlljl+qqoqLKzpGssHLlalc2x0tRGxjqcyWAfSBPPrHKFiyY6eWqlLzAJnhkThRg5dDbT38/OATNtDNoMQ2iizupniUTSW5B/kS+GdQ3ilZxSYXcS233nj2Ko9yuZDWH4iAPyAbQJXLowcOH7eTpJps2Y4bPlLy0aqVvdi8Scb3qnpJgBDxTw6FVjUC4A7QPRhvIfAgfyT5p+zCD6GgCsnFGgzzbMF8Vd+o4AiI/ER5mgzMNNus364cn9vEeJusvvvPT+t8gwmbDZSHcw2Qh+00FU5ZQEBjZQDFJ02qMAqRRPYXyd/wSnvc069FjXIgEromDUSlwz0kZuOPfR+70BA/4I3ykB2PMAmlFkfCXFZbygbgSw09MNoD3MPGdD4G3LP6y/kcLk7XzfNK81QjkkiwzgDtMhf0a1q+OvGjYKoZ7felWtRSKiiHhV42R4mE4jhUBCQYPTvxsbR8hkIBtKBYsOeqzknLFV9hvw0VilEWJxmHiHJPLSEmBOgRUliE1UmFGjE+0pzywFlO1rfiFfykmJkWHPRl0kFxQ1UOgshqrmzDNToiRP/qMBP6tu6WMFNgbbr7V7nr/79m8hYt9iYbfki7GoZh8xBCBiBbFFKuSS/tnilVe5bmgp90O7dxqjZXqgFUeTtpCgYIfcjwo+ENBQNDldmTihbkIGcpbkYSftrRuVqat+Yx1i66qFG7q+HFWL0aya/9ee/KpJ2ze3DlOh5waAtOFCzET4uvEqTelAV1S3eCZESof9Ve+vS5xyL3jf6SNj3yH4TvssmGBrF/eaUv/E+AngPdsfNBCpJ+F/PSyJoD3yF+85/vJlVi0NRIfwFf4ivaVlDyeUFXuqUqM6Nwt5xczGuTbR16y9pHHMN4B5YWL7wifICmAuCWT8smTjZHRD/ildLJLMytpRp2wUWcYt8mlD2TtI22e4QeTdQ8/QPjDPXint1l9k6cA7APiNWN1Nt6sAVia6Uud1I5dWBC+MC4wlpa5IEE7ol0+98wz9oPvf9euvOIy+4tPf9IaJFwh8NC+mE2k0qMc8CBmVVHoKiQ0sk6bteVcZsg9Il/7+jfsZ/f/0ppa2mzZeRfau+58j731He+wSy673OqljDBgwZ41H2hQuV0qUAKeaxUMpYu0YP9u9I4rZY6Ny4n+4VGJjjl+mDZMPv3b39MgDLSYoh6pB+qZcviAjbgVd69sfOUVe+qJx+0jf/CHNq5xTE6gHQFFrTj4PwKp/sSnPH8pLxwDnO4xSWklvDF63efpBb0RFnfCpZUE0EuuXUrA6mzvlsD8c7v4gktsyqRpvl+kuanD9u0+Yju3H7CjR5qsraXbT9zqRzhWGhMnjpNQ2G0bN62xI0d3WW9fmy2/+gr7gz/gaODLlTZlZlZQNEe+lFbKg9L29D3bDth7pciAb/zyHmVO5YoAObqTSf1UKhP1QLy4udwlO5ZpcWLWvr177YUXnrcrrrjCleYyX75FmD7fH8ioOHt4OEKWZWwTxk+UcL9Idu1WLwF74qRJNkb11NPTZZ0SeJ95ZoXovMTe+a63q97VD9KnQatFDHYxSIqSVGYd7aI9K7e1qzfYL+9/0Das32oLFyy16VNnKY9D1tHW5UuhKitNON4hOmi1D37gHXbBhfMVP20o7bdBTPELHeXfl9WpXrlpnwMFWIL8awnrv/31r+3d77zDLr7oQl+m1dHR4fiAPpqbWyT4nvGZjKaWdvXNhXb72++QcrLaXnxxpa1Zs9qeefop++m9P1G/PGR//X/+UgpVneq7xzgZjz1A3HPCMcPglTqgXmhP6l2tXTQxduIUmzh1uh0+ftJe2bTFNmzdbiuef8GahMNTap/TZs72O39qpKykO0ngk+ab1YNn0v+ylAva9IFl8ZMaKToMalxy8SV24QUXSHl+wh599BFrUDti6eDG9WuE36dty5aX7Ze/ul9C/QtSoE8LRxVS9Caq/H1S4OpcQX3uuZXGipkJE8cqrWGbMmWqcHPStm/b7hd3MtDKEjbSZoCT/DFAAouEBFEilFWZxD+5NBnll+WP0JNqynkVe2sGJAwNDhXbvn2HpST12KKFi6SQSPHqpx9I8ij7ZbZu32ltnV02leOrRYsrV6+0/Qf3v1opCWbgjSdnomFnIetOxwJSwx/P1JAYhR2ZxQCy4QCvjLzv0SDi/900CJcaY4QN94g3ax/fmPAX7gHYjwb59tn44juA98hj+MtC9htljkYErkLJ4AZWAGJKI4vDbs/pFydPnvSTMg5Lyzx8+IgzGp779u3zEyQgPNaVYhASow6w551nlDubtyjHCD5w4zmCrwC+wx8EGvGMZkaDkTReDeE/Gy7/PcJGHrzDFbg3OSXf+JFRYylFKVAHwdKsxqoy2/jSM1bNcquuFquUED4gRopI7+mISXrsek0zMIpCHfSglAh8oZiUlksZKFAnqzicoSC/F6Ig6ImQJYbF7AjNlB/Lqdi7AXMhTtKBASEsFBVLaBkute5BdaAVtdY1WGKb9xy2J59fY1KZ7O7f/4j9wcf+zBZJ6CgqLbeWjk7vjPv6mfGii2ZQoEJ4SEtE/CJIRpCUz+KBHutva7INLz1rPc2nrAjFTPlgkyR0ICLwm8IRdhHcURBAIuVII/fCL6MjsmNpCevd2dRGq+vt4hQSzlYvscnTptihIwftuWefs7r6Bt9IOAzdyy/LQxDQkuKb6ss3tgtHXnfgPJ45cPzIQKMIkXSy4R51Hibsss9sXEAo49EW4wnwzI8POBtX7j3fPQtn/ealG2nFexb4ToZq8FQ8LT80QC/uP5fm2bz7M/KfwhEGk81j5CcfsvaRfhZG8vRq+6RIpnjDLeKK7/T83fQjPmjAl5CKTkfyDw+Czl6dt4gja4dfIOxpd0A2/XgP4DulleqYd6d7QYTnm7xlw59NOxddpOdtPffu7gLCsK4aQ2dOXLyzpARhlDP8af8IX2tXr7Z/+9ev2KUXX2if+/u/s1rxZw654E4LFDT4vCJMaRG/wkAVDEDAX/olEHHj+N/+3T/YiytXS7istNdfd7196Pf/0K69/nqbOXuODyhwZDSn2vAsY0QSQUp05ThUmRIPSu2C+5pCAaEu9N/LFDQpS+Un8Tl4BMvvnB5S4fmPF+cTjKRiAw0H3rFAQUAxY4P7pAnj7Yf//T2bPnmyvfmWN7mgF3gG4jXqYgSUZ+EojdYyaj/k+ydQdskH3+SZMqTlqwU+e6VQnnfCE5Y6wrAsyYVn43StMgnNv5GiuNwmT5xuJ46dsVUvveIzJG3NPdbVwWw5B0IM2bixjVZbw3G6+2zfge3qX4vtwx++yz71yT+R0H+JjR8/RkIaI/qdErbTkr2EwxF6jYEO2Xp+R2jJ/ye3ZJXqDBiWvfKf/Kf+1q3db4o//PLkm3pCnmBp1qOPPWYnT53y2/ihEZQYRufBT60EY2SLisoKCf9VUjqes9miJYRjZAs2xFOWltZm4bzdfvrTn/h+knPPXSJcql9QXlUqPaVgqA/r7hyw6qoxVlZcbf/9vXvsRz+8T8J9td1++9tt/ryFdlyCe5OUBI5xrqpUXnpP247ta+2Od9xi17z+EgnixdbV2aJIGbiQbCkhuL9P/KOk3OUh2hiDeyhD997zY/vZPT+x1y9f7nsen5HSj1zEBmpmDNpFI61tUlAUzwDxKI/NrR324COP26Yt2/x+jo0b1vuyrSOHD9o/fuEfbM7sma6IcGN8f+4iQTr5qDvn0dCgyj0otauwrNK61B9/49v/Zd/74Y9tvZSS9u4+O9XcZi9v3GxPSzm57/5f2t59B+ypp5+19vYOO++8C5ye2KOBYO+HFoi+4Ue0/TR4Uuh+qWn637q6Wrvmmtf5hY7f+uZ/+j6hutpymzypxpYsnmOLF8+Xz2HbvWufvbx2u2TEQzZ37nyv2ymTp/rxyVwYyZHX0MfESRN91uXlNetsrJTO+gbuQ+nw2TPK6DNwzgfof5llROFgEDHx79KyotwMMfu72EsJnxAPKGTmqdRKiivtxMkmO7D/gCs9O3ZuU166PN9MZBBm9559wlW3TZk2zTe6o5QcUr4Lnnj8YdF1jhHnIMsUsg0g3x7EkREIBURGHNEwohNIflUc2UfjyfrlHf9hl00H+4gLe94JQ3ryCb24HXmIPGbT4Tvs4x1DeDoCwoa/0SA/T9nviC++A8ItmwcAv+EW3wRnqRbaI0wAZYKyfPzjn/AGljTnfmfCTK0FrgMfhOE0Cp74QxHBnTg5ApD4EAj4prxcoMQpHVx8NH/+PL9oKXAcEGWCKOmURgP8Z8sTBrtwAwIHWQi3CP8/wf8YXr8iCQCAqEiZkoEgePCDiTMiVFZopQOd1nl0j93z9X+2OWMqrWqw08oUd680ek7JoCNjaRWCvY9cK1+sFefZwygmkRYOW2U1R20iaLPeu09WZVIEuJVVHaTic4alOmKGxNeHK0/pzP1BHyUpLFJjl+HmU/Euq2yYZKdae+zFl9fbzoPHrGrsZLv2ptvs5re8wyrrG61HzMtvfJdCyuxXn8oDcwAvNG7qnNFabmJF+GEz3nBPu5UPdtvmVc/aib1bbVyNFNLBXqvhZAzFVV3NuecFvmlOpVa+lU+Vkw14fu+A4mOJAlPgkhz8HHY2UzIaPGbMWOGIEeISO6bOpbi23gqq6u3ZtRutua/ILnvDm+zqG95kJdX11t0rhuYj4ooPAcQrCiGC2hG9SDnBLegmDIA9ZQRvr0Vb2OEn7DDYhVv2CbyWXX5Ylt0AdEIBo8UDkDZ5OBs2ExcG93wYCY+/RKuyPWvOuuaVB3/YeQg6yuTi/yPdgEg/7PLjykL4DXv8Bk7Bf4SNOok4sSMfCQKPuU/KkYuPGTmOFe2QMhtCVeItSkedGmGwCxM4i7QiHuyh38A5+cnSB5DNW9h5e5R/eCbutBme8Q2E3wRkKD2dduUnW4/4jTpH6Ia/smmYUWc/6rKD03DSkkeEiOeffdZnSC6/9GL7y09/yk/YYmkPNcoxwQjtCIoep9qLIpaLt0y/7O3hRx6z+352v98RsWjJErvs8ivs/PPPt7HjJ1qP2iZLJhkZh/f4Ul61X97pMyhjqjf6y0Qj1AGCB8s9EYh8mZb8Qe+U81U8P1d2TBZX+Mek0dHkTpwsI8IekAzo8TOqO0ZCVYm+737Pu+1jH/mIvfmmm5y/wGv55dCdVw9Arh4VNzMyzErTV3IZYJeEOtLymYJcBMwAUF4EcvI7KP7pswmMAOudTDG6ywx1T1e/Pb9ilf3mVw/ae997t/wV2q5d+621pUvKCAM8jPh3+4xCaWmBzZkzxV54/mE7dmKPvetdt9o733Wb1deV+XJZhDRmw3t6u9TPJtkCYZK8QOcANE8dg1/uegBnZ0sLsqhzeKPyTb9PWJ7u7LjHfgRH7k/1Gt+0DcrFgBdHvaKAoNC+uHKVfevb37U/+ujHRDtXqT2Wywg/6gNKi8okmG+RItBnEydMs09/+v/Y8quv8ZH2cVJIGsbW2sxZU9RXNNtzz62wX/36fvvKV74sIbbubLqQy+Ag9Mxm9hIJxRvt/p89YDt37LUli5bZ1KkzrEF92caNm3wmg/YCVJQP2a7tz9vMGfX2+S/8jeiW2cIedZmMpNdJ3lGfU1RpA32q1z4pKcJdd3enlJoT9uBDv7EHf/2AXXLeYnvjDddbW0eXBNpjtm//QSsp5+LBDjt85KjiK1JeGxV3qfrRYbvpzW+x5de8werHTvABvReffVpt8hN+gtpHP/IHvrJiWPXY19Phm9m7Otr0zewBsyWiV2hddMSsyZBwP1BYap//4j+pLsw+8MHfs9ddc60vweLELVrRrt277eVX1llLS7OdOH7Udm7bZqdPHLf/81d/YUs5qretSbQqPoSSKv/sH0MZE2kIv6L1Hin04iW0IfZecXLfP33xC7bypRfsLbe9wWZP5+CEdqfx4uIylanO9u49YitXbrSmMy126WUX2qJFC3wj+0MPPSR6HWsXXnSeNY6rUBn6bf3arfbM0y/Z5VcstQsuWOp0CedJIhBtnxk/9rxRGuRq6FkyqF+yqHrvZyZcfjiwh7YqpWRgkBUXVfbsc2vshVVb7e8+938cV9JrrLmtx+bOW2LnLrvUfvXg43a8pd0uueoqmyTl+d++9lV7fuULr718Kx+wz7rxnmX0vPMMBkYDydoDznTz4sDgHibsMKOFpYNxBujfauCqDOzCPj8OTDbu7HvEickH/GQh6yfeIw5MfOcDdvn22W/CUqmkBxNC0ET5+OY3v+lrLhcuXOgjF5dccqldf/31dtttt9lb3vIWu+mmm+3aa99gN9xwg3dQ2L397W+3BQsWSEOeK6YywY4dO2bNzWoMYgScxb5582ZbvXq1PfXUU/bYY4/5sYtL1MkFTrKQ8p37yMBoZQmTD9gFjvMh0gu3iCNMPmTtzvrhzztbgZh56soxit+beJrOLmP5QX+PbV2/1o7v22VVRcNWJTvWeA/S2SkuNgG6ElMg2lI9AExJ058gd6kkKgujoupw1YHQ6fT1SCAaVqcvpQQ7ysp6a8rm64mJQ/FzTnehmNcQVzIOSyEZUthBPQur7LmXt9oL67dZj5XZ9W9+m931+x+xK6+9werGTbRhdTDV9fW+1rS1vc3ZFiNc0DojDQgR3HzLtKtanewlkIhh1FWUWvPhA7Z74zobU1FslcpyVXmJdXa1u4DIKE+3NCI2pTMqBPMBKKt3iiova0WZxq0Qg+WoRQT1dARnt+eHJV78OHMfpaumrsHOPf9C+8WvH7Q9Bw/bwkVLrUrKcmKW4hHKl+NX8ZB/V0ii7nIQ9Xq2fgXgMvseJutnNAh/wRMCIlyYoM8wDjn/Z79fA8L9VWEF2fds2gFhhzdGmPDNO0/qNAkjKY7IfzLgbwSP+XFn082HyCPlxYTdSF5GyjCSXnLjGWHjO2DkHT8j8RIV7QV37jNgsIRlF5QHv0CKL6WbNUD2nTiyBsAtW46ACBcm/AC8Y5eNg/esfyA58y/1X1nI+sXQYcOvvQ1U17jyTpgatZkW8d4HfvVrv/fg2te/zj7+539qjcIFegeCDkIOAjb8hnwg4FdKeQNDz73wggTJ/7IvfeVfbO26dRIuLrf3feBD9sabblGnPl+yVolVKA2UD7EeF8xpV7ynpX70kdBSKnPaQA/NyEgZSHegMOOb1npzXCzLLelPEeDBQaq/xBMUicqKsEGbJS6V3/EZ+BGu9U5agNeVfuSJ40o59vjo4cP28G8fsPff/V6rqUy3hpMfD+NJpLCvBvAsf3pjpo22AU9ngAYlhSDYe7n0S7NOrx7A5BhlFBLKw6VtFLq1tc32sGn9WIueB6y3e0CKTrMUFWbXq/w5NMhsUplv5i0q5H6HibZ5yyq7/PKl9slP/5GEyUHxv07Fq3oTz+XoVY6oZ88BswjcpM9+hrTsJ/CVaI4fefflXf4ud/0SpCd2iWb905/uz78Vg8o8gIAoGiQIOMLOB5WcP+C/UErFbNu6bbs98eQKu+66G13GYHk4AaBBBimp2+PHT0jYXWWLFi52pa5dAjnC5rz5s6UQn7J/+dcv2+2332aXXnqpz1Il/o0CWGVVlXV2+mSrfefbP7Qf//BnirvMpk6eZePHTbHmM+B6j98azqZ4Th5D8G9pPmr9PcftC//wl1KA6hyXpRLQOYIW2ae6qlbCuBR29UMUhoGNH3z/v+173/2O7dy+za667BKrrSq39S+v9RUkrW2tvmyxobHR9uw74LOLHOhQVVNnR4+dtA/83od9g/vYCZN8bwc86d6f/EiKZ4v9zV9/Rn1ej1VWqk9kgE/5hDfDbwHaAH2ZaspnH9nTWSTl7qWXX7HN23faP/7Tl2zajFnq3yUDlFZYc3untUpRqm0YY4uXLLWlS88V3Vxhr1v+Ojty6LD99J57bcL48TZ9+hTFLToW3UK7zPqFEsvgCUdCw1M4aY1VDsqWHw6xaeN64b/fZkytl6JRLnfCM9BiNnbcGMl15/rdHytXrrS9e6QcLl7iF0c+8dgKp7kpU8ZJcWu3OTPnWVPTSduyeactmD9X7ZstBJJnpFKx/FAUqKf4Qq6/cXIVHwk+AK07ncowwGTDRaIpaLPIjkop5CJKFCMuY2QAvEHyTLtwU1NVJ5rcaX0q65QZM9xt5apVaflW3FMCEHn2GQwbSI0hvaeOBUiavQsZGX/RqSK4Ze1pYMHkwz6AtLLgDTeXfoTlm4oivYgrRmkCafgl/XDnO/IbccV7uOdD5CWbfhaydsQB/E9+RnMLoFOCSUQ8MAdOW0Cr/eQnP2l//dd/LUZynTMCFIg5s+fatKnTbPLkKTZVz5mzZkppmW3z5s3zmRFO3WD9KArMm970Jrvjjjvsne98p33oQx+yD3zgAx4Xl+cw1cnNr+edd56XM8oMRP7S9N3I92jlyYbLQj5us+9ZeK24eY4W5lXuyh9MAhveUtclIwve8ONrqtWIulqbbefmDVY00GOlwwNWLAE+KSUSwFn2pDbGaEW6JCjdEFuixshIQHFBsZhUqRVKASlQYxvu566BcjFUdd598icBAQbN05dECCfqw5iBFlMzdUxSIgaknFQ0mJXW2aETHbZ6w257cd126y6stAuveoPd8d4P2rkXX25TZs+32nHjrblDjFtM6kzzGV8HjOBAZ4sQJOQ6U2CKlc4e4cJv1mWqebDfL2vcumaVDXW0WIXKyp6aap/hGZKiIEYvhYOZGl9mIkbmDE14QuFiGt6Zi6JCoYIhxok33NYKosBZP4WTqauqUJL91qnOY/ykaTbrnMX2xNPP2669B+ycRVJ4hX32SbEpEZpw3qAnnR5PBIz89hn8A8h3C0Nc0WYC8v0A8KBIN8sXsuHzaT8M7uGW9ZO1i3R4H+07IBvviB94Vk4oSzZ57gnv5AMr2mN6juQ/i5+ASDebh4iXMEC+G5C1Gw1SPl7tN5Xh1WnIVU/yR92X+WlA2DVJKME/QL6T3xQf79m8BWA/klay5xn+I0xA2Ke4U54BvsMugG/iCv8j7q9OP54j7in/GOgLwa5cyntXJzNBwy7k7d65y+9L+O0Dv/FN7X/80T/yi1FZFoJCQpv1NiCuBa6YyWbZ5xNPrbAvffn/2T333mv7Dh60a17/Bvv4Jz7pT05E4lhTjjFFzm3v6DBu/vdT7JQu/WI6+lXtW22yQjyDsqjpkWOlJbxRNnBPvckfo+mlJWWp7audcyoe68eVKW+fjnIvuyLRk2/HDrhwR14TbvznflJdoSwgnKOwqcD2wvPPWUdri91913tcyGLUNx2o4bF42HwgCVdKcvHRHigbSgn8jDIT3utD7gyAUJ/YY/BPHBj61hSXpZH0A0dtx9Z9YmMlEhAnq/xSePpZhlSn92KrLK9R1EUS+mpUBtVUUZ/t27/J3nD9pbZoyXQp2c2O22oJfz29ncqD6EC8Ou1rYeCIGXZAZTtLk8q18spQNP0X/UUOo+4eOPQwetCGAp8Y7JIz5ZXQrB/ljbZG3Ok7lZMldzUSylta2n1D/5tuudUaGsa6oMmIPMIk8geHJ+wTz16x4hnfi8L6f7LGvpHGsQ32wG9/Zfv377U/+ZM/cX5O/rjpe3io0G+Ef+H5Vfalf/pXW7d2k00cP13Z42TFYjt5osk62jp9qTAXYvZJ8K+vrxYuh23/3i32rrffYNcsv8i4mJBlzuCiq6Pb95FwJC3pILAy64RQvnrlS3ZY7QIUsKdxoKdDikuXn17FzEKB6pglW8weojjQTg4eOmLzzllkH5RSUoCALXsUlePHjtl/ffM/7H3vfY/NmD5VOEGB7XOFhHfaKAc8uDIuZDCgx8EIKDrMNHGi3fOr11hbZ7e9453vtrIKKWeya2pudaWoQ/YlpVxAmWiwv1d1UVVtr7vqantl7Tp78YUX7IYb3uA4hhYAaJt6ga9Q3+UcMUzTc0yoLeulXP3+WvXvZSXDNnP6WOtqPyOlrkH+B1TfnQo/pLxIGZ05zRYvXGp79x62Z59+yaZOmSl5b7G98OKzvlKGe064Y4VB75UrX5ZiyV6URoWHRvtUf8xOIduwN5R+mraKgQ5TmVCofHWJ3pHFC8WbOJQA+ejkiZO2e89JW778AuGcfdKd9tDDj7jSsuzcC+yIFMUOKZzTZ83yvS++p+TAfsZJaLCJyQOjM4aRDgHgHeJP4VKYbLjwn9x/N76AFC4xZWd6oD1XOBgjJuxHc2MEAiY00nGntLLpZwH3fH9AysfoZfjfIPxl/Y4W32uBd0ZiYr5JWWWhERyk0SnsJZdc4suy0Gjb29t8DSJrZvGb1nOmNbQIq3zjhyenZLB5DaZIPUHojOaRRxSSm266yfHAEX+vlcewT/j/XYjy5ePeOweZ6BT+N8jHWzzDAK+FX0a+xLZhy/6UizxjRuKigTOF3SpG19TWLaWgyoprGq23uNIGSittiA168peMAlIWGYByKGGvF0YEGAn0GQSfvkV4Jx/yq2CDLA8Q0xlkfaXc6cwKC8vEGNWoS2ttqKDKdh9ost8+sdKeeHGjFdRMtJvf9UG7+w//3G687Q6bec4Smz5vgRWI4Rw7fULMU/SujodTUigLikKVOg42IjaoAXPjKieEFBUOiYEXW09Hs1WJGRX3ddih7Zvs1KG9ViUeX1HCGneOUWTjoBSkbtFPT68YmpQsoagYXKqMjJ4gmOjLN3TChMAvHRYzeZz6w9GFHb4PRYqc2h50xSwNdw+MqW/wtsmJIf/5jW+ok+mxf/js31qzytLb1SFGlEZ9GMSgPNQnx51SZc6QU3WddcOvT5fn6gBnN8I3+eIZtEmYMNBi0CPPLD1SJvLMKB9rbTGk46OK2XQUFnxA21mTjTuM5zWXRr4hzZSPlBdGwlJ4z7aDgnscWZPC036SwpYYf4ov4g4TecqayBuQ9TtaOkC8hz2Q8v1qHOSng8mPewRS35Bug077lxAEqX/CJf/Kn3iYj3TnflQATwRrHwnPddbZfEXZgEg38pE1wYMibNjxBLBHKFMtelvwdz2zaQQeMIEDgLDMbLCECEmBfWf9g/2+9nv7ti32jW983Va99KJ94s//1P7sY39i3Hw8pqHeaZrlHygCKp6VSpA5cuKUfef7P7S7P/h79sm/+Cvbf/CIve2Od/kRv3/wkY/a2AkT/ThReFQndEubE59AGanw/iMdJhGbSBH462prnLZz6HO65p0lW3F6UJrBHPK+IZaHRlyUM8VJnzRy4ArG+aGEJvARuOW9WHzGBV34ci48e926Ojq9rT36yCPW2NjocWOYdf2fIOLWm37UWaKppNhGnWb6GFml+mFFRY4mYVY46T3oAXrk5vYJEyeIr3Wk2IUHhPoxYxp86RBp0O+yBI5VBoRj5QEzLPMXnCP3NOBBHbCHh+WszGLDHwEOnDnb7nO4AKB/DEunjFvJhasRfjZCaznvqQwyiXbTbBjvYfAbfX4qY5qBoz7Yx4jhpu4LLjhffUaJywvhnzTABX0DisbUqVMUByflFVltbZWUkXrJC5PtxMmj9pvf/Mr++I//WPU3VvFDS8yqFUtJWG9/+am/tS//07+LtirtvKWXWF11o3i76KqzV31LkfyhfJWqzyn3GcSqSi5JPKm4x9l11y8XHbSLN3dL8egxTqpLuFA44YdlxlzqacrXfff80LasX2sfuuud9md/+PvW19FqPZ0dNmHcWN/nyMAX9d4uZWBQgnG/wveoX+ZI3qted42fiFWuPpQ9JpT/Jz/+kShlyO8jYbWAb/QWfhKOaAeFrtz4Hi/oWgoNlyDy5Kb2QuF26rQZag8lzt/ScrlC27lrl/3FX/ylfehDv2cP/vZBX9bJre/Uc6rHIbvrvXfbCdVLOqGKvhzBf9BnW6lT6Aw6cblNuWQmFKWIywkPHjrky8HmL5ivMpfamMbxwqFkSJcFi9S/dQhfPZJJ2m36tIn23jvfbUsXL7H7f/5z27hpvd34xuutqanZlTdogTt0FiyYnWhN+UPO7OmhzXY4njjIA/mDE8Mw5Iu+m9PNqC/VlitPVVU1bliBoYgUd4+URVObaNG35KPBXjt85KD9/P777OVX1giPOSKHO8WrSis+PCJYAlmCJ5P5EP4xvCfhhRgTw8BA6H6EYC4hZ1hCPP6jkaUGpDRgGhIk4TMUHMM7hvWguLExjW/e2bCDcAZTh2gin8RNGpFO5JNyOfOQwS6bnygz4bNljrARFxBxEiZrlwW+CYfhPeIKN8LiFoAdDYAOAhxCDDDGvXt3O2MEh9gph+4Hv5xewygGhpES3JLwkt6zI5cAnQHpIIjR6VAmP5JNwnUitJRXgPxl8QJ+UxlGmGcwULm6CUYfuIsyhgn7MFkcBy7DPhtPSn8E5xEf7yPhlAcxH2P5FBq6KwIy5A/Gr/Jhx+lWx062SCsvsLYhMcSiajusvqOtsMr6mJ4vr5bSUCL2VGwsnWyXAN6nvBRL8B+W0N8/3GsD1muDhVIEiweshA16sivg6nMxgW5n8t2iydTJs3eEEZkBMe5eK7dnV22yXz38nP3ioZV26Eyv3fTu99t177rLpi49z5ZdutxmzFloNQ1jrLO3S3G1S1ChOIxIpA63uLDEqipqrEJK1LDqrUx4GD+mzspL1R6qi8UIpBQoTFHnKWves8mObl5tY8ulrBQjlDB6xwVryutwsZWznlh4K4ZeRE9cfgRDKRGzqfAz6Rk9ZSObOjDRGEcLsgmPUd1Bpc1s0JCQNNyr8AMFPgrmGwmFO0xHd5/C9NnHPvoRKysctq9/5UvW1XJGYUSvDCQIP8XEoXdorRiBR22TtbSQFO5QFp0C9ZxGqWgzqb7TplraLN/Q7Ait4Z/wA+JJQZdBd0DQEul6GL2TjqeZozUgCafpnTjiPfxgop0ELYZd2OtTadBJqh49LHkmHzH7Qf7ToEoIKkmgS2HIEzwr8VYg2hZ+KC9pMYqXhEXKzJN8AIQHCMN7tK14ByKv2BEuwkec8Y0fDEDYwC9AZ6rSi1fDT363rTe3tAjHA95Zc/QoPJ+TpKBH7ttAuaX+MXT+CPr4ZSaQpQx0xvgGIs6AKA/2kccoP8+gi6CNfHvqGb4Z+U37H6S0i1Z5B/DnR8/qnfwxk6BI1KGqT5IgU6j236N2okZlZRUldqb5pH3pn//RDh/ca3/xqT+3665dDouwRk7MkWBSWV4l/LIEs8A6uvrs+VUv259+6jP2D//8FTt04ozd+f7fs6998zt2+zvebeMmTrEetbXuPs74T4MmQ0qTwYregR5lLrUTcADNUEZmH+BBjCyjfPiRsrQV71fBjd5lWJqK8JDwIOtcp8u73ylEWoqT2RRf5gWtip7ThX3ElfAWOCcP1CXLifyAC6+bhFeUGtbko5SyvBj8hZClCDxPxBEmgHfaEO2EekpOypfPENB2Ut8FDoiD9sDadwwjvIza0lagPw/p9SelTnyWI3unSmCrb6xV3Q1KYC23ts4zdvjYPjt4eLcEttMqS6/S4SSkIl+f390jnlVSYzt2HFb/Wa6+tcS6VfWl6j96kXzVh9Q3jFX+0slPtF+EaUyhysDgj9eF+qOhQRk20CvroaDwDJxFfoPGKSfxUV/uR34pI/HBk1lmC479hm3hYogyyx/7AH0Jsfqmuroau/8X96ltsQyY9sUIvTlvp83vkjDNXhGUkeoa7sFhNq/QPv+5v/Xlh1ddcaXyOywZrM5amnvss3/9RfvLj/+9tZ0asBuuud3mzlii/qVW8lm9zZ0z12qrea+x+tpGmzhummi/VqZC9dNp+/ZusPfefbuNnVivflRlKUGWkFLS303upXzT54rAOV5W9fit//ym/fKn99kV5y+2cRWFVqe++MarLrWutlbbtWMnPq1N71xaOCgFqFlta0B9O5vQJ0yeYu94150+AKCa8KVbnHh3cP9uW7Z0oS+9Y4YEuq5QX8mppxgRpwv9RerLuXW9vFL9L+1FfWOFlLayynK74frrrU8Kwfat29RPg/kCmzplsseHkjVj2lTVg+hGbapcdaCKE58os2kzp6vM4kOiLZarwT/Ru31AsJdl05X6Fl7EK6Anjv6vrqu3E01N9u/f+JotOnexjZ0wQflhObjavGQNBkH7qZ8yaQKKrqu9w9rOnFQZ+uz2226wd9xxq61bt8WeXPG0tXd3WnNbs3X1dCr+fuV5gh9rjVIKD3BcKJ9FxewZSRczM4s42I8ClQaayrjNXy79yi/LtlA+Tze1uBLZN9hvXShH8lBTR/voVVwTKoFYAAD/9ElEQVQlNmf+fDt2usva1QbbutthsCp/OpCDvgI6LHrXu+44e6M7hB9MJp6YfLcAXmEYyS41Jl5jhCDZv5rRACONjn8q/tnvV3eCYSJ89hmGMNlwWT9AuGMCwg3I+g+ThYhzNANEvKO5jfadDzAaOvgkICS/3//+913Iveuu9zrDQKHAT5pV4YjJNHpFRxRlB+I9DDAg5g/4EhqFw55Tuu5TA+eGz6uuvsoZPmGz+BuJ99UmFTf5ka9XpQ/EO898ExDvpDdanrN+A/Ld0lP5yU0j0vBZkkCjT4oZuStQo5NaIEX2E5/4pD333LN24MA+P4mEPQ0wp75+deg0qCJ1MuokCiS0D4uplUh4YE0o07woKPhNFyHC68mzOmhGAcX0Kqpq1bDK1dFKIdH3oDqLkpoGa+sbso7+Itt98KR1DZTYxcuvtetve7vNWXq+1UyabDPmL1QcNeIfUjSH2BcihiC+xSZ6iif5A7aozkudvIyPRlRWqHEjnKovVedSIEZeVSL3tiY7uHWDHd2+xe8kGVtbYSXqeIViZ34EYBkWCj6KRxophZUnYZjeiZEebmSlfL5OWW5UdYwmR33zyoMa8COoxRBLa8db7YTpVlozVkRdbuPGjbUrLrvU1q5eaY889JBNmTrNpkyb7nFTODptmDEiJksMoAXo0zte1Q0dsa9XFX/I/vwvl6ekPCgCQT7N8E2cr9V+3Y8M7epsXG5L2UZ4BiboNOuGHXkMuwDesU80mHhjtGu+5cMNfkKwx+1s2VVPKT7Sof4SjwvgPQxA+yYvhI08YVK66ZsnBiBc9j3ldcQOIGw2XNZfvkkzWgheqhN1VAqci0WvCusDT7JiPxL7oBBEoTfaDzxs3bp1jgf4HGlRnuBZ4MTTJS7FQQ2RNwC/vLtQnctn2EXZ4518AvEdQOeLW1L88CPDq0zEx0g5a88RqAEGdLj9HN+4p43VKrfy2dXRbv/vS1+yxoZ6+6u/+LSdu2Sxz5AgyNeonbD5Hd7DTOuaNWvtX//96/ZPX/lXCcbj7K1ve4f9yZ/9mV159fI0K6K2SpscoRgBeSOv/OVoCiuA91SOVCZcoqzgEOAz2anu/DvhZsQeiNQ8xYz96AAO5Etp5OghBROk/LB3BR/sJ4EPfOgD77eZM6Zbr/o3z0Uuz7wSHgP8Tt7lz+tauIwBNvxCOzxRPmIQjbR5Qkfki2eKNsVJPPA3Bq+ef+El5zdLly6yyqoKnzHi7pm0lJXBGe6Q6FHdSfjTs1V89tTpE6KJGvUJnDRV7X1ymeoWJa9D+eIkK9ouA4qelujD6Skh2vNKmtj5TK0SIq2U9wTxSvkwI3UYdJ7oe8QulQe7EapI4bukDHPgzYGDB23v/v129fLl3rYYmWe/Bmn16fnDH/7Yzpw5Y1dccbnV1FTZkSMH7Zvf+g+bO3e2fexjf6ow7LcYsocefFxKwn/bru37bc7MhVZT1Wi9XUN26mSLwrdJOaCtiMcr3Z6efmtrbZddmwrF5YqDUn7W29Jzp9vtb7neqqpL5adDihMKcZqxLxUueyRc0y8z8v6Ln/3M7vnBj2z6hDr78N13KrOdVjjYa9VSCs5ZuNgaxoyRbFRhk6dOtzMd3Xb0dLP1KWyX2hGEdeGFF3kfu3bdelu55mV7ee06e+G5p+3BX//Spk0Zbxeef67XEfIUmKvg0AjhsU+yA/XngyQytEeUbTnm7HArFm/otO//4Ac2b+48mzVrprfzBecscDxeddWVvkSvUrJCW2uzK4fMTDz44AN24sQxu+HGa21sY4NXOGl73zcIHhL9MQjCiVibt2yx3z70W/vRj75vyyWz3XD9G+zE8cPiLZJxxKO4GoAlbCWiW+6KaWxodNpPs3SKWJxk3ISxUhAq/EJFtVRbsnixVVVwSpz6DJW9sbFO9FwmBaHXZ1qhZe5JUiNVPMipqQ9gUIBZEB8o0I/luW3CQYmUC5Gb+KPagxSa1WvW2Jix1XbueedRMskhFXb6TKdt3rrT3vr2d9qR401WWFplM2fP9eXnTz/ztJSaU1Z0xx1vP6uUJGIfYeI8vVKoBJmse9jFe0DWH08Qk4Vs3AlS2JFGl8KFCYg08p8BfEfYLJBOpBXuWX8RT4TP+nktk4WsHc/89PPds0C+vNPVEyYBREd99Ogx38xOJwhjQeiAucIASYNp+vx4iSfSC6YVnT3vEXbDhg1+3vWNN95gixcvOpuHbLmB7HsWRvDpX/4eMFr4fJPvNtp3QNY9+0ygd74R9obFUFzoS3Skwki5QIkQDSq/48dPMG4+ra2uVEfZZwcPHLAtW8WkDx637fuO2tGmThssqrLuoVLrHFDHNyQlsUwa/mCR9Q8xugL+qC86R6aupdm3dkoYb7Qe2TFYwLOgrMq6houtu7DMTnb0W8WYSTZ59kIbN3W2Lb7gElt26eU2ccZMq2yQsqO8F1dWWb+YMQqJsirmrKwLpQUwJrpztR9O36DcLGfh0sN+2oo6aSZqqob7rE+d5O4Nr9ih7VutWnZ1YqpFwgfnmTPii1jHxWkoV8q8pD0JU4qL8UaWAoJGibGudPksj3DHLBGM+uwIpXBIvVPbw6Dcn4pHeOhS2XsLy61h4jQrq2u0YjGnzq4udc7ldvlll9nLomfWyk+aMtXqxGAZhaIDgOGyTwVyCvr3Tlrlo7zQo6dI+jLkg1fX1mTv+fK33DNHlwDhMZ5nmaBx4Ox30H0uraz/8Is/7OOJATxvhNUzINxS2BQe9/ATcUb8xEm5I12+aetApBVxAuEPQ5zwZvxH/CG84B7hsMMffrJumPgG8BPvAG5hlw0XcZ2NQ/aEgmbCDb9uJ/rw+yQkRCLcU9+4kyd4GeGxR2CCT+VDNn+eJr9cumFIM96BeI9w8Y6JfJ+NE2Ui9+5AFHLHX/jFkAZ5hzcTlnXYCEGcxIPqXq2879+71/7jq/9uRw8dsT/56Edt2ZKlxl4KBhJov0rMccEo5Rf/+Z/95vVWdeR3ve/99ocf+YgtU8dNOvgBNwxANbGfTHFncng2T7kvJ7MoH5DFWfhL31lazcY4Oo1GOiNpjQ64p/RzFrk6SgCuWKNfaLt37bRX1r1sf/QHH/ZvThPyNp8Ln83SaOmGEkaRUUpY1kJZvf14/hH+E/3xjHf88AzBHf8Y7JixfeThR12QvPTSi23y5EnCN0fqV9sYCXXcdo1COrax0e3HjRsjflVm615ZY2vWrrJjx474ABF8hP64qalJgvwR49jTNEuVcMqsH/lPrYK2prx48Rhsyp1KmIN8/FOOeCfPmITvV/M0gCjdXv0gbrQzlt1yKEl1Dacy7bPHn3zKbnnTreLNtDk2SCfht7m51f7lX//VLrvscpvGEa3VVfaTe35ic+bMsb/6q88IH2OldDTbV/7fv9v9P3/A6qrH2fRpc62rvVflL5IAiwDPDEO5z3YiXJN+WSl3b5CvAeGuRPjqteMn9tj7P/gOW7hwptsz/lVWojamekVRYmVDoQRY7rx66cWX7Mff/28b7Gq199zxVpsxaZw1HT9KR+HxojSiYO7Zs0vtpUV9eImdOMOGd3VK8oDyy/K7DRs32slTUiibmv0Aihefe0YKVpfi6bWF58zzyyPZg8WN++QbpZKVKj7wm6u34HXUG2mDcbUqmzdvvtPj93/wfT/ddN68uX64x/nnn+c+ujo7xCtUfvEM9s3cK7yy3+y9771T+J3pszPpMIRc+4VmVe/0hSzPZJn9ihVPqb5K7D3veqfd9MYb/I4W5Jhnn33aHnjgWetsPyNFot7Y68IKI+RFllOiQPT2dbkSwewm8mSdaHrr5u12/OgJW7hggRTTPr+/hHrgSGvwQPFKSyV3GP0TbYmZLJayMWAkGlN+nT5ZgiUyR3Zg1QPiPiWBpp57bostWjxX9DRT9NSgui2y1as3SvY6JoXt9aoj+Sti1kjyUFWlrXj6KWtuOWNFd73n3Z8NYo8GAIAcALvXAvzSCKLRjAbRgPLdz9p78Ucg8hJxZuMPA8QTdyDfPiDCYCJenuGWH39++mGykO+WbwIibmA0tyzwHQwU5YGN7mxGuuiii5zh0TlhD7EBdFwQGGGINxtfKgN1mb5p6D6FrjA8H3/8cdu0aZPdcsstNn369LN1HeXOfw8gjdHynYUo52hhgdHiH81/QNZPwO/4FQPxSwklrPpooeJWK9FTjHG40E6cOu2HBJyvjv9tt99qN95wnV1z9VU4GzepV6jBWHG5vbJpu23fc8h27D1o2/Yc8PdeFIx+Nc2KWnmpteFiCQlqSANWImWi1PoUrntQ+JfdoBSR4up665F9ReNEV0gap8y2y153vV1w2VU2+5zFVlHfYO3qkHsZbVDj7tNTXYiYuLJLsWjVLDtTvkWNYnacBMKIMcInZYXhi+lIe6kRKVT0tduapx61M4f2W31ZsZXBeORWIr+cK18mhsedBcOKfED1XCRGyzpoOnaWqdCBwgDZvMfsEUdJKhFPr18MmnsX+I4TuuhwMD7WIP9MH1fUjbXCqgaVdZYVVdQoLqaS6TxFV6r3t7/j7bZpy1Z77vkX7bwLLkj38MiemRooz9OXf9ZCs98lzYBI4FU6+RCzDSk/dMA8k3/iCLoKGgn+le8O+MilAOEha5+laToo3KKNZOPFX356CV7NU17t9mrI8lzaZ8SJAfjG4CebL74Jiz/s4Q0YIBSd4Cf4wy78h8Eu4o/yAJFWxDEafwB4J454j3pMFmAhhfH8qWy8RzoYvjkBEAEcCLvIF7j3eGXnBq09D7CP+ALiG4N7Nv8A8QL+TXFyeVVinl62jMww+5p78V/8Q6O0CZ7EVqmOf1CK/C9/fr+tXbXK7n7Pe+yG66638tK0DASlpKW13VatXmP/9OUvSxn5gdrjoH3w937f/vTjH7dlag/c1o4yAv5YM44ChCLHCCltLQvKXSZ/KeOjlT3wFn75D2+MoNlyxnuEjfjC/X8DvKc4SC/hOMWTlnyBr80SCttaWvwmd/g195bQ/hloAbIpRX4AyuD5ifzpR3/ITCvf1G06eSztNc3WLXFEm8KdAdKIj7ZCHXIK5fnnLbP5C+ZIGalwYRwaTaP8aekzezE4FaqY5bKVpVJWquTWZfsPSMh/7FF7/InH7Wc/+7n9XObpp1f4rNj8+XOdf4Fz4lOhc3mhnyKHicfyGnmNMgPxTX8d7+EebZJypH4+2YMbWXoavk9L76Xi/1xM197R5ctq1q3fYFdceZVNmDBJSkA6NAjBnhvDt2/fYX/8xx9Vfgvt2//1bVfWPv3pT6ndFQlPT9inP/UZa2vutkkTOOJ3ggRhKYcdfeqSWOLInkGW5XHze0+abVKfQhk7O9tUdu7kGLQTJ/fapMk19u73iA6sR2mpDOoFuO0fPLCqAYWirJJb3o/bF7/wjzZj6mTrbW+x65ZfYaXD/b65/dSJY6mswuCMmTOEpxLbvHWrL/c62dRiA8PCndqedEZ7z5132hf+8YtShD5kt93+Fgn1b7RN61+xitIi+8Ln/051NUf5g39y/G0SyhHAwU20rFyLcBzHgC8/FFfKeMklFzu+//t735XgvUrKyUT1K6p7GZSOzo4232v2mc/8pZ+c9dm//Ru78MLzFWeiCWhRkXocLFGGZrye5Ybsx56gBVJ2xtTXqt7EKyTv7JUiRjs6eeKAHTrUart27vGZmDHiqVxXUC75kNPTWLbHbAr1Wiles2zZeb6/Z+VL66XctNvcuXPUDiULMEsywL1qLDtkqSbfofiSF3h4Wt0TCj7Nnb104DrtAaL9F/p+lVfW71a+F0mOnSh+NmQtLZ1SolZKaVts119/sx07ftoKpPhMkQxaWV2hdvSYH+xT9KEPfeBVSgnPgHhPmRqB7DfvVBB+eTpSz5pX+43GAyR7wo10UqNB2GfD5scT31m/WQNE/qJMYQ9k/WbtR4N8v1kT7lEeTH568QzgO5gMxEdD4Fz0p59+2vbt22/XXHONKx+MKAaDwk8oJ/nl5500XTin2ejbl02IgGCK1PFvfvMbPyr4jWqcEyaMf1Uc8RwN8JeF5HckLMB7GCCYJxB2gZN8yIYNE5B9HwHFS97VYGBsXmQH2YgpcTzfkBgql4hxxj8bF1vOnLamkyfsxLGjtm/vbqtTJzR7xnS75vWv96MEl7/+DTZz/kKrHTvR6idMsx0Hj9nGXQds58ET1tQlptrW56Z63HRbdNEVNlV+p887x2bOW2iNE6fZ1LkLbeKsBTZryQU2ed4imzx7gZVK6ekbUkenBj6ksg/DKcUshtivImbNaRlsOGefhSyFH9WzDA2c44RZpw3zqChTB1k4YOUyJYPdVjHYZS8/+bAd373FKsWkaoi3v8cqiiUs6pU9SAg5jJSxnpMRRfDI6Bgb+rxehDM2sKOwILoxPV0pfNERY/DneIYdyz8zIz6FTWdYUmYNE6bYUFmNVY+dYtVjJkrJKnRFD+bo9zawN0V0d/mVV1tLW5t94z+/abWib5ZwQMPMzEAjLAFSjXtHpkxSiS6QCRtuzx95oI5RSOjmnSboIFQu6BvaxmRphzzTXkgj4CxNynhbkd+gyaDVAPzihn02XuyyceIeJufFIT8/AGHDjjiC72KiDABukdcwYZfNBxD2EQfu4T/KH35DUAt/QDY+DP4B/OEWYYmL8Bj8xGAHdYU/z7ui8lFFoZL6dOrxb73Jj4965+JDOIy0Ig9AlIMwkafRYDT7/Hg83cx7pMcoN3B2BFTPbFj8UrazA0HKKwdEMJKJ8lwtZWpY9PuNr33NNrzyiv3+hyT03Hqbj6xzMhHHwf7mgd/aV//93+1b3/mOdXT12Lvec5fd/f4P2rnnne+zl9xBxOwnAwWhjLDELZvP1wJhUfmFllKZ4fmBK0zQEXElPyO4yT7zywxEHP/fAFpLbwmTEZ/eKYdo46UXX/BR65vfeKMLavAWBkaCJ51depSXH/IAHqAZgNj5RmGgbqJPRI6gvBjqC8M79Ap4HErDBSn555t6fGrFkxKSZtmMGVONjbcs02IGjSWl9BfMfrjyIJ7DJt2iYtFjUYGdc858e+c777CGhlpb+/IaH/zhJMuJEybYgvnzjOU7FCPVScq7n1IkLpuKl/gS5SbvgWvwH3UAeD5H+Y5y0r5GaEAe/B/+VedKF9pGWStRP8LFhU8/+7wtXbrMtm7Zbo888qgtXrLYj9/9t69+1W697TanvX/5ylds0aKF9slPfsJnVz73uc/bg7991G68/habMW2etbcxO1Js7dx03w9PoMZZyQEvK3ElG3yMHz/Olyq1t5+RwMtAQ6ft2bPBbnnTcgnk8/WdjrrVi3ESJnyY/Wb9Um5q6seq7TxoO6QoffEf/t62bVhr5y2c5zMmbU0nhYh+qM7pAHJjH8f6TZvt0PFT1q8+o1jKzenTZ2zRwgX2zjvukOIyyw8h6O0btAP799u9P/6hvfX2N9v5yxYp/+lSUJ/NEn6pb/gZtAWuE42m+ol3p1Olg3/ygHKyUHXO7AjK9vf/+3u+ROupp56w++69x+6//2cqy1a76cbrTTK3L4/qlWLLxnTSjjql6qhCfxegWLAMEL8sb6Pc5aXFVq/ww1IGOLWMm+zHj28QrZ62zZsOKv/9+p7oeUTZ4qhkvwsFZVX4ZdBzwrgJPrC57pUN4sE9UqK4f4x9NenUOFcwhStRsPDD7AiVzLLvQtUtg470tyglajM+qEI/LlpW/RcUlNiGjZtV701SgM5XGVnaPmwPPfSEHTp8wu64404pQufYmnXrrU75mDRtmlVUVdjDjzxkp1W3Re9/33t9+ZYj3wk6NQxHukw0Aky4BeCe9RvfIw0pxRcQfkYgMaOIMxtH2AG/G+5/hqz/eM/aAZFGMINwC/swYZ8fPr7z7eJJ2HjP2ueDMyblAROKA0dKcvrCA+rQeL/qqqt8tA6/2TxF2Px4X/3NBrlibziM3KH4/PCHP/TLpzgqmMaU9R/5zi9/FrAbzf5/g2y4/PDhljVZyP+OfDrTl5M3WLVo7Gl3bAztHxqWINyhbkDlwBOMTAyopGjYdm3bbL0dLVZmffLYJfx0Smjo8hM6Zi+QYjFjll31hhvtstdfb2++4z127iVX2lFp+i+s22xb9hy2zXsP2ZMvrLJ9R47YyeZWq6yqtwYpMtVjxluXEm9RI23v6bOe/iHrklLILAQdHWMvw+I3KCQwQy7l4tZ5NALxQpWDDrVcH2IoElJ6uzusXP5LC/qsplSMq79dyoc6ye4Waz+635558Bc2rqbcKhRfX1ebVZezJ0OMvQ9GWSt8KCqZENyT4iO6lwPKCcdFgh+AkcR0z4IUWQkMbAZkatc3vMq/xwNDVrgSpv4raqxm7CQbKq2W8nWOFeq7n+VtorPOzg5XioiLsnd299hVr3ud1dTW+Y20y9QZjh07RgyO6X2WczArw14pRmcY8USIzgnNOXrwuHh6fRMvNJE6iVAsYvbD6Rc+RCejdgJPIiyu7pYzac1tJoxMVhBI6eYEo4w/3ml/HmfOBHh+Iq8Km4Xwlw2Hn0g7m25A1m9A5AF+AXjZc2ll4+CdfALhHnyEji/SDreIJ8v3iQe7SD/cIgzCNCN68pCrE/Lgj5xQlJQYlFnF6LSIX+LpV9uINCJ+INKMdPjmPVs32FOGCBf+Il/58UUckZ7Hn3P3OPGT+w6AflBEGDlPx+YqfRkU6w7x6B//4Pv29FNP2Zvf/CZ761vf6jdoKyL77ne/Z//8pS/ZPffd5/zoljffah/54z+xZedfYLXiMX2M7CtNTtHiKGDqxDd+54D9Vow2swwmH7LlClwAYR1lizInoMyvDst7hA/7CBPmf4OEa+oyS78pHG3Aj1VV//Py2jXG/RRve8vt4jFsZk504Ue2Kx1vz3npEhfv1DmzSO6Wo68005uO3IWuUrgRugWfCFfwPL7TyG46GCIMyTzzDDMblbZk6WJjYy/xs1+EPXEIpfDQKrlzLG5Vdbnv+eM+h0WLF1pjY709++xTyke3feAD77ePfvSjvrSG5TtxUAICKmUjXxjl0tMFvHz+PULf5Bt/QNjFewDvoZQErqnfeCo6Wevbw4NpVl8MeF/IbPWzz71gjz32pF166WW27Lxl9qUv/bMdO3rcLrn0Evv2t79tV151hd111532zW/9p/37V//dcfd//+azNm/OQikzO+30yRZrOdMufFUbt8BzfC/LoxsaGm3KlKk2XopZVVWl70tpbjltVZUlNnPmJAnNh0Trzfa+97/dxjSqjxvmBNFhCdmlrpwwut/TK/ln7ARr7eixb337O/a+u95rs6ZOsTXPr7ArL1pmhf2d1n7mlI2pq/HT7NjPAD6mTpniM0F7Dh61qrpGP3nrTEuLnat6ZYk6/Qr7tOrqJVvJ/idqt3ff9W6rrCwWnfQ43n2ps3Cf2k6ia9CfcJ/qAjp3N9l73YjvQZIonCgF0M306dN8afxSpXuOFNRrXrfc3vKW2+yWm9/o+WHPCssaUYATX0wzai4L08l6nStSpcvpV8xcoMSTjihc8ovyp2dPV7vq4ojaU6fPOC9euFhy3THbsOGQNTcfs1mzZns9wGPZ50Se2SfDslNmZlimR9t5+pmNNm58uZ+4llYNqL/u4P4xhSGlYfVzki/YBM9sS5oBkxN9L/nmUAlWiqjvLy5mdqbcfvmrx2zO3FmulFRU1tjOXXvt8Sdfstdfe60PUNY3jLHtu/ZIXhpnE1R3VaKVBx/6rZ1pZfnWXXd+FsR4g3Hkp04nGgaIj4YB4IdvnlkTHUGquBQWu1SJKd78JwXmF/EHIw3gPf87C3xn8xLxhD++I1/hZzSThaw9YSNP+SYg0gSy9ll/+c+AyHvkMZZgoDjU1NTatm3bbMeOHTZ//nybOnWqEzD+Yag0IphSNv1s+THUA8oIzBX/dXX1tnv3brvnnns8De4wYRZmtHxln68FhBst/Sxk4+b9teo4TEB+XK/lRmOWjeyguSQ44yxW4ftJuhiNU9gKdfIFUkpQQIZ6O+3U0YM20NFkVcPtVqe218+6y4Fea+loszETJtqAGl6fGttwWaW1SbEoqKyz2YuX2cVXv96WXHKFTZ6zwMZMnGJNrc22YeMm++1vH/bLqbZt32FHjh2zk01N1tre7mtNuUCo+UyTKz7cg9IlRUM5VaOXwCFGWEB7EROViGWctOWCstxVy1YlRaSiQGXoOmPD7afs2M6N1nxolx3YvM42rXrGKovlT8y9REyjoqzIBtRBopD4LIc6IhgMjA4mVK0OpABhXwgqYZ0oGFPnxYiukMSf0wk3UbM/B9QO00kqDO2YjfC+NKukzIqllBQKNy2SC7iFvn7iNOtkY7+EN3rFASkkLN2AgTNTRThGqhYuPMfL+5Uvf9Fmz5rhzIk7WDyPsie/fuKS6pD0UlUHffCWaIF+gWc6gQ3bEQj+BZ2kjjv55R0TwnhaTz3Cn3iPcCm9ER4QPC0AN+zCPeIAeE3h0zPoNZ5A+CcvAHGB+2za4RaAHWnFO4Ywkef8fPANr+BJXPEecfNOu8Gk95Q/okhlI66RPHvHmbPjSTws1wiFJOLXh7uhjPJMHS+zdSkPmHS4gtpljv+MpJ3yn/0OA41gH2WNskT5gZT+CGCPn1eXL8pPhztSvoDAIO0QRSTqBXpB0GUzKevSH3n4YXvowQfsjne+wz7wwQ94eV586SX78v/7iv32oYeEpQJ73etfb7//h39ob7j+Br9MlDuCetXmmZ1kmQXH+zr+SE/xA94OcnVPPlV6fwfI+wikslMfyX6kLFl/Xu5cOQMHAH6y3wB2YfK/X8sQRzYa7NLTXNiEF23etBGisjffcrOEzx7hlqVJzN6mODJZf1WeqDfw74qsII1Up9MkMd6+9R00Bb7C4A/ao0+FD0VcHo/cECRffPF5hS20iy++0OmBUWH8MctbUsrJhpXiT6US8ppkP2Tt7S3iY20+i8Lz6aefsPfc9S67ejkDh13WN9DneweIh31HTvu0UfFQipXDjNeH50Eaa1YpybblbDnCeOjcO37gywlfxCM354sJnRhu/Gfghzs0evsGvI86eeK0/eEffsRuueVN9g+f+5xt2brVTpw8YWvXrrX3vvc9zo+/9vWv2SnZvfnWN9u111wruh+wo4ePSwAWPsXnly45V3Vb6vmlTmDDflGk8sN9RC3qF0+dOiFB/YTwwK3q5bZ121opPkvsjTderXIxst7vbRrFm36GvQs1dWN8puS++39jhw8dsw9/6EPWWFedlioXDljbqaNWX12mPmzQaqur7Exzi5ffDyJQJjZs22XNEqi7+tiPUWVXXHGZFKJZEsBnqFzValtm2yVXvfT8M/bWt9yqtozimA7doP6d8hy/HLrB7AA4V/lUZ2mjt/DqOE88EoWb8Bx+gVILL2WfJku26utrbcrkST74VltbLbpnZiktj4rlYs5/lIQrroo/HRqS6hR+iTODygOiq07RXL2UMO45Wr/uZdu5Y5MN9reoDAPKTFphwyWNYxtrbNOmbbZr5y6VuUqy43TraO90mQ+exj4eBXBlmiONe/tabPXqrbbs3PmePjyPvUDpBDKVXDSV+H4ASi79jvLJftpeDmGqVTk4cnrI9uw76HfaXHLp5Z7+YSm8v37gIZszf47d+d67rVp8cPbcufbSmjVWWTfWxk+a7EoJMyVtkr98T0kwXYgcYucdk30HolEA0TCyBohGxbcLRJmw+SZBSoPvSD/gf3vnSdjRwmFPXmBWfOebbFkjTNYtyxDy3cMOiPDAa/kBRrMDSAvFIZtX7LgckQsRf/KTn9i+ffvsda97nRhklTNY/AIp7Uh/5D2bDo2NBpCeA/atb33L1ogYuETx5ptvVlyJSQP5uAh4rTJmIesnAD+UJd5HC5dvl30nzny3/HSYSpel3mT05/6pW9Eez9q6Wi+/uiPrkhbe39Fs9ZUltmG1OqOBdqsWc+xoOWncqNoHk5FW3yGGNmbyVCssr7aTrR3Wxgki3SgsXdYmJYNjB8dPnGQzZ8+0iy48zy48/3ybLEWmVYLKrh3bbOumDbZh/TrbsnG9GOBm6+PSqK52az1zyjeotSofQ4P9fhlUb1evGIuEEDFkv8xQ+Ud5KisYsNrSQasu6LHta5+3NU89aIe3vWLbX37Jju7ebq0nj9ggS7qKVWj5ZxqXPWd09tQpDMin9oUDGA3rh+vEtEqEFwxoYyZGCPOlW2UqEyPC4JLLmYZzzJF7BuRJqFW+xKz88qnCYlf4esWEhsvrbeKM+TZUrI6PU8g4mFxxp0MHFErpt7Ypn1VKW/lBObvy8kusp6PFfvyD/3bm1DhmjMqOEsVG6CQs8xTPM44XDaBuqV7iT5Wd/J1d+oF1HkAvlJPZEg8qfz7anYvX6SUDWXvyETQYwgzAN7wh2mFA8D7PW+7b08vFGU8gmw7vpBUCewD2xBHp4DcfEMpC8ME9CWcJh3zjRjy4857/ndonsybpiRvJ0LkmuxGIvOKG0OX7HfAsQwcGvZG2+1W9kBf8w98YDSSvXj7VV4pH5VMcPIHAd5TlbFykIQilBMAvJvAT9gEedw5vgYv8sN42lC863Xzq8Zk32YEjXMg7CklVRaXH9cgjj/j68T/+k4/a73/4923n7l32j//0T/aDH/1Iika/BNX3qgN+r590xM3r5KSjq9uXbHFiD8cjs5zR91UIn7R96F+Rn1V+kqCkzGWKRtpZQ5nOlidnF+8Bjoc8/IR7Fm/Z8AFh91om4T78jaRLvLQzhCBmSNasWuWDHFdfeYUcZS9/rgzn6pgyepi8/EAv0AO27qY4sAc/zJRghzuAM9/kP9oAbuQR+sSO+gR4h0+uWbPalQcuJyYshxNAEwiMNRJ6ESBZk88Gd6Uk4Zf21ue3Zu/avcMOHNxtd919p+JgXxSCpGhSaZJ2aiepnXkeIYJhlRvG5sUEf7S3VH+k72UURBkA8u84yLkBgWdHCP/1IAzCI093l2FgB0W4oLDEvv/9H1pzS5vkigXK07D94he/9Ds1aJ/0FxdfcrHPlLPs6JxzFtgnPvlxu/66N/hqjWrx75MnT1nT6TNKrdCOHztuXIbIoBv48LsslE82V3d0dkhAL9c3S6xY/kg999muXRvs/e+7w2bNnigcMRKf9iaAC3h0eXmVeEqBPbniefvGt75rH/3on9iypUtsx+b11nRkv5UO91l/Z7PvKWk+fVp1I36pdukKn34l5ZW2eec+3+hepLjYJ4lycPHFF/typkEpgL39UkRfeMH61PfSD4FijodOOETeo/7Y70jbA//gE54cCiD+wK9wLfyiIMAnk8ye+ppUN/Ko+ocGoCX6+uoqZh5Y+tnt+EmzadSRaFVP31cSdawooD1wCp1CU1zSyQl/p04ct5UvvSgFpcJqRHbFUtYICz6htTGNY3y2jtPWXl6707g4mRksDuigntkPxamBxeBf5cRty5YNvlqBwW9OZGM/26BkFFDgy6VVRhUlZ2hziadwhHFRQbF1dvaqTNV+ceSvf/OgXXjRxTZn7gLfH/SLX/3W6saMtQ9LEa5vHG8z5sy1SilXL6xcY+U1Y1wpqVEbe/DhB5NScvd73/NZjjukkbOpj0zTADAwhCBwnkA0jGgUfIcbYUBi1i0aXNglJEcnQrwjHWj4AeI9GxeQ9YcdDZf9FgB5j7h9BEWAO/4jPBDhAfIccYa/rN+RvI5A1n+Y0SDChXu+X94Dz+Qzmw444cZ2RhIfffRRW7lypZ177rk2YcIE95vwnNLwDcMiXDT75JabGtc7kOIvtKeeWmH/8R//YZNEBP/1X//lIzsIF/nl4zub1+wz3gP4zPonX8H4SZdvIBsu/GKCdrKQ9RtxZ/1l03PlgxbMf8LBHXiq7IRhM3elhOzejlaZMz7i0t183PZtW29Vxeoo+jpdGCgWEysorbJOMcW9h0/Y+KkzbUCMnH0gCOPQE6N+Y+pr/BbzgqFeP/1KVtbT2W6H9uyxuooymzV5vM2UaagRUxvosYHuNtu5eaNtenmtbXx5lYT9XuvqVMNTOJhp4bD8FYhRdPfA9hTnoJhvtzUf2WntR3fZqZ1SRFY9Zf2nDllJb4fVSAkpL1SbE16rykt9pKdM2kiJyu3rcoWHaglBlB3GwX0+SF3pG8EwLVtg+hjPnMEO/mB6dEhgspAqg77EWPmGN3ASyjDMWf4raxukmCjfFbU2ec5CK65psBIpcyxB7elDaYYPKL5ejk6FPxT7bAnpVzGa1N9jl1+4TApZu5Tue2zxokU2rrHRFSr4AbfgcsQh0+2c6kH+fYQUd317PYtkGVE+yyDJt/xAb+Q3aBAI+qY9YDy8IEtbYcIeQ1zY4SfaaEBqfymeCBcAzwPokCLt/HQiXiDSinQjDOmFXyAbVxjs4h38Um6e4S/CEEfEB+CW7BLOCMMT4J1w8Z3FWeDA3WTHM3XQxCX6UHIRPps+3nllVDRGAH1UOpePMISJcJSFuvR8ymCHCb8Rd4SJcOQp3AIX+Aewj/yRWV8+JeHAO92cW8RPiXkSH5u1yTu84qmnnpJC8j37sJSRy6+63L7wz1+0//z2t61dAtott95qv/cHf2Bz5y/wpSW9ag+cwc/eEeiYFpXyqLQlFJAH6BpBGNwB4AQ8ky6zASP5VRT+PwupDjD+pbBA+A+IcIGnLJyNO+MW8WXjyactwPGkd7y5yaWEHeVAwaJdP73iKRs/bqwEwctkLyVP5aP+8U4aWYUzC9Q/bQ/8kCfaPzjhSGCWDZKfNNuV0iWP7i9X3wB15vnJ1SW4jb5p9eo1PiDjx8aq/+REKvwx2MXeErUMRT1sDfW1VltX5cpItSTBefPn2M6dW+z4ycN+PKufSuRZSP0x7SEUWeLkjieOjt22dZsPLjZyL1UnewrSxZTkLy4xBA+UI/IL4J7wPIIn3HknHfy5vfwAwzwlZDOTjBK8ctUau+++++3v/u5z9qd/9nG77robbNy4CfbSSytzbbrABz9ZUvz3f/9Zu+u97/ETqagjDkNhedCc2bP98B2UOE52ZNa/qIQTGDkJVO1S0UDT9DFet8OSIwe6beKkBjt16qDCVtvtt99gtbXqkyTM+3HayhvCsh9VP8xlh8P2L1/9ul13w832vvd/wAoUz9OPPWStJw5ZfXmRNdaU+/ItlAHKzKw6yml9Q4PUn0Lbc/i4nWxutx714ywxZjnVOeecI8Uq3R9TU1Nvv/n1r62l6bQryMXqOxl4g3eRD5RGlBMuDfa+SP0nG/eZBUqKLUf6ooCpnoU3ljSxIgA5Qx8+K5XKzoBemfez4IOBPlkq34mOvf8VzlOVjfQF/IfXgUfsol7Te0qL07wY3IN9lBcPWHUldw4J58JnSSn32XWLTsfapZdcaqebTtiKFRuVB7PGseOdHuF54kB+6WdajTDsNPn445tV12YzZsyUvx7xafIGvZFnBmY4vpkj0OFNqYyFnDgqvDedOWM/+vEv7Jlnt9nsuZPtsiuv8j29v33oMSutqLH3f/DDNmf+QqsZM87KJCswuLl+83bJXdU2Z9585WbIHn38ESklUijf//67P4swjwHIYHQ8NH4AuzDeYHPmLCJzz7MN4yyMuGfD8AzGEN4jjnzIt+c7DPFw/rXfepnLG3nAjYYaYSNPPMMuIOIJ++xzNL+jQbbM2XD5ceS/Y8AB6WfzQHwQPQyXpVtMy61YscI2btzoe0GmTJniRxXCbOlMfYRN4MxbHaAL2cUQaqkrNeDoe+pEv/a1r4n4qn22JJZNBL4i7YD/7TuVGZwn+3Anvogz6AgI99d6vhYEbgLwP2JkL+PLH4L2iA7/cqeDZHqVTeL9XNQjob50sNtO7N9pnU1HrbpEeVRYmHZhaaUUEDHF4WJrGD/F5i5cZqWVtT76Ulxa7tP5XIAkNuRhitRQUQb6e7qsQoy56fAhG1SDqlWc42orbMKYaps+aaxNGltvs6dOtGkTx1rhYL+1NjepY9rsJ3FseGWDNZ1ssaH+IT8JpIrNaH0dtuWVl+zx39xnpw/sdDPUfsYaK0ulREl4keKAQsJII9hlxoOyq/BuxydMEfoBb+CAIwLjQjP2ebDEgI4W4ZCTgKAzP1FIdMM0OoxPWoq3IZgWvU1RSbmUtnLrHhDNFIvxSikprm6wxqmzbKhECgf3qSh9OglGXGBkjNzApFlCwDnmdNYlSnewR/VgvVZdUWpHhLdHHnrQN+afs2CB8sxoJiN7TKknhSoJ+YlOUtsgz4wO4U8Cs+yzdIIf6IP2gIEOKQtP3EKwytIVgFvWAMHTiC/sskCcxBPuPIH0TAJD2AXgjzyE4BEQ8QDxdKErk4d8QxjygMmWN/IVBr/Y8QxIdgm3Kb4R/KWypk4TSHlIYSL/WNBJh0JC2g45f9QhaUYc1K37l10Chc/lDZMP2BEnaaf0Xo0jID9ctsyYsMtPw7/VnhFo+ZGPyDfvpMl+KngpfSPrssnDL3/5S/v5z38uoaLfN6j/+N6fWJeU79ve8lb7gz/6iJ1/4YV+yRpLsbgfggMmEBChU/IBKogbQ4LpXXVMPYt3J7zLRU/cIsfkCyE/H1KZEm28apQ85zZS9lyZX2X3ajMaRH6AeM/6HwnHE56b/LlfN/CmIVv54ot+m/dVV1zughndBko7NOIgr9k44z1olnh5Ul8MQtLny+Ksv+ARjrOcPfVF/SVcJ1qO9pTCmB85K4zYRRdeLL8StASpTqgL0R3Cl7gb4zEIaCzlqqwsM447L5Kg98ILz9jiJef4YCECH3yJtfr9Elzpf7nHiUsJudn7hz/4of36V7/2Cw3nzp3nM8de8FyagTf4Av0zEOUbrc6wozx4AU/ExUlaLKnkcBE2ILPB/cGHHrGv/8d/2kc++jG7/vo32slTp+3RRx+3H/zgBxJaz/j+VfbRvO99d9uHf//3bOnSJd5PsB8IumSkH9yhjHA6WZ0UtLq6aqXFaY1dPvgEXpwEBFy4m5YBsVS5VTxw0Pbv32rnLp1nF160WHVPvAOusBIveIPXV1bV2qatO2zl6nX2V3/zWWsc0+grAL7yxc/ZsgWzbGJDtXU2n/LBrLoapS/8cjCEqN84Wr6ucbyt3bzDDp5okgSt/kq8ZvHixXaJhHOWG+3avVflbbYf/+hHVim+/MYbrrPKCk41TYI29V9WVuF427V7tz333Av2C7X3e+79qf1Kigx1+Ktf/tpPRl29erUdP3HcZs6YZjXCHXlxuoHeBdQP7TrVC/Wb+lnq1+tO9vBDfPNMqKMkSSlBIaZ+oY60nDkpuyj40Nj+fXtt7JhaG5BM09neKhmxWmmLtqUcV1VXSGlv9SVl8yQ/VlQU2HPPrlPZj9ukyZNd8eVC2DGNwq9wz4zNzJlzrL31uK1/Za9kzhmih0rVa5cVS54hUxz3zGZYmg78MPaXcLogqxxYbTF+4ji7+NJzbcmy86yrZ8AefOQJO32mwz70e39kF112tVXVNvq9bANDkjUkvaxeu8Gq6xpt6vTpUpRK7KFHHrQO1a0v3wKhII/GkAqfNHe+A6lANAYM/qiEaCx8h8n6BfAT/gKSe2Ikv2s/YrJ2WeCbOONSQBoxyAq/mMhf1n/WPWsXQP7z/YSJsv1PkB8mC/Gdbw/8rhv551bNClu4cKEYxVJ78MEHfd3nk08+6fYzZkA80joVhjqMslZX1zhOuAiKk7Y+85nP2IvqFNCGP/OZv7IlSxbnmHOaJQKyecq+ZyHfPuFjBCd8Ey8GyOL2/590AnDHEG+WaYdb7iXZq3nTidCAcPKcyR7BorONWZIWG+5pt+P7ttsxmYLeNistkJAuzX9gUHgrKrfhYgnXBeU2a94SGzN+qvXJvkgCuJ9Cobrg9nNxLikFNKlBY0uIWo3VSpk4vnenDbSdsSoxXLE5n4Ep4pg9Me4S5Y2jQ8c1NNis6dNsXOMYCTW9duLoUdu1dac988QTtn7NS7ZvxxZbunCObXp5pVUUiXYHe61MTKhKdVspps3Gc7+1V50Z69qp7aG+Idmp3fraZApOHTCNXuJramFzKCN0/hwL3KdOlo32xeWlYto5wU3uvmxBzI47UlBQ2HSo1iFkqg7FkDj610oqrVs4KRBj4dSt8dPnWPXYSUQmd4RNBNMi0WKJVSp+OrEWdXjMfCCgMbpVro6KfTAtxw9Ye9MJO2f+XNVBlz35+KN+6Ry02d7eobacO++ejps8UN258rmhhnkIsqPtAby7UqVn0BGQpSEg7PPpKwD3iDsbV5iwAyJ8ckth+fbOSga/8FPaJk9MpDdaXPFM8SX7rHvkGcj6CTfaITjI+iGNLOA0kgZuKQ46yqREpGfY4y/iB3wjtsJ53nNxh3t6pnd/5uwT71F42dHJRr4D4ptnKCUsBUp5TOnzzNZv+Mdky5jyP+IHiG/yyxOahZZIB19n/SodH6zTkxPpOEr9G9/4hnfklKW7p9suu+oK+9OP/7lfEMasCJfoQbcIhsUlzMLAY4Uf0sOkiPUe5UtCd7g4feTyTBhmECLc2XydBY/EnzwQEsKPh8mZBCM0kIV83IwG4R7xhRmBrHs2Picur+M1q1dZlXB4zfKrXSBN9R65ihh+N62zgF/FhaDlsySqg2hD7uzpppmDAOoTpSTiCbrjiT9uQt+8eQvYs6uvXu5+HP+iuagXjkVPweGhCP3FEp45trnXxo5rtOdfeNr3Y1xy6aUusDeOHesyCf3OE+LrbBz/3ve+63eDHT9+3ObNmWtvectbfGAR+QqBkL6c/GCgtxgMBgIPmLN0m/lmFD4NQqZDchjVh99y4iYTyHv3HrQvfekr9uZbb7f33HW3/A7aF7/4z3avBG1malia9cEPfMDed/fddt1111pDQ50vy0KRpH3By1PehLMc3VZXV9qkKeNtytRJEnLHW319jU2ePNHzwmAos/4AQm1VVanwUaB8bLJ3vOMWmz1rsuJmyU8ayCiXEsAsCX0WSsMX/unL1tTSZmvXbbAfSXn4mZT+MycP27VXXGRjqst8PygDgRy5Tb9GH1dbX696Kbfmji47crrV9hw6bv0FJdbZne6zWfH001Is7rOf3/9L+9nPf+HH41aUFNmbbr5R6TJjQbkS76PN7tq1208cQ2YCp5yAev3119vdwtGtt77Zli1bZosWL7KmplM2fvxY8QaWOJu3e3AVNEQdETf0RjzO83L1BiBOBN3iT4G9HRDe+2ts9e9sWOoBhV5th3t/GDwcUHs4efyE6hyliBPEBlXuNvWbilv0WiJ6TYc2cD/dHtu3f7fNmTPPauoavB2xuR1aHR4utNqaOjuwf5d1dLZLtpwiWmRWqMvLxAE8LPkD6JtRgGgjtEPkiGHll0OCyqtrrbmt07bs2GOHjp6yP/ron9nNb3qbDQ6z7LtcyrLabGmVGE+5PbniWb/wcuLkST7D86tfq26khPpG92gQCYmpMQMgNgvREHjiH3/BFCKOAPyA7NS5jXToES7SO7sePGdGg3y3eA974iN+8hL5CLesASIfAXwHRP6z/rN+wz7fZCFrF/nIQriHCVyEW+QPA0CQMAcuMYrjgU+ePOkjdhjOxOb4YDR3FBb2izz77LN+7jgjIXGC1+tf/3pXTpYvX+54YvYkpoojvUgzH7Lu+X7yyxjlifrID5Mfnu8ofxay/nAPP9n4PO2z9ZkECvnUf+F1mHhTXkppNP3dVjzUZxtWPWdqGhL6B11RKC0WA+8fVmNRDIVl1jNUaPMWnWsVNWPUoKt8CpJja6FTpaQEWMrBBliVr1AKgZSbzuYTdmDbZitT/A0VxVYtBsDGczbjwfRgL8UKz0wGsxGsS544frzNmTXTxtTW2dQJjTbcJ4Z6YJc98fBvrK35tLWcPmVVYrhCp4i0WI2+RI1fCnipGKDaFOhgmplbdgsKxABRCEQn+vDRFxgey5/Ahq+9Vt6LVF4VxEclisvS2mk2tTOq5SM9Yp6MXkEXLOUiPGtCwcGglJI+1CsxlKKqemucMtOqxoyzzn4pdkPMkAw5nshYOuZx0Ncqp3Tp2KSMVJRaXaWYW2ezHd61yTrOnPDlbNOnTLT62mr77QO/8Y5twYIF3kn19qqzJc8OlIXYoDcVQ28+cgwN6Am9YYJWgv54j06Bd+yy9vGe5UlBX0D4j3YJ4C8A+wDsk1tyxzs8NPKWDZ/f7rNpRjyYbPxZCHfKkP0mXuwiftLnHUMa4Q+TBdyyaWXzFPYRJsIjVIAb90f4TBifgUCg1o93wOsLP3pnNJCwisjdArJp8k46vEc6URbKBc2GfyD7Hv4IF/nFACP+yF+qI3eTCVrx0UrarJ7Q8aqVK11I4p1Z6iuuuMI++KEP2g03vVECQJEvzeFwEmb5uiTscdM3NOyzfkovKRqkRh4oU5qRUa48XfLKE8B/AdbgT+9nFZqMSaBn7v133V5thy1OWbusHyCLHwzf8R4m6iUgvWfdRmg9tc+09I2LE5mFve7a17tSQjuWIxGkePz/SNrxHnnAH3XDKDx1AL7SaHNq8xEOg13WPkaxCY99xM2ynY0bN1ubhOArr7oq5z9Ha/I3KB6WloxCz0ko97LJrqtbgm1FmZ/ORV/7zDPP2BEGmXbtsvvvv9+++c1v+jK/Q4cOSREY8Jn2W26+yf7sYx9zAZ59BSiRnLLGaD+KRShaSRlIx9FiIr+R95HypqVp0TYwDOKwxKZOAuKpU2eUj//yJUt/9Zn/K3+l9tWvfs0eeuhhW7hokZ1zzkK766677CbRMEu1qBOUMFYXkL5frCtbb6tqI6QzMNjvuCgtL1I/kZQ3lvqgSLV1tDvNc7cWe6YYrZ84cYzy1WOnmw7YnXe+xepqy0UXLH0SX5JfluCRFvtePvf5L9rhYydt6oxZVikBuby8zE4cOai+etjeIKVksLvdBxfpz2mbqgifhWdWiOXFveqndh48blt2H7CBglI/CfLSSy7x2ZLl11zrl0bedNMttlYy0oc/+AH1wWMlG9X5MnZWkNDfMWvy+S/8owv575ey9jHVF6eS+V0oqhf6J+4gmTlzui1ZssgH3jgilxkS+AjLrnwppuoGfDkfkhvfQTtUHHb0u2nAx53deFvP1XMMJqZvJgmSgo0S1Nx8xlrONFt7W7s9+tgK464Q8ihOonDMwKMk9Xv7q6+vkzI4S/kZsj17D/tFk1OmTLMJqvO21jO+tKyvb9Aa6sf4HTubNm8SjY73ZYpn+aAUePgRAN0ygEm+OMK5qKTMOumryyqF8yI7cOSkrXp5k33qL//Grl5+vfLGrLFopqxGCpNovBjlZMief/Elmzl7to2fMF5trMB+8aufO/0Vve/uuz5LQk7QQiLgDFIAkiH6bMPAjyNX7/HMNp6AcAeZ2fCYeHeFRQUOu3zAPsJGWtnwgI9aKb/hL/KCO2HiO9wjHIBdymN6zz6z/vLfI26e4T8g/GbjCbvsM0x+uQIYWSQOb7AqIx0lnSGbtlAsLlFjO3bsmO3dK41UjG/r1q1udu7c6ad2nThx3JnbH/7hH9pHP/rHdvvtt4uB1jnzID4g6hvITz8Lkb+sCeCdMmTLwTu0g8lCNlzAaHZZCPeIN9JJABvFTWXhM+oix7BYNuGCgJjEUH+PhOE227D6RRtfp8Y22OszHhUlbMijKSvvHMVbUmELl54vRV7Cd2ml9YpxSrTxZUh0gtwZokg9fmTvxpoSO75/hzUfPWi1pcVWKTv2TLB5DkbB2lTaMg3a8aE80jnT+AbFzGukxEwV4540psbmTp9iM6ZMttPHT1pHZ6+9vGGf7Tp4xE6191urqqxXjJb8MU/DbeolZRXW0TNgg6zHVVnZfM4ejIJiMQ21Cda5UjaWnsAMMcEwkXqgA44HJD8wXPlwmsEwwstwi9imDaIQCR/9Uopqx0+xyjETrGrsROuQQlKkPHAEMIqHCwmKG/QwEso3ipPnVe4Dvd023Nth7acOW1/LcSsdFi2qoyn0kbMh38j3rBTsCRMn2qTJUxx3dHLelqhaPQv83RHqDNyFkwxN5Lc7BBHsMPgL/gWEXYQB+I74Rugs+Q3BJstvInw+DwIywR3CX374SCfswy0g+x35yuYzGweQdQey6QHZd+ol4sTgls0jfAcIe54Y/BIWHu7pYTK4BUjFw8DL/CuXfz3xj7CqR7IjfK4cWUN46ozOMZY34S/LuyJfAGGA+AZ4z/o5C/qkPbhyIPdIjxjYZ6AA/s2Az/e++13nt/BQBBWOUx/P/j61aQaKYm08e7gY7Wb2kmWTXk75SbMYRImAooRl+JG255i8yZAH7xNzdlHOKFcA35gULPXXKf5URo8ni0/ZwQvPfssA+M++A1GHWbf8ZxaS3e/Gq//CqziIrLZu3mxNp07ZTTfeIGvhWO4+U4+jQCHTMy9+vr0c8ocswiWTtEHsI3/wukgfwH+UARqlD03tNi2nDLyglNBX0n9edeVVsk+j24Vi7Cle7kGhfSTcebwukKXBDPjn+PHj/cAY7hRbt269vfLKeh9JRmk9rHg72tvt8ssus09+4uMSiG/0Y4RRysier9fXj6U0DQ0Nnjf6Z9LGUN54jzLxDiR72hEGuYyZEpTgIQnz8E2zL/2/f/XBos/+3eetorJagQolRFfbVVcvd/rlsBuO0qWeuqVkMZPNO2UjbvYQ0OZQ1ODDKR9qb8Oi7aE+n1FheRqC+eSpk+3cc5dJ2J1uzWdaxMtR0PskQBfZ0WN7FbbTbrv9BrUF6CHxBNoHbYNZDm6e/8lPf2Y33vJm+79//3l7/fU32Hvveo8N9XVbd1uTXb/8Mj+khpl2bkdnVJ8T7DjhslpyUVev+jL133sOn7ADx5t8puTdd91tf/PXfyOl4jKbN/8cKWKLbeas2fbAb35jl198kc2dM8OXU6e6KPB2+/DDD9uKZ1bYpz71Ka9D8NDe3uYCvs8WiXbZu8FliITjckrqiTrEMzTGu9OkvmkF8Ehftgqv9DqENlV/zjtTnXo9yg0+EW2ewRyXkUWPcVw4g4bcAcO+UdpCCasUFNdLK7dIEa1R3zkpx48KfS8QOUhHcJtNnTrFJk+aIBrdbtu3b7MZ06f5MjyUHZorfKexcYxkx2N+8hoHLVHmVO8gKekEGJZtcR9JV8+g5I8yK68eY02tXfJQYa9s2mnveNfddsWV1wpvDPiUSlnjEAPKyOBqkQ8uvLxunR90M05KyaBo6tcP/Eq5Fc+kgQXQAfGdkJO0vGgI8YQR5Jv8TgETQIXR0DDE70w/F58XNA8inoCIO57ZvABO1GI6wWzI92jxRr4iHBDv2TTDD3b5eQn/4Se+gfCbDRfvmPywWcj/BrCjHNQHxgVIxcOhBCgnzJowNUwj4lZalnb96le/sgceeMBPhmFz/FNPPWnvete7fHMa4QhPXDw5LYRnpPW/QfgNGK0cAHlOnXBi7FkzGkS82fjDL89sHn83DrlBT5msyVeOPkYafntnR8KhhIb6hnoXuKHFNLrTpmag+hGzQ/1gar68stw7JKYSEVpKy0v8cp+S8lIrluJRWKKyMZok+76edjtx5ICViNGyL4RYGMlj1EU9mPVDt7TmXOerZKxYGeaCw4aaMglmfVZS2GtVpQrXesrGKM4rLrjAlp6zxM47f5lVNEy2toJKe2nnEfv1ixvtmS37bGdTl53oLbQTXUPWJcbA0cW96lA7B4etR8my96O8qtrXxqJsMLJSoTZSJFwO9qgtdnRaX2eXlKd+61deEyMs8KUJILNPTIrNcCxFKVUHV6jOqbBUjK6iymdHGiZNs9LaMb63hBEPOgeYsHfYwhtrvsEvo0+MOFFv0ANHgXZ3tltHS5MZRzB3NlvZcI9NrCu3yWOq7LxzZtl0KWjf+Ncv287N661AiiNqEStvpdo47pzNI4SpLNBGtHXes3wI4DuE6qBH6AC7bNigraCvLM3xnm+yQBrZdJOfkThIK9pcAPHSRuBZ+fFlv3lPtJzyBYQ7T0zWLQA7DGHDX0A2XDZu7CgHEOEB/IS/rN8ArOTiv6R9O7W7Xzq5iJf7cQJPgTPwEvFn08DgL9LhGTjEH7jjnXYGXwTHEXeY8BdxR7+Qb4rVRsk3+UNB55sZSgRWeCbLX+Gzp5tO21x1oP/yL/9iV155pV8+S9/W3tpqp0+cknYj+pQC393BiXo9EgTU38mdvPieERm9iR+RN3CPSbgDT682CQcB2feAEVzxPtIGsgYIPAfOw2Ttwm8WIk3csv7ChF02b2FP3GECUOa4iJD6iryD//8NsmkSX7Qn0om6j+9InycQ6UT4rB0Ab582barcVBbVDqcRFTu/omKSQTCEt3loBVNMHo5jc5kFQ8hqbBzvG8h//ON77Wc/+4X9zd/8rWhDZVf4q6662j716U/ZpZdeIv8SXiX8cyR8qfoKBD7yixDJJveWlhbPG+WBtuEPkd98A0AnjNyj3CB4Eg4hllOm/uVfvmq7d+21j37kY1ZX2yAhNc1WXyYF6eqrr/Z+LtEl/SAb7Fn+ndLmCbpYwusnOKoclNXxLYWAk1DU3ahvKFbf2mI1dZWKr0wKeoFNnzFVStob/Z6OBQvmS5gulDJ/2MaOa1B/wtJEBHeOaU50wElPbC7fv/+A98u33na7NUgwHiuZpbmtNc3uC+eUk7s2mFnh4IhOtTGUyIkSwsFzpYT02to65YFN/9xP1mabt2z15cMsK0YpYAYHt8AfZUWpGjOmwXFx8OB+u/enP1H+b7LzLzjPlzG1Sz6orGKLAPxDgQqo1yH1bcqLD/qJZ6h/ZBkZyhXp029Wqu/jG26YNbBIDHKJ169wjQIBf2JJG23C8yfDE9oD9+SbgT/kCu5jaRgzVriebcNF5Xb+xVfZhCmT7NnnX7bde4+JbylMf5F1tHVbj+iqr7dL36KP/i6bM2eavfc9t4lTmf3g+7+wo0ePeT4o29Cw+n3V15w5s23XLk4KVX37dmX2LbNfSmZI+JcldN/U1G6Hj7bangOnJecIR2VSuAurpAz+nl159XWSG6qUZ/Y1VRrHUbO0ENoSozWuQ+hVW6BuKScyA7ik/EXvfvc7faYECyoJAEEA3wTABLKigUfjDzvgLEJzADETBwY/nmCuc4g45St5FkQ8AO5Zkw/4xcCUsu4pzhQ+Oq9sPJF21mQh3z7iA8IuGyZwlp/3+M6GCfP/BVI+E77AdQgwpIdGzxIuKpTy4xfFDAODY+8I6bCnhLBMpSKAs74SP3SmMXqUn6/8/OV/R7l4ZsucfQ+cYZeNfzSThfjOt89CpJuNw717+jkhDpzp228qVxm7VW61NSkOokMJwz1tZ6xMJM6NptxQ3ie/Hb0SpiVg+2U+02dZP/GI2QwrLpY7obQMSEhmbSYbHUVaVlEiReLMYTu4Y7PVV5RZmcKUiXmxMQ0PA8pYrzoINTVnpKzzZaTDhWrZsoGjUIy6QHnpbD5jjYw6FZVYGyNN1XVWVl1vy65Ybpe94Ua/Hb67oNQOnGiybXsO2uETZ+xMW6crSoOKZ0gKQb/iVGsTjwc/wqNSgdEhaFEjg0pfXMXfaeF0aigSaRmfLATgC+XNN+gqXLc61+KKaqsdN9Eqx4y3gqpaq6gf64pQoZQf76QoD3HlGA7sNza5p/0kdJjckyIFqWjIThzcZV2nDlvRYLc11FZY0+njNuiMrtAmTp7il3w98ODDNmHiZJs8dZrPtBA/7YG4WQZHUi68UU/uRmkT7QX9AVm34FnAaHQU9lmI+HAf7ZmFiINHuNNWacPhRvyRD55ZyM8P3/lpANhn4wm77BOI92ycAPa8Z/k8cWEXZQsTAwwRF+7hx58SKIgVg5+R5FN4jrrFCjf2n6TZs5G8yOVs3FlIcY2U39PIpQlE2THZ+Eazi2cW3F3PJGyk/ZNRNmZwWP/PHpL77rvPBcZ33HGH/emf/alNGD/Bzpw54yPbxFDDsg+1F5Zn0qSZlWRpCpuYcWepC8krV/ql+iY9ikEeWMLhM0nkO0MPlA8T5cU9YKRserp7uOXikYmyEEfWLSDfH++B09HSBCLdrH0Km/sQ+LI9fbsfGXCJOXniuK1etdIvT2R5EDMlHpd+XhZ5T2UaAeLAzvtYOZE/9vEgHPOOwBZ9PMI4EGWIuAjLdxJGR8qKYTYXxXH1mtU+Kk5bdZnF60P4lyEe4qTOeE9xs2w2LXsVtSgNk4B2Rk/xeAnyLNfidEsGDj/2Jx/1o4W534RTF+tqq/Vd4SPtDACRFjPC0SfTf1M+ntiRX9INk8qS6hRlhNkKZAP6dgRjhNWf3ne/759AUVqydJnaXInzc5YYggd4Nn0US43goRBuWVmp/KS24MhWfTBTwv0kaZQfJV+Cs8/CJ5kHTyzr8YNU1M+1qT/atnWXPf/si7Znz37holt+em3b9lds0eLpdvnl5ysO4ZR2IL7BPScoFigjGzZttmMnTtrt77hDfVqFtSivLDsaHuix3/7iPrv2ikusobLUjh7YZ41+XO2wTZgwUQSovIIjxdPW3W9nugZt75FTvnyL0yKXLF7shxBwxC/1Rme7Z9du6+/ptGlTJ0mhMMlJzX51wKrVq3wfydve9jYbO7ZRSpfCKH4Ee+4iYeYHhaqslFmpPj+ACPnBZ0Dom2Soe3gJ9UQ9jvD+MECqy4Rn0S5hsda7W/HOpz6QG/j2p9xRCKBZ+kCUnnLR1lHhbfHipX5j/5ZN243LLOFTLCHlzjJuf+cqAlZvcOrXhPHjbPLkCbZ79y7btXuPvhttnEwhcoTqFno6dHCPZ2fCxPE+QMOt78wWkTZK0vBgsa1dt83uvf9F23vwqC1ccqHdcus7bNHSi2zM+ClWVTvWenpRrjGszCnwZWLckTLgK0kGpUQ9a7PnzrfxEyfa6aZTfvqWWoSUmZywmxpearQ05EBsdFjR2APwF51aFhKyA1h+lM6mj7hjGovNTaqanL/RgfRIg3DxHYb8kLcQxiON8IdbMKTXMiONO+WDZ9bkA2HimW/CPmC08KOBa8kZ46EUjXdUyh9r+1mPyjdTqYx8I2TX1dY6U4TJMKpCejBVGgJaJ2UPJswIDEIhow1o90y39uTWtKZskm+Y7cj7aAZG7cxahJveR5h/QNQz9ll8/E8wmr+IN+KLOMPwTZ0j5PumSfklGj/pho5F9Nuvsh48eMja2jv9Uj81f+8QO9rbXEljlN9PjGLESEpHlZhdo4TiYZix+C4jLCguw2qMnVyY1dku/9CkUhOz7Ototl4pOEM9HRJK6JC6rFDMq7Kq0ipkOHCAeuNkEaY79aF8wmpkJwbPTbYoDRzxx8hLTW2lnzaCG51eO7MZxWV+U/qkWfPsxtvfYR/+s7+wW971fiubNMs2Hjljv31hnT23Yadt1/uJzkFr6imwkx2DdqK9z0519Fpzz4C1iSm0dnSpQ08XGjJrgvLE2lyORCwqFrMTo2AZl1qbflLESivF1Mv8ZK0aMZkp8xfZ7CXnWVkdMyRlvjaUk13IJzyEMsHwhE4rl4KGsNTe0eGjo+xbKVZH1NPaYq2njtsAHTLL10S3rRLwKsQjiob6/TS0wt52u+K8hVZfavbwL35qw8LHcK/yBj/y9qoEcnTtvAGGTqIZ4DMJESzDEY7ll/0y0CxhmL1h2U1QXZaugCy/C/ssHf4upPZB8BBewsBHES54Br8hD8HXIh0gmxZPgHDBg4HwEybCEiYbb0A2boDvsAPwmwSRaN/JjWekG3nAzvGn+sTwTrQpvyM4Jy1wHsuz/BhM8R940JDiomNlvXp2piNbzixOAmjr8Pno+OF7CE0p/8mQLmGJJ0w27vimPpJJp2tFuUgDaGtv96UF3//BD/y0mh/+6Ed29/ve5/y1VbyD5QacvAWwWRSe7KdnKW02xIPNtHk0zbx4/jxvqc9JRvhVXqLOIv2swY68ZQ2Qfc+WPWA0dwx979n+N2fAZ0CEi7BANl7eX21erZAAPtCRcff4ZRCY2VjNcarRHqiPszCSjEM2//Gk/p3X5OKP91SWERxE2HiG3ySLgGfwnfxz0aHP4HZz3wbDwqkdw9fYhF0qHhcmCbZpKSoKCCPiInSfWW5obPTBE/YyIsizRp/9fsXin01nWpUXlsaM970THZ3qe0W7XCzHiVP9A0pTAvSJE6fs3/7tq/b1r3/d2ttahZIQ4Bn4UfuTQJxmNxL9sJ6fNtDc3CIBVUqM5AGWkd1338/sfe/7gJ133gXKDzxkUDgf8D1PAN+16ptwhMbon1yYVt5YfugKtZBAHcE/oWEOUhnoV7qD9Iec1Khy9pA1VgsU2Imjzfb8MxLqn18ppb3F2iTod3C4TC7vXEIJvXNfFko7x+VSB6mOCm3ty6/YFVe+TvVRqzIXS5Cu90NdyCNeTpw6pX562OqF59aOduGtwo4dP+JyDH05mGoYI7fWVp/hRC7oE39hJoBBNugOYPBr4Tnn2IoVT7t/FNtKCfYcC86Sd8rMHlygVzIDAw7MpvjApuq9XHVOXBWVldba1ub1wDd5CDqLtkv54Imp/aVBINwSTSdeRdcBDjDcV4TyAW35Sgt8ESeaEyA/KHJVqjuW5ZWrTbFhfebsuX4x6513vc+P2H308Wds05Y9dqa5R/6K1Vf3S9FTX27wm0HVzzGbMK7e3v++d3j6v/zlCtHNQV9Ch0V9Q53Pch06eED12OoyKCdqggvatg98V1e6Ikwum1s67V//7T/te/99n3V0qX2UjrEzLd1+yhbHMrPEjVkuFFr2iIb8iTxKeGQFlpqDAwYCit75znec3VMSyAnALpiCBxASeWIfBkSHe/KTGg0MGaAjSpXBFJH8Er0aLpVCUhFfqriUVsTNt1ecgHfsIp1wh4jCPxBukS8g/EYc8Y6fKFMWIi6ekT4Q4cOdcGGXjYP3iDf8hL9wB/iCcGGGdHjgDobh50F3p3OxWdsM4RME4k+XNDHCM6CGXaF4E/MgbsoDc0n5SflN8cX+DtJN2nbKjz5zdtk6wy1ByucIgFv9z5UrC/GddSMf2XID+eHSWtXUYUYnl+JI4TFR/hRXatAOHhcNG3fFI3fmAcBTW0uzNUvgHRCtQXeMdlRL0D1zcLv1NJ+Q4E88YsoK0y3/xeogmrsH7LyrrrPhsnrr7afDltCjeBGISyrS0cCMOlWWiTkNqmPpaLLdr7zogvSQGhUb28kLdeKjK8o7qrdTovCLEgKDD6ZF3dAWih3fqnvVPwy0Ux1alxp064A6zUlTrGbsBB+RoagI+Fw2dO5ll9vCCy+2sqoGa2rts+27D9uBI03W1S9aK622gaIys9IKKTUqg+gInFANjI6xJrhfSkBRqeiEi5c4gQS6UXYK1OH0dAuLpbV2XIxl2qLzbdHly624cZINlFVLSan0je+c3w7THoKWlHvKVi680MEzClfK6Io6smLha0AMiLtVCrpb7cSubTbc3myFPZ1WzQxNUamYsTKm8hUKR/1dndYohXvmtOm2ZdMWsmUXXHypb/QvVsfrzFoFAYd+E73TAnSSow/hnnp1WhY+0R9DKPa2rG/9F7ZloBvs9KQN4U69BP3zhBaDfnEP4RZItInwkTqa9J380Oaw4z3oONpGfEcc+UA4DPGG37DjPeLJAt+pDSf78B+QDZ9Ns8RHANPdMt6BEj/xyCRfqY3ApxS5OiZwiVvOby4v2fwQTuKL7FI8CKHkDSXF8Use5AfhkDrg9BZvu6pb8IXfEUPc4F5uuXeWPvCkzsAR6US9uLviTwJ34okJZ561XPnBS7IId+ICP+QVweKll17y2ehPfOITvlwWO0JA2xwc4bOLKgSChEoJgp32KA+zBYDjJFcFnhfavpdffuXAwFw2X0AWn1F/gduU90QL4V8v6ZkrT7aeI1x6pnLzlqyJJ/q3RJOEwy92kT7PiCfSD4gwxOX+5aTUvW5BDnUWSlBzc6sE1hfs/POX2Yxp09yPtz1eiCfqSWGAiJs65cmMLkJQc4sEcPEa6ouBBeJGsCQtD6988IQuEm2k+BJ46f0NP3JUfRT6aZaXXXapj3xDS356luJ3mvJ4kROoV3QQRsnFp8VPZaNi8l+0Lb6K0E3dl5aUu2Ly+GNP2qyZs23qlGnqx5kBQUFOcRaK78HbOrsH7cWX1th3vvM9me/a1i1brbO9w66+6krRHSsexBd9RiQJ2vTvdAVquV52yocdFw+ePN1sn/jkX9iUqTP8+N/yynTYglKjhh1PitDjoWwOQ9D8kPoFroRI7YB2SbwMMtE+fEBUQYfUHw2oqygy4Ues99CB07Zz6xF77ul1tumV3TbYJ341VGo1UrQYdR8e5qS0k7Z792a77g1X+UmLDErQBqh7Vg74/pehAvvFrx+0W297h/I+W+GKrL2l3bpa26xYitiDv/y5XXnJBVZRWmhNp475EbjD6rNYsYBiwHHzYyaof1Kf98rWHXbo+CnrUR+q7sfGy/7cc8/zpcwMHDBDx36Me++5xxWlOfNmqGzgr9xaWlrt5ZfX2RWXX2l1UoroQgrU16GsUe/QgPfZjicGxNPFwpCU8xHHsvia6qWEC8QUAfSlAgl5ctOTtu8zxqoHX6oZ/ZXHlNoXsXgQ4Qjeywe+iM/bmPykPVbMdpVbXX2d8iPFuqfTL71kn9SuPfusfsxYq2losF7x986edtED7aZP9MlFzbSdEhujfn333r22a9c+mzljps9OkeTUqRNVJjbJ1yhhCC6lRwun74dOJk+bYo3jan2p2qnTHfbscy/bw489b5u37lXfb353CdcPcChEi+Sxrdu228pVq+3hRx7zTe6sxJgxd55NmjbVOro77DFmSkTvRXfffddnafTeSEk69wQcQWBHEM/wG8/oPLKNn/eIJ/lLCgBPhXS3MNmOl3CjxYcbkLXLQrhnw4aJTif8ANiPFid2WVwA8f5az0gn3rPu2ff8eAGIS6F8zT+zG3wx5dbZ3ml1dfXW0DDGz1H/j6//h33ve//tJ3z88he/sAce+I3t2LHDtm3f7ushuZETPNLIUxrJgIuRekqdNnZ8hwmIcmBHmNeCKCuQfc+H0eLO9z+SD/KYOrcwKfxIHK+2J0596RUTShYjWV0SVE+fbrKeTtbtlkrwlqYuha9S2np5gQT+E3ut5fjBNFKjMMxUwLyG1NAKK+ts2oJlNlRcpUaF4oBA3SV+IrpSx0TjdmakRlptfdbbdMwO7Vjvp3oNSZiJ/AAwfjo41qqrT3EmLOR7HTAqwIkrGBq4+0NMVlhukx0qKLGeISk+DeNt3vkXWZkYJB0ZzIxp227Vc5/ouqSqxuafs9QuvvxqW3bBJWrkpbZr30HbvveAHeX8eSm2lQrbpzgRpJyhqryiChsUUxsQ7Q0obZb3qasS8xDzLam2LpW9uWfIBsprbMFFl1vt5BnWXaAOkXXJLNvCSOhgKpdRMP3zumUEzDfaO1OWMqTyDKqsJYzydbdZy7GD1nRoj9/lUsNxg1JWpAq5/2L5LRejZDM8p3cxEqWeW0zuCcf9wqXLxLi6nWE7nkTP4I00ARdMhV/om/w4axfi5TUZ4Q3D0YVUktDpeYbqoINwD9oPWg3+wXfwl6yJUddoX9AiDJt4Io6zaee+gYgvH8JvGOLM+uU9DO5O4xkeFyb85rdl4ok4wZl8ed4B4gHofCP+iGMk7tRWU7zJXaTAq2LiKTs9oqQ8I+/Ej/CJXzpV4mO5IM+Y8cJPCJS8owxE+VJ+8ZP6E3Avazcet/KUzWukGd8jJvVLnPjC6UfkAYMDwiidPCfTXPP6a/xkGEb5VEr/oTxhKAO3WPvmfuXHyyPDe9aQ3u/mK2tIduQZ7wGBu3DLxoOBN4GXqC/MaAAeAkcjgN8ULgsRDybwF2V4NVDXiQbcv9uMhNc/0VpS9NmD8/RTK2zhOfPt/GXnKllm4MS3czgK/9mcBO0BCPvMrHFbOH75hkbgi9Ar/kgH8LgEr6b1ZMKOJ0JqrRSRF1940c6/4AJf5pPwyeh3r/cbQYsBCJGeXz1Z0tM3KMG6osJHlKsVV2VljZSTIbvwgovtwP6Ddu9P7tPzkM2eNVe8qkSKT53ViCcfPnzcfvmr39g3v/lte+SRR+3QwcPON9h4/uUv/bNNGD/WB3hcKfE0zWeeq8Tza2rrvNwMNLUo3XHjJ6nf67cv/tOXfa/F177+n54Gg0LO54RVNkuDa8rGvj9WF9C2/NJCx19KIw3gCGeyY6C0o437pZjpr5JjsdXVNKqs3fbs0y/Zwf3HbfuW/bZ/71Hr6lCf1AtuqTfRbAG8kL0qhRJ4t9hVV10qBW26lJked0dYZwaAvTdK3X778GM2ZdosO3z0pP37v0ve+e5/2333/sSeevQR62w7Y7OnT1HaFd6fFCj/hGfJWU1dnTEsxkEsnQPD9uiK561ACuDccxZJEO8VvfTY1cuXuzzlI/MqX0N9vZ1uarJ16162665/vWSvDu8Dx44dZ2tWvyyzRvV3odXXNhCzBHh4bBqU4J+3f9lTz8wecQIWA8TeVuRCPfrBMeBT+M6Ro565FwfeGYRB0B9xIw0FEVAf+e2NmsSeiJNf6pT8czRxOvVy2BYtXuLL5154cZ2NnTBGeJ2sfhkZoFt5lqKp/PdJNiiWEtfQOFH8boyU4T126uQRm6Q2QE7A7dixKr8+QrGizSR+x0DAgPO/MsmuS8893xYtvdDWrd9ux0602s5d++03D/5WSsajdv8vfmY/u+8+yawP2b0//ZncpLCons6/6GI709ph02bNsvGT0vKtRx59SGmINrNHAmeNoyD3HA3y/WOySPeGK4M2HwxtRPgcAcdvLnyWASf/Kb5wD8jaB8MgbPiJtIFsPEA2nnwYyWcKnzXAaHaRbn7aEU/WPp5njX+PjPgxm9TZ0SUCm2Bbt26zj3zkI742FYUFYP0oS7GY+jp8+LA999yzvsl9x86dfskiI3rES1zECfPlHSYA8WOXxTF5oyHxjHJk84cdzyxEuHh/LRPuAdn3LMSIJpAfNhsm8hbv/q13rCgf+MaGTWDgiHtA2NPA6DpQpg5kqKvVWg7vsqajB1wpYTqyX4wL5t0lUztuso2fPl9MToIKfFWR087ZbDcsA+a4QLFMDLd8sMf2b99gpw7ttUouLFF+wDXCFdyCaW+WpqRRJuWXTCi+4VymidsFNOU54Vl+ELSHFL6wzNqkFEyeNd/GTJtpA1IIxAmdibuyQzzKWLUYbXNru/LKlGujzV+40Jacd4GNnTTZTrW22c59B+zwsVNKR8y7psH6xP96+wZ90/pwSYV19aljHpbA0KqOoqjK+gorrLWvwNrU+RTWjbW6qTNs+sKlVqaw3WK+KA8waE71KPNZPEZbUAZh2Go7UgpZwoBy7Guru7t8QzuXSTZLETy2f4cNSjnhtK3eng4pgyov9afys5QG7Y2Ol/seUB649bWtq9s2bdtus+bOtYmTJrkQCSNGiKTTjJHVHIbFfGl7MuCXjlZ2I+0ahQxPwp/7V91IUcMtWeN7RJgBnK5y9BYwEh/+E13mtxWnhZyfrH28Ex9pRNpA+MWEfcTBk7aa/ySeaLtANo787/y4qDcEEIBvj0/vRMUTfPGe2qjyQzzEIQP+fG05vVYuDMim/qFP/LoV7qRJeghBekb6yaQN/9A2CiajjDGS6DErYuhjUMJfmu2iE6cWoV0pNNS14oMmQrDyMC5cjgh0bk+usdfPFVZZ0kYx1Bf5AQJfjY2NnjeAGRQg/ADwU/wFfeQbAP+B84g3a7LAd/gjfNRr+BstTKQTbvnphFv2mc0f+El4SQY/EQeQ/wTIF4AdygFPXP2pF6KWLTb+jQWj4y+98LwEwhq74vLL1NRT/ShVojoLxJRNK97xRx1wT8nZEHJL+R5pk1EGTJSR9yhT0B31jeDIiPjLa9fZtOnTnL9gz+wX6bkQKxpDeeWZjlilvTAgwZAOezHKnEYqK6oknEphGmKfUa11SRh+w7XX23Hx3yefWGG//c2D9vxzL9nqVS/bC8+vksB9v7304iprbT0j5aLLuPtj+dVX2V/95aelmEwWb2WJZGoblD7NhkgoV3tt75AQLEWIclSLN7e2dtl3vvsD27//sH3hC/9sjeMmKM9JYYMv+4wwbUXloBmzUZtvtWD/Zuacb8rmM6KqAzagC1vKR5Xqrtx6ugdVliY7euSUvbJuk23bslNlrrUTx5uEiwKf8WCmgQHBDs9fmeSRSmtoqLbVq1+wiy9eJsVsmvh3kc+ogz/fB1NVbT0q2w9+fI898tgTtm7DRjWaYt/ovkj9GacyMisycXyjLV14jvrrbvUfw9atfqFLgjVH0RZKYSqXArFZAu9O4aCmcYK1y43j7KdMm243vvGNrmR2qm9h+TpL3NgEv3btGjvvvHNtogRxBuyqpfBNnjzFtsiN/WQoqbVSeoJeGPTyfkEk6bIssygK11AvPqH+HjcGNcA6A4+pf08QgxZh4FfEi2BPhM7vztIsJn3znp4AMbsLGeBP+BR9eN2p/5EjChKb/4n/xKkjtmfvLps1e7qU2XKfyWMQlvt5eqS8wv9ZSjB16mSrKCuwV17eL/7bbxPGTbQq0TNLtpw+VFectkYCLF0nPz5rJP7f1dtth44eszfd+jZbvOQ8273voBT1Afv8Fz5nH/vTj9lNwv0tN7/Jbrvtbfb+9/+evfvdd9vrr73RZsyYbdt37rKpM6bbhEkT7NTpk/bUU0+odENWdOed7zqrlAAjCBgdwi+MKZgTEOF4jm4S05AP9zfyHIkzmwcM/oMxZ92yEH7CZMOm9FL8WQj3bFzZMBEHEHFk/QLhJ+LOz3v4xz5rF/YAbzBmlmT58hoxEDap01g///kv2O7de+yiiy6yP//zP7c77rjDzxN/y1tutze96U22fPnVfvcIDOrFl17yE7dgYFy0SCdLOkxJJvwl3EQeaQwA31kcBf6y7v8T4DeLnzBZHMZ7FsItDJggrfz0+MY9nmHOfidfnl99ujAMI2b0mJkRhKAe5hEFFRKgKwrFCE8dtO6W02p8Zp3t7VYkxiLp17oHC2zavEVWPwklQI21kM5AjY+RDDGRAfKnBsM+jKKBHutvPmnrnn/Kygv6rEKRoSwwEsZSLBfgBNQDwhYhKZmP5BOPjB8tLH807rTJm5EXRqnULAtKram9z+aokVtldRoJkqAGk/BRLMXVoc4ZZaRUnZM4kK/XbmputtLKKluwZKktXHaezy70SrvavHm77di+U2mUWOPY8dbdOyhhXwxHnY3YmghC9Ddcai29Eh7qx9t5V73eLr72Bhs/a54VlFdbkZg+sy1sSkSLSAw0Lb9BKYAh0/kVSYkgL74RTzRXXjhkVcWqq952O7Bjo3W3nrKKEpW3v8undH0pmQqM4az7JBgWW5nKVKLOvkztgk1w+w7ut1WrV/uFVSyxQCFBceHUE97BrtODcA8zTnSSBBR9Ob6UzVwnneoi+AX4TApMhBtp09m2kbULP7QrBNMk2L1aEYEm8cM7kB8+IL7jmTUAHV02fSDyjl08wz3iCiB8vh/gbBqyizBnlY/kIxeP/Mgu2ZOnXL4Up4+Cq8yhaLuyrFeM07lbKx3F43Wbw0+UFRwVFajDV517/6C4ecrJ8wpdRD5TvSZ8gW9wT9mwA/ADuKCLyf08nPxjwk65y8VFHtJIeFo+m0b1McSNIMMzAHuAvEUZ4hnpx3u2nFm3eIb7qHUiSOX/3f4VCDdMGrUdCZuNA6Bs+M+GiXg9f3pG/3DWLi+tMNlvwNuYP5Wm24zwuHR8M/hMS4XYA7lrx3bfcLv8qiuISHya04TAbwYHTgMjhrT8PVdO2jvxA+mJn5QHIPxTbp5RXvKA4T38MIBUUlTqm3051YnLiLlzgjKUV6bl1KyDZylOSp6Bp0R/KLUA9MWIOf33mPqx1nJGislwsVVX1qu8++3IoRM2dfJ0Gzd2ooTibuuWstIt3jt75lw7eeq43lts7Nh6+9QnP26333qrz5RwlxXCM/l0Xiq6I9/07/QbLuyquCgDQ0Ol9uijz9gvf/lbe+/dH7Krl79e+ePuk0HxRy4YVP8oPk2YVM8sMVOfRv4VB30K9ZCWhvUj28qagQEuv61VPRbZ0cOnbPeuQ3b6VJvt2LHXNq7fZl0dXC0wZK0t7cpXmVVIKUFxAq/cL8IeSU7bqq6psDWrX5RScp4tWDBX7tQDgniiN06UYr/n40+tsA9/5KP2px//hL3lbW+XnPNWPwXrTTLz5sy20yePW111lfVIsahRH1ei8nAkfmFZpZVJISlQH7Vmw2Y7fqbdTja32eHjJ6WMKS/qQ1iR8NN7f2rf+c537Gc/u88elqyEbAXFsG/iisuvcKWSC37ZIL5s6bnWJOXqxz/+sa1YscJeeeUVO3r0qOMHPsJhFqdPn5GCdswV0TNnmoWHVl9OzFG3yG8NY8aIVlFQgBHaDHpMcgDvQYv5dO9B/H0EeB+hd9oqFcYSf/KEYlhWyl6PHpsxc5YrWJs3b7I9KivpTJo42QZUZwXDRVbHkcrIE8YyuFKbNGGiaPGMrVm1T221TIrJBNUTA0C0N8o9JHqiXTFwxYAU/wusurbGWjlAwUrsjTffZuMmTLYnnlxhR48ftze9+U1+RwwH1rCfioHRdrUB5ISm5lZbvWatzVs435US2sKzzz4tOhVNvOc97z67pyRrAkDk/wRZ/+mZYyIyhH0VAlUIfgnSM5hgCjsCUYHxHvkIv9kwUdGj5TXfjjCkmWW+2fjChH3K9wjk+xkt/qx7QNY+6w7D8RE3umTZ0dEfOXLEvva1r/sxit/61rfsnHPOcUGbEyFQYCoqyqUNT7Rp06f78X7nnnuuvfDCC96A2HjJ+eOcGMN0d+pIyWOO+FUe7HgHZ9m8UJbww5PvqAMg/GWf8Z6FfDviyeIpwmHCOh+PAHaB//CfBb7wk0Z3oAMEZEZoaq2qstyVEoRy/HR3tFlv22nb9cqLft45ayrLpDAIEyLCUusaKrQZ5yy1krpx1jsE06czpTOTgidGJP5PCn6Le+lQn7UfP2T7tqy3cXWVard9PsIrrHk+6OzYHAaeKRUbEL0jUTx+67k6AeypU8pEQy/1WYeU7pDy0z1UbAvOu9AGSyqsX4oT6GGUEBRw8WGvOlg2S1LeAdURCiijTsMS8trFHAcV18Qp02zBOYvUGSxUJ1lta9ess21b93nHOlbM19c190tgLK+znoIymzp/iS2+fLnVTJluPcXl1iXmxXnvSkmdNsJ76hwBZnWoATpw9tkMKo9Cl3dMwwNcTil9qmjIqosGbP/29XZi/3arLVcdDvcKL8O+uVCxSChlNgrlb9CVlKSMVLgQwqY4RoKg+23bt1lT02kp6Rf7jExlda3niU7UkSm88IBVAtACOFOKXv9nhRK9U0suOJF3pU+HTF1Ba9n2/jv0lvvOxke41MZGeFm0K54hFALYRRw8w3/Yhb94AtmwkTfsiJsn8QOR9yhHxJl9z6YT8SJUOe74ljt+XNh0P7gTH+UjbHLDH++0CQQeYkqxCYgr93Mcq4I8X7l8RNqenv4QXpNWk4CoPQ1iwF3l5D3lC5P8uOKBB7U64sF4vLy6Pf5QOkKITGHDPvDlvDfnAL/kO6WZ4uE9u0Qu3PiOdIDse8SNibjjCfAeJsJl8wyQDib8Adn3s5D7zs8LYXkGbWbdIx7yJ5ezfsMtADv85IcFUvnED+Tm8bltJp2zQVIZmSnhgJEtmzbazVw4qQA+E6FfJkkPl58Hj9/zitLDvrs0a5UUY5T2kTCR5yh3PPGHUJmtXwCFAsF608ZNdtnll4ENnxGBruGTcYQzs3JJSSatkXzB65lVKBbP7mjvtdrqsdba3C3BfYetX7dF/E60I97KBF+ReDuDjvPnzbet27ZaeVmx3fDG5fZ//+YvbcH8eYmnDPT7SggOHYH/eb4Z3BKfp09P91UU+D04tTVjbfOm/fbVr37b5s5dZK9b/gblq1iCX6/6ghr1F2nfDUcBEw9tkb4GpcHLJDs/EUnooK9TaXyZVqHy29nRJwVq0HZu22fr1m6WgnVQ5eqSknXSjh05rf5tyDo6eqxFwiUDYsyQ8KTauUej6fRJCe2HbP6CWbZm7UqbM3u6LVq8QDij32D5ltqmlL1i8fte9RkPP/aYvfPdd9qsOfOtvII7VQp8tmFAZe+RoP/QA7+2iy443zpaW3wwkf6sjKXuqr+iihp7dtUa27httxVX1tjp1g46SauorhEuOv3Wfm7dZyD3zW++1d797nfbnXfe6XLSr3/1a7Xvclu0aEkaYFIf19g41q684nJbunSp7T+w346fOGYvvviCD/w+/NDD9uCDD9nDDz9ijz/+hD322BP2/PMv+Pc999zjl1VzTQNL6mfOmuW06PQL0Qigr9RGEn9zN+EdGx+Qgc7xq0qB3kZ4b/I7QuspTuqwo71T8gwHNnDVA/vfyhWu2DeZz59/jm3avFXKxk6/J6ihdqyUOuSjavlTGy7ul8x4xuUXZkh6ulptwys7JV+Os+nTpilfagsiOZ9UUXsg797mlGdkGZYvFgrXO3busynT5tjlV1xjDY3j/Cj1U6eafFkkPBoFuqW13Q8d4lRUrhzYsWuHTZ0+RYrMWDt67Ijw+KyKlTdTkpCVGhwmGm8gFOA9i+gIA0S4rH3yN8KkA5lh8iHrFu7Z7xRHgtfyE3kIN4D3yHfkJdzz/WUhP7145vvLQtY93vNN1g2tU18ikiSkPvbY4/bCiy/aP/7jF/1267Y2Gn6nCwiswxWWnWFxPGJ9fb2NaWz0BsYGJzZoosxwAzx5dwLyDjx1ckDUE26kl4+L6IDDX9YtH3DPhwgHRIeX9Uc8YWKkIEwW+M7iP/IZceEb5uotWv98UyWtRzDEcg/5a+/sNpZScYpWjZwObV1nZQX9aoTCNw1+QHiQQN0lwXv6giU2VJZuhvWb0pUeIzIoETQiTuEqsQErG+63pgO7rK/1lNWUSWDvTvuB6OA8LzJ0gAgzPnKoMnKuPR1KkeICv0zzUh6fIpV/RrC4+Er82boHhJfSapsyd6ENl1Zaz2AqL+H8dB/oQGXzqe9eLkYSDvVDqPKRMaXbp7ptbe/wDq2hts6WLVxkEyXcF0ih2r93j+3dt99vha2qbrDGCVOtfsJka5w2Q+WvtF51nkVcfmXF1q8iccoLZXO6UD5SudSBysCc/Gx4L4PoSeUoF1orCxWwp82O791mZ47ut2G9c5t7AVPNREJd66/EcSxFTPRJMXuFF0ZDKRezVBwryVpZNiWy1pfbY8+/4BLrUocrRJzNExjy9eB6Ak5P+iF0Qy7QAk/k3RhpdPqSBQITkKVZ2kYWqKswHnfOkD52hA07gFFN3nELCDcg3y3bNrOQTS/e8RPpAdm0wx+Q9YsJu6w/PXLu7iwYiROrpCjLTsa95MJ52Fx+5BuH3DP3IEL9YcuaZPeX40MeRI5xMVucz6+/lJZDegZ/SDzMrdxL5F85lE8P6Hkm2Eh/kxSHKHv2PUGqP39TfNA1JvxhhzuG+ok6Im7s8BP22bgJl2/yIes/AH+j2cUzjOM+99SLv2f9ZMGF0Uy+wz3S5ysp8CN5139/B3yJhwBnF5pyJuJK9qPkjTrXO/wPpZ+TkBCAVzz1pM8IVEgYZUAg1VeKIxLK4iDssaEc8BwupyMdvtPm28Qboy4dLwLKTjskvqgjAH8o8/QX7GlgueBTK1b4SgTnp0qSdGpruViOpU3MiLJHIvGEFA2DKSUSAiVADxWKL9dZRxu89ajt2Lbftm/ZZwO9Zl0S7gfFRNva2nz2oKurzdZvWCsBfb594AN32vU3XG11tVXKB6dmsmekSrwWxSnl3WeT1E5IEv09baIftJrqelu5coN97nNftSsuf4Odu/RCO3jwuJ08ecaXV+3de1Dx9ZBLlYfLfyuE77RRnlkdRe8COE9OxMJfcWG5+guzI4dP2Yb126VYbbe1qzfZdikmQ4PFUmZqpQg1Wrn6pJbmduENhQclhCXSzCiVyk+Fz4qh/NQ31Ao/JbZp0ytWXV1ul112kfpB8cVCaDIdGFGoejjT2mpPrnjGXnfNG6yqpl5lLbQOKTg1NdXWr/7x1Mnj9uzTT9nFF55v9/74h/bL+x+zQwd22LiJk2zSzDl2368ekEKy0867+DIpKNV+DD/7Lk9KURo7brz9x3/8h/3xH/+xXzp93nnn2TjZsbSb5Vng4Cc/+onkpbn+Tf1zeib4HzdurN1++62+IuXaa6+166+/zq6+erldfPElduGFF9qll15mixct9kHh885b5svE2ONz6PBhmzJ1ms2bP9/plzZAn+ayQCJB0SgyVo5vuUm0HoYlq9AstAyOva26W/omHD827UMvJcWV8gutSM5Rf4+8gswxfsJEv72d5Xk7t++RAtPls0LINUPD3DvSoVhEb2pG1VJWzjlnse3ft8f2SUaYP3+OlGGSoo2xhIu+mW0B5EWyluifQdA2Kadt7X129Ohpmzhpup13/kW++f3Xv3nA+132uECDrW0dfhIX+ert77HtO7fb5GmTbNz4cXZYCuxLK18QbUh+ufPd7/wshY9Gm2UIgQgg+8yarF0KG8hL369mYskkiLD+OJtuhA0TdsHsspDvDrPJ+gnmxDMM7uGHNMNPpP+/QcSRBcJmw2fTiPjDLj88wZyZ5txYCvPyyy/7zMcHPvBBP54OxogSkkbUS6yP41TVaOhAYdA8mUHhtvcf/ehHfizebbfd5vH7lKwSoZERDya/rhODTgwdiDziL/L66jyncNk48iHrH8h+8/7q71R3WdyEH8xoabidvKZNxqnTJR6OXqTMPV2dxrpTNlUheHI6VkFvh+1e/6KVDPWKoUrgkH2hNHg2bxdIOJ+95Hwb5oSpojIrq6jMjTKljohRnYHeLoXts5L+btv5ymqPr7RAgrmUFS5e87XwKgOdCM9UHqWtvNIYKQXvLOvi1BCWmzH1SmdNqRHuC6QM9ReU2pjJs2yqlJIuMRluaqe41D8jeF29PdbZLaFdeWPNrUlR5YhfP2JYeGSkTy1aTL3KSlG+lHJ3a5Pt3rLJ6itLbf7s6VZbVeInlG1VB3rs1Akrq662GWLMRWXq9BRltzq+DuHPbwIWRFm4pV4I9SNRfcQSex+NZt+OmGRpkTVUiGH1dVjT4b22b9t6x1lZESNxjPyoTmXodHwzILiijtURiVtImVLi1LsKXFFRKmbZp3rs8FPHYGyr175iyy642EoqaqyuodGVOvDqFKJwLgwpnyMGGoqnvJBfpY9iIhsPiFvwQADayr4HpDhSO8WAa9x5jyfuQLQn4sEtwoU7z2ybw0+klfUb+cqaEDSzYYCIO+z5htai3WOXH44H/pIZ4YUprhQfz4ibR/YdRYOH16AsMHynd+FB5eAUOuqTUWBG9pJ/wqYw7qdYacsS+ygRNZD2EKmucsoRnTmCMkv3fPOpBELoIoe5s8/U6acBH+xc8Hb3ZBAOKCd4Bp+x5DXwwnvMQgHOg/WdrWuAZ/Cu/HfMCJ5HnlkzgsuRtAG+Cc8zDIAdcNY+7zv/Peo7gPegI0zKI/a4EiaZkTjSKDsGGGlLI2n5E6zqPc1M5ejc3WQ8/iFrqKuzZ5952s6XADdx4ngXppQb9zYSTwK+w3j+iUZPBDtmDMAz7zhE/3U2Dj3JA+Uj39RdtJlsvJQFAYsjcVc8vcLOv+B83+AbMzj0q9ANM3nMNnCQSmlxuWhW6RWyp65SypYEtqFiV0i2b91nLz3/iviqBOnjrXp2qR9Ky7D6+rrsxImDduTobnv7O95k73nvW2zCxFobU1/lswqUobqapdtsLBeNC4/khSU2CPt+GaM4eXl5jVWU19nGjTvty1/6hgTMiTZzxiLlsdSOHWuylpZOO9PUbseOnJJyccJeemm1vlusqrLGxo+d4E91eKgQ4r8SvjnhUQoVSlXzmS7bs/OQFKvjdvxoszU3dSv/w9ZyRn1pt3iI2H2tlCE22w+qX+V+FZSQxjFjrb6+Qfktl8BZ4XVNH4QicubMaZX5oNIttZtvvlH0yuXCnXLv874M7lGqOH716wds4aKlEoQXqvxS9iTUIseAl+amU7Zxw8t26UXnq79mMXO3Hdx3xLZs22wrVq6yEy1tNnveQqGnzDZs3ma9yht7LZWY08P5559vs2bNchrp9GNsGSRkZqHfT0bbuGGjFKdNdu6yc70OUJhYTsyFkszuUR/cdD558mQ3rFBhD++iRYs8bo7PnTtvnpSQeT7Qd9vtt0vBvdmX2kG6abCRPUm0Oeg4+A+5y73zFu1ADvKpR+IzMSATbc/pEdKXJfeHgK8e0SFHTPcpnR7Jh1zsLOHAN6LPnj3Hzlt2obwX2Ionn5PietS4yb2xsUb56bL6uhrr6ZaCKCWzVPLHBCltzzy9SeWs9eV3LN/yZX/KvB/E4/mlxXNb/ylbseJF5YG78OBpxcLRNLv4kstU78fs3nvv81vbJ02eZKfOnHJlBGW1qfmUlJJtNmPmDBs/cYL8HrbVa1YqD8o2y7eCUQUSMMFcHW0gQoB7QLyHfyDsotEDdA7JT3qeRWwOELLz4+cZJuKPNADsI40RZpm+cQvmk9JLz/w4ArDLppcPhA+INLImGxaT755NM2sf4KNJIlYaX1ofn5b7PPTwwzZ9xnQ1lGXS3nvkr8DPUlfpXVimo2Z6UzG4gXlNmjTJdu7c6Wsgb775Zo8zAMIOxgxk88GIDH6j/JHnbHnyIVvefMjaBR2F3Wj+8/0AvGfrJuyA+AYX2GGbRsJFL0VpLTGXBvkBAb43BA8DVjLYZUd3rPdlRcyUDLLzW+QzqA6mqHaMzVi41HoLylwoh6EN5AQ5FEA6iaG+bqsSU62wftuy6gUXtguHB3yfCXiFKVMWRtTAKfimbhHeEa6Q0mgH+KFDZckVI4gpv30+U9AnIatTHUXdpJlWN2GKdfapjGI6zpg8W2JilFsdJzNAtZXlViIEFIhT9PVI8VJcviFSvnp7xIAl1LNFv1B5P7pvlxLolP9+dS6lYsiTrKa+1k+1evmVl+2V9etFYz1+Coli9B84QJAE10zpsNaZDZO8Q4fgHXLhOOQS4aJsuNeK+zvt9KE9tmnN81YhfA2qE3LlKacYc9M75RgWsy5jdguFhPonPnmj3jkGkw2RHL/sF635r8iaWjps7bpNvrHujDojH1Fyd8LJT46OZOVu1J8+3d3tcj++8YfQgWAc7SKfVoPWeOInDN8p7hE65Qmkek+CboCXKS9u6CAfwh8m2kVAvEea+Qb7bB4x7JXAjbgivqzx8ufcCR9l8vyFu3+TMmWWUiFalE8kXlcl2WjJdxjswkAqlHJYwgRKCcv+VE3u5gccyI64/aCHHE7BuNM4/tReAFcqSCpVR+adfIMXz6CHTUCeA3e4pe8wfOMX2kb4AwfwQOoMvAWOeQK8By6jXsEZfoEszjFZXkuZshBxAoFrTNYf38Qf9REQfhxPvOfCnf3OA8qUHz7ylS1fAN9ZQ3uNZU+EDftIjzgS8A7Ocu7gV9nBnYGz6spKq66qtJUvvWBjJeDNnTNbuCfOvLxkioDd2bzmlB2l6mv2eWe2OdXJyCxJ5Cn77fEKIu/xTQaZAYYennv+WT9xDaETmYRZbXghZUAAt+EiK5FCUlJUrq5E+RhUGvQV3RKAT3fY+nVbbe2qDVIGmuzg/iMKJNwJb9XV3GvRZqdPH7TTTYftbW+/yd757jdLWGSApl88u1tC/RjRy4DPdCP89nNIi2jS7xJT/XV308+LNw6yp6/cTp/ssM9/7v9JERq2N974DrVTLsnjwtpq8UxMjdVUN/gJYJMnTrMzp1ts88atdvjQUYUvtAr5oRw2pLYj5YRlZzu277Onnnje1r+8TXkSjpROd+eQhOxOjxuhlxkhNrMfP3bClydz4hi4au/osJbmFjvT3OynJjIAilCfLg4dVNlPSLbpsVvedKPyKNzl9ih4sxQngK+vW7fRxjSMtfkLFqrsXBw54Jv5OS1q62YpDetftjdcc5WNl0C7YM4Mu/G65Xb8xHE7JoWrvLqOBQ92/JSUsnb2Nyhi0YQPlqlul0mGYgk8ez6gDQDlhAHgsQ2NfhHqL355v82eNUMC/Czv48rU7zBrUuLLqlWdkh+8j1a7JtvMGHATfjdKpPxAx/AylhdPnTrNuiWzoSz4rIWUXl/FUcQqiWSYoWEwBaUYOEuT3gCScVrVjzYQbcn54XBqW7QFZjCY2WH2rFdKVkWVlAj1/v3Cd78UP7/wUHlmz88F50npLi2wbVLmNmzca1Om1ti4sczwtUtprHUlrUqKZmdXuxTonWoDZpOnjFfmhFFHG3kkbeRuyQL9Q7bulc3yP6ByNkgpPikab5Zyf5Hkn3Jb/rprbPPWrbZj5w5bdv4y48CgcskrKKRnmpts957dNmvOHG93hw4ftDVrV3laPlMSDRkDIvgG+I5GHSYg3sNvuINADO8whpF4cx0ByMzECWoj3YAIk7UnTJgIi4k0gBAGwh/vQMSVKvfV4cM/kLXPumfjJw4YPXbZdLDHLssMsxDxAZEHIOUrrQ2H8fPOrMdzzz1nmzdv9k3tccsrQixMP5se8aCQRJ4OHDhga9eu9b0m7DtJ5Uv1kaaDRy6axPBNniM/AVG2SAcTkP3OhsuWGfv8OEezS2ESzY1m8v0DI3a4SzjI5QcaE/o8zwg/CKicwEH5q8pLbbi71e8VaagsdmHJR2/VmFl/ymlTU+YusnY1tKIypkIRCFJcLB8S1qWUdFlFwYC1Hjtoh7dvsbGMIkjzT5cGUrZEEwAdOYoHm+w41aWKC5jEyImXzoe8+SVCXep49A5z7+2X0F5Qai09g3bx6663TmZJxMCYPKCTgidwLj5TzzA0TsLiHpUeKV9cbsVGeTpZcsCMBrTCwfIcWVyhzuHo3p1War1WWjhg5SVqd1LOqmqrraGx3uprq6xXDHbrxg22QfRz6ugxq6uqsrraGldu+hUPzI4ZI8DjVplhNEZaYoJ1ZaoLdcCD7ads0+rnrbvllJSmMuF5ZOBANeY4RaEqV/6HhW9fGiEv3pnkcMgFkiUoe+qgexBCEGMLiq20vMa27dhrbZ09fhQhOCYvXKZFZwhuWNvMaCcIC9p2xUbP2EMBUFVeDoG7OQ3lHAXkk7YCBC1maR+6Sson09tJSAVocwDtlvDR3jwfGUOctN3U7hNvCuAb+9R+R3gk77iFPU/sI08A+QgDRHjygV2kBb1iRx7IKxBxQfN0wqCH/Vdc3DYoOvfLRFEsVJO8V6jz7mxrVfsqE6n1WmvzGWs/c8YO7NljTSdP2qnjx+yUhIdTx4/7JZm1oqlhlUsZz7XR1Ia7ejqtTgoydeNH7SJU4KA89vQq3ZIyb9uxVIQNLYzsqWRk2svi2CNMroLTd+IL0J3PmmCpb4+D/yog9Rj4jQEa3sFT2Mc3eAs8ev48jhGlL+zwl4WwD4g48Zc14QbwPVJXyX82P0Ao4fn2AO9RhviGpuKd/Pppfrl0gCgHgF3YE0e+IQ5fCilQ7smwx5XiS08OpIB3MUCE8NcuQXbzxo22/KqrFIfy4O1vJBzReLy5+AHPh9ywY4CINo8dCol8y98IDgDaRLQLyhvtKCDlT+VSWvBMaH2D+B7LOM9ZeM5ZHqLciUqYtSgTrSMgSzEtqbKuzn4J/hLiesxaTvdIYN5pmzfsFD+rtjMSysolhJaVl9i0aRPE68/Ynj0bRd8n7dN/8RF769tuEG9ulTvcbkDxSvIbVj2JyYMPBtM44Yii0A6cJ0oh6eketDFjJtvePcfsX77yLWtrGxQOb5J9oZ083qx0W135aGnusDYZlledOtlshw4csdMnzkgorZbCdMKOHj5hu8U/uzt6pQRM9KVar6zbYi+9uM6XaZ060aY0jii+Tmtt6bJOKSyQDKP99C3UI7MHgV8Efb+xW+/UEbycaquQ8Dlp8kQbN26MnTlzys0tt0gpKaOPZvXGgMqp+pQ2Ua7+9uTJJt/4fPvtb7WXX37FfvjDH9k99/zEfnrvT2zFk48pX0fszTddbwUDXeozuqzpxGEpGvNtyqw5tnPPPjtw8JAP6gmLvkfFD93Q94D41syZM23RosVq22l5ZlpaXZboRH3u1KlTZNdnP/3pPXbuuUtsjPpDYiJ/SXZSFYnu6FPYV8HsvCz0jewJbtK+UxSVVi69FB1xwWFLa5s9+dQKe+CBB/3456eeeloy3Vbbu++AdeQuM542bZqvmmDWCbkA2iSPpEc+GRBK9MppcFKUhWsUZva1gN8S4dOXPKkds3qhtEz9lfr6AvXxvf3pJnrYXY8UbPJ/zvw5UhoWi+efsLq6SqssK/eTtpj9Y5CoR319VVWZLV66wMaNH6P2TXtJbY5lf+y/YcYH+QOaOHW62RVJZo44BXblyo3yU2iXXHKp8lFoi5YssQcefFBKyBm7/MorHJ+cZtcq3Ozbv9+VkoYxDXbwEHLraqf9onfnlJKA7HsADRj70dyCQQWQKADBZv0nJoO/xDiDkSiEu+M30glwxiHALoVJTAqI76x9vh0mPyzPyHPYx3fWZMMEhN8sRL7zAfsoSzyBiDcMnQJCDUeosl+AUxSqK5nSPe13lLSLYM9dutQJktz4qKWeCLJ+WpPippOEkGG+nCBy3333+SlFjBAknJK/ETxk85Zf1mxeeSf8aG6vZRf28fzfINHB7+Kb93xcA/n+gPh0+lJj0T96Gz2HrVvavzLpswXW02471z3ve0t81JYZqsISGyout4pxU2zyvIUS2dM+Choo4RCEYFhFUgaGejus0vrsyK6t1nLkUNrMXYFSl4SSbH7prKkTMkeDhgEy48U6WhRMsMaIX5XqXCUiq8alhH0FJX5fytQFS6y/UJ2uFCY6JsrIqIdqPFdgBEflVQxSWXPGXlxEesJlkWiK+pZfZhrK5KGv7Ywd2rPDiqU8oJCo+xMjYw8HS9nMGqSczBJzxlSK1rZt2mhPPvao8scRwBUSGGuEC6WuPMDo6MgxnBRTpE6mrqLYus4cs5qiATt5YJcd3r3V5kyfLKVPipiyC448b/px2hJrWsl3qd59aY4ETBdw3I/yhyKjOuRc+0oJCYwuVVXVWV3DBKuRAvncCytt1uw5zvTa1VG6Uqc2RFtgqSMjbdyiD2MnTd87ovym5V2KOlcnaT/Jq/lElr5CQAOw/13eQE1iEmCfpQXaZPCHV4dLEEIw/v8neo90gfz4soJkFihTGCDiH+FXSWgNIRv84Jf7EdjDQx1Rd2XqfLkfgMMjODCCtlAtJb+l6ZTt273THv7tb+xH3/+ePfzgA/bEIw/bQw/8xp57ZoWtfulFW7PqJXtMdnw//dSTtmnDetu3Z7crMNVSJAuLuSsExW/YjxJldBlhkzZC++EZijyjja4Eqm7JL7j1246FgxAeEOx4UrfcGg9+4K+4M3JJnM5LZU/ZOWoYN94pezzjPR+vUQcB+AkIN55h8r/zTdRNpJl1o76ydqNBpB/xBGT9Z+MKf+HO/3z77DeQH1fWhFJC/fGTbfKvP2HSaYsP2h3Lt5pOn7Lnn3vW3njjjU5PLAtx7xGnfpE+5qx9Lv+ulKhuKTd9H+DvMtlwYYB4/v84+w84P4/rvhc+23vFNiw6sIveO0CCALtYRKpLVrMlt9iJS+zEyX1j5/rmuiS+Tl7bkWW5qVCiKErsFSRBEL333ntdbO997+97Zof7cA0qn9wDzP6fZ57pc+aUmTMzSaA9nCYNK09Xrlx2IWnNvWtEMzjAIkO4OCTcz/VVEUyc+nqGrLONex64v6Pbdu88YDu3HLCrl25ba0uHr1S3tTZZbm66VY8tkcB2yU6e3Ct6lWL/81t/bnPnTrGWtlvizcLrvnaNI9VLyjW3qHNqE7PyBaLDPaKZWEEgfGKOnKEyiFLaoYOn7G+//X27fatVQt/9VlxcZdeu3tY4QBngvgzKAL9LsR79dnZ0SUHC3Ex9JD/2wKi5fcXkwP5DEpBP2rVrN5W2aHcnl+rlWVcnCpcE6uZ2pdelttZXX6kPE20I4LQbp5TRqtDyzi6O5+2kE3280D/1DfVuysRlfBx3fPzEYVu6dKFNnTZRdcf0GEWx38vEvpyW1jZ7VYL70aPH7Xvf/74E3LNSiqTgKR/oTzqz9QM9Nmf6FGu+c9OGejtt4sQJNn7SVCstK/eVj6vXrju/5rAUrE2wXGAFhz0knALFATjUAVxB6Qz8od9pwoQJ42zjBxvt4MH9tmLFctG/HIVp96sD4HfgHZNegKop3skEBHgECnEYBidJ6ld55xcU2utvvGV//l//wrZs3W51dxqssKhEdcmVctZsu/fss+3bdtoHH2z2dGdIoEdJgp653OHtiHw3fKP+MH+AFmLiferUKfvOd76jNj1hS5ctccuDtrZO318MzUPh44Ae+sLjiH7SztBzVqyzs1R2KS2V5WXChwHrl4yEMok1R5roMf3T18/Eqcaf6Cm8kpWWdJWFiSDGB3XPzMqRYjTeJxtQXGprpwnPeqWEbVCfZtm0abVWXDrGSsaMsf/x//8rV5xWrlypdjJfbbt46YrwYZqVVZT7YQJ79uxSmVV3Vkq8pQVOTARxEEeCANDgQNIvCSNEIMSN78EvEUevwT+kScMl0+NbzAMHgiffcaMhxokQ8gzAMx0a4/IcCFIQHEb7J/2if0wvfuM95okDYlhchPhtNMR4KBjYx7oGLwLEHoMoIJSVldmtW7f9RC2Y6Appnm4KJCRTbJ8lZ4ARh4HAbCfxsMN8+eWXraKiwh4V4XehzMv20fLFMiQFougXHTC6nhFiG0RIxkuGjWFGx4/hwvePhk+mm4RkGuEZp/LxL36S8En8FCciYlQiyC5Aa4BlDnb76VvF2RqcwisEUo5n7BJjyK0cb6Xjp1i/BPteEXnu4aCNuVQJYpSXjXAvQtffaacP7LHUng7L1gCCqcaZcspEngzwOF5gLFFYhoEz40Fbu+kWApfioJAyCzWYkm4dKkvx2IlWVD3ZFSROBoMhh/0k6ie5MGb0zDxeOoRCiozCKQkRSA1qEQ93isOeDJSSruZGa7p93QqkSWVlpEhB6hCx4TAAZot6bAgnRpgiQlhWVGBlYibVleV29NAB27d3l928ec2KxDALxWDUeC6k9vV0OcMYUlqdjbfs1oVTNtBWbx0NN62nXcw5EyE3tDMCZexvv4uCtoLjqczMYDtjFX5DABUI4mBDascCKUSdrCZJOUvLyLbWDu6fkaCgeiJEzGQTndLmAAhOfUHp8/5XniTjCq//I1nEJHALnA7j2ZfDhyHiHeXE8T36xV8g1iNCHDv48RwEsSAYhzxGxhZAOPADR5iYVvye/E06gLA43mP54jcgfo8uAmHAm48CZWYVDvrR7XiMEsJvqQRIbnsHN1BskWY6WpttTHGhXbty0d59+0176Wc/sa0fvC9ppdemT51ijz74gIS6VbZ40Xx7YO19tnL5Ups7e6bds3qF+2dJWeyQUnPm1Em/s+Ltt96wEyeOuXkH+cLcfMZROEgbdos2soKDiUSOxkshNvdSXDD1YiXND0IQHhKX03zEcX2yQZjl79yjwzvf/d4H8ET0kvFGxTHJDBMKoY9iP43+jZB8jhD7kbaOYx5IvifTGu1GQ/SP5fl5kEwnWeakoy0jJMsXvwPJeMk0cfH7aMDPw8s5rg2PKWYawLphjHb8ihMDbg6o/njlpZds+bJlbsaVnDALMQIkcdfLqe8j+YRn6pYcv/h/mM7wb0wnvgM8kyblYTUQgI/u3r1bPPMxP80Ikt7TDX1K85OoeroktKVz5GqeXbt8UzTxoF2/fNu6WgesvaXLV8u5AXvCBDZRD9ipM/tUvgZ76JHl9n/8//6NFRanGYt8hYWMtQ5XvvMkjHNqF3wdIR/ejYk2p2vSZpj7cGpRf3+qHTl62v7mb/5BAmWJzZu3XH7pduniNRe8UQywrijQ+IDesZrB2MnWuObIdszmEG7hNUx2Fkho5pJmaA8mV3fqG1zoLJLgzAZmBGcOenHFTDQ4KPH0A4dBpFuOBE6UBQBTX4R6xivH4DIZysx3QWGBm5NjAjV33mw7cuSgzZpdazNnTBM9b1HdQj9m+z1iGqtSzE6fPmu7d+22tWvX2R/+0R/aN77xDfvVX/kV+8ovfNHGVoyxHz/zPVu2YLYVZKu+4mG0OaZJyEqsWrS1t/vGeaVs3epPbnFnBYKjcVesWOGXJiInNTQ02LZt29waZf36d+z5n/7ELl++5MrIxo3vu4IxadIEn4zrVFsy+Qf4hPCwAzCzc3NWvZMuK2ysDP63v/hLe2/DRlu+YrX9/r//A/v1f/Wv7ctf+Zo99viT9slPPm1f+tJXbM7c+S4DcDzxpk2brVj0lgnlwDvCRBEyCGODtMERb2f5jRs3zqrldu/eY0ePnJSCyg30JVKU252vslLXJaWrML/AsjNy9J5jqYOp1orp3Y1r1tTYIPzo9DvaOOyHfLwOUoZ9AlaKia8KDdPFqLhBPnCh/pIdFcYnWft7lH+O/Fm9xDxtwBWumtqZNmHiZJs+c45wosx+/NxPpKyPt9qamXbr+h1XiCdMmiilRLLu7Ru2c+d2palx+ZUvf+nDI4EjUQJ4ji4J0S+GGw1R+B35Ht+DHzTCicuwo7IxfJKAxPj4jaQVG2QE4ju/pAPEtAH8oothYM44nmM4ID4n/ZLpJ58jRP+7feeXPEbDh+H1DPJBGP0+CxFoftGQQVC0ygMHDtjrr70uzfKWFJPlGljSSoUZHP2LMsNpHUGxYcYh11dJIK61tbVuwgUjojixLLFsQGyL6P+/csDPa6PRkAwDfFy4CKPDAzHO6LgxLP4ffhGOMVPiQgIrIfpNzwz7PDLELNnvcGrfViuSUjKoNsZ8SAlYf2qWlUyqtZwxlX4Ebh9MAkKsJDl2lhOgJJ5Z5lCvddbfsHNH9ltRVrqniVISyxLb0oFyaVCjeLjiKDxHMCck5SMsTDWUPsxipUjo7lb+7G3JLKnwsvQPaFyoUm5zz9zjcPLCaI8H4VVyIlzYfrNsLYVHxBQ7V5QHaQ+WLuWjUUrFjYvnLCcdk7VO5c0GyjRfqZEmgPojAiUcUV1QPLIVHzdhfLUYp9nRwwdst4hGd2ebC6ZZqhumVdmKkyu54OienXb9/Cm7c+2iDXa3u8Im+qK4wwqV6uug9BEG6DdW+piFgzbASBBPaI9MlStT4wJlkg6F8aJsdfVKARSTbhHul0qA3SWifKe51RZLwGEmFuWc/mflhRt2aQ/ypYW9j+RGhCDvopB36D4Hx6eES+Ik7x/9/Sh9iQ4gHv3M+I7hAfyTDvzgl3gxTyD5y/cIMR7AtyhoRr9kWCCWZ3T6AAJdUJxS1FbMsA76am2ehKLCgjy/Zb+IwxL0kKX+HBLO/Ownz9pzP/yBXb9yye6/7x77/Geetic+8Ygtmj9XDKfCzSTZODlZTH1MabGNlWLLZXAT5MZWVUpRWWb3rl5lCxfMsylTJkm42+PL9tCsUydPWGVFhZ8c2CVhgD72VRuVB2HWTVtUnVQxv/a2Zi+jSuXv4Dq/mRxzqd+BgR4x3g5f2UNfIWyB8Jrw7qc6O9OlOYabJLad0w8985tss2TbxbCOX8NhYv/HNgcIF7/fLT4Q/ZPhYn9FGP0c86H/KGd0pJt0MR6/Tm+G35N4ye/d3McB3z6sJ+H0fyS/EEaPaml9Eo4RnokJ9s/lizbt3b3Lx/aihQuFcmGlBPB842/Cedo+ZpUvCCCI9cXPC/AxENsghBtpd09Lzm/rVj1I64ONm22ehEVMn+rruYB3yPdfoIjk5RZJIe62XTv32sH9h+zGtVt29dI1a25odZwqKMiy4uJsu37jrITr/Spnp/3O7/yyPf2phyTEUwYpNj3tKkDoL2ga5JkVDPYiIFCXSkmDR7SKvuXlF4qv91lB0RjbsGGz/Y//8S3Lzx9j48ZPFW0rlAKBAlDkgiH777issLKqwsZVj5UcgIAIbqb4CkBZOQeCdElo5nj1Uj/uFZNdLtUrKimw7r4ua1f+rBqyeZs2oozQBF+ZFI6h/DNeWM2hL/y0ROFTQ32jhyMO8gcCNHsoWSXh1NCi4iIrKSm0PeIPmG7Nnz9LPEuKTU4GlVfZ1fbiPyhK7OE5c+as/cmf/qnNmEU47j7p1djN932bL//0OVu+cK5PsnW2NFlLY72XTQl4WTCDapVgzv1d8G2Ony0oJN0uvfeqDHvtxz/+sX3ve9+z9zds8P23KDWTp0y2z3/+cz7xy0b311591U9iY2yDGygP8A3GD5Nf/IL7tAd4hMKAGRt99zf/89t25Nhx+5M/+6/q+09beWUVtbS6unofC6z4IrdxMMCq1avtwQcfsLNnz9oPf/hDl9mgkZjL0n/UCYWISaNo2uX1VZuxbyVDss2772z0gwzmzJrjdE6taZjZ5qvMg+J/169etz07d9sOKWEc0dyudrslWaCtpdnpIDQePEGOpK3iHibMzpksZN8WbcT+GxRU8mcCXYXhv+omuUE40dR0R7JpvsodDkBoamq1d9993z792S9oLGTazJmz7Oq1G6Lze+3B+x9yU8KbkmknTJ5gFcLH6zeu2vYdWxVW5YnmWz5IITKCOIgj4UkO5OgiJOOE8B/9DuBPB/t3NWgIGwSVSNQBBkKEn5dnBPxi/Jg+zzEdnmPePEcXw8U8+E26JPAe047pQtCT70mI8WNaMS8g+RvLoZBOHKGrtAmDmiQiQcDmEI2e435feulFN/nhpmGIBGGYXUGwYeAxA/Dnf/7n7vc3f/M3TiQciR11RiCWLZYj+kWI33HJ8gPJ5yTEtEanN9ofSOZFnREMgWTY0XGAGO+j8RFovflIQENS/ap+ifsYuEAJYYu9FaliCsd3b7bCTIUbYOmYo3kH/Ajc4om1NpRdIAUl3QdjhsrU19On9lM7KT+pEJYuQefamaN269JZK9BARChnVgs8oJ0/LJfKkSqmC57QnxHXCcesFrNkOJQN3/uhvFhi7+4btI5BEZzps60nLdvaeyQk5hWIMBJXCgdKiQY9aTHDBGOD+LK64HVWOqzMgDfoLH2cFsbsheK01t20plvXrDg3y/q6O5TmkJQOMWT96+uRYCzCGnCas+35RXALpjtZEvSqK8pdCTu0/4AdObjXOPq3oqTIBrs6rURtcOn0CevvbLVCMcecTLWWmCDKDUQKwQ+CyTNdyuwqPcbSNX3gdvHuR/tBwlV82lC/rDKhaPWx10fEnGfa2mfA1b5bd+6xabUzXYlnHBAGwsozmcEwANKDiXDiGrjCxkXSoW+Aj8O5iP9Jh9+IG/GjXwD6GRffwYvoIsQ44Aj9FWnK3SAZL6aTLM9oB8Rn0ox+SYjflZL3A4wPQZ19PCgCHHPN4QQoI/T11Uvn7X/85X+zY4f226MPrbPf+Te/YQvmzpbCIlyR4tsrXGNVDgFJ2ouEnFZfFeEdhymEL82rivQDpy/V1kyze1attLlz5nhfnzt9Rkz2HTt04IAVMLubleEKTgYzdyDQICscfVZSlKdnbmhudgV2UMrSQF+3foMjTIaU71wJYQgzPqGgcvqqnuqCEAN9wDTQV9SU9+j+AZLtFp9H/wLEo79Hx4/vsQ9w0S/+Rv+7ufg9QvIbaSbTjZD8nvwFxygjv+SNv+O/vvGeLA/AO+HvBjFdnGJKQFXc4fh6GP4lHcKFFUtoGLb4TILU37lje/fssSefeNzxgSxjvh5LzzEPfp226h/jCToRhMMwGYSgFCGOu9gXxI2/uLuBT/joH5OBuyS8VVVU+6rsnbpGa2pkf8UV4ZRJUWm1s6fP2YH9B/3SPIRF9rqlpbIvpN9u1110d/3Gabt3zWL7D//h30i5rrae3lblEkxe/WJd/eMEowzlgckV7YVigeALrWPSJTs7X23KynqWvfji6/aDH/xYfKbQ/uN//EOrrBznZi/sR6ivr3MzmzFlxaKLA36U69Xrl9Vug1JqJEiLZ3V1t8u1aQT0+n0U9Q03LTuPlYBqCf1pNnHaWJs8dZwUoiI1/KAdP3ZE7d3n5psilXrG/FSxJeiyCkZfwNNodyZ9qA9ti9BMu7Nvkj5itaahqUGC5w3fOC0GLBml1e5bu8r3QfT2dapvgkkzZlRM2pWUjrEdO3apzfptao34Mf0iet4m5Ya9am+88qLNmzHdygrzrF/0qa9LdWtr9nFdVFDg7Xfj5m1rbqW+Ujh9BbhP5WhUvx2w8+cveFm5J+d3fvt37Nd/7dfs61//RT/ut6K8wvuUO0pYRdm7d59PAjPLBeYwsagCfcinIjphBgYPLi/nVvIme/bZn9jv/bs/sMVLlqtu4qFpGepHTJRZlZNs57HEGyQfIOjn5xfYU08/bbdv37bvf/97NmvWTJUlrPy4jCDZhXZlXxa/pEXmlGfBvIUaU0O2dfM2e/CBtU4Xs0T36m/fEC09ZZvf/8B2SnZsqr9jFy+ctd0S+g8d2G3Hjhy2k8dP2d7dJ+3AweNSBo7agUMHpThdFz3ATLpQ+WEyGK4uQDFj9YiqUwbqDh4wocgdaeBFfh4mt91Oj1Em8/OL7fDhE3brdr2tvf9BGLAf3PTiCy9aT1evTZk0zc5IGZsyfaqNHT/Wzp1X+XbvVDtpnH/pi5//WPOtJIz2i+/Eic/8xkYccfh5SHcIThAbtEqIDI73CKRBmrEsyWcg+X30N575HvPm/eelzXv8zjMuQgwXw/BMRwBRgIjpxe8Rks+jgW+xzghrzAQg2JIWG6U4OelnP3vBnnnmGf3+zDZu3OhhUUBoswMHDtqbb75hb731lr3y6iu2ectme+4nP/GLfTZv3uznobNsSlnZ4IWwEYsTyxXLnWx73qOLEN9ju9zte4TkcxJGtw3w0XhhpjqZR4RYziTEcBFGvg8zQHBMbzx5u4kBILCnirByb8aZA9t9pUS1ckbZJULRLwZRMW22pWogcawggy1D6faL2PgScHaWX5qYMdRrF48ftCER14KsdPN1D2UGg4z4pj/yHRFSqB9CMu/0IbajET9pf+Jjy8nNwl39Cp9XZBNnzrUBMaaUzFwRykxXZFgaRVlwW1bVi+Vu0kagJF/qHPcAQCRYZJCkZikSGLNEoptuXLU+EfASKSVDYmQIaoTvl+KjVL2eLD9zGVKfFBI2trNEnylhsCgvx7KVYElBnk2bMslnrs+eOmE7tmyyainIQ1JAiqSM9HZK8FS60hikA3ar7EEgRGiFs9MyDiovKx/oC35Ki+pAm1F0dZbC610O2gF0S8FIkbKYm5dnXLzEbGlpcaGVVVZZp3jFoaMn/WjG0rKy4VmyPl9GZxaUNqJ1aBfvD7LQr3rI0+Y7neBtSP8Ng4fx/hvxi88f9eNvCBf96VtwL0nf4vfooh/CiOOBIOYJ8B2XLEP8BWIaCJkxrRiH5/h+NxhJU06/ToMkGNBG/VK0O9paXWgvVL9L87a333jd/vK//ZlNmTjOfuUbX7PVK5eJ+aVaeytKgXp4WBnhF4GGVQ1sz1mdIG0EMszDMAmgSEEh7LP2tjYpDjme95LFi23h/Pk+U3j+3Dl76+037bAYZbsUj5ppk1VSZuiYcR+ypobbUlbylH6uFCfGGgIDx2trXMilSSjT6FWZmARAIB7yVRLMWNBtMOviZDefIac91Aax3ZPtSL/8vPbHQWfjWI9pREjGS8ZN5hV/R7vRYSKMDhf7Oxk+6aBNADyLssIPAPCG96CUj5RjJD33cf+R34+mj7+GsefNWyhDKIcC8McVFoRXlB98XI3ReF//9tsSpO630pLCEHQY4mNIP4wDysmI5ZkA0FGnuUqbbzEs+fMORD9gpLwjwDt8gT1xKAnY5Z86eUZ4kWdzZs8TT86XwNnjSkp3V5+dOXVGQhuzwSVuSgju5OZkWHPzNQnbd6yp+brV1I6z3/u937Ann3zIKiuKVE72umHPD69Xu+pfZ0e3cJcVQPi5qKXGAmMDIZ+9FeztyMrKl5Dfb9/+9j+Kx78p5WamffnLX7NLl6/auXMXrF0CP/S5sanezXDr6m+6CSQ3biPU3am/pW8cv9opmo6JTYfoIqsFHTaU2mdtHY2WX5htc+fPsIqxRTZHv2OrK6SojLcCjSsurOWyQYRon0yA59B8+gOtpj9pZxQQlDrfq6f2wNQS5aKwCKGW2+SFb+KdnR1tVlJSYCdOHrbV9yyz6nHlSofJuiE3K2M/CIrO2LHjJKhn2fd/8IxVVFXbLC40VN+QPnvQ3n79VfGvbJs8tsoK4Mka+/09bdbfzcp/v8qdY7kFRdbZ3Wv1TS3OY4pKSpU+R0in2x/94R/av/23v+t3jWDKhawFtrpiIYWGMlRUVKpMUgZfeMEvQJw6daqPHQYE/YUCCaCshZV46G+G+q3bD9W5cPGKfe7zX5JQXuSb3blV/5lnfujy3CkpCnPmzAr8nj0oakMO8YB+LFq00Da+v8FaW5pt2dIlwqlONx8j30g7yR9lxFfZVHBWhRYtWGyvv/6KfmdYQ90V277lHTt/+qhdOn9GysdBO3LoqJRnLosesClTqmzpkrk2b26NzZ411ZYunW4zZ1VZZRU8yOzmjTu2Z+9lO3rkhOc3Y/pMpxPgA6vOKK1MKMGjyZ8jsv1elILCMDklXGaSkYnctDTxE7ltO/co/WqbMHmSr8RMnDjRXpB867KX6jVx2iRXSg4dPmiHVV7I0YdKSRy4DOzokgM5fo8Qn5Phg7AlAjL8Hr4nw/LHH9WRAZFp6NFpJSF+S/7iiIuLDCF+45kBg38MG2F03NHfI9zNL5ZtdByeY3oRYtp3g2S+BGEQsyTIgAABsMV8/vnnpWBsEWHCljDUhdURltjy8/N9wPPMfocWITGz44RhtYR0icPJXVwGxOWLQCxOrAflSLY9kKzHSBlHcOJu7/9fIaYFKClPLzyP9H98ToZNQvSPZXEFhw96R9ygLmK7eLgp0WBns104sksCtIRFSWAkyRGGqbkFNn72YssqLnMTKic0ak+1hvpGYoue01IGrF/xzx/bZ3ncSK742LXHY5wDwQoCYihCaKNQh1D2D28iVpzY1r3qe8IMSiHpkhKUO6bKyiZOsa6UTEvNwDRLyiN11Lji1ApWSsgTaaBH+JGdm6ln4YiEP+qM8MaRiwhvrA6lDcr1dtn5owetu7neUjnXfEiCilwOCphUFuym+ygDSkROpmWxAVX/MLGA4A8KN9P0nZO+hkSM8/W9ID/HFb/N7222K2dPW4nwlplAt79VuFwpKRwTLLXQV024y4Xys4TNPp8BOfWa2iLMBtEWEEK381fbQrSC4DRkRRIEmCFiz4kfKTgs6KLmTKydY3sOHnFFrWbGdF89YXXE77GQcskFX7Q+eUQHrlAW+sy7Z7h/gJE++/kQ8TGm530oPOE3Oa7is+c53OfxOfoTbzTNit9JL74n4yT9kuXFP/7GbzF8hPhMNA7W0JMLjfQbfcjeD07Vam1usHfXv2l/962/sc9++mn70uc/I5wR11CfdbYzA+wivSufRKcveWZWDX/6iHsXoHEw4Q4JJ36ikOrqJn3Ki/1Fiu2mClwENklMa+7cuTZt6mQx8RN28MA+CYvHbMH82T4b1ychDNy+fOmcihuOVGXfS09Xu125fN7ee/cte+7ZZ+zVV16wTRvfk9tgx48d1vdOKUCZrowUaMzzTHsPgoeiG7EPaK/ogGS7RUj60b+xH0Y/42KfJoH3GC7Zd0AMyy/u475HQBij3BF/YtljfYBYhmA6klwx8c/qe5UboXlYQccFZV5AGNEaD6zfkfwpm/pfdQhvQEgwlF3xEcaHv/t4pj28n3MlLB3yPSXTa6eRkofxtIfLFCGkJX/+69c/80sdva68hjyoF0CeHkfAb2zn2JYfftc79vckyqWEd+402rVrt2zNveusorxKCaYKp67ZmTPnrEtCZ5eEZ/KA/tyR0H727BFra7siATrbfuXXvmJf/OInbfr0yarrgOM6AhoTSux/S1Mbc3FdYUGxb0B3YU/jDCWCdkyTYMusfmFhqV27ftu+9bf/YBs2bFH/sueLjeKn7MaNW3b5yhW//bqlpdFa25vEP8K9D4WFeZYGk2N1MzvNzbKypZDk5Km/rdfKK4qttKzQJk0dZ2vvX233rFkpQbHCcgsRDptdeSkpLZacUaIWQkkTfdcY9bGqOjA/FNoURRdcU/uLzmLuGXApTLq5oqJQKHmsBKD4ZWWl2+zZ063uznWF6/F9JalqI8rKSjM4jMDaJEVi4qTJXtf3N26xxUuXSZkpDfir9K9cOGet9XU2uXqspYhvtjc1WF6mchvgOH3RMPVlutqqQ+3Y2MJqSaq1q9/oduRNLjycMnmKaAHKFOXK8nDwISb/AFYnxkk5qrtd5xO/a9eudXoGf6GOtAemax+2RZ94EpcRipeeOXPeTp89b/fee5+v9iA7oHC98MKL9t6GDWqbLpVhsYT4fE/T+aHK+OJLL9nOHdvt/Plzfuv8vLmznQ4zQYRFAOXsEc6hWKGQcEs9eUNDx4+rsldefs7qbp212zfPWGG+WUvjdTu4f4d1tbfYA+uW2cqV823F8tk2c+YEKX6FNqYs1/JyUq2oMCvghcbhrJlzVbaVVlZa4iuBZ05fs9NnToZrAwo5GaxD/cD+ZPhbGD/cETU4lGlbNm2327du2Liqsa6oqWQqXqbwssLOXrhil65eszVr75OSlqfxUatxVif6fUkKcIGNkyI8buIE27V7h8bTafWTaAXmW2QQHRAHb4Tk96RjcEeCh4vAcyTKhAkKSOI7bjgOYSLBGE1YcTFcdJGg8JuEpF+SOAGj46P5ki+QzCsC4QD8ImPBxbxjWN55ToaP3+JzjAOM/lUoab5hgxRhQTpOsli6bJndc8+99vkvfMG++tWv2jd/+Zft05/5jD39qaftk5/8pPs99thj9tRTT0kr/6w99fRTbhP52c9+1j71qU/5pq558+baqlWrXCAg7diu8ZcyjC53bK/4DtBW8Xl0+NH+o4Hvo7/FfIMbYVoAfrG9cBHu9k64ZHn11/1dTFIdg/kWTIz+GvRZlb62BldKCkR/UDogQJJ5rVvi9ZgpMy0lt8j6JKBz4gkzQLQdqxwI+9kShHpa7ti5I3v98sVB7NVFMHzzuvKnXeOJTuyVgIiFtlMbIuTlZKskgQBD1EmbMUHaCAVDqZnWm5plReMmWV7FOJOKammZHNeX47NJGh0eHvlALxIc2fOiPhOBwNaeyyIhZLwzQ4Xram9TWfsttbfTLp044nesZMsVSLD34141Loc4dlgp9UigHFCbkT7MiFmydPVPvxQSGA/50dwoDOHX/MjgKjGx1sZmO3vmrLW2tvlJKNijKmlnuErKy0exWSVCWWBjOgHY1Ow9pv4hAEKq24yDNwqPgkLePSLmVJq2bWtrF6PN82XlATHyrkH1kRgRl59NEsMprxzryoi6wtvZQYmRl5tvOU0i9SDU+Ed3ZMvYCL98xxF+BP9Gxg2v3h+KEPGQvgXod8LApB0f5JIwksZHZ9ojTuMPJGnO6G/Rz2d7h00sQtnjuAzfvW4IiLS14kQXxwzxOJsec0Zf3VIU1L1mMf/33nnLNm1Yb7/9b37Db1PGXJH9JW4CxZgSXpM37UqbUW9mS2MZwXsmUeK9EszylZaMUTyUTfpd8gQCjtqNOEzOoHyjOEyaJOVkzkyrmTLZzVJef+VF6+5oteqqUikmbRLy+uzUiUN2aN8ue+v1F+zll35kB/ZuleBXL4WDlbRcKylmhbPHrl7GVGGjbdn4th0+sEuKdptVjil2BoyyhPLt41BtQslR0NykMtFmo8F95E8fBeGYtgx0wPtThCWYBhGWfx48vNEfypHx5wc7OK4FCP1C2JBvfL8b8C3iBA5cjS76RfqPw6QGP/CUMLQ9/qFs5BV5RMDXgD8hHxygYMMQ/IIyE3xink7X3Z80GdfQmZAmNLdAOHHp8iUXTlavWinfMK4Axfb2D8+xjuoflZf2xRdhn76hnePYYhzwTjo+LobLTD39u56T32N+KMM0f06uhPq0DN/DuWLlKp85v1NX5ydAYdJYLGnv0sWzduvmFQlUZ0Tr6mzhwun227/9dfv0px+xKVPGWWYWZjUdSo5VHO5QCW3PqnZPd68UIHiACd8kxHu/s08hHAKAULxt6zb71re+ZT957sd29OhhXwmMijg2+yaB3qRg9LpJWKfSbJKwyN6NW1Zfd0XPTRKC6+3mjfNWf+eyNTdek7B4XkLqNdWn0bq7Gq24KNNmzZ5m5eXM5KdLqWmzHCkk0GEmEDj9a6wE3UmTJ/oeFY72ZeWdC2wxv0zPoB/Y+JyhsmFmJhqv8czYh77TT9QHGswxtOABdL2iYow1NtbZoUP77JFH7ldczNW6nE/l5HLc8oBoPSabWVZTM91PqNp/4KDdknLAhO2Y4mJrEr5sePtN0YRJVlJQoPHa53w5XXxGTEV1ES0rLLIJUmxSlf81KXEZ3HkivGH1JEflXeB3dWT5hC53rrBaAs9hrIIf4FqpFCH2QLzxxpvK/7YL2pjC+0oQiqRaHxzlFCqsKvo4pEZFaFJ6W7ZttzX3rXVTNHgd9Z8goZub5JcuXeoXLKL8KTefENq8abM98/1n7MD+ffavf/M37P7771McVhfpa+GIMgNH81Re+GuKZBPwKR3LgWzhzJYNotOvCD/TrbJM/LiiUHXpskkTxtpDD97jeJktvXtgoF3lbBfuKA3JEl1delce/VI0ONa/qwvzvnarrKj0E72KRT+vXrlojU11NnFCteoe5A2sR5BXsoTLHE5zp77ZNrx/0C5dkGIrBbGyvJLR7K5PvAHzvJOnT0nxKbMZM2Y57Zk7d57qlmI31bbT1B4TJ0+yHTu32YWL53zs+OlbowcqAykCftGNfk/6R0j6QURIi3c6nNHvyz9qdJ7R9OicsCQWiCHEBiSm0BAU4sU0RtIdJvzD/hAmngnP4IhECf8YLwoMIH18j+GAWP9kO/CbJPARYrgYP6YR/XmPZcRF4DnGwzGgST8IT6RPuQZ8OYy7LdCKYeqsgIS6KA0xDhQZnmk7mKofmycCCKFgBYULmNg0Fe0Qg5D1URhdJ8oT/aJ/svz4xbrGZ8oUBTAg5DXSHqQZ6+aMWI5nPhMmhPegnkZMJz4n/WKa0W8kPv6hTKFFyEF5+5O+iciII1peVrqUknq7cmyPFaSLUYB7zORDVNKybdK8ZTaUXaQYWSKoYh4IJCLCEOBczEIGuu380f1Wf/28pfV3SbFJta62Vl9+xS6d4/jcrlZtAngfC9djv/GLA+/yC/K9DyWNWWofy/XZNpBVYDfaem3u6gcsp7TKZ3v8iD6Vg6V6zMxYBcDUAGLvpwsNnzYF0aa8LhAyq0U7S2BnnwhKCSs754/ssRwJcrmZnPbVLbIkwpILUxGj1neYj5JQQdXnKmM6hIfVBtUNoZa9L0PeFfR7n4RXCQtq/5z0LJs6ZZrCZNjla7fswuVrNqg4gypCbr6EXZRDdUNaCsodwh+25VKIVH6W7zkRCfzOFtH3O0/UWGG5uFPMuMvSFB/TOU5Tox1hMNx636/0ugbUhxl5VjNjjl28eNlnqh555DG1rdpV6WLu1SvCSHPQPqwyiWJ7v6t3nWEE0wTwKeI57qO4x28Q/MP4BXgO3z9Km5LPgLffMOAPvkZlJRknCsBBcYo0KIylICzGsTUyzsIL84EB38LqH7+q03B67I8iPcYhfR3zJz9mOBHIe7u5B0bKgDSSNAlTQ31d9twz37Wjh/ba//Hvf8/GVZUL35Q3M2Uqk6Kq0KHcwZRGwqHSJz2EbJgbGzk9EO2svsgRrnFCTG8PM+VinK74hzRcYVffoMSqQoEpS0HKFj0r1bh6+IF11iOh6JUXn7fD+3fZwvkzpEiZNTdcs2YJXzNqKu2TT9xr69YutnX3LbXFEhbvXb1AitR0W7Wixh5YN9eeenylzZ051q6eO27vv/WKrZeSc/bEUZs5faqNKSkQHqf4SW9cQooJLLO88K+4EgqvwhQNId9nSzVOslVuzB3VmC6YYf/uM6pCecet4b73vtEzfUM87wtHtyBg+yTCMD5AT4HQ1yNKh9OT4ef4Pfkbw/DrkzLy4x3wuPKHPrCSGVYzSXsYV70vQzjq6RMDegdfoulO+K7wcirZcBz90bN8vb788ikoY+QZcLGf/V0CgtN+TFpwTCiHsnzi0Ud84gGcplFQAEgXWQC89XYargf4MpyL0zYUHecr+k77Un7ag+8AuBnbJX4HYtt6OvodUMLUi+OpX3/zVbv/gbXqf+hUp02orpRALHrd2WKH9u+QonLRqqsL7dd+7Uv2zV/+gpWVFaqdekWjpdAz2ZXGJXqizxpLzo2G80Lh4U4SBFHs7lltQdjNzJBQLNq56YMP7Nkf/cDOnD5i5RIu71+7zB59aLXdL3xetWKuPfzQSps1Y7ytWDZT+D3NVq+cYw+sXWRL50+yh9YtskULptj0aWX2wP2LhffTbGZNuU2dVGRLFky0siKz9qYrNtjbJOV8s732yvP25psv287tm4ULKRqXBX5cLpMFmO5ymhJtUVxaYHPnz7SZs2qkwLCS0GdVVWMkoGe6UgHPSM9gT6V5n3I7N4oKx8bmZedbS1OrBGe9q6VRRHMkpxw6uMfGVVeoDSuUJre/Oyp53qxgwA+qKittWk2NPfvssxJWd9r+vftszqyZtnXTJjdL6upok4Bba92iCewrYVKlob7JxyWXdCLjNTU3+wx9u/hoz2CKdfenWF1js61YscpPDANPwWfwHaEfvERRwdTrxMlT9syPnpWQfMlOnz1nb7/9tvovXYrFAtUl8CzM/ojv/EV4yihEBnjnnXestLTUJkkxYhIGJa2qqtLvQuEQgTzxRA4V4EZ5IY7NmTHTaiZPts6OVvvlX/4lKZodHgbzV+IyblFiwfPc7Dzr7xmwsuIy0elUe/et1+xv/sefSBHJt2WL59r4cZU+aZQl3GXPkBlyQb/oC6dqdal9xBflCw3iMlBkEe5xYVxCc7lYsbO7WfKkSWktsHHjyuzggZM2YXyZFeYXKq74+gA8CusMDpbJFk/tdwXm3NnbduVyg81fOFcySbflFWAa1+uKL6uKe3cftaef+pxoUK7LXK1tXd6+4ydO9P2FGz/YYFeuXFJbimd++ctf+ohSEgesD1q945KAPxC/xbAfB+EbYaAuMc2IEFwshpYdiHeYoQnpBSEuCAExLxwQ84tEJln2CMSPzB+CFPIKm0pjeN6JMzouEPPDRUiGif4xPnC3sIEZjaTDL/nzHYdmThuAgAiYaO4c08dle7zDsCC6LlDonysaiocA7EjFTIvaktlIffb0YT7MijkDFcWIZUmWj2fKFp+TDohxIsTyRkiGi/6xXSMEf9Kkn/BP5hH843vSRUg+RxjtF/KITqAyCJMkBAeGgJCu5pGw0eeXHtadP2p56YNuA+kzoplZNpCea1MXrZbGWigGRV9kWL+EM5QBhLa+zjYbbG+xlltXraPxpt9Szu0hCE1qfArlijSKBjhFO0Agg/Ad+p/jGekv+gPhhu+Z+pamdy5N7FCKnanZNn3xChsUo8rQgEcpYfYKHMD0i/aC4JM+ZjKkw5HA5E8d3cRJzYCZkzzd5Mo4rrfhlt04f1z1HrJsEVCYfYYIXLaEdi5LQiD0CQK4i+KwQoIwwX4HcI+uQzhDQIHRwlBZTocUY1/NRr/cghKrnjjVxk2ttWOnz1p9S4vEXC41LJDS0WcFecUSTjAx7HFchvhwnjomYfRYTh6mauH2e18xUZ7geor8yC+Yr2FGkGJdMHMxH0vLsvTcYilXRb7R8OChI1Y9boII3SRXFpslXGblZKmUagdwAEfL6CElaFheljhGIi5Bq/CDHo3MGoObI7+0VzBTCngPJMcBz6RBXjzzG8PF50gbSDPAyFiK8SMQ3nGJNEgz+suRRgTlhCgkIExQGjCZg/FSL/IMSo+5ctoHHent8pWI/Xt3WZb65cCenXbi2CH7d7/7W5aLB2NBjIZ+gHlRXtolCNfDNFrOFXKlCwNH0aQqODagtra0Wd3tO66wMGvM+fiFzHaqLOAx5VHR/JnZyBxwX8ybIzlRtubNniW/NDt18ojt37/T5s+bYTVTxehnTvDZ34wMCSR54iWpYF2PGKx4QF+b8EZjt6/FSorTJKSV2dp7ltpjD6+zwrwsKTW37fmf/dAOHdotPE61SROrJSBL0FLf0qKsxmGWQd2C0hVmvtn7B25yrwoCia+40V+qv/eZXmlnaAcKsPfKcBexf4XvYSzzPXyLuAC/iv0e+5UwER9wPEd/wsR3IIaN4H2jMKN/gRh35D3Gj3mEsoVxEHExfOcXF9OLaYR4o9/DL2FpO9qLFLZs2WyV5eW2YJ4EGVZXGVtKEzyLB2AQ3XFe49WflSz44GNUbQW98BUUfYR+uUKm72Fik7KPjG0c5fqwDfSeLfoAnYUOMMG3/8A+4cEEGyvBuFzCZbYUiH0aDz/+0fclWGfYZz7zuD388BqbOKlSdelyhZ5b23s1hnyTrvQ96AKCGe3AUbvQaOXq/By8wYyH29oRntta2+xb3/ob++Ez37MskZPHH7vfvvSFp2zl8gWimUwYtKgtOBo9zc1tCgs4cpU9VF0q24DlZIoWpkn4y00VjmdL4M7ReMjQWOm3ksJUy8nos9qasbZGeD9ndo194rGHbMKEaissyrc7d27bhvfekTL0I++LhoZ64zhf2mRMeYnK2aFySkjWWJk4cZzKm26c4CXpzBoa61XnXmvv4H4SjXHVn/TYCwHcuVPvcg2HG9C3TKL19XVbW3ujXbl60e5ds8oKClidgtcI7yXAQ+M5OcrNlZT2+QsXrbikxO+OYTP6pInjbcK4sXbr5nWN/7mWr7GaKgWKje7wVk7fwvw9XfGPnjhpF65ck1icam3iOYWlZcq7y28vf+Lxx4z7vdhMDhqwR2f/vv32d9/5jt+n8eqrr1ndnTvq40lSJsZbk+Sxxz7xCT9BEGsE50WKCG5xoI2D3tm03tDQaM//5Kd2zz1r1F+FgecPy7G9rEyIdwkTXV4Dx3uliJWVFttLL/3Mli1bJNkN/GgXzgSaE5USTDryUb7u3LIffPfv7Z//8Vv2xisvS2nOtqWLZtjE8ZWSeQaEB0yOCNfUb0wIBn4lJ7mBicPBQXgWxz3nqS8L9C1dilyRyhUmlrBOaG1rdv5eWlKk+pdJKRmnOkQrAPEP+kvKzJBkrFzhfmlphVhEhl2+dMvmzZ/u4wGFhGOfMQvsULtfulhvixatsiq1IbLN9Zt1du7CJauprfGVuS3bNtv1G9fcBDHta1/98ofmW8DoAfxxkAwff2M68Vsy/ug0+YUQ01n8AnRyiB++8w0HBP+R9OJ3IAqCsSzRH4SIdrRJZSQCzzEOEJ+Ted0tTPI7kAybhBguWYfkb0w3KlChDuaKCdp0mG00a5bWf+XKFQ2ORq+rLyO6Zs+xp9hxZ4gJhwvHUEYIQ1uOMJKRskQgr9geSZeE0XXlPfoB/CbzAJLhgfD80fTjM+5uZYjubvDx/v5X/0lP9dOgIiwirwsIEqa6Gm9b09XTVpAJi4AxanBJ4+8YSrNpGjADGfmKzqoTdrIQLNVXfcMsapWIeKfidzbXWdpAj6WIwHCpn0ae5+tECsYmgQphY7g0TpiZPQb/wEfqi/LCb5b6KUO/nb0D1txjVlI92cZzgeOgYoo4gAvgBnGpFMw3CC1yA31O2FAI6BM3ffH+IQ4zjml+T0hKb6dfZthWd90KJNRhokIaQyJSPgvM7ImIDDgT8ZB0SEi9ICKl+ihvCBbE1U/64pv8yJPbeRtbm8WJpZxYmt3/2NNWM2u+ccT/tl37rKm5U0SrUnUe0m+59SmPTDG2gSExHxEgdYWlyE9FcOaFwILwRzhmEql7mJxQmypPVqUIh0nboOqQlldqOUXllqJ27uzqtZ179tnjT35S6ZgVFBX5ErJaxfuCelKXoCSrisMOiDgX8cvbQEC7RL8IyXDgf2j34OjXKGACMT6Ob0BMGyBYDDviH2gOr1FxJyDCGQIXhcYPwQtMdpA/+OxCL7UdThPzQ8IhxLmgJ28YDOVmYzoXIP5ff/SfbPPG9+3S+XO24d23ragg137j137FxpQUuikViiGFCRt2h+siBz5gK0/a4D2l99z1DZNUBK7nnntODPcle+nFl/wUwV07d9obb7zu95Nwd8j06TW+4R2zECqWPSwgQt94Z6W4Q8I/Qk1NzVQXqPbv322bNm212ukTbNx4Lu7qUfhsV3YwCdn4/nu2e9d2Z/CV5RVSVrhYlBnBbo2XFgl26Ta9dqpNnzXVliyfJyHptL36yvO2b992mzx5nM2cUau26fcNyTBt7quAJ7MihDmCrzhoLHHPD7TX24Q+UYkd8aA9KnsQ3uX0QTL1cIDQR7FfEVSoJ88Rl7x91WcRX4CAD7TwCPB9tB/vyXTu9j06whEGFyH5PfrH9IDRYSOuR/8YLgI0JZaTsPAowtKGhw7st7pbN+wTjz7stJE2o+18wobxrThubaF0onmNnshEz0FR6kXoo82HwcvNOKftlE8sj/vrnfE4MqYxnw5HcjP5wz4INpJzK/ujDz/i+P7nf/qntumD9+3zn/uUffnLX7AVy5cI18N44sjrgrwca21utKKiQqe5pEtZMXPJzckXjVUbqNhMxoDLqp3PkrNavmvnDvuzP/k/7dyZY1JCFtrXvvI5m1E7ybo6mqy5sU6KfKPwSglIAPRNxBJUUXTDyUzCG1Z81Q5cSMnkEjd5c+xwe3uDNTXe1HOLxlaDn1J3q+6G2nPAN35jYjtx0hRbsmSprVu71pYsXqR00+2111+1N15/3fbu3aM2qLeJE8ZZaXGR6sPlzl1WXT3WptWGG7gLVN+WthYXnvPyWC3pkSJTrHGcojHSIdlEvFHty4o4F/n1cWlvdpqNrS63Y8eZPKry44qZ8ODOK2R79k76JKB4ECa6y5avsDX33Wcvvfyy70F4+pOftEcee8x2b9tuO3fssHGVFZaXAT70SbFot1TRoDTRlAwJ77mFxXazvsGu3rgt3sBmekzJUuzO7ZuuBHNS1enTp+y73/2u/dM/f9fefPNNnwjmNK6vf/3r9rnPf96+/rWv2dNPPyW5q0FK2yZbvWqV+jDX00H5YmUfvOV+pXb2eWiQz50zz95++x07feq0rV65ys2uUMyG0c3xllUhzKGZqCzKL7SNwq+Dh/bafWtXuwJIe2HmyEmRNqCxJXmAvXPNzbft//4v/8EOH9lmVWMz7dFHF9nCOVNsUvUYjZ0ehWkL1gU+FKHV0FDukGF/D6er5audUqyuocdu3OqwW7dare52m108d92uXb1jHW19ij8knOnyvU/w/GIpJkJrvx2eVUBLYWUISwQmKbHiYHxnWXFhlR06fMTKyvOlGBdpDHLgjBRSKZu9fSmq3xXx/RxbuGiR5RUU2bUbdXbpylWrEa0tKy+zjZve92OBWaFL+6qUEqrAwIwuEisGNr+jXYQYPsLo70D0i+E+SkjxD08xXyCkEYhIFCCAZNo8kxYuEkbSiH4RQBoIHIQIiHnH8PE3CTEffuNzhNHfkt+Tz8l8kpCME58h0PwSh2dmGmmL48eP25+KKGJn+tprr4kRb7If/vAZe/fddz0sFySy7ApRhrgyQ0NdmeEGqHuyLYDReUcY/R7LT/zR35IQ0yc8ZR4dL/TpR/O52y8Q4yZhtB/h7xYuJKM/4IsYRirCgIB5U9+8q5E61NViV07sc6VEb36cXVpmjnWnZNnkecusL5VjFFFemVWAOQp3RHTT9JvR321H9my3vs5GyxfhzRkW0JwfDgsYvFMQfhHS6AcEQcrrM3vkp3gUlaDMFnPy0EBKhislC1ettfT8EhtMz/KZfpgrtwS7AKM6IJw781ZcGCZ5YJ6D+Zcy4L++SViSMA8zy5DjpLDLp49ZSk+bleSrPCIW1J7LFV1ZUvl8tmq4nNSDZyD2IWMnqbBgbokfSsnAYK9VjB1rTR29Vlgx3sZOnWFZRWW2eOUamzCl1nbu3m8nT51XGfO9rMxGQszSOSWJetB+SttPQNIjdskc5RhnPWlL8mJMQAB9o7zC0btZ+UU2a/G9llvMqVtmpeXltnf/ASuUMj+1ttZn23wW22OoPjjqRA+IgTge0Rk/B+jD0H+hbYCI87RJhIj7fIvtx3t8Jm6M7/l+CLF8jB9+Qxine8Tx2fQQh82cLqjJgQ+Yx3hK+kUM9hnlYVwkbkyNfmJMoATwCdMDvwRN79//x7+3upvX7d/+7m9JwMqWX7r9xz/4d1ZaVCAck0ChsMxcMzsWVgMx1woHNpCP3zwtQYI+o6CYPaFAcgHdn/35n/mxjzDtxQsXuQA0Z/YsL8eFC+ekXOy1zZs3+c3MFRVllisBL14eR99Bz2Dc4Dr+TBLkStHgfpMrV87bkcMHbN7cmWpjlD9MfXuN+yKWLpln3LHz6iuv2nUxPoSrkqJ8tRf91W2trfVish3qWymuhZm2bNk8W7FioR0+tNue+/EP1FR9Ukym+7jKEn1gAzKOtmXMSbO3rh6VU4KXH6VN29Mew7+0A/iAAIIZD8Ig4z/0FXg3/Kt/CJhh5WoYHwURv0gjPvMtiTcRn7yvE/BR3BrByyTEtH6efzL96OdjZ1SekfcChBkNyXgAY4Y48KnmpkbbLcF81YoVVlwsPsYEAuE9D+Et4yviuFqWbyGZkXJGupFsM/l+pIzJZ8LhiOvjV/3CxAcbkxlzd+rqbc/uPbbmnnvsxz/6oW3+YIN9+uknbdWqpTZh/FgpFBnC52KvA0I0JkRiES7Us6JNOVldY+M8h5RwUAc3eVMGlG1W1zj+9L/9xX+1nz7/I5MMamvvXWbLls5X4butveWOaDenFQrnutqkEHeqPURzNf5YtWAMsGLBSjn5cuAEp0NmZ2dI+OtWHqw4cKJTj/C8UfiLKc9Eq7tT5/S+S3zl2ImTtmfvXt8/QLqUfeLE8bZmzb0SdislrN609W+/aS+++FMpXE1+6AQb6fsHgslSofpqlsbdjFnTVVv2orRKSafP+pV+uysprByhqYPb8NIejZc+VjVy0q2ltUkC6HVbuHC+xmmqr9RyoiMnPEFn3ApEPIxVj8KiYqWXZ8//5Ce2betWu3flSqsQnX/55VdsxdLF1tmisdzVbk0tLczAWLfoVbrGbcW48XbzToPVt7S6uRB7hqDl165etsmq6/e/+08a68/6iWpPPPmk/af/9J983+6CBQuNG+AxPWYCgsmJqVOm2KuvvmLHjx21e4UXnEhWWFDo+JOttm9va5eSkRXosfr7oQcfFO48azeu37Dqqiovbzitq8cVEtIE79jXyYTMj3/8I5s9Z4YtWrRA9Q7H6oa9dVJQoNWiIayi9XQ120nJL/esnm+1tdVWWpJjOaJ7XC6LIs8+D1bmMtKRB9KFa72iaSds164D9tbb2+299/bb3n1H/Eb4U6fP2amTF+zs6ctS+G7apYt1UqSuiSZf8ntMqiqL1edSokXrVS2nr9Aw+jCOr2ASLPo2mGYF+WXePtnZKTZufKWvknB/CQSxoGCM3b7dbDdvN9rDjz4qpbjCzbw5TW76zOlWOqbE3tc441b3QUlsvlISCGggXjiATCNDZRDznCQuMWxywPOcfAeSYfiNaZIfJUbQwp93BC7Cx/LApDEjiZBMm2ccZYplT5aPX4QZCA6OfOO3WB/iJCGmmYTR7wB+MS9+o18SSPtu6cd40RGGmd9Yfo6nw/Thv//3/25/+7ffFoG45Zukli9f7icXTNEAweb5/ffft9dff13M+aqfzIULAmuKtWggMmBYBh0NgTmqXCouJSZ8Eu72TrmS9YwOiP6xrvFbfKd/gRg+At9xd/P/eTA6fMgvPgdVBDYVNrorPfBH+CE1z9IkiBzc8o4fCQzxw4aoZ0Dlzy6y6hnzbSAtR/VRm5EO8dVW7D1hZSRVhG/35g2WKaGGzeJZqjcnY6jXfDYaYNZIkVx4QxkBx1ww0a/PfKgs4CpMwPFdfigRvYPp1mVZtkCCfLvK4/slJPy5jTq95e00jDfeFwgDYROresDDMVYI4wK86ka5syU8tTXcsBvnTxrrGHliANwl4f2vsvh4U/ncbEtAmehP0g3tOoLfKCS8UyfqQZ1gOv0Dvdbc0WEtXUO2aNU6yyypsv70XOscSLHy6ol2730PWlFJue3es99aJKiyDyZNRHeAvQvKb6CbuyfIR+PTncrItLS+cQqUL7OL2bhSglKmorJC0qsqTJ4+19ILK6yzD9veAVVJlFvfduzaZfeuuc+FeMocMErP+uv1olXVXh8KirTIMD6Oxj/akzi0ia9YCUJ/BByP9Gw0BPp1d7oaxxOO76PhQ4VkuM89fig9RQ3586zvCBqYtLkPfSXncUhX4Xz53mtJ3+pHbcs76M8+jeeffcb+/e/9tk2RYnD65DH79V/9ZrhQi+SFG37ML3TFM8bkq0f9g3IdFFPaBSUJesOqIIpjl/q0vr7BL8r6/d/7fXv8scdt/vz5blddPbbK7rlnpd27eqXbaHOqzE9/+rxdlbAwccIEP6oTRg3tYiUY8y1VR/mBF30u7KBkMLt76NBhO3b0pAS6pcLDDrkW4WmT8BOTjlRbtGC+tTa12sb33re2ZinlEnBoh8Eh0duUTilBEoCktKdLmMrLTfHjMmdOn2w7dmyyt996U0JAuBOqo72DpnQhGaUaHHbzTo0JIRlJ0vre3rQR7U+ZeWGcOp7xjSDuC36EHkVY4XsSV0L84JL+8TcJhBkNMQz4xfckvkW/CDFs/CUPIOYPJP2IDxCe99H4n0wbIDzxI79NpsvdEhveFT0uyLcF8+b7d/az0dfQJgV0nAKvFcvjobD4CqGSIO2olMR0vY1cuQf+5Xj2PBQmOIQq6EZQ/JWKxniWHTxwwOnbTyQsrlq5xO5fd48EwHwJiemuRIOv3//BD+ylF1/0vXWYEvnqrXCWTcBsgGbPFAoJismY0jI7f+GCePYG+8EPvmc/evYH1tBQZ089+YitXbXIJo4ttYHeduvtFi6m9kvRaZYyUK+0mEhIkyKO2VaehP925dPlqxhtbc0aJy0+TrnPh6PVWe0B35APXLHTP+oFXWUlkTtQGJvY8jNZsHXrFquurPQLF7l5ndltbjJ/9JGH7OEH17k54/sb3pHw/kM/7YvjbPMKctXmiI79GgtpUlgm+urixElVVjKmwKqry238hLGSYTqsU46JBj8MAyWKFSYNFm59R245e+aUrbtvpfjhkJuSsqKJQ1FnnGHmBuXjioOa2lrbuWOnvf32elu6dJlfRnjz+jWbUTNB6bGXUrxctCdTiscYKVvcT9bS3mlXrt3wDe5MckBbKsvLbPeuHTZ7xnT7pV/8Jfvd3/s9W7R4ie8DgY5hDoj8BT8CB8E1VrhQRNlbcuXyZVu2bJnCsPITNr5z0Wum8JS9U5wmyETf0sWLpRAcshd/9jOnI1OnTLLx1dX0iOqb5n25fdtW+9tvfUvCf4E99NADvpeGFZRwn9OQdaqPOdAjI73fGu5csY0b3rBpU8aJ4/e56Tinb6amcrJhrq9GnD5zWYrGRdu6ZZ8UkcO2d89pP52Vi4RnzphsK1fMsOXLaqV4TbLFiyarHtOkbM+ztfctsdrplbZ48RRbvbrWFi+ZobKMEb5TlkAvkFO4KwwFJCMjT+MyR/RQ41PlLSwoUt1T7MTx4+pncGicytMlhbLAx31efrFod6bo9Qm7/6GHbfLUWjt77rJdvX7dZs6ZLbwpsY2bNtqdhtvqA7X5V77yC3554ujBmyRgyWcc4INfcaI/EH+TENPlN6aVfIeZ8cs7afIc04EpR1MYIIaLaca0YlliPIBvMM24apBMN5Y5pgPE78lwwOjn+B6fYxlGQzLtWDY6KMYH4jPEDAYHg+cIvD/6o/8srfY9Xwn5i7/4C3v66aftUWmYy5YtFUNf7SdsweQZPOvXvyP3rl26dMm4wd1n51VvBlS4PDEoeoDnJ0ESJvjhu4ZJfI4uvkeI7RWBZ/xG1z2Gw5EnfRubIRk/QmyXnwejv8f0R0PwY8jru/768bVKnz0WQhBfKclLHXClZEx+locRO/IZ/uKxk6xi2iyzTJY5c0nMZ70Q3Ling/0jad3tdnzfDivJFQPr67RMhVFv+hIuKweEZ4M2gzgKr5hpcca4z+Ii0BBO/RLMYBC0iJdiHZKw8ysn2Lja2VJOMqwbQccZCYcYcMoFfahiqX1JO6QXbDxZfQAwF4AZsyrEhXEc3Zox2Gu3L5+z1jvXLVuCV4aUKc57p62YWfcJASUMPuBHe4Gj4A/g70oPQRT8xJ/vUUGh3r7alJVvzVJKVj/wmA1mF/pllBm5BWp79YWI9czZc2zVPffa9p27bM++fS5IjBWBbmvh5Jdgc82KFn2HEM3MfL/aTZX02Ugvm8qhnKy9d8B6UzLUVcU2a/FK6xzKFIlm9UWMWW3MHpZXpKxz78rcuXOc0YSUA/BLW8rL33xTL6/uOQLkiQNoc1Yk6QtWJF0YvQvE8ECMn/SLgB/54fgcw4UiUNrhX33Dj3e+R/oxEjbIxDyGV76Fl5AK9cZsi4QkgKncvvon3KCN625cs22bNtgXP/cZ41jduRI6qsS0MQ3JFi1if0dUoFkRiCs5rjR5yqLZw7hD+3PHAMv1MDBuU54/f6Gf9U+fhhuj+302l4MSMNPipmmOLJ9WM802fbDRNr7/vs2aNctNYRCqmIUMdzj0en0wnSgvK3UmT59UV1Xbm29s9pnaWbMmqk04Lph9L6qrxsyYohKbP3euVUlIeeO1jWKahyUcTPU6iTIYJ8xhgtnV3urKCfebFBfliGHPlZBSJCHkDdHhd2zG9BpnsJSBMdmmuiDEsGmZU3BQ0tUqagsnNXSWj9VUCWLeC+os2ir0Cn2nvve3SDP1MPwMBLwIk2q0fRLwByKt5ZfwSYjxY3rJsKNhdPpAzAPwsg6nH/2T7zHNZBmS8flOHsmyAPCGMil8hw8elHB53datW+snDTrdHY4TJl2UltLzf+TnaY/kBS2BjpE/8ZLlJS7PrqwLkmUESAqa3Sl8wjSP1Q2UoA+Ei1s3fSBcyLdf+5VfVP/2W2F+uMvhL//y/5EifEy89j6bLkEZob2yssKmT5/ufY9Szt0auRKEuccBXGEW/tVXX7Z333lLZe22X/2VX7Jf/KUvW3lpvg12NVlvZ5PoMrjLXkdMGJn0QWFu97HI8cKsTnIkMbQf5YO9SgivXCwIn2HWGppXUoIpDziZKdrKxaNYYbASxMWGfX7/R43KOnP2LMfhn/30p57u+PHVwt+QJvdKcfHp+OpKe/KJT6ifiu2FF1DEvqdGG/LZbUgA5mTcn8XljUXFeX7XSb4UBMZK9bixVlY2xmZqPGP9waoHK6CctDVu/DgpOPNsx/Zt6uNBPy4YGsF+G5QTTLH8IBhkFfUR/K9cdGnRwoUS5LfZ8z953i8bvHr1oq1cskD1KLa2zi4ff+zPzC0oFF/OshOnz1ir/Gumz7CW1jbHOWSt3u5uX/H4whe+oDEaZCUcAjZhcKz8Qm9ZsUF5nSk6RRl++MwzvprCBm14OitZ7H+DrzN51tPZ7Ty1MD9PCu0KPQ/aT557Vu38vG3bstnefXe92vKn9r3v/rPwYb098cTj9gtf/pJVVpQP8xVRJvEYKAeHi6RISO/parGd2z8QDe6WXKP6qWyszHCaDCeMbdm607ZuP24nTtSpzL02ecoUW3PfGilv8/144WnTJkrxLBeeFqut8q0gn6PRhfsSUzj6OSsnw4oKc0WrKyQzZkgJ5ohn5ItgMhjMzZGJoCtMrDKuAn2CNmtUq98G7brGcWtbo3BrungBE2bBTLhPuDcwmOmXKU6YMs2WrrhHCtR5u32n3mqFS9xrs1F8qL7xjh+ykPaVL3/JzbcABn108Z2Bnvz96KAfITLxWxKS7/E5hqOwPMfZ3Qgxn/hNf39uuhGS+YNMONKCeUUhAr8IfIvEkrijIZbh4/KK7qPlHXExXPI7z7iYJn4Mhlguyrp16za/jZ0j6f75n7/rKyMQZwYKYREUSIMNWCtXrrL58xZIG27xG99ffPFF1+KZ3YsbMUmb/GIZQHoglmd09WK4kfAjfUw6MS38+E22TzLOSFj/4n78JsMDMXyE/933kTxCufSXXD7cU4JSQumzNbhYLTi9b6sV52gwqR3V+z7LPmvJKiufMtMGUjkFiEEnhUKDjZnZvBwpMGziu3jGTuzfYaUFElCzNXAlgDGbxp4FJ2YagCgdlIWZENFTX56NKyUMaoR4H9zEURhm9lPTs6xrIN0mzJhvpeMmW1p+kQ3JD6IIPlCvuNcCR3/iTx0ZNyjtzM4BKBDMkLOpP0WDu7u1wa6fPe4rRLm+yV2MREwHZZWbz93URgX1sqk85EW/8ky7ytvxDgiKS/iNSgztxEllja29NnH6PJsye4H1pmVaOjNTajvuO6Fd+sRQ09Vej3ziMb9I6ejxk3bm7AUrLilXh4oB69uQFBky5PQdkTPVIZigcRcMzEataH1irh2DatvcYm+vIimTHFLQ1Tfos2HtnP+fle2bFC9KSX9EijyoR7lxKrjXS/8dS6hDVEruhlcA/rQ5jBVgzxb0hHaKbROBsEkXxzXPEeJzKAdtzFiKBRwG6J7eh4vwIcR0R8qmsuud9hlOVW2nfJUeKgOMDWUDG2XGAxcNykP+6j+1LefYtzbU2ZJF88Wocj08y/UcXkDnslLRKqGH7BTdAVz3jfPK1JmU8gJXWa1pbGqWYJSnfh2jOCnGRWSYR7S2tVtzc5ObQ3A3BWMCkw7aDwFk2rRpLpSy0RYhaY6USWZT+Q6N5nQmNsVi3sHNzn5MdE+XBLAy+fXY9u17bOGiGqWd7wwVs7TcLOG42sY3IudmSYhcaZcuXrb9+46IQU+10pJqCRSD1i7FmBN7oAcIgbCiNAmHzPg++ug6u3Xrsr3w4o/FvDMllIxxhQkl5OaNOvQ8hcUkTv0M3VCdoT/0iTo19I3Kr572Pvqwl/TsM9nqP0zZwCccfQvOxD6O/Rwh9n+kvUmIYUdwYzSuxLxHwsVnYHQ4IBkmmWfSD5dMJ0IynQiE9faI8eUItW//PluxYrmfGonSzMQOh2pE80RPaTi54RIMO6GpHHvPSJP0gY+UR+Xwssglyz1SlwEJXRoToj+cDldYWGTnJMyeOX3CfvM3fsWPlh7o40jyPjt4cJ/t3r3HfvqzF+wTn3jCli9b7qsHr772qq1/5z3LLyq2SRK6oOuY+7Hx+q/+6q9s777dwplB+8Wvfcn++q/+q02aVGWN9TcsbUgKemej9XdjgqX8CzjsQzxDtBvzQ8ZfXPXxo+mZqNL489qrHX2WuqjIFZ/8vAJ9z7R31m+yF1941y5euGYLF662kuKxKk++5eWX+r0RDU0tPpFWIuU+X4Izkw2bN+/QOB5UWvkapw1Ke8AvPOT0MRzmW5//7GekYMyw55//iQvYCKr5vgrS5xvXMc9ilpvxMbZ6rNXX1/sJWOGG9yDAcmcHMgwXDZaNqZDc0mSbt2ywqrHlflQuk1/wCw6bwEQSGQahmP00nR2dVjNtqj3wwP2OH2fPnlUb1ql/8tWek/ziQo4DbuckR/ECJsPe27jZxpRXqe2YLOn3zfc5ok+tLa0+ycRllUyOYaaJXOWTLsILxiDPHNABlnCKIyZltTU1ek9Rn/61TZw4ySZPZv9Pq68oYDLtplbgreI0N9Y7PV2yeKHdv26N1agNMVdkRYv6sYr7n//zH9r8BXN93wY8HiIBD8dBt6FjWRkptmPrB9ZQd8sK83KtTDSvoa7Rbl+vV79tt5OnL/qJactXLLAnn7rPVt2z1Fetysq4O0VKwVCn0mNCUfRfbQo+DYhfpoiPcooWtIlVtzzRSDWZ+BvHTcPfmIQSTRr+RXlnGhfzQQ5xQBmhHxB0uMMnK5M781qsrv6WLVg4z1evOMqfVWUuWJQKZLfrmq2to8ce/sSTduTYSWtSP0ytneamcu+9/56UkvqglHD6lmL4IE0O1gh384uDO8b5eZAkFDjiQJhwSsERAoSN/jEcz8yAMJsc4+F4jsA7EISzQPAAhPio6IBgcXNdEPICxPSiA2LaSf9YpgjJb7goeACjvyW/8zy6LQA0dwYq3/F76aWXXcH4gz/4D66Y+KlaAhg0wmAYMMHUDbMdZiK504QBw/F57723wWcfKys1GBX2X9QpvOg/s/W02cfXLbqIA8lyJ7/hl2wn/D/663/9OUKMH8MAo5+T7xHu5qcWlf/wo7exBrf7qXxqI4STVBG2oc4WO3dwh+VK6PAVAxGrhvY+m7/yPsuvHG89nGOrmMyWkYZvKJTwU5qbab2Nt+36+RNWIHqZm6H2EG5ivsVRvQxYZrKQLSFMCC0ImrQJs0OR0KCcIIQg2PKdGTVMt9qlGI2rnWO5ZWOlPeVbama2iEkoP/bCalgRB04pQsAP5h59CJrqP0wE1FLqa8wU01V6KUUiFJkmItnZbNfPnfDTxrIkBApzPC6N1SHi7cqOmEoUrhknbqqj78wCUX5cHkqM54+9MiYFHD/NKSG9UmwKrKs/3WYuWG55YyqtR3XvhbgOz7AgZHg/aBynpmfalJpaEc41vmdm/fr1njdjNQ1m6/mRB7NOEtg0Npj56hd571bf9KRkWo+UkPyK8b5KgoLCoQDc2t/WDlM0u3nrtojiQr/4auHiRTamlM3KXmWa0Z3e1Hb0kfpbbTUaf+M7jjEU24dfVieBOA4j7YpjGyA+fjieY7pA9I9OH4fjRgTml2+U7aNpeDqeVlRmhIc4woHv+hb2foD/KqPqxkWXvr8oXbgkQae3u8NvYmclakg4tPWDDTampNhXD86eOW31Uujq79TZ9WvXfTYSYYi+RvHgAAiOzUSZVYcGpVZMGGEjKztHymW2ypRur7/xlp/x/9prb9i7777n/bxtx3YJKU22YMECXwFhzKjFXUGmPn3CB+5W4nQuzCTuufdez5fxwklFjDVngsJf6srBHpwYUylcOH36uPqlyRYtkjKTJwVJOM0BDgNicFwqyiQAx1vPnDXbOCnmjTfesePHz9ucWSqLBB8XhFUfusOZrdptYLBHQkSdM/jptZNtk9rpAzkmicg7IzXDjyHF9IcSqSPoAcdBfj0xQXgP/e/9DehVveb1uXz5st24cUPKW53jFzhPvWNYcAxI4lDyGYi48WH6AseJn/MeYbRffCc98o7xwPckjvPs+HeXNEcDYeI4h28BPCPETJgw3ja8957NnjXLqsdWkrG+QnuFq9BS0Q2y8JUn7yPKQwqhvpgvEo7yxvJR7thGYWQEP2hqhFC/cJs6OIhSwmoJm91vXGfj7yVbe99q0aFBKSscXdtvN29eF5712Cef+rRoeI/wP8uqx1fbbY2ZV19/0x58+BNWUTlWYVPswIGD9u2/+zvbu3eXrbl3pf3Rf/r3tnrVYrskHnLl0imf/W66c8MG3WRL/Sec5e4IhEGOzgXfW5oxR+yXgFdkRcUao8oPQRkzQvgAYxNcY3U4W3zj8OGTtm3bPil3FXbrdrMdOXLKFixaqe9FCis+JPqbIfzq6Op006gs5TNrxky7dOm8n3w0e85sFyJzcrKsWMoFJljCaLXHVY3LNucDTHqOHVvle1zffvstn1SYPHmy+mLIGhobrLml2fuVlaJ58+ZLSM+y8eMn+jhoamxS+7LiyM32XbZy1QoJoZ2iDVv97gpoDEoXfdsjoZxJPFaFfF+Z6EyblDzGzJJFC30lhlO4Lp4/a0uWLrPiMWOcv7ByzEbqYydP2+Ztu23t/Q+4QnJF9Ky7G2Fb9Ewy5+1bd+zQ4cNSaCZbeUW5Hz4A0K7gJuOaX/KF5pMvE1OsiN0Wj3nrrbf9qN/aaZNFu7pdoeJQHPhWl9oEM2nMY8GjfLVnbc1UW7t2jT3yyEP24P3rRKvmCzkHVeYUPzCAiRZoGxNG0J8caKxwdv/uXVZ3SwpJfr5lZ2TZhXPnbN/u3XZg/zmbP7/W7r13hafLfif2IQ2JbvX2tqsf6tTK1EW0bKhPOBPMITm4A+4wOISEBI+lvVE2zO/kyRO/YL8hBxuwmky/oiiyD5SLbznABJmGE+twmKuFVZNMu3rtmk8+zZLyinLNvifkCP1Xu6ZYV0+/nTl/xT77hS+rf87ovc8mTZ0ipSTPNmx8zxqlEHP1wEdWSgAGNgQo6YA4yBncEBaIzGjChfsIQdB7DEM6xCFu9PeZIiEIzzFOMi7fEZpj2kAMmySKpEseKB0gEoA/xD2mRxgc/pQFf95Jg7jRATEvfgmXfI8uQiCa4Z30yC6WDQj5h7pECOGjCzPexAXpd+3aZRcvXvSTMaZOneaCIOFjOWCwtCF14BuKG4xs3DiWROfaCy/8zGccuWSROAiaARLtqCKFGZgRYYo0fTDq/aN9FPoUSNYLf575FuoYwNMX4IcjDH6h/iPtF8MByWdgdJi7fR9dFoL4u/JRyX1mGMAsiFCYb1lXq104vMusR8SfRtAgb+gcsGVrH7aBrDwNQRGiVCkx9IfiY2aVL8JdJq3/6qnDdvaICH6+BqMYR7aEHL/PQIPabV8Vnj0itAd9420DIVAbsGISbfzDMi9EAcVCisCQ8Ce70GrmL7FcCUx9yn9QAg91oq9z1LcoD8zUUDeIJQOXOlJOhCl+Ybgu1IsYZqjWuakaax1NdunkYcsyDXQRJlXHTU6i4OSrNcOzWOTHjdo8M47AARfAlS7jiGVs7PtRhFBKqAc2pd1SSHqHMu2+R56wVhEdTM9YEmdFhpNAUDBg+tj7IrxxWg5PMKyHHnzA3nr9NTtx/LRVV1eK+eb7UjgKHpeIQqL7RDwH03OsNyXLbrf2WFrBGFt0z/3WJkVukPtk1IdxAzwmDNzQP3HiJDGcQ678LZZigkkC9RkZ4xxPKXqgZ4RjVhSpM+OIcRgB/OWdb0wORFpIX2DKxTfaLfZ3HAdxHAFxfESXBOLKM/ziVC7Gie+t0XtcGaMfKAOKIcHcBEvCOrP7KLoo2BzIwNGYXHCYJ8Gin5lLPbNZ9vTxI3Zg7277YMO79sPvf9deefFn9tqrL9v6N1+3WxJG2Gy8fv3bfiwoNvNbt2y1bdu32aZNm+1dCYyYkr4pJvyB3te/846dPnPWjy0vlsLnF22KBnULr65du+FHam7avEVKooQJzElKx/idA21q42PHT7gQOmHSBB8z3POBvbObaNHOYmy0B/myUjJHQhLjCsUk9GGYuYTRoRwNSSEtKCjWmEi1XTu22cqVy/SdW5A7lRaTBqwQiZ9JAcUsiJlXTEoefOgRO3Xisn3w/labMbPWBVHMXRiumcIn71Nsujtb1Rd9yitNytQs5dfrNuL9EgynTppiJcUlwmXRzuE+5MQ4zNhQ2BiT4CO/CDqOd+p+mDj0IJvZWbUZZaKPGSNFRUWOV4QlPZ7BGXAp4lfEJ74ncS4JfANiuOiiH3ibTCeZ3t1wOYYB+I3PyXDRH0fa0SXTj78Av5xMhBBaL4XspRdf8KNaMeFi1jovl1n4YJIK8JfnSEcB0mAyg7HdozHJeKZMsVy4kIbKgbI+qm4ImmEfIFYKmOtkiF/2+b6G9W+/YWvXrLb8fE6Ra3JBDHqy/8BhW7X6XuWVYnX1Dfbjn/zYXn79dfuFr3zdPvn0p+xW3R3767/5n/ZT8eFz587YfWtW2p/96f9pA33twrkDdv3qWetsvSM63W7d7Y02INxn/5+KpXr3uOkOuNonQbqzC5qfJprJBmMcRyBDPdUv4j/smcO/raPbWlo5fStdAvpKW7PmAZs+Y64dOXrKBcG58xdahnAJZSSdsYSAL0GYiQhO9uRyv91791iHFIClS5d4n8N7UEJYNYFhMLEHvtIH48eNt2VLllhTU7O9t2GjNYgWTJgwUfjKPgNoYprSbbOuTvbKpvopfDdv3NT4Et9UOXqlHHBaFUrR2gfW2FtSbrgkEdNN6Ddmj3ECAkDYx9TS392cqdPGVpX7qW231d4/eOaHduNWnRWVlqmeOXbj9h3btGWbr5rDQ5qb273dWts7XUEpK6uQ4lbmq+lMvMyePcetS5CnoEcI8I4nwhvkJ+gTEwdMmPDO8fVMupxX/y5ZPN95HXeHcV+cCuvlw8yKDfgom6CYn0DWyz1mfb7SgNAPTnIXGhNjbGZn4oj4TBgVamxcPHvezp8+b5msxqrqmzdutJ07j4i/FduDDy6yKZPHarxk2KBovaiNpSsQ5l6SPEQHGQspfu9KZlaOdXT3ykd8RUoi8gWyzlX1yY1rV6167FjFgebBe4JJoAoiJRg5RMWTXzcH7ug77UIfs0eH8YfZuK8UK4VGKZ0XLnGAwRzhsPJTO9KG4EFGRrbav9v2HjhuT3/mC+qjemuWojuttlb5pPuRwLfqbqk9hGu/8KUv+J4SIBIMgOf4/nHfkwOc37uFi2H4hUgBfI9+nLYzGkbiByZNuOiXzCM6/PhNhovfIETJODFM9APuliYQ0wWS30gjuhCVMCEcvyPlIJ/gF99HXIBIuKPygZLxxhtv2Nix1X4jexSUEEw4hYJkGBg8k3amiFOnEI/BjmJyXdoqR29i91hWpkHKSkGCGJMfv9GPtHmOwDf8EUSTbQeEOgSI/h/3HeA9+MX2HmnDkW8fhWR6o+Hj4kTgGxim3D5USljGdaYkYmDdQSnhvg7C9Ilgtval2dL7HrJBlBIpCG4KJZwbUjZqBhEEMYCBbjuCTWdXkxUIXTGDwmwEgYJb0CkRBB5CShkw34rmUMz4uaAfv3upwlgRjfYLAFNzi612wVIbzMyT9pSrgYltK0qiiIjC+sZ1EUs23HFUIsIcjEWJOBEFH2g28u6TsMfZ7ZhsXZYi1d1cZ9kpUr6lHCgZ738EpdAdgRBFIYX+jqshvEfh2i9v8uBBgQEI1y/GbBkFlppTaBOnz7YuvQ9KSYckDklQGBITBX9pzJz8AutRnE6Vz0+QUcPmiBCPKysWwe2yY0cPW3NTg2/6Q+DslhKUnpPvColEbutJzbas4gqrnjrTckoqLD23wAbUV37koBwMUSVUawn0h7qsf/ttW7limdcRT/wQGplIoEKqjtqBu1MoU8At6k2dcbx7/SX4APzikmHvBnyLEMNGF9OO6dPPIWCgJa68yx/wsSDnN/pLOHAFRAIbs/sD6nMVwM2tCvNzmfvymblcKVk3rly0o4cP2L7dO+y5H/5AysdrtlNEv7H+lhVKwZ4zc4ZNr5lqlRVldu/qVTZjeq1NnTrFaqZNs+m1NVYrx4zgzFkzraZmmgsLpcxEKn9WRW7cvGkfSHl5b8MG27tvrx/GgWCyb+8+mzK1xr72ta/bk5/8pJ9q84lPfMJWr77HikuK7dCRg7Z4yWKbOm2qz26zYR48on9Qrqnu5MlT/F6ALVu2+B46GCtmHsze0leEdZqowcOsZ3/fkNtjr1//li1aNMu4syQnBxvnDo0NTs/KUxsPipFyUhyKdK8EGW7jXmLlFRW2fftmu8OdBBMmq29zfDYVeho22zKR1q082ZxqPts5ddIkO3fmtB3ev180utJKlQYTGKzmML4Zi/QTAgyCDntpePfjNYuLVV7207Ca45jqjB+cok7Q3IgXOPALHEg6IOJRfE7+/q8gpvFxENOJ+fEef5PfkvBxacY4SReBZ1b7qCMX62FfX1VZYXNnz1J7S5iSEhsUtGEeHN1wXqSEP+2KkEQ6+IGjtA1jHVrl/grnK4vD30gDf5QYhht5gEsoJeH7oJ8+NWf2DOO0N2aTmZApLCy2q9dv2PM/fdHeeGu9vfTKq1bXUG9f+IVfsJIx5fbd7z9j3/3uD/ziY068aqi/bX/6p38sIb7Mbt+8aHduXZYS0iLe1G09Hc2WLSGUCSpWCZlkAH8izXXlVoIelxMWFZUq7xLnCz4r7XgiZUU0sqOL1eocq6oa56s0KFfQxFIJ6DNnz7a31K5dEnIrhatlGu80EnmhnKPcU6+i4kJfCdm374QtWbbQj8alvcBVaCkbqjkafkwpgrviiAYUiJ5zQ/nc+Qts3/6DtumDTX6FwfTpMzVm4K/pdvHCZbt06YpdvnxVgq6UMPFMrBCapcwg9yGQL1+1zNY9cL+9+tobduXqNVu8eLH3F6ft0YfwLMrBBCECOwqKn0wlBQDacO+9a6yqery9tf4d23/wkBS0Tjt/4ZJdk8BdOXac2jHLbkph6VFbcQqaSIF19/T5ZAn9dOLECVe2amtq1WYc7dtuly9dtjfefMO+8/d/b38vx4mnmzZvlvLzjP3kJ8/bAeWzYuUKV9rYLzJvzmzfjN+huB1trVIyRd/VcE0Nd4SfPaqDGlE4xcock5E8O5qBw+Lj4DmrLazustKSK/recKfODu3fJyW120/D2vzBe2qDQSnu99i8ebWWm8fElRQdKTfsAdJICOmrgtBGNqUPDWHqLSWrP9W6uvut7k6Tn7q1d99+27rtoO3de0Xx66y6qszvJIEX+X4/Xy0Lt+wzJtTk6i/2J6dYe0ev5JBSq6ujDyWrSIaiT5WbNbU02+UrNzRuZipvVqVSpJhxJYf4ldLo6h6wQ0fP2/LV91mrFGlOSps8daplqi83bdnke0pcKWGlxAf9KMAPlyQ4MVz8hmMARX8g+kUgPkIPACGIEImFH2d6F4jp+8zh8HMSRr6PlOluZQGxYx34Hl2E+C2ZVgS+RRchmQ+/sR53ix/fk9+jC/7+44SIPFA02Oi+XwwP29UVK1ZYeXm5zwSRFzO0EC4YGLM2AKd1MdMHoWCmjeXe9W+v90FTU1PjTB+hjT4gX4gZQhnldu1XfjBF0k+2RZKgJ/2T76PbBRjtF1+T/RjDJt+TfvEXF3Em+kcgH9y/8CeeBkhUSkzMxs1aRNBSe9rt/KGdrpRANFBK2vozXSnpS8+2HkVRC/kMNdRQmCsioce+Tjuw6R3LS+213DSlM9TvBJbbSUVq1FYMfhQalUX58oMLJlCh3cMnCIUIkhdZjDEl3dpFMEqqJ9m0uQutlQ1hzGSorYiblak+gFApfVYfSIeZQYhGUHqUh3CDFRtmK5h1TIVgS4jKTemz88cOWMZAl5tuQbTYBA8XZpbNa6r0Ig7TlghPrMqAK1FZhcjRiREXEAo5ytj9RbAy8kusdNxEK580WUqVlCUpVdhUo05li6GKvfoMH0cQc9FcuhgxdrJZ6oOGm5ft3JF9VjNhrM2fN8v27N0jhnLFyqoqLK94jLWpQ1JyivzI5g4pb9VTZ9jEmpmS5DjBS8q4lAnMwhA6M1m6Vz44ygvuI1igOM6WoINihSJH3zKDjUASjq8NigH4Tn2BJM0Ifecd5v7MaBM2KIIfxb8YNombye9A9Iv+Lmgr3TA+cIQZGSv0A/0PviCswbhwbID1GVbhonQ7G+zjONEme/H5H9uPf/h92yImtn/PDinjvbZ6xVL7ypc+b7/0ta/Y2ntX26KF82ylBP5VUtimTpns5hdTxRw4rpfDAWivWVJIuIEY5YSN6IsWL7IHH3rQ1q5baw8/8rCH4d4CVnWx7+byscuXxeREb6BhbHDFjAO6RPvSD+9vfN9p16KFi4JQolqF1bpUP0IYZbS5pdX3mGzZusXrXzNtimGqSP2ZQWY1j/7GjjmDm4U1hhhzmza9aUuXzbFx1cUaD41hJUICVJeENm9PjQls3vsHeyy/gFm7RiklRb4pc9MHm233ngM2fvwkKW2lGnf0MSt2zBZnu4DMmquQ3unK9JrJUgBb7Ac/+C57TW2+2hPhA4EC0zeUyIryCp8hpg6c+sPsf1xt41JVxir0HEUEFxVf8Ib2AOj7iEuRDgIRN5Iu+v+vIKYXgTjJ99HAt5hHLFdM4+fFS4aPENOJ8fQoEP2TMLh75067deO6PfzQA/KBV8eww/UKgYUFPA7ni5+HC/l4G4UI+h9cbDevh/+GcDjosXsKwjHwTChl+L6IjRve9XE3TQq0r2xJoAUnVq5aY2vvf9AmTamxeQsXWLuU0TclEL+9/j2bPWeu/fbv/K599nOftZ07t2u8Dtqv/vLXrLO9wVoab1hXW4PGo5TXISkSKaLT4hntbZ0S9DodHxg7OOlI+mWlBNNgTCbzPX+UEugeqwm4bI2XnNxCCaiFPtHEiiHKNHwrTQp1Zg58I8W27ths4yeOs9Ix4GG3lPUsPzGK+kNTcjn1Kj/PzZl8036tlDGlzUQPq5cFBRw8kSZ87XXaWVSIAAtvG7Lq8RP9EBNw+20panV1DVJWVqheXVJIrnr96GNOaCqSUleQz83xWZafW2C3bt+yts52K9NYIc73pdQx4XH//Q+ozZlEE5fWWGdCz+l0P8fjqp80DqF/0OD+/iEpF9X2+JNP2pZt2+zqtRtK946nuXDREm83THtZiaG8KCNMOvjEg5Qz2oBV4abGRisuKvb9Qf/lv/wXv44B87GHH37Y7y759Kc/bU8qj2/+8i/b5z/3eb1/xje/c4LWjh3bXJkqKS5CevB9bOwJYv9ITxfH9bJSCs9hUoR6iY8Kt8BIVpn9gAXkMrVUJnxItOrg/t124cJJtXO7bd78lq1aPd8eefRe1Ud8KH1QdWoSukq2EI519YrGuhzChEyhcCBf/aswrX127MhZKR9HbN+eM3b48A0pis2qc5/NmjnBPv3UvbZi6VwryOP0TvaIMNax7IgWOLmSLYUz/SrZEJMmJZIRiu21V963jRsPW92tO36iIiteKFutopMXL16z6TNqVUf1m/CRurqirbJxqvqho+ds7oJl7FqxFOH8BCnv6Wor7ilpEv8Klyd+7St/DPHwgS8YIRjhffRvBN5xgaGOfBtNrBj8IDCQ/IY/AjKIH9MCkvkHvxECE4Fnypwsd/QbHQ6I+cYwEXiP+f08iOnwm3wGiJ8sy78s/8hz0gX/0A4wJBgU7VSkgTFx4iQ/8he7RfaHsKmd9PnOL4MRRgYxhrmTZUyXU7heeOkFH0zTptW48sKARhunr0gDhIv2ueSPP5CsA78xP95jPfEHnKgP1xWI/kCMT3h90XNo8xjmbr/xGUi+x7Q+Dj76TWUnroZ7VEpYjfDZ1TQNjv5O3+geV0r6UzKsKzXfFt5zv/WKKfUNEpcvSkkDyk8j0XDPltZ/cs9WS+lqsex0EZYeCcMShmAeahlnBhQjthNlCnjf731F+/PuDEe/Xj/lMZSaqXyzbd7ye61qSq219YmdSNCC8XCZHASK5V/SRIj2m9oVF4IW+sKsuBAilGE52BVL8Euj3j0d1tV4047v3W5F2aq7CASrxPQzZaY/Yv8RF38EKWZH8KO9SJ/ZMWapYr30RwQt9Ln3LbNyKdk2TopCzphyG1C5h0R82PBrA0N+QgiTDpgjtXCsqsrBiSKpEgwLM1Pt3NH9lifylC6CqJ6SIFsrpajT9h88buVVVZaZX2Qr1zxotXMW2hgpbjWz5tmQ0uwWY2Tmi5KAxwAMxw8WEM4yEwiDoB6YJN133xpX+KPtOYoZ4am3TwioLWI78J3+8XYYHhc8B1w2V0oYezDhiHuepoAwuOQ7z9ElIfqRAuFccB5OL/4CPCGDISDB7DAVSNf3fN8E2+erTdcvn7cXfvqcPf/jH9r+3TssLzvdVi1bZJ/79FP26U8+IQVksfxUP7U/GyjBKeyW2YiIIkr9yQcTKZgITNRnzSSUq6RqG25o77S2ttbQxmKwmNcsXrTQTwNk8+mC+fNEY7J81WHnju325ptvWGNjg6/uYZbHXSWcR49p1jYJDwgnfqO7xoZfQKjxxwwvwlAZ983s3ev5LVqy0M1paBLKxgWJHRxooDhXrlxzAYnN7Xv2bZbCtNI2b9rg4XIlrHFKjE/KSBAT0kmAE25qPPeIieeKETObBzrXSghramy2V1/dahPGVxuXfLZKocBmmj4qkMCmRlK7SMERTWAjMkfEPvLIA/b2e+/YjetXbNrUCVaUn6P27bWL5887Y2dMoYRdvHDR6+74pQydSaveCD0In2AG+cQxGfEoQvwGxG8RR5O48nGQxFPcz4OP4N6otGOelCWWZzQQJjrKGfOMfkD0039BqAvCMQLeyuXLfD8Dm4GhnR+Oi+G4iu1/efM0vT3CuEWJpFz0P8AzYfgW+B6CtMqtJNwUTP8IGVZQECJ71EfcjF4kAe6gHT92TLxY/SphmpUtVtEuX70m4XeHbZQiu3XHDqtvahSfrbVvfPNX7KmnP+WKPLTk+9/7JynUk2z1ysV25tRhO33ysDXekWIiYbKrrUm0MdVamppVJoS/bN/LEcvHJCN7RwK98hJ6Sak5fIDN46zuYi7I5b/Ex+QVQZ1JH+z/MYnhktrKqgo7dOSQXb9+1ebOmW0VZWN8lZVN1MzCc3oWqxDIB+fPn7Pm5habNWuO0pdAjXAqBkq70s70AUcLZ6lvMGmC16aqrux1YdM/Zd7w/gf22mtv2lTxs6rKaueTpSVlanDJL0qr7na9yikaLV6BCRcHxXALOqcwlpVV2nopeL2SXlevWu34w1jxflVdoeduxqWWoDissHWKHtCP0AxWXEgLBY3DTk6eOq0xnOWb2Ss5bld15PCNMWoD6sL+OVYtx08Yb/tEb370ox9Zo+L/3u//nv3lX/6lfeUrX7F7773XzU8xJ+U0VHgkMiv9xvu6det8Enj7tu22dMkS38MG1+iUgK5mtT71FWVm8gkgHhNj1Mv3A6ZiGtwtXi+lVO1HL3OYx/79OzUGUu3UyQNWU1NttdNZ9QE/MK0XRkhJzMop0AOrFJgwmurcbKdPX1BdDonGHlYa50UrG12ZKyvNtwULptgTj6+yxz+x1unVQB8HGXBwS48rFtAn8C+Ujck+iRI9TI5y836utTR32muvvmNXr9apDfKFL9xhU2mFRXnq3kHjKopz56/5nhLM0ai/3zElXsk+npa2bjt87KLNXbjCOoRbysgmT5kqeSfNNmzcoO/NrkSnfV1KCY3lA3zYRaKHi9+ASEzi82igQtEBMQ3CkmYS8GPGPiolo2Ek74/Gi2kmHWlHxzsQ8+M9ljsZJwnJMPE9/gYGMpJ20kXgOeaXhBgm+ftRP5AzCJgIOqHtpPlXjfUN7Dt37rJ33nnHFQuUEwYEAgG/zGhDjFla9QvnRGSY8fjTP/0Tacit9vnPf97NByCQZMXAZpaDfFlu4zcoHaHuPIOUlIX3WGfgbv05ur1wSfio37/8DoxOZzSMjpPML/kbgc+Bzaj8GqoA55XDpCQDW+Zgt53at8UvT0TI6B4Q0SuptlmLV1ufBuGgBnrYAC2ykk47DLidZk5Kv53dv91SulssfUjEuL9XjCBPDAIGDcEmb/LDzIM9GcIZ5Unx8Ec4oVQQVn692NRbCkhz75Dd+/ATllFQauwGgaRx+RPCJ7alHCnIcjXCE6sknLgCn/IVGOWHDbL3G4KdEs7L0m9/l3XcuWatt65I+DfLyxQBc+aRqTIrf9XPTRcUHmWY4gC0L7bZQFgGDit0OBiCM3KFiX69g2IS6fk2Ze5CS5dwyFG9faStAvIPwZHZaj+dzHGddZN+KYfKQwre+SMHrLf1juVISUTAZmaFS9S4BXjz1kP24CMPWcX4ib5qwgWTKDztXVLy9KsCeD0QOv3AhmH8dcKqZwQMbuZ+Z/16dJorhwAA//RJREFUpVnkp7tgM80qUdaw8kV9fAZrOK77yUW8cuI8/Bx/Yd7UPSoljA3iADHM6PfRkPSnDE7j5BXHv4830pCjT1150DhVbkE8GbYbbmtqsB9+/x/tx898104eO2z5OZn2G7/6Tfv0U4/bCgnz5aUS2NX32SL6fgpVTpblSvjhhBiUVNrJy0++Eg5QQAMDZRKJ/MOqHgIIx/Eyw4q9Md9ZQaA/uUOB1TqEt/nz5tnCBfNtvhQU2nXf/j0+Y3z06BE7c+aUFJcF9uQTTwi3M+zZZ5+1XaJvnEhDzdjIO0aKbVNzq5SZRntvw7tuArNo8ULvS+hU2AxKOw25WQimFZjIXL9xQeOj3Y/ARLj52c9ek6JQL0FkrBUU5gpXhCNi6P0D4RQ7mpZjVul3xiYnF82YPtNqayZJmVpvFy9dtlmz5zh+0dfYT6OMoQhyUzVHtg5hgtPTJiF0hsp7y956/SVfAZwhAYb7VhByWEXi2FWEF+gv+IRACZC3d7og9HsYj3Fs4SJOAhEv47ePA8JE9/PCATFchPgc/XHkG8sA8Oz4KUiGiy76x3Im40YYSTOkD83kDod9+/ZISOq2++69R30uOqtvI0pJiBuBV/xD6nESKPK3sOoZ8475hfQSbahnT1vxMR90cyUBtO7O7Tt+/OzO7bvs2LET9u67mCoetPc3bbFr12/YEilPax9Y5zPm99231oXdKuEbR0RfUr+//NIL9s1vfM1yslLt7Omjroxkpg25OTD7/jh4gVVdLvWDTzOWmHiAj7uwzT4y1UOo7mHYn+UnMuo7s9KYI/ItS/jOij1KHUd9s2+hvr7Ounq6fDUFBQI4cPCAn3xXUlhg3R3txgmN/MLfGMOMSQT5O/WNtnjxEucT8Zhv9iVgPuymryqTb7IXTUfIZ6IM5QnFrqZmuj311KclSJ+R3PK+0sz0VYBbt+rsyOFjdv7cBZWtUf2gOqncHCwAb7h187Z1d0pRyskzbhKnra9evW5LFi/1SaDmpibhBZYJmFeG+2CQf9iXFq0U6uvvqA/K3Tx0+YrlvtoCsdi8ebNduXLZJ1WgSewfpP2YaECuQvFlPwh0FtqOGdZnPvNZ414SvkOfG0WjghzFSlRQki6JRmzfvsNu3b5ta9feb2+88bpPfM2fM9cPu2E12y8eVCmgHSAq/Jehg9xAe3HwQJbqrOIIb5g0Yk9rip04ccQuXzojupRmU6ZUiA5WCEWlpPZ2WWE+l0mWiu+jeHXa4SOX7eDhC6Kzx23v3ht242aj5Rek2+w5U+yee+bILbJ7Vi8SnZpikyaWi8f2W7PoVb+UEXgC5n75+QXCAU4Y63FFMU04jGxOOekTFPaOjm716QZXAj/96c/6ya/Hju+18rIiKy8vtfTsNOFOg124eMNX2zHPZtWFCTTamAmYNvXx8VPXbM6C5TYofOtT+tw/gxnfuxvesTbRZFdKuDwRpI0DmMEcB60P+mF/IPkcBnMAnuN7DEN80gLw4zkSDhx+EA8Q4eMgEozREPPDJcsbIfkdf/LCxXd+gVgufuM7kAwXf6OLQNjASMg3+Ce/J8OP/h2BUC4EnGQ+lIkZF8wYDhw4IOTf7raPU6ZM9uVVBiSDlbzDCVrMnnTa9773PT8VAwXmt37rtzytqLyEujHwcnyA8UyeDDKKxffYXwy60e0EJMuPX/I9CR/15/mjbZeEmM7HubtB9E9+j/X7cKVkWClhTwmUAPMtPxJ4/1ZXShDCOsWDKqbO9ftBJOpK22fWHKGb9RH6hiVI4XJvu53eu9WKMuTb2yZmAb5x8pDCK594aSICHMvwEErSUQJeLgQffZYfs1IarBSM8qZn242WLrv3ocf8ZCk2bg+oDKRLil0apL5/AAI3TMiUsfUjSA8rJRA/FFqNbIUZcOWrv6PZrp0+Zv1t9ZaXNihFJexrwdSJFQY/ulT54+czP8qDZ7d919gEJ8JqSZhp9lndWG7lyTO/7T39VlglYjdroQ3l5lsv7UYbglcKQziUHGVnuQV5iqO0rc/y0s1unj1lty6c8RUTTJAgxtgJs6l5woRxxpGC6WI+RSVliqX80rOsm6MMxeRE4ViIEW5ja6xyK1+ECp4pN7a9KHLYTcOQDh4+ZOvuX0cXqJ0Q6wNj8Nk/vVAv8D0CeEX74McvDr8gSAaBkplK/H8exHgAv7jkOHenf+6n+oe8gnAanNJQXn4Cm+pDCVFI5GkbN7xn3/7WX9n+Xdts0vgq+73f/S376i980caPLbe+LjEWCRt5ak9O9mEpfUDCCm0LzsAFaW/2aTCpwewwfe5CkX7BYcdj8EGMFeGI2TQu/CINHEeGsqGzVwydzZvsdUF5QTBippsTYVauxPy0zG7cuO4X0p06eVLCxjVXThAaWFU5dOig703ZsmWr7dm7z/bvP+Cnb0Hrnnrqk8ID8GbQcZz0mbFWq4r+5Yv5zbVXXnnJTpw8ZitXLfCjRdmQzKWMhw4dsW3bD4iBp/u9CLQnfT7QH8Y3TJdVGd+TIHrX28tdCBVuo35g/0E7ffqM02BoInkz40c7cSxxihTrbAmbkFEUlInVlZYtJvzu+res4U69TRg/warHjndTEhQbTEacOKgMGYxn9SW/4CttG3GMvHCx/yP+RRjBi+A+DpLfk3gNxPSSYZLPQNI/mT8QywokcTk+A8n3ZPj4/SNp+ngcsqJC0Q/RinfXv22fePQR4Xy22lmgoB5vOG4E3vD32ebhfNxfz7HO0FsgloXf2MYOSoR4cYKG/sWx6oDZ0MH9h+z3f/8PhM9jfM/RpMlT/ZjxX/zmN2zVvattAndVKG5Zmcac8IfZf8wG6+tu+0ESv/Pbv2md7Y3W1HDLCnIzpQS0+kplhcZESVGRlIRyLz+TiYwfDt1QMYTjA8KzLqfXzD6jkAyqIdjvwAlIcQKMwJjtQo+YuGD8+gEkKgsrLOynyC8o8v0lJ06csjt1dTaGvQOiBS0Nd0RPCIuJUZcLzqzQbJOgPY+N8aKz+QWFwv0sVzxQHnp6e3x1hpZmtb5FAj73jvDMvgGUE32xefMW2blzF2337n3qgxSlW2CTJ03REEDxG7C2lnZfKc3OyvF8i4tLVV6UNeFBUTiWmQnZkydO2vhx44QblCPD973A4zjOt1d9lDfcbjm5WWqrcGmkHz+v8rAyu3DRQgnQT4tmDtnly5esTv2CogEt424M9sBwWAX5Ye47Uf15+MhhN91i0zZHMrOXjnqdlPzFKYI/+tGz9u1vf9t+9tOfuSXLjZt19uUvf1Xjvdqef+45mztrlq+UcNgIE4rkTeVoP+pLn3r7SSjPUr9Cy/LV7hwpDF1FqTwg5Zx7cYqK8jQO0qWEpfsKTl5uodXfabXXX33HNm/aazt3nLWGxjoX+idP5kb+BfbYY9DdRaJlhWoHTrxD1u5V22DuBT+SfKC8ckQ/WQ1hRZd3lD7kQk4hA/+ZrHR/FCyV8ezZ83ZKNHHdugd8Ailb8ierieOqK0R3Kyw7L8uuis5fu3bb9zOzUuIXWCOTqF6D4kE9fSl27OQ1mzZjgeWqn9k3yp05CuhKSUeXlGU13keUEgZtdHGgB8E7EITRAz/5G/2jX/QnfkybwYPDDwDhUUpi/Jh+BE/Pyc8IJPPgF2Eq+o0G0sM/5gskyxvLFZ+BmFZ0yTIl40V/4t8tLv7xW4wXf0cgmM9QB8oXvqf4xlGOBeZkCBgmvzBwNrCzCf7YsWN28OBB27dvr20QQ8cmEnOvTZs2earV1dWeN7beHe2cRCMtXMyRGQE2YDLgWJ6NKy+EjWVO9ley7EB8TtY3+Rv9I4T3fxk/Cfj9PBdxBYh+d4eQV1IpIewQwrralmNyc1P77diujW6+hbDVPZRqNQtWW0HleOvz0SCiLqLps0FqF468IF5P8x1fKRmTq1SloORK2JN07Dm6SZKIIIzClRiUPDEEN3tyxQTTGwQP1UPtEZ9RNEyEvys125ave9h6pZQM6T1NhCtFhAshCKIGo6GPUEqoGw6lBD/qyaCnnTkNxu1vVZ6hrja7cuqwZQ1KSBRBynSBV8RIAh3H+FJu2ga8y85BYWKlrN97Ctt3T094x6+CuXMlhfzlh3xFm7Z1D9i46YutuHqydajOXUq4T+FgW66nqSxZEnxpWs5S7+/tsjSWiiXE3hB+97e2uKkRBIxTumDYnFjCZsFpEkpZ8cOumpOd+mCy2bluMtYhZWgIoi4Fm2xw4eSmgCvUBUWKGTEI8QebNtqMmTOtWgwOZYY9LghDCJuxXo4rqlukJ5Fe4AfE74xHHHiJY5zgIhAujqfQfiP4yvNoR94eX78hq2F/+SEgeV2UhG+WVF8fPnTAnnv2R7bhvXfF/Abtq1/8rH3hs09ZVfkY3/TY18PJNBXelpgZcSs+N7P7/TTqizCjGvYqgZ+ujIo2oESyh4lwbr6FYDaMY5wUw8oIR5VyP4ivagkv3cZbvwiTrKQQnrRZSbkjAaBcSuH06TW2auVKW7vmPqWRZ7dv3vJNsUcPH3Wl4tFPPGKf+/xnfZMuwlN19Tgx1ZX2xJNPiLGOURtL0FH9Ebq6xTjdHFAIxcxeuYS6c6Jx7W1N6tNuW33PMjG6FuF0qi1dtliCT45t27rXjh09J0WhxveL0LYkyMwkpmCUl82+7AFpF23E5nv69Fq/8ZoJoaqxVT7j7KtJql+PcJjjYVOl7IPjKUN97qorK2zJ4sV28cIl0eYjVlM70xYtWiol7IZtFt0eO268hnuWC5VMLsD0mfV2GMaT2O9AKKe6fJj+JfEwfovP8T1C8j1+J350EZLPo9MARn9Phok4nnyO78RLho2QDAPw7Kv96leUZGbyd2zb4niOOSBBwVGPk4gH8ObpKe9kWQDyj3JGVFoIk6wPwDuz/pjfQpOh45ixKFXr6uiyfXv32xc+/wu2cP5imz9/kZTdxVZRVeUbxzncAEEYnA77HjJEh1KkwBTZxYvnFXe3ffpTTyodCYOiwTnZ4hEDvVaYB96WueLAnitKhGDNyhBjnWcOTfBVAbULm/hRFgCO3+WuH4RGv/laeIQygAyBqS8mQD2dmMIy0y3ePsBmeNO4qrDr127arevXbemiBX4LPUdni+wqTqpPLqiVNYaLbP07u2z+wrm+AgPhbpUixKoNwinjAAUExYRTvDiFioNLKIebF/djCp4p2aLXqqrGa2xl29kz56UM1ItWwFNYkTWNty7ns5iK0c60A2OZeiJ8l5aMcbOpkydP2Puic90qH7SEiRuAwzbaNWbpr37ukFFb0NfQS9AAxYTxivJBv65YscweeuhB3x+UIzpGfnV1t+zylStWd6dBfKbDJ68cb5UHp3L1qB/YF8eqzPe/9337x3/6R5+IGiv69MADD9hnP/sZe+qpp+2zn/uiH+7BXrfXXnnZmhsabPmSxW5GDX3AkgFaCZ1lpQmLBhQ3TLS5fT6YcjHmJaMIn5qb7kgBOuqrZSni6U0NrVJSjtrpU5dt4/v77dCB8+qnQpsypcYeeWS1PfjAclu2uNbmzJqoNmSCv0PK6x3Vkc39HeKdna5oZKo/2cMqjixVNMtu1rX46WyZ6SmifVjUBLkE+i+EDW2pYmFWiBk7E0dMdk+tmerptbQ2247t+23xotlWUlpsGTlpdv7iRSlNLRorC8Rn1JaK53sg+dW/9s5+23fogtXOXuS8vE/IX+tKidk7773jE+tD5P2LX//a8I3uDHIGeFh5wI+O9o5ST/M9QJjJvxshCmmEd8AFqWF/4vAbiSzvDLwwax+AsKMhpBfyiS6ZN53Ne4TRaZBfUimJZQcIm3xO5oGLkPRL5o0DYpZ8S37n2QnjcLj4OwISEoXoIEQIO+TmWtxR8u6777o9/IUL58MModIhLHbWV69edcXk1KlTdv78BQ9z6dJFJ2q0x+3bt1yB2b17tysx2HG/8sor9rOf/cy1fWYi33zzTdvw/gZbu/Y+xRmZoQP4JZ3RbYk/fsm2ijA6bAg3/JKAZBxgdLwkJL/F/EbnGyC+q1z6G92Q8Nn3N2iwZauOuakS6ra968MSNOwX4a5ddp9lFZfboOM9wpqIRFam9Yp6ZohAZQxIUG68aVeO7bP8NDGwQQlGrExgCyrFjtMqEPSC4sCglgSuYmM76qYH6lc3uaJsKgrtygwEtuQDaRKwiipt1pJ7pJSkW5eIdjh5S4qR0vQ9JUqX+iLIkA4Kk1og5Cfiy2ZJZp8w7BF98Vvc06U4XTt5wHJTxASldCCMki6zNBSOlRFcXl62C5bMksDomD0mP+84J1Aao2JE8AKfKfZ6irHos/QRa+lJsZpFqy2zpMI65MliNRvaEbS5CZ9jJGGqzKp0KQ9MhzIkZPa2NNrtC2ett71RaXLMJSZkMC1MsdiLki7G3OmzpcyksTcBe2c2Y9L2MFJMILDfHVIc8sjKzhMzCoohJ+Zwuk1Kf5dlqTt2b9/ubbhw8VI3jUPpYwab+oInXic58M2Zh+rNChHAuOQ9jg/6JobzfhmmlzzTbPyOpjEByGn4V2HCu9rTvURv9QzOIOAoNW872j1bkgOnsZw5edz++TvfttdfedEunz9jy5cusl/95tds7sypbqLF8bclxQWKp3ZUe7LqxIoe7QWu0O+UhVk1ykz9ECQwIYCJ+3G7yo/2Q+FEqSMNSgn94Z2ZPBgsCjcOusWhB8yENamPEPChQSh6LmRJ4GPGl2NeWXmZJaa2fPkyMbda4/4BDiI4eeq4j4d1a9e6SQDHjXICGysefSoT8Z2pqRlp867OLqUVBLGXXvqZ6tZnX/ziZ+zGzSv2/vvrbc6cGn1jf1GXz0jfs/o+u3Xjjt/8zkV3HAYCnUV4gvEiuGAyyMZXmC+ncyHwcfIX8ONnX3clLycn38cse71wbBhGkGAMFvieF0wpe6TQTFM7pdk//cPfqzH77f5197lJWyd3F6gfUIQx46CtecfUg7Gm7pFjFIAeEZ/UZ+oj/+4YokjyH1mdj8+BHo8G/D5MJ+GA+AvEcEDSH4jfki7pH58jvo8GvpFmDB/jADxL7nLagjf41SqB8a233rTHP/GoWwOAi6G6Hy2XR9AHxm18BcDfMEZDm8XLUQnn+y6Er3Gs66+HxQwpxmGlAwWDe3re3/CBTZdyyV0WbqKk8TQkYStsUqZvlIbiMY6gVdA9suOWd2GIrVg6X4rABaFJl7U21hnHdLe3tfgN9lwGiDLW3NIkIbJV46XHlWPGGpMe3DPGZaRUz82znH4HOhTunAgH42SmSxAlkJc9yw+A4PQrDoCA93FfCHhVmFdkWzZtkfA6yyrKSkRf2zSeiCoBXnjE4SQXLl21K9cuC/dX+g3sXJzKair7U5A9kNdQVlhhZGIAhY52CzQSWiq/XlYeOfo3x2bPmSMBdb6dO3dO9BthOt/Hrqiq8xDC0BeMacyhOJCHvQe+j0VjraK80vd9sGqCQM+Kip841tFtJWMqvP3zROuhRfBFaA80B1TwVQq1kaiqty0HAHBa3pLFi2ydxuSyZUuk6DBJAU1klcns5o2rfmIWwvTN61dt355dtl64eP7MKd+Dg+IMpebYetVAClW786cPNrxn3/+nf7BL58/arWtXbZVoHJfRouyhRMK36bt+Ki0ZA2WPVQr6lHtj6G9Mz8aMKfa9KEeOHLKjRw/Znt07bdMHB+zWTZVJvHzZ0oX2xBMPi6atsukzpomWQOvBnVa1QZf19Hao/sN7bpQfPLGwsExlQO7l5LF0u3j5umTDnbZ95zm7favVpk4pteqxFR4HnOIkLCYm6VfGCu3NpOD+g+dtxsxJNm78eH0bVBlP2DXh8bJlC4Vj2b5Z/fz5S+IDbTZ/7lzxIXg5qz/prrhiptbU1msHjly0pSvX+kZ3jm/m9nlGNua6mBwa4+trX/3qH4fN0oFgsd8A5GAmnedAoyAmSYVFVXB/fsMDBMYRc5hg4h38mOmNKy5B2aFSaKDxJBu+BaIwnKgglEdxnNiRmH6c8BAmOMKQflKx4TnkGYgVv3Q6DqD8uEgc+Q15fZRwRj/Sin4A6eFG4oQ6AYSNaUc/gPdknhFiurQzCMCq0ZkzZ/1MbGwbuWgM+2xmDdDOH3zwAXv88cf9DhI2snM61/3332+PPfaY/84REQhHeEJIJwnJS524IDRg08eG0zwJdix7simV9l2zZo33g58kNdxPtCH1op9GhK6Rfh9x1DF2zEjbhXqGuoITse7Bf6TeOL4BsT1j2yYhxothkt8D61E/yA8hTjKoh+8fSpVT29J/+s7MBUrJ8R3vW7EGXv+gBLnMIqvVAOlJzdJYUCglhnLC5X++4iIBJauvw5qvnLH2m+dtsKtJA1ZCkYSKdEytwONhoQ/BiVkGn3XXPz+BSgJfsB/FLl1CDERSZSQes0jdQ5mWM7bGqmvn2oCYiIfXOECow05fiToDhKi5U13wgxgjrNAqAz0qoy+xh/0k5TkpVn/huLVeO20pXa3e91wumCkCAA4g5PZ1t7v9Oys+mN4EYYnl5tCOHOfLZk/PQAVmlrqvu0P5s5IiISqd07CybCB3jM27937rSVP7ZbKMr/RQDKQkpap8lDc9Q4yym2Mrs13ZGOKkkI4mu37xmMJ0Cg8x4VQ878UwfsmYvmQWfkhCY7oYZ2p/t928dNYGOlvVfxK2B7stXxqH3/gLM1RbpkjQRGDk/P/sgRa7KEXyzsXzlqn2Onb8pD3+yU9LmRKtUXhObmLlkCqCQeAhtMjfaAfVO+JaINBh5YhwEZ8ZG276oV/eXfhXXvSRutp/WZZHyAGvYULYYnMkJcEw0+tU/3GKjj47cy5Vu7M50hVi1ayl7ra9/NPn7Jl//o5dOXfK5s6Yar/4lS/YE48+aOUlXKgVGHOO+h4hOVMCcbwUzsuK4K2yw7SZleNuA5VOTay2o8/VRwg5FJdxQl2dxlFn8QEEJb8UTPGpP+1AOtAKVgQRAoiMQAROusKNcKE6M9mBYo0JX69wqEeKJutoMF9OW3vi8UcdtzDtevvNt+yCFM8xpdw0ne+0lNVd2q6zXQIRM30qB2lyqduePTusoeGW3f8AZjSVonfVdv36ZTt+7LDNk/IxKIWUWUDublkhBQMlZdeuPTZhwmSfEWa2W8kL36BRgXeBS/0DHGFpqmePTRg3QeVNk2Ky0RWp6upJ6m+Ndf0DX6GZPo7BoxQUP/aetNr0mnFWXVloWzettx9+7x989ZKjhE8cO2alJWHDOwoQQjj3GaSJtjIZEo+BZYM+4x2BB6HJG1gO2uH8FVqs/vN+hGjpKeIvv5GGgpOMJ56BiLeR1yb5ZBIIEx1xIvAef4kf84h+8Tfmxy/p44eL+ce4tCUDHaUYOsp+DA4ueOvNt92kZR7CjfoGBdePZxZe+/0caqsh0UsmWVDrg2o/TP99LDIM4dMBX3hG0GIcKOMPy4E/imlYUaX8mDTmSZjsFX7ttfMXLti8BXMlABcrYQmvokXYvzO26Cdkk17RT26kxq+wMJjbvPnaCzZpXJlNnVAuOnfC7kgxuXPjkrU31Vu6+tNvald+3RLCmEzwrFV+8JuTriZOnCT5KMdKSsa44yhiN7lVKGapKa+vuOmfVFzr62JFgAlJ7oFCedLYzhJdlbCIPzGzs3KtpbHV5bqp0yZbT3+beE6vpau8vZI90rPy1Z45dujQcVcGJo6vVnl6lIOUFpWR8a0eFE0wq69vtbyCErWvvmqsQwdZqVax1DcoJOECxj6NoTy1zcxZ0+3goQN+VxEn82EShelSWzuXRaZa9fhxvlGdjfIoPGx0Z0M95l4LFyxR3w25IP3ue5sUPkdpliht7tPocGUBnoUiA43yO8BQTpg0YAUFHi6exwEqnR2tCsPkmviv2mrRwrn2yMP32Wc/84Q9sHaV3Gp76slH7NEH19ns6RL61VccElNRUuSTe/DNm1cv2eH9u23Hlvdtx+aNtlkK6PGDe8V70+zpxz9hv/+7vy3lYbHXnz2M+ZK/MJmG1hYUFQt/4OVqn9wC5xscUAPeYdGyZ/du+7vv/K1t/OAD0ZRmtXG6PfbEKnvqqTV2331LJd9NES9tVHu0Sp6QMtLD6X7iZ2p48AmFToxY4yRddIx9NxnW1DRgJ09cs40bdtjOHUfsyKFryo0jkEts5YrpVjNtguMICifl7ehscwUcpVNoYaWlVXbh4iVrbL5lCxbNU/sLC8Q7d+8+IsWrQH6zVE6O40+3g/uPWKbGcM3k8VZcoPbqZf9Or99Nlp5VaOcv19mJM9ds9dqHxPc4eKTATSDTJBe8vf5tKS+deta4emf9W0MQLpiNC0TqVDR4ZtRQHOIAji4SnAiRwACEdWIzTPSA5LsTgmEiiAAe7toI33GjCSTfoqAAxDKMlEmEWJ1MWslwpEN6APVAkMKPuhEWoTKWNRJmnnH4R+AdIK8I0W/kWxDWCUMZSI/nZLhQ1pAG79EBxME1NDR4exCO5UWeOdc+7AkJZaWcMR/qF+ol5jbcTz77KX+eIQ7Unb4N/iOmJsnyQUB4J21wACD9kEZoQ77jgBgvQvI9hgFim5IOkPwWIek3Op27hQcIh4vfKSFPzIwwSwyrhoCL3Dq7YqaEOzpyVIzytB577v/5D1YuoVZ8xwaLquy+r/0r68ksEPGBeSmeBtUAQoLSyZBgUyTifX7P+3bx4AeW0dciYSfM4KemcFdCML/jOD1JzyqTykVpuPDPb0wNQiuzCF3dbSp3mAXHdjYzPde6MoqtZMFaW/TAE9YlQR4lqkffhkSs1F0uMIZ2oc5hbCAMYn6EnS/EF2WLJfw2VShPhHZMaqfte/dFazizzwrSVT6VFbMtlotduDQJjSLQzA5CxDAF6+lTWlLi3C64S4KjqkC9WAlqllCaLcKPMuGrKGxmT8u3ht4smzB3udWuWGM96WKUUlQ4CcaVMMVH6QGPEH69XcUs09VGOQPtUpjO2Jm9Gy17SIqFGCcrMOAe9UFQoy/JixlUNt9BxFEkWjt7bUDKYGZekZWUV9nE2jk2lF9qTT1SnHMrlceQdbbVK912a7542I7v3m5Zqdk2mJZrL32w0z7/zX9lSx94yNJy89UGEGIU8SC8RJwajXuj8TAZhrEfN04jkMf+hQagnJJmxH8/yUZh6FNmymlfBGM2kmIrna13lDA2n7KqV1qYb9s2f2B//7f/05obbts9q5aJeT5lFWXFShvGL6IvoQbmyupSpAVRCGPsukmJcIlJpoCnjHFW3hBcQ9noL8ohD2fqlBmFOJhwYSKiMPqFTiii9xMn5vBLXVE8ORTB24+OV5hYZwAhKpjHINQF+oQwR3k4whLcYG/Q5SvX7JVXXrO6O/U2tnq8byCeN3++mGS76tbjOMKsbmtbkxQB6tQtASff7tRf9SN+OcihTzi6dcsGO3v6iP273/9Na2mWEKi8e7r7rLBojNLqtn/65+/apCkT7bHHH1F6CIXtvrLGxBDQLeUFusndEP296kcrsPPnrtlzz71gD0hYuW/dMmtpu2W5edDbDqQwzxumTj9yu3ZbOwKq8LEv03bsPmX/8+/esHkLF9s965607XuO2Ze++g2rqB6nccfqpARL8HtQfS+cxMwCYZ0mZHaXPlbNg+4Br1H7+q9KBl2QjOy/tDmOPqaNk7gXaTE4G3Ag0PnI+yKOJ3E7wsd9I73ogKR/EpLvhKFMMSwwKNx1niU84ELa3s5Oe+PVV+zk0cP2Z3/yx1ZclGd5uZmiYSjyCiuFbVBtxUoAfcu+CNongMacHhkLmN+EMcH4llICPisfNaDyD7yNS2i5g8SbVilxKAer5dlM8qiNoEFsjOb+CpQax2ONF7/4T7QTuk5fMRFCj3Bf0JiifPv1b37Nfv0bv2Bjy/Ls1JHd1sVlicIVyopCwoZ1cJ/VwpamO1LEWAEWPegKE15sPOZEpra2TinwFRLe8v1OB8youBcL4Y3uL9e3lD6lqjGdJqF4QM0qVFfHZkhRKgyz8L2MYwUezLbnf/KCyp1pX/nq5xSuTunSXqpzCvIQ+zYK7a//+ju+l/XhR+5X3bi0t8NpV4+EyKbmLnvmRy+obc0efexJu/+BdaoH8gL7rrK9b+Al8D3KwL0WprRtKENC9qC9+MLrErwP2aSJtVZZMd46NU4wo+xTgvQVJo2YcEFHx5QWawwWqC2ybOzYMslEd2zrto12+fJ5KW7ZtvqeFbbuvuU20NOo8TcoRSXH958xIYNyiElwk5RAlBBWolxGUnFQ9KE9vr9FYftFUxgH7CnjWPncbPaw0c/QOlbAkMk0roSzjNduKU6Y1VFLxiH/WPFBJgBvWBFGSeruald/tqsNMKdTiygPZDDSReFsbmmzc+cv2p79B+zixQt2SfXCxG/69Ek2beo4mzyp0srLpdB0tQo3+61LygLmjb3dKLHii5096hMmJIVPwhn4K/v1UCAaGlustaVb9VfOQm5V3UqK862mZrKNH1chRaBKZdY4ULrdXaJZOeHCVvgHqxXQQvCPfUUoTe+8t0EKVb6bqY0bN8nOnLlqz/5og33mM4/a/IXTNDa59DPVfvrc81ZdUW4PPXCPmoZ90r3evl29g9bSmWonz9fZO5sO2bf/6XnbtOOA5RSW2H33r5MelWb/9t/9rjW1NVpGjmTor331K39MgyUJjA9IPTtzHSZskZAkCcpoAgTgRwXjt/gcHYCwEmabR2bRgUi0ki7C6Pw/TE//8YvpRYIcw8FgYhnwo064+J08YrnwS7oId/PnN8T1V39OtleEmG+MB+AX86RstDflj2nGFSSUE/wgVvHIYMJGpREkcgIsoSK+ky5hnNArLeIn64emG/MJJhoSTBUeF+sAEJ9wAL/xeTQk64cbXf+7xUv6xedk/P+dOIFJKx7vQgZ+3WxLREce+oSfFIPUsKfk5O5NlqNPErcsv6Laxs9e6HeDQFyYuRgUUxoS8wFSpWyUSFa5dPKQdTfdssxUhL4wG6fmccZEuzkSavRTHkqmLnVhi2b30+WUHGYhhPOZPOXNDdL9EpbHzlzo95R0icCglBBP3E9pqS+UWWhf8gx9w4wuwiaEA/MZv3uE/JUq5c3q77CdG96w9L52K8jG3CbsfeE7giZCLMwcYRiIG9lQdCDWfv+FGCRCKycFcVEXpx5hJkZZmKEV5bBuy7J5K+6RMlDgCkmYuaXoItJifAiOlJs/lBtmYP1iOlKU7lw9b+0NN3ylg3YLG6WDuRT1DG0YzCK8TCLmLCMjPDA7ihlNh4R3hMyCIgkM+tAubswxtdlpEkBa6+3OpZPWduemhB2VSm15+cZtu93YZBOnTvWVCb+HQukyBoAkTsVnII4dgOdAvCNNCxMdCO2+OVZ+we4ZTCRbFAT6PuAGjJG+wsyAUOzF4HhezNGkCWjQ9VtJQa4IvASz116yb/31f7fS4jz7rX/96/aZTz/pM34I5pgMssLgp+Yov0gHwpil/cI/L5vTjDCWqQr96uWjrNTTFRrRDo9L8eSPUzlJl1/qRjvxzgwt9aUMvjKiePijCCmw5+kKx7Ab2cCv9IbzDLQn0F3GEMCejgcefNCVUMxOt23fbu0S8jnSFHqokns5wS/st8mDUZyZNWjXrl7wS2PZbMoxpPv2HbLTJ8/6cZPsa8pkEqK7RYpJtlVVl9vmzXt98/2c2fOEb0F5Zn9HuxQgFDjKRHUQNgclmHHowoKFC+25n7ws/3435+nqbnVhGeEH4ZLVDe5MQNn1O3MUjv0J02eygbbctqo+27bvtHtWr7Hv/vP3JXRMVXnHeZu5uY2EM0w6OC0JQZdZedo44KL3ptwwv/F2FO6q7yIuRryEHtHn8R3gOxDSCu88x/cISb/Rz8DdaHN8j2UAkvFinNEulgncQRkGazFZ5BjxSRMn2mtSTKbX1vqFlYwz0kaQpF8AlH5XStQGehwGPShZL0uizjgCURboL4p68Avf4adKUTw4S3jFjD8TeuHEN8wIBzTmMMPh3U0doaOii1SXPsuE/qkPiwoK7PCB/fbeO2/aZ55+wloabkvwbtR3s+qqcr/kk9PY/BQt5cMKYpbqjjCbI5xjlYZ7NcIFhT3CSVY6xKPlH8cJcdr9aG72i2X4WGAFCAG7o6tbPIN9CqITqj+XFLJnkD0q8IFTp077Zu85c2aKfjYrTSajUQgGXengGO09ew/4hFV1tZRqVqhE95uaFTYz1+7UN1lrmxSp1na7cuWqX6rKyixp+P4X0Rkalaan9RmjrS2tzmvYeM5egyuXr9rJk6essKBQbZ/qE0O0P/0S68gYRPnjSG7SbGlpdvlmqsYz1h/sBTl69JjfacJxv8WlY6yppV3lkuKXFg6ggTdkqf3gk5gygS9Mnghd3PmeT/2Lh9SAQuAhNIa9jJgSs/rMhAhWDn4bu686YQEgXMlK1/gX/dX4V/KqC2MPuazTnaiV6h3CcUdSNAvNFs3uVbit27faD374jNXX19uYMrXNghl+F8ny5bNs4qRSFUn8rb1eccNkUXpqlvobJUV0pjfTujpSrFPu+PELtmHDdtu44ahdPH/dGhs65M+t9WNs0eIZavOpds+axXbvmiU2raZauiLKPSu74l3QPimPYSwM+QTSrZv1it/jkzI+odXXbfsPHLGlS5YqzWr1Z6/t3X3A6d899y5THHgMq+MDtmvHHpsxo8ZXwrukTLFyx6qdchJ5y7cLV27Z9VvN9rVf+jU7fuqcFanfKqoq9X3I3lr/litEGoaW9ku/+HW/pyRCJCKRuQBe6I/5TRIqfiEIkeBEiN/xJzxMgPR5h4AmXZKYAjH9pBsB5Y/EJyBNvkGUYz6kx3uME/OO+eOP390g1iPmGdMAYjx+Y17RxbAxfgwfXfIdQFBBoKA8lJXBF+tAOakDz3yHENInMW1cEBYCYwL4dSHBhY8IyeeP1iMqbZSdtPGLefKcrFeEmBeQ9I+Q/J6Eu4VNttn/Th6A+8e4w+EjiWG1QR818PQmToadKErJmf1bJbiKuQymWvmkGiufNsv6JRC4+RZx1OYoOk58REhyJJScOrDLBjobLdWPFB0WKHvCyU8BjxCmw4wRzIaZT2b3IYgIa9jGQ+ADYwUviT9g7X0pNnHBCsssHmPdvUoXZgkR5Zd2j2kjaOqBuK7U6BsfICqYx6BsMAPHze1DImT7t26w6pIcyxFR4Ju3g8Kphr7qwexsIDiY4kjwVHowP3DJ93SIiYQZd7OcvHzfc8IsvgKJcIiYY7qWmW+TZs6zgaxcGxQjcKVE6bjSpDyisOyCqPJFMcxBoeOm+dNH3IQrV0Q7Q2XkO+DmXionDUz/4xCAw3jFX+mrHDAzGCGbHTu6emzcxMnWLYHQb/3ubrMDOzZa89Vzfsoa5W5pa/fjhK/dvG1llVU2ZVqNZUnQZQYQ8Lb1so9MKpA3/RX9oj8Qw+MIw3iFMFNwygb1oi/pP/oJR1uAmQE7Q11RRjhNi5OycpFcpFSeP3vSvvuP37a3Xn/ZVq9YYv/6N3/VaqZMkNAjpi8GQX2Y/fObfyU8uJTmbUyaw/hI/nKA01WUEv2DJuCcMesbG3XjSgj1IC1W0/il2OpCgfqBdtALwjJhyY8ZVtoB+uUrP8OTKggR3h7UV/FpR95D+so7tpvyQaFh1jm2JacQLli4wNatu19MsdBvUd6+Y5sL/aWlxcbRzsRDYAQnEKwaGq7b+XMn7a2337Uzp8/Y3DkLbebMObZ//yGVJ9VmzZlubR2NUl4l+OVl+Ixqbc0Uu3Txuu81qZ023cvGhlDMt6DFjGHaiTEgNUM4Z76Zs7Z2sp8SVldXpzRqvLwK6Cf4cK8JF8RxUhpCC2ae7Dvp7umUYlLrF+vduH7D9u7ZrzGYa1cvX7ca5c2t8uy34hJcNg/75WoqB8Kw03YJUhpYqgvjjyaE1oNLw32kdqOhafvRNBMHRH/eqWvyPcQPzxHu9hx/iYsjHRzx4/towD8ZP9DKkXS83dkz5DiZYt0SJJlNxiyEY3Ux63vwgQccfwKfk6A6rDRg6qVEHA/119ME5BV+h/1ieZng4DcG9fKrLfkFZ6F/PIMz7I2iXuA8KzSRxuNH+dVqemYygoNLcjV+oXdpVlxYYP/wnW9bR2uTrblnmTXV3/SjgHu7womNmBJRF8qBME6anW0twpeg/OTmS9nWeGIjd3OzBGM1aYvwiiN5mZhkvBYUcE+SZAUJy5gxqiCqksanykx4FAzoOooPPAGzQi7/xDzw5o2b7rivpL8f83zofYoETA4/yVD8NNsj/OTeDvZZsa+PsmJSVn+nSULtDL/kcKyU6Z27dvsx4JMnT1Q7hdUa+o62Ujf55AXjm5PFUDI4VpsVoMWLltj1G9ft9NnTbgkixqExw8Rd2P/mPJO+UVooK0E+ChcEcxJZrpQwrksAR27cuCVhdr1dvnrdWtt7LK+gWPUQX+vnYmgpF1KgOMwChYz0WTVikhA6SZqkTTkZ5xSavlUP6x+KABOH0DNW3MKeS8ZcGH/CP7Vdpmg2So1Qhm7w76yMMO5RZBH8mRRJV3+xLydYJUimUJvUTK/1laZ196+x8spC0Tv2zCA7QH97nV+C42msNA1kWJuUgcsXb9q+PYf9HpK9e/fboUOnRIOaRZuKRF+m2dx5M23xkoW25r5VtnjxPKsaWyKFJ0+yCJMcbSoT+5dVbia31DfsP1JTKw1oFRNPGfbmm++o3TnifZLwggMF2oRnnTZv7mJrb+31u0q2b98nWlhtM2ZOVbPBnzP82OejR876vhcmJLmIkX9MTLVJyelTHQ4ePWtpmYX2uS993fbsO2Q56kMuTxQK2Ib33/OVS2hf2je/+Q0/fQtEAAG9Y9TCHw5ARo4g+Zv0Hw2kEdMCkuFxMBOEX5AXIGwE4sQy4JJliO8fLVdwMN74PebLLwI3kIxP/kHICfnjByTzTcLHvcewZAeBimWL6UWI5blbOjjKyGpFbAfMAKgPAzLMEI4QQ/yT7QWQLIMiJk84wlO/QMijMERZRsoTIdkefCMPINYlWe7RzzGvCMm0R+cTIZkGENNJws9LJ75/GGf4VyXVX5gbb6q3+gQvCAyz0Nhus6fk7IHtbs7V1tVvVVNnWNHEqRI7xITUiGGlBCKvRBQ+QwMuQ0L02cN7LNN6RPGlyWMOprAwJM9AAMGCSVA2fAODgxGSDn4qgwrm7eV4x4yflInMApu+fI1ZbqH5ZKkEZ/aiKKQPVPo6KCT6pj+hhiFND6BfCCd1zBHRK8gwu3rqkN08f9zGSggb6sU8BaVcOSJZiZhio008lIUelTn2MWoD9YAYE85nixWGlYkwk+XRJB+JuKZI8CqssAnT51ofCokEBSQ3yk0b+p4Y4RGzUeAgs3rZIuJ5UhIab162K2eOWrZaPUflZSMcDIEZcGdoqrMzOOGt119psSQOOG6qEAjkCH6UB6ZdOXa8pWaxaVL9NdBl59RfGd3NlpsmJoFArJIpJbtw+YqYQ7bdt+4B9b8YnpgDzC/iOo46k28ca7F9IiTxz/uT5lQ4Gpmw/NIO0ISglKq8YrY+2SCHAEIILtnjOM4MLvXD1KD+tr3+8gv2vX/6tm+K/eLnPmX/+l/9shUX5Igh1UsZSbHSEoRyMTvlx+oVdzqQf1jlAH/BOwStUHbqQBn5dXqnooOXXk7qIEc70+/UgU3r9JnTDG+HMIsNEw5tozTlR58qWaUpQUK0KypfCH6enito0HLKMtJetB1lYXWO8vEOvcMsBaaI4IXgwokvzMLeu+YeN23YvHmTHTlyxI/6RQj11TRPi2NUByVkzfIjhDd9sM2uXLkuBrrIFixYYs/+5DkxviybOatGgn+LlNMG0VopJ9m5NkO4+/KLb1trS5vNmDFTggKHK2CjrXHh7cpeJ+6zEe0Qg21uueOmJFwUuWnTFmtr7bbZsxZ4e3FzOxNGqcyIcgePwaihoazuhJntSZPGq5xzXNDYt3ufffKJp+y9dzbYtNrpVlI2RsNZbZ0lYalfNEaCDHiD+YhEeZUFRRNEoy0DPfeJFvzoCP3G9gQibgL4Rf/kd/oz4nYMm4S7+SXTSbokjI6XLBcQ84sOYZxfJnL01YVp7kng2NFnf/SsBOAqxwXScHyEzijNTP0ymw2oFJ4G8f0fz/pP/WL+lAB/p/Me1oP7NyZsUBKQS9iDxy90wycaFMZNFwWkRdlQoqD/rHbbUKa1NHJRnhRR0bl//Ptv29jKMbZw3gxrabglQa7BeoVXCJmcrIWCzQ3uOFYturtaVYY+a+9qt5u3btidhnopyNjhB0GeQ1eYbfYLETETE03r6kRAr3ezJPYsoFyhyCBoc5O6r7ypxrm5os3CX8+3vdOampqllNy2FSuWW1lZsQvUsEmOHM7JKdJ4zrL9Bw75ftTKSo4rVp5qG1Z6CwtKxBOw4Mj2fS5vSxlg/+qE8eOcZ9Cmbp6kBqNNGec4Lh1kkqpf7alA3g+zZs+24yeP2bmz56yirNJXDGk/JpzYS8S+EvbCMjkAL2B1CSGZ/myRcoICP2HCJKuqqraOnj436925e7/t3X/YLly86kI1J1RhUgbqMX5YBSNzvyneeZQGqCCP/bQa5wCrXepciqlxCr2DjjKhIkVS/Yc/9Id3ysseTdqIepI4/cPqDrSWOQRwhxUsVtegjQqswjDRwepXrpSJAntz/U+tqfmaaB77fsIkWkFuvmVLNsjOKLHb11pt767j9v672+zg/gt2+06zlY7JskVLZtvDj66w+x9eajNnj7dJU8vFB9VmWaKjPQ3i7U0qcadwQ8psKnWW4i1FCX7h/EBl4QRDVuWY8OC+koaGZntn/UWbN2+Cr1AD4Mj8eQuFc6ykFdl+KRPtHU32mc894SvQvp9lMMU2b9oqXO6Q0rpE7aL0slRP8lK1h6RY3a5vs70HTvom90888SnbtnOPlLEqK6sod5PE96SUYOqlgWJp3/jGL/0xg+3DwSsXBy2FBxGA6B9dBPyTceM7Doi/xCGtKAQnCSLPox0dS7hkvvjH5wjMAlJOwsV4AIMAQWB0nBiG3xgnQswjGYcw8VuE+C26qJSM9gdi+ZOQTBNtnfJH5aSpqcmJIsudXCLmCK5wxAnIP6JIIBwotUBcYj0SdYp5jzjyJGx4Big73wDCEzfZhvHbaIhpRoh1+l/B6PRiPH6TacT0I/6Mhg/Tib/EHXakMhjrqaEJQ2C/SV7GkJ07tMsGJYy3dffbZAkVeVUT/GI+H0GKM6D0IEBskuM43fSeVjt/7IDlpQnHJPDyjXSVujMn+sz3kjCYXLAWsSMNklBBvPxKmtmtUFbqJSUwI8dySytt0oLl1q9nyR8qgkqrcngrkIYSQBnxOg3XDeCHmulJ+UgAouj9PZap8u3bvN7Se9sse6jHejuZoQu4Cb6E8YzwGITV0N7D7SXHrBFKjpvJ0BYqO6sJzGCpIi4kZYlgtvUOWUHlRJs4Y67KnmUpIv4smdMIMd1wYlK4o4WjMBG+MwZ77NKpw9Zef9OKc9KkqCgKQqzyC2UR03CFZHjMyCucwIXAyky24ii9sHeHWUE2ROZagwTL3NIyPaf7vSctty5bTn+HpQ32OtFMUby2zh63ta2rbxIhf9Qvy0wXM/KxS14C+oo24pfyRBwL9Ql0LQLf+BydI4BKhUIaPPUu58qphBtWrDi1hf7ok9DL8Y+Feep3Nk9euWR/97d/Y5s3vmvLFs23z33mk3bPymUSPFFiFF/4yj4gBFFMNgJOiEmo/JjFMU5dMVJ78e7l1LObKygsygazg7FNVUhXZAiHoEedvQr88X6gfQO9wQulBRwKSgazhNCfQJ/h4+RPGL5BXwJtCjSI9iUd+iq2KX4AOXWIkaHU+IEOihcUFtE5RUcYRICaM2e2H9n5ws9+6vcJlPllc+nW3Nyg8vVZw506q7/T4Ddqb9++y65cvWbLVqz0Gd8PNm0Q80z3jfC0GbS1v3dAeJRja+9bYzt37HWaO7a6XIJBMN8AOJQAgQjzhfQMWkH+UhwaGxpsRu0se/nljXb7Zp1NnjzVaTXfNLIkTHJ4AzOFjKMeCUfYt2f4nkFusC+Q0HXy+Ak7cfS4TZtWYwcOH7Gx48aK4cPrekQDmJnHZLdHfSZcpyHAKW8t8C8IR7Sz95T+IJRG/OQXGP0eIeBtWLXAJb/Hb0lIvsfv0dHHoc/DM7+jIfIS4G55+XiTo46hzJi6BEH09JnTfukfB7tQf28F4YYLsHJ+EABKvvOzYcc//YJTlAnc9PwUBpyBPkfcJEHCRvPoMFus+HK0MzgZyhz2bKmZJaxm6JdJKe6kytPYShf+hcv9ODnprTdesRXLFtiEceVSVm5r7HYoep+PXfKFtjExwsZnJmI0enxvCivSmRJUOaUIO/50KQCpoq2ZmG5x4pW+c0gNq8FZ2RlWWJjvJjpVY8cGoX+gz4VrLgLlOFm1oqrHuGTfXp7KkCYlptvOnD7nSh4mNpgkIQhytHp3NxMXWWrvw24SNX5CtfoiCNQI+PAsbrRHMWmXgnPw0EHLL8i3qooyfdNwVXuDh/QnbYZMgtAOzaCd3ZRTv0xw5RXkWfW4ao3TqxpD3KrOISxB8WZFg77wPhSOo/SjTNXVcbFjvdownAhZVlbhK+DlVePswYc/YbPnLFDcdLt587bt2bvfb3O/cOGSysXJYZxohuwU9nNwoETcP+S9qz+cYEmehAFnwAMvk35ZoaKvnO/DL1RXv8cJpUnV8/2dDE2NVQR80lM3Oy5z+AurX/Q5E47sNcW8jjtkMJc6c+a4+o0VEvYI9lpXR7edPX3B3nr9XXv/vc127Mhpa2lqs6lTp9radcvt/geXukIypiLX0jI5VvqOMFXjQEoHEyC9fayoBZzFbA/cZoIRCwuULiZaaFMmStjYrlqqzzBdzLGNGzcpVq8tW75QzeAVMu6Y6e5i/2WhHTp4xD744KA99vi9VlwqhU/4RV3a2rts6+Z9fpR67fQZGmdsku/3yTgOnxlKybLTZ6/ZkeNX7Ju/9ps2acoM23fwqB+TDg6xQsLpW32SE7hiwc23QKLQIXRQeMY5U9IvfmFwhkEcHQBRihDDRb8YF2BABqIwIgTzSx7xOcaNhC4Cz0mix/cP83KECCYUAEwnmS7xPiRCAr5RBvyIz3ssIxDziW50WYDkd1xML4ZLPgPJ92Re+DEAAdrm5s2b9id/8id29OhRW7JkiQu8hCd+slwA9UMQcIFnmCl52vqupzCYPOxIHIBn0ooQ2jI84x/7h7TII4aNfkD8BZJpA7xHNxru5jcaRqfN++g0k78fYh/xcKqPvug/SoC81D5+gZzahJnzc4d3uZDXPZhuC1ausdTCUr+jhNkU4oA1EOMUCbSZEqJ7Gm7a6YO7LUdKSV8PtuNhBo0ZT3COkiDkR+IL8QsutCuCCXFUktBXCjbghEl4mltsE+cvCxcnIsAqAUqvGqsfhhVyvXtC7huBJ7WH/OBrmapfusrafPOyndq33YozRXxSRBSUGkIsfRpn7VGcAIgsqUBwwT1OZYKYsApBXgDZspmOV2b5+5gJE1Nu6Oix8TMXWtHYCUyzuWkUKyTEim0B3rCMK97ktwYP9nZaX3uTnT9x0PLSB60wS99VbhJ3oVdlpM6UEcIf9s1wBCxtLqFa6bEhD2WHc+tVbA/HaSOtXb02dso0CXYiuB3NdvLAbkvtbLE8KShZuVJqlCbMI1MM9dr1W1Y9YYpNmTPPetTZH65AKUykKwAMiHaDngRzN8YGNCwIz/zyDn45Oiqax1Q/Ug+Yk1JzxsrdHuAfJ0HF02A4+Qyzju0Smv/7f/szu3Pzmv36r3zTvvlLX7VxlWVSYFQ34SB3jWDmxRGT9Bg25aQJk2HPRZhNDDPGAIww9KsEIOi3/kWzilhHII4rAofnYRqjejM7GuqAkqxawFyVHoyWsJGOhxlcaB9j05N1oAzkg2PShXESaQnv4CKNhfCZLwGFm5l9dlptyelUMEvyw04dZRTha/XqVVZeXm7f+btv++Vm+LERllO9iHPw0CFXaL/05V+wzVu32KXLlySsPGgTJk2SAvGyGOZ0CXJF1trc4mmzQset7nPmzLX33t/gs9Y106apzNh9Y+LByTVNah/uosiRct4uxgxOImSnSmlcZ1s277LrN265yVmThIPUtH4x8TTfjE/9UGw62rjHgQvQMn1mv6qi3GZMr/H7OOjHLgl6JSVFNnESwp14gSslwhYJvpkZGlsSGCAt4H0wB1FfgfcSEsEx7weFjzTR39XOOCD282gXge+jIRnOcWI4fPI3Ovp4dH4xz+gf490NoBXgUxT4wvhPdcETwfW9DRtcIBunZ0weUb4J6zQVvCNfJR/KwwgJ5dIf/0WZAPei+Ra4HPERWoXJHjgMr42yA3UKtD3UgYNJRA1EgzJVBgl4Et67Ovqsvq7Ftm3eY8eOntC47LQL58/Y8aMH7Mtf+qxVVRYrLLSq1YqE4yXFhVZeWSkFOdwZ0SpBjtWSDAmM7QjN4gniKnqWwCgFoadf4zYlw/KLxojuakypBOyFKyoucQWF+rmgrTqxagxtAafzRCMxFcuUIp3NylsvJ9flCG0yrVNlPnz4hHE0bm4OK+CMM3UCeNjJRvpe27vvgATLWiuvGCNaBb+ijThEQoq873nJc1r96muv2cyZ06VYT/YxEfb0BtOrYNqpolFqEWpMuFgh4uRB2prVBA0hW75suR0+cNjqbt/2fkAJAPe59oA9g8gxVZVVHt/x1NM0pwusbqUxISbew+mS7McZP26CcKXG7xLhIlSuS3jvvQ124uQpN4ejrYtLSqUEZvuG/DCOoNesxIMH0HpwgLIEvokSSdbgpdM/hXO+ozDwFHh5ZiZ7fji0KU31ZCO86i8+yZG8nLTY0zvofgMa02npHHSQJ15VbAUFpbZ1yz47cuiM3Gk7evi07dp50PbvueoyysrlS2zZ0kWiL7NdEamoQlntE660W2d3g/JqE35JrskuVh/nS9kY9P0gg6IZ6amiYam5Nm7sVPV9ttXdarLGhlZfifZ9iYNdKgOKUpbqkiH612SHD52yBx5YIYV0rOoi+UG8hbtucDdv1NmG9zfZ0uWYidWKdvcoHuMj265cu2Xnz132u1Oqx01UHcXb+jhxk8nWFH2vsy3b90uBnGhf+6V/JTwutu279rgiPn7CBCkiQ7Zx00Zhi2QHlJJflFLCQKQD+E0SFEcEgQ/m4We+xXDJ7wD+QPI9EkkID4jLO0CYmBZ+MVwEnvGL4ZKAnyM/+eg/z3EmLiyjh7JDZPiN6cbnmFd85xcHJPOKfkAsa/xOvPju2vNwHsDHhUtC8jtlZgaBTU/PPPOM1+XBBx/8sPzRxTjJskIQXAFROtSLID7TqIYJ7edBPwTixLLSbqEtQvn5hh+OZ/IfDcnyxDLF8oyua/wFks9ADBf9YxoR4nv8/nG/gD95eDmVXR+F3NRJ9ZFQJ/Iu/wHLShmQgrHLie1Aeq4tW/OgH2fL5naYjkaoC+d8Tx3qdROjnvobdvboPjc9GpKQiO5C+7AxEQZHfuTDrJDPfJG3vLHP9A1qIsoQaegY3yCkaRlKWQO9PyPfpi5ZpTIwoyBiqL4gA4gi/UI+UWhWKtTSn/juT/rASkOKCASmaReO7be6S6csL1XCUbpZVrr6WoE8DfWNekzpSvD3MoP3SDsBBzhZBIGRdiI/ZlNcGFU92Hws6Uh1zFKLpFq75IEFq+93pWpAZedkEpi+K2O0LUKw8JIN85gpsSLSLUGtu6Xerpw5ZuWFOZal8uqjM1QEAMcn8lUalI8XN71SemyAxcMFY2eUCLvYQKdYV9+Q5ZVUWFFVtTPLfgma544dsjwpZZi0KQMxeBE7hAq1e31Ds5SYPluyZp119IXTpSLueDYC+hN/HH4BF2MY2j+0vYPaLzziGfqNjZ3M0BHFV3hgzFJC2NTeL+ElNzvDrl+9ZD9+5nv28s+es8UL5tl//dP/2+bMmu4rItzB0tvTbpnKnzjUGTwjH2a7oA9MxjA+yY82ozwIBfQrv5QdwQvlZaS/FV9/iIOLG9GDmaFXwuuOf1xZQTn0NJ0WaDwpvt/XwJu+o1jwG8e+950APIOuEYdv4BbvHkftDo5QoTCjFoRBThzkhnmET/fXmPJ6SJin7lMmT7YvfvELvhH+nXfWixFn2fhqCS1SIpgx/u73vmcLFi20+Qvn24svv+j255VVVb7XY/v2nTZ39jwfk9nCHc7Qz8llL0yWcSfJKy+/pzL12YQJE72cmMbk5g2bdTBOxDJR0LxdpO6XjRlrc+cusC1bt9qhI4dszX0r1Y49vrKCSRqn+bhZRHqWC1GqniunHAIxtpJNzyV+yd5RCbQXL523CePHqK7EkWgqnMW8BBt4nyxx/As03dtZfaonxzdn5PpOu8e2B+I7/Rz7Bhchxgm4HfpytAOIOxqIEx0Q8wCiH+/4R76c9IvlAYLQmx6sGtS2UAFwAxO6isoK35zNvVv3rF7teMEqKWOO1VVwKpjFJOoWsnI/gPwA8JZyoDBTHJ7BffKPk3qUlfDgIcC7sNfjZKEgDnJgh+IOpNvN6w12YO8RjdMha5HAO3fOTDt4YK+1Sjn90hc/pX4fkOLSovj9vgEenMrLL3QFIyOL/Wwak+nZ1q2hnZIuZWPMOMsrqpDQWWQFJdWWX1xpqZkFVlBcZSWlY616/BSrHDtBOFmkKtL/mMGLXqutVAsK5SuwnACWI2WEvXoRZ7okKLe39UrZ77PTJ8/YpEkTJRBnaUzTPoFfZWbk+kWCO3bsskWLFgWBVV3qK1IarxzkkCrhldn+w0eOSrk5ZKvvWWVVVeVOv4Fg6hn6FCWaVRbamEkTzPIcR9QvnaKJ2VKeoE2FapNjx4762ONiQ/aSgdocLMDKN6ulRcVFHodZf993MNxHeWpXFCVWcrCYYXIDf/Z4PfzwQ/bpz4QT/DjR79jJk7Zj52578+31dunyNSssLvUVKVZXqBPKA/sTOamS8cUqClYC8Dxn+ioUYy6G5x2lhBWPHvEgDiboleLGRvu4GhNOvaTeomMS1LNz8vWcac0tHXa7rsF50ZVL12zP7n125fIV0bNstf18+385+wsAPY/r3h8/y7vvMmvFzGjJsmTG2A45HDuxYweapHTb3iSlmzZJMW3S9FfIvWlTCDkcsx2zLEsW2WJm5mXm/X8/Z97RPn67Tu/9z2r0Ps88A2fOnDkweO+H3i74b7Sp07izqVg6Sa/w2a/ymMWF3mlVBrZkjBRUSweQPiEYhmTIMiOWZfk22MdG+EEZzIdt42tbbO0r+625+ZzvAWJfSWd3q0gH44m9TQUyjjYo32G79tqV+s6AEANFLHljMGXEfvaLx0R/5Xbb7dfL2AIX9Bf1G6Xdum2PnTrV6rJgXMNEtbX4n5DTL2K/cLnZTp9rtG07jtv/+J0v2My5SyxPBtRLa9Yqv/E2YdJE1W/I95SwnJw6+kwJBBUZR+zc3mnTnZ2OGkYz6KCjSivv0cc0MZ8YTtrIiJJlxHIiY/SRi7SAi4wEYiddLCumIX6AY8QFXNIlYSUevzjCYt4wCMrKdLGc+Ix3xpQuN8Iav/EcRxSjxxGOy4QZlxkXuCiDX0ZrOKP/ox/9qKzOaSL0boeXuEm4ogt5gvMAF/DhYtwArz++qVzixjz5ThkR5zGc35hfjB990mW+Rxfri0umjfGT8EbHt7Hqiyd+Ms2VcP15W+pbEObUQ+ES2D7lqk4c7w8pK8qz7RtfcYGWJeY/f/kq6xKzzRJjYeCN6VhhTAqfFHQpzamsATu+a6t1yjCR/mJdUqw5PcNHkvU32McmOWiNOgkOdXJmSGBYCFiEqO+nkEIqMQrQEhNSpPtQJfKsrH6SjZuz2Hp9k6Fq4sYGdZLXO8q450w7ylMHz0PP0D7CiJmNwmy9dzbZ2l8+KmW8z8oKlE6GiqotWhcDVVPAYH1kTc7vrBCsQdkLbRs2fcuQ55sUQgQ+a+9hfjDL7s5Ov0SpbyhL8Obb8pvvdLizC4u8TsSnzfqFEzdIZLRxMZz4mw31dfl+l3PHDtiA4OTOkTwZiMYaUtFumO2k7PygwEGXegce4MM4QUEFXsiKM/PhDbn5RdYjBSG3pMoqx0+0QX2sKE7Z6SOHLJcZBhXeIxgQ2wgT2gVhfvT0WVuy+gYrqaxWSKCjJI0l32NfwCefo0NoK1OnS1oe3CqCC2I3blGihGtm6wrUINhJp44dsW987au2Z8dW+9RDH7P7PvgBq5IwZtMrI2QQI7MjDq3yxzCAz3g5EnTgwOnEf/0/FRn6C44ZB312fkJbAC39iqVJ1AlFH3gJu2JMYtik4+HYnOq8T7TNH4ZOWIKhPqo+xm3EtJNvCk7jI+CIvia+L+8bTBXu+1RULn2F/J229YtiQgTSucI5MtrvfckE/crrDK1KYdc7ismKFSv8crmnnnxCQv2Yz3AwOlonZR/htuyqpVZSmrKDBw/IcFgk47jQl0ScVrvPnztXeGHvRpdKQdAHI2jRwqX25BPPyYCp8lvlh4Y5yYg+x51C9CEZd4PZVlpcoXTsBeyRcM61hYsX2cHDh2zP3l3KY7HgU7ocZoMKBLraUApNoCsM6Xz1MzZ299l47rGYPsnOnj1nLc2XbMuWV9XPcnwjM/ypT/Xkcjd+XXGGhtIKEhuZORWPE7rihZVRdiZpFBxn0iztTtxAB4HXxm/R8c73+IyL+eD4je8xjxg/GY+yMJy9b8jzLYbHd37Z/Att0KcxSBjgEeL8G6ct/fDhh23yxIlS0qY4HYTBgsAbRDLpHpB26Rd98V/ypb7xOOo0mGnHUirkd1qGEKJODBw+Wi765f6LwoJi8b8+tU+ZXb7YaocOHLfNG7a60qcSnNYLZAisXfuCaHOR6G+B+nG32rHHumTcKjPFE2+Ucjcg/tnY0m79+i0ur1U/qrWyqikyQhqsqKRez5Otun6alVVPtlTpOCl5M23SlLlWP36aeHm5+kCRYC4Tr0ER1f/gd5BlnmYl7CER3+N+EQ54QWaw14QN7H196pPZhbZ9xy6bOXOa1dSVCKwB6RidSsug6JAbyKfPnlWfWWiTpSw2Xr7kA1IopeVlnMaU58cUP/3MM1ZaXmp3332n9JVwMh53LNHPY3v3Se5RbXDLO+3hvEa0ivc7Y+RYSsa9aVve2CTj4aLaXgZHqsgPtWDpIyQDL2XZ2qxZM2zOnNk2SbBNmDjeN8pDKyydoywuMuXUOw7FoG25Ab9K9HPDTTdJmb7D5sybL6OuVAbKAXv2hZfsjW077My589bY2OJL5cora1SvKtFUrlXV1ktZVt9gxkOGj6hVacvcKMTQYDkWS5M4Br+zi2PEh+ySDI2jx47b4SPHfBCEwwBeeXWdPf7EU/bscy/Yo489YT//+aP2kx//zH74wx/bSy++aIcPs1m9TYgalAE11+6661YZYWz8R45y/HO78j1vJ0+esBPHT1tn56CdOdNq58902plTbXZOz5y6dXD/Mduza7+MkAO2W7/bth20zZuOiD9e8Nn1mTMn2KpV17ixOcCSPrUbS/IGBvPslbUbBEez3XnXdaIxdBdkSDA61KT281/8wg2vO++6QfXP03Ov8pShWVhql5s6be2rW+z9H/gQvckOHz1pNbXjROccHjJkJ09fsO07D9htd7zD3vHuDwq/dT4ou27DRp85rKyqVLxee3nNS0rTb4Wi4ZyPP/Sgn74FI0l6HL8QVHROXIlenYybdISR51g+upiO/GI4zzAHyom/MJVYTkwT4QAUmFhMhwtKYlqwJcokLel4d8GoNMl8Y1zCiQdjwiddMh55hJmM0brEXxxxku/J8pKOsqLwKCsrU4ebJKE4fszyceQz6sgz/EYXlJMgJBD+meUlHXH5HgVLdDy/uZwQFuNE/CfD4nt0yfBf5TLTxPijbRze+Zb00Tme9RfaRb96Rp9lf4YrS6znFX5g0Lkjg7ZryzoJjCEbP32+TZmz0LokdDg+mKlXcQJPx+gWcwKlUkpYDtXVfNGPr2X0CSbIWmbGS1G+nO5UrqgmtCOjfX5aDiO8QbnEKGIkiJ6kfipmVigBlWMVDVOtZsZ8688SHSk/JXLDJKKMWoaq+td0vYlHSPq76pQlAZjT22I7NrxsZYK50BV+lphFek57nsGNfoEYSimSgo8xJx4k+FEmFajvnCZDGu9WApx6YnBR8x4xn/krb7Ru1TNbxgf7ScA9RgPKLEAzAs1MSYpRu/T+nAsnDtsgFxv6LEm/2oFTyTjZBIVTeflIaVBQQ7tSRwYeGCEK9OXKsTz1H5FQaO/PtomzJGyq64VXCTTVJyXB1tve4uUPqN05ZpP2QJnr7O6z0xebbNqCxVY3fpLyCZgMOE/SGH0c4y3wGb6NxsM5ohwvKJzAz6ZvBDNKYtgL0+uXexVgYMgA4+LKHVs321/++ZdkgLTab//mr9u1V6+wUglhDGGmzNnTw8ll/FIYpYTK4gNswBXwEA4hiHyNdowGcnDhF3hocwwPb3vl4XSrXwz3QA+Bd7pxQEoqqn9O014mBj+KjdpFnm/UG4VMD2kvUlG+YY+AnsGLvpOvD97oD3xj1LA0wI1jj8OXgHNPKEeZhANHqJuUVrUfCg0zEXV1db7x/+UXX7Vjx/ba0mXLbNLkSbZj5zYpIpU2d/4cKQUbJNAv2bKlV9kitffPf/YLKf1FSlcq46FNAlj1Up9G8aqvm2Tj6ifaj374lE2bhtJTJwWsRbQTTkfMyy0SaDII+gZ9Ey4jlz19UugK8uwaCfsXpOScPXPRll+1SjVBwQ7L1TgylCVXgV7AT1jnz6xIaVnKVl2zSrxpQDgZseMyVidNGO+zKfAalNoyGSk0KaOWbL6n1/YI3kIpF+TrBpvyhAYC3YZy+KV88OdtKccv8fC4GCfpYvqkS+abdDE8WUbSJcNjPH4pk1/gwGiGZqELlvVgeGJAQIdsgmdvydY33rD169bZe95zjxTYIilEPfoe+D3ZB7rxUtJe/3s/EL7T9WXAKNQ70hnwIWPCYGiADTpLL9uRXoGcYIN0R3unFeaXWHtbt730/FrbtWO/MlZbSNn3y0JlHHZ2NNuhQ3vs/gc+KENKCr/kR2dXm7VxnK54ZJgdz7IuKf/9g+KPRSU+G1JcPsFyCyv1XmkFqSqfNRkcUd/IK7VUSY2VlNWorSvVT7k0kQEPcMQgFzww20oK9c4stsQXy2W50ZslW+CGflJZXWuponLRT5kMixo/pGH6tEk2ZWqtlRTnW4V0jt6ePpsxfba98cZWa2pstmuvu9aNY+gL2JntK5EyTrdmyRk3ed/99rv9cImwpBC6HjV2KTvwoTAT6ssLnRbhCfAU8QLhGAc/mT59mvpgt+0/sM/TcclzmfpYhfo3y/YwNDDmG5su+6zivv17bcPG9TIC13gf37V7h61bt0bG1DwbN65OeAlC61LjJRk6l/yY7UoZJyjBi5cstbve/g6bMWuOnb94Wem3+B6Uda9tsseffNrWb9xkW7fvlDGx3o6fPG2nz1wQ7Hl2SIYGfteeffaTn/zcfvaLR+yxx5+0Rx593J586mn78Y9/Yk8//bRt3bbNXlqzxvbu228XVXZrW5uM6am+TGnq1Gm2Uv393vvus9/8zd+yd75Tivo777TlK5bJ2OiQMl/thlibZBe0D812yKiFRz7/wkbB0mx79py2kyfO2pHD5+z8WU5TO2eXVQ4XQ0KH6uHCX7EfrDF/3mS755677M47b7eZs6YJJ9B6mLlE1qaKK4XPC/b6G4dt8eIJMorm+6Ar7VRVUau2yLc1a9YqTofd/ralVlFVIkMkzwfO+/s5iXPE1sgg6ZBx/pGPfsLuvPvd9tOfP2Y7du21s+cv2InT52z3noPCX5F95c+/ZhXVDd4H2JfKyYq14+qtuqbaZ0heklGCcWLig758KzIOHM/xPRBYYCD46CJjiUwvuhgnxk/Gi/kkXTJOVIyT7wiimD/hETZ8YDZ6hsrTjvgYCqTHkQeOuDF9zDs+R8f36PiGi2F0NhficnyLzzgYGfGijy6+Ez/mN5aL8aIRwmkVTGWz18SnpxNlRTeaH7/yV4rVgwelfwlJwBTcKKzUn6VbyThvBWtME12MlwxLPiddDP9/+Z6Eg/Do43t0gdkprryHQxd6RskGCXkicsVw5icVyPa+scGV06Wrb7ay2vHWL1xJNIommD1TfozQSknIHe614uwB27vpVRvqavWN2qzRhcky8pAvvPmyInkMFZWq33z5cBklG9dg1H4ksb4xRQmpMn2fk5eScBqxcVPnWMXkmTZwxSgRPabrxv/uUWioWyKUquHh+9kyukryRuzk3jfs3OHdVqrnghyWG4QZEugHHDGyGuDLl7LODeAFViwGlAVQ4Cv2I8HJ6D7KJscpii9K0IXTOli7OyDFKLukyubJKOkT08qT4CMlJ0H5SJmUtHA8bFBuOVRgWMrbYGeLnTi423IGe6y0kJkm+iSnb3HiGIqJFD6fzRkdRcPIkTyT4yhQ8sWAAtcoLoPWO5Rt7QO5NnvpShvOl9BmWYPSlouxH96312epyBf66OFmcqVLlZRbS2evDakNJk+bacUlUjAVTpvRHxTV+QVpCAvhaSMp3TbBhW8oUtSfk3KAnRkdNrUyws1JKoMoCBKqIwO99swTj9j/+ed/sNkzptgDH73Xrlu10iokQPymc2XNLBUGmCv18DbRD7MNXoDoNMCT7rNpmKLyTqQAnn6VGTwOzygjNIBg819XzAJdUEfyAG7KohzvJ/K0N0uVHO+CCxfip8vTM3FRsgmPs3nwY94DPCEuSghhGOngjdO1qAPLO6iXRycF+bgPtEH+HBlLOpYGAKdylFLe6zMSr7++ye64faWMh2Z7/vkXbNGiRVYi/rlu3VpbtepqX+/+yC+esNKSQquprrHFC+fbc88+43df0D24R4RyWGfNcqtx9WEt9YsvvuQjxexVEZhuOPf2DMhAYB14uYS/DOrhbvWHLutlxkWK2cxp8+3llzZadycXv42Tsg0tDYpO2RPV7ziINMOabo7ozMmBP2RZZ3ubXbxw0c5JASpJsQ68XsrwsBRBRoHDkZylJRWSCcgCGY7qM6wg4WJJcBTxhos4x+Myw+Nz4P1jy/bM32Sc+Bsd75nlR0cY9EY5uEh70CXxoEE/kpXR7vTIOvTFfhGMEgZ/+mWAlRYX29pXuOW6yxYtXOAzzyyJxY0aJDjgTPfTNBiUgYdvB5pPwHilPPoGXCXgBQetYYwyYswFdRzhvn3bLjt6+KQNiHcX5GGkdDoNswzw6PGDUjzr7V3vvlM8iuVnXJ7X5XTrs2bim5ZTKAOj3Mqq6qy4QsZGcbUVFNe4AZJTICOAo9bVvuyTK0qVWWl5tepaqneMd6SI+iU8XPDk5Csv8XD2tPlSW/FtZAUGLs+h/rQNxl2FDPXx6g9z7JU1L9vUKeOtvr5E+O2yro5O1YXR82F76eVXpNSPs2XLlriR4HTfjQEoYhNcqVSp/eSnP7M9u3fLcFml772+5MqdcAr/pq/CL7z9HC7xNefxGFToXuIpMnSQQwzqwevIh03SDACsfXWtn+A0Z+5cu3jpgpTa3TJAXpPBstcOHzlgx44fsdb2ZuFjUEaLDLdUgQwY9ZmJ4+z6G1ZLqZbcFf309HW7UdMwfpwPImDocmwyA2jcYD9l2nQZVu+wO++626674UYpysWKO9F27trjd550dffZkaMn7PVtO+yRx56w9TJaNm3ZakePnZQSLp40nCVjY5oMnVoZOotkbFyttn+3ffjeD9s9773HPvVrn7KPf+Ih++gDH7Fbbr3Frr/+Orvxphts4aKFgqvC+0B5RZnV1FTaJJ8FZD8bp3KVWldXv3gcd3FxJHLKB2BWrbpKRsNsu/nmq23evBl29dWL7OZbrvGN7yuunmNXr1xoq65daitXLrYFC2fK6Ky32roy0cqANbWcE+pZihb247CnZXAgx44dO2+bX99hEyfW2i23X2+VVWXW3NJqVaLP1uZu2yZ637PvqN12xxKbNWeq8JettuKePAb6SuzCxVZ7bfNOW7h4pc1feJVNnT7HVl13k52TsXf81Gk7c+6izZg51z73+T+2ceOn2eBwtupco/Zr94MS6sXnMBa5n2TNKy+rXcLy+JwHP/aA7yl5KxcZSGQ6ON5jmrHCk34sxkeaGBaFY9JnxsXFMN5hIsHrGWEqB5xx3XJ0hOFIE5kNv4THcmL+Md8ID9+Ii4dB8Q2FCB/rxLMg8+cIX9Ilw2I5Scd3wvFx2pOOjAdG3sdKF13IXt/9Qd6jvrWQ8Dj8L2YQ6xbr8t854sS4ybwz0471PlY8XDL8reJEF78n4wcnWPgnmAgDNPfUUVHU0i7AwG+BDITdWzaoUw3YqlvutkE2eYFnMXyOOgzrSUUfbDkc7rHCoR47tusNyx2Uwt3bBU/1aWnooVCMmjsdaCMVrPBeRz/CDQbvMw2uRNGGKGOKp7y5HyWvoMRHF6bNX2rFDVN8pkSZyINfTKjw5l7/qVZ6ok4hkLcRKocgUkeuSuXYMz/5jhUMdVveEMfMSoSI6cOAcNTJN/Up8aDg9aVFGAuiM5RK1gz7XhopgxxtTE8RpiWI+a7S1c+ETQnMbOuRvCsXzJMXLvflW+BPGPbRS/oOJ6kggDjdRAktJSMlX/Uf6m6xU4f3WipnyIqksPkpR5QpeNyrUuwnCLTJJk0UV6AY9j7NiCWKLKoDxpHkivWN5FnbYJ5NnrvY+gUL63ZR6nMlnNmz4YccCL481R+souBzoMCllnY7dPKcrb7hZiuvrE4bsIE34CIP4D329yTtR/oHSwwgcBhATU2N6jHkp5pgEDJ6mSXhWF1Rau1Nl+xrf/Xn9tLzz9i73vE2++SDD9hUKb2FeWxWb3eDDiOREW+WImBoAAPOjTD4HMo+rZKmDycEOeqHEh/WcQdeCIU4qQh/oS7QIMGhj1zxCvKZHbU/R+wy+pwnHPNMfrSfL3VUftAJCgcYQpEgnR/LK1ryfkCYvhMnwg4ctBkzIrEegBGWWKKkgkt/TMMXDBtgAwehPQJvBFaikLffmyN8vfjis1Jg5tlNN11rjU2Ntk+G6M233GSbN2/wW7InTmzwWY8XnnvObr/tVqsol8DvbLP169fadddd68oStMeSMHDf2tpi8+bOdzp8+eU1dsst3JEhepJxyTGl1C/MjqIsCH85LKNCgR2SMVFl11x9g/3y6RfdmF+yZIH6AXXhVCPakaVAAW8ojYMyzjnSmFua58+bax3tXTZh/AQ/cWp8Q51olXp22IsvPGs//cmPjbtNJk2aKljp0yxN6XAS4Chdx1eaPqOPbpRWg+MbsgVPmuT3mG6s3+jje/I39gneY195Kxfj4EiDAksuGFfgmizpP9AUdzBVlpVbdWWVHT1yxPZKGb7j9ts8LkvhYvnR0Tf0fwhPf4NekKdXjqH2vjSqMzBTw7u3jdoXmMLyWIwZbvQuUo7ZdurUGTt44LAN9Iq/9w/7AQbkXVZeIoU2zw4c3GP3vOduqx9XKd7LsdLdUmy7gqIuZXNoJFcGSLmVy2AtLpMhIhkwKP4l7mZ5LJNVnXwJrfpGqepcUlLugzBClnijYHI9R3XTd1+WLLih3xxpceCzt79Himy34oz4vopUqsT5IZy7uKTSDZPyskp74YXnZHDX28wZDcIzEidbSm+9nT51TrS21W648RofvQ6Hs4Q2YqYZw+rIkRP2rPrSzbfcYletWCa4Am8Bf86XgFN4pK/TBhg1fmiEaN+NEMlMPEtpOaWQtoDv6UX9Oc9XiZw9e1b9+kUpxNts586dMo56bPyEBrv22lW2aNECmzFrml111RL1r4U2efIEv5tjztwZdt31q1TvcBAKSzeZoayuqRLew0WCzDrQrvCNLEa6BF9HpwwywccM98pVq23x0qW+r6a6utb++Zvfsrvuxmh5h93+trtkcLzHlyjdc8/77N33vNc+ev8DdtMt3DNyo4yC5XbrrbcZe9jY28agS3VtjQ9EiknSbJJXLJXrdlmBnso+uu6uThnatJlkanmlzZ23wPbvPyRDr8QmTZ4mOGrs+PET1tzc6vISusdwq5Ix4yenDYq+BlpVDidTQtf9yrNNOOtUjhghouvhPukjPVZSzMwXfUJGqgzdo0dOqy03W8OEGrv7HXeJ3grDQHh+scDNt0cffcr27j1u73z39YJrhvUN9Lge4bN8ecWqy4AbNN39WfaxT3xWZWRb7biJVlFVa7e97U67+dbb7b6PCEc3324TJ09X2nCpZ3NLm9qlxl7buF5lj7MqtU2XcPDqurWOL/Yrip7/KzOLz0nmAsF5p9ZvfB4VPqNpMn10MR0++Q5jIF58j2l4Jv/MfJKOOJHBJNMRFn0Mw8W6xjjkn4wPUwpKBlf4h1vTOzo6/OKeThGwb7QSc4ue75mO/JI+GUYZMSzWKxg2gXmCC74z7YoixnOMl+liOMwApolX6JX8ef6vHhfTjfpMRx6ZcCbjxeex0ma6zDgxb3wSH7jkN1yy3NhGyfh8Cu9puhGji0tNUNZQiNBk2DDKWnz4Out6GWXKKyi2Pj1znB+4D4pfzF9x5LvbW21YnZ8Nx/rgyhsKvCtM8mFkWDSEAie8khcbxiN9BEd9yHeUHt0wUDEIH9LhQ10ph7xH+110yiX9K0dd046lYb1SUDi9qUKMhZOdGH1l5sM3z4u+WJIW8UofgLlh06Dws+8DxZJ36sE7iuiA6N9H7AU31IUyxeZbTjiqqeXCN9VR3xm1pl6kJy6jm4yugac4Qg64HJc51NdjIyqL/MmP/sbFYMx6RNige9+LoDTUw9sSJUUVB7d9Mna4KyVHxs+w6ldZ1yAksCmTNfy5NpSVa229A1YxboL1qRVdAAoX2YIta0Tpu9utLJVvzefPWnG+FGXBkKQr2sFxpHJjf0x6XPIdYYuQa22VcFBeKQkNDJLiglyrqyyzjuZL9uUv/oEdPrDb7vvge+23PvtrVl4iRUcKabw4jfPtMWq7usJFgiyZgHbDyVoMVDCijLKf7gP+B+/iPqNebz+nQeCTp92YJeqVEKRdwGM0OljSxj4ENnuz3IMjpbm8kSVmLDVjuSFt1M/G0s52GeNqMwSi8MeemAKUIeXn+FSZXMbpearNUCI58hilknfa0Y1CwhUWB15YLsUv9Qw4TdN+mofhYr93nq3acnqPz8YJx+yVaZDwB2fcjtzd22Hvee/brWG8lBAZ5suWLbBnnn7cVD2bPnWiLVk8z372s+9L8OZLebhZccyee26t+DozRBzHmZICNyJlYsTa2i/YqtVXCWd59s//9K+CvUQ4ZLCLY0R7ZOi3S+HDmGG0vNAPMMhX2sGBTlcSPvmJB2zjhm32yCOPqR0wvjHYA9+g31Et6oSRwUk/x08c8jLf/vabpDTmqi832Xe+/QPhG5O/35bOn2aT6ksU9nU7uGeD+rhZWZHaSm1YXVEp2AK9Bv4RcJakz+jhcVHeRZd8/r9xyfjJsqKLMOCBCR/lm/OIdFjgt2HgJk/9k4trWbKYT38b6LOOlibxs7N2+vgxO3rwoPprsd0uA/HihUv2/HMvOF3F+yYiHLix6kM58GLKjLBF2U1/YuCFPsaMCB4jgu+kYxM49IXH+Jg+fYrPihQXF1hFBSdRif9UMXPWJyOxXQpZuQ9aCcuWrb7bJ71+RMoYt1mzib2scrz4VoUNZhWJT6UsW4bJiPpLNv3Q/7gLolB5l6oMGRzZ8FXgltczHiWbO0wG1PcYIsgvr7fS+hlWPWGuldVMs5zCGuvqzbHWtj5r72RflCwP9W/2LZw6eUT8XUqweE9pkepQUmxTJk6wQtESy32l69q0KROtj0sZxVvgLyzppe+xDPLJJ5/0va533nmn45ZvAzLmuRSQASQMRfqJyzvaW31aLeR80Q9t0DNGEM/9Mtzpy52cIMUt6MIxxxNfbrpoKfHH5tZGe+DBj9rvfe537Y47b7e6cbXyNVJiyyXPxANkCFZWl1lJeaEMlSn6ViUDI8fKKzlSOd8mTRGuVS2W+3GaF2RSU1uFzeftxUADcHaLv7EX8VJTow9YffY3fss6BdsnP/3rdvjoKbVIrvKss6pqTgHDqKy2EuQ2e7vQK5AtomlmdL7wB79vR48dlSGWcoMHI0jSz9qlQ/bKGGF/DzOoGzdusK/+9V/J4Dgug1HGKbhSG7S0t9nWnTvsn7/1LfvkZ/6H/et/ft96h3JkxNapzkWSMb0yYgbt0sVGK1XbFSgNh33Ad5HbGDgYgtSLQRbkCTP3heKzbW1tDivG6vrXNtq69ZvE5xbZBz7wPuEoJfgkG/u4K6XMXn5pnR05etk+8al7bc68WdYhmcmx+oNKn5ODblpq3T1DfqrWBz70EcsvBOdlQkm+X2J8qbnNymvqLbeoxKoknwuKSoPuJR5YP65euGnTc9jXAt3QN3Gxf/ryLQLo0NEnHQhPfosJcZnvuPiOJ238lplvdMSBAfCd55gmmT7pcTE+TqFCVGBO+JgHHoZIPOJn5kWH4FuSWeEIu5K3wsgbR15xJiaZvxsF6fTJtJkuGZ4sLz7Ho4FxxI3Lt4AdF+O/2Y3mGcsOPsaP5cTn/4rP8H1sl/md51hGMpz36DLj45LfY/rkczLf6KOL33D88p4sgw4YnMLjE2mc/aHmqIMO9nt7wYy3b1xndfUNNn3hinA/CcHqMb5OV1n5Bsoh4X64xxpPHraT+3b6HgjsEpgwx9cx+FGEsFUCGI8S+ahVOBUH+BSPDgycYuzkyShgnzolRz/2S1npHcyxxSuvt6zSal8S5fADo6cJPygc1IRnnDDj+asy/otiyC3pjaeO2NkDW62+VPQpkcjyoYFhCXmO6xV8zCYymouhwoyIkGbZCBLFC/StciS8oDX2NvCdES+hTo8qR/ANSlgjaLsVPPeqVZZbOc6GcgvEZDH8ZIyJufu9AYKNERFh1BVTjgI2+YsnDljrxdOWErwsVqNMV1hUHZRVHhgRhEkFoaZ6KNT3uQhGlkEgCDgCkuUMg4KrTQx65pJVVlY3UYZmsQSk+rniInSKpTxcOnfGRmQISfOQos2Iv1mPYMwuTNnJs5ft6tU3WHndOL9oM0lXSTqLPpN/uFdYv/hIXHIJjfhdIsIJy7LOnDxqf/anX7S2pkv2ud/9bbv7jtscjt7uTjcI/DI01Ze8wt4QZpqCok67MfJGuwUeIJyBG+hZuEDogCcMEG83pSWMb5FnkMZxqfzgd5QVeaXjXt9YqiWwydp/UU4wcjA4/BhmCT0URqdDxff+oWePr3zIg6+OH/35fhH1hXgJHYYH9MesHQqfSNDj4gWWK5fg0fsnju+eX7pMb5IguDBOMdTgi4zAPvvsUzZr1gTfGFpUlG8zpZxwXj+zI+vXr7OZM6ZZXV2tlP1Se/GFF32ZR01NldLMcsHMBnnScelhl5QjjicuyC/w29lXrLhaeWzyU7jmzZ0rSMDfiJUUh1v0GcEFrwNqT/YPsSEa5Yu18LNnT7Gnn1on/PTZ1KlT9SvlTQYVipDP+qhSfrIN3El5MfJN3TC2Ll+6aNesXGgvPPesrb7mGps0ocFmzxKcMn5ee22dL6/hTgEuMmtv7VKXkIzjD5pJe8eYyuA5Sbe4iHscdBLDo0u+kz6ZFjdWGfE5GQ/HO2VFeoy0dyWN/uArGMzQ07q1a+zh73/XnnzsMXv80Udt3StrbcO61+zpJ5+y0ydPWVsLx5bu8Hs4li1bKppmMIUyA0wOA3+UkQ6LA0Tg2XmdiqZP0R+Ai5u/eWcwyGEiP/2D/gKegI1v4k+i4+amFinv5VZUUOQDAtwxMiKaO3R4n11/w0qrri0Xbea54gU9lJZV+JKcsoo6KduVKibf+odF+zkFavd8pwPQQV3QLaqrKtW2KcdJKFWw6L9g0AbcqbeH+okfIsPYr8It4dxBwSxdY2Oz6w/wj17xwjCwMWwtzc32xuZNVltVZuPqSq1HhhSyr6erz5795fMysKpsuegeXgsvoTxOkmJJ8nPPvSQl+qQvd+L+H4wjlkMBR5wJ9cE0b1raADqDF8sgVx+nNszcxMMaGCwK/IHl9tQvx0fQly5Zqj5Ubvv3HxCPzLe56nvMyOCZAeGm+eqaCp8FkZSy4tJCN1by8nOsVIYjex6ycqR8yxjhEANmFsgfmeDLLlUvv+TQBxlkrCrfXD1zBwyDXgySrVix0i5evGQ/+slPbd++A3bu3Hmrr6t3eoAUoA2nC71Tf2a0UPafeuoZ27lrr42fMFE8aLq+mLcDeIBn0XYFqv+F8xftpz/5mf3gBw/7Prgp4hHgMF+w3njzTXbzrbfY6mtX+fHML7+0VrBctsMHj9junTtt29attmvHPtu5fbs1N5+W7GGvG0vLhVvvX2H2HFpiYIWlhkWiv8LCMtuz97A9/sTzvm9oxcrltvKaFZKjon/J/JzsAonJEXvqiedU5yN23333SE+qEv10WF6BjB7UHOVXVlZrJ0+etzWvbLSFi1fYdTffYROnzhT9lVu+jJAR5/+FbmgxGMrMLitQoHVWULDcmVne/Qd324RJ493Aa2lttVfXv+pGKfqVL98CWU7sZKTf6LyTy8fvuNAwIRwXGc1beWcEcjEPwpLvThgJQUpYhCMzr/j9TXH0F4yD0fLwEU6YDz6mj7+kD0znzYyaPHExH1zMlzhBIRgdcWI0OOaJi/AlXXwnXiyHZ8KpP/CTvxOSfsmf8BgXF/N4c97gKP2k4ORofzRARssO73ryX955poPFOJk4GKt83Gieo/WOLuT95vBkWPI3M4x8o09+x8UwXDKc+oZ3eYHFE+Ch/KCQoR67YSDBP9Tfa3u2brYFCxZbRcM0G5FSTRWpDR2OfRCSBpIQPVYkheLE/h3WcuaY5bLHBEaEQkYClZmjAoQ5MTLWl0sR9Y1pEhcOZ7b19cjI1Dv7M7wMweAjDfkp62EveG7Krrr2FhsoKPU9JQ651zninPzVBiFYntIIoB2Jo7ZTnvlSloCz+eR+K+ZI0UHWv/f6JnAYPwI80C5LFSQ4XHgIJtUJ+PJ9il+lKV9GvILSibI4YHk5eTY4IJiVjxs3+h3OK7L5K661rLIaGylIiQHB3BmV73KhzXphhA+HB9AQxfouMWznjx2wkZ4OK85TX1KJCDBgYlqd+jDi5vXUn4/sKw4Chb0OCGTak/PlqVefhCznn/eO5NnsZasEU0oMDwNecdhYn5ctoyBl/RK6jadPW7kUz5SEFkZDlwyU7oEwypNdWGILVlyjPEf7cKTt6JKDEMSJv6E99C58sr8BvDETAZ3U11Tb0cMH7M++9CfW3tJof/q//shWLFtsQ5xaIjwxu0A8lkiwpp6TplzBUhhtxSwSuGFEOMADTalMpyPqLp7GhkVVOMwq0YfDTK8vu5LDmEMJZs07eWAwxvzBso8UKj2jpCxzY6RNDei/zB4JJJ8Boa2YoWDmhYMJWMblNVd5YXSu19sdI5xyQj9FWAdcsuzJR6QVl18XvsIpMPOO0Rs27YtGqSOwg28aS44lD8CLUCc+yx/gjeR//sIZpRu0pVctkBLYqDzZnzAkA6hTeMmWgn/Jpk6eanVSdri89JfPPGszZk735RoVldW+lOX661bIWAp7NlhCFfYusZ8xW8bLVPvFz9fpd7yMgXrVVUZAFnXpVf6iNwlbeEZnR5fiS+EoEE32dVhDQ50tXjTXvve9F2zRgpmu0AwNMwPPMguxFylqLJEYlnKKEX3p8mVfrz1hwjgJ/RIpid1WJD6xfesOpV+gNFk2Y8ZEO3B4r2+ov1mKQH6eFFyZ9+oGUZ9O4H+Ulmnv+M5vpGW+Rd7Jc3TJtNHxnOmT8XiOPn7HJcOT/QbvcVR+cVHKTh0/YV//2ldtgwzJ82fP+L6wW2++WQpcvk2fPM3KS8vs0IGDwnmuDLFWV67ZaA0dMOsXDW/oBNrz/B2CsAIBB1+mvsjIUHQYqKG7CDqnS2Q5/cZhZGZCVWS/C/kzqzNpwmT3ZSXl1uUj4YNWXFbssyj7D+6yq5YvlkJaqzTiM1K8MJxLRFe54pm54lGG4keDia9y39PgoHiGfkeYsRdNMCBRUV4hvislUIp8Lsq7YA3zDUqnZ2E71FHtyj6VQeU5MCLZ5nxU30QMHBvOhunxoqdiljKpH5dyP4Xqi2I7ffIEmysDvjhVKB6bspaWdhkdG+yuu99m8+YvkJFfISOqzG92nzZ1mvpFtz32OAdAzLTFS5a4IQYvunDxvB+44AcUCFb4QHCBNuBh4DssORNuJRc4Qpel0pz4xUxhfx+b8kWTyrBbBgH5TJo82bZv32mHDh6yM2dOyyg4J8W60De9V1VXqJ/l+3t1baXwnxIeaES1r/5Y/sM+F/gGe4/8aFvxFtqSWWG1vPOyrs4OhWHWqD8zsCCjjv7MMmHuOFm9+jpbsniJHT58xDbLkHvssUcFx1kp5CfsmWeeEm8UbU7nRLQC4a9NxkGlTZ8x27Zs2Sqe8Yjt3bvfKiuqxDfGC9ZiPyyhWEr7kIzDGTNm2dWSO088+aRfvLrsqmWun7CXEjmIcThu3AR7251v98Mzdmzfbb1dYQnWTTdeY9dcPVdG+QxbcfViP2nMV0ZIHlAfZsChI2irq5N7rvJVNvvkXrMNG44q33Lf4zJr9gxqLlIcsvr6evWrAXv4+4+qLl324IMP2KQp9dJtOiVrJDeQI4I7SwZ1T++Qbdu2R3i4aL/3uT+yWfMWSKeRYST5ywoG33eqPodc43RFX0mgNuWWffhut3jo0MiAL3fk0tgSGe3NLS22fsN6l2tulHCju1OQXGQmSQYSOnLw0XmnV1x8ZHrRRxff+R7jxnAc7+SJQKI8GAJETDQIGcImnN/oQz5hZNsVcP/FuBiFgfJIF/NHUONjufyGfMPsB/HxOBgYcUkX45FPgC+UwTfCeIcgCYt5E/6rXIyLD3UJ+VAmZcBk8YQxasboa8wbF9NEx6eQV8Rn8OAqWU6IG+ocw6OLcZLho2lG32NY8jmZT3TJfHDx/Vd56s4vLpk3Pr7jxoqbbHv/Sz+TilgYA4JYYcKv8Llz+zZbsnylZacqfYSc0U8ElqwE4Z2Re8Ud6rFyddYTe7fbYHuTj/Rj2KBE0jYwd0rwETT9Iz0XWvmxvioTocIGzbCETOqHhAJxOVKRjY49g6KnVJVddd1t1p0lQYXQScPtQDu86ofugxIRHB9Vf3DA08igleWN2OXjB+zckd1WwSiRmBpKbYmEG7TK1DVKMzMfwMCIVNjIjrBQLfTODAN18I3laWWQfTcoXjA3jBIA6hPDGRKDnb5ouYypMhuWcBH2VI5wjFCkLVR37i1R7pYvzTZbBp71dtjJAzssq7/D9/W4JqC4kp8qM6zZp3wMGurGCAsjTDDbIFCYRVE/lxDDIOnsFWxi8IUVtdYwc5F1DfJdglltxDn23Gw7KGE0IAOAZVpFqlMvS5FUP25xH87Ot7OXWu3s5Ra79R3vsiGEv/Acuk7Akc/QUL4EMM6XwAleSMW9eAX8ArhRwVnil6/4FSVFtm7NC/YPX/8b62lvsS//yR/bzKmTVGXB1d/jU+1uOKDo5Mko0y805UtBVQaZoyCxp4alIDjq7sxaZYQoQQFBeQcoffK2DEo9lAGAGAriY3rDM2rLVD6KHfF8dkrw09oogQLKDRFmSIYEC2H4YQmXgd5w+SPrv1PyjNrnCWaMFMqDD6IcOg8XjIFehS/lGUZDSROOJ8ZRDwwePH3Yn0mvOmDY8Rs88cLx7cy+kB/r5VneCj33qV9eunxGgpbRZRQfZnk4cpeRvyzbvGmzLZi/yPvmxMnj7eU1r9rUqRMdt+MbxtvOndutsTFcmsgdIix9oL9RP07XCpclDtgLz6+3GdNmuNxhiQgndkErCFzgZ/lD/0C38EC9h62ttc1qaxqEryz76Y+fd4OiRHSBCoTRg2HFnQLMHGFcQmODg7T1sBSEWt/4yt6sDRs2Stkp8fsKsnIGbMq0CW5oofjMm7XEystrjNPl1PjywrdgEVihzSEUOYz6MOoOnQb+SXzkBPW5Eo846ef4iyM8Os8//R7i8Ax/SNOeaNGNU5BDZ1EY0V0hdZpQEPE9rviG6OzxR35h3/rf/yR+2WUrli+zT33iIfvDP/iC3XTDDfaB97/f7nnXu+wdb3+73X//R6UoXmPz58+zxYsX2sSJKKiVTtfRAZMPGjlsAd4YhtLObCS0FGAJs4cYPj7KD93Rv7wuntzTx9F/DBj2GkGDKIK1tVVWU1dp5ZUlUtLN9uzdYZOnNNjsOaIl0RE07ze3i0dyRDR3k6jmzmvZrE6fIX8GAIDGaVxwcLIRg0HwbjfOxZtifXw5ELgVgNSLgZkh8WbqRx6Mwqe4xE9xWG7e3t5m+UW51trWKtLKknLaYa+8vMZqq6uk4Nd7XQvzi2XorvG9VrfcequVyijmyFj2QdIvy8ur7D/+/Tt2+XKTve997/NZEuiY5WpQG0Z1vuqJHHZjG1gFYtRDimR0+gElKKcOK3qe6id+Df7BOfjnRnVok5lQ8IKizKwG+2ROnT5hm7ZstKdlDHBCF4NVnFRK32DZF7jGkx/yloETZlZ8oEg8h317lMM3aIBBEfQr30sJTxHOoVP4PieusbwUo5O9KDfeeL3dfvutPjOzd98e27d3r+3atcv50eLFS5WveJcMO+7k4FjyO+64w9tqz9499vjjj9srr6zx/VDke/nSZd8z8/LLL9sPvv8Dx99HPvIRmzBxgtMVvBJ5Ah5dzqsPLV2yzE4cO2K9PR32sY/d5/uB6usr1TbQJAMdbDkQ7uhjIkT6dG8vg1bQTr7t2XPINm/ZJhroVPteZzeoPhwGgNHN4AsHQGzavNWeefpl5TvR7rvvPhs/scG6elo9zgsvvWQTZYinijixcMDWvfqaDLXj9ld/+Tcyppa7QcchL1wf0C3DiZlxN+4xZMTfoAWWH3Ovm/dFlkRKPm+Sobdw0WIZgyVulGzYvMHlN+R+5fLE6JMu+c4zxBJ9DEOgxjA6UtLFMH6T6WM8CBlCEH8KnQ3CUIU49QVmgNHhShmMQQTOOxWFmHgGPMr3M+2d6BDa8TfATkNHpoM16qPFSsMvGfBLbSAGOjcboRjhiOHxF8/3yPTIw09dAnZ9w8X6uU+/MxVK3v49er0TFtM5rPLOXMCnwkgXw3kn/hWjKZ0f32C2npcImPhe9zSMMR3h0Uf4hM4Qlo6Lo128vXhJh/F7BV5Pl4BJcZ1RerSQP87Tp11M9yav8JgGRxh145cw2tTbFdjSLuYfPXEVKhjAU4xH3rQj9cIHRh4s9F51gFLLLy6zhqmz0reQo2oJp5QtJkBH6pNSk5ctBa5PivT+HdZx4bTJ/ldngyaVO8q9SuqH8Qn8oMiLRsRsfZoSxqb8GF2GIcKwUQwYveIEn97+EWvrGbbS8TNs0rxl1ptd4Eqxw54FLhnZSyuTqqJa05lT9gj9TKHUGzzpL19wFQ9324Gtr9lAR6vlCy+iSOP2b4yoARQdV2aFS+LnMvJNnuYjFpycNQCuxeHQp6A8cMV9JIzkYahRNmuAiyQAWnv7rXLyNJuy6Crryy42iRSBwkbhbq8zBolsGMenK5Ujws1gl430NNuRnZutVIw0V/UDz+ztgX5KZEjlqf/S/QvFoBhDHkj3KTzMgREvNnSCFdZps/xhOLvQxs+Yb/mVDdYn3DDipc9qDynUtKf6Sb7eTx05FG68VwzW2LJGuLCkwpo6++xSe5ctXnmNFcuAg6GDGYFENqIB+BNrzNngp3yFWzWhw+kGntqAE9g8QImyVe6kcTX21CM/tW/+/desvDjfvvC7v20zp00WDqFtYesKXQYPbToNpukep5Z2ukdYQNtujBFX7+DC+6jjV+lUtt+D4TAEmvD+oXxCmGornofAgwbj/g6UQpRI7MNsfRtgj4fwpYzdIBHhWJ6+41VZGXh97qkzfkhK9aDSQJ8Ug0LAUgvyR/gDn48uq52Bh9FQ+gllM0tEr8NzOhl14hZqPzpbGYIrDBQ/R19xXGlRviifbHAv8uOTA27OSFk5f/G0LVo0T8oPBqxgk6HEnpi6umrbv2+/BGC2TZo81YrLCt14eebpX9pVS6VMiNKuWrrEnnz8eSuvqJJAFu0NdruSRr36B9plGGTbnNmz7fixk7Z1yyFbtfoG0V2X6DQsZ6C1EOy+mV2GSlB62ZhfJMXCrKF+vPpGq7269jWbPXuGyyGUGXg8S0XCnUf0xiHhIBx1q0/Oa7g8jksgf/STX9i8BTOtqgZjLNsmjK+3rrY22/DKRrvxhlusV8YNpzWFPPst3h8DvWDQ0db0eTdM5FW1QLKiGxRE8K83p0FoSwGqj+LrP9oQF+VpeB/9zm92jjIjXOnxUB88UJkTCQHt6/bhK05fgpF9SkPiGT/4z3+3X/z0h3bbrTfY5//n79h9937Qpk2drHjQKrx9UHjoVjIG54atrr7a25pRXvZ7UEfq3d0rXiv6A7f0KWQOM3PIfPoRG86Rm96vXH6ikOW5ckrdUWBpB/KDrojnG7Zz8pVedQwYdL5VIEM1K1cyY6THZs6dYlOnj7e582fYk08/YhWVZTZn7mw3OFAUU6kyYQs9g0EXzyLdP5iZVJ0EBxuW6Z8MmEDbKNu0EnVgFnZAOAij6GxcDsoeBlKUM+QJBVGAep9eOWQk8Ak2j6NYNjVdFj0O27i6cbZ27TqbNn26zZk/Rwr/gF260GyP/PwFW758qY0XbXV0Nil9p/AtGAXnf/7792zz5jfsj//oj/zSxb7+TtUr32mVU+uamqW8Sk5gRGOIUE2WCMNreevpDrKBCwRZToyhJo4G4agukkeiE+oPXflpX94Hsn1z+4qrr1KfW2m333GbLVVfKJZhf+LEMVu3bp1t377Njh077heiFhcVS7b2pOVskL3MpJAnuI4zxPTNXPF5H9ySjGMQzW9w15+3sZMyyzD1TVCiPGOgZYlRzpg5w66/8Ua7TsYyt8G/8uoGa+vosmXLVii+cK+2Yjlfd0+n3XrLjXbbbTf74Rrwrq2vv+GXvb4kBf/555+3C+fP2fXXX2u/9Vu/KcNmsXgv9C4dQmgY7NezZG+RaAgeWSY5UlbC0s2X1T7Vwt+I6KRAMrpPxjB3GjEbBT9i8IyZqCI959i+/YfsmWfX2akzTbZw4Qy7VfDU1FYIB/3iCyoL+lKbbN6y09a/tsOuuuoqu/vtd8rILhW9Ufd+4btUxtVB271rn3haob36ymt2+tRFu/uut8lQabATxw9bS/NlXwrOsmRODmSwiv1C0o5dZiOHGIiBBpAH0CsrRvbuO2BTps0QLy32o5M3bdnghzUoM8v52AP3v2mmJDCbUU8nDgpgcJFB8UtD84xLxkmGJePE3+j8XUoPv9HjYl68J/NNhjuDV2UxSIIVHJRxN3RUpiti/u5dVoCH/EMYyhT5hU9BqaWsEBbKAZZQfnwfVX5H60+0JOxXXEjuDNCfeaU+6b/o4jtlBCUfZTLMmDB6CiOKeeFjnfAoNrj4nPSjI5ZKRhhlp+vCH3nxC5OLz/z5qCx/6Xj8uSIkfyUMWBUvThk7bGmXjnHlbyzn+BJMSUeeOK9LApfxOfM3xk+6AJ8c+Ssa76zVZgM6ozWMUBWVVlh+itEtLjLrVYdB4CgJ0+jSRphazB1Rh7R+nykZ7mpR90L4oZ9JcUNKqcKcfsU0dq4KcoaiDg6jCxuOYWwcjcjyJwSx0qlTIkNGpEB0D+VY/cxFNmnuYuuVgi0sKk/aBOgTfdD/hA/6SPrP6Rjc6V8+sPa22pHdb5ikhJ9qlSMBi/HE5kY21eWo/tBtPgK2L6zfBj4MIEFl3YINwc4iLhRSBCBMQ6xRbSGjBE2cNKKTHsGRV11n42ctsI5+sUxwppjgEabDErArl1aCH8yWoR7rajxvTWeO+K34eVRVwAs6HsTMmMXhCEfhTnjsFb6gQPoWyimKqwsWhJeE34AMkNyiUuEt1ybNXGBD+aXWh3WoNDA9ZgPYC8HyqEK9H9y13RqqK2xQwoJZl37Vp29Ihk9Wnu0+fMyWrlptVfUNEuBSClU2sGE8YJRg4HBsbC8KBAJUXqhxJSAHnKhPcDw0RlWtFJKjB/fZP/7d31h1Wcr++Pf/p02e2OAzD1GJxtGu4Ib24z+m7EPf4g1aCiOH8DRXYPSNMKI7X4MHQdeKoyp7HigDsY96RvrgRaSLQbjR5m6Q8EFxyBFa7e7okCBkBBilRs2s/AtFM8zoQCuEYQAhbNyQ4V2/vhdFnr7ldzvomXIdBv3yzjILFFmUSzdSoAsASsMDN3RDjXQsRyOucMUv8VCKkD+UQ75u+OoD9MVShqHhAduxc6sE6kLhRsruQJdgUxdVe6FssmziscfX2TWrr7bmVo6nnGqbN25y2qirqbRuKU4VlfX28pqXbfmKhTLmi6UkMlLaZWWl7AtoFRx5tmDeUhkz633PydQZ46QodxmXsCG4pRoLz8KnCvaBNOCUkgGmGPVdsXyF7d69y9uOSxk7O7vMl2hUVrgSA07DLKbaW/TJHhdODsIogb82jG/w+w+WLGUZV7alZMhMaGiwDevW28GDh23hsqv97iOWEgEfsgMS8Vl2YSFnBHoB5YGvO2LloQAIRGB5G0CTTpe0hcoN/HXUO29VHrhAm8h1fRG/of6BO+mP6Om8wQIGSXl5ubcJ7c9lr51tLfbM44/b87982n7nd37THnrwfluyeJEvqXHDM61QoqjTjtQNZYpjYKlb5JPwLe7NYKS7U23Z1NzshiEbixm9bW1tcznKQTXsE+ro6PQlQowmUx/iUmfqhYGCrMAx4EkbYlzQz6BvcMfINEpn/0CPTZ8xxWVFdU25yi+0Na+8ZGXlpX7xIKiDd4Jjnz13nICSgF/Ko+85nQtH4BN4mAVkpgTc8R7lN/QOLRAW+ldY5UG2yB7fVwb/FW8bgRfqA7yQS0K5fI/N0N2dLJPKkyJ/0urHjbNpM6f55YOvvrLezp09YzfceK36xzSrrav0/koemze/LmV6va28epkftw3tUVcMQmb/nW/30O+QcRwOEIwl2o3N8cBL/8UgLWCGWvKDm745gEUWl+I7FV6hN+oL/6YfsFeLuzuQYeBliozVq1Yst2uuucbv/GDj9v79++3RRx+zchlydbW1boTDcyBjNy7Uz+gH3HXDr/M40Qztz7JS6JR4DIxH3c5pXLBA09STZXBcUgpMwFtWXmHvfPc9Nk/G0AsvvmRPPfmkXb3yaj9+mFEeqL6x8ZIVlxZZZUW5X1h4770ftve///0yVG6zBx/8mH3ikx/3Y5fZhB/7D/tdoA5mGljpgGGVUj+AHxw5fNDWr3/Vjw/GaK2orJJhUmo7d+5X25YqFTpOlui907bv2C2e96odPXbZZs8Zbx/44LtswaKFzk+gYWiLutMfXl230fYdOGof/NCH7Kabb1SfYQAuzPyKE+s522bOnGUHDhy0TRv3qJx+u0sGydy5c7w/9olP9nR3WKsMk/Pnz3qbx5lx8Ew9MMpcp4Q21JaU397ZKWNnn+htluWpvRpbGm3jlk3ii8hZ9QdudIcg8LioEOGSnSAI0yCI8PE90xEe88r8jS7m4QQihpzMi/KIH8P4xeMIj3nFcJhKfHbvnTwYQvgrTo+8xzxxmeXw7spVugzCk/BEH7/FcsZyMY/4ixsrjE7LOz6ZP45nVz7Sz5QZfWa8+D0ZL8LHcywzmS6WGcvPdHyL8eMzeUWX/J7pYp58f6u8ccl4mR4XfzNdTJd08T2m4R14w2YzRsKG0tO2CDuED6PXxBfexLC982TJoh/us9RIn+3futHyh/qkSDMSqoj6zr0eCEMSMto2JMEGnn2dsPKEHt1I1jMKpM+iiIZcsVS8finVHdKZZi5ZaRX1k3zpFqd+KHMBAlTBOQ78L+DbcQStu9d3ebFuy+lptW2vrbUsMRTVIMwKCBwXYkrHaBtoYe9IWBIlmNjoJ2WbzWjMABQyyqiSYIT0djbkc6zxgAyFfASIhAkzIAN6LmuYbOOmzbEuGVa5UuQxfsIGQvoxgKUrAbxSGguFOy5N7Gm+aCkxHDbXO0CMotA+gpI1qyPKO1cMWeh1YeezHaoDSowv0xR8ahnhS8bfiIyV4kobP3WWYFIa5YUD7whj2lVS0goFzvZN660ipbr2dDiT71deWXkSrpU1duT0WSutHWdTZ81RWxZJ+Ay6IkI7+/I2eRSCnj6Vms+eITYuclO+2ljlYfyhKBanCqzx4jn7sz/9Xza+vsZ+//O/J6W3SnHEPyV04CF42hQ65DeGMZLrdKt/CFNoyeknjUcfDVYaF/jCARH5Ix6KbJxV9k9gSb8IgmDchP5PmxPHB3H067SkeBgdA/QNJcZg83QCgrTggBPYONElKlGsxfbTvgQTShCwC0GuzLlCm843jnxSDz+CExiUN+U7DNCgvvl3KRLkDx8kntdP+bhhpngojuQf8xAp+i+01iOF98WXn7elS+dLIWFAoFd1GnYFBCFcq7bdvn2Xb/hlaQ2j7VMmT7If/uA5W7Zklgvfmrpq27d/jxSzizZrxlzBxkzHiJTPVl+SwJn8nM6FYvPCiy9IGZltpVIMUJp8OadgFMiOfseb2gDlmfZDweJ0p4aGCfbYoy9YV1enr9kHV13d7a7YmWg5S94H06Bd9RmMHfCCUVVfN97WvbrB1q/bIgNnpZSSUuGqz2646Wp76tkn1W9Sqtt00W+OFI0W0SlKwJBonUMuBNUw/Qzo4G2ij2y1DWCqPGBkP5ErYnIB/4qZplXaIIbhnE7laD8c8by99L/zKrVJiC/Pr/7BKxnFxrEfpL+ny378w4dt3Str7E+/+EV7z3ve7e1AO5MW+ojl8H6lTOUTeTiHJuBJw7KZ9vZOwSruJ+bBpmo2e/POL6sqgnERls3Rf5ldZLYBY8XzB07hw5fzKH/KIZw+x2yzz9aoXcIyu8E0bod9PwDJL168aP/2b//mo80cawvcLDGEDoOjX4AfcBPwdqWO8jzjw1G+qSvvxAce6N3jpvMAPn6Bj9F+8sOwhBYZwGKWyWc6JMeY/WPgpKSkTPXOty2bt7nSWFAInofshed+abNnT7UlyxZYY9MllSJDr6PXmi63209+8phNm95g7373252+2KAc+2VNTYXaKseXBsM34JXkJ8Ton8qmP+sPWcvSIgQWRgkDS2x6xjABBa6/Ubd0PTjdkXpFBx7ZH4KByfK5lIwE9nIsWbJE/WG5x33ppRfkX/Q+ysEStBEePBVLAWfZFIo4NECb0Legg2S76J/gCe2Cd7hE5tSjpLjEaQMHjCj0NdW1fvcIM+D//h/ftlNnTvixthxGccfbbvNlTfRnDCv6M/tcuJeE2Sv2fzCgUlDAqYsdVpBCJiOzmRVTOzrfVmHgTELnl798zpqaWmzG9DnCdaGdOXPJDuw/pjq/amvW7LTX39hp22SMMKvB8bpLli20u+6+1ZavuMZKSiusubXdelntUFwmQzpbBsspe+ZZ+FGPvfuee2zx4kWiMadE13Pa29VPxetd9ih4/vy5MlpW2erVq/w2fVZGwLvhJcMjyEZwpf5iMlL7u91wRyRzOzs8kXy8j+kZXn658bIdPnrYZs2Z7XtxW9pabPPrm90ogTflPPTQgz5TEjsBLhD8aMeJnSB+jy6ZBjdWnKRLfg/PABwYYAyPRBHD4jvwRM97dOlkV+IoJATIxTDPQ++xzFgWjrrhcR4vnXdm+fEdR3wYRWQW0cW4MQ9cgCl8S/7iyC8oc4HRJPPFZwoFXBKOmFd8j99iXjG/ZJr4Pb4n4cHFuDH9WO/J9Dzj4nt08T3+JmG98o22eovy/18c8ck/lpGED8c77cAvzArHOydW+H0ZgoORLZ8yRykZkTLe3+kXLRZI0fElRzB68hJj9fz0AvNgWYvTAek9J3XsdNkwFECCsflIs5jioJhyj5SQ5TfcYQUVtT5Twr4OkqgGXkbAiQeoswu/6Vc8jDLGzZHQKbZe27VpnRT+bN+vIT7nQgnFBGUfZk8f4wIsFEnwwkgkmx8HFQcDBHiz9I0ZHV+7TwEqiOlX5aB0Mtb13q88JsxZaOXjZExlFVheYbHihRFNhDR5Q+7QtCumwm1pQZYd27fLhrtarUBKEUYJeBGH8jbwjdgqg5NkmMliUxzpUY7pXUylI0yYxBhUS3QNZVtnf5ZNnjXf8kqrZOTpm5QR2pXyYXwoWiinJRK8R/futGwpFoXKDAOHpWls2O9VnbhE8XJ7t61YdZ1wla+65Ph+A9pLmfjIWxilFF3IkEEwMdrGkbfc8zIi4YJhwl0s3/rm/2fHDh+wz/7aJ2zh/DnWIUbLEgeazZV41TUYrIFnIADd0BAeoCeYf3CBhsEf3wNNC/8M3nirw4tUF/EG0qJwudGhNnemLzrAGHEFhYhyrjToLygPgeegkAp0bw96sOehsoaFb0a1+6XIhBPVwtHQePACnl3IOBzkH/oDZfNOPgFKh1T15R2aVXkOEylDnXh2Hqc/8icMPBEO7uHV4MA3/OvPDRwhijozw4RwfO219bZo0WwpJJxkJHqS0uFwqYj8gpSdO3dZylazzZw1VX1i0GdIzpzaZyePnfCNs3myXMvLy+yXz+yx2bMmWWkpc4b0aaCHnhnxG7bx48fb8ePHbOvW7bZk6VIpGYJPPd6NPGgdL4TSvEFgCwDhs6OzU4ZEhV+A9vTTW6Q0jbPyynIZdL1SmFiKBgaVk+gNJY8lI4zMoqhzmhJ7Ty5dbLZNG5ukEJTbpIkTlPeghPmATZo63n768yelNCz0fTDgl82lalWfwULBdO1A+TPY4jDhhR76GTiif9Ge0BntiKMNcFF24CJ/9Xa8EkYW6TCVGYzjNN3J67NojvZVOShmBbm2fesb9vB3v2t/8sd/ZO9+1zsdVxy1j0ER9xNQPmWHvjEqD+FjLAvCu0GivszpPsw+cXT/d77zHffr179mmzZtsi1bXrfm5hZXjCsrq3wDM7M2DBRBx4R3dncK96qv+DqGStBHMJbzfO19fh6zUxwDXOiDNhjn0AJtw5Il6vqzn/3M9uzZ46Ph5E8dyD/iE3TQ93knPt9DuD7oMeIbgwQlPOIZx3OMH/O7EhaiOP2BRzbjk5/3bcksDlbo7mn3stlnUCh+/dyzL/mR7izXen3LJjt25KDdfPO16r8yiqTwl5dWywjotycef9r7/v33f9jq66uUR+ivzCpQSB5rY0X/rcIvhjL0Ci0xmwSfgY+CZ9rPj1tWFRnY4eJHFGMuMPQVDOJV0BA15JQwRtepO8YpfB8X3iWFFZ/lXfAE2ge/ZMliq6utEf53+4Z0cEJfw/CCpjBoSkvLPI+I02CYhMGROPPKb4BD9fSwwKspE/4TjWZgIl/uIuEQmZtvvsmuk3HCDeUvvviCtbQ02zve+Q4/JIDj8l12SW4wc8csILIS+lID+n6ZwiLJIv2qVCnsDGIwI0hfCAd7bNq02R5++GGbNWu2w/DCiy/agQOHbO++g6J99jflW0VlsS91u/vtd9lVy1dYXf24MBNEfVXWiy+9bE89/YrtP7DHNm7aqt9jtnDhfHvv+97ny9IwQFjOXVyScn0IQypfBjjLbrvVP5h9QqYgs8iSNnZe1d+jducUOfVZ8VZOZGOzOs8YN77cUDiEVH2ZHP2qsNAuXLhgJ06etGkzpvt7U0uTbXljS8IoSR8JHF1suNgRYmPGcFzsFPhkeHTJNIG5pBmVXExHR8Q7I0uH42I8fglDgOJj/Pht1BMS0uqL/1Fe7MA4z/NNaUYZRPyNcOGS8Mb4yWe+x3pFF9Mn88Eln6MbK8/M98znmE98j47wzPj4ZP2SLhkHnwzLdLEuv8rH/N8qr2R4piN9ZmhMzzdcLAeXmcdb5R3zwCF4wmgsHT2sbaTtgtBAGQrCg9EcNp1my/rPz5LS1d5kR3dvtRw2uUuBgExRnEbEOIF6MN1BOVuf9IzAc+rEoJiPjxLpI8o3TAlFLSgqKMNmnUM5tuS6W30/ySAzNMrPa+ggj9bVmReBFMQ3eWHD64IgzeNkjK4m2791k5VLKcmVYsMGb5bCcJIWRwwCK0sRWG8Lc6X+jPgxeuPno6M0qMgslF7ly36qsORAtIOhIOuLvTJDitctBW3O8mssu6TST33heF5w5qMqrjSjXCkzeVTRXBkhxWJYh3dvt2wZeTKDfPaAfxhoMHfqoux9yZhfiijc+bQvgkERfTYLxg4cWfnWIYOkZuI0GSULHYZUebUEHQIQZTwcTYmwRHRyV8jhPTvN+sRwJUTBC2v5WcLV3iWlW8Lx0MkzdvPtd4khl7lRCfMEQMp2GtI/9sgwc4SQcCVLuB+QIGEfRGVpyrZu2WA//P537SMffr9dt/pqu3zhnNo8GKcofG7kKB/oLsxegKIwWOLLFdJ9KI5YEx6MlkBjoY+h8Kb5kvCF4OeXCC5EFcwnvnt88iC9okDn5Imy4saFhKSXCE8VPsI+jDAz1S+h38c6cAlPvpMvbeCGJzArDnmQl49q0+oUnM7fDSLBScEBf8AjOSAhBpzOx5UPn4jnMkDw8ht4feiPnrfCiAh+2PwZZhK430S0J/CJs/6112zW7ClWU8Myli4/YtbbSBG4Ibm6psG2btvuQltELuU0ZQ3jam3dK2/Y3LkzpRx1+xKFMydP2OWLjTZt+gTBpU6qvkRZ7CtAWUZooxi88MIOKWEFijdZsLIkBFyATOHbjRT1MymyGDViHFJqgZW9IFOVrtDWvrJWisMyGUwoxmzIZ6CkXwpgr5RGjOCQU5hlQXnilK8sfW+VMXXeN9+WlxcqXoeUESnGUjR/8uOf2E033izluUQKBUtNClwBZFO1Hz5BYwcL1PGiFxUSaAoFj3riAp0p1OkP+MMz3+M7caBj2hbvoSoAXkE9kefOt0JBSqt202uRDPeWxsv2L9/8pn3yoQftQx94v1CMoTvgS5Yw9lG6wkbZwJ9pZ2AlnFnerq5uN0BQ8qLBwlGslHfhwkXbvn2758WMQ5MMUfgLpye9JKXsRz/6kT322OO2caMU8WPHPc+wh6MkXW/xj7TiFPZsiL599HhAxugh279vl72y5iXbtm2rHT1yzJYuXmYlxaVSEA/YV7/6VXvHO97ho/fADOzACywRt6DD+4NcxC/vtH98Jj4z+fHdvwsX9AvCyCt63kP/i+FBT/KDSeCD6m+098BQmGkcHhG+xD9ffnmdFOapAmbYnnnmcXvwoXuturrMR+nZKC8WaS8+/7Jte/2IfeLj99rUKQ3W3HTeT+rCOAMv3MA+qHz9RnfVd0LDOBkG1fouWkUGqU2Ru2ysr67hNLIC0XuRLzniTgtzmQeNoKcFHklbOX8UrAxI4HyWxdsmfPNnoZA0lIHyjLFYXV1l119/vfP+Rx75hZ2Uwjtnzlzhs1RGXsoNE9o7GL0Bd36yo/pEUJwDHDQPnnICnWdbVXW1LwdErvmqB/06EEBFl5JMr6qq8W9rXnlF5RWLzp7wY5kryit9v1plZbVoif0ezH6mRBvMvvXLWGJwgj7KUlzpEH2syADHubZz124/Mvg73/lPXxbY2dmmYods/oI5tmz5Yrvhpmtt8dK5du3qa+za6661ceMbxMvC0dfgi5li8maGEZne09th3JOyWEbcjTddZ0uXXeUzvswCskcFIw057kal+CzGIvUHXyn1Ex/QEL7YNxX2z/X4QEhODrP90iWUDppiJojT2DD04AUsGWQJbA5XLkinYBnf2bPn7PSZszZpymTxqXy73HT5ykxJNsu3Hrj/o758Cxc7DS4+8y1+jy4ZloyHy8wjM+2bHcIUontz+pgOn5k/LsbBeeVFUFcISYwK4ozveI+f/r3yHtPrHZcsP8aJ5ce48Vv0MQ6OX3xkGMnwpIt54ZLP0SXL+u8ccTLzy/S/ymXGS9YBBscv32J40sf4mfjDJcvNfE6+I9He9C6XfE/mGd1/ySPhYvwIU3TE59sokwsO5Rfhrwj6J+avTs2IUEqGSdel03bh6AHLGei2HFn+8CEfIWZAV26YUVF1XEaXyVs6qzooGgXtjzIThAlCFsWEcOJ0K4vu4Vybt/IGa5eCzbHE7MO4Uif98IhwhGbVBGn4wnfKgpkqpeWN9FnHuWN2cNsWGVIKE2Ngw5lv2pRwYD+JK9QS4pz+gZIM04JR9UigCFKHz0/oURwULGZQ/GhCxfcNeFlsosMgyLUuMc4FK6/zJVPMUEh0+6guo1e+b0ZQ8Qcz4wSyQgn1oZ4Ov8k9b7BX8DJjRB9lFEUCjFrQZnpnpgR6gB/QLsxAMGqP86VkwwqXEdKXVWjLVt9kecVVepeQEQP3ZWgu2BRPaRmRYj8I+Diyb7eMtUH3bKIGl8ysqKK+F+XwyXO25KqVNmX6zLDBXzAh7FmO4MLVGb2aXe2AgUkrsJG6WAy5sixlO4X7P//Kn9hdd9xq77jrDhkrXVZVUSpFUnkJJjcelAick29QxIPg5hfFyttU7RJ5R6Ahhem7HhQHrAYlHheVFOrq8YE6kIfHxROGUg+9g29VRzhVuGfPcg/CFEdwsJfIDW5oRbhjjwl0HZaAqf1VTjgyWHA5jEqvdkIQO05UnhsQytzLCKU7/UoOeT/BBycACBM+4NWBX6MwCW59IDXGM/eFEDcaKdSSSjLiCKwYKczqvbF1u89uTJxUrDbvkKFIG4VlI8wS1NdPsE2btuj7BF9m19fbZhVlpbZvzz5VZ8SXdbEpetqU2fbcs+tt2rQ6KarFKpM2CfyNJWsoE6zlLi2VYbF2vc2cNc0PlGA0WlG8PrQnuIF2WNpAH3VciUZbWzts6tTpdvbcOdu6dZstX7FCdWNDLf2GdgwbQUEjsNPWjgvRDHceHDpwzGbPnmfP/vKXtnLlMitMSQkd7rMpk6eoXUakMK+3a665QfFZ3iUDQQo2/Z9RS2FRuIBGQv/MwiCBDmh/b8/wzWlF9fB4aR+/4UMTjD7rk+OQBo38ylvxSlzFUf60Xk93l33ja3/jhxr8xmc+oz5SLhoK+WF84Wl3lCM/PEWZAwuj2vHyYhRL3oHT06m/tknxhQarpTxed911V4yDm266ye6++2675ZZb7Pbbb/cwZjGYUTl8+LBt2LDBnn/heV+rzwg7M2CnTp6W8TfoI+BcjNjV2WL/8R/fsqeeekTGzDo7c+aUaKhEivo0tQnL/0rtH//pH5V2q91///2eP30T2DAu6M/BgcP0k+oV+zkefhfTYEwxgBbTRdzzSz/kOXriBDwQMeRHW7DpPPY7jJKcvCxf+lNcXKH+XGgvPPeyLzfbuv11q62tsEWLZ0sGsMSOPQ25tv7V1+zVtbvsg++/zY/E5qAGTubCAIfXBxqlT0qOdbGnoAvzQnTHfihkHcp3mCGBbzOghaLN8tgRKaduHOk9R/wfnuh8BzzomTR68XoEh3zKFz0PetuDJ5ctktnOQwf6fSSfd/rJjBkzbPLkyT5TxqZy2oN9XAwmgVvkFLjDIOnirijlHUrxnup/4X20vTAuMZRoT2b04OcYnuyfwDEAcunSRfurv/pLG9dQb//wD39vd9xxu/3yl8/Ywz/4gf38Zz+zw4cOe58uTqXEP0r83iT2wZBXHriRwcLx4J0d3fb6ljfsW9/6F3v0UY7nbba/+Isv20c+8iH7wAffY3fdfZutuHqJrb5uhc2aO82X0J04cdQHNFha1yPZUygeN23GVL/9fu68OVZTW+N15QCGpcuW2sprrhbPm+zGAzXFqAN/1NdXjYhPMMvBQBpyxPcGSVIHo6XXcUgbQAeczgYPIx74AZ+uE9GOooqCAtFzXkp1ZEYRmcrsY8pOnTln5y9c9KOf80UzjU2NMko2Oa/yGar7ZZSAXBorOogkdogoAJPh0fHsAiMRHn9jfhBUMg3h+MgAFRI+ZDjS0PFCnFEX08cyXWCn8wsepIRnHL98pxj/1YOP5KS/jeVi/kkXy4i/OOLEuJk+uuQzcfFJF7/HfGMZMR44iM/JtDF+8jf6ZDj58xzTJB3vye9jOfJ4K8e3WEayHsn8Mst/k/e//+r4FvOLv7hk2uhi/vzGuMnvYbQthEV64jn+Qj+k83q6sjVkRTlDdvHIfms6c8zyh/vFqiUA1FHhWa7cUWelowMyw8AsAftCUPAVDFBiNFI2xVx9dF1MGsWGEfpBOmeq0hatvtWG8qVISWFhNPOKIkkhnkX4dfEEbNRJ/xiJIpSgwqxBazq2z84e2WcF+lYkeDiGF8aHUPLzxdX/gIGMgJMREGlJUuSlDCkTBPuIDJARMU1GmTkQIOAv9KWRITLK82Vm/TkFtnDV9TYoJqOYbhAAD6Myfg9GWlF1RVNlcBdKV/Ml4fG45cuAypeiVsiIueIxU6KKhxt1gc+ryRGwClc7cAEhgscNKilRLN3qkzFXXjvRps1dbD2CZ1jwIPTCdHe4/4I8nGFKkLBZ/eKpEzbS32MFKhslCLyydCCL0e/+YbvQ3C7JUmirrgunqqBKBuUqKMS0HUKJGSXfbyIaKmAUUgbPvl077K/+4ktWXV5sv/nZX1N5HA2s9MIJMw7V1WwaVY7Kj8GTSHNuQNGOgiXgWnXXb3iK7S9FQ2l55xtwe1SFIchx4AdW5rTj9BK8b1wmssL49c3xcmEpjeIob/CEUZIl3LNPytMrb4yPLP36EkSF+4Z3PVIG8LtBqV/yIm/kQ3AoRoKXYimDNKoztMcv9AguEHChInKKRv90WOVoQwQeZdGGnp8iedl6D7jDoAsGKMZ+a3unnTx1SMoVx+iytI6ZCcVTHJShnt5Ba2tr9/jV1RXKiztGsmVUVtgrr2yWoF4kJTjMdjQ0lPs67SVL2KwMnMJPDjMfon/lQ1XHN0zw4z67paA0SAnh6GB1Eq8L5XpN9B+zaeCaE7YQ7PAGBgRErvbSy/t8xmbGjOlSdBpV1yCM6Rc+AKD+CE5QyIZleJQUF1lVVZ01XW6yJYuW2DNPPWkL5s+yIk6uyxXc4+rs8METKrNI+U4STbBRVQpFT7fDzwyRa476j/0rxpJR2kKefUFOn2nv4Kvs6HFOK4l3aBEf2hNHhUe/60nhwp186M8jtubFF6TwvmIP3v9RW7XyatFZv29sJy59jA28lIPxQTbQBQYIyijLtXiOyim/eMLZ04DiiEIFTBgd0A5GCnkx+lshA4ileiz1ede73mX33HOP7/9g83RRcYGU6SI7f/6Sn9a2Y/tO+a22Y9vrUm5ftr37ttmyqxbanXfdZtesWun3S7z/fR9SvYqttaXd/uEf/8Fuu+1W3+AeFN9e7yfwIuDj2XHiKBrFH7jDE4LCSt25hJV6e7jiOn4Vl2fyAQfBYIU3hm/wkdhuMIMcFFw1Sr+URVfc9cssdE/PoOArt0ceedyOHT8j5XSp3fOetyu++pIIe3gox/bs3m8vPL/Vbrt1gS1YMEN9qNsHhuDlKKQsDWVJG56Z9E71PXgJ7YwMwLh33ir+DxxcTMngFvLDZ0fEx4dEe0NKO6Jn+Db9DLTEWYhofFAnlqhSBzoX9aUsPfoemU61s99Bog4APyUdOMeA54LRM6fP2nPPPu99f/ny5Y5b2gblOfD1MHgNf4oy1zOPPt1WLNODxuD9yDeWjAIzfdNPuRR83/zmP9uRowfsr/7yKzZ37iyrrCixd73zbj9OeM7sWXbi2FF74onH7InHH7Hvfec/7Pvf/474zPPC9fP2i58/JsPlURkwP9Lvz23b1m2+jO6+ez9sX/7yF33QJDd/xFpaL6pP9wjHzHg0ia9x6tmA+MECmzBxnE2fOcVmzp5mDePrxSvK1Pc77cCBvXbo8AErLStWjVghweEH+TLyW1R3DlkJAzyqkOMRfMAP4MGcmAW+Qj9klinP6Zt2AH+0EThnMNcvx4S+1WYc68+Jo+Lm3kdKS6osN7tI/ZXlaUX+/cSp03bh4iXBPMMKxB8bmzFKNos20kbJAw/cf+VIYFwkdjwu/kYXv8Vw0mWGJR1hxImM7b+60bKjcwJMO54jTDGf6EPZoQOHPGBxIQ4upvFn/x8X4kafzHcsR9nx+5vLDfXlOboYlgznGZeMl/kcfcwbR7mjAn80XnSZ8eP3ZDie8jPfI3z4scrAk2aUoY6WG10ybmae+OgIxyW/Jb9HhQQX8xjLZaaNZcb8k8/JeNQvfouCjm+E8wtTZ2TGlSxRSW72kBVKBT5zYJe1nTvlzznq0HRYleKMydNLYUFZKnTGydItRrNYdhDW5KPMUSbKLKePsKxLOq+MEClNqQqbe/UNPuPgd2QIzwEP8sAKvTv0ooM0vVKWvuh7EAIsbyoSUzq/f4fgPGll6tzsbWCmhJEOzsonX1++oT8UU+5OYTSLmRbpPu4IR4EnFqPPKOCUDey+J0YRs/MKrUt6zVBBiS245job0S+nYDHaxSg5BpfPbugZmvETnqjDYJ91Nl+0zsYLwuOAGwYseVLWanhmqIKyigOHtA0f+6TwUUfe+4W0vKJiN+Z6hrJt8qwFlltcaUMyJIYl6Lx+wg8jOfyyjpeZEjZFdrW1Wndbs10+x03yqoew6UJOaRyLUlovNnfY6QuX7B3veq/P/DBr5cdxCyYYszcLMMlgo04omwVinIf377FvfO2vVcdu+8Mv/J7VygChbhgsXLJXUV7mJ8SEpRMohgE3np8csEJThPmpWNCA8OZtnS4T3oYBAG2An+ACZZCWPso7aUISeBU2p8J50DdoiSc/SQvaVRhCBeM6HqHpbSW8+Ak6CCVgUBoUEp89VCofuaccvpG/0kPrHLcKrVAc4c5r+BXcLI2IvxFeDN1gfIR2IwwFE08YjmfyRAFDYQwOyFU35UNerFkvK690w+P555+y5SumS+CKZtTuDAaQt7JQ1UK6ta+st+uvX6mwbuHH1F7jbeeOnVZeUWlTOYY2q8/qx1X7qGZTY4sMjnGQicpiXTqXKqLMoDxl+w3MP3x4rdXXF1l9XbXgffMoLnwk8JUhVw6oC7gCSSz1wAhZs2aLzZs3S/XvVbDaw3HMTEGx3tl0rb4giixK5VpHe6svAdm/74BNnzbD25TRa9bS57H3RRWsr5tojz36jHBfbHX1E2XsD1ihjJmhEeFD+YgTuUGSNZIvTx9EiVeFRBPgE4+DzqKnTpHuvM3lkjQQjCiwG8L0H/949dYiBfuSuKDz3/71WzZj6hT7wuf+p2iMvhQOHaGNoBeW2NDfWcJEXvCUYAwGowNYoAeMDuKBU2ZUIh2RDv4bFU7iXGmPNI8Ky1PCXhJOVZo5a4Zdd/1qW736WrvpxlvsxhtusqrKSj9q+uzZ41LeLks5nyljZp7PnqEMm/jexIlTpXCVyGjZaM89/6x95jOfdiMIR/64SLvAiQOGgLPQl/Gx35AG/DOyD04ifkO6kIY4TU1NjifwQjie/gsPZmCHpmKmBHnG8l1Oh6RclrhVVtZJoR6wHz38E9HvRHvgY/fpO8qnuKJk12uvvW6vrd9q113HxXwLpMjK8Bju9xO6HBYRWaqYu1bE/6SojwgPzGyxrKtIsgeDhJPQmB3xJUtVtYI+x6pq6n3JFsdkF6XK/BnDO8zq0N/fTGfU1fmA8MLAAnh0fDh58RsOv4AmYEL0E18uJBjZgM7SuwkTJtqUKVLQG8b7jMmxY8ek3E+y6dOn+5Iv4tI2be3tgivsxSIs4p3f4GkD/eoP2ejyUbTlfFpwM5v60ou/tKef+oX95m98SrhboTgYatwez4WsBTZLxsIdd9xsb7/7drvl5utEayvsKuF3/rwZNnH8OJshI4qN5m+741Z73/vvsQ9+8H1274c/IEN4keoow6u3XfXFUFefkQwdkLyBXwyPiL5kYPTJSOLy4vaOVuvobJch3G7nzp+xy5cvuh7A8kRmtjjpi30/gQ6huX61XbHjk07I0kjqTpty7QYyh3cM+3HihTiMbPACTpA1RdCBmg2ezkwyy6zhJ85rRIclMoJLUuWKHy5P5DhoZm9PnDxh5y9csBmzZ/pg7yXBunnLRtVJMkD0mE3HiJ0EByCBiYbj1AIQIXws5oWLjQkxRc97TBMZBz5+55lyiBPLiG6s95gfjnJjZycvXHzH8YyPZcRvsazk98x8Y96ZafDRJb9ldqgYj/DIoGJY/I7PhAVPmpgf7zFOdDFdxC9xkriI32IZOH6JE/OOYbE8GBw+thN54HGki+HxWzJvXKx7/IaL8PCeDMfxLX7HxfyIl1k+8WL6zDxwmTBlpsUn08HgSIOL6TjtI4/RKTF1lLkhCS42MHNhHEuAUMqoIwINRxq/xT0t/GD+5Mn6ZBglSiQb6Om0KCLE9zYVyIy29IqxNUyYBEsz3+CO5iMnaNXVI85UL+/4QfnkK0ZGOBqTkS2UyhE/uvXyxXN+og0brwfl3eggoTOH0PagAAUbIc273/gqOHCUCXzQap7g5gQq8MS0LMyOegA7Fyc2TJpiuQXFfgEh+1V8Xa7KYpSLqW2eg3EiA0hKAMYJa46BmRFTLtAL08KBdhEuKFi+lEjQwuEI51QbLqTK9rXxKUxClVkslizclpRZr9qsUAwVIQijRFCzfpk6OI2r7rQr+3xqJZi4h4QjfdEyOT6UkW0u2CuQoVJZWmwXz50Vc+8SIxYMtITgYGTeaTtdpyoZGf293TIGR6yt5bJ94+tfVRsM2B/9/uetVMy+t7tDSny/L2eAZlCegMUVJ/qQPMYONOJKlcLdEHCYw54N8O6zH2ow2ow4KeEa/DDDFS4oDPTCCBcjmHFWCqUB2MP0eaDtyKsdJ3LgljDyjMYOsHLCFreI0x6++VowoICBT+iDtmRDa0tTs8ejKIQb+QUBHYwBZgfDjJmEHjSk9LQpeUCv4DJ4fugfwfgAXqcZpQUHPOPiUhbikAeEyC91YIABxaKstFzGX4d4GCPMzBIx25bro5js7eCW9ZKSQil0Zu2KR7nNLU3KO8eXMrz0wqsqL9f6B6WgFAzYh+/9oG3cdMq6u5jtAnfQNyqIBGbusHEccE1NlS1dUmdPPblZ9cyS4MZ4Zimo2oblUiqD5WcYR5zgRfMUF8s4HebUmkF797vuFp7zbPtWjgrmxntmS1lKglI97JeQsb+B9jfRWCqFUtrstzifPLHfbpQi/dLz66zpQpvlZane4g0TxqXsY/ffZT/47t/b+dP7FD5gg+qTLMODRhiF4O4MZnwYyXTazkKpD7iOeMZBO9AZeOYZF79HH9/jygRmgpxe9Eye4ADP/SuvrV9n586csd//3OdsQLSkxFfaNtB6uLE/GiHQK8qRMvBwTlWKI9042p1+xb6JsKE2W8Zxh7W2NfsaeU6RwhjkmYMDWNaCwkN9CeOdU7UwVDgmmL4K30Rx/chHPmzXrFxu5WUp+8d/+Dv71Cc/ZpXlKG9StqXgcXs7exbOnz9nly5d8iObJ0yc6PVWRdwIZ1kh9MBSQ8J49qVKInzul6CDjAS0Og5x4A4X+2r8JRy88Aufwzt+FEZfc36QpnvaIdzTooRSCmHxOXkpPcogKK602vpJ/nzLHXfboIyK/kHkX4G98CJL2XbZ7LlT7QYpzvlFqkv2gJVXFcsQ4d4btZHauVS81+9Dk3SiPDbCc6gKPIT+zuzBhAkTZFxVqq0YHOOUr2L1lzqbKNlRXz/OjS74Dn2DX/p7pDPaFx5EGHiJM9/UMfDGYSnfbT77Q9tH+onfGJgiDzynoDEb9u53v9v27dtnf/d3f2cHDx6EpDwueCR/0pM/5fIOc2OZGnniwDU0rg8ej3bA0OYqgc2b1tq3/s/f2qJFE+2O25db0+XD1tx81H1b2wkZSSes8fIhu3Rxv/K5LDrOstmza23F1TPt6qtn2Y03Lrbbbl9ht956la1cOUeGykSbOKFMRXWKB1yynCzx1Fy1dQ4yEtBGLI/BPAYKxSuYhWLAwfeBqB3wnHzGre7l5eynCfcgFegdwyRcEBuMuWC4M2Ah+SYeR//lDhehRvVlyTaxsqxCfc/bMpuZjyLFY5CI/houScSoYzCFQwpYRsnyWQxlWGEu++pGmMXsUBx0CvXDYVZGcG+RdB/B7vsuhVNwC65ph5wHP/bAlY3uNFB0PEMQUUDgkt8jsZBR7FjRJd8D4wr54JPfsEQhTsLeHD5azlgufuc3TusHOGFwb1ZS47N3LH8O9YnwQKBJF9NFD1xX8sjwuPg9Pr9VPZLPSZfMKzMOeQFDZpzM+DEMn4yPH8vF8OT3GD/Wm7bFRxe/Zz4n6xtd/JbpxgxPp4+4oz0y84zfSB+fk3HicxIuXHwfywcnZi7mzrIm74XquMyU5A/32aGtm63r8nnLGexRx/Ge6ukYWVDp4vYwAdE/y5/IiXDBAfNwAZEuQy2o/1k3LaNCjKRLvK5y/DQbP3uJDeQU2AB18Rj63zMKipcI1svzjeNyKH8wb/EY5S0GoG85UpBee+bnViHFizs52B/AjAzCT4n9uD2EF/llqwoIEW9b5cOmfGZwYLC+4bQ/LInx8pQA8IUpwQN3KbRGAT5t4TKrmDjVl071izEOKi5pgjIZRi9hVOrUgdFIoRrp7bTLZ05Y/ogYmwwB1DuYF7cRc6ElsPlovDN+k3LR4yeC0SRdvRJ0qVKfJWnskLKSU2jjp82x7oER6+rjBCKOeUSwsA9BTNYFSTDEXDgxqihcnThy0OoqS8UwWSPb6YKxV3EFoXX2j9iJMxfsuptutZKKKl+GRz4YftQDnFXKqGGUktmpYSk5rI1vvnjW/vDzv2dTJzVYuRRgZknYGIthgzKGUgVvclyrMn76CvAJRz5aJaBp8/isD+7pcwiMcKeIaIBQpQlRlLcMBoyGEEbaQG98Iwo0GWg88DiMl1CW4uo7jrbxNhNN0vZ8hw9j3KDooAwThpKB0Ij9xcujLDkMLD+6Vkoj7QnMbKiEz9KnAMDXicuDB28XwTgaHvIJWAh5U0qAPSgA0DttGfYYoHuBr8CXeHZak/L1/HNP2i23Lpfxkecjh4opH3DJbCFK+K6du1WfbCmRFY6z4qJSKQBTbN2rm626ttxqark0lGVCEvy5g3b40HGbv2CBFDcZEqIbBgRIKFBcSM+ZM9/e2LpDCmiWTZw4wRVjDAhO0+H4WOCONI2ygzJTIDj61M8wPiorauyJJ9bb7FkTZYQzeyJFNr2xncpy+g2HbjCjwfGt4Jd2O33qjL7lWU1Vhe3ZtdvmzpknGSyFrFDtVZhrlVXVMqq22IyZ8ywlJRKkYrBhjOSpHxcVlDhtFxay1AJjSOXQHul2zXTUI+mIFz34ZWQ6tlE0VKE5NiuzfwxD/pGf/czG19fZu9/5Divj3gcpR6F9RvUB8og0HT3v9B/wF24ob3d9A5rj9CNwGvAc4MERxhIb8AV8lBG9svQ8QzlCDYQgB/3S0xTFtmzeaD//2Q/ts5/5uJUU59qRI3tlxARjFqMOA/TixWY7f67R9u0/aOcunJOCefWVNsZFpToq2z47q6L4TniEFfqlr7n8kWMJG2miC3BGGGVoyzBjNiX2C+/XsU7ei8hXHtlB3VCwpYT6kbZ9Q9bS0m5PPP6kDK977dTZ4/bv//5te/rx5+3UyYt2881X2R1vu8WKS8KSQYw6v/AyS3QnEmDGOldGBjOTNbXj9K3IesW/ffZIlcvNK7RUaYWVlImHWp719CGF8kSD5YpbLHoTr2bgYCQMGAl8hz3OmtKueOob+VHULR0nCoOnNzc3u0xjKRE8iDicYgUszg/kWPKLI9/Zs2f7Rm0uW8QoWaA+jaFLXqRnqSR5QbsYKhiqbgCLN6J4UzdRl2ha7a9vzE5UVpTant077Zvf/IbV1RTZ5z/361ZRXmg93S2qFwfNdFtxSm1v/WoCZBsz72Gmg7s+srMYrFR4FoNWktfCN57jm3v6OpRPu+rTIVi6hAcGRsMSUVXHeXSQC6JX4YT7ouhv4Is+hQv9AaUf2gn4jHwTuZQnI4JBDzwHEPjpmqqf56MsYn8C926sCV/k4XkpH765XgGdpcsbQuaLziOvjjwenPognLQfZkXyxctOnDphTS2NNl4GLLLi/MXztm3HNrWH+o3ktfcOCnfGIqCSzIHCoiMsEk7yO8/xe/RjOeLHDhbjxPekywxLvmeWMVY+wB/rEL/jiBPjJeNTh+hjOOkiPpLfkt+TPllmdJnp/rv4Y7lYXuYvLuab9MnyMn108T3Cl0yDS8IY4YvfY7qkS36L7/E300eXLCN+GytfOlHSxXTJ9Py+lYvfMuNcCafbqhz2XTgcCpde6Yo/R7rmiVHBBNi8F0byOBqPJRbhUq2YR1Q+CCNv8qKD6+UKjKRlfSrTnCWlZeqwLJPCKA5xQmdO41s/QeAgKANe+OZLbdT5MUg49YvZnN7ODisV0/WbzBUHxoznVl0/irC3zxVNRuN9xFSlwiRQkGHMKOjMoiBU/QQd5Z2W1VfahLy42HDClGlS2qWIAJ+EPuXxy+b4cBQpdQ+jS+CNOlB2YJqqnzyO+obN9DICFY9z/6knp3OwIZKZkZ5B1b+g1A8FaIcn5xVbTmGJvbjmVfv+wz+0f/3Xf7Vv/vM/2/e++x17/LHH/EjOxsZG5c5m6EE/l517T1h6NnnqDDt68rQ1tbaJwaJ8cswtSmKu1VZVCpfZdvLEMTHsoLxQb+qA45jNluYmv4mceOvXvmJ7d263Tzx0v82YOtE37ipY9iz1Ac9BsMKtGV0MyyqEMNWNJYLQSDQiYhnRqcYqm3gSHoobl48BUzA2Qjzi+BI50UIYkQ50g+PZac5xHRRzBIQrKfLE5zuKktMdbZNOTlz2GEE/se2Z1ud+B+I6PQKb4OI4VE638X0qCid+XKLk5afrhyIGvfHrR0FTSwkzHypWuVGBIw8fbU44wvgW60cZ4A/PN/JkvwDfO9q5xDLMAPmooQwJju3NkWKfShXY1KkNduTwMbV5Sr7AlzeMyCxl0/jOnTutSso8eGUZ17KrFtjhIxftkAyTkuIqKbmM+sq4kL3AKTQoUnn52XbbbdfY5k27VU9GrYUfxy8zqBgiDCAInzIGens4KGBYChAKBktP2mz6jPE2cVLKnv3levGcSuvpMuGzSrVUXVnOJeEcDH2zzo4u5cFN2tl27bWL7cyZA3bNqkUyQMrstXVbrSCvREYxo+fttvLq8TJYeu3pJ75jhTlSftQGwzLi2UyLoTs01Kf+IcVJdMAsgeNdPunA5yhtjD7z+yavMGZCi+hnqjs8BLqCDvAsldm3Z7ftkEJ45x23W0pxoUtoCE+elE1eVDQJS2xz3qGROPOIMcqsMY72h6+FZVlxljHdP9RnaCe+x5lI4o0u4wp0h4MPYnT293XbU0/+whrGVduypfOlxF8U/+xSe0rPUd7gz/ml6gkNTpw40U6cOGF79+71GVvonHpRn/gLzdJfKCvWF8ev8wLFi30tuogHwvmN/Ydy8eQDTkJe6bbzqgT+62RMevUzjqNGzrCn4wc//Il4YsqOnz5rxeWV9s573m+f/sxv22/91m/bLbff4SdKtnf3WIfotbJmvHX2SH6AP9Eis8596t45OSyTK4ZT+WwFS7B6+xRnmI36FTJCKm1wWGEy7tnYjrHCjAnGDIMD8AxmwvEYYdQFPHAcsi9dUy1YPoQBTh1Qimkf8Ad/oJr8coM/YfFmfnDMIAozXuCA2Q4UYQYUbrzpBvvYxz7mbfSlL33Zj9mFz/V2s0RQBq/6F/hlIzp5YQCDe36JQ6HAifHCbPWF82ftX771TfXpHnvoY/dZQ12VNTeet+LCHCspylV/NOvraVf/x5BgNgCjRPWRgeJezwws8i0vT/wiD77ZLdrGCOnWd+5Vw2hhcEy0jmGj+H6HlODiqP7cbIweZioKxe9kNGQzY8HMSKE8fBC5FMI5dU2SVb9qB/lcheNJL7J2fDoNil6EZf0GQxQ5yj1A6CrMpiDPuC6AgQy+I8PFBUzNrCRZ3s/ELdQm9G+MePb9tCiPZhmOl6yr+4LybBGu25Wn5EyuMlG9vG3JV977Dqdv8RA7KL/OJNKOToMjPMbJdFQodqD4G59x8T3TEUaWY32L5cU8xnIhXYh3JY80iPGdX/f01LS7EpbhySfiAo+LAhAfXfxO3CTuootxM9NFF8PxY6XFRzzGsF/lYpqkj47nCO9YLjM+Lhk/+T0zH8KTcEaX+Z50yTz4dat/jDJiWIyLy8RJfP5/cTGNl6NfKJ1nFE42KmeN9Pteja1rnreyfNVvsNdHwYeVzjfFScEk/qCUD+8neg9GQKAVRv3jlDagh64kGtZzlhQDZhnGTZ1rpeNnWPeQlF/li34GVBgjGEYBxhAIw0AQu/KJ0FWG2fKYRG3nT9mJ3RutVJ17RAyiUAy1SIyV+L1iytzO7gaB4M5HyXUhKMNJGQ+QD4JTwo2pdy7doj70E/YAAAKnBvVJoekdFCMsq7Wl199i/RgNEjKcoOLHGaoMNygYSQZ+MTZGKWGgnL7V295k7ZfPWbkYdrGYFbgh80GVxxpU6oSABX/sUekfyrJOKXLDYq7FFbV+ytepC0324qsbbfOOPbZr/2G72NhiJyVYT585Y+fOnbdt27bZWhkL69att5bWVisrL/fjDstl/BUXiqFKsehubbSyEoQeyrVZj4QdBsvgSL4MlrM2btJUW7B0mcqjueB5Yq6qm1rHCoQ3jI+Tx47YT3/4A3vfPW+3O2+70Yb6mEUDm0pEY6uNOHmJfSS+vpbSwInyQ2gGXiq+kW4TOBtLPaBrP81KOHMaJ1baeIAWULRJh0JHWeRDOHEoM4xipWFIx4tpXZGTd0URpZhZKLzeXUlSEtrfYYLO9IsyR15ceodRG2AJA1Ken/KmJBCZQ1wV7zMfgp3LOl3IAbO+h2dG41WvdDhGPIaaj84pI8LoO9TD+7t87OuxLB/5g7bAI8KRMOU7fuIEe/TRn9rMGRNsXH2lvtEvZXSqf7pSL9g6O3tU3xx7441jdtVV0/1oU+pLm1RUVNmLL22yhYumuULDskVGiFtbWmzz5n22ZOk8X7IzNNLrsAyrz7KEgU224+rH2eYtO5V3v02Z0qBfNoaKzosxslGI2egNzdEnpDQpX+rJ4ATG/KKFS+ylFzcqn4lWVlHiwtw3zhsKNkpZmteofbhtHmU6Py/LamtVT6GX07we+cUzNm/BAsHXIXwojXgYp+usXbtR+aVs0iQ205MXigLLW3qkeNFGwr/q421Buyc8DtzjURTBE3Djk0o0caEn4jndBapwYxq65K6bJx973Ho62u3XP/1pK5dCypJQX2IoemBTbThKWE55OB3Lky95Uhaj2cxS4qE9vvtv2pEE/oFSSTpgxLHEC7ijIw1x8Divh7zzQ6UrSRXaoYP7bK34/mc+/ZDab8Camy8o77i/TfQi3pedxXHMwkl+sffxta+utWXLltrMmTOv4Ck6ymIwCwMpDgJQL8eb4PH9iel4uDhTEvAZXHyPafC8E44nPLjYboE3kAP0w6lZ9LNvfP3/s2ee/qVvMN65a5vPrL3t9tts5rSZPig0NNxr9Q21xv4p9mr1y8guLin3pc1M5PSJMWJwFBSUuKLa2RlmrQShfuEDxVZWWWc5wktzW7d1iYcXpcqtsKhUceivKLzoicAtOSW6oo2YbQU3jKhjfEReSN4YY97n0t55guiV2TM9SNHl3pgRzwfeMDrAASbSxqZojDbgoAPulzly5Kjt3LnLjwxmzwn7UIiPwdnW3uYzfJy4CONgmbMKEm2UWEdbm56Gra212f7iz79sFy+etY8/9BFbuXyh9XRL5pSk1M5ZvnzXByT07IMcapbQHvE5/e4+wMkH2ir+0r1ISnoGJwiDBl0HYB8YGcmFA00wIOCRoQz/ha7kgR0+pJzcC7OCMU+oU5jqp0jiG8pf9IkxBn8mL/gBgxYDwh1hJTLGaAsGc5yPX4Gf8jD8Ak+HHxdK/8DA9JlJfWUJLUY9/Jg8c9UWx0+esq6ePpss/pUjGXz2/HnbsWuHQJI8E1/yje5UEBcLwkVij51iLI+DUKKPYZlxcBAVLhkeyhiNg4vlxt9kHtHFPPA0FFF4dhi8UUbLwPlz4l0vV76HjhUcZeJjevKLLn6jHpm/uJgm5htdMg/cW8VLhif9WC4ZHp9/VXxchHcsl5kHHriDEhVcss64GOe/cxE/SZcsJ0LMc7KMZDk88xvfo6P8GO+tnJeR8DEs/aCOEJQ+FH1GNEZY7zjSZ2+88ryVSwHIGmAEVp1X0V0gpGnHj+VVNmHESp1O4T57IGUCZoGyDf5YOsEZ5NRrUL9dA1k2YeYCKxs/0/qz82WUAIf+UUd/VD7kn4aPWQo6s4/+KYKzd3AkZn7y4G5rPL7b8ga7pYCXupATQvxEKxgNp3jwjgImANz7BWE8C1ZGmVBCKTdPhobjSIXQ55lJYP0wp6W0941Yg2CesmCJdQKB6gTeYd7kBVPyzf0SyuRfkKd66Z17U7L6u63l4mkZehIOfneDlBUpMoy8IdTzlRaFLUvMskeCkKVaReXVvsxt98Fj9uya9W6UpCpr7ba73mXX33ybvevd77Xb33an3XzzLVIyl/vJN/V1CNRu2/LGG7ZpyxY/crCyosKqy8tsQn2NNV04Y+0tjeF4S7URRqb0DJVpdvz0Bausb7BFy6+2ngHhWvV3Y1l1TBVISPX1WnNjo/3DN75uLY0X7eMP3CdDp9Nqq8tdUYzLrXykSGmoj34kyMNpZrS9tz9KEYJTOIJ2oDvf64OgVXvB8KEZ8giju2mFT+0f8hhVSGJbQyt+sSeNKJfsE8R1RU/v0ACzOa4cOc8M3yQD1FaiYdEXtByEifLRN5ZmMEuIkYrxRL0wCpgpZP8Rz16wPMKLfoDCAP6iccLMlIdJYHldiMuvHHC6QeLKXMBDdJRPvHgyG3l7tai3IGQNM/lW1dTYc889bRXlRW4YFKeoR6fiCN/CIfJ4QG1aVcHN6Dtt7px6X37BPSIYAfSRCxdP2rmzF6RcXqV82Rs15PeKrFmzT4pMudXV16nXcRwta7w5SUZtMxROpKGPPPfcXlu9ep4r/Bz1Cc4w/IAf45O2Y8QXYwQlzI/rFgrAY1FhhW3ctNlWrb5ail6LFRRlCy4U7/6wB0uwFxcV+5IkZvLY9FrEaKyMfBSB3PwS+8EPH7E73natUIMSICNDbb1y5Sr77ne/b/PnL7XS0gqVqbYWrrngzI1OwYbBwWhnpgNuPLQUaTd6eCB0gpLi9CIYaEel8G8QD9zLj5BW3X/88MM+S3LLTTdaivrQR/QHDoEfh7rk9Kwyg6Ns+gQ3Xvfb5cuNXl4wYlVH0YqyCMtKHMYoNwLs5A1ueeYbPIlZWcJDPUJ8lk1xChQj5MPD/fb97/27VVeV2M03rVJbNMkob5fS2urpGe3nJKHhYQwBRqgxTPtt+47tds0118hAnOqQhz4UcIKLuIy8ARfhoA4AnVy+FdPGuNFRz9gm8Zk8IsbAKXgLCimtgXyCP4gfCZebNr1u+/bt9/79sQfvtwmTau3b//q/rfnSJXvbHbdYSZkMLn0rLasQXotFSwVWWSW6p42kxCoXGRmlgivHFXmOoKUKHPFbLLyUlNdIOBVaR8+Qz7RgpJSLZ3MsLMe9M/jgnVG/Xo80v+MODjbQU29ogBniWD/4HHViGRW0BS1E3up1VxzkD0YVOGUmhHCMFDy8jtkNRfNlXzNmzLT58+bboUOHfbaEk/RmKowDSdAj6WMMZKB8s18DGuTI3taWVquprrIzp07av/7L/7Zz507Z73/+d235soXiqT3qn2nDU20M7BhK9HWWRSGxfQm0foPByDO0Th317GEYbLRk4HGkov19CTHBakP4WTiYgnqHtg0zs+pmLF3AKR8OngDXgQ7gJfSDUC4GYfQYK27giV84vpWX9wnhDF2DtrnihED6n+sLekV+UK6flKUmcqNE7YLRXsQyvbQu4bQKDYpv+eCl4mDoHjsuo6R7QEYhRxNzRPBpX76VRgfpApFDFGN5iCHZQZzg0x4XO1DSUzk8zzEejvekGyt+dBEmXCwvwhrfo0+6mC7Gi47nZP6xbFyMF8OS8YALgo8+woqL6fgdy0f3Vt/GCosuwpEZjkvC+KvSRh/hHcsl046VbqzycTE84oP4uMz0yXcc6WI7Jtsy+S3+4mK6zN//W5fMP+liePSxbX1vQg8bTQWf4qF4OKzeyUfhi3k4nHr1Ti3YCHPjJf0tpnfFW3nw7KeXBG7j/2JenkbeGbfCrtSVd4XzLvbiijyj971dUlCkHKJksOkcJsZpSJTPyAdlkAY/LMFHONPi/FIOChOMn/5CfJQ8Rg55Jw2gxBGU8ZMm+dIthBS8lrtBwBeCgl/SxNFJYGV9fDhBJyijLLno0bvjWUyN5WOkRbDDrLp6eq29s8dP9Tp84qw9+/J6e2XjNpswfZ797h/8qf3PP/qyrb7xNlu0ZLk1TBQsgg9csgl23py5fifB5z//efvUpz5lkyZPsS2vv2F/+7Wv23d/8LA1NrdaYXGJ5agujOSwphkFACXJNw8KdvCiSgsvgYeAF4wGwtmns3vndjt8YL898JF7rURCiNupuQyONCg54AulKXoMElei9A2lhuUCjiflTf6kox0IQ2EBJzQ0sxzeXvrFjz4HxcVpBPgEG7iGXsOUfjCuk7wPH9s3hjnJRY9QU57gPyyHQI/keE/adMQNii4Jaj/yGSXT4yI1lFgO2AinHv4rGFG+aeOotAY6UDvLwOHSML4TTlrgwgOM44F6AoQcv7wTDzpG0AY89runDBSI1tZmX0bT3NSutgz7DzDS2IjKkbnqjcaRuuHSQZNC1SVcyADu7bL2jibV0ezWW2+yjRvOSgkddkV9eKRfhkiFjN8ltn37LtWBynJXQUqCmPbkaE7O7x+wJVJMKqtNyukeKUdVginPOjuYAQibaNHpcnJl3KY48IETmQqk9FDnARk23bZsxQJrab1sJ08et1IZ0CgEzGJxwSk0kSoqlXHIYEkYFKmoLBWuZCDJOBka7rGly+fauAkpe/65l8UTSn1vWGVZoZUW99uN18+1p5/4vnW0npdxLXqQQcKJQX7rssitpzfM5jqO5d9Mb8FTB9rIaU0eeuIXPIMrDCdRlseDppTa25d4HR3t1tXZaW+7/Q5XjAnHOS/UO7Mg0JmQ4Z4uADxRoeJbR3un0rEkjvtLmLEIg0Bu0DjsgUcDC2XGuuBx0F2kudjfoB0O5vC8lR/G99HDh233ru22aOEcGSTNgob+yt0dokvFZ8kMA0wsvS0vr7CyinIpUGF5EXmSH/lTLrggjD4XyyWcd37jtyScsS8QnnR8B16805O+xzp4euLICyX6HromPM2RSTkKZODjrrvulvJfbH/8xS/aZ3/jN+yDH77XvvCHv2/bdr5u9330Xt8fNTiE0pmy/kHJFBnLHd3D1t2n8pgdyg378LrZLD2ovj04LFlD3TFKKmRMl4pXCK996m8llX76FgeVjPi9KcF7GztsghveSHvIw4fra+usrhYjBoNAbeJ8JMjRYvHuopSMm3RFQ52hN+Rr3JzNDGVxWgZBo9wnAk+Db474Mk/aiOVj99//gB+O8e1v/7sdP3pcBkeNl1NeVu6DRizbAmfsU2FwgRPZXt+yxf78z//cDh86aF/50pf8uF8OtCktDftRuiSLoT/kcKwD7RRd6B8B5jiAQx2Qt/QFH7RROL/Qus8opw2D2O78gj/yjTRAH2KAlIZH8XelBa+4eEeZ6NRnXfx7CPP4/gw/CMstBY74odpefZu08F8Mf8pgljfMUCmN4olTOLzICAyfXNEH3sT3uHNlRD4OOjjzEu9xI1lp3IjiJEBjcCHoXvQRPM85DyZudKfS8TcigogxPHag5PtYYbj4nvyNz6NOYfqLafh9q/jxPTZO/AWxSpnOgzhB6ONx/NLZAyHEPEaFdPzOL3lEWHjHRxfT4uI30sX35Pf4HN9jnplxMl38nhkvPiddDMssGxfLw8U6ZcIQfbKOybjRx/yTLpk+drxkWHzHxfSZv+71l8yf8mKc6KNLpo0u+TyWi2ky3ZX66Q+WBRPPweutuCDbLp46amcP7LbyArVvf6/3cTZ1K0MXwPSJASkYYVQBmASrGAm4gNX4LInDrxyFnn4pCpSn2NYzlGVT5y2z3PJx1qWO64xCafgfAUL+elVZwTPiHBQ1eeXLmFWe4uUp/+P7d9pI+zkrFQ8ZFvNEeLJuH4bBTanAp4Jd0SVNuHNCwk9MO0fMB3i5vZuTkwStM1JwEtdQo6gOi3n0SiGbsXSlFdY0WA+nusBQXZlAecQgUWrlD1MGTEad2OOSr0r1tjdb66WzfqdKrjCAEk1f5M4WlA6OI2ZUamBEeRSk7HxTm63fvM06+kbsulvvtPs/8WnLkcBr7ei2LCkFGETdUiLIg/05Pd1smhWOJcRKy0ptwaLFtvra62zO3HlqV7ON69farm2vW215yory1HZqTzYKM4rOvSRZeSk7dvq8VTdMtquvu1EwFAl/oF70IPzni79cOHfWvv2tb9mE8ePsve9+h4RorvJSJEa8UZYkoIMxiVETDFAEDqO14Jjmg05QnliaAJJgW9AIbQwOPZ68Xp1WiAP9YmjwSzi/4D0+YzgDA0W7Qaw/hBnpyS/ETwt/teeVZ/lAK0qrylIGjmNsFdE9eSKYaVMUUHDGSBmCyfNVGQgtBBb0BMQIMww+Ni9ykAJ06EJT34Au9LkAO32DfoNQpv6+SZK4aboiDt7DSK//fLmgpw0KK7Dkqo+2tTVLuThiy69aKJxy43eHvBQmWhJ0S1D29+f6cb/s6Zi/YJby41K0oOijQG3a8IYUinxrGI9hIfpS/WfOmG0vv7jBR1iLixmVl8HW26X8hqWYchdAjyt6tXWV9saW7TZ37kIVJz4goYshNDzE6ZX0KTbAFwkGZlfCcj3uEOEkOJaB9Q10267d223OnJnCB8pGMOZRiHq6+qymqsZaWpqkUKXUHijhMkR9nbdwljNk02bOsOefXWeTxs9whdn3TQx2+SVq23bud2WxYeI0wa081cZsOAYnzCDRd2kdnLdPhg/0G57BFT6GwTNGvB/rnc6G0qH8UqlCH1le+/Ia62xts4ceuN9plYMVwGsYWQ3Lt1BKmG2hXZ3P6Tt9m3JQIjnhCqOYhMRBacHRlxwmlBiX54GeXKHTLyPV9Ieg2AZeHOP4+5UwZjgHbM1Lz8mAarHbbr1ObYdC2mbd3dCRlDV4Uw6zw/QBjrSl3+b4DM6OHdtt9erVViuFmr4SFVK86x2C2WcfVS/aHfjxDn+6L+PoY+yziIYVjvjOU+XIJ+n5Rv6OMs8EnsKDvKeHp3CgAfjIsVfWvKp4OfbZz35Gxniz+menePGQLVk4y1qbL9ujjz1t+/YdFg+tsvKKamuV0q4mUBswwDDk+/CY4WMWD8WV0xExSFgiWFRcrtLU54WXIhkopRW1llcgPAlvoYYB5w67P+t/r4M8uAF68QBmwNhkTl8JbRXqiaJOvWAN4Mn7vuoO3UEnvvxY+bP8kjx9Jlz8BMMGWmMJKgYLgxnkU1NTa5MnT7U9u/fa1q1v2IL58924YOafWW/4IkYQ+za4C+nJJ5+0H/3gBzLAC+wzn/6kzZk9XfByKAWzUGxkHzCOjM7KHpIh3qayWA4nmFQa7cKDeol8/BNfSvcXDO3Yv6B/6htmNuCXgCucOS7CbBPeeSk5+/cwyECeKP1oGYQJHYpLXw0zkxEOcObyRp40wBkNkrDsWLLA4Q1xoV2+V6k/h2VY4u/CPeE+y6Jn+El2Nkvd2MPHnh5kRKBP8El/Zk+KhKvwWmMHDpxW2+TalKmzfT/qidMnfPkWcPeLP7/pSGB8RFB0ThQJ74SV8DF+ZjpqBmAEORNIMwTCQzQIM02gyje6sfLLLBOfDCcvCBUCVSr/lkwL4QfY/yv8mXUmLCAzjAjxiycsiYfMd9IlHe+Ex3wzXQyP5SddhG0sH7/H30yfdOSbmX9m/GT9eU/WHR8d32I98UkXwyIuIm5iXkn84WJ5dAwcMERhh4+OPDPxjI/l4WM8XMwXF8NwXlY6b8q54iWwFOjfUSABh4vkLpw5IyW/X+yTb0rnHR5BiNCRglYAbpihCAySvNIFSfjmuhBgLW4e8fJV99wAC3EHJIRZqgROUMhJw9cAbqBeh12e57g8MeZLbPar9He2Wdul8z6rg3Lb3t7muCIzH6WWVx93AQh8rA/Fc4Qx+bpyrLw5OpVjYBkRQdCiYLM0BobuxxArPfAMKf6gysGwYpQs1FXCX0ICpSDSCpchMVLNiDA3aF84f0aKVacrxMwIMLodFGOEHcdj5lhHb7/fbH/6QpO9vH6LFZbX2b0Pfdre9s73+Q34l1varKuv3/eBdMqIYiAC4dXd1e14AUd+J4YYIBdCMQ2/aMkiu/ejH7H/9adf9tvof/zIU7Zmw1YbzpWwKSqTMlsiAcpvkdfHlR3lg9HEiVush2dJGtPPjz/6C2tuvGif/dTHrbaKm6gDPdGG0A8nmHEyCw6m7ko2NKG2gF59eZfgI3/qj8JCOGtv4Ys0CPhRrun2RuEO6cB95J8ocOCOtgF3vhTL6S/AT5khLPQl3kP5oT+jMDGijGAHHleW1FYsxUKpZDSM50LRAzQCPnkOS7Di6F0warNJL49QIR15oxR4H1EYszeMjmPYsE6bzdCMYrK0CZgifNCs05ee8fRFhFgsSx8dryCJxyv4lEcB4Thj7ohgeUbIc0D1C4ocNE4Ym88LpEzNnjXdGi+3SjlWnQUHdMrpN8yo3PPuO233zr1qT2AuFH57rau7TQbu1fbII49K0Si3oQEBoDbwdefCP3c89PS027KlC51/HDxwLD2rku/KnKD1vu8nco1wtG+RaKXb+29KCk5XZ6vSDUmpXWqHDnbb66+/IZrDGJTCJyEOrgoLcu306eNWVVlufT0yNtRXRCaqd4/gEJ6yWDKW5xcDvrpuo+pSrj6hunHKz3Cr/ckffsIund9lXW0XBI3wC46VvqdHwl/9HXxG2cxzoLeIc9A/+k7bhHYCp3wEFMGpupDWA9WvWfJYJBpYt3aNrVq5wmkCbkZ7QScYG/QBaNLLVDicz+lff7Q1/YTRZ05WwmClX2AIlpSVuBKGUYOP9M8vANGuLPcBZvoJ8AYaCPzX4VY8jGFg6eREL/GMLa9vlJI0QWEc9sBR48yicMS7CfdlVldTI2NFCnhR6LPwm5JSNn3D9yiL2UAZXaoPs8AMNtF36ENKoChBQfelqz6AxAwIMijwUlfSHc0RD8Gz3A/8UJ/YR2KbBCU7OG+jdHoYP23F0sJuGbWcfHX4yDFXvi9cOGfnz52xI4cO2c4dW+3s6SN2041X2wMfeb9dPH/Kvv43X7NXXnrZamsa1AaSB0OF4rnZ1tkr6slOWX5JtZVUN1h5zSQrrZ5gA1lF1j0gmSCFtLC4UgZKheDF4GKfgmSK3Kj+Jehk0PvSZ/U9+A/yBVqIM8nwqgoZ1uz/mDp1mpT9ch9wYsaLJbJhuatwq7aDj8E/Ql3fPPsUcESbD1lKRgLt6eWrD3A07qRJ4+2zv/5pnw350pe+YocPH7O89EZxZkRpm8uXL9lX/uxL9sMfft9WrLzK/vqrf2E33Hi9TZg0we83CjMcoR6DQ2FvDHeBsIyTZ5aHenuoHel0wAhsNBRtw9JB4I880NtQ4aEt5Ukpmo00HvodehbyJNQ/9J1AK+A15kd6D/XyAr6RKwyoiPKcH2GQwEvD6gj6Isu2lR9tJx5UXg5fbbeWFpbqidf2Dag/9vlgCGXR5TjggOPM3TBR+0D/ceY9nOxH3w88Bj5AG6oSCqNxeBxtr0gj2ZHIqUgIDEiJPtnQOMJ4jp09OsKIGwQgO/6VTp8BCET7sWPqgPwShk9n6Y60EQY8LpYTy48eGHB8g5g9RyqvitMIoN17uDwQMnoHkZEWiIB7UJ0B7w2YdjzDKGNYrF/EBeERRhz5JZ9D/sHFMvge4U064hInphvLx3g48onKBb/AEdsCF2GMZcU8kuXzHsuMju/Rx3jR8R7Do484iHiIv3yLZVJGpo9lJvPk19uKZ/KkXvIQNmGeIv1Lu8aRWT+5Kd1+STokv0xYiMMvYXjgBYfuKU9VZhN4v2gTZpo1MGy9bW1WIoNisK9bCkWBd2gUG0Y+pVY6I6IDDw4wUsIykUK/D4Ap6aG+YSsQY0PwNLe1WocUG87jdTikHDPqn+tT0SpPTEGZiiLBAZgIwndEMHFjvHiW3qW46ZlNsxynKIpSfgrvabWhzmaTrmXdnd2+JGyAkbFUodXWVotpp/driGFS/z7hqRejQPmzuc1H8oQzBDJr1bOEg1SqVIy5UDBlWYo9KkrPGl8AKqqosG6heRiDSv2bgwGyVad4Izgjkxyj2NXTqfw5R56N0u3W0dpoxYXKW4pKeUmJz+j4UaGKR7ndjAaLCR48ed5eWPe6WWGl3fS299jEGQtkQEjg9Q9aWWWFjWuoE8NHYDASPShlosNxn5IiXCblwEdy8iRE1U6l5WxCzXIFZsbc+fb1f/oXu/0991lTf749+sJG23vskvUO51tb15A1d/SGu09kVAhTNiAll9kR7h5hs/5zv3zKXl3zgt3/offYrCkNsvIkcHy2BYELj1P9aTnhlrZDIYFOUVowHFjCgiLKHTJsiMYYoz3jtL2vyRf+MIDYjyRKcfxxERZ0Bt3D4zhFBWMRwYQgQWFCGCIY1HjO/4KggI7hZZQR2h6Bzq27cVAG2meZAfhCSegb6hWtqQ569g6hdAUYJsRVPfMUFw9N9mEQ0+9El32qj6heAAhGwe9n/6ve3Z2dqgsKF6OF4kGKQb19RBOspfs3sKBYsbRQkDkuMnkbHmWWMPKGo0OzfvSy8NXX029Tp0xV+VLYB9Q2wl+eFHkMAAQh+bInrK+v2WbPnuyGxUAf+QRlkuN7OSZ6zpxZMljarPFSh5SiccIRiu2ILVk6X4J52DZt3CL4ONGmSDpfrvJR/TjhZ6jHWpou2PRpU+3A/v0+Isvyt/Z2TriCv4k/CVeqhvc5N+JVsojECtRm7Lsar/56/TUNtn3LfvUnGYiDeGiLdN1WUSElT+WkVK9c8RBV22c9Of2nmOnIwW5bvmKBbdt53A5J+WQZRb7aOpXTZ6ePrrNbr59ua55/xA9myJfx3yfDpkw0Dz0ERX3U05YB39AKbQWOUIaRZYF2rvB84RdagS7oP5zExYxzob4dFS4unDopo2S5801RgOLTemGppzio6gedosSjzKssPXMsKHEwOLrVbxRRcClEeGpXn2AjNnAFeMSDFA+aiXTD0hvgpf+5ck5uSh8PdiAevBhH/+QEs4MH96q/NdmKq5cIiBAfpZc+WSQjJTeXmVD2z4iPyqDypWIySMc11Lth09zUYqV+omKuGydgkTjsccBRHvoH/Tefux7yU9bXD/2MWE9Xjw2qb7IUiHqpZk6TjEqDL3ACP0HCQc8ghOVsPqCj+oG3OAhCvIArcM2AQUryoNJOnr5o27bukCzLt462RiXotd4OySW12XBvu/V3XrKKkgH7rc98yG6+bp499ejP7a//7C/Eu3utumqy5eRVW/9wmbX3pezQmW47cWnAGnvzLa9yshVVT7HCqklWOW6apSrGiRaKBKh4hdqXGQral4EC9mD5JmbxZTZvE+YbyhVvkH1TqRL1b5Ygo80JEaJLBjLGj2uw+ro6n3mDYFhqh+KPwQmtDqrfs++ntbXF+xd8GWMbmcUhE+ydSMmQRI7n5sGNBqxvoEPF9qn9qu3BBx+y0pJK+/tv/LP3f/p4b++QPffc8/aHf/yHMub229WrltmvffYhq6wtEx+UTFQfRhnn1vqoc3rXEdzhvrMc31fJIAIlOg9U44pa1WRqsBH1nywp8jKCqC8zogyQkhZaoW5h9ofVB/Q19A36HnQeeWPQedB9oGl0bvCHsYJugvLA3SI8QzfkC8/OFz1nicYHfDYWPQ5DQXK1oETGH7CoP+WU+D1Nb2zZY3//99+yv/3b/2PnzjWpXAZkkQvqtyqT+hamWMYonUHtnCNelJUnuHLFt3LoeeiC0pEEm+NMbZ6dw11JbcI5g5eiU+UVTztDFnifTiqNb2ZOwSUVShwIISEMwJmL3vE44tI5HAEJZTHGifHIL8ZN5h/Ljh4XGSA+5hG/e/7pPDPLiC6EkTb60Xj4ZHn46DLfoyNNdGOlSzrixvplxovlJ+uV6f87N1aaTP9/694qTRL2pKdejv8xHHnENos+0yXL85Ggt/Dwp7HC8WAz4g+YnDHL85yEITrCcbFchYhJUBelSYdhXAyKmXALMevS9dWZPHEQbIzgITgRMggg/2X0QDQvGaFOIOVDAgdlMVeChqlkDAsX5uqcqF85cQTJveBwsFSSyrmCX73T+RE6Di/pZBDov/AuQZ8tRs/eEh8ESNcTYY3AYqkEo/1+qpPSMDXLSIa4oQsvZlL87hQX1qSRUpkeie3vDSMivenRK5bj5EnZysqXQaAyvK6CD0Hqt8Erf/DAKDvtAihcMjgsxtfSdFEKVr+1NDdaa3OzC2vSM8pDXTCNesSk9xw6YXklVfa+ex+0qXMWWEtHjy/X6lQd2jo7pKB0uUBDmWamihuca+tqrKys1IqKi3xWCiPK8eWyG/xJBIkeGls77V3vv88+8z++YJNmLbTXdx2w7XsPy8AqkPJd5hdDdnR2+SkjGE8Fyof9OieOHbHvf+c/bf7cWXb96pVStmUISggiGGh7V8rU0OxJQTBER1v4zA1KFsuIRDsouCjVzLQRlzYmjy4ZlCiy0AeuSEYlBxWUlpVbS2u7ysjVc6VxLG22hGCqmBOMpHgLf+TBqBRwqLZO+9Ao5UFWUZgFWg/077SjV1G06EDxoU/Bli1aB2YXNorgJEkfI6mQ6r96Z2bEZ0pU5zDDInpHQVRdyZcyooLIiCaGo5IpXBSt8ryPpnmil6PfTA/NRdlAXsAMjdL3oG08Ak6RXSmkb3DfADjgTg/6GzRGXuwFQBUuKsqxchmrTY1dLnw5qlSfJYAR4ENS/FM2ZWqDlLc9CuOyPCn9Ug5TxblS+MfbG29st7bWbqVFaZDSSF9U5bm3oL+/xxYvXmhHj3bYyVOnpWQH3tAlhZPRxTggFnFPm7AHiCPHR9SP+2QU3fW226XEmF262CS8wR8YsUeZF8fIwkuAk4fKdK+64gfVh7FLKsoL7Lbb59rPf/5za2/tMI4MNxmbRXn9Vp4SzF0X7ODeN2xE9MiR4sKo2gOlEJzrh6f0Q6SXTBfrEPhqkMvSzWSkDjgN+1IqfWeQ4MihAz5gUF1Z4XwUevM/2l55RX7FMzTHb/yGQ8GkDcMa97BPDUc/gZf54KPoKdKHp1UYdMczBnLc+Oz87wodhdlD4pIXffLA/r02Y/oUHz0vKy12OoXWSlUnBncwgnt7ZAypfG6xJi/yJa/Zs+fYzh07rae71+tP3yR/aBSQo3HnxoLyjd5nu9W+6CSg3TcoK09kAIIBBdL3/tA+KtfxAwIcCtooyD3vS4l3+jLSIyrKKJFHZKiypI8DHlRdGUEy9tR/GHwZAc8y/tqbL9rFc0ftumsW2W9+5iM2Q33hm//0Dfu7v/sb0fQJq6tv8GVaKfHokWwZ3oN51s4oVV6x5acqFFYomCUzC1nexl6ePkulir0dnR8BFfWWd34joyse58sMKu2FIz7ejXvxQfpKWWmpH2RSKVpyIxZjSvAzqOV39sioLxXNMQPHXTa0AcowMPRIpnWKt5MnebFEkz7FfqHBwT4/qe6hhx5SeSX211/9G/vrv/4b+5M/+ZI98uhjdscdd9iXv/Jl+7Vf+6TzVWRNVXW15H8wLgcHMcZFT8xMSpYwSMmpZQwg0oi+lFC0EGkXo4rHQK/BGPFlhHrHwy/xPBMHT/qYBzQb+2iggzBYg2FBf3Qa8H4Z3vGUg4xgSRx065AJD8w6KkvBywBigS/XY9kVAymnT5+3//iP79m//8d3rba2wT6l+k+YONn5GrPm+DCLDWyUhV4hopXMx6jHkzf/qXjvJ7S9ywDRNYd4sMeEdqA9qUNYTgnO9OwB6Urjo6PydJLM8OhieEDKqIESkCavJCSLSIzx8biIYMqIzzGcMFyMG9Ml4Uz6pEvmk+liOclvb/We6TPLiY5vyd/okvF/1be3qkNmGtxYYZnpx4oTXYybWV50meHkFZWD2Ca4tyoj5k07RZrgOfpk/jHuf+divGTcTDrAJWFKPsc4hGX66ELdeA/LBlpbmr0MnI98I1AUn6VP4IP8XLFQhyItYXgc7wgbmKBnqY4AY4hTzQgRlkq50NDXyJBwY8EYcI8CERi7b2LULwybMhDcsfxkOuCnPJ4DvG9uh/gbpmLBD9PfWVLCUlKMU37xYpEEw4jyUEaULFww2s4rDIm0KMdhlJK8SqQwF0sQcRpKoQR+f3eXfrMlyFnSwwgTzEvKmARlYXGZn3yVlV9q23YftLaeQfviV/7CVqy61iqra628qtI6e7i4TnAqDfzE9x0wY8WIPllJ2SmQEo+CHmbXhBrFBUY89cFYKS0P65QnTZ1m9z/0CZuzcIntPnDEXtmwyS63tFpJabnPpl64eNEVGZbmcDv7q2teVl0K7GMPfNSNCV9+gyFHW1OAHDQR8Rlxz3vw3ORdHAwR4Qy8ofj72l09E4clXAhPzoJHge2QMVZQkHLhNn7CFNWrwJpbOtUeJSoz1zq7OOpZAlAowMiNyiF54fhfMh+9BlRI9xD9SqCyrA3aRrnHUHaawVgW7vAo9xiM/EKrGB/8Oo2KzqFbaCXWDSXKhaHqwaxlnOGErt1o0TPfvO3SzrsDv2k8JXlKdPFb/B7pmjIdfyoHT/7kSN8Idc+W4sjpPOEbaeiH8R3lhb0OXKDIUq/oujrZ8Mwt0e02b/4027DhsPV0DcvoLZOik1K9Bu2GG1fbyRMjdvFCq6cJa7fBg+ouQU0ZqIzz5lXaM08/q/dAjxxPLZQLV/RD1VXGBTB7X6NbKZmq5Pk1NNTZnLm1dvrMKe/X1AljJioYQfFQO6fTB5xQz7DZ14Z77JYbV6qIATt66JDTG/s9GJllhP+d77jWfvTwP1nz5dM+Q9vV0aj0MnQhFqBSfjjKDfh8czvh43vShXYIigf4RsGEhnbt2iVDr8IPoiA/0sW4vMc2It/4jMdQ4Dv5Ec67L/uDJoVn3kkTjQ74X8yPb5StElzhU6hoX7BLiYQHR0ccygJHbHQ/LHytWH6VGygc6SpyV0rJPvUblNww4i1e48c756jsXl/+RpusXLnSL+U7f+6s5037sHyQfsZspc+wC994QaW8xf/V7nm5qmsuo9/qwz7irjSK4T2CdvXcghNmAn549qahjdS/UCK9XqHNAp7Jgbj0GwbMuu3VV9dYTU2FTZ822flwW0uT+/bWdrt0vkXPXKCrmgmHw8OMoPfb/HkNdsftV1l/71n7zr9/XbTzf6y7/aLVV5VZgRCUn50nY7rfOju6/ZjdUzLGu7t73AhgNheadb4G7aKcwwsEH05V8UEElk6xPI97c7hhn+VORakC7xudXe2Sk0KU6BO5gVyqra2xcePqRVOVPjhFXdm4zjJH8BHaPxzjS7mVlVVqC/gap0KxBwY86qvi4rn75tLlczZh0jj79d/8jODMskuNF10J//a3v2333fcRmzlzlvfnurpxosNiu3ypSRVgNoGRf2ipVDwP3i1aNpaylirvfDdWBgbVCmoOjBhkJcYYijszFfjQRoEHxvaLHkebR1ipU/A8j3pmghzH8iGu6o6iL+We/sKsEv2FtvC6i36BHw/81TV1+sZR5sxujaj9uu3Rxx6xDRv32HXXr7Yv/P7n7Pbbb3WZUST5B73SvpQV5S5yFpAj3NHFusTBVmb+iYKBR5X8m2BzHUY+LOv2fj+qqERHBi605AmP7ySOipBnlP4efTIvAAU5FIonD1yMG10yfCzH92Qc8kc4RQEV08U4uFgePllefMZn1vn/xiXjJ/P/VS5ZVvTRJWHGxTzxSbyN5aMb61vSj1Vu0hFnLBfTJ9suuv8uz+jGipMZFst5K4+Lacby0CAw8pykP9ImYScMl8QrLsRVenVIRjIYhWlqanQjINJ4jIeLaaG/ICgDLcIQo1CMBgiwQKMOn5gG6fC+9EfZ6c3zDXmH/GOcpNd//guMHisNJ0Iz9oXoKAvlANjjL3XwfOQoK8KOQgwsEV7qggJNv2WJBzMnHJSRJ6UALhJxQd92l64DzIZ6MupcyJQ5kEobu3z+jISX8D2IUFdaxW/v7Jax0Wet7T02JOa9VQbJwRPn7f5PfsaKK2qsnRFHGB6jMSoHY6K0rETMPt9HDjn5Jawnz/K7WDAK8D7CCDxpBgiOgI7lHuCkua3N+oSLyto6m7toqc1bepV19Q/ZwaMnFD5kXSoXg4PNjMratr6+2datfdl+/dOfspnTpkqY57oiBDwo4BzVHI+rDeWGtoQGaHeWZDH6g1BA2Sfc2wo8wbcUB0dclCYXnKkSCdlyhRVICGRLmdhkjzz2tP3s54/bE089ZydPnw9LMmSgsMG0pY2lKgEG8ok0iLHsLQPdCTba1elU3r+rfJYCAJdvbJSjbSOtOD6VFmPc+xMw6t3LUoYYKDxTX2iH3zATJxpXeT6KBv9PpIt0h+cZfCU9YXgc79HF8ECfAXd4h0vhGFohLN8uXLgsRSeMUAMX+dAHGCXu7uEY03Y/qYujUTnWFMWS5Uzgi0u+5syZLCPFbNeOfa7Mg7OBoS6rq6+0hQtqbd/eQ94+PkPmUpX6ic9Ac6LvlSuvFu8YsJbmdjc+wzr5XLUDOKaeErxSFJmZcQU1h3tMaBOTcnTeVq9e6aP2PqPEclIh88oNzK54gB/yCTQOibuSIRgG+zutrDjH7n7bzbZ7+1b1OWaZCny0urgo10pSffbud66yl579hfokxgh7YsBw6CexHaKLbRF5R9Lj+OUbygS4Bs+kgaaam5qkqB7xuzvgh5FvxLaPeScd+RFOu6Ik0dd4Jy3tmzSYCUcPiboIafgejZcAI/vaOGoWAyHskSOcuDEO+Vy+dEnGTactWrRQ+MRwGLLSEvGcEvb1DPgyOeBG8WNpDCPq7DliTwi0NnH8RO9TGzdu9NlpDAEaBvOC2S0uZBwckNIvZX9kuE/oZu9Zr9qSixYx5gWH6IDlYLQFfSs4cKG2pUOhROodmN2nDUmcV9Vd+B4dKOaI6EuXztuWzRvsxhuvtVkzp1pFWcqKCvKssrzUqmUwzpwxR791TscYqGz2z7Ju8cEBa6grsLffuco+eu9d1tN+1v7ub/7UfvS9b1vLpXPO33NF/8wIMhPRpv50+fJlvzcK4yTiXdl63jz7AJje+cYsAnjFuKD/YXDQT9vaWr3fXbx4QXHhHUNS7mlnTq4rlHFQIwO+3urra43b7TF62XfCHsNa8XY2sSPTmC2hLJRnDCUugeW0NV/ur3CMGdJOnzlNfGvEJkwYZ5/69CdVdra99tprTi/glFmPkeEsa23p8H5N/2dGhKVb5eWCmYG17JTar8S9ZReqFaFRGUNFpepZgVd4W6pRAtugndCd1faKQW+AFoMPz9GFNueJb/A8ZZCgCRWo/+NzyAMaB6fIT/olDvmCdzpmlkdkymBcc4vwrf7Axv7D6rN/8Vd/aafPnraPf/K99nuf+10bN77e+gZ63SjEd2K003aieWCJfBgf6W+UDkN/i8+hH4U+HeHz2SGvV6izw08GUXDEzGIhMWKMAwOIPsaPPtPFNGO5GJ/fWMZYbqxvhFHR6JMwJn2EL8aJv8nnZNhb+ehivmO5zLi4zPjJPJN+LBfTJX+TPtMl4yVdZv5jlZ3Mdyz/VjiKLvlO/Ohi+rHoChe/kf+v8tGRLpn/WGXiYhnRZ9Ig71HQ8t07h8flq4S7mB8blxEsbqzoA3DARPXkaRldQ+FDUYh9gXB+iR8VUMJ4juVyTCwMmU7tzFr+CvT+ABAJL+ZDmbEuAR9qE/3PCLi/pesf6xlxlsRfTBvfSRPSER6meIGV0b04qoGizKlhbDCvqKkzjtIFB8SjzuSJkoCSRRrqwmgMytCQDJre9na7cPqElXBSVT54lnHDrEVFhQ1lCz+FJTYoBr5p536bvmCZXXvLnb63pKis0jok1HrFTAWJygF+BBlKd66MkwJfrpUvJSRXhgKCDhfrB+Yw1vyiQP2Shj1BHLdaIYHFnpgJ02fa4hWrbeFV19jZi412sanF77tglL+p6bIUlfP24x9+zypKUzZrxjSfNRkRboQoZ6JxWp5lKyjgPosmnNDm4IRv0EecAcMRllSowSMCA1wz+kRzsMa4q5s16Xn27LMv299+/R/sP/7zB/bTXzxu//pv37Ev/umf21NPPychYRLU3FjOKF0oI9JIKFLti2LLrIjKIQyvVpXSkzY45CM8fPRsUHrlyYfvzICwYZf6qcf4Uh3eMT7wPuMj/LqnXtC2cBC940FpR+ktwEk47YnyASzJODFe/EXZBEbeUULBGb+j9C7aUj5FoieWPgVDIOAUpZRflFBOzuIirylTptjp0zKWpbgw2snop58MNdgppabMrl09xTZtfEPtmaa97AFr77hsd971Ntuz+4y1t/UIRYzGh8ExN+z0W1lZLoVISt7M8cr/rC/nIW+Wig0NRnkT4CXfMGsSTuZiOQP7Lupqq6TUDbhCxig+dOab1kWz4Iw83uxQzodUVrdUn0HraL5gE8dVWEtTu217Y4eQSH+FJwlnvRfsthsWWH5Whx0/uMOqytnM3yW8jg5Y4AINjZYTv0WFKH4j3GlY/IH18OAAXsc+vVMnT9m5s+ds6dKlHk48HGmT7c17pBHCeacfMTvB3RFjDYDSv5h9ZEAlGinQR8w7xo/5AVMsAxfjxOfNmze58cGhHMxgcMEqgyjs12GGiX1LvvfQ6xF4Isv3esXjfBmfvl2zcqVt2/qG2oGjZNUPpGxyQSfpszh1MEeGFTd7Z8tgth7l36kyZf1K+R8Y6lD/Ulm54BCegXGg/igaxjDG6BSlhWdXRIMLG8bVB4irWNQuypO4hJa9G6fPnPDZgBtuWCUcsFy0TUbuiN+tUSYlk9YskLFVXlbqMOdx+ltfh/X3NOu32Yb7mqwkf8Ae/Mi77Au/82t2/PAu+9If/5E9/J1/swtSXtnrMa5hvMpjPw+zzIPWeLnJ+xh90WWYYIR2aAJmpAkPdIlRw4WJWWrzNuG0R8ZGnR09esR+8PDDdvzkCdWJeNQLGYOsEZ5kOFRVV9rEiRNkTEyQkTLeFW7Kh06qqqrdUMEQgRewrAvjfP78BTZ/3gLVtUKwRD6UJbncLV6WZQsXzrff+Z3fsQ0bNtg3/u7vfeaV/S4cIU5bD/SJBkcYXJSy3wedoWhzWWC1ZFK1OnfKhkby5fMkG7IED0t8w0wYvJHBPnQK+DL1UYulcSNY5H2voWDSD1Lf/4B/tK+IFliOGtYni0b4Tl/E610PIW7gMz5YKKKGRzkPVDrqUlxcJnx3+ZHORUUlVlFZbU889aT93Tf+t02cNNE+++ufsXe88+12ufGiXWq8oLooHqcJKm+MF5ZvcexvofjbKE8I5eLi++hz+I3e+zIEKhdhTno3SqIjQWQuVALPe/RRiCU94bFgXCwYR958TzJUGAHh8TcZPz6/VVjSjRUen8k31otyfC2jEBGeR31m+Un3VuGZ7r+Lkywrupj3/42Pdcn0SUe8+Bs9OMdHl/wWXfIZF/NN5h/bPtmGY8VL5p38nozz/6+L+SZ/43OEDZcsj++EJ8PGgiUuDXJ88SuhwG2sjGL48bV8puP5CAOHDEjIkbe8C2GEnpgNLlk2zwi/0D9QQtlczhppNtAiMUgT6hAcZcb2UriYTPopOBR/FEqUYz2jdJM3LpYHLAhqmBBCOypM9FO+8Uw8hD2jkV1SZugXjAr5On0JYPbLqADFl5AuKLJeMcXKunp9g5aDwIxHyGIQOEzyPFM/cWRfz86mWmlCUoIU3tOpcpnlkFKpfPrETGUu2PNrXrMZ85bYl/7ya9bRLzj0bUAoLCkv96nhoEyqbiqcchkJ5aIz6ouwoj4IqCt1RCmmrZDOgkfakh+drByM238bm5ql+edb3fhJZvlFNm32fFt1/U1CdY6NnzDRaYC237Nru505cczu+/AHbHigT/myNKjLFQ5G5sEdBia0gKN/g0dwG9sivuNiWJIXALO3ieDHugR3fRLoCLBt23fbd773Q2ts7vCZkYqqOsvKLZChNmSPPfG0DJXvWbeEIpstWUYFbY0alpHXqf4IQOHcRxyFCxR6NqSH9mYpF4rSKG/3ZVyiGX7D/pyw3LBPaXzplt7xPtOCbBA+VDk3TvhFaGJwq7FC28gH4RMEUYALYRz6Le2b6cBNxBsupknichSf4DjgnpvZ2XeD8uH0oTS0J3j1ZWvDA4ItGLfnz6MUsoxAMKmPchoPG2aHhvvs7XffIaP0sowPDmIQDcqQGRzstnHjOFnIbO3azcqjRPTU70Y29WDzOvsOOOVn2tSpfjlbfn6hKpNj3V2ieRE27YPxhBLEXSf0h5FhFHoU1UFf4oiRMm1qvr26do0r3vkqn2NJ/aQ80TB19ZF48Sbe8czEcdt7cWG+lMx8qyjLteuvnW+vrNmqzxyOMGSFBTlSQoeso/Wk3XTdItvw6rPWI+U0S/lBIzEvXBL/4BEcRpxHH8I8itNNNxu6lYR2gOc0Njb6huRZs1j6MrqaIdJAaLvQPrhk+/Id+oR38h388hzDcPA4eEHka9AB/AsFF96Go0ye+SVOhANaYIkKuGRUftPmDTZ+vPjbQLdg7pDi2W7trRetu1O8YmRAdePm8mAEMwPQ2saFilLa1X9inteuXu2G1Llz55SGOjLjEmZJBvo65UO+/b1SvLubxUua9dwsBb5FZV4WDTSJT/WIzyhPGcEYBtnKJ0tlxqYW5q/gMQSIpq4otUHhJ5bHhAcqnDoePXrY98rMnDHF2lobraO9WfSklOJrA6J7DBGWEjETzOEZyL/LF89Ze3Oj9Xa02mBPuxVkDVjjuRNWJpL+7c88aJ988L12/Mgu+4uv/LH95V/+ub322gYvk0EA6ByaY48ehklLS6sbB8DHAAGDctEwoT2hFwYnGDzCs+l55uxZ9olPfsKmTZvmsjW54gYPjUAb4J8lfMySMNjAkcrM3GCE0ObMpPBM+a2trW7oMgPHbFdtTZ0MoHrVfcQmTZ4gmMI+talTp9hv/9Zv2cEDB+0f//GfxCckz8R7iwo4jUoGf3OrtcqfPXtWdWtTPy+RXGNgSsZySbVkZrl4JfyQwbOKKwNIiMYBCTeWdHE8LiKKtvI6wb+vePE75+eB7+HBnbevfKSBGAZ8GCRJR5zYb8GNcvA2YYkwywT73KDi/poi8fuUPf74E/bTnz5tv/8Hv22f/8LnbNbsmaoH988UGYfmpIoLfZkd7cCSTNoa/oaO4PCky4uesOCBUXVw4HkO/Z525zvtyAAvPJhBPOc9QozyGM3kv2YawmAMkQFEz7sLHcXBBeQFoZyZBy4C5AXL45LfccnwGD/5HRfj4PiWWVaMH59HG3e0kSMcmfkTlpl/0o31PTMs6ZLfk/GSz2O5WO5Y6TM9LvMXR9qYz69ymaTkBygAAP/0SURBVPHGyiMznxgG7pNw4DLjZ6aNcTPTv5VPxk0+85v0hMVwHGlp35iOZxzv0C2/MQ68PAh8lF/zzY3CvOIob3nvVPrlJCI/HlWMlXB0BW6kZfQ+MNZRxT90XO6poA7QoZRG+VRJiY86+z4OhyjAG+FO1gnnOEjD6RcgSsn0GQ15RnjZTBoY++ggQaxXFMpj4cbzxQlO6scnBGmvmI8f2cmI4IAYSFauVdaPs34xEK+X/vxELv26AgCswgWMxtf26ovfgt7daUWKlue35HPruQwzfetSvr1D2XbgyGn/ffDTv2H9Mgo4Erhh0mTLkmBi2VAfR7J2daotClTHIgmFIhk7bGJWWYLLZ2R8iYvqQ99GYRGMQJavukbPyUscg8oJaVnCTUtrhxT8QpstY+jq1TfaLXfcKSE4x3bt2esnZTEyunH9q765fc6MaVLyin10saqqwjq6ZCSojVHYMXJQ4MFJpCdvozSd4ZJ4x1/5LiTRVtANa419tk71ZjaKDYff+d7DbnTUjhtvS5ZfbXMXLLLpM+fYgOinUUL+6Wefs7/4q6/aiVNn3JBhrw+CPi79oC1D2Shk4tsow3rWPy8LQ4jvwI1B40aNCzehULiHPqELZkVGFC8s4wpGhNdV4XyjPCiCPhGeVa7KgtYJj54vyfP4nY4EpMNI3ZWG/BzAtOcdjyHLRnovSe++XyUdn/L8TgLBX1pS4UsslNjzBQc4nynTC/THaTMNUkBBEwpmWM6AcA5xmCGdMnWc1dSk7NCBw1Igw6BCSsp+j5TIVasX2xtbTkspYUkEdE9dwF8YmadvTpky0U6ebNUzo6koA3jiBAUCZVJQ61c0K6UXg0QkpbzC7003XWvHj2PI0GfCEgnaxWkHQ0aY0JvDq8Q+iomhwilOWeoHBfkDtnTpHNGF2cZNO6yslFvIRf8Fwp312IK54+3i+cN25MB+xVf7kDm4Jbs0zkIY79AtuBzlofEbjvjwPPCNYjEkOuQZhQ2FsKGhwfMI7RHoP6QLz/E35skzigo4DwMSoS1x8ReeE5VS0vtsoGiAUWEGjWjPyAuJBy+L5YKHwM/B/ZAdO3ZESuZlW7lymXip4BjqtsH+dvGMAeGRiytR6sTvVTQGDzTOKYcYjG6IC2/AgzKM37t3j5RqGSxS9uEZHR3N1tnRImPgsmjmgso6p+dz1tVxQd8vyfA5b0N9522g95wN9l2Qv2RZg62Wy8yJDORc0Ug2dRON+SEHyXYS4/Nfdx4gPPINnSzINuq/7tVXbMH8uTKuOvy+pebGS9YpY4yLX7vaW6yzvVE9hiWPg9bT3eFt6Ep4XkowqM+M6GtHp2WJH18+e8LOnjxgM6fW+Gb4Tzz0QeeX3/ve9+1zn/+8/fBHP7bG5mYrliLMQSTgqLGxyS5cuOhLu1hGBR9h34dfuCd5gdwATow8X/Ll/WlYhtQkr0OgvaDAek3TlabPY6gi+2gD6IFZk9kyaJhBwXDFAMHwwGBBmSY/BpS4OBf4OPIeeqFtaUuWsxG+evW1dv/999uuHbvsX//l2w7bjh077E//9E/t4x9/0D7wwffbRz56r9173332nvd+yH7v9/7QHn3sl3bpcrt4RaV0gloBWmQtbeTL3Vp5NjjMrD68EbphZlyyTNJKbNHhepNX/4bfhb5O3wj9IxmHsPArfEgmxn4KfkZ/s5z+icc+UQZswDGzPvX149VHCuzb3/43+973f6r6vNeWLF3q/Li0vMRP0czJy5LMk1GufsNJjb4kVfQRNs6nzC/ZBf40fLhYbnTUA0e/A47Yx4nDry/fUn9n6Xe+8mVWMjuZSUxAI9MQNHqSaUTHO/HwMQ3EFQmM7zFPnjM9LpabjJfpkmHJtDjSRcaUzCfzmTgQXowb3kd9dJn5RxfzSrpMuJK/0Y2VDkc8cBbxFp8JT/oYd6zwpItpk3ngknGT+Ej+4t4Kzuhinsm8SYNP4g/3q/JKpscl8/hVPsaLPqaN32KevEPceMIjfgnHJeMhsGJaBE0wWEW3CC0JK05TYkpfAZ4fKREJKGqkJ29G5phupoy4BtpH0NVnYAT0H5gDDFYPIb08Qs07sr4pszFxgo+O8sIJHXr2YGYrwjPKJuVET/8jv5hnfE56HHki9BltZCQZGMmLzcAYV/gCjIACMR4BW1xV7ZvTGelSJl5nnCskwKpsGYnBCEM5EYKsXcJ+sLfLPaNwLDNyk0HCrqN32DZt220f+uhDNnHqDBuRsTGsfC42NiqeDCEpGmTKeu48CbFi4SzFlLGUu8HeAQlrwcdMjr4zY9TPpn8pAsNSChldZHaEE7QKBd8gysSA2qqnywoFX6oYYcRJYSk3uqqq6+yzv/GbEiiX/FjJjevX+d0qn3zoY1ZekpKy1+5GKgYLGyzBIbNQZeVlV4RhXEYS2w6aiQM3tIsv5VK8aLQqkjNrmD2j7WEZmIwSMfqv/u3X7fiJUzJey6y7lxH+Ef32WXVdneVioEngz12w0E6fO29/+7VvqA4S6Ci9yC+m55UPyuyVvqBygNl5jTzNxX9uVOuX5WcIKt8Hwke+STBxclwhyheKnr7xzpI5jAKMO2ZAUCAgRNYku5HtybPVfsCjMl3BwFgKdOf4Ud78Oj3qj1mXCKvTunzEI8/gkF/yiXIp0jlxYjr2lJw/d0lKH8tiAn1DxxhhbjQwUzfQa5MnT3BYGhubJQiZqWFWUPQp44F4rPefOWuSnTl9Vrmo7lLlWfaVldNnCxbOkuFidvLEBSstqxAsGATDMmrU1l7OgJSfUtGH2b59B9V/mLVhkEC0r6wxTlgeyt0ojKhTdtwMzWwGm/BnzJhi48aZFLnz+h7w5LxMyh/w+UyJ0rlT/SmTwx8wsOBhltVnFVVFdscd1/oytMamNp/xKVL79fW1C0eH7D333G7f+85/WH+PeJRgc5JIexVw5Zm+nQz30Ux5+GLgRTKKxO9Q5HC0FUeZHjt61O+OqWVJJPHlnE/IxbbG8S22NT62cWx7nmlr3lE+6WeRlsmD/hSfgYETmKIxE/ODL8d8KI+2Bk6eOVUKA3HK5Ably6yByikYMnV7yQCOA4bHYoiEDdjsa1O24h/hFDgc/Ys6T5IifP7cOfUx2hK+KLoQu8uXYsfMh1RfVbjHfRZGB/tKRrpsuL/RBrvP2UDXOevvPGuDPRdEKE0yRtr0vUP8TAaB4mcpPgYsMxmh/dMNcMWBQ+odlHjQTp0xBlZds9JnQeCDfd1d1sNphu1tbsTm5MATuEFdfFo0Qlo20IukrKKkyvKz862AEXbhEl6eypei29kovnjZSotz7P3ve4997Wtftwce+Jjt3rPXvvjFP7E/+IM/sO/KUNm1a7cbAAxSNDe3WFNTs7cH7eJ0Da+X3PBlivIKUj8SP+wHHtGmeh8sBsbCL4aIH5+L8auG4D6kECG0axiAMPW/Ihkik23xokU2XoZxTU21zyhCG9BKOAER3qjaKgH0wf4SZlOaJIOERXvvPe+x97//fTLq1trHH3rQ/uzPvmKvysCbMKHBrr1ulU2fPtWuvXa1TZk63Y4dP21f+bO/sne88732+c//se3df8SqasZbXd0kKyquUnnlKq9EPDOV9kWqK3ut1BdYyiz+6x5eCL/z96DPoLuG9oZbBl0lDqASFvpK0HmCH+WfOPpCYXp1BrNXtO3/j7P3ANSrKPr/5/be03ujBEJCCb1jQRCs2DsoKIoVsVAVxa7YfRV9VQQVadJ7B+mdBEjv5Sa5vbf/9zP7TO7h8Ubf339uNuc8e7bMzs7OzmzlEI+y0gq7/Y677F+PPmannHKy3Dvd8OCwAY6ur6tjPwx3vHDSFjnRY6UBOIxKDntgtoR2lOpSX5WlP/lNaBdTo3jhjx9hwJl3eEEeykDflJa35w9/6IMXgTiZRWH4TQIwNf68e/K57ynxRBAg4ocwANJT4fVHRlQ8cfLDBoMCkS7At8ADiHj4RzgcnWP4BWTDRT44IMLhH45v+eECxvIDIv9sHkAI4YjHtyhvNo/sOy7wCoi0s9/HCkM6AGGAXYULyA8XvwOyeAG7eo/4QWsg4kZ+2bAB+AXOQDA1wLesC79sfN7hS56kg6Ud/pEWcfiGi7jxO9JL8ZWH/rniIv6sUgfSu22jvfTEQ9ZYobQlmVmmwlKdPglCeE0peieEcBT2EjZpiYiPJDOdifAUHgVSZBjRRYnqkyJdImW8pWvAxs3azabvscB6UNCL2dCcDKKkcAgnWraQQskDN5Qd1m1z8osCGhf3VaqjXPnsE9a+Zb06rz6fjqdsrpQQW3Fpb9QNghh8+J2+BU2gESM3an9DKGbpQjhmHBCKpeUyHqS0tw0V21EnvNVa+lj9ro5DcUhXPYQruZ5SoToDCdd0T0u3lRcO2CvPPGzlI71WXaL6UH59UvqGiyqtXwL54SfUWUlon/G5s/VbhoNwQdFlJAZcKTOX77G8hCOauf+A441JnyM5uSNi3dp19vyzz9r999xt1197jd3wz+vtvnvvkVHxkD384IP2r4cftheee1ZKaouMjE0+AoNj3THHHXO8oTBzGmBkdHV3Kp2rbfmypT5D8taTT5TiIKMW4U8nILwwOFHQMWRRTFiiAj9AQ/DGIc/gzzAAqM3gPSC+8ySMEvcRQ2j+96uusbvuuc/23GuBtXdIYREvcCdIlwyqTZs3+nITRrL2P2B/dZQfs6effsr+ef31tu++i/x2cDpllghxWhCKMnzK6SyOi/5QxsgPPEEMPkl8nNpbDN4Qzr8pb5QITmKjzmMkk42nHNXqceQPT/n+EikWdDjsRYGvg1Y8YWs/lhJFUn7wJbwDK5In9MAB/CZtHH6prSa8UhlSe6cMvq9Iik3bjk575JF77aSTD1PaSks4pNlMaNgn44+OXor7YLk98cTjNnvOJBs3vk4JDSpNKVoybFlDXl/fYOPHTxRd77d9FuxuHHrGMcMMNJSX1Ygvy221jMbpMznZB1wTDblwrETtWShLAdtqa9dssAULFtjAEJd96rt4qYZ12WqvKKzMNqJYgafvb4EHVFfU16uvvEjRbPbsWR6WZURSMZV2UkqoP4wd6MoJdMiYArVhv6dnmNvch23y1D3sX489redUH9kfHGTfQrG1tvfagn0OsTvvfsbmLzhI5ZMinxttRukP/qRdMFgB37CkAggedv6RF3UB7izfCiWxRm3p2muutoMWH2D7LlpEbHdJ5iTw+hQfU0gGXMgz6rVTacFzAPUPQckP/GL/GEAaIfuZkUGp9H5W6YF/R0eny2UUKMoBv5EeijDtmJHz6679h41rrLLDDl1okyYgX9tUv8p7uMsG+7tENxki4n0OnZAOprj8rte72pXaGjO4zF7TztauYe/GFlt8IKd4SWYP9CSaFyALOKlLZSxE1vYqDsZJMlKKlFepDMkpE+ttUEbj0GCndXdsVz/Cxni142J4n/pW3YuHaFcut1xxhYekRCr/VG4G4VAsS73Ob7jhnzIQl9txxx6t78PW2bbDBno7JKO7rFz91vCgeFMGjy9bE74oh6RTWqT2zr4plZvlg7XVKKjU+YjVNaRN5Vu2NltphZTtygnWMG6a79c44YQ3q80skhwqkzG8ze644w67/8EHrKWlxZcKpz4pXVpJGvAWgNECM1DPGPAY0el30i+oT4xSLgwNY2JQPM/goc8yq163NavNrV5tK5Yts62bN9uzzzxjW/TcuGGDtbe1ef/RoadfttrYoLpTXQoPLuCNu0xoxxvWb7QVy5f7QQ2cqLZi+TLlUSADu8FmTJ/izw6Ohh9mP9iI+KHKpkyb7qd01dbV2cuvvGr/uOpqu++++8UP22WszpRRNFF1UiE8Mb7K1Z8Pq8+p9ZkjBj9pt/C5D2AKvH9VKZPh4Z8EqQ2lP/iBD3xLshLgSRyno9MyHarT38fgGUZbmbEXivvI/vrXv9udd91lXz7nbDv00EPUf7D0LvVZDHywjBvZhl7iNNY76TLbq4fjSP2wFI4ZJ+JRR+SJUQlf0hf5QC/pKBKDnGXltfbQw0/IuJsrw22iD2g9+/xztmbdGukAqlfJuqKPfOTDF6XCpEID0SnwzPpH4fnNe/yO8PnhoFo6qmw0LJCYL6Wb/ZYNE2kC8czG4btXnj5FvkAWd540BIgXcbNhI1y8A5F+uAifjRcQfvlh43e8B2TfAX5H/kA23liwq/hj+WefWch+yy/TWPF4d2bMuYhDvrvCPUuHsfKIcAFj+QVk/XnPpk3+2fQjnawL//xnvNPAUVZVOCtXB9K3Y5OtWvKMNXBAljoTGhidQCmj9Yy2oDirodJBkjfJeOctPmeUhxNJ8OPYWhQ4hCiClkuZ2nuHbNK8+TZehom6GxsqYFQEPFI6vBWyoVE/wijxE2AYiZVQ8VukpUCVS0HZumKJtW5aa6Xq6NS9eBwER34ZEbzeoaOk6bd3ZJm6Q3jRPpgpoX6FrOPLRY+tPYNWMXGaTZ+/0LqZdi4pd0UZhYKLGcGb/SWUnfPNEV7QrMz6RMOnrECdbMEgl/wJdzYAFlfZiys22fOvrLYzzjrbxk2Zbl0yDgagPZ2/6OoGSF+vdXa0++hutToL7kLBsIEOHe0ddtutt9mNN95g98kgoezVijtzxnQb19CoTl/pSeno6uy0zvY2dQ732BOPP26PPvov7xzrFWbCxImi67ArLD77ozQ4beepJx61vu4O++xZn/JZkr7eLuXN6UnJ6EOppsNPy6XUmajsdAJ0inxPSloaqRVpPB4CeSetVQZonOqBGSkp2ZRN9Nuydbtd+rNfyCDZx2bNnmcrV63xWbU58+Zaq4yReikDLMHipnFGPw8+5GA75OCD7fbbb7dl6oiPPfYYVzoxYOFnN6LUEXNvBGUlb/D0+hUu1JXzvSiYZnBGDRYUHwKBZzJ0kwzwvSYqi5Lwdzo8lDYUPWgCv/pli0pPhSIBN0a4Hwee8eVSehLf0+EPZHJAftGeyQ+eRWElbMo3fYN2OOK7kia2bW/t9FNz3ng8SiE4Yzwx0zTknSYGb2lpldpRjb3yysuqy2KbNWuaK56EJRx1RX/FyTbPPfOsb6adOk3KrhRDjNbhoUJraphhDz/yLzvkUClfPtGSliCgcNARo2Cwtv6Rh5fafvvvrTTZmN8jZXPAqqvZB0HHrj7J64T4akOiDyfdUQcYdSjUW6X0zZ09W35IH4wE6KA4VKGiiQpO3wGl5SPEtFmVQdwvucPsVZ319g/brbfeb286/vUqQ9p30T8oXItrbe1aTtGpscnTp0u2cYlbMuSgM3yhUE5XlNQA3iVV/J264g/Z4cakAleJF2gv/7z2WjtU/LnHbrs5TimGQHHi6UXnXeWNekVOdXV3uZEFwANxOpznJxe8AM3gM2ZIuF+IJ0oRiTJjDe+ErCMcfIx8hFb4YfjcdutNduzRB9u+C+fKKBEvl0gqF/ZItg1adWWJjxJPmz7DqmubZITUisdLRH8uiRWVJat8UAY5IkZgZmvTpvV2wAH7Ki9mexhkYrRf7UJPNrpzDHCB3jmFi/tpRmSclIk/ylS34xtl/WKkqGfAMBka7JDxxGb/LhWePgBq0z5llEIv6lsP9sDBW/ATS2AwTDhkgbL/5NKfuFzcb999JCMlt3IGSV+X0u1hFrvT6mtQzhlQY1kRR+AzWKJ2LAW2nNly0YtTr9hjQNtVdVuPlNwWtbeyykabNGMvGcbVwoW6Ee9LSeXUtWOPPdZOfPObpXxOkSxbKT681e697z7R/Fa7/vrrbfmKFaqzKmtqwphkEET1qv5ThXWeIi0AHqC+lLU4Unip3Tdws78M/I0b1tuVV1xhP//ZT+3Pf/qT3X7brXK32S233GwP3H+/njfZXXfdoTxvkYF0u9155x32z+uvs5tvutEefOABGf+vyHja7gbqgMr0+8t+b3/64x/trjvvtKVLl9hzzz6j/Ad3HqXMiGN7+w5rbd2h/r/f905xamNra5vPAqETsIyPk702bthkDz30iPK9yyZNmSpZM8eNAXGgy4qREQ7JYPUBg4nsV2Kpl+SP+Jr6ZdCLd1oGv2lHCdAVkpzEsYSZZ2ofNCf86WOgWTIc3OiqrBZvDNvESZPt6n9cYw888KCdffaXbPacmV6/Sc7TJ3JEfBocTIMFSX9Xsp4W/skQoh0WybDi2P7UDzrOqksMPPDG+KfPIj5lYL9kcUmV6PKETZ46x5rGTVK7KrEXX15iq9asskG1mwHRteijMkq8rIIoaLiEQEYI5Vz2dzBN+Aek76kDit9ApB3xgf/0nn0GRBj3l8umCS6BDw5CpvdR//wwuCyEH2FINwv54SMtIPAIyIbNxsmPD0TY+JZNK/8bEL8jfj6MFTbrxvLfFeSXKcqcHyf7O9LMxgXCPyD/dz7E9/wwO/3zf+dcQL5f/jfWFjMyj4pUqg6kc8s627xyidWWiv6DKDN0ROr8VYw064GCwf4JdVpSUl2BI00aKl25dxYj1q/GxbIcH1FQEO4q6Owbtnn7HmS1E6dLQa90owTlUBT2JAAwkWiScoGv/iQUMRho5SxPYplHyVCvrX7hKevesdkqJSyZPUF4pJGNMJYSHtFB85s6oz0AdNSMpjGCRecKGr6J3pcH6EdBqXUOFthuBx5mVTJMhrm1tVjmkNp7EnopvCvAKvPAEEqvog71yBDpsrVLn3Y8i4R/UXGZGzXNHYN2+wNP2utPeoed/M73yEiT8iEhhvBlKRzp+v0rfT1e5gHOuVcZMEpYesUlZX+5/HJ78oknbM6c2XbG6afZu97xVjvqiMN8s+ni/fa3o486yt76lrfY2+ROOOFNdpiUo7332ksdSLOtXr3aO6zVq1Z7x0lnBLS0bLeerg6779477YjDDrbXHXe0aM16ZWmdIkcyIGQYCg8K6WfOK54vd0BG6h0jACAstMaPJ8pwKNHRblJ6o8tISkrL7YabbrHHn3zaauuabNmKVbZZhocobRul7OwQfszI1TfUuvJDHc+QsrH7brtLcR6nTvQu36i/1/y9ckpgkh2V6vTkod+qe3ASUt4e4Q+VI400MzLJ3gVmRhglT5t6/XsOZ/iQ0sFjJMJpS14OlGH9psNhJIy0mE1U6v5MS7+SwsESLtLlMsvgR9LC4R80AYJOlBMHr/LdcRcEXsSjPhhZ5cLPe+65y444Yi/RhMMQ0uxEtzpNcIPHxPUiR6mUiHbbuGmDzZ+/u9LiEktuCUcRKvCRxPLSSluxfJ34ZZUdfuSBblSoCMqPu3iabMnSpYrTbbvLYPQRZuWEoqFiC4Z9tuWhB5+xGdMnWl09R1tTByM7jRKhrrbjlaH8Ez+48iAc0wETZfbqy6/YwgV7K4xolTNKUIpoI74/h/0gyo1lXSjjGPS8qynaMLMoUkSamiZI+XreJk+aIMVayrgUoKKSStu8qd2mTNnL/vXYc7bHgn3knxRSZhaog0RrRy/VE/UJAbyAuFQPiWdydSmlGCVTzGH/uOrv9o63v83GNzUpaGofUd8pPTzSA8Oe/PDHKGHGinqOOvYZlRwQBj+efE8OPkg8kgZgJMM7ub8kzb6QFu00Rnxpj4Rbu3aNPfrIA3bC8UdZU2OJ1VSJxiNtwr9dzx6rqsQAZwaNfXPlUsSL1SY7raML5Ut8J36Bx3s6u5U3PLXDVq1eaUdKFpWXF1tNDXUNDRV/GONEhooMEo4HHuKIdOoVfwyTomGrq1VbHe5Wnhwf3KF4MiCGOiRrMIaZdemVn9qdyszSVQapqIZ0D4r8c3SlSXDy1GOPP6F6uMre8paTbNrUSVYqPu9s22bDvV02LBwqSwv9pDEug+3qbJeh1SvasKyJGSUUWuRTkdpPOqSE/VMokEMy2OnLCouqbOKUeTZ+2u7iN+4WUTuXkgrP0N6QCSirM2fNtGOOPdre+ta3+MxhdY2UY9XR+vUbfJ/GMccc7XizGoG2jiKLwRg8wRPDi5kRX4Kob/+87lq74Lxz7YrL/yy5vtUa6+tst7lzbNHCBbZonwX2Zsn9tyu/E44/3t7xtrfa4YceYvvvu8gOPGA/23P33VTuatuyeaN4YK298PyLdt1118tda6+8/LIv+7r4m9/wenzs0Uf8wkkuXcUIKSvjPhLVBQMBKht9QlcPM5AYGiyXk+xUuRmsYQaBU622Nm9Tv/KArV2z3saPn6QwHP+OEV2vui6SEah6VfkxyGj70AFehs/ZBE75afPQ1duSt0PqOc2YJlmc2gosAL8TFtpRHwxs+Sma3ciwQrv55lvsiiuvtM999rM+ww4fUx7aB/FJl8MgSBv+J+3Ic2e6OQcwaAv/wyvIL/DlOgHaX1VFulCVviSVUbxVWG4PP/KkTZ+xm40bP8X1nBeXvGir1q7ygVyVyIo++MEPXBTCPjLid3QIFDb/ewC/E/KjCmqExU8hlEay5MIRjm+4RPDXps0z67zjEUQcXHxz0DPSTj9H40YeME90bNk04hnxAnb1jWe+izR5z5YRB2TTyUKEyYbNQn6ZSCcgmwcuwkb4gPx0s78jbqQb37JpQfsIh6OsUd6xINL4TxBpjQWBf4TJDxe/d37P9Ww7f+dctgz8zsJrf6uMEvR4sVSoQsrDjnXLrXnNq1bNEY4Sxj19/clAUMNUanqhA8gon/pBY/TGqz9RR+/ie5R7PZ1/EeRD6sCGimyfw4620rrxNlBUgaqhsAkPV/T1Jo71/0e8IUuw67uPyEmYsaSJmZJCdSrPP3yvlUrpL+NSDeFJngACBQA/gLqC90PQoUQgSFRi/U5LP1BkPR+eeqGcmGhd6nz2Ofr1VlTbZAUlEjAqhwqsTgeByAi1wksB4ix3Zjt8vbs62ZG+Nlv78rOip2ir9t8nY6yvoMIeefoVGyipts9/7XzRwvy4YYjvsw/qjNj4jeHFaCZKfpn862pq/Cb4q/9xlf3tr3/1Y1fPO/drdpwMhwnjG9Sppr0knFAEDaA3abEHhI3ydIKcbX/CiW/yeyRQSFasWGH33XefX6I3a9YsdTq1dsftt6hzq7bPnHmGOn2VM8cXpJeWfhRan5Qmyk5nm9oBAaAZdZ94aydf6DejRBhtjFiFskcd+HcSJ446/+eef8l+8av/sRmz5hqXJL6yfLlVVtekmTbRgn0D8EeXysTpY4yI0hk988xzvv9k48bNtmz5Mu/gWTvNyCm84su2lA8slnBKecJX3uE43v7Vy5k6OhTCJDfTrEYyOJIsUFz9ZmaElkqariB7mu7hPOV5KS5yl31L5OORvQ3xUPrQQ3TkN8ooccIo4Ymj/yE/3oNu/AYSHsJNuDBDQUd4x2232957T5HC3WAc8cuCQ0a0URJQ0pWNOnrqpcSefup523+/RSonfR2jkuCW+r2qqjoZxiP2yCOr7fDD91IdsEclGW2coENe99z9gh177CHi7U75szwnFDKMoQLraBf/dXba5MlNogF9j8onMhQWDvoyJ4wYRjlFWM8TvmRZIbTikImVK1b6pl21WI/D0cRqTE572tugjBLiw18MqjDCKIq48ehLMVXYqsoaKXPD9uqrr9ge82danxTbFSvW2ne/90974vGHbfc9FtrsPfZCDXD5QL1D50TiHH+qzqB7eh998pp+J15mJpNjZVkec8tNN9m7TnmnK39JkcqFJZzH8WgOfvSt/JBLnLyEUeIyMwevmSnJ8UD8RhGnnCzrIUFw75HyhVECH8OLpAWvE40nZWS55lNPPWlbt6y3Qw7aR8Y7+0gwHtqspECGgXGHSzJ6hxjRrmq0wuIG6+4VfYpqpJxX7OQVcbkbVp1dHfby0iVqg0eKV5API765nFmRARm9Q5KLHDU80K93ZBZtWnxTIBleWV4kQ4L9Mtxg3qeioOjCkxKSMmr6+3sk0zBM0v40b9eiK8o6ShyyAVnJLCmj7xw88efLL/cBjPe85xSVTQaWDKIdzRutt6tFSXZbhcpXJb6sl3yET2njtVLuuTCXdoqBwt4MBkOYzS+VQl6mtswM+ojfwVFvE6bOteLq8X5gSeIT2nNOBquhkSY0b21vc75lFgHD5LDDDrcD9j/AL57kcAJmGKgzBtDgAe6WikE25HCljG7uVrn1lhvtW9+4yG7T860yts44/eP23ve8244//o22nxTsgw48UM99bfq0aTIAxhl3mTQ1NdgsGRqzZ8+0uXNm+7G/xxxzlL3h9a+zd779HXbEEUfaG1//Bh9gmKA4m2WsPP/c07ZGBmZVFfeiNFl7e6vjAp137Njuy2i536aXfkZ4x8lvXMa4o6XFy4FRwqzEpk2bfZnWiy8utZtkENxyy61204232L8efRwmtrnKlwNT2OcocokWyNbUHphxgYYuM+XiCSRDJfF4cpm2JaAN45AlyANmSlatWm3XXHOtnXHGGbb3gr3dEGV/G7NBSebSXlgimAaJiAePA97evP3RX5C2WoBc6idooyyrj/5DfuIFyuAzJdQjmGNIF5TaI48+o/qYb03jJ8sQkVGy9CU3StgbNyh8ComII/MQBiCQkGKaKWUejjDeWBU+EMY/+3wtcUbjAHwLF+EDsvEC8Pu3jjzzThrhsv4BxM3Gx0X4wOn/CpF2/hOItCM/HDT8b5BNa6z08gG84xllyHdjlS8/rV2lnw/Z8uTHiXwC8n//v0DEy+aRfWbfAx8g8szmG+EjThby8aOOnI/lTwPiRl86UhQ7Gjqj4mpnaljJuGXJjys5SpvOwU+qUscYLugPBM1cUZNjRKWmptaFDko8Jyb5Mo5MnCwQF/yiHvmNEQGe3DofihvtF39chCUeDmUHPEif+CjYjKxGWnyjXIRFKOEI66PmUn5KmIrVd5bgIHCIzylbhKHjikvevD7cEGNPActE+lyIcsLHiATRwHCprVrfbO/78CesqKLWj/8tER7QkyN8UV77pZSBF2VghFtEtu0yHH532e/soYcfsk984lS74PyvyTCpFQ2QW8zycFRor+oI2kOHXp9toROsqGQvBBcwlkqWcZFhuZ126kfsZ5f+0E44/vX20AP32u9++xv718MP2jNPPW7Hv/H1xvG/LAHDsIGulAGKMkNE5wkNADacMroOQDtoShmgD78BaLTTKR7lCuf1prpnL861193gyyHWrN2gzombc6u9w6Nz4BSyIvYKqHMul5LAqUYccfnsMy/YC+roSsqq7MST325dPQN2930PSqmQIipJj4kLn6U1wOAAQrSJVN/hUoeSjC99lPLBhvYyn+Xg94A6KUVTOKnHGC1e7+IX8UNSXjB2MURSutAh7UHhtBnCK3HFd77JOGgCDcg3+Jf2w3uWTtAyaAiP4eKb825R2uzMJmexuhRBjtnNtX3VD6ObScFJRmGBFPtx4+ul/FCH4KE0i+h8mTGB5tRLn83few/Vp0lBWWLlpVLUVA4uuysrH7AJE2tMepZt39ohY1gGk7Jiyc4AewX0zqjjwkV7W/P2ZqXJKGQyvBhl1ScFKZET3aXwcpcJ7YmZwLRxlwMjimzmzOnCm/IKT5qWyoLRH8oI7Y5bsYuUxlA/Rp3ooSqBT7hclJu5R2SYHXbQQlu9fLMfc8yM0rTpk+xtb91NpOmzieM52Q6DL7U5+vvgBW/PAugYdOc9XHwPg5En8TkaFx7NtgMgGzdcFqj3kJ9ZIFykHy7V42vxoO7cqJE8hhdRqOBLZDWbphOPivLCkTRWrVrlG6AZ8eZm9ULxBfs8OIWLpVZDg+oHpCD5resKg7HPpm2OhWV5HjMytENmm5Ww75GgvaKMkwflYNCG07gw1PxiRf12s1x1ODjA0mAZISzHxWhgmV4hCqEUxSHJNdWdDXVIIR+wyjIZLmU9VlrUbn3d66xt+yvW3bFC+DVLDrLPgsFjjFfqsMhnD9gTwSZvZkMZqJIUULhCqygvkaJeZ+MnNNg4Kew+kq0GTtulT2qVYt0ppVqFtopaGZVKb1gk7lV/2C06trSheLdbT+7Gcvo02hd8h9xltkDkcFrjqBP4FYA3kOfiZKsWvTAOUeZZAsQT58d3q5FwTHdPT5fqulAGfqvdcvMNMkgulIEx1f78p9/bxz/2YZskg2GA2+D7ZGSpnTPrwwx3sfogTk3kd39vl8o3qPaltlbGCU/CS7iyuoC6nT51si1cMN9OOvF4++Tpp9qlP/mBDKaF1tfbaSuWLbVlry6RDO23atU/l4JSHliU/RGlpRXG6ZDpbjP2AKndqMzI7s1bNtvLvky0wprGjbfpM2aoLCU+K458f/nlV+zr555vJ538Trvu+tuVZqk1NE2xKdPmiMcmSAYVWUcX8gj+lpOSH0Yf9EzylvaA/FKQXHPCH15HaIvdFJYl3BU++3TllVf6/SMHH3yQaMxllOgGzr7KHxuA2ZKkI5AObYrfQJLB/uqAHNL/ctKZ1ObQF0blR9qjSt+eEMs54ZImKciTcglHTzclTF6058JopK/NnEKnkSsEAM4D51xEzsbJFybhl40TwDc6EoRQQOQbLiBww4/0wgGkmw0feO0K8tPOB+JnyzSWi2/xBJf4DQQOQbOAiB9uVxA45OOSLXdA1h96RiefzQf3nyAbHgj888uQzSfiANn0s+kA2fddQTZOlBfIvudD9lvEz08n3H8DNqMDHlTR/VhYOg0JGoD1lvAgjYmOiManAE4blgUQjXwi/0QvOnl+o6AkmgH89iluhXd/p6nCedix8cfPR0PlgJhaxWiik2OUlHB06jiA31FPcRJY/AbAkfRo++CR/OiwWXefFNUk9EoZqkQbcyU3hZO/f2fkV0/9+XF+roRIGZDwZ/YJoQc+kgDqdOts/cbtNn7STNt73wOtu1++GHbKnzCM8LFhFEHGCBOCfM7cubZkyRL78aU/sfbOdrvgwvPsyCMPV6fPKWfcE9CpDoCDCAqlzElOieySKlKSi33vD2v76ewYwWR6urVtu3AfNo7qZOkNxsmFF5wnhaHL/nL5n3ztNUsAurnSWylR7ygadNZeRyono5C+bl2/4BGfCVEZcIlmOX7L1SO0opOiDqF/tu0QAho/99yL9vwLS+wNbzxB9OPyxF4pjjN90yQ0RWhj7EBbnmkDL0tTSu0tb3m7/ejHP7Ozz/mafegjp9qNN91i27a3KN/ErxgG8KI7dQjkGzjCc/AyqMKHzot8F8448GSWAY2b38xm+eyG6Iuh632DHOXALwwZZeNxPS2VjzyTMZeMj2gLoAQuuJAxQR/6hTCw+e7pyWXxj3jwDP5cXlhXV61whI+ONc0I0bmimFKXkISLFJW8+AhDgjzIPzn4icvUGhprbbd5TfbSC6+orYl2PpoIHp02cWK9oa+tWL7WO3zkgErpo3zwBoZaaXmx6rJdtBP/DDGin75RN+A3MEC7K/BlZ4MyRBl9VSZSHrgfpdCmTZ2icsHP9L/UCWXHUXYFFeE5GntIcQfZyCoxJp1F7Q06qS2p3FJH5XqknJpta26Wf4GMkFJ7+9uPt1M/eoLdd88NfncFdQl+1A+0h57Qm/rgPQtBd544D5sLx54TlsSMHz9+Z5h47griW9Q94SMOMhac8AciLHkFjp6vwoM3RgIymnjUdVbGEY72kE4pG3Y8MShIEnpxTw0K7qDqns3o/X1droxiPNDWSQc+SfQxH1yaMWOmywMMdtorBu1W0TlmGOHBaP/ulC/5IbPdGFLdmmRScbmeGCV6IMMYrSZf8GHJV+FIr1yXFRfICLYWycpN1tu12jraVkqebRGPqG0JZxVX6SfZxAWcnA7lewSUF4M1KPktLdukXG+RkbrRNqxfY9sY8ZdCDU0Y0W/v6rIelVH2hnWp3fAskKxBjg+Ijv0MVqk6uMOqqro2Ka7ICBWMWY9yKbolDGxQdtULsoE+CIMk9TElkuGJx5Af7Pdi4IXZGGYrmZFhEIn9YCyVpg7aWnfYX6/8i4zpk+zsL33exjfV+wW3HPCCw7hYs3qFH3/8nUu+ZV/76jn27lPeaR98//vstI991N759rfZ+9/7Hvv6V79iv/rlz+3aa66yxx592NaswrDjLpo2tUT6Ui7PLLNTP/Yhu+x3v7ZLLvmG7btogXiwX/yy2meOpk6ZJkOk0m/BZyayrrbOamuq5Ed5oQPdZZHwH/T9KvQLNbU1zh8cy0ufUlVTbdNnzrD9DzhQYSvsW9/6gX3kY2fY73//F1uzZrNoUG3Tps1WvEaI7y6OetYPf3JxM/0vecI11Dk01Vf90YZSHPidWagf/ejH/n2ffRbIqNxmHN6xbftW+cmgRW7oyT5JeDj4lX4PA0ev3oZoiy7DsXaULXVO+ZDBGKd4Eo6VGLRF+ir3834m5EjiFTCFRp4XReCL/D1NmMQ7GC9g6hwCKdzOgDlBkX2PZzZOAO8h1LJhwz8ETRby08iH+J51AZFHFicgfofLB9LIfo8w+I+FYxby08vGz0IWz4DwI498F5CPT7iArB/x4lvWP/zGAtIeK1zkG98DsmH/k/t/hWx+OGBX6eWHy/7+b/7hdoJeacw0bPgEvuxSQ5JcVzh4ZzQ87YO2whOcCEsDZekPIz58w9FJJQWdjjEZ1NRNPN2oUcYobZFWlDHwCxcdGrjxxC9t9m5z3DCcyCs6ACBwDPwCj8iLTpWOJEam1aNQUI/rgk1P8qFTZyq/RIrwsL4z80A+gS9heMblbtAsln8xeuOj03pnScqAlLCXXl5h+y0+zNo6+0TMUusTbmyMg91VUldoGHVCMLZ3dtjTzzxjf/zzn9AT7eOnf9yXYLW0Nnvn293TLgGP0idFjsUn6pRiKVBaVz/iU+KMxjU01gv3NArUxXIKKY8j6oja21vsyCMOtZNPOtFHMt98wglOU+qTsNCP5V1peZJ4ADpRTupF9KBueKfTd9qSsuKgeIAII5RxOhDhxnKk29HRbRPGT7FFi/a32tp6W75slXXKjzXazExAT5ahYTCyL4ZOra6mDu3TO0VG3WrrG+097/2AtbR12n33P6iyVyj9YqXNXglwHh28CUf5qH9cGKYAHQV+XhbqFx6mTqVwuDEi/lLh/Zu3GXibsiqcMvJ4pAEE7xGO8oZ8gy/wI60sj0Y4/MDBaaR84gnOHl/hcPJyPoaD4D2W6m3ZvM2VddLwZW/iD3iCdkd81sezN0PV5ntLgHTyGwdZMHrLxnc6y2E75JBDrbWlUzIBpYnZHhkyfe0ygGps6tQaGSWrRYrU1uArTvGClqmMjBZyeWKf+A/jCVmgUMKjv0+45IwhyuA0Vq5s4mXTdLkMvEmTJrixTRzwFQncuawS/QCMgd6uHt97hVHvCoaMFy5y1EMKLPtYhu3NJx4tpW2NFNhe8UuJlJRmO2C/uTZjar098MDdTsMkm5KSQFsMOcXvfAdQJ1Ev7hQfJWnZq6/6fQ/IQegSYQHCkU82HcKQP4px4IFf4svEg1nH96yLcMg0RoN5D34P/JBblCX4jGU2HP9KW4pNvgzyYAxinKRb1eF90TnXPyAPoQmKezJ8in3mhLSRucwOQT8uUES2o4iDE9+jfoUM/3t6DP5wItxggXi0RHzB0jyqVfI0rb3HoJFCr/rtkzHBsqvermaxwg7xSJtkyxb5r1VdbhE/darc3LmRRv/Xr1ujfqLYl6siP8gPGceSMZYqwk8s/WLzdl1dpeRImfik0uob6q2uvsGXjqrBW++A6M1MoN4HJQdZyoxRQi9BSZDVvMGP3p+o/BgcXGjoxyYjR+RH+eF/BlVCXiJP+mV4sRIBgxhaw78INjfy9Y7jKOPLLvuNTZo4zk4//TR9Zlaiy2qqyqy7s82X2XHgyfnnfs2Xdj3z5BN2xKGH2Je/9AX7+U9/Yl/43Fl2xidOs7dIzk9Rm1r28lK76q9/te9++9v2+c9+xj7w/vfIAPmNrVr5qgwMlsaqLga6bfv2zZLJC+ySb19sv/zFz+3II4/wje3wwKRJU1QG9mRWe59Fu2XwAIOKGbX6ehkq4g3kZSov/SC3y3OaYafvYdy2vdlPmps6bZbtOX+R6qjCfvjDX9n73/9hu+KKq0RTydqicrm09JSOkEEF+BgHK8Vgpnc4OReDoYRBRnIfE23i6KOPtjPP/JTjRh9Hn8LyNowR6gYHnt6X5fgUvQaINvnatgcfDHtde58gwBhJgwHJgE9HhSdcgZAZIedJk/x4p83AP8wyFUZmfCAALiJ54BwS/45UchEWiMIA8Z1RShQagHCEiXDEDQj/rANII94DJyClnTo/AP8s3smN/s5Cfh7/CV6bXnL/nk9yAaQLftAsC2PlGXTlmaVxhI10x4obEP67CrOreEA+/tlyAOBEfPyDPyLMrvIL+E/fAnaVbzbt/GeAQvwbz7p/Lm42PN/ynf6TwuJf1YGrDbDmt7fTBTYNS5JBDS51KqzRlzdNzBUxUvalL1JKUmfFdDMjdUy55pYhSIhUljPNK8FFx6jw/QgN8aV3digcnpLw4X+9inP0XbjozZdFFbDmlunzQStQh1NZXmydLdusSMKEaejUYaK8JL4kLzrCoAvfqEM6/RhFjJFucPSRNAkkMqcDIYzfOqtyFZZIKJaUgaqn4Uu7FEaETfGdCF5MH1WnY+KeEC4trJCgYkNmkdLgBvfW7l6bv2hfP4KUE3bAAVyZFYllFhzPKKT8WNGHHrjPJktoXnTBeTZtykTviDhxhaMdWbveI2FIhxDLhJAzCFXKgsBkXXJ7R6uUyhavG8qN8oBCQjmo482bNtj6tats3pyZtvgA4SZlkCUEwUvwAHHhI+qDkTuWKFBwFDcUQQeVn/ShO5uUyQfwGQLnQcUXnUJBAKA9fPPEU08rTIE1No232XPm2bgJE9XxD/qJLoPs/SG+XOqASKrA5szhJJdKmzJlss9QdIrvZsyeY/vtf6C9tPRV4ZNmSsAHA4uRPhTz4MkkF5PiRr0CKBbOlqrsnX6iA4DxS1j4nXKCBi2AkU1mpuBZlq3AP6/hL6WF4uGKo/L2dqPIQ+Kv3j510D0saZL/iPhXSlgaFWSWJuGV8qcNMCMn5V/xcGkUMA0iYHCWV6Dg9ErJrLbNW7YKL5VbaXgHqbBs+K8QLUbEI+o6pTAXqXMuU4eaTryBzhyryswjJ7/1itcYPd1zz92FL/cm0D6p03QnDXtI5u85T0arFMKBIfFU4pHKShRxlKZua6hnqU+tbZCSGjf1s0G6s5NlltA3tVenq/g/KfFS4CRSWI7CEiKOlPWb3xWGqsPM8BFT/bHMy/Pql8wR3UmT4nEBGQdQIIdYwjU03G0TJzXahrVtbD2zYrXz8lLxRnGPHf/Gg+3+e26WzGvze33S6GuJ2myJL8dh2SBtifwBnvCH3vw3ZaC+k/zBaCuxLZs2+VKXKrVrwrqcFaS4o07/uYu2hl8croBzfzl/j98K5y4lmOLAtB4f3kr5JR6G34dEm34Z6WnQhtlFDghg4GlE3+ulhCJPOR0L4rB8DkOPtJG9FNNPSCpGDoqHKmqluLNPYZz4oESyguV6qQws6YJ21NO4pgl+jw1GLjNx9DEj1Jt4AD4YkUwX27ichVfZ5MyJaRivzKxxMAjLXgv1zuAHx9dWSwkvLZYMLuyzqjLhXl1gDTUFVl7cbd0dzBog49g/VWi33Xab75VDpjJgRN8Fc5TrW4Ucm9zLSxW3DJqobxEPcShLmvVTvQlfylQtxbqotNz7gTiookxpVqlcpRXVNiKFuZ/ZOpWDpchRPzsHveRUKB9Io874zbJY6OunWKp+kIkMIlH3GDHwMnkzoMM+maeeesruu/deO+mkNztfsxwXw4vZ7kmTx9sTjz9qP/vZT7w+vvHNC+3WW2+2977nXXbg4v1t/LhGO/qoI+ykN59gH/3IB33p718u/1+78YZrZWxcZK879kibOL7ebrvlBt9L+KkzPmFPP/mkqnREBk+n92XMkLIU7Pxzv2pf/crZMuw7bOvWLZLxHLU/2g5YLYDch0b0ISKDyyMGGDp8WWG3NQofVajTmv6SwbcVK1f50cF19Y124MGLraZunP34J7+wiy/+vrW190pvqBY9aEvIWVYhiF7Kb0g4cmiItyX9dnkOn+lnGCb4wb8Y38yacXcQ7YIlhRhPLEWjYpDT9FUxwESfxYZ7ZuTj4leWuSJ/cLwPy4JmBpgZM26IH+inTqts2aur7Aff/7EMwl/4CWTePr32acPibcn5ItqBZA04wif0G7TZZKzrm1NPzsmrp0/Ry/HbR7zkB6I4/EA4wvIMBS3S4TcFJDzrk7GiiEElxHIApvRYNkO7JzZPRuPw45tfsOXMqnQVPr7xHr9x5AcT0BAACofjNx1SEm6vVaIBmD4cHZt3bkoHlwRdalx8j7g8+RYuwoRyR0Ok8400IgzPgGy+kXYS6CkPgPBZPACe4QJ4p3zxHt8iPpANn8UjGzbwiHhBCyDChR9hIlzEBcI/gO8RJh/yw5JHFk+A30GjAOIErgGU33kEPzl4EwfveUeWc/Azz+DhcGIi8Ru380rw9veYVF6rKJBQHJYSp89damy+Pl8Cd0iCe1hOPyQo1D6UVg/KjDdadfLic07XYT06oyEghpBgeQUXACJAhoRjSWWtDJMC30zNbee0IsrEUcKw95DyH+DYSJQkNr8NqYwS/gVSePrYNNnVYs1rl9sQxpOEeWdHmyvK8BGCEj5kuhbjQgX0J0KK9kCDR0iQHwoEApNTTZzK8qPj4U6VYSu2NpW9snG8vEuEp+Ki7EiYFqojKVR5xX2ip8rFshXWY1MXPFB8WJrSJ4Wzq8cKyyrt+VeXM+xik2fN8Kn5CuVdpDTKJMjpiMoqK3yDK0cel6kcrdu22pP/esj223tPSa1uP8ZS/aiLxIb6euPY5EIpizbE6Doj+BWOS6pV8d4Qp92owxNBqZdSFAF1nCUKW46hBF1k3BRKEXnkgbvs9NM+qLJxT0Wnn6gGvaAliiIGEKIGV606KBfuKK+sxQZoG94JSymHR32kXHhwf0aZlAlmcRiZBC9GBEVmfaUNpVFzzrVfvmqV/fDSS61PcRsnyDiZN1fCuk+dr/hM/FVXVWsF6gDUVfvsB/lhaPSILl39wrm22na0tdvr3niCvfjSq36CF7fDMwoGPyYFNY1K0fR6e5PSAM8gV8GYjgkDgxE/Yaf0UeDBE2OUo0bT4JJTWInQpthvUpAsdZf17HlBLiPnB9VO6I/8tCPxmW92VJtB4TLx08aN2+3b3/6xnfPVb9lvfnulDReo4y3UNylozFyEYVcqpa1U7bO/VwpJAQZ0hXW0d0vZ36L0YFtm3Fii12+L9lvkN0p39rBhXH2P0lOrsFLlN4LR1NshmjKa2+XLJzoxStROKyvKfTMwo7BUFXucSqW4FxXLQK6pt/Xrd6iItapzjkit8brfa/4MGY591tLarnDsMUjKCCOtjN4O6fe8ebvLMG5TkWTYDMqoGq5QicpFS8k80Q2jAoaApkne0Z9JafOL8qSQSAll5F6hxbuczoTSLEVS7YZT+Mor9KVUfeuIjL4Bybphpd2L0BlWXUhpKBRPstdA9KytLLHnn3jOipEFvpG7zxbuM9323m2cbV79ohWyL0uyAoOP2U1G8VFWqUd4QKJG8kY8KB5gJibNrqlOBZTb+Uv1sWH9Wquvq1YY+Fce8Iz4RVJORaXCJH/4U3q8oXzShhhgjNF1BGE6uS3NxAEu2wkn2pMeMswVMdUfxgYzo8g02hd8y8i7WEl8Sb+A8ctSLOExUGDt29usu227NdWxn63LairVD6jiOdmJPUIs10OuMOaAEjgshbCyokHyoEFpMCsATWkzvTJsO3yAAFxq6xps1cp1wpm6Zg+W2pZ4try63orKqiTbZcjgV1RulXUTpNg3KJ8q0YER8SpRg5PakGVqL0K+WrKnogp+4SRAyTeVo1BtekR0GpEMqBAO5dZuVUVtNtzXrPqXPOhss6efftoOOfhwpYkhIyUQ+qt/6+9stTJJbOvv0nuLtbdsUXuR0TzUaxXVMjSEI7K1RgZWrdpyb3eX8JcBIEKgpGLMFQ4pLcmi8trx1iWe6+wZsq5uZIkMFNGFgwaQuSxRw8ijfn1wxUWg5IboxMwCe2xQkPvES+oOfeac+3LYc8EgTZlwwQB/9JHHZOSNt2lTpqleBqTcc7Iap2JyUl6X/fXvV9icebPtpz/9ib3+9cdJNrRIRraqD2wTDuY39verr+ztbrPNG9f4zfrdndvtsEP2t7O/+Gm79AeX2OV/+K394DuX2MRx4+28r51vl1z8XfVRld5XDIm3B2V8drbvsMMPO8i+dfGFPqu0afMm8QeDLmISlQkFniWiyFUcPIjBBb8iD2lT21taraOnx1pExw7JKPSBihpOtOyzjZs3+F1otfVNflzuAw89aR879TN2732PW3XNROvqQTBBG9pQ0mXEMPqHMSIeFxoYC248yMGPSfEPWc731JboB/rVv9MCCUMqhEdHoF2j09D/8Z2jiwtlSPBEbg0OsqKhVv3wJIWpEY0r7Nlnl9gf/nClffGLX5fhdrEteWm5H4E8XvQky2ToSqZLTvaqHOqV1cQxuNnjJJkvnnbdR7RCGha6wMi5gFAKQT41/uQCsuHxz6aBQyF1QeMCJBEim0aEA7LpZiH7PRsm4oYjn1CagdeG/39LG4h0A0K5jme+o4zkD0AvXCjTfB8LsvEBcAh6R3wc/mMp9/wOGmfTyjq+Z3EOyC9vQNAiXEB+uYFsuCyPBIz1Lev+XyDoEPHyy+Pv+oTS48tC5FwB0j+FfM1fhHO28O+MzoiGqj7WYBe70E/T+MyQcFFgj4QneTOSSMtHcaaRIxS4kwFFvkQdiFv44KpgpeVpQzwjvFxMyJpxN9aFa4EaPsIMKY2QTeWSUzq0YPn6N+6X4NQmpomHJRyEpadbLdfb0eJPbg4mOsYwMyHwIoKFUTvyZxYB8qAAj7pUn6l9cv69jGJoIyA8SonEgt+yXiGFjM24jBqCpSKLPogqMBZvEod10foHPTxP4iKoMU6kGHb29NuS5SttyqzZ8mBWI914zD0nzHqwDpmOydcSYyRJeWQ6npvYDz/kIBkLfVLMpRBLgWOkDHoidFnaAG1YBuOkU5lwKEd0dj5SShkl6MGVTb4s60mjmcnAveIvl9vuu83xDZPMnEB/Hz2ifBKYAGlSdja/Y8BxLwEX3/non4hPfvrq786LAn/XMynxKPBM7bPMDoUbQY+gZslEjRsYLDOjDJ1SApavXK7vwz6SxRODuF0GBzMl5eqw2WzJMgKMuHETxrnhw10VzL4dceTRPmr//AsvuUFFEZgVwjCCTyiI171oBs/ErBAAX2Ak5YqQwqnMlIUwPusgh4JLYozUJbmXIkTZgYjjmepfmjFJsy10dnRSS5e8as8/v9S2NrfYAw/+y669/kbrVkcNDwfdoBF11enL0FgmJb/SCvv9H/5o55zzVSkovSob9KR1qF7UBruUBqO2cClxMTpQgGnfGAuMJJd7+yyzlpY2p+sAe5pEQ1WN+ESGmV6YgcBNmzbNHn7oUeHE7fyyrStqVLYCmzhJSqrshPXrN4rOzKbSiUMD8agUecLU19XZ8uXrhB8zkpVJ6cNYkrIDlHJDuNPJfyqe8EYY+ewIij8GCZ24vFSO1BYVXjhz1OwQgxQyOvuFu49qsldLLRDFj6UiqlGXh9B08QGLbckLq62leZsbF729XCS3w973rjfb04/fb+Mbat1QV8LKLS3DY9Yx8Ueu/fOml1iWmHhk2JfloIAxOMIo7KwZM9zQ80NDCOf/O9op+RwQP/opN3Tp/5CzuW9kBi8B4MF3H2SQ81Ptcv0LkPQMtWv9xCk3/y0MxRdsVK9Su5VMF3n7pCCy0bmhljuQkLOStwpPufjzKpCipy+iMWvfad+lVlPdYFXVdc6/jMyXynCrr68VbglfLhBk5nP9hk1e1wwOVNU0qJ6lvJVKyS6uUC7CQcplUQmXVjbYuHHTpbzNVHoNwrNOaXHRJQMDkp0ymnv7uKi0zO8qGpCBykZtlnPhtm9db8P9262zba2w7lDcHnvwobtsi/yZRWA5IXtTKBDyDYNyUPKGekaeQUPuh2psavSZWmZW+nv7rVvtrSt3ehz3DyEBy8srnbd8OVkvvCU+LuNSReog6Stef+qzID+zDTjkeWwAj7ZFH8pyMmiGTEFQ0VbpS1kCxLHcDKzRf6xcucr23Xc/52HkE0s0GfxA8ad2qdePf/w0WEXf1YbFP8hU+uP6hgaF67O169a5/KHNc4QvM9HIWpaf0ecwo3nAAQfYNy662H70o5/YkiUv29e+eq6MsK6cEUXJhas6v0MOXmxnfvJ0L8f69eutedt22yE50ioZTd+Ba2vj3pLtfp8UsyHwt++3E10oI/Kprb3D1q3foHDbrFJGTo1wIA3SqpNhMmnKDCspq7bzzv+m/e3v18pPRmA3J7MxaNAvkrFPiHaPrIA/kyGCvFMgf3obEvAMPRygzYQjLMcFUwfUM220XPoDv+E9TofkwBv4vqlpotXWNvidWldfc7397Ge/sNPP+JT95Cc/9TtZKiqq7bTTTrWf/PhSe/e73+11Rj8c/Qp9ti9Fc+Mp9dU4cAMXZCZ8JF4BsQQJ+eSyiO/KAZ4IrTIH2W+RFpDvF/5jwVhpZN1OQSYXv+NbNm7WP+uyAO7ZvOKZDZsfZ6xvkW+klf2d9R8L+OYNWi7wiTyy8eMbDuB7tozhh0NhwI1Fm4ifhey37Pf/5JcF8sm6/wZjpTEWZMNEGccCwgUv5qdLvKADEHkTio6I4AgZ6IWwY5Q2HA1GsT1+UsJQ3hmBSKf10PD4zWgyfhGGxFH80uxEyg/cCMu7X7SoOPENIP4ojvAmMx0D+oABIyVFHQzHTLI5EYXBN7rTsUgBxaUR7UE3UCgH71EfvI/llLi+JwPFCSKXZjuHrbIqrQnFIbAQVFl8iSuEkxIgHClb6lz0m1kQCTMmTbY0t9nhRx5lDU1cQlas70PeIZBv2mCLcUYSQy6k7737HjvpzW+2CRMmOP2cTtRPrhzQxKf65fid5bd8vo8wPMEPB9BpPPjgg7bPPvv49Dbh6bQoE/UUgpJOi3XnGE9Rv4TlSf3jR7hRvkvxyYdv5J3FCYPAO1SRjidrfg855BB11L2+nOxAdY5Ll7xo7e1tXnYMGabdJ0+ZYtOnT5cSVG8trW3qOCqk0IyXYt2qtBOuKIeLFx9ojz76mH6ntpDNmzLBU8z0pQ3UiRZevyPgTjnSEh6UbDoQfuMwWL2jE6lx0fmRd6Sf8kjp4cABoxC6ssYafFBcMYbY61NdI0VReDD6uXnTxjRqpjRY/oMCw+ZY9gkkOggf4fvYE4+7ovLLX/1a5ZByJ4PAlzQJV+ghO8XxAHiilFDupGCz7IP7HkZ8DwDthHRp3xjLOLVA8RojgvDkiM2ZM8uWLN1imzdvVjm4+bzfDUY2nk+bVuW4lDL7lqOld6xut42Iryptxw46Y9pXv/LmpD7W9LM8Iu2jYFkd9INPAm/qMhwAvi6HnPAJaDvE4xu0Jl3KShzqi6SoU+qHsAv22dOkB9m6tVKYS4Q/yrfyXrRwL9u6ZYMMiHZfpjKkdGjP5EzSaelc6t89bbVDPuZQ87RpB9QXJxCxPIeZA9pbkp+jMi0g+5v3KDftPOgYYSI+7t9pglI7utIgvsfvAPgOHow4LKUhSE1ttT9R0FP6KQ3kDI4ZO3iYE+x4skYeWcDMH7zg+MrQra6rtpr6Gpu3x27WJ/qtlbLKstV+iVeWfBUXi59Lq9XmqkU/ZuZrlL4M6O5hKaLqcwbE9wXMVDQpT5Z88ZtBiXLR1mSccOR0ifCtFY9KnskYLSyWbBvqlpK9TcqrjGqMkuJeu/6GK23CpBqbMq1Bfr1WWCK+Ef+x6gWZjvnFMccsm2xr6xZ/turZbq07WqxF7+kUKaeal5mBEPIuL61Q+eukQNfLgJkgGlSpjuFZaEefl+gHb3t/KT94u0IGBIYPtelLs0RTnwWT8UC9YOwUqw0z4IARiMFXVcmyp7Sslxma6TNmSmmvk2JcozYzYJ0sl5SCyxKiT595ls2ZNVftuFzl6BANK3wpFIYHp1ud9olP2Qc+9An70lfOtVXrt8hMV3tnxH6oyLrV5W1r67RhyY6W9i5r6+q2Aw46xObvvY8998IL9tWvf12GhYx4yT6WnnV3dNpzTz9jf/3LX+y4o4+yuuoqN4pqZVDU+V4N9uRIrolP6I9ZWksbp30g66O9wuN8Jy7l5NhgDl7gG4YhexlxhJk9Z65d/pcr7Mc/udTrpEeGCcvnmDFvaGgSL9Fmkg6DY5CGdoccGpUPCbLvqloHZHxNTZ1oyYwne47SPhFO9mtsbPK+kQ3rjz36uF166aV29tln23e/+1275557PL1TT/uo/fBH37O/XPEn+853LrYTTnijjZ8gPhYfqHpdTjIjzCAJ09DOGz7wCi6j+ASQphsl2YaMZ7iA/DABu4qTDZf1w2XDAdn3LBAWpo14u3JUcDZcAOmGsMtCNu5YQJzAMXDLxsl32fwjz2y8bFrhnwXihiM8QBrhgIgXacS3bHqBD5AfLsJmwwP5ftk0AL7l4xZx8l0+7Mo/4L99/79CFt98GAvnKCPOf9Pl6j2N5BSpMTJ7kDbgKoB3tlF+OiEc8eh0ma4NhQLHu//m6TRPimeEGd04NqKOiI3mEuoK9Br8PIQi+gsNlOUgEtbCbVhxtm3ZbP293VYmPzoEXwuveNGh8x7CKHgTx/coB98A3sHrNbwkacXoLTii5IJIYMWDOEy76kG35YYE8o0ZhCGVhzJxkSLrp9t7+m395m1YfDZ1+kylW+TKPR0WClYa5WaEMqWPkL7n7rtt4sSJdsopp3gHCZ2Drj6CniuXKwYS2qKax83yKMA74UgzlSMpPYQjjTvuuMMV3j333NP9yAcFFeUFBY/8CI+/4+Cj7/BPyotvFco/3smLWbiUL0ZJMkxcmVYYIMKGor9t+w4J/ka//ZrDC+qkxDZIwWEtNMvGWltbpIAMSdHudVzBGx5C+Vy4cJE6/CpbvXqNp4XSj+HApZAcBxplgv9wlIl6Bj9mT1DSfY+Q0kTx9L0EvoZduPGutKivwBUFF57YOeolP0Y5eWd0jW+8o8i483jiPdEglV3tS3liZMG3u+8+T9wzLBoylQ+HCTec8GMkG/p7hy86wC99MsiZbXrqqafV6U30kd3KCoxm0dQ3gxb5BZJk5/zsufKueqODZCZMwOgiaaM40PHD1J67a2KUIcncMJQnTGxUGuY0pe58WZ3aXmdnu3hnD9uyRUphSVoWCfjMlOfFMk/KDH0wiPmq8ikYNM8q7GlmLxl2gNNNLngYPCJswjFKxwBJ4j2XBTJ8+A4QhNF+lD1wKisvtAULamRErVE9y8gWzspCCkiLzZoxyTZsWCWeYwkR/JDavxt7ck4j0gMHfoGQ54GRW2hdnV1eHmbwEn9Bp7Q8kN8RPiD/d1b+8I3fQYuIjyMMdIKvk9xKbZJnpIHjPegJfry7k2JEu0RJBAXemX2F/qksykd15/kpHiP1nIjH0iTq1w/TULgUN7Ud7ofp6VfblMI1Z94cmzh5sj340CNqswNSojk+uE5KeZ3SqBI+nC7YZFOmzJWyN0HGxoi1tQ9b87Y+GUrMQtbr+ySrb5im+moS/9QrbqOVVdT7TAvHhvdLztZK8e3t7024CidVmJT2Gtu4ab2tWbtS9byn0sC4YQCgW7h0qb+RsaF2gPxFbqoAki3DrsyjCAP0gRUyEiolV1B86+saRRNmtGVQ+2w/RmmpGyYsa25r78zRHNpTZ9A50ZP6wQhxg1W8wWwPy5i6kenyh4gYdpw+B505tIOjsYcHh13uwyErViz32YaWlh1efxgatNUyx7HGZww4HKSnB6Mtnazme/EU9nvf/6Hdcfc9Mhjr7SNSnDdsarZr/nmTlchILJBR4rM8agdlVbXWh4goKbN2GSWtUsAbxo23d7/nffbqshW2fsNG8RuXJQvHikpr3rzZvvaVr9iXPv95O+jAxc4HrKrwCxSFA+0KenJXDLIauUz54Sl4EXrFYFa15BvlQhYxsMEAE20o8euwbd3a7Hy3337725133G2XXPJdxePagn6ftWuVEYZ8pVUir6A7PM0JaPSP4EaeCUbbHLjQbmhxzDYjIzA8KyuqXP5jFHK63LJly+zrXz/XzjnnHLvsssu8L/vUpz5l3/ved+2iiy6UgfJFO+igA8TPE5UmhjyzV+gA9Nuq99KQhTneQEblDBQ/TVB8m9pw4JTAMc56JCZLLiD72xtsxmXDhwsBMZZgASJc9j1+Z8PmOwiMg9j5Lj9spJWf9n96RrgsZOPnQ75/pAOMFSf7nfesy0LWHxqGkM268MuGzcYNCPwDn+zv8PtvkJ8mkP3Ne7ZeeI/v/3/yy0LEyY8bOOGy6Wdd4ACM9c7TlwTRMERPhLJPNaux9EgJ5KjaKA8NkpEL4qDYKPmdyi6bKekoAcLyjZFkhBFAOBxLQRBAKFtKyEeLhKnjCpA2f0AYK/KSws++FKWnTmX7lk3GuuIBlt6gbMmfcNHWUARCGYA/Uuc9ykOhZIc/AndUkUxKMwKVe0mqapieB5/koo79iVKK4q33nZtDFYo8Ojq7bVid+VBhqa3fut0W7LfYKiXk0u238Iji6ekjkiqb78+QErRp0ya77bZb7cQTTxBuaRO/0wQiCLwMdID6iV/wGc94j9+UA/rzDn14UmaMDpTRe++91/bff3+bLCWCOIShswAIhx8wugQsnWzGyJQLUlUZPJHP7wGBBy55KC096GySglPio3DUBeXCyCwVXZa+9LwNoXAodBV7NHLpEG7LFjZYFtue8/e05h3b7eOnn26nffwTdrqev/vdZd6hsDGf8vFMeed4yHkEwy4ZhDjqCqT8SGc6VtUpXYKCqm5QAFGipfTKWEE5FRX9+05+QWHVk8JR++7Hd6XjdHGXW1ct/CkLdY+SPGniBN+M2ta63errq23unJlqV71qY6OHMFCGLrVD2gLxGYXsZioklydrz9lsyfp/qqShoVFtq1SKNhfwqRDKz5dIqZ3AZ/CTL/8R7dk7tH7dVl8ykRRwtS+OlhbOAJ18X3+P1dTKUGw0W7NmtfMHy5KY1WIp2JQpE6yjjfaZjAPSoE0UsjFFnTP7PphsbGvbLl5hjX2arcnuASM/HHGBaMvO66ofDHe+UV/OdAKKT92mdk5c1ZnR6ad2jeIiSjtOLJlQipJRXXbY4Qfa6lVtUvooL/XSZ4P9Xbb3/Dm27JUXVc/DvrQSOcjsADdMS/N1R/3ioDsAJtQLuNEOaBvc/QHQpvjtypd+e9nkeOa/+/I1QZSZ8gcNeFJGXLSzoAvfol2E4Y1/fOcJkEdKMxm8tF8OwUg4cyCEZDlKkmhE3ZCmyKeIwkvlZj09ew7hfcrvcknfCUc+5ZzWVqRSSvmaOXuWzZ23m61es054MeLMchtmAYqVICP5ffbgA0/YT378a/vWt35k//uHv9tPLv29nX3Ot+xzn7/APvvZ8+3Xv7nSlizdIOWU2+0ZwKmy9g6Vt6DcGpomK+My65RSysAPlziy5Gt4pFL4VMkg2SJFtsX223+xeIzTuOBp7sLh8rwytS3kl5AvUhmKh61E/En/wwW4vmIAuqtMHOfa3sEFlGaV5VWiFYeSpP0MfYMqKxvxlTfLjNgz7INLamOqQX86l3o1MzPZ56dMdXZxlLnkvAN1n+RHqdIqkyuVUsyhFMyWsqSY5csPP/yQZECXTZo0UeVIPFZTW6eqKfalRVUyKOpq6q1ehglyB0W6Wo7+iw3kHzv1NPvzFX+xr0ix/vFPf2Yvv7rCvvK18+1vV11rLy1dYavWbrJlK9fakleW2yvLV1qLyvzCkqXe7z36+BN+t0h9PUvA1K7AXQU77NDDrFFyCDlQU13lMor9IpSxo7PT5ROzoLTDVMZkpEcboW3R32F4MdAEXydeZqCo1PPCGNm+TYaYaM2S4yeeeMrmzt1dMmiDffPiS2TEtiovZrTY30Sbl0EiHg6DEB4lT4wi0sU51XP4pNabXJUMUBie9s6AE0bKvffeZxdeeJH94Ac/VL5z3AD58+V/srPO+ozNFo+TBINLftu/H+rDcjyVndMtJQzhOU4fxDhB9sIZNCfyAz98fABPftAp21ZdHn7kIx/+txvdAd5DCGT9A8KPMPnfIz2Ab6PEeC2EH89sOilOcjR8IAmWUTyzYeNJGiG8yJNn9lv2GS6+xzP/PfLMlikLWYJG2ruKE2nmO8JF2Kw/6eEfvwOy3yPPrH/2dzyz5c5C/u98iPIBgWM2rWz5s5Atz1gQ/mN931UcgG//Lc18Wmbf47eD3hkVLlbDKh6QUGleZ0ufftQq1YcM9PVIUZTiIGHiZZRLnRZx1HCk2KDg0kEBjM6kezvUGBlNluBUSN8crgjW3TdkVepUJu62j3VJmLCpDeWNvQDglLp94U5jhXd93aU89BvlqLRkxCqlNKx76Rnr3rreRnrarIojJdXI4XkXeKoXcMV5mvKHFsFDQLQnvuE3IKGGksgpRggvRp1Hisqtc7DI9tz/YCuqa7QBlUUppjTBl0LjSJL17DLeWOvKKS/sy2netN46WrarjEP23Msr7Pi3nGKz91zgy7koEspMUgikrObyJ6k//uH37v+2t5wsgczeHpVLwhWaizIqB2UbVVgoC99ckMmBUNQ9vxHMKC0sA4I+xMOw5HQaRoG++IUvuHAlDcqGcCcc73QiTNnTiVCnbkh5HilfMPJ2kIsLENLD7/wNrrmZBeFC/gP9DCQUeuf59DPP2qbNzVJup9izTz/pytGM6VNdaWUUkeMRAR9ZVLnhL9yOllZft/76Nx5vhxx+uK1bt8FuuP5Gu+v22+3F5541jsp821veJGWZtfPUHLyb6AHOlIHZA/BIo2SjSh8Q7ZsS+Bpx+NH9wlFGrxFScgOGssd3/yhHHOoj6IsRSodNftB3770X+M3Cb3zj6+yIIw71deYsU4QHcNQ34egsUYxoL8uWLbcVK1bZG9/0Jk+XUTdojsLDBZnPP/+U1TeUi6a14h1m4bwYCkclKLzwGR5mQ2elPfro87ZgwUyFZ6MyRpPaufMVnShtqkKKT71ozYhpixSShaIhbabfTyHqlGLwr0eX2/4H7CElBWOEulXnTptUfPZJ9fRu8jtPaqoZwCB98bC+c4IQ7/AI5PI6yblE3+SglX8VXsmltk0cqM6Si8TzyUFzFEyfsSnGICtWGPZsFctAqrUH7n/Rdt9jjlXXlsvAR5mstLKKBrv66pvtpJNPkWlTbD1Ks1h0FxmUgwiIkUOVKgdXMnJ5I/lRKjjBr1LK5PPPPmMvL3nJPviB9wvvxAfwHZjlYsuL5yjwG8W1W8qdt6scz+DvctbbXALaD2HIM9GGzbfJyAYj+BsDG3LwnVkBlDV4khO0SiSzMRq5o2Lz5lV24puOtuGBVinG1Oeg5Fe/5HW3ywEO+4A2hSUNVlE1xYrKJkieFUtZl6IlHDE6uSQWnoqyCT2n1WP/esxvLK+vq1ddS6mUgvuPq66ya66+RvR5WbxQa/ssWGhHH3mMHXv0MbbXHnvbYYcdKYVvrm3atMVuu/UOKYaPyDDZ7keFs5af5UocOtIvRZUlWBVSyGUSyb/BquumS+DV2T33PWWPPvaiffqsLwsR4Y+slAwYHui2Hc3r3fV0bvcTJjn2luWEzIowSs6sZ5o9g95qx6IjftDY7wsRzdnTMDhSavXjlV9Zg1+C64av6E75obvLCTmffZU/8jQth0sHbZAHfrTryoq0mZxT36Coei/RLw3Q0JaffVqGwbTJdtppH/UZ1dWrV9qrr7xiLTtafIDmFb0/+MCDdustt9q//vWo3XTTzfbAAw+4w0jYe8Fezkuvvvqqy48DDzrYy/vSS0vsxhtvsiuuuNJuve0We/Chh+yOO+/254oVK0WXXnvHO95m7zrlnTZ71gwq1fshZAxlRN6R3p1332Nr129QO2NmMA32kR/yw2khHsRYpi1EvxJ8C53o//hOutAdme/+Sh8jiHZB/1QrI4l9OFOmTLa21jbJrUf9VnxfeaH+lllg35sDBdU+aCPkQXphTCXwhpFe1Y4T26a9KeBFv8gKAu4ZOvLII+0DH/iA38Df0MBls52S3QwIJcMinkXFaSbWB5uUJ/giGZDjPlqjcMhcBo7KK2qsu3fInn1+qc3bbS8/epqVAC8uedE2bNwgeST6SgYXfexjH70oiOUMpWcIBVw+JAE4ChEuwsZ3fpNeSjP1DNn04j3ihgu/AARRQH7eQOBKPlHZKa1/L8soPv+e92i81/4mf57Z8PGehezvLA3yXUC884SJsuWIb2OVLZ7ZcED2HeB3uAifjZMfPnAOiO+BQ7wDkQ6/s/WThQibzYf3cAHZ94Bd+eX7Z3Hm265oMtY3AB5xoTrUb+XD3bb2ledt/fIlVl3GWtpiOS6vy43MyQEIF0aHiMuSHgQvqboggMZq+AgVOhGepMFxkD2Dw1bZOMmm73WA9XAEqvLF4BF1XSCz+dSx0w9KhS95sPZfHKJ0CqxsuM/WSOkaaG22sgLhXFyoTrJjZ/kA6gO6IPSZncEfB9+AK0/KgOOdZVfEZy05nRPH9fUPF1trz5AtOOgIK6iutwGVRWqt0pHwAU+5YUdWmKrTp+MtUqdfIFpVlBTYts0brKV5i61cvdbWbm2xN578DqtumKAOTflIUCHA/EACx3fEKiQ8d2xvtv+VUXLWp8+0CeOafPkSG8tjJstHWFQuFFFXPiiLhCH+o8pLaq+EA0cc4RKPJhqxCfHyyy+3gw46yPetsIfFBamQ8fA54UoclsahAFFONz5IRWHooKAvT7650JW/08frQXRxHDCOUr34kdCioYoiw6jS10ffdfe9tm79Rim+lda2Y5s1NtSqw93mSkBjU5OtXrtWZYO/1NZyNGDJGOuUx42faD/56c/s+BNPsGOPOc4mTphkL7/0ktLZbv09nfbuU95ifT0dvjFWsZOSAK/n+MQvK1M52eNCG6Bc4J2MvMR7KoIA/1G+8jbntMp9078IhyJO+vwkvhsjck5L8Yk89FthlC+zkByZSUfL3gum+SEVeWOQUm+sZ2bkrrysQjQuEJ1qXGlbLb5605tO8FHKRHfqmjbYJ2VlvXV2NNvue05VeozCqdNWuo62Xhg8YCNxqZTNJ5980ubOm2GTJjfKr1tYEz6VkfqiI+XWZsrwr0dW2XHHLfIwsFqalRqwZ59bZrvtPktGJrTFQEIRTIownfK48VJqKxjAkNKg9gG+vn9NnXYciwru0B/lWrEhptJKdRAA/omvKYf+A/Sj3zejYoSI3k4Db6nKg+VhhEPJkZzySdtCW7litcKX2IxZUz2n3j7210ywq/5xsx159PFWUl5jvTKcS8rKfDS6KDe4Qr5+yoVikSxySwioSORnasOl9vij/7JW8d9bTz7Jy8WgjRuDHhkuxOV+5oAywc8c3OAy1BWcXD8u5zwqfxx8hHN5rHiklZToxLcum8XLzqv686WiGK1Khxkj2itK24MP3CMlq9nedPyR1tstWVqCUYL8HpAcxDBmf53aa1G16DDByqsn23AhS5aYpej19i5Ke54skwGXYtEUJXDa1Gn2wH0P+GzRvDnz7De/+pXd8M/rrVlK9PFveIOd9Zmz7ATx7u7zdpNhsrfNUPhJEyep/U70uAcecJDtt98BvpTn9ttfsscef1BG7UTjAtohyWWWHMkaEC7Kr2Ki6muKlZZPlrFS5afY7bf/0Xb0McervAyqqP5UXwXDvdbRstV6O7arnxnwY4E5bQ5FnxOvaI/IcIrFUiRoSrXRVmqq03JRPo4otaq68TZpxu42UCzaSMnkFMqsrPD+VG0DP+9f5I/yzJ0efMOIJH3qSpXjh6KgxrKJvKOtRTz0iD300H12x+0321133GqrVrxqN914vf3Pb35ld95xmwyQm+3mm270Zb5PPPaYvfLyy34HD7PsLH1qVRrNzVtth/jwiScftzvvvMMefuhBu/766+3+++5xGTl96lS/s2T2zBn22bM+bdKBXQE/9dSP2fve9x57w+teZ1MmT7QayWUGiNgnheHB8rBu1T/G/pq16+3Kv/1d/NBjnK5HPwHfwRO8Jx4dNpacOv/leJnBFp4AfIN/2muT0mdpnRvW+iMN+kmMAtLkQAJmLl595VUfnFl84GKXLchOaIpcoP3HUmPoHQYSeaWGpzwVnleqzPtOxWWvFPvsuO2dTf/IYfCnz2Hpb8Kblp4G6IjPEqzYT5Ty4feIG1DE5cZ44jtfFKq/LKuSsThgz72w1PbYcx+rqqkzDml5aelLbpQMSla7UaKKuCiIlgRjShhIHdXoM/zjCeS/u0DQM9ILB2JjQTbcWIA/lZgNk49v/M4PF8DvbJxsmKxf/ndclC/fP/yCwYBs+QG+Z9McC/CPOBE+0sFFmPi2K4g8s5CNF3jEM77vCrLf4j1bLt5xkd7/xeXDWH5Avv9YaUT+4QceUf/538aKG36MJBSpMdSVDtvql5+xzuYNVlOuRiolggbHVDaNsFRCCYFDYwN8NEONPymh/Ea5kzKgMK5I5tYho0xyeoVysarxU23OokOtY1B1rjis6XW85QpzOKHs+z0mCp8UOvJg3E4Kcvt2W/7UozbQts2qJdOZzWGtrkr4b3yHQGPkhvQZjQmhmQU6aJbtqFT6juCRAC0qs76hQmvpGbZFhx5tw+p43CgRTqQrrBJeiu9TtXpn2r1EimOvlERmb3Zs3Wzr16yxBx95zKbN3dMOPvI49aPqxCR0MQAYWQUnlEpwZzp7iTqL5ctetfe9592u1KEYQLs0UwK21Cm5Rj0KB/3GLxklSXmPdhO0gAYsl2OkBwWJDcss3frkJz/pCpXXrQxQwvEeNGKUKo0A5ToSIcE3cseP9BlRRYkCqGuMGejt/CW/UJYpKwoWU+Qk78vj1BFcfc21ehbblo0bpRgV2OQJTbZ543pXAnqoMwXmpCZwqUR5UFqky+bPPebvbW884URfOsCyhT33mG+HH3KoPfLg/da6fau95c1vdMVjhMvScnTjD7I4fVAu5QvdkgwL+ia6wT/kyzfC07nAQyRAGd2JXnTWpE15CBvpOV/ryUg1o2Gpg8UgSaOKNTLKuru6PE8UapZp+EV2CgfdE99inJSok2Nkjs6b9dc1dvPNt/iGfjZiulEqIsNX/f09aq+ttmHDClu4cJ6ipKOh4W/qntPyGFDwY7ZHKu2+e5+wGTPH+zKsoaEu5ZVoRNumHMxCUC42GN9993MyZGfLWJaBpI4UvpQa7CedzZgx02prUcaYaUttj1FqlqMx+8JdI+xD8WVkoiH4dHW2+/IP9lPh4BMU/tg3lVziRXAahVG5Rk35vS2qh5Q+/E760B6FXHGlILKcoq9ftJb/ju39MoQ329777OFr/FmeVFJaY0uWrpVC1GCTp82RvBLtpWT48q0R8kr4gb8rIv6HX5JdDNgwU3LPXXf67PJJbz7RywS/eHsAV4/Pf+AtHxhRAG/BZ8yU8E79YJASNhlbyciAptk40AfjgO+8kyrtD1rRln1kXnwEzgB0QvmC/g89dI8M/zZ73esOsYHeZqssA3+1hQJOiup1fDnmubC4zsqqJluplP+hkWrRq8S6pJR6O1BdYfSgsDFrxl4INoNzEuPWzVtt/dq1UqrvsGWvvGxvPuF4O/PMM2zRwgWKNmScStan8jKI46fCif99sEepMgI/fvxE23uvhXbIIftKwW6xW2+7R3VSZPstPlw0kQFfwq3g462gqN4qa6fLMKi1Fau32FVX32KfPPMLNnnKDBk17b4Ur0g9T1WZ2nBfh/V27rCBnnYZAr1WKsWUI3tpU67QKu9ER3GPaIqizd4E6Nertgkz0QyLK+qtfsIM6xkps1IMJXhdlZvqR3FzBglp8SRteACaIddYNjmuqck6Ozrsheees4fvu89u/Oe1dvmf/mDXXn2VjJGbrL11u9rXiM3fczdbtM9ettu8OXbsMUdJxu1mBy8+wI479hg76sgj5Hesvf51r5eRd7yd/JaT7cQTTrBTTnmHve1tb7W3vOUke/OJxyvM0XboIQfZoQcdaIv329cWLVggmjMIaLateYvdfdftMlius9tvu9WeePwxe+apJ30ZEnXEJaAMEHE6F3doIQ+q2RQuGv39qqvt+RdfEk+o3iW3AHiRgUDXA/SOUY5BEwY38o3vNAPv18Wv0Il+F36nn3CZm4tLOvixr4aj8EmrpbVVhsMh9uILL4qG7X7BI303BqTv9aQeVVfk4e1WbZ48clXr+XhHIi7n3etcDj7mYkX6Zi5W5AmPY/Dwmz6S/p7ljsia9MTIHJDRSZlTO6WNUXbigodnDF7SIQqLy62js99eePFVm7/XIquurbdu0caNkk1ppoSBj0KYJTFjAhBNnctoxwKQYQgD/MNFOBcicuGfhUSU1zogiIKLuNn08Oc9wsR33gMXIHBLDWQ07cAj4gfEe3wn7Fi4hH/WBZBf0C4/DHHDRZxsnvjxmzSAiAdQBm/gAsqKi/BRvgg/Vt4BkT5PHDBW2Pg+1jeA92wYIOgdEN9xAVm/rMsCvyOtwDULkV82fji+BW3imcULOseT8NRVPv30wzsGRjc5urCtpdUFNY2MhsjaYxQkRnXo6AJHRvZ4Jw0UazbmgikGDuEIE3jwnpyEljoszstnlB1cHDfl7YqIlBgfnlID1gfvxDF0JOPV0OWtBivOV8fSIaGaLpbi8sAoJ/ki0MDJT/7Qd/w4SQPBxjsQZSFsbAInDYRglEdUcQVO2o7yV645enleKBvCXZROCikdkMKzPrZcgoyycspLoRSabS1tNnveHr6UjXDEx9igQ/JOCpzomJXOc88+Ywv3WeB7eSBW7O1BeAPkTz3HSFPamIzyMKoE4wgH8AwHUFb289x4440+ismSKYQ+ih/1yVKxMDygV4x4UbFRn6TEO3UXvBB8QFoox6SX/AmTFHvqAvpCexRzFEcMlA3rN1mFDDU6vj3V8S7caw8bV1fldwp0tbf6CDT0IB7pdra3G5c/YmDNnSelWzRFMeM3ZadcHBIAECfwDDrwTt1nHVPyKM+MCAK+OVVtgQsuUXahM2VjBK9KSjQGRtxe7CeoKX94JAyOqAvygw6+BET1T0eV6oJZPNoB+yqQ57BAOpqaTjfRN+11CvqyBCCWCIwfP879n3vueaXFrEOagYrw1dW1tnTpKpUfwy/NaAJkDe+RB3XL8qna2gLxYreHS8sfhLP+j2UUlLGktFDhquRnUuhbc3JEyklVudKjLZf4Mc3wDooMvC00FZ5+ioEAZiDhpXSqVbQR8uDY06S4Jb6D1mHIBt8TFgh6Ei7rB71xKBUoCGmGJG3oR1GAB6hnTr5hD8mECeNEn21SsvqUiTIaGbCKsgJbMH+ulMSnfHTYDUXavtIHN28D/OXy99FYOY6rZoSdGUWUEW5Jnzp1qtOIsMTF5eMdwDfyCLlFObJtC4i0opwBET7hk5uxlh/vAM/UjpOCyF4S/Nj/wCh6dQ2Xx7XLGDBXQtU69B2lSJGpKNULA86FRVI4uTdEPIKCndLB2ErH4w70iR8GhmRYiNckv3ukvKI0P/bII/asFNz3v/fddpiU4mop+MMD7OFhWbD4XvWBTLchlX1IeErhY7acpbAdbTICRkptxvTd7fRPfMGOPPJEu/a6B+yWWx+zkrKpVlU7RzJ1sg0VqC0U1Vp1/US75p+32sSpM2yvhYuk3HGsK31MGtgZEh1qKqtkQksxHGGArUw4lDORZ52+f6RDhj/H1g1au+QObY3TpLjhnZkm+JwNyj3sY5Rc5wJgZnqR+wya9HIvEEons2rIJNGZvolZeNWw9Xb3+Gz4+MYm0aHS/nnttXbe175mF3/jQvvTH/7H1q16xRbuvZt96P2n2F/+eJn94LvftO9955t20QVfs8+cebqd+pEP2EknvNHexZKqd77Njn/96+yIww61gw9aLINlru222zwbP67JmpoaRDeMvg4ZiCpDdaXNnTnNFuw5zxbttZsdecgBdsLrj7CPfeAUO+Oj77MffvsC+9VPf2RfPOuT9qbXH2VTJzXampWv2CUXX2Bf+Nyn7ZOnn2Z//OMffMlYU+M4Ke1NaqMF9qxkz0233OL9HLRCasTR+ugRyALKz57ASZLH8AbylfYR+8miXeCQ1dH/wrMsN6bfBjA0kE0cKsDgJoMM23e02p57LrB/3nCLPfKvx5UrMx2V3hZ6VUeqSLkR52s/RETp4tz4pH5oM6pD2jkDgIRHRsEv1He8Y4RglCL/YnCFJ3tFChmcUFjkH/KFtuVlIl05jNNcYxL/0P7pk8qsQ+Wora1T30++SceFHsQHL9JwiR1CIJ4BQbSsHzBWmLEg65+IkoRUCBjeg2ABESffP97z08xC4JINk80j6/IhGzebxq7CB0DMIGh+HJx3CIJgxAjPN5SViBfhA18gH5exYFffI41IF8imFy77fSwgTED2PT9ONk0g0s36j+UCxsKB75FOfM/+xo2VVkB+2HBAxGH0whVS+be1trjQ4CQkBGuqKxSLVF/wrAsQRlxVn/zemZ4aYpSAOo16xkCIcL5kSU8FTQqc0tiJu+NPeVIa/lDrREkBh3RTunhGabHx3S89FK/4MqKcUMPACGWUzpy8wJPpcxzf8MPBlwhJnuSPcomjFOCnxB1HBC8CzL/LO/gVowG83HASXuCZRkYIVWDtnd2mrtumzZqjTrTeKpR/CC+ebAgED9Z5IxhZRrVo4T5uFDLjEsbJWO0KQvu76Om4Oy6pzLxnw0J/jA5gw4YN9uyzz9rhhx/uZade/M4DdSjR7nhG3YaC6P659CJc+EfdBj2y+AbQUdDRoHz5FL06aG7x5aSYF55/3rg9ePrkidbf1W4L5+9ulepQ2Y8KLRoaGuyII460mTNm+NHAKJ90XOzHwBAgPxzGCqNbGIcop5zuxtIBcMtClAG83dhQGBQOajc5cYC+l6ldYIAwkoXu2trW5jM0GHaer8roMs2NhWSUOB1U9MApW2+jdAMf/OXU4ck7Q2ccXdIoztDUDT3hxu3wvKOEPPP008q3WHWblh2mtDHWKzx2Xy+zFfAHbJTw4OnvSkPVbuPGNYjvWtRpCmcpGyiiNDqCsNcGnurplZEhm3rqFLNNG7e6ogW/dnS0+bKzpsYGN0QYBUZBQTnBAKGeWB5DOVF4Y/kdAL0AjPLgGcoOHRItUvmTYSt+BjUvHy98gW45pVyKQ9Cb2SCeGAwYJX6Pi8LADx5VisTkKRMUxmz7tlbhWi49tE+KdItfDLd82ctSqjjel6Vp3aKDDA7RADx497IoIecfKR0oSyw18fYiP9ofciboTTggcN9ZBvdMD4BwyKZod0Aqx6jcDf7hSTjnPb1H2bN5Ej7yASe+UR/M2rFfgLpC7qNUMbPlMwpYkipf1AejQSXipSGfVRN/YeBKqUt4wCXCQ3413Nrep/YjfkEGjGtstPaWFvHIgO0xb47tv2iBlckAbt3RLOOlVwoqS+5YItbnl7GqqZtsfNEPRQ6n8kJbpV0kY4gL6j70oTPswx8+w6677m678cYHbNMmZnMafPnWkFVa8/ZOe/rZF+3wI45yeY0BioKO4c2BDNuaN9ua1SvVr7U6XtQxBjrlQH7T53G/DBdBMjvSJ/qwJwO5yYwe35Fd9As+210uBVhtxfdOyq+yklvH2U9Q5rijSGOciUW9rdXVVlvL9ma7/rpr7BMf/5j9/Kc/tjWrltsB++5jF5z3FfvZpT+wb1z4NXvPu95me+4+22bNmCKjotBpBn+yL3NYbQrjiFm5/j7hI/5s53RCfUOB96O+xacoyWxCp432y6+VvY3dnTKI6qynQ+Xv77aOHVusu327DfZ2WkXxiB1x8AH2offKUDn1w/bdb11k/3vZb+y0j35IvD1id9x2i4yT0+2sz3zGrvr73+2KK6+08y8439sFR5pjeKA7cOdWMkhUaJXZlzCJtgzyIWPZFwJvscRs69atLqcBZBj9IXzqAy9y8CrtD/nA75pa7kbi3hD8+yWHtqjvaLc5c3az3//+T7Zl83blR/ukv4dfkVHUL7O1LL1LA1Ms60p7sMg5DVI5vytsONoEhh0yi6IkniR0esY7jvainw60Me4z46uPqObemQXygSmVk3x9QE5P/FgxMBa41CBBEMwKACC/wQPR2PHLd0B8D0CwxDeA71lHXpFfNhzA96wf77vCid9ZFxB5RH4B8Tv88uMB+b+BCL+rePnfQxGEDuANLiF4YUYgPw7PCBdp4zeWy4fst6BtNlyWflkX/lmX/f7/Clk8wmXrIVyEzT4Dsv75LguB365wJfxYtFBgH6VGgNDIurs6vUOmoVJvUU+RZqIJ6ZFOSotwkXZ0hoQLvsehRDICTSqMhvKbdzqEUZyFFw81Zm/y/MTpGz60EC6+QkBjoOCPYhj5kHfw2qDywh8/eAx8gPDHgEG5RGFHaIIbQhah56PUyiONpIBSjt658iZHakkguZDTG0oJv1HayJOTthBtJoWxs6vHOAufy7gwNkiDtNnsjQBmDTCjzDOmT/cOkHXaGFjQibpAyEbenjkZSTryO5STAPwod9QJZYY+PF966SXvaOfPn+9hwZMwjneOloDTUul6WnxXgEgPv1Ac0wbDpNzH91AsIywjq9wpgjECz0AvLqvibHo6es6Anzl9mhWoQyhWhzBRnWd9VYVVqiMrl0DnNuQlLy2xtWvWugI8d84c32vBnhOMG4AZDI7OTacKSblTnuxT4UjhLCTcE5+Ggy5eTsqrb+ylgEYDg8N+QzWO+0C4J6BQ6bKGnPpmhJV7bEbLTHmZWYEv4XP4O/EQ6eOAUdmSXFK8k2wkrPO7hx+lN+BrlxVe/9n+++0r4/IZ8VOH8zyGOUAc9p0wCNfWLj4rZDliGuEmHdIjffJlqdbUqZNty5ZmRaTsbMqlA2X2kb0HQkZ5cWs0G4Ln7zlfnf9Wbx/qp12xq6oq9yUP3CmTeBTeEd56Dom3OPiBZZ/QmW/gwDsGHB6UGR4M/k60TGVOeIJDAhVN/6Xf8S14LdJOMikZVdwzQD3uNEjkT94NjTVSWM1Wr14vZZh7Xrjhv932XbS35CAnt3HEMQpEKo9Il4ufHDQJvMA/2hfv/b19NmHc+J3lID8g4eaRHfxdTil5m+N31tCIsKTL98QbKQ8g0ud35IMjfvBDkt8YMElJI01mS9PIblqqQjbdUljVO3udRTvGHx5nBJrb1QvlpEbpye+EP/mVqV3AlhVllVL+S6WcFtr25ma74/ZbrVcKfn1tpb6xFBhjlQJJrkrJlhBX3GJjQzcntUli65voyJp6fUtGIDRGXmBQFdhJb36nnXHG5+x3v7vCbr/tIauvmyoZVad0au222+6Wcd1mixcf5EpxlYydrk7uL+q1jRtX28ZNayQLttrAkGS9/Dq726ynv9MGRvrUpkU3H6WHZ9LeAZb1cTgCvNkjhZ+LF6Ebl+ohC5DrGCSpjSYdBT6g/jkEgiVyyM8a0Zuj7G+/5Wa76ILz7C9//oNVlhfLEPmq/foXP7XzvvZlO+bow2z8+DoZ9pJVXBg62Guc5NTR1io6DfnssBtQqg3avy+HFp4Vwpn03QhQu6DuwaGrs1t12qN+rddnDWurZQzIf+vmzXqXway0aiRfZc5bt/Ic7OuSkdJsLTLcOlqaVW8t1lBbYSef+Ab7/iUX2zcvPN+OOuIwe+H5Z+0Xv/iZXfa7/1F76bYJE5tEE/Gd+IH7w6jLcnhLugR9FvTyepSjv8Uoqavlzpo0K5DajYqk/6Aj/oTDgEF++1HwHPyhp8+gio7IZmSUz1JKtjY1jre21i67+h//VHrUX5qZhh7Up1KXYcOAXNIPQjZwVLgCOX9l2xrtKdpbAngwOYJlnfv5N1554pnnRpgF5Sh6WjpeMt5Ef/pAjBNOiMsCuOBkmJNA8ogGzjtIhovvETYL8X0syE8DyE8jfmfTz8bLdxAMxzuQn142LJD/PQsR5v8VAtckwEaf2bwCB75lfxMmaAwD8D3i54fBxfdsuP8Xl42XD/l+kT8u/3f4RbpjQXzL/571z3dApA3sKsx/+h1+wFj+Y/2OJ506igObTzlhhFEPNCofQZBAiI4SB98hqKPh4pc6v1RPhMVl00eA0AgRCJz8kZaGqG4Jl1OW3IkE+j8XVw4BojdfLoPiKzw7pdj3Shn08MLXBZcrHqOKtxtAwjHaCPgEfkDgH/nyjalmOnLWc6d196WucHIPBrggflBYeSoS/9wBLO1CEXUFKefHyBVlY9Qujmhk2QwdFUs+0jKnxOec1X7fvfd4HXADNvgwyoUiwfGwAYRNGVM9SQ6QBmUJF348gxYo/gDpPv30036qSJwdTzg6rCzdnDZQnn/C35W+XMHAISmB0E31XZTW0UZZdvKA8uK345LD0ZfnKWXqntvlX375ZRfMdKzMlKxevsw2r19rm9asSrf2y4+RPtJgeRYb3FmyB58ykwQfYUSSJ6OcjIhRJu7OqJaRggLGLEsCcEnPUCSIx7vvtVB9846xxKlytQ2NfjJKt9LvkN+WrdukqLBko9YNjQGVh9mJ4D1Om6LzVGl35uVOf152/eC30ztTT46R6BTO/Ub0zPWJuSB6JuMFFqaTnzd3jiv8Tz/5lHfk7DkhTcrPxWlCx7Zu2aGwlBGtOvq1lGha1jJgkyZNsJYdUoQULh3ykJxqd2fexSXsd+m02bPm+pInv1Fd5WJGhNFZlDiMFtooyhO8y+wbLANPufzwjBMPRjtE0SCLJGdG+TbeoQewM7z8AxI90yhnKNKvqVvKrN/EQbFxI8OjK82CAZu/13RbvmyV6MZyMmYqGdUdsL3m7y66bXJFC6WZcrqT4iwMcr/1Uw+nj7zSHpmEE7zAssjg/yxk6zm+0TZon8SLMsc3npQr6IGL98S7KVxWvkWccPwmbXiHd9oIdcbSQQ5YgA9YtkTdUbYUX+mKjq74qa6Lizk1TTQSX3IcOeEYjGDvSIkMWG7Spy0i86iLJS+9YE89+ZhNmzrRWlu2WeuOrUp30Koq2LsnOTWYRtNZzhRtIRyDVMkgIW++ybBU+2MpHfjssduetteeC+yqv11ty15ZoWoRb42U2v33PGTjpKBOmTRFv0VT1XlDXY3yUZmUJ8ski6VAV0gZb2hqsKaJ461cCnoHA0Rq7xgbzHAxe0Q+OGbJiQ1N6B9Q8ClnsfoHjDUFEa1Uz1775go3ijiDB8xUlIqmHG/+ox9+z34lA6SxvtrO/eqX7eILz7WDDlhkUyY2SpE3hVMdFo1IvpWkWQfRxgejVG8sCfQ8C6Wki859vSxRFF0GU5/q+z3F24DLXckxji4uLi4X7TjgQWlJUec28uqaeuOGfI6rR84xc+99t0rDTFWF2jn7+gZ6ZaS0bbchGeg1VeW2eP+F9j0ZJ3+94s/25z/+3t777nfYdNVty/YtktutTmM/6luNAuOEo/rRI5BTNDrqEjkesiAGA6l7ZkugdfAwPADfIr85BKRY6bK8lkEPZk0YLORm/x07Wmzzlq32yqvLbMHe+9n99z1iLy9drn62wtNQlYmFaS+0K+Qy8jqtqkC+u0zEIBF9s20nH/BDpqTnqHsNJMHiXEDbzAfXdZSH148c8f3yTNUz8mssKCQgSAVEwkQOZMPl/8YB+ciEP0/ihAsCZNOJcPkQQijChYu42XQCiDMWYYD4lnVjQTYvYKyw8T1bjnwXgNAlftAZZkRQAjSK6LTHios/cbKME9+z4cMRJt/9tzCknXXhF8/8vPIhaJMNE+H4hqMe4z3rhxsLiE/+kc6unkCUA7+sfz6MlQavjG6hLLMcCqUCYehKhBob9UM40o/3iAtk882+x2+cL39wEnHjdmV69zBp1NbDKbn0lL83bylmeh+Wo6NKsdlwmJbmEALl0KfqBVneQrEmXXCI9sOT7y6UVKfBgzy58JBpXdaGoyQzSsZ6T4QJqaelW7lnrs6iDsGNjsCxUD5JYWf0Md3CjcDleEFO0kIxosNBODI742uRvZMZtEceesgWH3CA0x9a0BlTTr6Bd/AjjvIkAIdR/olw0IJnhKPe8GP51MqVK+24447zU0bAn29AlCe5VEYfodJzND8vov/myQwKyhdT9L7UDxpCG1wmvRQ+1QGOzomO9kkp1G94wxvsiMMPtw1r11ijaNTb2a7OsNumT56kTphZsVSfxEeAw5uMyDKLNHPmLP9GuSkfClecqEV4NkemJQJhJICPfkq5Cj8MEgzP7h7JKHVS5RVV+lyk+h+y5StX21+u+Judf8E37GvnXWDf/f4P7bHHn5Ihwl6FMhmtNc4ndJbpQiw6vyyNkkuQnoEHEAo0CmFyKPJJmcalc/MTj8JXsbQAN1nGBBdOcgoP+xnouKEPPMd6ZTb+c3M5igmGSaQJOEpex302flyDFFT27ZA2eaQZhkEpPfAu+bPBkzhc0tbVyd6HMAAYBezRMymppAnPwsPwEN/hBbKjDNA66BHGL3XnPON1kww48sQPSPye2kNKg3RTGQjP76jvRFuP5r9DmUAhSfik2Z+h4V4/LWzdWmYu2eMgZUfl2Lxpgyvq27cxG4QCxI3zyBvJReqXkXylo1RVT+I51RVLjOBHlmBSVso1btw4xyHKBCR8svyQgO+ugObKhuMdIGy0d57hKG+0cxxJ4sAt6Mcz3kmTeMifjo52KXQ75DdkM2dN9zJxKlq1lHXkTgxQqEb0jYRFW5WRmTTkcVKwwCHxQBj0GMbMXqKUP/b4v6y+vsa+fu5X7JyvfFHtCzmYbvOHRxhYECW8DJ6G8lAt+nIo35ulthCnI2FQcO8OMwjDgxgnw7bP3nuIIQbs6+d8ye6543Z78O77bOUrK+2oQ4+ycXVS9FUXNZIPKozCp+WryAvK09XTb509A9Yr9aOovNoqahuVZzIy4Je6ugbnEcPwVllZwsiSLIwA9j/RBxTJEGNZm88m6jc0Y5kpS7/Kyop9qdYSGSPf+taFdu55X3UF/6vnfMHO+9rZNq6hWv2t8JJhXCTHoRHMNiC7WC7GJm7fa8C+l5IKkYsBKvpQ+JvBnArlxcBepfJjsKTZHnroYbv1ttslq/5qv/zlb+yXv/qt/e3v19p9DzxqL7y03B574nl7dfk627q90xonTLMpM+f5BYrbWjuNCyBZ5sisJsYplxKz14fDWgqG+61Vhkd/d6etXrnMGmqrbHxjjZ364ffbr372Y3vfu97mJ01u3bTRB5VYVsYdK7UyJlhq1tHGBUbiyZw8oH3Ak/Ai9UG9APAb7YZ24EvkxJvwFwNy7G11QzpnTBOGFoUhRt/F/rneviHJ7Vq7/p83iS4Kz2l8Yh7S8QsK4WvxAu2A9gK/yld1Kf5yGZHaGBDtFcCPb8kLfidczpihXegb4HFy5dOLUiZCOAZiUvqUkQsVcRjJZeXMSif9Mh8KQ6iFQMDxjl9q9P8uULICZ1eQHweIeFkXkM0n67ICCRdCiXe+R9x4xnvArvLLh/y8Iq3831n/fL8shF/gGnmHP3SGCamsoHc4IIRqfj5ZyPpnv+X757soU6SdHycLY33PDwP8X7/lu/gez3jPh/iWDTvW879BlgeIQ6On0dLoowPzUU/RHyWa+ol6CEe7CH4iHE/iEi5+AzxwxEGBR2liSQUKj9qxBO6okpEaM+VTY0cYEJ9E9JEREkbtsQ4YoSMuI0WEz7YF8uVJPrhQukPggVvwGt9codAzyoRLHW+xz5RgcMhD6CSc3AmIn5zooU4Qf2YT5LXTkQ+4MRMCoMCzRAvkwYfZCgKuWLHCz5xnnwf083i58lA3LKcLuke+vBPXaZQrc/jjQkaEQ2m47777fOZg+vTp7gd9yI8y89vpIT/ewYG6cchVROShf/4E/LfXWfodfBA4JXrmZtNUDp7QDMVoyZKl9oH3f9AWLlzo65FZ5lBXVemnwpRJaFcIFzo08ub43KrKSjdaWf5GBwAf0bGhCMOvKEXQizLV19e7csioXOClf7lneneFQmWkc2fpEop4RWWN/Mz+cfV1bozccOOd6vi32/gJk2ztug128bd+4LdVM2PCbcI1UtSVmthSCaLV+S/P0f8XhZwOqV5SPxO/oTNPeCHaDTiRVIqXeI0OHYXSDRN1tIrip+Ec/8Y3yMiEdzZ7/ZIWaWDYzJkzz9at26hUGEWFb5KLukARVfbWJKNEP6Vwscm/yJekQIdYK096MQuilibDFuUBowweGXK8wI8RZuohzYhwJCanOIE3y8rkN5LK7ZtAnf6JPuAzWieJd3BA0Gksf1wAnT7hnL47yzpKY3Dn9B/wdyVaKLGES3qUdbSnQxQ4uhOFuraGtjpi9aIvxlhFZbl4g4ET0lO+XiW5GhY6aR8d5RvxgQaMYBSu18rA9MziDESZsy7kE+8BlCOA90iHJ+WLdxzxiJ9NB97gyXdmA2gjuGg7jGJDw535uhxDtvBU+hhzUpKhn9OzBD5O7QcZTBtvaWlRnoPWLIPu+Rees2nTp1htXZX81DZLqBuwTEtoklxmYKFK9JQsF48OKw/ywQhyIisDRt6Vi/IdtO6uVhmOncYWpfe9+2124huPtYGeDjv/q2fbV770RWtp3moP33uvXXXlFXbXbbfa9dde7SdJcVRucWGp6nuSTZ4826bN2MMaxs20geFKa+8q1LPcFVo3usSj3OjN8izwYNkYt7hjgHq7lEPpJeyAvhEenqMNcGBAtM3LL/+TffObF6r9rbazv/Q5u/CCr9sB+y90Y2Tq5HFWV80me/UHhYOSe50yRhRXVCiXAl4m3ikSbcChnNMaZfwww4EhtHXrDrvttjvtvPMvstPPONM++KGP2qc/81n70Y8vtd/+9nd2xZV/s5tuvtVuv+Meu+baG+x/fic8vvV9+94Pf25nnvVl++wXv2qnffKz9g3JsO5+9Z8FpdbenW6CR3RR4wx4MBjEnhUMwkoRnD0tVRUl1r6j2fqEK3c/lRYN2wffd4ovQzvskAM9HOv4xjc12qSJ433TPbM+LZLzDCQy6AnvBb/CA/Afv+EbZDlyMNoy/MkyZvgTuc4pbx2iMQc0wEcMdO5obVH9DCiPDuVVb4899pRt2LDJeZi6gPfYsE77dT5X+tSjy1U5WN1VCvkpuMpOO9a3PId/9hvtADmDXE0OIF1aDDwrB+/mXDJG0h67mP1DtnCCF2HdYBMyWVcYShc/ArIBosEHZL+N9T0g/CMcjT4aPi4g4oYfv0cFaurUI0x8Cz/iZL9l33cF2Xzyw/E78o48eA+XzTvCxu+AKF84ygCEoCQ8afENRTHSCsAfCL/4HentFJ6CbLwsRFhchIl8dhUnIPudvLLxxoq7K/+AbFxcln75v7MQ+I8F2bARJj9spJl1QH66LLWI5QY4hCzlDmWJugIiHmHAmXfqNOoVR3jaU4TFj/qno0YQoSTijyKAP2tHFdL9xgLHyZWBRCPyIm+MBaZekaYI1cgbCD4NPMkbvwjDk2/kSRlJM4xjHCepMGPiy68U3pUdOdICHKdc2uCFqiSqeHqOn8jMaBEbrzlZqq6Wdc+laYRQ8TgGtryUDZyMlJTYmjVrnDYomih3KFGMfjMCFwZNomWM+Kb8w1Ee8g3aU6YoV9CVWYMHH3zQjjnmGKcHYVFWCEN8gPKAB/yglFWOZLgBcA55ESboEPlm/XH8BgI/8kJh6+nu8fQxjJ577jkvf1NTMhwoc3tbi48y1qgzwxCbMnmSNSosI2akwUwPnRzLAhbsvbfPCNDBUA5GgCkz9bh16xbv0NJmyR6nQThK4p3SiOjGqLl6JTY709EUFpXa008/a1/60jn25z9d7xe5nX7GaXbZ7//Xvv3t79pFF33LZsycbn/4w1/sX/96zO9JYRkBNMIF36mmcvmFEg1NRvkxwgHQEF4DD96jvoKWKTxx8YOuSbEj7b32mm97772X3X//fco/GS105nSUiw84yDZu2Cw6SPvIlZk65R1aM0pXJOuPJRJVVVKqurr1SbwMXeT8RnTal9Dxdd1SHMrLpKzpN7ctp7pNeKJ01LrxR7tOBi6zZiqteEhl1R/GP0tQUOyoy+AN+DX4NOgT38IFTbLfR2HUYEhGX5JVAYQFd04FVDbe3goLh62yivZo1tXZK55BWZFsEL8w4r1+/TpIIT9Or2JUkzJRFymfyB+0Uj2ndu/7kFQeeDxwBrLvAL/Ch2+j6b02HIAfDvyCPxxX0ZA8gx48E56Jt7IuwtM2wK2lhZkS0koy3k85cl4NWhIPWvJkEAHeYnA2eBaZjxxN9VZYXGhVMuaq1XbXrltrGzdvsJmzZxgHTXDbO7N4nPjFBnL2ErEsimU2DACwLGxopDjnJKNRAsUvThMpdOw3ob76ejuk+BZaR9tWGxnosk+f8RG78vLf2UUXfMX22mOmlRQM2JaNq+x/fvVT+8aF59qF551rn/zEGfa1L59rH/voGXbO2Rfaz372J7v33mdt23bRuWC8FN1pwmGadffSpliexj4sbuSGBgxQUY+SXwOivQx1lpzWykCAJhgrnKiEHOGUSmQU+06uvvoqu/qaq2z+/D3s3K9/1Q46cH8Z6D1qHyw95UQq1cdQr9rCkO+zYckg9QZNWIqKks1etjIZR+0dPbb05eV29pe/bh/92On28U98yn7+y9/YylVrbd5ue9qCffZV+1+otn6gHXzIYXaAnoceepQdeeRxtv/iQ23OvL2sorrJ3aRp82xHe7+9umKD3ffwE/apz33Z1mxstur6JutXW011ngY9cD4IIfqzt4VZxCLxByen9cgw6G6XzCtQfyODatGCPezbF19kJ590ospX7LONGLn0ZQ31dVYjucDgFm2D/X6umIv3oq+FB+HZkHF8Y4Y+9etpAIXDceBNDAvSgGeR+exThE8x2Gjbimr33/eAD36RbhgAvMOvydBJA69uiCluMjZpf+Qx6mJGBAcP4LLf3bmRkuQTeeQ7Z2F3tCvJHhkh3k/k2kK5ZDBHlWch2nshjXVQjdZ/KDZEAmj0+GchImXdfwIa11iOfOI5FvANPGDYXeWX/R3pxrv+9/ex4N/DJgj/wC1cvqDLfgOy/gA4OXOJfjhGj6BjhOMbjnes5RCmxI9vAN+pRCDKGuUFsjjkQ374CJcNH9/xC9yyLvx5ZuNl34Hs9/x8gawfjvJl3yN+Nt1s+F1BfMuGDZeF/5Q2jjKyBpT1oP09XVLPpNjLj/0fNVL8GPGgsy6Q0BXmVAwBSEn4q+Ez3e3pqvNT4x9SmoTz0ENMDXNXAqElQKQAxpIrj0v7QjAojuQKCy38vcCdcCegGn6pOgRO3UJAslGyVALezxHXtxitRWiRCw7hl6Z7MTAwrpIARPASnrgIPTpOygXGgGrb84ReJQrD7fI+Cg6/UldyzqOOp3KSI30iEY57NTj+t6qu0dq6eq28Sh0v9HXapBF9puhZz4ugZH8El17NnDnT83QloZNOrtw7Om9Dog+zTNCNPMiTDNMfR6/m9sN45zbKtyhgyfAp9g3u7W1tvuSHvQDUJ9P1vIN/6iCSwruT5/Ukfsov0SS+Q2Pqz5UTOR8xFq0IQ3BozTcceTFSBk/RCbC57777H7R9Fu1n9TJKWDKFfPBT1VRfdaJNqWqiUAmxtLC9tU2dOWfHd9nkKVNkDExQp53WQyO7SQ88fembcFi/Ya0MilkKN175QzNnMS9f7GOAcM6h6lh6egelpNY5Tt/7/g985uGLX/i4XSDF5qQTTrAG1ooLf26a//KXz/YNnv/zu8ts46Zmq2+c4KOZ5E9H59os5U8c4nmGg1e93hQGhx/1S91RFhz8ER00qRCGsMxOpFE+OkFOGmuXcVlqRx91pN18882iTbd/J39OHNtr731s+45ha23tzY0G0tlTH2nDrI9Cj8B/8E9JznhzNk9OjZG9IygU1Bv7AGrrKq26psQ2b94uRU3llLLK3Srd3ZzClTvBTzRAwWP2kKU4yANwYh03SkBSRliCQTtiPxh3c3iNeNngrcR//BaKKit04D0ZBom+3gahB3XolUtYRj5Tv8NeMy4ic0XGT+BKa/JpC7RDjP9qNU2UFOoO/uKelmnTxtnWzeu9vhkQgP+YofX6U17u5OeDFFIuaG8oG9HuaB/MuASODCwEOMmpT8qT8/N0KSfJKr7nome0wQDCJRwSkLanpTCJL0RjcPJ4KW44aM7+KuoRAxP+bmyos4kTxvnpaBx4UFJG+1Q+otuIlFTEIUZ6WXmVP5lJBFHyhaZpSY7y9TQTDZktWbp0qefHbKxS8zAs1QT1ASn3pIFcijbAbwzXeHfa8i7nhpHSB6c06t6seinwC1H7etqlIO+wIw9bbBed9xXbb5897DvfPN9+87Mf2vf0vOSic+3Ln/+MHcqRuXPm2oTxk23L1la78ZZ77ac//6N95we/t5/88gq77I//tA2bOq1vsNR6B0pt/cYdvu8ChCtFE3RG12H65QZEz1L2OVSpzmWgS9awiRqag+N1114tQ+nPduqHP2hfO+eLttvcmeqvuqyupsIq1VYxWmjfzJCnemb1gJ6ib694k70tU6bPULttsSv/+lf7ylfOsQsuON+6OjpstvqHd51yin3yjE/a2972djvo4MNs4uRpNn7iFJsweYpNmzHLqusaZHh02LMvvmQvLX1VPFVks+ftbq87/kQ74uhj7bQzzrRzL/ym/fzXv7MDDz3CLrz4O/ajS3/h7RTZigyAh+AT7v/oUT/EvpgiMW5fb5fagfpKyQwb7reerjbrbN9h3R2tPmP1nne+1T77qU/YqR95v33uzE/YMYcfZBVimcnjG/zUr4HebtuxnUtxe6ll0RR5NOJ7LZF/9GEAewfBgwEQlj1zvDu8yyzLuHHjvR1v2rxFMifdxD8gfuyUUVjf2Ogy/KlnXlB9MNOVjMx+yS3fUyLjdlD4D0h3oD4ZhKUuqGcffMm1lWy7g3ejnYVzf3eq853OJWruOdpmE9CnIicYnOMagl4vH0vGyYt+cTR92kfKtxAEqQhHVE6+4jc1VEXAxW8QzCKOAMIvWxCeEQaI70BkHgWNOHwPh1+ECxf+QDb90fjJ4tNXrzSeKY/UoCI/nggM/PjtjU0GA/5ApMtvvgGu6IyBWxYHwkR6/KZzhdGis+U7/gBPHHlEWIC4EZ90gcAjcAf4FjgBfAs8AvADIq+sy/cHCB95hON3Nly+y+YZTyCbTuCRLT9+KGAxkk062bBZiHwAvgeNsvhlgd8RJ95x+fjk04seiM1qPRIyteVSjiRsaTScwpM6FDaLdime6lqdd4HqrFCOtZF+CpaccvIRdi5R4rtzD+uVxY5lKgKde2+/jIVhbgLnxBvwYrkHpor4VgrOEHws3PyUIZQn+IFpcvQaVf+gOtRtm9ZZSRGjtrRPdcK5cvBg/Wma5YlNbXR+LN1iqQKnWQk3/Y5RE5QjFApuWMcwIaUy4V5RmoyBqoZaG1YnKC6UyBm2YqVb4kptMhBc4QVHxWNDnQghRAqtb7jQxk2dbds7+23ijNk2IjnBra2V1ZV+elNVXZ13BCxXqhJejMIxMsMygbIS0Zw1zMoLejNNjcLiFFbb5iQlUVP0Unj9DfYzCpxmeilPVCsdPyPwyAbcgw88aHPmzE7LUlRmlkhJsxD+SZF35REv5Udn4Tf2qy5Q7pApiBfkHU4FdbqVMmWv+nOeI2M5cMWQUwULXwQ1/DGkzrnXjRP5Kq0Ce+7Fpbb73ot8XXcZJ1gpj0njGq1EYYtV51Xq9Au5wLJZPKl65QjoCj17VdZXVq6xckZZMYal6JQUSKEUbyG7MbRYNnHgQfv7TBVlSaO84JuW6NAHsRyAgxYYra2pn2jPvbRMhsYfbebsmfaDH37Hjj76UCsvUXkGeqy3Ux1vb7vSH5TSOsHOv/A8KTI77Ec//aVKx+wXdJCcU92FQuW0gFfc0XaDX6Bx+k1zdJqKzmlPTr/Xh59OJKaHjGIEr2v4gmWLHDmZ1rCzR2iHHXzwYtVnmb34wlJXHlVa61O75NhSZWFbm6X0M6KHhadGVK72PTwiflG5CvwkJNVLuZSS7nY/8hjcGDlM+0qQx0k+FYsW3T07ZOjVSbngFnmWN1XbjpbttmVzhy3Ya47jWig6pNFvcad4fVBtiyf1i2HC6TksqaDtYyDSXqEVRhV8BB87zURZ8GW0E+Uh5KA+iIOkgIsmOEkO0YYZHHiQelWfrfbDmvOCIm+pyg8DXOmJ4CwrA0d4erfdZ0jBWSsaILOHpNxstEmTy13hZWS4QOUf6pNSo/Y5JD6jPXFPwrCP6EseSTkbGO5144fRWQwsNujS79HPkgd1TNvYqT/Iw5ehKn0GJGgb7EmirWFQ6asXk3YI38Q6fBxp4EffAa3gHW4sV1JOC3gK/qBP5RthwBk8OPmPfoiR6w3r1qp+08b+4RGVr2hYyhvHyQpn5c+ejBLxks+SFImn2TQtmiNfkNclqj+hbt3sP1A+yKG+nj7jBK4N69dLAa+0ieMnIrEcP+qLeuKOBhXH8WVQiLSYCeE0Kj8aWHWWjqFXAMVxvlU82iizFsxoch+K0018MiwlkyNuywqH7cKvfMl2nznZJtSW237zZ9txh+5vC3efaUcduq+d8fEP2cUXn29X/u1K++wXz7ZuyZWSmiZr7y+1V1bvsD9dcav94jdX2wsvb1MznmA93UNSqEWJvlYrL1Yb4U90KKubYpUN090wYTaDeypUfBkdNbZ21Rq75Z832vtOeYcde8TBViGalhYMWHVZkZ9ARttmlqgfPmKPyLB4cqjYyirqlLoMlrJq1X+h/eF//2Tnn3++XXPV323alAkytC6wz3/6DJs2ocm2b9poLzzzjL3w3Av28COP+l6cHvFuh3j0ieees6dffNHWb91ix7zhdXbFVX+zq667xq5UOhd840L75iXftk9++kw75T3vtoX7728f+/gnfEBoy7btqnHxjOqDPgPeHJYBVqa6LxPfeP8umcRt80UqU7Ecy7cGZYyVqHq4hHKgu9V62rbYwfvuYW84YrHtNXuyvfUNR9onP/Iem1BTZo1VZTZBfSn9HXtPmJlEHrCPTwwmlwZAaSsYHzQBDg04/LDDZUxOcP4pL6+UX4Nv2MdQbu/skSHJcttKq22ssQHJsvETp9qKlZuteZvkUxGGHycPSr6IP4qKaVsY0vAX8k95i9fYc6Rm4m2Flpd0pOR8OZYc4XHwP7M4tD8icYoW/TJ8qqTEn2yyJyb6VdKZSY+UOTyI/TbIKPZJAszexoAusiG1W+KIt7BcABotQACEAM9Q4FxAOMKpAAH534Ds9yxEuHxHPjwDIn58z0L4Zb+lJ3jwnhy/A0iPcngHmHGUF0LsCl8g+418wDVc5B8ClLDhIizf8tOPMFkIv6wDSCfy2dUTIDxlzJYzfv9fIJtWAH64wGVXEHEj78g3yhG0yqaXdQHxfazwQH4cvsUzXPZ31NNYMJoWvxRPjXXjujU+EuVH7sqX0dmW1jYZJGn5BsoOR+f2650nBjvxORaSk0l4dyetj07WlSqUXaVNFjReyZHUudOpqIETxJULNWIUdRRap6MS4iItjBlmSVC+OW2oWNVZKgWJaWX2Z0TjB8LgplzUA0D58ccFXbP08++M/KEt4idtA6FBOggdcbaXibIgHcjJ6Uav7HmnqWI6SsL5yB4jxaUVtq21ww498mjRTUJQ6TPLwakb7FVBcUHRHtY3JSClXXmJOAg8DDYUzzSKm/a5oEAjYBmxTIpiMm7DMWOAo0yu/Oo7nQwjSu3tHcYSsf3VGVER0JGRTjbfc/IVRglKVfAs4Jykd6/XnD9pu7fCJ9pRptfKLsros0L65hvl9ZskXbZKYQInTk1hz8K+ByxWJz3oy0lmz5phe+4+zyZxzK/KWSIjtaujy0fMoA/0nTlrphslO8STByw+yPHlmMnysgoZWw1ed4wCMxK+ePEB1gctlRYGpHdOAk4PSgrgkOOAgdS8rcUuv+Jv1tBUb2ec8QmbNnWyNdSnk3uYPWR0EOUJpQ1joVrG5eKDFtkrry63e+970NNQslLAaBdpdt37Dy97GrRJPIosUNukSSoORigjk+CNS0TP8ZtojDKOfE70pV1QR4mv4Tk6TIzD+XvuaVdccaXyHFHnzYbeYb/pvbFxsnV2DliplEUVWk48I0VOteRp++Vf6szrG2r8NCayATfSAb9kOFHPCafSMjYNMyPFgECVFN0OX+p08MEz3bBxA0N4YgiyRDAt1Un4QofAH1rgnOf0PeRBUkY9tPKMfia1S+iyk//4BYr81H/4p/6MtBVXYZ0P9YdRj3HFCVG0p7ingPy4o6VDBif5IN+GR9i0LxnX12X96ATyl2cus5Qzr16H/Bb9MHzYhMsgB7NXr5m1zJUzILUsINJLwKtSdJ4Er5BTAHRjxoaT5yKtSDvhLQnldFLdSl6nmUOWpLH6I/XLKb2kBGEAo1yNH9foPM0G9OJSySy9M5LLEjYGpBgoGRqiLqGnnqCsROA7DAfqJXCk/TF4BVC/nKqVlmSyLFiGGTRUGlywSx1TRuqLNDBQYTqMM2bN+ZbqiydhKZuiY+SKh10OuXxT/sLDjxge6JLrFHv3SFHut75OTo5qk/GkshXSZrlRvMMK1bc1b2+2EhlNXzznqzJELrOf/+b3MlTOs7m772/3PPiMrVrbbLNm7W4cFMERt8xucGN5YamU4nFTZLRUqShpEDb1a4O2UYbYZb/9re2370LfX8GFhYNqTyVqb00MbLlSq/5SxjJKOAdlYNhyKtbQMLOJhXbHHffZWZ/9ot191322ceMm31/4xje83q695h9+p8nqFcv8VDNkJX0Bp/49+/wLtkZ5r1i91k8I/M73f2C33nGnnXvhRTZp6lTrFg9s2rLFutR/t7W1GfdSwS/w0ratzW4wqrmkvhI+Ed2peyElY0Tlg86St05n0ZvyJm5ASAzqJ7SXMSsjpV+G/I6tG623o8WGejutUHy1aO/5dv657Dk5SMawjHXJB2Y94Adm1ZBt8Cb5g1daHQAvlUmOb7X777/fb20P5R05Hsu2WebGjNIOlWmr6rRH7a9b/NXR2WuvLl9r7R0cXMLsc7l4G7nFvWosx079K3k6Ljm+Tq1ztIXKV78wmmlvSVdO7S+FY3Z+RDyJK2BAqhi5i4xNM8UkCQkpn5NSuMPbDsKH9BiEiH7b9RPRN7Ux5QtBQBKGJ5EQJtHoQhjEbyA19NTpkBlphHNEMi4LkWnEz/rF74DwI48sjBUWyA8HEC7wiDjZuFHucGNBNvxY6UWZsxA0dIbPAeEjTuQV6eXTLUvLiLcrF3Hi9/8FsuH+r3GAyGOs+PHMp2U2LMDvCJP/LSDfP5teFgg3Fo3iW74fEGk5DnoyAoeSSjpRb3QqjDrC24RjBgQFgj0gfCcswoPGFeWI+qLOETjekFGk6UwUB4W8VHEQqoTBRVrEz5YjwHGUo9ECnV0d8uQthfHGrXwB4mfTIh7px6wdYdNoxGt5PsKGi/z5n5NgUGR9WYikC59GceSpuPjpG3jkolqPBA1n3x948CGuGLm3JBy3gjc0NLrwjdFoTsICJ1fkhC/COfbgMHIUdPUk9D0cuPIMOrqxIuGNYYOgo6w4Bl3wO+KIIzwsSkv48R7pZMsOUC78kxICbTH4XiszvI5zOISLbxgvfGvvYDkaI/fctttnq1atcn6YO3eO+K7flr/yks2eNsk621p82QDKETMZjN5hWEB30oCX6uobvEO6+tpr7NzzzrPzzj/fVq9e7fiBi0/3V7JvKZUB2sMv8C6KG8oOlKSjcPrI4H3sscfsmWde9luod5s3z/NvV2dHZ+SjVioHCje9ADRgFO/tb3urfo3YkiUvOc0oL20FPIKGQZ+gS9ApSy/eI372O36kFwZ14q3Ed7zHbzrN448/3latXJHDJfEyvLNo0SJbvnyF0KSN0VaSgcP3tBSKehqxyZMn+X4dcA+FHZ6P8oQ//EWbZ38SGVfLIJw/f0874ID9lB/7VFiihS7DLIHyVCfrp3IlamSe5KuAI+mdDhtH3bh/CuF0gH7g634eHNpmXaqTMOLwSziLViqziiseo07EC7kykC5u6tQpMto63LDzW7ulaKGI8MSRZja/eI16QG5SX7RV8OTwBtpulgf4DsTvfIi0dvUdoB4A0qXeAcLzHmXx8qsc0D3RK9GPZVXUO3jxG+B41fHjx+k3+KU6JU4aSEh1odI6rVAAs/hFvvwkDg45Ao48kSv4QQ/Ckmf8hqYMNkET+NPblvgj8WFyQPbp9BOf8ExlyfKD4upzIbMZI8yKdlpRyYD0QhkjZSNWWV0iV2r1TdW+h6i1fbtt3LxecqXQ5sybaZOnTrAJEyfYG950gn341E9YeVWt3XXfg9bVN2hdMhxKK6pFE9G2iKWjbLpWucVXzEZheLHEr1Gy+/vf+47kVpu99z3vshkzpvuMfVMTMr7cjYceKbAciNHRwSAaZS+X0VMnulfaLbfcbqed+nH74Q9+ZG8+8WQ777wLbNLkaX57+e133OWKOHWA0j1/wd522OGHqR8tsmdfeNY2b9ssw6PHNsiIQSG+9Kc/tzVr10um91tLq4yEljb125V+jDByHrnV3dll27dusd//7jd6brZjjzrSKiRrWSHAwA8DVmWSdRgQ/IbHucfMjVwMVsnGdFqljEbJ4SG5VvG9mNNnIZFVDARxoiEDTu0q8xuOf5Md97o32MRJk90w4w4uZux86TAGvdJmxQ71iYub2deuW+8GP99CDlL/OIAlZ2nprnSKwhLrFu/1KvyaNesUh5lA9mZKvgwUWkc7d5XA/xgUve4SS9PnjfZ7wVvxG+CQlQjH4AZ7rHBVFbXihWLhMaA6HvJ7odramAmiv4Sv1R7V9mho3G3FSgccy9sLVQYl53JUrcvzjbYCqL9KHQSNbVDE5mMUPH4DIJp1SfglAYTLh2zY/z8QlZR1WeB3FCT/e/Y9H09cdGr5kO/H74gLZPMKv6Bflk4Av/GPNMbCg98B2XDZMFmX/R6QDb8riO+4/PSzkKVbwK7iZf3HcvF9V2nwTj2MledYfgERP5sOLiDi8sQRBsg+I156T3hMnsy59UnxZJkLSht1iB+GhMfXR+LRAZE274xMc3wmbYWw+PEtRkXZwOfHHKIQiB8AwuAQNIELI7y+hEFPzysD8BF4oRAx0oeRhDKAH/kGDwZOCNGgLWnxTrgQbrzjRnF9bRsHKD/fEk6j9M4C3+nUORKUzp/3MingLIWZKwV3vDq9AilLvmxFNOR4SQwNwvrJY0qO34xkISgRwKyrDRxZggSOr6VravM8cSGreCdMtEXe6fyXL1++c30u8RD0LJ9A+VaJPW6sRwc8bTkAvQw8CBc0xgHQImiOoxNjJDZGNNOMWZHPDKHk4MpV1tVr1igT81PHNm1YZw/cdYdNndBo7Tu2+bIkRbbt6uioX5a2MOrdOG6cp4UxQYfHjATx77jjdnvXu95ln/70p31kjbtP4E1wQ4lwhUvxvN7AUbSCLhgrdBgo4+zJWLRwnp180kmupLIM0flFfIbC60v95KADHSh023uvvWze3Lk+A4V/0CRoCJAneeGAoB04EI7v5INz/ATQDSAOPAAfRxoRjvYRv3lOmzbFpkyZ5KcNEQdliHj77LPAeamvTzzfz/If1bHqhmVungtKoSqYY3DT5YfgrLz1H3jQHqkojkfmXgPoN2HCeFd44FOWKzU0Nkjhgp+ZMVX5imlvQ+IxFBlWICTjKuEaMoek6Bsw2FAykDMlroAhI8gTBw7QC2U2lZcn6UCHJCdIH3+iuREhwAghr5QG6aU0eSedRP8Cq62r9bYQp+Cw5wby8w3nS/30BA+eXn+qt4QdtEp15odYiM8Y/eUQh2h7o/WVwvH0dkEmGcCfOMgb2mvwUsSlTvkO3nwL3iEdRoApIptnI37wly8JFe9j7EEqaII82bhxg8JwGzmjyQzIRnqJf5mxRttn3wRLeF178jpLuCuoINGD8OHIH74DB8KBB+8eWr+dfnJuxClPaARvRDkjTr7jG+XgPfIMXKiXEk73YqkeyxJVJgbT4IkqKb7sQePobh9lLy61hYv29eeVV/zNnnvmOb1z+lehTZ812w4/+hjbsEV91dCI9Q2MWEtbl2gEbcuVZoWVy4hg5tiX+Av3AhH16qv+ZqtWLrNT3vk2mzVzmqgiQsufPop2VMVdV1KyWT7X2DjO82IP3epVa+0zn/ms/eIXv7L5e+5tD9z/kH34Qx+zhx56xLq7elWeEm9zPTIoyquqbNbsOTaRY9KV9mNPPmFHHXOU/fVvf7Xr/nm9feSjp9puu+2pPIfsVBk4nBr43PMvebvv6e61ajZPQV+5pvo6u/PWm+3lF56z73zjQnvLCcdbZ2urdch1qQ/q6er0yyJ75djLwuDMgPpvLi1OM2jiabU/ZlJ8NkVpMgvC0iRmYLjPhcsb2WdUVVMrA7BCMmK87TF/L6tvaBK/Vli7aOH8ILaKMYvgIXiCb8y8+W+l7/s+5cc3/OAD2lsCjCYZkTIauQ+Mw0/+9ver7H3v+5RddNEltnTpKrXPWtU/ekziL9o8skPc43VKO6FeSEul8md6T3zLHiDaPUcNq+h6DtrKFWvs6aefswcf/JctXbLM1qze4Cf5dXWRtmSCeJw+CkcDZUCNWR6MEYxUBtogH8ukwSnL07id95TA/BQcF+/ZZzggmwDxcTSYeIYj3YAInwV+ZxEKCP+Inx8PyMaJ96yLdOMZ4bKQ/zsgW95smbPl4jffsv7hB80QygidyCPSyaYJZONmXfgDEWcsl42TLXO4bNhsncZ7PkRaAdn4Y7lsmFAUIu34HumFH44wET7rvyuXhfAjbj6+Af8pXsRN+SdDRF89HfzpvEIxjjTwByKvoC9KO8JjZ5qKwz4H4kfHrBKqbRIeAUBOKZ149xyULB1slCfyARBCdHCkGbxCrNRhp3XUAXyLsoE/SmoWl0g7yyO4iENxGS1knWuMrkacseIxDe6XWqlT8HsrlN/mLVt8toQpdPbf4JKSnpSxAPBmkzsjjBglTCnjRxljdJP3yIv8s3WXLSN+PIkHvUiPb08++aQU1H12xmfUn46bemcJDfFc2cqlrYeepJ+UQSwnZi6QbYTBL/IMHJKyCN/Taam2JXHTBuE0Qs2N9nGy06uvLlMn3Wpf/co59slPfNwmNtTY3GmTbbC3Wx0ba9kL/DAABDkza6TLiCOjgEtefsVmzJ5tv/3d7+yXv/6lXfWPv9uZZ37KOFL53HPPtUsuucRHrMmXOqfuUCSoTwxCP2Aghz9hVq5cJbfRjjv2OO98KAtlxFDs7up2hRNOY+kJAH1QvKiThfsstFUrVu40HJ1WuTD5NMIPlwV+Z7+NOr4mPiMfXITX/zl+SPzPCH9tXbV97nNn2Rve8DrVY4EbuLSVqVOn2rJlq7zTVq0LHxQmtVvnZ3gcGgzbuHGNvlmUvTd0zrRBZe18yCACo7p+GpH4ZsKkiY4LPJbKyChsl/gN3mbkns2rHJ7ASGUyIjDiKCf0gBdQjqmXNGihspGhEEozJUkmkDZxqEP2O5EG8X2k1vkSuiFV6PRJL7Vr6Eb6zBjGiTnJGBEfigc6OjkBKA1OkC6zObzvTIMlbb5oE+MeBSjROtpfOIccj8MP5I1RMmnSJKcNbYX6Cp4YC7J1Tvxo5/EN4HeECeAdWngZoMlO+iQ6J1onx34ZjDT4nzwYQMLIrq6pVNoYcFL4oLhoCXMwMwwPiMtEC4yyxBPQNPKO98DVB4cUBvyROfBNqosY0IDX0moUAAUWIAjfUxmS/Ej+KW6Um+9j01GYDxNWbaSQPSolkr/gVqo2ycBEmdXVTrTqqnGSr8wQ9dtRR77BPnPmF2VIbLBzv/4N++IXzvG7PpAvu+2xp7E9qaWtw4pKypSWZIYMCHGC2sgkKfcsxRIe4CpFed3q1XbFn/9kJ534RrW9o62yosQ3tIsDXf7Cdyx/hpYYNRh5NTX19tvfXmZf+/p5NmXKND8xa/nylXbhhd+wyy//i2TjCrXnBtu0aYttbd5uW5qbbaPeN0q+bdi82a6/8QY74MDF9u3vfsd233N3l2cf/tBH7Cc/+Zn9+le/tR98/8e2fVuLff1r59mnPnmmff/7P/C7qWZOn2Fd7W32lz/9wX7/P7+yQw/Y1xbsMdcGuzsld3tsRLzEpZOqOStVvfrSaVESP/aVhBGCUxNRbYvqahfMfLHsLo5pZ+YZQ4+9V1uFxx/++Gf73g9/ZH//xzW2vaVVZZ4q/ih1gwcjyTnI+5q0VyPqm9/wUcy8wTu44AnnvREZJAy4iMc5QAdZwkx8Y9M423vBXMm0QfvOdy6VYbJahlOT0mWmnlmPJF/oh9NeTukOvk8MXpJTvSUeTLKIARvC0z+w3/Oll5bYn/73z/abX//Wrv7HtfarX/3GPv/5c+3DHz5LhuYX7JrrrjPutEmGSFrKhSzCDCI/dAR0gUHKCl/n+J08KBt5+0wJEAYFHyEKBceP9ywQCf/opLMuH7J++WGCwPn+8Rs3llDKQjYcz4DsewiPSCP7LT/d+JYNE4AfaUGjwAvawDgu2AX4Z3EhTMTDBeCHI60IG898II2sC78sxLeo2HDZb+HGCpMPWf9s2HABUY4sZL8D+XGygD/4BE5Z+E/xsjSL+ghcIl42/ljvySlf5Y2iukZClg6GtLIHICBgI/14AigGvPJUqu4HoJD6Bi689J1lOCjjjMDhSJU0EDrsS/F9CfJNI7MZ/OSHY9SJ3wCjMZWMQsgQSEIs0Q1cUQ54RynAkT4AzjjohB/tlt8B2bZMNnxjJKO+odEFJKCfO0sY+DkV9PRbd6UEMkrEE0WuWM81a9f6LAFCjpKRBh26yxM9uaWYGZZJEye5IsksUNCafD0P4RT0jnzjHeAbbY+n4620oUMoSvx+5ZVXbO+99/bwQBgsxOO7GxFKj3fy5Ymiw+wXLuoZCvA9234SZgkflnnphV85/8SLHP9ZXVsnwrJ+WoaT8qV+1qxeZfstWmDvPPlEq5FSy0ku7BPCaIB+GHQIb05WYZqeW9RZunXoYYfbpCmTlUaZj9x/6EMfsv/93z/YW9/6Vsedc+1ZEodSEGuUfbZEGFEHKGjUCSNXzdu3yQAptDmzZ/ksCMYZewM4epIRUWhKfMqF0ge/8Q7NFu6zwEfGtm7d6jIQfgz6EQ8HRPsEoq1HveIwloL/+Eb8CDPKlzl66z0pyfgRVvmpjmbOmGYTRQvCgyLr0ququKWaEfxO4VAu/KhX6m5YHTHFUPzhAV92RXtX8ok23upYWoOMNx+tZVMql7ux72HbDhl8KmfiNxT7fpWBGhefFA5bVSVKOSPnMr6Vh/NGrlzQiCO3e7rlelhG2OejnBitGAy+nyXHPYlWIVukiMhbxRdeKr8cswPJaJAf/vovli+luIo3gh+qFm0q3YAdy0Ei/fb2VqeFl1uGFPXc38/yjjSTRJ64hMdrIeoEum/fvt15Dz8AfyB+7wr4HjQKF+nCO6QNX9GmoSEQ/SblyOctz07lTnQc5S8c8r2yqkJKdpPqByOi22k4iiMzw6pJLt00DBIGUBI9CcLSpWSUJB6MdfDgRhvl2G9++wFBAuob/PBjfwk4JLlf5PLS5X9emQHeKSvlzgLfSY90eBKaNosizAxIeVm6WJDZDS4b7OrmyGPJsX7abKG1tXbY/vsfYBddeKGd9rGPuWK9bu0qfRuw559/2krVZSRDu0eGRJkrl8gsZDr8A/2SjC6w6675hx/5+6lPflxyv0jtsE/+1KPwVr2wvKi+vtFlDzKQ5VTfvuS7dt31N9ibTzrZvvu9H9h3Lvmeven4E+zee++1O++8y5YtWy5DpsXWrl+vNia6iG+rJcvK1Y88/uRT1i+afFh494suXZLh7FdMqn2hzwgdfcyx9re//8N+//s/2Pz58+3+++61977n3fbBD7zX3nryCfa7X//cDtp/ob39LSdY4WCP7wHplrxjD9WwFPYh1deA0mWmpE/thBkS9j4yRcDhAv4UDsyWqILED8NWLlnN8i/qgXqE37g1nhnWJUtfsXXrN3nZxc0uR+i/MWIYYAgDFfnJrDX8TJ3joDMzJvAB/sETPMkHYNM8vY0b4eAk/kDuS9FQG6lUPZr94Q9X2LZt7arDUvFrWklA/wcfsyeE2+85rMQvqmRfiGhJmgEsuSYe9Ql7Hrh4sR9G8D+/+Y397neX2a9/+Su77LKf229+8wP7yle+aEceeYTPwoKG46P6R59gcIAZ4VjeBp7s23V8BZQLBxRG44YQ0SgAkA+gAUTjJwzf4nsQKdu4IvEA4mTTjrBBZCDCZB1AmEgXyE87H7Lfs3Gy+IUfLvKKMnpjz+UNRLkjXnzjdzBM4AhEWtAn0goHZPPle8QDsuEC33wIPAIiPVzEwYXff4Ns/Hw3Vv6BXz6dgCz+2TSyafKduBE//IGIH2F4BmS/ZV3EBbLvY30H8MsCnS/Cubl5K43BvyP0AUZc6URoG1HXITToiBhtDEU/2kS4JBxUv8qedZQsmUGx9Pjwi4/mSfl24ZDFkfeoS9pHUr4QWqzvFIZq4AmfoC20Anh6p4eQzPFfwiXRgTi4KA9+KNOUO+jNyT34s1kY3HH81r/cM+fAWy72XKDQIRwRdnRe21ta1DkqLZF7ND58Db7QSAqnfle5gCrwEfcoQ+DLO+WHDokeo+3Xcc2VzRVvPQmfFIRer7v16twYwW1qanJ/vgfw7kdAen1R3+A4qjAD8Zuw5E398yQOCkXE53uKl/BKv0mhwJVPjAkM0tr6Old2WX88ceIEO2DfhTZj0jjr3CGDTIoKafnokdLuUx1x5CP0cqXDRy+H7OCDDxEvdIjGXL6V8MLIOe/8c+0jH/mw4+046VsXyrbwYEaIqXQ6MfAjPfgTpYNlOnE6GwoaHSWdLu9xyAOKKmurWcYFTaAVd3zQTKB1ouEoHXiPNsFvgHqL+os6hD7xxIuyBl+HCwi64oBIh5Nh8GLUvl+KIX7wN5dHzp41x5YsWa4wGCvgwnKeZFyl04/ofhWPg3DojJU/ZYPf2BPET5aFMIrIrNW48U1KA8UtLf0jnC8FGugRDjIm1SVyxCzL8HwTs8JQxIQn/IPcSHue/CmDh5HD3l6UOBl2HPigcNCC8rpTKkLF80UZDEfd4/gmyqm+yRu6J9mT0lB9qFw8GSghPRRl6EqbId+0yT9niIs2no/+883XqguSxwh1A1AO2ImbHPWMwyihvkmf8sZ3gN+7AsLwPXiD31HH8ALtOPzIhyfyDRnDN8oLPcjKT8XLLb0Fl5RGoic0x48y+HHqqnvyxHCn/ZN34gbFK2S5aYUVotzDF4qPUyS9CBdGmIUHXihsgR/tkHSgLUY9+HosBURpZSYYP/8O3h4v1RfxSQeXhawfT8qA8/zBWUxK/0V+0GNHi4xM4YlRgTxuU79B+8cI6+5qt9YdW62kaNiOPeYw++lPvmuvO/pg6+nYai88/ajtMXeK3ynS2rpNaae+h6zpr5iVoE0xSPbwQw/a8uWvSuE/RXkzwDTsh2MwQCACGaewUQfIF0bJuXj10kt/ZqvXrLUf/PBH9tGPnqr2VG71DfX2hS983ubvuYfqp1dKO0vGBo07OLqkqKvq1Gcy67DDikvL7dOf+ZzttWCRVVTVqk+F/mp7wo02hExjMGLDhvU2f6897Nvf/pb98Affs3GNdXbHbTfZMUcdZt/99kX2uU+fblMnNNhIf6eVcCJV7iQqUsPwwBjBKBmQLOHQGwyTAbm0n0TtHpkET+Uc4TFc6A9wGzdtth/9+Cd22+13WFVNnV8yy2wGBsm2rdtkOFZYNXtOJDdZLovSz/Jm6pa2g+xK/XRaaolC35W7nyT6H77zDb6lL2C2iz0l4xiYKSm1rc071LaHbPbsPe35F161u+6+X8zDvrcK5ZUGepBFFeVVSoPN8Bgs4vsR8avzNgY5PJfaJnzFDDByj4GLxibuq2FWukVGVpnNnDbF9hbNDz/sEJs1a7r4BTmclv7SRkgLPkhyCfmovot8kEu5dg8/4wD/H0uNERQIQgCQ5gkhCBgNIRpHRCZBIPyz3yNePnhDkiNuIIQDiB9phH++y36L93zI+kV6AO+BWzaveB/rW/wGsunyDv4wB45wQH6Z4j1cttxZIH4Im2ye/wnGwnlXbleQj1++GwsiTfKlLPkQcfNpkY0XLvzjd9Ag/CJOhMt35BGKzFj5ZPMPyMYXp3t8BLsrXmr4TDu6AFA8GjlACoQHv+gMUeRY6kJnlPxGFTHypFNgpADH0gAUfr+zIBcGnPXYWXZXOFA0eMoRhg6MNDvUuWCYcNZ5lIeOljwJEzgQh3aMI/3AC/+AiAPupOEnfOToRzhG6ys5nUPUccXGy6D4+sb3cHSqXl8IMAlPlEoEpd/xwqip/igX4OGhg9Jj1DApAv7JcacOwMXrIkcfyhA8EBD1GY4pc3CMpROUK+jw7LPPuiIALqTLd2QazyhvzCbgB114Ep+Rbp4oOZEeSiiMwCwP5SB+4BYYpp8JN+hB56sa1odCGUitbnwdduih9taTT7KbbrjOyqXEDvSmUSgu8uqWAVPIZtA6bjJmbbUMA+EKHeDFadNnuIJMeRm9QkmAXnTqzHI0NXJLOfUNHuZyHUB5Ih3wgV6M/Ddv2+b440irU/xFuaAHfQJAOyB9p43wKaG+hUvMLqAcQl94CTolPh6VhcSnHqF/vsPfjTZ4UO/QLID3oC/pgcO/O/krq9aW7Yqf8kFJ45hg6DxLRsnLS1e40VFchCLIAAN5MwCH8QYPqw0qP58ZUtlZ789SJqeht8Ni8QybObn9PPEsF+JRx9xMXFDAfSMcGZ7SY9mWMwn/K7BfBJorbzIMKIv6DDm/I6Q87bFyox7n+GXkmVwyypNf+IcfimMYiuSPYh5KOnQjLWhIHHgbHgCoY1jD6auw7CGChsg1eJ74/E55vVbGRp3gqF++wT/UCd948o3w/w0IjwOIA58Rn3wi7eAN0oMvccFT+Hm7HCM+YUgj0iIf2j/fkTn19fXe/qkP2ieOZVucJlRcgmJdqd/pGzKO/4v02w0J5QXNyYM84X3aQK9wA69Y8sgAUtRPpfoLntBYnm70Aan8ogN/To8k8yhPlDu517aPZOgyqFammCXKc9iWvLTMmre2qp1XW0PjBBkSE53XUKo5dayCY++LRqyhrsJqKwvt+n/80b501setr6PZjjpsf2uoLbOm+morL6V+ka+pn2uUXEG+vPTSi3bZZb+144472ubOnam2JhzF8y07tnlYyJKWUKb9hRgO3/72d9wgWb16rX3r4ktcYYfPkR0PPHCP7djRDCVVH7Uux9IAnuoa/VNto3n7Djv40CPsve//kNragG1v6fB64rQnZmGgFUvQ6uvrlM6w+slWX0rW39el+uiwj33kA/bJT3zEpkxsst7OFj/mvLhgQAZFu2S5WYmQ5qRLllRheOAwNKhz30sifDBAvJZUBV43OPkgNypVTt5pz8xSsyz25VdeTZdR6gvGGYMQzHzAL2x0rxKvEBdedr7N9U3UK+0Ufk0DUpI/woEBUGZqJRU9DXgYeeTtTAYAs1u0+xEhydIpZj0wNCZPnm633Xa3G0fQnCVcpMnJlNCQY69Z8jcyUipDD/mGQUI7ToYJnNsn2UD/wSEDLIFkhrG7t1N9K7PoyLtBPxGUo9ORhx0dbY4bMgYeTWIAXmZvisoxiN5T6P1JyH4g8b7oCrOnzhfEkoKGHx8hDk8i4cJ4iYQoHABhcFkgLcLgT5oQnHQTMUdHckNokE82f558A3Yiq/DEI19+E4YnQBzy43ekzTPSjnDEIVy+P0/i8OQb6QHxjgv8olzREWfjZNOMPAibdfEdCD/Cki7pA1EG/LMuIPL5by4/v/zv+X7xO56BR34YAHzie34+getY/pQRx3t84z3oDOAfcXmSD466z8cJyKaLi7QibDb9yJdvvEeHDF8qpRQvlw8NUqHV4BKvw/vRwXma+uuVkoLSgvKiwK7cBD4cyceId4kEUjqNIs1MQh2UKpd0+hXhwwHg7bgrvnf6ek8NXWHEKy7YhCc4BR2y7YmwQH668CydMkC4iEN4yg5whCL0QAHGiIIGCBLwAYKWr3nPCezGxkYfOV2+bLkLa/zIGxlAfEZ1wJnTpaprqn0t+jYpyIEf4QBwonzR3qNc/E4yJNURfoxe0n6CPwj7/PPP24QJE1xppozIr/gWDuWe2RQMPvLH6CMsS9FQdqhLOitGmKAZSivxUsUhG1GcMOoIy4hotBkpHsILmvGkkwa2N2+z+XvsZgcv3s9amrfYs089aVs2bZKR0G296nzKqmtt3ZatftwlCaLQLFq00Plx3PhxVtdQL/wkv9Q7otzAQ8xgcHLMtuat6kAH/QJK1v/6aK3w4EZxYeI0o2PC2GZZIXShswn+gS+gIY4T6JBv8ATlpt6gbfAU9cUsAZub2VBOXCDqg7yIE3wHzfiN4508oDO/iZNoNiqz4Sd+Ey7RO/FD8BrvvvROdEfZ44I5Txs2VHDqesGChfbKyy1qK3TQXBSZ9hwJPdGTuutXx5raAW2XeHTsJkMlKf0MOpV4moz6VRJWn6E7pwzRQRO+vAyFgsEC9imlO4JoDNCEY5sxTEZkkHCHBZDozUWPwgU+Ed7om4x6QndowEABdQctgz68JxqMygfKon/Oo+nYUS55pF/C8E79I/lxiz1tjXSIxFIuVa8rVCl9+uJ+KbRbvb7w40lbpA48noC08CfdaM/QCT/Ki+MdP+LwHYj4QLzzDDkEL2RdxCcPnoEL7+QNTsFjwZc8gzfAg7RRVKERgxN8Q9HjVv4tm7cmZbGnz7q7WLvPZbK0DSlLUujZHKxWorRoOakdkydyBor74JHqOi1tGvRljOSBHKE9RBnhDzeePZzKpfaJHCcObvPmzbZu3XqPA27kRZlo4/wmTEpH7UK/4VPokOqF2UHRrk+Ka2+RvfD8cvvOty+1T595tn32M+fYH//3r7Z1S4u+SRnt7rPmzVts68YN9uyTj9mfLvuNveutb7Krr/itHb54dzvlLcfa/LnsbWtVh6G+rJdLGjtFY4zUYtu8ZaNo0m933nW7eKnE3nnK2739+1HhhoHBARPpMsW0ZAc2K1L4u32fCEu33vXu9/oM/Hnnnmdf+Nzn7cc/+qH98IffU/tUPCmzm7dsYKBeTvJDbYqlq6Uy2kvLq2z3PfaSQj1k5RU1ygNdNSnebsTDK8KF5bbcQ1Wtdnr77TfZRRd83b569uftC2d90ob6u61whOVYvSb0rb9bSnpft3Rq8ZsU9TQjIv4S7hhxvT294gsuRx0drOeZ6D6qRMNntAkAf8p33HGv85P/MHjhSYAnfE0ceJV4fs+O2j3GDL+ZMaEs7A0hP3iGeudbLKNDEjJYwjfurqKtSxJaT5+MddHfB54k+5lhYlloZXWNrVm3xR5/4ikiik4y1sQ3yJ6ubg4VEC7i95Iy6Fqu+EWKK51AIkZJeHrIETQdP1kQuTnM1DIzvBhd9H/qr2WcDIjGHLbAElbkJW0WI35E6alGJaPgYfO+CYHHd2gOQBd4Bxr6RvdU+NRh8BEXAHHwdwVFxCE83z1BETkEUIRNDT/9Jl48451vxAEiXZ7EBfLzj7j4RfrZsMEw8Zt30g+84lsWsukHEC6bTuQbgF/Eiyfhs+9Rtih/Np2IHw7YFX5AFpcIn//Mh7H8SSebR7yHf/53IP93QDbsf4szFi5Zv0gLGmTpFv75Lh9ICxf0zbr4ls0v65cNx1Q+jY4OA/2RvAIXv9cBT+IrPKMZTLfGEcEodzsVOgSNFBiPJ0GJwszaSRo1XY0ydMe7l4Zy6VtSgkbx8nf8PEgquys+5WUu9MmP39EWg9cRlnzL0jAAIYiCSVujzSJoUdoIT8eNEONbKjfxJEKUPgKR395V5ujAdHKkDb7kh4KLHyXr7em2hro6mzBuvHW0tZkvc0IYKiyj7Cqe44+RV6QOhOl6FLG0ZnV0oAFH+TAaQklx2ubqJr7TSYty/k4Hxcg7YdjwzQbwhQsXetiEb5qdEmVdoHM8I/FwzhM53KiX6HjolDEMUBKT8ZoGDry8OTwBeMiPhZQw7lc9UR8oFn76mnCkg8Kvp6fLp7xnz5hmFersuem3lDqQwlpV32RlNXW2ZsMmK1Z4jDYUnS2bNzneRx55pDp/dULKO43sqyQoqJRJOC579VU/6hWM0rK81BkGzdwpLrWH/8xZs8QLSVGn/lV4dX5p1izKCEAbwsOXLC+Dn7i9mlPN3LCRHzzFk3AA76GYAdAp2ly47PexgPyjbyI8v0mXZ8JNbYPC5paa+EwOm00LWd5TaU2N46WkmD3x+POqN8LRzyQFmPYuLJUuRo35caEYoGxSR8lSTk57+J4TfHhn9A8yMeqMAg+vwPNCzY1VDFLQAWf4nXw6OjqdPykD9Q/+TmsBbRBAVqDIET7kibebTNmTS3TEAUGHoAkgNFQHycigyQ5LWQBvfof8gB8xcoWO48SoL3/scwAH0oLPwRMX7QN8SJv3+B35AuAVv4lP2gB++S7rT1rZfADSDj/ekXe4oEmEo+zIqPQc5Y30O82+AvAzM7gVUnK3bdsun0IpTzVWU12n+q0VPZjBVr2w8bcABZFLTcuUFvkkeqeZNOEozVm5eD5RH1x0xyg5+W7dslWhmWWgPKp90Z5ZBE62o90qoqdI2RiQYeAEHqNsyDCW6UI7FGNXunNtUf8ceJJn0M0VZ5WVvTKkR94rV62wf/zj7/aFz3/GTjv1Q/bJ0z9qXz77TPvKlz9r3/3Wt+yWG/5q8+dNsE98+B123OH72qwp9VZWKFoNdIpYkqEDvcJVMlYO2UKb37pVyu3jj9kXv/h50ZFBCGjM0iX2S3T5zIcQUzmSLFbN2o033mxvetMJwrPUvv71r9vPf/5zO/bYY+zOO++w66+/Vumb1dVzcz7lYiSfUfhu709b29ptFfeQdPbYDTfeYtded4O1tXOwBMuOykQn8hAPqy2iBDPDWV9XrX5nh13+x9/bW0463o464iA3RHo6W20QpVmOG9kZ2aet0H6R6/A977EMizZBPx6zJAGpCrzVex0E/1J31D18/853vtMaGxqUB0sjU1/lsgJSKjwzQR4PXhDQz6bVBbUqWxoA4hv8Ac8jy5KMhv+Fmxz85/096RcmnYXZmGSkpfbLEuBu8VDTuAb78+VXWk+vDIdBmRFyvX1sOGcWsFRGYLn6Yxl/MkxKy2v8vUCG37AveSWvwpSm8hhUfTMzY5KbKV/0b3Cg6uFq+ljaH/QTfZQGM3mF5CPDZHAAylHu1KagG4644UT70R84IDWA1LApHE++ZRPIVgQuGyd+R5qEC4ET4XgPP8KEPxDxsu8RhrSzHSb+pJEVoBEe/wB+xzPfRbqBd4QD4ndA+Gchmwa4BX745+MQLsIDvGfzyb4TdqxnQNAv3wVEmbJ55D+BbJhwWf8s5IfZFYyFDxDxeAbdg3bxHt8in3BANt3gyXDQI1w2X96z/smBA0sCul2RJDQjjKyJ5bQJFHnyBC/aAe/kgYHCOx0HiiOblxFqhFPq3nGRvq9nJlUJpCIJlwJ4UwIoKfv6llPwo1w7T/GSSyMUabkCTz+az8uYeJ0n+blgytGJskXnzW9wJgy4Bf58Q8GiAyEd4gIIQxQwlgjhMEp870subYBnOKcfdFDxKL8KrniMhIj3Fada6Xe0yiiht2GUR3FEBqVH22DUB2qnWRs68xhdJG3KETQPIynqDXz4FjiFDEFgUwY6T54bN270UciDDz7Yw1HXxEcZJV2VRnRBaUplAWfS9s5IgpZw0ZF4nvodtMjiAH5+8ZvieBilzYkt8AGKqQtooQovrVu3TkZLr02bPNFvTN9zj92so6vTR644+makpMyefvFlqx03wdRvWIXqiWUT7W2tPguy+267O43gUTechD/qEZ0r35cvX+bLt6Az9QDuKAw86dRw0Md5WJ6zZ88WPijpzDAjp0Rn8S7r0ZkhoAOEzF4H+g4vw9P4s34bRQoeSnRNI7/59KFuqCMc+UY98k5cwoQD+JZ1EZ7vpEndREdI3aEUMfqM8uDH4aq/9JO2VAMVFdV21JFH29KXVopGLBGkTSS+Il02wnOkalNjubWLV9OsUrGP9DE6zGwIBjvl5+I2DEp9Fu4y3kQ43/SKy9Fa/xwP6p30e7vTUh7o5cqE/OD3oBnAMgrwgR4A5Ux0SryqklOZnoc+EkJO7SBHDxRlIGjDd5ZxlZbBJ8gZ0UpGVhp4SfWD8gI+REUWicouD1j2xsxXudf/aJ05/eFpPdPvhCfliXqmzgHeKWO2fvMBv3DIJuQoLmQo/jzDHxkX/iHLyI9v1LOf7kM7U/06r3oeiQeJCy7wLQZrfT3tiZk9jlVnXxQzisw+Cx+1JoVSGpSdi+7E/8MiktKH5tCJOyFCfnubd5qn+yXGyzCBv1p27MjhnPAE7+Bjqo/BC3jWfwj4Bnh/obC0PS5ODTrGd0CfPU3KiRI/ONwlRVJtb7jdJk2tsyuv+r2dedbHrKGRQ0e67aSTj7YT3nyYHXHEfHv9cYvsIx881j531pvs4os+bqeferJVFPdYb/sW62jZaM2bVktmN1tfV7t1tbcIIQZi0qZ15AbHq8+ePcv2229flUWIKH9kDXzKwBP0ho70H5xA1dLSJv7utb322tvpzmEm7EXbY/fdrK622g495EBrbKrzcrS0bLf2zjYfLOLuIPrVTZu32OLFByrPub786JJLvmtve+s77PzzL7Q77rjLZxYZhPIZA/XZ3FSOsXHDdVfbQG+nnXHaR/TssJZtm0xNwWtXEkx8yUEDqe+Dl+Ajb885voPHgs/4neoQ2aR6SFWY6kL1yaAadURYHLIBGh1//Bt9OTgrGmh7tGdOcSQsDhoxaEkcBt6oT9oLdU1e+LOiAMAPnoDvkkszq73SWZANGFHE4bhdZvvcgFCeHPNdRF8hvFev6bMNG6B/k/Ktc6PELwdlL4mxh0qGSWkyTOB9aQSqQ/iOmXHpLvA9h2YgL5T/qMvh5N8kUwzdh8MQ2L/CzGyV+LjGyuRKijmpjkEr0oWQSZ6kMo/KBOkKicQ0mHBANlDWRSMjHAlmwwPxG+D9/2PtP+D1uop7f3hO701H0lEvVi+25W6544ptbFroAQIml0DoJeGGJCS5geReTIc0QjG9g21sMO7GTcWyiq3eu3Sk03t9f99Zz+hsPRyZ/D+fd46Wnr1XnTVr1qyZ1fZ4aSMMlzpYEmgB2XiRNiDihz/uj/kB+XjFOwThmXhjDDiWB5CND8RzxAPy44R/4JHFJSDSZ/2zeQO8B47xmy0HyPrlh41XdjZufnwg60+6eM+Pm++XxXm8+FkcsoB/4Bi/WRdx8oH8oUkwdtZly4/nrHN/ORQIn+VUHnRwyo88MAgCB4QG/MFAhMDgS+gotQqRCzzT4ON5KXeUeu7mDkXPZ0Zc0aVkcB+baSQPIHALID+UA7YhIHhRlFg1YZBAiAGn6qPf8ZQ/ftOAMWb08Zwd4IkPLsRnMGRmHxwRvKRPtUvPkTcEZMaVLW74kQ9Ls2wl4fpE7n/nekW/VhHaKD5xvM7yFyYaENJ2OLZ7gVPg4GXqmXx5jzqFIzzihNJCHJCijCNHNBCpHlwNyzthKCoMGtSEckMR8ksH2C6hX+IwiOCYFSZt3LJDeYEb/tAO4zEMSI+TawdmzcGTNgIPwlk5Yq/y3Nkz7PCBfXb86GEfXIYLiq1Xg/jhE222cdsO233wsHVpoGKfdI+MltrqaivTIDaxsdFv+PEZMeFdIR6ArhgeWza/aP3i14mNE9QGGiDkj4GUWi3FSXjB74nvmFWtqi6xffsPKIbaRn5p1UxGrd6pH4DRicKE89kyOXgamtNHop5OKzneg044gF/8AcoGIoxXVyrlsnTGRVtngffkvDulNiUPx5F+qkFZgzPGyXkrLrb9+45JEVTbF7K6mBQDFKlu0RZFpqa60pqPSxnr7Yd7lKdwUTuhLLD1DR7BKEHJpMuVc1BaBWIouJEtvFHYAeoAzsUaoKHXKbmRoyV4w3fkzbPzUfCuKsM7wG8YX9Ak0SzRBqecnHcoK5WtcqSEUC+2n2FsVVSqH1cgIyg/rewgH1gpYQa1rKzYDUuyRmFvaWm1KZOnOI1Qsn3rhQIdR3hdeAY+PAOxygb+xKNuET/qAkQdUj3SO0DaoAOAXItVXYB8CQ8jCYh3aMCqhf5HdDtOno/aL5EozeBGHhgMVVWs7ClwVHKrT3UaxFAdkRIMvkrjh33hk0r5o/wlWost/Je+AX3AH7kQdGC1gomjqAsrxm586JmZ9sT7qrMQdSVY9CFnwqNfkDaUTuoHiZwvBJ5PjmbEwR++Z/sMW2nKK4qtveOkHZcCft31V9uFF60QLWVwN1bbZZeeZ1defr6ds2yOnTW70WZMrbLOlr22fctqG+g5aUP9nVZeLBlRKPldjHyQsi0cqRt86jyi8p966in5YaikfkIfASdftRVOGAhImwHRsqy80r87wiHsL37py37pCGd4mo8fk/8Tqis3BbI6UG2NEyfY/PnzZIxMdRpWqbzOri674sqr7P/886ft/332Tvv2Xd+x//7GN+0DH/igG9Bf/cpX7C1veYv9zSf/1m/b2rp1i4+R+/fsth987y77wHvfbSODkp8yrgrVL8rVH3q7O/06XrboIr/o19SRtoCyyD9kLuftCKOBULzplwB1Ix0rX4yLyH3fqqZ0A+p39C/GopMnT9jNL7/J69ajMnt7unzSk76JS+2feBVeoizSUSDylz4APfEjLPgl+IIJhQAmHViBo68mXqa/qi/wn9CmHw1JUDRNKbdNL2xXu9Spz/INFRlE4m22aQ1hnGAssErINisZFfSBkRFkuvz07oaGjHdu8WKPHf1CVZBTe6uf9PdrHB6QoTSAP/mwLbRa5bMKqfGrjL7BFvbyXF8TxYUf9aFe0CLAjRJc6hCnKwDR+XmOd4AMIpMQKtFheA6HH/Fo+HBRFhD5ZMvnOeJGGBB5ZnHBUX6k4z2LfzZeFsIv4qeGToIrwskvygYiDIi0QMShrCg7wqJ+UY/AERfxgWxYFiJuxI/nM0F+WOCWhcgjm1f2OQtZv4gTfvGbLWO8+FG38SDiBETccNAt/OM3XLxH+vy8AvLD45200S5sQeEcBMIAP+JAbweexR/wGQJEb7k2TbyMIGILGLcWofAF39K25OezCRJifNGdvFKdoEvglISe7xPVgBD7RcOFQotwwjFI4FAO2JaBgA4+inDigy9pqQf8zTO/4IyAA8KwIQ7+UYaXyzKy933m4qGZcPafhB+COQFnUZKSxrWyRKmWUsFwyT7dUsXlICFnHrxOXucxB15pm0zaaxu4JNqe3oezdQm8qWuEQ/vYA8w5kZkzZyYMc3nxG3UmHYOpUqa8c3ngAH5oT+oV78mNxUltKT85YZlTDsd4y5VY4cu2GIwUrqh81W2v0ABZbCeOHrKhgT6fAezldhY1yfNbtttoaYUtXHa2VWlwFpf5N004L1EnHp3UyHakNHsabemgstatXes0P2f52Y4nuLgc1SAIHhjQKEoYYz6TL3zr6+o0WDXZ1m1bU9vIAa40axBlgCaz2E4IRN0wyv27DnonXdAlcItf2gIHLvm/pIW/YpWG96gSQH7BA/QzXJb+AI/eN8FBf/TRUr+3X9RQ8zROaJLyVGCHDx0jtpdFfJzfkDU6ZBPV99m+xSoH/ZrzIcwCuyIhY7WirEJtgJJOekpNRl7CB/7MOvCk7unSBeoUdAk6Qb8kP6QESm7gN6p8MU7YT87sK+/EB1KeQYdw5Cce0OCuYPcDL2admQ1Gb2GlpKamUsaJ+K8YxJO8o/yTJ1vFl1zywDdX0lmFPXv2yCBIs7fUhfJT/l5pT+s8LrzBn/LgFWQGQDriAKTJpstCvHt+wjv4hedIF/UkDDdeGKtE0IHLCGhbsg26MpNP+7DihbFGfHgO3lB3UNuqfw6xTU68UsDsrmitXxzbV4rkpG4r39SuAP0mrcay3SXXnpKD9I8wMpHH0CNkg0I9Hitw8A9Af4SOXie9ez565zdoMSbfkMunn2VI4ayIJ+UVxZhtohUVVaoTEwvlUt4/5Net33fvfTZ7xkybPmWK1VSU26h4epSrkEcHrU5G68jwgJqTFTkMSW7noz+xUi45KVdXP0E4IE+KbPvWbf4ld1ZFkOtMNkH0yopq5x8UVdXCZ+u54vrue3+tuo7KYNhm7373u+3Nb3qjffzjH7MXX9hoU6dM9gsq9u/f53z34osv+so2kxycZ+QWsaVLl1KwjJQq/0r8+eetsFtfcbP98//5R/vZz35if/mX73V6feOb37KPfOSjdrtk60c/8iGb1jTZli1aYCP9vVYhPEuVR4+MEb7CzqRZfx9GAGNdmlyB9vBPktnia71yLTv150OAfhaUdpZjYtHflQZjhFsVuaCENmB3QVcnl4WY1Ut+z5o+Tc/qb2o3X0XP5e23cYpPWdGgbMqM9uWdOvEb+ERY8EWCpPtiGDufi68xqJl8YXtWiiK+VNqG+kblVWxr1myy7m5wKLea2kbhTHpkTzK+uQqblZOCQlbTK1WfGuGK/pFzMjaSK5bj3BB6QLXoUauxoE6/yRWX1LsrKq5XXjXCp1RlVKjOGHSiP0YJtBMtnKbi86zcKKTiePAbRIjn8I/IEAtCZIVE/OZDtpAI5zc6HumA05DJ5YVf4BHpI5z0uDOVH37hIm3EyZYXv8SLfCNuNt/4zULEy0L4hX8+DbIuygTGo1VANk2+A6Kdsi4L2bhZCL/xwoCXShNwpjjj+efjlQ/5uMdz+I/nIjwL2bIjLPzy0wJ8JI4ZcgB/lLc4cwEP4kjvgtoVGdos8mCpHQHCgIygQ4lJAxLhKBlenmL6jIviEUaHxD8GuwD8s0C5xGfGhAOUCCYGP3CLWZToCyjqOC9PLngr0qeZmGSIhGKe7cuk4ReIQ/2U57gLj4RZrl/g8FManyGSMcVAy3dUUORaT7ZYf2+f1UjBKVRCBnNagBWU1MeEl/7Ih/cZM2bk6JHLU4IUvKNuXqbCcPFMOPXnnToAvJOeenHwNOiR2igJ/wCvG/iAg1y0LX6ep9Mv4ZRWV9JMLOmAwIP4ECdwI2448oCXvB5q6717dtvRI4el7w7ati0v+HmSiuoak4pi3QPDdry1w5pmzLYZc86yPtUl0VnlqkxugeHWFsogLw7isz3A93N3d9m659ZalQbQxYsXaWDCOJRyonZESXPa53BGMQI36Ed92K5z4OBB38MNj8ODrmSqDDfC+ZW/l+s0UT31y2wiM9rMlAdtg3bBp6GcRVlOqwwk2qY2BpyU+i/rIn3WkVf8epszwOuZlQlmDKlH2i7FN3SqbOHCJbZjxy7ll2bLYzUjfV+n1BUkFG3ONvlFBsqPVTJmIP3AufPXqF8bLhtC5eCXaJlA1GaYVP7Qy79TJGC1kdUb6kke1Ac8oT9bOTgoj7zpH2QLZq4OKNAylkgDRJ0TwG+n04k6e5vQtqIlhpZ/CFGOfd8YI5W+HY3Z/bSCQbudVB9taJig/sqNW/B+sa+UcFCXZ+rNoV/yzU4CJENgrD9Cf/IkDhDxwCXqEL/jAXKJepCGeiLb6DPOg7lwnpEJEZf84pe6Q3McfuRBPVktQcqgsMUB7KTIc20v7cFWtYmiBdtK4H0ZkG7Wwz98XBHZIb6MMyXKG6B+QQ+u2qWe9BnaFzwJ4zxbyBwcfOI85Fmo3bw9hT/POZxp+6gTLspJdUzFEx4OQD6gCAP0N3iB76WwjbG3u9f+/u8+ZW0n22zr5i02d9YsKwEP0WRYynqVjDVp6X6+jTxQrukv1TV1/o2qxomT5Zr8+x+sfOzyD6V22W23viJNLAnnJGNK1V69zusYh+DAl8Uff/z3UtC77ac/+7ndddd37JZbbvXtX5tffMEuufhCjWdt9uCDD9j+ffs8De3LFi/aAYN54cJFdtEll3h9gjeYUIGP0zbKQnv96/7EvvrVr9nXvvZvduGFF1rzseMuU+94x9tlPBXagOKxOsJhdmXg/b2mqla4Vgp31V8GqOPN5IrIDA24IZObJ6tranLnRyv8zF86c0Q47a62pT9Dd7ZCKoyVCfjTt3wqjwHRGLlSrbzo78gMzn+QB/QOo4+2jL4C/+CgB++0P/nSv4I/oEO8A84L+icu8zpR1aFBxcnJEnDkK/qcw9myZbe1tvbquVYJqAcrIuJv+o/aLvg/Dr+zolJawhYs9QcZMtzQ5Vu5fMWD7d/VVlE5Qfk3WmX1JBmPk93xXlKGUVKr/NgCz8QHq+9sJZNRy7m/HB2pD45680t9ZLCnDk4lqWw43iNS/BIXBsk6/HFBIOIGAYFIkwTm6UoGwHMAfmeKl80vHAAzp4ZM+II771EH4mXzyYfANZtv1gHxS7zAIyAYCv+gUxYin8Ah4uTHC4j4L+WykC038oxn3Hh0JP54uGYhwvLjZP3DAWfCLyBbfvzmP8c7EPED1/w6Amcq66UgcMRBl7r69KEfBB6zX3F2A74iTvBSlJ+lG6sFDEj4wUdZvo8ZroifjBLEuH5yygzlB0Te4eIdHMCHvJmFi49uhR+OeAxiKIgBpANvAGEZKwgAadgnzIwU5fBOPckTSEpYUtzJGwg+In64MK6Iw6UAfkWhROOe3bt8dgjleEQ0wDBhO5ciqwzVWf8Q0igOXHk7bfp0P5QOPpQZdcYFLU6VI1yJE0oKfryHUAN4Z9YttpbgSB/tGXQL2YEjHMCfeKQB0qxr4pcoO+IGXgDhKEAYImOO7THVfmZm+/bttn//fg3Ej9tXv/Ile27tGv/g4VnzF9qeA4ftocefsnopAtdcf4O1afCfNXuOG4/JYGLFQe3DjKgUgG5m9VVXwuGk1paTdkB58+Gq6qp01STxUawB2g1awj/UK9Ul0RD84FNRh0ooX8kMtb/PBueMEpQVZvd8Vlr5MMM3eXKTp0OJDLpDC56jTXDwEuUn+pz+G2lOp+HpYZFPONog0ng8JUUJC2ODrHjGoST19g7YsqXn2MYNmxUfQyL1G27W6WA7nW9/KPaVNW6iSlnCH4n3wSfxyIArUkuWzPH4wSeOh/4o12e/C8g/0QD+g+7QGaUR/Mkn5ZvqGvXhGcOEMNKQ92n1FYlx1BE/HHFTWNAQmqQ+5kaJSxvyS6u5zDinM3M1fntaU9MUx5t2ZrsWhsr06TP8HTq5gQU/CDdwAvxZYcHjcT6N1WbCcNGv6J8B0aZA9tnpp/eoc6pHGldDKQ95BPAcuCgnp3UuiaelvyY6JvpEOwHJcKGNiq22pl6uQUaj5GMfqwXwPpnQ36Ss+XcbEg1ILzJ4/qmO4OmRFZZkBn0ROgDIWnAnPjgApBtrt6RQEpYuJUj1ifpDu5BvpKPO9Ft+HZdcuwP0cy4zmDRpovLmWt06T085kydNsiuuuNy++53v+Ef+miZOtAaNbxNqa/z7HNOamtyA4OOuXK1bViFFtLJKRjI3QKmPqO/0dPcrToPdf/9vZcMMubHAVlK2bsFi8D7nATH4eHaDVn3vqaeetttvf6U1ysidNm2affKT6TtKVVUVdsMN19sN11/rsor24yxTjYyhahkMfNOJmwgvu+wy/y4K9Wasgm+hG9uhWH3o7+9Rn0qTh1dccaV99rN32s0332K3yi1fulRyssc471WhepeJn9kCSyP6xROSC6wSUGcGf8bmUJJxGCN8l4VVTJ6ZsGGnQxgmGCS0GassagnXA8R5PkFXqT6GEcwtYGedNdfqRGsmOriyl4/S0qYuy1Rv2ohy4RvaNvgrtXc64E7cHHv7M20bPOXxvQ/AT/Alcgn5kPiOczlAr8qcMmWGt+nGjVuFb7nyIX2S6+SfHHyOAET/Rv5jzNRI56gRDfjlq+41ViFjpbKiTq5eaSpkaFQqHdc/ywDR87CeB4ZKVT75i3YlNb5KwpYwDRlWVVPrK1GuPwlPnNczx9Onbt+KDhGRAqIjKPBUWLjUyUIo0PHToBaODp3CU2GRf0qXhEbWH4hGCbyALF48Z9+JA+MiBHDReXEh1Bz/XD44IPwhRjbfbBwg0mYhmyf4Aln8gGyc+CWMOFH3bDlANg2QfT4TBL6RV36e4JfNJxt/vHqHC8i+5/8G5L/n1yG/Htl8sm48OFOc8WgTfvm/+YB/ciYFr9MO7t9nu3ZssxYN1Eja4VH2ykuJTz3XZztpM1d89MyXfX1Gluv11PERTtVVdb5fGYWALRQMXCwV0w98IJQQNPY/S0HwQ976F4oJgkWPrtSwlCq1QmVIMOg3DX7qtFLwOSwe/QrHbAj1ADdowy9CD5wCEGKE0S9QkugXtDsQt4wwwDDrjlDlWtoRZk2K1I8YnFVfP6QunEcLxC/8kV5OPp4fONANurvbrbpCSlhXqzVUldqhfTJORjXgc8Wq6ErruTCH8ALqzrY5lunBG1yZlWcgIE+UXhfiCGL6jPoqA2/qPzlaKA9WdpJSUOl0YXaNMA5YUm+AOoOrE15xGDxRrjlMyIBB2cgCZoh9RQelDJrKD22Q9nGs5Zec8hQevgokXEOgs38XmZfySnuIweFbd93lt8lMmlRrN15/vf35O95m9dVl9sLG523fgX3Wq2KmzZ1vTz67xp56+lk7cviwtwk3sjBgc30pq1DcesMZCD6GyGFSBh5W0VB2X/uaV3tb1msg5BccoDHt74aHcKbO0AaFEuWa7xakLzKnPeTwlG8JUZ04S0KbJZlF2yelg7KWLlnkH8/ielW+vszA7bwhWrEKwBWhtAsDT1YG8T/5uVNZqS2THCJK4qUU3+kq/wj39Llw2hK6hvGEH6tGKk55ptWTYvEw2xrmzFloW7aYdXZQv6QAM1vJtjjisi+7tWXAyivY4sg4okHW2zFtmaB1q6VMTWiotctWni+aicfFl0VFjC9JOYFm0IY+RXzowGHaxsZ64UQdmEVPfAre8CorFSjzNVJkMBqgRfRd6sPMKuC0UL34Vdb45JzoRF/Vb6Inkw7wKvwruiu+Gygqn4+f1UlhraqWQqB+3eJfYK+2UrW/qiper7BD+5utTrhwfSof82Rkg4eh/WiB2smYSAC3FEYZ8JhfdKEA+pBHELJsLYpVNCC13h8CeXseqje/ADR3uittjOtOjxwfUA6KKmeCkvEo+UdeKsonieSCz+mT5WXpwhJflerv9Xhl5VUqE6O6UzKgQzI/GeajhSigUmD9Fi7hoLpSn5Sn+oFku19swZkl+hQykRUp8ToKeIGMGs4TscqGwQvthbqcc0UqQ86bUu3LVj2XacqTVS2uHk99RjSmbNpG5fvNb7SJ8kl9QEahePu/vvEde/ixp3zGnuuguzs7fFtoWYnaXXWaM3uWNTcP2N13/9qaT7T6ZE1nR7tvv2K88yuMRUvkLHIOZuDMBWMdKwlFpeXW2tZh27fvEC9PtKZJk3NtmiZumFTieySdnawIl1iNxsB9+/Z7vn/y+tdZr4yMAvUpjI0li5dIhg/a0cMHbLbw4tYx2hV5zYpFmuTo9xWTl73sWvXbuR5eI3nm4yw0VDtgiPBldOdN0a9AtDt2+JDdd+8v7eU3Xmtdna3W29MpfJIx7gfGkfkaW1DfOfw9AM9QttIz3hVJjhSqPrJN3RVAa8UrQIbhVAdfHRHdaT94gxn/ygoZITJqMSLgdww0cGZb0tKlS9ywol2gGf07ydg0icL3R6AjYfB0Wu0aM1iRufAwbQ0fquruXM6oPJ80ov/D0ALKhWHE9WTr/alT+FAOE01MRjzxRFrBIr3LONpZmXofJ3+Mc/FwOFZN0qpIlXgznQ0pLa3Ve53oWaN6Su6LT4alrwyx/WuElUP0duSS/FVFVmQYq6AbW4IZKwD4HpyRI/4xRX7Fl4VOJBpGRMATYZ8qp3qJWOGAuIHDZ2oVhxmaJCggYqpUlmC8e8eCQgLyJS8IAPxB/hn/iAucQjaHV0B+vGj01KDD3tCExTsQeYRfKFVRdkBqJBhirEziRVxclAuMhyPvAHEpDwdk8+GXNLjwj3yIH2XhIm2EZ9NFGREPiOesX5QRkB+Wn29+WeEf5QXwHn78Rl4RBuTnH3nzG8/EAcgHxzu/tCUuW2Y+5OMQeGQhwnHwfYmEB0u9VRi0EmLiCgkh4YLxoPgc1OYqWwY5BIk438rVyYqlkKAMsBQMSr29wm+APqQ0NLsEfOJF8UEhimSj/FCKRYsCBveEI1FR+llJoMQCFB11dBtV/0FmKR8GmGEZSSXQQp2bu9v7JOQ5bMfgDN2gDTN0MRvOx+OcnsqCZWv6rG8DknOjgrIVXqa4HIxmYEdwjWBoyYAaEh4y+a2C/ow6MiLjQLRxg0hCECWdcyLcWMTMEB9SqhDa3ScP2VD7UVswrcFWPfE70XHIBgsHbVgVHcIwofpKH23OYOPbICQvKiqrRWOul2VQlHKLLIJ16KcqC3ypT5IpeheuzDTRNnzZF0WdZ58xGhq1pslTlDTxEEB7M9OlKErObNkYb7sx6cpGuiIVvmDQK1H9uUudQTv4iXZiFaRU5XvbKbsCvUuF1YAGtaAJM+LDfk30i5u32KYt2zX4aTBUvfiCcYMMku6Wo9Y0oVxtIJ4Uv23euU/CnQmVUutqbZNFKf4RrSqr63xQ/MT//oTd88uf2vp1a+yYFIqqunpXCNasXesHRZcvXybMRn3lhG93qJeKX9IACF1QXGh6lADagZvAVpy7xN78xldLye5xIwWZrkq6skEfQAmDXBiLPNAmHTJGrr3uChlZJ/yu+5JS8ZyUFwxEvp/SP9ArekCUsT7odNYv8pbVPhzKJjPFGG5hAPAefR7eID0uBmhl6u3POONnCTQgMjAzkypSKy3bjuAdeq+GReFdX9dkDXV8x+GQ4snA40Cu8uR6S3p8lQzoKumh4FFdPUFtm77/w5kM9tujoPdI2Rvo61D/Qg61aRCVIWQVKiLNDENP6EaZlF0hI4BvL2DAqJrGR9wGRRfKAO+BAfEs8gLayMFrZEL/pq44+oSkhOKL/sIBtqdNMJgZxNGe4lactHJB/0DJUD9VWCFKgujKJElZebGUs27hhyFabSdPdtv0GU1SyrpdOWs7OWKH9rRZRYnaqKBHsqc3nQUT3/XTPgXqp2Vq26F+lzkYZcO0j3icLSvIny7xDPjSftFufmWpcHZ5JxdnMOKmrJDnid7wA0pWMlSQn8gy8uYd/gggrl/NLtooF+UNbdR3yEMGEbLBt6eofZg5Zla9tKzQOntarXHyBLGN5Aa4cg1uYY8QkJIoXAtLa2xIBlq/mgMlG6APoKj2ynAfGh30b0KoM8uZ9fR1WnE5PMkkVKWVyqiZVD/JhqWoVpWLx922UXsqj1L1VdgEXvH+ifGoOvl2IAk6DKMhN44A2rNcbQ2fSWmVjFX1RE/kvsaEyirbtf+IPfTEOrvvoWfUPijLGs/oc6widJ6UgdJiK1acYxMay+zRJ1bbwLBoIYJ1yJjrE34UxFYln+iQQT7UKwW2u8PVSYyqdHW0xgPx4uHDx2zlyst87BiQ/IA32WIq5vU6YJwzkVaicWPNM6ts2bKlVlFdbcOK16v0/VKMp0+bpnG2xHZt3ern6zC+4B22OjU01LuRwsobWwjZNoYhQ5dPBpeMZeXDSiQ8ydWypfC9cB1Vv/rK5//VliycbZMmcj5RvDmqNipSmw5jFJVYjwzQYfW7UdF6UPSrqK+0ygk1Vqh8ayY12QjyDZnEBEF1pZ41ztfKaNdzocbUQhk3Gj3UlmypQsoitySTOMMjfFjtYQXOZZPKAO/Zc+f6Kjl0bJChxbeKMAKQEmwZY7uY9xHRNHg7tr3GmAWvhDxkAgojlokjN2bFf36DFlKfgbJYHuLjQY3V/eJVelZXD9u1OFyuNlPf3rDxOVu96mm/rtiNAQZy8T3P9LVkjHJVv3hWeWNwcAier76PFsgAKZS+U1Al2Vkpp3fqWqQ2EE3p+zhHGrz1XzHGseQxvMl3ThTdbzdkEgw51tutcUY6Bf0+JnyR3A5BHBzPATxnwxAU4XhHSclCfvx4DwdA5HD5YUA2PPIJf1e0cmFANt1LQaTJd9n08ZwNz4fANVzgNh4QhjDFBS2ykM0/v6yIm19WuHgnXShW+TjznC03mxeQjZ99jrxxAdm0xEuK3NggkYVsep4DIn32OcrNlg/Ee8QLl80367IwXn4B2TA6JAo5Cg2/KNgKUOfl3vBKF4Ts46/QYEKHpc50tmEpiyh23d293pkQlMwwuOLks15pdpG+of6uZ9ELJQahqEFDsSS0Ul0cJxzx9Yuhg8Bjxo0O6rOAGtB6mRWUUEIZZjBnNQFAoQeCBvFL28Qgz3PwSLQb9WeAoR/zjlJOXiOiQUl5lQSPlC0JUWRdkecpOoO7nk/RXJVzowIZIDyLJZgqi1WPwW6bWFumAa7NDh7Yk3BUuS4rSCf8qSszjdzyAq2ZKYQevt/WJzUw4Pi4W7kbJCg/7kTjdH98GtCZBUu0ZlasTG1W7Ycs+Xo6M24AdfZ2Ut0oHoo7GsLDv5eiuiOblYXzBA4lAyUPfwQ2iqP/Ki3P8IGX6w/q5+Cl/ISWMkrlQX8GBGYZd+3eY6969Wudb9g6VC7FtXC435Ytmmd87Iv9xSsuuMiVaAYm6DlBA3VDQ6PPbg9IhuzZs9u+9IUv2Ic/9AH75Cf/1r7+jW/ajp277JlnnrV58+b56h6rKxgX7W1tfg7F21w8gxIP/RksQRFaoyBffdVlMpLmW7WUg3TQO8kUqshNc4Ma1FlBI32aaBpRvbg2t0wKfKXt3LVb7xUyTlRubnYc3oSvaGQGX3AAoBdlhEyMSQbKAivwwY940C/6HO2c5WPwS/mBIwZzyFmMG1bVUr6E+x7vskpbvOg8e/qpDdbc3Gm1NROcH6kLZ0N6emQwDPF1+lLRUMqflB34mvzEAgIZLsoHw7u0lG2K3sgqAzolmrqiINyZjefAMKsvqAtu1PgtVxhto/rlGlp4O/Eg9cHQo1/D96mPKKXCgjZ6FVBm4nNvU/Eyv94PFU48lFx4E7lRwDcGmLFURmVqr+YTx8UHRb5l6cCBQ8qbbRRMPEjhF+4nRBdhorhqh4FW8U6n+h5KZipH3C3eRlkSzjnDCMQwYqk321uQf46MO4oGZwC5kRmH/H/wTbPtnr8QCr0CwI/2Tu2QDBTiAIk/E49CLhzgKxk5l/icPDBq0pkXZWld3apXVaVkhAwRyVlwIm90MZlArnSNGsYO7aU65XBmwobzBGhMSHBkJ21VW1er9EMy8k76VcooWRgcfD19WAYcH5NjBQ6DvaOrS8ohEyMl/stBa+oxMNgv+mFgs7I9IJ0QqcItVmyB4wvcJc7HPnEEQyoNMm5CY5NV1022zm7FUx2hlV9JrvGiULUZlLI/c+YMu+DCi2zv/mY7fqLNt87U1tX7qkdlJbcjlfhqXW1NlYwo8YPKH5BMhSZcWcstWtCKZjnn7HPFp0xgJXkH4ZG59HcmhMiPDwJuWL/Bzj13ha/AqAHc6MWAZFVjeKDPGmpUrvxZkUG2M2nW3obBX2FTmqaqn9XY7NlznD7IRfiKj31CE+d7jU00BLsV6oV7V1uLrZGifeVll6gvsfulTwZOo+J6D9RYBtNK/iEHVRaOiccCJh9Ly61bFii/JRrnyzXmFyq8pr7e8R7BKX2h8OD8H9XmjAZKu1+OIJx81UP19vFf7JK2RDEeldvixUt8hSJtUZMcV1nHm0/4FrWA4OfgRfoTPA+d6QPwGWyYjPjkKAu+dmNQ4Z6H5Avdkl/S0ibwDu2QtqaLVl0dtmXrZoWrr0m+MXZBJ8pF9jm9lX/6xprKUX2ZGMOx8sEqCGdDZLWpIBlydD76IWOl8uHP+66eeUd3idVo5aZnCVqVCb6+Uq56pklSZanyqLvSZ4V8qgwQhCI8HAQKBzNnlR5cNq+XAsoJl43Pe/YXyMYFAq9wLxUGUB/Cec/WJd6BbB4B2TyAiJMfN/ueTRP+4Zd1+IMXjADgl4XIL/ub76Je4QLwj7B4z8YZL372/X8KUZfsc9YPyOZ7pvKzMF5Y+OGydcvHO/sckMUFiPdTeMqRDl6OvdHwMX50DpaJeY68SUPcEMRlzNTleB9HXzjFX3Luz4xIrlzlIILrRx08lApXQv4A4Bv9yDEIkT6Wdnlm8GF2ARx5Bz9+ow/iss9j5Y8B9IvBHiAe+eCf9sInxYm04fIBsqCcsE2NWSBWe4Y1wA70dVnTpAYZKyP2woZNVlakgUDCjI/aCRsXWKxARI7MJoELDghceOc5cI16ApCNOtIetBv+1AU/ZnJpO5bOWTGK2acQ9iijKZ/cTKUcQP4IUjdScrQjDo5nUSHnNwa0ueelPBG4GE6hgEEffp99dpUtWbjY3vSGN1i5FM9WKTA9nV1u8LKN5uILLnCjuPnYMevoaJcxJaVBuDc2NiqvUdu8dYsf5Pz+D35g3/rWt+yDH/yg0/y//vO/7G1ve5utWrXKrrvuOucLaMCKGcoiz0G3cKfqIpwZmPjFHxrFahDhyHaMxQjnF0cZ/EJ3Pp745JNPKdyr7+2E0ZV4OvE4afGPgRR8Ai9+ceRHmdHO/JIuWy7hwdMA8VDgoDV0RzHwA56RLzN9+mUw5rsEK1deart3d0j57lAd2HYkvDRglpRKfZMSU18HP3Ej26g11KctVb5ypoG7p7dLJaZyfFunBlgfZFW270PP4AUEvvoRHZPSl2Z62RqX+I6tOISRNo2laeUIiLonuiVH2vTM/L4LkeRYTsVYKISO4mdma1EaWGkd1ZOUXZRe395YhmJr9vhjj9ms2dyuA/6UOGL79u1R+iH1JbP2jsNqx5PCjUkQVHf1R/Vv2pCtSn4mTm3MZIvQdL6hfvSvAGhAHYCoT9YRTt2jT1K38Iu01JlfAD8gmwdpXBFKQTk/0iQdBiDvtKqWrqzlTERHO+cSmDSQAiojhBuC2A/PlhS2phT4l60LXPEkz2TkCGeVxQw1OIMbxl97a5fTmwPfzz+/1um5ZOkCO3rsgOL2ygBKE1p+BbOMd/bxc4j+ySdX246dezWOcED8dHkX/OSHrdVu9LlT8otyRXvCuUIXh4xrPn5CfJxrIydZkoeE3XTTTVKMJXda21Q/JrPUv8ULqpHKTLQiDfyXeJGthKq7wqHd9u07bdq0qb7NlnagbGhPXBRLlEpkMFtzmqVwHzp02I0IDsAT/4UXXrD9e/fa2jWrrE4GCaYCkycIDZepzMxLqT/Z3OJGz+FDR+z3TzzlRgf1QKmvEi0Yl1g9YYIGWoEzeHBVMSuNF8n44oIVDACMBBx86tsr3ahU/TA+1Nd4Zhvj5KYpMu4mKY50gOpaN06rqjgIXuxxMcpYLWL79cAAK456V1wmGH2MFO8lGVMsfaDMxwNWdji70tbW7qtLdTICMS4xUvj2lG+7El3AnXqM9e20IyTaG38gP14Woi/gAPJNeaPDJNlPWtLRL7hVcfuO7T5GgCt4p4sg0s1xtC3p29s7RO80riaeTJNaVDhwdccs3Kj6K/wCDnJ6AzO51D/dmPZ+OtaH2eLIG8/kDy/hXIfKViZ+sy5LIOLiUgXH0pHp/wQiLY78cFFOQH4Z44UD4R/vAdm4AfiB43guwvPTRb78nqmM+I04Ubd4xyFgQshkywvIzyPrAMLzXT7k+2fTZ/MBeA8cgWD0LL2z9Il4+RD5BAQO4QKIl80jPxyIOOECH9yZ4r8U5OeXdadD4h86LXyOIotCC00QgCgTsTIQ+LgClONdnhmQ6R/EgV7MGPBMOAMYM/+UGnQmLZB4glkHAfVTp+U5O6Ay6xlKbxyIxCnSKdqQL0A8wvBzPPRLnYAs/kDQMw1gp2YnHN8EiebkSbj75PI95XJ5MIjozUaY9RMubSePS0D12aQJtTZn5jTb9PzzVjis/DTIS7R5fuTF9gC2nMQgiH8IXiCVqzoIN1cIlMZxEH1Z3eDZjYBcGOnYz0se1Ic8GdAjv8AbGlEme41p44CgT8QjX1y0m5eTE6zJkWpMweedlRT3VRsquoC9wkM+c3jtNddYfU2tzZox3U4eP25cT8mHJdkeyM04I8L54IH9xm1YKNqt7W3u2mSkHDp82D8CuWDBAj80+obXvd4+8+lP2+fuvNPOmjvXzwasX7/eZ9wBN67hFzRKgeOXww08QzGmbuAfvBODAjSkL0DPCIMG+Ae9cUuWLPXD+yghDLQae5Qnq2cop/QtKYXiC2ZVY9uBK3hyCRJfRtn8Bs2jT0Y7AFEuaSJOonXilSgTvsYlXPgmgdmy5ctt7pxGO360U0YhBr5iiw58bK2qqsTOOWeu6tym/DXWyUgp56yFDI/BQRlrfeyXTwMn4H2xRLzE1gTaXXjjglY48AxwI1xpmUjgpjQu1Yi6J35LaRj4qVfUmfB4HqtnesagAj/ekx98zi8/tHVqb/bVQ4MJDRNUF25l6reNGzrtvPOWKnafaKAEQnXX7h3iIw74cjbsuPJuU3t2SfFWGaJlrNxSRkqD7Eq8T3/jgpCYxAmI56hDFkgXvBd9KOD09k38lh8nC1l/npPjjZv8+iVn0s1YKMwoiSii8GtJCashnB+p0S/fb2hU35mgsjiwnrbleS7CgZVccEKZS5MciTfZroSrVd/GsFt52UVSbtkOyKoh/MJlHr3CAzmGMVBlGzdttX/79/+2n/zkl3bs2HGFDbg8QKYitzCe4ttA8DF0pf8we+1bvcSLbJ/CCGAlhNXiF17c4sqzKqO6q+1F7hLFYSV6zhwuZyi1deue9y2DrMT3ScHm6t5yNTi0AAcc4xn9lD6rZlB2bHt8wS6//Aqrqa0WTnEbHbIfeZq+50V5tNeq1autVcr4v/zLv9i73vUue/vb3maf+PjH7c/veKf9x9e+auede7ZNn9JktZWiscrh20rcULVYxuK0qdNs4YJFMt7K7c47P2//8A//aPfcc6/97Gc/s/vvv98OHDqkdkof+oQW8Byz/Y88/JCde/Y5PgmFIs2EDUo1K49hPLBVF7pQVzcqZHTw+8wzq+yTf/v39qUvfVl07LeJk5pEa26BU3swmSYDkgmMEydanV/SltEiO3LkmOinvgGvqX9zRbpP7NCOKotJBtKx6lNVWeNtSdsw5oA/vNQp+Rpy0VcVlRe9JIxgnl1uy593/PHD4efxiUdaAfIl5Ah9wPuReJgyo18wdnIF88aNG7xP0d6MG34+RzimbjMqfmZVRf1feca5Ki+PcP2qMB588gvDBBR4Dnzkq2D6Lvgi4+m/9G3VVeWAJ8YoPAMtwrlMPF3wJQfwS6R4T8IzCYYIi7TZ33yHfzZONh7PwHhxArLCKMIiPAgdEM/hn30P/CO/bFg+RP5ZPAIibTYPIPA6U93CAaSjUaJzZyHiBBA3i3O48PPG1XNixj90ET8fxsMrH7LpsvlQP9o/Bo3x3B+DaAsg8o0y4h2I94ifjYPLQj4OWX4Klw8xA8Bv0AvwWzYCP3WotKdb5YODvInLAEJ0tjPQligezDwk5dWTOkAn7iV3wSOIeoBfgJeb/qkiSTgrvtNgAAD/9ElEQVTgl5SREb89hetLUXwpi7ogbPglHvgAtEvUIZS6fCDcccgJFoQrZzOA4ElwI170c4D3yNuFppxvx2H5WwIJBbv15FErL5Ewriyyc5YtsgO799hQ74AVsZ1EhonPrFEn2kYOvBGMCGoMQvJM9EltwhIybcFg4qAywBG/4EHSkwZ/HAoIyj1GSfgRDjjOKjfrwh8gHi7eo/44P28hyJHAacGtY9DC20X8kQ5bwysJZ76y29XZZZdcfLG1nzxppYq3TgN3rwQ+2yTampvt4N49dtbs2VYtBYHVE/CnkPKqSik31c5/KNXgBL3Yz89NUddfe51dfdWVvlVry4ubfVY08KrSoE29/eYYta0fOmfLmPJisGBwYBUA2jGYkpZyfUZdbcEqCb8AZUIHyofn4HPKWLFihddx1arVioXSXmZ8s4ABmPbDICFNomWOaIJE45gVT+8880u+8YsDoi3CL+vIx9MXomxICdFAR9kxi+/bYVRfDnlfuvJK27r1oN6lhPpXh6HHiM09a7rCzlN9i4Q/55H61I4FfrCdD8Wh8NP3uC2ID5ciC8QZyjt9LwgAx1N84nXmWUYfOMpxXfOkiY3uD5+wbSwZEgmijrRBPGch1XfsVz1Qg33QNY3JXr5on9LTBhiDbEdTH++XkdfHgX62r5nNmNGkcCmFkhFs89i9e58tWjxXii0H+LtV7xYZbCdseLDXV0BF4Vw58DtOOIvO6QDuqPc3eChwz9Yh+wzwntqu0FdJ4TV4FX/qT5+mLoTzDO9lIdLCM05/OWiStozkeCjnQBQ5wyQISuxy9SNuhUKuDDJZUlSjetQpGlef1ouH61QC35fiEDHKGERP7QkgU9NkSGprPljX291nW7dstufWrpZxu0Txh6yru50uIaU/fQuG2XeMwsqqOvv9k6vs6PFWq5AfqwB81wmljfozu84WH85V8AX0E1zdrGdm+6OvQg9oxirYjFkzXf4899zzwgdcUzvhGJ8wTJiVXjB/gR0+2GIdHT1SsNtt/4HD4p5CvXf6igZ0d8VaRlxSlNP2H86eMOmwbNkyx4+xD6MUWodMgA4YJijjDz/8iF0sWXfRRRd52yJ1+YbXQG+PXX3l5XbhinPtxNHDVltVYQ1+M5XwFWm5mv/B3z1ov/rlr5R3uhBi7XPr7D/+4z/tv77+3/YPn/pH+5PXvs6uvvpqv7XwPe95j33oQx+0z3/us7blhU3yv8q3qwod1WXILzfgIgPokOSBs4LTJy6HoI2PN5+0w4ePylDcbb+6+x4/I9fNR1QVh22fA2ozrtOdOGmKr5Jw6P8LX/yy/d//d6cdPXrMZWuJZEPaBpxuOPSVf9GP77P84he/kuHZLCy4TIQxBPoJH6HChSDeh2k2eFc8kHQMPBx14ZDyDj/ix5/3dypGVPEpDtrRl8IwwbBOkzNpcSH1D7O9e/dqvO3y8Yo2rNTYg8FNOPEYi2MHg2+tht+9DyR6krdn5PxGK8sPJ79TQXJsZfetrOIZLn6gIdiy5WdHIh9B8JH3e/4LICACYThcUrTGHEhHHH4TEiljIN7DkUfEDTdeeDZO5ENZIWRwQIQHRFiE50M2nLyykA0LyM8/+/5ScXnOuoCIj1/UM+vOlC4g0kfZWZetTzZthMdzPmT9ssoALosL+GUh0kVY4B/PWb9wfwyi3GjrLC5RXjY8/ALy4/4xyMcp8kSAowDGrAIDQBezmuqgLnz1lxQpKV8YCBXlaTDNCaOkHAkH/vlzUpKZBSEPynVh4QqNQO90+ITPWD3HqqF+IudSTI6BkDx9y4pozAwgaX1vtwA/8ESg8BtAnHD5fREIocasEh9MRMjGmYBQDpih8VmaU6QTknqJ2WjyKpUQ5B78nq42CToNaP2dNnXyBOuVotLf1ZMOJeZwpY4oZAxsPCMwuYp0twwY8kSgM7NIG6T4qY3AFXwQ6rESgkyizgD0IZzrhWlH4kS9o+5RL9JE/bK8E/0BwJ/0xHGaoQiqLRLtoGHwO/0EPz1TlvL1WU55MehTj3lz5tjI0IB/yOv4kcP+dfeK0jKrF89NlEK38pKL/Vac7du3OV4YscyAHlRc+HLuvLOUjxQihYEjs1t8qGvv7t121tzZ9r6/fK+3CTRJ9RIeObwZTODD0/GGHnJ6dh4WX1LfGJBC+QGCHvziyIc24+OU3CLFmRZwI3vajfNVbKEgPYpKcilt0Df6C+8AdIy2wC/al7j44SKPyIe2l3fOT/lqgKQ/KKZyzLUdh4eH+Rhkv82du9D27WmWci4Dl0Obo0wMDFtZqfIrpK7qUyP0L65C5SNozBhWWl1tteJg9CRcMOakqYuSqp/8AMrK8lngmwwY9VMZIXwvhD4NzvA+xknwEA5Is/Ony7Nse/EcjnfVXoYI9JNznqNN1QY2oGyQL6RRzXoHZfA22IubNtvChY3qHyhmoo2U6taWDpPuK4V6kdqvXXjzVeqD1tZy1IYHel2ZEEYqKSe7ANATjsg6cEWB4Upv6h+4U//Ec4k++UC88A964fIBv4gbtMIFf0JfoZHy8N/kB63ZVgYvt6u/sbXQr4RNmrVwnihZ1yD+52rTKnlV67dcfY9VINX1lPLlhTjQr+E1x0c4cDaCa8+/8Pk7ramp0RYtni/cuEWQ/fdcXcsW22Lr7ekXL9Xbjp277Sn1F25xuuyKK71OnDEjL67a5R0jBrnx5a981b7zne+qP/YoLynbPuudZtnbVJ/jMlqmz5iuvlJm23fstmPHT6os4S2+hqyipvHRT85uLF+2XPmYdXX1y8hpUh0LrEs4lbGNi8gCZAT1YhzgeyWsFOzZu99XEPx2PfEcBm6sliCLuL2S9mEb2p49e/28xB3v+nP72r/9u/3kJz+x737nLrvnl7+w973nL+zowQPW392pcUJGiGQdFwFMmzJFsn+aLVu6zA2Us846yz7zmc/YD37wA18h+e9vfEM0+I7959f/yz79mU/bRz76EXvVq15pc+bMlnHVbD/76Y9lgJTYeTJ2wGtY8ivGRJfBIhyc4GOHHIfLaddknBTZFhkO+EFfDBRWOmrq6uUn+drdK7mh8ZSuqfiMSxhIa9assY9//OO2/OyzRRu2Cvf4qhUGHVslWenasWOn/fjHP7Gf/+wXMnoOk4Fom3ibiRxkF9cOy9PlNLTnN/DkHeMwxl78ss/eYmL2kDf8hvM6k4/8MZK4CQ1/jHL8e/t61Q86/HIB2hHDpFcGCZMuvT0yRhQPIx6+c4PuFP2SvsC7G/WsFImPWEVNq7PRUcAujTO+pZTJMDqmALlNnnG4PdFlrO+7jTE2SCSCgXS4bEXzXQiGSBuOAsJl8wzAP35xhEVeuGxcID9tuIDsO3HDBWTxCsiPl/8bkF9OAPGy+OanAyJO4BcOwB8aojycCSJ+5J0tI/IBopxwAdnyA3gOekTbRPvn55ktLyD8iBt5xXMWsmnPFJ7FN+JkHXAmPIDxwsbLZzyXBXCIrSp0VpQy8kUhYkCjjrzTXihiOAY5Zhm6JJDDb0AK5yBCMdc//IutKA90UHVIn1Ghw0GzXNkJ9AZO6qSB2xiOSu00GvVBFWUIY8S3DpA/AljtBx+FYg7wDs50eqdQLr+oBy7ojx958IywRNjUSCgBCLc0AAs36OB5JMfAJw5wvDFo+KAWByv7ezuFm4R5b7sflB0Vrh0trVakNKiL/OMiAejiN5AoHasK886aZ+vWrRNu9A2EdJqpixkf8MSBJ/jzTPqEZ5oJQvnnmQ8nAtAhCcHU7tADZRc/HO9Bg4Ax2o8pQ8nlPHOzpo4PFCHMBa78oK3aKN14BGn4yGCPt7t/HVxu6cKF1igFrry41Gqrqm1a0xSrk9HBnuvDBw/aSQ20rLYxwHZrsBOZbf7CBTKEpaALZwYr3w+sZw7V8kHG88491+bOmSUa9Hk5bOeCHxiEqB90wDn6pyoi+kkp9sPcObqEERB9AD/ik0fQERon/hn2cs4//3zbt3efHThwwNOkfcw5HlFjp4E4aDhWdvySL+nAj3KyEPEJJyzaCgcQHI4yUMP49Ve2G3nZ5I2hxNfdp8jNsmefeUHtRNsn405DrOIwAHM7zKj5Ncni0WIpYBxYxnEuJfiB9uedA/+neCAh4b9ZvoFW7NmmbfrluI2Ga2m5DcqNmxxQJzDnN9KHP/WOfhuz9NSLOEkBEQ2H5fxKToXLIBkt6JUCwSqJ+vYwBlClFMgBGb37bcH8s7ye8GpJcbWUycNS5MymTmuUX494qMu6O9v0K/4blXHDDKeXA3VzdXNS0w4JXyZokFHgCEQ9spCtk9dX78jS4Lfol/hHnPAbo/0YPfh1XHL5gkv6G+MT+JX+55deCGkUblYv2f7E7Vyl5bXqW3WKw7cYuC65SlVNty16Ht7f4aF0mBkjAyoglyivWH3/v/7ja9Zy8pi94Y2vVZ7ylcGKcltaigEhihXwzYlqv1HqN7/5rbXKeOvo7Ld6KYXxfRfqgmGPLOUyBLYfrVqz1ldKOO+QlENm19VPmXBh5U7xOFPCV/h7ewbVtnuEGvRL4zvjRHs7334atLOlQHPD3M5d+xWlwqrrGq1uwkT/HhJXU/NNDsYWVs6QMxMmTBJu9bZx42aVyVkIKdCOAfSnjRNdWImhDzEJ9NjjT9iixUtt9pyzVH6SzawwcqvlEskwPtrIxNWkCfV+0Qe/VRVlLi/Z1oi8ufXWW2zFeed6m1VXV9msWTNt4qSJtmjRQrvhxhvsLW95s73pLW+0T/zNX9s3v/V1GVuL7dJLLpASzYH5Ysk8PoaZLkjgEgJhqfokHonJQnBLNSmwc1assGrJyXkLZtjLb7nFysXHyDBkNzzCF93xa2icYA8+/JBt27HdPv5Xf2WLlyz2r9Gz2sF4xuUETPAwAYk8hS60YfB2yGDGNt7pt+AY4ypyHZeU/+QwQMgvtniFC8MEcB4lvvzGyghZkb5HBo/RP9NK+qiM8VpbvXqV3XHHO+1zn7tT6cEp9SmAfky/Ic1Y30p9L/obLqFAH3dhkHOBU5JRaXVe/ooPjkxWoWc4j4pXo/8TFmndKMl2+nyISgOEE4/4MA2DWBYibjgKSkxw5ryBbFh+Htk44QIIy/fLhzOlC4jnrB9wpnyJF476xXNApAn/GGwjDuFZmmTTx28WIjzfBeTjmZ9/hEWaCM+GxW8W8v2y5UYeuPH456XyjXxwWUbMQn6cM4VHeoCyxnN/DGgfhAMdXwnckTcdBX/4nPpl86SugJevuCQjDgdXGSz8BqmcQ8AThgLMb+DObE6aKVAW/n8UD874JIfxwTYEZtF5xo8ooUAC4IpAiXYImkX7RNlZekRdiIsATnemjx1aRWgQjgBJaXlXeaNKh/DJDXxpACzwbS49XWw9YNaP6/6GrLxUSm9ft4wStoGgzKIwqV6Kn/BTPnLM9E2dPt22bd+R8lV56eCvnOoZ9fLBROkQZKwi0D68QwsGNNqKbSTMDsVgDwQ9ov68hwDHH+A34oUf8VO5wdtjYfwyOPiznGokJ3knJYb4KD9ccawxyJYvP9sNSM6NzJ09w1dKSjVwYsQ0Hz8m46LbtmzerAG8zGc1cbQB0N7RYVddfY3V1ddrQEqHS9lzTRswkLeKtvV13OPPN0ygQ4l/OAwaMCC5ESa6gRN0PMUHVEcOYxmAlkFPwnHQA3Ae8fqneDyTL2W86lWvcp7ZsWOHKybQnXBm2eCd7KxdlnZpIEy0Su8pDCAuPB2DFS7aCwevR36RD+V43NygT59BZ04zdGw7q5CiNdnOOftie/jhNcoHvi4X3xKfyx2gA8Y9fCXlCUVD7ck2LZFMeccqRZINbEtgBQaFj3Kp8xifCMBJ/E46/DA0+aDaxImN4lf6PfmNKXfZ9PziAN4jT+IBSblKq7aOk+ruH/vLrWRo1JETXijnIyhITDKU24svbBM+ZjNn8dFE2npYOFXbwf3HxG9+I6qcDF8ps/BJulYaPJNixQoYTOMTFSrKt2So/FQ/vrQ99iFNIIt3POcDfIR8ivp6G+boCQ6n6qz3cMQ9jZdzkHBU+U6PRFcAviQuF0KwpYaVCG6vKhR/Dst4HS2UYVpUZiVlVeq3nNtIctvrqOxpQ1baerold7pVRzVbUqoK7PnnVttTTz5mr33N7TZ//hxXwOinVVV1Kp++WiVDj+2UNfbCpk32q1/9QkpwpdU1lPmHe5HriWYy+NW3kHmg39LaJpqW2owZs7ws5DO1gfe8HygucmKCyztW7Mvs4MEjog20TP2deMx4j8igapD8mD5tuuQz/aTYTrZ22p59B233nn2+TQxgkgeeYTKI7Usc9j546KhVyvjhLJsbaOIHUcQNWvgOeUv7YbRtemGznX3OCj+IziQK9Od2LRVoJ48fsfpq4an0NeWlVltZ7l9cp4/09fbYunXPuQzjKmEmB5239dfZ1an2KFT9OEDe4/0OGYfxfeDAPjt8eL8tXjxfuIDPkM/0I/cw2JBLzjPqKxgNaeu1JLXqkVYdhu2666+z//rv/7KvfO0rtlCGDzTuE20Zl3Bsm6Ptd+7eZb+8+1f21re+1ZYtX+a8zje2kEWUAY8hD4NH6Q9wJkYSPMmkJ5NJpCMNNIsxK3gfyPI2DnC+loNPSBuy0Q0gj5f6D+WmPpD43vlGdYEefCyVFRPywDjB4MBQfeGFTfbOd77Dunv4vkrqS2n8TxMGIW9x8ChlgXdyfNxXZYtPEs8ll+gslzNGAMZ+Jm19e5r8MKrAlWfqAB1CDqhfpdkcKhmRggA8gxTvQISTODIhwyBwKAeReQDpIq0Xmgs7k1/8ghf+0Tip8yYgHH9+8Q98sy7CwwUQBuBH/qSlLPwDd57jN+ID8Z7vIow04XiPcrN+4cAv+044QJrAiTjZvLIuH/AjTTBSxMuWxXvQMfIFonxcxA3IloV/OCBoH3GyeUb5ER5xsnkHf0W5gUMWj4ifTQfwHuXjwg8X5YZf5JmfB3xMx6WD0aF8GwsdJxc/6BhlkB4ewfGc/fgQceXpHS4GD4AwhDednDopksJZAmfGYKx+xPNBXqIxJxM1qBQbX0afMKFB+Ukg650PRzH7Cg7gBJ78hsIY9QzhQRh5U1fKD/5IS/K5NqTcnMCglXymUJi48Mj9huJHXgzICBjy4OODlRWlGmBblNmAlGPJB1WzvFR5DWnAWf2UVUrpYykXQ83zV3ngAT7UY+7cub5dbvfu3adow6CsaKKx6sa5FdULGYPwr9IAx8DF9hjqSD74E+fQoUO+nQRcKSNwjr4RNKc9Es2RJfBb6n8Kkh83SfFdibRtzumieIk+iQ7gx9I/Qt9TorjKeZmqZE1tva1d+5yUhUM+iE+eOMGOHTro+6tbTjT7WZAKKUgcxK2vTft3q6tqvO7sKYdn4BX2Z/tgqj+Ua+jFgMuH0NraWm3ypEbRp09laDBF0RX+Y/uD6V+Jt+AP0oG7V1IATeDVqB84wCdh9BLOO0AYZQPkAf2YwZwzd46vcjEwBw+SF4iQB8/RBhTr57Ny/uRJ/MgzIKVPfildihN54cAtKyPCpTjI8xSfwZlbhgYGRmzlymtEA7MXX9wnJVBpC0t8T31pGde0SmGQciMxIJpQD8hEf8TYFK1ES/oAcoL+wlYp+gC4eJsH/ioz8GdFC76i9diuxWzuRPEB22BQBOAzJXC8aTeUKZ6ZlU/yIcnBGG9T/YSTECIPBblxxFab0VGNXfI4tV2Pc1xWK+Oszjrahuz++zbZ+efPVT9hFQy5pbbvL7RdOw7aysvmW8OEdJCZL7uXyGD79re+az/+8Q9VFvUTb4HpCHKRldVBq6wqdTqBX1NTkys7zLLyTtt4/BwtcNH/AuAVaAZPRluGjCI+4TjS8A7PEOa0EkS+8e4yKReHX5EVknqeXNn7ox/9yO666y5fvfSVDtGWq4wHhUOJ+iErAqxwkCez39B1cFjGSF+3K5UtLa2U4vVnxpvzRfffd7dddOG59orbXm6tbS2+JYcD7UNDbJ1qUNnVktnIpSL78pe/6GdObnvFyzXOjIoPGhxP2hVu8e9E6YEbsri2ub2txw/mo/BThwr1L4BzeYDf+CS56pNhpRV26OBR55n+Qfq4FF/4DvoodyYmFi9abOvXb1e9JUNlNI3I6qIeDfUTvL/DV64HkrnCGidNcbpMbpoqejDWoI+pN4hHIC75dqi9gY5OKd2SB+eef75V1dS5YUKd+R5GhfD7xU9/bPPnzLIKGRjd7S3W0drstzO6MeHG+bBNnjxRPFgnHPpVLu3DpEkqVz1av0wayNDQM+Pg+uefU9sP2bKlC90P3OCX4Atoq1Q+Wy+qKa54UGXRN/TiE1tiAfGCxgLJT+J1yAjyM6SiN3RgSxarRGwju+jii/3sCitK6YO7XNfM+RcOwLM6kzMY5V9bWy3Fv9y3ffKVfa53px44+N2ZU0Aa2sArSy18jCUMWYb8BW/wp9+Ddm5ngviXd+pJ3yEeDt6nLZm4YrUG3EJWYmzAR+BIX8UQXLHiXDty5JDdeef/yxl86TYuJpeifzK+QkvKirGHL/T/1V993LjuHp5jcgedARwSHTivlujBN8T4php58P0rp2tOF4LfvK8KeKa8QhKBMAXSuaODA0TAPyqVdfjh8tPkAwWHkIh4kWfkn+8iLMIDSB/5RF5RoUibDeM94ueXnx8/G0a5Uc94D1zyXaQDeAfCL5tnfhgQfgDP2foSD5zz/fnNfx7PZXGOuAD5ZnEAsngGRPkB2Xzy42VdPmTjZiHiw+RRz4ibzSv/Nwvj5Z3NJyD8xmtDlG1XLpV/tLf7Ky7vdB4fGPWckxsKE2/gcsKZmYngF9J5mR4vlUf9cB4+HO9p4A7jJ+o8Vk/wSHmxjI0QjkPUSRlHKI0ZGtm0/BIWOPGepXEWH6415oNj4OGV87jSdDyrwAXvxAupjDH/pJRwkLbbBvo6hbYUCCngKOgDfd128XnL7dGH7reujpOikwQ2OKlafotMDgdgwcKFdumll9rjjz9xSpCqRvqlj6VzPAg/yob+oEHd02Ca2hthSVsxKxQ0CfkG4Eea4Dkc7+SVaMnkSqInAxxhPgirvGhL//VBI2dQCx+2PyjQ95fzMUpmJ6Eh38/YvG277dq1y/7lM5+WYthiG9attWlTJvlebLZWtLS0uDDmfAblwYsTGid6XbjCc/GiJTZr1mwX8uDFbBdxGmSk7t27B2rYjOlTxRvwUOLNZGClpXFIA/3AJ9ow6gJkJ5GgV2rfRI/gHYDfoFnWj3jXXXetrVmzzrZt2+rlMqCRZ8SJdIRl+zv0y7YP/oRnHWlw5JMtN/IF6Be0mxsAuXKIGkqDf+jNjVqu/ayzm2661Z58cp2UImYx+QZETU6Z5mYfFD/qjrGkJ/HsqHjat0UJ51gtICyRM9HRw+SytAVH55FTvEM9pQAL3/JyvgZd5vl6XnKUycSDp8nlhYM+Qasxp3hSmgsK2WpCvsgvjFH8koFSXFytblip8urtmaefsylTzM5ZsUTpuiX32J5RYa0nO6y3e9TOP+8cKWkdztslxRiXozI4l9ozq56x3bt3+mRNqjftr/aUgtfb26X+V+q0Y6sgV1kzEwx+zMTCw1GHLE2i7fiF/zBm6ce0VYQDpKEt4zmbBzCWt7+mOLzLEQMjJdJv3brVJyumTZvuZXPdLvJnkL6tdNxsSremP+O8CDkUZs4uoGixIoHSxcddmT3ftGmjjNuN9vKXX298iNRXKfuTgVhd0yClTG2oIYIP5/3wB9+z/ft22fvf927Ji0pbumSBFDTJSy8D3kc2pe8+sMrKIWp4pLqG7WVp0oV6w+P+bS0ZTfR5zgZQ74b6Rmvv6PKbr8AfWsJvTGgxYUF1Fi1c7IbU4aMnZTSY+gJX3ybdDAN5gP4iGcRKTzpHwkUbdR6HPuRXYasvYAixZQu+xAgmzbHm4/oVT1fXoP6rGqnfwge/+NlP/TD6xReusKH+HquU4jtVBgjfLGFcY8Whp7dH9SzxSQ6+4J5uOUsrJpTBWBj9E7p0drTZ4489IoPwfNGdj5FSx6Q0M3EDPeE/6gZ9WMFi4gGapH425OOqG2IyuPt8SyWTE2WOc5qEG7H6hgbbsXOn885tt92mEpBbnCkTb/rkChePsHKRJq84wwNP0y/mzZsrHPhIIRMxalfVtaenW+9pJTlNGKXxDSOD8Y38YIowTpLMTswIn2QdQHrqnCbmaJNkWAJMtDrP+LiZJqoIY5wbGh60Y8eO2r79e2y6xo8XXtjo/Ax+TBqxNZ06MNEXqzu0J1tQoR9bd3/961/b+973PtuwYaPTnO/KYJjwfTOuXBbV/Rs38CNjOmHwMgCtoB/4A/yGS1JdkPUMF0DjZAXjeEImXBZ4Hy8//KlgCAwg0hJvTNik50hLHCqDC+A5mxbgPfyAiDNePJ7jHYh3HGXnQzZuQMSPZyDKy5aZDQOyabIOIA54R/2zYVmIeOGizGwZ46XNjwfkxxsvLD88+x6Qny8Q8SIsXAxEhAe9Iyz/OQv5eIwH2TwC8tOxj5clWspGiUP5I0rEY6Bl9pKBM4QjzpVWCTl+hbn3D1yWZ0ZVLLnQKSmDThmCJtoWQACeDpHKfEDRKOtbddiaAiBcmK1BsNCHyItfaIlDuQ1lk8OIDM7UlTrhgk8ony0DfgOPBCQCC9xcOOYGK1EpOUcx9yynanhezBaXlkrwD/VaR8txK0TxEp4FypvnBXOnW/ORPbbmmcetslyKqtIhtKiyLwWXcDA7GYNXXHmlbd++3VceqANxwNMV6hzOjsYpSHWhHtTVfZQIRT9mnFF2oA1tg8EShgvvyeijDqmPBR0dSQFtSx7IPAQxcTxdrlze0+FzDQRSWuLOftJhkLA9hD3hCOJ1z62xj374A9YvQ23unJk2afIEa5oy2Wfh+KjalKnTnB4oO36wVWREAZ4yJe0Z5+rlkmINEnpulyLCB7H4svS8eXNs2fJFMlZaZeigVA5bhepcpXxpS/BP/JZoSNuBN87rqHC9nOLFoAHpgJT+dAeQnDx4Pffcc8QDBfbMM88obaEdPnzIlZ+k2Kc0kW/kTXnQMngW//glnLyJE+UBgTMQ+QKelpFf/ZA2xRuX8qAfsSWJtGml7eabb7Xm411SNNrlzywg3ycSH4ovvT2Fl+PgBgNtTRlR/0TL5MbGIYDyAkfippl7xjrVXb/JuGVwL/DDuWwZY1YSpWhYZSWeTPUmb/LI0ge/LB3JZ3i0R4ojH0iTgVBeJV6pFz/CK/WSZ0xk1NtzazfbgYOH7RW332yl5VIYSoUDXVHlrHpmtfA0a2ysE88xy8wsJreN1drsOfNdyR0Ubnz52w0T4ZTaVY/0nVwb0V+B1tZWrwcrC4SN12a4gCRzk16B/MFl2z34Ab/8/ABek98Yz+CAoBf1RKmEjje9/OWu/GI4k7frM/oDXKYh26Je+j154oR1dXaKNvhRFu2ZZCxG+IQJdVZXV6N6t7gSuG//QfvJT39h+/cfsUkTp9j0qdPtiMr++U9/YO98x5vV5uonTz9u11xzhYyTtJrLdinKRZFHFrJ1auOmF90PAwUeRmbhMLS5vpXZeMYAFMdqKfHTps8UzXvt0OEjTi/agHECvsv1ev9GS0FBiW3evMM6uWVKvM4KB9RDRnF2Y9LkSWrnYhkpfLuiWEr5RK8zeULfaHunlH79YLd4+NjxZuuR7PrBj35sd37u8/bsqjW+Be2hB39n//a1r9i111ypcUHKbGWZTZncaNUyyLlAwj8KqXxpjwsvukjGSZ9flcusPu1DnaM9AeoPj4AHZzrmzp2tuBUyBlhBTn0kZutrZFAxrgHIVeQ2q03IaX79Glwfyxnzki4Kj0AP8uAsCTP7HLjnWmUmjqA5so2+Bw1om2EsWtEImQDOyCHqduMN1/kqNjKkvQ3+KPFD5MRjqy4MR3ogeBUXvA+9g+6Jx5NfPAOEw8OMa/zG+J3wgF6p/owf+MXEG3Ts1HjB1jluBWTb289lPKI3IKMwvBIt07iXcEu4VKtur37ta+za666zTo1Df/f3n7IHH3rYxyYMWc5Ocd00fFwnY1m92Hr7JFvoW6qvyzThgQOiPtTFy6FzgSweNH4IRt7xDyLhFy6bAb/hxgPyxJEufoFsPmdKH2lw4wHh+enxi7wDPyCbf9Yv6psF/P+nLtJGueECzkS/M70HxHuWZtlyx4PxwvLzfSnIT5+fLvLKd4EjLguRV/jnxyE83y/7HukDr3gPyKYD8t+BfB74A6dwZvliPyjxWY3gbAizJigxdFQMEoCzJwhFvnZNeWzfIA3Ae5Zf8SecVRV+hYGXkQXCSBcOcLz8lzySMsNH9ZhpQSAiUIjrirsEIPFDeYn0gROQzTfrzzsDbHKSAao3s3XMfCE8mDFDyAUQH4j8mFVFGSyS0C0uHLbWE0etSEKeQ+0lMmoqhE9dVYlNqi+3VU8/aqXF0T6ii/4YHFBKwIk8L774Ev/lfAL+SYgye5j6KbRSqcITvklbZpjFIQ11x3AER9oHY5J8oVHkj38M7qSlnXhG8JIvcaB1+g1ZyG/MaI31d9qFfBkAUGT5KjFftk9KsdpD5fJl35a2Nh90+Z7AP/3jp+wTf/0x/zgfBsQkKQG1DcJTebD1ob6h0bdwdHV1+0wp20XmzpmrAYOtWTFDPuRb08CCGVxmS6dNbfJftgyAF0vz0CXVm7FPA6fzZfodq19ONjMw8i/n7356xpEHEO/ZODhmaqnbLbfcbJdccpGUnHY/SMnsOXEB6JHlHRzviX6nK9yAt3XOUV9+A6cspDzTuJW+os6sd0wMcKsY24woCyWyDM6xvoFe/07FBRdcYY88vFph3M6EUlapuKx+JTol2lEe7cl71AGXkyk5mgG8R51SvOSXVm6oW+JZZt5RaJjdpS9zdgW84U2S4Re8BZC/t5vaKksX/KhnaWmRFAPJBinEGBM9PcLXmNGX4qS63X33/Xb3vc/aq17zCmtorJSixWzqoPptuVVW1Mpg2S3+maCSBlV2iW+76euTQlJcZv0y5Njexof2uHQBxY6+gGKGok/b0b9QKGOlg5vvkJfUB79o1yxdwDvalnipvVJdiUM+5IHLAuFBbyDywytowjP+SYIyqcNKwYCfm+Djf+ecc47LfIwm5AllJ4OdlWfSqJ1GxvQC6sc2Sr59wXkS9tCTv5JYe0ert1edjAKu9uXcx49+/FN75NHHZbDs8ImR5uZj9oEP/IX6RJnNnT3FdmzbaCebj9jC+fNsUHh524I35YKz5CY47Ny1W/zLVtXM5AIVEg+JPZROMivHS8zsL1iwyKbIAGLrXUrDOQdmyr1G7iZPmmQTJzbJ0Oy0+gkT/cvk8A2THrQht/yRQOi4YolCyeoi3+2ATvAxPJwubhjQeJR0R2jF2bemKVN9a9w9991nH/zwh+3lMgA//elP+4oul0WUlRTaUH+vtZ3kBrxu65fCH3KCdMg8jAmXqfqF58GN+qd2VXrRmDbt7em11pYWNxZQyBkvUMC5fYxrydlm2N7eKeW/0tMyk8/Na/Ac413iyTSmi5BeD97hPdoEqtGmW7ZslYH4gr385lscV9JhCCLvoUnwHPEhHPRhe5ui2dIli+ycs5dKdvfLT2OP6s4YnsbMtHWOiQvqT178Om85bmP9BSAMF88AsoV4vNMGAO+pfmOTO7HKzioT9Utx04H3ClZrR4d8LHr00UdcngcO9HWuiYa/AOgc32PhOvhPfOIT/u2sgzK6/+7v/97e977329FjzdIb0GuQqayOKKHq6qtoakvoj17FqhXPGD+Jjpn6g2x2UIj3cEQK4gQx8iHikD7iZv1wARSekBn7OFYWeA+XfSddFsIv/KOciE/ZUYfAK3ALiLhANmw8vANeKo/4BbL5hguIBsg6IBsHv/w6A/n5BQ2y+cRzvn8+5PtHnpF2vPLzYby8o8woP/zGA/ggwig/0sZ74HQmOFP4H0sXAH8wK8MASho6LAZH4N7Vw4x0uh4VfqBTx61RkR6/6CukYeYdCB5i4OU3eDHqx3MAaXEMODiyx6GgiHqnlG+MG+Jly8PFO/SM1QB+8Yu6RPkBCC/CqBuzdaRBgSUekI37B6B4wLAMpP7ebl8paT1+2EY1mPBdkv4uaXrKs76q1GZMqbf9uze70SLsZcCUWJkGHiQWtYN+LO/OmDbDzj77HL9OkZknbskBf4wQPXh5qq3TF3/wA+eoI7/Z7SMA4dSPMBSMbFsBSRlM9IRG5BNAPgDhlBX08DhKzns6RK78vCaJz6Elh9zXPb/BTrIPXenPOmuu6rZM/mxXSY56MMNYKoN44wub/fAtA+nUqdOcDlddcZUrQWwJ8NUrlSeyWLEU2pa2Fjty5LAMl5PW1d7mK2k+K+q0Sko1Sh2tBE7JAOFNPIPTYxqcTq8bftAMukT9gy784gBogmNwYZ/3W/70TTZ7zizRvcKVPWbjyDNLu4RHKIJp1YLn8IsyAkgbYfhHmTgAf57BE0W7sDAZDzwz0LJlorhIiu0ofTQdIO4f7JVh0mdXXnGDrV611w4fblNO5X4zVXFJuStqGDHQyvMehn8YOANH0UDNj1LuLocv9Yn+lY9jipMc1FcXdvqgJLB1hdlL8gd3FB5ROxc/0SBgjDbKxRWgUdVnUPKrRnIBZbnYqqsmih5l1tbSb9/81s/t4OHD9vFPvMGmzpDSPNxu3T18qbnaujsLbMuL+0ysY8uXz5cCWuWKNv2nRO3Cy45de/xbGpObpqlItpyViT5smUwTGSbFD76kjvQ3JnYOHuQ7MElRpu2i7YMm4IxLtEztFxD+pKNNcWN1ThDpSZfyTko87ZLaLCllXp4nSG3DCs6iRYucr+kXzIBjnLCdVDkpvtKYHBcGqJOlYgt8cqOuts7rCV7e+G6osrLeo/AGlVeaVhyU7tJLL7e3vOWtvupL+L/+6z+pHp32N5/4oNJ2m7q9TZxQa00TJ1llOd8SwvgqF3lTPTgg3q02YLV0ouJgNACcO2PrFuD84TIQJJmQ4SrdeXbeigvsxImTqm+6JQ++gt9QlKEDdZg1+yzJpHaVU6EmTjdEYciwqoLjA5MdHTLYhkelbB5Rex52hRJaed8Sn6Ks0k4AdEauNp84YYsWL7H/IyPkW9++y+748z+3W2691d7+Z2+3q6660p568vfGR0h99VF9s1KE6Ghv9ZVyaNDZ2W0bNmwSDn3eZ7nljAsH2to6xJMaS9RGjBu+fVJ07lJ8ZDlbZ2l3+i19vFvjDl9e54wN9SOfVtWXusMbfK+nUnE72ruEd9oWB09AL/gKeuPPeET8VavW+ArTggULk7/air7HToL0VXKWHItkdCR+ZmIKmnd1tqsunXbpyotsStNEuUkun/mSfYna0reWqmyeMUyYoPOzQsKBd5/MgOY5PsbFM7/uFA7O0IG+l9Vh4F/qTFj0NfpT0g3SVfuspvf6lcZciMJZkV575tmnnG9oa/JGLsE84MsvZSIjOMs4V2PaP/zjP9rKyy4TgoX25FNP21vf9nb7t//4T9u6bacMTXZzqJyaOp/YaOMr8RofGDN81V7/wCnhOyYT/IvuVATkY3YCJssKWIB4+Y4M+AWIl3XhF3HzIZtHuPDLj5+NO14YMF7Z4E89cFl/IPKLeLg/BoFHFiI/IPsM5McFxssDIG04wrM0CcjPPwvZ9BEv/z0g8g9cooxsWUD+O5CfV37+pAncYbYIy08XEHjk55Ffdn4+/I6XZ366LA0j36wLHCOvwJ1O4zPMCselzjlmhLCSEkIA9wf9xZ3+1zv50KeCxygXIG5sk4p8UvqkvDDwcEBaCRwH9vzGPlu2UjBjkaUfLvDN1g3Ilhm/ie/pGwkvBATx8I/fBOQ99nzqV3G48YlD7EWjg1ZZWmS1lVVWpQGhTANLBXUeGbCLzl9mhw/stu1bXrByCfZiZokGh10go7xwiwgDIgrCa1/7WnvhhRetqjqdS+DGDhV+Si6lYhNu2ZnYELisEmQNlQDes7TgmfxJm207XDxHvAgHeIcXmOEhnJk9cOPjX6xmoCdAd4T03ffc63vCr7zqKjtwYL8GzjQQo9QhmJtPNlsZSrzyYUWlrYPtV2aTJzXZeeeep8Gz0p5bu9Z27tjlOFAeiizb7Zi93bd/r18FrBq5osv+cRQG+IMZLc6fpDoiA8d+GawYYHHkiQvIPlNn3rN9CL+gTyjR3MLEAMdgB3+CD+FpcBuLD0Ab8sMP3KL8KCMcEGlSWSmfyCvFA99ce6r+JSW0pcK976Q+wBYUPlrHdgLK4NA2s8xTpszym7AefPBJ9aUq8R51lYLCrDCZkgv9z/kvw0eMpPo/+kPwGDj9gQzw8tM7zg8eO/9SVykwoh90I52XQzv6M/02aI3BO5aHu1PlF4pH1E9kTG2TEvCFL9xvX/3qT+z//NOv9PygTZlab297x59YcVmfdfQcsoZGtnSqnsMlVl0x1V7ctEflmy1aPEdyiFVLbjcS3ZRzTX2dvbB5szVMbLIyGTHMeNIX+wd6FCoZI5qiAPbnJg7omyhG8U0E6h604TngtHrkHPGCL3D0ZRRFHO/Z9KcDxESho6wM30Ax5QuAF2XQR5l8Im/oGhdhYKwzu84NQpLu+lV8/aL8QntmmTkwXCt5xAREWsEVDUUDVkHoTxgjrCigBHNT3i23vsLOPuds+8UvfmLrN6y2//2JD1vT5Bqbqvbo62m3WrV5tRTjtlYOiSut5yGDWbIEnLghjOdY7QUHLlRJtElbl5xfEBbi85MnT3g9Jk9u8lVm5Chbe9MtalBDmcPL4u158xbY8eZ2O3L8uG+9YSIEgw0asdLMxx4rqzFQS+zFzVulXG63xsaJfiGAWiLXzzi/lSbbnOZKe/TYMTty7KhPJJ29YoW9+U//1D7ysY/57XznihZ+7kOyQeznE1ntrS1Km66hp4/Cz6xk/O53D6v/YQxOED9xJfAca5wgA07P0JpJmnIpuMjbaVOmW43ka10dh8iZgBr2dFz1TH9vaJjos/WNjZzh65Vx2eDlcPbB5YLi04fIF+MoGYCMoawKFcuYafOv4J9/3gUa5ySn2ZIEd7gxgi7AFmP6feIZvr3B2OOz/6yMqK8sXjTfLr7oAtGrQDww0beN8TkBDJL4VodPbEFYbybxccZRHv788hfx/Fku+guO5yQzxmRQmoxKDt6ln1Em/MPuC4wLl0dqXVZO1q5dozbk5sQ0UYI8YmWM7NL2uLQChx95zJt3ln3oQx+SgXKW1ctA5HzqT376M3vf+z9kb3zTW+yjH/8re/8HPmQf/NCH7Ytf/pJfLsBuE8rwyRjxD7gG3oCvlPDCb76LSAEkjsrCjOGACMt32fAoGJcNjzhZyMbneTzI+ueXE2E8E0aj8JsNz7qALD7ZPMeLG/BS4VFuQPY5Hw8gyseRNvyykI2ThciHfM9Ux2zaYNZ4Dn8g8slCfl4BkQbIhvObj0tAvEdYttxwWcgvI/t7Jojw8dICWX/wQMl1wSyHsozwJQ6dL3X8NCBk2zRoCJBH9Bs6OmmIR5kMivxmy4yBFC/l6H7pPecUTn6ihndgFEDyzk4cRJ7hsrgA+PFMPAQSLvAE2GKAi9Ui8iaMeOAviuVoxi95pufkzPekjgz22+GDe2XVSCD3Slj1SSj3y4jq7rVRCeaFc2dYXVWpbVi3RlKSygoXDWjMBCEoyT/oeN555/lgt3rNar87P5+24aJOSXimyQWAMN6DFoS74Jc/cYJOkZb6AtQXiHwjTvySF45wABxJQxh0oS4c/qQcPoLGYfs1a5+zd77zDr9Os7auxg8PHjx4wNpkmLRrQEAB5KaXY8xOSjmQNPYDuLt27Zay/JA9+funbMuLW+xdd7zLPvX3n/LzNgA8OCBePHDwoE2fMU2DS5twEFnBR3xEvRg4mIUHN5SrZPwmA9Tx1aCLUQJvBVAX8M/SLGgZdMABvBPG7BoDFQYJQfAohhPWWaLXWJpsXjwH/QKyz8TJhyg/69LsOM/kqzZUv0vv5IEihn+BFLTER3zFnPMbfKPk9tteZxs2HBW9MRhrhA97z1ktTIoXW93IhzZn+2aWfq40eF3IN+EwHuAfs5rQk2fqzRaPSBt925U9PZPG4yoNfTD1RfouMiU944/i1d7epz444l+cXrBAynNdsb3s2jn2sY+/xm6+9SYbLeywytoBK6/qkxKaPio6OFBsLSdHbM2qI7ZixQTxSaWUhE7Vm60VxVZRVe7b3Hbt2WOXXHq5ZJNwkiKGMs5qFKt8XHFbVyMlT6oRxgj4zpgx45QhTPuG/Mx3QRcccZ2+9B/FRwY5HeTPbz5diYcf+UAXnGepNoactAsehBMvjJvg5/BD5rHtUjnKH8UYxRLalyg9Sqf6ufIUpmlrk59xwBjhDAjfiuq3qdOn+scCT55s8zzIi8Pm5P+jH/1AhuGddsst19vMmZOtt5ebCfts/fNr/ApvvmjNzD8f6MMAYesR7Qo/r13D9bhsm0Empxu3qA801X9gJnkD7Yp8u82RI0fcGGBP/y7/AO2IlHi1ieIgE+iDyAzOLi1dusy4uZDVXM6rwMusRDApxIQO39dyy0N0YjvVseZmmyr5Bd3hV2hAudASQMGE/PQPVo16pZRj6GDccHYH3mb1lDMLfGSQiRsmsuqlAM+YPt1XhTFC4GWNVPaVr3zNLr/8SrvkksvtHz71T/aG17/J3viGN9lHP/wx++Z/f8see/Rx27h+k61b+7zapU7KfamU/F7lz1kP6jWiOE/YZz79f+3P3/Vu27Z1h4fxgT/aFBJy216FDJsRxR1SueTB9k5WbNi+icwg3s6du0U/swXzFykt51skNzR+ITuRBfAHeSbDSjSRwxDEIOGWPZFK4SN2wQXnWVPTJO/jXLPN5BH0C/kXvM4vEHKSsJADPMcvjnAcMCSaMiEH30U68sBA4jfyw1FG9FfSEQZ/0E6qkPMAqyL4RXzycwOCPMX3bJGVl9KnQ/NnyTB5y1ve4qsgb3nzn4rvv+Qf0MRAPHzkmO3ff9BvoITXWNmqq68Ti6V6ANQr6umOgSmWtqhjON6zQjj7jIPcUVFcECsKCqBSuCxxAdJQSSCbFncKuVx8HECagPDjNx+PSBdlRFjEJzzwCX8gGw/I5pV1+EEPBvqsXzZOQDY/IMrIxs2Pn+8C8p+pW7Z+47kzQTY8niMvIB+v/PeAM9E3XKQ7kwumz+ZBOiDrlw+kyYeXiosbDx+20PjHiaClkruyweyCBAYKM7NOWPN+64kGTD6mxHkBpU7xfCCRIEMhUkfzZVf1D/JBAIOSK4Aov0KZLR/CwnFhoAjHYOR7i73OUjwlICTzfO/poIQL/mz54COFHkFdh4PPHGCjHoTHII1D4IRQirriF4KQ8knT2nLS78pnn67HpV+ofmxRQy4ERVWCBDtvwiv3vytVSsM+2bYTzVZaBE0GhOOIlUsoM5vGV8s7W1vtkgvOt+0vvuDfMuGGLrah9Uv4Qd8w2BxEu2tedq399ze+aQc5tClliNKhD4DiD8+AQSwpQz+EOvlwPojnaGvq6+nkx0CZlo+T4UUcaEq9EehBK35x0Ra4LO3G4jCTJMPKb45JW6X8C8B62LZ9px2VsrB40QI/8F8heh7cs4s5WKeJktvBI822+1CzjZZXW5/ynjh5klVWVfpMWmdXl935+c/ZP3/mM7569OBDD/pNJ1/4whfEV8O2a8cOITZiN91wvQ+AbBdoPnHcOjSoMBvF16tRqp23lTcDCXSiHu7k5zwlWkBPaIGDLvBr0DzVn5rJJ9dE8LAb6HLg4GcuFJaM9pQveaIAe3y9Bz0BnlHAULyIj7IdYYFHuNPbIjmANiDczwGoj6DQoNigbPl45YpmqkdaFaKOKKTDfjaAMq+55gb16SJ7dtUWRatSHhw+R5kDD3o45SDjkfW8CJfRQckKKZHCm/KAMdx4E070Fj3zmz4CKjmgOiScyUv4yXFbWxGrTJWlVl9bZTXV4k/6uBBAjpBntEf8QtdoL/xQXDGkmpqm+LmeN7/pdXbdtZdL8YDm3KDDGZE2b6sCKdtsUyssKLd9e49KOTO79torhBffuJFBwNaV4jKbMmW67d6111pa2uzyK65UnXKy03WAdF0xiixKPX2Od5Si2XPm2J69e523iI/8CXDypccEibj+GG0cQL2jzckn/IDof7zH6kE2LNIGqFWkrHOFer9NmjRJuHHWJU3uYDw7rxSInmzfcj5SXmrndPYKkY4yZj6rzAobNzbBu2zPfIOUZQ72fuuu79lvfvOg3O/sgd89ZB/+2Me8737gg++zm2+83g7u3W193T22fet22yoledr02erffAW837/M3tPXK55SXdWubFnad+CAK/lVNXy8l0mIAfGQlM4Bzk0kmZ6qrD4qWvPNo6lTJsl44LxIq196wLjGGSAogHxGVvVLLjQ1TbTGxnqvdzjyoj/AR+QJDfFj/ON5YmOjj3UY1PBe2jUg3tRzGtcK7djRk8JvRMYG29nEJ/rjwg1k396d2628uMDKSgokgzUeyGhBtrAywfm53VL++8VPXJ37ylfdZm9+8xvt7W//U5szd7ZdeOEFft00xu4jjzxqn/7nf/aZ+X/7t6/5t1rAv7WtQ4pugzAq8K1jn/3c5+z59RskD1vsE5/4G/vmt76tctmq1OfjAEYm30LBAEPuw6dsSeJaYNqd2X5V13bu2uNbtxYuXCha9Mh4r1d9i50ufnGNaMM46XJWspVrk1lRgiZ8o4NJKG6zWrhgnt1y802iD9+4GfQVEwZwLrtgpYszmZwJZLxE7jCh43zIM3JI/jjfuu2qt8I8jn7kgT7COQ14xncdqC6MregtyHe6GfIfUUke0AC5wbXzpZKNZIS88a2bqk9svaStoQ28gNyCF8pkvHnBAsb/js42Gexldt3119js2bM0Tj2k4EK79rob7P985tP22Ts/a1/+2lfsnz79z/a6N7zet872yygjT8Yh+Df6L//zXMjhLMZ7iIzlnL4cLMaTH0oSgghK+BVvUlJ4RtDCwD6r5B0kKURUyg+Q6TmrGEQ4DsA/CdlkbZNHDJYhUEgX6UnnyOqdX+Lgj+M5m1+kAYgLUaNcINLzG2XwHnHko0jCWWjgvCUz71jKLIPyqyzSby6ez0YyiGXy4DnSxjtxePa8cnQJnLL1i1ncAMIiPs9R16hHNg55xDvP4XgHIl34hYt4UQ6Q9ec50uKC5tl4AP4wNXEID1yBbF784k9c0vAcZWTrN54jnLjhAsbzC4i0AOF05m4JqE4Uy/IyKecDNtArhU5tTIcvEh/zC5SrfyD4uC2JbQt0ZGY+mDkqYFuEomGkINHK1XmrKqqtQK8YFigw9CnVUuFSqCXEuBedZV2WtJOBm3PUW5449q0W8qVmtQUClK+mD4un2Rs7MsIZirHvldDn4BmMJ2jJMxRAaLHlh18GEoQVAxYzVxg5pbSh6sWAyGWC5dVs10ht4KysP4ZriV8RULxXqLpo4EbwouwNqN/v3bXLKiWQK8rgCRQ3PqTGdqYiqyipsllSdLa9sMkqS6DggPWwDUT148NYDHLOa7SpZM8rX/Uaa+3otD7RTCqmjKRSn01k4PTtUiqTazHFvf49gRIJXmQPfZ2tCNSdG6oQfs5DcgBnhYZQEPXMLF7MylLDU/QSbZIgZgZbg5Pw4jnNhiVDErLEzBL37HP7C4PHqHAvLK2wts5eO3682SZNmGDzZ063akUtHxFuhw5a98kWaz/ZJoPlpFlprfWWNljLsBQ7UbdC+QxL6e3oarMLV15iF19+uV197TX2tne83b7+9a/7vvHvfOd79sEPfMi++V9ftwYZMFOlZPT3dvmAOVlGTVVNtdpGPK525vsL/DGAeVMKxzTbnfifwZT60c7U3/1EY1xSpun/hCUlGNoxE6ia+uDFQMqgisLLzD/9AzrBNBgFpIeP3AAiJ+VBH2DQYhwRWdX2aeKKGWFwAB/oj/KFkQO+4A6PjK1KOKt4Hlx/OzRUJH5Wu4l5Qdmd/AYHxWnCmetG+fCazySOqDFG2ZvOJQn99qY3v98ee2yPNTdLsR5gYOb7LhrfRNMRjY2jg8JT+fjkw7AMdynwxjW86itFue9PIMyhDXRjpnZgECVFOGsMAMcw7kUVlwVF6hNlReXq1wqWwlmpPlNXU2YNdZXi7UIN/FJ4MJKpCHkIGHvh2dQO9AX4UHUe6lM/5MxZt94xrFtE82MqU/2gsEN16LIy0ah4pF71kMFeyOHWWvvZz39nl10x0yY1Van/KC/1aZTtUrayDRTbvff8ToruTL8tiNUTDEz4oFR9mS+UA6qKAzjRV7jW+/iJE77CQn0BHw/U6Ci1/Ma5CNoFvnBlWO0Q42eMk4yNvPt1qwMcblb79IkvuMtWcdlCE30SvvDby1gBoy3gIWSlymDl8dlVq+z559d5n4VmKJhs9YOP3TBWfsLMhsSQwwXq+0VSzvk2i/JR6/mKRokUal9lE91LSsqttaVb9Ki2P/9f75eCO2T33fcbe/iRx2z3vv128crL7CtSmv/Xu/+XX/xhA9KN2tX/j/dKee+3CRNnq0FL0sSTukKPlGH6bKdk+bB+T7KlRniebDmhGJyVGpa8k5yWAV1RiaEPvuga4kHxEor/8GC3tbUdhd38Bi70Os4GJUVWY4x+y9WOgwMd6rcjtmn9evEXshjZyDdz2JYGn3IxCwZHoZT3avFiiZ1obvZ+yUoAxrWiq0qir+hdJH1xeLhQ/DvRBnpGrLuDlfNhG1RbsVJ+UOPCuqeesKtXXiCMB/0MHDKdvsEKxOTGyf6xV76x9NpX3W5/97efsPe+5w770Affa3/29rfYX7znf9mdUmy/+c1v2Pe//1174IHf2g9/+D1beelFMu6m+A2ENeJRvi+ye+8eu/+3v7GVkpv//c1v2s9/+Uv707e/3R7//ZMyVD5vpeLhzp4utfOQVVSX6x0jEFyG/LlUhjk8XSDZVl1b5xNL5557rmgypLFzVAbkcfFtj8dB9/VtdyKfONkKxE+9qsOAaNdPvxV/VlZVi1c09kq/uPKKlXb2ssVibM6SKFi8xG13BaJhoXikQHwlyrtcRQ4y5mLw+JZJyUIXA2rHNMnEFkRkC11KPCvHynmf4vkV1/LH4MIA6JZcKPPD7Mgovi1UKX+Nvxovkb+SSMqkwCrLK11+T58+3fsq/RY8kh6PXE5b2pz3VEfwZPxlQqy9/aTaoMzueNfbbfuOXbZl205RRNki5sW3Ej5W21BnZfBuIQfvGTOlY4j/mAQCEV/hJHfVC46UnzxzzgPUMejsobwBPMfgFWGRxhUKQShEhIeyOQQR5XgnLn6EMxCF4ZLviAMEPn8MIl7gA5AHDnyz+YEHDpxxL10G6ZJDMT2TI9xnutVwuJhhxJ/frAu/lK/+z+GZhSy+gSN+WRplw8NlaRx5xPOZXNA767Lp8umTH559DyBNPp0DN+Cl0uZDNk42Hnnl4zYekCaLTz4eDMR0tj4NYhwuFDXo6RoEM3ecQ2/GFnVmn0kR78JXQxrQ6MA+Ay0hwCCG8YDRQXwcgtzPT4jXKY/ZJowZz9PfGXyDHpSe6sjKi39gUIMLsxns12S2jxGb7UHscQVv0gWNA+Id3PlNSp4GETn6Iv6pPEqDNoqbowsCjgGS0Q0qIfRcqdXb2EpJ8qOCzPIM9HRrEGIbSY/19nRqQEwfoeOsAWX0s1wumtVI6K9d/bTJjrAyDRDMDBIOzZAbCFwEZuOkSXbb7a+ye399vwbiCgnQfg0ERRqA0v516sFtOk5D4cQ72w+4Sphn2pj82KKRBeqHCz5ItEkfbkNoA+RJ+1IO/ghk6IwfjnDCaH+MUbYikAe4uxJOCyrNPikn11x9tX84bFB06WyVsqh4R48ckwLQbw2NTVY/aZq19AzZI0+vtobJTX5oGfo2Tppok6dO0eCZU4xUJtfufvGLX7S3vuWtdmD/fntu9Wo7/7wVVqXyMQ64Chg+PFW33C+4kieOx2SYpIEPB73gD+dt4Q9HxF5neDZth1Fz5/xx5IgxixQagZ+gH/1A6dkOgcOoRxZmaRbAM7wOV6XnFMYvcQM3nmkDXLSd86je4WPHmTrrD+XLvxsgQ9mV5VxxKKH+HY8CFO+0gpPGncT3S5assDlzFtjPfvqAlIU69U1mVJmBhVZKRvXp0qoPWzuQF4lf6AXpJqJ0lifnn6N7tEEYV25IqE9gvFGu/8ql/s8sNNRQe8nRxwNSfcknGeVA0JMwx5MJgkL6m+SDjKaCArbUyfkKiAz6XvHVSKnqUqEyy2ztmvXG/Qtnn71UNKNOXCeKDBBPF1XaxvWbbdeO3fb6171O/Qi+ByXhq/ozEYLi6squyk68o/qp7o2Nja7sdHZ1edsG+FOu7cK5pxztwW1R9DG2MDF2MouL0pL6HdtakoNnCCdecumSCng6y9fOCzn+AfbISEJ20iYAhhbXwUJPDqkLC7Un57DUnoP9UioVV39+g56S9EnB5pa0ykr6eroVkG989PYNWtPUafa3f/cp+8y//F/7whe/ZN/93g/sU//4T374lxl1Vs2HpMD29wzYju17berUmbZr9wH7wpe+Yt/6zndctpVJIWxt5zawAjve3GIbX9hiE5uarK2j3SePUEK5SS5NKICn2kpt4PwgUmK8Tp82WWNWj9oxKZyS5jJgKqXMYmgzAcUBZw6PF8q/zDq7u/wsBpckMMFFk9Tq3VcA0F+cUlIgRSeoiDHJmOhn50RH2o28uro7XLEvl3HyyEMP2zvf8Wf24Q990D5/5532Vx/7uL37jndZuQz4MsXv7uxWPbs1xhTb9Jnz7Oln1trTTz1jt95yi1104QV2zjnLJR8PitaFMl6aVU+2lXWp7Xp9yyv9hnMPNdVVdsMN16n+3BhX4cZX/YQJvkrXOHGiH66fPmO64/nq17xGY8nt9syzz9ojjz1qDYrn8kP8zAQEeSK/cRg4GAAYtJCW69y5Cttl5KD6lQxVWEriXe2hOqls5zHxsa9m6JnVCngf/mTCsKujUw00Yq0nT9hN11/nN3JVV1X4ZCaG2KjallVu+hdGM1vuaGd1XsfN24G+zo/8mAgMvsYYh9ddHlA2v3RKxeYveICxidW4dPV/unSH8ZF+SL/CwO/s6PKV0nOWn+N5o8vTt71yDrkOexogu1SGZExfX7ddeOH5fsHDPff+2o6faHaa8NkEzsKyitQtPYBrpzGwerqTEcwkcLokgLoKZ+HkB91PExaCqFwMEtl3XHR4HGloZCBrlARE3EgbZWTLIk64bNyA8d7zgfwQOpEvcSKvwIewbDxcDCSn0sFjNH6mzHgOR35ZF/6RZ6QB4n08ICxwC4j8gEibn2/WRfxsnID895eC8dIH5Ptny4+wSB8uIP89gLT5v+GASJf1C4j8xsv3TEBc2jnamjx9llPALCDKB7zAjC3Lygx+8CMAjUlDJ2X5H2WUQZAOTn4A4eGSwiK/HNqkcwVP/gDViXaPukU9s3UlPkKOQQJcffuEHMvDaaYj8U+UC75ZJTD6VDznlwmwckJa/AiHBtl8s0CcbFpFsDIJyd6uTitWfC9Dgxo404cYtPguh+SR1VbJSJBR8uBv7nMl2q9UZDZU9YFeCMdUXIEL+z/5k9fZ7t17bM2atSqT+sjRXvplIOKgN0KfPIrlzz5ZjBCW5mkTtgN0tHek9lHGXkf+oAX0yT2j3FJX6AaEPACydAmXrT/vKDv+TQYNELQ3fsD69c/7h8D4QBUz9TUa8Nu7eyUkZXxpmO9CEdBg/fzGjVYpvFEIDh8+4nf7s61jwcJFPiDCm/AbBtfExgl2xx3vsJWXXqJyCmzZ0iWOL3UAZ+qA/IXXAPzAF0ddoj2zdWGvPLRDdpM+4sLbKFXkEXTAAfgRTrlANixbDsAz8cEzaHt6nPScVkESbolX4VtoSd7pNyZ++E3PqvcokwcDwp0LB2T8yxUXY1yxdYUwKa6iOK5IxklxEStglAOfD/i2pVe/6jW2+tkj9uQTm6QgcBvfZCknyptVQRkzfvh7RLQZkSEtxZ5tULIwpVD0CX2fEwQ74Sl+zrlkYKi+o5IRKocZ71E9S4o4zrjhEZ7BQ1kIsvUNYxhINEwO/1DSMRCZ9GALWFGxjJAiVnlY+SIbxuQRDfrMvibliXwHBwrskYfX2syZZrNmz3R/6bSiXY36ziRra+u1n/3sblu8eJGUxEXKe0DcKvxlUGH4wuRpO9uYfKBNkXETpRDyzNfT4QdWT/Ih2h8IHgwZFTwXN0H5dhI1FjwdLuKSFn5NvDPGb4Thwp/yfGvZ7Dl+m1W/lHMmn0iCMi6WVCJWkNklwo1N4MzMsFpsAEWxVEpdOpPCtamsHvDlfy50wFhAJnGWg0kjtsOwbRInJLx/hCOvY8fYXtlljz72uK1evcYeffQx9fnjwoP+JWNArLRnzwHlV2Nve/sdUuKkRA6LLnIDQ6xuY/yluqZVHz7CJxpJpmAQsgIEy3BVMXK9Q0YAN0MVFJZZabkMMRmdhSXlVl1bb80nWyV3apVusmRM+rZEo+jj9GaiA/ksIsWKMDIW3nTnKPDMRxslo8po6xHJ3xKbNLle5bbYmudW25ZtW12WF4muIwVSggsrhEOZ9Q4U2579JxTnBV9N2LZti+rRZfPmn+VGPtueOPfCM3KObhETLvhh4C9YMF/ptrkBzLd0GHPWrnvOZ/r9eyIyLvk4ZXVNlb3zXXfYTTe/3O6VstymuH7tt2haIzpQd9rY+5p4Ow3aBR6P9uKcDHwJLzqfK194FD8c9OJmNFHWV0HZXsxVyaVuiJVancYjtpnVitYXnHeBLV281PjKfUN9vTXKQIKfqCP51PrZpUrfBcCkD+Wp00HsU/wM/0cfSEBjIHPSuHbKiWi0GcYkju+icM6IeKzCkhp5XM5OD5Udk7Pz58/3vkVZ4BT9yUvK4QCEPzSg7zOxyLav22UA7t610zZt3OCTNYQhd1htZNcHtPKvzZdgFCVaUw6rwLGKf8ooAbIFhsCgM55OhCRMwj+ETKQlLOLjR7z8PEgTLvz4zbrwi994jnKAeI7ywwGRJtJlAT/wxAX+p8NYHgGRV6TD8U69cLzHb37ceMedCbI4RDz8SA+AZ3ZgBwgbr30A0kbd8p//p37AS+GdTRcQ8XFR9ywNAv6nZfz/G/6wLOFHp1FnofPGmQXiQGuMFQBcgzZA5JH/HoCSGm3F7AtCk2dmBLJA8qCF5yVHTqfwFG5spWHPLL9s42CQRBhkeYG4pOc3+hx0p8PDHwzoKJ74Bc+GQ9EBP8ISj6V+6Tjl+kIWoqYFquNAT5edPHrIn6Ef+VADcGQAYdXExzUpcJMaamzjutXW2nxMgpFtGAlvcGU2B4OGLaRc1zlv/gK76qqr7bN3fk6DR53o6SVKyA36XmGurWQ2CpIh9KIu1JFfwOua4z2EsTvlwR9A/YiL4u+GqcJjsAGCD4iX2u70/hT0Rxhzmw/lxYHRlpMnfGAh/d79+23S1GnWxopR3QRrnD7LaiZNseOtHTZz7jy7+dZXWFVNrQZtGVzKi7Ml8+bNd0OEfc6UJyw0mHXbzBnTRGfqMuKKo6/SCN8sHwTwTP3CLx/3cChN+BHPBwi5LA9lHUCaGIxIEy6A54if5dOsIw75Axgk+Hk9T+UF3VG+ksJAG/OOS+1d7H1Vvk4LJhddOddvMgz4Te2deCPl4c59c3JVhgJ7xt/4hlfYvfesFs05OKu4hZVS5CrZ2aCMyIvyyq20qMJKCtWPYN5hKSXKm3p4GafRiW1rzORTp5zzlUMqQF0xRhLtoQ/1os7gFwZJajtwHms/6AQEjb1jsJQjw8cKcHpW/pRPHA7nogAwS8p5kf37jtrWbWY33HiNlUiZHJAyUlxSIUVwyA/N/+Y3j9jBgwO+PQYjrq+3TQqHlPhhGXhCw28KgiDCy/nJsWG73JCf55o1a5YUOq5ZhmMTZOsAXoBqqvySvAGgITKKX3iG/HgPfgHII+oNbejrnp+yjjAAWmYNWPoRfXSSjCYmLfrUD9mq0sEstgzMokL6Pt9WgbfJC1mYtqqDX+JTVnAq/IOnnEkZGEoTTcQ5dvyE8q216TNk6QkZNyBVdsgUymfigjM4tXW1dtFFF9nr3vAGu/Kqa/wDi6qqZAW3l1Xb4088aZdecrm94rZXqX0qradPY4eUW4ylIhkUbItkSzH04TxGXEXMNzTAb+rUKXbkyKFTvNPdmwyblrYu6xnQeKZ8Kmsb7KSaCL/DRzCUekQLtn91uILPqhf1ZjKFiSUMBowwFEbaBMV9SHzFCs3JE8fVjsM2e9Y0yevL7d///av281/8zH75q1/6trm/+du/t5MtbbZn3yHhMiRj5Ig99sQz9sBDT1htvdqjtkZGbLPTlMPwlOFKrsZJ6Isxwnui9ahwlQHCpJYMJ1aSuFI9VtVoT5TqHslJxh7OU4A3eXzsYx/VWDRoP/nJz2Q4TfEVeL/6W3WhzXDkwYQkbXnkyFGnH4amyxqVn/hNMXNJXGaprenSKNzsaMAYKVEbuaGi9D180VyGJDsqutRWb1S733jDjU47JoMiXwwdaM4z+bNFmS1SXp54L62EJ30E/o9+kHBQ/xDTh2GS9Jj05X/SQlN2XMAzbqyIn+EVjCLqS75cXc94O33GDDdS4Fn8/xiwawNysMrCR0a5aW3lykvtgd/enzuvyo2SQpp/ojXnYP0ciwQrYovzskJJgGxLdfTX6MxZiE4elU9Mnp6zYQgmAOJQac80Fz+EqAuvjAOycfLDAPKO33AvBdm0Adm0WRd14He8+oBzuCxk42Xfoy7hIk8gwrLlAFHfKCfe8yEbP4sX79A6/PPTZssaD8aLn/0FsnGy+eEfYdn42TzimXrnu2y8LJzJPx/+WHgWsnhG2dn0zLSzVxlBm/YwMys44tfVsnRN20VaOjO/UX/es/lHvvjRJt4f9OuQKzLSBviT0vlAprhpRii1K2Fs6WHr0pTpM/wDewB5sozNzEIS4EnJ5Jkyg84hVAinHgB+4AnuDJogRjkIYMDlRw7HLJ3GAxQzbtfi+ySFpFFVWdVR4cpH/MnAXSxFv6/TBnvb7ayZTdbX0WJbN21ga6kEaG6mU8WwJ5YlaHBhPzS/t73ylX7N5be/fZdxsJRD76WlFVIoKiTMWMrnwGbCMdqWXwS7yyHqqXZESBPmdHc8kyAnDoMCtIi+i4v3yPNUWyp+0IZn/IhHHBQEZkO5xpNtOcePHrPPf+6z9q1vfsONyZlzz7KjLe0c2DGrqLV9zS320JPPWHNrmz317CrbvmuX6FDgM/QoN5MmT/Z8GaxTC7ElrcSaj0up3PqijJOpfjDaZ5agm3BCmWNGL7aqBP5ZlwXSEDf4hnfikC5Lj8gn+x4uHyJ9lAUeQMTHP1tG1m8MQg5Tb8JIm5SsMYU9OQa5IikXyk1pRIcRuWHx+qiUGDkOdZcUV8tVKU6FwsoUp0y5MmsoBUsKfHFpod108+1S6Kbbz372sOjBl4knWnuntFSVwb5xFaKy4SfJAQZ2Ma2w1ztlUDZ1Ff0c34Q/NKX+PIcL4Mmd+/Ob+qBPEHhdo97QCbmTZqqTnCCll6SEKCS4XCZGn0/9XuqI6lHmfQtFk4/xPfHEGps21WzZ2fOtoJizE0XWKYOkqLjGdu8+Yo8+ssVuv+1y8eAUKSYt4mkupuhTHUUn2kpFUH46q8CESaqjbyUSPhdedLG1trel7ayqP3WIukQTw88+m6v2p6+h6NIPgyfwA8gX/szyaPQ7fpGTaftK4qfgpQDIkQybUSlgE1WHQvWf47Zj+3brloJYU1UrvpBiWMwH9jjUO6L+w6QEbUIbSkFG/ipPysRxq11T02RfNWHPPxpVTV2dsfWrufmkv7PajrHgMkHpwQuZhJs3b5792TveYbfddrvd8c532cTGJhvoY3udOFJG8NbNW105BHf/toOMhVEZLBgWrGix3YuZfqiIUtve1imDYI6vErOVtFS0a5dR6NuaSsutsqrO6hom2iTxdl3jZBstKvOto/3MCcm4rqyul8yaKJpz1Th0heYDfjsgxgiTHt0yFjCwQ/nFOauJPjUqt0cKLBMEKKFcCICBBF9wA2FDY6McZ91qbe+Bg7Zh02Y7fqLHyiXPp0yb5oZPdXWl40596A+MSxhx0Y9oZ1aLWSFh5QZe4WwEqyJPPvmUH2L3iz3EExhRuAG2JA4P+C1yIq5PFl1zzctk9P3e9u7db1WVdb4yxbmG1METj9LXUNQ3bdrkvEObgUPIPiDGB4jAiny6KhgRkfooNBzIrZhRh6oKZI+MO/EEXfWySy+zCfUTFEdGqgz5KVOmeBnwefCa6wH0WeSNGycac8RLLk8Vl/gAqyHwNS4nEdRH6fngIxklRxzOtShT0brKaU16p5fqwRmkLrXha//kdb4tjQkMtluxHVYIeTnZfhXPjK9uPCoP9CYMlLq6GnvbW9+stj8mOu/2sqknelbryVbr7eZa6BLRTcYI/UtlpX6b8vV+DHLxAoQQDQDxCI9GITwqFQjGO+AZ5/IjPNx4EHllXUCkyU8b+WXjh1/EjbCsfzYsfgPXwBc/aBDuj0HKKzmyDxd+CMzx/JPT/zlcgHz8gCwO2TpAa5gXRk5MPKYwRbxor2y6eM76ATxDg+xvNjzyDtyyZeXHz48LRHjED5cPkUf8/v8LsuUHgF+iERY8yitL6Gk2AoFEmKdRDNoRYYhf1CvCs/VhoMY/bWHinQOK3H+uUvSehTRQyw8nSDMKySX6oRNx+JCDiL0ufDkgygCEwEBgAlGn4Nmo51j9To8DBN6Jb9JMJ3uVUz0STbw+uXQoEv6bfhxYHakskdHBF6UlPCkPo4StJSjTHJBFmRkdGbAK6YgzmybYpLoK27JxnR+K90FOwMDtoKJYGWDAoZ4zZs2yj//1J+yRRx+z+3/zW6vUQOYf15IiGnuhk8KWBpOk0KVvEEQbeb2Uf8y+Rj+hMBQjAD/oAq0YGHE84x90JDzyDIAyDJ6Ab9lTMHEOHTpkdbXVfqvZmjWrbcGihVagga5dysdRKRG/f269PfDE03bwRKuMknbbsm27dWnQ5MvunKlhtQgaUiZGBoMSgxMfHzuwf49t37bZrn3ZVb43mTrBQ6wokAY6hAv+woWyO0anNMjCQwyyqd0TPSg3aIILuvEMPUhHXwhFEod/uHiHFuEiDOA9ygj/sfBIl7qCn3XQL3Wg3HDEZYDnuxKqvQY9jBHhPwLvyo2qnzIbp1DqDG3oi2m7FPXwojQA96svsY++yG5/5Rtl8J0Ur61Sf2NWulH6SpUchonqX8C2K7a0SXlQzgy4qm1yo8os5zCSYkWBGXO/ZlSDMgoQvxrHlUdyxKcekTa1FzRIfEk7gXu0b7Rdaj+2nJAR6XkemyQRZeSUjzosBklVdYMdO95m27Z12StffZ0MEvUH1UOmhpTXWtWmzO6+57c2f8FEu+HGG6ympkr49ikHDr9LsRF6Ip/KSOO8t7sbBIlnGIda2lptyZIlPstM+7Ly6URWnRLB9XMKv2SYUFf4iPjwOvizqoH8pc9GWwfwnOgTffJ0o8+dZJB+/BkFmy+n832I/r4+VxbZOkNdUKr4uB5nOcrKKv0KU7broNBDX6Cqktu2xs6vkCdnYJh8oAzOfDBhwuQRhghtghEEPY7LADp69KinZfUIpfr4seM+e+xfzhYNuLiEc2GcPXv2ySesrLTIli9b7KuiXCDBrD2yji/rq9HSM/wmXJBThw8fsjlzZtvUKU1pzBJN05fnSzRO1KkNSuyJp562737/h7aPD1tKdmKcoD+3tHarhiWSqdwCxk1R3E6VVqeA2toa/8UQiPN5zLjDp6wGiNOFb6XK69cvNCs2vicCjZw/3JDg9rc+yZkSV1iXLltkU6fViVYtMobb3A8ZyodgmcXHoIP2aQt12pKK42wWZ0CoM3zCuaOFixbb+g2bfNWcCw2SUcOFL/QN5BDyg10KrIAP+KF1DIWt23b4zXJ8BwUDgnaMVTX6H/Xbs2ev5GuN14P6iPhefwfngyS/AH6ZkKKeTHBCI9oHvNm2xRXElAtfwY8rzl1hr3nNa/1sU6X8uN0M+vr5MzkvSWXCH0yolSLXhZfjIQddXHbqla1i6C5u5MPU9AcJmLTVkhVktYPzOvoKsipNlpAeg3v//gN+Xe/Nt9zqH0NkWziOPviH+krI6DFqMHELcNMofF4q2l9w/gp72TVX2eOPPeLbxlgpQj7SDx9+8EHrkwFUr7rT/6Aj305Cv/LzNHJeKgWNN5DkAxWJCkEY4iM0In52wACcMXP5hh/xSIvjORsGRF75kI2ThWz88cqJ8HwXOARkwwJeqsz49ShwR55zOQx1c+8q0d0fvBNFmQSdgMg/W58zQeCcjZdNnw8RfzzIlhfxxot/pvesf9Yv6x9lhMuGZ/3z38MPiDTZfM8EL5WW5AwiCIukCKbO7fHEG96F4SH4hMjOL6lM0tMP4hlAMQU44EVe7JOkY9PBCaNvAFn+V2wSuj+d1PH1P/ghKVQoVtzeVatBk1l3ojPDQPkMRJQF/0T/C4h6E4/n6I/EoWyESPAd/RqcUBBQVFNaHLjJ+U+im4fo3a8yHBm0/s42KWgKkyB0mngdeB+SGzSugqwqL7LaqmI7/+xFtnXDc3b88EHj1hHPWnmCh9NEeSclkZuMhu2iSy6xT/zN39q9995nByQ8mf3jOk1GVd/KIPqguDIYIPhjVpTZNrZqUC9fulZd0+HWUHKhNWXm6qRKMcMWeKR4KQwHpDTJEQ+6M+vEUjkDKbeA4bd16xb/YjBGwwc/+AGbMnWa7dy737oGRmztC1tt1YYXrWe00OYsWmITp0yz+gmNMsKkvAoX+HDu3LOcZzgwzoDDVaAchmTb1oH9e/1jleees0zKQKfCOIyI4pDajXozOI+1YZLDwRun12FMdufXk3rAWwD0CP4AyC/qH3kBpI93np0Xcv7ZtIQTBg9ny9T/ubjJRTp+k/OoGdBALWNieFiKoJzfrCUli20ZROWiCM5tDI8OSNLy2ysVW8peYbcNFXALD9tTuD1GiqEUuHkLltvr3/g2e+DBzfbMs3uV/VSlr5MxUq40nAHqsZHCDuksUuYK6FPICmiBEZhWTHj3fiulsLSkXDUSjTCSMJDU5uxl57B4uDQjD41T5XzGM0fP5Ac9kxzAQXMcbYm8UOn6UxkcZJdLhonKUZncKjXIDT/iz97eAnvooads6gyzc89fkmgxqrF8CJlXa7/61f22bUev3f6q26Vg84GzfldKQeWUYuMNoHZQP/ftqfr1M2kKo7+yfYariQ8cOOh9NxmBqe1O8YVXLdWV32w/A6LfhoOPg2+zfMwzAF+SBy7xCr6pLBzbtAjjS/MAs9KzZs6yYzKcHn/scXvPe97r31h4/etfb3fccYd98pOftLu+/W3btGmj2ootUmzxSvKJ/JhVR4GlfatkjDBpxLW+CvRaYaQw68wv23a5jhjFkktA2JLD6jH9mZuwers7rKGmwmorS+zIwV129y9+aMsWzbaG2jIrl8zkdqZHH3nYfvTjH/u2o9Wr14o+lb5diX354LdjB+c2+HJ5n0/G8N0PPvrX1dGj3w77509/xj5759fsnvvvtfe+/3322c9/3lacf7FV1dTbc+tetAkTJgt3ZCgyT2OU6gMNoTEyJWbpvf76ixl5aAzvtrX2Ss7xUcA6GVytkntc98vlAOkL6WwT4trtqdMmCbdGu+iC5XbVFRfY5ElV1nxcMrGr3duZ/H71q7sl53rEX5SgdhaNk7GAY/xMEyr88hX888+70Fpb231cAOd6zhn29brxwt6gUfE35xf5pgxNd5aUbr7TsmH9JsVt9KuEfbJAZWBUUIZPXigyZU6ePNlpnVZDE+/FJA4Zss0p8afaVf2BsZk6ez8tYWWsTAo+52IK7Xjzcdu9h1v+mv3L53v37tNYxpXIXX7GxA++a3ziCmHOW7L1qlzjCUq638jl9KdY70A+/o7pC94apzn6qxs04jn4hEktJgpjEpvxhYkOviOy8rIrfNUO+QWuaZKAW+pSG3p5UZYc5XpHVjuTJ8YOYw4GFa64uMBuf8XLbc/OHbb5hRelJyTDqkpxXlS/euzRh/WOXxrbfNuWDHCMMvqq9+woDMgKCCA6I42EEhPLqBGGizQ0FhUCeCcsMdSYEobziuXS/k8gcPtjkB+Psk4XWKn8rMsPA8gnhN+ZIMUdE7ZRdvYdl80XyD4HEA9a8JsP4BD5BB0B4hMWv+Hy40b5Z3L5cYDse74DKCNwjfTxGxDh2bj5kI2fD2dKE5DF538CWRyzaRFIMcOMjqySnc97e9IVs8xuYZTQceB7v11LQF6EExf/dAVl2ibhZVGG4uFKpbgSnzoFHsF3xCduqq0EmuKcEjYShL1StoskPGafNY9G90HjZEuLKwMI33zlE0e+UV4cGAVH3umfOPAA51BwgiYRDh14j7xPb41EO5SUguF+MykxXA0ILgg6Zm9IhjBkcOAw8NBAj6+qXHzuMtu5eYO9uH6tVUhgSnq48ARv8kURRnBCH8pHublk5Uo/CP65z3/RP77Eiomki+qY2i8Gk6SQM2hX+Z5YvnTMoJpmiJS7Gjhon26ISmVQNnWGDtApDjICgUdqj7H+zDP5kn/4QSX0SA5IVknReMUtt9i0qVP9MOeoBth9GgC27ztoI8wqVlRbW2+/TZWCRPuyT5xBirqwL5+8vD/rKSmfZrU11XbP3b+0ObNm2uKF8522qc3BIa0qQA/SJoWZ1Ok5HO+OqofBM2MKnvOj6o8L/oQu8AhxqHMqL7mgR9A068gja/QCPMcYwTPpcEG/lFdy/swMGzUfVTmqVoo/Rn9m17gtjtU55aI/laN8mQ2iiijNfoWmjGOU88FhGaWimbB1hTy9a/AW/fl2AvSfv2CZf4n4xz951B597EXFqVd6KU2cO0BhkZIzIo2A25pGRjknlisXWuRoSP0Tf+TOqEm2hELluHl9ok7UN2Rn4jGUg2iraFNcxAF4TuWoLfjz+DiMEmQZNBBfi9cKZFTt2X3cHnzwpJ1/4bnW0ycDV32vvKxG/bbBnn12g/3wR1vs7X92g806a5Z19XYpXYkUaxlzdGHhigLihgnakF6Qhy7v4BXhT5uCe60UYy5r4OyXpxcWpHAHjYS3t5/7JCMEnsDR98kDmYWyFkYr9AmezILTI2Xj6dyp/VmlhvbkibzmeffuXbZnz2773ne/a+9/31/aRz/yIfvKl78opfakf9B0x87t9txza9S/fmV33vn/7OMf+6h95MMfsu1bt/lWXmZ8mfFWCVYmYxOjgPMGkyZOcvzAHZnDTDjtzPeCvP8KJ3DnQDMGCTp+XW2lRKKMvir1+cIBO354pz3xyK+tt/OYXX35CqurFIUHOqy0aNiOHzlojz4sw+RHP/Frh9mupeKkpPL9qkHbt2+PzZ07yw0TFMJSKdB9PVy+0Ssl/x7FHbXPfu6f7O//4W/tkssusgcfftDu+s53ZUg0SM6p3cQfnM3DKPFts6InY0v6WCTycNhXeeJL/fhRX79KmSuFc2dxevsYAzFEi06tqnDQ+djRw5L9/VYsvhke6LXujhNWWWa24uwFVl9bbruluJI3tKWOfLCwuJjtRUm+o9izesI2Jy43oR/UVNeqXc0WLFgkvkvfyWFM5LwP32jhkDz0YPzBIHFlV4wMXhdccKF/nLZVPMoqFPlSV/KhreApLlChrtTT66EKhjIPJJ5UXVmNUYPiMFA4NM63sPzWNuGJQYKyvu759faZf/lX+7tPfcr+9V//r9y/Sr78xLe3wTeMI1znTl+AZhgkMHasdqR+h0M2SK7Q58XntIVf3+u45uIqpUsBhbGtiiudWZ2sVV35uCkf1IWe1HHb1u1+AcQn/vp/27Rp092oghdcpih/cB8Xcn0OgEYYVQx8GMVsE0NGLF262BYtnGcPP/iQZIiMIuXHborZM6faj3/4XTt+9JAMMbbGpVVrHIYTRpTKTls4guAAjRACIRQEfmFOHOEQhLR0/NSo6ZYMCEvjRj4gTXoc8WNA4p0youGDIXCRPsLwy0LEy4es35nikHe+AyJuvAfOWYiw/HTjlTOeP2moe7jIBxf0oB2gaXT+oH/Ei7QA/tl34lNmxOU9/ID4zU8f8YFIgyM8mx4If/DERdpIT9yIj1+8Z/PIxs/Hn7yz5Z7JZfMA8CNNNh0Q70CUFenwpxMy645CwtYZBliEHLN8AG3CYTnSRF4uDPSblPA0GONHJ6YPEI89tQrwd5bxiUe9AmhjwtExvCyKUweFpuwnxRACF4Q823paWtslC4S/Bki2gzEz5nnIl7zpg0DwDcAMFDMiCGNwRdkGGAQA8O7U4E+ZsdWCwYG64aJdAAynlG/QntgSSN0aPIsL/K55lAnw5lshvoc1lwf1GeRmmNFBKysYsiVzZ9g3/+0r1tN+0oY4yA1dcjgjXFO9oHe68Yz6/dk73ulXNPJxMvbGc4CXMyYcVHTcVQ6rDMQH2B7R2DhBYSofzUr4QgPfCqX82c6BrHJBr7TQjfYhDH9oQn3xz7Z9xA3aIEQHc22BAcX1odzuc/HFF9ktN9/s15Hu23/AHnz0cTtyotWsrML6NeCW19ZZhQaKDS+8YIePHhV+8pNBRV0WLFjoShAswYUAfihShu2Gdc/Z81Kcbrv1Zr96GaGOYg5k2yzVExoq2xzu1I1wIN6zjrCsfzYuDqDeOMJijMARHnShvEjLc4wBkTd+xKVN4U2eg5aRLvwiL8qgH2XjMpD7wSS+GVKitinUGDXcZ70yflUDXx1ACR4UD3FIGANCpqvyVP8c1qA/Cu3K9Us+omHRqJTxTpskxebc8y62y6+4yb71rUfssce2qj05zzRJdam0/oFSGTLl4rV6yQuNcdRNf6yOcqUoe+/Bjf3sHGxnSpPtCcl4RfGTcSRlnrpBA+oDbXinzaqra3yM9asy5R+QrTuKIg6mdqNSypFIrzzEA6zAqK58K4VblwYGpaT2FUvZ/r1NnGh23oVnm7qPeLbQ+ntL7OD+FvvB9x+3pcsK7bIrVlr/EN/MUPuKbmxpKyurldIBHqndOZzP9hg/Y6D3wItxys+vSHbSb0+qr6Lc8IwcQ0mT1BCeiS8B0tG2Ln/0TP2pMzyDHw6An3HEgU44AH4jPtu1nL94BifRH04ivRs4MhB69fujH/7AVxo//rGP2JzZs9xIGJZxwMffqqQp10iZXXHucvuHv/9bO2f5UtusvvkBGTAYKM+tWWsdUmRRCP1L4P2DVl1R7Tcmca6CiR/kq1+JLMWY8YQ+jewFXWQlFzEcO7Lf9uzcbG0nD1t3+3Eh2WHbXnjWXlz/jJ29eJpNaSixbZuesQk1BVZdOmIf+/Bf2rf++z/t3LOX27Kly1VnZu05iNzrK1Pd3Z02deokx39EvMW+/t7OHmttbrG3yLj+5N/8b5s1e7otW77Q/uqvP2ILF83zizhYpevrFX1HC3zLGkZWV2e3ZCbnS9KkFTd64djiQ/vCr9CZdoC2iiJeHrFipX3hxc22a/duu/Pzd9pDDz1ozc3HbL8MpkcfecjmzJpuc2dOt6kTG6ykYMQqSgts3qwptmLZQpUvXpYsZ6tUX++A/frX98ug6pEx02xbtmyz9euZWX/c/vM//8u+8IUv2ne/9327+55f2zPPrHIDBh6gjfldMH+BrVm9Wv1H449kMnKfrWd8sNDbQI7zQK2tLc538OJqxf/FL35xanyEB5E1wW8AtACoO7wHLfh1OSl/JpSUmZ8HZBsfH1bFUOFDvVzrzvfPCoUHZzVe3LrFZVNdQ72vpHEon4lPxr0ZM6anMhjTlR/4oqgLA68HhgYTaZTLJESSAQpjTBOusYWL/oOhQD5sDZs9a7bVy2DokyFCnTGcd+zY6Ub13/zvv/Vti+pCPsYz6YlM4QZIcHlpUF8Tjsg7HzdUfx/rB0RHyaPXvPqVvjJycP9+GeGDvpvixuuv1u+gPfPUIzKiu71PIL/cyFNe6FpF73znO/8hiA8SWUHDcwhLGgmli4GEX/yIAzPEYATTkiZrjETeWSAsKkx4CJkoL96BeM/6ZdPwHO//XxwQv5HH6XnxO1YOkH0GeGegUeufBtl4QdOAlCa985sNz69/0C/rB4z3nPWLNAD5v1QeWb8sRPxw2ToEhD+/lBF8gIt6xXu4SJeF/HfgTHGz8MfCcPk0BU49K4wtSDWlRXZszxbrbz9hpYUaPOTHbBv05850V2QRPGpoP8gNLSTwEBIAnMx98PABH0OizNHcbSnIjZOd/XbOZdfZcAlXIqrN4avc4CwMc/gkXBlOfW9ozo9/Rcrz5KHdtvPF5610pM+v4fXVFcXhq8RA9Lloa8dBjjYB4jcUId4JxyjzGVzKL5JSUVRhi8+7xIZLa2y4UHUGjRSq/5Qnz8KP99LRfus5ttsO796iwVAKgoR/qcjA19yVuZyMFgl6ZmnYQsVMXHlljRSeAlvz/AtWU9do55x/gZVJpoALH6SE7gyKlEh92IuMsrFw0UKbP2+e3fm5O32gvOCCC3ypHpygBelY/eBe9kcffUSGRZkUraVKDy5J0ENSynHQDwKU1kPgYwT4+S+CFB96IuNwADTN9iueaX/O1SAPu6WhMuso3ct+/JOf2aKFi6yjvd2v/ly9dq21dnRZuRTOXg3ihaoThzyZSW5vaxeNuL6WNjWbNWuOveENb/S6c/e/D0oauKsryuzO//ev1t3Rbm98/Wtt2tTJ1iOD0NWvXJ3ACUcd4V3yAHzAyDn8wp/6eh38eaxup2gkiPyALF8FPcJFWMSLvAiD13DZeDjwcJorKknH8FLcgpQG2sKzuM6uTud3tgxwCLdE/ZbZSq7p5Cvr3IlfVl6a+FOOPeMNEya6kchMKOcA4Ed4kVk9BmiKRFkYLRj27UozZ8y06dNn2KRJU23+/Ln2H//xAykxzbZwwQLxVpX6ZpHy4PsI1a4U8AXnHhnc8CgzzIkuooEcHw/lIL3fsqW+wXkWDxfO1N9XYcU/0ADaMLGAsofSA0SfDbrBI9Ap6Kwn+WN8kCfGt2gqjhgclqIiA72re0h95Swphuts7dqT9mfvvM0mNdXRQOqrZbZn1zH76pd/bFOmVtsb3/wGmzJjmvi0w9q7+9VPJ1p1TZPo1qA+wJfFS13G0dcoHV4FH9oKvoKP6L988frZZ57x60eXL1umdkx4g39yCX9/Jn1OSUKpj3on2iRDhXjwBWUkRXiMt3nmJp8kh5Wx4noaGgD85FhNuO++e30V4S/e/S77k9e+0rZtfVGK7oN2zdVX2lvf+qe28rKV/rX3LVs2e79fvGiRffyjH7GVl1zskytrnn3WfvnzX9iunbts+rTpNnvOXDD39mfbDXUifwzOzp5u0a1aSqXab7jfuluO2FBvhxQ2vmTdZwcOHrGTLceto+2EtZ44Ys888aA98+STdvVV5wqfS/wjmmzrwiBavWqVveyal3k9amqr7corr/Svm7e1totXauznv/ilbdyyybeIVoj3S8VX5ZJlG9c/b/POmmuTJ0/0FUGMd1YLT7aelDE2R7LzItu6ZYcVqs/cet3ldmjfdim7vVLuO22Gwts6+6RE19rEpln2nOQ0cuqmG6+TPGL1gS2wMkRYWRDdMfxrahvs979fbc0nTljfULf95oH7ZFzcY7/42U/s2P599sZX324zJ9Zaf0erdctg4Ap5vwSlvMqOtvbY0RPt4lmzCy661Jafc5597wc/sru+8z212/32q1/90jasX+/fZtqxfYc9++wq38b29NPPyJj4udq+wJYvX2JnzZ0jvIbsfpV7w3XXii/SJADKOjI88Yv59rbf/vYBPzPChxh/9KMf+Ao039hgSyLjIfHWrVvvRt8VV15uA/29agLOLzqX+fjE922QHeJk9bkky+gbHgGG0COvXK189OgxGWx7rFLjYKcMKD7SiSMeN47BxxhJHELnhi7OuZEB8olvw9AHfGuV+h+yIsnDNCFarPfYDcAKCzKkuqrS09OnWF2i35AX+uy+vQespaXVli072z796X+xuXPmSU4y2TLgBhX5ouuAngN1kaNaAamK/C9ZwAqNntkGBy3of0xalJWnWy0fe+QJ6+vus5WXXiw5elR4sN2vxNaIt28UT3F19MDIgB06fFC8BF2EK0ZJEhap8wMhDOn8AJUijAJxqYGT8QI40XJhIVDCLzsY4QiPciJOPuAfEOnCL9KMvZP+D+NQTjzjsmmAeCZeNnwsTsoj3sf8E+S/E3+8P2aKYFDCIw7vY+FpoAoIPLI0jvDAJ98FZPENiDzOVP/4JV4W8CdNvn8A4bgok3YOPwD/KBuIsAjPwnhh+e+BR36cLMR7pB0v7mlx1BAD/X1WVVJgx/dusbZjB6xMRglWvmqlQX7IlVriutIrYRxGiXqBD4au5NNfCpPyWqj29K0UElqj7NVV9PbeYTt75ctsuFhKq4cRX0o8tAMX/nd8FIRB5DSDtnpHMZbi0XXyiB3Y/oJVFY1YVVkSMK6w5wZrhBrPUb/gH/wYaPnF4R/PLOGiZLFETjkmo2mwpMqWnL/SrKLeRlQHp4RnOdZn/Vf+5YVD1n10px3atVlGiXCSUC+TcCxnJlX4sEUE7YxaSnb6MwNaVU2d7T901Da8uMWuv+U265eiznYRcEPJC/mRDIMSxxNlEoWAQ+S/vvdeO/ucc6Rk1sm/x2e2UBAwSJhJ2qeB8OjRI3bVlVeobOqL8cEskAwe0T4ENMv7NAd0ZO+5oshBNxT3tFUhjBLaJHg8gDqVuFI8yEebjQPRbZ3dds89v/YZ1Y0bNvotLsygVajOnT291qtntnNxFSa35HCBwYSGCRLi6RDkzFmz7JWvfKXSc6MJtx6Zf3hs/bo19u9f+ZKdd+5yu/Xmm6xLA3yJaB24Alm5jQOi/wWAPw5/V4ajPXP++Y540ZcDsmHxHJB9jzjhgMgrwtwoohE8jP+VXr0r0vjqG2nUjuxPR8Hng2qVfshffC3/Cg3CbJ1IH09MX2XnsPUB8QqzrHfffbfdI/e73z3giszdd//SfvPb++znP/+5/fIXd9tv7/+tlPZVUla32O49O6RcHfeVtCVLFktBnW933XWfbdrwnJ29/FyVW+P809ndaUWSG6yOFEvxQDbwQVCMYWZp+eAbe6vBVy3iDgMCMiRSuCrjPBfGLyubsU2GdqU+WXoCqR0SDdkzXyh5gLHTz+qu8GKWlhW3rp4hKdrzbf++PvvB9x+zJcsn2eVXXiL8qlR0uR093GHfueun6i9m737Pu2zW3JnWLQWoZ2DEevql3FZOVl2nqA9zWFp9Q/yIvAJrB9oMNwputGUaCzBGtm7ZYsePH7OX33RTwlfuVA30kKqTeIB8MUZwoReQhmeXrTk+SPUmbZa/CEvP4IZhyHjr6XlXm7Cd56nfP2G11ZV24w3Xqk91S7ndbJdcdL694fV/YlOmTZHxucDOOussu+Xml9vOnTvt/vt+bTNnTrcLzlthN15/nS2YP89Onmi2FzZttF/+8pe2VwrtokWLXfnj8DxjARNJXGVeIKVuytQpvj2riPNM3S3W2XJUsnFQ8qvJDegDe3fZru177YX1O6zleLM11ptdfPFSP3NnIxqPZFgfFf8++8w6u+iiC/06+Nlz5qjtKnwVulzG8YAEzte/8Q2bPXeWveY1r5LtO2jtMjokeG3dmlWuoM6eNcNKZaywMsfV7BjynIOhf61+do2ViH9WXrDYCoZlVA/3WnPzUZs2faaVVdZZZW2TlZY32Dbh2dx8wulAnvAlDVgug58b1sory2SU99uqVc/ZxZdcYv/62X+2V7/2drtUSui82bNs1RO/t5kyjibVlNuI+mXz4cPWerJFRkOZ1U6YbLsOHdf4OGDdvf12+GizPbd+kz9/7K/+2t773r+097/v/fb6N77e3vjGN9ib3/wme9Ob3mTvfMc77fbbX2lLly61Rx9+QMbjhb7KwBbik83HfTXsgvPPUz0T39GfuJSiRGMJ2+1Q/H9933126OBBu/iiC+z14oPZc2Y6nVjZ4iKV55/fYHwA99prrxGt1ZfV11nxZCxhvOQGKbaX5nqj8xx/ztL6z7lV/6Hk036rZEj59c3iWT4CTH9l3KqsYKsafDsifmLLXKG1tbe5McEKXFwtzZZo5ezxUlegv+lZbYBRwmRM2gWAMcBq8LBPigGco+LjiGwr5vsrbGG7411/Lvm2TPiVp8kMNStjrU8y8CLIHnRPvSxBPHuf119a6RCd5RiDXK4VDBo7FU4cb7PNL26WcX2lDPdO8d+QnXfOQnvogQds2rSpdujoYRnOI3boyEGl0rhFX8IoCSHAb1YA4ueFQPBcWIT7gCJBSpwQHEAYMEDEyaaLsrJ+AeGX77KQ75eeT49DGfELDsQJ/LIQ+USceOeXLHDhFxDvuSL0nn71pOdsPikPfsfyH/tN8RVP/7LlhwMC/6hPfjiQjRsu3gPIAxeQn19A1j9wykI2z0ibzZvwcBEGRNx4BsbLKwv5fmeKMx5EXFyUM25chTGmVRSPWPuRPXby0B4p/BzASjNASSnI1Ud18QGP9qQd1ZGYhQG886ozAxq68aFrqbPpd1RCaLjIll1ytY2WcpOP8qTfKJYbJY4enVv/5/BhgKMcwv0qT3XVosEu27N1g1UVDFmxBhOEI4M2xojnkKtfts703WxfDCAch7COw23MEg3JiOq1Ult4zkU2WFzF5+aUH/FzKw2Im1yzgWeZBM9Ay347IKPEFStVpozlWAlKboqqrq6VbVaevsSu8liRwNDggHpNfaO9sHWHVTc22cKly32GKrZ+IkMwkjA0wJHVWSjP3fSLFiy0DRs22N2/+pUtWbbEl+P7/LAcQjFtqWNWbePGDbZiBUokq1WDEPeUQeIyDUGsvNUKPvPuCr1wpI5+uYE/JwAnwj2OAJqCF8YAh/mZZRoaEQ1Fv337D0n5fch6u7uttaXVy+MswrDCBpVnoQYp+IXbYaqkZHd3cS6IK1FLpWz3+hffF8xbYMuXL5fCOOhb27gs4Ht3fUsC/oh98P1/aRPq+dZCl/MJOGBYZPk72j8LtHHUgeeI7zTIxccPR3jEyeYV4TggeCjiRFoAv5DzAM8R73RcTlFZcRJfqgn8F8fAPShFC8ORQ6DUl/3iGKNV1VzdW2InWk7Yrl07bMeObVKOnrYf/+SH9vNf/ErPT2iA5xsIJsWgTMpivZ01t8kmN1XZhAnlNmvWRNF5ntXWqT+Odkn52mdbt260J596yh544Df22wfutg3rnxfdOZxs9tya9epvg0o/TQZxo/FdCeQEijV74NlW2N2VeBEDyrdlqJ9SR756TVRWT+Av/BKNoTUTA+mSAowSVzagg09QBH2gXXKJNsSB9jLcnadQLjhDUi4jWHkX1UgJLbG7vn2vtXf025vf+iqrn1ArvjE7ePCkff3r31PeZu97nwySOdPtvt/+xtZv3GxF5VJIa6aoSg1WXTdNeUoR5ZyK0HClH1RUEb7lgaOurgeID/xSBhFq3549tnbNGj9TRbulWwWTHPKtqvz6fxj06AvUM41z8Eu0PfIt+AaZAK8B+PGOP+d19OOyEuoA+KfJwFG124CMzvusrrbKb6wb6OMjpHW2cMFcm9DAahn1Yxtmia/AXvuyl9lza9f4WYermCUXwebMnikD6wYZL+njfnx/45cybk9IWZ8uA+Sss+a4IYxRUiHDEtyaJk2w7vYT0s067Pih3dbT2WrDMgxmzJhmV1+x0pYummFnzaq15Ytn2NLFc6xSdp/Em5WXFvqNXFyMsHXr1vS9EpehrMQMWZkMzoaJk+37P/iRPbNqtd3x53fYjOlTrK3luO3ZudV6u1qsu6PV1qx+1r8XwcQQsp2tQpx5Sdt6Cuzp3//eGmQoXL1yhY1obDl6ZL+vxkycPMW6+4Ylq2Tkl9bYC5t3SJltlsF2o2iE8Zzru+JXxp5RyXv1aFu9ar3T8YKLV1hldbmvSCyaP98m1NTZY7/7rV24fLENypDfL4OuTYZVoXilsLxS402xf6+px7+nwrbBAinM77bXvO51NKXLbvpRKrfQJ6foE1xmwo1jzzz9uPr0bJslI5IvvXd1dthvfnOfLV2y2MP94hrxgp/B0djDdcWsoM+YPsPe8Y6328tedrXNVvt2dPJtnSSbfBti/6CtXbtW4deIjRhrWaFgNV64iOfE9fIXFzsjJ37l0Vct5fgjkEmVadNm+ITDth07ZOhVWDNbG4UPEylMPMUlBayUNExosJaTJ9VuMiZFX2jtxrnkBHzFGTnyjXGMyY8KMQ9p6Vr0P/w5LE9dWlpabPeuPXQF5VNqN930cnvrW9/mKyV1dQ1urLDKkVZemNxLZTBGJfnkFfTaBMR4479qf8Zdboejz+E/ovGqfzDdlDZvzkL79T332iy/wr5Q8m2/TZlcIxmxyy+B6FJ7Divzg4cP+moeqyVulKQBNhkXKdMkCHgHqKQrHXLxHPF4D+cVUqNFfkDkEYD/eGHk5xXN4RAuGxbPAc4IWQWfp0w4kE0LkCalS/40OLjzjD/AsyuemXRA9j0XVX5/WEYWIuxM4XS0qHNAPGfTZZ/BM+iIH7+BexYiTX7abNzwz8J4fgGkzeYZLsICxguP33wYz///S5ozxQHGo0sACiiCpnCk3zqP7bOj+3ZYufTOAg32HKClkyMMPa54RD3PhQkCbhRFV3FYXvVZOXIjjYZt2lNmhASsoshnsKDMFl94xSmjBAOG/Bk344pMF3DEzlVFVE4DrYILJRRrZDjtfvF5qzA2svNBvTQ7B0R/pFyeg5/4BfgNB6+MvVOXlBbjZ0CKVV9BuS1ecYmNlNW6kYKQDaMEAGeAostlILUd3GZH9+/yPbDUvUgCqUiKIwKVm2IGUdZQlCR8UMbKJSzJqrS8yipqJ9gDjz9j17/8Vt+Wg5ADDwSkkHO8UNScruA+POIffLr66mvsgd89YA8//LDdKGXBt5bKcKFFfaZZ5T/33Fpfeud7LiiybkBAc+XhM0P6RWGk5VCcKBv89KNcgPH7ieeheN7nJEQ1ovt1lL1ih+raBtu8Zbs9+tgTdu7Z53iezJ4z2Hb29Mk4KfXZRWaWoBVbs9hKxIwuX8Hmphe0v1VSelhFufiii6ymqsKOHTlsX/3yF+yaq6+wa6663LeCiG19QIIXo83DQAh5HPiCe+AfvwBh2TrGM3Hyw8Z4JrULYUGHfIgwfvPzivRjeSRFk+CIo1D/5T0MEgZbtldVVHIwtECK0jH73ve+Y9++6y771d2/kiH4lO3ezbcFCmzx4rPEF1fYG99wm11yyTK76eWX2Yrz5tiSpVPswovn2tLlTbb83Kl2xVWL7Zxzpylspl119XK74caL7OZbL7Prrj9P/nNt8cI5vhVx+vQG9dMR27O713btOGaPP7redu7YJ7xqZRjVSiGoUz0wbPn2iXixnHMEao8heCxWL+E52oe+k2rI/z5+yS/xeTpDSL39XAR93Nsx0QX/RKP0zi/JR0ZlDAyU2fbtB236jLnW2tYnBWCa/fq+x+3xJ47ZW992q521YIZoOWyHD7bbnZ/9rpRAs49+9B02Z85k6+3rtMNHj9v3f7TKVq9bbyuvuMUmNs0T35a6oR1TEqdamkLlr5r4yiRAO/qql567Ozvtvvvusze8/vXer6nHKaNEEZAdXnfxgp/fU37Uy5Vc/VLnqGuiXdIbsu/xnC7VUH9SGlzwPXwGPiiRfMiN2+uWLVkoupTbM089Yd//7rdt4cIFPnHi17iqHrSBX2060O+rItdJIeWsRn8vH/UzKZdTXEnFCNkpI5ibsZ5+6knf03/5ZSv9nECBjBxugVKXlNo6YM0HtltvR7PVVEiB7OXa3U6J7y6FDdqs6U3WNHGSyusVJfluA27YbymSZmJPPbXBzr/gQhmJ9TYgmVXOKl1pme3cvdf++5t3iY/Ptr/4i7+wA/v2WGf7MasoHbF9uzfbtKmNtn7dJtF5xJZI+SyTrGXCg8tb4MG9e3bbY488Y6995XV22UXLraX5kLW2HLVJk2RoSwa1dclA0EhT2zDFnn5mrV+fe9srbhFtRVfISxPA3+IK5HxpaaX99jePWEPjRDv/ohWiAXJcshVlVzX7kfro4rkz/EO7rSdPuIxv6+qwjt5+q5wwydq7e62VD1mKpwqLy+x6Kc6z5sxxfbLMdwXIKB2kX2jsUlsjuzlzxaTNb+67x85evsRXSkYVf8U5Z6t/PuLbmtg+iD4KfyAb+WVijH6DIcLtiIz/rGi2tbV4vbhqOE2OFIr+T9sVV1wuHKRwy/hH7kA/JvL85jxYWml8EivXO5w04UQj+BDemjMXg3bQNmzc5EYPZ4+EjqiDYV1oExonOG74IQMwvtj6RXom6OB3zt5gMGDku36qMoqFv98AqX7ApA1ykQP0XDuNEcrNYayAXHHFFeLb+Xb7K18t2Xae+tqQaMqEHKvPLklSGaoLfYgxBfpHf0v/J0hyi/954ZzcoHiAQ/Hqt/qDpoaeovwmN061HVu3iRf6NHZzVvO4zZ831VpOpNvISis1Pqsue/fvk7xRGvWzU0YJkD+Q8U4Yv7zHIBSIEgbRiA8gVKgIfgDpeI74+c+Rb9ZFWiDiRlj+M+WOlwcuWxbAM/EDV95JiwOoFwwc9QtjJyDyinwiLOf9RyHS5+MQM0fjAeH59QCiHSIfnoGIF7/j0QDIlg/E+3gQYfyOF488si78Im60Z4SdCcYLz+aZD+P5nwnHgPw06VVqqQaJwbajdmDnZitmYJCAIR/ahisFXSlXPZzO4guEwhCz87lOS5F0LICVEjBQz9BTWi2xkipbcN5KGympdOMFyc7ZEhCQvPU8Em6IhiR4XUjo1w9MSiBjlOySUVI8qAFNynCKQYox3gVnhEmWp6NvB7/QR8fapNC3LfHOQIERMiRcl15wmY2W1506U0L9nQZ6Bm3ywSCqKB6y3ZuesZ62YyoX406yQsZamWiG8FZNZOjIX0KRGWJYndUU3/4iJX3W/MX20NPr7HhLh73smmt8xYECfZYI2govtjSBO0KXOqKEs2+WO+efevop+92Dv7MrJXAR/GnWNPHAb3/7G7vpphutvl7GFQOkcEv0UBsqPCYdmNVhuRtaAtSRZ2a7iB88E/TDAfhDxpEhbnfRYKF6DsmtWrPOnl+/wS5YcZ5t27rV68SHL1V7G1DZDDQMcigM1TKkjkoZhB4MHjfecJO99z3v9RWWBx/4nRTf7TZ9yhRbs+oZ27J5k73vPe/WYCvlRAM1gzVXRrJilpbdc/wpyMo1IOoQ+PMefv7sT2PhOPgmK/vzHXEoj/BIk82DOMFnQLxHWsYJnF5OpdG/XP4540fJfZbQ6zZk69c/b3fd9S37zne+bU+r7evqqm3GzCYNtDfbO975J3bzzdfa+ecvtwULZ9nExirlwxYJ9Y2BDinerXoesvIKGYPF/VJmGaf69Msh+iErVf8aHJDCqP5VWlpgDfUVUkInyqg5zy695Hy74MIVtmLFPKUdFm/22L79rfbII9ttzZr1dujQXtWwTEpOg5Ql0YTzF1JamG1lywgQ/dC/9ux+1Ak6oZZwtWaZ8Y2e1IY5I9z5j1QJgnYBvMPO5eqrh2RsfOMbG/VsNmv2Mtux67Ddc+8aW7qs0W66+Qbvn50dffYf//4t4W/27r+43aZOrxcWfBhvQEbLcu+nq9ftsZdd/2qrqZ8umZbOkdAPaQuAiyWEnfDQr+rIpJrPHit/+nyVeJrZ6XvvudtuvPEGmzhhguLS51JdSO3107PXUfkwSYAiFlv1kGHQC/6g/bP1zvIj6ZGVgL8LF4DJHEryuCrr0MH99uKmDdYng+Dcc5ba2csW2ZHD+2XUfk8K/EwpS5Nk8Na5oks9vvud75j0T3vFLS/3VYvamirjuyHcKsTfgoXz7DWvfY1NmFBvW1580X7/xBN+ocWChQutur7BJ5yGBvusXDw11HXCmg/tluJ/UGNGt5WVCGdJg/pqyRzJJBRVjCCUtqIC9TeVgULa3T1g27bttGMn2u3sFRdKjmoYEK2kodr3fvhj27pzl1/3O3niZKUdsJ6u49bTeVx5C9+qUin/zfbccy/KQF9qjROb/EvtGCYHpPz99v57ZfiM2utfe5tNEp8fO7JPvNZv7R1tblTV1E+y8uomq5swVfJsgx0/3mw3v/wG9RX6umSp2hIuhY/5LgnfKvnpT+4V351ll15+icJUbzEmNZWmaU899ojVV5XYtMmNfoaC27EkyFSnUausn2DtGguONctYUaYDMmQaJzX5jYvclMfESzm3NKkvMIlE+wgB/nl7/O6396n96mRwLnYZDy3nzpktfH7iW7g44A1vMakBf3ILGr+s6nGo2rdb6tcnPGQMslWYybr6ugn2ox/9yM+aTBbefX3d4jH6pfiMPiujhbEE/mclCvwYzOFr+Fscyj4D0SZd/sDtZnwUd/vOndatMjg30t3FeZKEE1uZOC8E3zMJw5kXymFSizGPySrGP8a5ZDQlGV1VjWGVznxjoLNCwhY0Ju+40pibtqj/FVdc5WcV589fpHJ7FbdM/UV9S3kzplNnsIa/6X/oPpRHHwugj/mv/tKDUigY3aGouJwuLrwYq1XzQvVfGT4DfdJ4hOuTv3/EpjRVWWOjZKDkL5M8NbX1Mkb7fRfBnv17ZNxIN5GBWPRnf/Znp86URMfnmQ4NQvELRLgLAzmQj8EaiFmeECTZtJEm352qqH55B7J4hH88h/8YLgy+p4dlHfGy5eQP3BEHAQj+NDTxYYRsueGA+E2Q8ADy4wXk+8U7DO4CO+eX/5vipMEJHCMsngkLiPi4oE28R515DsgPCwj/gMgrHyJOlkZA9jfrzgTZemXhpdKcCbK4ZssOlwV/559+MUTKR7rtoIySwuF+PxORlCFFYNVEwo6c2b7AAMrL6NCABpACFwaE+Ydh1ZbMdAFcAcusj4vmilqbd84lNlRU7kbJqGiGUcLMnvp1akdwVE5JRUE0yE/+PqsvA6i6aNj2bdtkPScPW0VJgQY9jIuxvkHdacvsOwB++BGGfwz0wf8Uh5/fCsTqTnE6UzJUUm2SJ4qDAMZQ8uxcgAHMGlUIp63rnrChHr5TIgGquFKTrVTlkC+G2rAUtAGMFWXAohN0Aw+W6Ysr66ysYZr9+rcP29lnnyMh2iRhBgX40msySlDWiA84nRTa3dVlc+bMsblz59qqVc/KOHnaVq68zBUL+u/06crz1/f69q0JE7hGEuMxpcegJD+fWRVOHLisqkq3QFGKFyXapXon2ZEFT3vKT4ZFhQY1DTpVGsSGZZQ89/xGP4g6WdJ3sxQW4s+ee5ZoIP4RTRoaJyj/EasoK7JpU5o02DHjNyrca+2qq6+xV73q1Xb5ysslwJvsrm9/y/NYLaPk2muusosvOE+DCTeddYmeSZYlfJIcA/gN5/VVHeI9PzzbX4J/wi/eQ5aHXzY9znlIwLPTUL8BUT4Q/ryHA3x7hYBX33IjCNlL+3BYk60x3/jGN2yVb0m5RIPr6+y666+1y6+4xJYuny0lhtl4FNoe8QwHQzWYouAJtVIpgaVivBq1cb0UD5SHIbVXuQblUil4KIY+uaD+xge+fIufOuXICKuRfEisWX211SqqhqysctCuuPI8W37uQltx3gKbN3+iFIAKW/fcfnv8sb226tnn7emnNrriOaVpqlX6+Q24GVppTNHgy8ok319IV55SX5WsxoTOKKNB40SfRA/es/QDeOeQeHExM5RsFSuzY8cO2FNPHrF16160Bx7YZouW1Nib3nqblYjXtrx40L78pe9aZWWRvflPb7Xzzl+kvjUoerT7zHb/YIWtlUGyY0+7veKVb7VaKaR9UoBY1SsQHV0WCte0ZQW5QdsiX8q8f0E3Vo19FUgBfOcD/wsvOF/pXJplFLYcH8EfCsGoZ7IEF3WNcZj6wocxYeg55PycBsFjkZ+eSQuAEyu0SxYvtP17d6svbbTqylKbP2+2nb/ibJs9e7Z977s/sp///Jd+TSznv37wgx8o3gv2t5/8GzdGKspLpcSmbXgoxMN65mxGb3+PrTj3XLvgvPNt/74D9tDDD9mDjzxq+w8ftVlSihsaaq28aMhaDu+yjhOHrKRASvFAj2gwYo31NVZdXuyHfVtae2z6tBlSiMV3hXxAslOyHd6t8HNBz6zeZgePHrNpUvhnzVtgDz76mH37u9+3a6+/0W699TYrVluwko5x2dl+WLzcbsODbDmb7Wdf1qzdZBWSs4OSMXyr5fHHH7HmY1yWcYtduGKp9Xa0WMuJI9bT3e4Xh5SUVVhtfZMVltZZTV2THW1usxc3b/GDynV1rCJo3BG/osxy9mJQ1tLocLH6wGYvY+UVK11JJ5xvU3TJGLr/7l/YrCkTrGlSnV8awfauabOn2YQpk232gsXWKSX94KGjViwFuqCo1E60tNnNt96aKwcZxNf2+8TjKlvt7GOX8kf+rn9ulYzOfXbppZd4e3d3ddqcmTNt5qwZNnPmDNECHh/xFXOMCq6aJj9uIMMQYWsYvM1KX0dXh08a+dYo9dHnn3/e23zZsiVSvMXbYmKMGWQFN6DRAWJ8hLWTgZx4O/F72r7F9mPOA3FRBismz6173ifdWMmo0PjB2Agfg1ev+BXgvIt/v0WsjZzAAKKfuLGnuBiEbhCNsDsp3RDKL2EhU8GDS2YOHjxsM2bOtttuf5X4GGNS7aa+jYGDA1iNga7ef3L9zKuTg+iX/uy1Beh3OMpjUiL5sqVrhG9DYbQVltnUKVNt5/YXhWu7xu1aq6st8TF87XPrbbioyo2SfQf2ySBV/5e8KXr729/+DyBDZWJQwtjAAdHBCceBmAsBgRNffrzzjFDhGQGbjRPh4QLO9J6ff/Y3HJCLJjg9TYRnf+MZ4Jk6u0WoZ9KimIXgw58ZLhodgGlJHs4bIwfJqOB9rPwE1Dk9jaUb+yVv6pQUprF6hQMIjzYJIRyOsKxCEH5A0ALAn/f/H2d/AajXcd17w+swk84RMzPZkszMkDjgoINN2iRNmjZt2rS9TZvb2963dAvJTQNN3IBjJ04MMbMsmS1ZsliybDHD0WGG9/9b8yxp+/nktO83R6O9n9kDa9asWTCIj3jhUvk5SpKL9Pkum1++y+IQF0/yivyizGzZ+e5s335T/Hdy2Xq+U55nfArzYwqtz97c+roN9bRbqToV33zKGIaVy9NHQ/QO1lEEWWZEeL/asI/1/+qVjACggHDWerEEtnqTlO8Gm8o+DXVQFFOMEp6+QZ4n9OVNqXLEgETpClT/82li5VAwYA0VhXZ8705rPbzX6qvYyJb2YITPKo/QCg764Bsu2hk6x1AJh5IEznw2ASOqrNbmLb9IRkmNL73iaEMH0ulZOMj1NZ8pkVHy1qaXbbCrVYJxyGrFYEuFy2HlBaMqlOLXh6InGmE0j/XZVRXlYqC9Lvxau3ptxcVX2a69B22nlIIrr7nWR8t8dFZlIZQYhUXxgbf4RVCCnylrZiCmTJ3iMyaPPfaYlLGXfOMexxt2d/fa6lWrZegsdKNEDePw4mk/GDw4Im+fsZDC6oqwo4++IkEIzIoLDTssOXoOmuYbCgpLqRiNYj3/sNqLDY3Hjx3zEStGGDkFadyEidarMg8eOmysH2Ykqb6m2vbu3SvB1CPRmk6KuvDCC/2OEk4xWrhgvh0/fsxeeuE5G9XUYJ/59CckdFUwy8WqWA4nBUL4AM/e43IwAmu2/eFpAT+Od+pIHGjCj2MmRPXBB95TPPWNUuhKZYgOQ4kmX8KIE/HIn/AsfvBZR5lZ2KALhD5piEr+jL6TNzAg1Bk1ZGaJDb/vveVdEnCNiouCoP5mXVZa0S9lhsvApASVARtr84utXLTIQQDUldHQNLhAGvip6qwCucOAgyzSMbakRTCnNfgI+5Iy6jgow6RVdMna7w47cuSgjAspObXVNrKp0aZNnWHXXn25TRhfqe8n7cTxXluz5rA9u/J1GbtDNnrMRMGAogOvIO80uCEoQKX+V/8WPVDfvj4GxRh9LXbeg+EvKsvhGV5B36NK+g3PEM1y/O/AgPpYSaXNmbvETp48JYVsml1+5VI7/+LlUiwrXCn5p3+8T33P7Mtf/i2bNXu86n5K6fulBPVaT1+xVdVOse/dfq/VNU6zK655t3iUYIZ/Senwsmhnb04GUkQjtL/+GBxx3qLPRKF9WbIFoBs3bPDN7jmu4d/1jwqo/YBf8k15MtIa9IjjHdphQCJoMmgp5A3eaUh9gHw5hQl88Y7z2UfxRNbns3dkycK5MuZPyXh81BrqK23RwgU2a9YcGbgf9cEQlntu3brFR63/6i+/bgvmz1Oe4j9ShHmyNAYeC/+kftQb/jGyqcmuufpqV3rffOtNe/7FF1XGShs3uskmjG70I9B3v7nNGmWkjJDHSK6s4NSkQduzd4+9/NpJW/3CTmvv2Gtz588XPVYKSZxsVWmjx032PSorn3vF7n/oCXvwkUft2edesuraEfaVP/pT0dY4bxOBJT5yQnTZK4O7Tbx4UOU1+NHiGFuPP/68+OOLtmXzZsXvsptvukzG1ELBIDrs71TcKutoPeGHlZSXltuoMZNsqLhKErHECsuq7JlVz9vSJYvFh5pUhkxg2peOJknlrJ5b4bsHbNOWLaKdK6zEZU5aPneImZmHf20ffN+7lH+BDKdmXw7Hsh9ovbik3Di+etsOGW+SB8Xl1Xb0xCm74cZ32YjGRhm6zCApN/0HT4XmGKhjZplBwVdeet7aWk/5xnqOZm+oq7H2thYbM2akZKR4nyCBx6Co0685jQ264tQ2ZkWYVYDuXEYl8e7yiZmEI4cP2+49u8WXL1B1E0+C5ryPKj9+++mI7hKdUt5pWtd/GA/QOXeW9MkAGNE00pplqG3dulU8heWcQ36nDbwPw4CBNYwPlvNyYAXLyaBleAazaiyVCh5KfeBt9CXokh7CygdkGd/QUdgzAgwcn3zzze8ST6rJ9Snaj+VsaSb3NK8W3InPY3ClSYfU31J9Io6/ymPUoQc57vRHf4S/wmvRLdR93LhfvnyBYJFxXtLuRkmJcFIq2jp0pM15zb4D+yQj+0VXwvFnP/vZbwRDSEhM65MBMgANYE4DlXMRB4QwykM+SWClxggB5dDLudCJuiuOCx/FCQHH90B4EnBJYEXclE9iUISl/Pn2dvgCrojHExfveOoZChuOb5RJIznjU0PTsG4Je3OTDlGS3nOgCN7EkBOTTY3n3zzmmXj4SM9fxKPcrMcBX7RJ/ObbGVykeDhwj+Nb+Pw4uAjLxiHfbPx4D8d7tAdxsy6bDy6+Rz7h4nv2mfXZfPPjZF1+/lE28EX8bBri4yPsbN/wGBwsiamUsOhuPWmnjuy1ETVilN3tYhJF6jAoEkn4MhNQqU6HMOodVIeWIsmIR2JWonk9C6QkKJHTDqMaw0MSjJ0Dtujiq61b3+joIhTf/Iwy6mBJ8KsX6TEoka9vMmS4I4Az4NlIONjXYRXDPXZy3047dWC3FUnBL6so9ROIuDmYfQnZdop641FKUeiha5446ArG7LQjtPrmQdF+L0tOiitt9pIVNlBaI6GU6pH2Y+gpL8Q7naMwlgz32dHdW62vXQxUTY5BUihlDgONDe7MDvQLB0yzi1VZhYQKfYsuw7IsNnDWyYhYdt75dvsdd9m4KTNs5twFxtGEGBDsU0EAgCIXKoKbUW9+90oaskyC0a4FCxbbqlUv2gMPPGptLd1ieiPsmaefteXLlvtmR4QT+z9Yiocgoy6iIOVVLEEnL9xg8NAWGJ6+rjxGfVVW2qgLXhOOg75T0ylM7cmIE8vKmNngmN+mkaNs1559audia25tt6PHj3sdWAKB8OTCtqR8l1mnhDHHiH7wQx+UUdXg+MKPGjnCHn7wfrvC95Jc6AYQSg31SUaT+I9gwMhMI17iYaJZp3V9Y0aAGvhSOvnUgxJ9QAPOuxRIPWM9/ul+Qpj3MSkewglL4/gW/Q4c8YQWvB8pDk++k082LNzpvOUirW/EdblA+TLki5nZg3ah4YRz/fSZuDb1zz4pXUNDbSq/WUqLZFUpx0yLtv0CT6VV2SjMOKX2vtmHZJRxUVIq2IukmAxI+RftFgmXfaoHyjdU1ts/6EvsBgaHZfQOql24R4AZdC4IU/pCKcnqk+whGJLRUDisdigQjoc7bNz4Klu4eKpdculcmzCxVMZAsT3x5E575pkNtnPXLpswabrVNjCbJpwXg/Qhld0rwjarrK6wjk4MH2YUuXWZvqFKF9KvMU4YhRT+ZdxwWg7fnTaFE2HJeRBGWGt7sy0/f6lNnzVJ5Ve5grN+/Vb77ncetSlTSu1zv3ObTZ7S6KPphQVpg2tbl5Seiql216+etpde22633PpxmzlvkS8VAg9ettqHvSOMfLpBIq+GkZ0H7adZDegOPoaBwcwyF7VxutnVV17leyTgjUBLq0AFKIrkx+ACMhZ6gFeh5KBUUS40pkwTD1CbJlhSH/Tv8EvKleE2oPZXhurf8CzB4f1SSuurr9qzzzwpJXyOLZo/xaZMqrN777lL/K9Gxtk8z2PajKl+AtM1V19l733Pu62pkYGNbqd5Tlhiz4nvj/MZDBRcwSRY6fsCXTTZbctWnOun/U0aP86OHNpvd9/xUzt17Ig11tfZuHHjHE4U6wrRakfHKSsrL/A7cQaKu62tp9sOHB4WnbxpjaMmWm39OOvul0yqqbcxEybatJkzbUhK5JhxU+ya695tH/vkb9vMOQs9DJoZkuEj7ImvdPkMbEf7Kevtardi0eaF559rUyaPEP2esKaGcrvkohU2ddIEGzMShb/dlzP29bRI9p0QuUmWqW1LyiqtR4bGkJ4NYyfZpm07bN/u/Up7iQ/I0X7ikj67zr6puvp6G1Tb//K+X1lLR7sr3du3bbfX1q61xx95yKrKi+2KSy60PsF04sghKysW/mTkdbW0q1sWis+X26FjzdbW3W/t6mut6nd19U227NzlkJTzzbQ8Sm2rB4cT9Em4VEgB57jep59iCe+FVl0pmdbf5cYWhwqoqZw2SA+eWE4JFfInKnbeF7RVKr6Dsc8dNK6MKxy+96t7fmkXXHih71nkoAHolNPuOI0LmeLLveiL7ukW4h/Co/MetXmXZCv7dDiBkaXcLJEcNWaMzz7Rb7u6u3xPYqOMlaoa9j9CTxzfrDaRccRgVZFgY+CkU3FVistQuiD9H3qkRWK2nL7Kk56WDpHgWH0O0GgXD5gqQ3y2vhf6DCJ7W4AXuMnXeTUw6ju45if5J35MmDKVPuKN4rw5GS4UJm6vdEmfAjY/QEdSH8ME/WpkY6WM4pdlBPZZVSX4H7ITJ1vsZHOveHKZ7T6wVzxHeYiH+/KtEBwhcE4LXa/kGcGSL2AiXjCKEEh4KkF0r4zXJhouVTCeKUu+kw/CEiWIClMeeaa8Ip9s/MjT33J55zvCAm7egRFPw3rj5r7heI84kVc8s/HyHXGyPuuy6XmPvPGRZz4M8Yw04bJ5Rbxsftnv0W7Z9LhIG+mz3/Pjxm+e+fH+qzCewJbvsmlwAQcumzbrzhYn6sDv/078d3KMSmAMlIuRrXt5tQ11NluZlAE2GLPJvWdAZWAc02EQgnri2H/BbAbTrxRBh0QglkppYOQAI0WhMhqGrUuGyewVF1s3o8AKU46+tCnlBIz4ZIAmgY9ghfGIeeuvpGjAaosHrevkYRkmu6xCTJ0z7zES/FZy9ZdwgQ984CfaAZrgHQOFJ2giLcoAytuQFKKh8lqbe+4FNliWNroLy0rpEZUXbylvFEVGAU/s22FDXa1WXjQsow0cCDfCqWSq9YrpOmjAofQYBBx1S/+mCxcVS4jI+Jq7cKmd7Oy3O+/5td14y3ulMJQ7vlkfjJKOcQeMjIYiDn2wQIokTJ1jKuvEzG+99UN27Mhxe/SRx23Lpi125OgRu/yyS8WIJ0jQsCwEXLF+m+l68Sm1HcoQSoUrSBJabNrEcMPoRAhSz8SUE8/gtyPBq5RwAi49XO3KlDgbGRlpO3T0uJqxyNfNdnR15W54LrTW1nTKC5eUcfljV0+/T+ljJF5+2WW+HpoTZKorK+zll573Owe+9LufsxoprtxLghGFUuQzSGzAdFymkTIcoAAbgtKfObj9qe8Ij2Rc0TBAfab/RL+hzV246Cf144mgCr4ML4aWPJn+C15zOn3uHQ+PDZkQsIQPd5rf8yfY/D4PwYlRAs4YLUXhHGZJwHCXInJiWb+U+RIrLpPAFr35koR+FApu1uYmZe4RIT/1SW7QLyyRkO+XosGsVK3CqpQX+5RoNzyGFHuZCq29nUvwwGeJDACWEXEXRjp2GsOnR8oBM2wmo6S3u1Xt2KN8OmRYtEh5KZVRMt6WLF1i06aPUZltUkCa7YUXtkqBOWGz58zx0cyW1mYbObpJ6Xp92QjwV6D4qh1raqpUfqf3zb5e9SEpbqJS4Vr0KloFR5xAxiw7jVotw5w6N40arfRglAG3Gnvg14/a7be/avPmVtrnPv9bUo6lnPa0is473bDq7lVeRRPsvodetl/d/7SNnTDTPvyxz1hhSaWUrgrRV4UbGTjohP6bjCH51NT+jvIGXCx/Zsa1skrp9fuJxx+3FcvOtREN7F1RXKXxEWalIT404Eq16pkMEvYreK5OK9CMO8WDjoJvBU3Fci0Mbr+vATpjWY1K4x4Ilrdxcdvdv7jDFs2baqNHltnECTVWV1tu9933oC1evMymTJvuey0Y3AEGeAs8gAEG1v3zDm+E5jG+3FASjBjJpaK9jg7an4FZZl3NFi9aaHNnzbQO9XNmOV968UU/knXhwnl25PAhH1RgyR94gsonz5pjU2dNtf7Bbjt0pN32HThho8dPt7LqOjvaLOOxrNLGT55hH7zt03bN9e+2xeecL6OlSbRf67TiiFVOHCPc193hBkDriWPin1Lsq8ulAJbYpIljbPr0ybZ08XwbP7ZJdeiykU11PrvYjUHS0WKdJ49bqeqIRtkzoHYprbTqkePsVJcMleJyu+fuX9otN99stWpb9uH1MxIufHPpYmtru4ypkXbfrx+wZ1attmeeXWWrVz0n/6wdYlmOjJEFc2fa4X17rVe0zr1bjSydkrE3PCTcqm+1y+AbVDkHT7bKIEMHLLBrr73OD0bBmANf1Jcjr/0CSdE4N+3DF++++y6bNWO6TZ82We0vecv9TWoT5IXTimiNNkO35Cnqgqicb2FsON3l+D30xDIoZBCnMj6zcqXKL7I5c+f5N2iXpWQMLsGDwRfGK/TOpacsufL7hkTXfkw3ckaySpkoKv23VO3XYIcOH7Y9e/e6Ac+lvw0jRogvpcNaoMXWVg5sgf8ykKe+7nClWRL6W8wuugGR6zOK4nVwY0Xw0B/IG/iYtaefnXfe+U7HHKqSTvdSetGt82PS5t75S7/1zLrMzxQv4ZaZL0BhdQf4TV5fVe8S6QUSZ7Z16ysqd8BG1Ff4rFxHR68dO94jOVlub+zZZT2D6kOS5758iwLyBUYWmHinUfK/06AhlMLxjZ+nkZSLm3URjqdsPC7yyYbnp8/CgYv3fB/fiI+P/PAhJLPl4bLfIizfRZpwUV74/DxxvEfZUS54Cxdp8p/EiXxJF47fwbTje35anDNvfQuX/RbhEZafT3yP8KyLsHz/Tnnh+J194vLLwmXfw2XzybosTogT/r/KLxyCq1RoLC8ctDe3rLO+tmM23NupLsXFf7LipTgjDGUHqDFYuys6wpjlHhJ1OkZLUHZZTsXoCiNrMD+YKCONA0PF1mNlNmfFJdYngYmRrRxkAPCUA1avgueGzq1XlYLyrjIL1KFLZLCUSmh1nThi+9/YKqNEipqUGZiO15WUekY/jPoGLsAR/RTHO4waxqTc3ajhG8oF95KwwX3GomXWWyRmjeHlUMp7viRJeQOy1EDbv/1162077qduMUvCvR2ueIiRFomhEp9RUl8+pXdSJ/yIuUqwnGrvtvY+s5kq86nVL9phMc/zzz/fON0MOGHOMGXoGMZP8X3CLUzel9UNSoGoqLDO9k47Xwz3xPHjMkgOW6eE35TJ46V4zJfylTYpulIhz3IwltIgbFiC5TMogtGVJcrJ+VRmGrzg3fut1/4MTaE8Uk82DTKjtmXrDnvplTV+1n5FVY01jR4jWIutrbPDyirKXWCQB6OLHMnIvRFNTSP95t0P3Hqr8KfvElQw7X/553+y+XNn23XXXOVLHghjOQm0xrIjYPLZK4HiCmquvV3Aqgzqyu/k+IawP8OrqQOiA0cI9QvPNzxlEJ+Wy+YXvIs4XqZ85B1xyAcXeeGzLhk3gE188pOgHUaepBFJ6IjyfZncYK8rUJ1dzYrJJX2CUX13QAZ/YVGVBCzLSurU7v1WW9soPLPEkeWLdVIeitV1S5VfjcKqrPlkvx080GEH97fbUH+5nTzeLbrplpAckkIzLKND/EBKfePIsdbewaZUjBnBKPBVS5VdJCWiXm3c5oods5wYPIzEQqNFxUNWP6LEqmvMrrzyArvwwrk22N9qjz2617ZsfN2mTZ1qY8cqbxmfZapHhYymooIq9UUGSTpUf5Q1LgasksivEdyVVlImJawMA4CjYbldu8j6BnqknJbJ6O2WAlVvfT3qkb2Vgr/UHn5opT344Ga7+JIx9luf+bhVyYDrH0wn4PX1o5BVWHtnqW3YctTu+uXjNnX6PPuTP/2fUi4nqb6Uw5ITeIzoTG2Bwo1B4o720rtTBXxDsLLMz/feica444WZvI2vv24N9XW2aAGXKCqJktHHoCNoxQ0etTH8wBVGOcIZKCIONMASLOgo9cG383pPJwWaPVmnR7o5mhvYe4VDtdXGDa/b7re22odvvUFwsea+Xfxlifpfg/37v39fv6ttzpwlKpN7cKSoueJL+bQlfZXTAMkT4xQZzIwh/QNjmSWlgkl1ZhAKJY8ZVuq8fPm5NmPaVD/p6rFHn7AuGS/nnLNUfb5eNF4ow61O7dZvp1o7RAuTbe78c238xBm2btNO8cF19vBT623Djq226uV11tlfZCPULnUNY6RkVjnf6pVh7EuHoEnxcPbxDct4L+jH90nh7xRO1KMG1G9krBxl2aFkXEGBYBxol1GCMt6pviDerXYZ6Oq0QZRoyYBi9aOqkROsoKLeSqsa7IQMhdXPrEz3gYwfJSOuTYp1tY+2YxyUyXDihMWnnl5pH7nt4/aZ3/ptu0kGzBc+93n75Mc+ats2brDXX33FZk6ZaAUsh1O79Kk82lU2v4kxWov6z7qt261UxlhN3QhfvsQgTVMjJ5mJ96p+6RQqlhxJyUeGqv0ZpHn8kUd8KeX0qVMks5lNSEsIYzYX7uL0ArOR8/yEO2i3UG1MW/sdQuBSbYnyz96SqppqX0XwxJNP2nmSSSyXhfeyBxGZzxJ/ZoowXPHQKgMX7R3sFUkzHGXliqti8Zx0dUTyiTtSHpPB3qb+zz4eTss6duyY7dy503bt2iWD5ZAbyvB2DBSM47iri3okWZTkkQK8jrynPiGE6slv+iD9qaqyymXeyZPNdukll/kGeHQaBhHYWE7HFFqdltw7xnjlW/ZD8on+eUf/1NODE09QK+W+e0zJM+So+lZFoc+U1FQPWkNduc9ytbX12e59p6QLldv2XW/66gdFPrPRnUrgU2HJRXiEZb+BADxh8Y7jN0hjWodnvov44SIPygkXecCI4jc+6/J/4yJefOMZ+cZ79nvAHWERJzV6ikujRvx8l61z+HyXjRMuyo2ycfnPrCMsPGmAKcIj/3hm4+LDZd9x8T0LR36cs7mIE/HfCafhsu+4bPpw2Xdc/u+s49s7fc+WnY33m/LTV0OuoGCXDPXYif1vWlWp6sUULfSH8qo6igVKYjK2JVyhEBem0YtBCQB9dqWbvzBK9OqKKkZJnzrdzGUX2VBJhWBB0Ckeeah0mKCgJsRhYXbUT7ZhxAEuqYACKWTFA93W3XzMDuzcLvgYjZAgEpOE8QCfC3kxYeqf+l8yRgmHAcGsiIfjG4yXZ5wOBMO3EinNlQ02c/Fy65NRguElaPRPsClfR2MOl4BWOtxvx/dut95WjBKVLQHIjfaMXLJsi1rBBxDmvtdGIXwDFo4e7Bf/HJTyOG7KLFt+ydW2/9hJe/TxJ23GrFk2QwIGRs/aV9bBUg+WVLC/AObP+lwMBwzFijK1ngQqF4PNnTvXVixfJkW0z06dOmEXXLDCRzOpOoINZs6JKChSXh3wKIUKPJIfuIr34ANB497vUvVzbtjX/BLY2yeDTIL52MlT9twLL0mBrNB7M0TgS4ROtbS4kUtcDBOWraDoIrTIl6Mnz10i5ahPJqwUzgcfuE/KzEP2ud/+LassVxuJYaOI+lI04dKFrvCIYQZMocQBntOAyiUs9Qd4RlIEaU7iRZ30v76nNIR5nTPKH450MfOS8kthpMdFON7LkAu8nYHhjIvy8Q6844T8qANPQoAvKaz0rb6+Tuvo5Hx/tXNVuiiMjbVFpVLSilGCOTmHfVa1yq9MyuGwNTd32CMPPy08PmW//OV9du+9D8s/Kb/annjiVXv55delSK2xp57aYM+s3GwvvbjR1q/bYJu3bLEdO3bL75LxMdIaR4xWfxGxCjAUG9rPT8oSj2DGhBk9+l6xGAn7Wvql7BUXMwrJgEWPaInjSRfa+DHltuYV7tDZrrYctunTZwh5UmqYDRmgrgO+rIf9LxhUNsxeGJZroSirLwhdPTJIgINT+TCG+6QUVVQ0CEf16mO1Uj677f/803ftjZ1H7cMfudpuvuU6KXnlStfpl7d1dXH5pEydmkn2kzses5/d/bRNnbHIPv2ZL8mQGidDS4r+cImU5lpvAx9gkMIB11JDuqIUs2jAwRN6hGac5yi+L8HSN44G3rB+nV11xRW+1MsHJVQ9jAueKNciAv1L+/Pgt9CG9009U/9LRrHzST2d5tUGeE40YuYLo4QZU9LxzmgtAxfwqFdffsGOH91n77rxEv1mtrLdOkVHU6dOU15F9t3v3Wkrn33FFixYZGPGjnNDiWUt3DPD7Gba18IljNyRQx9RH9STgRL6FKdsgR8UdHhGuvAu3fQ+Ydw4v4Bz375d9uorr9kW0RV7DRctWWaHj56ygeFiq5ASjowoLq+36rox1t5j1jh2gnWIbj7+mS/YNTe+11o6++17P7jD3tq93/bvP2hPPP6EHwM7ftxY0Vo6SapcOOVUxjqWh506ZmWivSHRIUZvX2+XDOBW1QPeLIO2eNgaaitEehhR/dYjuuhgD4Noqqqm3nqHhHMZJEWV8upP7Pl4YfVqGzNqpM2bO9PzbGs/5Zf99Xb3KT/RqYjzefG9q6+51i6+9FIbNXK072sZ1TjCpkwYZ3f/7Kc2b+Z0v8eqTP3Bl0JXVlqd4g3JyDjG5X4t7TaovDhCnSWpu6WgX3PNVY7nTpZ7if8fP3HSjh9vtiMHj/pm8Pa2Vlu75lWXw+evWCFDTLArPn0y7bkTEYiS4bW0o/MeaFXxkK9OqzJMKMP3dOlJON9pa5Y8PfXU0+qXas/x4x2uQWZm9Y0uwd4UFH7CkQVIFe4rAh/QZpHohAG6NWvX2b9/97v2nz/6sb28Zo3zD9KUSHYxa8FyR2ZYgmdyEhiXwiInMNKRHSGzSUe8t/UT1Sn1iZxBT63JS/SBo3/t4lZ54XwJckZ50f/Uo/07zlHlL+lBfyN//yCdBLzAk1MEZI36vyenzxGXfp2MdsKIhVESMyWbNr5ktbXD6iPq64p38mSHvfHmUdF+rb2xZ7cv35K0sKJPf/rT3wgB4QCQnXOc5CIs6xKTSAwifAgjHGkiXbznh4UjXfZ3uMSQknDkexY+HO9n87gs/OHie8CedYRH/uHDETf7O9/Ft/x04UgfefNOfcFX5Ptf1QtHHDwu0gfOIzw/DxzfQlENl33HRdxs+t8UP34TPz8t38Jnv4d7pzQRnv0eLvLD5cfDx7esy48TLj8cjxBi42rxUL/VlhXa1nUvS+kXg1cnQ/ERdQrXsuDF8MVLBRBCm7FRMSWlR9DGTAB9M3VSfaIDFxYbF5lhlExfer4NyyjhO92VpT3kg5DXLyXQk6p4erUpHZz2kzJi8jXir0OdbXZs7y5n7Cj/pEOJph7QQvQlhHuWrogDnuhTgW/ox/d9SYA7jhVvsECCVgxi+oJzradQsPpskEObYMQpLfGhujJhoeXQW9Z1SoyFPTEOa1r6hFEinukzItAgy7E4lSeVLxVH+QwMs8yiWEJ4ktWPnWyLl51vd/7il7Zl8xa77NJLJPSqhSPhT0wZBspUNWgGftbociQuJ6W1NDdbQ0Oj39RbW1MjI6XM3tq1U/lstBtuvM66OjtUbjLKqC9VQaHx2RtVxI8wVH0QUI5DqilPfOAlLJh9wpSy8HA2QXfrKVyUM4JZaq3tnfbs6ufFXNX+MsgwoLjx2NtISRF6XICGcotiefJEswt3NteiaLCU8KnHH7V/+Lu/lZGyyN598w25I5b7VY92j0P7AgejcqfbXTChnAAeimQYotF2SZFMvIh9HDzdubBOHgecCdZUb97BhhuAue+RFmOTVJE2YMERB3qLd9JFOVEGQp+RZ5QFMy64pI1SGSiWCEJyRrno7esQHXRKYUSZYN11v9NYLXdCSEhzLCnLlo4ePmW/uvsB++a/fd/uvGOlvbnzLWttPeX7r8aMG2Gz5oy1ZSsm27krJtr8RePsnHOn2eKlk23m7FE2ekyNb3QeklJ25Eiz0rbYiy9usw0b1nneU6fNFKzp5m7gZsnVQB/LSVSXYowW1rEnY6QMJVvt73c1iI/0Cf5Zsybb0nOm2b69b8gAOmSVot9xoyeov6iWBeIxnH8nnDJ7Jv1IcHDUZ7ny1lNKEfQkji9jpMy6ZQSz5KygkBvmR9ixoz324IMr7cc/eVp1Lba/+Pof27wFs6x3sF19rMdOtbW4sdHfX2Xbth+3f//2Pfb65sM2YvQU++wXvmLjJshAKmL5WJFVVNZaj5RNpyWYnjMtZNaZ9qURaFeWano7Qy/6zrGkPqIr2oMeH3rg13b9ddf6Mhz4KeEYJdzirIZWeerbogNfx6+86WfQCHk6DefCQt7xxFE2aGN2knCW0zgMypYBFngndPKQjPsRdWV22cWLxbG5UbpPRl6rt82ll14r3NTYqtVr7ZFHH7XJU6bZ+IkcTADP4dJWBhy8i7himIymZDxCoixjKi1W+YKPZX1sOm5p4ZLENHOOcsxG+FtuucXr89prG2zXngM2e95SmzP/HJVd4od9jBo31YrLRtj4KfPsquvfa1NmLbCq+lEyGO+3j33qt+3Sy6+zHjXH4088Y08++Yza+ogMk8esaWSjTZo2RbhQv5JSXl9d7neidLYckUF42KoqBNsgRxnDK9PMQUebDDOYqOQHhmJ1pXhsb58N9rAfpdzK+S0+VlDVYKU1TTZcLJoQyte8/Krfln79tVeJNpj1lUwRbZcVYbQV+L6JDZs2WXNLmy1evFQ4EtLo62qQmdOm2nPPPGWVpcXWVFctUu/3mZJS4atddNwiw2jVK2utD1mEgaO2Gdk0yvel/PzOn9nPf/FzKfO325133WV33vkL+9Uv77EHH3jYHn/0Mfv1/ffZsWNH1d9K7KYbb0iDhDlBShthVPqLHKHBgxI/hFgUpvjsTWHW22lY/RKuyeBjperV0DDCHn7oYdHLpVKuK5wGOVmMDKEFllKz3IuTs4Kn0T8rq2qsvaPLfvijn7gxsmf/fp8tZ6nWBNEZMzHQKXI49jc7XxStcFoXdIyhghEC/eCDr1IHNyygc6XBu5Gc6yvQKd+qq2tSnsItF0e2trXZRRde5BeFUs8B0bCq6j7ySYDwL/FsngQrF+WjF0ek/sEW+O5pPJae6nT65nsC9eLLHNVHhDbbuOFFG9FQbJXlgl9pj59ot/2HJNNqm2zbWzulQahNqN9nPvOZ00cCn83R4b0R6e05F795xjHAuEBY5EV4jH7ke1y8B2LD5YdlER8ufmfLC0e5AWO4iBPp4nfAnA8DjvT5YVmX/Rbv+fGBgzA87xBMhAXs+T7SZR3hASPPgDubJt8FDuJ7No9sWLh4z5adD0e4bNz8OPll4OI9//lfuWzekWc2bbRxfr4RL9Lnfz8dDi71zq3pnLy1df3LVjTYaxUlCFwxODEMF5wYKWiwioeg5FIx0rLcJjEDNv2hBBKHkZlBpUMxL3GjZNqS86ygvFrlqmzFYaO73wYtJwwCkMqgS+s/MXkhEWDFWtnHMmgVhepvPZ22f+c23+iOoZIUhTM0FXQR9cYHHrycXBgeB/0w/cxvmHQfSx9klLB8C6OE5Vwkhbm4BzTgkwNWjBIunWw+vNekPlgJOFI4SrE4q3ufNVLe6DapbnoXT0DRQsFiQ3/3QIFNk6Auq22QwF5oD0tB2LJpo11++RW+J6Orq8f5SLkEDG2CMGEEymdkJEzYd8KJW4wCdXNJoYA7KsH9wIO/tg9/+IMuOFi7Tx1wjIjhaE+WN/h0vtJQM1+iAc70HriCxsiDdgYJ4DicX46IcaA2QziPGz/BHnzoEd80jdGBUcYMD1jkBl+WBaC04S666GIJw34/n/7dN91kXR1tatYe+863v2U1leX2Z1/7qpUIHpYocKKMG785ekOJAzZvX3LXk+/gJIWrnr1M96f29Xrk4gM/v1FSwtjAxTcyDCMGGiEAJe5tceScfnL9z/PXO0+cw5WLG/GzcZInZxn+omOOkEyzJSkta83ZD4JwZXaMc+/5ztIu8FdeVmkNjaMk2BukTPRLSXvavv/9/7Cf/PQJa2s7aNOnT7Sbbr7IrrvhYrv5XVfZ9TdeLmNkvoySSTZtxngbO67RGptqbezYkTZp0nibPHmCb3hevHihnXvuUhkP3EsyR0aK6FPtt2bNbnvmmbWilX6bMG6yaK1ObdIpxQ+ljL0IzOoJ9xLy7Dnp7xVuxSPSZaHcydIpOum2UaNG2orzLlBYv931s7XW3XlUZS5SpZkB6feR0bTBPM2EYHz78kDxkM3bZGC191hpRZ36DkeMjlL8Slu/fpfde+/j9vIrx23h4nH24Y9+yMqruPhQCp9o6tiJU2IplbbvQJu9vuGA/finj1hPf6Xd9skv2m997vetYeR4GXY1Mp45DanCl22xVwBDnr0aKNdoEdAELeadH42fxlIQCjntCuzMOnrb6w/euHrVKps9c6aPMqMMsw6fpChUno/iochBD8yMphFhDLREX7R/4vGJrohH/jjgEcaVBTwmzSDS34g/JF6EEf/Iww/YhLEj7ILlc6y+tkD6yjGlRHGV8dRbYBdc8i6bI95DtX5x9922b99+5yfjx0+UIlUtWMTvBQ7H9KLwUUZaxoUSyGyElE9pXMDOqXmV4gfMYnKJK08USo5+XbHifFu4aKltf2OX/eKX99vBIydt0Tkr/DjUoyfb7ZwVl1tJRYN1igwaR423qTNm2443d9n3vv+fdv6Fl9hVV19v73vvrXa+aOejH/2ITZ85ze648w7bsHmDzZs310bU1lrL8SN2cO9Oa2s+LM7aaZ0dJ4SjHsGVBk6cJtWPGxsaXeaBRcKFfZd/DCYJ6TKImqxyxFirHzXRBgo48nzY9uzZ47fcL1ffGDt6lFg7M1TCTT9tQ18tELxvqn5v2q23flC4Ul/WH8ZZpfg2F1aWyHiqYtmp6KqyXDQtHt6r+rcIri6R2Bv7Dqo8SRLldfzYcfGvPps9e6b68jQbPXaM6jzD5s6ZZwsXLrZzz1lmK5av8MMFGJzatHGDXXft1VZbU6kyMe7NaZEZDyjHZ0r0hIShIW9wtSG0CD/hOGvkFgYCxjB0hHEBb582bbqtXv2ct+PChQuEr5CzyqKYgV9mHZBn8DzxZdFzbV2DvfTyGvuXb37L1q3f4AMKM2fPsfETxiue+kpOjgFH0HPqC8Kl3pgFYemWD8YpLAwTaNv5qt6JjxEV/NTpXp7qJfigd04qxAhI+sHx48f9osaFCxZ6Wq+EHHF8INXhUf0U7l+UGVG8T6eAQGLuGx9TNlBUOtWL3/wSH9N7WSkybMjWr3veRo8S35JR0t83aCdPdFlz65CV14yw9Vs2Sf8QzktEH1ye6LnkXGqwt7uodHw7g8T0DrJoSBQHnvzOX76VTYNLlUyNkJ8fYTjKy8aJePGeDcNlYQyX/c47ef1X+Uc++PiWdRE367Mu/3eUh4v42TIjfjyz5ePDkQac8ox3vmfziTxwfItycPnxwme/5ZeJy48bLj8sGy/C89+zLr7lh2ddFpazxc3W/2wuvy5vd7QDS2IGrFRNVDjYY+3HD1nhQI/VVIiO1bFgGyikCFS/3Z0RJjotRoXSc4ITAhsBLigUD7rHYKFLisGIqQ8UV9nUJSusqKLGy2QU+LRRAuwppjM7QaQ3ZenxaD/lyVNGz3Bft+3Y8JoLkAIp0yisbKgLHND3aO/EmM7gBWGKC+MFT191p8KgI+BlpqSoutHmLD3f7ythOZdie/2UKBc95QlFcydJxXCXHd+/Kxkl+uoHAug7QgCB7vs3FBch4TMlMJ4c/bIsgM3uHb1DNmnOImvtHrAZftlXk935szt8c96y5ef7OmwEB1PynL7FVHWJBF2XhC15AxMjcyyhwlgBVC7devKpJ+yqq66Q0GKtL6dp0YfS2m8EEHhPx8Jy+hZ8K8HlS5VOM/jUGu4ojGbR93DgNo1KoaAng+v1DRvsyNGjMpC6fGqe9BhCTMmzHpl6sIly8aJF1nKqxRbMnWtXXnGZ9XZ12n/+8Pu+7+Crf/gH1lhfK3rrNy7qZCSvupqlXlwoBswsrVN9BArt6m0kxyZNn7IX3NynQB2So915VxtRP/2RjmVe7hQW9BL1y74TL2iHMJ6+xt/jvB0nvIPHeD+bOx3ueWLsSdh6duStFzdIGD1nMKDIZ3egWRQARiVHNDapBiW2dcs++8e//6b98u71itNnn/nsdXbrh66xSy6bb9Nm1lnT6GErr+ySEnDCOmQAtLef9OV84CitEWcZHeu226WAdCrPLvlu9W8pmFWFNmPmRDvv/HNloMywN97YZKtWHlebHbDRTVNszKhxwvExtW2747KkuDSd0DVITy72OwKKpIj1c5Ge+AlL0zq7Orw+Y8aNloAutXt/tcMaRxQKzioZuCCgMGfQStEHPUJToQyFzu5Cu+feJ62ssskmTJonOmuQ0lJld975tAyxtVYp4+kTn36PrbjwHKsdwX1IMki4JbuwSvUfZ6+t32/f/d599syqXXb9Te+xL/z+V23uonOsvwDDh0LUm4dQcgqsYUSjcQSu2I5wBH2oH7hBDvUAEzyKdtJ38TpeaDdf2pZre0aS6WM7d7zhR2SvWLbM6Q5lhbbEMVLLTCLGRcz60Z8wWKAv8mHgJ2jOf+uJI8yPMWfJnwzWIRl8PsggZZJBJEiI5ZurVj5tF52/1C48b766Uov60QmrKCsWnyqRQTvKisuFzykzZbjeLGPxPPvZz35uP7/rl9ba0mkN9SNVb5Zk1TlPwrHJmY3t7EPAKGEEmtO5GICgT3IvBXdGxABCW1ur9/mOzi4bO36CXXTJZXbw8DF75NGn7IlnVtuVN95sr6zfalu277Xl519mZRVpuRT8ePmyFTI4X7fHHntCyvflPhvcNHKkjZOBN0WK+ntvfb89tXKl32d0+cUX28gRdXbiyH47dmSP2oWjxwetvbNVbYXCygBamYzkShnS1a7w+1Jj9SeO6R0Uf2EJXJ/oeED9in2QYybNsAEZwwNKO2b0GD+4YPGCBX4PFHWuKK9w45XT4KCJjs5ue+KpZ2QYL7UxYzl2GrlZZPv27rHvfPubNm3yRJsycbxfYjltykQbPW6i9RWV265Dx23uOcutT43W3s3ghPqKelBVZYX90z/+g33sY7fZdTdca9ded51ddY36tnDIaD93k1xyEceoT7DVz660mTOm2sgmljKyH6vYaZi9TtAWdCGScQe/RkZjgGB8sGcM4mZWUhTqy9HSDCADP5IlkhdsQr/9hz+0C847X+HSb0WLaTAlHbGfVgSI9sSvautG2IaNW+xv/59/VL/t8UsTOYQCI6NdPBmm7TqF55+WAEP7DH6wv6SltdXlHQYVcPMN+YJL8iathqAepPf+o3ZL8t2r4v2GF76zxMz7rWBjtoRZ5ssvv0xwpuOHXR/xvims86QgnGd2xqcBriRDTssSyvE+iVyhTLz+J1hPZv4rKoTron5bu2aVjRtXK5qR7O8ZtJaWXjt2ss9Kq+pt3eZNMkjVz1UvX75FJgCPz3dUPvstgA8Hwvgdcc7kQbwY5Uj547Jpw/GNeGfSngmj0sGMsmmz78TNpsXxPdKGI8wJSp74NGLEiXiRT+SfTf/fdflwxm+e5BdhEZ7vou64bFp8fAP2iIPL5nW2NPn1Cne2dNn4WXhx+enBJS77Pd7JIz99vsumO5sLOM7msnXKps+m+U3pcSiR3KsBI6uWsOpvb7auluN+yzubrX3fiL67cSBS8NNX0ATZ2Cz8C7ve+QgSFCow0QtChWUWLJkYKK60KYuWu1GCIHCBLoZE6zHSokSusKd8Uvoh1YeYwI/xUSBYyqTUbF2/1qpKxIx6u6y0COYk/Csu/TR/NAUjhWdM8xIe7ZHWSovh+j4HRpIG/bJENrqzfKuLdfmYSVQ6QUwxXhaOZWtixVZV0Gt739jiRhIjYCwrY9mGjxg56gWr8mZPCcYfQtAZrOrJEom+vkE7dqpdQulCqx05xlo7e2zOPCmUU6bY7bf/p5081WqLlyz1UUeUAJZmoWwzUsSyHZgvOOW0Fr8vxJVN9p1wM/OP/Yz5+rpahwFFIU5NcQVGsLDe//RZ7wr3GRH6ljP4M/0QHPCXZhByQXKODg8A38yC9NpNN99kmzdvsebmkzZz5gxn9NxPwn4RTtbCuEW53rFtm52U4fWV3/+y7d29y/76G1+3dWtett/+zKds2dJFbpBwkAKzdFzihjEDrIxwJdqTESKB6bcVg2PBh7KBQYXQxHihHhjUqd0TvChL3mf0l4R1qle46EseR57v1CEJvUST1Nn7hNqaZ8SLNNm0kRcw4KHR9Ewb931UTWQG7ft+KnlG3PiOUeuw8U/14px+jLuuzk57/oUX7e//7nb97rdPf/p6+8LvfsSmTG2SAcDG9FbRB6dBtUk5aZbC1OL4B0duYKlZ6cussccXFrI3g32M9PcuQSxFpBLFxXyWis2h5yxdqvBTtnHDYdu0cZM1NdXIUFS6StVLBn1/j9ploFCKHxvXVQf1cO6kKCpCaUhLA6uqq6XkyKgUr5k2bZp4TJutWrVJyuoiD2OQgdOr1Cqu6A2pH5pVWndvqf3q3vU2bcYsq6kbb8+ufs2+871f2qbNJ+3cFTPstk983Kpqa3xZFIcsnGrtssPH2uyxJ16yO+962Pbsa7MJkxfYZz//Jbv5vR+0ksoa9V71QymFohawIqOIS97KfQkSeyPY4O3cSHlC+9A4DeVwScGBdlgz3iNlCjqA58FrqCezJ+C55VSzrX/tNXv3zTcr/Zm+5DMlwhEKI/s16DekQ0liUy/fnX4UG7rDBe/iCV2hFKZjgZWz6IgN9oxuky9r9dvaW+yRhx6wD936Lqvk6OgSVnWwdAtiUtuW1oknj7T+QfVHldHYONI+/KGP2vTps+xf/hlD91d27z33O3yTJ02SksyyS5a9ghVhTQUXqN3TjF6Sg+APeOlj3F7OckvSoEyilMKjLpBCXVVdY2/u3mN3/OKXdu0N77aDh07YPfc84Mo8MzXwcvx1114vZe41W/vqOjtvxXkOJ0aP66iSBxdfeolt3rTJ7r7zLrtMCvrYkQ1S+NpEj30ygMVrpJSjdJ5qZvkjfVdtKNzR79hjIlQJH4Jbbc0RvxyaUCza6OiXWV3VYFV1o4XjQimTE233W7ttn2BeITjgdc471Gb0T3gxp0qxn27v/gOSfSW2b98Be33DRjcsTp08YectX2a11RU+gyZSkeEso3X/UXvhtY324tr1ftJYh4wdDo3A2GXpD0f9jpswVjQn3ibeHPyH487hoX5fkypw11132OjRjTZvzkzJFAarkIEsb04DG0oiWoKv5fiLyzYG8aB90ZR++xHVokPaiPgMcEGP8CDk5UsvveQ8gzuT4ON1dex1TBd/gg9xRMHJAF+Jfevb3wECybIFdrKlxZdNQZP0kZJSDprJLQdWORgghw8fNi52hI/7hnl9p62hhcQvgTsZJY4D1QT+Dlz0m6QPpn5CNflOPAwv0lHzFJbeLxQNsozMl9kJbjCCSxiSU570PjUBtSJAnrIZ4JSsYRBJEen3ON5JWSBaQVZ4/9CDdqgol4wQPa5Zs1oGbZ1gKhCNDslAGrADR9qtsrbRNm7bKp1Ihalvnd7o7lnmnrjo/MEcQpDgQALeGYOeOL7hiRdpIz/ixTPf4yIuiMVHeSgXuHcqn3CekT7CAoZsPOJkYYqwKCeMr6yL3/nh4cgj8sPlx8t+Cxdpsh5HWjy/s/XERRxcNl2EZ5948glcZuuMy4cxixe+UWYWjmzacBHOMxy/s3GjnPwn7mx5hot8sj5gzIcnvv8ml02Lz4djSELRFXsJ3iKWWXScsje3bbRadaQCRqnFHKARRtJRLFljDbPgYkQ6pC9/UZ4ovShV3ASbGJ3aQMxvcEgMqKTaFl1ylZ++BSN3wa44bPb24Ug6fw4ux7+/JQfD8wMylD+XOrKJ8eDuN6xKxRaLMXAWOiM5wIiDafFOPem7MDzogGfggDKIx3dGT7y/wCxlNPUWVdhMLnosTjetJvQmds4T2L1NFFA81CejpN/e2rrBivSOUYIhl5ZHMeLLCTZpQ6gbfkrDaByOkSXyYlSwXdbQrCUrrLC8xrp85KbQJk6YYDW1tXbnz+8WQ2+3pUuWuIDnfgjagFkmhA1LW1gmp0QKVx9WGYxijmho8PXGVVUVNmvmdAmcfjdIECZQLTf/IlBoP5Z9oUS4Mq8nCj3vOPAF/pzhK+8YscKBG+gnLSuTsSW4wREK6dKlS7yMDa+vl2CptTFjRlvjiHrVXzgVnniy/lkZ25aNG+3pJx+3yRPG2Vf+4PfsXDdIpDAoHgYJvJp8E52mvsmoNHhmxCp9RiSqP/AuvCQjGsNLgkS/PZ3Cog+E0eVCTkkw8qCD8L6sUR5a8VE5xYF2iU+Yj6iB6xyesv0w6CzS8y2+8xufHLQX6YiPEZ0zZh3kpPiC83T/D6OZpX6i0f/9v/9mq1Zvso994nwp5Dfb9BmjBEub8kPZYkmeBB+b0SV0e7qlAA+hdIATZsWkdAgnzHJyepKwqbwZ9WQvACPI7AES3Dnhi+HKZYYoPzOmT5PSOsbWrdspobrLDQI2DttQiRSpKisrrlbT0RYDUhhkoMiz1AVlucAwwlQf/WbDPqOss2fPsa1b16pO+6UoXGydPa3m50sIX8UlVVJkGdiosZ6+Unvh5VftxVf22UOPvmrb3jhgY8aPsd/54m02beYUaxg5Sv2lSYba6/bMynW2+vlN9tAja4XWCrv+5g/YrR/+uF19w802ZeZcv2Opo1v0VZyUeJae6CWnPIvfSDFgEAHaY7kkDZLaWnTjTQUPyPF+0RF4ockgkjQKrd/QoBLVqQ8//NCD6oMzfON3au1Ey6ShD6PQBa2QSeRN+0OXTq+CLegGWuLd4ZWHhsqU30Afg0fM16rlBH93T5c9t2qlXX/tZTaynj0AbVKGjiv+kPhAj9WNGGdDhVKSysT3ZMwDxz4p1Hfd+XPbvm2Hb9YeNXKk2mebFKo1jocZM6YrHnuc+rwtueiwp5dy0SPEixggEE7gQRUVDBIV5va0pYvu6LP0TZZcnbPsXHtTiv4zK1fZgvmL7eSJU/ajH//E7zXhtnlwQo9euGCRffc7308bv6++SnSluspwFmqEn0K76IKLTBi0H373u3b1lZfbyZMc/8odGBzGIPwJxu4+DPp0XDPGDEcQMxDHhn4fLGLDvvDYIz5WVddo5bUjrbZxnAyFGhnE8AuzgwcP23Orn7MbbrjJamvq1cYqX/3Mj+zVj9q6ejvR3Gw/+OGPZTSvtl/88le2bcd20fWFNmb0KHv5pRdtZOMI54cMCtU1jrJHVr5gb+w5aP1S5tsxRso5sCKdEtclJX3+vDk2d+5sGdqdMpqTgZcGEyQP1Q4MPtE/n3zyUfXzduFiuWi2x3lnGnDiLhOWFXLhJfyLmYNyG1HfaGvXrrNHH3vS5s1doPjiDYKBZXrEH9HQaJ2dXW5wsb+DJbYY2j+/606/eHOCeDXGIYYPhgHLvBBpjU2j7Gm152NPcGDLHDvZfMr7FzoDbcWdRJy6hwe2Q4eP2PHjJ5zGkUO+wV3PquoqCN3pijbyTfTCcSxtTLwxGSHBW3kQTln0D+Qhsgk9pUc4RZcAfxz0Al0vWbI0yU71NyVTYr3Lq3d53+cJjbA8ldMPuQuIWV9+Q3vezxULGKHz5BJvID08FeOyqJATwIrdKJk8eZTrALvfOminWnqstUPtUVlr297c6UcCF+nb6ZkSXOr8SSkNH+HZZ9YRBlLoQADpHUm/sx53trBw/M6WRx6RD89wES9g5Bn5hcdFPrj87xEHxzswI3QpJ5sOx+9s/HyXzS8/bfYbLv931sW38OQFwaEAAN/ZXOAg8uQ968MF/vLLyHdnSxdtkO8iLP9b/M7m805xcLzn+3D5v/+/ukgfsGTzIiy++/IV4qgTcflfV/Mx2//mVisa6LJCGSUoZ758RDSCYGTUmRwxSnwdqTiRK93qgAhilCDarX+g3zt8IRsFUfSXXWiDRWUqS3AwqoayDjCApfIRP35HiYOpMmg2FVRXW2dtLa1pCZKE7IiaCtuzY0va+N4nI0lMmdFjXNYIgT5wwBJti/GNp10TXUl4C0bCUFjZZNgrJYaZkj6MEgl44PEaw7BwObwRxvKt4c5m2/b6qz5TMgzDYuRbcX0DqnBBvowK+S3vzvSEI7xyIA4na7X3DNjoaXOsbtQ4H73tVB0YqZ08dYoUrQb70Y9+rIKHJKDmulHCEb6ckMPFU76OW4yc2RlmDSjDhZXKffaZp+3E8aN28UUXWldXByX6mm+YZTpxCxwkoQJ5AGeqG/0rKe1nBkbUQrm+FPikLAR6zCKgaEEPKCYInNGjRtnsWTPs1Vde8ng3XHetVctIemvnG9aDoqKwAcG8dMkiu/W9t9gt77pJwpt7BFRHCdTeHo7NFF0IIDcCBCt/4JDyEM7MsPEN7yfCiAYd3wpHKacuYaB4HhDvaa//ECC5fg5NOA+XgIn+Tz7+XRQa9Y64ejidOc744VmmOHi+Bf+K3zxxnkbo5DPUwPISbnOHRFBUIw5uUIoCYWBg395d9p8/koK2p9U+ettyu/jS+dY0Ssb+EDcX90vgyRjp60rGmLLp7uq1ni6WtJEPeVCvIs+TwgYHUCzSyDaj/o4jAcba+2LRP/FYkslsAEv9qirLZWCqjYaapRB32MKF01Wu4ET5w25VmYPqA+nSQxQaZAv1lFGicin7jKIN7oZt0uSJUoYP2lgpo+US3tCcwLeOziH7q7+629efz55zrjWOmmITJs3wJUA33/JeO0903d7dpl44ZPfc96D9/Bf3KZ/jVlreYA0NE+z9H7jNrr3hfTZX/bmsaoTfP4FB0sfoqPo6m5NZ6iQg5ME0AyIoJNAbdAX/EG9RdHCJAZr2walCNJ6/QQ96OZ1H0AI0WWi16sevvvKK+l2ZzzShjNI/UOw5gchxQTLigyg9WV4C34LnxkhsuKBVcAcfYRkn5aR+gIKqvkz7qm2PHj1sa9T3rr/2UisvUV+Q0TpsreoXHNlaLR5bbeU1E6y8olFtN+z7Br7+9b/0S//gGf/4D39vv/u7n7dp06bYpk0b7Zmnn7KVK1eKF5fbxIkTxUOYweLiShmP4kPICWZ0UVa5v4qjo3nnJC5QgnECPuFD/OY+mksvu9R2vrHTnnriKb90lUMUHn/iCVu2YpmNkiIMvdSJB6IkP/P00zKKpogGS6y6klOYaBNunB+yJQvmSNHbYd//3rftIx/+oDVJOR49RnVTu59qY2+CeGRZpeOlintSBmSw6I8T2XDshRJgop0Kq28aLVlQZVX1o23EyInW0t4tRRecF6j+zwqGWdYkg4IZBFdWpUwyug9/HD1mrK0R/r7yh39kf/CVr9jvfO7z9u53v9uuuPxye+21NbZSPBkDtb6hXsb1E7Zu8xvWKRIs4o4eyQOWHLJ0sUD9vUe4uOD8FX7nTy99Sq2HwQKea6trnN/DD1li+MJzz6qvt9vll8lAE+8sE+79BC7RD3tB2trEb1XBtJy40PcO/c3/+t/27LPrpCy/ZDfL0IJ3IkswPtpa2/xCW5DCkivC5syZbevWrZVhttpuvvlGRedExGJX9pHg3AnCaXg/v/tXwmOlVdfViT74JrqVzEp6JvxtUDC1uzEC3bCR3jee06A5Bw/GGCJt8Fr6BGU5f1JeeORA8EkeBTnjgL5Be5AWgwScMsDjS39dphXYVVddrX7tPdjTIF+Aj+XizgtkfCReyumC6BW98mmGLXnxCgaSvE+mHJQ6lxsSHgOQgSbiDdiLLz5jc+dN87ibNuxQuipr65CxXl1nG7dvdaOkQDL09D0luBAmVDI6f4Th8102btYTlkY7EoPK+nyX/y3/d2qQ9B554wIefmffcQEv8XGEv5N3xpcpI/KKPCL8bC7yOJuLb78pDi4bJ/CHc6abE+JZWAIHEQ/Ht4iPy+aJD5f/Oxzps444WVjy3Tvlc7aws+UR8c4WP1zUKT9O4CJgzv/O76w/W1gWh06nubyYieAiwD07NlmJlBV+o8ylTscUf06xlmPjGnnEiKAvkVGcwgIYT1LsCoqk1AyXWPdwqc045wIbKPQhUHifxeWJqklKn5v25I9/ykT5mxiKlBu9MLqAwt/X2WpvbtlgZWIS3F8CEyIPGBr1AS9Rz2BcQd8RJ4wWhL+gdiUIeNnY3lNQbjMWLnOjhNO3fDOce3Cup/LxMlRmiZhW+VCXvbFpnZVLucSIY7YEocGyN+L6cgromJF/pVGQhwupehSKKff5WfU1oyZZ4/jJVsgt+Rh2wnV5RaXNX7DY11Df+bOfSfCsshXLl/rZ9a1trX6be5UEfr8EP+f2c5QuI6YsD5BcsmNSSrZv22rvuulGN5SoB+2EUqSivW7gm/rTzkEHtEOqb8Ll22jN4c7RkTynvtDuCBqUfxdSCCLhYcSIer847uorr1D7FduzK58WPFusTsKOsC9+4fN280032CUXXmCzZ071S9VY393fhyJT5kLXi/TSz/AE9wNCmp7AkIxhDD8GMtLyGWjGZ3toBqUF9/6DOnlucooTtB0CLLx/k3djAGTlcICDhhxHcgjKcAHbafzk8uQdHAYePT3l0hYSeJTBxvYk0OTpS/IUQR2qWfKEsS2a/9d/+XvRap997nO32NJzpkvRapfA75SwbVN6RqyFC0YtpRx0d/ao/6gtlLdfasrmcZ+x4I9xAZVTxMAPs1u0IQYFhSqO+iwLFLs7+q2mqtYVUXDIbdxDw90yIBps+oxxbqT4zJr6QgHlFyCsUUQwUotFwxi8lOMoFXwYaSwZZQZR5Q1z43OJLVyUNp6ydITdWhyXaQVVtncfG+z322vrXrN5C86TkT7K3nhrj7205hUfjX71tXX21q4DgmWOzVu42O+JuOCiS23ZeRfbSPWphqYJ4jUyPgYFR1GlFTFLxIiw+iqjpt6K0ITwhkWFkYQjHL7CiDRkQwgPx523XeoH9LMUkz99z/UPd8oXvHW0tdn619bajTfc4O2Kh15RZCNfSIN08KZYyuX8Clr07w6EO975zmzrsHCpaiR42ROjtmYpVYHSHT58yF5fv8auvfpi8c5TUlA7hV+U6G6niYLiWuFnru3cedj+4e//wf7zh7f7kqsvfekL9oXP/7ZNmjTO++LYsaPsxhuvszmzZ9vu3Xvspz+5w15+aY21tnbKd6icIz6wwaAEgx0owwwIwGtABcfxglf2SGCUpRpzglOBn0h17ZWX29zZcwTr68qvzfHy4ksv2ey580RnE0UXBX4TN8sIH37wXrvownNEk1LgTx1Svlyy2S7juc2WLJ4tZW+t3XXXXbZ9xy5buepV27Jjv51s6bP9B0+4UTJ12jRHVq8M7DIpvRXlNa6sDooeWF7G3pe6EaNks9ZaZ8+wVcswqazmhLtyq5Nh9NSTT9uTMqAuvOAS1YdLNkXTIoIwLrl/Z/uON+zAgYP24Y981Jeppb0bAz57zGWSmzdvstdf32DNMhTqRo6zWgycqiprlxHSIlrhaGJWBkA33K6P4dbNAIvKYH8hA1FdHZ2Oa5b/1dbWysjYLaNsp92sdurpkvHX32P1kg9pb4ZkkIArLWFGGz4tWd43YHfLeGDQ4OTxFpswbqyNE+y0DXKuQXwbA4CBLwxN50nCG/z19dfX2ZQpk7xcMgYGjBKWax8/0Ww/vP0/rX5Ekxt86uIyVPodVmRDS+sp9e0TOfrgct2600u0ksGBfJLxIRkF8cRSXXgkg00MPCJrnCcL2jBKvH8oiHycukinMJcNSo9M5olsoq8Aw2WXXaY6NKS+J0hFmvKeWvTU4zMjHCfNzLEf5oHh6saIOhxDIcqPJW5CqPCjIHJ2PYYfySghc05MLCoalLH6ok2ZOtbr8OCvn5QBO826eiX7RVevb90so0R5i5Z8poRK0VDh4jc+hEl4vgUS4ncIHhc0uScA6rP/jjzjnXThsuWGi7j4bJ5RTnh+40LJIgwXcJEm+54tK/JwhSxXBi7qFe8RL99FWPZbpIs0/1W67HvAEHDG96jX2b7hsvDi4lvEjzrEt7O5bHg27Tulizj/HXe2uO+UPluPs7n4nq0z+WTf4/lO7/kOwYxCTg7SaX0nxRsb11qVlBVuTicJChjMATo77YQf2sanU1U+HRAGgGB0JyEklVH5F1uXPEcCc2MtMyWKZoPquCju9F+oUqaM/lRe6jppQgXY9cIoDcyRpcxtJ4/4TE4NxzzqN2uqiR8GBx5liLTQNs+gg6yREk+UN96pPzMj3E/C8q2B0ho3UgSJ48DryNP/y8EsJlU21GNb17/qt7lzMVaBGAtnxTOdjeJC3s5ElQ94RFCTBxjjyehmYVmVlUr4NY6fYtwqXyRFBsYFs5fm4GfFT5o43u6/91f2/OqVtmD+XD9BhFZj9qi+ulLGiFRCMVBOrxJHtYqyEhkEdfazn/7Eb3ZHIWBmhNFu1vQCG/jBQGE0B4ERinammhmX43PAzy+HXW2JQBIdIMh8WR9GkfLiWFAYM2VyOszcObPtqiuv9A3tl196sRSIRTaiTgKptto9y8sYYWdGDAEm8HJ0xZ9eVQabL33Zld71n39PNCchgnDS7/iOEPJ+QZxMuNeNv1wFoUVwAY0Ef1UK/XnSHM0rjHIUEPSU0qd4vNIXsnyYvPA40kXa8B6uP/CPS8Z8rg38M7Az08LSqR61X5n95V/+iR0+esy+/pdftDFjq6TMD1jvwAkJxjRiCa31Sdno7eXm/iHjlvMSKeG+JAztgHo4LCiz1AtYEfiCm9kDxwsKjPdEPktpq3AFIh2IwEi4hHDBoJRQGcBljOI7JYtWJV0luAvpB8obxbu8vFRx1Ick6CnTlQQZXcyq2DBrvVW/EtqO09kGVRb8oVS0WyeFsVZ1KLRzl11olTJaXnl1p61dt95Wv/CS3559zXXX2IWXXGzXXneTDJpzbMbMuVJumlQ+p3YJ5gGUpCpVoczf1cmSQQJ0DgfKSjLGAufUg3B+Apv+kwcTqc1QhNIsmt7xisfBFp4qRwjJWIF4CU73d9RUV0kJ+bVdffWVKisd8Uy7+8CN4uKBhT7PMioGS3CJf6W8nIZFW/FMtAb/A2rRG8DIcecLaUqF+yNHD9naV1+y6669VE0mZbeMU5nER8UrpH9bdc04e3NXu/3VN/7RXnjueauTEvt/v/VNH52nrY8fO6wyREuiPwaF2APEMbU7tr9hR48et61bttlTTz1pr7zyspTtF+zxxx6VUdFio0c12ZjRo0UTzJgNqVyMYfZ4sWSKWTiWVYrviDf0dLVJzxuwGdNn+OWvGCMo+Fys9+qaNX4CIZusaaMpkyfYIw/fb3t2bbOFC2ba+LH1dqrlgJ06sVdK+hEhqcve/753eR7tnf02YdJsUVWlrXp+rZ/6tXmrYN+x3e/EYNlgX++g+hb7CjnxjUsBq1zp596fts4Bq6xpsrLKEVZeXW9FpRXWNGqM33WxYcMmlT3BzjtvufX0YTwz40ibQS/mM8Tf+/4PjMso2Q944sRJX4rL3pxHH3lEht1uV/rnL1xiJ9s6raW907qVvq2jw/dcVVdV+ql18NBpU6fYBRdeaCXqG2xIZxCLWUeO3Fa3FS9PR+l2yPB7fvWzdtP11/hBBgxSYRxCgyjJ7DX05b1qD+7mgp63bd1mzc2nFDboMoWlYhihXFLr/FwwVVSWW7fywrGXcfasmX6n1Ngxo32wBEPC96BAg+Jfu/fts+dffNnKKiqEG8lDtTW6A/l1+OzIMV/WC67Zp8YFuvQdaD94MG3BbwEp/SHRevDMAdGKe8VJvDb1D5/FJCP95hm/mfHlol5kh8s4j42BM2jz58+3yZOnCHL6PEtpMa2giW7rlyzt7+uSTGGwhfIZANN3ZZBmUb3Dq7iES4fPYUy8M4FLXx10PtjX3yXa22Tjxjd633n6qRdt7tylMjaHrK5xpG9075UMPG2UgAgQknUU4pXMuew7jt944oWQit8OoMdJ+bw97O35EJ5Nl+8j74CR94iPECKMxsGH43uUk59PftjZjJKsi/B8l80rHO/ZcHwWrvzv4SI8H2Z81DE8YbisAhCO9/x42TyzzwgHr4S9kw8X79ln9vs7ubPFibT4gPWd/Du5/+o7ju/U8508+IPxQAOsl+bCxJrSYduxYY1VmJQQKR8IEGFLwi/lx0/iC3Dl4aW4AugjjPoHo/RRDb0wlcvyrd6CMl++xT0lqjEsQIgX46MO+kUJRRKupxUy+WExAcorFqPjuFsUGtbIDvV32sZXnreRskjKGRXmz5leEuo8cTyhHVyqJyMcqd7QDs7fBSPlsIyD07f6BO/sJedZf0m13+juI5s5sNyJ6REfuNnoXjLQ5UYJuCpkGl9ws3wKfFI+zJHyfc8NCAoY1C18+YXw0CclraRutE2du8i6BVrSDwt8Opwlcowcjhs7WkJ7ub2+7lX76U9+5Mu7RtTXpL0/YqIVJQV2cO8uW/vyC9bb1a6yhmzzxg324vPP2ZWXX+5KOYwc4cD5+BgQLJVASGGUoDyiMDhuBBdNAZxBn9GvvG0U7v2a6uSe0AT7SlCqnB5AGvnoI+vIYc4oNiwfYwMn3zBAMKK4r0IZKYiRfpav9Cgf1p5H3yA6CKMs4snAoP/TZgg+/2MkMAkIIdZDWBrGTA7pfB026R21ggoadaNP8VUOo4keLrigXW8z4FeY55nIyl36ndqRd1dSc2nx2T4dfCrriEOYDwgobnjPl3/elyiftpFxUzhkP/kpS7a22f/4i8/KIKmQ0O+TknJKTzBMfaH1Ign8Xmtv71a5dDE2qFa4gdzF8iuMZp8REDyFg/qNIcjeEwyDtNSgVG2CYYGRUFikcBndHEVcJjrjJnXqw6ly6fZ2Zjvoc2oH5UUbqxqChmdKw83zhKjKDh9wYoCh7NOOQ8O9yh+hn/Yi7N19zP7j+3dZS0uHFJZGKc41NnXadKutq7WNW7bbnHmz7A+/+hXxll4Z5pySxTKnCtFSlZVX1ErZqZdCXeW3hVdW1/kyEkYzWW4KDOwrYKNviRRPlqe5biEntOf+o33Sf5BcGA0odvQPPTwedeR/yBx682y8zVM7xigtxgL3X7wiRXlUU5MrdfAC9lfE8i08PBMFD/xm6Y6ZJZ5BM0Fj/luFsqcMPsNyR3Dvhpb4D+24b/8eW7v2FbvumkuttLDXyktQ5to8v7LSejt0uNv+/C/+1Q4cbPaqf+1P/sQVTkEvOmpz5RgkQN+1tdX2ve9+xx588EG7+pqr7VOf/KQtX3auTZ8+VQpwuhmd2Z9NG163/VJMyUdAOmwcygDsLjf0dFwKXk7UY4M56ThCuKGhwa666ko/aODosUN2YP8+f7/+uusUZ8hGjWyybhkxjz72oK04b4namTX7nVLeT8o3C04pkgOddu6Kc23r9t32+S991W77rS/JAFksI6XbRo0e6wbB889tcf64dMkKa2ocax0dnaJpZEwMrJTrnVPZhFAZtqz5l0pvBcWcllZmTz/9jO3ZvddWqP4jGqsFQ+o7GAr9MkI5qaulpdV+ftcvpPgu9EspuTH/37/977bq2ZWucyxdulR9std6RI9twk9HT7eU+LTvkYErhjOEIjt86LAtWLDQTy7jhnQGDSorqjkDRHwWZZeBiyKrr6m2xx550CZPHC86a1T7Yvin/U70zdN8XZSKTIevVMtY3iN8jB8/1q69VsYfA0IyWIe4VFL9iyV4PohF3cSj4evMvKSDUdJBIuxDQfFPd2mV2OYtW23rjh1+shWXH0Kn0DczJEePHtXvIZ89p2w6Ere/Y4RThtMKp7cpX969Xyg9jt9455vUhb6hevjyc737oKm+MSiAo0dG/2HAMi0bVO0VBznF8mKOWmZpnIhS8eBB4ncD4pMyRgb0ZJCFpVzc4wa9kjVe2brHAJHVpQffCKAE+DB9N/VRXwZbXGgtp46Lf++0KVPGyTB9XCkrZeTPs5a2LhsxarSt2bBOegBMW23/kY985PRGdzLBZYVEMIBw+XH5HT4/jN88w0VeIaTiW4RHuigfYsPFbzyO9BGPhsKRPv+ZnydPXLYMGizCI224CMe903u4/3+/8x6/A+asy36P96zPhkcdI/w31Sdc4DjrsnlkXYRln2eLF45v+XWKNL8pXTjSZeNm02bDw2XjZ7/nl49LcCXFB6XXKVJKdZU656Fd26zn1BEJMikXRJf3417VwUjOMYOnmQWdTjj0qXr9MfLvOKVTqusVuVFSbrOWX5SWb0khQLLHje4KUCxXVeji+qx8SetgMtLImfpS2tn3APMY6LEje96wiv4uf2dPSVrukvoG/YE6YoRkf0ef4RnfvB+mgsRU+90IGSitttlLz7NeLlKTaHBmIxzhHWcgQ45ReWZKqqRM7di41opRqPVbZojgpY8TNykJp2dKPGX6Jmj8u0/F9+tbzUibPn+pdQ9I3VF9Ya4sz8B44VQSFPqRI+rtqssvkRAstB/84D/sofvvsXUvrrLDe9+0fXvetGOH9zsDXbf2VfvR7T+0Rx560Nol7C+SgsDmUTYPchoNCiqnw8DUGY2j/dLsBHiTtFPdaOfAGT74BdUnPGiqqrLqjDDI4Jm8UrzAHVPnaVkK7z5DICZcJQHHyUFgAzgQLlEm7cQThcRpNfKTUMLQIT9oToH6l2hfGQj/uRlgPX1Dce67w8w/PckTI42jrX10G/jlIp4rlYob9OMGc8bxC1hQYvgUvIcn9B+/szgMdxoWh554mKvUDUUXAUkeaUSZDbt3/fzHtmr1c/bn/+OzNn5ClZSjDuGvWQaJWb/KZ727mtE3L3e0YzgoX/U1lvJ0d6PoqjyVhBGBY3N0gg/exywhzwSfG3yiYd/ojmFRxrIKDBopUD1dksEMkJFv2hjMQIF+qqwcjdN/hRdYACOEvgEU/KgsFIQSP/GHAQ0ZMoOcwqXvlKn0lTIqdr6x3041t9kLzx/2I4hnz5nmG1/nL1xo3b1czLlePKXPJk2Zon7RYzU1DTLOBn3vVVkZBki546O4pFJtWCQacox6/Rzn+gcf8yWHjB7rqQ+qrz8ULfCg+CI14tFKuebii971QbnyrlrpN/iV83amvmTGZ9E0SpFo6PDBA37ow63vf69gEr2DE+EBXoDyFbTiS18dP2oFtS28OWiHMOLEO6zLB3Yc51LsROsY1/BnjlPdvWeXbdyw3q6+4mIrkvFXJiW+rESGoGi/vX3Ifv6Lx2zN2oPKrdjvUfmDP/iy+lSPX2Z65PBh74/0sdGjR7ky/a1vftM+/4XP2Xvfe4uNHTvaFi2c54dovOumG/xkqYa6GjciNm/a4hf6sZZ/RMOI3NHQLDODvgUqfQJkqg5+VLnqK2yoHuB62JYtW2qtrc126OB+N3BY2jVj+nQ/XnjR4vn2yOMPWkv7KTvnnHnW13nCyovgYT3W3cN9NH1Wz5HOvWb//K/fk8I9Q/2lzC686EK79QPvt7lzZvl+lCceW2mvvrzWZk6f5Tw4zR6x3FEKqfpLb5/gk9zq6Bm2mhEsr6oWiMU2cdIke/GlV2zPW3tkLMwV3kZKyVVfENy+NE1NQS3OOedce/GFl2zTlm12/Q032YgRTeKxZfaQjLqRI0f6Xkn4cFtnhyuiPkquP47Mrq+ttQoZOI3C3alTp2zX7j1WI4Nt8dJzBVNarlfpl6UWWVVtvXA4aEcOHbSVTz1pI9QGUyeNt672VjdUoVPwzmoDcOunXqlTlJYW+6EFyIbrrrta9Rij+iNnmE3ntvUSycQe528cXc2md+iRwwzSMivRLr9FbxgV8JgK0Q1L115bv97qBTuUCl/tUJ1OnpThqLLr6+t8lqS/t89njpj9oT+ih7L3hSOBoW3uv6JsFaRccn1WeQEDfYBjteOACOIQpq7k5SHX9OYe/s1RwxiNGCP4NEBWavPmzbPzz1+heAOiSQZouCMoLZNldgQDTVLIeRq4E8HqPcED7RLqy9gdNsIpF9kNP83FFzz0y7a2U/bmW9sFh9mPfvQTGdrvk9FXZ0ePN1uj+tcr61+zfvHBAhkwRR/4wAfcKEGQ8My+40KByTqQlnWpU8GYQyCfMSDy4xKHsCiLeBEnwrI+BFx4wrJxs9/IJ5tXPPPTxjtPH72Qy8KZTXs295vC/ztpAk58fjiOsPiOy4Zn68IzHL/DZ91/NzwLSzY8nlmX/f6bHHHoRAH/2VzU82w+XPYdly37bO88w8fveGbDcSht+uIMlz0bLN8a6jxlB3dusrrKElcWiE8HpIMjUMA7DAOwGA3U/6JrltaIDbGmknZRRx7QT2ZK+grTRndO32KZCHlxJDCnbwEKTFw9jmxsSMoQMfgfxzpYNrxxkhUnilSXFVhDeZEd3bnFT7zi9BEfMcn1WZgbjn7r8GZwB63HiAynfKQjdFOf9elgKXJhlHD6FpvOHVUoIfLeLsAph1FSIsVKtbMdG9baMFO9UrK41Z2TinxTnZi3T5knRFFrz88xhgAWI+NuB2ZK+stqbcLM+dYrRbJI2qbf06CIjD4xqsOG0SIxyrrqCjtn6WJ7z3vfY11tzfbmxjW2e8cmW/3Malu18gXbvPEVe339BuGt0M47b4Vdc801Ut66rKauNmeMiIHmlBeESxKmackVsPlmd8EH8wWH0ceizwF7lodRNWgcwYjSy4ga7ZHiy9hjCYFoATpjpJn2QVHFKEGIIzg5qpYw8uRWYPITcpy5u7ARDQILQpAbkh2DtJd++0iZEBVLuxC4OBRB6kF40EASHMpagPmbfnOUpz54vQjH+SxPrm4pTF7v5AM8HicXN+Eo8SLPN+NxEY7LpiccBdSPUyWggP4E7Opf4A/DVB+2b99sP7vzTvvqV2+z0WMrrKqG9dYnlAF3EEgxYO9HQYXqWaB25nhkFHJuXVYfVXbMlrCEiyVTzFDQJ/v66MP0k2Jra+9SHPpEuiSV2RAME9CKYcJa+14ZJew/Ka8kDe3RZz2id/avsFeIuiiRvklJz+GY9ubUHFfSvYbgCHkmmGTsDA/TzmlZGCO+pUXVUggHbdzYcbZ8+bk2alS5vfDCftFLtxTBCdbcethmz51q7Z3ccfGqLTt3qZS7cT5CW18/QvmoL1bWqs6isbIaKXcsB6tXmWwEZ4QVBVgI8X6IT0YUy0O9bQHa2wlPffTUb2+j1GQ5B2fCcJPhpfr4H7SquMkwT/Xlj5ZNhg/vw/bIww/bgvnzbGRTo/c9cOSDO7lywWOSx2dm2MJgCdoJ+sHBjbq9HdRfZHT4EcbAABhSbvbv32/r162166+5UjZLh/raoFVV0F8K7aknXpahu8Vu/eBtduNN77G1a9bYtddca11SPn/wHz+0f/2Xf7P58zhlaaIrkF/96lddif3kJ25Te6mI4iE7fvyI1dVUWVdHu9VLGeZErSuuuFwGyxh7/vnnbeUzK+3gwYO2ZPFS1bXY7yQaIYMBXt3V1S0ghSHROnwJ5RSeySEe3Z3tdunF51tfd6dt37LZOAadO0uY/amsrbIKlXnnr34h+GbbxBENViAc9PQ0S0a0K0/xAeFv+fmX26FjLfbYk6ustr7eFiycY7t2vWG93e22/NxzrKm+0Tau32QP3P+iTZ7cZFOnTvKN4nXikxMmTBKMleoyFTZi9AQrq663irp64RRebjZmzDh7/LEnfBnStddcZlXqF36QifMfyU91MowQZmZu/9FPbePGrbZx81b7/vd/4PQNHzxy5JDq3WUnm48ncgOn4oUYAix37RN+2P/Q1DTSduzYac+set5e37DJXnllrT384KP20K8ftudWv2jPPPuc/fgnP7U77/ipnTx2xC/wvfjC8yQrRCfqxyzh6uamdpfj6BUsT+q1dhl47B+CXDFQwAsn7/X0dFpNdaX6CssLRZNqnz71G5aV0Rfgz9A7d89Al8z0s0+lWAZCZXWN98c3d+32I/19CbLwwoWF8HuWrLFEs09GoC/PEi7Jl0NbmHXhDhHovlJGC0aJD94J4dA09IMjHXFCxjhvz/UPXqO/xPItZCcuGWVyytNntWQgzp03x1acd674Hnyo2wfHhsXb2DdSLN5WglECvxDeAFbZArLyiRfBIP2EvT7QtNOzeKrH8MIEk8pDJrbLiN75xlbbsHGtL9/6wK0fl8HZac3qE6PHjbWX161B80rLtz760Y9+A0EJM6Ay4ahQErZJyGWdIyLnSANygnHg0ohyEmrZuLxnmQpxAtk4fuPDZb/zTjlRVsQjvzBcIv/4HmG8h9KGi2948s/CmI2T7wjLD4/8cfnf41t+WNbF94gT9QsXv7NxcORzNrjDxXfS57tsfvhsXtnw+J3vst9x7xQHB/2Q99ni4CKcZ9ZHvWnPgC8LZ7j/qn7Z9PHtjENZTMf1+SiqmFKJlOzK4kHbtu4lG9VQo2+cFJPoCyEKk1EmrvxRcpolSUodzmdKHKY0ys/63EEZJnPOvUA5oxSpfCna0oSMzWgov8Sm3zto8vQQ1xX0HwzQlwiJIbLUp0oGSZ+U8S0vP2fjRzY4s+O8fuBC0DPS7l5p2HyZRnVSG1MHwmFsPJkVYESRgp0BFpXZYGmtzV5yvg2UpNO3YNrAyB9M2U8QUqAr1FIkmVlio7sxyiQlDmbGSCrT/IET4MdoA9+nA1U/H60V7rsGhE8pULMWLZeEENMW4hAi9FmULeLBVFnnWl4ybF2tJ6zt5GEr6e+0JTMn2sKZk2zxwqk2Y2qTzZJwXTx/ll10wXl+jOO0GbPtvgcetAsuutCqa6sFP3RVqLZBCZYS4AowxhGjx+AJZSuFQbvwRvAW9BizA/BGPHhJAiTRGQ6c40iDUGCZFHsTEBiMWqF8QHcoG1E+wgdBwsgwyEmXd+VoSeFubIATYJUymEboUfqcWiAWmlFyOBkmGNNpc3jCO/kAfxgmPhMhGDD+1GIOO+k5JQb+7T/koAvgoWqxrwRHNuSHcceonS81UJm+9Es4Ih5/SViRj+qQw1nQYpITyaBGAUh9U3CK7n0mR4LyW9/8e7vggjkyLrm0jKUNzRLiarfSQV+zPWzV1tYxIINEhvAQ9MnJQipzuNyqa0ZZS0uflIJ2KTZ7bM+ew3b48Ak7crTZjh1vsf0HjllrS5f6d4WMdI7gpH8MKm8ZqTJ4pMa7ouuzJig0+tYhRYw+g3JBPWgPoCZdGsAQHtWD4RkYJQlfyfMnTKa8lDf9lsGBARlJBQUcbDDkChJHE48a3WQjR5XYM89skUI53epHlAvPw3b+BSvszTc32frXNtn5512k/EU/MmqqarjlXbLMj6gdkmJTJ3wwskrZoiE9wDXtD6zqYUoHb8mBh/M41CZ5eBJt422Zi5j+BK/y4Rt5goE00xZP6ply4eQpRmc5Evull16QEtJsl116iSsqaRMye2uUAtrXO/QEjbjShsvRITD4KDf9LAcD5XDnS3kZdJQMf7oDAwTke/TwEXtx9XP2vltuks3L5naMS9IW2e3/eY/Tx83v/oAtPWeZPfvsKvvxj39sjz/+uBsonK51+eWX+6g+B06wbGvOnDkyMBbmaIMlN6IXwVlZyTJTZhq6rbyi1BbOny+aPc8v97v8skv8CFz4NEvw2J/QKWWYOyLgBeCL+sMnGMAYlMLMsk5Gp+fMnmUjGxvtrjvvsqVLz7FRwmG/+GjjqCbbuectO3xwny1fMMeKZOAWlzLirv4lhZJTsopLauyyK663latetv0Hj9i1110jo+iEcNBnXe0t1iBeuHjhfGs9ddDWvrpRdFhs5yxbbiVlolkZ7CPHTrbymiYbkMHPjdsFUmL7BSdLaidNnGzbN++wta+8aksXL7AG1YtKwMdYEkkbdsqoGCeDbudbb/n9Hnv37rMv/u4X7etf/wubMnWqvfTyS3b46GEfbMI4gWcyUwBfgYJY0oZB0SZFHcOQE7C2b3/Dl42xR4UTKbmg9sTJZjcuFi2Ya+9/7y32ykvP++zV2NEjZdSpb4ufDbmhJD4IXUn5B054J/0VnDMw1NfT5bfMM0CELKVfstmcASzaCFkA36du8E5oMejceZvojqXG3NXS3NImPnPUZ+M5zp47SpglYskW+UDBGAXqjMoTvjjks2D0B/apcAIYfDeVI91E+TIrgouT6bzP4BVGn00z22f0PdIBF3yfAwmY8YtExIFnjxGOLrn4AuFEdRYeMEbSYAVefZyeori5Lphz6YeHgUfJ+SKf/ZUMYBBTPEihCTDiqjz2d3EK5q7dO+3xJx5Vv7pSfOxS/d6ndu2yMRPG2yuvySgRPyRJ0Sc/+YlvUADwJqGVhJczGz2joiHMEoOCsUb8ZIDgIh2O/HCJcRGefMrrTN64bHh4XJTN9/id78k/ygjBR3g2r2CsuMgbhyHGt/wysgoG+eHid76L/OJ7fr2y79knjm+kz8YJWMLzLZsGF/FQKniPOoSPtOHO9p6Nk/2OC3gCvnDEi7KyLhs/PDjEkyZ+88yWy++sy/9GGlyEnc3lw4ePcviWLRMf8fgWzIVNdV1iHNUSKIUyHTpbjtuebRv1u0SdV+nUSQtRyICH8pSNup3CpOA7kxPO1TE5JUWx9EVl0sH0u7tv0Fq7+23BsgutwBV9Kf6shRVD9KUKio7w52Zi0vGPZSVshIctADGjT+XQqhQDplitr8sOvrnVhqW0AQ5dM4wr6hsDDDErQpsh5BmNgaHhfORECdn0Dcz9kjh9Q6XWOVRm0xcss8EyTt/iG22o+jJyLQVIFfW8XQkQYMu0uwAA//RJREFUXkqH++ytLa/bcMcpGXMoCd0SbKXW3cOoi2BTDj7aLGELsOQDk2TZAgxvoE/wVjZYYfVImzZ/qfULXulS+pZGYsuKJRx6ZBxIGPqpVMUD9uqqR2zfxhesvqDb6qQ/N1SXWGNjsU0YW2vjRtTaqLoaYyk/imZx5Qh7bOUqW7xssRio2rtP9ReO/YAAao6iI5xgwGGYoHwloSVDSGGnXY4e4W/Ewxil3cG3L/lSXtATdBX90glFDuXbjT4JH1rU6Yim1pOjSP1CM0Sx0vjMm/L0vPUdgcodNmwoLlOZIlgJWylYghuDzuFVmSxDY/YK5YdZEujaebb+8R3v0p466w/jAXphNov6qjggk9AVLSsdYDgvp80FH3UgD2gIhRJhT1kF4v/M+Pkt2mTv1QZ/pKHchAMUU2CF7lhjz2ZTBCVKFIZYby/1gR7Yg1AlBaHEHn7ol9bTfcg+8uHrlb5V+bFER/my7rtAikZBsTW3qg79xcYJvybFXuqd1dSwFKPcVq963e7+xWO2evU2e23tYdu44bht2nTctm49YRs3HbMNr5+w9euO2cbXd1l7+3GbMH6ilEOO+gbNaa8HgxKgzpVy4aGivEr4Ep0I1nScuIxHdWJse5/pEV2VMaJdwQwFbf92PODEHQSrEshDF7G5Hjz48rEC4aRsUMrbZN9rsGvXXlu4aJbgYfZzyKZOnmj3/eplKVNDNnf+udYqg6xAPKVYeOsZFM/pH7LyyjRqS0OyRMuPi/ayKUq0JVriBEAMZmBLxkRqPneiJTrwabnPH7DpnbgMviSCSvTk4dCR/mLzvP6luIrKDCUbhTdv3uin/rDPBCXG99cojfNQvZERShj02d7e7u/KRHCoLD1hlrQF9E2/wyinHci/VzTYr/pboXix+NmpE822bcNGu/qKS8RD2H9kMt5Krb2rzx597GVbcs7FtmjJYpswcbw11Nf7qDV9/lOf/qR98UtfkFHIwQHI00J74omnZHxU+WWsLOvjyGc/cU1wUc/OLsHKyLK+dXW3iU7Nxo5pFD2pfwz0KD7Hq/ZQQ+cf9B3qBOzUHUNejaUnx8n3qu3UXxQ0a9YcGS+99sILL9r1118vGpGxK+WWTdI/vv37tkQG68hRNTJEW9WX+iTL2F/DccQsGau0GTMX209+8nP1uwpbsXyZ9Qu2nq5TVjDUbqMaa2yhDC3uDvnV/Sttngyu0ZOm2oHjrXb4RLsMkkorLhdvLquxYZbEqe+yXLKkqNxGN0ywB+59yI4dPWI33HCDdXTJABDNq1Dr6O20Khk9KL6zZVjtkmEC3/jyl3/P4a6pr7O39u61NxQOrVSWV/jofU1NTW45LTMQBWqTWvX7tLSMwYDFgu+Xd//Cbrvto3bbxz9q73v/e+xjH/uwffAD77Prr7vapk+f4svsMDZmz5rlsgdluxgBC79k9gMKVT8uYHAQJjcoGuqXUUcfFx9DVkKP3nfUsPTVRN0o6OgNUDg/0WekvCsdcpY7YfwyRvXDDRs326FDR90w4x4SBjGQX1xuCj11yQhgdoGls5yuydIuaKGxsclqhQOXQ24wseoA47dYdMRgS+p/PlAnGqeLwqsxopDrrmMBvcJcf1JbQVvOf1QXBqkYTOSJ8dPEHqbLL3W8wLfgYWgdcVImuMDY8dUdnrHX3GnV97xC+6ovRgn70woLpFMM059zvEF4ZlCPvDie+77773Mj8stf/gNfuXDg8CHx73ZrGjPWXt+44fRdNIU++iDgQ2nE49ITIBIgEY5LSkny6XfquGfin0mTzRN3Jk1SDCmX8gOG7Dvp4nd+eLiAAwQy2sAxbRB3jHCSJuLzJH02j2xYNv/w+fGjPHy4+JbvCCcecGTT8Tt8hL2Ty6bLxs0+w0d+2WfWZetDXYOQ8+sXsIHT/LrxO/xvcgETnnxCOeZ3tqxsfuHD8T1c9j3riJ+FP/vEky58viMMwwBcMKLHemJEQ486v6Sc+pWUSXUoOqanzuXp+crT0RnVSHhSXchP7yh2MDAYlwsaKTanOMlFDNJnKRSKksfoBxvZvb2Ir+YCJmWd8qMqYqgwwkExIphmSWmZNTSN9BOq0tQpadVe4FjMkZEc8kgj72f6DGHAGbQR7d8lRuBLjOTIG+bJqA7xvJ7O5uQEj8+UwNZzfd1HZ8gLxYoy5AE6TTEnuiI9iqjPJhBf2TEi6vsFxHtQMBj96RVzpn6uBKnOolCVwWg5DBOZgjBUe0hI9XY024hyqZ9DnVbY32nDfR1S1E9J4DbLYGu3woEuGS8F1tZ80r773e/a9h07bb2YXpnamJNwKAfmT/0QljFzFG3LO7ghHM87+OIbLnCJz+I3+g3vwRPdGJEnKb9JQ19AkPlla1Kq8BgISUElDxQV5aFE3J0BHTHSx8b1PgkUcIIhBb0yM6KEjk/W7jLz4m2WqwvGE/AzCocREHVxuIV/4hKnVLh1uhCeEXrAQhtDC7QXbYSvqeEYzAIpCR2+1yGHEU+bHHSbcJhwA97SzBBhKH3waAQuuGD0kBFmvlVVk7f4toTbhtc32pNPPGrvehdn6XfIeGoRLPQvDK5i6+4qsuaTAxKwjG6qLxQ0WMupIXvg10/b7//+P9uf/dm/2YMPPqf4QzZn7jj7wAcvtt//g/fan3ztA/IftD/+41vtq1+9xT7zW5fYlCll9uqrJ+z22x9wIyC1HYNcjL7n+qfo341E6oRyoCf0Dg45SckvwnTBzqweyyPSiW7KSp7Gp21BDxin79CH6ANpNhkFmwv3MJb9xCfRcE9vm5TSabZl8z47eOCQH1pQMNRjTSMq7P3vWWIP3P+47d/7lgylUsc5fY5N/SXqwyw5YZQXd5qe6WfQkNoXBZ4bsv1eA2DK0Qse2oMmqDsOuN2DB6dvPLw8l1ZxUpsnmnKceNsLP6pPp4xojkU978IL/XJCTkdjACedtqY+obzckKH/OBklquI3S3hYPgVNUgcV41/T3h7BqDxIT1vBh1gW6jPMwm1Fabn4So+nh9+elEJULNxwQ7kVlsogYQlck69352Swr33tj+3fv/NtKdnXwfqtq6fT24XybrzxXbZp4xbbv++QFElmpbl5vtePfW2Twoy+wcZ9ZkIYsKmtqRTMyRgR91JdMPgFFzPJKMmqJ/VLvCHxWdJxyALx9AnUel+/VrDt37vLHnvkAfEATkbqtonjx/n9Fr+6936XVZU1dcI5JKh8lF9PZ7savt/3kHzjr/7S7lW848dPWdPIMTZm3DgrlQHR1dOhduiTwTvPZsweZ3ffc7/1S6k8fKzV3tx9SAaIcFjFLM+AjEjJOYw/+X613ywp/fPmzbedO3fZ2rXrrbZuhA9EoTZX1lTrvcuOHTskA3q8fetf/8mmT55gf/c3f22HDx0Q36iwa2+43hYsWqJ2LPYTqLiLpWlEk02fOs039I8aNdKmTZtsEyaMtfq6ah+kqCzj1K1C1RvlXryxDP7Lsr2EV074Wr7ifNu0eZv6gfAq5djpRnTPII7LJyGJw0GgCwZ3OC1SSJZslgEQtKb4GAO+yoB28T6h9sp59V7v6/BlloZxqhbGIso/xlV3Z5cvzzt69Bhk7Hyefkbf82XYotthZdRDWaJpvtfW1tmIESN8hoZ+kwZwSlT3Op9ljwEnDBMggD9B0/nO+6H4AERL38LA8cEreZbFASMf0fubmhpdZqg3qyrSBwQfPIiyoT3o0/NTCrxekwxPv7xvc2ok8DpM+h/H05eF6o19M7Q3d7Js9v1F71JqrB/uf2kXX5C8kfd9OWorPBC6o3DvHECTc/wGsHDxPev5Hs/w/I74+HARno17RkC/fdaCZwh9mFEI0mB2AQvPCCM+Qg/jhPzyXcATaSkjfkee8cyPfzYX9cm6/LgRh2fWv1NYfpm/KS4ufmfxFs/AYbzHt7P57Dcc5QcuAhZchIfLps2WEz4bJ35n8+aZLQePC1jOFobHEX62tNnflJlNF2mT07t+xyb2lJyjPMUExHyTwMjFw+md35E3edFJUSiZ6kWAuXJBB4cm1WkHh6DdATt0YL8SJgXGj3+VxxiAtoO+Q4HDe2HylAMtR3k4bn4lLIs7njiHKRfum9czCkJ89/jybrQgdFUexgAMK0Z1KSoxJ707Dvw/CSV9Fz4cEuXhQt+ZmWBXGeAb2GCubOjjHWOCfg4tosigPMFcUfiJD37cMFB+KORCvt7BrehGAjfNWKTTqhAGfT3dFkf8MmLvI0tS7Af7WZqWjoSFd2/btsMZ+3vfc4tt38p7hY9okR8jVKwfRwk/g/+EN3wWZ7jUGmdcxKNeUTcceSHMssYM8cA5DnxGX8AziuajsfFb+Tie9O64p71yBl5qtzN8MAnQNJrmsOo7LeN1ygljhxMY5GlH2oj4xIGuUei8RVEK9VcsfLPPh71MeHDJjFN5ORtLWcagfJSmuKTcOju7BWuqOz5wgULrCqtcjPApQLRQ6qfy4OlbwHbqVLPSMitVbK2tp/RMo7F3332vXX75VX6z9QDrnIukTA9J4cNgK6xWRUZJtI23hpqZdmR/v91x+2P2t3/1C3vqsQM2bnSpffCDy+zLX7nOPvfFG+zDHzvPLr1yks2cW25jJ5iNHV9oEyeV2qTJFbbivFn28U+8R0rnRKtvMCkHLLdDaeGixBoZIOCfPiOKF8woIq6QGMpqmiVxZVJ9BiOEDbKcPqfqqs5nqAZsRJ/BowTQhmy6Bw+Dwyk/leRRBqVUQUcTJo2yUaMLfb8Uk6Tgi9Nxrr3mCrvwgul2/313qp3brVOKNf2C9qQNOzvSiU8sx2NpkUPi5SYYAhaBLVj9V/pO4XLQIm0ZLp9ugzbdgJaPPPId4YyY68VGjhrlyteTTz0lI7nXB1DOlEd+vAk2IYvfLMeKvhXlBYzshYOPOL+Qi/5GRZ3eVXfW6rPpnXzJi6VCbOY+fPiADNo2G9mUu6OhoFiGSYcUzB4pkkestb3Vj/blfgpGhDm17dprrxPfrbG//uv/LcPkiNVVi/4KKq2qok79hVOWiqy+vlEwANuwNTe3CD4USQwp8Cxc5eoHX3WFTvLAjw0W/2N5K8ousOKJyxIujJnGxnqfDfjZHT+RcndUWaBkDoivvcfe2LnbDh48LiOdGQb1Hfo9uJA8QonlVvRLLr7EJk+ZZqufe9Fq6qSIllRb/Yixvmewq7fT2rpO2iWXLrcjR47bPXf/wja9vtF+fuev7X//7d/Zxg0bbNwYxeWoZWYHh7mHpd+qayvsj772+7KHCuzRxx9VvViyWOwDJVAbdWqQQt0memUk/k//+I/siAySv/jzP/U9OAvmzrV33XyTZES1TZk2w8aojPr6euflI9QROXiAzf0zZ0z3o5rpL2zC5yb0ThmC8BTkINQDXdBX4CmLFi+xbdt32KHDh9Vu/eInHAkueSJ6cboQbjiCmVkU+ilLxFjtwOCUD0oqDrgPORcDESjLzlNzdBY8mEEu5DZ1p11dhuZmkdOsMoM6ic6hL3CHAQ48zARy2hZxOLmMu1daWlo8rctNee7igifSJ6DppBskFzC4ngL1QPvAKw+p+dIrMMRvBfgeLsHKk1kelogSDp9y3UNtmPJPfYwwnMfxZ+qD4eEDqXzSqhxncrSI8lG/4b1YRiT5Hjx80E/6uuqqq9SvJEtUIQbj0BOQEfRjZAltVfSxj912eqM7PhhOvgtkBDCJiZxhSsGswkce2Wf4d3IgM1XyjBDHnS1NhCXkpXSERdmE43mnXvE74INQGN3Id9myeA+f7/LDoqx3clF+vgMW3Nm+4X5TnrgsfP8dmOJ3to1w+XkEPPzGZ+Nnv4HbeI9n1rugyIWHe6f3s7lsWe/kop5nqxNhfI98svk57vUkDMZTigCXslEtRrtj3StWybndhazjl9HiI5uqTy4v/6WivDzyyfUdX7aiJyOmnOHN+e5DReVWWFlvU2bNtz7yKZZyTTo5iVtnIIz0kI6RKBRSRlJ8nb6YOzMNjIAJPDFJMayhXju4faPvLSlmmZMyiD6ASzMSidZheDA3ZmKij/M7MUvwlZgX65AHCkr8pLDZi5dbv5ROWDfM0OFztPFGzeVgblKkyob7bO+2jVYqRalIvxkZdJqgnoLBl/lgqIl/MOLu58uLGWGQse67SILUl7SV1dusJcttuKxScGCUKLmwI5NDpeq3jDgb6rHC/jbbsfFVqyrU7/4er7vPuhjLZsrlK5VnuZVW1Nuql16zeUtX2Ps+/BG76+c/9/PuhWZramqybgkM4EMRQFNjIANmjYHk4co36CnrCcM7zQjnMSPLN8Jog+BF2b6R9bhIQxzaOYwSHDGc34JzPRGECGVmQVwAyFMPjh/2uEKW80xHmtpe76GYkQfh8Dv2j/Ab4coUvBsUhckYR5kBbp/FUhuhhGOsc9dARzsbUk8JzxgdLLVKm/FRKkNxTXWB7ml7DyLwtNBFCQXbGKpppkyGtv442QaUUHfCOe7z1VdetRMnjtpnPnubnWjeLdppt7r6cilAjHwWCRbWn6Nkltq9v3rEfn3fM7Zje5utWD7Ofud33mc333SllLAREuhs+mapA8tmuAuEAwVYAoWiyMxRh3Aj46O6xKZNH29Tp45S+dAkG0RLrYfNyI5TtRt/0V5eQfUvhK4IkP0jLNnyGUE9oSPkoy93Ep69xcnG80pPV3TEG8E9WhC6tStCORpA2hKdJUPjx020X/1qg5133jxfgsRI+vBgkU2aNM0eefQJ/S4V/LMVXzKtvEZ4Z59QwqnLac9RTv2KmSYMO/iB/tHDT9ctHO/x22lILsKCbuM7FYLucSgUyetbLg6zB9AKNAxv5CbuN7Zvl0J6s7VJKUv5wKtIQz7yemXvCIYGhgW04ktS/Cu0nmgbz2gwabkMEki5JBNjhZ6Hwvn0k4/bpZeeL6USBfCk1dRg/LbYutc2iBbrpCgtU5uWuTFBHyiXkgRv4ghg+JYvIRN+a6rqbdm559mqZ1fb+tdel+LMqHalHThw2I4dO+4wMtrLqVLM7qBc4xn4cYOE+skl1KguDj80wKBQ6tOuyKl+fE/tkgZwcAsWLrKHH33EGkc22qQpE2W49/vN6GteesEmTRxjo0fWqe7wH/DNE3qst/LKJuMkrbHjJtnf/s3/9juSxo0d4+UPcARvAct624SXChkGDdZy8pS9+93v9f0zb+3eZ/fc95Af1btw0RKBhhKvvlFaaRwIMXbcaNW1y+6991dWW1+j36NUpwE3jktEYz7y3ie+5f26ypoam+zJJ5/y5VzXX3+d7dm9x1Y+84zt3bvXuBWei265b4SlPiy7OrB/v+1+a5cb2AxkdHR227nLVtjI0WNUr2q1TUfCEvgSHSAHqisr/NTF6dMm28TxY2xIsPf1dMp3Se4wiydJIYMGkiVdr+CnjxIOPbmcVLuRH3ToBo0io/jTFuAtR6LyDBgKJz5Qo7ZSHO5N2bVnr23cuMkHVzhkAJpFD/J+AgEoJQYL9UIh903zHtajtuI0tgI3iJ2PiN9QLrDRH+jDwMJv6E0Qeb7wVn9SBiWoHF+tAUyS9xyBLOC9XL8/SWEXXXSBzZk1Q23aI/hYTsjgrBIrHvTo+FA+kac7/SZM//TOHi7hXX2OVRYs6VRS8WvBoe+CUnFUflmxvfjic7Z8+TkyhEYJUtSlYtux402BV+hHRr/48ovWI5piBrSQgik0nqncVHD2Pd9nvyXmJ4UKhp15x2e/R/zwuEBk1uMiTjYdLuIEvNn44XinbIRhKA0RN2CLsHDZsuKJy9aD+Pnl4uI9GxYu4obPpv/v+sjnbC7gjCcuP33WUz4+lKfsiC7fcYEjFI4sPt6prP/KRbm4yJtn/I78cQHn/xeXhS1chEV+2Xx5Og5oCxRelA51dldRFQWhTafRm+KRjjSkTPGEkfSUdybh31PeQS+E46A/GAy38TLtXsC6cym+fHUFToyD6Xy1ij8DtvDUIZ4oi7QJbcWoI8szWLLFk5p4b5cjD1dC9Q0mxLnn+LR0I43gsJyHjZYwPpRJHAo5tICwFFTKjzrlYMqDKxyw0H4++oKQzdERDN/pSgybZ+AOxZNBjJKSMiuXhgXfZMQKD2aVVFGFFwl55SwjEL6KwaYgCW+xaCkI7DNh6RJCRoxanFBUpdTQFQoXp6T02+Ejx23c+LE2ccI4Z5iHDh7xTXenWpqdoTPaBp6CFnFBi9EOPMPHd3y0M/UNfJCOMPKk3eE//M5PE2HetspXGHMmjuEGrhgpozx99jZxoakyKMubxPEEtQonGBUIKQQX35UohatM6kF7ASOCWHHckRai1W83hIUb9CEMXxeAjCqSpzwj0v/xgx/al7/8+/bVP/6a3X//A4KfEegKb8N0qILyJj98QpPDRxj9iDs9YjSspbVNZaTwaimoPisjgdYiRRHlrIdjb1c9Zbe892br6GqX0FNfUVyOuh0ekrI9VCn4Km3jhr3219/4d3t25TZbunSc/a+/ucU++7kbbcIks86e3VI8D0oR7rFiGdqsc6Z+UhtUxy6fWWDvWE01I/gqo/+kBPMpa6gvs4pyli6lZTPlUjDY81Akz34qX4uueqkawhtL5hhtTcu1WBqB5x3lCM8MITSd/kCK/jlewVnOe5skZYClZrS505HahH0gXZ3NNnv2FJsw1uy1NRtE4UVWzVLTvlYbObLcrr5ymT14/3128th+X9qIIcXpPtykziwpyiubo2kW6A4FEeOS3uLtJU95QaO803aJDlGYz9D+2dwZ+UFfIST1YdJAG37/Ua6u5M+yn8NHjvoyLqd/hTticghSKqVNeABeN0BEF8TLhtPH8J4HSZVB9KvkaCdF1k/KJyHVZeZkxoypds1VF9sTTzzkMw9sPMdgZ1DDb5NXPJabMdvdNGpkWrIo3tXXP2gXX3S5vbFjt/3xV/+HfeJjn7Xf//If2Z9+7S/s85/7ov35n33d/s8//au1trT73iMu5ivN4Rs6gNclPIse9J4O/wA3aabEDRPq6K2FF9ySF8witrU227vfdaM9+Ot7ne9xKhJHFxcUltmON/bImKoRDZOWkoRHKZkc6coeRAyfZecssw9/5GP2+1/5mrV2KM+KRhs/aZbVNo60ci6fLSuwmdMm2DmL59nP7/ixTRw3xj7325+yz/3Oh+2+e39m3/gfX7OetjaTTW9l4s0YEQXK/93vvcVmzp5lP7z9dh+4oF/XqF/7hZGqZFWFjErgEW2uOGeJffl3P28vPrfK/uBLX7Rf/uIu0Y/qLojBLxc6MvvBLAnpK+XHSoltqK2V0dVk7a2t9tratcIJfEkGq+QbRgHtRRt3q+1q6+qtobHRb5RHDnCnkJ8wKWwmXgd+hFmlZzkrfBG+ygABM8/0HWaY8f0MpNA/6SMqU13U8yhW+7lXHwcOTuAD5wxKIMfGjhmj/tnndUH2I1/dSBW8wO5LaZU/8sGPB1YfYgkY+zuZGYHmGcwhjxQ3rUTAne6jqm+atZF89b6X68cQlt7f1mdFK4TxnXeWBAMnM1Dev6A78UZmfImCV0QlCT6V+t/b35N8SDqQJ/AyXYeBpocZiIT/9AkHZX7ITLmMeE6Z64f/F5cpHToWcjEt7Y26uVHijZLz/I4KeSVyz0iQ77Jx4pl9j3RZ/06OuFmGg8dl0zizy8GYkJPeSUt8nln4g1HxzjN85JnNB5/vIl42fvhs/CgzXP7vcNn88JHX2Vx8e6fvZ3ORb3jqn8VB5Bf1jXB8uGx5ER7p4nc2PPKKOFmfj/+AJx+uyO+dHHnlu8jzndISnoUtXMCmGClATyx9OjjBrVKc0ogitITwIH6K57OCDjeGqmiJDqWPLpxhHMqSqGlJ14AYJaNR5mt8+6RklbP2VBoSm8nSOvK397uoi9dNQhXllnC+ezgakeDyo1y9/gmHXiePkepHen77CLzgxXiBKfooEBo+cObg9vIl+BPkwZhoE+KIoSu6Mzu5wCd1Jg44Q7FKCnDqh4TTtihVKCuJkXPmv5i+FFQlBTAXSJQdZXod/JsMHDEs5YY80HPIZ7HKSlTGoARPFRe/ISCAUbBIQFJ2nwwRpshZt3v02Akput22cOE8feuzcePGSkloVnkDPhqVBEI1heXKTbAHTfIb2OJ3OMLjCR4QGChlvHubKW42fcQPl/CacInrx7AKnDpeaYuED9Yp80SoMWMWwgkP3ml7cKtCaE4PB2G+NEtPDJhiGk/vLPPqkRGKsCWc+BgrrKMO44RwF8aKSxoUKnC2cePGtLTl2HF7/Ikn7fiJk073jBA6yeAEA1WlvumpLJQHRocbNyqjra1deK+whhGNtnbta/bd73zfvvvd/7CXXnzF49E2R48dthmzptqMmZNFBmkPFUfcdnRQR9bNV9jddz9kt9/+pNXUFdqf/tmH7OZ3X2FjxrGO/bgMmWPCF+2ruhejXEvxEH2gQHBxJXvHmHFSRq7E19cyY8heGTaTFhiX0/X2dHpccFJaUuoGAhWKZTF++ICQBeo5YYuRxzTrqLor3zSaqu+0tVCDB0/xTnj40/QBT3DlG0VVP9VuPtIp46m7q9Wuu/Zqe+G5DdbVwVGpLC0rkuLWb5ddutSaRpg98tA9qk+3K4CqsPoWhq3yVN/xE5lQ/QQwCkBasqc+Kh/lB13iCYMWg37D47JP/BnemFyWvglmBtLLFO9BeeK+JTZF/0BKbJkMVZa6uPHgsc94ssBTD3zwSsqMMryfKTawOgxCO3Gga1zAyCg7o9bM2nAEMwblBRecI8Oh0P7pn/7OGhrqpAR2yjjpAksi/QKrqKx2z0EOnKD0rW9/2z73uc/bHT+70+n4yiuvsu/8+3fsd37nczZ9+gyf0WIPwYsvvmh33PEzv2+iScqxw5qDxeFU2wjD7qGTVM8zuPd+qPg0vc/EYSHDm9WG55+3zPbt3W2bN8k41XdmSidPnWWvrtkoniYjuaQsKdqid2b8uLtlgCOTRVsMQL3v/R9QO1TaI48/axW1o2yosMoq60Za0+jxLhe4n6KirNCq1A9+dscPBE+vzZox0b721S/Ztk1r7X99/WtWVVooA/ioL5+FH9GXv/C7X1T5A3bPvff7QEVXZ49ollls8X/x+C7uIlG9OVmM43ovUD02vv6a7dn9lv3RH/2h1dU3qH93+swZ7Ui+ba0tvlyrqoJluoXqp7Ve59fWrpHh3eUGCjzRjWeWwIkOoW9uUudW+mPHTyqfAecfLBtlUCrhXzgnrgpijwm/MTzotz54A+3otz4IZrWZ8me5lxslapR0vLXaDEAVBwpkIIJ2pK18YE/0iuN45ZAHPhMvfo28hb/SzvV1Dd7WKPrsRSItB21gqCD3gdd5vsp3utZv4CMeDtkEXYULGjrt9Ak68iVqgsnpTvGhQWZnGkc0KJLqzmBNjvcgf+AZZEP+PFO+qT9m8+c99CD9ojiHJ/4AABmGjEv7JyWzikplnNC3atR26IfJWANHPFOe+sFLdOB8j8tFdB9x813Ed8TR0Ll3HGnCx+94gmwIK3ykd2JTA2bzy/oIi2fkh+M3+eJxhLuSlDN0ErITPJF/FobTBJDxZysj63+Ty8bJxiWv/N+Rf7izfcdHe2TDI4z6ZeubrXc88cSNb7yTBy7gjXrn4yDKxWXhy3cBU5SbLSO+ZZ/hw2XfcfllnS1N1hE/6/PjRrgCVT+YGp08jf7R2fRB3eqMR5EmDko+v5VEipNwicLPCCmzBUrlSiV1VhjOb2KXctTVfsoqxNRLhD7AgBnhsjCe8QnfLCWAoTByh9DskPDE0OF2WOBjQ2scKwhz8DrkYCMcH0oh3t/l+Z7ihGGQHHDBYwSBwwcM/EJxSCN8OZr18AJX7l05RvGQR9Fin0kcRwu2Ob0D+kn9S8pBT6/qJeas3zhXOHJxE4OD1VOXNILCmt+B3i5F7LWjB/dZrxRHDDtGwrn0iROSmGrwwwGUGoOtSwKbk3aaRtZZe8dJmzN7hu3ft1fCk1NSFB0hqXIdPpUBowfnQa/RP/LpJcVNvCX6RL6PukJHkQ6fffd8BIMbvv4lcJ+UtMAzMHA/gc9mCT6Ua4wH0jMCy1MRkzJDuODyDe3CL6OAhLGJ3U9fou3hqYqj2B7GyHova+2ltPBkmQNHRIIb2h+lG+EKLJUSZIePHrG3dr3l9YtZaPI6XSensTM4YqQPOkGB4o4GFMR//j//Yv/zr//VVq1+3p5d+bytXPmc4qYBjBMnj9iK85dYR/dJNSmj7Gr2/lKrrpxkG14/aP/0j9+3ta8dsGXnjbHP/s6HrXGUcFMieIfoJ+wnkoCXccpSiIHBHglF0XYBG0q5JV+K+qDwWVQpA7dS9S+x1hb1yXIUMpZTtOi9RL5USlWHwqQ8QIkgEdrQE8UEo4aRRmZG4tJN76+qN89QHBJNJbzoxd+9nfUAZ4m+CCGO0jBaLgVBDQVGFTxo1VXsyem2mTOnqDyz5uOtVjgk2iwQP+g8JmWtwD5+2822d9cW27l9gwzJYfEY9UPlw/HCdCc8qgYzcfAmnPc1eWAKj4unt6s8LvpANk7yiqc2g2ad92T6Ci7RMP0bPqJ0KnHCxEl23fU32PMvvGj79u8/3c8SQIqkNPz2w0KgeTnHaeAQpkVmOUf6M3CJd6uNiUsf8jZRxozOsqwG5df7j+hq6pRx9tnP3CZluNn+n7/7G/WxYj+yF95YWlYpntFju/ccsEcffcr+6Ktfs7vu+rlwN2TzF8y1f/u3f7a/+Is/sylTJ9ptt33EfvjD/9D3n9n3vv8d+8hHP2RLli5yQzX2DAJP9Al+8wRmlgipp+dwTZuCi+RTfdRm6ofQHLfL11ZX2cIFC+zee+7xUXh4+Y03vduOnWi11vYu9U8GWaA/DK9Ba2s5LoVeSn5vtxT+Fhs7fpzd9K732LPPvWytneIBZfVWUTPGjp/kqOQKb4La6lK7+KKlduTIYVu7ZpXStlh9TYl94qO32IE9W+yH3/83G1Eng0R4pm9yo/6ll19pvy2D7eVX1tqbb+6RnOLErLQfjTrQRmz6L1ff6unusCsuv9iuv+4q38C+adMm++hHP+qXDbI5vFGGHEv8OAqZumOY+Cyk+hkDBUcOHbK9e3a7Ql0tHDDIQP7ClvNbLjmcMnWay8gYgIM2nRfJUOL4YJT0YdEk+0uERB+4gX9CbSyLTceuS34rbRgr8E3fiI2syskKeAL50s58J9/m5pO2afNG/w5cyLboF/BC6JOBjsqKSj+FktmeKr1DA9AGTw5qSpcsVnoZ8ALvCdCQ4gATfYO9Jshc6ufLGOXDkcY9PEtxmR1xQ0xhGD7jx431Y7o5MRCDBLoRF8q9qzz1H9J5X8w98dQlnpSbylcfFDqgRy/b65vjBYrT0toumuixsvJq5VumdqkQ7RRZV3ef6ye4xE8YRFLdPv7xj30jFUIBiUHg9d19KjwKSolxEZZlRpFxvDtzOF2BHJA5F2H4iJN9hqPRcYTjzpR/Jj0e2AP+YAJ4HGF4vodVRhoUZfIPhsEzmz8u8iA8wnARj7zy04Tjd3yLZ77L5sszYIvf8cx/D5/NN/9bhIXLwonPloXLhocPnAScWZ9Nk++zeWfzi7xwETffRTg+8J912XTxzLosrLyTB++0/9u+Cx7l4HCh+FZXcrt2txXJ79u+0UqGOYIUZUR1QI0Qo/LjNMnD6UWdCPwoLwQJjAgGxeiGcveRK056GZJyfaqtw6obmqy6vtG6B6RoD6tuypONbyypYgSPkdi+7l7rEGNtd+OjS8pilwtiZiNQGhnJLejvto0vrLTKItGt3sU/1LmlhIjZMSPCVHbg2o1B1TstEwFXCVYfPRKzQRHitx/HWiBBUlRhc7g8saTc+pREVdP3lMaZjyqvFtS7mDkKVHe7bVv3ihX2yFAYktKncD/fvYAREEaoClxAcAIjZZeRL0JBf+USKGTYKwbVV1Rjs5euMCuv9X039HrKKytWHoKx2HqtrKDXdm97zU4d2We1Mu4G/VK7VE+OSGRauF915xLIXfuP2hu799hg0YDt3r9XpRXby6++YtffcI0bkNVVNV42SyEQJiwDwDudCHeACw6DLwQdEhZ0FGFBa/j4HfF4xu94xwEzhbhSpzBoKvfFn2kEL42qsv6X0TfCOb46Kb2c9IQyLcNOiWln6kMcbmjmCXVTF19KxppftSP0xkwKAtuXWKh8N6aRKhJgvlGbuF7HAmscOVL4KrVXXnnZhX5NTbUtPWepTZ02RemYwUlCG1xEX0OwhPKVjNUiz5M14N/61rdsw4aN9pnPfMI++MEP25VXXmPLl6+w6loEs8prahA+RMtl1IC6DVt1db29tnar/eu//tJp5zMyRlZcsNCqakWzQ+2Ciwv02BsDfoG/QunAXKLbtN6cAQLRimgkCXD6VL8bIRgE4AxFAbyDDwS4308kMIibhHtBUpAk1OOZNilDHzlhrgQokdA9sIMb2ifw40vA9Mk/80FO4AhS4d9JQnJMMNOApKEvsU9qcKBQClebHTx4yGbNmqG+Q/SkgE+cMMW2bdtt23dwy/a5rlRzqpErRN7HgYMsoQjhAFgIoDwBkvhgBkbC5KHXfBf0G07R5VJdScvv9AxaSMarj4IqJodLzJ412x5++GGbPm2azZox3XEBDhI+khLLG/Tj+6b00b/oP/Ca9sOQGzI8Hfjheeg/ZjnAP8oqhvaDDz5gF198njVIkS4wZg069F3Ka0e7TZ48xZacs8Luu/8h3xtSVz/C1q/fZHf/8h7f9D1z5hzbu3e/1dY22K63dvtJSP/4D39nEyaMVn2Grb2zReUxusxJXB02cmSjLVmySMreSKutqVJ7dThcAsefgV/nBW6AiEaBnT+9O84VTr3g+V5f0YLvUREOGYBq6+i09a9vsEsuu0xKay3Ysl/efactP3e26ix+wYmE4p6Q3cBgsZVVNFlldZOVlNUobY/Nn7/AHnr4ET/xav78eb6seFAGQ8vxQ9bZ3iw661J7FdnI0Y32ivglOKIvLF403+bNnWOPPfaovb5hg52z/Dxb89o6GfUtordSGz9+vO0Wv33g1w/Y+977PsmkQvWRCuc3KN7wDo6FZ1/YxMkTbfmK5XbtddfZ/Q88JONnrc2bN8cOHzrogwH1tTW+7KtOyjn9p11K7anmFquT4dJ86pQ99/zzPrMCHD/+yU/sjjvu8LtcfvGLX9izK1fa/r17bd+eXXbzDdcJHxgeDNAwcCVDTDhFyVZ3dty7wi6+T5tgsINveKDTkmSmH9IA7dGHxCNT+yUZAZ0hP2lX9nVx6h0G2T333e/3b5TL6EAWx5G93EUCTdeJjuA15AMV861d9MhsCoNADELigAFdIuQIKy/Ahyvu4t/wVvoF/QOnWnl+1Mt7un4wy8RsE/0BXkXeo8TT56otr7zycoUxCyk+IhqGv6UuD+dMfDL6MjQZfT/6qZiL5ATLchmcSisbfC8pT48LXRf6LOLmzVusrrbeRo0ao3LQwUtty9ZtZOeXw65+/jk1jJpKyYpuu+2j3+DD6QIFgHcONQ6VjjBcVqjy4Defst/x4UBmxMedSfv2sniGj980NA3Ibxe4ct74MCx9pyEDnixcxInOHz7CYY548sD71JjKwPMdl60DaSNfXDa/iBfpiBc+XMARLhsn4mXjh8tPE8+zxQ2XHw/YqGO4yDO+xZNw4AQHvEf6s4VFOjyO37gsvJFf4CXShIu4kU/Ei3KIH/ni+B55hot4kW/klX0nTaTL5hnl42AYbGxEsWPNZzqvfNBqSs0O7dxifR2nRC8FVorSJkOC/sBYpi/JUjacblUoBgYzC/hT2YJbyg/KgI8mFZdZn4TEkRPNNn3OfL+UEMWbuxVgfK4QopQobz96FLhVHeXqTIg6qMaumA6KiQDfWxvX+O3z7LEAPtqaOnpcwYASgPO85OlDzFCgbIbR4gqVykYQDg6qLYrKrGuozKbOX2I9Uu6GJfDZ0IhLDEo48/woY8hK8IO99tbm9TbU0WzDUg6raiq9vH5VGCMJmGHyzF5w3LAyUG5i6mKWCGL64ECBmFpVk81ewk3y5dYveBKDE8Pu7bEKdf+S4R7rbTtqb2151aqlEBSorRC+pWXiMcqnrLTKelRmmZTmHpWxfst223v4lG3budWefW69rd+wzpdvLFtxjhslrB9n/TBkwd4elByUTIQCFYUmAqfgM/AKHsEp/IffWZfa/gyPwJEH4fGNdORF+3BUYiiEKZ1oQE+V6AIPwafI7nu7uv1uBwxXboZmhipoAzwh+Ekr5PuSrLRuWG2o3ygIvnRLZTNa5zDpjzPhMcioE3X3PKiS0x5KDfQxbJMmTzZOSdmzZ7fj5/23vlfx00hwKPHRvwI/UUfegRUD9dvf/rbt2sV6/D+2Cy+8UMrbOGsaMcrLLiuX2SkD2+mKuxakvAAESzB27HjL/vmf77LRo0vt9/7gizKUqm2woE09hsvW1A7CVWcnghzeXim8cQ8OfYK2ZHQWRaDBYUUxYTlfQYGMMykrJRKQQ2xcot9RF8dNagvuxfH4EtgYYAh2h1W07PsEhNcYUUy0AlbBXHK0OQpE7pfTWMJNwg/9O9GX6Jnvkrn0c29G2tbjgoY0Kspywwd+vU7K3EWCvU15sowMuAtszNjJ9stfrrSGxhE2YdJUhyKOKCe/IvEc3zCuP/KGTtLMbqJt4AIW5wu538AfMiDr4rfHB1+K52TDM+c9hp7QAzO83q8IkoceuhX22po1duUVlytM/AIeLAUwGXeiI39nkIeRXH4nfoYjD4w1V8a8IHgS7UofDT6YjnnfsX276H/Ypk0bby3Nh9Svm61SbKhK7YiyP2b8JOFrst1zz/32k5/+3Nat2yzD75hV19Tb5Vdcbeecs8yefoqDFHbY7Nkz7bLLLlRZ3eIlnCAn4x/t1keY+62jnX1R7FXgglRGyNPyFYHjdWGUHXj9MBOlShuuEy24HFCbuCgQLUJbTgu0k/qOHsJ1iZ1qbbVHH3/SPvThjwqn3OA/ZM8887gMvCabMK7WKkqkePZyLLHwJ9of0TTZ+oZKrNdv+q+20nKOKh7wwYHLLrvUGhvqBZyUdvHugmEZwKXQ/oBvJt/w+mbBVWgzps+wLsnChvpKG9FYYw8/+rBt28HdPl32/e//h4y5eps8ZYotXLDInn/uedu+bbudt+J8Gsb1LT8FUu1RJp7RJdiKZfQgV5C9119/k4yfV1WWZIhkW293p8+KsGejRQYIxw+jwMOvMchnz53n8pdLLl9+6SU7cPCg80PuPqLd4ekd7W0yiIp9qRjGDRv6yY8ZYGgNzLqhJ5qCx2K80wY+iKbfGFL0f4fdjYK0oiT1c2iOnqt2Ee2zdIxvzAxhlLy1e6+9/OpayaJ+X0pGQyMvT6kuyN8RwvcY4bazo8N5OeVwBwswMDtC/sDAb4iFFQVuJIlmWP4EP4EeMEroF3HCF/X2Xgfc6jvsF1GVfbAVWqPPU5cGlcGenxuvv8FmiZ6ZIeZwGnhXGmBJA2Eup5wYSa0QsuY/fikucHKQD3dDcfksg4IclnP6slb3KW1Zabkfpz1y5CjJEU7k5CLYMtu0aYv3+dlzZtnjTz0hGu1zm6boIx/58DcoK5hJCFEyg3kmQBKDSuEZ4PSbV2dOOc83PO9ZoZ714Xj3DilPmnjP+jPwJBdl4wiHsPLLyrqIzxPiIT5x8FmGG+n4HT5+4yINPv9b1r3Tt3w84HhSx6zLT3e2Ms7mIk9c9p1yw2VhC48LGAI2fPZ7hGVd/M6Ph+P32b7nx8Pl55vvgC3i8MT/pnYOF/Hi/axe31luAnNAceM28iIpKxUyTI7u3iHFt0sZpxEWpm6Vk184RklsYlXNhGDRp7wzJtGg0xhKC76Yk4XSCEKvLJCOHgnBSVNsSAzML1CU/E2zD6J1lQFDiREyAeIb2BFsCKwkpMBHnw31tNu2NS/4TEmpYBZUPhLlxxDn2jIpI+nkDWCivjAanuCFo2hZPgQDU2FKJ2YsIdYxUGxT5i22LoV1iImx/wLG1yfYXcESvJyQIZGKxeAnlO1/Y6sV9XZYlQwErDX/02cfBFD+vpSCJPynujkMCnOjBOZXWGYFlY0295zzbbCU07eSUeLwKz4zVtUStvve2GDNh99S/dusTGmlJ+YUWTHxQeASTpWmTXC/+voG+/TnPmnX3XylLVk6Vwx9yDZv3S/hOdrmL1ggI1QGkxh+WpoDv2IpGiO6EubgUT5wBRzgDn6BCxzDc3DEwxEvPI7w+IbLvhMHpYQ28PxIk2t/Fe7v7vXNlzHIKGHmRIGuiIJb4jqNK633E/0V6zdVoiSWb/GNOPEd5/fZKAyjkbZCOWWUjHdkCbQTByhwQAJrnDma94ILz7dLLr3Ypk6d4iNuvpZa+Ue9KAMcsbwBOAlnoydy5OWXX7FHH33M1+DPnDmDz64cQdsYN0MFjPorTzeUEPQYsWW2dctW++Y3f2SLFk/wWa5RYxpE7V2ivg49k/KXRpeL/K6E4WFmv4tUboOVldSpjYts/77DrkChEKA0cgEhnjbv61U7D6v+hUnpAOfprH76CrM0FU4XaakEhrwUg3RTo/d3Yd7r+vZ294dcyIoUwP9BE7QJ/Ic+wIwlv72HK7qn8HjINXiI+uZAt+pX52vtUcLGjq/Xt0HjZnk28xYVlrvS98ijT9m5y8+3yupa8SDh3ksGP/BCwQN/CXrTbwyfHHheJg6YA8agdYcPeHNxwvHd6+j5/f864qNAUU/iYcyhELJJ+7FHH7WrZJSwXAXf3UNfZrBI+NULNN7TnU7vYiAFXh04RnmCJ9IvcQGWSvNwsWSn8T179vjdGMvOXSTFlVOyOqQU1ll/T6doXLxJdDZ12kwZyZfagvlL7aab32ef+q3fsVtueb9oqFqK8GEZxP/ieBs/boxdffVlgqVHcPRIwU97CBhgYY8gF2b6nhX1JRQ8Nvjy9MGGHJ6iXZMRHL+BH9xmPNSQe/fT6tRXqdSJ5hZ74aVX7f3v/5CUXvFKKYEvPP+MjR9bbbNnjhXy2sUvBJsUv6HhUiuvGmVFpfWiA2btgXfYlzetXrXa2lpabNk5SwWbFPTCATt18ojaQYZDV4fqUicYSu2F51632TOmC7OSgwW9ortGmzR5oj388ON2883vFr5u8nZctWqVrVi+3G666Sb7z//8kbW2tNpFF1/ss6MMbtB3KqoqpbiXWlt7q2CHbhlYLrYbpCCfOnXC3tixzZcrslSthk386gksd8KIS6dUVVmV6CTNyuy2z3/+8/Zbn/2sX974yU99yj70oQ/ZjTfe6HezbN+2RW1dYAvmzRLflOySYcJeMOeh3hZphgIag49DVcg55Ci/ORACfuj9E2JSG3nfUULoMdF9mgWhH8cR9m++tcd27dlnrW0drgOIGK2ru1t4aJdSPtLvIuFo6kQLqf+EUcL9TchrBopYguuDn0qf5HfSO5z8FUa/Rd5j2MGLWS6dBpaKfSCQpW6jmpqI6pvmldLzqKuR4Sq6+dSnPu0z5dzzwkwJdYllaQEX/d0rzv9Oi4knnOYFaruhIWaZ0kxJollwleM3wociqU6ltkV8fNSo0X64CTMlRUrD0j3kL5fEPvbkYz4wwUZ5SnV3psMkD1ChtGc9LuJk37MMK+JFWNa/rVKZMJ64bDkRHkSAC5jCWCFOGCTZfHC8R374bPz4hsumJSwRXPqWfc86wuNbvs+G4wImnlmPi/jZNO/0OxsWPtw7vYejvKhjtuyIG+/4bDnxLQvDb4IjXISdLX42H1w2PBsPH7AG3PEbl40Xv8Nl0+U7wpwO1GO568I3oaGQqOMi7FDSGBlmZJ1eTd9SInnFwQBheYuYFlO2zILwLsh9RIjREDYFd3X3WqeeMDSYHwr0QE+XNR87agUqAyMIGFAQWOutWuiPIlRHMdNEkyjKjN4zUpTu3+GZFAlYdvK8o0j6CTKKw5Pf+uCjK0mYA7oUL8HK5j+eaZO+jBUJqvSUgihY47QuLj6i7igE3cLFKQmxo8eP+SZO3xSqPKkjYyso/X5DrYQIM0SkA06mt6k/zJ7RMdoIAeWMFtjlGNF19FIbfUeppi1gw9wDMSwhy03Ee97cagViosMyhpJAUFuprizZghEOy0vM2aZt22zc1PF26dUX28JFc+3qay6zP/yjL9n558+y3Xt3e70ZqWJN7xnFAAXsjMDBEc5vHPAiwMLAox58y9JXPv3RhrgIJ4z08B/K8JlaKZQFKk49U6SmNiei4MCg8Ol2FHYJ7xA2nWoT8EnayD+e5M07tIvB4cuz9Bs8o0Dz7kYqQlbO9/EINHAJPGkpgpQ8AeRHVIsOmSHg2EyWAXCpGQcGcFcA+y0kJRIulJY64jEwAi/8TvXstdWrV7nBN2/eXBee6Rx7ZEy/z5IIdNFPgfedsvIatU2jYKuwX/ziXhsztsI++OF329QZI2UkH1dTp71EnKrDKUdgt6pGeZoUDylPo8eMsUMHm+2f/88P7a++/l37539aaQ/+eqV1tLPXpM83lXJhI0uYStV/EZC0AG0BbmlS9pXU1VVJ6AuPFSWCOZ2sRR1oP3Dp/Uke2lFlvM6+5yznCed7eudbkj20AaOf5Of5iG79hC8X5qk9cLQl6YG1okp9pmTQrrrqSlvz6jrBJ6OjiJmzvrQ5udLs8kuXSunqtn17tlipDBZOYFIzOl2lkU1lStvS19J/p9sNF+0VYXiHO89nHbwl7SMi/hlaj/TkR79hQCPisAxl+syZau9ie+HFl/W9zNudfBgRdwVc+KStwBV80Plkrm9G3vhsf0V5BWfAqCReX+5F2bR5ixSzHoUXiX6Up2iZk9MYgBoa6pRCfFhG9zh77/vebVdcfpk1NY5y7jM4VGj33PtrP4b2A1J439z1lvgj6+DVR4RYnw3xrgctcw8FJyYxcs0y2rQSQ5jw/gystL3PxIEnweyzXKozyZPCq1c9oessPqPOhLE3BsOLk8Dg21VVNeo7Jb50ivpDV9CPG/qib/YIYFyHssmTCyM/8pGPyIB9xFra2mQgVFtbV5+VVtZZR/eAVdc2in9U2sUXXGpVarsnH3vST8CqrBD8hV22ZNEk+/IXPmzf/eb/skLh7x/+7q/t0otW2F9+/c9t37699vGPf8Iee/xJe/6Fl2UUVfsMQp/aiY3sXLoKn8J46+hotR5uwhcuP/D+91hdbbUdk3xEaa9vaLA5c+fZBRdc6Cdq0a7cBs+Mx7jRo2S0lNt5y8+xK9VeV1xxmU2cMN4HHaZOm2rXXHudXXjRxfbrBx+05tZW3/cCrZWI77D/U5jwwY+Y5cP5XVCCEZ7o+0Pkgz+qlby9Ej6htdSe0B7pBvrYayKaUFyMD+SKX6YoOqPtoAPfy6QItAt0wr4VvygQea93bljHMOdS3yTz0z1cpIcnqfU9v9hfSDpkAmoLir3QIxhlCItP1dRU6ZvqplS1NdWOG/bqoEdwSMkNN9zkM8dOY4pFDd/ucn1dfSDb33DZJ/wTOOhr+IRL0gIfXkx9WHkMIn/gnxWCV31bxrGy1TMjI+lCiUHRL3IA5HmPmAMAxzsA4nFni4/jPRhDNhwXYREn3+d/zyoAPHEBUxgW4XGOqDwf38KRL2mjvOw7nvfwvynfcPEe4dlGjDwj33jPxs+6CAsf+M7/ne+zafCRFy6+4wKO8P8dHIbLD8+W+5tcNu9sGaSnU9PheIZwCZ/voqyszw/P/o58suHZ/CMcBijO4kwShgHTwShpEIML2uBZKmW/SEwA5lbAkg91HokVk/xwAcE0q9eBfNW5MFjKyiulvHf7KDfLkIalQBw5sM8GVQ4b+BjdwJCJdHGJHk7QOpxJ+Uw4JJ5efBlUVXWN4iRDCM8oA0o6z/ChvCKI+R0ncFEn8oYJoCD4iLXqgVcB7hndID7xGDHH2GF0y2c3VF5bR5sYfouEmAwGCUeEDkaNTzHrHeUMJo5zxuV1oIzU1ijbnAiDYscHwrg/w5m73lHPEEAlYrhFwwN27OBea28+apVlMhhLYcbM/EgowDhz61h9T4kY4LPP77CLLr/IOnvb1D69gqnb3pRBM336ZHv++efdcETZa2/rUHufoQ0EEZ7f2f4BH0KxAncRlqWrcITne/LFexvn3kkTZXp6ebCeaqF0esLwfdOu0jFTwgwI8YGPdmUZVqQHLjxwugAjP5VNmDv9jlG+ZKTI6Te0kfJIgz1nYEzC1xUZMKwEMYqGQocQpI8wAodipSj+5BVHWyflHXpmRqTPtm/fZosWLVTeamPlz3eWPlRUMlsDvbKMjMGAKsVhdLHf/vx//KXSD9vvfum31Y7cPt0m5ZyRv1MScOynkbHcBX6KVT+O3q7X73779re/Y3/x9Z/aseMtNnlKo42fwJIhKQkysqorq3yUHuWXNvb+QBWcVsFlsfJJa7sx7qgLjv5IfaCDNGuSFIY0ior5TLzkeRd63Tinb6U2y/E68Cs8ggP6CY5UfjkjrS8kAhd9k3ahjUpKZWzL2CiUoVFTi8LDBn0pNoUVbkgJZCkh/VJACuyWd11gG9Y9b53tJ6X4KAMAUb9O9EZ5alMnNPqNIFX9KBNHnPDUDXrIuvgWjnTZNPEt3qln1DFo1QcSRKfg4ZJLL7Of/vQOO3rkuOOJEVw2pWOgnFFszuAk0diZvqeSpNfkPGWqro7FXH0okzsQuGm8t2/Q6upl6OoPeiwXPfT1dYgHnFC54h39neLHGCjN3tYYSIcOHbaVz66yG268yX7nc5+Xctxg3/3eD/Sd27kHRbOJhwI7hhVKHuvnaVH4C/hL8BJPYbk68BvY4WEC2t+B2Pso7ZXDH446MILvo/i+pEc0ITqiTtALcocnJ0YCM/D4MiSVD8/GIVdoezzvJ0+ekGJ6vY2R8b5jxxvSG8Xfq+utrmmMjZ88w+oaRtmIEU1WX1NrH5Pxcmj/STty+JBxFPXwoGRW10lbtniaXXzeHPu7//U1e2PrazJKzrU/+aPfs+9+5/8KBpMht8x+duddtmXrdmGT/lGYljTlZjx8D5fgK5TsbTl5zEY1jfD9Oh//2G0++PbKmjW278ABO3D4sOMVxx4d9teVFHPfTYXdf8/dtnnjeutoa1V+6Xh74tA/3nfrrcLToK17fYPfLcYeK277l4hw/A2Aa9Cvb/Qx+mY6tjfxUL9I0Q1p9Ve1I562ggfAMzD+Es9lSaScMmNZJzyblRendVfVnlkQbqgnb/goM0EMSLAvjWVn8Af4CuTAd8oClqCZcEH7wASNwJs4Gp/lbvV1Mk7F35idaxxRL8MonVrm8kp/GDzs8bnmmuvsxptudrbQ05toB3o9099CH0797myO8kNWYPxwrxM6FEaR07Z+KifvA+QDKUOTvlcRfpnLAxeDN8CQaF59PVuwd+ycz7qIQ0bxjTA8FcBlw4OR5OeDi/zDR968ZysbLr7jeI/8wxM34Ir0kUfkHx5HGI60EA4+4I28aUhcFo7IP8KyeYaLvHHZ/LL544gX+WXDw8X3bDz82cLyfXzPzwcX8FC/8AEfPtzZ8si+Z32+i/pEnfJ/h4vf75TP2cLfqY64bBmEES+EQtZl0+EZbaAz8+TGcBhHswQTDubpOFLngtEhOlC8/T4JZ2oYJqy9V3nKlg4Gk4IB41kDDBy+P0Ahlcq/tfmk+m/ueFfqoj+Ug4A5fKJjDLak1CRlmdFwMUQxM06K8eUfYpKqpAt7jA9faqUn+TFVDvyRN++URV4otZThTKlAjIHpV+BnlBKGpLyZMmfWBRwCJ+nZB1FRxR0VbKhXesUrUhxVVgaBxI/CwQknj4Enr2euHbL9Dc/yCU4pA3cIHmf8gpMWKxSczCgxilYmpndk/y4r15MVYqwX9nZVme0dMioLin1minps37nbjz+fNmuaDTISaoPW3HzCxo4daZMmj/eydu3ap7LSyCpMn3p5HVUmnnfC8DE7got24RlxeOKpD7958hsXeI98wXsIwNPlgAsYsnDno6bCmWNb7wg3vtFWpMPFjBmONnGcCo+US1lRBnQQ6WJZAu8OkzyO+EKawsgMmM/4gB0YeScPYGOkE2OEkUNgSfVXHeS9LhlPVghkZmA4DYs1zA2NDW6AEIaR0NJ6QrTEZsgKlYegLZZh0Wv/9m//ZgcP7bNb3nOD6seGbRn2gx1Sxo9bQ32Nw1BZXqN+Val+NVoFjbDtm4/Zt7/5C1u/7qR96tOL7c+//nH73d9/j/3eV26wq69bony6ZQx3WY/yH+hROw4Mq6x2wdIjJaHQaqTosEGZvQgIVJaWZYVz6qfqnxLA3NOQ1n3jEs5oPuqQLq9DGVEZOVzjQuArw+TlEp6TJ4+gO8VWGNFY607/VvsNqM8O91iV4Ny375hohOOSq9SuPYqDUtVjy5fPsuPHdtmqZx61OvXTQtpVtM6orCum+qHSUtkqL9teUc9wwBYOWgifDc93fMt68uzpE+1g/KgM8MEgBwbbpZdd7jepP/DAQ6LjUg8DD4rp6U7TFv00h5ek1Ctv8KV3FFFqAv9L9Jwc7+Cfm8KhqYOHjqov02/UTmo39i8UFjDSK+Tk9oMMCL8logNmxWjjZ1evtLaOdhsl5R0F7g++8lV74cU19md//j8FS7XovUp50UORIYxuoxiiaPZYj/gR8ArU5GE49Fhgh4ZcgaN8+BC0AS9Qe6hOtEWMhrviKeOdZbTw29MDUKob6/IZiR7ZNMomTpgsdDBQkGaE8E6H0BCySDiE70CzaQR+wD70oQ/aqtWr1bdKrKK23oor66y0qkFZlommVE5ft00Y32hTJ9fahvWvCb5i62jtsr7uLus4dcBuvvZ8Gz+qwh759c+ssa7Upk0eY//2L/9gGzescxna2t5uP/7JHYJ/yGdMOB3M9wgNYVTU+hJoNtlzATAzJqNHNdlnPvNb9k///H/U799jW7dtt0OHjwieAp85wXE5KScETho/1p5X+7z26iv2yksvyjBpO00b8Ab2udD2O95400okx8pkLGKUFItnIaOYXUf2+CoFpYHWgsZ4h79hvDJ4lugFOoE21V7MtInvJnpE4cZQSkYo/JHZEng0A54nT570Zwx2oGMod88bnshR1LQx+ge/22VgERb8OtFCjvb1Dqynebqe0A7LBkc01DkfZcAIg4plnj7oJ3jBCwM4ixYttttuuy3xJtEG7cE7ecL/gz8lIyG5KPdsHnpmjyue/iSGJC+Cw4MpZUs88o86eKD3Awgz4Z2+HHwFL9lPJEXLBWQ/hiNhvouw/G/8Dk8e2e+RZ+Sf/U65IfCz3/mdzSMhI8WPJ+kibTaPcFl4Ii4ulKQs4vPhid9ZmMJnw8PFO+myeb5TPvkuws4Wh3fgivrlP7M+wnBRdriABx/EErD+d1y2nHDxng3LLzdclB24ibLDR7psXmdzfH+nMvgW37P5vj0+383Xb/rpV2I+MIWXX37J3tixQwpvx+l0TPWyyZsNe0rlOhxLoBAMp89CR5ERyIycMUPS1s5UNaMqpVYmpsPmSm6qZV0rTMyX2eSU3lROgipgpl1gbigTCKK0Npv9E2wGLvVnCG3KwcfoRHhmdvD0FgS+j9xKoJEW4wOYMUh4xzMLw4li3Hjud2iozniWLPj+Enloy0+wqqlWPNYaM3LY72kwtMgb3Edfw/P7dDvk6pgMPbWC3skTh2JbrN8wbnFSX4JiYninThyxcjHdAZbdYKypDsDNuecssxiUoGP08qVXXrOPffL91ji6SYIo7REZPWaUhHm3TZoywSZMmGjPP/+i9fcy3f52QRQuGxbh0R741FYpnOfpemXiUx/qnU2DAw84frOUA8Hs30mX+0btEXYsZUORyKYhXuAK53TpOE8bGfkdZWGUBDy4aAfKCXhdIZaA8iIgajCvdz+oQe2IcMQheLmQz+mWEU6l9xFEpU/55Pilx6YPJKWdurkAFboxpn32RJGgaYR7VVW52q3LBTnKilrENm/ebOvWrbHPfPbjNmp0neiXi8ZUhpRHlsxQL5amsQygvLTe+nuKbeeO/fbjH93jePvqH33Azjl3rtXUqSKFrTZuQrXNmDla/UMKWYmMdcHge8gEm0S4aNmk6JeJntOdI0khpL05PIC2EJ1h6Qq6pPwy4swSkES/0QfxGMbOH+TBC/XH2KdfevvlPDgIvOFdjsul78qHJQ4SU5wuN8ipdmoUFOWqmhKrFKwHDhxXbE7lwvDjLpMW1Y2NrCW2dPEMe+Sh+6yns0N9huVpKAPkDTwqW7ADAHDTd1NdE92ExwXdnYZRv8PjgJ+4PPHu0qe3uaAhT6Z48ApmRRobm+zWWz9oDz/8iC/77O2hfZjx4rhb0ZPPRJzJ+/RTHhh4nuadenfDLudJT9/hqFnuG9m6dbsbC+wHQuHs7GgTLQsfhdB/nxQ7Bl+YJVd5UpI5QvqBh35tV1x5meiiRkp2i513/kUylr8juqmyr3zlf9j69dukGEpRLq2yllPtyhMlkxuzq5QP9+6oD6kOgT/6A8eX+zJJtSUnHglY1UWNL+9PR+AZz2lVTo9qs0L1l14V6HhQneH3DBz5Gn2nLzY/Q1PMsGGAMJNX7O98p43BG4YcMwvnnnOObdy42fdBDIm+B+TVBNYlA+zw4UNSsE9KsT1hCxfOULxDTo8jG8daR0untZ04bMWD7faxD95s2za+bA8/8HMpwNxNMmD/8xtft4kTx9ux48dtm+Tov37zW+K/yBz4DrQt+NXXB0UHpapbmXDOHSY9UsaRh9SPO2E+9olP2FHl8cbON62rO+2vaJGxwwz6OUsXuUy9/95f2Rvbt9lbb+6U7JZhIrxwt1JT00hbtGSxHT56VPgWrSDnRCss4aqoVvtIfiFPcZTpg2zq23iWWlEWSyMxHpjBZykt9BRx0oyGZKlwK93ay+3irhXBgKuXUUR82pU9MAzmsawLee4zwnr6Mi6VVVNd7QM8zo+8fRJN84SnQzfwnGy/gzyAgSOOMWYxTPTwDe7jx471lR7MxEB3Y/V72tSpdu2119m0aTOspqZOuRSqfAwu+Da0pyw9e3pS8mfCzu4Ag6W93Orvx/KLllUdUjpufPmbQl0u5Pou9YDtsIwUek91TfyJONT7tFFCQHjv8Ln3cN7xM3FwxKPSuPzwyIPv8TtcxMWTLy46btYHARAvyor4NHiERf7Z93C8kx7HdxhkMEkXGPrGE+QEYw4XMEb6KCPro7zw4bLpcGeLg8vPJ9zZyo4nPtKEy4aHzxJDNj+8N748dQ7P74gfLltGvotvUXbWZ93Zvmc9LgtTwPBO33HxjfBs/HDEo05ZF3GjDH9XUjqRX4qkd0aRjomRwYwYvUUJcUMklzf/YxjwE2ZHh6ZT+c3aHoV9IOUuWBEatAEd0VMqAh0VBcwvuFNcYIT2gv6SQnQGRsoNZuiGAYq/3pnRYM11WhYCfNCzOrg8vR5m09sjAYhgYuRMTAhjxO9qyMEJ7CITf1dhnj5tRGPNbzJeOPfdR9fEtFmHC4yUD7NkNI0n+zqYpUlKbOqXzpDlmDYOQQNN0ve6WdImocg7ChvxyZMRqTSiKGXE8SUaZu1xa4v1dXcqmHW+LDli1Bf6R9FVG6kOPLdt3ymmX2O3fvDDVl5ZLiNywE9neeghjvzcpzoU2w033GjbpKBw2zKbbsGdl53z0c7Rf6hHKivRWvQTHN8JyzriET8837NxeA/ajHz8K7QELOAPHCgfN0DU5mntsOhB0YDH8aZvgTd+UxZ0muVjxM2WHfXz0Wp9h271+nbvepHSgAbBxIZP3smFTcccDlAm2ouTvfBZWDxf4JbSRRhn7SOEOeKXuw98CYaEJWAxwi8zWbTQqf5SJUHaZK+/vtF+8IP/sI9/4oM2Z+5ktaNiDHQob7W9FJsRI0Yq/2Lr7uz0k7P6ewrtuWdftbvu/LWde+50+8offsrGjK1SP2AzMhdGdkoZbXfB2dfXKXrrF0z0VSmIMobY2FtZKQWghLYCZugv2gn5AI6oHxjI9UsURJYsSBtx2tAXwlP/xdMG8sIdijL9wke4T3uUHfpO2mNFvpRHH+WdsgqMA1nS/Q4oySw5ZGSzs7tVytZ827VrvxRg+rgUTvGLvv4uldWt9uq3yy89zxrrq+351c9aJUqr9/9UBootJaZ9bInOgeFsPmiY96xzWGlAuURHOX6qP9oeSo1wHDRJHhjP8E74JgMfethll1/hS5FodxRs+Ad1RdmDb4BPT5vpi3gvXem9TpSlOtJHPDgHO+XV1zf4kdMnuPBT7UlclDnaGV4Cz4cmu0UnaY8Ie0M67FTLCSmYp2zy5IlOy+zdOHzomJS72fb1v/hb62gbtP/nb//V/uZv/t6efPIZO3bspM+UVFbUyDjploLK8h/BkVH4gD8pmGGMiN705BQ49yo/DBOefGM/CMZvGPRdKLLiBwmPid+ekOJ+YP8BJRPV5PZIMWMDLPQVYIAGiiWj2E/mm6KVH0ryzBlz7e677zfGaDBMxk+eZt0ySnrUV06cPKC2OWZ19UWqm9lTT6+yHdv2qCLFVgriRHPMkHz8o++xO350u619ZbX193ZY88mj9nu/90XfgI7izyEXf/mXf+V48b1Tw4K9X3LJKWbQZyuZ/a6RscDJZbT5SRkf77/1A/bNb/1fmzlrtq1/fb0dOnRI8Ye9P7Nk6fwVyxR2QPh/3FpampW/+rn61IjGBrXfKbtevP7g4cNu2CCfwBmDe0KqvwcfzNIzjnBoKOgu3mmTt69eSDIOmUo/R5bwjuFBHZD17O1jnwhtwH5AZi/Ik+OB2deYeCmHliRZATz0F+KkvHsEe5r1pkycz8zI+z5B0QT7/nhiaDKzA5w0Dzx6ZFOTrVhxntrjy3beeeeLT7D0Ly1fRk9RtU77GJRyOEQvif+lMNwZPJzBh8ti8VIOBjHxz0TXhCd5ikEH3eMIoy+pisqXPoq8Sn0y2sHfiUy5WUUoPGEUnuK8/XsARucXuB5XwacBIozfblECjDzfIi4eRGbTZONG4+NJk82X94h7BkEJTlzAiM864oCoILT4zhMiwkcd4/fZXDDGyCffhztb+dkn37PpIvydXHx/p/gRFvDhs3HxOMrFOwFkfIRnfdZlf+fni8+WFy6bT8TJenAY6XBnKxdHWBZOHGn8t8g4FCRXkvTHSCjew/JgcpfMdWckfAIORh24vXUQZcmFlhiPmBnHErI0aZAs1FmZBma9KssSGKWkIzKLwshDT486KOxWtKOaiYMIumLWm5ZIWJiVKbzHT9vAoGDWQYxG9AyjLixAWUsjsj4KLRqHIfkFjRLQ1Ez/+WVLnOLBaA/GD6OLPupJvcVsUNYY0YYpkQ/MC09Fk9FAfZOi431If/SyQjGpqro6P18dxsiN3r5pT3mGMgWsGG6UI9T6umVOBWLzvx/5C96VjuVtvo5XuGDEjrW2rnALr0KhG1VuuP2/lL0HYF7Vef//aO8tb3nvvQ3YTLMJJAECZO+ENE3aJk2atkmb9Je2SVfa7J1mEMgCDJi9bYyNARts8N6yLcu2tvRqS//v5znvkS6qSfs/8vF777lnPueZZ1IvxXVYy+DyC61UN1+6JfhlCj4cR+m34GMcqV4IXhgm7IALmAQcVaTAXnz1Nbvg0rVWUl5t7RKAXI63Z/c++9lP7rcf/+gX1t3Za0sXL5FCy+gOG/olfOW55Mv31riBIrx0XjNsWLlSKWUcwYBRSDgwY312xK2kTzriRh/xHPyNcYFrZNyMzDFr55cfKoz4zofU1vAdBTQcwoDne8yXPPmNZYLPcZqf36AEY6QKaCoXuiGvJE3F5yGlmv5TXNpNPTAmELjgEEqjK3kIRVeSQnoMP19vLRzhWN8WGZRsUF28aKFvYoV3M5pI/YqlhDDyy6V2vT2DVnvslN+hUDWq0q665lJLdTVZZo4E24AMcQm94tIS76+eHpTN8cL2AtuxY6c9sP5FW33hbPvIR9+tMqHHDisv49jZZrURqhkQ/VEvjkaWAtrVrjZwWg3tQdnDQBfMXFkUCgsW8AXoA7oCF4AfdfYRa7WV/TAdKeXjSuYw/4puCJaihWgoYoBDH/xG76ngZ9AvZQ0KNwbgbwGeoR8xpEp9JLavr8NmzJhsp+ub7fQp0YVwnxYW5hfaIIablMmxo4vsHTddac88fb/6gQMJqHug+2AkBQUfpYln6n8uz7dkuyKOvKmLbBtcUFznwYoPv+I58I5w6SRKGTOl3D0xdvx4u/ueewUnDF3xBuGdn6zl+B5ozEesBWsGZqiRmuHtodA3zFTxjb90vVNdHTZvwVy/B8IP95DC3t+XYZUqV5D22ciignyfwe6RUqdcpYAXWWtLu3Apz5YuXa46i78onGWgP/nxD+3Tn/pTX2LDMiFOEPrGN74hpe/T9rOf/cxphTuBoBNwyOsXAaOyXPn00OCAU+QHKMq0JbbHHTATTYG/4B1Lc4Kuxd6YMOiAwYJRky1Zw9LIIJOY1aMPMWqEGyoQGMLvwUVupS8pKbV3vuvdtnHT83bwwDHFZekkdK1+UH2YoeuXoTt6TLngMMmee3a7zZw618pLKq1IBmR3Z6t1ttbblPEVdumahfazH37bztbV2mAPeyjb7dN/+lFbtmSeaLHIThw/aZ/97OetsalVvKtE7eAktnyHMTgRZQDtZW8CNIuhOKFmgn39X77mG/NZCvX6rl22f/8B1THTrrr6GvvUp//cGhqb7d/+7T9s3779fmw6p7sVqH7cB8JyNpcFkjdFam/YWyLcFExZRiiCdtmOkczgGrIUnYHBPPCQI/odl+kbRzxVUTD1C4GVDsUeJR+6Ar9CP2b5Mi5WSzDIB05AS85D04Y2szlxKS6DTj7zrz++0ba4PItnr4/zXAb+wuZ4ZplVLUjN6Rg5ykb2fNEa/T1t+ky74W032t9/5at27XXXy1Ab5fgAL4HOnL/JQPI8vORAL8K8NP4hB4KBhOHAs+Odkz9xg2dmUUUrHLkio95PK6UfwX3hn/DNZariomlAl+TPskNgGdwb5SeTl4oYjACI3oWkGukMQL9UxBE0zaAgguAD4VBhBE0Y/YEYwvQgjSCcd/xQowQEwqNH8YIx+C2aap2PWCtF9Gzw9FuIVRf1vP8SP9xQSVAwMmCiyfrxTlviO5Ylv8TF8w1HGB0Q4+F4x5EfSBKfo+M5Mu7oYtmkjfkRFuNG+OFi/oTHMpPxku2hD+JzzD8gSvCEx3xxxIl54kiLi2lxyfh0ERDnDHuYLyP+cLBAdMHHOMlwnn0EPp1vzBsXy6ccyo8eF+NGTxtinfExDb98j+E4wmLdCeM7iikMASEGE4kCTRGHvb4P1SW8ilgEW7WjpxfCSW9+k2cEKFPwz5cQUGIIREI0XwSlPHPY7F2swsU4UDakfFkWxomMGcUuLquQ4lQpRUrxpbwMSpZ1Z/ZYqj+lPu2xIjG8HOXd0dhgxUXsyegUk5BiIyPIOFpPStYAZ8p39fuliX1i7tBmthgXFzBKRbWS/CLrQ1lS/n3qGJTrPilpnCIUpsQltNVOjvBlXwLLgzAIHAZqLyOnuepnFHZuss3w0TkxPNX/mJTG8jFjrFthueqXXMF3sA/alFBU3dnnkS2iQ2hA+8CQvwkTa4KRJsaJYQbja5fw7BQ8UzLS+noVq1d43SvmLeaVlR9mc1Id3WqnDDlO+RJ8aG+eyh2AGSu/PAG/SM3q625RfRi1V5nqL07zwNBh5DgnV0y4uNye2vqyDZaU2c3ve791qp1ZGQXWKx3jglUX2zVXXqQ8c+2+PzxshRIKbHJ94YWXVE8QSX0oWMDI4/I7fMA99blgCtx4ZpmEnpyXYoR2o6jqlzDaQzqeyQf4gJeOfunfyDP1NOThifRxVBZ8FEzlIGQwChGKytRpzZcIKg+UNZ8lA6bCJ+oK7qL48U4+RVL4WYftGxwRfFKUSgUfyidPhKCPaquJWTmZlpsPPoNjbICUcQTP1bOK9qV61NNbpx/n5cCDtuidOyNQFn1js5QjlqWQL0mCH7Sbb7rRLrpwjSsghX46WBCMLK1paWNPRKkUvH124MAB+8xf/pmMZCkS+QgyGaIFgklBtvBSQhlmJDrpTpXatpcO2d3rNth7PrjELrpkidUe3yN+wkk3DCx0WIGUNI7MxphlySQjxfQBMCqrkPFdxD0CGFbieyieeiZ3hHfoS/oOHg0+IFMwEJipRK4wYgn/U5uF1yz/jCPg8bQjeA5ylcjBwMNgxJCEHyp/vXM0N4YOcVQt9QtyU8BTHuTjx4qbeIUIlBFVZzmioTmzZttrO/cI7cA1ZrPEWzLyrChXfdLXYrNnlFh7615rbNhn48aGTbCUycg5ChYjzaxvRyECf3CRp8bfpHwBZtEw4ztwwch1GU9dBR8/qEPKUsQVFxyK1y3lncblKM9+4QqfMVy5TK9f8Ft71ZX27HPP2b79B1VP4fxApuWpTzh1TtSnOnLQiOCgpvmRoYIZCiTLUuE1foKd/qgTM6S+PA38U7oc0XpFVZm1dXCvDe0vEH0Vu1HtS0zEp9QwK5RiD24yu4HRkpkh5Vb8Y9yYSQrPsUMH99rf/M1n7Ic/+k+V22mXXLrC/vZLn7F/+H9ftPd/4N22fPkSe/HFLaKdlODG5ncuvaTvAINgocLBPy6PzROvzmbwSbwlzGKjiGJcchcF8gj4M6uBLFZ9BOcMwZJlS56fsoP3CcMsSzQL984vUt0zZGgXYJiEU8BYpgM/CrQseheds2wGOBWwF6m73xYtW2Q1k2rs5PEzVl40RjhUaMUFkmMyPAbFG7vFVzq7OmzB3JnCQrNNzzxn40ZNkKEyRkpwnmUNdkvINdt73/EWmzKmwu654w6TZWOdTXXW33XWvvx3f2HTp46zSRMnquLZ9r73fcR++avfCh3IrcB5MO1Fscco4ejenKxByYQW4Sj3DzUr3oC9693vsu9+//t27Vuut/qzjfaHe+6z3999nx2prbfz16xVnxTYp//sM/bJP/lT++mPfuJypbpylOie2QbokgscGUQrclrvUd9nCvcz1LeZ4o3KwPUBX2KmvgH2wmThrOAKn+XocNVzAPkjecYzfcfABTN8dHEvBCzeywlfp+pPiyaEsHpnuaIP4ikSvBkZDP+FDzLoh6GCbPOOVRxms0RJTn/gHnjJrCF6CGHwIZGg+po9UjLYxa/ZwwQc3/3eD9o/fu3f7K/+5st27Q03W35JheUWlgqCDIAEmYasYAk0OAWAMGah2bhsDQcN9QM8txCkY2Cgiq/7oKJHCTzO8UmGSH8vN+W3CMZt+iRjR2moJ8dWdwsug2p3Psc8A08uS+4S9vaLxwiGDNiSF3KTwcxMBAxMBh8VvvhL4ZEpJb+NDIuMDI8jHOaF59vI77j47n+Jb8lnXCwj6Ya/w7QDU02WCdHhkuUmn5Mel3yPliq/+GSesS7JdIQl6xi/4eK3pI8uljcyb1z8ho/14RlHPOKfyyfLiOljWPJb8pm8XVERsvIL8cR3oiSflat/x4ew4Xz+mIt1OZePjnxGtuN/zzvmExRCYAnBOUwT6YlDO/UQykyX69O3agvR2JSOYtoroVQkZp6S0OoQoSMw4rpg32wqIYaRHMpVOohTxMddAegfMF7SwIA6mUkRESNEUSg5OrBYTLE71WXNjY2ejvSoBH1idsyyoLD4WmExIV+2I/qkPQgXymR0wzdBi6mx1hlhjeLDcigYBqPWPlAgIeSDDVKUurq57KtTbWOkJeCzsnNmijEzKCW/VwytoKRcvkyMWgqa4EUZwAfjoyMVljdw2RL8E2bGyGyeGFqGj2xJkKQ63Qjy5VoOb/IIdWXZDzMh5MESEkaYnMkqTmE++wMCw6Yv6E/ainHV2tJoe3fvFMy7xZzDyTIYxCxHQNj0ypg7fPysPbNlh731ne+1inE1wYCTYufGVF6e3X777fa5z33ejp+otW/859dt2fL5tmnzszIgWeYj/JaHYyC8Az0Exs0IVMTDcBP3MI0M0wEtF+46U9V3+YjH5BPxObqAN4Guh6bhBVAUU5g4OBFGtUMax2XlgYvp8PA9RvvCWmQM8jBLgQAjLbhNHJYfsszD66Q68o16uZCTUMyRYopSSdu9v/UNI4S2RloKPk1X6bx8qZk8yxFQLj1vxJcPZoVlKAg4lE9mS2bMmG5z58zxEcCYJ2vdURSKJTh3vrbLfvazn9rHbv+ITZ020RqbTitfGe3C2bb2dhkuHYIRR8tmWnFxle3fd8R+9asn7eZbVti8BdOssFhImSH8HuiSssmmfNGoaACDgbXnnNqjSjl8OH4z3J8CXOEFwdPm+EvfQofAHOcwVfz4G13oD9IRDv8J7eedfh2ST0RWXr7nB7wRHjl9CA7BC77AlogKpyrAz/cMpI/RTHVwAhfLoTJs9qwZtkswQ4mFZwnpxUdUb5WUl43C02urVsy0++/7tdrc5xv4UaKoiJqg/zAqmAkK+EgdaQu/+Ojiu+Obvkd4RFyMOMGIqM8wysfNw3gMIAxs4M4vnnbhyUNsx+bMn281EyfZHb++UzwPfM5WW1M+2o1SxhHSeGCHA7eBFSOw4Cg+Gkwsd3FliXiKw4wGM2GNzY0qD5nFhmLwFiMSYwbYMZATPM0LfZoj+PT7CH+qPWXf/K9v2JnTJ+22226yP/3Tj9mnPn27rV17sa1Zc4HdfPON9k///FX71re+KUOg2EfGoS/qE2Ea68OJTtANhooPnlED+gMnHgOfJ57zTHmq53CireKhnFrliqrwGR7b2ZXyWSeWeDFD0sOlsmov+OvLipQn/DvQp8p12CCzAh7Qb9dce629+srrdvZ0k7W3dfmyr6qqsVY9aoyNHTdO5cCL+2zalHLbu2uPHTl01I4ePeb7L9tbGmQI63tPm91w7Vp7afPLtvGpx6woL9PqTxwSf++2f/n6VyS32vwW8dtue6f99Gc/tz/788/YE08+LR5UrPwxGNRWtd1nxgQ3LvlramxwGUifYuRx3O8n/uRP7Fvf/rb96ac+ZbNmz/Ib5DfJoGWVw8IF8+xE7TG75+7fC169eq5Nn7Qn/CkoEo8oEa8ps/LKKhmvRS6fJbB8Iz0SlkE+xyvJNje0hQuUD8yg6difPiCubz7goHTIWeLAf5nB5uhj6Nh5s/CekzvhJeAB/K++vn5otpt8Ap9ktYNe5MBnHPgR8gj8mM+Rp6A0RJ7MjBm00C8+IAgq32IZ7VxpINpQU3zwNc3Lvf9V33CTu2jFV2pAB2HwJbabOsHXXCYNI6g/46lPxGunIZZusYTL+a7oKBPdAfyS8Sd4paSfdMhYBfuoB4MJ4Dn18fTkQ8HymTxEYOBiBWK4E5InDpXBxWd8ZAoxTnQxfYzHdyqT9IQly45poscl841hMU98Mi4uhkdH+j/mo4vMFx+YUvDJvGJZyTKT5cUwfmN4sqwYFn2Mn3Qjw6gPYck8kx6XTDMyPBk3+W2kIy7tBeFheDxHWOBiuhgW88b9sXzjtzfz5JOsP+7Nwv/nu/pXf+FYSCG7kDt4GIu8ntms7T6NpzA3RmSiQGK0zEdIxRh7TIIkp8gWn3exTZm9yHKKy8WoYBIiNBGX1HMzMf1BeWnJPoKV4zMOjO6JVmRY9HZJMKSC7+sUQUppzs7kbHlmRujLXCnaKTE2jvMcdCHDGt/OFMdTNksAsrSkR8xCNIKSLFjgOd6TMBg2RwqiYCC0Ors7VHfVL0e0qBZ093f6r2ULt+X7xRx6xCi6B1Qf1b9PzINn1V56jvoykxN6lN9ggZWWjrZKCaPsnAIxtXw4oLzoIFcKSW6W5RbSBuDHzE632tZjXa2NdmDXq4JJt5UUSoGCgYvxMhILfIE5DAzG6oo8Sr04qi+JYlpbgpQRQJg1xgHmTb/3h6CN0FYnnzlzxkdLMdR6pAT3AXfVTWqf2lBiW7bttfLRE+zGW94rQSPjSMpEn/qrV/UbzOi1VHez4NJi7/vgO+zg0f02cWqVNbTU2tGT+4QbCLwwyo3RyciPUFxMFaUSZRJhKXwMVfH6h7XZoS0YKSNxOdI6z9BK9LzHuAF/38hfceE57WkhBgtKAXiuMJQLgci/KbnqQJ7kQT1JD8MPy7XIE2GHZ8MsacAt7pzhnpn2jnavFyUHJWjYGMLxnOQ/+KTjO/VVDIeFt0/vUUGM6XlHUYtygpkbL0dEm5dbYvWnGuxXd/zMpkwbZ6vOWyIjpMkVrXi8KvtIsrOKZciLQrPLbNvLr9iPf3K/3XTzQlu5crFVV7EUJ2yyDCcYofCRUu0Hh1UWNWcZUXFRsbeZ+oU2IViTbeM3vAeDgnaFOJ6jqh1ONwIutDwo9PgIj2R/Eh4deca4oWzyC/gQ+huOhUISFAS+c2w1tMIeAUbPfYZMCsWs2dPsTEPKmppaZXgh/JGngb8x85ohBWHZkvn21BMPWe2xg75EyZWpUGPhs/AqjZPJOo38jT466hr7lvBY/+iG4nsHsIQIg2tY3jNYg48GBSPkk6dM9eOBn3n2Wdu7f7/a4kAOirTyZiAiKni8ez7Kj7YK4fQecBdl32/KlsLDABB7oFDsxki5zpOxA+mwqRhe5PVQHZSB8gzwBv7wN/bwcMoT/cBm5ObmJjt95rStWrXKrr/+eps0ebI1Nbf4MbyMlEM7XBLIbGQ0SPyiP3kBW/mBicqNuutJNQ4yixIlf5x2VQdw1736ZZhn8BuUUsBC//MMLIABy3qYFSjIK8S28tmPTMkjThpDWaWddE/w1CK012shZZQ9KsD+6LFa8YRwr1ZV9Wjfi1NRUekbtqFXlkJdeOEaa5ShwN4wlErqMW7sOLU5pfBTNn3aBFuzerbd/fs7beerr9BgN+R6ZLB8+9v/agcP7rJZM6fZ97/3HSsozLZv/Oe/2je/+S2rP90guTNasGDGhKW06lsZ2xx7H5c+UWMG1lolIzkc46KL1tjHP/YR+8Nv77DLLz7fxlWXWv3xw9bNks2MPvvS3/6VfepTn7AJE8YJf4Q3KNvCaY4H5vStsspKGzthgq8iyuBwAwbX9GvZisc7ao/wYFDef9lvpnwN7wq3cEbhvrdMtUOxZ1kiG83ZjA/6Y3TQXz3dvVLIO9WuPvG2DuHSWR8Q8vqobeTARbEgIXQZD6HhO9+IAw+NS0WhL35dZoqWoVWWQoN3PviJkSKcxPBVNQJ+027BwJezYkCoHVyc6O1xTxg8MbQHeoj0rae0h5fB5/Sjd+eDhImPOwhAUIhMtSYfoa//crcKSx2BhfMp0ZmkRIBhuhx85EOZkYHGXy8uHQmfdHwf6WO65Pu5wkAsvDOP9DOe73/MxTzic/yNPuYxss7JOOfysU48R0faIcCkPYwhPkcX0xA/mR6XDOOXMiI8ImziOx7mEhkQZcT6J+uX9NHFugbB+T/rh0+WM9JHF+PgYn4YJQHBg3Uf63Su9MlnXDJO/DbyN7qR79HF8v4vzuEJISgJRIwACAJR35z5pv/0HEYWgmfkx0cMRCQYMN0yKDp6BqxrMMeqaqZZzcx5ViIFvUfGBkuTSJOh+KSTrmqF+bny+T7yxzIblB96AEMCoydHzAUlyKeBxWBgtAgKpllZ81pRVo4mIQY6LPx95D2NB3GkFhAhfOIeA76RV5aELIybMEQeI+WuoKo9KKUwQHiE9y+A8nKC4hRGGaHFAWttbpdRxLnsCHEpfRKsPaq/WioNL2NohIPRI3rFl1gqjzyYZ6rDXtmyyfbt2C4+LeNCDMj3wSg+hgPTyuA1uMSIL+2Bgfnxt+ID7KGIWEsduV0ZY4Qb3d04USCjyijmbOKjbTB6lrRw0tagjL3jZ9pt96FT9pE/+YwNZEsJyM63dikK1B/BwiY8Jn7YIDx2QpW967032LiaaqsaU2a1J45YYbHyE55TBsKLEWt4FLiDBxUFtvCb7qeAn4Kl0C4oNsE5LtIfQ3FCGvosehx9EOP6Pg/1xVA89WM85hmAB2NCqKI4fhoab+pn4rixQh0VFPo1GN8wft6RFezZCCfGAV/1ndpIGeQRR5wpyBUg9anLFdISP1FvfKxjsn3wiyEeBo7xp8Q+s6TvGNzlpeW+nBBByZIxhCk0weZ2ZhaffnqDnayrtY989L3W0npaSkqt38cBbebnFVlnB0uvSmzsmKl2YP8xu+uup+3qaybaRZcsU33AXQ5jEP6JMFmmpJ5wWoAuHLPUHspl1gYFi7rSRm+ztyXQBnBgaWrk2bj4HWXNZ8mgZ/1GwyQqfck4MTys+R8Oj4Z5fMe7oe5hlEN96WGMQ/0qYwwz9Y7y4w4Clo4yg8V9Dxk2cVKxnTx5Vvhb5DjMfSbMJrIsg1VcUyeNtYrSXHvi0fv9hCNmi3ydvDcMRYglQ+n+Tnj/rHbHfsfF8HPFjW7kN/7AxSjHouMRD65REQwTLidkT9eGDRsp3HKkpBHOUkLiBRiFugz3q3BfcPPlb3qnztCTGxzyLG9sbWnztCjYx44eU/9zAlKB4FdgfpqhksIn2PfnAxMcVy1exv05cb8Rl4WyT4SSXbESzbNfoF3+4KHDrqBjOMCrKiurnH+ypwA8d4MMnkD/Qtv80g4KdgjR38AHfAuzi3ziF6PRYaQ+Z5ko7cAAAjeRO/Ae+D4zzSz5ZFnrQL/6LIMTHTkpL25kDv0x7HgP/A2YF8pQKy4p9eN3uZwRo7CxudmaWzielsMTwgxAzYTxqpPZq69u9+VvHR2dvsG+RUbbMRm+p08fs/e//xbBoNAO7NtjJYWFVlyYZydPHLaGhuP2rne93X70o+9ZU+NZu/POn9tffOZT9vL27fbpT3/Wvvf9H6s8btnPF+xLRTvid/LsyQAeLn8FE06jY8a/rb1Vyv9ZK8zNsD//5MfsB9/+hn317//GPv6R99sN113pM/jXXLXWPvbRD9nMmdMDTJ3/5bhhklKfpYQrGYTlZvsdXHkFeZZfyPHBMoClSLP8r7dfxpdwgOWt8GLnsQxeqQtRtn32HmNG8hGlv1RGCYYxfQW9Q//gC4fOYGzQfxgO7P0Aziz5wtP79LEycYzwX95VcfAaXk4PwrPQy+LAMfIafCZPyqqQMQk+9srDl0nrAzWqb2aGSpEBkoERIqOAkwfdIBH+sQzVeQ86juNG+A38j/SBrymBKqJfeXh42G8jXoY8VAUD3VMOOA/OIlsyrVMGr8t+j4Mxp7JkBIFPwy58z4RhjGQa/xcXKxsFEs8QCwIdj2XHb4yHj+mSjnKjgB5Zh/ge00eBmHQx3ci0Mf7INDEvXEw3spxknJgH7lzlRBfjR/dmcZNhpCFv4Heuuibjnitd/I3P0eNGls37H/O4mB/1wUekjvkTjz5NCu03cyPzTf5Gx/ub4V8yfXQj3yFaRkDQggJzhxggXNXXBQD4kWD4iofHuLABjAcRpb4z4saMSEZugfVk5tnZ9h7LKamy8rETLaeozDLzCkWD2W4MMHKDsHH8FqOEOXZ0SgD1cokgy1h6VA8xskwpUiI4BE6nFGqWobB2XxTi4Y1n61TVYKRz+gxH63ZLicGYYMSKezcAMaNe6L3sX/ARFDG7huZWMdJC5VcggVRsWQNqaO+g5aru+dnMVmTbAE1jILFPipqF9eYmocUMa9ag8E2eRvuUM0xYdWMDMKM/jJigGLF5sqgoPcWsP9bVFnIra59q3tFjR3bvswMySIrEYMqVR0drsxWIUWOMDYr5ZiBR032GYIYhwyxRThGqrKdlbwFMmyVz2VIYBiRc+8WpMEpY2oHCwegTwrczxXrtXMEIOBTICCm0369/0mYuusBWXHiljEqzTrUvv6hU/ZBek8vFc4L9wkXzraWt2abNmGqVo6pszLix9rs//N5xjxmStg71oYRUe3uHK/Io6K7c6y+gLW2B16hs5R32esDzhFNpGox0EemHZ/o3ho/EX5zD1oWGmLcE3BAtexjKbVAegvHwRqHkS4EUl3ZGWiU/ll/hietlEkf9TJpcCd/8okL1eYGvv1chKivQS6B5pZNHgBNOudQhtgEfXSjPgTPUz75ER3XxdiC5gZOeKBsFgz0DfgOy+pysTpyot8cefcKuvvpKGz+hWvVCAWkXqLvlMS7yrbJigoySUtu6Zaf97GeP2wWrp9h116+VYonQVIdLADICCG2zbMOVVXiC+o9LSlmCwbplnxXVtwIpvH6ssdcfeMPfqW8wFGKYh6f7medgRAg2GSj2EPfwqGH8jfF4DwokH+gjDN9glMR4rrhkcVISMpR0+iL6C8ZJSIcSzQgyG4PZa+YzJpBuf8pWrlpqh4+cVMz8wAtF3Kg08La8bIXmDNjll66yZ55crwRdVizlFZqkbiij+MhnY9/G/qVf6UNwYqiP5XgnHBfxOeaRzMePGpVnRjfiFJuNOcp8yDP7oTCMt0mTJttlay+3Rx973HGOuvnGYS8hwCv94vXxo7SFZwR6sKpIFMpjeRP75vjlA8rtpIlT/CI/lEH4qOOz6ut4rrR+14LgBg4JWMKZTBnEbEDu8YvvmKnhJMKS0jKXA7Di5pZW1T9PRvRZqz1+3Orq6vzoYLq8sLhI5QT4et9QR7k0OTh9Q3MY0m6ICH+RYz5IJjylftCIp1ECluDQQC6WZFkbMz/MRgsDHZ9Zzgq8MfIH2Z+YyeW9RfqFL0QcB47BUwfqBPz7VSlu2N/w3HOSYYNWf6bBDZTjJ0765vEzal/D2TM+ezmxZqzt3nNK6cW/JRuZUYGuykoLZHwctCNHXrcbRJuPP/KYnag9KjnTL8MYWkvZ2956ub31hmvsBz/4jp06VWuXX3Gp/fBHP7abbr7VHn74cfvoRz9hDz34uCqGMQZtZajcRpe1wAjYsH8N+PgyyR7JybZGyb8uy5cMWrpojt1281vtC3/55/alv/6cffB977bJkyZ4n7JUkf1bGB/ZMsaZLeHuEoxT9j3kotgzyKhvHNrCwTLEEcIH3OVdz/H4evoYOLKUMhol1KlUPA7AMlAZ9joF2LthIhnP0cYYgfAFZD19C64Tzuw1+0/IH7xxOlDb4zu/fZIn8V3/HH85YAa8wFdWVKk+qiv9TSXRddzAYKBNsre3Uz4lXGG5N3vCME6SHroIM+Z42gi9Oz8Hd9Ltce9v/KWRWk/UKepb8DHnaQpj6anvjwN+qg8zJVxqTL/igAftgkCGjgQe6WK4V0T+zVysfIyffB7pzpUPFYn+XOkiQCIzjPWJHoAwbYRH2RmetgoWHL/xm49qUoQ8z7HDY9mx/HPV881crEd0MZ/o4/eR8eJzMl5sa9In08Y0ONIkf3ExTjJt0sWyki7EJR1vfAehqA/5Bc/3GIfvw4r+ufOMjnBgGxWapGKTfI/xYl7J7zEsupHvI+ulJxGkeAkCSm/dXSnr7RYhsplcCkuWCAIvjubLsMQuRASMOAWmB4No6eiytq4+a071WqO8bBTr6M2wlJTxHjH9ThkALe1d1tyWso5uKbRiNm0yVLoQKCp8QBWCubR2dFiXFLD2zk7ZDIPWJYbiR3KK6Hdsf9EGpCjQRoQc8fGMDDJCyIlQvT3MeqBIyQhQHI4URGhkZOdZYWmlpXoYsZMBlcOJG8XKh6VLMjTyiqVwlsnmYD0r+07YEM7t1GFtuo9yQPxiLIyi96k+bGLjsqw2LrOTUZIn5aiAqV4xsZyBPj0rvgRCjtqQI6HAb/PJk1aaI+HEhmIxZmAeHcopjr0oMFvaBWxhzq6weN9ywMCgtXf1WvXYCZKnudYnmh1AcUNJSysMHP+aL0HBKHa72jsggyTVn23rHn3WMgsr7f23f8q6B1l+lyPDo1NMulBtzfKjgB9+6GHbu3evjx5VlMvQlO9UHosWLpPAa7HTErgoTcBbKOfCn42QPvKEcpmmCXDD8Uu8BGUWr08KC3SAi7gbaRAXf5OOeLQfARPoNIQ7Lkiwsb+DZ6cJhWMcZAvOGBp+USKAViIUGx9NIw7vlCuYxZkQQdgNEEb/EKpZGCpS5PxIUcVjLfWQoFU2Qgl/D4poMLJim6KPZVEGdaefqT7xHC6CGXwXnosBqlo5n1UqX+rCXqIiX0KV7af/PKT+YZnLDTe8RXjfJhxpV1Tuw+lwQybDpLhmlsjg7bPf/+4JmzevzN5y3ZWKw2h0o8pVGQhd4SjrpBnpc/BI7PnMmhRxlv6pagqnvvqoujJbRz1xDkJ52jNkmLmhwHIhYtDXwJe+wqt90KTyCEZM6MDIl8gn9CsHMoRButifyV+ihxmXtGyj29QnuJBnhrU0t1tpSaWNqhZ9DObKh/Iys/ttyrSJVl/fKNzGeBS8xdMYYAmDLT3W09VqyxbNtK7203b8KCcTseRH/IT2QPvUQW/JPo5t8DJUJxxhMTzpCIt4QPzoR7rhtBGGw7DkGweGcKfFLbfcYnWnTtk9965znCAZCiHxh+rnPtQHfAvhAU+BKf3neoD6Ri3wZU3w0UkTJ9v+fQf1XUaQ+A/7cKBzN7yFM92SDwzC5PrFrAzWZMmAyZWSfdjGjB5tZWXlMjxOijYHnJeSvqSs0o0TaCfs3ZCRfbLOl3VhsPghGMBD/6DTEE/wECTwccaEKIrpv+BAhCNwZT8C+x350C1ZcPr0aRlwk4S7Uojlu1Is3+u04qIC54/wd0FUHjyWcur4Cc7TL8H7O2XKc+oUSu2cefPt5e2vqH7wmjxX1uEFzCz6kjf1MzS1dNkiGSdmR4/WCq8lbzq7bfSoaqssL7fFi+bZpJpqW7Z0jtWMr7Cnn3hMcoFDFaQ450i29rbaRz/yPlu6dIH97d9+XnUJ+PexT/yJ/dt//KeM7PPtW9/+nn3ms5+3l17cLuU6z41A6JHlcfEOEOpFA4APs/ONZ06qn4XP3Sk7c0rG4Ymjqleb+Ly8flnuyOAUA5id0gXYS8LqCHCLSx3zCorEG9nsLiOYAwiYDRXsgAN7UXgWtglu8Fb4b1jBgDGNbKAb4TvgIXuK2MAeZIpoUDwQhRt8xGhAxpMHsyPxDjEucmxua/PLJhkcA28cT9JlRLqEjzAgGgdG8eTLbCrxfFmx8qOX46oJVU0ZqW6CARdVgit9MkoGZchZNErUhqDPQVfDPD766BwnpSeFoECDKsXLi7Mm8VvwDErwTQZ8U4vKl57lRjKRlA4cxvDTe+CLabqmEUEIeW4emPTR/c+wQETnYmTRk28y3XDa4N7s20hAJN9HxuWZr2/mg/KgNNRTnmd8XI8ZhQQ+6WK5sR1BWP1PWCXrhov1iz7mg49hsbz4HMNxxKPMmCa6+J70uHPVPelivPiLi2W5E6E6j4KwhERuxcrzTBhI6BvnxFyiJ5x0Hj/RlmS+sY4x/M18sq0jvyXdyDB/FgGFVhEOHsCKg+fEnV4xqaK8HL8FPEdtykRYizAz2BMh4hzQ99aGemtlU21H2LTX0nTWN0eeqKu3oyfP2PGzrVbX2mP1KRkifVKac8tsQL5XinFftoSTDIK+3CIbkPI/kKffXL1L+e+VYOiVUdCDEiHB2C9GxCkUPTKMuro7rL21wfpVPky/QAK4wI/zYyo2jOL6MZSSGhwDmsK46ZLBIKZ1tuGsdWC0SD/O4Ux8DBexnh6V1y6DpE2GSmogy7oycqxLYX1ZedbLbAv7XsRkM6Vs04HAm9HZnAIJPSkFRcWFfnRjXe1h6+totoxUi+X0dliBlJvK3EyrkOFRwppTzpSX8M7vF0Nsb7Lqkjzrbm9WHVulXGT72tnm1hbvFUa0hBliuhg+QQnI5pQw9RQMltmhThl6qb5MGz9lpmCUK8NN+KS6uXINbnofw9BlbCAgZHB1DuTahpd22fOv7rNP/dXf2NxlK6xD6U7Un7HSiio/AjI3J9/27dlvP/jBQ/b1f/6hffUr/ywD5QlrbkjJQM2xi9ZcJeacba+9tk+CpNKKi8utsKhUArpIAjjPFQyEFnUNLuBbxDUc+MZzkgaBa3RJnoEDZ2Nc+A4wEKY6jILSEnDc4/CrcJ8xoZ8YqRPt6UtYjuV0G/qRNPyyTA6PFGCUzUfaFBfv4l/5MBLIaGEuSz4UF+MEwYihEpazUP9Ajz6Sn+B54Vva6dH5hsKG+X2IH2YKhoUoYYw0h3azITQs5zt27Jht3Pis3fyOG/2CMRTq4ycOq37CtVLRFwqgDJLO9kH73nd/JOUn12677a0S2h2OG1ygyDGuA9A1yrb6R01UncJyRtZ4l5eVqDwpGiobWUBbMJKoF61BwaVeEYZ8DzwJhkjbglLnHhEvpY1wRZcfhn2EQYRTgMfwbBnLiig3ypvQz/S5+tRHhQNYowObUEw4MrUz1Wv799eqTSx3y1E4mCcaLMiRcswlmf2CcRjJzREN+hIu9XhuVr9VlefZquXzbPNzTwhG3cpUmEDG9LHi47xo1Tl63qN3nEx8j2F48Cy2+1weODgupz1tDz4+B6OcfRvQ95QpU2zNmjX2wx/+0O8RAm5J3OMZZU9v+ia8loLnI+by5OdLVhSHdHgqiyHMmv7iojI7fPiYymFPBnusCpzWQx8yGBFoTtVRXfucD48dO9ZeeGGr+EKJFOYLrKm5zR559An1DQputr8zY8CyXJRWZrcZRGKQqVFKGHmihPqMFCAEJqrfoH7hcX6SnGCoKgSY6ZvjH4qfx5WXEkelUIS5nJbZmBXLliqZ8Nn6rKP9rLW21FvNhLHCfXCOGTl4vOCg8pk5AodRGn1219XU0I/8+mi9vs2cPdvrXX+2wcrFQ8sqKvz0vjArK74AHojvT540Xv1kVlt7QuH5grl4eEfKZ246uLxQkihjsEs4t9Bee+VVGQmnrPHsWR/sGuhHjjXbJ27/kBT3XPuP//h3b2NLa5vNnjPX/uXf/sOmTZ9hBw8etv/8r2/aF/76b8TLU86H4ReBFqEp6g0NBRnG/h/uLsnMHJAxm69yep0PuDHCgIR6zPdayROfQy6gE5ZlZUkeZWVj+HGQAjQUPOEZhOkXo0SMUn3BYIXi67vP5qj7wJnYjywBruDEQwwp8Thf2aDSoWH6g9ei4nAsMZ5Ll7Ej414TZkvwhLlhotR+TLH4HP0QeVOkLVyecA9+ivHDJYksteMwGZAfGDCDzGajgT6OGE4JNt36wn4gZgXDIG6kL+oaHfwpOp6j0UI0dYOiAn+lVzjYRDieVJ4S+ZTOG9yrO3HKGs5w2AS4iIZmwq9yGb/AM9D4EA/+wAfe9xUqw1/SxYrCjJMVHA4f9iMBlXQxLBk/GeazGGlGjRuZVzJ+AE7wOMJJRx1jupH1oMExDeG8jwRCMl300cXwZJyYHz6ZDhd/+TbSxTRJF99Hpk+6ZBjPSR9d8hkX8431ezMXv8XfZB1JiztXOTFejEv4m/kIuySsYjgKC88xDxx5xjjRJZ9x8d3xhvh6ZuQoR17sQopnpwyNNjtTd9waT5+yU8eP2Ykjh+zk0cN2/OghPR+2Wr13pdrt7Ol6Z15MNQ8oXdZgjxssEDS3sufkF0uxz7MuKfvB4IDhq2wxqLbeDOtlIzuGSabiSD/q6oXsVQsxMQySotIqCUkIMcfapWB0ifmPE2cvq6wWU2OJDgqKyvYRTnat9lh/l5hUW4uxwb21WQKak0L07aza03T6pJ8FX1FSZH0SuE0tKWvpVPpsjKISa+0atKaOftU537r6s6y9C1WWJTmqpwRyuAeBkUAZQyWlcD7VX8qPGNv+Awd9jfDRQwetTrDat2Ob1R0+YKcO77eW+hNusJQXKG1mn+1/7SXL7ZeRIt2dfTQIGBRcjvVj9M0FGlPl4BH9qV/ChhRdldttudYuI2Pl2ussq2yUtbEUTd+zWZPa227FWT2WN9htqdZG318gVcxe3nXE1j/zot32kU/ZRVdfb62CAXVHaa8oU191tcgobbaVyxbY8iXT1I/9duToCdu585hten6TFJRyKWsTrF9998LWF+yC8y+QkiphisAWOiEAGbRgxAuFx1Etjec+IkR79Arf4pvvXdL3iN/wNJJ4PLmolCXxGo+SjGKmn5BWcf2Zbyh8gudQGcqTQRWULaoC/DBAOD7SK6PUnFPPyFNUsJRJUHgkLDE6/GQ2faePCCceAp8+Ii/iORdWgRgoHpZuU/TR0RYvw9sU6o/A9/XFClBth2ASD5lAONMeFCfqy90CKJfvfs9tEsLMKjapDjKl9Zm9GxwG0drUYz/4/k+sTYrLBz90q1VUMnLeJXj0Ch4o41JKUDCkhPu66MGwhAlFhf4DNhgnwI77X2gBygP1DrANBgFtS8oFwnA+EzTU7iQMhuUAylLkY8HT78QLcckLH+RUUCziM8ttPF/vw3ShwsPAF8I+kscee8Z+8fOttmTJdDfWUFqBKQdSbNyw3ZX50jJgLxrwvMBN4C38yCuQ0T3KHnviBVt7+fWC8YClupkZVdv03ZcRpavKs/8SEH9x+qHOsY30Lb+8R7mddHEmI7qAG7Q7wHIoXzmUqAHRmDKySil07W2t9uQTj9uoUdW2dOlSlU1pIQ/6y3UjVahPBh7LZ3v8kAr6XfVSudBAxDtfLiI8Kikqtg7Jgicef8iuvfpiKykGR7sEQ5bbqm45hcpSvDGTgaFKhbOktcy2b99hr7+2y269VfgpPOVOkhdffNFGjxlrEydOdtzwQ0pkUAFrmgwfp3nMdsaVGDjoyWlPaVSQyg18AYXf4zg+MDMXcI9U/DKKzqosAVCKa8oefPBhu+XWW23y5Mlqg4yIU4ftofW/sxvffqWVFucIBj0qJ1/lSRZYgWXllosvy/iS3BpggEx8H/gBVP1zvsBsR7nkwP3r7rEZUyfalIljrLnxuJCoQ/ylzwpEX+wJYx9JnvCpofGsL/FavGiR5G2/NTScUWaZzvM5PINR+4KCUnv99V12+NBhW7FymWDaKUOtUf0W9kldc83V9t+/+JX19mfarNlzHS7s29kqfvyv//pvzkOOHDlid9zxK581q5k4UXTMEbjQHfw38FZo3pcJKT3twQiFb7LMi6XBIAx8iTjMHnCoCfsTu7s7Pb+ga6dpWX/IAB+cEf4AJgZ26FDy9zAP1wf1F/TipoOeMVILi8utV/V6YevL1qc821Ndgi/LwXJ9tQCz4NzpBW5Qnl9DIELEKGnv6AjtUf4sa4a3ghfgMR4H/nt9eBY+MtAxZvQY4WG28OC0zZgxw6677jr1EUZTmDEW1Sguy81Tgn2nCsBgI1/RknhlpEvnRYoNzuGBSaDTABscr3FliiLoXzRIgEeICyy4LgHDjuP2/ahr6U3//bOf27Rp06xm/DjRJbTc46ersTR7PPcUrbs3jPeQ/yOPrhe/FoMW5kdGSSWobBjdGq5Q+A2Vje+R0QA4fgFkYPZvNADwgeCCj2EckYcjDYIr+Y1nH/lLO97/p6Ps9AhDug7Rx86MvzHvWCfeA7KFuDF9jIvjHeYS64aPbXRmIpdsZ4yD4z3mhzvXt+hjHXHJOMk0uOR7rHMMi+Ej847hON7jb/TJttMmfEwT25gsAx/j0W5+XWAonDwiLPARF5I+5oEjLi6GxXDi4WL+0eNifUOdYURd4VjZAQlqlPims1KqD9jpUyfd0ODEJmdIUuxZCkSdOM6wubXVmQCzBy3tHG2KAjpoeTJQWhvPiNhhbn1+/0avlGU2N3KJHwZLWR5KIfsfxOxl+aO8crxtpQSgiEkML8f3m4geVbaIsKNLkko4zukoYr7F40Zbj/C2vVdKApu2xdQ4V561qJ3tbdbV0eqjPzB5zorvTQv6DBFzphgr6la+UCZfdWc50oDySpE3SmZuvo+m+2VKYsx5zHb1d1uWFLlspef+j5KCPDFnMUIxKJYIsNF/kJFu7utQGpYusaGvuLjAJk4YKx4XlskUF+XblMkTraqywvbt2mnlggPGH1TMCSLwkPa2NsEwV2DodRihPHLXh7rAT9DiXHaUJvaApDKKrWzSXLvspvdZT2GVNclAYWVrYXa/5fU0W3V2hx1+dYsd2LlNSmax7Thw0n5596O2cPXV9ief+1sblGCh7WBGYUGOVZTmWWZfg3W37LUMGSYS+YJHgR090WCvvr7X7n/wQTt4sMFqRk+1CeOn27ZXXrUvfOELNm/ePDdQWd5SXJhvZSWF4iwYDIy4Qut9rvAJYIIDCqPQDXxFaZKPuO20IJ7mMdM4msRrHM9OL4rrGwHVj8THEIr7HgLMyEe0RrjeA76HMhCmfqKKDItc9Rt5xtF4HP1AGLMhKt2VIAX6O8vAeGbJj2RPiKvPPuInh7LKhlDiQB9UnXKD4Aq8OtIiuA3u+0ie05g6FWGlNlEfNmKyV8dH82SMs3wL5erI0WP2z//8Nfvox263C9astLzCHjtRt0dKdKcUGvadZAh3y+xXv7jbnn7qdfv4x6+w5SvnWGfXKRmNbNrOV/7cEcBeozaVIxwQbnd3d0jQFUmRKfD9JOAhDVDtg7GkuoVLEgEg0IVXRd4d2unLtvSZdjKaCdwdrnQS0FREFB1kgqJ730R4BDiFfgp5hhmjKD+GDHL/JtiKQTgPzEBBhv+AD9SZ449VB2WrZtg/fOU3tnzFeLvxlisstyCskc8vqLY7f/2049Ctt66Wkd0gSzPAn9N4Wtt7LCu/2tq6Su3LX/21feDjf2fT511gnf3iGT6RAD6A1aFNeBy/sf60i9/o+Ob4l44LXHG0GRfTgtsRT5gNZmYKXABPiMNpPOyNQLH3CwGV3aQJ461PCuO733Wb+rDYvvvd70jREx0Kr+gz8mLjOjMtbeLdrTJguBcHHYGlIfAYjBX6D+WNvQGMUHOgRuOZOvv6P/21/eWfvduWLx6vTqsTr2XJbJ+Vlo8RTKvFnoutsGSiFZdNEu8rsG3bd9vn/vIL9rWvfd2mT51m+/bttX/4h7+36lFVtmrVSinlC6yqtNBS7S0Oc5a/YhwXcDxvb5cvG2QwCaMYaBPHZx30Bs0VMDMu/snINnut2C/EUcXQCPQK7kGf2cwISj/7/o9+rHZl2Jf+7stuAKBgfuub/2SbnnvQ/uHvPyOeJTztahV/LRCt5Xs7SqpmqkalklMyUrg4y/mXMvX+U58Ldzj6vEB08vd//TkrEky+9Fe3W93RF22wu946m094G+tP1juulpSNskNH6+w3v3vG3vueq2WUqDyxiqLCCusUnfcMCAbZzGpU2cHD9XbHXc/YF/7udps8c7y1S0739jEjUWSzZi20nbsO2pf/+T/tr//2yzZv7lzx3SL70Ac/aH/3xS9K2a62hrP19uD6++3hh9a7jGcW7dpr32JLlyy31tYOh3WmYWS0i65QhIOBh1ECnUOXwB4DxE95zMaITLlsxjgBBjJBhDso7qJl7yI9owcINtA4+YBfXcJf+D0yDvA5begPo4j+GWTPZqb6JKvA/vbL/2itksltqW7h1IDkd694KwMoDF4E2qfsOJuNYQ2vpMwxo0YJdvRJ0DnhWXxDF4cHQUsMlGLElMqQrCirsAIZilwo+Y//+E928cUXO90VCrc4FY12Y6iyf0QmrvKGx0D8gZ58CaNgwIEGHGYAL4p8m99ArwzyCHcEIAxw4AIfY4YsPweZj/xFX1C2zCbJyM/JKRbpFShdmdqQZx+//ZNWW3vc/uXfvm5TpkwU/z9oz218Rn25wKbPnGbv+8gH/W63jHzxx3e+61afKfFpURFKZCQALjAjfHAxLMl0o4vPMBw8cf5YvOhgXv6bTocbmWbkt/iLD8wQBh/i4IfDg2AhjDbF77j47G+JKiXz5RcX0+IISz7TibGsmCeOMHx8H+liOedyMU3M71wel0wfw5JxqHf0yTQjfQyPLplX8vdcafgWfQzD8R5hH138hks+j4wTv53rOcI1vuNZhlcgoklJSBXlZdtnP/VJ+8Ndd9iLm561rc89Y1s2PGfbXtgkv8W2v7TN9u7abvv37LajBw/ZkYMH7ciBfXZoL7MoR+1s3VFrrD9mdbX1YnwN1tAiBoDyPCCmV1gm479QrDDL2jo6rVWSvb6lW4RUZv1ixPUNrXb4WJ0dkT/b1G4nzzRbvX4HGDFgVkWGD7fDNzQ12umzp62u7oQN9nbawjkzrUlCs/n0CTt74oj1p1qsBEafNWhTJ4yxNauW2uWXrLbli+bY3Kk1tmDGFFswvcamyThYteZSu+Diy23F6ovs+pveYXOXrLTzLrncLrvmBrv2bTfb5Bmzbe6CRbZn335nbKyxzxFTgVmVV5RZji/jgbEIljBgMcTBni43XjIlZAsy+m1CVamMrVyrLMk1qZbW3nxKyoMMOhk6XakON4T6JVS7xIA5EADhgLLKKCgnlKDYwlt8AENdjZINw2U2qSujwK6/5X1WUDHGWrolGMRgYYTkXYRe3NNhWzc9pzQDUqQy7XcPPmUdGUV2++e/bHnlo2SQKEOhCGUgbLhwK6O/3fo6zwi2bW5MEc6yianTJtull62RYdlvO17ZYfV1p6xLjJeRsQsl8GAGjMgDCy4dhPGyST5OUwvLnVWArXE0GKHi4WlcxCXxmXbG9xiHdzx0qbeQJ2FOp4SlnZKFo4/5wxE7lK+MHMZscPXZZuicL+TPZ/UjMx/htnXBXfl4P8j7Ond9J673lbw6J9SPX+GH8zTyGqp7CIu0N/Ssb2F0WE+Ky+g1ZbOplPTsW2A2RIF8diOf+jz++ON+rOrHPv4RwblfNFGrumIsMBqbL2E7xu5f95A98tA2e/uNK9RvK6RcsOkVpSvLlTcUDk5LwmhkTxjrxosKWQIZlECMJIR6mN0Kz3qkWuGdNsrRNnx0oV30FbAKMKWvggt9x7fYbtoVvSJ7WMzPYZt2hAX4hW9h+UkwevxwCfpeabMk2DngAoWasgryS6XwdkkpPmSrL1wp5UgwKqCNOXb2bKe99NJLtnz5XKVjdFR1xbCVo28xuvr6s0X/x627N8uWrVhjLe0oWNkyagrpPGri7XVHc9PP/Ib6pn/TfzhfDqQ/5B8nTTEAAt1ifACrOEuADze7y/hSHnhGsDFGoCnqy4l+8O/SkmIpptxNkmnr1t1rS5YstslTJjsMVAmXJ35TthQyFCaoAoUOOlVW6dqxH0SKlP4YcGSvGMnp+9dee8XGjSmXUjTOBvpSUto6ZbxKYe9TmzLyXeHOyikxoZZwqNTGjZ9o9933gOqZ6fs4Jk6cZPMXLLAtL2y1DRs32qZNm8LdS6LxCTUTHRYsEUJxBBXcAFHboUufOREP4x1oY6BDC9ALFyGqhmofepMUayVmBN3pVLTYJuXv6//6L7Zr9y577/vea/Pnz1H8ftu2bbP9+MffsuXL5tnChbOsuFhtEAx7elA2i9X+Yssvqlb5UprFuRm5Vo/RfYDTPbO8wA+DgNnxfXtft/NXLLTmhqPW1lRnKcnAtuZGlxlAuEpK89jxNfbshq2CY43VjC+38ePGCo4Vaj+b5sMSKWapCgtLrO5krR0+ctRWnrfML3SlLxgMkcZpU6bNsn2Hj9iDDz9q1117neBWYOsfWG8XXXyRwxQefPFFF9p555/nS5gff/wJe1hx9+07aBwdPEp1kQkBwQpWwDnDUlKa2ZOJIQFfB6ELhVNesByDZLQb5dr7SeEMkNFv3Ifi92ipqZy05UaJcuUUrjAApQyErz7rxYCkwtiTwlH/vf0Zlif9oL2zxzY8t0V6g2SP6sRyZr9kV3Tgy/Gop9Kx3IrBGo75DTMn9EOOlRSXeJ2gH3A8DmLQHox45ElHR7vXvby0TDQjfBVsmBV+73vfY1VVFaK5XrWXWRD21Er/kFGCxxhhlsQP0wALBQgfA1PDmAED/3wPq74yGRGXzFFmuAcNA03tTsPLj80GWYmv/JRcj6ovS96y8i07U/pGXqHq0GUH9u22M6frhCujfA9Sd2eXHT50yCbWjLOyilK75751vt2Vy1fTRklgMgCKDUVUwhUDVRqmyi+O3/hMRXh2hsHbUDiNDA2GkTnDPYcjjqcNyYff5SIjjPmPzDv+4umw+I6L5eIIi8Ik5hHzjT5dvLuR3/Ckj2XxnnQj23eueLyfy8X8R34/V/xzhVFubDsu5hddFAjRxe8jPZQWhCRpqY9+5FF0/D39iyeeC/iERzBTP/xQnnKx/PiOSz5HF9s28lsyL1x8jz6WyfpqTllhs3oGMwFSUDBAusRM80WEVcV5NmlspS2ZN9NmTZtoY6uKrby4wMpLCmyMlO2y4lybM32irVg805YtmGbzZky0xYp72cWr7B233GIf/Njt9pYbb7XzL7nKVl96lZ235mK7+LIr7OJLLrVrb3i7XXn9TXb5dTfY6ssutzWXrLVrrrverrvhRrvqLQq75DK75q1vt8uvvsaWLVthZaWlNmPqZJs5c4otXjLPVi1fYPOmT7Lrr7rE5qhua1YusYtXLbHzl8y1JbOn2rxpNTZr8jirkjEw0N1q3a1nLGeg08rzM22UBFBFaZFMBDGa/CzrV1tnL5hrYyfVuC8fXW19GQM2tma0jR8/Sl3aJWZQbJPGV9qsGeNt2pQxNnXKeAmYMfo+xiZNGGsTx42x2dMm2YTqCpVbYzNqxlrNqEqVX2hdbc2+H4dlVcyMmJRBxxoJoh4J7azCYusaEL2Is3C+/KCYKjNNLDVhJBQGi37HqTnsmalUGWNrJtusRatswox5MvzUf/kqR4KbDbu5YpxsuC/KybT9uzk1p9gefnKj7Tp22m56/+02c9kFliOFgptmOTmMqf8CjmmWYprRn7KBngbx5TYpQAOWSrVKrxAdC0bt7WckxBfYaDFvpo9PnjprtbW1NnvWLKusrHTjB7xGCDBqFo9GdKLAg3+RTuTiCV2RZ+GiwYKLNJDkFYTBY1GyUJyic5xW2phP/J/3MMqWNiDkyIMRY+rqxwArLUsF4olGeGbAfH8OPJyy5VF0gnGCBNCzykd4+rOHqy9VTqxDqEWoQwyj7Eh/tInf8C2GpZVY5QuPIk9XuFQPPwpT7b5fysdb33aDaGGqnTlb68u2GPlFuS1k6cfO/fbz/35ACkmNXX3NhZJH3AfRJkHIqT8o0/B29Y+M53CCEbPqHF3KMhqWNnSrfPWPDKLAo6g59YMvhT4NPZRut+JSdw/Ri/eXcDf03/DgVvSh3aFvY1hMG+EUf+O3AJNhWDLCGJZS4mS8ogCpX+LpXigL1Dknp8CqqybZA+tftkvXLhGsWIJG3VD+iqU4v2IrV05xg4yNxSqGQlV/lHMMzjwpSZ228fmX7PKr3irYqE9kDOmDKqk2KFasRayzG3D+lHbpNvggYmyrPAYnClKLHx+b8llQdAe/7FAV4Rhih5Pa5gaI8Bi6qzt5wupP1dnOHa/acxuesboTtfbSC1tsq/zx47W2c+cOO3HiuN14041SgFxzkqd+6CkoWYwy9xvHGlMed5KwF7Az1am+Yr+alFOFhaNlA6298srLCmuxKZPHy5irs4aG03b0SK3ViQecPtMsZXbQUvLdPWJ1vapxPzNk/bZ58xa7TPwdA5tR+JmzZ7riu3fvHhk6O+311163J5980kfzJ02e5DBEoe3UO3VjlhDcj1697DTHMkpm31OpLh/5xxBhBoTljdyjwdJKNqL/6Cc/tp2v77Q//dQnbe3ll1hTU4M1NtTb97//TWtprZecepuNHVOl/mdkWn3R2qn+lZGYX2a5BVUqS3wgbZSEPo89i/wM/cnpdKJSe/D+e10udbSckDFSZ70dzZbpexKCocteNPbebX3xVSstKxe+sUyKiz37vG15+Sz7VL2FF0UySjDunnzyFcFllJWUljg/ZRlbcXGlFPtCO/+iy+zpjc+pTc22dOlye3D9gzZ16jSfMWBJdSrV7rPyq85bZRdccIHyLLbjJ+rsnnvW2UsvbzNOtSyvqvILEdmnAWaiWKO20A/0PQaI80rhI30E5rJnE77JyZNhr6zoTvTOM4eKCLs8b5YUseqAu0s4uTAsceVwBpa75ghfpCvnl1i98Gfbq6/bCy+9YkdVvw4hUf3Zs66oDx3ljlOdwCOWwjleCv7IAuQAtFPI6XAYsPIM3tFV4BCGPcu63CCXIVxZXuEzJaw0am5uthUrlttNN75N6SSjxdp72dDO3llj5lz5S/6FI4ED73PeKSAdP37KOLSg7mS9+GqJjKJS50kYlV6/vjBThOzx+gge8Fl4PHnAw4AnEhIq9303PlMS9mYyqNbd2W7Hju618rI8e/nFzbZq5XKf2Tx88JCvuiguLbZ775dRAt+iD97/gfd+hcK5xI3GNTY26ou5lUplhhmpBw+5JKONLjK0JIPme3zHJePAKJLZEhbTJOMl84vhyedkuqio09F0LMCMcaMn3lAZhAnAI+NEFwUwjvBYn1gm33HxPXrCg0B7Y34xr+ji+7nixLTxW/Kd+se2vaE9I1y0tGOc/xmX3zf64TqG91gmAiH4GBfdILQfNzLv4XTDPunO1c6kfzMX08F4GHVhyROXG+aLoeRl9tv5yxbaqNJ8O2/xfFs8Z7pNlWI+prLMKtwQKbeJE6SE14x3A2H+7Ok2trrcSsWcigtyrLq0UL+5IqQOa5DwZDqSpVu9Gbm+WZyZAHG/0G4Jjxwpy32CCSzbjxlEqCCEVKcsKdkiIj9eEHC1NDfaQG/KCvP0MiiG0ZeyUjHx44f3W1PDKWusP269UqAHOluto/G0uGuH9Xe1W0+qxfr0nJ89aIU5YhiMgjD9rDb3yDjgOGKYN8yzqLRM9RQDLSzyaWMUOEaTJ4yttqMHd9tAV6vSd9lgT7uA1+2Mn2VZeSg6akWRlPqelJQ/kXWW8keEMnviN6qrb7PllcINCzatZ+YW2LjJ0+1Q3WkbzFaYjIOzZ84KngXOBFlWg5IA3mA4CEN85ITTbmSH2ICE56CUrqLyKj/JbEDx4DsM4RQKnpmiIdZ1P/7Us/bijt02ac4Su+m9H7aSsRNlDAmsMkTZU8BID0v4cgVaN0p6gTVGCaOSneoD0UEOwgQFp9emTJwk5rjKqkaNtp1SKnZIOZpYU+OXgVE+AoJlSWqu6i56h+UKrhgBSTpAwICqEWfBzZE8w9Ml6CLpnGaUlz56GvxQPM+C98DX3CDRN8d7CVmK4C4YN3D0EkbwwL1ghKDThtN/EBohnSu98ANJLjcWFOijgCqJchHOhJOGcvmWdLQNvo3nGf6iyETnJ+0oK/A/1d7ribKlKquu/fbytu126MgR+8AH3iuFgSNUU1IkZOiqligyLBP5j3//T5s4qdLvNigvz7XmlpNWVsaloYol3EARwhAhDRtXEZSM3GGgYEwiNBmVj0YeSmLsA/f6znuEt9dftY19EB2KL/FoCy5+H077RvmX9Lg4YxBd/Ob9rr4Iy6bpFynt1BGDBP6iJMCYLu8VoRQVVtvGjZts8ZKZVlFVKvpJeT8WF1cofLNwt8IvipMa5rCgCcCbU6Ky8zhdqMAeevR5mz13mZWWj5PxWiK+wf4eahXaG+scf3Heh+k2n/uZNqo/RNuM0tNelEBXWsAR4SbKCwMUx2uP2lNPPmG/vuMOW3fPPXb/unvtuY0b3DDZumWzbXl+k02dMsle3LrVLyycMWO6DNKrPT35R7iRPzjPkhpwHuUKY4SN7upwGb7gmnAUIAqWwAGcxohoaTlra9asEr61Ky/xPP1XVlYhemCvToEr8Ll5xTISOu1U/RnBVMagDOgqKb0TaiZYW0ebVVZV2oJFC+x0fb0vYbn6qqvFf7m3pN2WLltqxdKd4AscXkIfUY2w6RnlFyU4TzgfZkuKFNf7iGU0qiszgPRGSWmpHa2ttX/993+zV2X4fP6vP28XXXyhtbc3izdl2h2//Jlte3mL3XLrjbZw4Ty1odRHtjkcAqNqMEP8sKRaPK9M+aVnSjBQMUrcUR8M+RzvI2bJqyrK7O7f3WUXXrBMPLRFbLLV8oWX3HHTLZgDdw5q6ZHBtmfvCc/l/PMWqJ3wyjDanqW43DLPDBYz8KWl1fbK9u02anSV6n+xNbc2Wf3p01ZZOcZGj5to+aUVNn7iVPvud38go2ON1QvmzIbNmjnTB7MwGpqaG5y2ucBx5arz7Prrb7Bnnt3oFz7u2rPLnnr2GfHv19TvRb5Rng363FEDXkBj6n2vC/yTu1W4qR94M6sCDoV9SWHQxJetCid8oIa0eIUj23ME3xy1kdO6MIBa2ztt74Fj9tiTG+yedett05aXbM+Bw1ZbV++H0bCsKx5K4n8iFp/RVlnQjTrc+TCGPoZHnEHkHjPiIhcIx7D3wR0laZXxj+wtl0HoKxFysn1PD6cXLlu6WO1rEf5myfiS3iCdAfbM3iNJcBUHIUC7qpPTr9n+/Yftxz/+iYzBR2zDhmftmGA6efIUpwkcBjV8qLuHQaFgmAb+AGcXPotf8cTYimosuDBIUKh2iOcwa6Lyurta7PChHbZk8Sx76KF1NnvmdBk/Zb7faNq0ScZdYfc+EIwSfNYtt9z8FTqLRjJSWCpiwPvog5QHhA4AipUZybhgEvEZNzJuYFzBx3Dc0Lv//0YX0+IASHSEUV5Usvnl+7nKJDwaJfEbLlkXHPlQiWQ7RsbFJ8NGCpn4m8w3phsJn3O5N4tDGN+S+eIIjzDgOaZNxotpaT+/MW4yjadTEv9NON5j/aOLcd4Yl/YNlz/SEZ7053LxG/VKuhg/me5/wEFpWBPp/Szk7++W4i6jpO1sne14cZOVSvnPy5DCxhQmJ09IOUVRhgFzxjmjrOzdYGM5I4wZItYcVQPPqBFt41KpwuJSKygpF/MKmw6ZUcQQQiC2SRD1Kn2/CB9FLCz3QdGT8SAFMatAAkh1Y4SiT3Vob6y3kkJuJ5chkCVDKivDutpbrVCMnRMyJG/8xLBeCb8iKRfMSGRL+UJpYZ3yACMhgnuRGFORFD3S5IsxFYjpdnX1WGX1GDGlIlE2Qk7pVTQ3rJepHrUH9liW6lCo/AZkeIwqLxGddAsegp/am6XfAjW+p7PdlT5VTYIo5e3JzcmTMOSWYDEzwaCATef9ElaDWTZv2Uo7/7KrbNGK82z+/IWCX5Y11deFDZI9YvziI4xY+0WSSouyohqo/7Jtz/4jdrqhSfAtsWIJnQwZeghy+hTGyczFI48+aU88/ZyVSJBd94532sRZc61X8ViaNAjMxL98vTpChXw57rCvWfBqE8w7raAo36eFOzrbrEvKb44a1t7c6u2ZPW+B1Uyssaeffso2iinPlDBkRksUIGW41EetMEoQ4o6rapv+B/mGaAQUjXgKb6DOvBE2klfgwXXoFx4LSkeapK9CLjySt4w6CQWcoO6KFsoOQg2ejfHEMyOPfpKS00MQrMHgUNlSBqmBonmdg0GC4hsMDjc6vLKKqm+Rr0QX+OsbeVSkQ4+XbpPnlW6rz0KQrcLhP4wYM8LKyCR1fOKpp2z06DG2YOEc1Y37YVr1jbX0UqQKSu2eu9fZjp219uGP3GSFRVKp8qBFYCojSOnZa+Nn7rPEUO8sS4wGCfsHwJswWiujMl2/6L1+ASLe5rCPZpi/u8BWWFS6iZOER+xzX9qhz6H/yRv4EI98YlksOQp4Mwy/4W8eH9hmib6zGMlVPCmmYQaFPmNPC0cpq50ZRXbgwF7xowKbNHmCeJGMEm97gR0/ts+am9p84/HgoPiD9KqQXiYKq1tEuwXFJfbKztetqzffps9cov4oC8q686bh9o90sa+T34fbTL/rV7BAoWKJB3Vi5iQsqQ0HG7C357d33Wn/9Y3/sCOHDorucmRwTLNrrrrSrr/uOrvy8rV25dq19pbrrrWPfuTDvpTyyiuvsA998AMqA7wMd+wwSszAKR7jFtwHx6kiBonPwhbm+ywNsymcVhVmixj9zrOzZ0/b9u0v2tq1FwlXOM62PfB8yZAsGSU58M1MTmYqFHZkiY8Wyugrs+PHT9j2V7bb/AXzraKyXDgDHfbZ9OnT7NmnN9jyFSvs9k/c7je++74FlUu/xxmDMDvJjCRL6ehy6DBswm9sblF9i9ygYDYRnIBOduzcad/6znds/+HD9uef+bStvvACa5NBUlZaaM9vesZ+9Ys7bPXqZXalYIjxw6WN7EXq7aU/aUOp5eVXqG/YS8KsGHvL3AKVUzngP3TqCipK66DVjBtjz0vBf89tb7OZU6tt/Khiy+yHl/ZYSVGB82RmCwqKKqz2eKvaybK1Mv12qA4lMkpLhafmG9rZ58T+i4rKUTIejtqBg0ds2fIVflcUvKxMxggHyHQO5NjkaXPsxPFT9txzz9sKyZKXXnzJLvW9EWEZErQKvfnIPH+C5e7de+yjH/uoXXLZpXa2oUH5H7Qnn3za/vCHu/2OlepRo1WfMj+KvqS03GGO7MpT34L3yHFmkzn6OJxwBg8VrmDESjNmj2dWDjMjgqXwYDCD/spTtAKfHXlx2w77ze/W2fqHn7JjJ86ohjnWmuq2Thk8XkvJpj7B1/kLpCPAgKfgbAhQHOcZChcOg99+hYXemeXFIGFQhdkR6An6ahGudLR3+LI1Xy7pup05fd126y02buxotZO9KF1qd7vyVC8j31Uj9A9oPdATPB5en2PTp82wG2+8yWbPmSX67bZXX93hMDxy+KjPWPlhGWIo7FFjwJX01J204YTQwAfpU2YAmYHNypRRIqOYvZfZ0sdSHaft1Kk9ovkxMqBO2O5dr9vkmql2Ssbb1BlThVO5dv9DD7hBgq6U9e73vPMrQYHn+MYw6gZgRjJiwmJ4ZLAj48WwNzCtyNwT39/wnP6Gi/Gi4z2pVCfLinEBcMwTF/ONPllXPOmi513/yb8xbXQ8j1QqSBfDeE+Wn8wbNxI2yV9cMiwZHt25wqKLafAjy01+iz4Z/sbn6EPYSHeuNgy7IJxjXueqR3Qjn8/lRzrCRpYfvferCIuNZBBTYZ4ElwivIHvA6o7us1RTveVIOe1nZsA4w1t9xoYv3zDJ6KXiSpFhEzgGDQIEY4X9B6xp5kQYiL21VUaHOBgX8rEhnpkA+ApKcGgnSiECR9krPachlZdJQLC+FuEjQlZlLU9MqlDxmutPiNF3uuKcqXpkqP6MMHZ2dQzVAd8t5lNcUCAmyhF/okuWpqlePpKtYhn0wGgozFd9xfC4cLG5rcMyc4tsTM0UGUm5YvpF1t3VK4FSpHL6LFeJTh7ab8W5ErgSrBwCgJjKVDuyKBfmqADaDhNkXW2eGKIvD1Kj3VhgalzPGBhdYvIp8bsBMe2qCVN8Pe2LW1+yXTteNakjvgSLUTRhhtdZHFr1QDyo7jJ+XIHOzrMzDY3WIIY7c+4832ifUp05OpGL4x595HH79vd+YLPnLrSVqy+yOYuXWdXY8daturIGmP5jTTpHAGOcZKpf6W/rb5Ot2SG+1mWtHBwggcpJMxh/jG5m9LMMpM96FJ9TQVBYXn/9uB08sMuuuuoq85uvHdeoOPQeeZpqr1/v8Oj0yLfofHRev5H3xN9knBgOL/F9D0hz9QMxREH+7O8K549Q0jh96c+FFrxR9AeP9NkN8tUzRgrfwDslUlWVPl3vkEbf9Ay+AhOeyTsaJTjKoZ+D8Br28Rsutod35AZ+2KV5t9eHkVQpp1LWWD//4IMP2egxY2zWnKnCqxZrazvrR7aOGTPBnn1mo/3ud4/ZrbddaHPnTlFdJWC72pSXzE3hMMt//MQdliSoOnnCPTZoOo6piT4ooD5lPX9XJwdcpOuc9j6CrnyCsRUMhuD0VY/ANsisILeAr++PkSNulGfAgt8Aiti3Ma/h9wC3IMNiGGnw3vf0OyJdRhaHKXDiln8H5TLpc2hPClRWqZS741L4ztjsOdNVL5YvCd7KkyVG217cbRecv0rhUogH2DMiGhNtcRITR2/3q5iWjl7l0WYrzlvrSiv3GoXTi1TWCEfbqC+/OJ6T7zjK4C1f8OcOCfoBvOxKpXzkHvj/4fe/s+9+59v2+ms77Zqrr5LR8RG75eabZIxca6svON9mSrFfvmyJj4xPrJnghgWXFY4VfoDT8BxOUmptbRONNrhBgsER4YrSRB8DS5Q0lGFotoPRehkqJWUVUo7zZVyUCscK7ZlnnrBFi+ZaTc1oKUinpPNi8HFyFKdVsZ+DPNhELl4sz5G+U6ZMs4cfftiOn6gVH5otnIaWBpRnkeqba3fc8WspybusurraDWRotryszFjOhrEOrgErvHpFdc53mpAG54NejOL3ScbAW3ft2mW/+tWv7BkZBzmSRR/6yAdt2cplipMtnphvO3dss+9/91s2aWK1lMm3WWl5pQySUW48dXSwTBZDLUt8t0J9wxI6FGpkFXQe8Dj0Gnoe8opZb30XXSBP1t93r12warH4Y4s1nj5qTadP+ECYX0oKdShOR6rPGpoGbP+BQ65oZmb22aiqUVZWXq4okkUyHrOZoWY2XLiJcbB5yy6bO0+wUziHt4wRD+9VPQvLx4k3Z9rs2XPtjl/daYdkvGzfvt3OP2+l2sUm6TDbnpIBiRBB5sObGyQzOCL/+huut1XnnWeXXbbWVsoorK4eZXv27LW7777H7r9/vYy71+yVV3bo93WrO3VafZejvi4QXpQLt8IyV44ExhDlri9uky+QrM/XL0vPMFbZH9HQ3G6v7z5gjz+5we5b/6ht2vyiHThUqzZkS+71Sg/hjjAp/lLUu8XresRj4rIt5+Fp+od89Kb/gjIPbrB/hsEncBpShI+GWd5gjEETxGtqlLGncPAM+QyP27tnty1ZvMhuecdNCkOmsVeqTfTQo3YiX9hLAi2rSPdRJgX6oS4sc5w9e7ZdcMFq95MmTVYfvGp33nmXjIl6mzZ1ug8iQeN+KqLKhrbE3YTUYXBLGK6WKm8MN04jFe75UmjrER84YydO7FS9823M6Ap7+KGHhC8TjJPYpkyfYjlulKx3o6Rf/e17ShAYGCUAicrCQHFUPlh2hAchmhSwoXEAN8ThPbrkt2R83pPx4/R6MhwX3wFALDfp4ncAm3QxLh2MUEyG4UkDA4v1iS6+J8NiGYSRNobhCAuMMRgl8Tt5n8sl843xk2E43mP+0Y2ME13MI8aP9Yw+5o+PLj6/IdyTD4ePdLFdMU30oVyVCcGlw3BRaJMumfZ/c6SJHvfGct7oYn5MsQ4yYi6lIXNQhgejpyx9kkHS3XpWv6elbHf7aDoXB6HsYwBwGVQ89ShHBNsvoQeuUBKGgZokYlI/Kj4KOZ5RMxhZBjMkKtPXWdL/YvRsQEMww5D7mBrOypOAUW4Sav2MvEBDYloshepqbrCe9lYZCP0ypBjpRkHPsTYJcM6GR2FkSQcnydB2bhFOdXXZYHpNK7fv+m3vUqo5G56jcgUlZSLlX4y1azDHKsdOtG5jPTLGkpRC1blPCnyR2nZk/x4/brgwX2VLuJcUlFi+6qvqiMUI5vqDFzDKw5GFKaXjXP1MMUAYaxhdl0EDjASDbhk/B46fstlLlisgxw7tO2CN9afcKGFJWKqjRUghJVEw46SwPNXFj7EV3BltpG5V1VXW1NZupRXVNqpmksAmZUptOXnqjH3xi3+vbPNt/qIlNnPOPJshwwXFu0cKma9Rhy8Jxrk5BZ5vpmDNRvaMgZQMsjY/peff/v0btuaiS31UjA16Geyo6wujlr3Cm7ZUqxTiMbZx4xZbvGi+LVmy1Oka/MXgBNtAOfAO/qj/FYIHP4eVuiG8FIwi/uMjn4j0EPEcWkHYDI3m61s6KyJ53oQQ5uUK3yO9hrok6B/Pd4UTxHIuFAgXhol6ACt+PY3igu8hy8DPyJc8wVlGe+G/saz4LdK456FfvrnipXA3hrzCjERmS6nrcWWV5St+c7EUNY6drqisshkzJ6mcRtGOcGuw0FqaOu0HP5ABOme83fSOK9VfHC2aJRrgdC0pcqpfV2eH0KnbiopyfCYLowRFMCVFh4EGXxuv8oOyL5pD8CbqnwZRuk/oj9gOYD3cJiIRj3RRjuBi+wmPMMDxHH10xImwxlF+0gXDB4W1R15GidcBRSKNH/rWP9ipOsuoySix2tqTdrT2sJSv5dIvJbOlUJMjo7/PP/e6lPtFguWAuIyv3xF95LqyhVHSK3ph1HzfgQalv0L9FJYN+U3ianeybsk20FaH24jvwZuPoAKfPvQHxeX0NTbd1p86ad/4j3/35VlzZs2yD3/ogz6aO3HCeNEq69P7fG08hxU4DSjfUvFlnjuFI8V6ZgNwZxdHyTbZmTNnffCJ7/Be9hHCO5ipAeFQgDBY4QnsCwAK0DvfXVkSdysvL7ODB3ZLCWu15csXCpdaxRc7vC3cfi6bQFnlukKaLWWUywExIOB51aOqbd1962zc+LG+FIlBIpYZTZ08zUewt23bZk2q56RJEx0GIE9lZYWMs3Lvz0BLuZI/5X6PhUCl+C12VoomI/uPPvyI3fnrO+355593WC9fsdze+a53iidyhGyXnWmot9Nn6uy/f/pDazzbYl/5+y/40tzikkope2NV8Swp6dz3wkh5pvCgTPkw0s/mcg5NSO8nAcddSRXzE49G/2L2UUH6Omi/vevXNnPqOEu1nLAzdYesTeXmSlZyGlSZ4McyWMsqFF0X+ulkixdNEqzCHi42ozM4Bs5D05Sl7K2qKiyRnTFjji1ettga1GaWYjFw1tmfb3kyoEZVjxEPHmc//9nPfakY+wMvXH2+dXe3i0egWHOKWxgIhBcWSY4/+PBDvlyOGRmOleUExWXLl9sN199gM2fNtieffMo32bMMb9/+g+qjV+ypp5+1u++9z9Y/9Kj96o67bN269fbAA4/YQw89bg898oQ9/sSz9uRTG+1Bvd9z73rFfdD+cM96+8Pd623jphft0OET6rM2GRzCtZxCP/FSQHY86xdzAaoMgKGiY1Qyq4aO5AAG9E5LKPPQlvrBcZdBFGZKxC8UF1KD12GsqPHK0fxES4xx5BTLt/xIbPkTx0/Ypz71SVu0cJ76vl042RLglamaiKe4ke6DG5RN/5M/vDDwQwZpmInB4IC2Ro0aY8uWLfc9VMyU3H//A3bPPff6YMDy5Ss8LvvOC0Qv6EHgMW1lhmMQ+ZslIy5TflCGvfoqK7NLdFZvx45tV90LRYNFfkt/fo4MWOkoE6dNtmzB6cFHH3ajpI+B0ne/611foaMhGjrblTIBBwezccCp8pHBBqAGBkW6+IxLfuOXNPE35hmYmXon7ZQi/TT8jTQjn3E8J/OjPn3quDjlrk/pOB5djnQxbfDEC/HT7Up3TvQ4L1vtjnE8Xrot0fFM+cSJdYnfYeRJwY2L+SQ96ZJlnMuNjBM94fjokuEjf+P3c7tkOG0hnwAD3kO+pA8xQj7D7QppQlmkiZ6wpDCP5SfjRIF3LhfKHR6ZjC4ZP+TB+tCAByio1SB93VGr3bfDSvKUvoclW4NBIZKAi33DMg/fH6Hs2OOgCrvwof1+N4XYC7yENfusF8ZYqKoerVIhPJgN9VAb1e/k7QLemQ0j95zrzn4N9qMEuuIYxkKWc/X3WpvvF0mpAVK6ioplZLDkQnliBLRzNnyWVZSXu0DmxJL8QgkXhYVlUIwchf0cjKyWccmcBHyXeBBCNdXda1Wjx1t+SYV1i2GwB4ZTXoSpViQFoEQKAxdaDahdpYVF1icBwEyJL1NK4wrKavC0KdNPL+nr6bWO9jYXXKwPR5mS3SQoSfFUOZVjx/n5/Ywe1h4+5LfAl6g8pv7zhAcoDCgtQA1aYeSPUVBGOZtapBygNIwZb6NrpolXFdqphhb72r9+w6fOb3j7TTZh4iSbOnOmFUqg00bKJj2oCNw5ThOm7ocdZEjJ62tzpQOG//ymLfbss5t9zTJn03O5IqfyYAwiNPIkAKnHs88+Z1OmTLWLLrxMQkCKkfomJwfcFhyG8Bw6V7kgh/4BeyoRacDhBx7pmTB/1i9t5hefdOBtCBe+630I0x23WTYXlAm9umKP59nvF8nNk0BmE63aL9xCCWOQhnQICvqO/MAd4rggUllupKTrwzN1JE++E8Y78gA6CVUZqlU6bninzpTkyr3wm3JQvFwIAxOVwR0DTS3NMgYHrFDPCMHzLzjfps+Y6kvpOjrPurKRlVliv/zFHb7m/wMfvEWpWTvNLCgCUIa18myXMc9MZ2lpkQwR5JSM7V6WyGRanRQ76LiQm60VRxFVfji2N9K8aq66B35CV3n7wXM3BkJYdN693ocZTuN84rsvPVQbCA9GBA54vDHvkJa+DvDCe3zPiDSUwQCAFNh0enBQHEVp4UXUl1mSHuk80Hq+1clIP3r0uF162UXqHzaxqo2KWyQF9IXNLxlLMIrLgDtKPoMbAYcwFHOFG33KY+fOkzZv4WrRVan6ieWDYhzp+r6Zi3AK7cGFuOH/TCmjnT7QIzLxfV1PPfG4/dNX/59VlJXY5//ys/YeKddzZ830PuTCyxLxCNoLjwN3oFvgylJRRowxMpndpDxueOdyPWbZWD6Cc7mrX/gro+UOX/UvtKKeFkwxZpgxGvSZOWrKbEtJcYFwpMM2b37OLlxzgcrsVe37XBbk5ReKthgoQVYwywePzVe54XQscHnr1q225YUtUnhn2uhRox3XOV2IZUnTZ0y3Xbt3S1HfZg88+KDdd//99uJLLyv+C+63bX/Vtmx5wR559DF7YP2DPlv44MMP2v3r77fXXtshXtVps2fPsquvvsquf+v1No1lLcJ7luv19nfaiy8+b/fc/RvBL8tuvPFan/UZO7bGKqrGqY+hA2YAOR4fhRReIN6Vq7ZzVC17IcVfwauA2IIeRgmPGByCE4NGBeIhv7njFzZxbIX1dpy2rrazzr97BLOSkiIrl5HFnsUp0+bY8ROt9vJLu23BvLEyJvPdwEyp/5BRXGCYJRz0Y9QlfzDw6k402aEjtTZXhgMzj33QqHh2r8moVT1Z3jtFBl7D2QY7uP+AnVK/n3/eKiuvEJ7KIGHvY9xOgNGH0frMM89Yt/pu/vz5jgPsQ4IuyYvDS57d8Kx98UtfEj/5gK1adX64DFI887QMXNpcVVXtB9DUTJpsFZXVPmsSZpGzrLmlzU6crLf2jm4ZQMJTjFNhS35RiZVVVClOtjVya7/C2G8CvjGIB9VSx7CPBNoJVOK8QTgKjxyavVWd0behdXAXfoAuA7/BI5P9EB/RQYvKgi6QT4SD962tzb4n43N/+eeO1yzZ6u3tEOzhQepf1YYupyKi3tD/PKn8SM/QEssNqRMwZW85h1YUq7/nzJ5tV111hbfhYRmAwDs/r8AmTmYGO0dxWb0Bbrl0VGOBH/tJCpU/qz44knlARnutYL5fRkmZvmXY+HE1UhwKhC99NmHyZMuSDHvo0UfcsHGj5F3vfOdXYNyCUBoYIFGoNDv7CXMBK+9CnzbC4NWpCvKGRR8bmvQ4Z8hKE0fTeI/hfqa/0uF5x79ZPsm0ON5hanwPeaQ/ACZ/DgpBEBZB8IRvGBRBaXavNtM+kvg38tMzoy9kRBguWXYMi3WLdceFugyn4zfWMemIH9uET6aLcfmN+eKIj8eRZxImyXTRxXxHuqEwftI+KhN4PvOOYPfvCot/HkdhIGuse6wDdYoKGO5c7UvGjS5+i/WKacgLF9v9BhzScz7rsdW3PWK6ytD3RTSePGwNR3dbdn+4ALFX8WSyWBdCWn3KND8jP8pIBeu7lAzWfjKyS/58YyQPg0eI7iN4jWKWbS3tElClUnRkrMiz9hQ2xMj9IEQoRlVUUOhLAgZUdh5GkZRkNmGyPABFuLcrZWdP1cqC4II/KRZKC+dgBiEXBk67VC4b2Fm+AXODBjk7fbCnX4JDDF/xaGu+hGyP2tulChUWlQuHxfBUX5an1Eybbh2qZD95StgUwvxEa1WVo625qdWaG6QMQgOqX5aMI4QuR1ayHM4NEu8DVU0wylcd+2Q4+eZ18hd86HuWVzFT1NzcYnlSBsdOGC8jqtD27tptueIPbGsvAjYSIjDJ7FzRotrEkh7q2iOBzywUMyTcRD9p5jyrHD/VjtU32ee/+BV7fuvL9mef+awtWSHBIeaVI6WEm5hF9aqY4C2liiUqGIqM1LKpPSeLfQT0e7cbJYVKM2/OQtu0Yas99sgztmDBUhszboK1S9kVsINQELyL6OOmRikO2+3KK94iRbhE7UQMMaMFg1U/S/HmCFefhaAdqgabRCOuRoeQAY/B3SReB5iGuDE2ofQX/IdA0qBEYhSIYpzpC5TCARRIUBY6gqehlOW6IAR/iMv6et9zovLJHyPbZy68ICdo//VvihvoKNTJy03XlzJw0KePSktgEu60IR+/QTuDzEp5tgzQEAe40IYslR/oyjd3qgz2lpBMtdQzI3oceNBto0aNt2eefk6C70n78IdvthnTR0tADlpXqtFnvbJdwUmZ30NTXql+RtFihqDU8nPH20sv7rF//MeHraHxoC1dOl+KB+vCod8+H8GN7YPXA+ekPOAbbcPxDC6ke8p/w+g7X0Ub3V2ifXDZI8szIIL8Uf/CpgCxZxXyJDzCTBDw7zEO5WOgKaX/cQwwMxviYC5fnV5kEDsWKDw3r8x27drvyyYWL16kOOHupZxMGRtiFa+/vk+G+ygbN1HKtWA10IfcZnkGsl3spmdQyuI42/riIRkl51tuYRnI5nl4jdNwCPWWrEr7OGNG/9GPvPsyb9EbCornLaWmjGVIyuuuO35lD6y71/7kYx+xD77vPVYzdqz4h4xVAZFllq5LCJ75Ug4pGaOKsnHgTSwH5ZDgVilfOMoFX1FMfY298JK+wphhmRBhgYdJTVQ/c3Edy7acTzEAInj2i99WlJf4rMSUydN91Lm9lf0P0MqAdaQ6fBAI/spMd3YW6cMBDSw35HK6jRs22ms7XrOa8ZNs8sSp4pfiyTIQxtdMtPmLFtmla9famosutslSHtnvc+Zso/LOsIamZl8KNnfefBs7bpz8WFu+YqnddttNdvvHP2yXX7HWVq5cYZMmT5RymRKvw5DqkFF21B595D577LHnbcbM0fbWt11vHMvL8taKyjEyTqotN5vDTPpdce3ulfEmGcRphb4nQvyqz5cEygvwznnAZ7XZl8vQz4J1Xk6h9XSk7L7f32ELZky0wuxey8scsM62VsEBPJSsVTtzfZN3gZ082WBbNu+xlcsmWwlH7qpvuPGdAyt6etsEv5TjUm8XBg97ZsoEu81q9wTBTPH6ZMjKSCirqlHd2LDNaYdms2bOseef32INDQ3qj5QtXLTQBy0wNMkPfOUQkqICyT7JlV/84pe2SHGqq6u8r1F6ocm6Uyf98JK//usvOK5MmzbFzpORc/nll4tHLLHT9aet9sRx9dUa+/Sff9quvPpKu0IK+EWXXmRvueEtdtPNN/tpYXv37xdd0bcLfeN6l4ygbvGAxuZGQUS4KiTG4IVO2bSOvqRQx2loHAMCnA86ZphR5hhgYbO3Bx7A/pCubgY+MwQHyVoGRfUNg4RN79AfNMdFiYQzM8RAWt3J4/aFv/qMTZ1aYx0dzcqLgwHYzN8sfSAcS90rnYFjrwdUUZZ5Agu/40gwRe/3QQvnA+KZ6hcG4HwvygBbOTotvzBHRvdiu/LKy10+fvd7P/bDCC66aK3aF2gXA6WnlwGoapXIAFNYulWougwOcgDEWRlRdcZBJcrZOCo40wdZGqx6AieFjrHf33u38ErwEcyy3vOed38lCiga7AxJwAOQUUjh+I3P0QFkmEjogMBY4m90I9MkHd9gKqHM4fz5jXme65sLxLSLcaOLcWP82AbSJPMKYQiN0O7oo4vlu3WZDo5huBg35omLvzFOSD+cd/weXTKvc8WLz7F/8DHPaFDF96QjLPpkXkkX30emHxnvj7lk3iPTxfJHupHhfywPHGHJOsZ+xDPyhkKtj9YrowMjipvG207XWlPtXssd7HYDhFMzODkLFZNRfwQkyqSiuxLHOlUulWMkAibiRjd4qfIQpC0SKGyKZhSts6vHyiurfcQE9QxlhFF71mejxMI0ORVoUAyCjfR6odbkpMabH1nbLabReOqIj3p1qxyYcaZ++xH2EvA+Mg9z0y8nnujHN4jnYGDAACTcYI58Z28Gy60yM3IFjxzl0WVdPX02SgKTY3oHffmByZjRN+LxJ3g1njllPVLaORiAjfQYIrQHxhpgkav6sflejAvGqm/QKkwMzykk3IbMRAH7bJq7Om3V6tWez8G9+6y3rd2yVZ6J2aI15eZn+cgfAomRGXQlQcq6lVc/in5usV123Y12NjVgH/7kX9hrew/axz75KVux6jwrlnCA8fs5/2q/L9mQwoVnX0hAJxlBOSie9AGKmIySjla1dcDKy0rsgvPPtwMH99sdd9xr02dMstLKUqWRyqY6MtrJnRnz5i22p57erPAcmzplpo8acfdDTrbKAweFJ35Trfp0MKNPSkaXYDdseICTXpM0fvMuyFKMf4+4H8P4jwGQZFyfxVCe8FUEGcoGCpmv//XyJdz060aL4nC6iyuNikOxzrsRMooH7yOccvhG/MhDYpmBrkL98SGf4e/RxbT4GNdZo3CHLFCAfbZK5XoLGYHXdwQsM3WqogRiOEGpUwYhyztSqTYbO2a8Ha89Yd/8r+/bhWsWSHFYIMHcq7x6RHOMrDPwwnKkfh9hZ2aIZQM9PfRJoT234VX73ncesjlzzD7z2U9KkUepDUZwHyPhaoOPxjvc1F61JcAAbA/tHOloT/TwCOgFh5ETDIbwjcz4HjY+QxvD/FkPw89y3gt6xvNM/zo8iaM/H0EVM4E+PWvhHfBlRoy9DjaYbyfrztjePYdt9QXsHYEmlXaQmaIMq9O3/IIsmz5rtBT3djdW+kUbwC7gFntLcuzFbUcUZ6kVlFbpHfiE+uGG6krd9ReMa+DP0hk2uYpeRbss2eI+BT91SwYrAzFcEnjHr35h6+7+g33us39hF15wvs+asD+PQzMYWMGFEtL4ky5vyMV3YMSzl9fjPJA6sFeB5X/gNY469UkJR7mKMKUARry71DYvg4jqHwaZhAbOX/fv2y8Fvs0WLpin/uQmbRTHgBfIAAzE7OwitZPZJCnA4vVNzc1+GFDNhAn2yiuv2tNPPmNbX3jRJk4WLykr85FrDgrCsOHk0gXz57vxeOWVV/qmfU5Huva6a4TfK6UUL/YleAsXzhGOm1VUFPksYGPDGdFGh+Nv3alae/bZp+yBB+4TnDvt6qsvtGuvvU60zmxIv1VWjbPWlm7BNdyTAf4xQIEs8qPBcwsFB5agCQZqD7OKyBH2wqil6mNwjyW6DM4JlqLdxvqT9uj9v7NPfPidNnl8mZUX5agPGUlPeZ3aBH+W6Laneu3s2Xbbt/eALVk4UfBltk/lq54Z4r0+Si/vg7rCz+KiCrXBbOtLO6TgT7CyijLLU975wqHM3HLx9yoZhykZV3nG3pgTJ+r85vy6upN2xZVr1SfgOBcHsvdF1KD+71H/Llq02PeKvLztFbv0kksdVxhAYcSfI6U3btxgb3/7Wx2tULjJgxvEx8kgvOmmt6uPs+yee+6xjZs2ykBcJpoKOiHxGaBcumyZTZk61e5Zd5/PsNSfPeN3jrR1tDvcGNn3QRd56CUQbqD7QNcMJg3r0ITjeHVDIP0tJWMQeUs7udSRgRDScXgDKzVoF7hVVVVFLsLLPDt9ut5Wnbfcbr3l7cLXAWuRcc1eMnQPeHLg7dzdVWgd7V16DjKBJZAMxFEu+iM4H+qnunn9qH/gj3jyYlUDdb9s7eUyRi4UzO6zhx5+zNZceJGVlhbLyKL98OUC5cndL5JragP8vSA/09pa662xsVZGCXtN4FlZ1tkxYEeOnbIps+ZZcUWlHwmM3BoySgAULjQkdAzPkRnjQjgCM8SJ70GIvjE8xo+/8RkXOya6uKeE9EkX08R8cTGv6EfmhUt+fzP3xnTDcQmPHjeUR/pn5LdkupG/dDa/bwYXXAxPfsfFfKIjr4g8eJA55puMy/PItEm4Jss4lzvX95FlnMsRJ5k2xuc3lp/MIz7HdDFtMo/oIhzxyfjunZD0XcTXJ6MDoZMvBtndfEpGyX7LGQy3onL8X6cLaEYBGAXjHHBGApg2zRWeM4IhxU9KPzN3YdRGDF6Mh+M1KatdwlCUZs2tHdbe2WWjRo+yVGeHCCkY5ijnYTSPtjFN66xf3+gvmKqexXCKZIj0drZY3dH9rkT7vgpFzlOf6kVGACeOKK2YG0Ifxo4wceMA5VMeBR0pWliY70cXcyFjTxcV4PbnLmtL9dhoKdUZ+RJYKhtiZyqVWRSMppIibnNvsdMnj1pxjuonQaXUruAyrQ4zojyWNXCCTmD2nOyiPDiphhG4nDwpNaq7nlMK7xWDmyVBTJxDEvptp09bdXGhFUqhz6MMCV+HiPqTWaEcMUkuwOpjmURZtV1+wztsx8Hj9om//BvrkSLwhb/7il182VqVxawBh3BI4KmfOGWKJXGM/jFjEfcM+HJL1V881I1OZk0yjE3PKRkPzVZUkmnzFky3xuYT9t+/eNyOHdsvxWGpK4II+sJCNpwWu7C/667f2+rVa1yA+Yi1FCswE1wOoobRIQZUGPVRRydwM+LqSMe3pOM9jhL7kiCFMYoW8Zxf6Bxlg2fwDKPb+a2eGU2mKgjWpPN8qafS4OPMBo536AkXhSIu1i2mSfIaXKxPpEXyDzxI/Qp5q/IScapXEHY+UwO+CW7sJ2G5IYKL/qOd1BlDQTn6spUf/+gHUjLa7YMfuMXGjCm29o4GxaFkZlRaPX5xEXfIgKOdSpdhRfnj7MC+U/bNb3LJXrl96CPvsfLyAn3DqO8TjTB6HtaggwmOO+l2+MyNMjtXO70xwNlD/M3TD7dfaTw/wgJOQP/gH5GjPIxuKG/+yJd0evd+IJ3np/4Aphgm8qqqEqDYhfxQOnOyS6S4dtu2lw/a5WtXKxz+xX0dyquf5R2dVl9/yubOnyxYSnEfzBVPYjaD9IJ5bonlF46x/YdbbNzEeVZUPlqVZ5Yw4EOss7eFP68bfR3wJCowjE7TUNrLQSDchl1dWWH3rbvH7rrzDvv7L33Rzj9vhS8vQn9AAQqnBAX4u9Nvsj/4TXrC9KB/8OX+sN5dZWOQUA9wCgdeUB9Pp/yhlWDAMJuDghYucA15hv1RevA9Kxs2bLALzl8mvsjdJk3Kh6WxGDLgJSfbYQAXC0PVfvE8cJq8Z82aZXM5kEO4ziZq9kfsfPVVGzdmrI2VTOAmbQwlbnfv7eao9lZrbj5jzU1nrL2tyX8xMtjX0tR0yk6dOmxNjfUer1O8/ODBvfb8pg2249XtMlLOCpbn2XXXvsVGjxqnfDNtzOjJgu0o4UmxjR49SbTSa40ysNibkpLCyQBcoRT73Pz0XhILM3AiRx9o48CVPGb3GMxzQy1bMSR/1O5dr2y1vTu32MWrF9qoCtE3sOloVluC0gwlAY/unkxrbumx3bsO2lVXLhVc+6y8gkv/ZKTmZkomsApFfMh5TI6Mrmqvz7ZXtltZdaVNnj7F8ouUn+qVVzRGuFkqeDIbgvEbThJ74onHvU9efnmrXX/DdcoPngbNyIQUzhUWFAlHJHNmzbff/f5eqz91xq686mq//Lars9ue2/Sc6KXNLrvsEuEB2NLvMgTFnWVOEkG2QobIwoUL7ZmnnraHHlqvuJf6viNfiiYcARemz5jhhyw89vjjSss9NvAfZL14lwzxIONVL6fVQNuOv3IRn3EhLOA6eBkHA/zkN8EJ4x6jiePNWZkBX+wTbiPfKirKnY5Gj672Nhw5csjGjB1tf/X5v7RR1eXqiwblK6xNw8hPpVRxfgmr+lcKktoQLjiFhjmaH5muRCo70AdOtaURHk4G0BFL16kjA18MLlVXj7bzL7jAY3/rW9+i9bZ8+UrVu8Q3+qNHwe8ZQCiTwZIpXtzcXCf+dFztYGkXA01F1tedbbUnztqkmXOtSMb+Pffd63xXXJk9Je8MlycKUEHQ0LAAwODSFfYGDCvD0ftpLomwGDe6+C3pyB9POIKZ3xgWw/2b0kYX84i/b+Zi2vhMfkk38j3ONsD8oo/1wHte6SKTaWO7Ylj8jWHR8x59/H4uj4tpQBx8TB9/o3Dgl3fixO8jHeHRJ93I95g2hie/x3Lj87lcMt3ItNEly+A5+Z70ybDoiHuuODgUXGibY/wGpPWytChPimh/e4M11O7z4wzD+m9G6FHsIFAMCJZG5Ogba6Cx7E1EygzJoDMGDBdngKIBRBRKsQp1psQIHoYOIy9jx43xqVimS1i6xYZUvsGkmF6lDPabUD4jyWyoZ2aHzZXdqRYZBikRKMu2pESjjKiuvkwLCeK4nx4hV/3Y08FULiN+wATGw2bAzo42CRkZDJ0KZ5iMamfn2eQ5C21QxJ9ifbQMiq4OjggMTItjehmhqz2y3zK62pW/2kM7KdfpXl5lYJg4pMXUOAMeQ4AjEjNzCqxdRhDL4QRJ65DCaQWFtlDMqU9xz56WAD7T4HeGsNmd0Z9eDET6Uu308+xlRHb1Z1hzf7Zd9JabbN+JM/bX/+9frEPK1Oe/9A82d+FiP8UE+DLijdKWJyWT9NRSFRGI1O+iVxz9xlpj71spvBhf2VmDEkxnxKNkXOZjcKXssssvkUDrt4cf2mGvvvKCC32WknVwCZaMEk5fOXT4qJSDg7bqPLVH+Qbco0tUnmCDIRlG1ITPYtYBV4ZdEr9HOsIiXwu0MOA8h5j8ulOcIOgUV7Qe8lNZwvfwOeQLL4j8gDyTvDbk/T/rEctPxo2O+JHv4PiejBPDY/oweMV36qY26bPzTx6EtMRpbml14cbafEYbvV76O3O2XsIuy17bscMeeeh5e+/7rrSZM8erLT0S0IyChxFa7j1g9Loj1W3FJWXqfxTLPDt+rNX+9V9/ZVOnCl8+/2fCbWiG/me0ls2bHDaBYirYqH/1kQZ4/WlSaFaoYwhL9yd/gj0x3dBVmggB2hFgEH5R4MPG/hAjwITygC35xpTBEe7GZTp+zAfcZmTU15p7HegD8RH/IxazUCVSLLps+/Y9duUVa8SLUsLNbsGLu5EKpTz02/ZXuERxvmgbNTNLvAUFWfHgawMcZ1plO147ZWNr5vodFj7rKJ4T8QdHy0Mb5VQXFH0GacLyGTa2cyw4/K/PZ0uYDbnn7t/bHb/8pX3h85+zyy65yCpKS/3gAZai4ANc3ghnBaif9Jsui+/DcJGL8eQwPCgfRSfmRZ2DG+5DRq8xRsiXZTEsfVQunha89EEdb2+mPfXUUzZ2jBTkiZXCk3Z9Z328aElpODQjP79E+Fqod5Y/DVqHDDAfAFCdqquqbc6ceX586tGjR6UkHrGnnnjC9uzZLaOjUcZIp7U2N7pxiEIPirDpmBnXwYEeNZk9L22qWY+UtVMqu8t27nxFPGm9vbL9JT8JkDtn3vGOm33JWHFRiSt95TIk8/JKrbRklBvpGKLsbexCNsD/aB84JxphlsRPFBsAH6EZwU11l06oOohGFR+8G5CCzz5D7r56+tH7bbDnrI0flWdnTu21VNsZyQCMPOJm+IlZ5RWjber0eapzrr249UW79JIFgn+PsekehZkTEYEvBjMwZ+kQ+3Woz47XdlmP+MusuXMsMzfLZMJYaeVkG8jI9+VmzHozo8NJT1yg6SQkmfS8DIyLL77QeTGyA5RhQBFju6ycSxnL7Re/+IWdPFlnl1xyiR9mg5HBCXBr1lwgmgMHuvVe4v0M7jIoiRFaWV7laR579FE/QW3lqpW+RJDVAix1wkja+Nwme23XLsenTrUPg4SZANrnS3lVTYzi6JxnDKFyGr+hfXiDfOANIR4KPHwFqqd9rEqAxthDM6h6clgC/cQAABfDTppcY2+5/lr7iz//lFVVlllLa4NovMvTMKtB23JgoOTo/CrD7v7Dvfbtb3/Hrn/LW71d1IFBRkQMecc6Uq9k3dyASQ9K8su3ltZWGzt2nM2bP99nBL/zne/Y3n0HZdwttepRY1WHbOcPfjmlYJWTPSij+6S1tZ+SUSI8EwkB097uLD9KefwU9omW29333uOyLhgl737X0EzJEMMYepYSo4bhIiMYyTzC1ze6IaYmFxlGTMO30GmhLDorhuNiPP+WTotL5omL6aOL78nw+BzrPPKdXzx5uzBNl8EvHUJYEDoePOSSaeN7MiwZTl78xvfkLy75PekIw5NX/MUnBQhpY51xyTTRn8sRZ6Q7V9j/xcV0b5Y+Gc7zm72P/BYdYbEt8TnGJTbMkpmSAQwDMbDsgS6zrhY7dXi331uSpXgYCr3oeCJGhBZWP0o2fSxoKp+QH7DkeDyUEvJl6RaKDQoWgg32g8Bjg1kKYyA320rKy505MsrjZ+JjIKliHKeL8opSPcDoQU6e14XFLVwoxGbdEyeOWrEMi0zFyZQynSF8i/csYHTkSVjAIDEKMExUYaVlFApTiVHmlAsX9k30diFopL6ojWwaHzt1tmWxblxMjxPDuJuDkUKUjvaOFjGUfEu1nLV+PXPpJPd4AFDGwjgYgBIoD/rkjP8e5d0hw6ezV1CQoG7vEW1IcGP0DOYX2KHTZ23pBWusvZMz1iXclbxDDIwlYFQ9i3Xg7LcRjPokIMW3rL0v087059irh+vsn//z+zZq0gz7yr98w6bPXySjp0fwY8aJXmYUCOUcxUPGFzwDOCvAl6Qpjq/l1Tv4gfCAThhd6kg1ydDItLaO02Ks9GCfTZ40xUaPKredr75uW194wcaNq7GammlSnCWgyyqVR5bd/8D9Nm3aVDFS3sMoMYJI2eo5zlpJET4H/eEjzkYaJT3h1IvfyF9C+wQf6DqRDhd/KcEVIpzi4MkTJYryk+XFZ/LjO/EIw8WwWAe+4WKaGC++J5+T8XmPYfpfgobRNvWHZAV9ooYoIftbOD2LTY/CSfU3JxmRB0fZFhYKp7o67Wc/+pGtXD7V1l6+XPHalE7YK+RhNJkNrtSVDfLKQmnVD/2ltnfPKfvhD++yUaOy7c8+/TGV22HFxSx96HBjhhkW6NZPaBK+hbbQNvoGeNCG2K7Qxtg+aJ++wQfIK77+x4X2h/50rzfS4WL/+XviW0gTnh1uwt04Y0JUHMaI18XfSEP5MsaZtfQgBlDyrLa23vbsPmyXXnq+6Kdd6cUvBFiWbnZ2mj36yDZbtWqWz8A6XQh+3GeSX1gs2jVrbsuwZ57bYwuXXuQzJSi01IG68xBMsVBXeGVQUnjO9AER/yYPLwSPGHXf9uJW+/EPf2Bvf9sN9p53v1P8B36LYcnobxjciXALDVT7/CfAAFgFWITWD7n0O3XzDe3t7X4CEIYJp15xgALKr+8PFB0xixEGC1iiyzfVX38s8YKfhnf4MMuJiuz4iRNS/k/a4gXTpZzKcGP2Wd8df4Vsg4PICpav5IhfpoSDhZYjxQwDiSNlOYK8pmailOfj1tHGJa3Z/rvj1VfshRc227aXX5SSu9P279tlzz+/wbZufd6OHN6vPjxsp+tP2NGjB+3wkX3WKIXtyScfsRMna61GhsjyZYvtmquvtBUrl4vfhBlR9sb4UbXyGeprbpvPkELP/Sb0DZ4BN18eiQzy5Vwo4tARrWZPD8t7UXQZ+FJb1S+5gkm24JwtI6XlzAn7r3/7iq1cOs2KcmVcdJwSfTZZS3OD91GOZACGUWNLh3Azx5qaUrbr9e2ObxglrEaIp7iirPpyW+EJRkm/BOKAcHj/oaN2+NgJGSUynIWThaWjrKhsvGRlkfBLiqxgijILfVRIGd+yZbN96EMfsMcee1RlZPg9MMyC0PpCpceIQfbOmDnT95Q8/MhDtn79A77k7ejRw/Zu4SMzCnHfIDf+M+AIzYBv4FVfz4BVlFfYmDGjfSlXmC0pd+W9S339+q49dt8D6/0+GeQRg0XQCTAPS7ckcxhoUP3AWf7Ao4DPgXc4X094vmEM4EE3jB8OkeGSxLFjRilNWrarzixZ7VK9J0+eaFdcfpnddtvNMrTOFz6btbU1OY2jhzBwh1GDnIAu0BnQcwqk5xw8eNg2bNjid57MmjlbNaLtDPAhh8LKCOJTF77xG3kcdfVZEhm+NAZjhgMNwM0FCxbIL7KNGzbZyy+/arNlqKNXqXWeB0s3Wf6M4d3RUW+lZVynwOyc6Lmlx46In9VMnWMFJWV2z7p7hbuCh8pwoyRWIDCP4CBuXx+cNkqonDNV+aQL7Dd8P5eP33DJMggjr6HRqPR7Mi6O9/g9+hge63Kub9HFOifDknG9DiqK9xg36VBEYvykT+Yb64eLv9HFdkQ3Ml6yndHx7EJuRBnxWwzDR2UHlwxPfsfFONH9b+8j3Zt9j+F/LH2y/5JuZNpz5RHrn3TD8eX15zHQWkRg2YPdltXXaXWH9vjt6CjYEBSjXcx0sNlQ1OhMPCzVCqPtTqBpGPM/TBBhBtGidMHQmMJmD0KbjBJGvU6dqrMJNZOVt0lQdim9aIaRD9UJJhGP2WMdJ6eb5AqX1EXui2WU1B47orrK6OnpEhmLiGFuKtPvH6B8NZAjgTFquN8Dw8QNG8WjXhwBiJDhzhCYq3ikYGDW1JqykjE1Vlw91pdwMZLG6Tg+EkNfZMooy8v0jYzNJ4757e3QsS8HkVelVRb5oVCoHqpdtwRctoRSTlGZfLm1672DmRIJkl4ZKdmlFTZh2kw1It8qK6utsqzK1/aePHnKsiTMB6QgtkigdEpYZheUWqeK2V/XaOuf22bbDx63v/ibL9vH/+xzVlQ5xhrbUtaqdiMYfCRHdaY/gCU9zswPAoJ+9RPU9I1RIu9H9W2gnWxnwiwneOGFjXbo0C4bN360wwGlhBNAVixfbtu2vywh9rKNHVep7xNlw3E53SQpCSdt06bNdv75FxrHH4JnvgkQA061cKRTf4CL4GGkVVwIC3QK/oL/I2mAtuDDSFWY9XCXjhP6KSglhCG44qg8+Dm0ZMDrFcqPjvSRf8RyeSYsGiW4kXWKz3znN/k9vsd45Kcff2a0Hk9t8NiMCB8OMaCPwtG04WQw9oSA35yn/4Pvf8sazpyx977nequqloLQ3yqhJ5NCBgmb5LmZG4MERQf6HujPs1Mnu+03d65zpecvPvNRfc+QEpRrLa1n3NDuSLWoTtRTWOswoC20l/oHY4N28IcLSoI/ejhwjYo0v25EhM9pF2EQnpw/xQz0G+VZiBX+p+wIQ+BGmUPfVUYaasPRhVyiLCk8/Y4H3JNggwVulBw/fswuumiNjPNglHDsaE4O9xmV21NPbrbly2daeWmJeBV77JQPyw9zC0VPg5bqzrcXXj5q5625yrLzSwRSZnCHcSe0PeAdcKM60CBKnOOj3ln6hPLEsb+1x47af//kx7Z86SKfJRG2Kb0MbUUsVN/BMwMODhELxYTfNCwIAS4jXQQFiiN1qq9niZMUNWArj1FCLJao0QfcCQHUoSmnG7RVYigup7IRj/2CPpKsPLs6u2zL5g22+oLFghXtZwASnIbWwumGZNHd02+jx46x9s4OOkk4KuVWfAxlr7KiyhbOX2CbN2+23u5u4Tb7Gdh0zj4Alr3Av1slJ04Ih7ukeLbaa6+9bocO75NS32gnxHu5vHbNmtV2/fXX25Ili23KlCl+RDp0wkbr4pJiKXOVwvNir1OmaEliS7xfZSDX1C7axCgzswgohSxrwqBiuR9GDCdyMYjCjAH8Ji9XfEDPXCxbrDoPdLfbU4/dZ3tf22I3v/VSK8jtsppxpZItnTJawp5FSLBLMqa3L9O6ugdlUB23MzLqli+bqbyANDN9HIrBLe7lom+WsLHPhDRM3pdYU0unvfRKrS1autiKJR9KK8dbXvEo6xvk7os8dRb6iqov3MMouf/++2WAXyJ8v9CPCmdPxcKFi1Ufjo3uUnvzXT/Ly8+x2bNn2uVS2muPHxUvaLYPf/iDduGFa5RXhhuzdB4XVMKPwG0fQBEcOcIfdtHR0W6/+91v/SLMsWPHehzg+eu77hLuZ9iBg4dkPLGhWzJUeIYsZbmz64cgfEBpx7dATwGDI2YTrv+CDNd3ZkYZNKENnlw0UlEeTqdqa2vxGchRwgPukFmwcL545Lvt2uuuFt4x0zForW3NKg/+NCC8yFB/M0MVDC3aSHnwW9o4adJk27N7tz399LN+rC/H/lIuhjwXtzo5MrykhzBTEngVDvyiPeQbPW1msBW9ZtKkqS4jn35mo9277gG7YPWFViG6AL5BVrJ865QM+1PCZ9Zwh5UjLc3ddvxko9VMk1FSXGa/v+cPTrcO02iUnNtRsWFhROWckXjl0z79HoVg8lvoHOWgZxz5jMyLjooupo9xYj7xOZYRXfJb0iddMj7My4WIHPHO1W6YGnH4znr2ZL5JH+uKx5FX8nlkWSMdcaKP+UUX88XzPYbF3/gcv+FiePI7bmScN3Px28g8Yv1w8Xeke7Pw6GJ+0ZNnrFds98g84ntQRIddTI/jfxgCBocejMsAxbItX4R66sg+65fSLrpwLIaxQCjMPjDyBKMFn3JF0L7MQ8+MfDBNSb+x9AohTe0QhkwJUyBls8aTpWIeIIWHaXLuA2GNLCNVGCnUi+MKfTRE+Tkjoq1KD0FjcEjNtsYTMkxYOqB3jub1vRx65xQZ7ngQhFzZHkQSgU/yKF0ofQgjnlFYB/uV94AUdsGhTUKzfNwkGz1pmvVmiEmpQsE445QQLpxDGVF+EkbHXt9h2RgjKpPpYuQLI6AcD0m+LJNS7WVUSMmQQXHw5Gnbuf+w7T5ca1t37rIXduy3ra/ttd21tXbn3ffZL+78rd1x5+/svvvWO6M63dBoTe0pa5dQbJWA6hyUQqBe2n/slD3z0muWVTXBPv/lr9m1N95qHTJ02iRMe2WAsY4bBgj8UXZypUzT9yjmGCXsUQg0CK1J2ZDn5BkEBmDqU1kIOgzPH0qg7Xptp115xeXOxBvOnpZxUiDhWWCr11xgx2r32PqHNgsH+m3a9Om+kXH+goX21FMbZCgWqe8rZcgUe3kIdLoRQGKsqgJKl+ZlckncBo9CHYfpCRe/e3gUaIqHAaLUHkaMIPCUXu/hkkMwjj/lrTwQOoyMgUngNun55TtFRE8dA58OyqZnRCoEULou1CnyvVjX5HsMw40MEwT0P8p/qKtycs8XjilmFJVlGaxPZvkECvfuPTtt3b2P2Uc/fLXNmDFK6bokWFsF62zhZ6b6p1T9x6hwt+JnWX5ulaXas+yePzxmu14/ZX/11++3monlwtkOCfEG4SpGa9jo6XcQiZ4RzkHIhmZCR/CTYHQIVgqMRqFiOAyCAh3ew8im2qS30F5+gWP6l75Lw5L47sRneAfeOHAjuGGYhf6nr5A18DeVS7/BxzweP6qjcBs+gVGSYYV2vPa0DIGTUrZWC//bVAYKOGmkEGYU2baXNvvN2zU141xR7Onr0neReS8XJ4qP9RTYth3HbcUFV5hMRemu4gMUla4TS56EfQGX02GOF86DwywDTWb2oV2K06aNog+V/7df+CvjABHukImnH7E0JhjaAS7eMlWG/B0OKsNpg2/pcpKON8LoR44oxSghHeviI4+mLzkRzfORZ9YEpRGaJz3l46k/fQmt8AxfY1R/6wvP2/y5U2XgMJKOgs8+HTa9q/2Dma5QMyvSIbwtEFwx0FCYWX6SSjEblOf1Wb5smdWeqLWzbISWMfLO2261W297h82dM8fmzZ9nc2bPEp9ZbatXcznd+XbJpZfaZZddJgV7ga2UEsyFfxzfDKcDRhjz2bnZVlRSEkbi1QYGYbivipliNtO3dnAUctiTxX1V8CeMKZY1YZAwQMZ+P3CjW0YJsoI+wThiGS/34jSeqbPXXt5ih/e8YuvX/dquu2q1jRudrz5VOV0t1qE+7uBCXskQZJzP0GTlCbZZ9urO12zChNFWVZnvsqNHhsrgAEe/F4j3SmmX4UB7Ojp61JYiKyquEtXn2abNr9vFl11ulaMmWGHJKMsrqpKxMzg08xGW/oTZzZdffsnKK8rsmmuudiPupz/5mcqsCcfiwv/Vn52SYV09HX50cr/adPU1V9rNN99oY8eM9jw4hhklGUWYgZMeYKOqlRSXi7dLPqiezzz9tN11151uRN96yy1+hwq8dfeefb6R/viJk373CDPwzMZxYiB4yWoGEDjwARy6klqdph1w1OW/nkXKPlPFyWHQD7/QEzjZKLzBIKmuqlD9UjZj+lS79uqrbfGiBTJW32JvveEtNnXKJB9ABb86UiyJ7XM5zm36YYl6NODDkdjgEfXlQs7y8gpbseI8O3TosD326BO2RoYD+MZAn5rhPIIlrnHwBqeedvhBY9AQtNerfoZHcDw3cCguKrXOrj7Bq0r4/h7bsGGTrV//kHB7rdKwPIzZ2n4ZIKesrb1OvJ32QtO5Cuuy02fbrGbKHL+Y+g/J07eSy7cAdGRQABRPwyLD4JszAP0OeTWMMHx0MX78xcV88TEfyoMBxPAYPxknhg3FT5czVH7ax7CRLrYJR3tw8Z28oxGCxypEceMXJudKmVwsg7Ljc3xP5h/Dccn24JLhSRfTxO+4WE+c1yURJ9Yh1jn5DZ905yrrXC4ZPvI55sHzm6U/lxsZN5meeifzTf6OdDHdSNjHbygWzIDwzLKoPNFVYU6G1R3eb71dIlgpNYykw8TYqMUFiCg7rW3t6l8ElhRZEQ8jsj4aqHJSYvSM0iL8WD7FcgCIOywLyla+XWIqCLJBa2pt8xH2UhFmhoitl6lzNc3T4xWPkUUYErMctJ0TPDh1a/zYUbZ/xzbLlKAYVN26O1Iu2GEyEKgapTqiWIsBCyUEAXUqihUjfixvktGiIGcATNez8Vzl9Oi5YvwUG1UzxbKLyyTcyvxCKpg9I3DsRWGvR0fDaWs4fMCKBB8MEZZ4cXxnvuqMEeCMXIKts0+KjWXbwROn7bmX99jBuharmTHVxk6ZZjPmz7V3vOfddv3Nt9j1N73DVp6/2mbOnmNz5sy1mTNniZn32ZmWVtt75Ji9flD+wDE7JMOmrVu8RYLqu7/4jc1ctNwGJSA6pQQ0tqhfpMiyjM5PLmG0WDQA1cNsGSXzWRLlC2MP3EAGCKN/tEF9BpdllI6lO8yWgC33rbvXliyab6XFhWKmrLXvdFgX6PsVV14l/Oi2++5/wl7b9aotXrJEjLzKZs2cZ9/7ngThuMk2YfwE5ZVvnJimDlKdELrwF/VKgibBa34jX3HDKoG7Ee/PxTuIj4vxEQaRB5EOZcWVagL0nbXDLOdLlsc3z1Oe5/juecoTjot19vzSdY7lE04Y3+K755l2yXd+mckjqRs8CmYmBN3cR9VcEWAAgFE2lCtGkTvsmWcfVRln7OabLpOwZdQTA0ZtzhF+D8iYF66iozMLMNifZ92pPPvut38qReWkfeX/fdTGT5RA7GwQbbOUjlFCTqVhQyaHUzA6DI2KdtSGYEjAK4IxgrIPZGiB7+NIO+8bvD4QP8yiDLczeJ5DfrQXuHpupJPzflW4p/M4wJwI/lkuyroAb3iPf0x/J++wtExBqieKsP4XvubY0aN1tm/vcRklqxQmimSrgIQ+Qh4YHdx/xEeJGXFnBJTZpgHVYSAzz9o7s62+oc9efrXWLrrsestAYU23g+pRF0YpqazjiVyoZzBGUGiBB0taW2UkvPzSi3a/aOrr//RVKxKfY40+9IGRgAIc8DYYFTTN4aF8Kc11BoW70ZIuI8LP48nxRhj14lJCfKQLwljCFZSlYHxQb/g1AwXwd8JQ+HzGO5037wz0UCfSv7L9ZVswb7rvLQknJgbeCp/306q8zupLxUc++F1SwnXgxqwAfJmajhpV7aPyU6dNtec3Py9ZUGJr1661qVOn+lHCkyZPtnHjxrmBw/4H9gDlyICI+wmY2WAmke/hJCPoIM83Jw+orFYZBhhIHMHaLf4H7/OZETaFl3OLPMsbkUfqRxEehpMCFF+1UyCiJF/8kYtsG86ctL6eduFTylrOnrRXtjxrzz52nxXk9tpFqxfJIOmUfGsRPvWk9yQNql/L1G7JFaFqgYyHyupqe/LpJ23SpLFWVponvBCYTLw4I9cK03tDCoQLZWUVws8sKy0fZcWlo0RshbbphRfthhvfKfqdYYVlMsaUhhPOGLBA1kFTzIIip15//TW/E6aqqtJvHEc3+/3v7/ab/ddefoVxM7zfWj6IjsRgW641suG/M+X9zYmZ3/veD+zZZzfa+edf4Ju0qyplCAn+R47U2voHHhRP+bY9+OB6Gz9+nH3xS1+0adOmC/aS4+IbDQ1N9vK27XbiZJ0bpsy+AVMM8AJ5DFhvvP75B+85veo/p23lwdKxsLoh7PFilr5Q8i1f9EEY97Ggn3R1hY3hH/nwB+1PPvFxmz9fBu3cOTZpIjefM+PF4Q2dypNlceJt+QzytCp/dJgwAACeY2xDe8AR3hcGdqTfFBTZrFmz7bmNLLXaZpcLfgwehAM1qLvX3HHIiS/dlrgHDtoLg29puhVewi7Ye+VLCqX0XHnVtXbsWK3d8atfh/yZuVFUZkpaW+tkODKgSF7Z6qdOqz/dZpOmz5dxWm53r7vHBxw54MdP34pMITIEHM9BaIZK4ZzhKix6D09XOJnWG5AOG4onF5kDjmc6LqaKaXDEj2lIHxhMsNZiXaOP8ZKOsGQdYr7Ex8Xw8C20MTrCEKYIAzqB8pPxkz7pYpxk3aIbmSZ+S+YRn8kHH2FMu2NYLCP6ZNi5HOUk0/wxN/J7fE+Gx3xiGPknvyddjBfrEH38Fn8jfIkX4RJdTB/zih4X46O8kAcKT4YEfLY+c/9H1kCv7XntVStiGYMIDFxjuhFGPmnKFDG2s+QiniLKkoKAQGZEyo9IpIw03iOgIRaqBsFy+R7nhHOCF8SFEDh56rTNmj3fsiVYZD743gmIC+bqG9PFHGBMOIzMHoVlCMcQFK2nj1tz/UkZUmJSioJBQFSWZTC9yqgKlzFmM5Kh9DAwlm9liqEwmgYPYQMxoz6+zEv1yc4vspQUmdlLVlheSYVl6TvrnX0Ntsphqri0OM9K1B3dKrunpUlCSQYIU8FSZFiTzuwQe2RM+XIHzPEGKSK79lllTY19SYrIJz7zWVt92Vq7/m1vtSoJ3kr5MRPG29gJE/xCqvPOO89WrFzlo4JzFy2yVRdebNPnzpOkKLBjp85anfI71ZKyA7X1Vlha5cveOjq7ZdSx3KLHR6tQ96grsPNZHNEqhhX0SR+od1wJQi6gBIM9GCyuOCg1R/pyetjMGdPshc3P2YtbN9sF56+UUcaILwqfBLd+WyXcWBtbUJhrGza+ZIcO7belS1eIiS+w06da7eGHHreFCyWwpdSg/JIW5YdRbl8morIjXvILPkO34GUMw0VcJpzf8B6+J/Gc5yS9uICDV/I9HebP+mXvAMiZTAuOEZ/0SfqKBkjM14WqMkHBIV+gFhRGfVe4UyOFKF98/Ba+61k0EpV+fRQtqK5KxR+CjsECPchTnvBS8OPs++PHD9m9995lH/7QzVZRMSAh2iNBzxpnli72yhBm1qiHFMqwWMZ2gT391DZ77LFd9tnPXWMTJjIqTP6d6gcMHmADjKgLxivrpGmvcEf95HVPe1olbuC/vAE74uKTjveQH+2MacmK/k3zLXlXVPhLGxnhu2BEGvJJ58WfPjoMh8WNf/X4Hlev+FCU8tMfhmgG5/pnMFNSb/Wn6sKa8myM8043SvwIzkzWjh+1E7Un/XQcRsIzBG8GKLLzKyzVm2+PPf2yFZdPtfNWX27SNZ1voDh5Tam340rA2QgP2sMzS6CgM27tZmb529/6pr3thuvt0gsvVGTqoNqKRuljYBNmgMJMNzl5Ph5Ci0P+xKH8KN+jAx4YABgH7CFhMzn0Hg38cMLWgHFRK2Eo9oCMsKIiTi7i1KuU039cfg7fjDTBgAdLS5/b+KxNrBltixcvkGxod8WQGSpGtxVVvLdA7yjJfc6HC6RQwvM7xaf8Bngp3/QzdER7aibW2IKFC+yu3/zWl3QtXb7c8iULfHO2eGhhUZnyKbIyGRJZWfl6LpYhXeybtVHsuE2eASTuv2IEuli8e2BQsBQd+O+geEp2nu/TKFG83NxCtUx9KF4PG/J7s9ReN2zUH/TXAIchmHBosMv27dpuX/7SX9rD6/9gj8hv3vCo7ZZhNrWm1NZeslJxOqyvm7udclxmlRSXSSEG95m1xpAqsLHjJ9hTTz8thf20zZkz1UqKcqTsV9u4sRyNLCNEdQBvWSoGzKA0Lv/EIMnMKbGHn9hgy1ddZJOnzxUOZvsgHvnS1wwK0l+ka2lpti1btvjMEkcug1MXCK9ra4/b+gcfsm0yFtbIECwuVb7iR10cAqO0kS59OZj4DgOM69bdZ3fe+Rvbv/+Abdn8gv3yl7/yW8q5c4Zlhp/61J/ax2//uJeDHgDGQButwr1Nz2+x06fPutEEjfhAi3AcYyDM2iNLJIdkMGFk4FxXVSacElegfNjwzYZ1BicFIC+zrZXZv1Myls6zSy65WG1bZZ/+1CftkosvVD4muSbaFi9sVzzwi+VwbGgPx53DJ/mF76C/8Bv4O8sa4X8B18Wf1B74NHyEAxpmzJhpv1L7/djqBQvUBo6Y7nR40QcYNSxR99PWhEPwLfLiOfD5DOVJKBQHrRcqXYEfZMIKFIy/xx/n0Ic9tmb1eTLcOcmsQQak5HwR/IUVG9K3enOsTrJ18vR5kv0Fdt8D94ufsdRU8H1PYvlWZLzxHefT1wp3RisfhdxQXP3FcMKiJw98jIeLYbiheGmmEV0MT5YRf6PjnfLwACyGJX9jWUFovrH+vMdvoTrhO9/cIJF3YwDhm3akeTOPS7YNRzh5xueRLpkOF/N6Mx/dyOdkmSNd/D6ybrhkPrj/7R1H2P8l3v/mqEvMC3+uNsR8Y1xcjB+fgS9JnQAV7GfRKzxXL9kS1j2pNj97nZuFUSR89E5UOGbcWFnvTepj9Q+jLPoJihl5p41SGAgflD9ETjhES318OYDeqTXLwTBMRAU+Y5KdVyhFQYxZSRnJZu01m725LIyREvJgKU6Owovyc62yIMf27nzVqspKrZ91uNziXsgImgShmJca6kKS8vhlCtf3UEg5zlV6iXVFYVmC6tAnZVll90owDBaU2uzFKyQLSn20ihkblhpglMAc83MEDzG2M/v3Wl9bM9LLjTrGNWGtbnRl51qbDIQuNWbji69Yv4TgRz79F7Z09UVW19hsA4JZR0cbvN8v4mLpROiTATHTVh8VYqo3X+VWjBplZZXVtmDJMrvimutsiQyW4vIqKUob7PEnn7GTdad8ZoX6AScMMUaTujtTbpgMoQh9Auz1ziggkB+arcBjvOkXAwbyZbkVS0xmz5hiG555ws6cPmkXS5hhYLRL6AA/8KKjPWXz5s23+fNnSqF4we65+z4J3Ap7+9tvs1e277DT9fW2ZMkiX/bFDAuYQn8wKpnkE7gknp6L7oBRjANenstFfkScIBSEd+m8gqgACkqv7/6NOP41UUY6j7Csa1hhTkfSNxTBQF+xvFhm9Di+RY+L5SHwHM5Kg7JGnsxGeD3VLoTisCf9oLW1N9hPfvJtq6rKt8svX2UV5Sgv8GI2y4aRbz+CGuGUWSBcrLT71z1lv/vtRvvQh9fa+Wtmi4RTEnQtwhOVnSG8VS+SjjJinZErDh+VTVAIBkLwwgBBgpRC30LbIhw8ptpA+pB2GBbJZxzxfLmPXEwPXMNAF32X5r9ebuyhkC70azR8VE/9KZo7FA6nKz1nSyHs7cmScn7Kl2+xp4TTt7JYCsFx21lSGrOKrbGx3XbvOmyXrb1MBokUJYnGjJwia24bsE4ZJQ8+utkuu+JmmzxtvnVIYefeJWZWqWco0/9PPw//YohUSGFjXwb89cknHrfmxkb73Gc/Y3miI5ZpBKUlwiZt+OqZNgancP0LUA/5utefwyftwSUcyiTLtk6fPu2GCQoL8pr8mAUjLcY3G/BRYvHwLBx9jkKIYuX1ScM95J1WIMUDGxrO+F0gixbOF98Bj8WzpUyzZJCTxTD2UE5dUVO5zGTA6/0gjyzuYMn1GQGWU5WVlwpvu21CTY3NnjPHDh054oowe0EmTpqSNmKY5RCuD2TYqNET1A5mlCQvxDzZK1JQGE78YuaA37x87klhfwtHqWLcFKudJXpnOV/YzJ6h8GCwiArUBwHCSCPJxMEeK8rLtO6ORsvL7JHxUWmTx5XbsgXTbVpNlX5n2MpF023q5NFWWc4sU69kQ4bvY8hSGzFGBlTX0lKWWA2IR9fblq1bbdsrB23h4qm2aPFctZkl0gyecs+G6FU0zDK4rm4Zr8zkCw+a2zqsqa3LDh1T+pdfE/+/QfKvRDJSclaGGYNfwaDIdoWX5c3IzVGSGeyv4dRFDFFkw6pV59mYMWNt37799uOf/MROnJB8r6yU7JgjnOlS90a6E++XkszMx5IlS9wQ3b9/vx08cNAHvC6++GI/3eyTn/wTm+wX87LXbdCP/meWisHL13fttmee3Whnzpz11RLFwgngi7xhOffpM6ed94OP0AY6A4Y2s4nsp4inQOJFJPrlTppyazjLEdGNdtmll9gXv/i39o6bb7QlixdaZUWpwmUAdbS6AcIMCfJBrVG5EDPyLjyHWV+MenSTwPtwDLyC7vBS6kk4RgdyQh1qYwU7aOLn//1zqx4F3KYLTqwI6fZ20EZ4OidZMsAA33I6dQ+3ZAYOGoavMjvG/W0ZwvNSN96B4dXXXG27Xn/dJowfZ6NHVUjXqrezDUdVn36nrZ5u8SPZ/w2NnTZx6hzXmbinBLnhMyXxSGCcE7DcMJMIBE54FFg0criSoH8ACN/eEJ7OIwKL5/gb4/DtXEZJ/I3P53KxHjCm6JJpYvmx3OhganjSBaMkfCc/OjJ0ZmiLNy6RZ8w/6aNLlvVm30e6kWmi+7+kT377/+NiujdLnwxPxk0+J+uSjH8ul0wb2xvDIm7gYp7J7yM9Lvkb2G/AQQif6XeGKCRXfFM5Svap2oOWLwHNEZU4pmZLZQC0NDf7dGguio0YiCtBaRwvyGfjKEuDKJelQBwTnOfhQZEIJ2YQV1TpynhzU5vVTJwk4VTla7X99lsRO8ISZpWncnMxSMAtmIUME86LZ//Lthc2W6Hy48Z0ZitQpLmYr1fMvaSkVGXl+cgLBaNMc1s1S2SY4uY2+kEJDpZvMUvChnpucc8oKrPF50l5ycn3o3UxivgG8/c9IzkqW/mc2LXDBjvbZRBJ0Os9WwXBWBkBzpCgKa8eZ00d3bZ9T61VjBtvH/3UX1ivhMeA2oNSmitFkzQClWiq1+FO/lVivm5gybAiP6axS8u5KKvUCouLbPKUKbZ0xQq79NLL/TIyjpfcuHGjzZo5w+bMng2hugHWKYXEOziNH84YwRvQQGFB6VH7hQ/OsmGYHh9DVUywu00Co91GVRfpud1+d9dD/j5/7iLlL9iI+eMQqG0ypCbUjLeVK1ZKeB2yZ595Tn1RZB/96MelFP/WRo8eZaUlMrB8QyKjqSydEawROnIRhx0303WL+Bwdz+B95F/hW/BBkcW9MQ595qNTIXu5EJdvzNjEcnHD6YKHnwWeBy8O/JvoPLvhLUcVhusSRrcjb4x1iN+S7UoHhAyUH/WiHN5ZSgeNIMRiPTKzBuyll56zhx5+yt71rsutpqZc8GVUr1tCnyVAvWpPrgRjuY8U52SV26aNu+2nP33arrhyml1z3Wr1rwzojC7RRYHyZpSQmaKAAwF+wJ6gAC8X6qqPmpF2EY5wjvDnsxppuOFiW2O7XaCPcLH9MW5w6fjATNyDOB5P3mHmiBncMByZzZFSBy8h3OuNAqL6wesE04kAAP/0SURBVNOUX25usXV3ZdrhwyessaFFRslqKQIp0T/rvDlilvK4WC5LBsNOW3vFxT740s3FedkV1tGda7+6a721pbLs+re935pbMfoKfJCCDdA44OBNSrSHtmD4F7ApFv6p56qKMvvaP/2j/cknbrc5olVmMIkT4wcXWhpwDfzXr4cGH+PxO5RC8YADaTBCao8ft4MHD/mlhF4PxQEnYxzqjrFA//pmYeGfGy8KIy/wDcdRtfGZfOLy7IqKCps4scZP32Nj8exZ08Wrs63TD0dR3VUzeCDKNrjBQBMzARiAGA0mWGOwkDeHCrAfISpxjLivXLFKRmKz/eY3v7Pnn3/B5s1fKHyfIqO8yzegd6Q4ZrXQDRWWiuUVFInGaXu3CkdulArXc8SjSgX/MvH9Yvki4QkGiWi6H7rMUb2YzRaNgXOqN5vrc2WsZoqm+rtbreVMrdUf22OnjuyyNimG+RkpG1WSZbmDKSsvUIIByZkeZoma1N4uld8ueHR4PZBp7R3MxmXaM89ssEcf3y+8a7X5CybbshULfYBBTfY0LdwP4oZur2QXd3lwDHuO7/sYVPuKSqtt9/6jtvvAUZu7cJmxW3JczWTxbE6pHHSF2AcG1QiW/4EY3AXGqWcs3WMGDDyC386ZO8+uvPoqK5ICfc896+yhhx63Xbv22nmrVos/lwu+zKRJHuk/BgHZuD5/wTx7+9vfbrfc8g676uorbcnSJTZ12hTHl3zxfvbrMMteWlpmo6W4Hzl6zL76T//sct9n3vUPnKF+tBelHaUfnMPxzFJaZpjgZchpDj9gJt+P+EXmq00cdcy3T9x+u33uc5/1i32Z+WhqOiPcaxOdt6s+4pUKU5e6XqNkgof6NCgBvHlfkx/v1Ak8BDbw36ibsPkdHuMDX54e+Thgk6SnwFt+9rOf2vhx43ymq1RyGbqiHzBKQjlKo3rjAg3zLJ82WN3LaIY/dXb3uFECHBgMWLRwkXh7thUXFcioq7XGpuPqSwZ6RSHgefuANTZ3ySiZbbnCfb88UXAJRkl6TwkNSzpnpgIHf1Q2+hiPX3+WT4aPdDGc/EKewQ2lV9CbpSX+ULy0G5kPQMcRZ2QdiUdn8Q5DgxlFYyQZH4ZGJ0ZPGGlD3sqLf4k64Hg/V9i5XKxzrHd8Jv83yyf6ZDrcud6TbmReSRe/xbxjO0e6ZLw3c38sXdLFePE3lo2n/KQjTswjGS/pk44c4+gxS5/C59DXvuRHVvnR/bssa7BXpMSyHvW9onMaB6M5EI16YRiH+I866Mf3OvmrSDGtwEV4QdwRV1C++K7WiJizpXCXyvKX0FJ8jhTECPI0eM+Z/PQkAmRUrkjGQWdrizWcqrPy4kLfE4MxVVTMBWGDll/A2d5Z1iOGz7ptcsBgwQBgqpP9KTCKzEHhrYjdy5AgHcgvsSUXXGR9EqL9aosvAYNpqVEYDZTT3dJge1/abBk9KQFSMIJxxdEXpeG8e07LapSA2rHvpI2fOtmuu+kWa+7s8ku6YGz93SmVGEYvGYFiZPOnP/mJ3b9unW1+fpOtvuB8zw+6o68wZBi5xygDdqNHjbHLLrnEDhzYZ6fq6lxJ4Gx5FAaWjNCnYbMgyxNQ7IQHghswRWlgyRqO/+lFH22hP0kghTUnS+XKCOntbrJZMyZKmJy1dfdusLFjqm3GzNlqQ6hTw9mzPkJITuxDuXztFWKmjb5xr7mpxUfjuNBr+fJlfioKa89ZooAgjY46RUcdaPNI3E2+4+OgjN7CXzpedLzTJvKOuRMGDuEZpYx56b/wGyINhZN26Dl8VbtDetrLzF+kAX6hHxz4PZSfHN9iPMJJ76eDeb1FYYDcq6F3z59RNWY+uq2lpUnwPGnf+/6/25SpxXbddRfpW5sMENFMYZ4UiZRIRoZJH2unwdEK27njoH3/e+vt+usX203vuEJKIAKe0vrC/TwyWjEMg48tUz2FE5TrdIdQR45SL7U1hGO+hnY5xShCfHc4E0mOEKdV2hM+v+F70r0hHQXqMcKKcOdT+hfhGeLD/2MZBOLpL8KdM+kVXsNejSwpXgcVnuOXvvX1d6hd6UE1KQlSBaQclNjDj2yxSy69yHILiy07v9yqxsyy7/3oLmuWTfGhj/6FVVZNseKS6rBU0pWIgL+eTboKER7wQPgOs6zsKRktvP/tXXfamfpTMtQ/ItxT3VS/AJ/gY1v9XQqKt9ubHNodXYRDnGXCxfQsvTojemSJLScuIcOhJfg2RgXwCpdyohgxs8Fes0BrDARFWU84v0lHfXyUWX/MhtD+5zZusAsvPN+KCnKtq5NbqHONk7pYKur8UrwuWwYIo+fsm2CmAwOQmRIGNbhEj5OyWttafXCLY7CZ2bn44ksUXuYnbnELdirVZdOmzVRYhRS0cCM+cGE5mF8cKOWM5V0cAc1N7LD27KwC9a3kSX+W+kA/MmK4LJf7kVAAB6W80oUcvZrpxxd0W2Z/p/XIYEg1n7TOljrr7ThjPW2nraPphGX0tlnOYJf1d7X4XVmdqXa1h8MCeqUMhz0z1IXZGJbkcHhIU0uLzZg12y6/cpUtX7ncxo4b7Qax1H4p5W3iqQwsMOAnGSmeyMWlnVKuSasAa5ERNmb8NNu196j1ZeTbBRettckzZgpt8xy3wwmPiMywj4eBvNjPKP2VwgGemUHFiMD4YXk9d2XcfPM7rbWl3V544SX7zV2/9b0f48dPcMMwDMQoDxmMzFjBC+gfLkeExpjd5RS1lAyvEinl9HWrjOA77/qN/ePXvu4bxL/97e9KHhTZ66/vssaGRtWrS7AJVwUwe8OeRKgGemGwCtkBRsNTOc6XJYbMJDJQynKt6qpK+/zn/9Le8553Ccd6hEOZ1trapPw6pcxjjISBFmYUGJTz/aWA2uko8nG1i0D+uYcXh6WkcTUH7XPjTnVjRQg8kkFYcIY9OnPmzFGbXretW7f6/o9wxH3wLIVnEDHwFmXhjgf4GjIBo0d9J4OkrHSUDI5WX6YILXWqDOAMbbKnBJ3i9Olav9W9uJgluvRzobW3DfoFnDWTZ1i++mbd/fc5/vRJ/8h6V2KmJLrQcBgEVRkWgNEFIISw5AgTTNgbIhfzCPmEsPiLI9zdcNAbvkeXzGeki+GxLtGPdOSLT8aH0eGZEgxWZjBGYvqhuqTjx7TRh0+hbckwXCwPeAwz/RAvuhgnpk3mkfwlzrlcjHMu9799S/pk/sk6jowXw9+sPkkX4+KiYMaNzAuX7K8YnvyN5cV0Mb5/0y/MX5Tro/WiBeEjjBXilNEgZnBw1yv6FYHTDSjcwmeUpAIxAJZV4cIyIDFV8hZnYhMzVfBpTEkGmCRlceqGL6vQt3CKEM/CmYws5VcgxapDyTOsrLJKzFcKuyKK9akNikYGeqD2ECbMG6OEu0kqxRCP7NsrYSIjRgypT0YCaIPhgfgc6OOUlS6vC/gEg2HtK1POzqBleMg8QmtXfoK33rskVBatWm0cNsxmdRgUI3uKIcbTJ77XZScO7bH927dKUEkhFLMSD5Sj1tRR5QiWfZkyqnILrb65yU6cbbJr3vp2N3raxZA5m58b6GGujCjW15+2r3/tX+zxx56ws2fO+GbStZdd5sdasmQM48KdClCrvB9g2Gzwu3DNagmBUtu8eZPVHj1qV119lbfV93apL2kv62JR1Oh7lGGEOoKF0RzXbQRkYO0oo34A+rQzJ6vXujtPS9kYsGVLF0o5Pmb33P2o0/6MmbOcGTLayVHPGCbgEftali5ZalXV1b7hcufOnUp3xjra2m369OnGPTPgWFTgcRFHHTdViUhP0Uc39Kx6xlH4aOgm4+F4jzQQ8yOee8ET3I18KxmX5/hOXL7zjI9xgzHCTFuAaQyPz/DFpBEy8peSvM6KSwegQONQ/OgfaBMaQsDRFy9s3WAHDr5iH/7wLTZmHJt+2bvUqjoxkMAAgRRrP+Unx559aqd9878etWuunWY3vO0S4QHCjnXVwhnly7G3ToMqhzoGo0R1DxTm9QDA4AU063Srd4R1GkSCudqr+G5EyJFXhFGEAy7mFh3pYx7kx0tMB1D4pDflF2AdXciTCqUD5KhXTIcP9eERTFe/KD0X4PX15dgLW7bLIB4rhWKWYNypdCjigj8j54qTlV1ojz26yZZww3JJpRWWjpNxMt7mLFhj8xevlmI4U8piprW0dVqRlGKvG/1L2em2BhfaTgg40CaldJQUw9qjR+xfv/51u+3WW23ViuXOP8Eh4kV4RbgA+KGBHX8fzj/GxUeeAAyi/gBO5YnnMnqLIeKb2kWjfEdxxccZD5SoVAcbm6XMylBBKaQSlEZ8eAzt5JfbuHG8o1CCn12dvbZp0yZbuWKxYMIMiOKn+9RhL9xkFlWJBDuWp8oo6RevzC5Q/cUw6T/1E/yVJT20ifqyH6VT5XHgxyWXXGoNDQ3ibVvs+ec3e5y5c+c6/4I+kFcYJijddIcf5iGen5fDSVZ65iheGSLcL8LMFANHKK8YIZkyMKQKWuZASlVvsaw+wWqgwzJ7W2ywp8msq1G/zVaSO2AFOQOWm9knw6bDclRv+HdRMUt6VQe1G2ONU5lQOtk8z3KoVFeHeG+fH9qCws7eClXfZ0NYYswMBgo/xpTvvQQWCu8b4KSmQRkmgza+ZrqkSqGtf+RZW7LyIpu7eLmVjxqrPEuUBzgyPOjH5YTxVCsgS59ipCLn2M+JDKRfUa7DoEemXXXVNbZy1Xk2eco0e+bpZ31PzwsvvOCbyHEc3cxSMPqTU8o4PY0rAYDz8do627Vnrz3xxJP2axncP/rxT2z33r3eZx+//RM2ZfI030+IHCsDH5sa/X6XqVMm+2DhmbNnbPTo0W6QsBqCGXROgYM7FhcVWovkJneatQt2H/zA++2rX/0Hmz9/nvqPfu4WHgsP+7pFZ9AOl3+mhpR5ZIIfeS08DTwiUFOQGWkcB1d5E54CI4wBcJv4yDQOFsmV8oMxFY+Ehmchu5YuW2YbNjwnONV7e6EnZiB73CASfPo4SIdS0n5Q/TLIao9gTGbKKOno6HEjG4ObAQEuu4WPsuSTgYyiwjzpBbUyQOrUr4EmCwvKZEj2W0trr9VMnWHFZeX2+7v/oPoFOe97SiKDiO4Nz/zpHYSJ8XiOXgFD8QEEPsbDUQmcAzXh4nfBdihd0sXycENx5XhOlg/TJGykJ7/IlHiOcaMBEuMx5RXLwuNiXWJY0keXfMaNfI9tojzcyO+4c+U3MuzN/P/VETe2B5ds27nCccly8CMdcc8Vfi4X+38kjKOL78nwZLyYHhfDhz0CDXyQWE4rHRksUdIjjCHb+mz/jhd9JmAARV9pyA3hka2kKNNsWkOxVO2GlDyUdrKD+FGwWMoFwYajACmTda9MQIfRer9FXMoxp7GkJFjKR422ASnpeWKAnrO+oTowuuVH76oWMFw/yk/ljKoot572Futqk/DIz7Ki/BwpxWy6RLkTy3bmC6PK9Po6bLKC8O7pEjNIGyWZA4KD2pCZm2/dMkqWrr4kGCVi5hg1GBo+KiWhwTKxtrN1dvbYfuvv5PIvmKnqisCjjSpL7MEyJZwGxIBKqsfZoeN1iEGbt2ixz/RAW4UFhaqjyfAota0vvmw//dmv7Itf+pL9v6/+o1173Vt8NJJ+amyQgJTDyFDTsRlUnuojOLYzwqhnjsdEePz+D7+3W2+7TcyUk7RUX6VjKp4TURz3vH7gBzABHjzKOBC8/I/MpaTRh/29gkBGt3W0nxKTZiPuoM2cMd22bnlJysh2P92lsqJSefRJ6MkQEyMNSwHhH/02f8F8myMF4qmnnlHfmR09WishtdCqqyuEEyydoTGUGTwu+Rv5FH0WwyP+4sC5+E48nMfT5xgn6YgP83ZDQ98dd9NlRBfz4pe84EG8Q0v4mK/PckhAkU8yD9Ikfcwr/uLIJ5YdxGP6GzSJxJUjLfQBLba0NNiPf/xtu+H6y2zVeXNlP7eoHzl1K0f9z6EKjFiSqMCe37TDfvmLp2zatHx77wffqixbrKAQYdxrxYXCR9FiLwqc8qZ8aJo68BzwIc0fVBUE8LBBMuwVW0H6n0hef+IGmUFcnM+y0KR0m5N5xDA3SvxBMFH4UF54vYelEMP9i2IU60csyhgyDFWnWH/l5goHdyOgBA8M5Nmzz2y1WTPnSFGaJD7ADClpyJ8ZUPo61558+nmbPXeplVdP8Ivp+q3Suvu4tFQKUnuPlDzhbT+j8OzFCW0LNdb/Xi/Vz8MDXOhK9nhxgduTTzzhlwN+9R++YiVFRVKWw4hzgFbaed0Dv4ePgGPD7R12MYw+jM8RriioKKOsbycf9pbgMERwUY6zqRceBI6hoMYZE2Y+o5LLDK4PKilv30MmnPU+kGdGQ+zYnnnmacF1itXUjLbeLg4EEd6KD0AXYIrvdVAjubOECwSZRcjNpexe8TOOCOaIYkaiw1JQyvVlLCiIUqi5G+nyyy/3ZTLPb3retm/b5grzrFmzpLQV+74Y2kabGCihPcCF0+NYkusXO4ov58DzZVRkZ8O/e62vu9n6uxutN3XWWs8ct9PH91v9sX12Rr8NdQet6dQRK8oVbvW0WV42qwf6lE04+pj9isDIZZP4PgZucNShQF4yQ3Xq7e+0iZNqjENgQG/2VtCmNskqYAlPzM0tcLhgvIXbyMHHQePC3e4e9j6W2979dbb3QJ296/0ft7E106xTBgEzJRhAwNH5mZCNw2GgC/CA/OlfMBS4sNeE/EWB3se+fE/pOlSfMhkF4yeMt3fc8g7xjWm2a/duP2zggQfW273r7rO7715nzz232datu98efOgRhd1vv7nzd/bzn/9SckB9sv0V38d07XXX2af/7M9s9ZoL/fhh7kOBR8AXNst45f6Q0ZJRzJYfPnzIFfHS0hL1EUdR91mBcK1IuMueSmbfCZ9UU2Mf//jH7F3vvFU4UOX9ycZ15K1aIhgyuMJsE7JHhph4IpjnMx3Ov4BAoBH8MF+SF655PzAAonoijxVV3xxK/svhIeApvr29zfkKNIHhPKp6jP33f//Cxo8f73fkgMcYlZTtvMlpEp4gWS3PTG1mZtooyWBWkjYE3ZoZqWwZuLSPE/s4DIBVGXV1R2XQnhYPR/fOtNKSKsGmU4ZKl82cO98qqqrtzt/e5XJjaPkWDcVBuNHxHHyawTihpUfo5COAAADfhgEWnmN6AJbMdyhd+hnCj2ExXnyP/lwu1iemiz4ZP+YX6w/gkt95pjP5jXFiOM8e1/1wneJ3XLK+SRfjxjyT35Np8H8sj5G/Sf9/dcn4ET7xfWQ+ye8j/Uj3ZuHnciPzSf7G9uOS8WIcXHz+n3GBr/AROKPoY41k5oh5cRys8GOwx47sfsX6U82WIyUcY6PXhaBwJT3KSlymnyF+UeD/R9lbAOh1XGnap5lRajEzWJIl2ZZFtuzYMVOYbIczgZkd5tl/IDuUzOxAJpkw2E5iOyZZMskksCxmZpaamUH/+5z6qvuqI2d36+vqe29xnTp1oFDu6sh6hxn77IJwJhBARg0URnHh136EpML5MYYSJOi2LNVqV1rcWl5QPtS6LqsMOUxrqiMjNIhoMbqLMMHFaGxUY1lVHwRKhOD4wX1SoFotR8yHkSg6OMSYNdNMyypzJxqqiYgx+IUyJmUCYiFBI1N1Z99KmpSSlr5MW7h8hfWJYVAeCBGwovDEy8tOtyLZ/LQua66vVL0RUiCQYYObwBRmXBBgRIgyxHTKKkbauo2bbLaE8sqqKjt56rRt37nbjh4/Zbt2H7B16zfayTNnbNY1c61aSsjpM2cdJpxBT9kRAlx4EMzDKDqkTjBUfsCEER7udnnjzbfs7nvvE6ORAKU2giFCfOmrYQkX1Qj9SyD09kjLEFzFsB1DUEp6gbkEF5Zk9TE1zhKFdvl1SJjJs/nXLrRjR4/Zuxu32fRpM8RMIO4oMEpBifqyPOEQyzNQpIZWjLBN724Vsc23Xbv22B133uZL7MCXSMPAzyDUDphIAzD4xz4W6YLXIeXulviJcBh/6ju+x7XXwRc3GAPoOxBG/9x6WPLnW4Z0KSMhQ7klhqTSi4oGYTB8J2l9fxlT/hiHvbcFAg74pbDKj3gIPSx9YF31r57+hdXXXZSyeY/g2SmhiLsT2lzoyBCT6+3mMIgK27vzgj3x+EorL8+2P/ijL1lRicqX1SG8bFXbSOkXUxWqWJbiZEmooanDaCFlkLCq/hTKSj1UT1l9ypdy862yU3xZZ7aUl95LIDf4p+ig3t25v75X1h3Dd3/clJfHTbVJUEqiWxj4cGHXwxJ3oFzQEWhFCK8AoI2HZWArz9at3WXz5s6RsDRS+B5O32GPA7Bn5Dcjs8DeenubzZ67yMZN4vz/4erRZVZTL1rH6XzGzGqfb6imLNCSuE69v8zAikZNGQQtcJIZxB9877v2oQ88ZMuXLXHFkEEVyt6vjAkPFPkKG+Af6o6JzwCsAM+r9RGPL8OSUL/8Tt8IUuAVygdhmFlwyo9Aprz9wj789I2iQJqMsvtSEtEQ8IT8ics3N0sPHzba9u3dq7hNtuj6eRKoWoVXtBszJNleSjY+c6oVG7IzMjkpCjrGLBHwz5DA1ej5obwBL89LsGGDMaccUQaW3k6dOtVPkIKvrF+/zl5++WW7dOGizwhNnjxJabFcqcVH2FH6GKxh6RynMEHGMjJ6hP/V1tlRJ/5Qb21NF6zqzH5rrztrLXXnrbX2vHU0iJZLWckWnctJ7xZtr1IHYQYmnOAkCKhOcMsMKR0I/eCRKil+Rj/2DfziGdwTBf/p5TJiJi6EEyiKXNrIDNGIEcPV18KoOYJqZzuX+XIctHLwtlTLCDfz8kqFq0U2acq1tuzmu4WXs6yb0XYpMCwPy2XQS7ClXWhDllcBO76hRbQhS6To1ygfbMp2zFEbUl6nPepiCODFxYUqQ6vfD/PAA/f7sqTRo8eKj5Tb0PJhdubMeTtw4KiVl1VYYX6p7xG66WY2vH/IPvSRD9vnv/AF/4bv+KZ2dQboF3tKL5w/by+tXuXtCN5z4zr30qAAUaZ47whLkCulcBbk59msWTPtEx//mP3e7/2uLb5xkUrN7AhHorOPh31FLXoPM06cPOgzJAIdMyfUCxkGE/tHtLSXtxktqTAOP8EbJaOxscnD4Ec6HJPORYuF4lXxAmhoUnOT6KjqN3XqTJU9z773/e/50dYcjZzDATrCY+rVoyc8Oy2NWRJsaHOWMdLucYM7SnVunvBfeIb8oAaSQtdqecrvzOmj1tJabaWlBd5HUEouXWy2ppZuKSWzrFxK3s8ef8wHG1kV4UcCUz2MMysaWzXm6e9yByHpfNEOAAcExx9kDu68Y4hLelgM7tEPE9+pAO+Ev5pJptdfplRaMV4sNwa30CjBsPY0lg2TrCOCXkR8J1KJ+sV3H+kB+RV+sIllGGxiGbDJcvGeLC9u5J9Mg/ekjfExMVxMJ6Yx2CTjUIfBhjgRHlczMe/BNuaZDPNeZYgmhhscJrpF/MAkw8X3aGPeV+SvH/GpCSIAnVNY7cpHdqbgr87e2VxvF8+f9U7T1tFphcVlgrmnIKIoAivGxOlUjBjxjlDAiA8ClXiY3GAUbT5SxvHD5A9MfemSCLAfgahwFMsFBDGwtu5emzR9lrV2su+DDqwSetmDIuLKhAg+wiBTwe2N9VYsBeH4/l2WJUEtK4213ihFfb6emWVXCHwIcIz8KSWVhfjpVihGnUbmKiCEGyG0U2Wq7+7zPSUdlzN8xIqZHF8qIBihGPWJUeXnpNu4ijI7f/qEE3wUBS4u5BjgTk50yS6wy3kldr6u2Q6dOmenL1XZsdNn7Y2319qq1attzZo37K21630KeOvW7XZBDJbp/c1btthbb73tyxVef22NH724fft2V7A4+QwmI6zRTzVRWRiVpK4wvZMnTvmpJ1/96m+7sAOe+iZ9tQeE0i9HU/vSDt7eKIQCb1oGShftKhrksyQS1AR3jiQsyEdRbfZTQDgKmRHHkcMrbPzYMbZ96y5bozJOnDDGJk8Kl3KRL+ln5aCQiigLzhMmTDLOen9nwybhUrvaodkWLpwvPAgnqiEUMqoZ8BOcDbQQSx0iDmN4B4ecrugHDkMHIl2IfQJ/vgnvhuoqLactSp/kXAgnnH4unCso3xi+HY9jvqlwKNmEAwd9tk7uwJJRZgQ6RoZZLx8FfLKnTMHGtKCPKofwFNrJbdPsbRDyKD/VWfWjPVDeuW39b//mG/bXf/s1GzpUwvHlJsG5UfjGqK1gk16odsq3N9/YYt/97xfEGIfaV772qPBB/TiX5QsII4zAdfoSiVzud1AVWH6h5vc6USFgGuhaGAxzZp8CHQ/gEK1K6HXztlH9CYd1WHkcnrz4hxvHCz1TEAj/9QjBgK27KE1oLlZ8xN/lJv/Q7ixxCaOOl9XHqEAAqdrBhRLBlLRdKQkXsJqUictWKNzbaXPnzlIfqlAbsvSRWVrwhWQE+/R8e3XNFptz7TIbO2m2pWWViuaJvigJjtrmjgkECUaYA06BbwjqFFH/HA6UDazEUc5KHDpz7NAh27b5XfvzP/tTH8llpgre7Tjr0YlLycFZjymbgoheQ35XGlxoB+oM3Gkznr56AdwS7Pg+f+GCL4lyGqD82MPBSD/CIks6mWnAj8EbBCn6I/dI0CeZnaBc0E4EcA4HQTEknGtgyh+8Wr/2Dbv5piVyz7SmRoS4QocDS2QZlOhkZkk0tLMTRZ08ON0rz2fPWRJEWdiPAY2Dr6AAkEe76DWCIDQLt9LSEt+Xdttt73MYvPnGW36E6pkzp0VjxtqwinJraqgXrapT83AalmDqtFqyghSnS+ePWV31Ketqq7bWhvOWLgUkRwpItonXcHlob7tlKDw8JIvLNRklz5LCpvpDD5jpYD8fd0GVlJaKBjCLqrTVV1C8uHCRY4rhOXn5WCkWBZw6Rlsi+HI0MKdycZRzloR7FFz2/ICHKqt4YKfeaxvarbpeypjlW2HpGCsZOsEqRk2xxrZe6xEOsqk/V/m0iydDP8BDTmrEwONIm3ZDUafdwAPC+RJm+ojwg4E94ApqMTvDcjloAHwMPCkuKjZugL9p2U224uYV9sorr/oepX/5xr/aBz/4Qbv77rv80Igp0yb7bBDtBT6hxDY2NCs/1aWDWZwsKykuEX8775c45kpo576N9vYWO3T4gFVXV/qFvNVVFx2Xbr/9Vvvtr33ZHnnkk3bddfPVT7sloLeoDdrdMquPHED/Q35nDxMDYb6CITXYiFLcwVI2p8Gp/gO6pvoU8AhWlIbBGJ91yrA9e/Z6/wbnUJJQgNjXgoJMGsAz4ikwZskXp5MdOLDP+fV9992v+H2+woF9foE+QqeQsGC0DD6FTe7Qe5b4hb1EGXrn5DLaCMWtzxUz6nHi5FEpRtVSAgscd/LzS6y6skXt1WdjJ0y0UrXJj3/2E+GO6CVHLT/6yMM+U0IF+5khAJDBzYVmvUMo8KfRveHVePhzXFuMH200VIiwmOge03YAyR9kd4THXRam64xXBXTmKmDgnhzxi2EggKQf0goMKZYlulHmmFcIM2BjmGTZCU+dqV+EB50Zv5g+NmmiW/SPbhjKhzuG9GLZsDFNDO+Y6BdN9McQJhkfv2T8q/nzHU10i/6Y6B/dojsGv8HpRxPDJcNHE8Mlw2OSYXmPaUf3weljI8yiWzS4oRToxTsf3whDfvO3OjfLuTpECFire+bcJSeE2eoMWTmFalvSRlBV+4j4tnR0WbrcL2fkWofc+mDcEurp5CzJgtiyNjY7l30E3FEiQqis2etBB2YEjVEh9lp0itbkFhRZxfCRii/8V8enbDBF7sRgJMBEeLhjJE2EvZuOLCZy9shua7hwwkrEK9PFXBh5gcn6pkrhOcTXGYEESUblIJQ+owPjEhhZbwwjbpXy1SgGmV5YYrPnX+9Lr1j/fFnCX6aICHGypQB1MaIhQT6rt8t2bNtmTa2dojEKlykCZrl2trbVDp2rsdc377Qth47b4fOV1iKmNYKLwMaMtWvmzBVBX263rFhh99xzt99ZcOcd77ebblpuCxfMtzmzZ7vQT/u1q47Hjh2zdzdvtmkzZgqWjKZkqVwsMmVWC0EIWpBuB/Yf9gue6mvrrLVJhFxxO1pafcaDdbuidt7+KIqZghHCGLMnKDSiBj5ix6VZwFuBBX/1ATUWm1lffeVlu2HBtb6uOju9zSaOHeaXInLy16ZNO23KlBmCofKQcgrDQ67klmBRQTGjWpsxfaq1SMldvnyRrXn9JeFvmk2ZPEP5pFt7a4fyEnMWUjGiy0gajIHWg0C7wkCJwFtwWu+ERxhwodhpnf70ROHEj/4BI4547/jk9C7Vb2QDjRro+8RBQOMZ88JCz2DoGNLEH3zKlhBGfBiVeqTcUV4REtT31L+8j8lAJ8FlwiBIC4PlCP2Vv4/YC3f6SDfgpl9oJqGoq6fF/u7rf2bzF4yy99+5SH2uRn4tYnicciTekVEiht5jhw5esCeeeNVGjyuyL335YeFii1g2imSVwgWFG4UEQ31oa68jHVHGYZSoL2WK9MMhpXevs8IgsAhaKbjLC3AqvGLLLwjGODqsVV+vs/67kKQ0IvyBG80GHInLR1giib/gKDrC0hSW7yBo0QaMMEokUDr5wq0chVWHV/qdXQ2iY2GpG+1E3/d+L7zJzJLw1pZrb761w6bPHCsBapTyVD0kfOSKHriAJni0dWbYytXr7bobb7exE+dZRk6pNUiY72NpIyWkiMJtyk/7qOReb5GYAAS1OwqSw0cwYLAD2GeoDGteeckV+TvvuN0vYiVPjA/aCbakGZ4pKz8U3PgM74KkwqGoAVPADB3AOMzlCswjjjv+ysaLExE2yRf8Jgz0jlOQUDRoS2QE6sGSGp+1VjnZy9HQ0OhlEgikGDDrkOvfPhKt/s2R8QcllLF0tKys3AeSuDm9pb3V78zp6AkzMAF2ajvZooJSlVdlhfeoLvAA+gz02vuQ2pERZPo9ezLAD36cnMjhGpwqde28+bZ82c1WLAFw967t9uyvnrLzZ07ZqBFDrbmxTryhRbJql5UV5lp2htLobraqc0fELyQw9zZZdl+bz7D3dbRZj4ROLgtm1p3lv2XFBX7yYYnq5pdfCkcRuFUBKyopdrmN5VDsKSktK7PS8iESFotVD4RN9RuVmFu7gWWLaC14AX5znD2KGApEQ2OjtbPfR3XlzhVuZu8Qn+lNL7TWHilklwsso2CE7DDrzpCQK74LPwoXDNPGgpPajPi+ZE24FGY7RT9SA2lx5olw+KO8CMxgruMG3yjHPlKPkgjdV1nBH/pHxMV16952xe/P/+xPbNy40YqLsgF+dQo2Xb4yIdw3o/bi/hnBgYsjEbw5FplBmkWLbhANe5/detvNtvymxXq/xYYPK1U7zrIbrr/WHnrwXvvqV75gD9x/l40aWSGFpkV8qkFpckBNtyx9TlY4wOla2VJswqWd3T47RjmpLzhN/6BvgD+hnuo/1IW20TsGpZu6ApDeXpb59dk3pHDt2rlbysV94kHsp0r1KfU5v8dMcGEPaoCRStPbptduW7p0qb3x+ltSrOrFvxepzuobCoui4KsTyFvlYSVIBsdYM7sNXCRLBNmEfETbKBsJ00bqr/DCE8cPW11dpZWVlwifsnx2rLamVYpKu42fPNnlgRdXr3L8Au8yPpW6PDE0eKhsrDzG3d0tEGQQJLr7eypcNMm48YmJQI2G75gfJvmOiWGD8hAInlzdxrK4u35XlhtiGcMEhSh8D+QdwgUbCGB4hjQH0uPpipBMMk40SbfB7vEZ04wmho32NxnyJ358fy/j5RyUXnzHb7CNhvcY7r3KcrU0k8/B8ZLpv1e45PfVwsRn0iTdeI9wZd1tELbSfLRf8r6tWfOq/ewnP7LHH3vMNzG+vXatn2fO5Uk7t++yUydPqlPU+gkvWG7LTePs94wca2phQ1jo7DB+FJPMXDE/CRpMd4dj7zJ8bamXQ0SayQXoF8uduhHYsvJtxJjxlpVX6Gdw96jDdqgzI0q5cq14fhO3iGaeBOvutiY7tne7tdRd9BkTmAujNoxmcFeIIqg4fT7qwBQve2PcqA9ynjnuolSBCYpxZhYUWxsjUSVDbOTYSWKwCA8KozzZ+EZa6dxvIIEjR8QR4n3s5BmrGDnWDh8/Y1t3H7Bt+4/a8Yu1VjhspL3/gQ/YJz/3ebvtrrtt2U03222332bXLbzOxowebSOGD/ejchmNYY03I4GcnMXUNZZLFG+88UZbeN1Cmztvrk2YOMGam1usToIGm+EleriwUVrGCSuZ9s/f+Kbt33/EuCTu7TfftOee+ZWtee1VO3TooG+Y50x5GCRoxjIwiGWvPrqkWEJ0XdFxIi2GBFxUR0Yo2ZT76ksv2o3Xz5NAISZn3J7fbCNGjrTFNy62DRs2SDHZLoEkz8aMnSBiK8GH2bZMDkZok7BSIgbTbHPnzvG14IwirV+30aZKKalg06YEHeqB0IMA7cv+fBQvRU8oSqrdIlOJfQVX3mN/jOEwkS6HsHL3pMKPN5gopj8txU3SDPoGaWDwA3eh25HRh6DEgVYGgZEBKC+HXJgN4d2FK9UHIdRjeFzwOUzzd3VliNnluxDOPpH0jF4JPmn2yisv2BEp3F/+ysPKkyUL1UqPk2mKVTZG1xjdO2Y//tFrNnv2GPvKV78ouHeLebERskbloU0zfLDB8RwAkD8/fVMmVdTLGuHGQxDTW2pQjbqk/GJ8YOTLDFLfPFEu6PMRljxoSxIMqQUT0g7wYQbEfTx5/VP/D3BUPxQ9ADbM3LJunL6fQZ8WQ29t77Nf/epF0Z9mx+mCQuXRJ4FK/RSao5YK+K069l1mT1uhbXx3my1aPNfKh3BnSBgs9BFWPXqZGcwqsVdf32bLV9wv5W6WtXZclqLS7gIpzRbSRfGgBgioCDzyU3zc6FeOm+o/VMv34HV3WV1NlT3xs5/aQw88IGFrhMONkelw8Af4cSWPTJqAi9E9+oG3IXw0AcdDeCx1woC/nMLVI2ENAQmFRBHdL86sgB/gYpBNBnAeP2Y8WPPPMqoodPqgjsIzWg39HCFl64brr/c0GcklnXjsemZ2oNfAz5fJoXTLsowTJcSFNafpKHqkwDflD3X2zcWyvhwvpUBTBnCN/QZcrjdz5lS78/232uxZU6zy4ml78/WXbNuWDcJ57lcabx2t9VZXdc5qK09bU/15y07vst7ORikeuVaUn+P7D/1iPdF2LoZlUzNLdYAjp1exl4bBOS57ZGS7vr7RmhrZtC6/lmbfs9OobwZ6UORYbsbSGwaTeMefGR9G1eOALQMP2Gzhc1d3r4TVPikbwq100cG0PEvPLbWy4cLrspGWXTRE7lJSxCQ7xGvb4aOcIqZ0XKEXXBi4of0ZoPJ9VSkMoA4u9Apm+NE29HvaFvgya+IbvEX3KRfhoVkI9krUhf1vf/s/7fEnfmZ/8id/YDNmTHVlQdijMrQpjV71JZaSgjPQCjWT0qDfMwhDewaj/uEzuxyWIIUmk/JctrlzZtm8ebNtzjWzxPdGqb9nqDytSjscREE+4Unbh9kR0lIWXkfwUH/eDhwIQv3AceoCrCNOU9fB/SW4oXwxWcABEBwlnWfPP/+8Lztj7yNdk4ElZkw47rijvUv5STYQv2LpGMe0FxWHW/hnz5orOvyY2rvFL0B2nkD39cKm+4qLjCxusy9Re1CuIENQKqmQCqJ2ozJetlA/lh/u27db4ZklVB9UWw4fPsrOnK4UDey2KdNn+ODi8y++ANlRXkozeaP7QEUHKk/nBjheAIiqbHRnmisQaPmm4sW4V3uCMMlvLHkONoPD6M2/MUk/f/r/YGL4aJ24peqUNLEcPON7tJhkmWAk1HFwGJ6D65M0Mexgd0zSPQoMSTM4TmwbTPSLaQyuX9L9aiaGfa8nhvdof9P3YDM4z2S8pI1+mCQM38sk41zdMjrGNHuWKyZ/9Md/5J1wxU3L7Cu/9QUffWqsq7IcCZhFBcJZEe+a6lZrbGi1qspmO3a0RoS7Toyr1JWXFgnNdFo6JXtQuISsQQS7maVTEBEJqyyf4GSSLhGyLDaNFRRZGh0dpq+OWzxstPUyepxdyMS6mByjSQUiWnnGMa4QBvaZqPCWKwZ/ZO9OSxchEzmSOBJutfVlAyKuTIci2HDssbIWoNUfHW8Eb31TRi67Yp0zSkxaRq71ignMWbjI94Kw6T4N5Q3FJlvl08+XkildZiBYtrNn3wE7cPiobdy81Rpb2+0DH/24ff7LX7FPffbzNnbiZD8CuLik1Bk8ewRY2w+TCIwl0ogBeoEN9waE44ChFZxSEogsI6Qqh9zZ7FdeXm4dEmYPHzlqjz32uH3+85+1r331q/bAgw/48YWss3577Vu2YeM7VqqwnLPuhFv1hhCiRDIqA/NSxZSfygI1drLIuvRCK8zPsl07N1lDfaXNmTVN8KKcMFcTkc2RQHyNrVu/wbZvOyTmMlb5DlOaLBmQICSYtUpxhNhw/GRvT4ZNnjjb3t24w7Zu3WG3rrjF6QRtSj0RfsBrYADTxECswVWEp0C06NO/3vcxEa/pT1fSB4+YMiEM/tAnwsb+l4wblZDB/Qy/mDbRXBjH+jfvgo9wm/IqJTEVmGsIT10RTLm4j42wPpKYUSo8YsYE7OoQ3jZaXd0l+49/+1e7557bBd+Jai9gpz5EMn3MeuTavv3H7Xvf5wK7cvvc5x4VQ29WBdionGn5edxxIyVH8Of+BUbtXXhJldWVCC/XYPqsWuiBO/UOyldoB+p5JUxDOIcj9SZqAk4ol+7uMCbMlXG9PWUQmgL0gTMjkxLaYNKUAzhKgPHmE46oVfTMsnfe2Wrbt1fbkiXzLL9ATB8hgR1iiivUdmXb+6uEvd7efOHaNnvfbcssN0/f6jtBgENpkRDWB9UosGeef9OWLr/Lho+abA3NUrxFP1wJUb6MTPsMmNeB/hr6bCg37Rz6C3X0WRJSVBtwWeLRw4fsd377a15fBHz6duzLg00SfoPxLsB4oL14T5p+d70Dc0bkm5qaQpvJPeZJPOgie/0ijtLlwYeOTkb2w3I4TjVidJYBBsIrCbmpTArLRtysLLUHs5Vyh7YxK4o791qx/IR3lmj6DInoK/tJUEqyMnOVJkepKF/FxTou6kc7uxuj4HJDIeE9VXD9hZlLNgRzTCrHlnd1NtjwiiK7eflCGzOqzPbs2mx7du60vbvftVEjSq2kiD0s4kFN1Spvh/oEs2tSGJrrrEV9JreQGYgetXeHcIb6ZlpTS1gpwNIqFKpsNrBTbvEjFUsFZukQM3VhMIcZPYRZZlbAewZy/NREVYbBPx+wEG6DPtmZqdn6dAmjSjc9O9/5XEZ2gZ/8llNYavklQyxDPI+LIC9Do8EoAR48832FggEzdq6giRZHRdv7FP3J8TTgCh5RkYNf4e70Vm3T3tYeBieF6wG/WH6Ub6Wi+7/4xWP2xBM/tT/+49+zJUsXCYYsgW6RIM4dMdz63yalqlPlCXeskAfZQ69RGGg7ny1MB//UZk7vgCmnYUpRa291vIKXEN/37QhXKbNv+Fd6wUQ8BxdIl9dQN06Mo9woJQ4T0SjckT9QsLzyCRv6DO/Mtofln8RhMInLIhl8XaM+e8utK+RGOOg3KzqYLRFP8oEm8F7wFl7CL5nlGD58pOSOfHv22WdtwcKFVlwajlUmfWYCoe/cScLdXSqmpxF6Kv/pUyqrYOWIpfzImRUfmzZvUF16BHPu4pFSMmK0nT5VKfmp16ZKKWG8lCOBmZHxje7MlChuqqK/biKxBgEwSQKPYOCdUAYgRouJ6cX4GOJFIhWAHpQGzOD48Yk/QWI4TPTDhJGqYAbHH/yetNQjvkcT8hooK36xrphk+OQzvidNjO/ENGVi+rjH94jAyTTiewwT36N7DI+NYWI4TPI9xokmmUbyibmaG4bv9/KLeSXLMDhsMv7gsiX9rmaiXzJcfMfCjBihJlVGcRubm/3ovq9++cs2a8Y06xGj72hptLEjh1lFWZFNHj/Gxo8ZaRVDC220iP30KWNs4oQKEfhuO3v+nJ08ccFOnKiSonLK9h04YRerzllTW6ddzsq1zDx1KvWDNgg9SkK23CSsN7V1WJPc+kTwTZ22Ky3bSoePteKho6xLykifhAGmgWEU1KBXeYXxVG5B77IcEY4zR/aZCmrW2WriN65UQaD8xClwyDs5XV/vohJMd7vQAsMU8ZK3CzP6Lz/hnRjoLbffab1iHr3Kt1uEsFMEIYtNbIzaKq1s4SiEs66hScLMStuxe6/NmD3Xfutrv2OLlt1kFSNHWbPqJU7s4gujZtwdIqQ11pqHu1JYXxtGeOKABQb8j7jNyCXtzkxKdMMfwYpb36EtELT//Na3JJwViIH8kZ9SwnKtadOmOHGdv+BaP+3khRdWWmNTo3FrMgyJGSjq78eTKm3SBBeAtfc85YXQkZ+PMtppLzz/Kxs2tMxPMJKP/DnAgAuvCiQ4z7Xdu3bb+vVbVa4iPwefUUfglZPHcr8ey8srFswK7dJFCd21LbZl83arrqmyOddc40oxRyFyrCL1hQFAI1UELxPPAbxNGYXjO7yG96t9R3oS3Pkf3nmo5znu+7IbOWF95FvfWDepdLBOw2V5skQA5qcc5Cf6TF6M7DpnJl5IXx5yl4BPO4sRMhpMmjBCLsMqkhCCUFZQgJDDSGKvPffsLwW/Jvvkpx5Sf2mQOzcfc2lcoXW2Z/rpZ9/97lpbuLDMPvPZh+XXLhgjZKb75ZUr1dbz58+RAIRwSREC7qdqKDhg9SoT6xbfKTcP6hgsvS3ABLhG2CbdMBHO0YKbHj4JS8WJ/hSFcoTZBwz8UTBiVF3+CCwItigA0AyWQDBKzAlOnNf/+htnbcUtsxVGfgrD4AJFQYhwGKs8Pb0SktsybceOPXbb7Td5WmTGaK6XTcKgpefZ5fRCe/Lp13xDccWIidbazulJzISAP/RNCSXeqIosnA+j9/qk/6UsmQd6Iz+Vob2l2X7+xGN2zayZdvddd7qwikLCDFCEWUgkmH64DHrHeFlTcYAzdiCNYGIcXKmZz9zIRFnDcVfxUPbjzIcvk1Q2CLO0M4MBhME94EifYM7enLD3ALpKGPxZ7kOaDCYQBuGS+nOjOPGgaywngt66cO+DP0HJh/axR08NJdwIfZDiOhxlvPwIftQJGKX8Qn8LCivLejram6y9td4a6y9Zk+zQsnwbP2qojRtZag11lbZj2yY7sHeHtTc3SNAuEF0skrLRamXlZX6vQ3ZurtU3SnFTH87NL1QfYoas249qhT/kFRSqHtnCRdW7OyyX5Qh4NBPgBRwRTCmrLx9yIbtb/hLuiwp8nwD0kZl7ljGFyzrZu2HW0qk0cgstu6BE6CXlJKdI76IF4j9d7O2DJ0rgZTlUhngRe1YYRHKepRLT34E5sCdfaKZAq/ICpzQvG/nT3vQ/YElbQbd4Zy9PvgRpeAyHA3D8LYomN6N/8xv/IH7xjP3e737Nli+70eobqpWPlBDZhvpa5Ut+7AUKFj5B33IlksZS+QQq1Rd3/FGC2wUjbltHKeFobS4gDTADfszagWNgPW4M3vAe8Ty0ecrqA1xjaScmLGEjXFC+wbFgYgzSCfEGrEqpOKQPnjJjP3XaNL+ImJmw62+4zpVfBtaAEW2PCX2EWqquyofBCpZ7zblmju2QMswe0Pvvf0BtzOCdlFYpnuwlYaaQvXCK7m1CCqGPpuik4Oc4j4sKRztueneDL98aPXq4848iKa0XLtQZF4hOFR9n+dYLq1a6UsLK14yHP/XJq97ojuEbRAA4dKr4HhgthE7u2PiuJ9YLl0ojEvxkmrzHsNEtPpPumBgPk/RP2mjidzKvpD8mulHeWOZoYrzoN9h/cNiYFibph4l+MRyG95hHNHzHfKJfMm40MY1oBqcVvwe7DzbRL4aL6b7XE8N78jtpkuklTTLO4LiD47xXGpirpTtgwtIfx0d1NkZ2KytB/pE+AsLazc7WJpswZoTscDt36rh1NNX7BvhCCanlIu5FeuZL4BwmpWXkyBE2RuFGjSyxCRPoQL1W19Ri5yobbf/RC7b7wCk7efa8NbV2S5lI82VRbRIw0nPyLS27wNp60qxN7n2Z+a6QQJwbW0XAkH1Vbo4L5KQpFAs/C79PhF/2MoSyocoaK89acY6YqegGMiEEjeoj9DOjABPhWGEXlNQfSRcliVNEWL4E0xHWijDnWnNLm42ZMNlyS0qtWYxGmUsxQQnqVlnMSsVkYADvbNpsf/31/2U7d++zGxYvs6/9j9+z8ophvhytqq7OjxPmmGM23YGn1IFjh9mbgkAK0YLJRhyG2NHno5ICIcSP9zjKGd18Ol6WEbh9+/fbk08+aV/4wudTmw4zpXzUi5iicGSpTUfZ+257nytGv3rmGauqvOTnrIvrOjH1tAQvhDmYFuIj9B38ob5c3jdj2lQ7cmi/bdz4jt16661ijoy2ipn3trsyxJKiZctW2N49++yl1VuVzmWbO/ca4VVYyqFqKT1GjDLsO9/+qe3asc/aBffz58+KCWywu+6+y5eYIcyEI6MZjWU2GUyN/TJFN/BM4HYUZAJ+X9l3kjblqL9An3yEXhaYR4N7NMSJgtxg62m4cASjCvSdclJGL6fH1z+QkTIRT2mhsATYCg/7UEKktPa1KEY4VYa1+qdOHrNnnnnCLz2sGJYtRb7KcvPYtCqFRcLzC8+usyce32p33jXLPv2Zh6229rzagL6Ybz3qUy++8JIUkzZbcfNctSu4Bt4zYhkEUv15HWCIES7JZ7TAPNQ11GXAL8JI8VUf//X7JcLpRxqD6VCAoUssAVr+JDQKELMdCCbEhUEjsEqoUTspMz3ZxNprhYXltm79Plu+fK6EG+FKlhg8QgAjxggMyr/H082xixfb7eDBo1JglspffTglGDJjxMBxVk6xcL7QVr28we6464NWPnSsL6npIi2WwyAEUjGvhv6h4DkIKKNXw8sfXMAZ8Xn1p4a6GntJAsOf/skf9697R5hhmY8rCooInDzeoOdgE2EYYevtJ5yL39Ev9eLh6T8FhdwtketwCdBWtxcehv0hErqFM1HYp0zQmfiMeYB3hEGwVuKKTxgJ2QrX2tru7UXxckXL2RfGEeoI6NSVNmHwiDpD31xoFfxQzrlRXSKb2kHlZchXbcLyI4Ab99GopuTY/2TWAuWTJby+sVkKYkNdlbU01PomdbEkS5PwyymMk8eP9v0hVRfO2bkzNaJNJ+3c2SNWXjbUsnPypHQym59hza09VlI63N/zhVejxkxQfyq2FtFGNq3Tlv3l5qLFNAZvekQ+RcMFHwRoNkOHvU/iSSnhHAWO2YkAU06ZCvezMOvWISZxOUcKT36p5RUPkR1qBSXDLUf5p2cVWl5hmYTMLIEiWPVe8YvQT5SAty+8AJhGviGgOe5By4OSCUwDfQs4o2/F8wE7lfkya6f17YNSUiyKCvNENw7ZX//PP7Nt29613//9r9nChXMtJ5eZyFbVgU3/rcIZcFd8SHVkXwd5+LvgA4zU6vJnoECw6WI2pE340KZydMiNWUrCCkpSSFAmHLdlgxLME1iHvhLcoM8BdwM9Ut30RLmCb3MgE7jIu/MMxQfHHSbAS8bzkBnoLwEOuIP77KVkqd7w4cN9n9BPfvoT3/PJ3itosit24K+noRorbeg5ijW4SblYwjd27Dh7/PHHRbeH2/TpsxRWCmUGd0jB24JCAi8gPSXo1SIFh6Lq6W1FHrLIO/v37bGt2zbaddcv9DAoJZWVUsQ7emzajOnG/UGrXlrtfn761sMPf8qXbyVNsvLBhCxAHAAF0DBOmGFSKSANhA+GdKLb1fyT5mpxMcGddEJDep4p691dboPL++vlH3iPacTvyLCj6U9b/thIBDH9bqn0MTGdpBnsFr8jPLDJMsR3GjMZBjP4HUMYbOyoyfIMNsl8MO/1njTRPfmM74PzimVJmqvFu1p83AbHH5wW3zHuVY28GIGE8CIocdY4ONHb3WktEkSzRFw7Wxqt9sJZqzx70opEjHIlG3M/Rl8Pa7i7hAMmbb1Tiky7DR82VG4iDCLWI0eNtgmTp9nYiVNt5IQpIr5F1tx52eqbO+zchWo7dOys1TU2WRcnVfmaWdVXyklOQYmVDhlmOXkFTvCVmxPMNIichBM2p2eIEVkvp6T0WUFGr1XkZ9rhXVssn1uaezqcyDJ6ROf35QaqJwQQdGStKxvuL4sQkb6vl5YwyK3xrL13RtvWbsVl5TZy4iTrUuQ+9VlILKPdJYVFdv7kKfvlz39hf//P/yR+kW23vO82+8znPu8CQCeEDoapOE0icpzUkuX7BjqtQ0oBTAulhFZh6RiENSohgVmEDdW8486oauxnvGN4x5QWF0sgrbPX33jdw3z0Yx+RgMbRhvVSgCDOzBTBsHpsSHm5zZw105fXvfHGGy7czZ23UGmxvp29QChrItAibC6MiSGgoNGuzMjAxLj0be3bayVk9NiUyRMl7HDcaabvc6E/5eXm25y5c629rc7efHODhMGzNm78OJ+VYvq6R5rdMbX7q6+utXvuecA+8IGH/OhJbsc9cviIlJi5Xi+fFQJGNJzi+nIjZ0zgfcDr8B77CHbgO7gNmGS/AHbguF68zOA9vtBIn8mQwAVdjpZv8EgBPAyW5MIIm3BDH7yHtOA4Ss/fZcFdfwey0C2lr/amrTitDobFGv3MbIScTuE5ONolpvYDmzdvki1aPF1hmsUkWbfca63Nl23Lpv3y32x33XWt3Xb7zcKRXsvNBx+UQjsjkum2auU7VlJstmzpfPkLxySws7/EZ9Woa6pcXtiEibB0V/3jO9LAARDyrjopvvspa0/X4wKTVCjgFZ/R8g381ffCLIpiJNL1Y2Nlg2CqfIS7LA1h9kmOjnccMctlh4w6vrZmjy0WjDgCmQ2x9GPKwKybz5Iqj/SMQjt08KJVVzfakqXXednTpAj6MjG1Q2e3Wiktz2obuuy1NzbbfQ9+wnILhlhbpwQmFQ6FRIEVTwX1eqiOojtBUILvxPZXWOEDglSO8ChXZdi1Y7sf63nfvXf76DqjoPTreEeI44HSxCTh9F5mcJgkfY/v2AhS3lE8wD9maDhpq0M0Hvxk1lal1XvYwO7Vw0UwYxapv16iUQxccECJVxnoqY0YAcYy48qT9fgoezU1tZ4nM+5hNiaM/rK3DDrEyUvsmaJfWVq4r8EVVHJ3PErgm6oW60dZvI6Cse9HoWziCW2tTX65b7G0kdb6asuSsFyYnW7Nei/Ok1KWm2UL5s218WOHK26bcUnvwQMX7cD+o6JzfRIc54pXTbDiEvEulaW7N118Id2y89Tn5N+penerX9JPC6Xg5OaLHmcJRswUqd7qBYonPFObQy9QXlVK7/vgLDyGvVD0d/bcSQVWuTN8U/vl3BLLKii3rLxSpSWYp4tXyC1DSgkbosUQXTEhLjNKagqZQHMQwBmQQiimH4b3gJcqjt7xlzLBkigkYblDw9nrAg6z3CxXPApaSLtAHx5//Mf2jX/+e6uoKLG/+qs/teuvv1b+vaLv9b5Urq2No3DDEj1qGRQRlUjPaEO/ID+UJQ456FD6zOBCL7DQIgUhnOoRlCe1ObFcSYHTQp4pF2ECr3Srf06/5ceTPhR5InyTvsVsB8ohSrDjGCX1DhEQijQCTqm8Kge4jmKEB8o1MKyoGCYe+aYdO37UbrjhetUXhYeBMmY9mC0Mg5PQF28H6EhHpxUVF3lc+P1PfvKYrbjldisRXvVK2eVuElZhqAaUwuEEGLx8/iT1gOMY2oVb6c+eO20vvbzSli5brDwzbOjQkT5TAt2aNmOaNTY3DlJKPvVJV0pix8HEb4CGCVpsyAyBJxIif1civA+OHw1ho4lhYvrJOINNTCMG4Rnj9MdTEN6S+UUTwyT9knH705BJujuTSn0znYQZKEsi76uYwX5XKxcmmQc2wtOZv2x0Jz6Wd0x8JtNNlu1qJrZhTDNp+E6mlQwTnzF+NIPDx/JFm6wbJn5j4jOawd+DzeC8rmaYdmU/CRvxIG4jho2wmsoq6xQD6+lo9SOBW+oq7cLJI9bd2mgZUggKuc1dnYUb1Rk5EbuQ0FqotLqss61FCoMIjQgSwnKvOhEKx5hJM2363OtsxtyFds38G2yMlJTyYSPln21Hjp2xd7cctINHj1pldZ2dOHXaNw4y2qM/dVw6L0umEOaliGT0WX5uhpQj5dPdZpldrZbb22qVpw5bPhuEiaP6cjoKEKDzO3NU/YLgmS2iz1Q4QiFpSwBXeXNVLzbOI4RD4LPz8mzoyFGWW1xi7Qj2IoQFUpTOnDxpP/vBj+wXP/+5LVqyxH7/D/9QgvX7vJ8jDDGb4iPQKnw60+TCzzC13Keyh+np8JTwlWJk+FFOmDcEmiVMkdjGJQIQYpqRb9XKR+C6O7r8pvRf/OIXduv7brUZM6crHkoOuCVGKubRLkbC+u6mJi7RK7AFCxb4OevPPr/Sxo+fahMmTnbGhVICQXYhG8Cp7Xgw8olyhCIFDBcsWGjf+c73bOTI4TZt0hhrqKuWYicGlzrTffToEXb9DQtFOE/bunX77NChvXbNNQskiA1VPun28itvihlk2299+Ss2c8ZMP8FrseD4+utr/GK0ZcuWObNBiHJFCVhSHP34doFWsMCE99DHIr6D69FicI8W4+76C248cQvphuVYA30OYS0KZ0QijCstelIe4sYyhE25PINF+IZhCaSCo/BOghyjpSEPhOLgT/ER1Do7mpVeq+3ft8l27lpvn3r4PsvJbbO29lrhc5a1NPbZUz9/01av3mlf+dqDtmjpHAlNzVZcnKv+K2VXTAoBr+pirb2xZr995CMr1EZlSpv2Y4QX/PeqO64yS0oZohkMNxo/4FykpcEZwzu4ivE0FQ7vgMcDAaOycmXasgqirxRcg5O7COeAp2J6OsxqIPZl+t6FoGQww5STW6AwWbb65V12/XUTbGhFrvpIi+KrjihfKg9Kd5pgnplZbNu3n5B7jo/6uuLYJ97rCqLohARLLkc8eabG3l6/0x760Kd8pJrZGPqAIsqmcCgUXCZ8Ux+qQJWFHaEO+s8+AgS2Xz39lM2ZNdPmzJ4lhYCljOHWZ+LSp4iHibCJuBzgFEwSnkn3yO8Gm5gWBXEYqp2bm5utsampv1+FdIA/I9+M5kvQBC+pq+AGT6Wv+0EFJKRwjCT7BmYJyAX5EpoFW3pmp+Jnc1lge5dVVdZIsH1CaXbatOlTVR/gJJqmZNhH0MNdRqLRlhZopKVxOzgnHNIfIp5hhUfwkURfjAYIEzXEZ3ZGNFs0Dn5lXW2WrjxMfMG62q2XDdNSauFL5aXFondjraykRHG4B6LNTp+ut40bd9mGd7batm17rLq2STQ5z4rLhrrtEm5wHDRLZBhs4sbsHuQawYdZcA5w4TQsjsXPyskT3jDYpW/oBPtIpIx0C3aXRe964nIs4WEG94son7yyUVY0ZIzlF1UIy6Wg+QzJECkvhQ4XYb7aCHqitpGNdIp2Rwhm6We3+n1QsMPSujCoFWDI8lnuguI79FeUSPZnspSMUw9b7cTxI/aD73/bvvGNv7ezZ07YQw/da48+8nEbNapCbdokEHOKWIaUP/ZBpvuSNG5T71U+8FmaB1yPeaplBqzanvaHj/vlwnEWhb4syymaHk9upAPPhz9G+o4f7+CB09aUe8TfgaN5pWDLjSOsjxw5onp3+R09jiJOg5QSH/1xA575YSxKG4UbWpSTy8lyQdkpLS21p5562i8LZvUBPBIlgTIwk4/sjjLut7jLDx7NqXAcab148XLbs+egNdS32qxZ85V2aEeU6cDvmW2jBspf5YFX+HLTVLnwoZS003nx0TffWmNTpk7xA22GDhtl587XiC902YzZM62+sV508CWgKkVZdC3uKcHEzkOivFNZ3p0xSSjBzQURCqB3hA5nXql4gw3uxMdG4hMKPJBHfEaT9MeSl77czSuaDKtGiN+D08HwHfMd7IfBLRkvPskTghHLEtOI9f5/MTENTMxrsA11jMpfgDOG8DHvaAbHHZxmTAsT/Xi+l8UQJmliWphknf9v4vwmG83g78Em5pE0g+NHo9oJbsCMUfhca21ptaKCPGuT9s2yqLz0Xrt0+pidPrLfSvOzROzZTA5RYTQjTJE2NbcKzurQEAglzdKqLglJbP7rELPrkeIxbPwUqxg93tI4UUuCfVFZuQ0bOdpmXTPPrrthsS24boFPe7Kx69zZM7Z/z07b8u562751k9VWXTB1fykEEurSmQ6WoNbSaI0Shk8c2Gt7t2ywgzs2mXW2WIGEuxwRC0bD/I4T9TeELx99UdkobxAiGREXoROR7OqkrLTVZVe0WG8M862rb7QLVTU2esJEyy4sthwRn4b6BvuxFJLnRKxmz5xh/+P3fleELNsFDiUdCI3+MUpOK/j0vvKHyKllRNQ4519kvrtLhK3HW8AFRL3TKo4jKZyFseMGDqGAwLhJh1HIeNkURJk6saF16dIlVlBYoDRgBAgKqqeYBaNa5EEbNzW3WGFRkQSGGX5D7559h+3mFbc6M4BBSMxRjhJKlDZ9h83qzP5QFiqEW0FBkS+7evGF5+z6hddIkR0ips16Yc70N5WFS63abPlNy8T465XPcV+itWDBEtUlz1559Q0bo7ZedOMiF2RYj50vpWnetddKoHnMdu/aZUukpGC8/4JTznQD40WYC/2Kvqq+4AIssAP2gcnghgHXgSnp8Ay4T8vgxjN84R5wI/TXGCd+RzcM7jB+DlGgeCG11M+Zckjb01e5lbIYWGgrTpRC8AM/aBOWzWXngA8taifhQXejvfnmC3bzLdzOn29tbXV+WVlzQ6898/SrYrgX7H/87pds4pQhUkjqrbgkx9d3cwBEfm6JSVawl1a94unddedyV0gyMlg+grIrfuB1UQnFHEN1rqTf8d3xUP4OB5U1CT/gFOER+1U08BTi4Q/soonp6s3judHD29dfU/FSfRPBGLrkgyZS9BnwYLSapZZt3BItwU76oq1du8euWzhZSkmecLVdfUMIqLTocyqoEIcR6kLbvOmQFRaW2px50zzNy72qq/LiOFNRMZ8ZOX2+1rbsOGQf/tinJUTmCqdVJpUbPHMhGYvw5fALZXflNBUGHKX/s0TUTwxTn1753LP24P332uiRI+TBLeMDM7iB7gaYR4uJz6uZ6Oftovwj/HCP7RMtUKavkJ+fANXe7nyZb5ZzYVEwSAM85ARABELglyXaQVbUo7a62s6dO+t70jhl7/nnnpNivMpefHGlvfraq/bc88/bq6++Yi+uXGkb1q+35qZGX3LCUsTZs2eof0uAE231+4k6pTiw4RlFQYJgRmaJ8spTH2A2QG0uYQ2lMVBPFLcojEIHaVJmvmP/F46l/FE84A11lWet+sIp65EwnZUeZh3ZCweNb26qdzwizdIS9rxdY/PmLpCier2xx+7QkaN28HCl7dp93Hbu2WHHT50RzS+WcqG+VVSmzHOstYOTsiRriAuKwlpGbrE1t/fIdkuBQUERLUYnkPLBjH9vWpbcVS/xwL60HMvOL3Olo2TISMsvHS6ps9TSsoosS+nkyi8nr1j1h2ek+xH6HLzCki1vZnAOnHEEhD/0qC90ql3hLeqXwkUG4mhPFA/2QSD405bMhABz9ozk5mZZbW2VHdi/1/7hf/2dff9739Z3pX3wA/fbH//x79v8+deoDLQZmfaIlnMaVjilEt4DL2DWgHfvy453CuptBi4KVAqL8M6yNxQT+oVKr/Kr76kfxHYMcuKVeEz86OY8WrhJ2Eh3BkzA+ThTgWwNTf3TP/1TPx2NEy6hXTEORSVOTII82FwPDUOxoU/GQSjfWzJ1qu3ds0e865wtvvFGVxDoVSgg4BCKBXuNwkZ3tReDu+pjOTn5vsRqwoSp9sMfPmbvf/+9wvM8hROc1EaUNdK1wG4DrUQX4N35htzJqyA/206dPm7btm8S3y6wyVOm+8zLxQs1knHabe61c6y+oc5eevVlLz97XjMeeeThvwZ4ACMSW55R0HBhA4KlwmCCcBA2G1E4iHEkHHGZRnyPDXVlgw00ygCwadiQN4Y8iBPDY0k3CGOhM7tRFIhRDJNMA8N3QAyAGPYeEJ864cbTESuVF3Xiuz//gInuFxlUzCOWIeY92EYTy5t0I+1Y5+hHebC8xzz45v1qaSRN9IvxYvgY971MDMOTcMl4GL55j9/xiYnuMU600cSw0S0ZF5MMn4yHSX4PTj/px5tfHKg3OiX3hrDnoVedrklEq0D8qfbsSbtw4rDliZHkpKnz9akzSXAHKqxR7ukVMcjmxlh1WKFpptLj/pB0WTp7Tn6BtYr5DB8/ySrGjLP88iFSSvJEsHPViXMkZJTayBEjbdSoETZpwhhbcv0Cmzl1gg0tybfi/Exrb66zc6eO2dtvvGbr3npDRGKXnT1zys6LSe7btcMaqy5alphONuems6xLhIZ19W0QF/U7TjdBmOkTsc7LU//yckMQxCT0RCnJVL3SM4FDjzNNiIUTONWnvrHVmkX4hwwf6YLfP/3TP9maV16xL37uc/aVL/+W2qXXL+hiloVNyHyjQABmn90QDqJ8hL4XiBHMg6UAAy060D9oH/oQz4i/8Z1+hYn4r9b0sAjq18y5RvXLdSJMviyh4/QlFBLCY5gJyxaxVc8Q08qxDe+8a5cq6+zue+4LQoHKzNpvXph+5tItJ9YIZYpLGRhRQqkZJ0XtyOEDtvXddXbjous8PRSb7h5OV2FElKlzk3Kx1MaNG2Hr123zDfDt7b22dt1Ge/TTj/oeJO4n8aUsonnlZWU2cdIkW7VqldPA6dOnp/IUzPphwZ4fbn4OsIiCHbAhDAI/bqA1aeBGvQiDxfAE3rQHbUAbYVMBnbjzTThgFy1x4kVXUfnx2TZ+ElapP2u4Q18lD6Xfxzp8jqfmBKJIgxWO+MpO4rOYapPl5fdYa+tFwaHeps8YZ+MnDJEny5HS7fTJevv+d56xo0cr7VOPfsjKKlTWjEYJMOI5vuSLfluufpdr1Zfq7Ze/WG+PPnqbYDlSeXXKjwEH6hZGLQPuAE/wKtCHwQY3LFVBQfcjnoGRTKhfoC1Y8DnllMLdQPcwpIE/z6Co0V4DeboSo5+HA5dlgR3RsWHTK4qR+pDKioCWIYHPjyFPy5UCt9tWrFho5eV5ancJTqEJJTQK533ZiwTB7DLh1Dq77vpFNnxEkfUy25qV6wIcR1ZfTsuUQFguQfSonTpbY++/+yEfLW9Rv3f6IVxjoMBhpUbz/nQZYSkMbHh9BEsUPkZsEQI5dWvzuxtt/57d9vnPfsaFsXC0bcAPcAbYETc8Azx4Dv6O70kTwyXfY9hogbsfKOIwDZfqoRRh4PvHjx23kydO2MWL5+3woQO2besme/fd9fbaay/Zc88+bS+/tMpWr3rB1q17y7Zv3yzF5LSdOnncBxy4v6OiYojNvmaGzZk7y48FhoaPHzta9LxCYc9IcDpni0QbEOagewiAHZ3tPrgCb2BAPz2z0Ge9wC8XRNXWzEqFk7hQUMRDFN83UTPAIjoF/YZOETpNwqGfzKU2lUgp/iMBvbfNcrNE16WUpKl/sJ8K+S8vT7gkQRtFlNO38vOZ+VFbSRmbNHm83bh4sU2cPNZGjBlq1fVNrmSse2eb7dh9yHbvP2lnLtRbdV2XNbUJvpnlVlA6ysqGj7HLwpWyoWOsfNhYyysaIl4x1gqLK6ywZJh19mVKPyn2GZD84uHy46j7cuk3JVbXJIE4I98VkszsAp9F6fVT4OgH8AdG7OEp5iP4Ueimz0D/OqUdPfX0s/azx56QgNriQjQb6n2ASZYBLI6tbW0RfRHvY79HVeUFe+mlF+1HP/yetzVH8j7y8Mftt3/7y3bTTTeKBjU4Dc/NkRzKbBMKhXA+KNzCQ5pHP2YZ6QdZ6gNxmRSnXfp+LgVzvBa+++EUQlOUFCLjh/G0ZGhvXgP+upOMMnH3MIjP011TNAXDe6TJGKf9qT7wuOAxevRomzdvnr6Z/UceRdYiDH2D+NAP8g19x/eLCd7Qdbf85EY6XI3AHSuctMbAJXHY4+bbMEQHoL8qjeIThzaT4ipFtbx8hB06fNr27Dkk3LpJftBPxYdHCLcxvndO+QgrvZyRn/kgnPLJzk6zU6eOqrzdtnnzJrvl1tvEL0vszOmLANlmzJpuLa3NPlMCL4Lu9e8pIaFoMZ6wKgfg8E/OSmDwA5AIERCNCHAIhy9bADAKT6NEk0wf0592Km704xnTD9+h4fTWH97j6I9w0STTTubFk85AWOLxHt14Ug6eMS3CEDMqJbEuSYuJz6sZ/LyMg0x0S6YR6xrdCJO0uCfDx/dokvEwfPOeRPrB5jelh0n6RzP4Pdpo4nssBybpnzTv5Y75v4mPYdAvdkpwBCWTZUUZit/d2mQZ3e124sAua6m9aJkSMhkb4mJFNl+RLEQzMytP+CsCKlih6PcwQ4KfwjHa3ibhgROsWkWcx02fZQ1tHSLSEhTEaGBOl0W08iTQp4upNDdUWVtjtbXUXbKcjF4bNazMpkwcazOnT7HZM6ZbWUmxVVdV+wlP+/ftt5PHjllnc6PK1Wv52Rk2bOgQMZsca2xptfySMpU2w1pE1CEyEGnqxlQ2LRpGCYXPUiRgamwID0JDGCRAyVKNfGr+zPlKKywbYmveeNN++MMf2b333Gtf+Oxnrb6uVrCAgMEoOAWm1euN4OdCnNJhDTej6t4msuruTmxoFzaCumAj2NNK0UKwgWecHfHR7UH+PEmTdqCfkZ5PCasOEE9GcqgzDJz25TI0xfTRSUaiWZu/evWrTkAfffQzIqJt1iVY5DH9LKWUESxG9vPyClSWUHb2lZAnCkR+fqGNGS1l461Xrabqki1Ztlx0q0VCQ7oVFsJcuVU4TTBqsIkTporpz7ING7ba3n2HrF0w+ejHPup9ljxIHyWtqrpaCsxYMddp9q1vfcvvM5k+fYYzZggux20Sp66+QYS50JcvAD/qHmAR4MB7pAdOP/UMZqBfYPjymSaFiYpGtPjFNPEDhqGfAHCEefBFcUJLyI9+JAij23hYBAsGaRhNhFbTbqJTigt+oMCaBCiWaxUWmV24eEi0v0ZJdwq2HD+aZU1N7XbqRLX96zefEi502icf/qhNmjpMAkyHpWXIpkuoEb6VlgyxrnbaOtP+/d/+S/A3u/POJUq7TWUEx1DYEKQDblJmNlxSLsotrOyvLya+Y8GDWH/e4/I+wlDzAb5AzADnGNdh1s97cOd/aCO3+oq8Ay9f9uaCA3ANvIsO4yPnqiflYOaJ/SSs/ZeoZi++uNOWL58jmKkMfZ3Kz0ufKqfaKyNPgnCmPf30u2Loy2302FLheZtwWEoCAzEKfjmNo8BL7KXX1tvIcdPt5lvvlFDa7MoPh2GE+qicqgrCBwJO2JSNAkzZojBB+VUvhed41ad+8XMbOazCbrv1VvVjIocBPuACHFB2Ip5GQ17RJN/7YTbIYkJ6wUTYRz/+M5KLYgkdwp1BmzOnz9i//Ms3bMvmjbZjxxY7fuKw6FezBCxGwdusuDjPpkwZbx//2IfsrrtuFz7dZne8/1a7W+8PPnS/PfDA3XbLimU2Y8Yku3b+LFu4cJ4tmD/Hli1dJPflPhKP8vLAA/f5qD2nIXrezDY3NvogRn5BmXV2i8ZKPmOzfdgbkSE60uZlpe9ychSMCnjCnxwm1F2wJ+xlaLaqz5HX+dmBj/QqX46tZ2kxMyMsbewSHeS4VOQtZq+hmcymc3lsc0uzXRQNU4JSLIbb5Okz7Y577rfFy2+1qrpmu1DVYDX1bVZV22bHT1daW1eGbdy8115/e5OduyR+1dFrs+debxUjJ1hx6QjLzCm2VulGBSVDpZhUWE5+mdIdZyNGT7KO3kxraO1RGqLXGblWVFahOogGCt/BV99vJpoPLtHL2riAEsYqvGOwiZkrYMkFnICiurbWKquq1I6b7O21b9usmTPUFguspqbamptU7poqKZwH7d2N6+35535lP/rR9+3ggT224ual9sXPf8aWLVssmjvKYdXS0qj0Oe2OGQMOJQj8x6FNX/Z+CQ3EBtoHL2JQicGrzg7xUv24iJd28tUBjobCRx68pXATS5oolimf1DOYZJho+I4m4jm4TR+kf9KXeAeXnnnmWfv4xz/hYSN/JIzjD+Xx9N07VToUA/6HsNBwDBvo9+zZ4ydELl++VHAJFyrCX8HReMADSQAXloyyX4iZkazsIinr4+2/v/MDu2HREistLXOe7DPPTovJOdBhlBQvmxcKuEI7WVlhduniWeXZZwcOHLClS5bbkCHD7bxkEmZ1Zs6eYQ1q55WrXhQdC0pexic+8XGfKcGEigdgxW9M+A4Ajm6hkWUFSDqfF1B+VBSLFoY/SgqdMQrIDrBUPpj4nfSL3zQSwYJbAHIyjIeTTZrB/rE+5B8JavTDxLJhol80zpCuTL6/3EmTjBNNDHe18JhkGcg35h3LyjPGjWFjeEzye/B70iS/3+sdkywnftF/cLj/0/dgg/9vgkE0vymdpF8yLYiew06Emc6EEOwCsgTsLiF6e32VHdq12TK6JORLqEEp4aZ3V0pEoJwb0EFF5FEuciXYd3W0ur8v6xCh6hHhbe5Js+IR461AnSktK1cdvM7PFg8b1SW0t9Vbfe05q75wwlrqL1pPe73lpEtZEaHMFYHsU7nY0M2MyrXzFtj0aTOtrHSIpfVetprKi3bu9Fk7deqMLy9AiGju6LZG2Yz8IsuWIMt6X2Y//AZi4QbLFPJy86xOSgXLMZxRicjQFxBmGP2ASfi0u2rdpW+m4196dY3vyfiDP/h9P4e/sICNnRKWFAqBgw19QNVnKgTnSLTARzYa+uk3Tjzpm6E/Eg4iRzzKQVNBRBk1YTQQIoYf8XgGAusuSjP0Owzh28WM8UPA54mwRJ+FcEuuk8LGBYV91ibmAeN//OdP2sc+9km77fbbfbMcd8iwDAsFBsET4QvCR7nDUZeMdob+TvuXlRba+LFD7cknf+4XRrH8StgqmsVt7NAe4Qu4ofIVFknBnDLDdu7cZ5cutdrDj3xCQkmhcE5hBAsYmNMRFXzKlMl6pNv3v/99Fxy4/Z5vZj4oFxtq2RPDTBt4FuAXRssirocRe/pOEHyBLVAD3yMdCwIwo8i0hQPVn/x497gOY9IUs9G7t6HgQhjScS8Z3/gslkA7EM/XDgvvujldTvkwao0yinKQmclSR/qNBICcdrtUeURt1KB3+WWJziteT2eBrXtrtxSSF+2mm6bbF7/8ScsvUlqZUmTUZzjrnzoVSjlsk5CTm1VuLzz3ku3cUWUf+chSmzFzrPxb1LdZYiBsluIdGJ/aDsHCwoyEV1R9AOOw489xLFQMehHpK2EdlrQTBvjqPcKdescwxMPNT5jBNWThbv2Wby+Lnk5OPHO37q4na9d9lFywDUssUCRowzwp0n22Zs0eu/22G8S8VU7Vj71h4AP0jBFnS8+3/QfP2J69JyUYXGfF5WG5HLjNhnk1p4TUYuvsybUf/+wZu+/Bj9mQ4WOstaNHqVF2BhYpIPVRPai/8IAZMGqAkueDGwqCYckqsZoleP/ohz+wT0j5njZ1MmRSJsAy0OAAL76BhfumgBS/o0nCLIaPNvqH9glpxHQw+PGN4Mg7fYhlN0OHDFGZLtviGxfYV7/2BdG037EHHrzbbl6x2O684xa7Q3b5suulRGTYsGGlonWMWKMokCcDLW1SmmtUozbRkjr132bHaUZ0a2sv2eLFN4gmH7cf/uD7LiNMnDhJdLdYQnanDR8+WniZI5ow1M6erxOdS7Pyco6VB1e5W0f1ERxz1M8RdBkgYqaRWTIOe+DOE9qltY07RbL9xnRm99UwflgJS4u4m4XBDJTPguISP1a+Xe+KIAXlshQRhVffJx+OBOauLE7a4j6QQ8dO2PmqOt/3uGjpCrvtjvvsvoc+asNGTbCi0mE2ffZ8O3mmynouZ9rZi5ds78Gjtnf/cd+gPmL0ROUhvpBVYG3K4vCxs7bnwDHbKrq3W8/9h09Zc7twJrfQho8ep/zgpWpLPX1GS+D1kwrBPvUJjghnHwZLqNj/lJeXLZrSGZQV8YYZs2ba9BnTbMfO7b6M5+233rSVK5+3X/3qKXv+hWft7bfftOPHDtvFC2dt3NhRduMNC+2P//h3bcmSG6yoiNlFlD0uhuSix2blBf4EQb9Awr1vkHdM148+5aglXNM7/bO9U8qRfuytoH/CHy9erLQNG97xS01TEbxeWH+Au6oc9Y50ORr3S9iI10kT8ZtnnAUk78BXM23ypMm2efMWj8tFxAx24BdoF/hDPookCz9xA90ZVA782ZdC4KeeetJW3LLCuMHfZ2zF48NMCTBRHTzBIDewtJT7SLKEAxMmTLMjR09abV2D78WkvqEM8DHhOuDFMIvtsFednf7xvGz5eel24fxJG1pRZgf277dpkn3Gjp1opyTzYFBKGiWrcaM7m9zTs8RnPv6xj/qekghEABWJdnTzkRXVNxKUCFS+Yaw8ceMJgQfQXmEZNqhFvxg/mvge88HEtKMJ31eGw8b0kuGT/vE7Gt4pF+UjDkgbRokGGNDVLHXniSFc0mKi39UMfjFcNDE8z6QlHGWBAMYyXS1ctNG4YCHzXv7Jd0z8HvxM5gdcoxkcH5N0S4YdDJOrxf0/mSS8/s/ppNoBf6zeOa62WwSvvbHGai+ctnNH91mRGH6+BBs/+UrBwAOmO0WHFA3cJB0RWvlB4IApwm+3mEdabrFZfplNnnODFZSPELEN8BYWeZqdzdXWVHPWGqrP+SyJWIZECZSjcKqKGtPz43z3gwcPicCetPbWdhs5fITNmDrV5qhTjhs70mZNn6pU08QETtjhE9W2//gl23nghF2S4pFbVOwMjk2yCMIQjlYpLdls1swW0VdnZsQ8i9kRVQrmx5reLgkeGXnFvjn/jfXvWn1Ti/35X/6ljR031lpEwH3jHn3dKQubCsXU9GS5FnBlrSsjlAixECLcUHyCQgLMgpAbTRjxCf2FZ6Qj8T36xX4LgWM5hvdJ/WDGvKOAxXBFhVzWyAipFEXvi6ItObn2wx/9xBoam+3P/+KvjJPX2E/S0NwkgkvbIRywF0etpTTYK8QyGr+sUWkj4JAfJ6uwTIKNgD/96eM2ZfIUGzF8mAgpF3ExktdrHe1tnhbHeA4ZOkzKSr7t27/XPvbxT3q5mJ1iySCDL5Sdtq6uqZFQs9gvZPzJT39qh48csfe//w4/4SvMPjHzFAZEUALCwAr0KdQb2FD3CLNAfyPsmOEIdBam2iM/H1UnrH6EcXKZsqTPM8LbaZ6eHi5lIqMJNrYTeJ6u9s9yIdBn6fwEGsFQMOvt4TboSqupPaaysAG6zUqKiyR0wMyK7Gc/fdaeenKDBMUb7NbblllmTodg36M26VD7huW+RQXcMNwr5XCkbd28x5555l376EevtxUrFklgqxLOq69KfmPGKi6foC7U20c6VQdu3qa8TjUcPvLD6p0nTNvd9B35mCfiNsSjzYJ/qHu0xMMSKsbzdF0ACN8xv7BXgzyVrjN6hVEkhCKUDAQwRpHpu5eNZ7adPn1RNOGE3fH+5YK06E46s0Asl6ZkKo/C5OQNsbVrd9ju3XX2iU99SMJpq5oFoYB7J8gvX7ZIWRbbL55abZ/+3FfF2AskEnLUK8BiJJQy06aUGaWOkrsW5e8MaODi7c636nPu9CnbtmWL/c7Xvuynb1EiD60/lHvgwOwfhvcIs/gdTXwPcAt2sEm6xTSicfjLDbylnThpENyvqKiw+dfOtVmzprjS4XsuWuqVAMIWm9db/G4ERVF5uZuCfQX05TQJr03+Lh/hdIeVlhb4cqimxlr1ZWY0OWWoSwrOcjt54qQE47ftnXfekZJy2oZVDBeelwnHc9R2x+yXTz8vMGbZzJmzVLZiy80rcMHWR+VlWbYU4RWWAXLUMgNMCPCCh2DPbDAnmwH3PCE9/m2iJ2oY61X7ZeYUWPGQCr+UkGOe2d+Rr/ds7kzK5YTHNPmz1MqsoUV0SDSqfPgohS+VsnrZeUVGdq6Nl7A7ZvwEmzZjlm3ftUu4ZDZ63BjxhSYpKZW2/9BhW//OJtu8Zad97wc/sVUvv2pr3lxnB48es6MnTnk6s+bNtykzZqI+K/0Ca2xpMC6rZJb54qXztmffLtv47nql8Y4Ujc1+FOyOXVts157twuHttnPnNnt30zvKZ61t2LjefvXMU7Zt+xabOWu6XX/9Aj918cyZk34v1d/8zf9nn/rkx6VcLrZPfPwj9r5bb7brFsyVosk+iA7RTWbjw+wig1/cO8OBKE5PUzgTaIX6qX4CuFuRO3cjWK5oPYNe0AkOPuB2+qd/9az9+7//0G5//y1SRAvVjgrInyx9mTQDTQm0E4x1HPY0UwGjlcHfsTr1HZ+xDJST9OAHGGYCuWh47dq3/VAX6gbOk4oPyhBddSZvaHTotdHQz1VHD8OemEwp0cPspZdekoJSbJMmTwQCDh9kdNKjy4n0qQwoRizVzVee+XqX0teXYbOvmecrLBYvZU8l9BJYhnyQhEKBxPs9Xc/YnwyywCsOHtyjvPPt3Nmz4pM9NmfOtXbo0BHx8WxfvtUkvv3iS6ucnnBZrC/fAiAByCQYDO8AAoD5GmcRdEyS+GB8TbLCYiEaxAkMc4DIU3lmU8gDN9KMBv+Yb0w7mT6viU83MXw0Mf/ke/IbE8uFIX9GNmGMlDmaJBySacQ25ztZtn5/mfie9I8mmVbyGd+jSdZ/cD6DbdL9vczV/JJxMdSXvJLfvynNaAiTDJcsLyb6/d+kNdgkyzM4fvKbd04TUWg+VHbhrDprR2uDlIU6qzp73OqkpRfniuAzLd4NIVO5Rez7EHKZHcnRtxhZWBvPplEJi0qvR8xAYpTVd6Zb6chJNmbaXKkbTFNLMRDjyBMqdTfXWsPF49bTWuvKSLaEBY4blrIvQVh9QbBknSpCc09Pn+3ZvdcO7D9sRw+fsBPHDtje3TusubHOykqkaPT1+PpPLi8cNWmSlY8Za6UjRtrh0xds7+FTduDoSbtUU2stnSpddr5lFw21LAl1rV2cqqL+JAWEGZIeMS2Wh0h0tI7LGSr7ONuj/J5/6VW798GHbN7ChX75YGlZiS/fQmCnP7A+nT4hzHP4+9IDwamjI2xWBzDAzgmSYAzsmH0gbrK/YzF8R5s0yW/CkmYgjMpXNAalwtf4u0KR4QI8MwugVzcn7IjhrlZdfvnk0zZx0hQXBpiizs5lJLJXikmzcVcI78yc+bIP1Qu+QiI9EjYQvtmnwzwSQsmkCeOVb6a9+sqrNl5M2u+TYcRGkWB0EE1Gl2hHLiZbu/Ydu/vuB0Twc4Q/rBHv8jiRfrDEg82bRcXFdtPNN9szYnKMfN10082WLeU01KXH6SJCK3iCATbAAbjE9whb+Xo7+KikXtxf3+H4zoE+42GxGD2T9Ixvf0+5kSB9x2FPGvxXURCogBsKCc8wy9SuEF2qM4JcqwTASgkQ51UHFJJwYWR2VqHVVHbYN7/xHduz54R98csP2R33LFWCLIsLwi/1aWtrt2FDR0hp77XSklG2d89R+8Y/rxZ8htuDD90hhaRagp+USik+CImQbWDkZVYRB+oQFFnKj4l1je3g4VPuMQxukQ9EnoZCjztwD+ECnAjXHzcETaVJH9F/WT7dS2Vxk2DKBECBdN5H+griioL6JqfZ7Nyx11olSN+0fLHCclgF7Y5gIhxQGn2XqXupvfPufim0PXbvfQ9J4ej0PieRUGmiXBcIthV2qarDNzh/8KOPSFAt8lOYepmRSQ+joX5qkCwCnAtqKgMzWqHcAedQ2ignsN608R3RuWz74IMPiG6KT8pNAAt56z3g5QBcMcn3CPtokt8xXHxezQ+DO9/w6B7hIGVESMT40hpBSaD1UXgO3mATNPvj0tJEh4U3Q4aUKHyeFUrJYGM4trysVDiNYpDhM8XFJRL4i7h/RcpxWbGS7BH+tfgJTdzLct9999rwEcMkaL9r5y9csJ27dqvuXCZYaM+vfNFOnT3nF/ZW11Tblq1bbePGjRK4DtmWbVts+45tdvDQfik0G+zc+bMSeDt9hrqqqtJOnzklIf6CXaq+KIG+yTgxsba6xurrG/2Akqraer8HJCtfikdBqTW191h7T7qVDBktpSTHqutbrbMXOp8tHnDZTp2vtrZusxPnLtq2XfvspMoFv+DY39IhZa68owT85Cc/tMrq81ZbX2XN4pNjJ4yyaTOn2+w5s+xzn/+8BPE7bEjFUDtw+JDNmTfX7rr3LsVVm6vvNrY0Kt1TdujoIXt380b78c9+aKteet5eW/OSrdvwpm3Z/q7t2b/Djp04aBcqz6gel5TXWeELM1SXhaPn7dCR/dbS2ugj58NGDLWbVizxGa6bbl4iYXWWPfjgveJLNbZ+wzqbOmWSTZ822ZU2lm5ypxdty/G8OWrrMKOd7XSUkX/wFroaaCs8l/1IAc9dSXQ8S9FAvQp9HS4M3EADGMRCwXz++ZVqh2r78le+7PiHXOHKiNPe8PTIekAz/TXlh1t/ONlAWVMGvxjGn9ARenqyT4heCT+HDq3welUME58XktPfAn1iBoq0Q1iF1jt1S6VJfl60EIYBKwb+OCji0MGDNn/+tU6TfMN/aimX933RiHDrf4HvD8rM5HRAeFWG4zr3cM2ZO0flKndFDsMpXeHCZuXKoQzkLZrDsdpQGO7Cycs1O3x4j294Z+XELuHm7bffaceOHve9UJxwF5dvKQLRLe3VV14SPAJAMBQQwoOBIKPlo5T0sq5EJlQ8+GFZw41QgIV4JONjQqMqJxlfPiFEiW5YwhOPd9yx5BHzCUUL79E9+gF4iKi/p56DDelRnqgUEY48GdnEL5YZd95dGEuVx9N0O5BWtO9l+suWeEYbv+MTS97kFRkl3xFOvGNinGhi/sknNoaL7jGP9zLRPxm+v96DzHulk4w/2CTjDI6fzDMa3JJ1TqYdw/Ed3XzqEkTmk06lTp6pTlt/8ay1V5+zPe+8bnUn99uQPMXvbHalxNe85uRJsM+TgCnips5EPKbCexEYEITVvzqEws09YlzDJ9rsG2+1ktFTrakTZpdtuRnKp7fNzhzaZS2VJyyzr92PrmW0jrtPOOnDBU4hjs+sqOPS0auq69SRUYhDn+K+DU7qapHQ2ysFecTIUZYuhaN81Hibv2SFLVlxm504fdrOnD5h7Y3VVnXupO3ctNHOn7nkFz9OmjDW5s+dYpk9HZavemexFEi4znR+l+pT09ZpVe199vSqtbbgxhvsa7/3h76BvrS8TOAKeNfF6VEi4pfT+6ydCxJF8Hxju/oAAzEoOZlKiyUftA1KCSfG0B7gLMujYn/Bf3D/xsR2TbZlDMtGQwxMAcN66TAq3yuCliMiqbSh+oJlfmGRPf3M8/bP//JvCsfsSJ6EizybOmOmLb1lhd3/wQ9Zq/pOdX29K54ZLJtQ2XrUoDlIL8q/u5fNwaI1EFC1W19HrTXWnreSghx75qnHbMPbr9vnP/2ghLHbraH+goQaFDMJ5GnZEmBGSrk4Yv/yLz+0b3zze0ouSwIPDEMijeATGVt7O6crhVuQqfOJ4yftP/79P5wOPfKpT9nCBQscBszGZPvSpDBQEgQ9B4MzW+Im+wAGf8DhsNWLLzFUnjFshDkGt/gd4c9zwNCGwN87kMqAcg7WIpiyFlu4q+AoXdyrk5UlgaC3UUIUNyM3Km0GdbpVz1ylzY3j++3HP37Ops+YaHffd7vl5it6WpvCBcZLnwBOOVm51t7GLFyBnThZbf/r67+062/Itw9/+F4rL+eCUfpIk4RIMUYJDdR5QHml/KG8CMXQceoR8Q0Y8gQW0SThF/2AN8oWikk4hYcZQhSckL7nSVh9OcxEX2KaceaKfIPVO5uV3Rt4y4qZA0coAMqTLzNRPBaRZmZJ+JVS8fOfP6M8++yRRz4u2lQnuEjgYGmR+nF3LwMu+VKER9v3f7ja1q47Zl//h7+zqTOL1E/rLFMKSWZmkQSOchs6bIp9819/aF19ufbF3/49Cam9dkECbm8fwkdRqqzMEiM4iLCpLqawLCPjJKlulS1CyGcuVepv/tM/2uLrF9onPvJh6+lstzwp3ygC0AaODUXBYl9XwNkIl4BbfGOTcE+awe4xPu4RT2MafMejxSPPju3MrEhPd7PasEt17VL52uTPyVzMpmaIj3aIJnM8ejgplINQEE5ZqgPdQiBjAzX9G/klzGik+3IqBDHgww3uuUJkFAWUjbXr1/n+NQaQ3lz7tghXttU2NKpvDCzPYlYbGqDEVM50vbf7Mhpq2dzEfUjUMwyUtiit4qJCS5NbZ0ur5YpOSd72/THSmxzexUXMEDFybdbW0iLFhgEbk6DH3RK9Eu7Ez0TnCotLrQtaoDpeqKyxkvIhEmpH+KEf8JbamjqfeaaN58+f7/jaKRgxcAZO5KgO48eMF8y67I//6I/s4Uc+ZTNmThPPFK0SjqBEtaq8Fy5JkWoTzxMvRDlAuBXgBcNcVxr93iJG9wVfjlpnKRqKArDp7Ah7yCZMmCwlUHxIfIt7YZhZPH/ukg0pkxCemWs/++ljdvrkKfvSFz5nNy9fKhxsERxyRcs5yIV+Be6xJyosiwTeueLr4AtwBcYBf4IsSgxMoCEB/0A7cSEvW3ZWvmCNW7Z99rOfs0WLFtlXvvplxWfPJniNMq40wb8UPyIBejS8JOJw0uBGXhGfo1t/WPeDvzJLwmwJPAsFPMir8FUuC+apwHIPA2qUg7qrJKLHPClLoFvwdYzPdAum4BkK2rkzZ+0f/+Hv7S//8s9sSDlHDYP/lAvaJJldtIIjnHNySoQPxXKnj6NwZCm/bNu6dZtwYaZ4YJHCS0mUoR+Rv1cnnUErwaJP/FoURFRY6fdIse+V0vq8lJkStXOdfetbP7TvfOdHtm79u1ZQXGzvu/M2Kbqn7fNf/qLEJEZ0ld4rL68WzALgoqVhI/ACkZBw0h2WO2GcIMgQtkBIxygZyAixIExMh/jJpzOCVBoxDCZqgphk3pgQZOA76ac2cGYVTb+7TEyb9BB+YIgYyoiFAJEn5Ql1DMSOssTyeHpuPaobwiZNzCdpkmUkTUzSDRO/Y77xm/JQXmyERQwfDXFivjxj+WMa0S+mG7/fy8R42Gjid0w3aQZ//yYTww6OE8uEO5ZvbLIt3iufGJYU/Ex1NZDHkWXTeFPlOeuoPmvrVv/KLjdesJJMwbJDQpQIAELcZTbw5hX5SDonX3FRGNPkbNjjMqledULJTNZm2TbjuqU2df6NVi+6myuC3tFab/kZ3XbuyG5ruXTWitQR03wvRq9PYzP6wUWMQkwXQlgP7Pq8GIUPA6jQXR2BiHe2iSGICOlVNUi3cxerbOfB43boTJ2NmznHfvfP/qdN9pmAXOtuaxKH6pAC1Guvv/qqX2xUffGMffULH7PidAmGYrLdDfWWLf/yIUOsRbA7dqnann/7HRsmBvDpL3zZysWg2EQH5LJzwugj9MUJuIrnJ1dJwOYiQjk5E89k9ETwYukTo9IwGx85kmAPo2eNNW0V28vTTPVx+hDtEts39h2+Y7+j/ggCQbFhuUOeGITaqC8oEgiMpMPm9B27dtvv/+Gf2MTJ0+yOu++1uXOv9ZGXJ5/+lQSxLrvrgQfs01/6kl2oqhZdKhZzFeNSuTwPVcgFTtUPAZLRv56uNimYvdZcf9HSpaCMGVFiP/7+f9iOLevsL/70f0jhm26NjZW+LrqljcM78gS5YvvKV/7C7r33EVux4v0urPsRixJOgCOCGstlOPoVRinsFuPOtXopSv/yzX/xM+g//MEP2j133y3mUGqtzdzhEQYiqGeAQ5oYO6eMBZoJvGJf8DoIxxzeKA4ZUkoER2CJG2mEcKF/JU3sW9EPuANz8pOv8lI/QQkAGxl9Uz0cdsLt9DTWbjdbS8tF1atKcTnhRoJQbrGUK7NvffuHtvHds/alr7zP5syfKmGr2vIlRCBsuCIi+suyxVIJZ31S9rMziu3UiRr7m7/9gV0zd6x94UsPikZzUaeEl45mwZWlY4xoUzZ6eDCh/DDmAJduKc30ngijK2EVZpqSJvoDC5QSF8ZUNuDKSLan7dED3nruSsfTFNgAHTieAqHcA+73KyUejn4O3JQPeah9+/rU0QTTy2nc/QCvLLT//u4PbPz40XbbbctUFgm2GVLUlA44JIgpbJkE3WH2r//2pISCC/boZz9j93/gBrV3i3h3oeBVYsNHTFLfyLbPf+mP7fO/9Xs297obrKq+wTpFBzqE/+kSskL5OZhAQreEMEFW/YsLCSm3BEUEU/U16sXyITZl/+Wf/on90e//rs2bPVN1EI30Pglv6rU88XsudmQ5ZYCBA8zzwQCP0E4puMlEv6TBL7rH94ijfEcbcTu+R0O/kTgnOt6u/mcuxLeKTnZ2tAg/ggLGjAhty+AEfSzOvFIPX06l7BHwMrOgPTnCbVF9PbkTBSEx3q1B/25Tfz4jAQp6vG7dWqtrqrOltyyzyppqy83jtus0X3tfV1fv4YsldA0ZUu5LzliOU1VVJcH7vIBBPVRHpc+IeKmUiR72owg/ykQ3kGmgKfRFDklA4Tp39pQvbWK2h/uW2qU45TG4prKxpFeFtfqGBp+1Oas83t202e594H6Xz6j3kPKhfq8JG81feeUVW750mY0YNUK4UmU5qk9rS4cV5hdZSWGxbX53s7322mv2xS9+Qfg1VMUVrWZOJleykZTTltYWP0wEfMmVwIvg3CplidkKFV31oh0ZwICmScmTsuX9LCdf4TqtsaFVNLXERgwfoTrVOK1DKaitaZSiMtTGjBpvw4aMsP/4t/+wo4cP2e/+zm/bxz78oJSxRqXTofZGkZPip3wLVF5QgiN0OQYXC/7s2bPXl+ly8AjfTjedjoBvqW81PnsGWcXAHqHMTBTTy/ahD33U/uqv/squmTNbYBU+qu5Ob+D11E8p+P4UnoGl9xtw9EozgP8Rn/u/FRM4cXgINFJOXn6W+XIQCmEiD0URICzlBr5Os4Uvfb1Cepi3cN3pDE+lC14IKURXQpoMLP7JH/+RfeQjH7J5c2dbS3ODFYo+d6nvkC8zt5JwRAeK1c4lSh+lhAMeeq2ktFxwUbrKkwFXVhhRLu726emmHCpTBgMG0NMspy9BKeGggVZ7440XbeTIodYq+v/3//DvUoz+1o4ePWGlklNuvfP9dvr8WfvCV75kGeyKl1KS8anU5YnJzp4EIO8YJ+IiRHw7EZZh0ygKSWSmmKR/bJBAUALxjkyXtMLIxMAoF3GjxdBxw3tIJ5YJ699KJ7wFv6sZ3MmL9KMghOFJWQbnSV2wocwB8QabGPY35Rn94nsybNKPvHiSZixfsjyD4w42MS4mlhnDk+/4njTJtMmPZ7TR72ommU58J3x8j2lEk/TDJONEE+NgcY9+fMfyY2KYaDy8nowksZwAAwH0c/57ulxROLpvl2X0iGGJqKj3+MgNpADywkg7o/95YrYsU2nvpDtnWZO0kYy8MuvNLrLMkuE24/ql1iklJUcKSZ+YenlhplWdPmznDu20nN52K2AqFWHOBbrU5UVKj0uo0qTksEEahuV7IXz5TzhaMkdM0Mc6RGTyEbxVhQmTJtqSm26yilEjrUOV27h1h6247S5r6+ixrNxClTlf5SixWdcutBtvutUWLlpkH/zQB23B/OtsxIgxEkL6rLG105olqB06fd7e3rrdZi283n77D/5QAmKJmE++yhBORmLqm+MkReecQTOF7cu3VAdGjmDYjAhxe7KfoCXYAV8sxJFRZQgpVDn2qdheEYcxPGPb4R/7V8R79qQQnr5OvuSDgKSYnn9gdGn25ltv2d99/e9sxS232De++c+2cMF8Xyu7YME8W7zkRjt3/py9vXadKy8s6WKDNieZ9Sl96kz9mAViCREjl0rUSkpK7XLPZb+5mU2vOdlpdv1119rat163LZu22OxZs628rFz1DIIlcThRauvWPXb48Bm784575RcUNUYOOXIZBYRlXvFQAIRchAsEmWXLltqxY8fs9dffsm3bd9mlixdV1mkOI2DJEjJoErBh70uEZ4QXEEWZiidIIRPCgmi//n6M8qsnhJF+4W0TPpVPaA+eCin4ZjhDDrSZ9sGNdcic9MbyLfUX1Y/9UV1dUkiaq5VAuxUVZlt+Xpg927Vjv/3jP3xX5c2whx+9x6ZMH2mZOV2Wndfno9UtrR3CtzzF77NSMbeM9By7dKHODuw7Yf/0T0/bpElF9tWvfkZ1b5blCE9OPWP5I2fqq5woYJS/30LjUu5e3gF6zTcwwIR6BtzDL7pfYeQPntN+GFdSHMrEDTgc4wXYil7KLfBBcJ60A7wd7rLMjCpVT4V/NKFTHSWTLdzg+N7eXmyWrX9ni82YNV4Mu9yVcPZ3gfPsC2OzaWZWqV2q6rJnn19r//WdX9rjv3zWrlt0vVUMGyNcG2LlQ8YpyxJ7/a3N9u7mvfbhjz9sfi+EEKNZQiL7l1TclKHMQZHzEvWprPJzMUZ9w2lTapljpxTw1197xT4i2lJcWCBBHoGD0dtsrytJukDqwn3on6TpMErZ32SS4QKMUx5Kme8AOD3kDr10n1RFIs9GMKJPqSL6C0oH/ZulPuoZKmvAE+rD4JPHFV2GxlAPkgtLFKFD1KfbZ0xyJHg3NDZIoShSG4VZutDmQUFgaRPC7O69u23cpLFKpMeqai+q/SVcohiJhjS31vt3R1eLNbfVWX1jlfqhhDn2tnS3iv53SKlrl3KXqf4h4bAw1wc+UAC40DVTfSld5c9kLbD+Wtpb7NT503b+0nlXBjj5Mb+wUDS9wLLz86yqrtbaGBiR8FnX0OjtPnRYhY0aPdLblgHjBilKwO2NN97wfXJjxox2PsTBILW1tVZVeUlw6nKhc6/qNmxYuY2fMMrOXThlVTUXhIdnrV31uXDxrDU010pwrhfNPSMlrErvDVLYWqQQ1Sv/GsGvTvSw2QfpaBMGuzjyl0t5UWjjfRgtnJDpszDddlrKXrvgTx9j/xVLX6dMmWJ79u61tWvX2oTxE3zTN8vcaHOfsVfjsOrA9+jIwkPASwaD9u3b77NZ7PMJmOOoK5vCNz0xtG2W+iWj/swuoEC9uGqVfeCDHxAOSNmD7gufsCG+rMfEBNqC49XwHhyDNoUYwYYwqXAKAM2iJO4uS3n8xLaUG22GnM3hAUTzCwo9XKA/dBTPW6l43dx14Ef+HLZQLMV4//79UgqbxXNmeH8B5xloiOlwOSIzIz47Ijql0vuMYUNjk7dZGwp7NidaSsah1F4+f+gffUX5S1lzLy+XFO2sHjt+4oBoFXtzzHbu2GPjx0/y9i8tL7dx48f7XtAXX1otXFEZlEbGxz/x8b+mUn5coQxAcMs7DE3GhQZ3c9cAEOVNg+DGUoPAFFAsAsGCWIMk7qbgvIcNlcGSJ1NVaHExLMQew3fQ9GjUQISIE5gBwB9gNDDe+B7LDtOmDAgoUWil5G4UDkscDyfG6kJtyp1wfJO/19YjpprYyxSebvULMBkwXqZBNpqAoAHGuPPtjacf6YYM9Qe3SOUbbcyvP2z/e4BxMh9MhFmyHFe1yp86kidtEPPmiTtM0mGAW8om8w/MWV9KKz6T717H1Hdsn2iiP2Zw+0YbTXwf7AaOwqg4npINtN1ioDkiWCPKS+zMsSPW3lAnui5mr84HAwK3YEbQGcdNlZ8N5Gzi49SRzNxSa+rKtGkLltmsG1ZY/rCx1puVKyYg5tzaaJ31F+3sgR1WLOHpMiM3IhZc8sRm83YxdYT/i1V1tm79Ztux44Dt2nVIz3124Xy1BAWY0WUpKiVWWFZqWcJ99VvrkkCbV5BruWJMlnFZjK/M1C/9ZnBOdUmDM4lQZOXk+8lTnSJSQ0cOFdMY5yPF6VJW8soqrKk3zY5X11tG2VD71StrrKhihP3Rn/0F5FRwUgrASQwCCIa2E9PXt1reCR99BuaLQBqP+fVRZPn7JnhvI5Z7hGUbxGc2BdxwmOrJUjAEPRgFOORT3XLn0kXCRGUHgZZ3FBzagfTYjO4njIn580SggLYcPXrY/uEf/94Fhb/9u79RuxNXxNo3q3bKPd+W3HijwmfY008+axfOVdr7VtyuNFmSJ1oEsZNiwAgojBHlgbWy3VLi0hmRVjm/+91/F7FNszGjKuzauXNs08bNtnXzdluyeKnC5ziDzVJZMjJy7dCh08qj2W6++XZVrUeEl6UiXGIpAUBEvK1V5RKsWOPO0hJOmhJkVO7Ltn3HTl/Gd/FijR0/fkpKFcrVcOFGm9MiRlUbJVgANASvfnwHGDLAHHxnlJWTeRjdJ4i3h7cpwnSgsQgd3T0SNFGcAaszIMWHvupHn4ERs8HTaS4/ZcDIXTqjXizrQfHOTVOZKiXMNPpI/p5dO23VC6vspz95xU6eOmyffOSDdtv7l9q4iUN9xCw9M+TvzO0yM0iZggtr+QukiNXbt7/9U3vlleN2z70z7JFH7hCcGoRn7FdJjUZCA1QblCKesT7AhLrCyDHOUwQzDHCKNtCSQE+icVpBuqkwTosUjjbhicAp518LF3mDnFygRUhWDIc3woPTEwn06ZnCrd50P8GIzcUquAz4xYCF2lFOKrnKJDhn5ItWZNqGjdvs1tsWKS0gJdqTJiG7R7Bn1lYCQXt3htU2ptvBY1X26Bd/T+Sp1L73oyfs1tsftLJyKSRZZXa2stn+/H/+vS24YYnNm79A9TAXHlRyL7/DTG0W1rnDJ8AT0T14BkqngtCnwSk/ilvfu3dut9rqKrvvnru8LUgDGDhfVGHhm6RF3x0wXsErDP0aS3uQDHHCckEHjtwCrnJIAOVjfyBCl58OpH7LUk6CkjLyB2nxTTrIK/QPvn3DvTeT8EF426M+x9IUBpE4zALc9wIoJQY8Amzg7+CWlKp0tRMHoUBT+rq9PwcFVe2i8L0Mlig/lJnM7Cx7dc0aW7l6lU2YPEHhO+1i5Xm/lbq1vdWaJKA3tzVaY1O9ytSn73rZRgm7jVZfX+NCP/eqVNdUCi7dvp/k7PlTdl4CPveo1NZXW8XwIVZWUSLBvtFq6i7ZgcN7XTmoa5CfeAPr+lG6WtqarFvKTnVdtS85YzAkPT3bL1GsrK60adOnqQZSkprarFT8Yaf40I7tu+3BBz9oI0aMsibRnKzMfOE/MzTlsqW2/8A+32jOSW+dUqKk46ruaucM0TfRkm7Bkz0xnFoFz+AeEXhDswRL0K1UfI2lcWz4HzZshGhzuZWWomyNkSDaKfpWYpMmTfL9BOGenSwrH1rhyl6BlKy2jla5hftN2DM4Y+Zs27t7v23YsMlmzbzGJo6fmOrf4eCDXJ/lZOCnT7yQvSth//KwYcN90IlCucwB3oSu7GHBBZd5fZBAjkIgcKKhod7WrHlVtH2ZlUgpAacgN+AMfxjwxruWLHsxUHYZhCI+CljEc8rYT0c8AmgIzgWLwqiX4J/CbZeR6RP6eX5uU2GusEGuArXVwxQM/JYhmsoULO8qC+Hl1Sxle+uWLXbb+96nMkspES8kLnw4nAgHbRBM0lkpBK9jFh4liVnUAC/6fP/gDfWgzKJxyAiBj1MmwVL50sM43OTY8b2WV5jmyvfZsxcsP0/KniKWl0uGmTRZSn2dvfDii963mLzN+GTqRvcIqCtMCgCYpD9OcVQKN++sQhBnlu6GPwIfTCPE83S8HoFAKRUP44QGkKaydoLjQAruPSniQHwYATbECWUiT89LPxoZRKCzgPA+yqJso/bt8XnKEsfd1TgxLyzuIY/Q6LjxDO+YZFn98woTww6E/3W3CI/wPZAeJvk+kPhA2OR7v1PKxDSTNsLqPY3yo/5XxovfoaMGE/MMsAr+KWce/nHlM75fzSTDAY+k/X8xLL2icwVFMs2JSp6UBBPxrzx7yk5LoM2CsIhwMbJCuyLMQKEgJHxznn8ao7kizu0SUucvudVGTplteUNGWFpOgZ9S0txQa7lp3Xbh6D6rPn1EIoSEKHVEBDyWWyB05xeI0Ar/Dh8+KmHtnLU0i1B2dospdFt9bYMdP3pOCspx2713nx0+st+OHDxsZQVFlp/LkY5ZPgrW1NbqN68zq1FcWm5bt+22f/uPb9sLL6y24ydO2aTJk3zzW2OTlC1JEHlSVMTJ/SjIxrZOO1ddY//1gx/a+MmT7f/7m79TNUVkoBxqaEAeLrNKCXlyQKil3wB3ZkG8LyGkqR48URTo6xBKhAXiEDb0dcEcAkTqMY78gLNePA9vT9ImXd5lCO/r+fUkv4ijStmfzGi5UiJ3RrF//ouf+2bzb337P/2EJz9JSwJ3thgzggcjnEWFxTZv3gLjhuDXXnvdLly4JKVuuRNSBBwUCugB/Z32Z2QsJ5vNwhKABIPTp0/45Wvz5sy0kSOG2h23v9+ef/45O3DgoN1003LL5cQX1Y89QX192bZh/S67+abbJBwW+fIFmC0KCfSK46JZyw6zpIzMKjHazHKXZ59daf/8z9+0RTculcK6S8pIk9p0sl/CCd1hfTUjm6QDvIEZQiDtx9MFQuAFjPnTKzjs7aawDmLaiCbwODBvaJ/aETyRsE5yMDWYNwIAAjmOwF1ymd99w1IflIT0tA47deqAwrfJv9MOHtrlR3ZOnDTWHnn0IfvAhx+05tY6KyrJtpb2esE5tBmMvq+XPPMlOJRIsMty/P/GN36iOpp94IPX2kMP3SYGJcEoq13po7SpDKozuOWzms4rqFNQPIIJOEI9sVcbyIg24haW7xAvQWP60w3wxfT7pUz8jvFiWUK6wi0poxlZoh/pOXb6bKUUAgYdSh0/MzMUnhP/lDaHIjDs3QPXlfJR39hlq1/ZZXfcea2UgWzLTs8X7FV3L6vCSBpsar1s56q67FJtj91+90dtyox5tmXbXvv+Dx6zocNGS6jssr/++jf8TpI/+bM/F54FvkfZfHmSYEm1UUoxtDuKKBYhH9EH/EAo8VlSxedEvo0b1glvM2z5sqUqfxD4MKSrBtV3gJbTg34YkscAzR8Mb76DQkKbgYOpNkMxIo1UeNLs1Td9rZ/Xy48BFfCe1RVeZuEYbsgePnOLMKigCPpsfOdoZeqi4ioN4QJ5uaU1Uj8BhBF3v99JcdVQoQzeBspbjr0SxryvqP28/0sRemvtWqupr7PxE8fZGSkUHGlKekiBTkv9Rz8VLVP6rMPn8A2Ed+hgYWG+5eVLAVX4nLxsxelRPt0S2tustq7Gzl845wMxew/sseMnjwpXaqyq+pLSpJ4MMgB2Zn6BzWUJfSesfMhw3z80bNgoe/utdVICRll52RAfgBk5crQdPnTc1rz2ps+q33zzLZ4/fuyXIRzlq7x00Z555jmbv2C2jR4zQgpCs8rWJeWk3WmYwKB4bNDUn2Da3tYuoTPLmIkOAwVBgAWf2E8Hjc1T+mPGjPXvxoYmKWGtvr8GxYSZ4YuXKgXXPqsX3y4fUuZwY1M27UT/Gjt2gs2cMdvefnOtrV+/3mbPnOEnJLoSqzan/k4nlDt4GmdNIl1w/MEonKOY4yuhaS8U5jTVMbQ5+EYYbvq/487bXfljNgGDchJe+Edc3II8wYW8kQYLk7xvESAuE4x9oT9fN5Q7pkM7+ovbKMtgPYyHThl3B4f16j/VK3ioinwrLX+Gd6+XbOTFnCL3Pikl9D/n08KpiO8oJGpB4SxLpqXgcpqn0lJIxVXQ/kKE3N1JSYDtIT+54kjfVlp+sEZGl3D4gJWV5TqOnTpx0c6LThYWlqi9K2z0+Al2/tIle/nVV8WLhGDqi/3Lt2LlMQNAJGtlehX/GIaOCnOD4DiTUwUJyhPTT3xSSBuBgz82fsdnMm0M7jFsJFLRP6aTjI+JaWCjspSMG+NjvIEVjfhYTD8xlEmG5xnzCEbv8ophkuGu9p000c1nJlImmXYyTvJ5pRvhQ5zoh41lx8Tw72UYaUxWKRme8iS/4/uAm/zVroPzGPwdzdXql3TjPX7H9xgOk0yXd2qJCxYwUm+fjhdDOnZovzXXV9vFUyesMEeEig5CWBEPH91gliI9bGLsYZOXlI9m0Z8Rk6fblGsX+MxDuzNvMUgJmH1tTZbR02Znj+637rYGy5fwxYbstN4My5VCw8xCZwfrXTudmF23cJ7NmzvNFs6/xqZPGWfTp06wWTMm2bQpo2zE0LBsqLayzg7sOasyd9rkKVMksJgVlpRbV0+amJ/Zq6+vs//8r+9K2Sm2woJCe+P1NX6L7ahRw2z2jGnKP91aRMBPnzxhv5Tg/r3v/re9/NJqMZ3l9ju//TWAKDgFWLkVfOLoImDGrQflQB/AjqlZcB/Dd+zPhCNM9MO4UiKIQvBiOggH/YoNGbgJzxhXQT2Mp6dwMFbHoVR4yARh2eDOSDQjb5yx/slPftLGjR3rghcMvENCPptTSc/XineLDmXn2lgROZjdmjde95GX2XOu8RlTlBOEMdJmxBsgKHu1P2XvkDIy355/9nmrvHjOli29Xgy7zxYuuMbWrV1na2VZSjBs+EgpQF02aeJ0W736LbXzCJs4cbzDgn03GL90E8KKoKOyARfW4xYXl1ldXZPq8ox9+EMf8aUIrHd+ceVKtem7VlpaasOHj/CjTn2EDZgoPd/nIxg6DRPRhmm7kJhixj6o4m0gSwxlCoOkTWgHbJidAv7QG9pe4WSdF2bAdGXlIV/Yj8KSPjNo7RJ8LyjHJuUpZb+gx0rLs23xkrl23Q1zpKhlWGNrtRWXsRG42mcMacbOTpTZQqVVIKW5wg7sO2vf+dbP7KWXttncuaPtUw/fZnPmjVX4VoVRPoLZAP0O1mfmI+/wuoT68I6JT+LFMNGNevp/fUcY8B5pfMRNgvPeH00m+sWyXJkuhu+Ypvp+XqHX9/yFGvuvb79pFy8ctxnTZ0nZyrJuCccs04TGpqexhFBlUBxuW6+t77QjR/dKcV6g/i96JFrka/AltyPW9ip8a2eW7RB9yCsaY3OuXWZVda1SZpeI5162xx57wp74xZNOM/7u6//LOJrfl0OrrcF3ZhzoK9QjrHIIsArCmmoheNIX8Gc2lLrmqr9gX335ZfW1MXYd9xIovNc6BQdPiwRSbgj28T3A5kp4xbDRj2+s46Xydzf96Cdt7aKzghX46gq43oF1Z3uHyq4+oPDR+Gyf4rKXgeWojAYzCCBQKr7yUhjuw6AooYyxbJQ1WGgNbRgEMuI79usNTqG8UCAvAyOewS9bNOcVCVCcPMTsdl8aS6DCqYXA3fda9Aa4Yyg/9URYZlkRbRT9WMJSXVvjB55UXqryfWecdnjixAk7LstMJ7M2tC0nFPkItcrMslQUJmYeTp48q+8Cmzn9WikXI6wwv9y2bd0hGjXFL3Ftbe1wAXD1qldEY4bYxz72MSspK5HgjyLVZxcrLxk3anNK2IurV9r06ZPsnnvvsqIS8cOWBgFJikhBnisj1LFDyiuWAbji4hJXZoE/+zfYQ1NePsRnKMrLy0Vbc1W3Vjt79pzvs4HuclgBlhnh4qJi31MDTnFIgTBUSlWF5UuY53LhxvomH3TjqPbRo0bZW2++4TNL73//+6ytrcVPgYooQduK/Qi2gXdhwsA5brS/t7C78x1wgQGQ7BT9DO7sK1ojPrt06RLxgMgPUzTCJe4BmkB8lr8WFhb5dz+u64Fy6nQ8FbbfI/UMTsm0QphYdr5jX0maweH1pv/ESViVi9riC61HNqI/FQreK198UTTkRtFn6k162IDbXJrIjAn7a1jezmlc3g/kTxjP12GKJXkGEPRMlQJ3+pofQa70RIKEN2l26PAeKaWZkmFKTM1m27ftFX2ZZKVSSsZLOT1z/pwU/bfV+qqv4rhSEok1JhLwwSYCZzCQqCyM0RmziBtPDOkQls4T0vt14EYT0wyVDTZ+gxTJMhEWyzfuSSaDwY04WGfkqXfCx7jRhDRhVkGpwcT4+EWLiU9MzB9DIyVNMnzynXSjiX7YqJQkww42uCVhMBAmIveVaUaTfE+aZNhA+H89bjRJ96Q/78DBR2sGmauFjyYJu8Em2TbxPdb7qlb+EGpGzOggxMlnvaMIwrlTx62xpsou6JklIYub3Nn34YREMKfTsZQKhtPc3m1tfRk2dNxkm7vkJksXEW+XAIHo2i2FpFPEuTDzsp0/ccjaGiqtKI8lYCqb/LMkTIAv4VQn4ZJECkbmWYPpMzMqpB7O+DknnFkOBNLJkyfbjBlTJbSw1CDdRo0dJ4ZX4Dewp2XkWkFphX37v79vv/XV37Y/+/O/sA9+8AN2z9132eZN79jK55/xOl44d8Z2bttqf/kXf26b391o3Mj+9b/9W7tlheqgPFn7yUwIeIIhH0ZSIcIR0kFAD4Y+gHAATIFtxFnq4W2d+obwUGcffcRfmQVCLyHfN6YTDkFa/UhvuAeBgjSYBaF/odikCL6nARELo+y+70WWGREY98KFC32JE8uoWP7AaBwMkBkKZsn8pCjFramrc8WkYtgw27Fzp729bp3dKCGOWYgwchxHasNACqfztLU1inmqrSzTFlw7X8LeD21YRYnNmDnRigrzBMtb7IknnrZjx494Wmx8zckttMMHTyl+n5jXMuuV0oFChkLKiBrHDlN2YMbN2dwq39TU6rM4u3buss9+7nO+aZX7YkaNHO17YTgyuGLYcBszZowrjtSH+rrAJZjQz2gflBTyAo5Mr+u/2gE4Cm9keUeoo65BGRF0xSRo1zA6FpRN+g/Ldtjo7CPKit3no+wc4Q4utBp3hdQ3nFZ9u8V8mq2gSOmqH3BikS+LlQSYV5QruFe74MRSCC7c6u3NFkyyrbqqxZ54/Bn74Q/eFhy67O67b7T777/dxowbYlk5qkdvqyyjx2ne3tBryoVxfNA3MMQtKFqBpkSLG2QiKmEYvh3uKZsMH/wH3B02Mo7HqXcM/vovG/hPMo0rLIqE2jeH+yKyiu31NbtcQeHivtwc8JrZEjbjI4gi+Cq84J8pGLEEkL07c+dNd/hnqb7ckcTMX5cEnZZ29bHcCtu2+5xdv/hOKx4yztq7ECPTbNyEiYLjg3bPfffbbXfcIaGxwDsZpyi1tLY6T+YbfGHWgeqE0Vucg0IVR3apa7wAlFka9hu88NyzNnPGdJs9a5Zy86TcYuBXpBVhAC2I7wqVeA+GMsTvOEBJO5M3fgjh0CTW8jfUS/AWP2KwATwlL3AYuQL6CQ4j0LK8lPhtqisb85G66DPQPEXyOlBplqP5LDq1UPUpBm3tVoEpC6DyKQD1EWBLHRRK/2kveA84yYAGo74ZVii6s+ql1eobbRKqSi09i3tAWrxcSsLrxECtY4/K6JvPm5qcZnH/hLDPlQ/ub2tqafa6gecjRoxwgZ53eAdHtlMUZjLLlE+uaDk3u0NfEeYL8gtUN7Wt+MX8udfbtfMW2eQJM6QEdNjPH3/SFotWDR82UgpEt3372/8tWpJvH/nIR13QZpaFpWqt7VLoRPtQSDZtedeKigvs9vffakuW3qj8i1XnTs+TmdROZvFVZuAMz6COrWozyg+snTbJz40qP3bsWD/hiw3258+fdzxD4Kc/1dbW2bFjxwWHBvUbBH/oFm3RY82C1bhx42yaFKrKyiqrq623IWVDfEBq7JjRtmrVSofNwoXzwzJF0VsUZ9ortGeYIdGrtzHf3qoKh3/s27zTF+AFDHBh4Jd8b9261S/AZU8KJoQNaWIH3NjDmifaLgVJChgHGbB3ZujQoU6nwVHChfwA00DePPkmTDTBPRjgmew70QwO7wqz46me9BmQUN/KhRBuUYSBM/tdX3ntVT9Fa8jQIZ5/FN9EbTytywa/yXVr3NNG35BVj/H8otU/f6q7yYT2IzdXAFVN50OKmleQbgcO7pISmy3FhCO3823jhm02ecp0nymZNHWKKyXr39ngtAqe4veURAB48oMqHQl20kYTgEwcECIwUabOMITDH3eejO6F74F0HCgJoh8b8b2+Y36Y6B/fMfgnw8Q6RfdkWsQNghVpBDeIZVRkYt7RxPeYfkzHWyJhYrjon7SYWA7S9/Irueh3NZOM/+vhlJZT4qubmFc0V0tDLnKLjCrUOT4Hx00+o6HjX80kww+OkzT/p3BXEwr6y6ly0104rpoL9eh8nBzDcojyUgmtzfVWee6UBHi5sXFQZWXESrkJ+TOlSJgUiEzrlM0bOsLmL7vFCkeJ+asz1ja3+Eh9OuvBO1utu7HaTkvjz+ztsAI2IIbxTOGYiI8YU6fCZXKngvKGuXXDKCUIt4npgjGM2rN5sedyj3UpDf1Xx0+zsaPH2KTJU62ptV0yXa5flDV+0nQ7evy0Vdc22Ac++GF7/Y3X7ZWXV9uWzRulhGy2+toaX9e/b/cuCZI9Nm/uNXbrLTfbV7/6ZR+5R/lCuG9qbPAneIIASjlgLt4nVT4YC/4uDMrP4ScrxHHcceUEmJNCCpd40q98f46+fT26KJsLloJXLqNLeldIF7qgWqAIbpSLb19WIn9wN+bvm6sV363eg9Bgzujy8zlyPFeCQKv8s7wM7RICwAPWLyOcI7ywTpnlAez/YQPd+nc2SvhvtuuvX6S06NcQWfU56sSol15h0pSWk6FKSlhD3GsvrnxOApmIZnmpittnc+bOtM1bttjTv3rB7xopyC9VPdLtuedfkNJym+qH4EJfYJCG8lCuTsdLlKG83AIxrQLfcPjyK6/YbbfdKgLc4/BjNGrtunestq7e9uzebTU1NWrDCVbux2WGNgkKRYp+Ko9+oU74m5GGUEAvoD2C9frxI0wqHvWA6VO2nGxgoWjCX0bCvPzKixkLTkzh3LmOjmprbr0g5Z2TjTolFLGplGNA81Uv2rpIbZ/mJw+hCHLZVlpangSlHKup6rA31myxn/30Rbt4scHed9s0+/Tn7rObV8xTWh0Kh2KlXqI8M1QG0AQ8iIIidcPS9310mLoIvvjxHr4FCH8PeBn8Bkx0o+7J72g8fdngHvwxMXzIg7JAf4L/gF80YYCDo6G7urLtwIHdRPOZytaWasFZPEjtp6qqnXJUUjHqLDH79Bxb/dKbrmhPGD9CURgEoC16hBcSojOkfPflWsnQqXb6QpfdsORu0agc0RjzW73Zi9YuXGJgheNeoS0ooQh7PnuoetFP2MSMkBvrwpN6+7vqggLg4To76QrCA7MW0Yynn3rS7r7rTps0caLjTai/AqSMUvM8SCuplIQ2IexAYGBGOGLF/LH0awTzBgntra3cxt3uy4EcL+RPWuGaAcFW5Yv7XrL17WkoD5QT6sDMAXSD2RLigxO0LctzXUGnDT3NVBm9ePQJvoPSEd0Jw6lbuJEPChjHyKNQIe+xXAmlhOWki5cuEs0XDcthxizPZzmHS7mgXdnTUFpa5oMMLMdkZoDZBZQrlA6EQgap6gVvZslHjBjpgywMPiC8+6lQzJRkZyielDQJaxytCy3kpnGEzI62TsEgTwL7FBszarKVllTY+bNV9uwzL9gXv/Aln534z//8lvwn2Jd/6ys2ftx4by9EUOhUTW21vfHmGtu1Z6dgnWMf+egHRTdHy73Sl4uxFPr8xfOqO8fMczO76qp8WWZD/oGXmgvhzPJyYhRhqqRMsAQLw2l74BiDSAj8ZeVlNmrUaNFdbr7v8zZnPwr8oVDwQaFESWbZV0F+ofpRu7cjitgsKckoOD//+RN+qeCwoRV2WWlCI8CzfrrIclS1FcvioPPiWF6WpCFcwAnzskGvgT98ZtasmTZp0kQfEGOwhDCO0/oDb8CVgEvMgpIvAne+ff3rX7ezZ8/6XSDgI/XFeFw3kRb5w8sc/ILDQLjgl6Q3Ib9go8Fb2Co3772yKfxOkCnqSfLgHPR027ZtNn36NF/e5/voPLD6DQMmqZkSDuhhtoQ7W0CXoOjEfAlP2cJghwLxz/ujG7n7LDz9J4OtHb125NgB8dIS8Y4itVeebd68y8aMHqe+MtLGT55oZy+ct7fXrR1QSh555OF+pcQbKpU4T77fSynp/6bSVE0FRGsGAfmO4eIsBEoJbp6mxwkmppN8j42RfB9ctmjjNybZiLyTbwxH/CjgYvAjTBw9Df4xD5AlmY8HSZlYtlS+V/gFE+NFE7+T9er3d6fwnoyTNMnwg8MklZKrxY9wu5ofhiIFpL56fMr8XnFxfg+vfvOb0ow2msHv2Igr8TtpgR2KCYxJaObfQZDp8ns8yiVkMsvR3dZsRTliZsLBuGabDZuXxXw6e8WA8kps1g1LrGzsJKvvumxt6ldtYoTcI5EjQSGLO0mO7JWE3CzlRp3G10qibAcCz4bMbr1367OrRziVnS83GGqeCw5OvCirwnH8IuH7lAZF7uCeENEuNsmaCEGHBL4Z18y3p59bafsPHvbR/v3794nYnRJDy7Cbli+zO26/zT71yU/aA/ffZ9OnTbHrrpsvIjrBlQIuRAQlmFEoLCpwOAFvhGMYO6O29FmUEp/dSOE9AmGc7YjfcZTJaYCeMHqATDgXAoCBwvB0gcGFI5SgYGi7IGyGPGK7E5Z0yAMGzEwX4TxfCpDKA6LOQAfxEJxg6PRbwjE6BqPnWEzc/CQR/XxdvYQxlhAwgvXyy6/ZDYsWS2AYIfdeH3kkvS7hCApJD/AQPoQy9djYMSON4xK/973vSDGZKWZbYSVScK+7/jrbtXunvb7mTZs6dboI+0x7/oWVdulijS1bukz5MzIW+gN1FIa5MFRQUKT02DeR7aOrr776sgSScjGF4WKavb4JdMzY8fbupk2+1vfokSP20isv+6gxm+ApFzANsAc2YfMt6ZELI6XOBOTvfQIoQNv0U0UdnsALPy+XhyOUFGoYqhgQTJ21+JmZKNmtEhKrVNZK4WyL5eWnW0cnSyVyraiwVP0nT3lIaMrIl4KbZqXlo6ykeITi9AlPT9gPf/C4PfvsVjt+/II99IFb7TOf/ZDdcOMclUHCRW+z0mT5RotxJ4IwTsIHNDnwH9qF8oUyBgEz8h/qHuow4M8ThY140UT3aMGhEC/WPcAwfId3B2vKfSAlOSk87iQPPMPSJQdrf/g8CWJd3Si1Wfbaq5zlP1X4MV64xWyWcFF4y9IsZthQ4rJzitTfM+3FVW/btdfOsbLSfDFqBi66lGQY6ODgisycCqtvyrTnV22yuQtuFn1RO0mpYc+aepHain6R5ngMb2XpUFFxURihVXujwLOkJsyQeAVTdQ4wAGYRbu6rd27DbpIgumrlSvvKl39L7V2oNkiNNKcs9Y6wBQRXKiXBJg154EZ48Jg2ZeCA2QJXSNQnwv0jJC31TAIpI/AMmLAPgTuGEBoRWNlwjqDo+CrrbS8cJk0BRXmkZv/0jsDs6/n166+l0ucd+GEVwy04Fdy913g4t4IvvIVZDqffKn+uFIQ33nrTGhrr7f133S7lsUMegT5RD8qNIsisFYqXK3ypupMD6+pZooRCwiW2hMGfZUx+/wu8TDDnvb2zzZpaGoWHErAv96g98y1Xwvy4seOstqbWLl2otKHlw2340FE2dMgIKykaYq++/LqtX7dBCvJ+e/655+2jH/2Y/fbXfkd0bZwE7gIrKMy37du32soXn7ONmzZIKap1RWTuvDlSRqpUxj5/soeEvTJtwiM2tTM4wkAQdMfhIZhzn4krUo4L6T5LQH/raO9wBYqZkJraWqddtBttHmesuaMEmKB8lBRzBG26Xbx4wekdJ2ZxBcX4cRNUrwo7eeKU4wX4seiGRXb6zFl788037bbbbvPT4UjH21r+zse8FcFvZNqA6xiaNDzBU3A4HJYAbEmf+1Uc9lIw4CfcsUI6Hgcym0gnpBFwCGVsw4YN9uSTT9pDDz0opWuk4yYz3CE84UJcngPfPK/sN8nnb3ILZeFdtt8/0Kvo7DnqCT6ypBDYnj9/zqZOm+YDeKQV0gH/w0wuSgn7SbibBLkFPxLh12/8NeQviPtrKkv9S/UulQW6npndZ0ePHgj7qgpKLT9vqO3dc0T4PsyGjxxh4yaOt4tVl+zVNa8J88QDFL9fKYnEIxreIxFJFOcKQxzCgIhYlBIscUEy/L3OMiSNW7SEifkFwAQT4oRvwmGSYaOJ306QEgb3ZB7JvGJ6yTxIBuSNUOXd12wLsCC0C/0pPyzh3ab8kmUfbMgT/5hvEs4DZfGHuw02STfeo40mvMd6BPeY7uCw72WSxY9wSdrBaeCGiXlH798c7koT3XhezR8T/QbbpOHLl6RAXERU6HyMWLE+tae7w4aVF1tHU52dP3nMcoXsvSKqQlRvN5Y4dKsjNnen2/CJM2zUtNlW19HrsyQtHWL0+nVJmbHOZutqqrZLpw5ZSV6GZSE49InxKXMIISP1fleHFJDLadl29ryYRWWDXayst7q6Vjt37pI1NrZKsIOJIjz0WIsIeXtHp4+ysvyDUYq84nIpSOk2UeUYO2maPfaLX9ql6hr77Oc+Y5/81Mfts599xG65ebktmD/Pz6pHQGeGgnsccnIyxRCaxRTbXEngyai4t4/qCoxgKjQJT07eiEIsmwWZwXDhQjEc54mZ6gO8ozAA+jg7gnvIP3wz4u2bTmXJhBA+Cp16YqMf78TlGWZJ6KvqDwrsKSsMjCH0lSCsBoWF6eUgpFJWns5QxMQRxHJyoTtmufm5LvQguC9estQ2btyk7w7fBI9gQd9GcPHlUPrmmFaYKEdacukaa5ZHDh/mSsHbb71lNy6+0ZWtUim514px79q125751WopggtUh0xbvfplm3/tfCsrLw2wYvRWuEi6WDZBUnZgxgbXffv2ShAt8ZtsGYFVDGcSu6XwLF6y2L7wxc/b6dOnbM3rr9u2bVtt4sSJqlcYNUbAZLkLEPZNqhJQwnGn9DXaWk8ag2/aRdYZti8vu+yjzJFeo4wBa7WOjyhyESIzJO2dNdbSWqkUWgUPbqfPtfzcQsE7TwI2y3tYilisPtZnjQ09tmvnOXvsp6vtv7/znL377iG1VZ/Nmj3c/uCPPmPXLphiHV11KkunGHeOBJDUcjTHSQnRhTkqandoe5UV2kX5eGLdLVWPaOQiN3AL2qo+qLbEP9gBWo8ljSQdijaagMvBEC6GxcQyRJPwSqXhhbbG5kbVudDS+kqllGySInaHzyrl5qmvS/kCz6FPSlHtxwhzkV281GAb391jd915ixUJLlkZCFScEtVr3cL9zu4My8kbbc+u3GANrbk2Z/5yy1QbcCleEHbZzE29EYjyHdehfQh+QQlhLXd+v8AYnEJdY/0jLKLQjJLPIRJHDh1Um+6wz3z6UR+Fdvh7jJCuw16WL0Es5TeQXkw/wpK0obVOb2Tpm5cuXfIZwTjb6XhIGRSOuvmSLvVtYDdkyBAXZle9+KL9/d//vf3b//7f9rOf/MSeePxxe+yxn9kTTzxhq1ettksSbBD2mWEEFsywDIzwqh0lYIHtPMOx2fp2PMKNMNRGtEc2fA9Y9qj5rHI2FxQW2ttr37bahlop29dZdQOHGwQli6VzcdYHuDITRD1RVny5ViMXjqa7koXgG/0R0vmuGDrUpk+b7oMqdUqf0rBXixOpamtrXEE4efKklLZmV8yKCopEq0bZpAlTrLiozPbtOWjf+Odvql822MQJE+yv/uov7QMf+IAjb011rd8s/9d//dd29Nhh5Zdj48ePsdvufJ+VDy1TNWkD9jK2i2+pbaSIQPcYjEC5pR2gVzQr7cOBKWAG8h6KFDgIb6F+LFNjJgT6jAUvYxsDl8bGJq8zx1BnSVnnkBiWFk2YwAxQls/4xWVRWVm5rkxVVVarWRjkKbAJ4yf6vh6WeY0cMUJ0JVewSslisuARTRx42ZU4mnoTHjOSH/iPy3L48ScLL4Gu+EC6E6eIzwGno6EfMKtGmVetWuWKGHt2aF8G03wA0NPUPzchfnRLFdfTCWFSdUgZ72f+GfwIE8NhCEsNQ3rulDJEChZeCv8Ep+Lg1KhRIzxu6HvEDwoJvIhLgn1PSQb7zALdCuULcd2Sv+en8jIeoLQ8PS+HyuQ8SO6SlYQGdugQd8ZI+SwZKpo/3LZu2e0wGjVmjI0eP1Z9qc5nH5klEaeyjEcffeTXlJL47gyN0YhUptEv+e2n2/ioBbddh8trIMKhwqQTiHs88SqaWMGYDu/4xzLE76QbYZNlxcJgo99gg1uMkzTEo24gU4wfTYyDP5plzAebNNEt5hufmGR43JPvmP46OdHE/Hra0STjJ5/xnRRj8OieDJcs12DjiMZPz/B9ZfrxG3O1dPD20cSUieFj2GTZMck0Bqd/NXO1MFemx/9QfpbBgHecdc5UNEc99na3W0P1RTu8Z6cVIgCrB2WrTRGQO4WzXeqEfflD7LoVd1hzb5q1S2iw7DxrERFtFFPo62yxjO4Wa6g8bV3NNZbeK2IsxkBPZNM0wh5CKCezcBHZrp377OWXd9iF82etsvKSHTp4QsT0gp09fdaOHTlphw8etQMHDtmePUds7+5jdvDgYdux65A1Ks3ho8bbKDGXkeMmW1dfur285nUbP3mSfeBDD6kji4E11aturPNvcUGUunKhEkvAwg2rUhRyGPXm1KQMn4ZGAAD3IbBMgWPop47X/ERFmPEgLnDtn/1ItRPhUAR8BkPtzHc0MCxfZgXupMKgpETlBoHCR1n1geWbfAjnMyr6Js04CBAVEJ6Y2Pb0URiZr12W4Z1wfFNOlFGWVKCEsZcDAgwdYrStta1DAnS+z5bcdvudLsgzAqicfMSwtbVFxJo7RFgeFu5cYJM3SxumCPZnTp+2J596yubOnWMlpYzImd144/ViiqOkmDxnc2bPtfMXLkjxPGvvu/VWhw/7SxCI2ISanQUehjXuRSVcYtZptTXVEgqO+o3B4G3YKFnos2GHDx+0G66/zmdlpkye7BteyZ/RZJaDcIQiTDCQsyDE+ZnSJgWUy72klHhXlnX6JdykKVta2qRQMDOEIiPlWQoKNBuBE7zIYvZPgnGX8L21jXX9lD3blZEcCdHZWcU+7X7syDlraOiw1157y5566ll76um3bc0bO+38+Spbuuwa+9gn7rEPfPBuW3HrUrUJChR9RQqrmFxvV7rt2LbH1r29zm5U3TlcgD0X3HEAjGJ7xwGuSDsoI/V03ECLTJnoFgSKBMN0AARDGuAYJvpjknSId75wijakB34yw5nyT1l5uIXusaSGmU+UkgP7LtqG9YftgYeWqj1V5stcLpnlOiJCuQtAWSiWBbZ37zHbveek3XPvTZZ+WcrIZS4rlbaXofYUHevty7Mhw2bad773rE2btdRmzV0sPykjEv7Yf8FINUtGIgxYW8+eHvLBj/IhRFP+JFyoa4wTYQCeYFFAuFn8nfXrrL621mdhUSCBmLiIP0MMDPW7rPxYHhVhD5xDXjFtnj6LrDITGT+W9Zw7d84FOPoLlvwxPguickQ6A45S1v/4j3+3//rWt1wQnzd3rtNvlhYVFhaoT7DMsc+OHz8qQfUVPzQCZZ3TnVjSi0LBLBVP9gAZFrqvTsIaemYKHU6yl1U+Og/vrri4QEY8aK0qoLpmCCavvPaa1dbV2dwF8+z4maPW1tmq9NN9VJ+TpUiPAQnvf8JZBHBAAoxwY1Qewb5OigxPBlaAHcI1syAI09ApbGl5qeqR6fR8WEWF150T9MpKS10pqRgy1JdlQed+/OOf2s7tO6Rw5NmypUsk3Ffbc889I4H5Rfv+939g27ZuFf1aZB/9yIdEZxbYxMnjLTc/y0rKihz28M08KSsM2kBDwx10oS8w81xWVu7LzKBXPnPSzkV6UpBVB/yZGWbGDoEcJYZwKMbsqWE2hPb0290Vx5W0pmbF7ZZiVut0qLmlxfcWAWtoVpf8uIeE5XkIzqdPn1EZUZCGSkHMsZ/8+Ce2SLQyKAG5jl8gGns6faBL1gEPdPHyZ6QHtDPvLGMeGNgA9/yUtNgvPH6QCaONYbFCT2+/mTNn2kMPiVcXFalNOSY5zIB5x5FRUJkry0LSSkVYprIQUN++ggE6l/KLT/hsHIwZCCssdvoX0oz9NBgF8EAoC7iGb/oL+BFOqwPHZdPC4Njly/QVlBL6BHSE+iuW85sBE+EQzQDPxoZ8/HeZY/jNjhw76G1UUlJhGWmF9sorb/gs1MTJE2zU2NFW11hvL7y40riYM01KYv+eEgwCQCQQPPl25iXgEiaMtgaBnScCAm4xfGxUGpzwHs47JWmG0VqIDuEwpBGZBuGxuEV/vuM7zxg2Mi78o8GPfHgSNoaP5eM9aTEx/WQe8RnDxTrzTvp8U0fggvE13GqHiCgB6fkirYEnfnGUyV39PeTn/oNMLFeEB/lHt6R/MIQDngM2lokRUt6jxY28I5InYRDhj8VE+OIX848mvNMJ9FRw0vLUU8/+PBPv/XXHLeF+he0PEcIkn/HncXkjPawYjZ/tr/iUi1NYOHc+O0MEp63JThzab9kSNPs62SQpxUUEmFNUWtSE4+beYJcLy60nM1einRiklBISGiJCXVaYY90tNVZz4YQNKZHCrTQFsXCLbWu738Cb1nPZcrNyJdApfTGbEcOLbPnSG2SvsyWL5trNyxfZ/LkzbPbMiXbjDfPs2jmzbfKEcTZ9yiQfBc8pKrDckjKbMHWWTZ4xx48g7upLsz0HDkiQLbbrr1/owh0zIl4vVd2P3gUCeufSOpQJZju4WIrlaQCSvkmbYcBbmAvMgzjAKAqlCMpB6QCeKCIhLH68Q3AQPNxdT8LBGAlLPpEwooDQN0gbhSGmE8LFvhb6IU/SRchAsHOiyV+qDP7OU+mzXAB8DLMiQWBxGiNfmL8iKW0pXao/62ZR0MDKXLWjiiSlpc+efW6ljRkz3s/tZxTVl0Z0tPmImErhRLevV+koPJvfEfK54IwDCY4cPm5vv7XWFi6Yq+/hEhSa1W6cpnaNrVr5kpSFobZt+1ZbvmyZCG+p6iKaqTzzObRA8PCLMiVU+N4jFZfRQKb5b7j+Rj9RjSU3HIfJ0aHvbFhny5ZLoFcZWZ/OhkTwm2Vi72x8V8xYbjNmucADs0YQyshQu0txzs7llB5GdIFTECoQeliitXnTVvvbv/267d69x4YNHWYsN2C2CmbP3T4ovW1S0FhS0VjfLKG0xdqa+qRM19uRAxfs+Wdetx9+/5f2/LPbbd26HfbmWxcFh167dsEoe+Szd9ujn7tb75OsbKiYWSbLPuoclumX8yw/Z7hdOt9i3/nPx2zVCwft1IkWu/PORWq7HvWZVgkfjY4n8BpwB/yI77Q3go4ju9MG8MIRo98MHNkJ7gT8gQ6AM9C+GJx0I3/AgH+EAZeiGyZJ/zDRn7SjX/RHmabdunsybO+uM1aQn2bLb56rMjUoDvxMvE4UAxxmKU52dpHciu3pp1aa5ElbMH+25UgR6e5sFkNW/1AxMrOl/GYPtVNnOuzZFzbYZ7/wh5aueBlqK5XY8ZXSZkB7VDfAAx4AK4xK5z+Hkyx9CxyizJHWJ+uDAS4shyqSkL9507vW3NRoDz5wv/WozylQKo2giABTnqQB3Ymt4fn1fwVzWZ8xz7y8fB8hr5JSjhCIosISM04sRIj1WR6FhXaQNvhL8RAQv/Odb9ss9YW/+Zu/tocfedgWS7B+VQrIT3/6E/v4Jz/mp0U9+NADdunSBZ/F2LJli1VX10gAlzInOKGUcGIZB4mg9GXnFkihgm7mSoHJ9z7rd0bpeRlBzEeIaXcGLYEpigkj4rmWV1BsO3bustr6Rps6nb2A9dbe1WojR4zyzd0cAwu8S4pKrb0tLEujv7G/pIGLDdVgwALhm9kGBk8ylA9tgD+b96k/e044FYvTt6BVzJKAT2o5q6kWDCXYjx831vIEOz/9Kq/QTp86Y+vXrVe/6rCDB/YKDu8q/15fBnrfffc6v/nEJz6m9uvxk7UuXjpnhUX5Sq/S02WghgJDP2o5t1vth9IEnWDvB8qUAKg2ynE3ltm5YqJ6QItRnPJUfzaOo3xeuHDB60Wb4j5q1Cgpi5Nt7JixLrwjzHe0dzqNYrab9IABCkhnO8sZhZfyA46004gRo6VosQSsz0aPHqv6nlJ919mHP/xhhzP4E2Z44E8Bv53PQSczw14k3OnTzHKD/d5HYaopQxrR8A6dALWJR7uSBtb9VTbqTd64ER7YhfChL8awfMX+EfqK4ig96APusS+GfILFDfhFdwxuWL7xC+WjXzJIGuXrUB5siJaiB26Aifi0v4rGShHhgBIutQW/M9nk3r90SzQGzFAdQ1oxDQzlCLBhbwp1yRCugnt+L5Y8JPErbrft3bfbL8MsLh4iRTPDDuw/bLl52eo/U3wJV3Vdjc+UhLuJJDewfCsSNCrpianSoUFSAHDfgYpicI/vNAzvIB/EhJFC0vFKCNaebqLhYwUjcDE8o3t0i/6xLJhk+KvZ6BfDY0g3aWM4TAwb4w8OS9lhknEaEsZdWVnphG/GjJkueCiVVFoBwQa+SZt6+JfbmE9E8EQxrygzJsRPIlQwuIWwSfeBfEM+sSz63x9/IP/4nUw/PilXNDH8QJwBE9yi35XpRkNaA/F/3cLkqAqWd0z8jmFi/FAu3gfKxxS805EYx6OAm7ISLqvOnrZDu3eaFHbLz2bkTz8RpTYR2G4pAGOuud6yy4ZbXwZrtsFhMUP1hxwJFZe7WuzciQPW3lRtfuIWo+iMgFAXKQ6MenEUMMI1I8vlQ4bY0CHlYkKsu2edaqc6YYvKi3AlIoLwLkIGY6qoGK4OOcYqxo630ROn2rAxE6x4yDDrFoGgbDUSVPfs2yPGeoOEV2YfRUxEuIPygBXDEAFAIGfJlgvtkdhgBAxwN+IwFuk7zOwwWij4KJGwfCoS1EAHkv2N/uz9lwwHG4XxgQzFJ02YoysMCutpE0/BeHebKkv/si/K4G0qHPTkUnitjxgW2kK5Ypm87uQt4+8K50xPDJFz/hkl5Z6QxqYW4yjM56WQ7N0rpVTuixcvUcLmwlBc052ZBX5K6UrPV7lUfhHFvPxstWFIZ+6ca626qtJee22V2qxESmeZ2rTDykqG2i233GK33HqTHZAAsGrVartx0RLFKfJ0GEGkXowWsbZWrSfw9yjtPJ8Bqa6qteuuu15lYYkCt+622euvv27333+fC20IfjByBKupU6f6vSvPPPu8HT16zIYPH+kjhuXCta4u7gpgdijP2lQu7kJhJPH8+Ut+PwGzeRypiZJz4cJ5W736RXvqySfsxRefs3feedO2bluv96fshz/6bwnLP7fHH3vJXnppg7399jv21ptb7fCh3VZXV+dC0uixJTZ7zkT7zGffb1/+yifsxiULrGJEoStq3DNCP1ArW1HBEGtt7rGjh8/Z97/7Eylv66y5ud3uuH22ffRjN9nUaaMl7NRbfiHCWDhsgPaOOBfwO7QyzC7iRXRLPrEIHcTHBr9owaPwxMR4MFPMwHe0IR/eI/2Mo9zBjfwCvrhVfpnCvazMQnvr9e02c9YMGz2OfRwtwgH5w/QlQCmq2kiK6eVsq7rYZU/+cqPduHS6TZ0yRjSlRwIee9gaHUdb26XU5420fQdqbN+hKrv7vk9YZk6hyA37R7pFP0SllG+43FTlpwpuAy1nkCBZXtcMBpkBGA0Y9pRwSMUba14Tvcm3m5cv934dTjYivVAP0iWuw9q/3UHmyvRSwdzQd+GT1RJ0GTkPglOYBW2RMuxLQZ0mhfTxx5I2MyKrV6+yhx/+lK1YcbOE3Qbhfo5t3bJZ/bfeB20QsjlB79b33WIf+uCH7Be//IVt37Hdjh47ZtfMmSPY50gozbaOLpQhaBY0TTgnJcQPeYDGCCU49axX8EIpYWJZ6Kx0C1VXTvFS2RQ2N79QQtYB2759l828ZqbV1F+Se5/3vwvnLqrKGcaFtmdOnfU+TvpNjS2Co/iP+iwDFizp5AAO/Fpb2z0cgndDQ5NvTmezdLWUt+ycLKuSwsDABk3G0cgsAWuT8A4dLy8tFe5lWHFRidOdE8dO2PFjx+1f/+Ub9lu/9UV79NFP2Sc/+XG/Zwk8/rd/+99S5H5kNTVVvhwVnsJsDDPqpAu9Aac4zpeZDhQLjv1lySCKNcoUg10MNENzCTd37lwpCGP8m3Roeb+bpbjIKoZWOP+g/Tn2mD0n0PPysnLfGO+brVEWxXOh9Sw5LBftgn4FZTFDykuJlORW0Yg8KynmFLI8KUx1PnM8e9ZsPya4uqpauHGL90dwBlmT+8FQmvkmz4jz/pSF4zgdkKwwgMMDJoQPTyxhqAcmyrtY0hyIzkugU0o1OLkJ7yHJVBn8DRv6ESZ8B0ui0R3j7ql4Xkc9XRZQ2oGXhnT7LT5qp/jOz4vhcem/1EHyUHqenuFOEv9m1kR4iUICs7xyk3vIGwWIxIAf5JUBSEDDITocytApuYRZVPhSe0ez7du/18rKOUFtstqu1bZu3W5jx4+y8qGl4iljpJTU2uqXXyK7MFPC5YkQjEgEqATPaKlwdHfBRiY2Dt/UMxDpMEJK54wjXVgCeOPxqnQw7i4T08XwHGjokEfMJ1k2/IOwEvJMWkx8YmJ+mGQY3KMFKXzKTEEVQumCwCpHivEgXPDO9CCCJ52LNZN0KMIH8+t5Y2Ieg00sCzb6J8PGdJLhIlzey8Q4mOT74DSjid/AmPf4nXzHDPZLmsHfmPeKi7kaLJL1j8+rhYtpxfR40l88JP/AFT1xp6OwntE4CUkE/cCuXQa5hZHn5BZIf0+3VoUtHTvJhk2dY+kFpdZDYiKCzIJkSPPPkrDQ3dpgZ44fsO6OJsuWkpKpIBmybFxVSbzzdXW3qwOKaahjcnqEoOnrwqkCwiWoQZHjiIwvJ5DSzu3FnPAl2c0mzZhjFaPG2mUxzjYYpyKXiSm89tqrPio/acJ4S5cbCgj5MqpEwg4PVdph4jBj43JQQFxg0jMKAA4v4XmYvWAUmlEvGDQjRmFEibADBmKeJuGcZUvECf049r2gHMmNdFNCHoY0mBqmDUMfDW1CeiHN2G89uJdf/9x426sdSZPlnkFQSQ1KePvSX4NRKp4k9WRzO1PmjOABERg9DA0ll+VZm7dssSNHjjpDmzBxotqAIz5REHJFSCUk0f/7BCsJLBEuqrKXkXsQJk8eb+fOnrTXX3vZZk6faiOHDbMe1lRLGOnu7bAp0yZLSNpmr695wxYvWqq4KL/Agv0kjDa2irlyczLw5db4sRL+n7AbbrjBiv3EL5YrNNnKlSt9szvLJoARyx8EMFdg77v3Plu48Dq/GPLNt962U6dOy7/IuFwsnRO4WJKiOmSLmVdX10npKpcAyKxPmPGaNGm8LV26yO6661a7486bbeKk4YLFUJt37Xg9y/U9wq6/4RpbsmyWFKOldt/9N9l9D+r5wPvsjruW2p33LLM77l5m86+bJsG73Ef2zS88pL8J7pdzrKRopNVWddmq59fakz9fZS+t2iX86rQ775xvX/na/XbDkglSYlSlzCafUenubvMlK9Dc2OcH8AMcSwkTwcuNf19h+KbVQzgXnsEjTy/aEC+mjYn5BTPghg35h/BYxz8PHtzj4AlY2NMHvvXZmlc3qu24ZLNdbQ7PUD+RjRuDm1ubxT8KJTjWSRk8aB/52M0S3EQL/JJK5ZvOXhLhXVaZYDPMnlu5ySZPvcHmLlhmvWpbRhEZWab4YZYk9C2KHutEIZ1vStDDOFTk1+8vE74HeAn1gjYxg8yo+0urXrS511xj186d430OpSRUXtbzIt8AxwCrkE40ybwID/wwrW3tfmQqdIZ4uNO/WTZJ6sycdEkOAVb0U0HEsx09epTV1taqb71m18yeJQV9sorSJ6G62L7znf+SUtMouK9wRYVR2rfffss3HbNM6eDBg/bKq6/Z/v0H7M677nHFw0eAJXR1dkKjgRCwhHZDmzn1SgJyJht9syRU5Qvm4CY0Nde/cW9obLW33l7ny0/SMnukXOdbXU29tbWyF6bXisVPmHEcOWyUDSmrsML8EgFZgnphqeUo/WyOW9X3jOnX+EEXWfouLRlieUpfDET9tl0KSoP6d4GNGDHMB5va21pVv06/oLW8tEzPAr+BHV43csRICexlTn9om8997rPKJ0NyCndNMGveIVwr9hkmNrRvevcde/75Z51vLZg/34aK10TlFUWD5VXgEcoD6VVX11pdbZ3asM2XXYGHDNBSTvzZL8CMD8tyaf76+jrhfZbo5hTfwD961GhXbthbUyUFAhuWFtPGUk4Vj9PGWIJYWFgsJTXXFRBOLWRZGIeFMLjCkenQhALRRfbuIIdNmzLNXluzRrRrkc++YJjRAbfANQYAA05iweHYH8hb/VqvoU/E50C/j9/RBJqB24BfcIuGd/IIX4NNSOtKT6XSn0dMMxrSjhbz6/nRd+G9MU4om58el1Iq4klyLEPktLlgCQmDyxLMpZwyOyKlhFO3CEc8FHPaZoDjxvIwOEGe+CBPsNqiy9syV+3BjB4rEeTlfCc7J92OHT/m8nJ2VoFfnsgyPPbPjZ0wxkaPGWOV1dV+uIsjs9Lze0pQSsKIfyAiyUYZbCJQIrACUALAQESUksEzJSGdKwE82PSHT5nB+UT/GCb5Hd3eywwOc+U7TCfkFcIFoqsvd+PJNx0RBoOSQh1DJwtLZAbnP7ieyfyTz6T7YBP9km2RDBu/B7snTRJu72XeK0zy+zfF/381SbhgrpZ2LE/04zkYBg5j/eKSH9FeH5kkdaYT+ZmeOdK8VyxdZpvWrVcYtasYT0NHtzUr7LhZ8yy3Yoz1suZdEV35RBDuk8ApYbO5rtKaai5Yhr4zJDxwU7xf0oVwoB+jRhlZSlNlY9ofxpaVU6AuK2FDabYrH5YF5AhfGInoFGFt71RfU2ac1NWp8mQXD7Eps+dZX0aWNSJMS7Bul8CL0vLWW29aT1enr5vtVccPS7NYYoRAHDo9/daFB1melEsVD3CShThHi7BPH/V1yYIfMzfh2EQFVSxXBhh11hOlA4Wlf7ZD3/i5BSeJJMMotytB+mY5C+Xg3fORjfQhtheJ9c+apnCBL/dN4AbE1Ac9nHEFdy+XQtNOnj95Kp7fMpwyYS1vpjMzlgaglMC0WPu/e88eCRCFNn78BAn+Bc4k2bwKo0ORIJceMTKoNoQ3nCwGvNvtlhVL7OD+PfbK6tds8sSxNrSc02MEP6m4QyuG+mlcq1a9ZI0NzXbTTTd5uTkFjuN3mTnjNDTSZ8kGx+oePHjIGurr/fhJlqhQx81bNtu18661sePGOW5xQRtKHsIaTJgpcPajUI9mKUsvv/yKHTxwTAJZiRhCocrDcaN5yq9YQgP3f2T6MgsOQfCTULJYJsFFiK0KbzZjxhgbOarIRo0qs0mTx9jkKeNs7JhhYhQSpCQwF5dkW2l5rgRt4XyaFPAejiztEx63K52Qfn5emTU3dlrlxQZ74rFf2Y9+8KIdOnjOhpRn28c/cat9+rNSRhZPUTpSNjObhQ8tSiPsRaDOjBYHYRv8Cm0RTOjrLFEmnON3Aj8wfBOGZ79N4RuG7yD4xPQDngb3kB7fAQMHDG6R3vCM/vCBmKb7uRBbbPv3nVBbNtmSxQsk0LY6nHukYChHx0eO7GUvV3p6gW3ZfNAuXrho99y/RHjLwqBe+XUIxrl+YWpG1lArLJlsv3x6rd330KOWnV9mXaIXKCUU1e/kUTmAC32d8lA8SsgrtAk37yMpehHrHMxAXUIdFUd4ziwndzy9snq1LV2y2PdUIeR7aI8b6hzjuQv5pOAULcafyW+FQYBlxo02cJqAv+gAs1x8405fBRdimvSbMWPHqr+O9RHxDRvW+wETuOOGfeKJn9qqF1faurVvSal/wfdPfPYzn7E//dM/8b1gBw4csJ07d1mlBGHuzcji1DdwDEENoU35gHMMJHG8MoePtLEkyQXbsOGXO0qIR5x29cscCV8rV60STherrXJdCL/cw5G2JVIYKkwMRfRhmHW299imjdts7+4DdujAUTt35qKdOXVOcGYWYYQEb9H+yTOsuKhcCn2ZlJYS0VuWYhW4YsD+SGZ/w1438RvJG2wML5aQni8aUlaiOKzVl0JSmF9qP3/8l3bffQ/4fjTfz+U0jP2+HJXfLbgVGMeN33PPXTZz5nR7/fU19szTv1J5Cmz5UinU4lUotNAanr53SX2Sg0DYiI4i0tjQ2L8fpK6u1mkoMyDsFeFoX2gZs1nQLQaJ8qVgMpgLL6B/IxtGpQbLbD8zrNA7loIFWSzdN/AzY4LSCh3nwkbaaeSoUV4P8kT+YpaI9mVz/N133+18zuGk/DCOq8LT8HMHf/N9jPqBz2pYfPwdlI24jAU3k9/YGN7xOPVOHu4XPlPhQv44xnixG3p/1J8Pfqf8o419NT4xMT3cQr7BQGVceZAsIbDKQD+F2+JnPNVDFTfsGfFvhUPxYFaEU7YysgsUlsE8/GWF4zG9kM1AvuSm3P0ZLTwOXsc9OOFqhhzHD2TkAwcP2OM//5kfA83SO/D9xRfXOA0rH1KothxhI9SeFy6F07cEDPEZySWf/vSj/Te6QxhceEkRBTdyj4CCYfOMDe0zLCkAESYso8hz5OM72FRa+ov5RBMaLJgYPvmOP+tNSRcby0Y5o40NFONGE/OJdUmmGa27OdBD3OieNCB3EHTC2eo8KUe1tDs6RzLfZP2S7vGdJ/5X8xtscE/a9zJJ/yRsf1M5MMl36kR4YJksH89kOMzV3KJJxosmWSbM4O+rxeGdMvFM2tg2pOGWDpIuoqG3TM7YVtLQNMhNnz6gN9liegUitlVnLwlfhbu5hXahocW6JcSNnTnXMnyWhI4Iw1ceitfXI4HLuqy1scbaG6otO00EVlpPnnCQtdcQQxgbmx57FTFLHTI9i+Uzl/30rXc375LgeNgOHjppu/cesj2yu/YcsO079tmefYdt/+GjtmPXPtu0ba9t3L7H1m/ebjkSkmfMnoOmIaaXZ8OHD7OL58/bpg3v2LLFSyxT9edcfj3ou2LmYcaEkUyIPDQCQQ8T+zFPlIkIy9C2DkHFCUIODCvMSoQ4oY8FBQS3OAsS04iG1zCDovT1pDV8ZkiGkS9XSFJxYxdzBTJloxsnt8QgpBE+VA/PKzVLQrn5krfnJwtd8U3ICuobaRWCddoIghA93lmyxJrj9RJm/vGf/tGaW1vt9TfesBkzZ/ka74LCIgkhwh/VLRzEQebUNSgpzKxlZyk/KR5ZGT1264qlVldz3n7585fErDtt1uwZrvxyrDFKUJHSe+qp56ypsT4c55uiTzBa2oJ9IIzuoezNnDFDOV3202OAAYR9/dp1UgRKfJMuCknY0AyjSLNnn/2Vfee/v2NNzY1i1mWKC1zS7cjRs7Zly27bum2HnTl7Xu16WUrGGGfWCMLhYANG7FFQaaNW1VXCX1+bhIB6FQGFiJNZmNmRgNDbrlJ1KP8GwZf1wYzgtylOmDVmJDk9ndPTcq2mpsVefPZ1++UTKyXcrLf2tga74fpZ9sin77JPPfJ+GzdZCnl+g/C51Tq76mlN1VPl8JmVDCncanvaWj7gV1wqFZYHBJzDIeCA7OCf3CNNiAb88J8QxnEklRYGv0A7UjhHoKsYT0NxA85HOhTyCX0oKvcF4gM99thjL9p1C+fYuAkVgpNgBmPNyPW6wmThGwUSOLu7M2ztW1tt5Ogyu/5G2r9deMUpclJY6bM5pZaePdzau4pt3TuHbfGyu31ZKTOnpMMt7cy+ACNVzMtBHws9Rf8ddtQtwDOUf6COxKP8HtrrFPo58MgVbcsRXq584Xk/bGHC+HFSrMJyUJJwC11Q/v5BmfQLfh6qP91+o1dmJMH9ILg2Oz5HmQGcovws9fB7FFI0ixF3ys6yIU4E43b5OXOusfXr10qZ32/vu/UWJS08HzncbrvtFisrK/GZE47v/tQnP+H+oAVKy6JFN0gBGOKndG3fvt1nAtjTIIB6WTjKOzuXvSRSjLLSraW9xY9Z9rqq3zBrQ1v7aV7wBlkGQZ761VM2pELKQFEYhOX0qxnTZtuIitF+qMlbr2+wbVt3CUekQI2ZZGNHT5SyIaWlrMIa6ppt86bttu7tjbZh/WY7fOiYdXf02uiR46xUCkZpcamPNgNJBH+WpnJABYOio0eOtkkTJvuelUzRqCHlwjkJlTVVjbZq5Sv2yMOfcfpYKCWXutG2DEz4IIkULafZSpe7Ku74/1n7Dzg9qzL/H7+m9z6Z9N57DwQIJARC76IgIqir7urqurpFV7d93XWtaxcF6b23NAiEBJKQAiQhhJDee5vey//zvs5zZp6Mwd39v35ncnLfz7lPvc5VT503z8t7c/lbPsvC8byjRo7yARtmm/1I5oTO17//AOenzMpwVDRLvYIBgQ945YN0yh/+j27ITe7sf2G5e9grkuqb5eGV5I3+5IeeKA2zOdzjBA/ISOfyyBIfPAP2oCwDcYzCI/PoN5aFscSsQHRVWlJmDz/yiE2dMsUGDRgseHDiYLgvKlE5x9WArOHd6QAPNIQLcPkQBeh0OegphgXaIU4SLxCehLw95E/S8/uMMJXVVWZCrvqH4GIZ8Rldcj5RJjrvlIHRZXQk3uWZ+W+VodzeDg+AnqAvjOwwG5iZmSt8zxVHFm4kDBbVRvl6rZSOOuhVLpRLeQQkvIK8eP0C3u1tKT5LyKcS9cdhGRo//PGPVGaK9azoaSNGjLLmpg57+MEn7IILZonn1cgwKbL+AwbagUOH7FUZyCg20JefvqV8veCgkFChxM3OUngiYwMIhOFgHMRJnl0hDAOCZU4gFi4AMqT3diXCcKSJecew+B59rAsulk+ZeN7xxMHFNNHF9z8XxhNLVW+dbSAs2VMGBhHfiEPZgXGGo4//nIvfzxbv//KNtkckTX7HxfbjksOjI4/kMpJ/Jz/xyenjt+4uOZz4yXkkP3Hd84j5n62eH1c27eP32fLHKBGrhZREVhglMAi8vknYoywz89EhxayussZ2795vU2fOst1HT9qoGeda3+GjrVEoDG+lHJRFTl9KkxGSny2BVV9tVccPS2+T0tDc5IaBKiqcbGNLiRKFqUtGcbZ8tN1Wr15nGzbusJMnq61HRan169dHhFjvd1IMGzbEynuUuWBh7TiE20/CZfTE6TZ24hQbMnyEFYnJcg8Bx4xyxGShmPbSV5fY8MFDbMjAQT5TwsgELccoCbgoWlO747ItQchhFN71KcHAoCNGpHhS/07aUTtod5wVQYGNMyEw9U7v/eA5JhiR4ig+I2W+AVYeBQQHH6EcTmJB4Y+us4+VkfcRdRPwCY/fMAg8TYLxR/pPFO0OmiUdZab5Wv2wV4bN7RlS4jhRh3sKUAa50Grm+TPtjjvvtDmXzLUlry21j9RXF8yabY1Sslm65Uad+h0BDmyoS4oUfu5A8H06HS3Km/P3T9m0yWOstemUPf3EGuvdR4atFB/wAAFaUVHho6bL3+AOikkufFEiEbaMHJEvo4MoYTk5mcIBKRZpGV5v+OaGDRvcWJoydaobJfQt8GUpx7333WufuuVT9qUvf9Guve4aKWNzbdz4CbZy5TqrrKq2yurT9v77G23pG6+5Ecbt0PGSNZZI+aECAiLHHlM2R2bX1HCCEQoX8GcJL0e0YsTA4zl2ONNqajlWNtPycpkZylW8THvzzbVSxJ+0++9dautW75Oh1WSf+cw1dvsdn7JZs6dYn375UqyPSGHjdm7uM6gL+CYBmi4FqkkKGO+sE4+0HQU9xrL3hxz4GfHXaZ1+CUgoF94VJNcV1uVi3MDXovcviXxC+q40yXFCngh14sa6hb1N0BY+xXJkEO60hQv22ic/dZ76W7goow4cys7Ml6LV7EsE6ctM/W6ob7dFi1bY1ddcauUVHOdcI0URw090xN6TNCngg6bag48stur6XBs38XxLQaFEuVJ/qCLKWxUBXb1Gob7elkQIX0K7iZ6I5e3yV3/GNvI5wpibwjks4/lnn7FzpcgP6NcvzAp73BDfR3U9T+g38RczTioX56n0jfzx3FnhI+EKA4YtDGB4+YnBlRhXbQUe7vWNLFFqWbY1fvxYu/fee2zz5k2ir4nC3VzLycqwkcOH2YhhQ23GtGnWr28fPzKXO1eOHTtq3N0ULsMbItgvlF/kNDFz5rky0Jt9zfvGTe/ZO++ttSPHDtlL81+wH/30h3bPPXfb4lcW2aLFi2z/gf0+M8jmXG5XT5WB/+JLz1u//r29f4cNG25Tp84Qv0i1X/z3r+21V5fJACmwb/7N39sXv/BXNnniNDvv3Ats9oUX2w3X3WSXzr3Mzpk+0yp69LHdu/ZbTXW9rVqx2pa+vswOHTgkg3Cg9erZy2ceOJIXXYMBAe5kKpcRkpuVa5nicTl61tU1STEvVdoVduJEpX3ippvdCBGmuIefswTVZ3oEY2YtgmJOn2fbxPGTbN4ll/lR56+88oovrZo+fbobDIcPH/a+4gjnsF8kxcrLONa1wD0GBf0K/8V4iP3FIBG0Qhr2liAP4HPwdgZJGNSLOhzyG/Ki7+H7YelRGACukhHLfSzAuLCo0I97Zp8L+/CoE/jUUNfsS1g/+OAD27d3n11x+RXiLwyuhDuu4CdxQIO68XTsFAzcoECQS352On8NeI1PpqFOWaQKQ//U2fNKxA/vuPielC9OQeQXvNrqT8JjujNdLD/Zx3rhwrJD6TcpYdlVvIkdwwONSNIx8TuxgV1PZnfh5zyZIWlT+9sxyBhscE0q8BiKiOVT8cAC+c1Tb8BP77ShvbVDsrHFsmTUIndrauvs57/4pWim0f7+H77le8n69ulv8+cvFk602k033mi79261il7lNkg60P6DB+21pa/7oEtrR1s4fSsUExwVAfixA+I0e3LYGYDRd5AOpIwzGgC8q0GhFbyG312u++/oksPJ2wWAwvAgQgzjPdYDF+PE9Mnvye6MOF6/kG9yXN4Jo81MkUIMWOe0j6nKTqUuycV8Yz4RBvF3dMm/Yx4xLPkb7xHmZ8sjhsX+iB4XvyenSw5L/pb8jovv5BXrx3v3eLj4+8+FRx/d2d6T40V/tvDowm9GMTAihKciLpiZTz3CbITg8JoOMSVOyBo2cLAYbZH17D/YBo2dYFk9etnxmjox9jzxp47E6L7SmPpVnhvgG6pO2anDB62jscFS21p8X4ffs5CRZi0iHkaislS4ZJQdP3pEhbXawAHlds6MsTZp4gjr07vQhg7paf37lYooS61HebH179vLRg4bZqNHjbZxEybbxZdfZ2MnTbO8oiIxGBkOInZGyLPk86TIVoopnzp63GZIUfXlW5QrIe7MXHCAqcbjfgUVZ+ZReQpGS+i/2I/QczQ8uCwKZsNvHOANdBVgTRp8gLVH8Wd4F67pf8oJCkSIR/pkeu2ON/GJc1wlEz0da2HUXmYwTGJcz5vWhkjIE/9NqjopvAhQpqPZRMr9Dfl5BXb61Gm7++67bcfO7fZXX/kry+MiLOV7RLBcsXK1TZoy3Xr17uswJ2vPX7jEJYLAOBgl9C0jyFIaG45aSbFgl1Znw4YOsFzhx6OPvGK1jSds+IhhrvRzys7Y0WNkKKy0TZs+sKlTpnm92ITKaW2FMlJ8KYUUnLz8bF8z3t7K/h7zmZ333ltve/buFf6cG0aYE3x1oZQpcO3Oz92h9rGOm5YzVc5a7Awx9T3Wu2+5ffHLn5PyNcCOHz9qL8+fby++8JKdkqJSX9uoOhRKgKTZR5s/kgL0th3cf8h69+opfG6X8AbGALdV+Qmu6lPW0VtHlpSggdZYl25rVn9oD97/rD384LMySrbK2Miwiy+ebH/3d5+wz9x+hfUZIPimVVpqOqOZ4pVZSi/cbG0WD23NEGgzpYArSkqG0oa18z4y6rhHmRiAYYM/3Q4OugNHeOgv4hE4HfBE/LFrIsTTdTq9R14YnzH9n7qu8O5x+Q0+84Tn+7IWGYvUt7EpzRYvXi/jr8TmXjpd6NWoDFj+p7zaw91JbFLm9CeODX73nQ9kEO+3uXNnCk4N6j/Wv8twJz/FSUkvtuz8gfb9H/zBzp91vQ0YPMYk5Z2fuVpF3YSXjqtyKIORVvWZWvuX4EMcgkkW2tPFy3HeZLWDO0EwXDFKFi1cYJdfNk8Kc7kiBpmP4hG7g5zpI//zfLr6JXqcf9Mr+Inj2NdWGZvAEPDwxLHchzTIdBIgZ5lRQdaGwysanD/V1lT54M7UaVP8Ru/33nvXZ0oKZZgw8NRYX69+Ec+WwspRzH6qoCrNoBH59BKuX3zxxa7MPvfcc64wn3feDBnPlVbXUGl7D+yynXu22Xsb31Gd6n0UNz2T9A226YMN9sKLz9r8BS/a1h1bfOZw3TtvW4N4D/n6Rm8pfP/901/Y4QPH7I7bP2f//E//5ku4GuvZ18BdHmEkmX0lKI29e/W3KZOn2y233m6XXnK5TZgwyQcnPtqyxV5bssS2bv3IeqgPevQoc57BZm5mystKysSPsixddMQSQVc403Lt8ceescmSIxy2wch1Y32djBM2LzNggjzJdp6CcQP90E2cduVLMLPz7NJLL7W5F8+1l15+2ZYvf9Nn6qfJyGOwitUvvo9RXQpcGYBh/wazHiWlpT5TTJ4YKX7Bo34zq8JRxYWKB39mn4jjDka+/jDYT50+aUePHRY8Aw4wy8tSLQwXTmpjdg0DiwE6ZBmnkVEJLobESISP9OkzUDwsW/XtaQvE8+bMni086eX1AXeIz5+jPoLDfwVDCBkIMkZjO9CSojkKBxrBRZzGuTGBfEKRdxfy7IrflQ7XmRakV6rgumjFZ20T9PjnXFf8QHeer2RLShpLwxPGhgzVMBvCb4xPZqEwVPgWvvssigwWrjBgPxyGC8AI7VGeqkr36njZDpvwIRp5LPtsV1/RhMzMPEVkRrTe/vu/fy6a+cC++93vqpxW+/7/+74M/CVWXVVvd97xReNY4o+2rreevSps8JDhtm//ATdKuNhYHCecvhWZFC6+w4hhFAioqOTg+M5vnq7AiFDC9CbPrssT+Y7giFkDQwekHN9iOcnv0cWwqFjBwDot66R01MMB1s3j4jMqSDieUXmKPmR3ZtpYRhB8qT5aSRtxTFFCZNQHBTAw06643fOIv6OLv2N5pIkuhkWPI5/k38nf8XxP9tHF79Elv+OSfyfX+8+l6/4NF393f+J47553dLwn/ez8HRlDDBMEePPfuDPzAAeVhndutuZN5UH/7SkQizQW4RBrW9uk/OUWlVmeBEV1c6s1qpxCMXiUI1yq+pHLe7DuW6T4pUo5PSGDpEoKHuu+83K46El9LI8ixbIfTJgmMcrsxCwDRzT27cv0thhwByflNEgQNxh3P7AhnmUajJIj1Lk4rEFKdHpuiaXn5Fuj8ClVOIYCA45xxwV64kAJvFcXLbKZ58ywTJXLemo/w95HgMAPZvPCjCbeN8Or/QgOlAnup4CGHZISCHEGhCfCgw/ANI5OMzqPD8xXjAumk8AtwohLudAeNOBrtD2lYKhvsX94d9pQZJ9ViV7h8YnzmRKeifzjSKnnkxTXy03wIN7D9w4/Uje0n31saX7KB8d/PivF44EHH7KZ551jV119leWKZrnbYeq0c+ypZ57zKewJkyZTUUeBkB3tRKmklKBU18pwffSR+yX01EcNJ9QHzVaYl21DBgy24uIMe/r5Vbb/wGabMeM8waPD9wZMnDTJ7/Ho1bOvTRg/VemaZSjl+EVo0g9Upvia+tAVBAkJF9Rq55GjR/3o38svv0Lx4KUSyJWV9sTjj9vV11xt5eVlgoEMB8GorbXJiosKbeSokTZixFB75ZUFqnebfUUGGJvl2RTP+m82zy994w0/wWjJq6/aEik8r7++wtZv2Ci+1iJlaKLlF5aorByVKWUnnWUf9DNHsmbbA/c/aXfd9YitXfO+jRs73q655kq7+eYr7LLLLrZx44aqXcKD1krBnFFdAMcRn+KXaiieo5ZZCkfX+fp04T0yguUVmcI/v+/H8Un8HoU7sd5ZPa/yGXRI9Ik6hT5CIWCWxfFEMHOlWc9OZcFH/FAawGGW57CkIOA8y2yIg0MxCUp9CCNvYYB8zCPgBDgcjHYU6hb1E3IRBT5DhmaqPfjQcrvzzpvUNxlS8k6KR6T5CHSzeIwvSZJBy4ikWb49/PDTMmj728SJowQrCfb2JuNyynr1Q3p2mRWVDLWNHxy1V15bb1/6yretpV2cR3UQWFRfx1K1XeULjt4C0SC04hWVDzOM4T3QlP7zmHKRdvXK8qlAbzIOlAcjyxjIIgVbJuXg5ptuNPaXxOVbnkN4cUe+UC1BkRadTh2OXTwglAtvafMReOoHzDG2ve76DazioAgKsBum4m3wOZrj+7bamq265rRVyvfu01MG23n2xrKl9uqri62ooNBGjRzpS71I6wMu6us468k7hg8bqQsK823WrFmu7D7/wnN28PA+q+hdKvjXiAZybfKUidZ/YF8bPGyg9evfy/KLcmzYyMEyDvvYEIVxGMHe/XusTXR2+MhhV+pHDh8pupggunrd3li63P7j+/9pF86a4wYIG9jBQ3CbfkMxZ3YQnsfSUI6RZ5kU4ZyQd/7MmXbttddZ3z79fNZ07dp1gkqqDJi+VlpSLqNFih/LcSzDT/9jaRh0umvnfls4f7F94fNftEGDBjkc4P/0A7MSnNR36lSll82MLDTIqYuc3EVcLjWFHzHTe+kll9ihw4ft/vsfsH379vkJgX0SG9VZhgPu5eXmKx33itTYnj17nH+h2PvBL4I1Fz1yKeTJUyeNo5kxANGV2FcEz6MO5MNpTRlZ4XRTcIc9RXU+M5vqBwpRN4wPfnPnCjPGpAGnnC6ZZc7Kd0V4uvgdxhSDBlOmTPFycOAAPMS9D7wEWYaekab01iHDTfCMMsd9QgfBO2/WCzKMpYv0o8/UQwPwHkd1x3Q9Qlz/C0U5n4ph3V2kIY+qtIkk7nE8Seu//Zl4Jzf4neqfX8CllhxnDR+IXvwh2YunqcXu4QMhn+ADrwv5dbkAo1iTLoNEaURXwSuOWBI6v+cvJpWbV2A//umPbfGrr9h//OAHVlhc6LoSNgL3hF144Rzr33+g9I5M27J1k68cGTpshO3Zt9def2NpwigRbbB8C8YOk+AJEEACHEYAv/WfVyI5DmHqL3UsQiQsZ2K6DMYfDRp8EB40KuSRnD95EceNG4V5QxNxkj3fzshTv6OPrnua6MgPlxxOuviu0PDslu6MON3CyZN6QEzJ32L9cTG/ZH82hwLtKfREWeUJ8yYMBh7XLPLnVSUfT4MQx7MmVwwYDNG3oNTBuM50sW6xHrF99AHh8Zn8HZjjYv3xsX3xmfwNH11859k9TXReHlQdKTi2Uc+YFaM+1CXWNzkPjwOBKBHHNfrlV/xLgVm0iokE/GLpemualHkx8QYRUGUDa+YbJIwbFFnMVHjekmg/wqIgN8fJWPqEVVceF3NstFwRknpE72w6ZBSmyZeFZaq8ail/CBaUMEaVoBPfQC70pHYZUk5EOZaWlWFtam+6ninKvF3xe/QfarVSSnLzC8RPMsRgG6QgFPg57QiNulpGjKqkYJ6w8RPGulHDKCIXA7a7ssW0rWhCbWc0nfpxNn264BaOeDQZTTKoEnQZ4UzdyMs3zuoPuoXBwJzcUIC4HdShjKjQAX7/RioYml4jX8DFfvI/Pf2bDB7S8BthFPuRNNTBcxNc4BPky7eoVHha/WYa3u9nUbjjpisfEiRKzBGbMESO9Nx34KDdfd+99vRzz9q06VPtO9/+BysrK/WRVBQgNpkvXfqGz1pMkvDiUAEED3mHNlBz+Iqeqg93jJSWFtiTTzxivSvKrG8vGbKtdTIa623s2AF2wYVj7elnltuaNets3IRpMnSLrLi0RO1KswcfeNwmjz/HepSWC9dYKpUqvKuyHBk1LdKVU9O5dDPeSJ+l+rfaMgnWESNHW38ZPY2NzbZ/3wF7ZfGrdsnci62H2uGcgVPlOLJa/YwC169PHx/ZfPH5F3zNNzM03G5900032Cduvt7GjhspBVl4LsOYu0vAx3YpvJs+2GXPPLfMXnxpua3f+KHVNzAbkCNYVgi++ZaXX6a6pdiMc86xb3zzb23Q4N42amwvgYZbzFXnDJbQctxps+BBXyi92oLxjuEEPoYjq+m7gJdZwn2UT+5eyBadtUqYdcgwYwSP24RZ4mQdwYghnXHFaYbEKajm/QRegbMSYIy8+/QL+JAppUdlZ+YKzmWiTxQyuhGjQDgJX1QmrLEG59raWQbJyC/9LMWEo/VE9Wa5iiPayZOipnapIO8j9BdGdHNzC5VGtGDltmLFe1ZVe9DmXXaucEu4LbQBBozQw5/VOxCE0hbarh2n7ekn37fPf/5K69EjT/h4WjBLEe3XKU6uiu5hJeVj7a67X7LcooF2/uzLBRL1k/qZ0QnHedU/thsHb4uyQsWq3tAMtALXAWZBVkaFA7rDddKowsFxFPfy0lLZtG320gvP262f+lTAM4+bJFNiWXzQf14Geca84B1UJOEU6nRKCCdvcWAD+zHIhzQ+WKKPtAulz3mrPmGohZlEKVsyBE6ePqa+aJTi3GSHjh60ctHh+EnjbcPGjbZYtIHdOVyGCXdP0VfwKmrn8llP3w/FSD9hmRmi2fPFJ/bamyuWSQHfL+WpwDdnb/noQ+V/QPQhWmmvE79utz2Htlt7WpMVVxRYea9y32g9ZPBQ69mjj23dskO01896lFfYb379W5s7Z65dccUVUs4DP0dGwCM58hbjmD138HQMPoZC2HsEnUAjSArXbwSAqTIErrryGin8+23j+g9s5459Viic7l3RXziTa0WF5erjFPGwcsvPK7G3V4V7We68407JIdosmKrv3dAXbKCXbDbPS+l3Ay0zyAE/NdKYkRXdtjW5YYJsOf+8823yxCm2auVqe+Shx4zqccoVG+IzBVs2wrthLDTEwIj8meOeOeI5v4C9KMzmA3uUUu6vCPswfTlpbq4VypiEl2MgMcir1zDz0buP7/uBXzDzwkAe96dg8LApXln6SV/E98EzYWpRYaHVyIip6NHLXnxhvl133Y0uj3HAlrun0tKUkJlw1RPHwAanQeVkl6pP8hxWDCRQZ8ds8SpohDqApywJBn4MwrE6AbkJqruCLppz+UZtRAP44PgNffir05Lrc3rnMB7o1QfUSAODIwfFhz5ZxsZvN/j0LXwHV6gbcaBt9E9mw8J35wFkLpxjppt3DBcV6jRH2yiXtsGdvJ3K0/mF2gG98ER3ob7MilF9+AP1DLo+dKq4ggeXRnO4jzrZKqur7YGHHrCFryy07/3rP1v/wQOsWeXUSYYViz4GDRkuw7/Qy2eQYetHW/xY52HDh9u7G9bb22vfFp9M71q+FZSAoDRExhVd/O0KREJwU7EupRzlNRgL/HZFISmfZCYVy4mOd+IHZhoYbeiQyDT/1EfXPa/uceKTODE8+b3LhfBYPt8oP75Hn1ynZNc9rPv35Driuv8GST8ufaxvdLx3zx8Xw5NhB1IRs3v87nlGF/OILr53r290MX73dMmue/ifxoPg/jSfrt+8nx3uOEI6LXjMCGcGtE++A4NaeKXPUimsIy3b2sSIGJWtkaLfJGWgXUIwg2ULno8UaHBciqFvVA3kai2KV3nymKVTjvL0zfCKz5KHdL3DsWkDo1EwDRgbzAuFoFmaJ8IAZZmpUpSfvDzOlhcTluIlmWVlvQdaXlGp4rRZdU2d6sDNxk3Wq2dPv0iLPSQ1VaclfOfbtddc5YKtnuNvs7JUZxhKUNRhvq7E6wlcwIM4ugONIagdgv6f2qL2gPMYKwRGONPdocsjzgec4jfhrsA7Y/RInc7LTPSR41gijDJCaPgNg/e0+NinPCk7/PLv0Ud85sl3pxfg7pnJIBLcWK5VXVtnb69Zaz/62c9s46ZNdqMU8m984+vWp1cvqzx9SnFC/9SLSc5fuEiGQ7mde/4FUjSZyqeNCJpEW1Wen9AjxwWLpSWF9tGWD2zZ60ts6KA+UuAKFJdRwRr1Z65Nmzbe3ly+2l559TUrLecM/j7Wt88gW/P2u7bxvc12zvTpVlDIKViVwgvhjnCMo3tZwgAcKJtlLmzwfPXVJdanbz8bPXqMg2jNmjW2c+cOu/OznxV8aS+zU/BYDIgwkg2Mhw0d7srqY489btylNGr0KJVXrfqny8DpYxfNnmVzL5krQ+Ummzt3ng0fMcYOHDxmVdVN1rffANt/YKe98spme/nlt+2tN5fYhx9utU2btgjEzNy1+pKSP957n5WUttuAAWXCK44N5VKzNFfwUUq8n4Qv1BsX+g5wdjgcGZ1tYlN3QgAi0FplHOmr4JBlCxYssReee10G2IVKxOZn+oIR9ZAfwpA+DLMbKOTpPmPIUZQogmzoLCzoaYcPVdpvf32v7dixwyZNHut5hHroP5WJYJRlKZ+i9KQpFY1k2tI33vLlIPRFU5MMTxlQ4CBCmUvZwGrWY6dYntVWp9vd9zxrl142xYYO6yu8bhZMlKuUX/qFZQvgldQZ5ZVmb7y+VvCqtDlzzpEiBGyog9oj+muUkVPec6wdP5lqv/vDs3b19bdbWc9+4j6orqID/UFbEbaBfvyf+7CcChdoyL8rfqfy758S9ByBmfiOEo9BnstAR22Nvbp4kV1/7bUxJ8+r84989UWv7vVGNp5PpNPuzulW6cLyLWZ2EnVSGPG5BJDZJd/wLAUWmDNLwkWgKTLIDh05KBw9ZZXigRglrVKkWfZDvNlzZtuA/gPthRdftDdXvmWlZSU2bsJ4P7qWWVwc9aYc+BguzJw0qh8u8mWXCxfOt/3799lFF13kA1UsEWL0vqxnibV0NNmBw/v0FA9WeLiZvMSP+WX/SENdo10691JbIprdv++gfeELf2G9evVR/6tfZWzDy0WaUn7ZR8UlhJlS6tNlzAvnhbfwG0b+UfBR2uHTbjgIl4uKSuycGTN9CRjGyVoOQxHPmHvxPBsp2mUtflYWy6Ly7P77HrBLLr3Ul2AF3JPEkzLKoIYvHW1odF7DXkZmjDBM6AsMNEk9p8kw28xpcciPVBs4cIidf/4sGzxomD300CO2du07otlMyaXePlPS0qR0qidLVl0mqD9Z5k6ezLAxi8LsSHZO12w8OMySKowXx0k5Bic4HZAAZBnH+bKRvri4yI6fOCZ8AW+57T5HsO3lRgvlcCIYsyGcQAbMqHPPit7iXwstX20eNWqU93W28Eg5q44tLttdJgo2LKljn1eb6J+ZT/RX4lMRjDP4rMtHtRlZ7oZHotLstWtVXiylZWZOzUrQAnjWhWu4TnlCpIRz8gH/qbXkc6QdpzX3gabZ70jOIb8wgOxBOOKrza1SaDgdjj4gL3giPBJjmAsjXVZ77aLjN3yULNDjGWwNMgT4M7GAAYjDQKVe6PfUiRkvDEfSMevFQFCq/NbtO+zHP/mxbXh/vX3xL79sw0ePlF0kvV5p64V3DcJDDnBx+aqy4Wrbt23zAbSBgwfZps2bbPXaNWqvOJ5khB8J7DWQi4ADMLj4Oz6peGQmEJBbqqpgeA8zGd4JH+Mi0HHkEfMFeelkXOwgysLFOLjkNN1d/NY9TiwPF+sePb8Dow/1Iox2xO/Rxd/dw3Hx98d9615+9NH59HuSS84n1gnX/RldhBc+vsen/jsTHZPyiy7+/rjw5LriCI++s5yk8GT3cWFdTvVB00pyMU2n5y/x3t15kAeDc4mRBgIwIMSIMOJDBNVVjMjtCiF+vZQ1lpj4SVveHxj74K6EJCMpCvBRTyn42Xo5dfyoZaQqTPEhqjQy8ngwCTE60UGTmHmbgktKyl0Y+UhWYZlKZnqY6ep8q61qt9MnmmzP9mN2YM8pCZtj9va7G23JsmW2cNFie+75F2zBolds7759focFSk6myu8hYculZhhREydO8HbD2IGJj9Tg1S6etBaQImCcyapO0Ggn3qnupI/gBP/JJ/Zl7O8YBj0k93Py9+hxxImOODE97zF95B+4+N3ziM9EWHT87v6M3p3ygtEx8lYkRfy3d/3elx788If/ZddcfZUvb2qQMgEcGA3iLprc/GJ75bU3rKq2wS6aM9ea6SwBjCyZ3g9Z8x+wMAm/Bp85O3/mubZn13Zb8PLzUppnu3KBMpWe1iFFJcdmzjzHli5dbcuWbrChQwbbiOHjbPjQkfbkU0/YeefPlMLUQ3lnuGIBLjIK1SFByZppRgvBITanb1i/wU/2Q8lgPfxTTz5hZaUldsklF/vMHm1xPHV+yTr1sJcFIcFRxx99tM2Wv7nclS5GxBghRnACVxSPosJwWs3YMarf8KH21opX7cc//p59+tNX24UXjrKKsgy/HHLDewds145D9u66LbbizU22edN+pTObN+9cqygvEP00W25OhtXWV4p2hOVS5L2/VSfKQVGgfpQdLg5UmPCXjbbgJqPHzNZkZXGLfLM9cN8T9uxT+6R0mE2fMdbyC9KkJNZ4XEZ6/YhKCNr7H1pnBJPyUn0JDOVg6Ke0F9vPf/p7++CDdsFwpA0aIhpMDWvWfdY1oeSE0f8s1a1Q9eWCu1a7949Lbeq0wQpLyB+VR7wmltkprq/fZ7liSpa9vWqjbdy41z575zUS3oJtC0ti2IOguBiNaUExbJXBYZZjjz+2QIrvOTZ6zCDhYr3qwui0PqXlCi8LrFefCfbOe3ts2YoP7KZP3mmZuYUS6sFoAB2jUaL/lQiyho7wZ9Jsdx8d75HecCFNgv/qHaOkpqrKVr71pt/mHnhIzLsrf8oL9Qj5hAECyuqiW1xn+fK0gUsB45KaWAfaxF6WXNEXcIZ/gUsZMjgwclFsUfwwFIBpTi6wDyO4xGUEferUSTbrogtszdrVtnDxQjf4J06epHpFHJNyx0iU+pL+RzHFOKirqfLTuQYMGGCPP/641dbU2MFDB9VnKFMdNmTYEJsgXrtt5w6VLyVa+FdUWCrZ0WRjRo/zJVUXi38UFRTZK+LZ5557nn3yk7cIl+h3eD53XuWKh6f7Mi9G7imbmTROA2PJnCvTwmW6uF5lMOuAAQPM4QnMmI8fP94um3eZ7dq1x5Yvf8tOnjht06bOENw4NrjNL3J89tnn7Oqrr3Y+gGIJr6uprnW8ZWkTe5sI4+ARZmMdiOo/jglmVB08ZfkmS31Qcln+Cq2B62PEJ6688hr7cMtHkk8vik7qZOhPFVxRTJusuqbWl8yWlrL/pcKNDmiAvST1DZJRwg+Kw/CCRqEr8Aqe4P2tfof30f/cDI9xhj7IslwGzOBzHIsMvoWjhTNlaHBBn3RGtR+8Y+aEzdYlxaW2WfDgcklusK+urlR58CFmpYTLaPSKz+WWzfIZGTnCN2buxE9SUMrDHjDqjOHBMcgs9UOvhQJYEtcoI4r8MGxpVzRkWPod8RrXSZPk7bQS5AntILNAx9Dkn9Jlsgcfu7tIW/wh8elbHPUEHs66VIbju3501Qvu3OUI57AADBHKcaMQ+vABT33zAwkEfz1ZHknqYOQwm5nnS9jXrnvH/u3f/01xGuz7//GfbmRwWSmHyBAfPYXl6AyUAT8GcplF27l9u2ivnw0WnW3estnWvrPOda9U4cgZG90BQnfFIRoHEUiERUUF5wild8JieAQCT3wMS843huEBBuXEPGIdYprkdNF3d8nf4vfkZ/d8ootGib+rTt3rH791dzEuLjm/7i45fXIdooMYk9PzHn/HuPF393Ji3O7+DHf26ne62AZcctr4Tl+cLRwX35PDzuY+7jvBEGX3fGIfeN1Uf967x/FneJXjRcQrRupB+o8jHml6iE9ejHZArZz+Uad+5xz1sCQJg4RRAUZISYOiy/4NSF7YaNWnT/jeEalW1tRQ6wYJMzFsqvQlUIxyi1GSPV7swRn2lg+32coVa+y9dzbbO2u32Pp3d9iObTvtwN4DduLoSTvKpVR1tVYromW9b99+A23osOG+J2H8uPE+G9PSJIVVCkx5abG9JWUTYwVmCVPgPHCWwjASLTDqSd3jgIHwUwFs8nRlTB5YgG8IB0bMiIcCGQcWknEBx+/uYZ5HIjy5L5J/43iPtMx7xGWe/PYwfvtfiB99dMSN/Cc5vKt8c0EcR8tPnT5lX/+br0vZGCDYSWhI6HHPC8edsneBUR2WC72+bIW9t/EDu1BKRboYcFD8qEUXriO/EGL5LujV72K65517jh3Yt8fmz59v/fr2l7FQKmHY6J6ZkPPOn2KnTx23+S+/ImOoyS686CIZnjv9ZumZ57GWvdFHmhjlA7/oH0ZFWQqAAPb262/p0qU2cuRItb9dyuyjdtNNN1pFRbn/9hE9tR2eSZ/iXbmQAycGDxpsCxYu8LXe8+Zd6iOV9DejXHQBuNAgA6a6ptoK8nNs9ZrlNmhQhfIX/vUpsxnTp9iFs2baDTdcYpdfNstmnjvJzj9/vF177QV28ycutxEj+0jRrhFsEFbKk0MhhGNAj7ZQBnTEcl6MRQQNYSIT1ZVZhkwpNiz3KlSbi2znjiP2H//vD6KVOrv88l72ta9/zrgfpam5VjSpfpPyEI68FP56vwtC8ixhYCSR5XjYP6mpGP4F9ujDL9im90/Yl758oc04Z7zqguLF7GfAUfYokIcf+eybRAvED1LtpRdfkzF4ymbPmSR6bvelKozakk4Fqg6cwCgltyNdv7PtrruekjI83iZNHC0cRUnG8IG/mMO8nT1lGFJtuXbsWLWtWb3JrhdMCwuYOal1euXUnKYW0XJBf+vZe5zdfe9z1rvfWBs7YYZlqF2qqNoWlpDF+uMChlIUcAjvkXYi/ia/45J/R3mLguF8QmFcnFhVeVq8ap1dd801Xj/gFOi1K73THvDgz7NTBfwbuXSVFx3xoS82r2MwkB98gTTeJs8HPUN1Em9mnxu3QnMyFre5g2NcoMgJTIyo8y1dBgozJ/Tl4aMHrLquyvr07y0luMFefPlFGReHbfLkKT4zwB4D+g84UTZ8gSVUZcVFTtPcCo5/4vEnnN579e5tJ8VH2DfSSxZyTl6eHTtxSvTTKHzosDmz59qokaNtxPARwtv/sC2bt9p7726wr/711613774yQNhcrX5rapORVyNR0e4nVcHLHab6euzoEadJZqhQCoEHShvwYIM3sESBo39QEmFP119/ow0ZMkwG1JP25psrBZP+yrfQ7n/gAXvnnfX21ltv2eNPPGGvvfaaLX19qa1Yucp27Nhph48cdV5w8tQpKYpNLjOOHj8q+FX5cjrCj6t9J09V+b6T6hqWYDXIIKx3hZfZEO7ZuuLyq2zQ4KEqe5U9/9xLNmzYKJs+41wfCGF2BVrEkEKB9btFBFufiVGbWLIXTndD9rJkWjio/q6uqvT+9uWc6rt4YAsDQeAnPIpZF4yUsEwsKMUYJSy3ampkKXWYGWBJFTPN7AFctXKl3XD99Z63ShKtg63gPbIE3im8bk8TvywS/UOr+gp+6A9cBd7NMniYYWIWHjrjIlpWGzCI6YaWPEtuiQ9fIg4OcsTzM9AHrdqkAAD/9ElEQVRb9OBf8IGWzk4vuEhzfI80Txgu0CDp/ZfnEww/BciHMqiN/jxt+BZ9lwvv8Gj6jdkzl016x0jFoCUOegk6PoM/zBj5niQZhFu2fmR33/NHu/uPf/Qj9v/9//0/P0wGPSqeaomewklcGJDlZaWSeczMscqkyXbv2iW5M1BGzAAZvFskh9aivjmBdBolNCQwqi6DAM87HkbGEwIKU10oOQkrV4IuhgNE0jnzSvLJAEkO44kjfVgOFhlhl1KDi+mT88HxO4Z1Lye5HfF3dLyH76H8WCdcTBfzS84z2Z3tW3IZ0SXHSf5OeJwpiXE8LFGP6AhLziPZfVx4LMdHB5JczCvZf5w727fuYfE3z84yE/DDdX92d0HBOBMmZ3gnqj+FR3hRWYkXYUsICD8Vrj9+Ki5MRr2rp170o7FBDNdnONKciJx4FQ+Gg/JKehQ/Zh84ealOzPHoof2Wmyl8lFBLx6BRklamvZVPdl6ulAtGUzMtP79YwmC3T3dv38ZReKXWv38fGzlioE2YMNSGDekrhXOQBNtAGztxjJ03e4797d/9g1151TU27/IrpUidawMGDPL6cKxlioQj64Qnjh9nu3fvdGHGOfsBPmqfj+4zGwHesGdDLdUHcAgFlM3SvolP3zrBo+/APNB6wH1ggcfF/iAe3/gd+zTCPoZFF8Oji3nCN3DETaZl3hGKkd/E8OiS808ulyf5kn+oG6OrMgIlQMZPmOCjkShyvq5fCjGwC4aXFP+sXBkhebbi7bW29t2Ndq0EfTbrmT1nlN9Qb5WiMGAUcIdRTG43ZsRu/Nhx6t9d9vTTz9uYUWOsR3GxL2XqSKmVUGyz82aeb0MlvB+XkrNKisHNn7pJzPthMe7RNmDgYDt14riPSktWev+wrKNAzLxV9ebozv79+9vq1W/7DdYbN25wHPjM7bd5vwsqjsOMFjLyiNKsEBe2vsZZtI5yw4ji4lcW++VxbCZkSYcbqwmY4RmVpLu5v+T++++y2z97g52uPKjwU1Im2ExaK0MrxXpU5MlQ7mklpZmCR61gcFzl1vsSFAX4xYDQDzBm5Iw2Iah9D5CejJqxDyRVinxrs/rNCq24oJ+M8ma774/P2IP3vy4DwOwv/+pyu/rai1SuDB5r9HaGU4vA58S6aPAggcesiZa0shNSpMrL+ltTfZbNf3GplLKP7KtfvdLOu2Ci4oXRTFXE47OMywGvX8aysXb29mTZrt1H7A+/f0vG30wbM26wvgsvE6OPxOU45/p6lodx90i27dx10OYv3GKfvk1GRmGmojSrSixhQ0lSG0WDnNDEqTjZmRX2zNPzpewW2NRp4wT7JuEr5Qu3UnKtuaPY+gyYZDWq/3/+1112wyc+Z736DvEZPPbI+eld3ndB3gqSoVbQh7+Fd1x3+kl2yTQEzUVaJBeO/o1Gycb179k1V10lOkIpgeZJ61E78+AvFB6+B9f54i7GdR4gPloro5glQ16ewkjuxrWU9oiTmZnpgmeBGyDQ2omTohUhR3EJy4Kg8VrhWbO+1VlldaUv5aprqhasGm3H7l1WUl5iI0aNtjeloL+2dJkNGTrMLzWFxjB6mN3MFr62i+/Uy8ChzYBhwICBfm/Qs88+6/cr5BcU2OFjR+2UFPcJUyb7DPjRo9xCLmW9qtamyODJy82zZ595zt5bt0F43WF/Lx7ObEi6cNbvp3E0C/3GBYK7d+60p2U03H//vcKHJ+2Rhx+yJaLx15a8Zm8sXepLdTlul83mGCQ+Qi1FGFpmNoXT+4YPH+kzEgvmL7LFi16VsbHPVq5aZZ+947N+4WoRS2SEeyztRaHHMFm9Zo2tWLXSD7tYtHix84W3VqywjZve9xOSGhqaRcPZVqqyueg3VYojtFZb3+DL1eCrzLackOGSk1NgV191nZ08WSX+9rTKqLPp02e4jNktw+eIDCBOysKIwDCBpzFgkSvFN+wbwSgJNMmAIJ79C/QxCAEOMKtE2vz8fI8LHYKr7OUAVzhhkaVxDCqw9IhBCYxFZkmyxd+ZaVqmtl55+eXCpXw3QMmc2RtfLut6gvTXlCCr28QHmB3ivjFmnjDCwAnfi+FLLxn8UR+oPD9WWfTns2HqI/QFx3s1KMoLfgf6CPgfyJCnMD8R3+lYnp/Ir+60Gh1wQreO33mSZ3Sep57Ie96RfdSJuvmsCfWQZxDBMyON+656QUsMUGIYhv7K8/4EBoUFxconS/llODxYFrl63Tr76X//zB597DE7Lfr45rf+zm76xM1+OTHfwZkc0QYnBjIowN1gyPke5T0ksxiIM9Fjo+0TvgwZMth69u5pmz/80HHUZ0ipP8u3aFBUDmLDY+OjoRC/8x6VAlzcAEtYcnjMg98xr5g+OQx3tng48sMRnhwfF+sa0yX7ZJf8O+YbXfgdOqh7nXD8juE8cd3z4FtMF791j3M2F9O5kE24mE/3/GLc6JLDuzu+nVG+Xj8uPr+T456RTi7G5xl99zjdXfL3mCY6vnX/7hXk/7OkC9+73sPvLucGjafXt8Rf+ECuQag7AYrAEA4wABzTymxihYAhaNY1+xfPHwEpvNN7m4gpJztDCk+tHT90wDKk/HOJosSav2ekp1p+UbHvZ2CantH67dt22No1H1hFj0KbM3uGjR49XO+cboSRkWFZ2SzrYgmLlBgZNDWNrRKk46UQVhlHgzJ1jiIH7qNMsjEYZs6MCTcsh6U5cyQYThpntzPq4K1U1X3UUzAJRkkQiIAVuIG/EYeBDkofNB1nOuNAg39N9BOeEW9cch/g43feA3P2SN4bPGM83s+gnUQYaXwNaVKcM+tIcAiPfCX+jt5/q80sUUIe+Ln+UviZGWFtPwo9ColyEtzzBO9UW7F6nT3z/Es2fPQ4u/Ka6zw9+BINO/KMAoMPLS1tvozCbxTWN4wBlk+gMD/15NM2oG8fGziwjzVImbdUCQUp5yzPmD5jii1b/potW/ammLrZR1u22dyLL3VFSDWXgpRpzY2suc6W4FMfJmBJ/VmutUlKA4rUZ2//jPXp09txAfjRZ+AnHmPE+1r1heFjlMCv2Zi+desWMfvNwpXZytd8mQxpSYOhyMglo2O9eveyp596zEaM6Ge9e7HfSQpbPXcDMErPqTl1voyq2WcuzHLzEOgCjhQvTghjRKxFOAudMdsD3BDaCPKcbAn9Fgn/3B6CS5Y1NqTZnl1H7J67H7J77lli+/aeEkzG219/7fM2YFCxcE1wSGtS37Eci1kVyRThpTu1AZxJdItoX2WozZmZxYJjmq188z0plWvtjjsvkPI/2ppbq4U3jO+Bk+Bdl0EiMEhphDayJEzL7f4HHhcMG+zWW69Xm1hS0+ZGGwYtOMFARXoah0bkqI3F9uCDj1n/wVl2/vlThWsqQUZJh4wS2AajtSjfGEwcFFBbk2H33bfYPnHzPCsokjGZwQZe0XZzSpglKRpkvfpPtPsfesk+2HLArr7+VhnOMlJVZXAaPgaOumJB7WFUfJOPlxAm0yI+uu7v8XeMS9swHKNRUiuFYv2779jVV14pZRA4xDxC/sF15RHy8Z+JeIEvxLJCmAl/GqXQ13fiHjmhAJE4R4oLBje8nBkQRrdF2lJwamXIMGvQbuw7SM9I9ZFpZlAAhY+uc/8NM1SCO4cQQEcc5DBCBkaLynriiSd95mP4iOFuGDAYxYwFd5f43kAVhBJKvYYPG+4GPctI2HBb3rPCjp44LvhIOROPZ+kTx3Yzy8hsw/Rp04Tfubbw5Vdt4vjJdusttylvlr6onPomO3H8hPgPJ/bV2wvPP2e//Pl/257dO4XbTTZyxDAZNpN9nxvG+6GDB2z5smWK96ztkvEiIFp5aZmftoeCD07Bn1Gq2Ws287wL7N131/sJXeUVpfYXX/qCDR02xC6ac6HdcOP1dsWVl9snPvkJu/Nzn7XrbrjO7ze6aPZFNmTYYOvVp5cVlxY5THfv3WNvv73alr35pj39zDP2/AvP26rVq+2AZJ3zZsEHWDDiDT3mqj3Hj5+0iy6a48rrCy++ZKtWrbCevXq64gn/hdbY83Pq1AnPgyWohGMUhBk6NkwzgB3utSOMZavIIUbqKQODD8W4XIoss8qgHgZDMEjSfBYqL69AhkiZr0jgSGBO4uKIcTbQv7n8TZsyZZKfhgnBwAFQvEE8+ruqqkbGU7XPfp2qrPVZIWZ7mB2oVxgDWNy6n53NJZGFqg+b8oWjzNbqG2VhoLBnxw0Vp80EfYLc+g1fDvTgwe4iDQU5i06dkH+qWKSXSFfR+Wd3SRl1c65DKg1GidMfslHhYSY0lMUfOYT8eYbfBQV5PgDgfaI+4LS2n/zkp/bzX/xKMmSHrV+/0Ra98qo9Llr6ze/ustdlQKOfnDNzpn3pL//SBg8Z5jOgzHSV9eghmmwUPGvdMGlV+cyqsGyTI6Kha0plefDB/fts8OCBViHcYfnWyrdX+WmM0tos7dOfvrVzozsOwECs8d0trgRkIuCiQoBj1A4hTqPwMU5y3OgcYInw+DuGRYfgxMWw5LrEsORnso9hMV98DIvfcfE9xDmzHslti+7PheNjObjkd1z339HFtPovERLidoZ3+929/OQ40fEefXTE6p4u+ui6p4kuOc7/Py6WE/OOz5gvD5Xs72fUWR+62vun9Y2uK73ii8gSufo/sEh6k97DSL9y8+/gaoOEV4uSodixLwAFnalJ1iBjGITpSjatipGKqWZC9K1NVnXiqGVKSGKYdLCGXGkbxCw5hYKpZOJz9GtZWY4NGdLfKiqKxfzZ3IxxAWNkZJtTs6R0ZShdVqbVNnRYj4q+Vt6jQkpMgW/EZvSZ0TqOQ0xPS/E7A1BkSoqL7PXXX3NFtqdv4D6tsqEPmA80KDioqu71X5i5jDObybOYYWCBcBoa4dsdzrxHoyT2T8yjMx6F8cojEY73eIlvKFW8owDhnFdIKPEkXnfflQ/rY1FwQxgufosOxhsKN8EvXwyyxZksfYMgZKRRVCTlJcWWvrnSvv9fP7ETEkR//Td/awMGD/GRGdK6Eat3fFTeuVcBpdhLoC0BBI4nJaXlXvaLL75ovWU09OxdLlAQoUVKySkrLsmyqVPHSCkqswP799vu3ZXWv38vGzVyBGYvJ0YL/hkqo0n1FROX4EcJZrPxyBEjbdLkiX5fxPDhwyRAZfBQTeeznKoDHIGVaKs9HOmJUODuAPaooAT0kbH05JNP2PTp06xnBWu9610RBE+AH0ouSk5BQam99957duDATjtnxiQpoyxvYXaoWk/RhCsOXCCLwcHsFrMYQJRNsVIwOB5Xxh71Cd3LkbiFlptdLmVdAj27r61Ztc2WLllnL7+4xB57fKUrAVddM87+6qs3+oxGaVmGNTYft9r6E+ov+lz9IOJVFYU7NLwt9JO7BC6kotxKNqmMDe9ttUcefs0+9/mLbeqMERKazYKr6Iz15AhfZApLuIRHnOzFkaq+WT4t1w4erLHFi9+y22+/SkKyp9oaaC7D98lQFhdecgx8sfLL9r01b7zxjn3q01cIxkXiOypDinKH8vellCoDYyHNR1Vz7TW1u/L0cbvmustV30bBMxxIwV6TlPRSK+452qobsu3fvv9zm33JNTZy7BRrlPKVlqV+Vt7CQvWVYKHcGH13fOdfwgOLZNr0Nsp5Hyfek13E8eh492OMRee1wpu1q9/2/VgYJeCKF5bw5Blxp9NRsSQX845x+V1XX+ejqNQd+iQGiozzIPBZ8MDDtaFDBhkamzBiRCTitRwDDJ8njHqwBIiDB7KymaXrEEzTrUJGBEfGtiofDBOWDJVXlNvChQts3bo14pc93OjgYApXjqFtle8bmdUeaIaTgEi3cNEiV5DgycdOHnc6qejZ0w4fDpcIsoyMPQ/9+vS3px971qZPPceuvuoatZVlcLme96GDh32fygP33W8vPPuMjR8/xj5z2y0y+C73/WEXzjrfrr76Crts3lzB+wq76MILfNnpnt277ZmnnhSOLZXRvteXuDCTwEZvAOdwkKI+btx4P7EoIzvNJk4eZydOHrPTVSdV5xK/ob62Xkp3Y53oqkEyplpQbbc+/fvYhMnjRSNTbOYF59oll861C2WsjB472voN6GPjJoy1svIS27lnp62QsbFw0QJ7Y9kb7rkNf/ee3Xby5GljmdygQYNt0OBBkkev+n6eocOGuvFHH7JJ/bQMEwY9/PoE9Tm0gbyB5zETEuRRGFiBb4R9YZnWr+8AyUaWeFaDRa74+34coUduTr54WR/RZY7faJ8jo4FvvrRLecCXGJF//rlnbea55/ht/uz9YICGGaKHH3rI7lN/PP7YE35U+qLFr9qrS96wF19aYC+/PN+ee+4Fe+aZ5+yVV163t95abW8sfctOnKgSvDk1Ldv69h2kOqUJH5iNZyktt6MjH+M+DugCnsETwgj4D55FJ5JQuwkPg4LJDnrBJdNQFw1HQgvfcHxH5idSJZ4YO5JfggV8CIMW56kcfyibd8UWb6uvY99eSuiTVPokXfDabqveXmPbd+z0vUSFxSVOC5NlSF92xRUyeD9p06ZP98uBMf4ZhGGmhEMbnPepn9noTl/XyYjHKEEG0UnwsmbR74F9e23goP4upz748ANbvXat0qhOam/arbfe0nlPSWRqETg4BBkuAggflJygVERlJzltd4+jDHwM4x3gJceL38mXvM7mYtxYXnfHt2QX48c2dv8OA4nfyI+yYxzCY53O1rbk8mPc+M73ZBe/xzj+3ZHzzLgxb1z8lhwWXfffH+dirO7xYz3iM7rk+vzPZUT4hHeeXb9JH3yMF8qK7Y/5d33jd3evWEnvMU1wvCqlt7HLKFGYXjBImCmhP30pCIEqg98steoQDmPx5zKFLBwPI77tYuKy7FvEdCSUWXPMvoSKshIrK8q3fbu2W7YUtjyEoQQmSpv4rWVn57lQZxOX2JOYZKoVFeeJsZ5UF0t5alckMQBGzWDCrL33PQSpWTJCUNKzJPRkZIgRnzhdaR9+tNXmL5hvCxYssA0b3rNLJTzYg8DoHmuQOWHpxhtvcuEaCD0o+q786x3P0ggEPg4mCXxR0hm5iie0eE8osncLr+BzIgOHuX6D45QDswn9x2el4YX26nsieWcaf8rrP2dYPIkDLyEf0riAykDRDf0e03d3YcN0Iu8k3+n0zgWI5McoD/yI2YLOPTcSWHkFRbZx80f2nzJIjpw4bX/7d/9o4ydNsTT1GfViBB5FEX6E4kR7MUjAAaau+R2muFnawIkxKJfZNmToEOFLoz30yOPKo9XGjBkjkdVq+fkYDjXCgxQJ7gF+N8KObVvt+LFTNk0KTFOD8EH5M3Lf2MwGV25sbhJecORsjq+lLy5mAzZLDsJJKIyq0jbqizAXFByf8xV/9apV1rt3b1f+XOkTPFjHziWOBw7sl/JxiVKxPphRaPWpYIbBy1IHTvB5//0N9s67K+yyyy5UPCl7qjf6KPgicHgalApO6QlLwFQP0RN3vXCinF/WlcIyJo6eDntF9u89aSvefMf++2e/tWVvrLFVK/f6Ep6rZYx87W9us3Hjh0qxE21ajfrtuAzxVhkzrC0Pm/7BCwwhluigsHKDsAPfcRmcTPPZl8cffckeuP9du+HGsTbz/Enqa5TXSl92SX+y3yYI/yhrRCcpGaKNXOFMgd3/wFOCdZ5gNF3fGtzAYySPrm6WQkeaDLWvtSVdsiLL7vvjEzI0S+3iS6cJfq0yLtlP0iLag9ek+kZijDT2q1SebrG7//CiX9o3fMQQAbJZxoqMUGbGTAZb4UDLKRli6z/Ya489Nd++8MWvWVZekfBShqD+wKkwmkrLRUOuwyBzzqQ5h4ye9FOUndEDx0i38T3gOZmFcI6hZWkTMyVvr1zhe0owSlBWKDu6UEbI3/HP03fWRHkn3hKJYp0wmKEZPodywxN64kJArx9J1McYJNXVVeKFp2S8Vqufm6UE11l1DXc9YaxIyQF3M5k5aBCtnHT6KSsr82Ox8wvyBbc2q6w+7UYLJ3IdOLhfiueLvk8L44I2IDXcgBRt0054JzM1Q0XT72/aZB+JXrkYkPj79u/3OhWXFPnRwQw+cALe+TPPt+VLV1rvir522eWXK5z9Wo0OGwyHzcrniccftfNmzrBv/+O3rKSoQPjF0dW1go1MapQw8Qsue8zJybKJE8bJSLlE+DLbqipP2dMyTp6Tgj1QhsmAAf0Fp3bLlVHFAAO33OcX5tmq1cttxOihUhxz1V6WFLVYVTX7FQ/ZgUP7RLP1gt1pO37iqB06csCOnzwiuFbZSRnKBw+Hm+oHDOxvg4YOsMFDB7qBc9nll8pfYiNGDhNPqRGvy1CelbbunbVugACfBQvn2/r17wp+TZ7fho3rHSbM2MDX6qTs0p9+KbF4aG5OrtMiCirLIeHPzDShf3GcL3yX/SAYIeA5qw5YrtUsA4ATxJjJyJCc7N2zn+CV76egcccTijTylH0mHcqrh/Dg9deW2OzZF9qxY0fsm9/8hj3yyEO2YuWbLufPlbFy+2dvt899/k677bbb7drrb7KbP/kpu/322+26a69zY4+N8+yv2bZ1py19fbmMlNfcUxanSHHbPjMkrsQ7/orOVOeEJqK+TeiFoLWCAr0kAuTBN57Qtoc63UBrhIeYkdbIC08eMRzHbw9TwTEfZCC8HdrygSN9JyzQf4I+5f3hZQY8ZuCRpXIcCIGBx0WeVZU1vryPPZt3/f4Pds011wo3JltPyRk2vWO0szQLfsxvZimR724bSFfhJFRkJzyf2b4KGTUcvALKY5QwU9J/QD8f0Nu4aaOtXbfOdQMGZH2mBEbmDUo0PDIvABBHSrsYWRdgiBOXbzngFR59/J2cV3L+0cEUYpoYHn/HMNJFn/yd393rRXzvlEQ68o+MmjA8v4mL884DgAkYxDzwONLFuMmOMI+rT2FEWO8KT/ZdYfpfUWJY8PwI+cfyYp7RJ3+PbcJ1j5P8OzkcF6YRz3QxH1zyOy62NzmPs7kQJ/H0biEfeU9GWxJhxEkw/U7v8OJraDOOJ2XH8rueZ86+xbjBqS/JW5ml850q6OnLtpRejQ/9r99pcA31dbiwKduy8wvFkKV0iqD5roJUNyn+jHxIuFAGwg4h0ighkiNiOXH0sKVISeqQssYt7iz7YhNukwQQMyrMkjQ2MsLDBXdqnZ/8YT7Vzc2+XLhWWtzXJGOF+Hl28mS97d1zwLZt2+Y3cD/73PP2xFPP2CuvLrHDEjoIH4yIK6643Bkq1RwyZKitWLHSjhw95iezsBkYGMCYEFq+h0L1gyHF0UA2e9LPwDTiPqMSvONiGLAKI5ZyCRBjvERGw6ZlGAyKL440jpd6J294RcwzGV958pv4rojIEz+G8b07HhJOXiiosZygQKAgs0k5KJ2MjDquJBQNRj4RfPxmA2NufpG9vuwt+/f/+C9raOmwr3/r7+2qa2+06tp6MdOweRJDkbzBxwgjnuADhhPKCgzX8dX/D3jNSHZhuRSNghwZkK/byePVNmnCWCnEar+MEpTc1JQW9TkXj/Wz559dbFMmnuMXn7W01Kh+LC1DOaGNiXb7/1yuyQlNnFTSKqW52A0u1ln7iT2KweguhsKKt5bZb3/7G5sxfbrwL9dpEVgWFRX6RtdNUiDmSiku4Ix4wcvX8auttCNewJmdnWavL31VgnyKFC/1TTr3j7C8kb4P5/O3CpeZhfFlFFIWcnLyVVkEWq7glSuFtt0+2LjX3l+/1+75/eP2yENvyBDZISHeZuMn9Labbp5mX/n69Xb+rAmiT7XN70aoVdpawTncP0BfhDX0aoQaSZmdhpjoCcMN9EzpyBXNl9uiBSulLHxkn7plkoyKc3wPTHt7XaA9KUawJQQtF78BEzbStklp4zjmWulMry9521at2mZf/NLNUkDBQxGmaEUYocqw50aVUJ1qqzksoUTt227PP/++lJrLrUdPjJdKa5PhkiuFEr7SIrhmSFhjqNXWpdi7726zjRv22a233aJs2qVopVtrR42KUL+25FtF37FW31ZoDzz6opX06GcXzplnaeJNzaIv1tpn52AQh2V7zr7C1K/XCXxx2gFbErQTaYl+xnu6xLdkl4zjPBm0YflWixSLN5e9YTdcf51gxR45aCzwFZXi+Ts/9jqEcvkWS4jKUyf9JHANz1pzlA7wOexxY22++GSClpEJ4aQk0aBYCPACBoz0MzMCX2KGAqMEBb60rFSGS6UbU+xjYLkTRnN+fq7wRoZiCqd3sSS2wwYNHigcKPSZw9r6ehkew8QXChUfWsL4ZQ+HcAt8F61z2er+Awfs7TWrRRvZnpZ2sly2WeUXyBioPH3Sl2p++P42P7Z3zuw5TpPAh8EE+PV9994jemmwr3zlS8JFwaGVEx/bZZQwOs0hHcwYSPGW4SAQyHGRZb0U7nybMWOazZOBwp6IP/zhLl8SNW78WOfDe/busW9/+x/t3JnTbfPWDTZgUG8ZyuUyIKrs6ImDduzkYdu7f5cVFIk2xYvqG2tlpJ2SMSxjSOW1tjdalQwVv5BSxh8GTGMzCiZLmOpt/8HdwuVGn/2dMnWiXXLJHJs950K78MILbO7cOYJnfymTzOxz6SLGJoMXrfbB5g/ttaVLbfWaFbZhwxa7/IqLjfuS6H8GG6A/ZplZWYBSj/KPcQI/8eVQDc2CS7q+ZyoNvJjBAzb8p/jSLL7nyCBpbhQOGXjDQAi0xMxXh/hsiRXk59nyN5fZG0tft5dfftH3c9566yftzjs/q+enbOrUyQrr60tiGWhiIPL4ieO2d98e8cttjn8D+ve3Cy64wK695jq75ZZbbfq0GW6gvv322+qLP9jy5cttvwxVDgAoLe3hgztqonAJjoMHqwK9OH1BJz4ogqwNvA26Bi5sKg+GhwJJqWf4jd7H75AfRhu/eQbnVCgYhbS8B7oX3DyPQJ/+otKJHxxPfRe9BeMoDBIyAEUfwOsxRKZPl5xSm197/XU/qGXKtOnCo0b5hiA3lJLZawZ5XJ54OQmn/KgmS/A4fYslj2GmRO1VmSxF371zh4ze4VZWXmZbtm6RsbvW68pkk290j0wkOePOxhLRCw8ATjZeaFxQGgID6u5jfsn5xvxwgamFvJPDk+P/Ty6mjT66WAcc+dJh8Xtk2P7bi6SDumaAkvOK793D4pPksR3RJcfFJcc/m4+O9wi3GH62OMkuuVxc999KfUZeyc/o+B39/+S6x4Nm4u/47YzviXfqFeGe7LrHxZ8Jg67v0ZFHyIc+9AA3SDymAhCTbTyJI2GGutohgZUlhs7RpSh4qVKg+c6xvyJ/tSMIysBUQl0gWjb0sryhVgKQlVKHD+xTflL+lQ/KP2mzMkUXEiqZmRB3gwsSH5VWzMz0bKuvQ0mWcCvoYUcOn7LVb78nZWWbffjBAd9cmpeXZoMHD7XrbrzJZs+91G657Ta783NfsCuvvtpuvPEGrwdroqkTo0Ksk355/gKbMGGCmHCuBCejNqluRGHEsLmQurE2F4VbkPS0AZ4CidrtMFa+DgOFe//Ie+8k4hIGPeBQKGA+hAEnz0ue7/Qr36KPtBbzSHbJ4TEe79SHvPC8R++bukWX0cW4nd+lxFFvNzDFi2CEarKlpGf4XSSLXn3d/vX7/+nr9L/+zb+3c8670Krq6qVYlFgdglLcE0auanhdfHmT4MJ+HAQiRg8OhYU4iu3GGXBtbJMiIwW+d/9+VtFjoC1dstyOHT5s48aOkvBEGLGxkk3QKda7V397f+OHtnP7Ibv44kuVR50rDL4PRHUlZxQf6uDvgg3tY7lJtRS6e+7+o324ebMNHDDQevTAqGmxJ594zO774z1SYKbaRRfOcoPUZZgcyhHLxtatXafy5goncnzpCTBHaHFnCJE5ox+l7/nnX7ALZk2Uwi7BRrvUbDa2StdW/dhPwf0GGFB5lptdJAUjVcpBuy1csETGwWv22CMLbMH8TbZh/TbhaptdedX59pd/dZ1de92FdtGcqVKcShOzBNz+zmwM8OHIySo3/Nmj40sgpcxBgqAdAxiqrmCS5mvHszLzRb8FlpFabL/7zWNSPLbYV756rU2cNMxKyljiofap7n45mOgaI4dlFxyXDDwZtaXdHAPaUJdlhw+eUtqhNnx4X9XptMCuvnL4I9y5+JGZlg7BgVPWsu2hh56wQYMK7KLZ01W3JuGm8kxlBlL8BFwRqjfIaE9THZubc+3pp1+xiy662GZdeLG99PJ8Ky0vtlT2rKRmSRnrb+nZvayuLdd+/pv77LbPfMHyhJN+Ypf6H8WcfH1mSv0E/B0wjMrSwWJ4/odRIPyn3tHjIt3FZwzHnfmu/xQHfsYFoyveXO5GCfvYoMVI84qUSCevn+Ct069ohUzit+S8nVaVB8eFVtfICtR3+jfMwDFKm+GGrmep3+Cu05+MQYxKZseqqk+78U+fAhOBw/kBcXzQxkdhOW4bI1dKrcCE4UmavPwchyE0O3hIOOJ3vvjm2nXv2mzRBJf0IS3YY0K14Z1VVTJk1KY5s2fbunXrbOP7G62ouMiNlbo6GdAqv6SYAa0G27/3gGRKnh3cf8huvvmTTq/MlJQUF/vG9ocfftCuv+4q69e3l3AI5RMDhCNYMTZldGZnqGz1rNrCMlz0Ve6lAva0FSUO42SS6v3a60vcGJl53rm2VAr39m1b7bIrLrG9B3YIb7LVlkIrLimwPft22JFj7AkRLrsBwn4n7iThSOVMyy/IkUEmwyCLQSRWDXD/TquMtSrxQ/URyyLZf6Unsyt79+5yw9BnPlLDMcwDBvWziRPH23nnn2s33HStzZp1nk2eMsGGDR9offv1sKKiPJWTYaPHjJbhwemFGJuSpeprBjmY1eBI45KSUjdK4U0YKpxwxQwJo/XwVwwU4vANvK88LcNWWQ0dNEygSRgjwkGW6sKrDx08aM8++7Rt/mCTzZER9c/f+45fIMvSOYwjZp8wdDFuudH/l7/6pT3w4IPifc/KP2PLli21N5cv1ftz9sQTT/jvj7ZskYFyvgyUq90gmzF9qm3fvlV49JIfUvDBB1vsnBnnyZAs9vpAKuAPdIBBDz4nGwngf4BHYmbDO1od766LdoJDNoZnpCuenT7xWzn7N/7nd6RX9+GfyzPkYxjkVXmEi3eAz8AQOkd2YiDCL8H5YcOGe9qFixfrf7MBAwc4AWLMsdqEGRLSev4oQCpXLNfrTBiDlJwmBxx69+xJQcZ+xLh8iyPpMUo2qb/WJJZvcZKpb3SPjQyNIdPwjM4LVlhUGHjH07iPM0pinsnubL9DPl1xu//u/owuOZw0uFiv6PiGj4w11iu2x78nEIH3qBTxjuuM083j4jOWFsslnHKiS44f36Pjd/f6xjpGl5wXrnseZ3Nn5JnUvo97Rn829+fC+YTiEH/HZ7LHUZ9kH93Z4nYP40+h/i26mIdy80+CoqWi0Clc/4swGOvkq4hOjF0iwMTmLK21xXIlEOh/cQRX4lMRAMDc4Uw56nP975toRSAqTE/e0y1Pyj6zJowokoZN8FlpEi6Z1If9C4HgszJzZIzkyogRg80slKKUYQ21rbZw4au26u19Mk46fPP77Aun2sxzxtuwIYOtXEzz5k/dYuMnTbaK3n1Uvww/TYUj+8BfnCuTUtIrKnrZosWvuPBjyr9ByiYjiTBAlC8YOgZJTXWNmilhqL+IVygDNBBDhzbGcDyOZ/cw4O0wkyMs8oEYh2/JNMU3PPFw8Xf8xhP3cfkmOwyGSJcxnxhHn4yNdMxucQqLK5+YiRJmmKIbJDC+96/ft559B9pPfv5rGzJstDW1dVhuXqFVSkkK59N31Y2+Rmhg0AXDI+AG8AoMXO3VTzCLd4R3poRvi2BfVNhD/TjC7yw4farKJoyfJAbMXRucbiIFvhmF2+yll1ba6NGjrEevYuXJ6GkQqiiZ3s8Ow0T/6AUYtaiN27ZutQULXrE33njdR3w5lnjD+vds+rTJ9u//8s8ev76em+bFjwUbRnhZC89G1rlSwHr06OmwBqdpA4LRN3fK6GD08umnH7HpU8fb8GEDpTRky6gq8uVRRQW9VY885ck9C5nWWJdq69/davfd86g9eP9rtnH9QTtytMZ69862W26dY7d8+iL79GcuFx73s4Iita+jUsJLZbXUSelT/0hZxMZ0A765Xkp9hnoMYxreYJaVIyNUihojsL5ksB06Y++GFP3GbCmB5Sr3GVs4f6fdfvtFduHsiZaTxwiz6FLKU6oUJ1gSMOCEHpZ5+bGWzF6xzErCs6HB7JknX/f14pdfcYG+MxuBkcHsGqOAGA7IOXCO27gzbNfO4/bCC++rfefZwMEyClV3LoHvSGy8VjdaOzOsaSorvcgOHKizJUtW2zf+9jsKy7Jlb67wUcZhowZbs+rU1Fxgg4ZOtd/+8XE7XdNqV1xzI9wKxuOKE4o1vBW8FybII/TBU8VRDVWaGhloDo+LtBF/g9O880z28bvnozbANzFKOEgj3lPiijG4rzhKckZ6jKTOMoR3HiH8SjyVqvN7OIjCLzQUATDTCg+KvAecxBjwk/gwPKAxaEH9wMwJd5RgEBAeN7qzcd5nTdhHlS8FWJ4lXgEeXAbYYIePHrIJzFrK4EUOsCQSXtq//0Af0X/kscf9tL7y0hJvN3kiD3yZpMrCUB87dqwfL0s5kydNEo0X+IlO3FUBr2UWLjerwD7Y9KFddeVVSpfuG60x2DhdiOO8b73lZisvkzEqXuEDAeIjlMNyF0CXn8cmbb2o3m5gigeEpXMYaKxUyfBlaewvGzV6pPXsVWGvy0A5eHC/jKyxtn7TO9Z/YB+fVWv3AxdaRA8cqJJmBYW5yicYa8AE3M5VeUVF+cJ11V84Rp3YR8IdMBmiSYwZn2HyGZ1ahyswZaaFfqqrr1b7a+3EyaN27PghOyo4w77Y18M9Pez/GTV6hCuclBVnxWkHI/AMqrFU6OTJU35wAPyI2VGU4VOnK5VX2McGLmG89JQyy5PN5Wi8hfklwtc0N1SgCuQc8ngFRyI//qjV1Vbb9777Hbvt1luspKjQ2wGv43QzBngwMr/znW/L4Fip39l20ZxZdsON19pn77hNffUJ3+Nz1VWXi3+PsbKyEtH9dnv0kYd8ZmjkiCE2YEAfu/KKeTZz5nRfQvfuu+/bsjfesnHCFW4o9+VqalOYeeAS1sDHoBE3CJymIPMwI6Q3/30210Wngbah/U5ScydacV6gQOcL4aPHcdIOsjl8JzDIFBx5g2/hMJ3sUDf+9BkahR4xOqbKCNu3f5+9teItm3XRRapIMByI7we0uAyVuiIkQC525q0n+Z44ccLL5FQ5Zl/FOaypod4OKM8hQwb58sr1G9fbmnVrxCfFv8SffaYERtOZWRIgcDDFqHAEwHQxOhSeaH3Fb7jkZ4wbHe/47nlFF7/jYpzk79F1DyOf6HF8Jz0+hp2tjnwKU2NdRhffYl7J8aOPv3HknBw3en6fzSXH6e4IS65jzDM5r7Ol6+5iHJ5/LrZ/T/j4O7pYZnJYdMnxeT1belysf3cX0p1ZNq57uHtvQVecZFgI6m6Z81W8N8RSGmGrlFJ+S8yzn0OKYXttpR3Zs1NGRIoULU63CYo0xMQoQiwBYezrfTFaRJQIEASFz36IGAcN6G/FMhaOi9hMeWenSRC0sYkz3IbKqDeXMjG9zG27KR3ptun9D23livf0PdXOP3+0FMmJNn78cCuQ8EiToEAg+SkVUph79u1vzeIj3ALvR+pJeYaZskaZOnESEBAoLi4VE37cZp1/npRH1ulmieGz1jqMPvLuyq5aBn0CF/e0Ebgm8Cz66HhPxsHA1IIjLJlG8Iy+o0xHHhF9/N09Pxzvyf0YXXfaU0w3EmLamKbrN3BqM05sYTNyLkJPcMvO40jPE/bNv/+OZcoA+ed//w8rLuvpG4jRTitlrLEBE3hy2pkydMZJ+SgkhLuwVN+HpXAw96AwBaWJ2QMp94zsZAalt72V0c5M69O7r72z7l0JybetX78BNmzYEDeWUDZ79uxny5ettoOHj9g8CTZOgunAKBFu0SaEJ20ExoyQUw5L8BhxGjdunJWWFNnAgQNt0KBBNmrUCPvcnXfYlVJWBDFf7sWSLe4CiIYsp4Yxo3beeRf4ml7aB46i0PponbeZ2aUUe/65R23EiP6CQ5Nf2LhvzyFrbUqxI4dOhXXVMoJffOElxVtmq1Z9oPo12txLptj118+2a6+dZVdcOdtnHTIyuemXC9tOSzBXCS/hvyxV4NQp1pdL6W7l+NwmPVtllEAzjIzS18Ij0aWPjIuCEYom+mlqSLXsjJ5WU5liP//Z3bZu7T4p+9fZ+RdMUHdikEshVRqUuAxX8MAOaFrWjwwFlKnMrDQZBc2CSQ8ZeIds8SL2oVwhxYNZKhlH9KeSoqghHP0+EhlLKam5Sp9hjzz8jPXqnWHzLpuh/mJGRYYIMySqJ/gCHqal58owke/ItwcffNkGDBon+Nwi5atZSvJJ27lrt40eN1r550mZHmiNrbn2re/+wD7/xa9ZYVG56JL6Ujb9A01nu8GQgjFCe3yWRAWLPwWG18VfeSbTWfwNPvGe7KODfuCh0SjhtMFVUj7YU4LyDK4TI6YJz0R6hzHf/FfCnfHDXaRZTq8Lm93ha1nufcZEv70cz1q4LyUZYwxFms3sbJgmXNxafDVcXsfMIcoOMyXMPPToUWYfbvnA96BwbDAndzFDgoI4ceJE7x9oCjpEGR4+YoRxyMiTTz7pB0+wXAeeyd4XIRO1trqaWhsg+p11wSxbt2atvb3qbSmmvezw4UOhf5iJU9Saygarrqqx4+I38+ZdLlxt8t+PPvKI7d6104YPHeQDR62tbPrO8cNKUFYZlc7GCMplP5YUNcFHGfugQpz9Qs3kMBM3gESvLJulLe9v2mjbtm315Vt9+vfym+fZW3O68ridkq+tq3I4nFIYt6Kfrgw34nPE8smTJ3zGp1n1AXaE18oIYXkYSzZRUnmnX1CoMQoZ7GCpHPHxHDjAxYQnTx13Y4f9PoePHPSZlWrJ2dOnT/hADMcSBxwKvB18ZnkQs98YJjj20MHfULgZRPGBGSEVfA8HT2AWgpPMgPeQgUPEy3rZwQOHJFc/sAXzX7aXXnzB98UNHjTAfvqTH8lAGC1DpUGGiNrZ3OSykT5l6dXvfvs7vwPsG9/4un3qU5/y0wk5mrZcynFpSbGMzgLPZ9KkCTJEJ9oF5830mZSDB/bZvEvnKr96X+I2aFB/mzv3EpU12RYtfMXvieFUTNoCfsDrkBnMKtCXPsDiLYImkSfwdgZOGGwQjKJ3hwwMT7z/OW1HAyaE06Y4sNZF3x5BX4IMjQMIQR6Hbzjika/LGunwPvMvQxz8ok/QgziO3A2TqVN9TxZLGs89d6Z4JId/NPodPjFL+hm89Zol6kJ/HzqE0ZpmpTL+0VNoAfe7HTyw3wYKzhxZv37jBnt3/Xvi5WqL8kn77Gdv75wpSXb8diGtDL1xeqfCyYyO3wFQXeljXsTDx9/RxzjxGfNK9riYPuaB6x4HlxwWfXLawPRCHrzjaBMu/A4IwPfQQeEb9YrP5Lzx0Xkc/Y5xcZQVHeHJ35Lfk/OJ7mxl8B7TJX9PjhNd9/w9TlfQ/ycultv1PLPc6GJYhAfxY5/EusU8oothMY6HBTT39z8ph2DyJ42+eSz9B0F6mBSGfClcme1NtveD92zzO29bS324NK6wqCBRBv0dyguKqfBAntEbNvgRzsgxzJJRudLi4nAqi4TQqZNHLTtVhkBaWBrCxi6OLWTjW1Njm3FE5Edbttpbb26TQppql8y9QEZND8U5bfl5cKU636vSKEHGaP+e/Qet76AhlpErhVmKLpcQZYtB+NIQMfMwayABy7R2KRv6XrND+/fZnIsukmCpdSMEGYAij3LKZmfeaYOP/DK1QJMT7dSjE6bQQqQP4hOe/Js+gTZ4j87zlYcRw4B4Rh4RaSmWT34xz+R+jHkm++7fceTjo6xKT5yQjj0NOVLIWQ+uSPrdIPgfPX7avvdv/2F7Dh61W2//nE2ecZ5lZOdbKksEpJiiEJCH3y2j+jpMkHjCmxQJhk48VQgzUKqVw9PRSj4urcIxWspJUSh1JSWFxvGZQ4eNsDVr3rOVK9f6hZh9+w1y4co+jHbh26rV66RQz1U/Zvl+JvqMzH1wRMKB8lyY6LfvJdIf8bjDZPKUiTZpIjMaQ9xIYX0ua+IxpFG+g7Fhvg7+gAT3K4uX2KWXXma9e/dxYYmgJK6ys3QfGWXfS6M9/fTjds45o1RGsZSwVbZ65X5btOB9e2v5e7Zj+37JyxrfbzL34qn2zW/dZjfcdJHaWSZaYJmc4NNRJWXwqMquV94om/RVWBLABte2Fhl1FKo6oHDTZuiqWXTC0i0ENd0ODYX+oc8F5xT2bmTYsUNt9sMf/NYO7Ku2r3z1Zrvk8vFW37Rf8KT+GAbQbegbvxfFWO7IZagYlW1Somqk3PSyHVtPSzF50YaNqLDZc2ZIACO4WU4hmlU90wQT7iRobmHkD8O1yLZ+tNdeePF9+8IXr7EePbPVRgx+bnFv9gMuHKcZ2JBR0tySY5s2H7LHn1hpX/3rvxXMegtvU0XLbbb41dfsXBmImdklVlg8yL7zzz+29Nwyu/raT1pufrGUMoyxQAMYpcBKDdRTdZKnju4Em3AkskL+B/kLLcWw6HGRxsAJQsBfBl/Y6M6RwF62ahPihWfw/tNx01+UmDdeEll2lsGTWRFoqF4KP0ondfJ9JKK7YJSEzdAYI3FPCcnZxF5dE5RrDIB4sSKDRNC+Gzji78wGtMjARbmuknLMQEGReDQzIyi/3P3BQAGXYTI7wyAKh1P06dvbT6u75+57peT29CWRGASqhI+8Z2dmW1N9o6fHuOfuE5ai9Ovfz2HGiXjsJeBekubGFtu5c4/1quhtE8ZNtBPHT9p///RnHmfkiKE2YfxYtUeGr/JnJgUezl4KjuUOl6gKlyQrGDwC9wEoOIXCSjzoh0MsWFLD8rJTp076XUZjZOD26tdTRsdJwb7V4XW68oSMhgbLzkF+ZfpFkBgz8E9mg/ySQgwc4S5KO3KtVgYYhh79B2zpFzamYzhm5+QIxoXWo7zcBz0Y1MBIwUyEjhvUDz4YkJnmy+WYeWF2JVfGFvXAICI+g2vErVWZ0D1lAQ/SufIuuqfj/R4T4Qg4gYuXSsKXfSZKdMKhNj/+0U9szerVagN0XWBDZfz9w99/y8rEEzEAG1Um8pBlz8D3kYcfsYULFvo+kX/89nfEO8vE6wY4/iFbOeQBnEbGnxZ8GQRkMLBnRQ/fOH9KxtxVV17m/cgMS7XwjbRDBo+0KVOm2gMP3O94ipED6cIfgCNt9QDVWV2qdkOXzDSwlFT6hdMMdBloO8yGQD+RhvgdZFFwvAVC6/zW6btiRRflWKBdDCNkS5A5pEG3YECPtPR9iBNoH/zBuOfeIBwnlw0fMdJ6VFQ4n1YiH0CANr1D5cNgmvJS3izLw5ABZ0qKivS93ZfQN6hvDh86aAMH9veZv/Ub3rMN72/0WZI2/flMSRfDCY1NdjE8Vrq782kffcPxxEeGiI/h3V3M14GWlD46woPicWbe0UeXXOfkusY4EF0sIypEsV58c0uVjlJYVKiIm5wvjrD47QyX9Jtvyd/Plkf3OMnvuOQyun+LabuHdy/nDPfnPnVLF3//2fzkzqzD/y7u2Xyy+7jvevP/z+YY8W8PGp0YlS/cIjREl8coaao5bUWin8PbP7DmqhNmLWLKIrQSWe4cW9fM6KOfPS5GKKLAIAHvYK5+upZwBAbtl9cJLiiJLEPg+N6jB/db3ckjfpEim95gOowgoJxD3AjZrR99KCbZYpfNO89yslhzXClGxca9KidQ6Utiim2u1HSkZ1qNFJNBw0ZaigQe+yI4qcfXZUpZZWMgDWNzHGtzzz1nhj395OM2ekQ4Y9/brnIpryA/X8KgXtFVOcEJyPjSLXJw+PIWfic7viXjYKRBwvDgRvS4kFegFwQfHjqLHkc6XEwX8yPv5G+4mC7+hiZxMTymwzG608SxtIIHzJV+XLV6rf34Z7+0g0dP2Oe//FW75oabrbkt1arrGsRqEXZcDAXjDWvaJStCvSQYg+HBOzAMbfEjQ2m3BBAQ8WrpP7VAlUqxvOwCa5fyjIBFuKLwcALQqDFj/DblhQtfV3u522S61dQ22KDBQ+yddzaoL3IUdp6UEY7YDSPGtMdxgfqpDGZpGEGFTyGswUFGL1lOwbp0lKhstQclI0/ClCNdEeael+q7e/ceW758hd104yesV6/eHu7HTCtdGI2VIqRG5WSn25NPPGozpo22ESP62KwLZtilc8+xSy6eICF+gV1+xXS7+RZO5JFRPainUKpe9Tmmzmd5IPtmWDbHhldGgxkFZakWe0CY6cCQDrTkAkuxwuigwNcWLib0pXKCAagAvXGhW2sLlJ9nDXWptnXLAXvxhcVe/7/7h7+0CZMGWk39XmXBqT2MWGO8KGc9GRTw29pZwqf+aGqpc0UvN6fM6mpT7f77n1N4s33+S5+RsgW9tygdM32BRtIE12YMTRk1OTkc85xvP/3pXTZ2XLldOm+W4nJyEkv7WK6pNqlcDE410lrbpTCnV9gf7n7Kxk+cZjd/4g71U7EUswafwVu4+FUbPW6CjRk73d5es9mef/k11eNvrKi0l4gkQ3wlDDpQDwYNoHmUMcc1jBK9O11Ik+kQ44C0RZWqk36Dk6pLsot0iYt0luz4hoIN7Ng3p4x8puSKyy/zd1zIk7zju57xj5/ysQz/wf8xnp4omCjCzFIwWgx+wj8Jx4WRc5Q0ZgplvNKfKruFkXzHVQznYGhjlBSXFDt9QRfc9l5WUSQjL91qE6dEweMwUNSl6tMOP9lpz+694u8ygqTcozCfPHlcfdbsy7NyswttwYJF1r9fP6soK7P83Fw/uIQZTJZyNcowQRFj6dErS161fv36+pIijg6GVjFETp44bfW1jbZ27bvWq2cf2793vy2YP9/Om3muXTTrAl8uBXbRPjXO8ZGTuqADqXQONd9DoTD6k3rSpyjTGHIMxjD7CZ6xdp8jw595+hnxvBTr2ben8I6lb62CsRT/xlr95gABlo4GXkTfowBDaxyWgaxgrwfhLCuFx9I+xz3Vj3LiKpjTpyu9j8IdIrmuaNK9DOoBA5bRsUSOvqZ9GIUMejBQgiHl+CX6DzKVGatw3wxL4jiYAD7BUc70U31DvWjltMfPU1nwVPDmyOGjkpeNMj5KfLnnQvXX+xvf9/2Wf/3Vr9jf/s3XXBYySJMnBZpTM+E91BP9dPv2HfajH/7YPn3rbYr/NdW53o93fuThR+2RRx63LR9udSOU44SBOfDHmDh08JC99trrfhnjRRddaLMvukh1Qh52uNEldBbPbbS+ffvZm28utx07t9t1112jNgv55OgrZgjBPeQOs9LwGfeiZQa0gEeCXJJcV0Ck20hT9E8gN+DMN3nnEfremSzIqpCEeP7L43fxgcDvhGWitbCkEDpEdwiDWywt5tRQ0V1OtvC+v6195x378MMtdu7M8zwHTuCieOKGSkV9nrKZGcuRDDzshl5RQYHwncFe0aqM5+NHj8qQHGzlPUr9VLcN728QT0gRn2w580b3LubS5RAEOBqW/N0ZjnxcupXs4zdcTI+LYTEfnsSPLjldzCu6mCZ+xxFG/sn54rv/jq57eCgDJAtlJStJuBifJ55v8T26mHtyeMw//k6Oj4txk8NjPZO/JX+P7zE8loGLz2TXmTbxqXvc5DRnSx9d92+x/PCu74kCusLO/vyfHPG6ew+HeBJV6F4XfrWj4MilCg+YLelsnxgH+0mKc9Ks7sQh2/fBe9ZWe9qqTh71k1MyZL336jdQRokEmZgFJAqzQUnjPa55xsBgxANGzegJvzlFhJMpmqX0V0vxbJchwSg9gpVlByhm0mVF6BB0mo0d018CLstHtRkdE8ZZblaejBIpyM0sO8mwJtYnF5VadWOL9ejT395ctcaefOZZe/zJp+yFF1/0tbNjxoyVUSPlWiSFYGOqOVNC4I3XlzjDZHQRwmdEi9EIYBHgeCa+RByHdiJO43jHR0OE+LwTLzl9skPQxLi4KHzwsZyYXzIvCQIqzMIm589712+P7WlwsW54HEoHN81ioB06csx+9Zvf2X33P+TH/X77e/9uU885z+8kSZXAkYSQgODMezbzJRRRlB+YLxqMykoXLjG65gq04iNEEFKh7oIlyKH6+Kgd36UotjW0WY7yb5WilS1B1cZJNCnN8k2+tjovp1AK/2I7fPCoTZ8+U4pTuvXtN8DuvvsJu+aqG1Qmxgebs0Nf+bIFGq4yeEcR8FNrJDSoJKOeyCJG7MAlDCmEMIqcnyYjZYvRTcq454/3WXV1nQTlDV5fh69oAuPGFQhJFPaOnDx+yp57+mk3nAuLpDims7Sq3kpLc6xHRa4AL2Wn6Yhwu1JpOPqRW9drJcTgvfQXAiwYBxgDXDwI3QajJAwWcLQ2RhZ9y0WjgqDqExQZ1sJnZKGwOvHJSCqx/Oz+gm8Pu+cPz9oDD7xruXkN9v0ffMXyi2qtpf2o2s4yMOrKPRPCJ4Q7ebZBh/JpnBLGgQYFUmy4P6KP3X/vs7b5wxP2tb/5nFX0kpBMV2811suoDMssVHlXEVuUR15+heBYbm+9ud5Wy4D40pdvUh3oExRL2syxwYrPhUdIZuFNa0eW7d5bZ4tfWWvf+5cfSOAOsOoq0Xd6juVJCaysqhE9P2ebt+y0Z55baBfOvtzOv2iekmdLUWpUncMsAHAE18C9YAzDMQK8MEiFMUoTZrwY1FR1vG/Bn+gC/TgBdYZ3/x6ewSjhWGAyYqP7FZddpvLIjzTJnvQJ/qw/+J1K0R8ufIsulgXNcjIZlw9ijPCb9erMlgT+EOQqtIihwCWIGCQo2qqQPjPwgMEb8CxXCg7KKsrwycrj1iY6ExVbVk6WeMBhO3T4sHCqw06fqlR8mct1jX7h3969e2WMnBR8VZaUdmaaoKvBg0bZ0CEjhBv32pBBg6x/n76WJ4WUfVxtzQxopvnA0KjRo1WXVHv1tVeFqxl+E3VVdY3SD7VL5s6zvuLZnAr12CNPysDLtA83f2g3XH+9XXTB+V4eS7VQ9nDsj2CW1/mY03uYFQSmHao7I/dhtET/1E95ufkOM1/ipTjMBB1WOzGSZs2+0DgSnZF89mOxvA2kwBhhVgIFG3oMfEz8CpqRcCrIL5RMUpxaBhCEo1L2KZOyuA8EnKZOXFLIjD/3iGBUUg+ezvcVi4M34FEs+cFgZHCEZUD0DwYKii6oAM+Br5KOQRQ2zhMPHGKJFUcuc2w0gy+MrGNUqfEK41CMLBmP4bZ2BoCefuppP7r3b7/xDSm7UnhlIHECHuyZ5WWUxwEIzIqlix/97Kf/rXoOsu9+95/t1Kkq+8UvfmV3/e4Ptnv3fhmgbXb0yEl7+KFHbce2nXbuuedZnYyW30iW3H33H23t6nX2jW980+64/bNuGAHXoA+02pJXX5dR84SNkJG4e88uh/ukyRN8MHDv3j0OK/guBgn3qfgt9GlZkt3sO2M2WMaiYES6QK/ChU4X6CyEhXee/kXv8XeCjIMjD/2FWIEf8OeO+I5P4SeOpV/wHPapImsCfna4gcKgF0niLFuuDHTu8XngwYet/4AB0kXGORzInv4Msy+xNBWiF1ZPHJNcZqk0J0PSP2KZViX968Sxo760ubS81PeTMFNChFbxt7Q77rjDjZLgQmNhEgAseH4HJSAyMgAdlYpglAQCwwdgCcxC3GQFAxe/JT/xfI/v0fEemNbZXejEaFiEeuK654OL5cd4btnJ+ZRhopO65xPrhIt5do+jlvkzfo/hsTxcDOseJ/k9xo9hsZzksPgeHWliuu7PMxxJ/ky87mnO/B0JJQgoHM+ud8886T24s9UXR97dy0uOi09ut/5PZB9wJDkt3+HbjunUT0SFAPc07sR8JaxSG6vt/VVL7fiuzZYvRSW1pUHGRI3t27fPGXOPntz6ivAPSwTCbcy0V/2sujCai0KKx/JnZMmXHohQEWLtIkwYKQIzK1OKTZsEaBvTxzUSANw7wSitmKyEITMx7TI+2tsZ/ZNS1S46EoM6VVVnRyVEV69715YuXynCf8yWcnnW/gNWL0OIDcmz58wVMxhEzRwOMPlWMfNRI4bbw488JOWxh/Xs1dtxurKySu1gXWuW4qsdAlToRlJLvQG2ekeh7YR39PQBsAXeol1Gt+OoCd/5RvrwHhgS+fCkH6gX+zF8+Yl+u4JFZL0DI357HvruQtk/Ul4ou8sFXPAw1V/JVA7VJh3LxCSEMnLs2Klqe/f9D33fyIfbdtm8q66z7//wp5ZdUGyna+osS8YcMAQWCMgaCT/K96OT1Yc0hDKYbg6lM1IYZsNguo5nCqWN4EQ0UtwoIYXwgvxQDJrE1HPycywzO9M46Yb0/foOtAH9+/kxkmvXrlUf9rcBA4bZhvd22Knj1TZFQozyyBuhTR1od1iKx43yYV2vXoUHUt5Vb9Yrx+V47IWgbRjN1DlfOI3ytGv3Pnvm2edt2rRpduWVV1hdQ733jSuycuTFTcgc8bt//15bvmyhXXHlLBkiKL91UowEOxnV1dXHTTaO8qwXDoSN6jwtJWyS9RFe5/8YcRg7QZHDg0O0BdpyvBPCOL6pCiiEfIfWXHFR/IZ64uWqL4rsreWb7Af/+Qc7dLDKvv2dT9nNt1woNDileNxdUS/YcFpUs+MieyHCbAGzjtRHvF0GDjOhjY30dbm9uWyTPffce3b7HZfYjHMmqP6N3sYclGOALlRsVluaWgWj1CIpWIP0PcO+//2f2Gc+c5WNH99feZ1SnzPTQztQatUfzHAIL9Mz860jrdiefHq55Rb2t+tvul39wehjodXWszwzw8ZNmOxLCte9+6Fdctm1dsnl18l4zZQCzugx+4AkL4VHsf9xGCLghrDC8RB+3M6GbkFOjVC7A63iAlUSp4tXBkNaTxAoBBEhETPE5ZsbJYIhG90xSkjmRofnExLGPN3xmsjS8yYo8Tn+9qc84eAxS7hoH9FQNMkPnsA3lvqwF4QlSH58bQN7haQk+elm4H2YieSeDgaGwN8abnyXYcldP+Tdoo6ATwMr+DYnN/GOMp8lhbaooNANDfqsiPtgLNMG9hthM6aeZ2UlZXbP7++xkcNG+nuz7z+Sci4YUC6j3mPGjvb9HB99tMWGDh4ig2SwK7ls3h4xbJSMkE9IwT3h+09YGnXNVVdY794s1+XuEmY7w6WuzAw6PegdmQCAAq8RuAC8/jntKx5x4A/oUczGxxkmZmwWLFxoVbW1dvkVV3gbofGWNi4O5aAEGSaqPzLLZ1sYOBPKKFh1ECwlh5ATgSeGk9HANY6vhy8wio/BD10DazzL2Ijne72AsWDNTf3MupSUcnAHfcuyn2BUcIkicTnoAOOImRveWU1Ae335kowzjCTEBxvaC8S3WVqVlZ6tyqZarx591E+cgKk8U6h3m61ZvdZnUiZNmGDr333X7v3jPbZwwXx7/LHH7D4Zl/fde589pvcXX3je7tX73r37fIk0FzI++dRTtnr1avviF79k/y1j5fbb77Qbb7jJKk9X2rJly+zZZ5+1BQsWyjCp8/1E//av/+ZH7yO3cnOyXX5ggDFjzWzKokWv2t1/+IN98MEmmzx5oo0dM9pnApgB4rSv7Tu22XEp4CeOH7eTJ07IsIHvso9OPF2w4vhyqMjlG/3jNATN8wSeYi7i2eBL1MeTXaTJzqf+znAJfPFllOIveOJgnDPwKnbt/QCNwXcwSMA3cIj+RNZgZNGPHKW98f33befO3TZz5nned+hMeAajwFlqF/Rr9KUsO3L0iBuqfnqoQuFilScxSo74EuQePXvY2nVrbeOm9335VofwP+322z/buackNPhM74qDngAkGCJhZJTffEP4hLgBMMl54QmjsS6c9B6Bh+Mdoojvrvx4g5Sj0sZnsk92/GbKkyyjUPK66KnY+qYOSYQlx4lCkzi4WL/u+eM6jS8EOm1QGJ3KM7lOsV08z1bP7j7ZxfJjHZJhFON2TxPzieV1/47rzIdP7hVPZfDkN18dRkmOfGI94jvTxCTpzEcpPQt/D2k+zsV8kt+jJ+9gWeh3rJBXme9d/UEzkmHS5QiT0gsM/Bf/K53+514SqVzWVnXENq54xbKaT1thuph7fbXlpEsIizgP7T1gxbkl1q9XH2PDHpuW03OzrV4Mk83LHDuYIoWBkS3wHsHAJlgBTXVP86nGst49bef+PWK69dJqGq1QRNxWV6fyGRXghI0MCUgpEiJyGLPoXQw7VwpQhh0+XmtvrHrP3v1gp23YeEzZNtrQQX1t9Ighdv21V9vffP3rduunb7fPfu4vrO/AoSJY0Z4rCm2qkwwGFYKQzlBdf/nr39qEiVNsyLARUogLFV5opytrjBuGfTOzGD/MJkcKbIMECcKwSYI8O48peNYWY4CE9cQAnP5gbTXGFEofI33hckia3yEhx6yMogomKLtwVAwN1qW3SoDBoGBqhDHaAg0h3OlTntA98MR4UqNcoYYBQv/AOvIaX4rDbAiHB0gwZWUX2vsfbLVVq9fbK6+vsD8+8pQ9+sxLVlDe2779z9+3G275jDVKUauRIqgEDvOgcImvqA9oA/jiyjS8TTwBow1UivgGjH2kWg0M8PaP/g1HPMLa1A9SqUwsXH3jkFGbAAr5halqTp0qKMm2seNHqY1t9uhjz9r+PSetvKSfBNoSPw8fY5JRV9qLMPBT35QzpwIFGLV6XTF6UN7TJSDiBY6qguII333kjcsoOXWnxJa8ttQ+2rrVvvu9f1Jbhc/ZXH4YLgMMgzFBGWDm5oEH/2ANTcdlvFyocpRvBkJLmapt2Urny8tU91wpOBinGGic2MUeCC5NZE+I10H191FX4CaQ+Z0j+kNB9JkMgSUasdAtBhZ3dqSk5aqMAgUVW3NDvt33x2ekUKyzseMq7Kt//Unr2z/XsnNYUoCxJKGeJoWlXW1QNhzZzQwks2X0FxuYm1qbrEWGUEeKcCa1zNau3mp33/2KDPuxdum886RUYBg3WWtTvQ9mMCpY3yr6FQyb2wsF3z6ij172X//131Zfe8z+4nPXi7SPWLb4R4dgyeBmuMdDdQCXM3OtsSXHDh9rs6dfWGF3fOGbNmDwBGvpyLa6xlY3jDO5KE7G9Ojx0+zCuVfYwGETLJ2lf1K5gHRc5uIsUe+4TjnluCV8U1n8AUgoMfC7wEfDzG4ID7xTafTbgc57gp/SL3jZVP6bZY/knwmfUpvmv/SSzb7wQin0xWpjMNrBdfLulPcJ/kCZLgs9TqCJyKc9b+ULvnKPCEu4gmKEgs9oOQYEgxTI/LCsiov6amq5JJETi5rtxKnjUpxP+bHA3E3i+0lUD9LCKw4c2Ce6C5fvYYw2yyhpFE5ytGzYy8Kob7YV5BXY4AGDrbG22bZv3ml7th6wnVv22tEDp62upk3fhtlll14pfthiD93/qF08+1IZ5zJMhMuhuSyVYxN6mm9+Xrt6jR3ce9AuuXie493mzVsUPs3GjRlvgwcOscOHDtn+vbtlzH5KBrEgxf0fTbWipaD8hbYzy8ceknAQgy/5AY7qHP7gLXQbe22YGSIMh1IPL0YpZxnWU089a6NGjrFRo0b5Eq+MbNGB6plfWOCrAegOjilGEeYYXpT7upoGP16XW+I5Ph4jz/fnyRjp2bOPz45weAg8mv0gwD2cgAZyCg+EK/R3tgwYZmupN/iLoo5Rye34zEa7gaV6g4vwdw6DYFSeu2I6UGjV5OJCGY7t7LUptfLSXvpdbgU5xfJFlp2WZ+0tqbZjyy77cOMWW//Oent7xSo7eviw7d2z27aLv23a+L7t2bXbDuw/IB6TLkNxkB8KMnnSZJskP33aNBsjQ4GjjI8cOWzHZCCgZB88eNCWs+Rq2zbbsWO7LVmy2PeP3PrpW+3LX/6S3XrrrXbx3Iu9/1VB1Z8TN6FJBq3UX+JjnLI5aOBgW/r6UqedsaNH2cjhQ0VL0o1TMH471C4p4x2SO5LVf7znHlu8cIH16tVL6VniJl5dkOXGGofjcNgHS7vA2eZW8WrhNsvx4AeCuvcRwA7yCFkKnQW6xgX646k4BCi+D7Lqhy/dhv49DXHChAF4gUtVnflANODoOeo7B+b4xdCidfSYvr372eOPPml9+wzwQ1faOoTP6khmgtDFmaEif1/+rvbtP7jPiouKZZTkCSZplqW8OTSgqvKkjRgxzLiQ9K1VK2yzDH0KbYa/3nnnnZ0zJTTKGZe8MxSvZGA0MTx6GFRkUgDGGWMiDT6+o1xExT5+w3d3MZx0Id+QXyy/u48uKNVd+XV9CgAOIyfhd+zA8OxKF+sT69DdO3NPfE92Z8RJuO5x/reOdLFd3fOIvz8ub8KTfQzr7s76LQmW0fE91EUWPMwy4c4G/z9XHq4rry6XHDe5L+J78H/alhjW+U3/wogh+SsNKjMj6QrPEEFLxbC9W9bbzvfXWL4U/sIspRPSQ3KtEl5N9S12YN9hF0C9+vayWinatSKqzBzW7ypneZb0kLMa0VlWKFvtUjiLKXr36mnvv/eOFYh5dzQ2KP+w7MlHpJSO+Ah1lEEu80vPyLOdew7Zm6vesZNVTTZ+0kj75M2X2IUXzLA+FaWWl6N8xBBGjR5r/QcPs4ZmMQfpB2kSgKzTRZBwNDE3AVdLIHMD60dbt/nFi0vfWGZPPv2svb9ps91z7322c9de69O3n8oP08isHeYseIyBdDG/Jgle9sek6DsbfVMROLRLTJNRM5QKlBYYGEswaE/YZ4GREdrGaRy+/EDx6JTACAUtldGqdKSlT5llIn4wOjJ8xIxy3TCRCzMC9CEzLoyiSZhJ0WCtPeteFy1eYt/8u2/bG8tWSKCssk0fbrOK/gPt03d+3r76N9+SIjjMahrCKWZZaiObm2Gm9JQrFjB3lU++rlzxRajj/YnT0/Fbr/HJt4i9hIX0ifgSOmh4/EneOswQLMJA5Rz4V34+R36yhCWsPZ40abpt27rDFi9+S20L+0PmXXaZwxZlBUWluqrSN6qjwDNtjvLBvqJsKR0uYFQ0fQP8MXxYn82IKIZWjpSJ/fsP2u/vvttuvPFGGzt2jBQAFAYMkjB6hVHgSoN+Hz681x555G6bcc5ImzptuISHvrXUSvmTIG6W4s6eHQkTNpf6zIz6HqFHG6ERjub0ETj1ccDxMGMiKKmWKWpXq9fNb2pWqgwpPrSBJQzMFra0sccnVzHz7ZVFb9nPf/aUhFal3XDjuXbjTVdYTj4KKCPmLHGTwaO6uJEq73u+BFdGasEh8JflP/mFUqhltKRnCG6VZj/60aN27kzR2Cevt/JyZjurZYif8pOPstQeRqSxJStrBZO0CsG2nz344Av2/LPL7aorJ0vZ6COg10jwYqBjNHPnQ65gqjalSMGW8dFmJXbfw/OtsGyY3Xr7V4SDhGVKScxRHOG+4FPf2GI18lziqZ72QQYRgOAEXgEtMC14H3WUh3bAO5S+sN+C7zi+6RFILuH0os9EYb8dDliru/wbD08uj2HCMzUxKEjfIeZeXbzILpEyxjpwRntDNoEWQv569wL0i/rxnigLF98ijfC9prrWlVLagnNjxvOhbSzbatH3ZlfAuYU9TzSTqSdLYTFY8MXFhV5HXCyO/QcY7PAReA48o5XBDfFhjlMvKipRHxfYkEHDrPJkjb3+6jL7YP1Oq5FCXnOqVt+Kbe2adX4Z7faPttsdt99pq99eK3p41GbNmiU8yApGuR/cgBHKyY1FNn7sRCmXrxr36oybOMEOHDykhqb5hnqWJr6/YaOPjHMccFMT/JrlMOl+khY8AQUOsKHQ06bOPpZyB7xcCVUjMe6ZoXFYqb2s7cexDJJjkAcOGix+Xmy//tXv7NxzzvGDMNjnwUEsvfv08Y3c7HFhYIfb04sLSxxGLKtk1gM5Qhtx8ET4MkerA083It1gZD9Jjl/gyk3mpaXlVlRcqrrn+pJiMBlji3hV1VWirSavM4Nbp06KxiRvmKlmhjtfsCsvr7CSolI/QQuDJFXSMksKeXlJufOSmso627F1ly19dam98doyW71ija1/d73t3bnHThw5bpnCnYH9+9lkwX32hbPstltutc/edrv95Ze/bLd86pN26SWX2oXqO25u59So6TOm2+w5F7mhfc0119hNN93ol0CyiZ27XrgQcdXKt1TvRps8ZZLddOMNfkkl+1toEyeVgdSgHAaxO/UHS5LY13LXXb8XTIrtPJX3xhuvyQjJtcGDBwieLNmTjJNRUViQJ7zOdEN/2RvLbf++A1Lq+8pYP+nHKpeVcV9OupT3Mp9JgR5y85D14vlKF/Rh8QrBMNQEmkvoIv47EZbkkMWEBP28S4bhAv2EEAYlQk4Jr/8CbYKPDHyGAz3ADzz99+Hmj+zN5Sts+jkzLCWd/TWc1oXOwEwMR77D59OEr1l+tw7LDXOyOHAgRQZbuh2TcVhXc8pGjx5pxaUltmKVZPnmzQBY2KQyo1FCJXA0IBoE0SggLIYnv0fP75i2u4/huOQyok82VpLzioBJDovujPjeIcElx4vpIyOM8WN+0RMnvkcX3/3ZyQjPfOKS33Hdf/9fHGmTy0j2MSw+qXN0MU73dkXXPSz5m7uurNzxPcLOrWl5XCyz+5NycX+S71lccj2iU0j4PxEe43SPe7Zwf6gaCunKR390WbqIluVbR/ZusyN7tlpRpuqKkBOz9JGEtEwpEyjbZkePH7OSHuVWyHS/wusbWpxBKicJb+EHMGAJigsLClQpUo6oR4YItUBMO0vv+3bvFqPO9qluNl0yQyAIej0hWE7TapP2I/3a9uzbbxs2VdmM6RU2VUZJmjVYU0Ol6scyGwkqpalrkgIjg6Rdgq6wuMxHAH1kQ/VnuRHrgRntQpmdIgb83vr1tlIEjiKCscFmuk2bt9gby9+y+YtesQWLX7XFS5bah9t3+kbwypp6v7ejltM31N58CQuO0+WUKkayOJq4RT5DgorTwDKkCKNINUkDbxXsWlVJRiczfI2slFXBS81UWokaGUAMM/GbY3dRJLkxNpUpeCnwwDdbCnST0hPXl5qp3tAryjYzAXv27LWt27bbunfftZ/89GcyRpZbj549/eQxjmT+2t/+rf3DP33XBg8d5n3vio+eAJwbpBHijMbDDBm8CMZQMIh4h/dQ3pk4deYTF+kB1z0uzD8oyYwm6Sk4hKnsIEQ6WqWYC58K8wt9mV9xcb5dOu8iu+qaWZaW0WrL1TcIjgtmne/7gFg2gEGCEYLiwLIM9sLQtu3bt0vRKrbysh5uEOQJ7+pqK620pNCP7qQ94NxvfvsbwTrDPv/5L1BL4UyGr4fmgjZmPVqaKSNb8Vtt44a1tnLFMvvMZ+ZJOKIAVUnRr7F29UthvvAhLV+0FGZkwDtmP8BDjC/WzjNyy2wLyg0KIbiIUEW5Yi0+ewfAIWZxmgULDJHMzELhBAY7G9lzVYdd9uQTz9maNTtt6vTedutt86QgjBB+yOjJZKZIxpHKcWNIsPL+oKdlFKpbXelJEewzs7OFv3nq+ya1tdyOHmm0//rBbwXzNOV5nfXqXaT2s3RGRi/7QaTssq4dozo9O88aWzKtZ89xUhba7Le/vsf69yu2YUMrbNiwPqL9Jh8NTU/LdgWYE5/SpVy2mwz3jDLbtuuUvbBwpX3pq/9kFX1HqM1S1ETV0CE3IdfSt1L0GsV/ZB53GSSOT45Ojk8Rz3AR12I4nvfI6/23mJ2n0H8BLv4anOLADJPzoSg3eHjjm3DGN0brnc3ur73yiit75VKUUEpDbp05+mBJrKPXwV/8p0c7oyx5+ouTnRgNdvoUD6X+nqvyYRSeEXYGW3xDOxxTxifLudiwzrG/jNajhMNXCScddAs9sUTJDxlRn7D5OCMLBQ5jPcMqynvaoP7DrKK0j61Zsd7efP1du/Haa+xb3/g7+8xtt/l9LOwBYH/D2ytXySB7xZf41IsGmQm74Pxz1W+VqiszjRmCVariNlr/voOMi0NffHmhDRg8yApl/KBklxSW2UsvzLdnn37OZ7nhNWzwZcaJE64KC4tEH+wZwfBv96VPKG8Ajllq4BXfoWV4FO1MFw8DyNGwc/ry9mJwDbeWplb75a9+JWMjy3r36mOjR452npOeIqM4LUv1HeDGFHmjMEKvjGIzXebKt/JF1rOkrki8h5lvjAp4Dwon9WakG5nHTCjikOWizLxWnj6h/qn1/Sv0jfMAfVM11Q7u6ZAxp2dutvhIapbXi30cxQUlViolXFzYThw9bps3bbZF8xfZm0uX26F9B12+jRg2wvr27mNz58yxL9z5OfviX3zBvviFL9gnP/EJO0cK8ZiRI30W3GekVTb3q7ghrf7HkMWgoA3oAxyaAA9EacaImCFj5corL5eRcr1deulcGzdujN//8vjjj9natat9L0tFRbkfagDe0R9+bLj+amvq7KmnnrF777vPho8YZrfcerMfzzxgYF975pknxaPzrU+/XsoDgzTLeTODOT0qelov9Q8HK3Aa4rChHBdfKTm3S3hX68dKg+sDBvRTX2PcRVqH56Fn8Y6HzhI0KZ5Iv+IcfXgGlUztVtxI/51EKged6g8yZlCQBD5Qp3Iog6/Rwc9ZpsY+J3CXY/dLysrtuRde8CXjg4YMVDhSF9mSGIwV/jBgh+zlsBWW47EnSKUIR9PtyOH96psqGzN2pO+1e2vlCukpH/gsX7q+d9tTourQgITHUQjvACcyQ1xynASPOquLDAznTDPxO6Ylz+4uOQ3lR9c9vefhP8+sc3cXvyX7ZBd/J3+L72Qf36M/m4v1Sq77/8adLe//6RkdZSV/ix73cfXonkcCn89I2+UQciHCn34LLjn8bHG61zG6WL9ogYf3s8MB1/2bO7121k/EyR+BUjfE6sTMO1psz0cb7cTB3dYjXwxa6kC6ymL5AHs5mAXglKra2mo7VVXpezY4BScrJ9+/MdJPzVhiQJ5wY0rzU79UAmWx/IO3nj0q7NSpU3ZcBg5H6PmGO2KJKTA6gDKHkYDCniVlkg245WUynKQY9q6QsGqqs8w0hClLQ1ql9HC07Qnbf/i4BOd0V/rTpdT7VL/qwwgGQoSZLDbpMgsyeco0O3j4qCv7n/jkp2zgkGG2e/9BO3LilF121TU2cOhIH6ndvHWHrVj9ji1fudrmL3zFFi153Z57cb4bLKvfkfBeucZnIVh6cuDwMTt+qsqqJIwzJZgypLy1yBjJlEDMySuUUlAsISeGg1KekS2QpKvuqBaCnxgpI+KEY7jwZD8I4cwsMANSIIHOcgBOecHoeOTRR+3BBx+0V19dYkuXvmGLZExt2Pi+GNh4+9rX/8b+8q++YpdddpnlFxTaw4qLgTRy9Bhfs9/QyPKmVMGfUd5wrCVC0jtNqBExB9RDuPvZ8Z14eCZ+nYFnSS45Do4RIowPx+EEHsOcMcb4liIlPDenwPJl7DGKyKWADU1V1lMK8rQZUwSTXHvooUdllMyyHsIh4OCntCgDqoZiQxsYXb777nsEl9esV8++NqD/IDdQWOfMxWCczIYQuP+B++211960f//3f7E+ffoorxSrkVLIoQhkyHGZjNzxbG2ut/vvvVuCv8DmzTtPCjf3bjTIsJaxIQWamb5WDGkJJprMMk6UF+Dm7RQ9cfIRG3nBSYQ3Bh9wYHkXOJGSykhfrvAhU3XoqTQy4LO4uTzHHn/sJfvVL+fbmre3SaAX2Wduv8Zmz5lpZT3yhBPNMmJqlAdKWJhF8tOJVCcV4IKQMC4kTBcdNMhwY+lOQUEPwV393pxvv/nVvaLJJvvHb3/VBgwqVz51ah93QjSofgj6dh/FA1drGmReFPazip5j7T//89d25RXXi3bbpcBk2OjRA1ViWFefLeVKlbAqKUDtKTKmc/taW0qZ3fvQy3bjp75k582+RjiZJUMl3yqr6+y0lFyMEeqJUolB0g6eKA8wL+y9Cg5cxIOb8d0V+MQ7Lhn/CAuzkziF60+BXXGSvIfpD8XAnwllhRki4IhRwvG0ry951Y+c7tu3j/dpzC863mL+Hp7wXj+qmFS+6wvyLK/CWCaeL4tUGGU6Xus3xgXGLUuEmI1wZUxPeBsziSh3GC8s7/KRaxXkbVd+4CKzf1XVlY4nGCY1VVVWearastNzraKsr5XkV9j+XYesR0m5/fRHP7PhQ4ZaeWmpaDLH75tgz9XkiRPtvXfetSOHDjvP3r17h804Z6qUyDI3HPwQCSlm6jEZJG02ftxkKcH19vKi+TZr1kU2sP8Qqzpdaz/64U/EXFJs+rTp1rOiQop7U+DT0Az0LPkCb6ivEw4q3Dd7qx0MIgRDJPigFwlXBRd+wwfg/TyZuYC/uTLYkWYzpp+jeh+y55573jfYZ6Zn2bgxE/wAC44rrjpd5TN8LPli3w73uTCKDfzYCI5jEAT5RRn0sRsdUujZd8JgALOCHIPP3guMJmYpUfS5MZ4nS3g4oQvZ2ljf5LyPgafc7AIrLiq3nMx8y88tlJzso/pl287tu23Z68vt5RdesrdXrLMdW3dbkQzPq6+40u68/Q676fob7fJ5l9slcy62mTNmyLDq60uDOeqXAQpmcdtEjyzfZOaI3+AKOMN3DFz2ITEbxTc/xljpMTaZWfYLKtVQ8IULMYePGGpXX32lXTx3jm3d+pE99+yz9vL8l/1AAWY1WBK2e9ceGS1P2M9+9jMZLu/aZz5zm82ZM0u03OZGa//+vRX/gC1c9LKMpumeLzPk9H/AnRQbPHioL6d7//1NNnXKJMGuVv2S47OJd/3uLntRyv45584QX+c4ZvQIllOroupnFSS8gAeCGwzeBZxyOvQXPdx10SxPyJKBPmjTfyTCPUHiiQHMO3+dcfQH/8fAR75RF5bgDRs+QnRYZ28sX2YXXHiBD+pgsJG907zSims7nu7evdvKy3sID7izrcOyJaMOHtgjGFQbl4HCf1evXWMffLjZjX6WL6a89tpriSqc3UEQyQwRFxkC37zqqrBXJvGdJ7+TPQ5GFPPCJb8np01OH+PwjMwa1xnPrbuQNrrkNNF1Txf92dwZ3xNMFN89Pr8dMf4/cN3zxhFGvXlGHx3h/9M3fPyd/B0Xv2Nwx3jRxW8IbR+R7JZ3sutefnzGeDy7f8PF74wq68sZcZLfgW9yOlxX3oJ9YsTAN3PzqicGRFaKiKKj3tYuedZ2rV9uQ4rTLbWxylJQUiVY2lJzjKNiUSib2tOtpiPLBoybbtMvvdbacoutlmU4UqxgYgwTpyKgBQ2fDRDOtaIgqVrpLY1WJMWsuaHSKo/utTXLFkninLDsthrLTWmxDil+DIZhNDBjUC9FP1UGCqOs5F2IAYPQzVQ9EFBiDi1iQPUdUrItz47UdFj/UVPsw71HrLT3ILvimutUfZaMtDpcGHVjJCtVwqCunnWoaTb74ouloIX9BzCjocOG289//oswvS9Gh/Dh8jFO/ti7e7utfnulMw+m7Fn/DcNhLWmVBBJCkHbDxFFsUQ6APxdNoRD30BMKZLnEiBEjrHfvXso3LaxXzs52ymQ0kxFPv0tFdcJxG+6Jk8f9ttgPPvzAdu3YIWFRr7i5vnRkeOKYY/IdJaNj9uyLHWa1EubAkWVBf7z/QXtu/mL7p3/5N5s1e64dOXbSMli2VVOntnMpYDixin5yHiR8AZ9Ya04bhJn+TMa3ZBe/eVz56GKY3pQvy91g+ihwjBCyXyHMZKFwZktoMvuVltogmB6XgrZfAv6oFRWmWmF+kR0/1Gz/8W8/sd49+9gD995vTbUNdvjAQcvLzpRydVqwZFMwMzCMONfa008/50cKc+fJ7NlzbPjQoVKYUm3bti22QApSvXDphz/+kZT8gYI5o4Qsg4FHsbQqzUc3fUmAunXbR5vshz/4d/vG179oo8ewxK/a65adjUGH4lTtShQzQSlsyFY+NVIKc/P1MaVd+deq7UG5ZHkIM2HAvaaGEeBcGYdFUkaBEUumUqyulj1Vquv2PfbK4tdtx/Y6GzYk3W64/ioZ3mNVJ+QDN3/XuWcfDDMbDn+BN5yGxp5G8Bp50sI2EFeyuMirsSHFcrJ6Cd55tnjhChlwb9g/fuevbMiw3lIKKgWzNN9PxZ4oRtPhbb4EK1U02J5t5b3G2o9+/Jite2e7Pf/sC/b//v1bUtCLbfaFoyy1o1p1aJIwbVbbpHhRv9xyGWUjbM17++0nv7jXfvzzP1qv/mOtuj7FDh/lBvF81ZNlchhUwj3wT3jhBrvPpIUBC33wNoI7eN4jLibvuUz+5r+FeEEGewynNU+lcE8vxFeO/PDfqAtqtp7yjr76Lh7AyHuWFIIctetfvvNtu+ryeXbdNVeLP0khVh5kRXRcLEOhiRfKSNQtofh4WQmZCa0dOXLUlWvPSP8wJJgJxUhnaSOKOadtMcvBrfut7cJbgaWxqdYqq06KVxwWLQuvZAiiQ2CE0G6We3IEN6dOcT9Ha1ujDPGermAfO3xSmrXwVv06ZcI5tvCFVywvM9d+/5vfWkNtjXhMjudtMnrzZaSny8Dk6Nlf/PzXtun9jXZMZc48d7p9//v/qnrImBUcwuZ8DIRsKWp5Ju5ut3/pc1ZQUirFdaCVlfa0p5541mcuUOT++Xv/ZMOGig79bqxc8fd6n81oamzyWW4fUJChVVSYZ4UFgbdGeAelUyasOivMWMiwF9wwbIErRgk8oFnGdLae6K2vvLbEHnn8Mdt7YL8vK7vu+mv9hvWUtA47dvKwL7XJyc+wE5XiQ6oTA1scfYxSz14LZqvg1cgT5AZ8FprLzyt02uauEerCrBUDb+wDgo/4hYpqE3eqMCtSLx7GTC5LP3tW9FbbitxAQSbs27PPN5JvlvGUq37sWVZqUydP9j0gE8aP9yOWQVlXvoUsnHjp8FB92GMHtkF/yCOngwTeMSgFrQAfZB9GJKcQcqQwx6a7/kY2jIbJsYQNnGZk3k/pEh2y34U8C9T+ffv22/33P2Dz5y9QmGhD/A2DDMNrzkWz7fLLr7DSskLhT4OdPHXU5SpL3JB5//zP34P07LbbPu0yE1yNy6+ampnha7N/+Zd/t0984gabNmOs8+T01Fzh+Sn71S9/48cP/90/fFPh4lXqf8pXC4V7ka6gx1aHATpQJy26C7zE6d8dOpToU32p4ER48OgyDBCmCp8ZMGTPpjiOl4PHiGBAFiOPZcQM+rHkmwHGo8dO2Re+/GW7Tm2Ye+llKkPlqAy/cFEKT2p6u+BTbK+8+qqNHDFKekKF6wnoO+vWvGU1lUft6muusJ59+9ivfvcbe1h42yamlCJZdoZREhtCo+IzGiXeqfqOj98Jo3GOQInvOJ7J8UM8IYQQCBfDyQcmE8Oi451yYxjxkj0u5qHcO+Mlx092yelwnWkTXiFn/Y7zDe56T25fsqP+yeFni/M/OdIkp6Mu3fPpXn5ym2I4zxiW/P1sLn7vnAXsFjd8R6B11SWmSY6bXPbZ6tHddf+GUQnRdU8f3cflE8Kpm//Qf+TLOxjB0q1glGx8c75tX/e69ZGild5cYymMBIlxinSc0NOVAcZJfUeOVbdl28zLb7J+Y6dYe54UKln/LNUADmnK3ItS7hIL1iKcB3ZZjLhIoDKi295cLcNkt21Y+aql1hyxnLY6K85SXJi3uDdLTOrEvFnDDtNEAKWrvuGip9CWwqJiq5NQO1bdYKvWb7GdhxvslOT5yQazEROn2g9++nPLLiiUQoRiKOU/p8CPvGQ2Yc26dbZm7Tu2c88em3fZFTZ23HgbOGiI7xnp2auXjAAp7WLcjGDgUDpQtGB5Ab/CCCYGCZsBGcFkyruqqtLXSCMAWBuLEsOmwX0q5+TRI85sYOykQXDQETkS4MCrtLRUwrrET3jhRBr6lpF9DCOUix4Vpb5efPiwoT6lPn7cGB/BhMkTFwHECA2buhubWiRocn1UHOOtpq7JvvXt71qtDL3f/O4PvkyIvqlvaFY9c11AIdgxknxkWO2kfSjXMGrQBZ6UjHvdHXDpju/8Dl5pUC4JTyUfhfkSFMkqhbO8iUvvBFUZnlUSzJw6c0yG1UEJnONWIuFXkNPLtmzaaT/+4U/tuquus3/+9vfs9PETdurEUSkMTYIl58Y3uAE7WH159OgJwf6kjJCdtkAGGUupwuVlwo+RQ+z2O29Tf+f40akoBk1NbYJnUVC+1VY/xlZ5bnz/XXv0kT/a9q3HbPTIdClPgxQvzQYOLLMxYwdI2WCJF0vfwn6erExO9WIJloyudJaSYDw0+pIfh5yUNWYqVBPhdq76tlB9JAGm97dXv2MrV66RoD9ue/ZiZJldcukkKfxjbdCAMuEHe5dQLpol+GoEc3gq/UT7g9AF1ogP31gvuFIeJw01tCi+6oMxlJvdw04dS7Ff/+IBKVnV9hdfvM0uuHCilM+DUhaYnWuU4GzxPSiMnjJTx94TbmEv7zXMFr6yzu69f7H9x3/8yiZOGG9f/9pn7dJLhtr0qf2tse6YDAjaCd+QgSWFOaegr9U29bG/+tr37aJLrrVLr7hJ1SqyxjYUZi5S5KjVdjcsaR+4iH3InUTMyGJcAT2EP3gIbkYZGR30miw/k3GRVwYecChBoR8UKO/4rMAzjBK8PuPhXYS1grOCcabiZquiv/zpT2xgvz7211/5K8Go0fOFdhTdy6aMuPzLKUjvGCV8Y3Yvlk2d8SIzO3TosIyHJs/DlwNTboKvkj8XJDKjwHKicM+GFNx8KZLiiRgbVVWnlI57gzDwgpLuAxziDb36yOAUnXDDOHyKEWuU4g/e/9D27Va5tW3WUN1hxXn5liLSZOT9a1/5qg0e2N/zzcrlqPCGwNuEmOynWL58md37xz+Kzo7YHbffbjfffLO3iROEonIHP8+RIbH07VX23X/9d+tR3tumTTtXSnSLLXh5IT3hew2/9KUv2NgxI5U/hn62DGaWP2HQhzs6MoS7DBLwjQ3sLEVi8MB5CXInnZmmaq8bjr1n1AVcYHSa5VmN4ncFRUVSzDkW+Yht2brdtny01V5/Y6mdVhtLyoqssFgyoE8PGzZqiPXu38vaBesTJ09YgQyJOhn1hw4dkOHY6PePlJYxO8Qxtjl24KD4u+QWM7Hex8Jh0DEnlw3aHF6AEYC8aPBBFvaHtLZ0+KwI/C9bdMBm8J3bd9rLL833k8nAi5nnnuuX/k4eP1Z8R7xa7WJDNHtQOI7Zl/1VVolu2bPG/KKktZAFXsc7NIOL/DzuY2RGmQFAP3Ja760MQircT/sTzPzUR2hGYXxLEXx9747i0jDCchPHIDNbxMw1sxrPP/eibd+2wzepf+ubf2cVFT3FV44LEWSwprf5cdO9e/X2vKsqK+3Xv/qljRgx3D75yZtd1mGwcZBAuxu1Wfazn/5CrWi1L37pM3oic02Ga4m99+5Ge/LJp+w/fvB969u3t+rCAS/BqKGd9IHLMh9VgGcyGCZ4QEhy4Awehzx3nqGfPlMC1SZ0LYgRXYbVG/AiDpLBp8g4x1BhEMjj+kBbm2hM+hNCRjCCb2bnFthv7vq9LVjyqv34Jz9TPxUIZziSWkagcCMlrU04mW+vyigZNmy49WaGTGkLcrJs9apl0isqbd68i62idy/73d2/t0eeeNyahUvpDJixp4RKJvvQoPAemWBkMsnf+Y0DgYI1GH4nu2Qmm5xXzD/mk5xvdMnvuPib+NE7dOXDp/Au2J/pE987PR3o7/ovVMkdv6OPDoRIDo9t+DiXnPZ/62Le3V0M49kdZtElv0f3cXU8a/oAoDNc/O5xIYDEb/KNHndGvISPv/83ztPw92fSJn+L7ozyO9uanAd7Sjp8udbhPdvs+P6dltneYJI/vlGOjZBMQxKPteJFKClSeJlt2S7m2Y+z14uLrAFB6ssIKIP8XbtQrmKGIcQVcqZmUyQ00rOzLa8A5pNixw/u0YcGGR0i6AaUSjFzxUcoiwcGI0TE3iwjpby03JkrFYK5sg69oldfaxMDq+jd28674EK76OK59pW/+YaVVvSw1ExOGJJwk2BcsWqt/fAn/20PPvKI7di9V/wl2/7iy39l86682vpLifWlaBIq7BthhLZBzDYlPVOKWJrVSpCwsZ2aoXA2trT5qVUdMKksltyIgWaxcbK3LwWr6NNPgq2/jRo73qafe75devmVdvMnb/XTwW785C02a85cmyLBPHHyNBs+epz16tvfpk4/xwpLyiXcjtr+Q0fsxKkqKR2m9OfZd//lX+0Tn/iE3XHHHTZ7zhwbNGigBDTLe7J8pJGRQ4QdSwpYFkC/wxx9pMwVvDYbOnykPfPsc8aelAkTJznjZjoZg8ThqfjwoKDwBaWPkdqQPqxvx/1ZHEs8k2kwOJY1sEcJoSDlWco0d260SVkmf8IR6BzpjFKdnc2yJGYemFFAyUBpz7eeFf2spLiHPfjAo4LDpTZwwBBljRLNscRSXFiGIOF87Ngx5cOG11wp9FPsxps+aVdffZ1ddfXVdvU1VwpHLtQ39law16PFy+LOAe4Y6Nmzt9XUcvRnqx0+st9+d9cvbfuO4/aXf3WeBGyevfvOVgndk/b2yv320gsf2IQJ/fwmelVdcEIg5sj4rbf8gp7CC/YcCUfSOFkmU8pRgQRfjpSQYikyPfQss0MHa+z9DRhbd9vzz2+z/fvrJWDNrrl2gn3jm5+2qdNGCq/SLT+f4ycrBaNqCWtmZ6RsikYZUWaZg6+L1h8KhfdJgtx9iRzv4k8sqepoV53acu3Zp5bYihUH7Ft/d4dNmTpKBuwxGbiie2VOn3BEd0NDnfpNxlw6s6V5lpPf16pqU+ynP7/PPnvH123ajAsdnx574gEbPLiHDR/RX0IXo6vZjsrY2XvguGhFlJ/ew+5+YLHtP9psn/rMFy23sEJKvvo1VcIbg8PLFF6gSAllQvXVHvBISgZCn0D/pj9XIIgk5zimfy5XxTAcTz0PfdczeFfPwp/eQzD/g48hz8415Z3fg4v5B96mKstnqJxd27cbl3BeeslcN4RRcIga/gvpPa23JaQlMOSfVJZ8oItUNyCgW3hbOGo0KI/QN82iL3y2RHSDosvpWyjjzMaFAxpY6tnsgymMRpMew4RRaRR6luqw/AVDlZOcGupabPuWXVYkJe9c8Z87PvNpGzV8mJWJp7+9cqWMhpd9WdNM8aBwqlCb8hLNNLNMzEQrZTZ+whjbvHmzL9OZec4FvmSyVQY+x9zW11YpHQcX1Io/97F33nlP8Eu1b/7tt+yyeZerTWG/2vETx+3DzaKlSRNc2WbQxtst3GIpIO3xmWi1B6URfMAgCbpUGJj1O38AgGAND2PZFMuwWOrGSDkDFlnCTWad4ItsPu/Xt6/aNtNu/sRNNmPqNOtZXuF7Nla+tdp27NhtO3fstVMna23ooBGCyxjjjhU/OEMEBa/iuFoht8oV/xcuMyPD8crsLYib47kx3pfcScEuKGDWvMDKSnr4Uq0S+d49+/m+kV4VfWzhy4vs17/4jR3ad8jmSkZ842t/Y9ddc50NGTBIdCmDR3Vmz0qWeD40jyzmxCefzRDNinxUF+ADGFzDdni4UQHMWHmgtoMXzMz5zIA8+MaMErIA3ERPRVb7YJsPbLEZOwzQKangG40bTnILy+bwo0eP8SXD48dPsJXCn8WvLLa33nrLhg0fLPmJbGn2pbR+8a3yqehRYewLfPLJJ61Hjx42cOAAldnkNAw/Q76Bc6++usguuGC6tw3YcocMhs2KFStkKNbaAKUL+xMxmtjPQquhOQACxRIAXPgil3gkO6dDPYEN3sP0B/904yWRxicWZEQy849WI2jBqTx/ZA8rHag3e8O4/JK29JRB8fwLL7lcGyjDs2tyQslEu/TJgQMHRTMlVlRY5LgNWe/bu0vZNlu/fn38vrd33nvXNrz/vvQCwU9p0z7/+c+7UZLs+I2nABqS/Du6GE6rHNhemZBPMgAgOjo2fovP6KLREvOPz+hBvJhfzDO67nlFlxzuQiHxm+eZaZSf/iV/j89On6hT9LjkeiR/i9//r+7PpU2Gyf+mjP+pbt3Td88tOV54Dfkl98H/tYzoYroz4ibVIDk8Otqd7MjjT+PFdz0VThKMhUwRRqaMjpOH9lhHfaWltTYlRv9SpJxzmgr4zZISMVeRIGfZw8x27JRhMniQFZSUWLMIhbFvVybEpGmBK7WOO8y1qEwJkA7hOXHhFdmZqdZQfdKqTxyxbH3jtK9MMXqIFqbnI5aqGwozClWzcJzZk1QRcZoElimu5J/liqmXlPexrFwJwhazi+Zeblt37rUNH3xkry1bYb++6x5bsOhVNyAuuexyu+W2z9qnbr1NhkM/N2zYEeMb0/WeJsbNiLefyiPfyPp4MWT2rmTK8GCqnlHwLAkHRk6Y5WYau62dW1b1Q/lwMAC3zDNudbKyyqpq6u10Va0dOX7STlRWS7krtH5iTkOGj5IgnmLTz5lp4ydPkfFylc255FKbM3eejIgRduJ0te3ed8DLnjhxvJ9KgsB1QwJIAycEiUCMcIYpIlzoLwQvGwdRmNh0x6jWyZOn7dnnnrdLLp0nxipFUOkYQUYQxOVnnq86h/zI3/GHfuhG39EnuxjWnQbBRQQi9WLkihEvZiF8n4/qwTdG2+B/HDGNAVMnoZstAV5QUG4NjTKcZUSWllXY1Knn2paPdtgjjzwpITjWT85hj4hfTqj8EArkQ57gKKeSccoNF7mlyQhuE57X1lerm9iMW694LHFhTXKHLyPytcnC5C1bN9rd9/zaTlUetS/95RU268LRNm78UAnHc23OnJkydoZYYVGjH2Hc4cPqMuyEA5ul5N3/wHw7dPi4jBuEdoZVVTZLAWy1o4dOS9E5KKNmn73++gp74fkFtnDBO7Zh/TYbMaLcZs8eYV/4whUyQOfJUBgtQdtiVVVHZSCwn+C0K/x+xLTgGI8RRhmLG37pPsJ4p82dmzzpQkaKG6W0NqXb737zgK1ccdD+9hufkFI5THVHyRT9tnKSEKfChA289F9Y+iN4Zvax9tRS++HPfidDPd8++/m/llHHaXRpdu+9v7cLZk3yOh48tNcOHj5iJ081iLkUWEZ2ub39zi57Y9U2++a3/1MG+GBrak1VP4hOJNLATU4Cc0EsHwa38IGPwKF8uZPjZjAO4Cv8ijgWv/pv4R6yzH0SH+UVbAQ+Hs+/KFAfQh6RX4ew8Mp/HkImThMoftz5snfXLjt65LCU63mOc8TyfOXdKS38izz58yD5UHYsv8tRV5RxPkCLyXkFxTvVDREGHthHwqxHQ2O9hzH7Ab2zOZmZWuIwGkt+8IeCggLheVDyuS+EI2+5rLSmqt5PcLpkziV25+2ftfFjxticC2fZlZdfZhXl5XZU/fjKosW25JUlwo9sGzl8uNpaI9hCI8x6myuVbNB9950N9t67G2zORXO9LpWnTji+trez1NYsD8W7V1+bL0OHmUz2sc0T7K6/7jrR8Wj7cMtme/vtVaKzCx0GKNvgIHyBvYPkyW/4H33Mb9eXHELAPsyWdQ1ywBtDepa0+XH9xFNajGaWrGJcMMNNP/WqqLBxY8ba5fMuk5Fys10uXpydlWfvrFlvq1ets8MHj/gJXaNHj7M+khscB1xYWKL6cAcJMznZVlhQ6IeLuK4m2gv3E7XYQSmc1ZIBRYVllp2RK6M224r13qtHX8uSwX9gzwH73a/v8r0jvXr0su9+55/s1ltutZ5S1P3YeNWcgwDAqYAbCtE7bUBhZjkz7Y/HiVO+z5Y57rDHAcOBJVttgiGyA3xiBQL0JaiIvuLmdEgNOCul4Mn9QTJk9I09noKecXIfdEmezPzkiWdGo4d+ULWsX/9+foIXyvnRY0dt9ZpV4kcdUq77GfdDOXhE1xhWg4QLLPfCwJg+fYbLMOqM7KmsPO33VS1cuFB59vT9W/SnG1g+iNVsq1evES+eFOSIPDBxXqjGQz/UmTrhgE0nfepLdOAL5Tn9e+RAy+EjtBkGHALXgdcibzCSVY5HD/Tpd7Ko/r6yQ7gIrmKc5qnvDhw8bOtklF80a7Z0qxY3JIlPF3BIwuEjR9xgw4dZ9Q7bu3uHr9Do3bvCyoQLa9aFG93VNZJl6r/kje6RYUSPAxEAphOKwgKDC0gRgYzHOdLKEZdv8Z3OdaJT+uRvuOTyYt48+Y2LcWMc0uNxMX6yi/FIF5/Ui7ix7Ji/56MsgqAI5cUnztO4UhMcv5PLJG733/9fueR8k8tNfsdRZiw3wr/79+i6v7tPfk/4ZBdGyrrCKCPCEwfDpG9j/8a4fI+/k8OTn8EH2CeHJ9e/u4vxoqMPu9LwjbyIx1hPqxVnp9vOD4XwDdWWy1S5C4FmJeQI3CYfxURZ5RQtTtfy9or4jledsmESKm3CbZYEsZYYxZ4RFkySTNY/I8QECxSYJuAiVG1jbbTQavzwIbZzywfWJsbqlxUqD0b9UZoZ4WckkJNvOpi10LNNeClxaLDqhtYOeTHStBw9U61GStfegyfsrnsetudeXmKPPvWSbfxwp8278jq77Y7P2ey5l9iYcRPEJIp8tqOFIWTy1APm5Yql+ofXeEQu09ixH31aWO1nMz0jvDBwoMlpYWqcz6aIcPRECEp4qL2u9AoeLBlIldeLNUjprm1otHoZA9VSjE9X1/g+DzbsV1bXusE1REbJvCuush69etvjTzxhixct8OUJ06ZPd0URXsGoOJX15QkCJsqRmiDGLGNJQskvD1QM4iFI+g8YaPMXLLITp07bzPNnSUgxU9Lmy9ZwXTiDGiX8UD+FI1NDQyP+RB/j8w5+x/foIg3giMtIrR9dqmcMD9HD6KZvyhZQmblg4z/7KpqbhXPpuYqTYn36DtAz0w2TZTI2F8rQZOp/woTxfHYm72UKNzndq6a21keMGVlu6ai3moZTwkjWUatvvW+yheMoDtAGo3ImpaLIHn/8QfvFL38hRaLG7vzCPJs4eaBl5UlhtxoZNyajMtVKy3Ns5JiB/p6ZIxxhzYtwhpk7Rgx37zluL764SkrY+7b27U22aP4m+/CDrRK+e+3DDw9KODfL8BhrN33iQrv+hpl2zsyxNmnyUAkxwbadvUq1boDkcWqclISocLDmvLU53OXDviP1ktMlS4J4JxI0A30xK5WWzvp6Cce8MhkNGfarn99v69+tt3/6DgbJYPU9/cgSmXoZZawfV9+wJsHYiJ8h2idtLxn94+13dz9jb7293n7y89/qdz9r4Bhk4faTTz+qNg+UEQnucwpStmBSJl9hdY259ovfPG7Xf+qLNnr8DOFTuh9Fnar+QUFEiXDhjPgSMoRlP+AVrUF+BdkEjoBDvEfZFmVXDMcl4xs+urgcxeEInFQWtEK+/Pk34YXLPSfsEBZlNpfsQU/NUmLZhHrssJSMNavtWilf5JnM/71sfwvvzOA4vYQC3UUawoW6Mvqf7qc84aK8iLNIrFd3I16GG4MNLAtiORcbst1QUd4o6vAFRq+pCntU4KUob/lSjDiOnMsBWTrE6klu2d/20TYbKsWQPVclLImtrlacJhsxfJidf95MKc+FtmHDelu8cLHt3bNHhvMs5d1udSqb2QhmtidOmCxje7eteHOdjR83yvr26SXezolh0G+t6ozC1u5r5t9Z947t37fPzj+f42bznN/27NXThg4dYk8+9YQdOnhQBu4FXgeUWnADfMZYdXnAU21kJon20l/e54IlBkkn4OlTxeXocKcP+kc8mYGjeKQ6cGIzNydBtuu9XnAFvsWFRco7y8aPnWS3f/pOtfuA6HixrXjrbRlf623WBbPdOMnLLRTP5bS5DjslxbqsrIf3MTNbzGCzD2bz5k12+nS14kg/as+QYdbPcrLyrXfPvoJ1vT3zxLN291332KH9h+yyS+f57Ah7R1g+2aE2sjoBpRVY+CZrWuayN/ADcAiF2Nunsqk/OMBH8KqOWSefkeK0TIx/6iYmJkCBYxgcHCTgyrB+s68FfsHgDMvdiF9SWi6aDns98/OLVGY4QAP6wFh1nivYUx9wmNk84D/jnOm+kb28vMweeuhBW7tunU2bOkM8ucxqazGkmLHK95mVZ599Trx8pPNr52XKDLwGlqvXrLCePXvY6DGjnTahGucBKn/+/Ndt6pSJiiuZWlfn+56KSorcEGdQCnkSjDLRsfIkLXDiG3LR6w8/UhicIfIU4BP+T8RniNH5ATCTLBdvjPyJPwYESOZJVYrLZr2D39DwYNHXo488Kpya4IY8lxKD1xw6wB1q3JXFiWPAg7EkZmN379iqrFqssCjflwpyceL7H2ySDBL+6nva5z73uc7lW8nMMHpcfIZOCoAlLgCJ7zFtfI+/cc649B59MtOK8fAxLPl3dMl5RJecT3yeLR11Plt6GDOdHvPBxTidbZDne8wHj4vfY7645Lz/r+7j0ibXLdl1j3+2evyv6pPI/uPiwhRwfI8el4wLOGARXXIc3Nna0JkfGM7/iTQxPLrk9z91MX0oQxBwZZM/9YyMkjbLF787vn+XVR3Zb3mZUvwb2YSLAiHlV3E5ho60qXiAQV3VlGY9syRcyrhYEeKW0s0nln6F03vCaBFKfpqEQYeejPQLS3zpGGXv27XDmhOjeqzXlMbiy6ZYdsVdKC0i/pa0bGsSI2iQRdMow6ehPc2qGtrtRHWjnaputs3b99kCztffusc35GcXltk5F1xsn/vyX9vgkaNlEIiZqHzyFs9TqXIwGZXROUri8Il0KwarcAQq9ItAd7gRR54uC14tUQDHbcJ8YMqMLvneGAk+j6/8ausbTbJLrQ6wp2yYHHlyMV5RSYnPiGD0EF7PcgTBcvTYcXbDTTfYbsFoyWtLbNny5T47wHR35CswXZgioy+B1riLoskFo5/+ou/0C/cRUNd33l1vM2deYNxRosLUNoQ5+BHoNwEK1SU8aUd8Ul6yxzleJPCaZ6wX4TEeTD9ATnHUt87gJZSAE0ITXHSljTz1z09gY80ujF/xwY1Dh47qaS7UpkyZJiVhhT319NPexiFDBrvgZvSOPg2XJmZJ8RD2CAcbpRyx8TwobNSVkcAcKfcI2kLf23LgwH77/e9/bQ898rQNHZZnn/v8NTZ1+mgp26q5lHwEos/nUX/FB6bM4GRmslE7U3kJb9u4hK6nDRgwykaNnCjlbqT6q59dfc10u+22q+2GG2bZNdfOtDkXz7QRIwdYeVme8qH/6tTmxrB3iSVuajlH6zIyTz+yMZJygRmjnSwdQdnCsUQHuDNwAC8BBixd8xmnukYpsKUmXdMeeOBp+2hzpf3XD75m48YPFj2wIZ19CJzGlOunjzGDxD6j2lpGS9W2rCIrKh1qS5Zts/sfnm9//91/sVHjJtuxk9VWWVMnRafRVr39lvXv18MGDuorOLOsCNu7VEZ3lt17/8tW0WeMXXTptVZQ0kPfJbzV99AIimXAiaBYOa6oXxi5BgkiHvILhRy8BqciT400i0vmqwGHu745HcKfPVzpGHiAzlUuKEd5UaElHbQU+poAaDwsU+EHF1DmZmdbsZSeF55/zj5x002ep6Nt+C+0g3fK5i/xTna4WL/kOkIH/OSIVRQZFHDoFrznyR4KjCJ4LjPWDEJgnGCU+EyKPAophgx0AHxZ9oTyyBI7EqJMnj5ZKaW72BVvNjMfPnhIFJZqsy+c7bPUzIKjFDHjwnHHk6XwXXLJXJplS155xbZJURo6bKgU8DLBjdmXbBkQLVZSXGKVp4/ZuLGjbNCAvqpTm+ihXk2m3wRpxWWUffy4sbZo4SIpWoV+WMigwYMtW0p3UXGhzZhxjvO4YVLgsgVjlFLK9aVDenFjUc8wG4JSLFwR3sTb3gP8gWYX34m8iy5nKSA0yx4yPzZeCikw5eAQZFSBFFpkFroO90WAiyyX+u1v7lL7ymzw4GG2a9cee+KJp2zatBkyTMZKwRQs9Y0DM5B50BGoeOrkcTt58kRQ0CWvBg0cZUMGjRBvKLZ+fQbYzm277Le/+q0tX/qm9e3V277zD9+22269VYbbcNFejdN9qZRr+pY8kFGO9+CxXGyr81X+wXfFB+G9UfZgWCDr/PAYtRn+j3zCEGEzPXs6Nr3/vi/Ve+jBB+3hhx72m91feOFFe+7ZF+zBhx6xZ597QTz2OXv+hfn2wovz7ZVXX7OPPtrqx/bGZYKc9MY7s3bJg2HMunLPCcuyrrziChl3+/yumMPi4xwKAEyZyeYW+ZLSElu4cIFfuhlmO+DP9FeKrVz5lnh0nuA92o1gaB3e19zYLBnwlo0dM0Z8doTPHIK87773jv3ut7+RTBhqFRW9VI+ADwyUAizoIfAEKtlFj+ANT2i20/mrwoAzP1xmMZsTBiadIB339NNRLbwz80lfeb4KqOjZ2w7sP2gfbt5i5808z+OhA7HkmNmU3TL4OVUyNyvXB2ezhNM7tm1R7q1+8l2J6O29DevlN0g3Eg8QLnTOlERkT3bekLOE89uFRdIz2UdGynsASnD8xsWw7t95jz7ZJcdPfnq4GIP/CXKBUPkmzyd1Gj5swCOd4uiPZIlUZ9Q/2XXWIRGcXK8YH/9xdfu/uLOliWEx/876JLmPS5fs/yenWJ3xzhY/CKYz4URdogBFuPANphFd7H++xzTdPc6fatYZvxPP6M/W7mQXlxK48+xIR7iUb9VdKpVVHz1oR3Zvs+w09WFbGKVohaBRHMXIEJYpqitp2FwJPXKMJ6P+g4YME9MrFeG3SgGqkcWfK+JH0IYRBJhqg4Rrs0uHMBLAcF1edpZx3DCjeix7qqytt/pmCdaCYmthpJaZl7xSO17fYQdPN9qWXYftvS277d3Nu9xv2LLfNm/b6zMlM86fbZPPOd9mzZ1nt37uL2yAFMJ8Rnl8+ZXqAeyF2+ylcPmmOlE54BL6AqjoA79VR+rtd67oN4yekRkfPVUexI+ePqUPXeFJwDj2kd7cCEFRzpQgYJQO4QE8CNN/iqt8pXgyQgWcgTf1Yz9MTX1g9BdccJ4NlbBeuXK1vfjSyxKOu10QsgYVJcSPvVSlYcDsN/GRdJVTXV0lwVkkAdUqgZmnfhpqf5TgmSKh2rffACkKrRJcYZY3LHcJ9efIQVxsI/mezUX8ji7iI2EoSPFbXEoUFfqUDgQXPsCCrw4yxYNZozTyjPzKDTjhR319s5WV9rByGWVTp021jRs32vwFC2yPmPq55870tbfAl5Ft8AyhxtpeYIQA5NIzR1zhFW16/LEnfE38IgnERx95wHbu+NC++Bc329f++i9syOB+1tbS4GvAG+pSraE2w2qrUq2mqsNOHGu2rR8etJVvvW+vLV5r819aYUuXvGuvLlpjzz3zur34/HJ76801tnHTRvtwy3abPiPfiktlPKTXiY6qhY+MSNeob8PdImwOhkZ9Zk5w48Q3ThPjZnRgwsgt7LlNyoWvZxYcUTp8qU4Whna4EJE7SIBreweKaJ5osMyEAvbjH93lp3h977tflXLV25pbT0upPa4yUn3JQXOLcDydp5Rh2QotHeqXDJajDLH9h9rsH773G7v5M1+2c2ddZIeOn7R6xTtVVeP9wol0R44csB7lpcayhazsIuFutr3w8lt28nSa/eVff8dK2WsgGeQXjwpPUTpYB0+fo1SCen5cufo6OH0gjDdeFcH/EvTFM9IYT3C0i+aCi3FiuBs7wgs/kUi4xWZgCsEICQTv0dwpleNlNPwYnaTOSuzLKwb06yt8ediu+v/R9hcAeh7X3Td8pNUy72rFzGTLIDMzJnHsxGFuoG3yNO3Tpsx90vYphtpAG3TYMcYYM5NsyZIMsphpmXcF3/935j7a0e2V0/f9vu/cO3td18CZMzNnZs4ZvPoqP6Di6Eip6ABAldPnVOvT01EwAclfqrso0fQVpBWE7qbyHygMEjHL6PVDhtPUUEzwEopRGl1GCFXbWlXjAh884/flqHwZDWfkvUQ4qyUM1VbX2OqXVtvZZ5xrLU0Trbd7wBV0sqOvv1vxDVhDY40tP2GZHxv7wIMP2FNPPm2nnXaWFCW0dW44Z4S92k5bcZIU8dlKx6B4M22KT8oWeZI2wKNskA9nSTDbtWe3L1thkAXFmraRjeLf+MY3/DAPBLaUZxyCQNqTIsI3bSJlCS8xKHG0/eXneauAAl7JVw6V6OmVcldeba+9vlHtAgeZsHeN5aMlEnorrbu7w3kChY/ZGPq/559/1u644w779y9/1d73vg/YJZdcZtPUbv7lX/6Nbdy4xRYtWmLlysfGpgZiUz6z5LJdCleb7VWfxl0djQ0TbNb0BdbSPEUKyDS775777atf+ort3LbDl8391Z//hZ1+2grjLpEhKSCMonMHF+0C5eD9sPqGlK6cLzyF/mMmKe0DGXR37oNCCUNwpt1gUI1Zs9dfe03l96Td/NOf2He+/d/Gzensodm1Y5tnFiee0W8sVLquueZtNnnyNFv50svWPH6SrTj9TD8l7NHHnrCbb77Z74NaJEUBxcRntFQ/UCggjUEE8oLqA99w1PsF519kp5x8qvdhd911r4pvjM3kegEFYDnfk089aUuWLnEepUxRuFFqaOORPZafdLLyhL2SahdVptTPpxSG0zKbVAepepwARxnSpv/gBzfZjOmzXXmkDyYPk8KGgpwUFORi+nTnH7dJdXWkHfJs0TdyAv0QBwOo/ZVS4n4UPvmnFFQH/Yv0o0DyLn6VLQNkzc3j1Wb8yC666CLvkzhpL5YW0p+3jG+xCin58EFVRZkrJeypXbJkkTWNH28vr1vrMyV+qJTy2pUSCAtzPAj34kYS+pJJROdu4T8gcBwbPirbsVDsDxjNjrw6psE/Bo6lJfmjENzG7VJhJn9vwi2I9buR7jAAdL9VWOB49gFv5Y5bbkazy02x+/8EwlcefuRJ+kZwjtiPlDeNLoB9XtZAhMsNEGFT/qUw4Vb8/HUQvhA2qSQOCgtWNfc2Vp1IT+seV0pKDg+pciAoUFHpvmVEChWXETm9uVxHxWDWg1FpTlNhTT6jT3QsnMlOw0QnSYVUzfPGkVEvF+yVByjBLD0a3zLRFqgRZPN4R8+AHSmtMHVR1jl42DbtbrUnXnrN7njgOSkjW2z99gPGcvWKhsk2ff4JtnzF2Xb6uRfZspNPt0kzZiM9WJ3w1TS32CHhLlFjh9IEf5KHiaXhUb0rKb7vpSDQU44prxMfI8RE9rp/BfY88Se2/Ev+83IIfk/ClxQONbAIb0kZSQI+jSxP/NKA+WyF/PtyFgluCDestycGRgMRehC4L7viSjvQ1mYPPvSwBISH1JnWSMhUuhUfI5J0ThxJSRlQzGk6nQ5jnI8OTpg0ye6571cSkMf75voOCZapMFNqHDw98Z4+fJSy4AGaMQGjfaflWCMdKfnr7y6gqLOUMOMjqEQmkwQt/CaBy0eZcPWygjhGzspdOGFJAidDscfmCuXHc88965cr3nf/ryRglNnsOXNs2oxpvpGdo1AZuTty6Ijt27tPytpBCQt7bOuWjfbKK2skAH3PXlm3ynbt2ihBgqOWD9uECZW2Y/sGdbqv2HPPPGnf/+7NUjSeVAf+rN171/N6vmD33fuiOvfX7bVXJVjt7LTeXgnbYw5KSay0yZMabfGSqXb+hSeoYz/DrrxqkU2dOk4dJ2lmiRnLlRitZ6DCxBfUo2FfspL2VKQ2AqGdkXN4p29AClUllynixgABy6TKvI7B2/ByjZTPfvlDIRka4kbqFjtw4KD97d99xbq7zP7qr35fvDJNYXtVJ1G0lcdj0pI5wo0rq1bOl9m4cvHO2Gprapkr/ii1z37+/1hpzXR72w0fsA7lfZ/ycEgCBReIqvr4qPmPfvgDv5iUGZqdu9vsezfdZq+/sc8+8vH/bfMWnWz9EpgY3UNpoTjhDeoHhvRSF5zxjvID/+WuT7FA+i74DUMe5d+/DtLSLaVZ+YrCx2AIswvMgsRMjf6leL2NSu2U44d/af/k5ZD819VU2x2332YnLFsmIXWq6E/Lcp1OxwH9CcIefi6uKwDuDCoQghmSg2pTiZe8os2ANmhHgIEO5xfRwMg0kZCHzKYgyCHYI/yk/jrtm2IvGXUchQCBlyUjviRQ6assr7I1q9fZ5g3b7MRlJ9sUCc0gJV84MUpoRNuQhMNKO+HEZTZ//kIp8Pfb6lXr7MILLvb6yL41NpI3NtSIj7r1PqC6mk5BGh5GWWKZT7loEd8pTZwE1jJhgo+2//Vf/42dfc65olu0qe9gozj7C9auedkuvvginyVACKU9pJ2OWVhXJMlV/enT8yDynRYm5T9lRlskBUt9S2NTix+D/lu//Tn70Y9/pvQsd4WIEXZ4jHxFCObAgXLlFXWPvVn33HuPhO+lNmniZJVBhZ1xxpl+fPx3v/s9tcEP2tXXXK3y56b2dtuwcb3tkIDPbAvtFRvbF85fassWnyylb5I9rHb7v77xLRtQuXzr61+3D7z3vVIMq22wv8862ls9XfCm12vhJF3UlUgRQHpRVPl0YdrTmBTApICV+ewVy61q66Qw9LPvbKzarHvtpz/5kT1w/322acMmm9Bcb8sk8E6Z2GSTJ7RYc2OjTZ0yxfd+NDQ227JlJzj/bN6y3b7+rW/bde98l5119jl2+eVX+KDQL3/5S3vppZf0fZkvHWYZUszW8USZol7Q/zDDwWZ0TuN6x9uvc5ruvfd+v9/kXJbyqT498MADfvolMysohcw8UfavvvqqcB6xU0452fkeHnKlUbz+zNPPSFGa6BcscuQ7exaZ8br00ks9/7/7ne/7vWSkh3aUWSL6Wk51Q/agJnp+FuokdSYGIsKu4CI3BhIZVKwQLupRyBMqB5WXCsJx0XcVCsnD8GTj+yTR+dCDD3scy088Uf1Yr9w4qrrSNmzYYFMmT5ECx4DBGKuuLJdS8pqVKj1Lly62qtpaW7lqlc+UHBFPwORHN7oXN4RhgHgCvIdfIG+I8jABVLZosCJsDoErjx+I56/DLxv/Xww5ntwE5N85ffHNu9Na8Md7Me15GCB/DxjNLodf5x6N1WgGyPMt7OJZDJGXubuPshWgODwPBEe+87BhiJtOI/IBQZFnamxGaAcizJvhzXZ5mF8L8kP8CC+iQk/FI84mZIkqVLV624GOA7Z70+tWyVr0QueN8EyKqGdUVm7NZRT6kIQZAvv9N3rt7ui2ja+vt107d0k5qbQKZkrUsDMbMDQkHFR0mXI1mH6UIctyVKk5ZWrH7v22dv1G29/Za2vWb7BHnn7BHn3uJXvm5ddt3db91n240lpmLrZlZ1xsV1z3fnv7ez5mF11zgy044TSrVkM/tqLGBg4esUE1yEMitmXqVKuor7cB0dne12MlhenkVIaYlGdJEaER8RT6j1yhPGhUXYkQzWlpYuKLUCQSBF8j4I2UYYLkLykxSUhHqElG9ggxHl50OX6EkkI7IHfvhOWX0S1ig0Y24A/L7aJLLrVFSxZbW3u73XHnL23Llm2+9ME35KuxZo8IgjuNH40wG1xJF5v2S9XxtyrP177yml1z7dutu7ffhdKUomhfyJ9kwt7zCwtBpD+vU7zHN5DSnvIHfheKAjJ4jvYBfiQCWTo+GvT0TB5TWNBBOx2Ab8iXsKMsUn4Mu6CEvwsuuMga6pv8RLhHXDl5wI/5ZFR3zbo19tijj9otP/u5PaBO+dZf/NxuveV+u+++J+y111aqczVbftI0W7CgRYpxvXAOiYe32qqXttiG17dZT2eHSSZThzHOpk6ukr8mO2n5BDvzzEmKd5pdevlMu/yKefbuG8+yq64+1S67/FQ797xFdtLJU2ze/GprmchBA33qaIbUkQ7ZsDpo2I5b46EdZUx9pStQfDEiT53h0AUuFGSPkakTHDuuRm514osy8ZJyUXna3dNLLYWxVS/Lrb2jV8JdnXigQh1vrT388Gr7x3/8njU3Tba/+ps/U1rr1NEfVLgDykMpeaoXaZZKAqsUnp4+8WhJnRSOamscP0u4G+1zn/+iVdTOsN/947+2QZVXbVOzVdc3+v4o9uT09Q4I/3jbvm273XPP/RLM+uzRx1+wgeFy++BHf0sKyQqn/yD8rcJkmQflivCV+J7yV1Z4Kad+I3EQkHjCuRNL54cRfhsNcAsIPgVQRrj4kFkoZjs4XpXlSX5pnASdtJRMYQmidCY80ATvmbEckrBcQsdIZp0EyQcf+JWf4DR3zuxC2zICTmfhHfD6wK9AU54OntTvVBZWaHNTG5A29afZae65gE5GVrnkjiV91TVVXpbgpZ5xAAIzoyxRYeScJ8tWuFuJE7GYBZg8eaIfI/vCcyuVhoetdV+7bdm0w370g59KIXjK1r2CEHjQ/XG0OfdDMPrPgAmKxKknn+Z7K36lenbuOedIuasU3jES5jtE8yEpJ/UugLL2vqy0iuwWLYOuBDITxNIy2qe6hkZbrzr79LPP2UUXX2JVVTWK97DNnTvPfvzjH9uJEtwYhacc4vSv1M6m/IyZLwqI9ppPX9LleZrLISmvaU/ZI/HEU89I2e61hx95THWmy2bOnu2X0/VLcGS2ka6KMmBEmtu4W9ta7Wv/8R8uQLceaFUbUWPLTlhuU1X2jzz2iG3c+Ibq+zLb37rX9u7dpTg4iKLCZxWmTJphkyfOsNKSSt/I/tUvf8X58N/+5V/swvPPc2Wkq71NSsSA2jDu6uDwCgRm2u40ok9aRkAc4u1k4iWM847Sl75JrfouCc8sNRoYSJv9UUiYHenqaLPTTz3JTj/lRJsyodnK1fZMnzzBTpDg26L6wAwUyuvsOQxIdNnd99xrc+YttHe954Pe9tAfjR8/3ubNm2dr165Rm7ve7xlhCRL5D5+hVMOL9HnwIIors5OV6ntc+Vb9or+aKxyrVq+2lS++aFOkqG7cuFFpOWQLFi5wRYbyQwF5BaVE6eJiRi5ZRDmHP+GJRx99zCZIQVq4cL7sqMccANHrCvDcufNt1aq1wlNqS5aeqPJE2aNfSf05Cg83sJObxBV1kYTov9vjkae6SKVffY94mrxl76wfE+y8hbfCwKbKxvGDAdlI7/giHZRRZ3uX3X7rbeorrgK5foesqbnR0zhjxkyrqaxRZIetSv2Az5RIFps3f65VSml7QfmEkbqqLJTMEUoJBT8aUFmAcMcvicQ+VY5UMcI+2Y107C6MZGGBPK7wj1tivgJD0mgVhYvnsZAa1xzwdzxT7E78xBX2xXH7aHDBb9gBuR3PsCuG0exyiPSPBoSNfMzjyHHm728FOe3A0XBvkXcASgmQxxPuOW/EN08XVGWXlz2QvwcOvRXMCBwvzHEhggsflQa8VJkSVai6shLr2rfTtrz6stWqpRpmI6M6sEEqvxpyllb4iT+yG1bDgVKDMFumiloqc2hADcIQo0XdLizNUoPDkbqcUMVJVL6xVRX0sATrTRvS3RHf/f4P7Rv/9T373o9/ZrfffZ/d++Ajtu6NDXZYFX/hSafZBz75WXvPx37LVpx/pS1cfrotPvkMmzBzvpU3tNiR8horqaqTkDTBJk6bbpXqKNg0ru7bJkyZipTnsyY9UogOi1aOOvVLjtwU+NazLOUDzYNnkN6hMzUsNEaMJCMY5HmMH7yOlDl1IeoHgDvxYMeoDgjIfkZB/Bx5mShb/DKSqAA+o4YC6/bwtAwCKMoES7mqpHAwk9KsjoHNojTu3//BTfbUU0/ZO97+Do84Rl0ZOYtRM3iN0T8UGy51+tnNt9qVV1/reLnXJNIGLV6XCu8j6ZbRX57OoD9/j+/ABy7n/2Sd/JB2t6A+0KHiF8FLdrk/z1/aDp7jPI/6pGRyElxtbZWvBWcNd1NjkzrJhVIIrrLTTzvT1q57xWdP9uzbY8+9sN727t5mfV0dEigHbc6cKbZkySQ77/x5du3bzrEPfvAadRBnS6iYbSefPMfOOGOxXXrpafb2a0+3Sy8+yS695Ey75przpIQst1NOXmhLl85U+Glu5s6dKIGjVkIYSl+/6Mdw5GqXOuMD6oglpI2RolCivFcZKolyk8LvZY+iKr5QeplJpNNDcefSsN4+7MukKDSKjevVttRZde0UCUWdtmnTNtu6fadNmjxJHfVBV0Q7urtVV6vVB0pAHdegTrvZ7rn3Sfv6N+61WbNn2t/83d9J6Cq14UPd4odD8gtfqW5LYKEOc1eIRDAJZKrbh6pkqm3H7gH7wz/+Zxs8WGef+70/U32TAiihtFcCbpcUkQoJkH2q8yyB4RbsiS2TpMitsc2bdyjORfbxT/4vmzl3qZQT8a8rMElIUeEd5X3ywmfglG7fZ3S0vFM+Ge2MG707bxSYowhGeLeAtwio3fLl9Z8NxOCulVJSz2yi7FzAR3IGIAc6xHM+Yqp2j7YB+YM3Zkq4zG6SBKHHH31EAtF4KaknJhrxF7RgCrSktsVRHwV4PacVN+oJM2WhlGCHEI8rhx74QQ7KD8hiZJrlLdSlrq4uPwSDEX7ihwQGIxid5ohdZl+qqsslTFfI7ZCPxt5x6x328uq1NtA3bJddfKVv6kaQ3rRpk5T11yTsPWqvvvqKLV6y1EfOJR8blwBy4zRKz7Qp0+1eCbqM7qeNxpw8NM5nMGm/erpZ38+yGClWooPDAVD+krB6WHzNUtZymzBpiv3Lv/27XXCRlBLxEnmP8MkyowMH9hsXzXI3B8ca+0Z3tSe+/0eJ5N0TS04p/ykf5wHZhDyQnCibtJwU72eceY49/Ojjtn3HLtu0eZvde9/9XgfPPe88F6h9L4740jELx6krVthpp63wJUE//OGP7fbbuYn8bF9OxOzKHXfeZlOnT1Q7fVht7DifOWSZKBdHThg/xZobJtj2rTvtz//kT/2+r//8j6/ZSScus2G19Yek7LKUjhkRvwC1kEZohwLaf/giBs7ceHsJUNapvPvVN3BhITMK7Dvj+Fk24m/cuNn+7m//1u65+04p0pV23jln2qTxTTbY22UdB/ZYd/t+m9DcoH55yNatXWttUsDo77g76I0Nm2yN7Ng7dsvtd9uGzVukrMy2SZMmS8GstkceecR2bN9qH/rgB1zAh+tRHCkB6EchYYkp5UG94Thmr++yoW+aMHGSXX3NNYpng/L1h7Zz107n/bPPOstnTigLjgB+9tnnlc+lzgssU/WDJZwHxvjMA7NuHHjil25WMgg66Ap0iZSo7q5+W7PmVbvqmrepraxypQoeRKEB4MU0aJZodp7xnBednrcpr/2/2kz2kjBLAm9jh7OH05eKkKQlv54HSTlhIJM+DufJ4veb1F/PKczmo7fAe2vXrbXp02Z4HRBRXl82b1wvOo+ob5tt1fV1tvKll1wp8bZIGeob3RMDvNkAIVhiINIbmKgYAkZBeMcutwfiPdyBvPMHVwiwxSaH4u8cEjMkIJ48zoD8HQh/GGgIyGmMOGPZQTFE+PAXfor9jhY2h8BTDMezK7Z/q/wqts8h8IxGXcTjfvjTM8rW7QrAO/nHk7jCLfcD5PSECRBG/5/bBWBXjKsY3D28QEci2CsSMyVq8m3b6+tk1lh1mQTbQdYwi++Em5EOJkbg4UOM5GBXwYithC0pJKr+dkQKSa0EFabsewYGbcGyE20sm+l6Bmzbrj32wEMP+82v//mVr9kPf/Bje+LJZ9SpDtvUWfNt/tLldsFlV9hHP/kp+8RnPm03vP+DduYFl9lUCTXDZQ02trreqhsbrKKh3oWjQdXk4RJ1uihDEqYQ5phW51Ss8qpaq2uU0lKqjqWk3A5KuCtTB8FdJ2PpuAr54FlRyDMXkgsNCO7KeZcfWW5CI89IE40tnSFLCJIAcmw55eVOWTN6icGeToaOkRj04sbLkfpD5yecA2osUfq8wZShbpG/hPflNWrcyyWAszcEYYljCXu6e9R419hJJy23xx573H75yzttxakrfAkE6WH5x4AER4QEGkVGwNhojKJ48y232SLuSJEC16/yovNTIFLlDzd0lIX0+fIa/grfQLQD8R3PyId4T3nDh/8VGm/ykCUvaaaAEUI6Zvw6GgmFY3xTeVrqxbO/j+VVjLZxKVyn/KWRYNKIAFBZXu0ndL3rhnfZe9//Xpkb7Z3XXyZFZZF94iNX2zVXn2U3vucqu+DCU+x0KR+zZjcpb9vEh7uk3LB0qlv5eUidOYIBS1C4R6VX8SDM0+ENSLgbUFxSfg93SxjvsyPs8dCvUvx3+JD8H2JzLyOdEvbFB2MPl9rBQZUzByWIf9gr4nnrXCbeUjlzwAGHHZRIqTh0WAL8uDoJN+MliNRIwR9je/cO2c03P6T6c5vdf/+rNq6sx+bOn2m79+6wnt4edWrqbPvH+BKt/QeG7O57Hrd773/MFiyeY3/0J3+k+tFv+/dvkLDEunoEV2c9KUAHrYa9W+rfO3t6rXdA/Kb61tox1v76r78lXqm3j3zis1Y/fqIdYemQOkrmULnjZ0jpJuV+P4B+kyZIwLjybRLezrbzzrvUGsdPsmGV26D8MWDg/Iw5yIZ9eCcp8vApSxyi/iXDD8EcRUH5pp/nWGKvN0HOa0DOo0CMqDNaSyxsVOeIVZY7MSKLUpJ4zn17/Yr+GvnPcQkFSiQnIqHcNDc02KuvrLPenm4784zThR5+TpQGODWE559whZvXCXBDl8DpLdgzuOdKiezIH0bKmRlh3w0jxCBluRltUZsUAt6hv7XtgG+Q5tQhgH1lKOwIhj193X609aHDQ+7e1dlt99/7oI/iv+ud75XSzbG8S30p2jvezj6CidbR0WFbt25Xu/KUhKXpsmvxesvhCQwOzJo5UwpPha1ZvcrOkMDu+wfVRrAngZlxBGIUEtpOlkSR7378rvKVE9tos3v6Bq2hqUXKza+kiJwkQW2e6kBSXidL6b7ppptsxYpTfckZbSr5wXIqcov8QTil4KhXSeBN7bvPbotW3lM+qs3j9vux4ljhZ09IW0ePbdm6Q8r9NHv7O66zBx54SG3iLe4ujz7bjOLEyYrM7EydMtEuuvB8u/Ztb/cN7xxPXlpeZtNnSjm77y4p6SVWWYVgng4m4DhhjrEf3zTZtm/ZaX/xp3/ud3/98R99wc4960zRfdj6erp8RoTlpX7aluwQpuEYZrdYzsYBKiib8CphcINr0qyyQHkuTvJw3H7fUN/oZUT7uXLlS6rHf2sb1q9XPT1kM6dPljI5yfqlkLTt320D3R3qE4etqaHW49+/f6/zHwoty+n27N0nZfEiO/Oc82xfe5etfnmt/fznP7PbbrtF9aZPSsQOv4jz/e9/n9MIf4ScQzmn/oEyULrGUd/Fi6IRBYZbz1FKmcVHGYRX10kwp46dofoEDtLEcsQ1a9Jsx7z587yvYNkraaacH1S5TVEfdqKUPE4OZKakorJCbXq/HRw+bHW1TXbffQ/YOeddYC1SgthrCW2pTqc6mGYao51J+csTP7x7TqM9uCJCP6k0qt3TP1z0dJbx9I+APuTu7Zn4kkEFbsxvaZmoutpu66Twn3HWGVJkaWvG+EDAtKnTrRrFXPFWqD5t2vC6L9+aM2eWz5Q8t3KlPS/jlAp9ySc+8Ymje0o8ysJ7GBKAoSCSUJJM2FPZwm905gERHvtwQ0ukcuKGkMI3EDhyQxj8Hg/wk5QSZZFnYIRN7gDxYzcCx/qNdADEF355J52MYsR37p6HA8I+j+vNcb8Zjueex5NDsX3xMyC+3wq/ux0b7E3+QRNCFQa8eVzBCzSsmMg38GCf44uwI+FTBTz6OQoU0/MmoAK5n+TPN1+rYVNT7xcXlqjRfu3lF23vjs3JTo2/jxahAEgwP3JEPMjGcwmKw2OlhlTW29AhRgwkjEkt6R8aY+1SQDr6h23jjt12/2NP2q2/vMfuuu9B++Z/f8/uVeOxa+9+W7RoqV37jne6uf4977VLr77Wlp96mi0+8QRrbJkggadUMmi5dfQNGQcAdQ8csQG1xUNq0IZQeNRYD6IYFBoJBB1XGpQ3HPVbXlUtwUoKSlml31yuVlYpVsMjKmk0aJCoTyjR5Klnh/IilXHKc97DuJt+IUR4OC+7JLhEmUd5pfJFgRGN3okk4PQcx5dB8Ap8QENNGIQQltVAl1+AyLuAkW3i81kU/Zgm92VZSsP8+fPtVCkj99x9rz3z7LN2ySWX+KwI62YJgz8/WEDhlFU2KCn0gQcftbr6Jpszb77iYfSVBjfx3jHp1zcOPIg37IN33U8WjvSEvSt7nj+Jxx0R9nojmGzTU+7gg9aIy/fH6Jv04cnXSqsBL1Hnxmgve5bAwHK12poG5wH2VJCOAS6VKx8ngafRJk6ZbA0N1Wr/utTJH7HO7k7lwUHrUGe6ffsWxcvpWyjYKOHwUq8UxA510gMSLISrv1vhRM8YRn5RRhDqB9RxIOBCgWhDQBdOOstxJSg0CP0qewkGJWMrlQ4uLWODpHhAyqTfBCxleVxZrZ4oIpwuVCcamLGokd8me2PjPrvpR3fY975/t916xwu2e89uKVPn2OVXnW6Lly2yw6q7ruaOKbfuXgnMR+rE77X2gx/+0h59crV9/vf/1K674b1W29hsO3fvsH//0j/Z1VdfZQNSkJgZGVNSpvCltmdfp+1v77VDqseNE+bYjt399qd/8a+25IQL7eOf+l2bIUHxoMqIG817pBQyy0a9Iw9ZknBQnbzztsoLYai+ockVlkE21qquNja3+Np8ChXhUi8UsZc7T/KEvsm7JwEPUjaijCS+cmHAOWcEcn4LiHqY+K3gR4aTzDg0gEvoWF7Ech3qPzOTg8NpxggaFBuh3IDDy1GfqtVyP+RpBk9zfb217t8nxWStnS+hKpEA5anOO5fL0p/Ck5R+aAr+9wBHwb/1h9DNzAL9PfUfpQmfnLiFINolzbO9o83rFBvdWb7FyVWs36e9aWpqkpLS520ce0vY20C1am3fa9yGXl1Va6+sXW8b39hiC+ctsQvPv0gCb5lfQsfRuL0SWBcvXmjXXHu1nkv8wsPHH3tceVZrp61Yofow4EIWZvq0KXbKySdaeWmJBPAy34TMABYDJuQldZJ9ASwJ4kCHSgmepJMshVfY/Mw+xF/efY/NmTtfQud8D0e9r5NScPddd9s4ldHJJ50shYYjZKXoo5TIE3kSI+bkFYZwEb8PkhbaD3LdZ9xUNoy49/T22SmnsOH6KW9vP/7xT0jJnyuFfp899sQj9tObfyIBfLX8dVvLpElSQJqUv5zeWKo2psFOkaJUxUldB/tt5arn7eFHf2UnnbJMaerzWXGEYS55nTR+qpWonn/xb79oO7dts9//3c/b26+91mkelpCK8Okj9noyi8TgVTrllNMcuSTwkPMnBwS4JcY5lHfal+B1NnEf9uVv9OhsxP77L/6D/cd/fN3Ok0JRX1djY9SeTZ7QaC1N4nvFP9DTqbwc4zMeHrfyrbu31+ttR3ePLxNulSLyv7/whz6LdcXVb7frrn+nXXrxRS5gP/rIQ/bKujVqM8fZje9+V0qT2mT2xcEHbNJnoO2wlGIOi2GZGn1muiun3XkB3uCkQBSRhQsX+GzfM8887cpHo+onyUVxeeihh61e9W3+gnmiOdUF8oq9qQ8//LjNmDHDZx7K1Oazr4QZRAb42M/E7N/Kl1b7fqL58xekPt/zTK2fkEET9Kb2Ihn+e+TpTf+RwTloRLyrtjudwMXSVxFDG4xfyiNVYf8mTPRngO/l0o89jSeccILPDF188cVqSsdYVU2NbdiwyWckudSTlq5Mfd3616SMqU+ZzV1w6stW+ulbLyl6pR3audE9MUAhFgEVLHWmSbCIhoZv/FFRePKdlIbkjj9M4KIBITwNYCgihAFyv/EeJhrkYlMMhPVsItMwatBSbiVDAdHI5d9h3K6AE9yRTuIOunmn4cfg3RUggpFeUKbgTgcQdAdEWt8KPA2FPAjgOwl/ye2tIA9X/I7xzkcwGh7HrzTldGMXYfVVSIPeC+mmccSEYAVa3sGDoUK5vd7xnyoL9BSEXT2xd7dCvGGK8w8I+oHcDTopDqYcGWWnsaNDoanm2LkjQ31WI+FrjJSSzZvW+9phlgshtPgJE4Q7KN/ltXa4vM76jqjjkhC1o3XI9veOsTUb99rTazbZs69s9OcqdXYbduyxHfvaVXkq7fwLLrGFS5fbZW9/p5+Ide0N77I5ixdbjTrMsaJlUMrGgBozGqc+dcBsdu+SGWbaH+GtwBukj06O6VYac1koHaorhcaAZUr4HaPnYTUWLNlSRvDnaT3kwjxAWeubzgNBEgCfDB0EI1L4w8DPqfFLT5aYeLkU8jc9Rt5T+aRnKCsBzley13+P32ceFNZ5q2BQsBBcUn1kYzeb6ZKSQ/ykucI3QaJgCb/XRTZJH7LFS5bZ1GnT7d7771dD/YhdcvElNl55zNItyps0MJXua2JlfikFZsKkybZw8TIldJziRrBVFNAp8MMI9CQsnWNai6s4nT9xCdoLadM3Bx/gL6VD9iDS09sIzyblPbMCauMI4jzv+cmSjJQHhWwphFe9UqONMoJQITR6Jj5n5IxlXSxlO9DWauzJ6Bvql3CtdrZUtIkW7sQZVBGzt4n12nX1zepoxVsHyyRwHLE/+7MvCXeJTZ06U7QgHCtaTxA8ozhFDJuBD4o/S8vU8ReOBYa4MeqgRLneUUBxJx2F2QC5oXRQf5hZOEwZKRg8zRKpI2NYgsdFnHWKarz8TRTvV9vzL2y2n//iQSkjd9ottz1vG7e028SpzXb9u6+0iy893ZacONvGVSg/1JmPLUMoKhfPN1ppxRR7Y3On/fOXvmv72g/ZF/70i3b2hVdaRd1Eq2+eavVNk+yWW+60eRJCa+pbREeJ7dzXprwqt8MlNVZePdEq62bYg4+ttb/826/Z2Rdca+/50CesTJ1lr4TBsepQmc3x/WPkjfLI6534EmWXGQjSjaLE6XpeD2n/yhBUh5yHvDRV10faJuqH8kL44BnKHqfknPqeqCOURmoXeY7UmahfiZ+SXRgg1UfKyaxSaWC5H6cCsibeByZY4iS/7CvwVhieF5MxYANNzGJR10SNlDKWP6b00JZMGt9sh8QXjz78kF180QVqN0SfeNUHDQp0wSscmet9lLC4gl5Id9Dm9Mk/gpk/VdcI70qJhCWWr4COmQDCszkWmhCmUEg4oYq9JSgz3HGC0sLxqsxYsIyIE/do0302iGI4PM5+de9DEhbNli0+waZNmer7ZA5JaaB+jRnDCU69SotJeFpml112iZ/WdPedd1pTfZMtWrDQ9wT6yK8EQGYfUBbSEky9i1jSBz+QNhQ56DuivJGFt9+4MwnGEcTkyHPPPW/VtTV20qmniG/S8d9jVLefevwpW//Kerv+uncq/QOeR7SBcEQlpxcpT8hbyhLcLM3hMA9mFxDUDx9iDxPLydR2IKQyW5kywdN7xukr7Gc/+6lwHLSzzz3DTjh5qZ1/8dlWVlVi23ZttgcffcDu+OUd9tTTUl4kXK999VXbumu7vbD6Obv7/jvsP771Jbvj7ptt9pxpdsqpJznNXKI41H/IFsxZZOMbJthPbvqxPfLgg/b+G2+w69/xdvFhmaeBwiAd5BHlTD74Rn61xQjUItT7KGbRqT/wXbWUE+6RgbuqK9mrQzrIT46VZZWC2cZNW+zzn/89W7NmnX32N3/L3v++99ktP/+pmsQhlV+VJHruH+krKAnideFS5vgKg/buPmvt6rHxk6fZ5h27raFlgl/mW1lb520o+d8oBfiySy+2q664zA4q/19/9RW74frrnD7aAbGlWjxxu76JC1FcLWshDQfFl9QP+F61Wp5hBS4CpX1f+dJKW7N2jc/cM8jGLDjK1v3q0yZMbLLlJy5ReAaFuLFfmNXO3nnHfb7EcOnSpakOiRXK/JCedD8JOF5/bb3iPmLnnX2u5106zSwpTt6vihj6feof4eApjKj0PoqTzA4dQsZnFpvDVhgMpP9RW0Rbr0x0mZpE8QdOjFcJShk7ZYfaKZZq0Qa9vHqVbZWiet75F8ixxF4VjTOmz/R+ulz0o3xt27JRdaTEZs6apTKosaeff86eX/mClajOM0vnp2/ljR4mh7CLhiaH1PCkhgg/MauRhI4jPuoJJH9kW3oPBeCtcAfg/usgD5/j4Z1CAHI80ILBHesIn5vwH/6AcAvwt8Jn7vbr0lQMb+Uv3I7n538aRzEcDZelPyDeUxYkNzrPZOJ95Ik/ptNDQU3hE2/gNoKHyhHfEU+KK72PPHPALnc/WpZ699ErdZIwPR3U1i2bJVDIXp3JoeEBP+2BzZ9M3XaqYWID9ODwYevpG7K23gHbtLvN1m3dZavWb7Hn1rxhL7yy2V7esMP6rdwapsyy6QuXWsuMWTZ36Yl25oWX2GnnXWTT5y605SvOtCUnnWoT5FZZ35BmO/oHfK8KY1coBixBoIESN6gO0zMiHHDyDKMRKe8YyaE+hOLAKFlam56SKI8uVKfjfgvpThjdIMTT8POfH0K31y/hwI0OAFTg45mUihH8npf86Xk0XwUj/oIQILnn/uINO+ijvsEHQSvpR9BwAV743J/XySR8kQZfS60nbtCNX/ejuOnIm5qara621l54YaVt3LjB95v4uflyByeCQglCkrqNXz34sE1TmSxcvJTICwKYcHveRL2HskJa/L9AL5Cc0hZpTuVDANIUQiKdxJAaf46GJL/HqcegMwE3dOPHyxXhkG8wRX6nh/wUBEMU0IId8aWTUFJHQifA6SZsUuWYxQF1liy7YIaPpUnIISyFKC2rtYbmWVKW662mbrLV1jXZd79/q23ZutOqqhtFR5VVVDUobk6vkrB3WAq8VUuIHyelQnGoPgwPM8tWrXi5+A1ljtG5aqVTeSD8pWUNyl9mPCoVT51MrXiyUo19gzr+iSKdDbXltnvfoG3Y1GqPP7HGvveDW+0Xtz1qd9/3mnr0Q7Zs+QqZxfa+D7zbrn372622ocaq68pVb3p8BrCktEb1pNqmTFskXBX29HOv2X9+8ycS6i60G9//G3bKaefbWPnp7JGgUFIpgUXKj+j79ndusslTZ6kOjrV+ToQokVBb0WArV2+wb/73zfb4U2vt/Ivebje+7+PWjxal/GXJIIMFLI2kyJ3fVRCpTskL/wSUEWXmfXDyUICROhj8FO2U+3c+SuWe6pF/Zvbw4UifGM94xx8GPgByP/FE0WQmiyNwJ06cqHJnaRFtDwMdXC6ZjlIlSq8DMvEESJOKX/6GbJzeMXVVldYoPLfdcrPPQLniLL/wc7TnKHHwPbzuSXDh3V9AO4JfT+ikPmOFsMkgTRo1T/vMEKJYjUBb6QKQYkPgr66ptHop3Lv37vaRZkZ/m5ubvN6zXIolXYxgc/8Ge0lef3WD7dqxx6ZNnWFnnHam8kV1VXjr6mq8P8CfmiEHwnJUK5f5vbr2FXvs0Ufsggsu8H6CPoN6jdDETBn0xIABNNOu86RYOOHN81A/8kPaq7cF7l32jz3xpNU1NtkpK05TneMG9nJfCrxz+w578rEnfDM9ezVikIhMamtrE811LniijHk5I3Iqf+ljuQywqWm8C+eUB5fPoXDqzwd2QMOARHd3j9119112+ZUSvqvLrG+w0ypqSm3+ork2e+4sP1GKJY8vrlrtAuEDD91vTz7zuO3cu83GT2y0Sy670K6+5qrUrqm8RaHVVNZK4TvRHn7gIfvhD35oN1x3nX38ox+0KZMmSpnjJCoGyDjmO7WFPvuuTOebtoy6RHqSoEzbrvZTfMWgHDMGKHZc2sjx+yzdRBLv6R20p5553v7+7/+v7d/f6kc9/8EX/sB+cfPPrb11r82cNkHxj5dAzN01HHbBDHCFNajPGD9hktI9bG2dPVYtxfOEU06zrdt325Tps+xiKSVV1XVqZ9g/VumKCEswUa6eePxRCdcv2Wc+8+mC0pjaevbJcJ+PCLax4n1Zev7AD8Ej8HBaUZBWFdB2s0fl7LPP9pOz6MtIpy81vP8+KR0Lbfbs6YqnP5W76DksPnrk4ceMm+ApX5RLLoxlJgWcKGscg719207j9vhrrrnGdu/a4aejET/lT9tCvlO3GEQgTh8g89Uh8BQlJabxAdo0SMvFiarpMonfqMVerQW8p1qtcHohPEA/yMwQM0nMtlK+t916m1140SW+VHDV6tW+0Z36K7J89nHTG+t9xoSN7uU1VfbsC8/biy+9qOJWO6H4jrnRPQDEAJkd4JWjYPLv5AfhIFGPHRo+CsmePXvEIHG9/og77zzp5HkG5O855HQUQ4Thmb8HuHAjKPYXhpyO96ARiDhpUAPcfwbuJ7Mrdh/t+9f5KYZi9+K8+HXufEe8uQk3F2oLpjgsEG5RhhE27AJCaAt/QI4zwvFdbBdQ/A3kdm/yL8MygApGWNUxviDm/su//HP76U9+YnfecYcbjuN79rnn/GK9VavX2mtvbLCXXl5vz6/aYa9t2WPrth2wdjUIZQ0tNnneIrvo2rfbBVdeY8vPPNumzplnjZMm2YTpM6yioclKqiWc1TfbsBqE+omTrbp5vB0Wrw+pkaITCaEVgG/gfYSAEEAibyJ/8BuzcmFwi3TyxOAvhN2wD4gR/4jbw3jDSCN20HEGHiDeA6deZNzpqB8g3HNac8jxRbzhl3B8swmYjidojyeAOwb6sOcJkB8oaNhBWF9vr4SZQ3buueeoIS6xb379G8aRieeff76nk5tu6VjowDrVEf/gRz9RJ1xrJ5x0kgQB0QVN5L3IVXRukBqCllQ20BL5nujCkB73J4NABT009BhohNYxxFEo30ij006cBcEt0uwM67hH8rf4DoukaCU+SDyRlCLiZ0YQIZOOiCVs/f1D1tEl4WWo1Dq6VZdLm6Q0VNuyk862JSeeZvc9+LT97NYn7dmVa2xf+0EbP2mRzV10tk2efrI1tCy25okL1SfVSzmYJoZtckXg8Jh6G1ParLyrtYGD1VZWNVnCfq2Ul3obVz5RcYy3Xvlr7x4rZaLK1m/ssQceXmvf/t6d9rNfPGP33L/G7rp3vW1U3RpW+hYuWWBXXnuevfNd77STTz3JWia1+ObkAd/bVWZd3Qdt0uT5yq46a26ZZS0TZ0sBarJ//pdv2C9uud/eK2Xkiiuvt6nT5lln14C1d/RJGSpxgYLLIZcuPkGd+0N22x33WGl5rc+ebNm6x770lf+yhx5+1hYsPMU+8rHftvMvvMrKK+slJHBOhJQp5SulEuUQ4GXiZZT4Osou6iUGyP0EhBsQ9rk7gJ+Rsh3hj8AXOMMu6hTAd4D71ZMTj9hPUcnxq2qDWNfd2tqmfOqQYNrtgqFiIEQKU4g73llm4SOxig9TJ2G1SQLiz376YzvzzDP8lChGQv3IY/0QbpgpB6WnTe0u9ZAfcUR6Iw0Y4sOatCLUEzd2sfEdxRtDW8GBDyzfQlHyizWFm0vscGMvYFwEyHG3CH7cb1JXV2tPPfG0hNYDdtEFF1tdbZ3f0/OyBKITl53gm8ljuRj0HJJwzxp8Ts269pqrJTQ+7G3LooULpDiw94OR/HTJI/mf0pTS5oMIntT0HgLguDHj/LATjmulP+CgjceefFp1bJItO/FEHxzx2SH55bSmu++8S3GV2gknLlW5Kf2q18SBH/aY1SpNtDt+lKoEX/KX/KLt6+vtsy984Qt255132sWXXOQj5JzQhPAKjbRPkyZPtVtvv80mT5tsi5bOt5fXrrQNm9Yrnh6rk7I3ceIEj2OyFIqZs6bbnLmz7aKLL7Br3361XXrZJX5MLf1Xd1e3C95cIjl/7nzbvnW7/Z+/+z82Sen6g9//PZs8sUXKEpusuZxUwqnKjTLx+5TEusz6MNNMOWI3rDLlxDovefJWfMA9X7ThHMXNYEtNbbP1DRyWQjJkf/oXf2M//fktdtnlV9of/uEf2qOPPer36Lz62jqbOXOK8rxfSmqf2oZO+e/1WSX4mj0eHJzR2zdoe/a1CZ/K/NAYe/7Fl+3G937Alp90muJU31TIV4oUwZl9WS+vesleeWWdffAD71cZHPSZEhQunvBFuuNLaRAfwZcskyI8M0GugOmnWuF0sKzrrLPPspNOPMn3K3G4QWNjo5/I9dhjKMPnWUtLsxiTJc7MkAmR4K5fPmhvf/s1qn91NFWqx6mucUs7RyKjuOzYsdt27Nwp4X6O7dy13evNjl07lQ99foIaCqErIrCv/HuByKDUMIPO8luWrabjgLmgGOVRfRoKtpg8DSKm9jCBM75ojfoutEeoA1x8m5Y4Tps23W6++Rfivym2VHXv6WefFW/NUTxq7xSEe0reeP1VV0rmq75Vqj4/J6X45TUv+ywJs9J++hbII+K88cXA5NiFyWGE2CRMRAXGHoGI0zO4byDCBk4Af4EbiLgCctwBuXtA7m+08DxzE3YA/mXr38X0AUEfzzDFAOONal8UV473eO+jQbhHHDm+MKNBTlNxmBxkc4x7DuE/L7+AcIsOPYRiOps8zyJM+Ady+2LI7f8n/uiUUUioPJxqAnPTALKxbUANXVt7h0yX7W/r8FFhjv2sG99iM+fPspPOPsM+/ju/bb/1B39kH/r0b9up511kMyXkNE+dYeV1jb6hvZQN5s0tVioBiHtCZi9eJmVlvlU1tVi7Gj5f3iFDmlPnyzraJIhjF0pJ5F/kDxB5BIyWbvyF38hn7HO/4R7+wY+Rhdu74Kz3iCcH7CKOCBe4iY8yjbBBU8QT79Rz0ssTwF/QmnBCH2HTt2/yU8MdcQX9+RPj+acwCAYs8Zg9a5YLGFzcdcutt/go8An6pgEtVUeCoPn8S6vtkceesM9+/netsqZWnSFLQKAlaOdV+UBa9MAOiLTo7Ri7eEKPj4RFGDokxY/QgHKSRqJGloLpn4elQwAi/4Te2wv8FLwofBpdwjHZ6YlHh2Sf8jQMQqxsUWRYA1zOzIHqXkm17Wvt8T0Unb0HJQzNsKvf/m5bsGSJDQyPs6eeW2t33/+0/fyWh+z7P77bbrnjcXvgkRds1doNtnVnh+3eP2Q7dvfZzr0DtmVHt23a2mk79vTb6nU77MlnX7N7H3zB7rz3KSk5D9lNP33UfvqLZ+3WO6WEPLDa1r66Q8pNo02YMktmkjW1VNtHPvFhe8f119uFl15qk6ZOk7ByyC8kJUvKUApEe2W16mLDdDFGgysjff1j7YGHnrGvfu27tm1Hm73n/R+3y664ziqqGm2AO8HGci8QHRd3cByyPXv227atu+y0089RGo/Y4089Z7fdfo+teWWDzVtwon3ww5+269/9IcVVKfcxokGCkfKTjb4dnZ0usAPBrwB5TXlTJlFuqXwShB0QPJtDHi4gwud4eA+/AM/AxztuOf4cR7wDqX6NkZA+4GlCMEO4YYSU5aqkEV7xcMIXCq/jlp0oFQ+OtYNqK4+ojCY0Nfk+lSefeMIapJywfMSPMfV4lFcSiBA+UJJ9BihFrz9oSnRF+jHkLW0QqdSnyj+1ixi/w0a0MmJPHFRKhVBcSrsMewK6ujtdUeFuEfZ3NDTU+qi4sEnglMAsYQcF/aWXVqkvKLVTTl4hZaPOnnv2Odu9a7cL0zPZvF5T7UL2kIR/FxyV9nYpcNRh9s5MnzHNOP6VEX9R6XuKUAB8VkdMm/IxpdLpVDp8hkmCLIoG7clB8SR5zZJA9oH98p57beHiJTZ/0SJvp1jC1Kc+g6NeN2/aZE888ZgtWrzApk1npJz9D2mJF/RRnpQPyhMj+dyrEe0JR9Pfe+99tmXLZt93x4ZhlpqhJKVZ6XHWrD6Oi+xuuf0WO/f8s8X3zLj2+awJbE+5UaZt7QeUhrHW0FSnOjjeSvTOnhP2pu3kVnzRTao5Hrtl/AT77re/Yx3qU7/wB1/wG+pZksMMg/MsQqzyLm0qR+E+4u09Qj/pIg844puZYGb+UdTg0XK1B9RnupCqKo7+pt0/bF/56tft6WdesI989OP2v37n8368LocVrFv3stqKbimRc8WjNcqbbtsnhRTehwebmseLL7iPZdgPHejVs6auycaWVtquPQfsN37jN628En6oEi1p2TCnRzLAhOLBberbt261977nRucHlrmijLBnhUuWOVzmsPhiSGU0IAUSpcSZmzwQBT4jr0xO7UuqL0mRPyLFocduvfVWn/GDh+ZLoeDERXidcmeWh0tbX3zxRbvh+nc6fzNbw7pA8pT6y0xSeXm1HxXPJv4zz5KC5XfSJLmnqrraJk2aonaApZPMWiGb0xao39U3R/+yXAtlhBMEUURwZyWHuMLxBFCupOFYgCNoUxIPocRDO20C9JMLTzz1tF1x1VVSSp5x5QMFXL2on/D32rq1UuBKbP6C+VZWVeEzJWulBJbJDaVkzGOPPXY0xkTAsYAdlYVGhEqZ++GbZTFMK4aQQSWGEfn2S4X0DhCexgnIhRY6cyDw8gQPkMeXx1tMA1AczhvdwnsOxd++nr7QUOOGAVeY/BsIPwG+3ryQnrCPcIETyMMAgQ8YzS2PLwe+w8Q3EP5zvDkU4zmKv+C9GA+AXaQhnjldGBfGlH46lWhY8Rt5wjthwj/vxfkVbvGdQ9gV0+XG2f+wKumAGupq56/9ra0+csg7I2yDEoTA4COBSqwfU6hwGAYPOHWraeJkGzw0xlo7eqyXxfpqQGhEaeCHFJ4RFAD5dlCBuJm9SkoLJEkk9UY5+DiA8G7ntJJ3Kf/IH0zkAybSExD5BZB/4MGEfeSpg55pP0ACx6VGBQEZIC7iCPoIi4k4iSX9T/HmdOV0RLyYANzBS7nzTp5HfADrwRFc5NO/i8Ni8A8OnuQZdswWMPuDsEQnwPr+aeqQKstL/ez7f/m//+h3KZxx+go784zTrEblvWbdK/b4k0/bIikqn/rN31Zkpb4h2UcZlfcl1HPh9c5H8af0M/0sadeT6La8OA0AflKaUsOLIhJp4Rt37oNg9NjD0NMLUt6TX6mc6Xx8hJW88HiJJ+FBkMK7Kz2CREF64i3l5Uh7AERZ0MkPH1GaSrm/Q8KfOhalUvygzmgM9ZITtZTHY1lv3W27d++0jW9ICdmyzdoOtEvg6ZNAt09Cxl6/q+Cw0se6YATFQS419A7xkNX7BupGn5nguMu58xb4rfs1NQ3qlCqtQh18ZaXa+TEcs33Y/v3f/8kuuOBsO1tK/779u70cSV6llAH2ArAfgRHNysoGKZTjrbN70O67/367++57bIcEofd/4MN2+hln25SpM0X3sDpX8Yc6UR9oEG3kS1mFBDcJahVSUiolrB6xYcUlIapEgpD4pL6uQflTKiFgQPQxAjtGionqtDpHlhv0qRNHuB2UQIsgEvnq/Ke8DT7O6wEmvov9AMHfqcxTGPzwHvbxDEP/GDgBwgDgwtCfBhT74T/tmByUR2htqb7jTliEcE47SuGOrb/YKVYJjGzoV91T+12ierhozhwzCWFf/4+veL78xV/+hbW2HvB+LkZI4WtGiRGS1LDKWmmVW4E8xx2GtKUZ47TEt2+g39OEPaPbHOzQ0dXuy7eOiGe5D6S0XPlqB5WmXr8jo7unU/zNOnpmKMfYhAkTvF5yzGtvf49NldL7nf/6gcg+Yu+54f3WWNtsd9x6p618fqVdctFF9pEPfVBpGfK86mH2SBnHYCllP6z2vq+n24XDpsY61QE2Nff5IhZGtclehEyfKVJAlD2qObMSLKlkrwhLwQ6xLPAweau+QsIey4U+8hufto9+6jft4iuuUNrggzGKc9Dqqmvs+aeftd/+zc+oPjXb7//+79nESROVNtoocKPcmH3zm2lW+IYbrve0887IPHX029/+tt1yyy/s0ksutr/6qz+XfwTQQr5TRiXl1q98/tRvf8bOvfgcO/HUJbZ5+xvWPKHRR9SZVeK43QP7W31JWEvLBF9uQ3qYwWR/AW2KuNyaG1pszsx59tLzq+yrX/6a/dEf/JGdpfpJW1o2DqE7HVACb6EQUb6UOcuy4LvEC/SfSSGFP2nzhxFmlSaWtREPeagWV7Spjf/nL9kzzz5vX/rq1+ySSy+19o5WleGgbdu2wT78ofcqD0pt1vRJftLWYF+vKwbcFUZcTWqrgO7uXrUJbVKAxlpj8yR1CRW290Cn3XbnXdYyYZL3/91SeDlFrVu8SJk3SHn93Gd/y5dzff3rX7U9u7eLD9jYLl5QXTk8OOjvB6XcIhv4bBnygeqEEielq0KyQZ2VsYlffY8yRE7MPqQBSur7AckoX/nKV2ymFOFzzj3D2+bhgwPKF7kL19o1a+1nP/25/eM//AMoC26F/kNp6VZ7WVPdbN/45resUcrk+97/futWW8iSt4PiQZSNxYtOkEzEHj/6qaRYKjSl4XnjjK1ySL0LLtQO+Bc6Ux12P+4v+UqQaGCfkduJ5+BJ2nbfV0M/K+Xnwx/7hP3bl79it9xxu111zdXeRo9T+pqlRN7y0x9ZU121lJbLrWZ8o33lG/9pP/jRTa6gDB1RG/2xj33s6PItmCVMQDRwmGhkwj4ZBNBjR8gBGg20p9wu3kPA4jvwAeEPyGkAIr54Px7k/kaDcA/joxzxLnrCTzyhKcxoALMFED7CjgbhVozveLgDcnriGaY4bPgphuPaF55A4MzfI01hD0ScCFJY80QwRajUl9ulsIHLH4XnSNp9pM3tEv48jgDsRkujG+Gir1Qz7g06eDj9wiuVV44yaxw/QQ1EjTqJZqtSRzG2otpKq+usRGaYhld+VBus76DwlVXb8Jhxdkims6dfApAaejUsrOPnZKcjEnIOy00tjxrvdOGSV02lHxqhKfg+hIM0OkkejvAGfuH7EMaxL05jMeAnygK/4Z+lTTmA1/cqFNxpBHP/PPET3+CDDgzll9fvvD6Eie/AmQtdvIdi4n71l9/4jz/iwPCe1xfenXZow0L/wAP9vkSvosL9sdn11BWnqbEdtkcff8Keef4Fnx3ZsXuPOp0y+8xvf9aaWlokgA5bXX29x0UczmsKX0gBLJPyCIEqawOCnngGnXpx2lyxEdPF8q1Iu4PcIi/BiTuAnzDEGQqIXjydeXmAw+nUc2RUW/kZT6eVckHxVIelhNDZEw4MjlnvzCQhSLG52fdNjOE4zGqbM3+pXXjRVeror7Wzzr3YzrvoMrvsqnfa2657v113/Yfs2uveZ9e+4332nvd/TB3LZ+3G93/cPvCR37Trb/yoXX7Nu+ys86+wJSeeYZOnL7SG8dOtZfIs1QkpBlJQOBHrkGhraG6xH//8ZtWhPps+c66EApaTzLLxLdNVbhJ6ylQuh8pt2452vyH9W9/+kT382NM2d/4S+6u/+Xs7cfkKKVpVvtTqsESFceXsY1FalOax6rSPKINYy4xSxnpoFFAOgOCUumopIxyV3StlRq2C2gApMxIU2jo7/fjJsePG+EhwuZSoLgk0aQ/AyMBAyvfE91EmUXa45RD+A+I7r0MRNsKHf/zAJ7QVuR3+ol7wHriAPPwIjPERZ3gBpc0VBsdNuJHBCd4jZNADbtBhz5IijnZlfwrK2s4dO+3555/z9er4TZUSGkSbfyNgwnPpl9yPTS/AM7URpO+IlA9uSU9KCTM61BHSi2CHYpKWbCHA0pccllC518uJo7XLpYiyWZ29JIyOs2SFCxAJ33qgTYJljy1ZtMxqJVzPmT3X7r/vVzZ39hw799xzrUvlzwlbjNQy6g3B5AgndNG+MLB1YP++FI8UgCgXH/DRE8UkpSu1AbAI7whkCMN+35WEa4hnJnCv6PnJz262Sy+/0maKBnBQ3pw4xfp7lo49/PBDEo7H28trVttVV19tq19+2TdEcxRspQTl1atX269+9StbtnSpb+5P+1mo78zKHnZ3+qDzlD6Wn1EefnCA4qLcWU61v3WfPfDIA3bqacttX+se9Y/l6r5KFK5bwvE+W7Bwnk2bNkVVaIwdaDvgiliVlCbo5UQlRWNTp0z3/SRf/fJXrUH167O/9Tk7qMrJaW/s4yT/fVmf6ijLzQb6WCrHT2267MljDtbwxkn5RNuJUsvt760H9ul92Hq7uq1agi0zWf/6z//iR+JSL+nftmzeZHPnzLLa2kp76IF77eXVK22SlLnhoQHrlZKJ8uSbs5X37EmJo8jHlVWqz2Yg45DVN7WonSizbdu5w2WL76V5adUqP8mQsob/mxubXDn5z6991a695ipbsnCBFDeOABQvsowL/lT+HpKiz0zJQZUje7pKlTbv8+An4aLPogyYIWKmyWfrC/WAyzW5mJS+iWXmzHpNlJJNP0RfiZ8tmzYrX/vs5JOXqxwZHBVm3BU3y7ZQ3AYGD/l9OkuWLbDp06d4/0CfiBLCnqPx4yeJT8RzHDGIooykIplIrYQ4X7xc+KYW+DeNqr9Th/WqZ4JUj9P3iHG5WSjgf2hOQL0oUdoa7LkXXpCSW2PtqndcSImyxaAwy7fWid+57X/W7FmSy2rthZde9D0lLO9j79WbbnR31IVnAG4AlSoayfBPReU9D48dflMljkSlRhcT9oErvvN4wy5gNNqO5178HrjCf+6HTJTNm8LEe6Q97IohprXzcAE5ntHcc/qBYncgxzHasxhHMeCv2G/Yub2ssOc9L0PAK1r2DRwNVwDC+kkkYk6fBlV+YPDieeNeFYmeKZjKofDNv4izOB7geGkLvzwYzYugVH5GJTi6k3WXrCft7O231o5u61JDyQxHlxq9NglLnf1D1j982Lp6Bqy7d0hCjBpJuY8rrVTHUaOOhdNlmJJPd0Yw7Unb4qNHeve1l0SqtNMZ0BiFkHowF+49ffDIsemLukAeE6Y4rXxTh8DFe+RR+A3/NPA+xS63yEt/Ft7xF7RgH98RPr7DT8TzVuUSgFu0CYEzx+tLSByPWx0F7EJ5iTDgChy8gwV3BKwkxBzxzZCc0oOwvWjJUjvp5FPV2Z7hxzCfdMoKu+E977FJU6b47MiQhBtG7ygXb0CFL5n0U0SOs6Q05V0S9hOh6XskD9j0TDrTXRQqa/JcHYWPbMqAB5OnPeFI+U37L1ePH5CTu4M/UZXCwUcjAI7U5gZe/Od5h4BdUoJgedBnNfzoXkauhvukxHHyEPtOeoUJ5VfxqT4iJHD/CYq2qogdVGdUWlHrG+HHlUthr6ixqpomvdfaoDq0Ugkj3PPRo/oxdJhjtMdad9+w9QxwlLX54Q7c7YNp7WiTsF9hM+fMteUnnWpPP7vS7rzrV7Z23UYJAK/pucleeW273X//k/atb/3IfnnXw3ags8fOv+gS+/gnP2WXXHaZ4q8koWpLUDzE+2QC+a88UAl4Rzh0iOVJQxLcOB77iKeF8qYsS8vLJcT2+IViSrCnsU801qrzQ9Bl1JETxQaGen25TjoFKOUvZRJPDHkPRP57nnuZJYgyDPcIl5dXztN8h7vzUwF/AH5xJx6exe457gRJ8KHm0u45X2DUNvnorSAU1qgDzolIms5fxKV4lM+VCNTCzaxkjQQG6s7tt9/mx3uy1CTo8QMA5M/zQe/wNYiVcuEcyb8cUp5BO6O+abmnp8VpUR0UzfCmC12sUef0K9HFZneWpbS3H/A9SOwl8Yv4fB37WAngA74/gpmT0pIyW/XSapsxfZZNnjhFgv00a5NisGnzZjuTgzEq0s3cvslaT07mggZ+zHZyvDOzH50d7Z7/vryGek1a8Uca9M7P+zhPUyqLpMCwh1BxKO9RSp5f+aI9+viTduN73y9lfIILXAjYKDyMrndJ+EUZ+eLff9GP6X3iiSfsHgmZr73+ul100UU+uMZAzBNPPO6zDgsXLkz0KlrCs/dk5cqVorfLps+Y6Uup6Ad86ZASiGDMLFSZePye++62SVM5jOKI9bOXi7ZijGiQsldbV22Tp072ZUV79+5LMz8qf2ZFWeJTWlJhUyZPt5XPrbRbb77NPvWJT9niBQtdWVFMHidHBbPiRM2PhM9y4/SxylIpuXqWiy85PlcNh1UrXyrZcyNlZP+uPbZv1w7buXWLbd+4wdr27bEDu3fZ9779LXvy0UeMu7e4y2L1Sy9I+XrBHrj/bnvqiYftoV/dY2edscLmzJouBQaFFL7nqPmxrkyxYqJcdZ8BScpB0oEqbqnNnb/A9xzOVj7V1tXbth077JnnnrNbbr3V837blq3W1dFhzz/zjB+H/bGPflj5rdJGvhAtmCPi3UMMslEv1W4wi49dujiYgxEY+GFpFAMoKifxC4ZZuRK5wT+UKYcZsKSQ5Us//OFNftw1+6Do39iD8sADv7LTTjvVJkwcr/6fGVDaEAyDnuVSNqtt5849tmbNy3bueWfajBlTfandz2++xV5/fYMtXnyieGK26gdhUDyQceFXTOJa51zRTa+UFJT0rpfEZzI+6CCaEyS35K62hEokP+Jqr9+0IeQB8jRyGC3MLgYKxU8ca5w2uo+R8odS8rLV1VTb1GlTrbFlvB8JvPLFlT7YxIzsMfeUhMkhGlSARim+o4GFCCoxDSoC1LFuaekJT0zeQGOKG90cRjKDtI9OV44LyJ/5e/iN77ADoD8EEgx0AvEdHUQxHA0vdyD8Y8INiLDFOMJP7hco9p8/cxyEKw4bkPvL3wOOsSugKMbPe5QjQFxhF3lEYDoRfyvQ4kJgFi6HHJfjE2OnvA98b4ZiPMd+QxPLhqh44i9VGJcv1EBym/feA61qCznOM90tgGIyoMaxn/XtcvfZj8OczCK+laJB20l4Nskx9czsjyj00VQXYGl4ytKaSdYc4+YXf8km8gcIPicfEBpSet3paP6FwW8Y/AE8+aZ+0IED+C3OPwC7PLwb/cKO0ZeoZzkOnnwDPBFowgTPh1Eyj8bHOybHhX++MbwfFZoLeFnqFDNpYQ9Nnr/CwTvPSEMI8wgCrKmmg0U5ZJ01y1R27dmjTrTX6hubrHn8RAnU1TZ+4kQXSBklYyMlp/xw0Rq4XQgDn35OH9Pp4hFuLSYxpOxo3skA0AOd6R13KZAqfwQ2RghZb89pKaSJMmZpCjCSfymsUuThUz6m/EyzLbSbeV0iT8nPVHaJlpTPjiADOjofDZcQpehEF8rzkI8Ac1kY3hHeiD2NUNEmCY1+7GFBaOULXi+RkEAd4TJNRtaGpdD7/T3KH2k9vhlUjZxemW1ReSCoKayPupEO8T8CMSOArsirZ+GIUs69P/vcC+2UU89Qisps165W29/aZXv2tCuecXbyKWfYx37jk3bj+95vs+fP8/s16MiQGFFG0kivhDzlkw92qI47j6B4qdxEko+sMzLIkiyEWMhC6OUOnFhf7qUunOxfoK1iWRBCLWf/MypcwokzhXzGRLnzzHmC7+DdgPBLeQHhlvMQ/IB9GACegfcxAPb4BQ/PJOSO1IswOUQcvjSEslA6/U4ShaFPwp2lW+QjQOhIy1H6lHD4mrYMYZYlMAhNxM+Slu99//t2zjnnHD1qGKWcvIIWvuEEYcCKXPb/xRDpxo/TJMUj0g0PuzKvd8oYxcC5S9nEs7KKi2Npn9nTovKWEoIiyUlICDlsEKesEeYaGhrt9VfX2wEpIqecfKoPLE2fPsPuuP0OW7Z0mTU1NvpsAmlEsaJe9KoNIf60hGicsXdlQMoYMycs8/JlRYoY/qHuexmI2Bh0I68TX0KweEFl4Wv3VVceevgxe+X19faJT33a64Ufx+x19pDPkmzZIgX91Vfs0ssvsUlTJvk+ufVvrLczzzrLLrjwAs+zmTNn+F6ZHdt3+GxIRYXqqnieuCdOmmAbN2yUYPqKz05cfPElXs/JHzbKo7godx33gw896LMg3FnCgQKcGoYCRn5OmNAiXJNUP3d7mzpe7Wl9fZPyr05CvxTnoSM2e8Ycu+0Xt1vrvjb7/Od+xyrUZigh6nGVL4qTeFmStkn0PPX44/bYQ1IeJFg/+tBD9sQjj9izTz5hb7y6zt54ZZ3d98s77Zv/8VX78fe/Y489+Ct78pEHbOXTT9qq557V9322TQpKU12lnX3GqXbFZRfa7p1brK+n3Xo6D0jJ3CMlx2zRvDm2ZcN6P4Vtl5QbDndob+8QXyR+Yi9pe2e32qR+6+jqUbvTZuMnTLRNW7fapz/zGfvN3/otu+LKK+y973uvnXPuOb6M795777F77rrLnn36aVu6ZJHd8M53GMdDDzPzpEJ3Dlaecmy2ItK7eJ8lxko7AxsMylKt4GY/KVM8TRmicDM7yJG5LIvjMkaUEPqx6dOmef287bbb7KSTT1Z8Q85/65RPS0QDy1A5qhhlUuyl8q8Wj6ltkJKx5uV1fsnjVVdf5vWjobHZduzYZY899rSUmal2wgknix6182obfOC90Kc6LtJCVYV2kqV/qU3AJJDTMc9CgMTrvMkB4+lTWoTW6wj9oB8PLB5/5bXXnPdnzZ7t9ZU2hhvd10kJRymZMnWK1TbWSylJMyUoJAxquVICQanzTkRFhAANMTCaG1CwTgQW+Q2ITtYLqcgPjVuOM48H/wB2Ix31sXTkJuzzJzCanzCMIBEP78SRjilMAga05nEG5Hgoq/gejbYcRvsezW+8j2YH5P6LaQOC5nDL/eR4AGE6Bh+Qf0e+h10xrnTCUto/EfkY/vN8jbLnPb4BrzDO8AlfhAmI+CPePH6CIcixNhXhhQrLiUucfMJyD7UVdHF4kruEMUYxVGFY5sPIBZiYdkdQU7ACrdQDhVOaFMobXGjwC9LkwDunbEBhEnZFn36RTkzAMbQqRKQLe/Ir/MYzd+c9BFwM37nBD+GgD8AOiLAI9IRnlI1n5Ddh8BPh5fkoviTokp6EL+wABB1MzMAE8Mr+D/wSBwa8Hg8/jycJVyHwRPigK9oAIOFIwh84EBhwI17yDKEzCQqMyEjcleLBEjs2UNIZ0Hgz6uq0Ch+dFKhVknqSB8LFl8ejMqP8FC7A/USboO/UBiQ/bHpkVBUhiAYWg3/wMYMDbgdFiEDIEYdOu5vklGa2iIO+LQ3iwKUqOf/x6Xks2vxdBnv+++iUXqGFcAgEHHsKD3D6j6h2WvhOzwKN6Uv+lc/4USbFKDCKDRQA4CQKIKU5lT3xRR64H3kqJMHpkZWVqg6R+Swv4J6VsWNZU84+klqbM3eBXXDBJRK2LraLLrnEzrvgfFu4ZKFV11Vbnzp+368wFkQpDxy/8il4lbLQiyITPYWnqPeIRZETMUbhefMsIgwjtPIKbwKu8EE/fvXqwrv/KKPEa1En87qZyicB79jnbrynPFG+FvzyhAbcsI/3wIs7PE99wETYqOv4xy/PwBV4AXBghzUj866MFOJCSICnqSf48fuJCKc/8sD5TybwHjXCwXIZ6ifCLwo3Av2UKVNsxSmnuDDv7uDXk2UWUKVQCX8i0XEFOD2F9LjwL9wIaAj92LFExesPeaQf7q4wVuBPApqUFJYg9ff3+ag/9LOvwuNX+qgPPMkrBDqOjF2//g3fLzBr1myrra2ztWvX2QvPvyCh/hxfJgT9aQnVgMpAPCsOYIZDEbtiwt4NZADqBoIjJ09RVvj1slOc0IEQCrORDh8ZVzoGBlnuW+FK/X9/9/s2Z94Cu/zKq5wXGbggP7x/0Y99Ok8/+5TqwwXW3NIkIa7KHn/iCbvundf5ZXNkKXQhxD7z7DOulHDKFsvPqqorPf558+bbffdK4WjtsLe97Vo/0rivt8eFWZbBobB5P6D+6lcPPmjLTzrJ4+bwAGZJ2KjPZXUckLBTwj2bzRvqOYJ2rE1omexKyZjD46RwNNi3v/VtW7poqV3/jutssG9AbclYX+bXfmC/Pf7oI/Yv//R/7Zv/+R9SSh61NS+ttC0b37A3Xltr2ze9YWMPDlp32z7radtvlZKT506bYqctX2Yffd+77SPvfbctnT/Hzj71JJs5abwtmTvdLj7vDKsuG2MnLJlr82ZPtfEN1dbT1Wq9UjRKjgwLx1i/T4c7TXpEC3thZs6Y6YNXzJbMmj1HZYBSpvZbZcfsSW1Dg3Urb95947utqqZS/M1lruNsmhTXC86/wK656kqfFXlKCtRHP/IhWyCaZCFe4OLIYeNSyEHxK/UA2eCgeOOQlHmUEuwA6lyaJRC/iy/IW/iCwRU29FMziBMeoI2mLixdstSeefpZe/WV1/wd3ty+Y5udcOIy8brqNsu3CvzX3dOnNFL2h+0b3/imnX/+ebZ48XwfuGNmaMGCJfb6+k326KNP2Ic//HGFo66ovfB2gjYn1XvafLUw3jeITOfn1JfpAwvaegWM9p8wqe+kz2KGN7U/2NPWRHrgNRJJnUEeo9Hp6O7ySyPBxaAA44CvSUHlcsu58+JI4OfspdWrvL8k7/zyRCKjwgSMNHpMVY4oEYm4Y40LCAWCR3MPA4CjGMK92C0PB8R72OcmIH8PiHSECT8R1qe13Rzb+JMfmLADIiwQ4fWvYPNm9xziezT7YnM8GM3teP5zXMXPAM8P78pHYDS/x8PDg8rH6A2dQ7JLbnm+Adgf7Uz0jsFL4rsRvBE+h9z+2Cdx0ABgoQZfhkaA9aTMlPT099tBuamPUBXES+oAPU4Fp+wTnf6RKpVeQe1GLi7gFj6okB6tjI+SIUzJgobe81LvucEuhPqARPcIhIAQBiBc5F/uFjwZJg8bcJSOgh/ym3wPNyD8F+MMXLwH5G3BaAZMCuW05G0F4EK0ABzgzP1EPBEnJiCUEuw8jZQNMYW/gnHFRElDKCO98KITJPCRccVLOMovnbWffjkecU8KIAg7j49X6BdKpdSFOX25ckrnL+rE94y+MzI36AIMqQaH542jSsJuyo+UX/rHnz9DQAFSWikH0k5M+BspN+gJN/y6f9Is5k7tb6HMFPHRNg2R2/M7la8SRETCnDqTwE9cEZ93RnToerI0Mi13KeSHfOVPD6M0EDwJtXqScF8uIHOkRHWGmQHqgYQ85Rd7QQ4ySiuByJe0kDZoA5vnjQwf0Jpe+Kf4oCHxRPAHI3OE592N+6GdoX7Cd7jht8Bz/BNOzxfZ+YyRb9gM/CmugJz3A/Lv8B9hMUEL+c4zDxuQ+8eMBrlbxMk3OEfs9EI+CZJQkXjP+cr9wzMjNCSc/pLC8i+9OO+hHPpAgZ4cFrJj+zYJS69IID7P8xZBDMB9ZOaqwEMpCoegFSAPwelHWwu4ewOhH3faRoQtx6f8GpDgh+ns7HAlH6VkYGjAuvTNO6Ow1MO0nLNQPqq/CO7DEqhRpDZu2mz79u23c8873w87qCir8BvUGxub7MQTTnClhn0Q1OMkYKW89b0sognBDLzExaleXZ1dqtsInWN8gIR0ozAhmJFEBGH4DHrYy8Tg1559rfaTn99sH/zIR23hoiVKA5v00+E/1DGWTD311JO2dfsWX0a4Y5eEUAnpk6dOsTfeeMNWrDhViiEXJR72I9EffPABW3HqqTZxYovSP9YVNJ7sHbj3vods2/ad7s7MCsfjcsmeckf5y1K4Ml/edfsddwr/NH2XSJDvsd17dpAkz7vOrm4J1kesoaHFBxEODY+xluZJUkYabfaMufbSC6vt3rvusT/4379vLYqTe2xY7rfqxZX2V3/xx3bHbTdbVfk4u/66t9nHPvR+KbEnSoGZax98z7vshndcYxeee4addvIyO2vFclu6cI7NnNJiE5vrbHJLoyssKglrrquyKumIzfWVNmVCgxQOCfOlR2zC+HqbKmVl/tyZfkniYE+3bd+81ba+sVllWmeNzS1Sqrqs9cABpWmPL5ViH0Nre7t4Y4zSynLfMquTUoKS8OGPfNgamhp8WSBKAces02aOb26y9tZWWykB+T03vsuam+pVphxuItmGGVnxLUottW0cdQrBnMZNBe+H/MiNvV0+OKp4VPH8ncsZeeJOVYN/YvVChRQQeI8LFX/yk5/6LPykSZNUjtOtprZSfdigVVaWu/IuJGqLy9WujbFnnnnO1qxZY+9+97uUQinT5eWikdUBUqqeelb50mJvf8f1qles/pDCIF6h3/D2nZUt4nHnc+ouddVzinfqMm2H/Hm7rvbT6zF9SfIV4H0Ubv5gsIOZENp8cOtb/IEytXHjJps9Z05qt4SXe0peWbvW6mtrpBBO9SOBuSeHG90VmajwOEcECm+QCo0bwNM7pyITjRyAH74xxW5hD+Av8AaEWx4mIA+bQ05bPEfDHZC7R9p4hiGOSBcQ9viL9GBGw/NWcDz6i+0D5/83UBw+vnPc8R7fAaPRkvuJ9+InQFhGIhGMnJ9VuZU7bnjP7eM77JIf/WX5Ee/xDQQ9oxuVn/DQ4bFshHA+KqVy6x8ccEFInjx6gM4aQesQnYo6CpSpw3I7JFL8qSpxzG+sOqcj8q8KzNiCxHs7rHo3fAThKh1h6aO7Gd3QBX/8Oog05PxWbIDUoScBJ+wifyK+3D8QtACMPmLAE8/Ahwm/4T/wBM7ieMM+vsOumEYg/EZc4Rb2QOAobjsAwgDuDrMoSNpjIHsZ3inrg3JXEyp34qEtY/2q0qpnwl+IRz+fDVKHwEjvITXQTocb4YSfiIM4FRnsE7wTbWQSZNKoZ9DLd+QrBiCvPd3kS8E+wsCDB6Us+gyTCzS5EY8V8gLsafRNcUI3/Et4VSCM3wUwhhE4+B8BnXxR/AWDgu71QnVEaqHk72Tg9SN0KjJ0sOPkjxE/KCfHSTKsrRJzw7sQJYMwJlow7l+OGDY/449TWfxkFpYOyARdzGDSQTKryV0FXq+cfvxSd/XQkzxwxUbGT42Ru1PG2mhVPgyzMVTEI4fHWlkJm2iZJUoGf04DlOvdlQ6M/Cpq5T3v40R/mY09wsmQ8kf5C3KezMsB+5x/gbDL/eZhwg+Qf4ddvIdbAN9hB34g7CJM4CAuGtOQDwA/JU78gmDh/Fdk8Og4FIi8TW0CI/3w+xHrlNC3U8LdPgloZ5x9jm3estX9sQyjtCBowHsHxZeUY9ASUJyeYpqpJyGgQw9pYPkHigZPwrPnidFgBEaEsOrqOh/Br61tsKqqWikU1SpfZoAYdVYdkQLBjEpFZYWdd/651tZxwB5+9CFD5+RunIsvvcR+cest9ur69dYhAZwZgXTbfZolIS9cOYZGpZU9ab7kSu5qIST0dtv6Nzb6vRd9oo0lj9wLQ906JIWbATCOoFXVcLPu1dfE64dt+fKTVRayEA5Gs9Pt9eb7vNasXSVBudo6e9vt+VXP2v0P3WdXXnu5+pgh27J9k88WUd8XLFrgM1fMbkAeo9yUd3l5qZSSRt+ozcbiH9z0Q1fMiM+XvEoQ54Z6ZjRY3nX2Wefb1s07JGxL2ahhKVuFn5bEUuX2tk6FU2qVYQeHpDRV11tdbaONb2KvTrk9/tgTNnniZFu+7EQpH0q7yu/Zp5+0v/jTL9j2La/bxz9yo/33t75k7333tTZzWrMtnj9NyswE6+/ZZxXjpMgOd9nBgVbrattu7fu36rvTjsisX/u87d2xyQa7Wm24r0MKSp8NdO61Azs3WOXYASs91G3jFPZwX6tVjx22C05fbp//9Mfsj37nM3baCfPshSdethdEx/jGevXpg1aj8t+3b6/t3bPb+ZNlXdyCD89u37nD5s+f57zbLoUFRULF4nWF/VO0szt37fLyaWkZ74qrz4YJWOY7jpUSynj4lGXEPtgo/qWpwh6FnsEV/xYS5BDqVfQJwfPwO+/si+QeIfiOe0s+/rHfsGefecFnrJjhoM5RV6hN7PFh5p1N/Cwrf/jhh+3E5Sc6ncwGMuDG0rBOKWfgZGkaM2+qjao/cDBY6PcYRGOlAfWSpgM32iv6I+E+NKB86FfauHCVtNM/ql64n0L7roDRjqT+FNxp6ahywd3JI3iUZZ+0RzGT5Hkmd/KAfpqmIm+bIq/0nhrb3IQn3qNBBIobHAA7IonOGsN3mPguhsAbJuyKodgt95PTl9vnkKcp3jFAhAtaeQ+/wGh05ziKzVvBW9GY2xf7G80tNznk329FX/4eUOwnh7B/szth4BWYKY2GxcgkxgUKannBX7jzHXbp/VjagUjf8Wg66l8PcPLt9UNlh/DDhUycyKNI1UbI3T2rQqAYseZdhttNqUzsQfALnSSkyiX9+Fb5u0Co0C7IqeExGRowRvAYXfOKloHTUeAlIPI1T0e888z9BuT1DwiceR07Xr0KOF4YDA12PHN/vBfTktMQkNuFyePiPeyioSFM2BWbPFz6ZnaH78KoTcRDnAUjhAXDR6qrlBWNdqwtVpD0VDZ5OOKnrBHcCgJ+6kT0p1aUd6cTfAQmDO/6D33kl4/eyhA1ZUSHxtHnCEYhXPnyD9HjsycFPOAtLlNAtk4ffAndQbvzsifuWONpKOQZSwVQPBCe6BIwKU3yox/8DH8j/PtGccLJgFr9mHe2lA0n4zACHUvLRt5VbsSrAK48UUYFE9P7dD7kkOeSvo8pLw9HcPhZdV+KYhwSkWhVMBQGuSflodAm6EnYlGbc+U52bl8IQ965IZy7y3/SuETXSHsU7RA0oOAo1fLPyD3v4AJvKmPy9mjZqKyi3PKyA3K3sM/LJsxbQfgHctxhH4bvPI4wCXhP+Z7qTHom2sIk+t23wsEDI3gTD5DVUNsn3m3r6LSdu/fY9JmzJMR32Z69e3201v0LD2GZ7UKhIZ5i2oAUv5QZCWDYEYZvNpBXS8iKMEEX9QYhrrKyyurq2CPSJGFtvATyKmtqnCABbLIUEwlhEqgrymvEnxXizzIJ3xUKU+l3O3RKcK9vrLMVp59qt97+C/vXL/2r9Q702fs/9AFf4/7d733fhb5qCXIcY+11Q3kV5cT3kAR6+g8XLMU72LFXbVD1e8/e/fba+jdskxQ1RqXLRZuPYEshYYbkiPw3jm+xu++9z04/4yxrmTDR+ZwltKSX2Q3aNvZyrF6zyk5ZcZJNmT7BahurrLVjrz382IN2w7uvs3/4p7+3x598zKokWLJHhNF/ypQRbwRllnFxYTA13pfGKCtfl8L1qq/hT3Gx5Ah/7FGgep53zgW2+qW1Ui6mueFgAIRZ7giprq5Vvta7AoLCX1Upxc8PfKm17s4ehVttn/zEb1i18pnlY2w+//K//7PNmTnNvvG1f7frpEz1dh6w1n3bpYi0Wev+nXZ4qNeOSMDdvXOzFJ0e4WPGtM/6pYSNlYIxbdoEKQkzFQdL6BgtGJIf6vGwdbbttUMDPTZWQvLBvi4bO9xv7Xt2WPf+3bZ/u/D1tNuVF51jn/rI1VJ6zLZseN2mTZ5oE8Y32TjlBXuGWBbJzBl7jTjOnD0zZ0nJ5hv+S/mUeN+Xu6ltX7X6JVf06hsk6I9Llx/DpvA57/BymtWVJfyh9gX+YGYE5QelnfLGjoDMrHFsNDPp8BjlAi54jgFRDupg1gsF6fzzL/CyePbZF6QsDltrK0e2c9dft/ctw0OHxAe19vLLazxdV151OSR4/cEPtFEHqGfnnXeu8wub5KnazI64AgLZ/DsKol19xZFDQ+KXfhsalCI21CfZiFNFmSWnDtNGKB4PW6ivjojQyfDtbYLSiLucvD7T+Kd39uYSVwpP+8MTQ77jlyc4vJ0AJ41G3ohCeBBPwBAsRjMB0SAVGyIJ94gUCLy53xyChtwt9xP2xXYBET5MDtBAWnkGjngPCPscclw57rcyxVCMM6eh2C3gePbFkMd3vPj/J/A/DRd0RVkGo+Vx8w3wjeaP4Z2wOf8cD4rTznduEJAOScEIYRRBjel2TuRhNJj2ASNKFC90JmGFYwoZJYMbcXZhLsOvUnEjzyRCsk5aFib0LuARD5Uwyi/SC19FBQPCHj/xjDCj8RxAmDDgynk13PP6A8Q3Jo+zmM9xww/lQAOZl0Hg4hn052FHMwBP4om48viL/UR6wi388iwOF+65iXTyxCRhDJypcUMh4HZkjsr0231VbilsakyFFVZwwd2Fd30qFi9/IPGB3kWKUu52gCtKatxRPFBEUEgZOmKdbsrLlJ/eganjppOgI4MewpBuIOhOZYCQTpnxTAIzswMI8U6kbNJom4Rr6g1lRZoLtLlwqZ9yXUq18oC3sXynX3KRKQisoewppHCrnDipCwVN7klAS/kRJuVLesZ7bgDfPE7cKoODh9NIHOugo0xS3KJWwk46215pkEIw5rCEkcNJMWDGg/T6zAju+n/UkFg98/J3U6jLvlQNf2JXBhlQ6MJ/8gu/S9Hy8lH7IxPKCrjxB59BY/Bw8F3UJQwQ/uKJwU/4Cz+5OR7kfgJnbh/4oQcopgFI+SB78pi8luEdO5TLWNJVHNbrIUa8gOIciiozen4RqQxL7Wok/NRIgN+6fbvCOgoPDz6PuyjduAX9QMRNfBGO+kFY6kMKgyAzRooAAhQjySyRrJTQXeVCcU11g2+8rq9rtrpaTilqduWksWGCKysTJfizTIt9Xowcw9OLFs+308881R594mF7RGZc+Th7z/vfJ0Vrl/3i1lutXUoXJzOxEdoVe9EBP1CPmSWBP+B39iW40iG/tfWcTlchJa3Xj5Xdd6BNYZVn8o9SQn4R9uW1r9jTzz1vV15zrRShOuFGKGN0Os1KKads+87ttn//PjvtjBU2W4L57PkzbFzFGHt53Yt2pOSwfeRjH7L//MbXfHkXAwsIr+yrYckZMx9wPBlF2zdhYovVN9W7AvPSSy+6AOh1T3UxtY2HfQnb1ElTbazq3Yb1m2z2rHm2aMFi5ZsE9MoaCfMTbebM2crLyZ7nzE7BShUqh3vuusdqq6rtlJOW+3GugwO99u3/+ob8DNjv/97nbNb0yTZWCgWKxOGhfqupKrNmCfWTJ7XYzBlT/bLD0rJxUnTb/IQvTgM7rPIeZBmn8qJ/eMDauSBTilp1XY3NWzDfFi5YZM1NzYpPSpna0ckq1xopDkO9XXZksNsOD3RahQ3ZglmT7aMfuNGF6G2b3xCd5TZbihKbw8uV1+zPoKx7eweU1iabP2+x8of9VszGcbdYmqVL/Moep16bNHkyzYe3W6y2QDlJruwHKRUf1FudFBv2qVDe7F+Fl7iMkQNXmEFjszYXAZbKcIdWbX2dz3aAj/4AhUm1RO8D6ieSkoKyfsWVV9naNa9Yd3efz27BN8yA0J9xv5NIsocffsSuuOJyq62tlvugdXa1O46enm576cUX/BjhpqYGO7B/jyhOpy6ilFDPfMCJdq/QVsJHhw5KYTo44OaIyvQIsyQqT2mUuAqHPI+h7kZ91lPlB/3kEXl3VI6QG3zu7aF+qV5R/1O/gxtAemnWo/0IA3gYPnhJBZMi9gZHJjwG5IFziDC5e7yHPfhpiKIxwp5GIPebm4D8HchpLX6OBjnOnEZMuAOBN0xAsX8gD1tsjgc53hx/2Ofuo8HxwsR3wPHoGM3/W9Gcu+X4AwIfjR6Ql3Oxf9yAvNMP/wHFdOTxBwTuo/jBg5/Ck44FN9atoziodni1iuU98iV3aBRuvfvorX6i0MNLxpSn9BR17keBRDMC9YhhLTprflmfHLQErXxH51wM2BebHAhTbMinMJEn+Xtuiv0CNBje2Sovik3Y5/gA4oW2EIiAYry5/zxc2IffSGeepoBcSUzCeaIppyfChzkWKI+CoK0GUt6PodEFVC/vlPcufBWUkTSbQMOaDFQ5ZWpEQRRUKrjTxQgZigb5ifLjI0GCoImNtgfVtmFPvjE6xreHLaQFk+cjxmdy4DkJP/CjLROtGAAA//RJREFUC+3iPOzT8dPETSMPn6a04B936E4CX+JuT5E6IN5JBh2Cokh1g/gIL79s1ExCLApFUq4x5I8rOll+hAGRjxKCMN5lVBvcsJTFs1tefXRenSFHFvu7gtCjpv0q8iEFRSWvDlJCmhSVlCYiSTDCKyrTQpQJs1Io+l0BYgmYBDBwpnqb/OOHp48OqtYrF4VAeYKRwgbZbKpPv5TWHIrLKS+vcM+/gy+hN57FphhG85PjCcjfA8IfQN5GeqMO8B3lHmkJMxpE/NRFFWHicwlNzBZwgtmixUts69atPrrMMhh4Gn9Qxr6tCH88Q33gSZ4F7fBs2HMaF08GlhS73PADZeRxiVVW1FhZaZUbZkgqyqutuqreFZU6CdWss2djLTebo3xWS4DnwsWlJyyxZScusTvvusOeee4ZW3H6Crvyqqtt7bpX7N77fmUH2tr8xCJvA1W/oAsh0OkWHV4v9WT0m+VZLMdiSRfHyaKEdHX3Wlt7h0hOsylV1bW2Z98B+8u//ms759zz7JRTV/hR1AyWkWeUD/xaLwH1vvvudXoqqyvEocPW1dtmVbXlUhKHRO/tdsllF9uZZ59hP/7pj4zZjtraGt9nQ1uC8OpHlBfqcF1DrZ13wXl243tvtOdXPu8KAMvYCINQyuZilvRMaJloixcvtYcffNSaGpptxoxZxn0upJNTxqoqqoVP5TXEvp1SH0DYtWOXH3bA8bWc0jXQ32uvv7ZOwu9zdvllF9mUSVICVQ/7urqtQu2iCs8GpehRxdgLAy7atLr6RqtvHC+lrsqP4d97oN3aOnv0Tuol7FeW2yGlqW9IbadCl0oZ6e0dso72buvs6BYtY+yU5ctt/uyZVqE2pXys8nSgw2orx9rpp55gn/7ER6RAjbHdO7eJP0pt1owZUkK4QLnUFautW7dLkL/aFi5cIiVE/HeQY6Dhq0pXZilpvxFdfM3sMYoKec2Ajdc1ObAfZZzaf1+OqzylTWagiL0TPkvmfkr9OOLK6nSlAH7gjX/7t3+3O355py/Dg0cZ1CIu+hKW9BEX+45uuOFdNnPWHHvhhZXKN/G+cKHAsESL5Vu33Xa7z5LMnTvXZ1iGpNCBh7J+6cWVtnnzJrvwwvOto6PVdu3aYQflzkyHGl3xdaHNoEGl8sooqMqIG+tRRlhyxQmTcD3+pdweon1FOUkBIujRNlMI6D9oW0LBCPmOvYgckUy9B8hHaPUDM+TON0/61GL5ZKxnuiAaX8ArZiHi/D0HwkVYJ6oQPhq/sIv30cxobgERb7F77gcYzQ6I8EF7+IOmPAPCHoPfyKw8DKYYjmc/GgQ+IH8H8jhyfMX+AOyK7fPvYhw5RNjwn8cZYYpxY19sB+S4vJMq+OGZ5x95zXs8qYyY3C6PP97j+60g4oiRI1+CIuamwvgMhtc6dS5h9JlmOOgoGS1R46QnAlKSWcQbavxK5I/nGOxlTPaHDyqtLkzpT+8IU34sIn4KtES6oZ20/U/SAOT5xTPegcAXEO/hL8JGmHiPbyC+8UuDQXnlJvcP/jwOwgCkJ0zuDoSf4voU/sM97MMAgYPnaO4A4YsN/oM+GkxkMwydNXFCB2fkc2Y+UWA8nAvtxEl4cCHAj4CK3RtdEXCUDj+9CXrAL7zwGPlGxyUrH43jiE/sw9DZEA/+6VT4ztOUaIIGvkaEcnjU38VX9CH+7l18wTDTgBBPlvo7T7nI+Fn5ooj3MUKEoF4iP/AyNeToT3Z+Qa/ztCNSukfM0cyUYZ00uRbvuXE/KFIllXpytwidMMsb0vIsRtNUFMoDOdHRMdombGEITnlRfqlcUnm4OSK+RJlQ54hJigV2DDZI+TvMBWmsf+YUpxRGuSecohX8io8wrIsePtinOt8nnAMygx7+sOwP65lOoRnhz+BhTJR/mADeg7eB0fgyh9x+NHfwYRc4wi7iiLjzOICwD0WEzzBeprLHhNKOSXaEwQ/pUhxKq+/TkkFAZUOuK6fy297RYctOWGYvrVrtAjbLVnHzuOEXx5foiXqX5w1utDmRjmhv4kRAgCfu6VkihUOKh+oMgz4HJbT29vZLOO2yvr4BZF7hUMnKDA0etp5uhLsSX95EfSTdMDd0bdy8wWbPnWXVtdX29W9+3e648067+tpr7FOf/ozddfc99p3vft9nUlEaoI28BUdahjksnhE/lXDxXtpUz1KtcWpTGEBBUekfHPQN1fQ3+GPW5Z577rUDrW32v37n89Y8vkV9HUcZj7NyKTEIyMTT0dFu69e/bu961w1+seHO3dusp7/LDrTvs249d+3ZYT/6yQ/tM7/1Gdu+fZs9+dSTrsyQjz4bK4E48hPBlFlZLpK88cZ3+xHDa9etVTkNWWvbAaWNARLluRJQLUF52ZITbOuWbW462ju9fWQUnuN0WQLU3d3jec7t3OzHe3Hli77/4tprrrFS0iEF6dlnnnIh9tKLLxCOVusSns62Tjuk8igfp3SqDSgdVykcdfJfoxJRm1BSZVU1zdY4fqo1tUyzmoaJVlE7XrVZQrl4sHHSRCuXgnRQZdkzwAE17FeSglnTZE1NE23vnlY7IIWPfWzcw1SiDvvQcK8N9LWLrsN20QXn2Gd/89Oip9/a9u9zhYRZgVqlGZ6qqa6zd7/rPT5bgnLLEsDGhhbfn8SqCma7mW0gT1kKWFFV6TNPNcKDkp5mWdPSLWqbr8oQj9GSMeA5rLo1LNrgGV8mK8NeR+qKkNojjz6qstzufIpskhTHSpVbT5o5kVLGPiDK4k//9M/s5dVrrVV8BC9iJ3S+bOuNNzb47fZjSsZYQwP3yMAHZm9sWG9PP/2ULVgwz1omNNvefbulNLdbd0+nqkSaiaS9hQ+4p4oegc6OCyxRbP34eLW5KCVJIaHNSLNtqf1I7VIxBB/Cm+En2oMA/FDfaRsA0lscDsN7mLGMWOQIeafxiAAgKDYgxIzASKPIOyaIiydERacNDuyJI3Dl+PKwb46LeEa+w300f0AkNBIPzsD/VuGwi7QeD1SuRyHHG+/x/VYwen4m+HXhc/c8fDGu3N/xwhTD8dwifPET/xEmtwsewo61+ExD02lQUZIwMULPaJDjjSeQvxMH3ygoVDxGkdyo3MFP3Cr5xJkKhsE/dMnxqPHRZxn/pEro6WvrhTdtphV+RvJk2FRIpxZMkKc55xve0/fIe24I5/QVeLMY6Cjz+hgAfoyH18/XRiN80FgWcBWbCEddRFCOUf8cd9AdYXK64ru4TqklU+er9CCsErxgSB/46BjC+DIqOYIy4Uo4MHmc8R30ALwXm7w9IZ9ID08MOHCTRzfETcfiMw9HaXHMyU1+0oyCaPcnG1RZb5sEFUaPGfnibgwu2tSrj/TQWXtY6ACbcHu6SKTs8YcyjN1Re/wRRmWBf6XU8yQFSXnGyHTg5RnG3eBLCQoj7smQFseB0nIUJ/kYfgqFI15mZJT3ZCd/mZGlG2jF5HYjwDf5SIdDGYzEx8/vMJLwClkRlM7RMYC3UP9pD5LgTN6M8AEQglX4ZQbGl2MpbxDScA+BG3fPAj0Db+AKfE6+K196oLx4OH0qD1Oejgh9ES74PXg+7IO/ig1ho1zCH883A/5SOeVtD3apjJOgjl2452GA5D/FBe053RjajyRsj9SLPB1gYeYs4VIcyg9wcYwpysqJy0/yS9AQ3lhmiLJAPICcPb5Eb4o/6iP2yc9IPqQlWpzsVeN7JVBKmaWgTiDoDQ+yD0L2SrcI8Y27nRKYO6Qc9autjXJmwy77Mrq7OyW8tbqgB36EH2YovWwVPbNpp6xYbtNmTLJd+7ZbaVWJXfWOK+wjn/ywrVu/1v7vv/2TDYh/xklArGlokhDaKIG0zkpKRcO4cqtkU72UkcamZt8fwr4BvtmjwP6o9s4e6+wRXWNK7bnnV9mPf/IL++3f/rwtXrzMBvoZAS8Vv7NU7ZDvJ2EpzTNPP2lNjfU2e9Z0X2Kz4Y3XPR+YQVE2iYZqe2PjetuyfYv93h/+nn35P75k23dtdyEZQZbyI2/ojw6pD2qorROe/Z4nZ551ht3/4AMSiBGKhau23ln90NCg9Xd32QXnnG0DPb32+iuv25TJ0xSn0iuFiaU/4halscVPf6qra/AldK3725SVY6XMLHUhv09hH37wIbvg/PN878ZuKU17du70+zoODqI4HZag3eenYXHiFcf1MovAXUdlUjanzpxtEyZPtXFlVcbRyeWVtcaR7uMnTrLquno3pnznwuPOnj5XCHu6e22i6PJTx5QOZjYaGxu83W1va7V9ypue9gN28glL7crLzrLuri7bt3efHTjQ6ny7d+9ev2uHW8W/+93v2p/92Z/bZz7zm/aRj3zU/vAP/8gefuQRKYcHjD0m4Od+HniMpVx8sxSL9nlIaaT6+fHzUgTHqO88BP8rnczsVCh945QWeVC9Ua4VlnYRjiOL6+sbPDxAu8ut98xUccpdl2jmmGfqZEtLiy1duszWrnlVMojqofIKBXLDhg122eWX2kzxDbydZvXM8/u5Z5+T8thm19/wTtmzFIslYuWKKbUnaYmr6pmYgtlxBm9KZLiAlsGiNIBDm5CecUGpWiW9szeEdrzQvoahXuutXOlPS+jTEkXqv6wVUkq+2hxvS5S3fkywfvAvdR575JXUfpCRwud1RG75SF6Y0RrmvGENf0Bq+IsN/lMjDpF8Q0zgiEYx8AR+IPAC4cYTPJjcHRp/HRA+DBDh+YYOnuCJBh2IeINO4IiccqOUHMWLyYHwo5kcIkzeQQC539FwA+GnOP3FYcGb4wbCT5g83sCXhw0/ub94pnxLHSffGPIx8pIwlBlpBJh65EQGNpYxShn+wgARV3F8QG4XhrJgahVa2Nw3VjQP9/dbheItkX9GjWnQ/IJFVUR1aXqqwhwaUmPZ53QIs/88Ljp8b1SUDhkfCVOnQUX1yixc3nGTTsUBHwRNQNBOml3hh8fIR/wQR5FhmjPWf6MAIQzjP8Lg7seyyj3wBvANDVAQAjBCN3apbFI9DuP5VcBxUPWRJ9+4Rd0KfuGd8AHY5RDpJT5cYgmQ+wKP/DOySl6SUs9T8QrrcHnyTSMdJ5wA0IOJuHlign5oI08RsnjHDyOQaRSSNCRFy8PDEyorpuApW1m6QoHgjNSSBOlUKoCnWd5cvOZd+EWMlYlW7FnSwNK9I97pIJD02qCShxDEpWuMWqa0MAKURiahBzTExeyBuMbTrMSosxYe1Ru/70ERMPo1dhx8J/5DcpchHaQ3BMp4QivFgSFdjNYhQKY9IZR/uugwGfmTYW26z4SQr8TttKT0I+y6siQD0lDMeOcZvBl8Sr6n8hHfqV5gaBE5qYX2nzKMETl9pmeBVjDCG/AN31xiyElClJu38crncSVS8lgSJrpS20K7BO9Scorb72RRSSmtCD/emamu+olqijvxOjSWil5uKld6OTbPN7eDC3ogKEHKz2SC33gCzkvOZ2mJAeDpo2BHgcATEO+kOepImFgu53yp9IVy6qeUIegpD3HDnjqDmz79O/wmOpMhn3JFhjKN/Au3SAdpdOFAHrnQjJIRtS7seZ0W3v6BQausrhUtR+yxx58SDcwAkhrlidxpowDSyP6LOCmOtCZsAuiTQUF15V22HLFaKaGJDb6Jn516p6tPwiiHkJAiaOuVwNzT1SEBeY/cOmzvvh3W1r7XWtt3qc71qh622bbt213wg74+KQMoNtSj+qZaCYpm85bMtCmzm21vx1bb373DLnvbBfbBT77PxlSPtc//8Rfs7//t3+2mn/3CHnryWXvyuZekwHRYWyfHESs/WNakvKPuIbiS55x4V1qKklBv23a12vd+eLP965e+bje8+4N26SVXS2GokiIgmWWMBFbxMst8GZB7Y/1rdtMPvmOXXXK+HRzqtW2bN1jrvv1WWV5pSxYvtmnTpirfD1tZdZn96OYfWmVDpX3mdz5ju1r32b72fRLm0+ySqpqplpgNmVWoLTqkNE+c0Gwnn7rcHnr0Edvb2qEyrLKuTuUvip5Y/shAly2cNc1OPeEEW73yJdu5bY/aNfGK8r5aZbFj52bb37bbegbSpbS41dc2Wl1ljdwlbAtQEtslIL/jmndYT1ublaht5eZ1+sbYuzAogRjSBg4N2pFS8ZCeha1j6nkPKU9lr3aCGRgUhkHRPjQwbA2N49UulVm/FJEaCfA19VJY1DY0cEdJd7sE8wN+t0yPhPBdew5Ydz+8XWGd+/ba9jckwA/128K5c63tQK9t3yHegIfET509XXbSKSfazt3b7fs3fcdeXvOieGiXbZDid9vtt9vv/u7/tg9+8CN28823WHdvrzU2N6qM03H/1AVvC1RPSpgpkTmCTEA7oLIYJ4XlCG1WZbWNQZmWKa2q8r1HJWXlftEs9bhaikellBaqCzeyc2ocT/bu8KP+oAChtLPP5MKLLhadr6kuldigeLCvf8hOPfVkW7JkgdrGtOSqhPZNbdvrr220VavW2I03vseqmOGpBL/kAvUftaq73k5KuWGGvFR9EHVqeLDX+vvbfbZJvYdwqu7R3yTu1rf8CweKLkoJe0wOqxxRdmjrvckRHi40PizFWK2IZJTUH3AAhs8iyfBO++ztteilbacu0JfQV/oMjvKXNpAn7Qd7cWihPVNyQ4MbJiAaauxolPHHdzTQuR2RReOXvlNYTEDElb/ndsWQuxU/3woi7ggfacIO+sIucAWNPAnr7iqsCB8Q7jxz8/8WctzFUOxWTEce92h0hls8jwdvRQMQ7sfzV4x/5Bv/hTAIRgH5exEE3XnZkN8YADuYmQ4w+M97bBmOOaWxlSdVqMSfdH6sgXajypZOJkpTm0Fb3pmGwBCKdrIlbxP/+FdRekfLHxe0VGFp5FIlTIagpMXrT0EgDJPufFC6eIemAj7yIwSKMFHvgPAbdTLsj6Y/E2rBgyAYazrBFeWV4+FJ+MjjHG/uHwj6MOAEf9CLW+ACD3SM4Advwo3JcQVEHAF85/QFbTn+uDuEck1lmfyOPFPeuHBFOReEWqa0aTQRnhilxw44KhwqPZLTfPTYlUDRSVY4TcLhcUtZYR1wCJauMGA87vhWvJ6HUPlmA75iIF8wUf4pHnVo6iCOxiXlKb0rP5ym9B7f8K2fp48AKxPlFW12zguRl2H4DjvPK6V3pH4kSGWQRr9d2SmkPZIT6ZKNP4EUHzxC+OQ3DwPgh7DYhZDt4cIIiHuEXsoNe9rxhJvvhCOZgKM06QmOMLkfgPgib94KIlzKi5RnYQIvJilcCcIuIOI6fpzYp/C4B09QhtS9UPSKy5Q48vR5u1P4drsoGYRx5eGkyVPsgQceFL4yz9OIw0dgnbYCbv0hjMSsrY+E0r7qL9IVcYCDEVSex7R7+JPxo2wrKqyutkZtlJQNKf4HDuyTYNymOBBo4Gs2KUvZkT94gVkcBgK6urutpqbazjn3LJs+c4qVV0k47W21p557zO578C4pHo/ZzPnT7Xf+4HP2ud//rPUM99jt995hX/7Pr9gPf/YT+9o3vm7/+M//bM+tXEkj7fd4tEkgZxChTALo2NJyCU811tUzYHfd84D993dusmUnnmK//dnfseaWiWlWSfmunHVBU6mWcDbG/v1L/2LTZ0yx5ScttT17tllXV5sNSlmZNHGinXnGGTZ5yiTfZ1JWWWo9g912yx2/sIsuu8BmzZtqHd0oSm1yl+BZzVKyNFjFEiUURPYXzFswx3qF78FHHrGq2nrRoPyVG0fg65+NlZB4kpSSzrYOmzljlgTRUqurqXMhtK+/x/bs3eNL9igDBMjxjc1eFodV5rSRKBEs+Rrf3CyZfJwMS6OqfFkSy8g4bSrd5TJO7aPaBJV9tcqP43TZ5+lLdxQXsx0TJ030izlhDkb7OZoYVfSIhFdmF3qlsLZ2tDs/1dXXeT/FUbwM7lTXNih9MhK6S+lXla7dUkznSyn56EffZ1deeVU6+UxlR/s2Y9ZMmzx1sv3Hf37NbrvtFikgP9PzVrtd5u/+7v/YJRdf6hvSOUWRGRL6a3jWDw2AH+mvhYt20482F00sCR+jdJVLCeFgCC5lxrCvxC9pLuRDXUO9H03sCq1wKZSLPeQpbRQzaj4QQDURTzP7u3TpUikpB62ttdP6+4asUeVwgsrNl+IpbsqiTGV7YF+r/eLm22zhgiW27ITlYtUSX4ZHPaCusleIwRlOIvSBMY+E8Oq3jOO8Uz1yazf6J649+kTyJT7VMZWM7LGTSY2D/5RBqd563ZVf/dAq1NzyVsAFJP++p8VxJXtkEnjZwxW+xbPyWjDFQCZ6RmbuRxsuCktA41Qclm/c8QfkOMJv/g5EXGEC8vccjmd/PMjjHy3e44Fnbuan2G8xvoAIk/s/Xty5n/+ncLz4A8K92E/ES6cQJjqvYruwB+hUqUwwD6YY8vgwx6RtFCUk6DjGXwY5roDcLtFFWBnhh1Y6MxidIDwjLXmYSFfYBeT0BP8GRNgwhA/I6c9xRn6FIc9iOQUmjxuIsG7UGMaIauDPaQv68Bv05OGBCIdbCCi4QVfEjwm8vOMn9w/uwAfwXhxfQE4bJoSw3OAnz0OexeFyCNqAiI9vcIdd4EIQQ9jBwAdAhA0Y+RZeE44x6nT1ZDSXdbTMrqC8MtKTZtdEMw1y0nQVF2GVfwcHfYSeDghhCHDa9HRlwBv0Qr4qjLfH5FUhDZjRIMKM0PlmiPCkO74pL4zHX8jDyOeIK3Cm/EqzmJHnuPHM+TXChTsQceffkf8RH4B7mAgTJiDoHA3wF2GLcQJhnxsAnJGuHAiHXbEJfPkz/MY3ELSHKbYDImy8I8xggr7icPEO5GHD7tcB/vJ05ybyIMcZ/kfqncLpX+4PBkLRQMjB/oILLrCVEtARSuEv2g0EzJzePG0B8Z3jjjDgYekK4aBzpC6DK/Eywi5xxTvLdhBkZ8+ebZMnT/KRYTbg43/37l1SHjp8WRjf/QO9/j1FwujSpcxCTJG92aCE973799i6V9famnUv2ZwFk+3zv/9J+7evftE+93uftJlzJ9vQ4X5r626zn91ys/3q4Yd8hHxIrDCmpNyaxk8SDrPd+9rs1jvutseefNre8c532hf+6I8klJZKWFVax6o9kZH8LAWjxPoGu+yv/ubPbdKU8fanf/5H1tZ1wLbt3Oob8hsa66yjo822bNlkV111he8voD0qrygVfavtpz//ieJssNfeeEVKUId1ynzzv79ha15d44pKfWO9DQz2ucI2cfJEmzV7pt8Az8xMd3eX8j4NGpDP5OVJy5f7/oaW8S02edJkCeL9UgjV5o8tUxkc8f1x4hL78Y9+aH/zN3+t9pQN30Oer1u2bPEyioEsVj2Iw5VO9nKaKyQcudvcPN5qqliix1KodAgIS81obzj1ksEGluNR5oTpY6+p/HAbe6NwumluceVjbFmFTZkx06bPnmPVdQ1qaxH8y/z0q/rGRqutq/V0tbW1Kg3cqj9kq19e4wcRINjXKgybx5Wp4pkpnjaOSW6oq7dFCxfZxz76UfuTP/kTmztnju3fv98WLlzoAjb+OFSAfCOtKFacvuUb3tXWs6wLGlCIS1XuJcqnMQw+4i5/viFeYTlKm6V51AW/+0TKYdozlwZEyQNmEXiibNDmoqROnTrVXnrpJasor7CmhibFWaY6UOfKOwftMGt15x13WWVFlV1yyWXq76pULlVqa7gw8YhNmCR+jxlz0ZEGB6h79HWsYGBFAt+pbmKinvLERJ10OwpSUFzHA/ATgJ/wRx4A4R7f0f4QD/yEO9+UZcmnP/1pv9G9OLIcSbhhV2wP8rDnO+zxlkxyi3DhJ0yxW7G//BuIbyDsgPw9ADsSHbgiIwDwJDe+UybmOHDH0KEAxW5RcLn9aPDr3AMi/rfyP5pbnkfxBMIvz9weyP37Ug0Z8ORhcgj/pBdGpeLwDpCnAcXheaawyksJdgHYh5EDNkftA8K9uLyCFtyYfSgg8EqT1udL0NI7IxpUqWFVYt98Bu2EL9BNMGLL8QMRbwD28Z37yYHPsMvD458GLeIIN77DuF0h/UD4CZPb5bTm/BduPMMNwC7o5z34n28At7z8gPAb/sIE5HZhn7/nELTwDAOE/xSHWx3jXlxPw4yEGaE/0ho4A/Lv/Jkb2mmioXEWNuckjDfAhJEHyi/5jbYERLgfMY7oRDDCf2yahQfx5BvCvW3hk0DQ759e2m5DutzmzRBpPl45hDtKGH583W7hHWCNL/4ZZQZyHEdx6sfIZb7EJ5k3+00QdkkZTfRHakYH/OV8N4JLoNeEI/kD+Ab4TmkZoeWYsAWI9BJH5An+eAZvR1jsKMMwxZDTmNOBAYrtMBEHbmFyYLQUP4EjD0teH5u/CcI9hxx37s7/PG7SFf6APEw8j5qs3PAlDPqfyhd+F2V+oMeyJYvt3rvvthNOWCqlYJLqBPlD/uG/qC0rGNIcZQLwxE98O6/KndlEZjTpU1jWCz8quOJQWP1YFjSulEqKYC0H1bsSxY/AzWZuBDwEeWY208z3WAmJ5LnwyD+znthxRCzLx9ra2hzP4MCAsB8Sjj1SJiQcCs/pZ5xu5557jt9AXVdfb6+vf8PWyxxobZUAWuUXSj7/4ov2y3vutltuv822bN9mv/t7v2sf/41P2CQpSQik3T1dEmBZqimBu3ysrd/4qhSSP1M2DdvHPvEha+3YZ5u3brDX31hndQ01Ulj6fFM+cTAQMn/BfN+w3qX0QXdXZ6e96/rrbfq0afbAr+6X0lBt3/jGN9zv2eee68uUHn3iUbvhxut8hoU8eOGFF+yCc8+zOvnlDgpfOaAypayqJIz/8Mc/snMvPEdCf5VvvOeYW5YbDQ0zAl9tk8ZPsR9+94fW291jH//oh+ysM0/zU61u+cXPrb+3295xzVV20O+04MK9g65YuJykfKXsEZy5kZ9lOlUVla6UqOB9Az181S83OK+hoV5KCst3pLCofFjmBDgu1Q1YhQE8eGTvvn1u6N8rpOw0NTVL4aizlgnjva+vrGmwBimMb2zZaQ8+9qTSU2UHOrqsSQrS9Te8y5Va6EDh4PASv/RZ78wMsf9i+7Ytdt+9d9lnPvkJ0cksQ6mUlz7nFdLkdYJ8FF2kywe/lO5EsDhVfliC68uTxQfM0CiA7wOaMGGCTZ8+zaZKofZZGFcSk3IHXtpQ8oPZKeij3nDk77333m1nnnGaL+1iGTinWXEYAfn48uqX/VLLT3/qN23J0hPE1+2qJ+XiPfY9Vdu0GXOoPaoflDv1BkJRUJn9Z0BhUOlKrXcC6uVIH5VqKWlPsyx+ZD08pPRjn9z1phfyx8Mqr9yevJA/Zgy3bd+htM/AFvZQGsfYurUv+w3605QnFdVVtnrtGnv8ySdc8Rs+rPqacIyQFoBdGBqSaMj5pnDC3jW8QkMTEH4w0UgW+wmIODDx/f8LGA1f0HE8A+T+ecdEWjAAfkk3Wl0OgQOIsL8O/qf+jgdRLnk+hwFymordMaQjx4HJ7egs+A67eBI2h0hD8bMY/p+mt5jeoCtMsRtPKjvAd04v8VKGo9EwGk3YRTyBo9gU4+I9eOV49pi80z6eAfCT4+MZwHdOXzGNfAO8kw9RloSLGYXAjx0m/Ef4eA/I3YrjA3I6Q6DPodh//o7fYnqK3YsNfiMv+cbv8Xg0h3CjoVQwN7JN8fGqRtWXaykNisQ9Yu9LUuTXR7nUgBKPK56KP933MZIn0BP5NGLIu2Pz71j3EbrDLb4jzUC4xTeA3WgmIMLneJSDBaP0QRf7ZlzexEbp1tOn5mWXNkoqf/X0d9mT12GK6T8mnize3L6YzmI/2AdeIMobwC5vn3Ic4a8Yz2i0RjggwobJYTR/OY5wjziLw48GuV9MfIOrGHduAsJPADjgR+o3JscNRHjCsbQOPmfJjK+blyCFSXQkw4wII9innXGGPf/CSoWlKkgoY78US64K+IA8rjzOgEgbhrKhneaJvxh95xuT6Et1DRrYDMyxuF1dnS5Id3S2+zszAj4TIGGHkegDrfvUL0sQl/DXJT+vv/6qvbjyeQmfrRIOm62mtlL+uqU8dLjZ17rLXl2/xvbs326PPvmQfeU/v2wPPfagvf36d9j/+ccv2oqzTrenn3/WvvL1r9m/fPlf7Ts3fccGDw/ZJz7zCbv97tvtmuuutfrmehs6LMFx7EErrx5nvUOd1j3QZvc/dJf9+V//odU1Vdq73nudtXXts7vuvd2efPYx27V3h+3Ys12ZyZ6BXntjw+u26uWXbFgC4yWXXaQyOSghTQL8YI9t373NpsyYLIlOip0Unfd+6L02ddZUK6su9z0cgwel1B05ZB1dHXbKqScrTL/t2bfnqIBI/lJvEYDHN423WTNn2ZOPP+l1u6SEZUUS9MurralxvFVV1Xh57tmz22589w32nhsl0FezwX7INm7c4KP+vhdo+KCP1g/p6ctAaSfVYgyprDCHZc9+PExFKXtr1NdJgUFBqpOCUF1VKWWgzBoaG/xiy1BSh0XnkMwYCdhjyyqsT4rSkOicMGWazV2wyGobm6ynf8A6e3qto7vbNm/eItrYr8TysXIJ5JWuxAiD7zNqam4Rb6dLDhk8YmkTQj2AoF/DCV16f+rxx23i+Bab0NLifIjixIEMLB/DkCcoS8yC+NIspUtkSQER/0oJYaYE+7FyRzHxO6VUf8iTs88+2yZNmuzyIspz2kQ/YD1SYMHLABLPNPBF+3TQLr/sMld+OGCFO0rKlTbS1djQ6Gn+5Z13+Wb95ctPsr7eAaW/WuVy0Cora23mrHlSFtnfQR8l/MKtVKQfMyVS8EWWWCMNFISJupgb6MIAef0NE/54z8HTpfwNnHxHW0WbnYcjX1A+cXOceAyDJWY0iABBSEBuF++BB5PbB0R8ED0a5H6B/LvYLSCnO/dDpvAd8ZEhkVbsecZ3DriNFlexHeHC/L+BiOd48eUwWhxBe7jlfo73DhS7hQmI72LasMs79eNBjgt467Th91iTphWTISgjX375mTqbNHohX0X0haGD4wkJYRedHQ1OboDwk8KM5APfwb+jPeMdKE4vgBsVLjVGaTkMeRd8iInwPHMTuMEbeR3vOY0B8V2MJ+yDXgx2xB10Ha8cCR/P3AQEbp5BY3H6jkdv4IpyweRpJmxsaA//xRB2gT+PJ/ADxXbhL+EWDzm/5eFlQ1jR4426DB0MS7VCOYEvOV3kiLyljkqdqvwDI3hGaIxngLsW7PAb+QcEneDL8y9wAuGHMszzm3f8gTrcw340XF5edITEL7v0Lr9Kn3fGUCo8PPkd6z5CT0BOOybizeMOCL8BuOV2ESbCYwLCD2nL61geB36Cp4Bww4RbGL7DAPl7jhPI3YKuwBkmcGIf7kDuJ9zjvRhwG80EECanvxiK/QdEfEcUBNbGC094HEVEL7JM/nr7+6UAdNqlEpKeeOpJF+o46pZRZ+rsaPECxEvZ4x40FgP5wjp+/NEWB66jeMVjCKvseeDb22y5EQ5FhbDMrHCiIxuEGVFGUelEaelos9bWAxI8h/2CuY0b3/DLCBcunG/LTlhsc+fNtsVLF9qkyROsqqZSgvCwj3RPnDLJXl631jq7u2zh0kX2hT/+gn3xn75ol151iS06cYE1TKi1voOdtm3PRrv1rp/Z3fffYXfee5t97Ztftn/6t7+3T3324/Zb/+uT9rnf/bQ9+dzD9pnPfVyKy2USsiXE97bajDlSJipLraah2mcqOLa4pq7GKqsqlMYjtmXrZqeJ+yaYEaqWEsUxwd19XXbWeWf5rMhpZ59u7/7Ae6xnsNeXjLG0tFeKDbMrlGmp2iJmXsgbBg4oT58pUfVhgGH+vIX20kur/fLEuXMW2NSpM1Wu3LKPoljuez7ob5kZYxkZShwzB4MSpFlCt//AAevt6/M6x0xDu/K7UzzCyZQVCs/GeJSSHk5Nk+IwRuUrLca62SMyPCilpMoqy8fZsJQn2lGW2bLnIs0aiFfGlfmemOr6Rl+y1d03aPvaOqSMDNoYCfzM6rCZHH7lZDSevu9H8e3eu9dxdCre/QfalIdlfrcMfC22EV+gyA4aR8Yz69GvdKDw3nvPPVIELnU+Y69OXV2t+Ko/8a3syFfyMfYVEqckE9mLN9UvjIF/Uc5wK6SDesXePhQ3loLRnyU+Vj6XM0vCTBAzFiof4UoHpbC6AuVnrM2ZM9uXpcHz8DsksITuJz/5id1www2+9wTFkP04xINS1sJJZjV1+la7o/jpx9QKFNpqtTUqV6+Psk+17ViAFkwAYanL0dbnbuE37PK2hjpKvS5um/ATCggAn+GXI6jx67NH4TGHiCgaEt7zBgj/eZjwG/5xIyJM2AfOgMBRjAvI7fMwORzP/ngArqCJzIpvnuEO/E/wkp4QaiNd/xM6iSPiAXArzpvj4XkrGC38aHGNZn6dG/TlQmMOxX6BiLc4fiD3F6A6fdTEsphigxsjYfnT7YUu4o98BPIOLi/zMPHNM8Lm4bEPyHGPZorTm6eZ9/AHjsjHyEsMgHs8iw04oAeBCxNpiHjwkwPfgTtwRNzkC0/CgouGLnDmdAP5N+/F7kDgxw0aI19DSMRgF2EDT9hhAkcxrkhnMeThARo4Ru5Yu8sz4iQsaQOK4wAifOCKkeEQytRXyj51Kigl8uGNPKPL6Sz6dBIYp2/BLYycJUYW/kIcxFVcFgEj3+QDeUcZgCnxNYo3DfaIAg6dyeR+gMAbPIIf7HiSvjDkSf6NYcrd9zzAk/CmeCR/94hk8EOO0TmFySHSkxvSDZC/xSYHvqEtt+cd+oDAF3bhN7fPw+b5jQHiCfCOn2jDoz5iH7gwxJXjxk8YIOyBiCviycMDuXtuAj9+c//FEP4Cchw5TYEHPoA/c8jDhIG3nccLJsI7iDdYmjMgPMtPOUU8UGLrXn1FecaSwDG+6Tkg6Au8vI+WnnDHjbqLQAitlAN2HMHNEtuov50SNFE+hqUE0V4RBqGxqbHJpk+f7v4w3C+BwMw+FaGHIPlpEN4Sa2lpVjqHbfPmjXagbZ8v76qrr7Hm5iZbcdoZNnnyNMXJMrEKmzxlmohk2dUGCbi7rauv0yZMabZzLjzd3n79Ffap3/6QlIyLbPOudfbYs/fbf33/P+zv/+Vv7Xs//m+7/Z6f29iyg7Z8xSK79p2XSZE5z/qlwGzducG27HzDdu/fYZu3b7SuXmZo9vmekO7enpQOpblDCtXuPbvtVeVxY1N92gcjAbWzp9Pau9qsg6fM9350kz2/aqVV1FRbV0+XC8+EZzP5i6tW+VKoZ59/3tOB4ZQ9TqJjz8jQ4EGbNGmKb5LmdC1uxZ8yebrf5cGIeyiJDAAy06QmyPtcjppFwZs5Y4YvhaJU+wf6hVdtsJ79SodfxMcpUmqHu9rabNfWbdbT3mF9Ulj6mOE6sM/a9u2WstJmAz3dflTxsMqUk9i474mCSyc3qfjEXwfFht19UlzEd+PKpLSVlvnRu9ywz3e1FJeO7h6/G2ZINPdKWWbJEBvPxcq+zKvSj/hN+NifUV1V7UvK4Mseha2qrPBZkX379tmypctcAWYmA16DJ6lX8OtR8FfxMO2G8tkHr1jepPxNygpKs9KhvGa2QrknXFwYyCw7t7inWRzymNkrloBVSEFBCVEyVd8U39gjtnv3Tt8LtX2H8lB5Rd+2bds2u/322+3yyy/3vS8oMSxjTIL9IZswcaLqQJNxpxBtt9c9kafi15P3kAVIlyJzxSnV26in+fvRtl4Uh12eF1GXjwfRjhT7o16ntqHgLvzUX+q9t2VumQWIQnBHGYjJv4G8sRmJYIRo/IUQFIB9mBwIF6YYcrs8bPHzrSBoi/ARJhqzHBcmaMnTFHYY/JA+0hYj8gH5e/j/dRDxhvl/ChGmOHxObzHe3I50hsF/8TflSz5FWvK0M2X6VhBhciim5XhA2DDQAg3QQkeb05P7C79ACpOOHc5N8HF8R15gxzPHNYJnRJiLd54YoDhM8fvxALfAezwT9GECivHjL+jK7THRsALhDyDtxcs7Iv3kc5igg3DFdrmJeIHASRzEH/kO4BdclCMm4SQvwQO/QgtlQzgaVsfo9jxj+RP2GEb2ohyBSAtAXNiHCTdM2IFTseo9xRvx4OJLmYhf/3gSr99VggCndwyXusXJV/r0sMBIfhA25U8s7aKh95kJmRwiTE5r5F2iNfkZwT3iF4gySnmcyqo4HG4Y/9bPj3EdpUzBhYm48vDY84zvcMPkfvEX6cjpiCcmj4t3AL/hn/Tn/AOtuV94ONwx+XvgiGcA34E39w/kdIUBgqYcL/5yHGFPmEhTMRTjj/diu4hvNAg34gx8mNwtDPUv6iDfQMQV+cjMl9fBPG8DnwQeZg14LjvxRPveD26ycgkQjEAzYyIfbxl/pAeIZ9BNXJQn35QjgNIxODDoQhj4e3vYfzDWhRbqZxqA6PflQ8RdJkGVekk48MUVB8ycIKihqHASFzeSNzTW29p1a2zb9q1SANpt05ZNtm//AU/L9BmzXKCbOnWa7yl55tmnrVvCYIeUgTHjJPAf6rW+QU7A2m0VtWPszHOX29Vvu8iue/dV9rZ3XmGXX3OBXXjZ2TZlZrP1Drbbxm2v2oOP3msrVz9rr29cZ8+9+IwrJPta97qSwSEae/butXWvvOLL49gUzgb0PXv2GDfoczdL8/hma20/4MuyWHP/xqYNdtqZp9v2XTuEc4Pt2b/Xxkmg5aQr5TKZb3skXM+ZO89vrqetoqwYtQ/lhNvomSEZ6B/2Te61EuwrKtjQnfoDlDqEXI6I3bJls/K7z5URNtJzFwZ76NgLwkwCR/zXyX99XY3VVFW4AoNyMqgw3GOCXW9nhw32dvsJWaWisleKzsbXX7HVK5+zV15eZYP9vX56WBmrIITAL2mUbIF84X2AFGBuR1dLbkPDh6xK8TU0NVlFdbXSVuWKyViWeQ0MK5+6bdGSZTZ33gKfneCQGBTo119/3TZv2mQbN0op3b8/HUUsHpsyebIrKj/76U99Sdn8efMUS6FeiW9FlkPwdzrKW3ntWa08QjmXEiLNsaCUqD/VO3x5hHuilN9stq+urlU+DnkeUyZsWmevBkoTNYLlhsyYsESOI3fT/Tv7XZmeN2+u8zYHOuzevdsWL15sJ5ywTHQM+wwh0bMcq2l8o40Xv7DXCLpFcdJJ9c7xvjwZgGLppVo7eQhzbH3FRFvGM9IPYPc/gdxfHjZMtDGpDaLvYb9MupTY7zuJBhWIhiIPBBLs4xuISPmmweOb9wiLf3DiNhoEcYE78EU8AHbgyGnDLuIrBuxyE0D4+B7NTx4/ccd32MV7bgfgL38C+TvxRkcQ6cg7sKAr4oxn4MjjzE0xhP8IWxw+8OaQ+x2NFt7DvtiNb8qAJ3bhJ8cLBI4IG3wRkPsNCLvcED4g4o74AdzxR4NKHDyDJs6rz/3iDuNTyUMo7unp8VH26NQiXmgOg32kFXwAfgDCgTNMKE1AxAtEWOjDBG9EeoJOTLgRR9DENyZoAvgGisPwDJxBe9CbA/5wJzzv8cTk+cg3wHvgDT6OtAJBWx5XhA07vgkbeEStGkvhUgdEKxojtzFDQQeA4Tt1NMJPoy+DcJ+nN/bIRP6QBtzCADmNkERHUlbKBswSnx1RLqQLMg9yQ7E6D9kx1Q8R7KPA3RtyUyMqpYVTXvbs3e93OrjSIhrpfKAH3ihON8JdxE3HFvSTl3kZhgl6ww/P3I40EhcQAwVRToEv8pv3AHAHbwHgg38DL2HAEzQA4CCO4N+gOeIB8I89QDjiyHkQfxj8BJ3gxPAd/o5HVx4eP7gRPzSRdtzCL27FceKPuCLPiunjPepw0BdpBUf4AbCPuADe8Yc9gF8M9mH4BoImviOeyNewD3/xzOnBHf7iPacHe0zQEDThJ/Ai2PPEzU+Ikz+PR3wtBze4AwhizJasfeVVO+mUU+1XDz5oO3fvER+zRCWlAeAZtIUdEOWKCXtw895QX+/Hy7LpnLIiPDQxWg90d3frP+ku8VOdOOaU786OToVHUanyNh6FhXrHAMWQ6mGv2nR4ASGO/SdEi5LCDdrMnLR3tEl43+0zIatWrXIlhxu1uSMFus45+ywJrnskNJZK8Osxju7tG+iy3oEOK60w23dgh5SF3VIKtlp7124pIQesu2+ftXbssLauXdal9/7hLjs0VorVUJeVlI+xwYP91tHdLmG60hYuWWQ1SnupaOzs7LZNmzb7vUa1tXWef1wIuXnzZqW5wWbMmKF0ldrMWTNsSELrmHFj7R03vNOeev5Z275nlw1y3K9o5vbxCZMmWpUUMDYP7xb9B9o4PllZprwXl5lvhFZbVl/fpDRxe/sRV8Q4zQlAGRjs73eFhEM8WAbHZm9G5NlLwglc5CXlR3myJ4O7Q5hp4GjjIyrDSilJg/ouKy0Rrj47NDygmA9bx4H91i4lap8UqjGk4+Cg35+C/TYpP/tUVr1dXVajOMDVrzLkyGEOKKBeIGyzRDaO3O1Rn31AfNDaKX9VUlTGT7DX3thku/ft96VcCPzww5NS5j72sY/ahz/0YfvgBz9oN954o330ox+1j3/84/a/Pve/7B//4R/sl3fcacuWLvF8phMg7XpxXiC98CUADSgVaUnUGL0fdqUoXbJZre4rzUbt29/qG9LFyj6wxQb2mK1SYXi/wewJ7vBvj/idvJVvuQ3ZwGCvdXS2+slsk1Sm7G1h0ODUU1fYmWee6bRAa1mF8kKkjW/hxDPVjzK1xcpTV0LANczdItwxclDfYgRFeFBtG/2UqPH4qU+kM6+3tBVhoh3ALdqMvB2LtgfI25poY33ZWQEvYXCjPHlGnPjFjTQxC1ryqU996q8isogIj2FyGM0+b2zyZ5jACYRdDsV28T7aM/cH8F1MczGQLiAaxpxewsZZ6/H9JhgFJzBaXLkd76P5KYbwU+wXWorpOR6+YvvR/GE3moFXj74XIH/PaQiacjs6jPR9LK05OG9Rjd8inmIIv3l5jQasjSR+lpfQgSLcUuJdPb0+pSuRwRsRYUz4CoYfz1xIiUqSx4d7/k1cdKCh1CT63pw38T4a/eRHGNa3Bo8GEM7D8KcnFRjDe9CJH+wivmKIOIvdwz7owvAOLuiIJ/bxPEpPAQJnPAmPga7AG09w4C8MkD+JL94DCBcmIN55Bm6CYB1hsQfy79HCHX2XibsXPH8jDP7pRPTOel6+me1I4VV+4FfHTQdPXDTyOKSySR0YFCAAkf60NCujSWH9BzJB0JSboJVwxSYPEzwQ9ukZfkbyIvyA1w2OBQBPDvGN/4gnIOyA9EzlkNKZ+DjCYDxfM//x7vQUnhE2py/8gB8gbyNPwiT3BBEmaOA78OVAuLwDDrzYhT3f2GOCLkzEC/BN2oLnA3gPP443o/vNkPIHiDgwxRDx5uaoX/efwuThwx/0h3/o4Ikd7/AtrHtMOCUF/7Jw2hDuEbBYXtPU2GgPP/iAzZg+3ebNmSPBs9TbwggLBC5wEEcOQdMISPitqPA2kM3R5Ddp8Zv6FfewhCpGkQlSImGcesTGdujyPMVveanf20EbPjiUcKCssUeB07bARRlxB1HgbpYixCg/Qj/LWrgTpblpvM/KOE0Kyw3a+G8e3yAhkctR+2zsOJaZSDEaq/yTzsfdHoxUl1ZIeK4cZ/WNNTZrzgxrbK5Xn6M25QiXwZX5SVScUsUeNNqayVOm+t0vO3fs8jI4KOGWdoN3Ro5JMGmgjjJCzr4H3FG42D/A0bbkOEuuDg2PsVWrV9mJJy+z2oY62yhlZreUxq6OLr9te/OmjfaPf/8P9vOf3Wx1UkbmzF/oF13ecscttuzEpaJ3lh08kvbdoJyx4X3alOn2w+/eZCcuXWonL1/me0DYq/P8c8/Z8mUn2pRJE2xYaa8qH+eXGnIyF3FRHgBKjV+kKKWE/RETlN+SjK2jTcqbFMIxcmM5F2VSLSWqr7ff2qVA7duzVzjM6pTmSpUBArXfQ6IyGlQeILCOb2nx9pe9HNUqw8qaOqtpGG+r1q23m352qz3zwmo7xO2Nyi/6fY4MvviiC+2Uk092wyZ/ZL6dO3fZGxvesNXKO46T/tAH3y/35crfTlFAm6X/Kj/ynSW6DIah6HDhKPtykAvoO7hjZfXLa+1f/+3f7Utf+pLddNMP7b/++3t211132k9+8mN7UEp8e3uHnxJWL36DP+FV+Ix7VxgUndAyXmUyZBycMk7KHJvg9+3bKx6nfTjoRyaz0Z10M0DAEjBmgJA/uMOluaVZdaDav9kz06tyRGlXbXPFkWOdUfBQWLjJnVkgBt70JjrUXspuBHinnlJ3aYsZKMEwuJAGERksxJfXc/dLO6P6pTzzNkZuzCJBx85du/30LfwyE0b8a9esVn1r9Ht5uCRz1cur7YUXX1BdEi78HE8p8UqvZ7EJKLaL9zycU1lwK8YX9sXf+ROgQQnI7SNcTnPuDoQbcUfnEX5Gwo00nGEHHPWb4SzGH3GGCSj+/v8HFMeXw2jfoxl30y/Smufl8aA4v0fybyTvisEFBaGMMAG8p9Fp7JKJypT/ko/Cu0eT+dd/aCIcS2JQSmiMelQhcqXE8Rbix4RiEgCOvPwBvqGdjjc696PhCzxVDLkfAH/FEHERHUuBOMmGxir8RtiAqJu4hx/sMMHXmDzuMJGmeGKX+yU8zxCOwp1Gl2fEG/bxHlCcL+GW0jeSn8V+whBvvI8Gx8MRwGueNgzf8R5pCAh3gAeCwOAAo0lKv3jxkBr2I3ovU75wYgyXhB06OOzuKClIbQgWNMc0vOA6uheDuPRj9Jl4okxzWuLbKXA6gz9SmpJf7EbSSRzwSbILfClcpAW8AVjB3xFXskv+UljPNLcbrfyCzjx8MYTfNFuV8GPCPg9XjO+om55OA0Z0AOEPSHbJb4QJfwBhow4GHwOED/ugKwx+Aj/fADh55xnvATnNuQHCH9+8Y+IdPLwHX4S/YoPfiCPHhwECb5iwC2CpDcovgH3gifgx4Mcu6ADSu9zVXvKOAIQACb8jeEX8bJ7l+FSEauLZJCF37ctr7Korr3KFHeGT8NEORfxA8fubTZpJQSFhbwl2xEObwAg9I6eMTrPBGj8pDimSUiwQwJj5qKhMFyci4PnFcfqmTjNb4vsCFMaXiIgM9kAg7CPAIdyxrGtosF/UHZI9o8oHffkSG72pP0888ZgtW7bY4+wf7PVlNeQTgvSkiZN8cKG8Uu1kKfef9Ps+lcamBj/amKVfNbU1rpAwC8PpS9DFQAYzPH6XR02tBPI+b0tmzpzpJ1HVyo6Rej96Vvm9fPlyV5LY84B/wiHkVVfV2BOPP2WbN2yxlS+utBVnnmpdvV0+S0A+HNh/wLZv2+azFjVV1YpjrN3/qwdsmuKZMXe2/fTmn9jS5Ut8lP2QDVuXhHH2ptTWNNjhg0fs3jvvtmuvusrmzpJAqfyDHvDRNi5euMCXYR2R0jBu7BE/SatGeRoDvCirtJcM5KBIKJsk9x62Gim2NfLL0q6DKgeONy4rq3A/lT7LNeBhyyVEswn+oMp9oLdbFVRKjMoavmDDOMIuigKXWB4aW2abtu+2b//gpzZ0RG12ZY2ULNEhnmDz/Sc/+Rv2J3/8h3bRBRf4LMOFF1xo173zervmmrfZhRdd5AL65s2b7N3veqe1jG8UX4mGMupTEtrp+1EAUEgSPyWllwMfDhxotS9+8R/se9/7gSseK1acJrPCTli2xBYvWqQynW5t7a322OOP2t13323PSamrr2+wadOme5mDl1kQ8A0qvfD74BAHS3TY3sLpaSiszLagiLz++no/iQuFGuUUJadeiih1Af7Yt2+/08Ex0pjWA/uUvoOe9+ppxQHiP+qontQJ2g5ubUcpodwSFN5lWD0Qly+OlVLCioa4hDbVapScaFMIhzIyTv7gXepAr/KorXBJpuptQSl5Zd0aPxLYlZK6Giklq+y5F55XoyTc4OCekmjEeKbG4tgOLYdwz01uH+9AoT0axT45RHw58B0GSI1ngggXgJ+wy8MAuX2eFuzDDfscZXEYGkFOmQm74mdujgdv5QZEnMBofnOajgfFbqN9H7c8MbLP3eI98ip3i+8Rc6zQl0OE15v/8nCAvycKjprkFu+p4wyTosnfhZP/+nA69MWaTkZRBtQRDEmQU312pcTD+P8CgEB/eb7wHuZNdBZMpCnFiR3uyU+EzYVR6lUOgSfeWXYgG38HJ/5zg33g5J2GmUYIwC6EsWIDxDt4RwPsI3zEFWGxD3qA4jwJnEFLuOVx8Z6HKzYA7uEnIOLlmePLwwGOX9/hJ9wxOc5ifLyTjynN4jEF9zLTy2Glp0KdQyPrpaur0siS2oAYCcKgH3iuEJfi4Zx78ouOMqarI/+gI6cPCFqI2Ol02xHI6Q4DYF9sgMhD4Kh/DzISPwb/Hl8hHEe66uOoXe4Wz4DAEXiSO6NmiT8ifODAH+mM7+T/WBA2f4Z77i/iYiY2AHypzEbiwgARDxB4UviUfsKFW+43fw8IP5iYKc1x8B5+gh7swh473oHgA+wDeE8mtW8RV+AA4j3HHd8Y/POME3ti4IT4cAOiHQoIHABh9U9hZKefYnF7eXA/kQbqid9GLX+VFVzk1mD333evve2aa13AQdBAUA96iuMDgmaPswDh5gq9BD0UAgABHBzMkCCkdXZ1ihaWkEmAq6v19CLE9UhIRVFBiGFfFAIZwhyj/SSlvb3dl6qw94Q0kC/4Y2Q6PbtdARoc7BOBSm+hLqC8oISxZ+KZZ56yiRNbbPyEZhsY6PV9IJxolWY+JCiztOnIsB/BSyVesmSp/E/0O0127Njle2K4P2LChEl27rnnkbXCM+SDGUkgrbWqymrr6e72tJGPjCAfVNqZRWCmh30PCLHNTc1uKsorpbANyH6KVVVU2c0/u8XvSHnHDW+zl9etFm19PrvCEjeWPn1aQvlll14qQfkEvzPioUcf9bsgHn3iGTvtzOVK06D6yl5r72zzpWBVlbX26ppX7aXnXrRrrrjSZs+YTkNhTaJr165d1qn0nLh0iY2RMNvb3SEnli8Pexn6AIXKkCe42MBOkTM7xYwHisiAyq1EdpVSClEIfP+I8qJJwjppPqxw3Rz93NZqXE9TLsUMJYalZMxkoVDCrWXixdoG5Udds/3izntt9br11tAyycaOk9KjPDogOpk5+/AHP+AXI6Kg+J4p0UafCx5uleeiwrt+eaddesmFNnnyRCnk8DxLubn/hlm8AffLcjfaIg53mDB+gm3bus3+6A//2DZs3GTXqi78xZ//uV1yySV27jln29uuvcaPZr7wogvsmquvspNOPsmV3ldeecUeeOBBKUFbRdN8VzBZOg5USlmD5+EvGPjAgQNJuC9lSW6lvfD8SnvpxdW27IQTxL+HnMc4IAHll5kUloNFfee2eJTxCuVtj+oPM1Ms5aKsysrwQ7vNjJzKC6VFUUbVHKmi1FfaLtXrwp4Z96heEjc8Up9RSqjLaSVBof7LnsHhdvEgyxNbWiY4Rjkr5OGCUtLoF5tW11bby2vX2DPPPevHKx+jlIzWgEQjUmz360wCGtORxifiKDZ5IwYQPrcLfPjNnyPxjNA3GoQb4WhoMQBxYOQq92NpACIcFSze38oAxTQC4XY8yMMDvBM+TLH7aFDsnn97Ggs4cvugEZtwOx7d+TsQ/ovtgdHsPC36BS3AiD+evx5fTtuxdMZTlQNclKXiGVTD06dOi3c3Ho9AYXlTbOknBDk+gG86MkxA0B5ubqcGhPijMmJCKCimm29M+EuAUMGyoRG/4SfCR7j4zoUPGqFi2vNwAP5yCHvChcEu8IAfRYM4eM9pAfAX9QgT4QN4zw1+wj6HiC/w5+7hBuT2OS3hp/Dl/3HDT5jwOxoNKbzS7RhYwiF/dK5qNBtra6y5vk6Neok6TZRBOto0WnxQuFhPT4eBssvsCXwAPoSlEK6IHyAv4RfcMZFvgIcVvzoFkR7hjPfwj11OezGEWzF+0oXhGzdoyvnT4y68h4BM1PgNc6wdT/ASX9AzEnfgDXp4JhzH4gwa9eV+gq7cX9hjgOJ3eD/HH3HGN0AcUUeKccY7kIeN8OEn3ADcIi8DHyZoj+/w5/iz8ED4CYNSwBOIcPEO5PnCewgeEQZFAaEPwJ6Zh+J05TgjXniSuCk+b7+wp0QkGHrc+iY+BBLaKHicJVycXLRm9csu9Jx+2gq5DRGDxxE053mXm2JI9CSaqSfsIWEkHL/UJTbyRlqYNUibsJUfQsWyGRQT6iT1iJFr7pwokOCCOxv4mV3ADQGTTc1UCeJiHT/CNEtbUGYYvGKUubur12cvUF42bHzDuBl+zpxZHhc0kIwtW7dYa1ub8++ghD32gBAWAayjo8tPsTqwn1vat0lYpD09ZLNmzbbGhib3t1UCLbeHc5Ejadq7Z4/PwiDYNTU1qGwO2tZtW2z/vn2y77JdO3dIARuy9a+vt9defc03aaN4nLbidBuSknPKKSfZ8lOX2etvvGptSguj73t377Gd27fZWWes8JkIRtVPVXk989zzdu+v7rXGCTW2bPliCdwSXHs7rX+oT3lUadVSSvbs3GtrVr5sZ59xps2YNkWCeOK5LZs2+xKrk05YZiVH1L+KZpbY+QyQylCeXOhHYWPmCgGTchyWQM4JU+xtaG894IIyAvMR8RVKYx+zWhKsW/fuFc4uG+hTuQ70uVJCHH0SvLuULgYIUPAYdOTCRDb4dIn9/vumn9kgt9KXVVmr8r9feUIZV1dX2W984uPiqQrP23SaIbe+D7qQzX6OXTt32o9/eJNdfvklNnvWDLXf7ANEiRUTed3gNK5+32wPb7GvcN/effZ7n/8956U/+7O/sOuvv0F8ViOccN4RP8b30GEUG5Z4D9r8+fPsiiuvsDPOOMMV1UceflQK77O+n4eleOVS3lCUXSFRnBVSzMk/yhwlcevW7fb4Y0/aOz2eWs+DBfMXikfEX1JkCEQ9GsfeIBFJHUb4P6L4VSKqH+rX/fS0pOhzISn1hjyh7nrTX4BUh0VEASdKSdrAz+AMCQw5K9Vp1fRCGLX/Tj+tCI+xqiMczd0lpaQl+QWtlCCWb3E4wiQpgfXi97WvrLOnn31Gima584yTE41GmIBoZH4dRJjRwh6vgcKEG1AcV/jJ7Y9HT+CIMMVAg5k3muEvDHTQ2PEE8IchTOALuzABxbjCLqDYvdjk+QMEnWFyv//fQo63GMIuf47mLyBoCn/H8xt0H4/+wFMMuX0x7nDLTdjjN8qNxn00/gu/GG801YAhgIcikjrsNJpenD7CBL94p134DnwBhMfgFu7xzIFNmnTKgSv8hcGeuIM+vmmceY4GxeGL7YrjB2/wXO6HJwIQ8WD4BkbLj4DcLQzu4SfecwPgDxoA7IgrT2fQhYkweXgg4gOK7YHAGwa8IbAyG+qn9YhfqirLra5GZaL2feyRYatQz1hbVWZV5WqU5Q9BBmEnDfuocdc7HQ3r4hn9ZHMlOKOsIv4Avo+agh0wWnqiXHITfBUm/AZE2vK0hgE/fnMep/wROuP0s4QKOqCHTgn8I3Zhwi5oDtqCTuzJ32LIaQUiDcXp5510BE6+Ix0A9qQhIA8ffiP/8zh5J2zgjbzApLwYaQfiHX+BL+IPPPEeEPa5XQ7Y5yYg6I80Rt0LXOEG8B1pwD6emMAZfrEDcp6IfNE/CSysNVddkB3CPSOfvnSIb/FzqYRJLsZDBuzq7nGh89QVp9l3vvt953mWQYWiBB2Rd0FH0HU8II9xBwfLh1jGxUb3RN8YX+5CnVKKnC5u8mbPw8SJk1VXa6RwpCVAkydNsWlTZ9iM6TOFS/W1qloC5BH5H+84/MQ80ZXaWtErXNDL6VTjhJ9lT/0SAll6OTCEQH3EZs2eaRs2vWH7uZBRAl1sjmd0uqe328O0tXaIVilWpVX2+msb7dVX3pAyssMmTZxqE1qmKA0lUi5abeULL3k6FixY6OlGkSGt3C3CJvIDB/b7CPLqVS+JrmErL6Psh2z7ts1SkLqsWoL14kULfGR7/4G99vLLq2zt2pdtydJF9spra623v9sW6/2w2ixuiK+tr7aS0jFyW2dtHQeUtj7Z1djHf+OjVlktAXvMId8v09nZJuF2k+3lqF7Fg3I0Y/o0nyHYumWL+kcu+0vHrbPsjI3jbMpmb0+6BHDYBXaMzwApf8ukWGL6pXAcVtm2i29YTs2MG5v5+zmxcFDhVObd7e3W29FhPVLQWBI2wBI5CdrjlM7u1v12WHR3te23Tr237d/nN69v27bV6alQGW/btddaO6VgWokNSPk7JJ7p6OxS+bMHqsFH5Nl0T/7RdjOrwECMGNZnlcR8/o0M4EsFiVvKJ/eIwJsYFGUGm9g3A3z96193RfJP/uRP7KyzzvK6Qt+RNvz3yT/7PvrEF5IrDg2KXzq8zDgd6wtf+AP78pe/7Mv5/vmf/8UeeOAh5SFtMdUxndbFRvjKymo/mOCNDZvs1lvvsBve9R6bOXOO8q9RYaeqrkjRk5/+/iH3f1BpR1EfVF/EzFKlOrASKSTlbK+xIekCchvolsLcYYNDql/KscNSLFUNHI5XR2kritu9AN6jfuf+wuAebUG4x8wzKwrI88CBP57ul5mSiACISIAIcDwIv3mYHEBJYxNuud8gnHfiKY5/NLuACAeEW+7+Vu95WBolJAO+c39A2KXR8BG3oCkAfDmE30jf/wTA6bRkcDT+orQGHC9vgPy72A0IO38WksN7nudAcVqLIYUpfLwFJI18ZCT1GMjij2duRrMLwwifHgU/wi38ikUNLsLiEetWo8PaUkZW5CN5DFC8Cu1phC74NASBKDfi4BuIvIg8ohIx2pD4252OugXwHuHBFTDynp5BR3TqPN0o38AfdkFPMU8Uv8c3kNtFuoD8myf4c7y5opTbB2AXBrfR/JGm3B0Y7T3yLOwBwkXeAeE3/GP8211H8jz8AIEXGM0+xYGAonyV4QjLlsZ6q6uu1LfyG+XDlC+EFa8Nq7yHEFTVeaTWXE+hSjdbgw970QcXEkaGOAI8/oK9P7HzX3IL/+5egHinfHK6Ab4Z/QuI8J4uf3KQQ2p/w40wzlsFngJjjjficxzKf3gvh3DP/QVtYQcETqA4zFF/ehLWhQRBhME9aEGYzHFDD9+E4z3HicEeyNMSeMMu/yaNwee5fRgA+3ADAm9A8XfkR86/o0OKM+gKQ7iI3/NHdkFLpI92gaVOcXIVgL/cPfBFPuV5E3YYEQFi3y/gbTXfWMsvy/OYaUCIx6JaQnxtdbXdc/fdepegvHi+8CWcQJ5PgOMfBY7GLYOgQjhWJdDfsmcEvsaeJVIAm9khAb71dpdyUxrZ6M4mYMLxzZIgNmVz0SnhGxsbfSkWy8AYgAqgfWMJDDMmHNl6hP0IpYyGK7+UBNbtj58w3oX6+kbem23f/r1SWPqlpKk8Ssa4clJWzs3kVaKX5UjchcFm6FI7+eQVtnz5ybZp0xYJ0OkUPpR+jtNlIIolaaQFwZ69LeznITuqpDAg9NOU+HIeJZr9Gn09vVK6pvkSJkbQaV9YTjR71lx7YeXzViK9bfrMqV6uzMIQrr2t1VqaGuyqK6/wstt/oNW+9e1vW5sUkQ985P1SsHbIeljplYCqHwRUltfaonmL7clHn7QZU6bZilNOdoGbo5aVQPvJD39o5599llWVl1hnR5tMh/KvRvSXwgS+B6mKfTFKA/mNIlKtsLRHvVLiDknoZuaDjewc58wePt6rVRYoXId9c7tZLUrEoBQPBoNEJcv8uK29khvYFVddQ6NVSED/xk0/s/VbdtpkKaTtHdwwn2b1mGWbqPK78cZ3Od0sn0K5iPtaOA2LcmCm5NZbbrZrrr7Cpk+fKuGePUbUuVR/4ZP/D2v/AafXdZ33wgttMMBg0HtvJMHeSbFJokRKLKKq1Sw7thy554sd2/G148RxkuvcOLbcHVsuclGxVaxKUZREiiRYwQIShUQhCIIEiN4HAwwwKN/zX/t9ZjYO36Hs+7vrnTW7rb322vXsdXY5fDwUhYyXN2cUlzrgbApfU6fvoaDd8+1v5rXJnNEhvppiHJOCwlY8FHe2Exbl5nTeJHfLLe/IQ+Bf+cpXY87cOXHOOedE3/FjOV6jFHGbI+dGPvMPn5e8kcrvF7/w5bj/vvvj61//Rix/+OFUimkotANWAbPdkPopFD4U5RHKer9IsieXelZZMN56jDHQ9rKRJNI3CWNeNFp9ifMk5eYw+gfhrQj5EoO2jcz0OezJX3XE92MOHDgUM2bMzLTKrW4j43kp07z8mzd/bkyU0rh23fN55XWH/HjGDiglTfDgMtSgAhBWZ+z1wMOkmB6ojfhjes+w02sHHsBKvLPTtHymqcF+Rj98ADpvGcxxDz70LFsuaWvgqdMqMg4+oAod4WenjR1/8I3yBdTlAhC3jm/3UNAu/I3oAccBy33cLXslQy0TUPuZHmSgxayh6S4POvmrTM8OG6zTdMk02m0Z6rDBcsE/gwXUl8qb+lQ4D5beo33qivAQJmErPWQhL1BLpmwXLdkId9vA5I1MnwbHExpcCMt6UTqmL5PCUi6WlQFYofkrD3P8Sa2A81HeRGvSywCRfFphyNR6qBrwd74N9nPaTh+TdoX8bvPQAcm/hZmXlj/5reMBmNABDnMajg9/D3C1vQbiGO02MHmqwXSWselXu4GW1wCkcipP07TIBBCWiZnzkXQMgnqIjFZfn6CJz8Turhh+RgO4HhAM5uxLz0kSEyfx5hpILlCgTZFXjfKZB3ixMgdfBmjKgPLDjUma0OAPYjcaBtyVH20DMC+XM3TeWlrDWe4WPfFqyPzLpM0xmWAMtlwA9CC86ri4a9S/NE07IJf4I6/bT83DdswBX9EADkveAtzmaT7wBiwr7dZ+hLsdO99uj6Dt8LIbmpq33aChzo/DgZo/4Him8QsFg+OZDoS37cQDTQPUMhMGPW4mOGzT4UpdDgyzDYhtHykj5SFayoL4TA7xx3R6uKl3xhkNN2W0kn+ulpCmsExMimLIm2JqTJIofHgcF6+7v/mNeNedt+cKor/IDMDH8tschMG2UMa/Uo74T5k8OfMBMonkQ4pM+DLP6p+8sedNdr5hlRzH8prf3jwgjmIye/Ys5WVYniUgH5MmT1I5jYm5mmySBttk2GbDBJvVifEcaFcZsFoybdoM2aUgdYyK+fPnSbYzGY+rgUmDr2uzgsLEb+y4sfnWG8Vl7NhxkmS4JpBHNaldkG7sUyZPy1URJoscUOaWJMYHDtEvWDA/y5836xPEg2cA27b4lsoipcMEli1XfqtM8XDOZfr06ZJ9dD6TWKlhcjtp4pS48qor47v33Su552b+jh1lxakny2T9Cy/kCtcL6zbGP37xi7HmhQ3x5rfdGAuXzI1DPQfyTf60GdOyvvv6JF/35Jg7a348s+KZmDppclx84fkxppPLCKQgSJ41z62K3Tt3xnXXXpuHzzUDzhUJbqIaNWq0lMTOVEw4U8AWJNoW+WCCTPvkZq2d23dmuc+dM2fgWUf9o0igpBEneaoMqEcVQt4YpparSezUmDR1enRPmBQ9fafij//6MzF55tx8+ciV8YwE1PUtb397/OJ/+MVUSCeonFjV4/aoE/2nU848wC3e+/buSaXkrjvviFkzpynuSaU7vEzeSVc8x4+foPz3K3W1D42XixcvjiVLl2a+1q/fEJ/8g0/GP/7j56WY3K+63x/XXHu14pczQfDgggUUN25fYxJP/dH+Lr/8injppc3x5S/9c7zpumuzvXHTGnMGlNdnVq6MBx94UDx75H9EbW6yUMpYJ7ee7YuVzz4djz76eKxetSq3+nUrDdoECnvZhnk6FQHaNbfX0X+5RYy6yRXQnHurJ2WXpEfxv9U/2ao1TM+13LpFPqTw60nJcy/HhUJMYasJlP5JXstqu+yUrZSS/QcOqt3OSHKUw6KUrEmlZMHCBarLyVL8X0ilhOuyWakc8YlPfOK3YOaBz3aAwQCwf43QmM4D6dnm4AAL5FvEhNpv8C0bpgfMmrcfHCB+hJsv9hpMB9ZhxINP7ceAXd6c8GARX8mXh1lbbkoxB0PFIRYVXCbXkgM+MqmAMqk6Oy0QGZw30jVaPgD3UA8tQ03fNIF2cZrxcYM8UGjwlj8fNDKNhtpuqPkYBuleL4+BMiAcfw5LQkqJ+gfQyF23BtsxmzwHAb6FRjlQx2jxUV2zzYBrgRl8kKC8HVH7QtSUmzzrYSuZilIgOvlnG3Qdior6JQxzpAYh7PhDW6DwgZ66hH+5NrCc+yhpkX55O43LeSKoLsNsX4KSXbsJL20Of5sOJ3rKJoSX2xxpp+ySC8DfOJimQHbaAYO/aXkYMLCRTJEzBU03NDlpgV5hlIP5DZWG7fDKeK108B8KAdMPllfJXx1W6kHhSUe/LeWacimE+iK8bN9QXIXzRhU/zpCMHn4mxo7SBEYD4viuzrw7nw99MYBShyij7Pft6BiTD1s+0HW8r1+Tk65cguagbybYqqOikBZAPteB85xlCooWZILlcNonbSjLD+lFiH/JSbGn8ir/LKPiLSe8Cn+XXZqtNHjbnR9rlB90pazoM2qrkm+gDuUHMDaSZ/aGQ5vxZPJQxc7bQ+I6D06zCZm281PR2O66Ka6SNkGMqwWKH0CcmofbAeUL4LYfaZIHTE/sLGdNh5v4uKEHocOvmS/ctHv4UQ+4Daazn03SB+EHDe0p6xN6YX74T+FyyMmzj7jONTzVpnguiYbwojAovvjwFp32x5YS3vjypWrGV85D+LIFxnrqkfQ9HmCSX+oTMUgLWtykVVIFixSMZdw+V2RpKXKinz1vbnzxi1+IiZqg33T9dXnOAcUEjsTPttNqa5ndgV/LnmOXeEIvechbMZGbfsSWmHIrFqscrArxnYpjyhvf90A+xnhk5lwCk3G2Q5UJ3FGlX86LMHnnQ3RIxdkCDjyzkoKCQ1sGOEPQ03NQ6RzIr5if4ON/ijt92rQ8jHz/fd+XwjNPk0mUpD6VIys7pR1xtgPlhLJlhaKEj1S6R1I5WrxkceyUYkOaKFiYs2ZJeZLcyHlUk03ObKCQsVrAV8ZVwFnW48dPVLpzpXSOz4n1okWLUq6xrOSOHCblTf4Tpsa4ru6YO3dOvkW//LIr8pA729a4zrX3WH88vmJlrFm/MV7bvSfuev8d8d4PvEsKVo+ejwdijOpv0pRpmsxOjVkz5sXE8VOlmEyM59esTWXzsksuiE5NJDskb5fK/ZXNL8cD9z8Qt932rlTueg7ukQLRrTFhtPKL4joixnVPiKPHjme9syWM8u2VydfTaVXbtr4m+s6YMnVanOCgPDdDqQymafLK9irGBdoPKwxcGe2XQUeO9cUJmSg+3Ia1eevOWPHc+pi3kFWGcrX+kWNSatRH3v9DH4grrrgyD4mfPs1q0wT1RcYBnm0datOaIKsv796xPb79rW/Ee959p/IxQeFFmVdGJG9Z2aAtcsCd8ZmVDG6DYz7/j//0+fj9P/iDWLuWD2B2xmWXXRjnn79MiuXCfGmQ/TD7VXkOALTvUVLCDh/an0oaiuwD338gt4OhSDFe0Md4JnM18JYtL8Vd73pnfOSj749rrrkkbrzxqrjllhvjuuuuiJtvvjFmSlF9beu2PGu0fPmjqdCee955WR/lLNjIsvqAqX5COXLGKc/UqHx5yqcCA/JT/rNXSIEbljduaYzis5dnmIfz7CljNpVbRgi5lCf8eMYwljB34NssBw8cir379pWb6kTCLW0KipXPPJ1K/Zy5s2OCyhyl5IGHHsz+rc5frgSm0IB6EAbqwdYDraH2eyPT9pp37VfT2A4S5ji1HIDDcCO749RQ0zbD7fYgS4NxGQAOJ24O4C13E/JBocrOwbdt+KD8RtJplrf5NxFw/gCbQE1jsLtOD8Cfwd/QLp6xCebRDtrR49dMv4DTIO/EM5Y4TV7teBtMD4mpSIkBIEFplA/bHdFgh5Yvf40iuWpBMPESi8X1Udc1sjNANNuF84SdMB6kyQdQGJMDlttpV0zuuSEGSIrkXWT1hIV9rsUng5OX+dG+XP/ww87DrNC1aNOvoOM13UCzPhyeSo5+TCgyDZURgzBh0CcdP+hatID5UWZA8hKtweGWeyC+EH8Dbpu2A9jrPJhf078G/Gp/6PMBIyAOiB/lDnB7UJceMuPHjI5uPei56SWHXFiIjrwx9J7Q4K6aiBF6MPGw7dHEjzaWD5pMbjA/Z9vLSxWD5W/KmflBNtmL4jAYjh/xEuR3NneSL7TQGNO/5uH4KSz+GMWPercSYHrXKUBc9wvsLnvTuExtBwFoanttAtgTW/zMtwa7B+UfBIc5/eTVQgDTPOv4tte0+DXbscNqOpuA0zSYrk7LbofRFmgzmCVNr6AN8i7xC+JV6AbLmv7vMKxMgpncso2Ll2ysLgCkkQqn4lrpLLxbcqVN9dlK1+nXgB8yljIubYAXM0w+urq7M+5jDz4Qb7npppwgsx2K81WsKqK4WskDnK8cgtOrlV76lzKHnxXzPF/Sc1j2k6lA8P0CJj+kz6oDE9fyJfoTqYigBPCWfYwUDw7zMqE7KAVj//49oi3tMnm1Ds9TVgcOHkg3k8zMX3nPnhNPyvTggYM5qeVgOtehci0rZ8+IR7ooqChCfKCRg/HUBfkkPvw4pE4Yb8Ux8wyJlJIdO7drctgv/hwE3i9zf97S9eqrW+U+lBNLDlfDb9fO3fkRyNySJbn50vuGDevzOxaHDh2WYjCudfh5Wl7X3NM6k3P0KBNnjb2aHE6cMkU4Od7zvnfHf/y1X4o9+3bEps0bcisab6aZaHJWgS+9n+qX/CM7Yp/SW666fcett8TUSZPymyOd8mfr0j33PBBvv+VtWYMjh/Fis0xy+/o4b1fGsC7JdET5L3MktR/VaT4LFOuQJqtsceNq5R27tqODpQLCXOpwT4/KnNWWDhpgIooot2kqkRipMM5asIV22659se7lHTF11jzV0SuxWzKPU7s8pDLg9qq5c+fHwoWLY/WqNbF69fPxypatKtuDWcZ8o2ai6mXXjtfinz7/WSkEN0sBnKl215vysl0QBR9lmHwyoc/b3NSG8GA13FdL/+zP/mz85E/9ZNx2++1x4003ZnvzSgtAe0ZB4VKKXFVQO2bFC39u4WKL37p1L2RclFxWNWhDHJjfoAl7txTHadMmKy4XqXB99gHNO06mUsP1zG9607Wa5E/N8mVV7smnns4VExRaxnaUdroZt3Yh/HGV5cJFi/PFBjtGMpARQeKW12GUO3MAVklGy0571nMsFRIDceSlDk0+SRsz+7HqiW1y+9WOd+7arXqYm3mmzFiFWv3cs7m6O2vO7PwSPVcCP/r44zFKZcIL5dy+dfbAQULFDeCHu/YDmn6212ZNUw+stV9xn/0wA0nX8tQyOK7BhdEE+9Xx6vzloC0kXR4UdXgNNBzCLHdNg52BnzDL73Cb5JHBGcSv5gNvu2sEmn72B2xv52dw+kDGp6G17AbT1DL8S6Adnf2aYa+To4WAw2o/Q9NdQx02YIOH8gFL387B17bPqIPQyXyuJNPMdFttqqoPEDvlgX2wfQ52OoPpeJtHh4MWv4kTJsZ4DYzOG9scoAMBunwJGcw/YeZvvka3ESPgeIW+yAfU8mPabXpDTWNwf8DP/uSpTgvADRKWB74rcJgR8Bsi4jteO75AbQdwE9/x7Gc6/IaKb/5AXXaUJ8CbLK43nTyxO+/OJ7zk50xO1InNUnd+IFFlfEbh4DEN6Oz3ZfAcyY0yLbkMThfT9jrPNQLIXNeXwXmp6ZrAJI5wQgg3Ao5Xxx/kIT9ZcaOE1jS2A7QHANmxuxyh87gI1PEN2I1NGAjTw9vuGuBntLuGmm8d1/5GZK1lA2s72Kw/oA6vEajlwg97u3DcpO9LNPDDbSBdJsaO63Kt49tNWbeTk/pPpUQTeCY9jlu3NSbySJv2Kh2A/3YP+LXMmo669ziEHblZnVmgycaD99+XZwYuv+JKyaLJo+Rh8lEm+UozOWCmFINpMROVOaAQk55kJYx0cnWPN7ziNVzI7Vm8Pc/zJJqwQcvEjkk9aXV2MqlV+UrZPpRXA/eIJvJbCGzhIm2uQc1bobIsuPVrdF7vy1YblC8mndQXW6yY3JatjeXjedu2bcstNSglpF225pxR+gdyIkuemYiyGkL2yAP2A1I44J1xpfxwGxPblJg0s5LT3d2VeVZt5fkWlDmeGZQx9YqCxYoEk2KUDfxQgJCx79jx6O4an4oCKydc2/uNb3wj3vzmN8eq51aVbWCjRxVFbTQroifi4kvO1yS/VxPBlfkNDSbweyQLNTRl6nRNGvkuzel8jt17zz35fY+8pljjHu2KD2jee+/d8dprr8XNb31r3pbFatKhniN5yH2E6oYVVcqDFSBeuvGhvlGapHKFMdf/HlU+1EoVb5LkG5kTe5Q+2gDth/JlyxO3onEmCODWQ57pZzQxHq2JO2dLDhzpi7vvezj6Tp7JQ+u0DxQivgvDJP3Hf/zj8eCDD8Zv/pffjLvvvjvu/c69+THD737ve3H/978f69evi+fXrI6XN2+Kf/OjP5J1gYKFQkB7kWOgH6BM0AdYUfAqCMrgZZddnpcsUC+dnIlQ3kv7LYq1WKSSVbZKcZC9P9sebZAXp5T7a69ti8efeDQ+8pEPZTs+zUq9QmgDDz+8PMscJYNtZBxm5xrp3t7jqWzs27db6RzJLYdXXX2l6nBqbHpxUzz22BPx/Np1eUPbhPETVacqF9UrVwzTl0awnU7ywoO0+HAhspTeyDyAOXFLKeFjlKiTdCjRFCiU5BX03MF2VmhQSrZt3x4L+GBllqPKomNkrF29KlfN5s6bK6Vkcjz59JPx1DPPDKyUDPfg5UELBHADdrcD0zi+7e1gKN61vQj++vQc1kTHb5dmzdc8bTrMD1rAfuZXI9DkgUlcPwBqaLoB86ofGDWYr8E0+NdhTTqHN9HlY3B65mveQ8FQYW8UpwlOEyBejYah7Iaah6HOA9guHoC/H+Y1jXnaz26D3W4btJNmW6l54G8/Hiq8QWMA8zYKQzOe35piZ+LCIAQysOUA2KIFmrLiNpJHK76OV6f1RkBc4mC2wyaPWg7Q5YLdcQD8CGvyxl3L2ATzrwE/+DXTtt1g/9rP5QuYD0jZZ111dGpAZjDUREoPPE2/o18PP6ZU+OlpH516CCpS9HB1peqHwZOHr7d71tCUv5n/WrYaatlrJI6hzj+Au7bX4aRLO6rjNwF6y1enhT/lA9KWXcdur4BpHbcdAnW9AbUdIL6xGd9+NRDfCG9D7WfE3YTar06j5lf7O33Hq2VtguPV4S4/IwAv/CnPJn+D5fHtfNjh26wv1w1ujwFMzHJyxjjSojU/zDrNZrpA7Wfe+CGv4zB5nDh5siZC18Yf/5+/iJdf3Rqa90S3Jsu5bUQ0uV1X6csiHtmjZAdlSwWkJY9+TOjJD0A6bMeaNGVy5o9DxigIjI0c/mVVgf3qTM7z7av6IpN3ztigLByVksA5QOwoMWwBQ/GgHHnz7bpgss8EmNUX7JisYDCpRiaUESZrfAdkz949eSaFiTNx+46fiF2792S+eLONgoTyw4F1to7xETxuN+o/eTz27d+jQj0T06dP1cSSa4tR6M9o0rY/t6aN1ESte8L4/JDcKYVxduXwkZ7M7ySVMWdm+Ao9k2HqFOWEvCxdukR8RS8l4/HHH8swzik89dTT8YEPfCAP53Oz1ms7Xo0jRw/Euo1r4h+/8NngQ4+8zacauJGL27h6eg9Lzr25ner4yRMxa+7sGKM6WPvCCyoPNljxgch+1fmk3Br14MMr4/4HHoiZsxfEgUPHYmz3xBw/1Tplsu1VyqnqhfMbp0+jxHVF17iJyisT4g7RnYmRmhSP6R4fpxTv6HEp7xJotJSNMZrsj5NSNFlKEsoOE9wuyTKma6zGa67y5YbDcmOimk9+PwUTf1YKqZ/JKjc+ZMkq2k033Ri/8iu/HD/xEx+PG264Ps/0bNv2anzta1+Jr3zln7MvUr60JxRb4vOykQsIaLu0S9opdPQH+hh9gjroGjsueiQjCi6IYo6iDbJFTQ1d9ciKIcp8v2SUgqx2z7XFxEdR5WwI105zXgnetH8RpdLD9dLH+7jYYXTs33dY3aZDyigXD5Sb52hzw4afltIJzx4pIZfFf/vvvxlvf/vNWS7/5b/813hp0xa1RY0Titvff0aK+ly12VHZvtmulS+Hsh+C2HlmslVdymIqKPTTolQBHgPAptt+lI/HK8qzLjePKfgDnNdBaaPM0v8nf/In8zslNVMPeiDghJpQCzAUmCeCADVPC4fpcKBdeqbHJA5mkw7/WhbT1LRN0+C4dTiInwvVgP+AzGkfDK/TByyz6Wu3+WMCNg11mPk2+RNubJeWeeRPZg12Z3gLaxgqvHY3/WuoZSXM8jWh5mFoR9cESKCClpR4YORWBXWik3q+sc2GlZJ8C5MdwOVNvZTVj7L3+ez0LXddnoAneoTjR3yiMZDlBEF+PEwx2bvMmxI/aImT/SolLTIDDEDmX6frNuf0mzT4l/RLHSMb6DBjDXbX/mw/y8lDC+DlNDA9EbEMjmsaBmqg5m1akDw34+CP7EX+UieA6d4ITAvAB3cdrx0v0zgvyMQAyZ5vrlBkEkI5clMMMuX5H8Xj4clUikOUPUeP5dWWx/TQOyl+pY2p7bxBv2oC/nXeQcuGme2jJb8Bt8vSbiB5kY6cTo/4oCeuIGkATZmYjAHlTfXr5YXeSFk5vuUkjfLwLFDT126gltlge/bXVngN7eIYzLvJz0jc2g1SfrYbhkq3nT9Avmu5zMt2xwXtRxzA/dxuh0Hr+sXPYSB1lxNn2Z1uDfTd3G4pOvhDQ72wbSfdYucxARrSMA3QTHcocF07DXhlPtR2pmry99Dy5bF7z954+y1vz9UGscwP5XFzUvlmArKXPOXbVtJLlFyMzek/WH4GuZR263yTEAWLbTVsm+GFD7cbkRZf4GYrC19SL7diHdLkdaSUGq4C5kN5nTmp5VsdTOzL905GJj8UClYdOPTO1hlk4u08X1anb3Cug+1ibA+aKP9Zs2flc4b4yDJKacODHROk3z1+fE6c+zWxRxaUIcaZrnHQqr9oEsib6gkTpby18jZr9uyYOm1qfgEeRUSlkeWLvGwHZnWH4pozZ3Ye5ue7DyqovIVr/tx5yZtzKihvs2bPieeeW5UrDTt2bM8vtS9ePF8TerbUjYj9B/con2OyXNgex6F9JvDcWsXXt/lIIGdUpkyaEl/9ylfj8MFD8a477oi+o0dzuysH7s8//zzR7Y4vfvGrsWzZ+ZrkL9GztjcnuCel1ISUEhSzkapbzhaoCGL0qDHBIXGUvt6jGkePH5US1p0fOOYNPtuxOCPESx/Klwk+CjllwaHsnt5j0asJPxfYcBXw8JHy6zsVT619UQ+hMZEfH5Rs1AmTbbZnsWJ04w03xM033xxXXXlVvPWtb43bbrst7rrrrnjv+94bb7r2mvxuysQJ3fGhD/6QypyzF+p3alPZhtWWafPUCe2SvsLzn+2E9EuUjP4Tp/KjiCtWPBmrVq2K8847N5+JrKxQhyjTKOnZ7pVHtjWxtQ75aEPfuudb8ZnPfC5+5md+Mm/gyi1VGpvhQZp8BZ5D8mvWrI2HH3o4Xt68JebNnZ/b32gDEk+8pUCzAqgfZcs5yCVLlsTFF1+c2/++8pWvxfz5C2P+wkUxZdp0tdEJSoOVM41T9E21Lf6Vnsd4wAuTTrVfPmTKNjrGefXTDCM9+qvNMn68fvwqB9137NwVixYtVjjPkf68NGHtmtUxWn1k8ZJFqeQ+vXJlPLvquVwR5byaSmoQzBRoDhBDwb+EpghZsAa70Xp564gpl/wJy5D0a6L9MT2w13LU6eFvmtrfYBrbm0hh12A/BmbQUMsAjaGmNy/Tms7xarNpr/2a0C69Ok38jIDLQ9zPwrp8m0hUY+1uF177D0Vbh9f4RmE1FrofDC4zm82yqGEoP+JSZgxIPByxO4zyJZyyZjDNQUvKCBNdHuaJlLfos040irjdEM9y4ecHf11vmABpGh0PJNy0TQTM337m5/h1WvYHato6zGi3ywO742An34Q5LqbzyIALYjfUfGuAB7yaYaRTy20TMK39cMOHurGsuNm3fejIkdi1Z19s37U79h04HMf1gDyjh8UwPUxUWal8cMASOm6A4Q0fdduvhy71XUtVy/CvAcuLCdZ8XAdDAbR1/kCXVx3X+TbUadXpuY2BrsNswy07SBjQjl8dv06jWV8AD9/aDZiWtgLWQNhQ6HBDnXbtb2gXbrvDanSeAdyGduHmh78nNDUdZcikGrMuE8IN9mMCBA/i4eeyqePZj9g50ZA/bz/rcjQ6HogbqOUDHF4jfZVw2hdu+i/bGxedc1788v/163H/Q8vj/gce0uSQ7UhlHEylmbEankg3kL0itwF+lhW7ybAzeWMCSHpMUjlUPr57fCoQ5WOIZ4oSIUWDt+Rsl+LtOJNuyhdFgLLmw4x5e5fs9HvebuMHDS+PeInUoz7ORJNJLbd8oUzs3L1Tk+DOPLC+Zs0ahEKyRG6cQkb6BrxYwSgvu+h3TBh5wcHb4dMKO5Jv8vkK9/QZ09T2NbmWcsJkmmcCYwlKCKsyCxctzBUSAEVozpw5UkZm5wsv5OWAMnUB7z17d0qGctXwjJkzc3vPXe9+Tzz+xIpYpcnf7LkzY/HSBdE9Yawayqk42nckXtjwQhw4fCgPQHMQ/fBhvl1xLA4c3Bdbt76aigzbe+C38cUXs575gjqXwnAGhzf6P/3TPxnnnrcofud3/yB27j0YE6dMz0PovADkPUe2b5ULqwFMgrmcgHDO5k2ePjMmTZsRx0U4plsK4ZRpMW7i5Bg2anSMZIvX2HHS4jviSJ8m6PliSMq8ypmD8XPmzZUixVfdz+RX8EsbLs8xkLZC+VNNrJS5v3Geh4k7W+pYnZgmJfBtb7854/IVftoMdD7jSV1Rl+Qj26TKm/gA7RvalZpM/+qv/mr8P//P/4r/+T//IJ5++plUUmhDJymLYSPUtjhTyjZsVk649YsVZyktGi6+//0H4lOf+lS85a03xPU3XJdtlTGRs0t0RV52Q892rYsuvFh+w5TGs0rvd+L++7+fvE+eUEmckjz9J2OCyqN7/Fgpqz0qg5NSVkfFL/7iz8cFF5wXv/fJP4zNL2/J7/uoZarNdVJqykx5RjB6qbrizGnGDT37qnMkyEAZGIHaXfs3gXJiLPDYgkmd0Gc8pvnFy/BWWgNXAteMiQjWfjYBh/1LgMHG0ORZ3GlLO0Jixw93mSSTmeJXxyv+NBbinC0nSLoegAttkcXhgMMG+Q2mYcC/9qv5JshsxqnBYeZvaLqha/Jppl1DO/oa6rxj8kbNbsq55l3aJfKoHFpmBgkxbTfmW1bbjUwwwJZ/1l0bPnYPYIvmLP8h4tVY6IqR+WhhvvlVZ9aYEEd6j2kwU+aE5UwJcpX8FRQkswLwcZlAZ6z9AAY/HtKUMXmkPHkAZ5mrDHibVA9mA3yzfAodnIjH2xjXh00AOx23DLrFTZjDAexlr2oB83YcwuEB4J/yWRYB4XnrTYOnwXbMdggfzCY4HJmRxW6glgNwmMMB200D1H5GAP+azmAa0jI4HfsXVFvRgM52DJQNHsCklF8mlvwaNvWQ1gRGExralSLESbVt3nLlRE3trZk+abi+6roADXZbToPdLqNmuMHh5Ua7Qb4AYUyISDtpqrQLP0XJXApkOA3TmbY2HQ7A335NwN9tzvTQIYvjGdLdshssSw32q8Nsr/nZbbRfDU13UybAbsKAOg5hdtf+tR/xMI1MzFwXdXvwGIK//Qz244FOWzLYHxPMG69a8ezncQZ+TteIn/NAWHNcwb+W33ZMTySgxc2jFyVoydJz8owB+9/ffvNbc9Lcxf56TeoVVT1I6fFLO+MxFmTBXfINv/Sr86E/8s8WJ8ZT3v6jQLBth4PtvNnu0ERuTOfofOvPBwBZJWG71JHew5pk71cf7s9zHygNTOLZogMyeSetvHJYGWEiiRxFceE8R1/eHIRCyAoEKyBPrHgy5s+fr3S5vrYvJ7ccFj92XKgJK2+oqSpeQrEiwIoVig6KB9u/pk2fllvEXn755ZRnz569Cu/Jw90cnseP/NIueg735EF7VkM4G0IYKxoOY5LN2YkO8SMv0zTR37Vzj+Q9FTNnzI5169fnmYz58+cozWH5AUW2ko3pGpPnL/j6PBeycCOZ67RzNNvPpGidGR7Tp86IPbt2x/Or18UH3/e+GNc5Jr+6zvSVeuVg/bJly+L7Dzwcz65aE9dff10qMpwPyVvUlHfGJiaatH/qlmej5tX55W5Wm8HRmnCzEs1tT6xMc3aCbYEofNQL/ECe5cN5kaWJPbSdY8fG1NnzY/XGV2P7nv1Z3r4xEOUBBe6d73xnno2hTPnaP2d5lKQm612i46VUb3z6L/8y3vvuu+K8885Rezil/qR+ITkpE5QS6j/zooiuGxRIJtubNr0U3/zmt5S14VJyJsUHP/jBvCGNFaFy0L2sjNJ+8ls/yufu3Xty1eOLX/pyfOazn4m3vOUt8cu//EupVNPG6Qekh2JFmo88/HD2p6uuuiK/N3PRRRek4sRlByufXhlLFp2jehsrJapTbbBXPDhbI6X6xFG1DS5GOBAXXnhhtp9v3XNvXHTJpTFv/iKVFV/b5wWDGqyUWh4jkV9v11glhWXYMG64Y8welSblBqAAi1BmcXt8MKZbz8k8U6K0N764KZVqtleqOHP1lDMlnDfKK4GnTIoNL26MRx57LLdF50pJzbCGdn7toI7fDgEK1w2/BvwM2E1T41BQ+Bd7Tet0KZwaDZbJ0C5d+zX9DfAwnfnVdJahthstD3Yqtx1mUMteFLOCNc3ZqP9V+jUOpjUIdTgNsuk3ENbyb0I7vyY4v28E/xqaobAd1PIxiNDJKYfS2Yvd5YJZg/nCg4cwgw924jG48gaFt3bQuP4JdzwGMd6wOY7TYZCCV/1gB5HPMtaIH+nUctq0HYAXgJ/5APAmzGkBxDHWYFnqOMhpWZs8avkwa3kA7Janya9GygOo03c6BvgAdRj84en4AH61DABu4iCv6w2745dtIafyOwVdmnTwRm7fwUOxXQ+OfQcPR2+fJie8OT1xMvpZjoep5MkvF7PU3JAVsJxG0jPW5eRwy10jdKY1Og5gN0A54u/ypo06n3XZuR5Ap910m7Y2m/I3Zav9an8AEz5NWoeVlxhn5w2o7YDjN+2A3WAte43t8uk4lrmdn7GG2s+8ANudR/NwuVFPjA2YlqXJywhYZt4iuu3Ch3CH5fYj8cdkMoY9zzvJNG+QNJlQgZm+kIljLYvTBeq4IGA6ZDE9qzGcIzmufnTnu98Tr7y6LX73k3+QqyVMcpic6H8LByHj5yxI9vxf/DJPLZkAlaDyrUmS+JB/bi/KbzCIls4ID7YHwZ88OR3KmQkoygvPTQ56c5UuZzh27dqV4wZfeWeFhYkj7CgblBEm+Ez4UU6Ie+jwwVj7/GqVqSbq06emHGyn4UD46I7yMT54IGfHKFZ0ytfkmYiyDZRVGSaivMTYvPnlePbZ5zKdnp7epGOyCpBnlAgUED6KRz9mYs0KDvnFfOmllzQR3hQ7d+4cGFuxY/IWfu7ceZqET4rVq9fGli2vZppM0OEFD7bHkPeykn9SysmxbAfc5HS0l5UkVguOK50Xlc5G5YVrZFurHhonaVejxJOzFnw4kTMtP/UzPxXrNan877/92zF33kIpFVPVHmnv9PMRqQCd0CRaI36M0ISUFY+jGk85nH6sX+1A5XcKhUQK0eiu7ohRUjCP9sV+lQ90B3uOxCleKCpdvrh/QMrUAY3RR/J2sZE5maeNUue5HS4VQ24+O5L1lG1NSHj2y5HDU8lFgWJ1BFqu8UVh5Xp30xvZ7uf+gwKIHzfd0Q+uv/76+PKXvxxf+tKX4jOf+Uzceus7lAZtVXWnvLCyR51wScGatWvjU5/6SykgvxK//dv/M5544on4T//pN+LXf/3XY/q06eLdkS/H1OOUBkrycck/NmVUz1D2h8f2Hdti6rTJ+UHIj370w/kM+qM//LPY9OIrKoORuU2OsuCbMKo6xWO71Ajx6Ygf/TcfjWXnnxuf/OQn1SaOZ9vkWnsULP1TPI0ZUkBQStiylaslKCPqheQ5QXPFAXsD6vGCcuaCCtoL/YgVRNqdwwGXL+VPn8KENeaIn/mZnxm4fasElMEyGXsAqMBhgMNMR5j93GkA/BxeI3yadtMD+NEgDPYHHI80mvEBp2lohkEPApj41fk3ve21n2mcJr98U67KxUwqJY2tvMm0u5gFlZ4aXykj+BFIegRBADCpGWwUpinuIkNxpzHgrgH+Kad+lKUnctSZl5mdF4P5ZN6Eg+kXt8Nr/xrwr2mN7QD/gXJsg+ZVw0B4/gblkKd48TZbnUEdr/eYHkqyi4O6dWkrdHhWBxyPBzrpUx7mW1gNTiiwQ1vqajB9gPLkjcrZEhbgQWkeeS1lyw4gcTPfQG0nPexDpZ28WuEA/plWxdf5In49CWmCeQKEm8a8AMxMswWiGjIe/qRd263AWAb829HXsuIP1nmq49TyGUxnrPPsdIssqg/1WR4aPJx5i8kASdoM3EwouD6RazM5k0Q7YguDGIhPK79y0wawI4vzAGBPmhaSLjRG3G8E0CB7TQsfm4TxMCMdwsFmeD0OQ2eeomjxLZMyx3NauO1n3iDhAKZpKS9PeonjdEDCHA/TgF0ppMnbdsD5sOxOv5YFMA3oOAb8cDs9I+UAuK7wIw27AWQFcVt+6ByOHajTyDMx+GVIy4SuwoH2IVkBp5HhAvOHH2C5XHYON+AHkncmYpigSizDzaeOhz3T1WTEsud5FE0ekJoxjEkO/tAiWvKULIW/x0j4k37hK0f2CT7sx2TtW9/8Riw777xYMF+TMSaCIjx9sjXGqg6Y3NLHShpiYlPA/8zbgF3lL5NVCGRnYplnNzQB58UPtJ1Swvo0yWb7N9cA87Z42HBNx0715coAE2tWKqh/FAAmfsgwf/4CTa67gwPxfEmb8oYfk7UyiS8TwzKZLRd2sJVs+fJH4m0336LJIl/rPhl8BwXe3IRFcacSlcoAk8px0Su6MZ1j9SxQGWvih7Jy+NDh/PaIaiGfCyhCOTFT2qyMkCbX8mYdKW3kGiPZJVJ+D4ararldasrkKblasmvXnpgyZYbSmyCFqjf+/u//IdN873vfE69ueyU/ysf3UFCGsg2qXEd3jBGvY3Gk52Dkd2jkN23qNPE7GceVl/1798VITXTXr90Qb7r6ipg/Z070qx5GSpYzoucbJtTPueedn6sU93//odi+/bW44PyLYuyYcVk2jAciV12c0PipelW7KVvVWOnojk5NitkWxtjKzVqMtSgaeRuXInIOiBunOCvSofyPHlsOwXdPnCz6YTFl5rxY8dy6ePFlTcrFo1NKAPy57vaOO+6Iq666OssMOWnjbFfzOMBYv33btvjyF74QH/nwh1Reo6WosT2LMZVx28+gcusc8pQD2WUsoW3zrRSUUxRc+NPWaNfcrMZq2D333CMl4Pfin5TGV7/6tdi4cWOcd96y+Imf+In4pV/6pbj22muDK55JB6ANAPRDlB7Suv/++9Qu+qXczMpVHL73Mm5cZ4yfMC772ZbNW+Pxx1fkNz/mzZ+jvqh2rOyijMKDekD54LA934H57vfuj2kzZsSlV1yhNsyVzR7/rJCQblFIClJ2qsTWy+sCZewF6YuYlBHlQl4oW6i5TY5VoaVLz0nljtURjQaxYd0L0Tm6I+YvmJ8f7mSbId8pGZMXyqiNoJRkMmJMwYOGIuzZUIcDrjBMwDwQDj/zcLym6fA6LfMA8a+RQdJIGkSr6Q2kbZkM7WgA+8G/prEbOgZkCt18TcPAYnsThvIfBPI0OPEy1lC76/Ch7IDp7JfytwY3u0seSh7BJtT8DDXPJjT92/FsB/9SuiZ/uzGTB+4WslWLg3soJigl9NKchrXSIiYPSwAfl0d56Lb8RQvSzpwGdvMwlLiljZwVl/ZZxT2TopVwwFygMyRdgz9tjnig06iRB6zj4AZwlwG1pF+D3bXJrx0Q5jIBSd+Q8VvR6vC6HABkAOqwOp81bc2jTITKpL4Gu21Ca2jyMr86jh8AJd6wfPgziGY5y4cXBUlPmyGaeGgUyMlDTuAziUE5UUqcltMnvu2A0wdqOmAoOsB8TIO7pmFCTDvGDztlDdLu0ixPZLnVFmTPPKitggBvyVIhqJIlLadR2+u0ba/dAPR1ewFd3qZHLtvzp6g5sW8gQHy3f8raPAk3H8Du2g96tx/HA3A7DHA9OtxgfoYmDyDdlV+dlmnNx7wwy3Or9SBvyWF/TOK6/de8gDodwOWDRHU8AF6mT7smvQBtJl/MZL7l0eIFHeB0ieOyAbEDA2WmsZVDykyi+eL3RRdcEC+s5UDug3HTTTfl1+Yzr/rx1hgln0knqTBx5wNxhbdEyN53NhDGClAeOGZCozR5jiEfW2R5c80H2VAi8lYrRvnhp+PosSPqp6didCcf3+vIw+nl2V2+Co9ywjW2nE9BKWHbJqsqKBIoJ8gKkke2nYDEnzp1el6z2t09IS695Io459xzcyWFr74zNjA5nTN7ribq56YCs2vX7pSVyTnlgJKCP7m1skGRY/KhPiaRHLBnNQL7pEmTU/HI1RspMrNmzU6Z2MKGUjJJk/M5c+bHzJlzpBSdEP2UnKCuW7chPqyJNhcPcFXshIndGZ9zLfBasnhplv+Y0Z0xUeXGdqWuru648KKLkyf1TlHyYU62b82ZOS0uWLYsp6iaIccJKTNMLrNNqdrOUxhbuu777n2xb9+BePNNb8naRJFlos9lAFxKwLYttgzljYfDOzQJ7U6FBkWJD9OqVYvnmaxjFAy2cnFwnUk13ykZrTLiZkS2Zk+YPDVGdnbHI08+Fy+9sjUvKkAhoTFxQxtXOSMH5ZpbultlznkhznRwqQnb0+7++tfi/e97b24rOo2CL4UWuVs9Ip+vlDflzhfyrWhxKQHfIZuo8lq9enWsWvVcPPjgA3mb1+c+97n46te+klsaUZCuvPLK+NCHPpTKyF13vTvOVbuBHytypV2WPgZk2QvKnGJYfPe796q9duTlAv0nVZajqP8jkuO42sq4OH/ZRakE3Xf/d+PCiy/IG+JQXGmrKMrjxo7PVSONKiqC4bFZytLW17bGzW+/WW2MG+2OazwYqbIbLeyUPKVu8jpg0UuSlKcUCOVYxgjkBZEdoJ1jzzEjxw/qvC+eW7U6XwDQn2hnKHwvrF2Tq1LTZ0yPqdOn5iH3x1c8kddXS9csSokHLsCJAfYz2L8GD3gIRMezkF42JMzC1/HrdAD42M+In+OBQG0aoWnyN8DD+ajDHXcoQG4/JAD4e7AGzJfOLW7pV4Pphkoj/fXHgI29iQM0AtJpF1bsg/5NNF2WjxrYgH2grErd0c5KESle8qMOC+/EOgy3seU/YK+xHU0bPIvfG2CTzm7+DwB5EqKUHJdSwnKveppE0ORIcpR2gKvFBdqWmfZSCAMmQBtoQk0PMnjIowQ6btIUK5aBMh/wLHzcrhyOvUYektQR6di0Pdun7OYDOtxoOWvAD7S9GQ44HBmwwxto8nb/MNS8ajrAadV+DMp1HPubzlDzcF6RrZl+E+BBOZmf6W0vKcC7vNHOiZLqMyfuSov+nXLThvRA5szJwG1A4utJUtK00sBueXHX0Ayr49WAG/ma9KaznUlbuSSklZMWPVEw6/J1uSm2/Abbkqgz3JB+LT7QD/IsdLXb/aMOBwZ4V34AfgOgoPItiMGxyWA3ZZD11Ip3VnxBLR9AeF3H5B8w7zq+eTfTgBd20HVbp2Go3TXfmr7mi5l9Vn6EIRNvEDEJq1eaPFlpAuHEtQnA023c5YG7TKAKDS86CauxbN3QH6bAcjnP8MCEL4BpTFAY154Sj69Us/f96quujM9+5jOx6tln49Zbb5X/qNwuRDtlYlK+Lo1SwXYZprmFF2LCFjlT4iJ2KlD0xXLdrsokXw4U2XizzMcCJVFuKeLWJ27A6uk9FL1He3LVZPKUSfn9jvLtkmO5lYQVksma7HOInHAUNMRAyeFw94IFC1J5YEsPt2SxgsG2Kt7aHz7Uo8nsvnj3u9+bCgOPfz5kyOQXZQex80WTMsNbavLPs5cJLQrHZCkamBPEi+9PcGicg/uUjXIaE2Tn7TNnBNhehqIzffqM5MV5loXcoCRljzMSrMqcPHkmpk2bmasTTMTvvvueHJsukILIeDVv3pyUhxWxLVteiU0vvpTxzj3n3FxlGimBkZFtUPBmbGPijtKH3Af27IpD+w/GO2+5he9HpFJyJlccaEOKLESBuuH662Pvnr3x4APLY/WatfHWm9+a33rhjA8rUUw4cyVEMo4bN0ETaxQ1tWEEEI/hqlsUlp4jXLveX16yKDnKgXMkvGAcobbGLV3H9Gxn1eRo/+n4u89/KbfZMhnnnI+ipMlHE2+95R1qaxr/VB1FGWIloByGh+6o0vrm174W73vvu/PNvVq62hdND2WkXFBRvk6uSbvkxs1WNrbVUaaPPfZ4/N//47fjs1JCli9/SMrJqpz3XnDh+XnD1y/98i/Hu971rrjqqqvyrAlngtjyyCofdUN7Hpw/Do4v2X4oFrXLb3/7W7HsvHNSsaTMe3oOpazcEtbF6oPqcMk5i2PDxvVx73e+r/53lRTLaWrvR6RwTonjUlY5J4T8pPnSls1qC8PjjjtvT4Wcb9KwMjIib9riymtWCemXXFiATCkaUrVQTnnq6SvvMn4gJ30ak35Zxq9RGn9OxsrnnsszJbwAQCkZO2a0FPs1VHlMk0LCSsnTK5+Jlaueze2FsMyD7s0BGbSf3eBQAC0CMQhi4uZgzcBeRvmB8Gim80Z+8PEAaR5gybSvKKRQCg1APPOz2cyLwekY6ngg8ShkwIUO1kDHBWq+TTC/JhCFAdVymUdt2g447WZ4jdBgOtxmrZTYv5apWPGHD+kUe0FgMI2m/xsj0M6/IGmZbzssUMziNgJFIRjIB+HCXCnRg4S7wFkpYXDT4zbzCG3NIeMI3EbqtkJZMcBjutzsj+l0y1uNUjcDsgCiyTfRaW2l2DKhS1qbDcAPWYB2aRd+hT9+tUwDvAWYhXYQHD/9KzqD6QdoBOaJTC4jfkxo6jBMwHEtF+C49nffruPgX/MyjbEJdZoGuzHpv5g1b+yYliepW7R5HbDs+JU+oziEC8grYw3L9LnVS+OPpEoZQXiav9MADfY3mNZ5MG0dt45T09gkbtK0ypk8ZpmrTeJnuRRY/GWKS/FLfgoa7A0DfIEBXvAfAp3+AO/keTYPg+MYWL1hskAfc13UCB+bNc+aD+HYScf1UGMN5ue41HedltH8nKcaTAMQbqlqf8Bu4psfZu2PHxNhAFmslDDZ5tnmtM3D9tqs84ifn4uOAz+lnHRMsDDrfHnVjDIACAMB4host9FAX2FixF5+Zn9M8JcuWRLf+tY9sWP7jrj+huvLFb6aVNK3mDxyuDy3lrANSMm3RJFCUuRNe6tNFqW/XBGbW8haslNe9EUmddBwoJ3VjuGa5J46czKOHD2c184uWrwwb8/ikDzbaZmwwruc++Aq2XKDF1vP+IggB4O5YYq34xxCRzbe5vMVcCZwUyZPjxeeXx+LFy5NKbdv3xrbXtua5cdkdyJv7FXGrMgwecVkJQl+HLAHqF+UI7630is/VlsZa5jQEpftbkd6juRBePz5FgaTYVZyqNtURjTh4/peZSn27zuYb8O/+93v5hah22+/PfvW7j2788v0nEdZvvzh/Ige24q4VpiyzzqT3Ngp9bFSdA4ePpTywh/PCVKgXnpxU9zytrdFlxSoUwrraCkkuaKg8jkhuViFu+bqa1Lhe+CBB+LZ556VQjU+b5XiUgLqfrwUrN6jnPNBkeF7HfpTU6PsOKfnN/PcSkYeqecelU9eQiIlCYWks6s7Tqi8+k8Pi00vb437H3o0Zs6ZVxQp8UG5oSxuu+32uPLKq3P7HCtUtB9WTMgnk2WUL+r9n7/0hXjPu9+lumNSrnrQZJ927FvTUEhZDmLFhH5Bu6XPPPXUk/E7v/M7qTRx7fD7PvC++Lef+LfxCeGdd94Rl152adLCh/ZO3bJy7b5H+eWYrR9tvviVsOwD0s6x3/Otu2PxooVZj1/72lfldybmqP4oexTtkR1oUac18Z8bL23eFC9ufDkuvuiyGD2qU5zV11vtCjnYxsg19ovPWRrLzr8gy5qPKhaFROXNoXYpJGfOlC2ZyJHlwbJZAqWHnIVvyiofz38sO3b6JeXMRxFZ4Zs0aeKAUrKG63/Fduq0KTFz9kwpLs/GqrWr1dnlqYCB75R4UIIxgB9oN6btBtx0IujoLAwU+MGLzkilWNh2cU1rd8nM4CBrGQyOU6N8ZQ6mYfrarNMocQaBcPvZbj4g8pA3TBAZz85TMZtofjZtBxyuqK+LV2OSVKbt5lX8BmWp5QIN6Saxlt10BtPbr62sgprGYL+hsObVDqD5l0I7Wm9fybAWplKiQcTbtxSaKyUFsAgVh3hDiWf5c8Bs1b39APwHwwYf4u0QcDz7ERcTX8LqOsE8i6aKC+A2jSxnuR2nHZiP6TNN3FXbaIfwq3mbv2yZ/7TLD1p41mVl/5rGdA63f7Oca16OjwwgYw2TWWgA0zRNh8PHaYLFv3wAC1IPrOSJ7SJKKt+QFT/4CWVPHvqdVtrs52aCYd7IB8Df+QKcP4PDAdOZpsj1eiC8Xd16bCJeytZKp+breIQN4mAZkZ+aHmjyGwrapW0TP/MD8Hca1B8TFd6i4yasiUCz3uxvIAyAh9uGwfSWwWmbH7Q1f9Ngx4+6dRzzNkJDXMLageNBZ36Y9sMNsjeddoxC4uenlRIAt80aDbXsddiAXZOLZhkOhKcMZYKPXKaz7NiHilvMYucwLm9t8yZB8Zo9e05cccWV8elPf1oKytL8ojP5YT7A17z5pgjnGfhWgRLK9sdP3JIvkM813MiiPGDFz7fKZakrjLMaHaM78i0wXy1nkjZ8xJnY+tqrmpTvFMmpvNmKST2RmLDu3bOPqCk7KzZFaehLRSA/jqpJN3ljUsrEPduBZDh0sEeT9Imi64udO/bGtddeE7t2b1f9oTCUW8GgZ5WBFRyUtbI9hkltUZooI3KJPIwffUoXelYrUASYBNMe6Bu0jYMHDqVyx4oa+T9w4KCUmf1xUIrGnt17FbY7zW3bXov169fn7UxvvfktOWHdvmN7Kj7Tpk1PheTxxx4X35MxaeIEKWQdyiC3TY3Icw2HenpyNYMtNyhQKDJHj/TGrBmzYtsrW6NbitElF17U2rpFf1BbVT5GKG99UuLIA1/p5urkK668PL745S/GEyueoJDLdi49h3ukIPCNDsqduN3jx2W9anRKJYTtV6xmcO6Gcdlf00cpQTfQlD46x42PjjHdMapzbHzt7nuit+9kjBs/IfYpn2NURig3KHOsZJ2/7IKYKflRRlAeSGOc4vPdE84v9B3tjc9/5u/jPXe9K/h+hpp5TsLJH9/X4bmeZ6DEs1ykEKn40N445M9B9/e8+91xy623SimYnVcU08hQPmmPvppa1ZYrVfQ1jx/0LyBTUzuzu8DguPHw8uUZb+HChfHYo4/F6lWr8mD8/HnzlQZXXqsNSyFH8Zo9e148ueJpta2Tce4552W75gvqnB2hLbJaOWnKtJg4EWVgnuq+bNXyN0n8PZKyQiJkaM2lS+RpyZtyadwAGRfyuUltDo5FmERGKeHGOq5cZnUPpQR51qxeJerTuX1r9txZsVoKyXPyky6UZ49SKYEhhQLDGmq/pgm0syOQhePNAdCMW9N6QMSvxhrsboYRj7r0xNx+QE1r/parCbWf49mvnnS0iy/KAfqh+BvqfCbYaLnPChNgh6ftRucRIO/6n/5NOCvfrcRqPiA0TbnN3zSGphtouptQy/r/BTTTY8AfAOzC3L514mQedNdowHM5/Uo7ER0ytcoGKyZl4HIo/oOTCuofE7A/yOBCscpVfpnQYHmCtp/Fn06cf4MT8XZxAPcPp+cJESYPLpZJTev4tdum7fABBsLy/9lxa0QWwDI0w+0POI9Aka+8ibY/WMcjrF3cOsy0Bsc3L9dNE01LuO0AfO0PD9+iRSjuTFtyY6fvZzrC8maoxD+hByWTK26W6e4eP8AbqO213ABhdbjB/nV4Ozr4paxtwvBzmQD1g87xBpEwtV3Zc/w4W8wBPsZ24DBoAfi6zsAaTGdeDtezL/08CQehq3nWaHDa5ke6tDWAemVCw1tw338P2DQQh8kf/gPyVGm0k8PgMNKCz1DQjAdYbuJjMik2DW6XA/Z20PSv+SOL6yDlkpmTB+LIjr/LKfOQfaNFK3CfME+7SdPp1unhxxt5ypqVBrYh8e0QJnILpYjQN/7kj/8krrvuuvwAITIw0ct6yfFSE1vxB5ATcFqsmpAiEx5SLGe3ikyZrvLBJIvD40wae3p7NHk9pjG/R2P/0dixa3tw0B1k5YO65iUDE1MUGbZasZLBtywoH5QE8ka/oD1yMLxHkzm+Eo8cTLC43WhM57g4/7wL48knnokrLr9cE0LOoZzIciBefu+k57D8+qNzDN8lmZsKBZP40jZHpZvtUlMmTZaCMDFvaprE+QlNxskLZUFZzpgxMyegKKyUGUoMYSgvHIgfq3gctGZ7zsaNG3KrGVfHoiDxHQ76AecyqDKUknUvvJAT1Msuu0ST2M68Tew1KTN9mrzyJXn6I1+XZ9sVsozVxJ/tP31SJNauXhN33Hab6kXti3oTLY+x/r4T0a0JPvXK6g/bb/gOy4033RRr1j4fX/3qfbFNCuKCBYtj8qQpuY0HZYszJiAfmuSxCUMO4oM811hBpT6oI97ac3Zp+KjRmrR2xNjuCfnNk0//3T/k2ZKjansgCglXyh4/3h+333ZHnHvustiwfkP82Z/9efzd3/19fOELX4x//spX4sGHlse+ffukWG6Pxx9eHh9433tyeyBfRlcvUrq8MCkXAtFWGCORidUW2g1XP9Ne3BY5k0QjyS1nrf6H8sKqIM96+jP5ow2ChPuFAP2LCqr77kCf0+87996bW/4uu+xy5eccTejXxMubX86PZbLidfxEr/LN7qRhMXnydCmU/fG97z0QS5csUhvrktx9ypsUvlFs/epRjljl74qZMxcozsjoGEW+2brGcxBln35Ii5dYKCPDqRw9M+mF8pbEkk/jgvpd7lASObJa7sxPEpYye/Txx7MdcwaKvsaZknXPr02efJMHpWT9i+vjyaefyrbDFq6zbt+yCWTBVf51mAE/CrKms+kHejsg3LROp3YbAVe8w5tmgRLuOIDDLQNuF9rZcQfBg7PDHacJdfwyWRnk2TTfqAyoO0PNExiKH+B8Fr/2ddMsC0/ea3/bXS6AO0bGaciOXzMtu2u+wFD+/xqwHDU03bVSUh5wapPCPg1M9e1bysxAWxJnmYVXdiyZ5uv8W26Hgfav/URdfvInLvLU5QkNdky7EQdZGbBY9jbfOm0jMnuy5vj44VZwTizwczpOq8Y6ffMF8KvTsn8NpIVcIOA0zLNd7cKHyQ9YywDY3UwTP4B0iIe/6QDzAJHJaDAd4DRsdxim+Q74t/yY9JCu69CTw8y33Jm2TIC4pM2SP2/26vKpoZm2Af8acLs86zC7jeZhGkxPMgHTNcF+mU8hspoX+VCstAMu43Z8gNofO7xc1663Op0mP6cL0HZJ3224Gdd5q+NAVyMTNpc9vJggM5EBmfyxdaHJF8BkggAPQ22HlvShc5w6XefLYeZvHjahqcE0A9jyxw5t1kcrLmC+xtqPtCm7jCc0D9A8ymT+bH4AfiBvdBmLmumaTw11+sUsW3+YaMuhCWs5F0Oujh09FhdecGG+sf8/f/ance45S2PhogUpZ7+UB2584hxIObtAusSSOVDVRT4j3mVstYwqA+Wtr4+D0sh5WhPq4ZpwKW1N1Hbv3SEWfBW9O79LwdtrFAsmlUxeuWWKSbuY5GpB3rSniebevXuSO6slM6ZPV9qlrKHnUoyusRNi7pyFsX3brli3fl3c+o63aILM1qwezXkYMzjYjsLQqbQ68g03/ocPH0qZsaNgwJOVmYlSFjgfkkqJ2itnTTKzQj4QydkWziJ0aELOnIr9+Ww9YwWEMxmcJ9m8eXPs2Lk9t6pNmswNXAdj9hw+ttgdu3ftjQP7D8bmlzbH9u3b1WY4mzJXPCekgnJUz8jRkoc3+Yd6DuWZB5Lnw3x8D+VUvybXKq9VK5+PK6TMTJ8yWeWgcVfthrlPp8LENBWVomToeasyY8veO2+7Pc49b2l8/et3x/33P5BfjGdr37hxY8W/J8solRDGXikZeVWteOV8SjJQTvRnFI2RUiZHjR4j/p2auHbEQ488Go88tiKmTJuRShUy8yKyTK6HxS23viPPyPz4j308Hn30sWyPNNsdO3fG88+/EE8+9XR877vfie6xnfGhH3p/KiWUDcoIiNJb2jcvqMozkNU02hAgkVI+BEVm6qacNSzfMtGokXS4C8/BZ5oKTvxQqjlY7/G3tDPynudgJCtpcWj+yiuuKG1hwsRYdt6yWPnMynhp02YpFtOjY4zGUKV39Kja3FjOKk2KvXt2xwsvrI6rr75UMiqtM0UJzHZ/coTKfYqUhPlSEsYrVaWt8jp9hvkE/QxZkBHp5UqTGVUBKyMcjs/xQXXtcWJw3KGfMu+KeFj1ZKWE81Oj1K9elAJNWaOUsH3rpZdfiuWPPCzFaWTBWikBPODU4IGhpgNwM5iBdjPQUwHYWT5KLbGCJh+7QdKuHwK4zbuW6+w4dWGcDfg5fezQmdb86rRsN+BX88WOPDWffNOYAG0xDUUTdvzBh0qBlr0S22k102yC+QyGDU3jPPDDXvuX6+5cloN+sqUfecRekPQKDkLJc83Tfs2wocBpN3GQz9nQ9PNEMYsg7aVjcVvHEU1I+DATOWL5mLc5WR8abMzfD2PqnraLicxFrkEE7E+5DLR7BWU5KZtkVdRpsmQMv5SnFQbkeQXcGaL06eADbakgfGm3+LsvIZcHtuSTbuWD7LT8LBtAOFjzhs5ocH7td5ZdPx5WvAWEjrSYAOQkoBRJymneQG063aZM+BlKGZ0tO3bKgIHe9EaD5QSdhyZYBkx4uyxsdzgPV+yuf8LyEC5hWc8lHuXv8Q2a8uKlXBday2lZoMG/HUBn0/LUcYE6DH+H4V/HN539SJN+XJeLw3DTB3IvvjD7T+Jg3aayDK1+TFqpf+zlrI1NpQNvxcPMtigoq4DkQ/FlxQSw0ydStoxdZOaBimlw2wexO//OJ1DnBRqXDbypCyaXTEK53QZwnbksiAMP3GWbSEnD6eDP5Jrnl+sWvzpdYzs3dObltIA6fMAv66pgnU+QuJbbcQG7wZStJV8ekBUQN8tCEyr8cdf5Aw1MmDgbleXY4oMdWjlK3BY9/wcw+ZSdBJQTb5RROJjg8sac/evUw4033RBr1qyOr371K3HD9TfEuO6uPBBP/bJ1j/4Do0yhlQ4Oy0j7o70iV8pP+xLQJ5kxscWHZ/Bp3vTzLQwpJYd7DuatWNwuRN1z0J1JPJNeJmYc+j106LCUga4YP75bdKNTFtLkdqquLikuKgO+sD5t2rSYMGGSyul0HDp4WGXEdqXjcY6ULD5Gt3jpPPkxQecGq7H5Bht5QT7Oh5x8aNBKclHCRqSSQX9gZQSlifJgAsxKgq9UhR7Z8OO2KFabrEDkNcmi56XI008/HZddfonwUpXTqZgydUqeQ5kxfWYsPedcceIWp+9m8b7zHbdqYr4jzr/g/CxPztqc1ASxrBCNjDmz5+Rq12nxplZYXeKQ/quvvKxymBDLxG+swo+zC0GKBC/ViHfiFIfNO/Tc5Razo8pDORi+ZNHiuPGG6/NcypNPPJFv/tnidfElF0d+J0VlwVmG01ImTvSrjvl434iy4oEiwgdspYVEtybbIbox3eNzleTP/vwvlOYp1fiZXLGmv9PeyBP2t7/9ljxczjGCn//5n49f+MVfyBvJPvyRD8ed77ozy7SXQ/jCH3r/ezRh5tIAth/yPFK7p9TUrqyEZH9QnZIvyh/aXG0WlPGBZ6H6Tavv0KdQUvADaB/JA6CPKZzr3GlXPH9y3NUEX9HTjRjHpXB/4+vfiMtVr11jpUAHN6xNzHbxyMOPZFubNWdmtgMuOkDBYxsXK3j33fcdtbspsWDh3PyIKJP9Y8dPqo4mSCk9R2ELlIfsaKk+oZDQTuiP2bfpXpIHpQMovY4+j5y8BIFOso4o+fI4Ax0xko/8v//AgzFNyv1kKbP0D+kksUlKycn+41JWpseM2TPi5Ve2xPcffCC31aVSwkF3GJaCLQIAZdApouBvrMF+DEo0CEwAIYlLRyPcvPB3GEAYbtIG7M9AjJ0BD3B8h9dQCqQ0DMJxA6a1P8hAYz/A/paLcNzOp8MwAdOAfnBSBQyUiSJjMCoPZkJUNv3c4qCyNV2yEn/Cyb888EpvA+m3sPaH3g8eIOPBEHGT5SCvYi8/P1QA6I3pbsmEfJ58KErmAxMkPMkr03bT13T4ZZ6z07aEa2HStNIsD5tCU/unX8tdh2c6FZ/ixoVbtHhR/+oQff2n4ogGPbVy+aG1D8ubX5is0eFcJoVleaDm28Z0qs3IxA2dTehIDSyxMfWTF2ZpR7Qh2iB5KW63oVKlklYPIxV28kt3hQbaqCdEAPFpd+aF6a1beUNIDn7woL1DjxN+qlcmNuKT+aCMM8h1U3jjD4/Svt3mSzk7bUzilbjUH3SQtdLFTx74JT/F8R7qUt6FH2EuU5/bMEIFP4BwZE8/AeVDebiciowFiGtw36T8LDdAvCJzcWd+slzOXo0CIGFZPEmFqZiRb9mhgxf35xvM0/UFWF6nibud7AaHAY6L/JjmCy/zK1hkLeg2WMJrOzAYp8if/NWGSp2dTUNYvvVu+UOP3TwBaHJSSaEQr5VWotPGVB5qWfLBJnt2xBYfwHypN0/G/SzQP5W/ZBa6lLDnFh7xB1LG5FvoqdOkF7JiAl2+0VS+yhvZ0q7NhwlsyoK/4uZtPQrP9AWWA7Qds0YDaRqb4HwSltuQlK7rGR62Z3jLNNTppF2mSjPNHFfw90/h9LXS9wZlApIH3kLSqNOu+ddxDPiDqcwrTT5gyMSVfLFKwATr5ClN8PRjEvfe9703Vq1eFX/6Z38WF1xwUcxfsEiT4X5NuPlwIAogz8iiLFI3lAc8sr+pqFQKqdTm8yBjIBP9nJcWtFXaShn3oEXRwr1v/77CU/x408wb+YNSLPjGCP4AN2AxOeRr5ny1fcuWl5P3OZp8sw2IcyScg+CqW7ZNIVtZiZguxWeP/PfGRRddHFu3blVdnk4lgrbWe/SI5tLDY9funWpzI3I7Vu+R3jjaeyyOHumLHa/tSeWGg/lsE2MbE/LuFT/OLLDljLKbPGVKrjpwYxNhm1/erHlWKaNuKSmvbd8aGzdtyEn+JClf9Mc9e/ep7FhpGRczZ86KFzdtjEcefSRuevObY/7CheJzIF57bVfMmz8/evsOK5+SlXKV/J0jO2KM6nLqlKlZx4c1wWf1ZOeuXXHwwIG46fobY7gU0FFn1JekLFAX/dS1HoIcomYb2MhRtIuTcaKvV7T9Ma5zVLztzTfF+eedG/vE42vfuDvu/vZ3Y4wUjXmLlsaoMeMVV3O94Zq0doxTmaguJk3OD3OikIwcPVaVLUVIE/UHHn5MCsmn4vn1m2L6jKlli7bqnWcXyi5lx9XHt99+WyxcOD/P/fD9Ds4b0R5ZEZkxY1q8+S03xqUXXxCPLb8/3nHrzfkWn9U7LjVgix9lzBhBo6L9M0bQJgHaJW2N8qHteUzhecDZlcM9R9JU0aTCUHoTcwXmFDxrypib7KWMoXiflFLXMZp+zzdz+mP8uKnx1JPPxqpnV8Wbb7pOddCjfkY/ORnTpk5OheXJFU/FuUvPi4kTJufZJK5lztV7tbddO3fl9rmLLrkkP1gp4ZX74TFx8nSVx1LxGS1pRmV9pWCZIeRkLAaRVxnQXxlLNIajQOacRn1fZZEKido41QQN4xD5YlwQUY6hrJR0T5yQ50egZ/sWt2/xzZu5c2bH5GlT84ri7z/44KBS8rM/+7N5psSQg40YtjPb2etBjo6On2kMpjfWg1xt94BIfB4oVDaDJdCMZ17loTgod43wcxzc0AC1zLXdZjs7YB7mDxC/lguwG9ODPVDzagcOb8evifaXhBnvjXgTZnmBQVomGi1rC2r+ALR212m8UXpAuzgAbvu141Gn346ujg+c7cZUZxce1wPkiDoqdjolLMVZwWVwKB6khVE6YcECsCy8ixua8vbZK0nFn/T42Zaym43MlK3F2nkzTXrLTiev82E7debJsv2afQy5ir3wanEdoC/2Zl6gKWA6eEBbJigln9A5DmGDchY3tMgH4NfMB/HBouSkT/qbRzGVlxzoUApLXwYIy8GtsEo+pGfZnY4nsMRHFpdPxpdJmOntbyj5Ex8nIsj+Sj4yL4N93vHqSXY9Xtlteue97v8G0zf9ayDM4XWeaxOoy7zGGnDX8g2mXcqv1LmwlQ7/PZmvJ/mJhJOvFi0PHmwD2Aozv0LV4ik/HvR1WjVYLiNuoC7X2h/A7XowZjrKF7KA0OOH6TaCCa3bj2lrPmDtbxkA/Gqw2/FqWgMy1EAc0yET4LxCi38dx7zNN5UNJXuWUtlCAIWb9mGoZYY+y4MVM/U7XhKUFwWSp/VzpQ7wpBwGzBZfwltpG3Bm11XaTPLYpsV3S1555ZXc23/lFVfGxZdekh+jY5xBDiJxOxFvoVllwcw3zZoDuGyYiJMHlxHDNgoF6edLmeFnYv+Bfak0MDll4sQH3FiBgIa30iBvzynXIz09UiCO5WoFW3GgJwxllLMYHIrvRYk4Khqlw5kO8s6KAFcPX3HFZfHIw4/mQXJuFyMtDqEX2ZnUlsPOfEWebUh8MPHVV7alYnKyvxyIHqWJ6ImTJ2Lq1GlJz6HzxEN8VO90Hp7mbT3fvNivCf02mXmbleRna1y5+etUHiTm2mK+WYHyg+y8jGOC/hd/8RfRqTJdvGRJHJOCNWfOvNi4kauBR8XScxfFASlDJ/pORO/h3pgxbUZ0d42PyZOnqh749ovKXXKQx0cfWRnnLloY5y5cEqdUd+W7N+rr+tHTy492q+qUyet+pqwnuQJXeeDN/k1veUtcePEl+WX2r33jW/HQo4/H1+/+tpSmp4RPxpf/+Wv59fPOsaPzggJub/ra178Rn/vcF+Kzn/+neOzxFdEnfpz/mDRlcpx3/vl5wJ2mzVkYTM6LvFkK2NKlS7OewfyqPM802env1NH659fEM08+Fnfc9g6VBStV5aUE7Yt2Rpspz/vSlvFHQcMfzNU6cqo4eVbp5OlsL2jQPNdIh7LITtLiBz2KvKKkN5N9zp6wynfmTL+Upo48i3Vw/7H4R+V5z57dcdmly0TDym1Pnt2iPcybOz9Wr1odq55bFddcc3Wu8KBwsTqHYoLi89TTT6t+z5GyOjlfyKrnxLQZc1WXc5V4p8ZgydL6pTBCRCzjBIh8JS+D6DmI/BlbhIzl5IyRI+PwU9vj2fHA8uVSSGbkVi0UPz4AuXH9ujjdfyLmzJ0TU6ZPjVe2bc3tW6wGDpfSMuKnfuqn8kpg0BVhzARaZg21H/FwI6gHi2Yc3DXWkANSy6zDMfGDfxNMN0hfTPNyfuo8ATYNuEsFtB6YakSOR5jRgJ00jHX8pglgB2seTXijMMA8zNcmUNIftNfyAOZtWQHCbZdL9pa1Be3iA/jXYUAd3qS1WfsDdmMaa3A67cLeyI2dVEHVngauk+X2LZ6OmX8hHUlRePgSM7Hi4Xqt27HDkanZnoCka7U/wKZ5gXVcYIBnS2JoSBMgDLQfcTxxMg/zw89pDPCs0sDfdrtNB7TzN3/zrcNMC9oNOE1M+xkcp8nD7rKyNOhX8876kjtLSbzJs8HxKSP8MdmKgz9ulw8PmhocZpnNB7AfkOkryOFOv6bBThqYDneaNuu8Atjxq/0dHwRK2oUOnjU4zHEV+6y4gO32r/lh2r8ZZqjDHacZF8AN4K7lhNZo/oY6rrHpZ8DOIVKnSRouY9t5Q2k7QJoA9NhRPnh7bd61TM224XDakmksm/3NvxkO2M9pYDoc03bTAWzzAGq+2MkP9macJtI5cjxrF9aKZ2jyIh3Kx/Katpa1jmOo48vW8i3gMJOzuoCbLScfeP8HYqUmmX/z6U/H+O4JuaVjjJQHXqxw1iNvn6IelSSTZxSFkxx4lh/KUq6qMp6zDKA/Xg5Qh4wRbBniCuDDPYc04ZRcGk5ROMZ0jYleTdSYgLOFihUTFI9p06cFH16k7LhsgIkuec2JkSabeZOT+NN2kJ280tbYG8/X67dt26a0T8WunXtiw7oNsfScpal4MCFk3JowcbyUnnLgndusDkhZ4WveUzTZT2VLeeH2pHIYvz9mzZyV7ZrDyCglbIFDoUE5uvDCC1O5YDWGb6LkapTS4MrijRs25sFyDrmzUwXFiUPwlAuybti4IVavXhO//mu/nluzyNOll14WF15wQdx3/30xd84cTVJnxITuSVIczuRhdLYCdXRwoBt5jkbPoSMxtrMr1j63Llc9Ljh3WXQMHxmjxKt8Eby8bVer0b+iCI9QPTH55gOMeVhc5ZfbN9UmWKF569tujllK+5vfukfKx5HYs3t/7NyxO1coNm16MR5/7OH47ne/rfbydGzevCXLg/M1fEdmhia4U5Vn6hJFBGVw77794lyu7j10+HB+zZ3VLpovyBfNedOPDCh7rOwtf+iB2Pbq5njnO2/Jdkxdue0WZZ5+0Jrf6jlFGwAhSLtMyppw+LItkPNBtOVHHnkkzpFCAK9srAKPH5aJdpLbw3KrBWPYKfHjhrYzUmAnxffv/34888yKmDptvOqyW224xD3O5QLjJqQyveKp56RAdudWNc6osDOB9splAo8/8biU2q5YrDAUkIiRMXPmfLXTCWrz7B4hL6qRlPFscL9H3lImrTy3cCAvrbwhGGygS1CYMhgPPfxIbt+iLXI72ygpJS+/tCmOq0/SbmfMniml5NV45LFH8+OaKDkjPvGJT7zu44m1IA6rw2uTQaQWtgl1vBrt1+SP6QcM0IwD1H72x3T6dMhcThMy6AKmA5wWQBzcDAhG+5tfnQZYP5xqMF9o6jSGglqmNwKna/razZJxHUa6RqAZBtR+tKSz3BVA387fYH5NqP2b8e226fLHbb9azhqabsDxQKKBKCV8PLFXSomeMIkoJXCFRbIZkHGQJzyQZ5BfKUfbTdMOHQ/ADtL2zKOeNNVpAN4uVaNpnC6A26bDPakAgSa9semu/ZuAP/zgjdz0Jx54mPQPp+G81WlaFvOu03Cag2GDdECTl2lrf9w1f8vocJczciKzywUgzLTt5LS99IlidXziENf5Ny8mOwPxKiAe44TtdTr42225a5MwI2kAdg8FxDMPQ+2HafkxHVanZbqmf42EAXbXvADntc5zExwOAnWatpufPAdozbPGwQf9oFzk0W2V9gENdoPLFLPmW9sNzp/DHYbZtDf9AMet/eFjYFJcywMQ7nhA06xBnNPf6DwYaz4G/F1uboumgd5ocBj07dIAclUs0xK9Jh5IVlZwhufbXZQLnlV8UJED3n/xF5/KN/t8bJGzCmx54QwB215OaKLG5I7J/BgpJkzcQM5AocRRTmyLYUDnFiveEPPl8BMn+mLv/r351pvtU3wtmgkok82JkyZqYjQl0+Ka3rnz5uQkibMFoFf8aCdHNGEiLygkbOubN29euimrPHguZYoVDCa5kydOiaeeej4uu+yiWLhwQfBBOibQc+eKfxdnQjpUx2xb6ZBCsVt+4/LDhXx1nLaJYsL4z/kVlWDmh61clCttmO1h7L1HQWH1hC1dnCsg86+9tk3uEfmhxDwMny9lqHMpeSpHZL5fE9sZ02fEFVdckWVBuvs1gX9+zfN55uqAFKBLLrpUStOhONZ7XOV6WunN0kR4hsplYm5h41sffb3HYnxXZ+yVEnbJBRdJmRwTfESRxQIUE+Sh7skD9Z7tSj+2FVGXNG2UMVo4LxpGSG7Oxzy7eq3q/qjqjI9ITsyPDr766pZ477vvjCWL58dRKWPnnrskPzg5W0oMq2nrN26UAnosDh4+GK9KUTvMgXzypnJnVefAgSNx+eWXxzXXvkmpSUCVCZcC0LZQHgAm7l//2lfi9Mm+eNtb35z1DlLutC9aMGeFlLmkz3ZPBjNEgL/+6L/klfaJDLxk4+zSb/3Wb2UbOf/8ZVkP3tFAG87+pLjU1UjVNUqmRr6s29JvpDwp6X/8x89K6d0qJfqQ6u8StYdyPALlGqWdNrzl1RdVXq/E/AXzpdtwrmmc8r9f7XS8/F+OqWqrGTZspOQ6LaWEixdYASvnIakvZ6kGZHRfb9oxQTkG+73iKLREFgyj/kXzwEMP5UoN/Wac+kPHyBGxZfNLcURtecqUSTF/0YLYvOXlVEpGjmY7mcqJAq3RCRuaAtV2oBT42ViD3U1/x0dx8AOk+QAwON12abaTxfGdH/MyXQ3m6/z7Iea48DPUdoPj12j/GiybsYZmfKPDbILObzMcaPKu02uGAXVc8zY6jRoB83F9uc5q3nWcZppNN2Bap2swX8dpuoeCoeKAlhms21zt33SDhrp8oDPUdsB5qpF4bmM1EmYwHeCBEt6mwe606vJyPMeFxnI7DNN2t3Hcpq3p8aNf1mnUaZtPbTfW/cdxDXbXPEmXfJIe6DQcBtTlZrkB1yHjCJMYTMuAP3RGy2PTaKjdpI3daRLHaDrT1u6arqY31HagdjfzbXc7IAw0f2MNtdt28wYpO7+8odzrNOHrtlnzrt3QNMH83XZrNP8aa2i6AZdhjXX6rhvHxe72Rxj5yjfIyiM0xDMtCqXBPGswve0uN+zmYZnAOr7p8XO45TItaF7ma3Ccmhao6cE6vKYzOLwdvzdC6Cyr7e3kz20cSpJJV0HyUOKzhYNrVFEymObt3b8/Dhw6HB/+6MfiN37zv8bXv3l3/NCHPhx//5nPxihNGDvHduUK9/CRfC+DPfZjNGkvX40f09klzSfyHAYT59Hy45zGqVP9mmgfjvvuuy9+4Rd+MX7tV389Du4/HBMnTI0TxzQ57+iK6dNmx9zZ82PmjNl5VoKvpCM75zaY7CMxctNOaBOzZ8/OVRomz+QDf75fwioKEy1WWlgtIYwzGxddtDSeeXqlZBoTixYsjgvOZ2VDk+b9B1Nm5EUZYnx65ZUtedCc64LZtgXfAwcPxfMvPJ/nRbzty1/9ZpvRymdXpkKCMsS2NLUATQY15om2KEjjyEEeWi9fUJeC1n88nnxyhdIdHx/72A9nutu3v5b7+FES2OK0/oX1UkROxJe/+LWYOW1ezJm9KPqOno79ew/Hib5TmuSyysj3Z7gZ60TMnDUn9nGT1yuvxAnanibUmgmgTYsWVH85o/bATyarC3xzhHMpuY2vu0sTbikHHRq/pYzxIT0UqV/9v34tvvrVr8Xf/u3fxcd//Cdya9LVV18VUyZNihnTVF9S1DT9HTgzwccVR6ieaDNsm+JWLNocKxSLFy+RQjVZ6dE3NH7lC0nabAtV76ziqHXGtle35lf52W7lvkd4nsFkzELRoO0KUapZhWA1j5vYTvZrPJMSwllqzhCRD9oOfFgV4IKEFStWZDsD3GedDsDKCME+y3mGyyKCG97Gx0MP3i+lc3N89KPvjz17dsamTZtjZH7kEKWJCw40vglvuOm6ONrXm99mGd05NsuePHR2joobb3hTXHrphak4qXrUd3hJzzbFjlSGuCVNxAMyGty3a3/bbdb5qMH+Nv1swe2xA3uOX0lTzpQNPiek6HL7FpHrRD3ggbhrAZpCQVODw2vAr8Ym5AA2BE3tbpoAGc1lwZa8APxoIDQUwDwcz7JDR0HY3hx0AWjr9EyHSRgmYLpmGjabYLqadxN+EE3xr8MsA2GDaLAstR/RS5xBz6HSM8DHaGjyaEKTfzta+w3KeTZNO3ftVxo5w1fZvsWZEm7fytUS+RWulBGGTHw1QJlHbSJD3aZqmUxHuyvLvCWcBwUPDOx2575LQMZA2xlRHvRFlvJgN5g3QNpun4D5ApYDrP2B2k16pgMwSdtu7G7DDgPMg4kdJmHwwu3JqsF2p4kbO7LbDjjdJgJ1WdsPyP2qDVr4mSfguCBp8IYTYDLheM6neQDwwG3Tdh9kpF7Iq8F05gXW44f5mw/YBMdvAv5N0zywG5s8W+QD/k06u2v5aqjbRx3mOE6/hpqe7RLNtAz4O8zg8No0TS0fZrOcTFvzLQ+ygoB5kC/aAchzAHqH+SFpHganiWkcqnyApnyAaWredXwjAA02t1vAfQyoZWkLis/ErxnqvpD8W/FrXtjtBlwWNZoWeZr0wACd7Jley510phdyq9UkTS6ZfPMmGRrOQ8zSxJ8tJ2wvevCBB/Mja1xPO3vO3JgwcXLeLsX1uJznyItKFI9JIMrCeE1S4c+b/m988+vxu7/3u/GFL34hVzXYp/6mN12XZ1HYTsVeer4dwttjJrUcFt+0aWPs2rU9FRK2wHBd765dO2PP3j16bvD161Oxa/fudO/YsT339TNxYr8+CknZDjYyz4Yc6TmqfCyOBx9cHtM0GeXQOxNV+HGr1nHx47slKCS84WZM4owJ5x0Iz9uvNGHnfAmTTWRGHuhpt2znYssWNFwegLLC8wM3KyxcJpI3OWmSiQLDBBkaVg9I55prro2LL74kV0cOS/kZrzLtU5lyxueFF9bFooWLlYdeKXGTUpniuuEjvUezjrpFO2kStyaNy0n8hHHj48DeA/HihhfjnKXnxMzp0yJOHlcnlMLfai+AbLKrPasLlNvMurItIBf1KI0lelX206bPiI0vb43TUh7ecesdMWXKNPXXjvjnf/6iJtDKt+po/77dkvtArvC8tn17fuSRtnRECiVKBreo0a7Y9kVa5y07P+YtWBi33vrOmD5jpqRpbRsjWclHG8q5ofCv/vJTcfGF5+UB/ARkk9AnxT/PnmicYBuUxxf8ynmQ0rdLey95hTerJShJtM3NL7+cSuF73/ueHG+o29InSzLwKHz7VTbq9zkHUL+RUsJ3Yf7oj39P5dEd73v/XbFj+9ZYu2at2vWblA4v4E5kv2eVbeasGXne6NChI3HxRZekvCh7R46UlQhW61AoT50aqXYzJuYvOE9zIpSbsuLowQP5a3R/H8oNAmXOVdjQRgyslAzX3Ou7990XU9QvuMp6ohTkUWqzL6xdE329R2Le/LkxY87MeGHDC2WlpIPLCFSm2Uha4IQABKbQPLiZznYwM1X5AfAgA6DddSaAmgcNBGQgrh8AQDPtJi9MaIw1HembXw3mB9ZxasBvoCG2wpt8DObVLrwd7yY4fhNqvu1wANTBuQ6RBlquRWQiLG+KP/cqikdlJ9x0ia102pVFnU67tJv0NZiv4Y1oDY5T07ZLt50cyG8gDD/qb4CO/CvHjus2WttrqMMHeLTAbptlwBlEvzW0vaQLPdRFjloW0Gk5/86P+4UnK83+Ah2DHm8kmu3VPJv5sB10OubvfIP41Xwtl9MDAfMlzNjsPwB05m278wbW/uZZx3fa5lvzyAeNHuLkwYB/zce8aj941mnYDwT8poc0a1rzqOUn7Saal+MagWIOtg0mGTzkyoOu+Ln9gLV9MHyQH2A3SJqUDwhYDgC/usyaZQ4decbPbset6QxOx2VhfjXaD7MdWO4a3dbBJl/s+LtP4Ed9MXFkUscEEKWEiSz5JBwwD+rVvNohdDXaH7BZy2owXU0PtKO1Hf4uu5q3oeZnWWxCR92Yt+2GOh4ImNZ9qYmGJi8DfnVYLQ9gPtxoxQoJk1Jaz0lNxjo1ST2psOs1Mf5f//v34id/9ufjhY2b4jf+63+Lj/7Iv4n/9J9/MzZuelmTlRdjmCZ5vFhi29M0TTI7x3TFC+s2xB//8Z/Exz/+8fgf/+O/x4oVT8Sbrr0mPvXnfxGf+fvP5uTs5AleTY2MyROnaSI0Ovbs2hd79xzIrUjcFsZEfJT40qeOcdNVTog4BN8bBw4diM6xnbFg4YLc9sWKym4pJtte25bPUs6LoJhoFqaeWPrE5MkT47nnnssJPIeM+aBh75Fj0XMYRaZPCkl31i3bhriyd9eeXbnFjEk4W1ty4q6yYwWD7V8GVlRYCWHlAyWKm6O4VYpri7mylRcofH+EbVgq8Rg7bmzyemXrK7mqwsrCtm1bRRsZH+Vs2bLzYv78eZq0Ttakf1/8yMc+pknvGilfe+K8ZctyArlz5644fAj6QzFl0lTx6VIddMdFl1waGza9FI+ueCqOa4I/TIpQOfzdamc5MW2hmkae4VFf5A14vuQZEZo0d8SEbilfh/ZLoVsoJeQrqZCiiKJocGgf5YqtRxOU9y7VBR8DnK5y45xQ+er80TwHxO1kAPTTpeSgjK1bt16KoSbuql9empRbEovSgALDeR6UApQ0ztB4HAByZUSyosCyPU2EeT3yGWGunIiWVZQ85N9STqhXPycZZ+gXKM5HpST1Ke+43a/r5whtjzIhPcYq2mV396RYvXqt8rA2lp67QAri/rj99neo7o7GC89vyPxQp0pcSuqJ6Dt+NC699JJ46qlnY/Pml8XrjBTZI6m0sDzSI8WdlZ2+4yelYE5XexureIM3pQHuq6Ah63IIbAdv5O/nJ0g5YBoIo+xI2/wHlJIBj9bAZWz6w7QOq6Gmc5jjGw3NgnC40zA63GAeNS/s0NYPLoDKB5yOGwOmkYeZ6Qlz4TlOE2q/duGGoeIPBaZvxqvLxeVqBMgD8jYnTkbTAbW/8297HVZD7ddM+/8LgBf8LQ9oaKbTTLsZ3k72mq+xpsNut+21H+2pmS5Q/IgDP/jSZsobdqNCB7B2O47jwct1S7rICODGXtevZcPffphGwsyvXXupAVoGQ8ergbjuU/Wk0Gi/ZhpGpw+Yd+3veJg1X9BhBue3WQ4G7MTxW3Hzxe5Jt/lhgs4DcY0AZt1GsBvtV4PpkYuyBP2AquPZ3g4sb22CAHGNdhugrembbvsRp5YP2Qgj/9iNlrVOz1D7G6F3GVt5ID3T1/zsZ9PhltOAXxORDfmtIGIaCQOc95ov8jDB4801tM47stJWMJtp1eh0MUH7O40anTdDM191HOymtwmt6w6AznmrwXzr/JqHoaYx2M92x3Oapm+add6bYD6mBQH8LD9v+lFMFKhJcmeMkoKIkjJCysZR1UvH2K5489veHp/6m09LOfm5GK1J/UOPPBb/5uM/Ee+8811xyeVXxHU33hR33PXueN8Hfijues974mM/8qPxJ3/6Z7Fq9eq45JJL4jP/8A+59efyyy7PjxGO0cRrxvTZMXJ4h2aZw6WYTI1xY8eXSd+48XHeueflVcAAKxNd47g6d2YqDNxShR/brWjXKLQoDZw7YUvOjBkzMpxzHxdeeIEm8LPVro7HVVddlQeyV6x4Mg7sO1i2m53hgP+43L7Fm36qqVeTaa4J3rBxfaxfvy4VBV5GcDMRwCF3yo72ycoCZUsbZDLOYfdc3Rk1MhYsmC/FYr4m+Nw8xUpB+STDzJkz4uprr85zJ0uWLI7pfGBPCtfBgwc0OT8R26VYvfzy5jQ3blgnBWee0uuP226/NT75+/87Pvu5f4jnVj2b5xS4LY1VFZQsboTi+vClKru5CxbGA488Eq9u3xHDmT9pkp+oiTDnIdQSIrdxSYPLcxPSRFjdyW06p09KITwkujN5Pew1V1+pCXxXPPboI1mmXH88d948yfhyrrBxDqFL5T1DCsmy886Jhcr3jOnTYsnSJXnWhvD58+ZLgZmWMqJMUdYcrgZ821/aVQ9qtSmnikzl1Z9KE+VLz1BrTgUhV0k0XqB8jFD55z4L+gomiggod/Y7IfF5njCe8EKE9kGarFpQJ2ynYiyCxuA+c5LzJK1hgkPzR3v74qknn1bex6v+FojwpMpjlvI6M9aufSHbb459qkuUE5Q9FMzx47ti1apVUj6kjOW4rjxIzhEjOmK02iIfVxw9uitGjio3c3kHR+ZhCEDGJtofcNymfw3kmTLIFTz1d2g8PlBumCDKWTlbqzg/93M/l9u36gRATw4MTtB0Nl3Y9aAEQG+3w+wmrrEd4F/Hd9qGmg9hNa3B/ganZVrcDJrY7Wc7YaY3X/zJKwMV+cUN1lC7HQ5azjoNQ203OF6dtsFyAdhpoPZzPNPjbx7Y/ZCr6wxo8qeRmGc7MH2dXp2O49Z8m1DHMZjeYZg1toM6PQYbBiFu3Dp4+EicOKn6VQdUQL6pAwuoPvTfB9dIy0g6g/zKhLlOGzt+hjr9GihDl3cToK/LuKYlTfs735bDdVbLaHmoU8IAwuo0MOv0AOzEdVvADmDaDg08zdvxHQ6YN2gwncvJE1bAYZje+sOSOiZpOH8AZlO2Oq+mxQTqfJqfZYCuxkxXtOYD4EcY/HmQYifM/Or4Bvibl+kB+iWDMG4rRrXs5lfLa8DffkanCw/ig7YD5g3QloiDXz5wFQ+wjNQHJjI6PqbpnJ7TBnDX6QEljaLYOB9ux3V85x07dABu+0Fb09dIerYT1/Edp5YHwO0ytlyUAQ9GJnr4++EIOE/mZ38D8QD7Y5oemWw6Ldz2ww0tgBtwOP6kDWDaDzrTArQd8wMc3/ypQ8fF5KA0+WRyZP4GxwUNxINPk7/B8gO1XAPQiJf05tFyF/4lPttfOGfCtg9uz4KGcXq0JnKXXXFFvPP22+PNN781Lr3ssljE+YCp02LhokVx3rLz4vLLL8sJ46pVz+WB2J/+6Z+K//Y/fisn54wh3LCUh401/vN2nutxlSpJxJixo1VW3OjVEVOnTYqXt7wk94k8G8IkkkPotIu8bld1ySFs+KKUcM0vsqOcsO0HBQb3nt17Ysf2Xfnlc1ZIOMj93e9+L2688cY8mE0+UQZ4JvHmnLMQbNeiTpmkscrBW3uuyuWgOulSZ5jcIgYd5Tdt2tRYvHhxKiRsWaM8oefsApN/2gAKFQesUWr4IOQ0lRuT1vyI6KFyC5hqRRNfKYLKwzNPPxWrnns2rrnmyti2bYtK6VScf8F58dBDD6ayxPfVuN3r7m/eHZtfeimOHzueH2Tk45GXSvlb/tDDMUdyX3De0tyKxW1lZeGg1DmrEkBOyjXh5GYoJtLUR1HAzuS1/aPGdCtsWNx/3wNx6zveKWVujCblT8TKp5+Ic5YuikP790iB2ppXLnN2BEVi2/bXoudor/J6KI6o7Fn1Iu+kv3vPXiks58QFF14Ua59/IT71qb+Uwvq3uRpDXp544olYt25dTuCfePzRuPWWt8bcOTPzvAhKCMrHKeWdVZLT8mNlBL9cHcl2XK6Wxs78gSwznvIsw5/tbyLPM047d+6MH/7oR0RDXy0vglDSsh9AJODL5uXMB2OdlMf9PfHXf/UXkn9xXHb5BQo7kysuHaO64qEHH1Idnat2wfO09VxT2XKT3aGDR+KF59fFVVdeme1wwkRuJTumtqdnTIxSmVwUi5acr/Y1RuGSVW1vOM84filXQYD6A3HXdrtNlyB7jl9kR3lyWKp/mo8tf+TR7EtLlizJiyW6pUSuVrvjSuAZUpinzZwWW17dEk8983R+p0TFO/jxRMAJAzR8EKgFNE1NC9hemyC8bTfW0I6nEXD8GuqwlugJJqvJC22WmNKiACnkwh/TeQec59rP8lHwfrjiB9R0theZBhudTXhg5wEJAn5oEFbktLyDZjuoebqOsMPP8uGu0UCY5X8jqOMATrMJ0Dm9GpxuO3S4oeY9FM1QYPrEzJfiqDP0ahDt1yBxSqzZ7yqCRAz5kGgiabvePbHAz2nXZYVfXbams7/RfmAdrw6zP23KfvZ3eUBflw2Au/bzBMxxDabBJKxutwB+dTy77We3y8NlVPM1b9O6/eGuoXY306h51pD8s9+eDXVc0Eo59jrM8lhOp0GYYcC/lYzDMuUMK33LdKD5GwbiwKcBDqtN6HhQMwbU8jUB2joe6PyZ3nFNR/ut2zB2T1oN8PA4BkDT5Gd3naYRINztAT/c0GGSL8yato7vNgI4PoBZp4UdHApMBw+AdAwOA62AuJ9AT57xMxC3jo8dOpvQNmWzHTRYZvuZp3kBdTpA3X+b/AC3EaAZjo1wTPzhhVLCZHZQ4Ty7/I0AJryb/JsyNt2A4/GmFgGI5/zjdnjyFH35DwzKAFcmRigofLmbg+XUZq5czJqdV6q+853vjOuue1NOavgQ3mhNyL7+ja/Hhz74wfiP//FXlH7ZQsp2HBQTcRTSLorM3F7FQXg9EvQ80MRVk8BDhw5IOTiaq2hsl8o+IrmZwB/SRJcD5s4PE06UEq+4obxwNS/IZB+FZpeUE75tMkvKysaNL+b2p7lz54rm1ZzYk/MxY1pXDWvSzXcp6CdlZbdcOUy9oWiwGoM/SgFAXbLFKw/ea9xA2SQusnGb1Liu7pyQHzt6LONQH8iKyRtxTFaruP2LiffECRNyMo3ycfHFF8aYrg6VxZHoPdqTW9De9rab81anj3/8x+MyKYZcMfzss89JiXk2+CAfB/vZHrfxxU2x6cWNceWlF8d4zspoosuBcr70Tn5QYlB+yDzzLNrh4Fm90i7Zynes/3RcdPFl8Td/83dSvJYmf5TOra+8FPPnzoyD+3bHCdVV+abMcSky3Nw1KreMUU4jh/l7doUfH7m8/IqrYsWTT8VnP/f5XDlBQaIt8p2XTS++KKVrfTz++GNx8kRf3Hn7O2LO7BmpeJxWuaKIMGFWY0rEL6VvPQvyOz6t9ssZnvwmjfh3qh3keZwjvZn/T3/606lMvvOd78i88oNP9gM1TfcopVrGQ7FnNe+fv/zVWLnyqbjl1hvVTrjqujfbdfe4yflNkgkTxuXlBeVlBeM3u304OzcmHn/sibhCSgm3XfGV+zFqG6dOj4hZcxbFvPnnqA1NiOMnTkkJVGKKS33kNq8KnDe3fxC7w2ogD86HCihxIL7yxG169z/wQPYN+kRRSsakUnJCyjkXEsyaNzs2b9kcTzy5IkZ0jMxtZamUwNPMDAykHpCBgcQquh9kGnA30f51xtuFDwxslZ/9QYql+BGWJIJSVA4fpBuMb8XEeSw0g1BoilyYDPh+mJveD5s6bu3GhBYEarPOt2EoO1CnUQN9RSmIF3LBU5NPOk7rl/e6D7iKGzOLSFgGjALNNJoyGGq6uu7agcOGCje4rAw/iN5Q8+fNG6KxOsI3SlBK8mlEmQwfCTF/5L5gul9fB9Sx65sJTA1OC3nBelIHYHffwV63oXb1jV8d31DHAQ3412Fuj4YmLz/AzMPyAY5nnrYbzKv2A3DDD9N9wmngV9PbDq8aKbeyUtI+HfwYNL387ng1JI3CXF91+kbXD2i/GnBZdtCehaykN1T6BofVNKRjnk4XO+FWpLyClH22okOA2nRc6ICSTlrTTv4B6hpZoccfN/ydjv0B6Ag3fxDAtCy1TA4H4EH8goN5xk3eMAHHIdw0bisAdPavoU6X+jfYbyg0mCcm8gCUgf0pi7pdNLEGZKz5N9Oq3ZYbaMeLsDpvgOvOtHV80kbWdrwMTBrNz3E4TwMCTg+zmbbj2I4sDgNqO4D77PAiJ4+Y3A7SCqtFPYuH/IuzRSA7tzIxscuxuxXCRCtXEUZxjWnZ9jFy5PDYu2dPfPKTvxtdmvT9xm/8p/woo2aNGYutKqTL8418kpfcez+MjwweiN5jR3L/Pd8yWbf+hVQ82AYF0DYmjB+f26VoL1w7nIqBlIBeKSrIgB2e0Ob2rdZ2JVYeUBpIk9u52E7FNyouu+xy0Y3Nsw98qR25sHM+ZeqUKVImuuKVLa/kRNtjNGVJ+igVnFmhLkkTZQnFgnKh3SIPZyeY+Hd2dKa8XIfLG3fOWxBGQfNl7zJpHRnzpCSxKsPqEIewmZj/8q/8B82F++PAwb2xe8+ufFSO0sRw7do1+a0Q3tCTnzdd+6aYqoku6e3csSu/GM+E86knn8yvi7OFTSWfZaPSj/7jrEryfRI9O1XHqpn8YWe+UdqhUHljG98oKWbHjvXH0888G3vF+9mVz8Tza1fFlZdfEmekSHJwWw0iz4xMmT49L0ngSmFWn7iBjfMjTHy5eICD+x/80Idj/IRJeWnCf/qN34gPyf1vfuzH42Mf+1jccecdcZsUXbaGvbRpQ7z5hmtjzqwZNDo1JY1dQlZJhqsuzsjer/pVRSgTjFXKguTP9i2kbk6eOZUKST7PpJxwKxz1+g+f+Yf46Ec/KkVrkaLzoqieJ5R+x4++Q964spjvj/zVX/616mNP3HDDVeJflH6VmNp8d7y27bXYsuXluFKKB+CxiRVCPnj57LOr8rKAzs6xMX3GnJi/cGl0T5iqclgS47qnaMKvdMVrpMoq+1wmPgjuq9SP0WMCOCh/gVYxlHiECQsPSaw2SZ18/8GH8tKJufPmSrHqionju2Pt6lXRL6WEg/hzF86Nl7a8dLZSwu1bFgZw4mQYNOBf0wG1kA6rzXZ2wG7QmXd40yQN0wI2AeRz3JrGYLfzUwN+Ne8aqQjLBeA2Eg447zZrMI350WAtKx0XPgB+pv1BMFQ6eHtiXRQT0kRuhzlfZSCoyxqeVkqa+XG8dvCv9W8H5l+nZ/jX8jHwtiu5qRxYKRncvsUDT3T6440HMXhbRFzqwIgstTzYqTvA/gbTUp512zDi9kSwLnOD3bU/diNxHM9oqMMth9HhRsvo+KYB7FeD+bhMyIOh5g/POo+A4wL4gbR3201P3AKtlwL8WjSgQdxyKdp1AxBey1f7A3YD+Ln+gJq/TR7kTr8J9oJnzRewn2VoosucPDu/TsPhLtv2aRc/zBrNH3tJ4/XxTQsgH3RgHc9y1bICDgcNNT/AMpS8Fz/Tu7zr+HUZ/WuBuEAtn82mH4DdaYHkE5mQB5My560zkz8mg0AtW5Ovy6/2MzhOu7jteNY4AKIhjbqMakR+22uwG9ncB/EjT0ygsZdnzevHkTp9u6ExHXHtD9Z0Tf/8UKHsxKF8yQchYOlbAvi1/FrRitlqIq4jEF6Y7MdnrGb7TH50TZOo73z723Hffd+LX/vV/6iJ2RXBl8JH5DdRBGdKCoPPQpSEUblKMqaLlYdjcejwgZwEcpUqB9gna1I0nY8oSkFgkkqb4KYsFIDJkybnzUWUIasX0KCoIOu4sV3px2QcHqqdnDCzMnHdddfHq69s1cT++bjmmmtUF60rY8WHiTp1xeFyFC0+jEgZMcaxAsLWLOqPt+BM6Fn9wM22Mc4UcFMY2yVRREmL1Y8J4yfGXE2+kYvJHwoNE84uyT5+wvjMD1ufyJPETDvXA49WGldceVl0dI4QotT0ZN1xCJ8PEj711FMpI9uUyO/SJefEpZdckgf2n33uudjw4oupZG3etCmue9N1mX+utGWlpEN55BsfbDHKLU+tn1++UPkooax4jFG5ak4u+Tvjr//6b+OJJ56KdS88n8rauUsXxLHew3FMdXhw//5cieCGNRSv3Xv3ZPmQDy4voIVRf5dcennc+a674qqrr4m3ve2W/LbJOCmcfCyRMmKVYdmyZbkV8B8//9m44tKLYq6UklwpUXw1uMQzKnfaF0qKWne2YQy3e8zcEq7+Rdql3tgieDL+8A//MBXRf//v/73S1LiTCkmZ6+VLYdoq8WWU6dewGD9uYnz5y/8c3773HsUJKWc74pxzF0en2hxtOr8Yr7w//dQzce2116YbefIWrtZZGc408R523PhJsfSc86UILI6x4yarnMfG0T6NC/0aB9V+FE11XcbEuq+nJMgof48FlBkAXRMIH/B1H08+4qE2gJL+0MMPZ11zKx5lP0n4/JrVuVIyafLEmLdofmx+5eVY8dSKvKaY1jJwpqQJFqLdANUU0P5NE6jj1WC/bKSCZpwa2rmRAWzGt2y4je3cNdQDWV0hRtxUjt3toKavEXk8WBvw84PI8hssfw3t/OBdTOK/Pk3HMf86fBCo25ZVUKdjurPp27uNQJ12DUPFs30oaMerCYM05F1GKiV9cTz3TmqMEeLPwJhJpaOFLbA8zfpnoHO408EO4KZdmN6AHX+3GaCZD/xB4hJmu+kB7M14Bsc32G5/o+Uz4FenU/N3nBpwu62Ctaw13xpqnn7LSDnSDwir+aUsrfZruSxDpl2l5zJ1uvBy37JsgHk4rZqf7YbaPcCHX8ULu9FQpweYdx0POZ0+/p501fLzMMNsIgDtUODygMT0+NUyMAHC7nIzQGNEpmY87O3A/qYD/DEweBib6QGmAep0aqzBNJhNmtrdrAeD/UjTdeC8Ui51vzZgt4y1P372BxxGGrWcNdT+YM3vLGiFA9AY7Xa6Tf6m4+03QDuC1i+9fB6hxpq35YK2nT9gvyYM+nNeaFBpopzxA3MnQs64yDtxCqqrJ2JvlZDs1JHGBs1OmWwzUWcyxyRerTLPIHAw+1N//n/iissvjY9++EOakB5JZSVLR4zIHxM0SVI8hDwa+WL68RPsrT+R++w7Ro+I2bNn5oFwJqbcZsUHGjnIzrYbZKOdnH/++bFwwQJN7LkWd1KMGd2Z37SYJEUCpZb0WInhQ5E7d+2Mg4cOx+JFizWR788bnR56aLmUhtExb97c5I9iQd2MVL5QQpicoqhw1oLD1VbgWNVAoWBrFkrQwQMHU0HijArnRVBEGFOpd66O3bNrT06EkUeVkApJnl9Q2VOWTNpZWUIpocxRNHZs3x4XnH+B8jwuZsyclt9NYWUNxYvJNFfrcjnBq6+8GrNmzs40e3uO5OSfVaLpKrvRnR2xX7T79vXkYfPFi5ZoUDwTM6ZOjeNSsFhZQDnJwwbCegs1FZNzLsnMNcfIOXvO/Nj22s7Yu+9A/MZ//o3YvXub0o2YNnl8HJeidUTlS/44R3JYilbZqnZKk1sOinM99BFqPCfdt99xZ67kjBADPspJOPR8xJN+cfx4n+pjQvzD3306rrr84pg/Z5ZElAIMTxQRnlWy8zZ/pGTMs6etPsFBfkCtO+VXq80VAQ7Zcz3x5z73+fjmN++Oj/7wR+Piiy8u/QPJxMPjInHllf58DZ920HukL37/939f7WW2lMVLY82a57IMy4cP+e5IuUGQw+6T1L445A+cPqn+0TlG9T8iXnxpU4weI4V5xqyYNHVWdHVPVQpSZkKTfZUBikJeJ638sUuhyFaANIweL7JNCTwe1GBaspKmaPQ/7ZCXlZLR8fCjj6rvnVb9zs4rgSd0j8uVkr6jvVJSumPh0kW5UvL4ky2lRG1F6ZbBqgn4U4AWztiO9v8t/Et41TQe/NoVkgfFmga03G+Ul5q+CTUt4fVDEL8fhIAbI/EYFED4MEgNBZbHadVgvgD2Zn7aQc3HfKG3vQ4Hmm6ng1mnM1Sapmvy+UHQjv8bYS1/jQYGrvKwHKxLEICu9qOOmLC4vvCr06rdjgMP+NdoGbCb3umBBvyb9MhrZKJRp2WZQPOt/evwGgHLBlgepw2Yn3kaHa+ms7xAu/I1DWEMpDXmg1llDOIeqqyNro+aN2gwT8IA0kUel6Gh5un4TXcN+DVlsttAWvZv1oHpXE6YtjscN/ba7Xo31uVfI0AcxwNrt8OZ2Lh8HAY/83ecdmi+TSDMcoOA6XBTBo4P4EYG132Tt+1G5xm0LO0Af/MlDZc96DjwqP1RRnibbP92cQDLUofVCGCaDrAdrGnbxTcS1k4O3JSVocnDtCj8tBnHIW3cmC6/HwS13MQhPmbt3xbFOi8WgUkrfcsFOP2mCMWtssXURJZ5K9uhmEDjle2efnCinIs5qvq6//778rsbt99+W04oJ0+aqHjIAa+qXIS8lWZifoqtODI5GLxg/oL8jgjfPeGNO9/34PsO7NN/8cUXc5UCPybdbAtigs45jz27dsfG9Rvi6aefjscffzzPJBzTpBuZuEJ346aNcUKKT0/v4djw4oaUkUPpl11+RTzxxAopMtMkF9u8UFYmx9y582O2JvrjxvLBQ0021T9RiLgGlxu/yDtnWFg5YSLKWRpWDbZseSWVBVZMWK0gbh6sHjM2z8H4Y5IL5s2nQIKv5b+0eVNRYDqk6IwbW7bKSYlC6Zk8dXIqRFu2bMn6ZjLPwWTO9ezZt0dtb0QqbY88/FCs0STyqJTARYtQ0rpj4qTxcd0Nb4oPfuTDsWDJgvjmvd+LrTt2qZGOjEOHe6SwaJKsSTA8mFiX+qCd8FM9KZ3yUcNheV5k5HCNR/198dGPfCjP21x3/Q3xYz/+8dwmNkFK4LRp03PLG+eJOkZKmVM9jVd+RsmkvXA9b6cUWLbEcbgchTavDj52NNsalwuQRya9rOyBfLuGFQzaIVukWJnj+yR5rkQoTym8ej7jTiWlbOXql0KDya1ZrOJ5PKPOVq5cGV/5yleyzt7z7vfkuAQ0+wSyZB+V3CgktLV77/1ObtN7z3vfFbfddmu89z3vjeXLV8TuXfsUa5iUykMqhylZFjtU1n3HULL647jMEzIZ1xap3U2dPi23rk+WUnJqWEecPNMhAUYrz3z4k/FB4x5lqHR5CUA/NrgPGYE63FCH12YzDm7KB3f26daYYmDVy3GoB8LAET//8z8/sFJSM67Bgw1hjmjmpv9BJuA4TahpAOhqP+zt0gRqf6DpbvJpAqQmJ16TN4XqRuWwdmYTa2jGB/zQqWUFmnEB8zSPGhUqs/g3w5sy216XEY30XwPwIC4NDCQfNe/aNFoOTIfZtBy1n81/CRIfs8RhKVWgzsf2LVZKuIkrUeXUyrHoMIor9y+38mJZDLhB5K5ld3qAByXTuK8Ajm9w3BpN00TTN/k6nu0G+zftzhsIOB5uBkbspGd6Q7M8CK/Ttxu62g80YEdu84ce+9nylPZjsB2Tt31pNhAwDwb+Wq5aZgP+pmkLrSjm4Y9b8rbXcg6Epf/rywFsB6YBTGfZsbv9APh58AYIb9YBUPvV8hmwW576YQBaBvdbwHbzrdMxHwNhDi9ximJq/rU8ju849oPGMgGOa7Qf4PQd1/64gVq+Oh0AWuyUMeCyRl4rMoZmvGZaDgNqOofVNLUb+VwGTbMdTTPddlDH4xCsFX4UUMqVCQr5K/ELL6Adv2ZaTt9pNOOc5dcyBujxasTJMwQ8o2SvMbfPymTLi7/5AJ9TbLnVeN1JnkaNzMnm3t274s//z5/FsnOXxk/8+I+Jlv37XLVal2PVDoRcPcttTyc02d29d1fevjVs+JnYd2Bv7Ni5Pbcwvbr1FU1OD6q8TsSM6dPzIPSWl1/WxPpwKh1M7Jm8ug/xph2TyT9ykkZH56jcBz9qREdMmjglpk/jJqdT8c533hbfuvvunLiyKjFmbGem1T2uHFRmCxLnN5g8K+dZl0AqRVJS+Do59clWI1YSmEDy4cOFCxZqst2XKyncTNYt5YYVIlaTKL9yPmd4dI/vTrmxs2ULBQQ+S5eek7eKMYE/dPhgfkX+lOLx9XxWPVmZnj17Tm4Vmzhhoia/fam4cV6C65DhyxmKHbt2qHxPxbnnLNPEeU/c/fVvxnXXXB1TpVj1Hz8W40SDIqPeLp561gg5iM7EmHS4nplmMmoUN3OpLM+MillzFsTjK1bGa9t3qF0Mj0cffjAuvuA8VebJ6FE9UDasCqBksfJC3kaq3PtV3qxojZWyxtfx3/v+D8Q41RFXGPO2npUpbj6jXVAOKL+sFvz93/5N3HDt1TF7xjTVqxQR1SNX/uaWLeZFjFOyU+elvhmzsprUyDSGqo+p8JUv+uDoLDe2ub31rTfH4kWLMn+5AqgfdsC8ykUMZ7JdrJfS+0//9KVcwbvi8ovE8owUm6XBxxcpmwXz56kdH5VSOyleeunVOHzoSF4JzdY4FW9RqJSvyVOnSKbRMaZrYlx1zZslYleukvSfRClgdYTdCmVVLrd9qd/5LJj7kceiejwCBvtZKyMCQlgtAnixkCtKAqKg5LJ967EnnsiPXbJSwosEVkpy+5YUxokTx5eVkpdfisdWPC7ZR2Y7SY51gqAFclgNCFnjvxbaxR/KD2imDzgMoJLreAbchNExeQhhNzoMs+QZetyDKJ/0b4dnh51dUYBlsem0KFc/QIiDbIB5NPkA9qtpXo+WpWA5TDaI+CHz6/NYwHLWgJ+xCfbDbC/PILot2QRraJeO6f7f4CAUfrytwZ864GFNB8bMDi1ArlpGIxMW0GE171pWt626jWGnbr23+43ylmmRJnYhdt7YcXgRVOQBLNU46M79uqdk5v40vPQvAcqCXGEYZ5TGMOVHOBJT/kzHmKoNV9zhDJAasEIP8TN6iJ8+AepBdvx4fjRKo7EG6zJYjGAiAE+uGlSQt+8AFo0JAsoG5YdMdV7LvmIeSh3K32jludRP8kiRYdDKhwzeoLJVgUHUdCSPMGdE18fbK9Wny570MAHSA5L3EEA98caMB6dKssiATXzqegOK/K9vG0CTFrCf5bI8pAkSF9ntTlnUdkxLGs4XkHlXGAidEX/Q6TD5BuGBWctKOHSkS/t0HPvDD9N24gwFzTDzwARIE8QNr+x/rfw6HcB8MC2n42Jvl47TYNuJtwjCE3/oyTN5Z3KOCTDu8vYZP0/azcemwenWZWE7aBmacoJ1/Bocp8YacJNOjXVahtpOngDyT7kiixWunBBlXHgUVOyz0LyQtc6LwfkYCkVRCOHTYquQVBhSaWiFF9omUL5qFxp3+JAbB9v54B8mcrFacEzKAVfXvrb11bjh+uuia+yYzAeT6sF2Tb8q+SxCYKgtqvxyS5fGqb179sXGDZvyzfLhgz3pN0oT466xXXH0yFEpPntj29atWXZXXHZ5njVhWxXbZMpZkJIW7ZfD74cOHkzlgEPWAF+CR/kZMWp4vLZjW6xb93x84hOfiPvu/37sUdrjuydLwRqXV7eKbX5LBRkYibu7Jyg/XLd7Jg/Og3z0bteOXRqST8VkKTt894SPGW7bui0/yAfu27tH8pabjcZ0js1VE5SHc5eeG+cvuyCmTJoS3V2s+owTj8n5POGMCeXLtjMUkPETJyQPJOG6XcZz3th7bLjm2mvj+htuiJ1SDD/3+c/Hvd/5ThyQcjV12vRccRw+akTc9q47YvGyc+L/+s3/HM+8sDZGSvHq5VY00mmNQ7SDnPCrTqhbboDio37Uz0mV4XAVBofaf+xHPxJPPP5QfPUrX85tc3wsk8Pwh4/0plIwpmuM+rDmUCOHxczpU4RT86A6W8XGqm+zxY2mOHnyFNUZ86wRKhfx0DOHLUtZRow/yCIcqXKQXiEsWyHZXqeKSKUFzPac7Vr/RK8RI5/TI0U/SrJTbvw69Cxjux63xbFtCwUAZRcGpemXdln6o8eokbkl7m/+6m9i+7bXpJBcprrgg5O8aDsd173p2lj3/Dq1sxNSECdnW2OVcNeunYWf+GbTl8nh9ZGjOmPS5Olx9TXXx9FjGt+VX5SGvGVLfYWxj7GQvBOR7waRo6HAfbZ93y2QeZFZU5ScEq+MAbTrrHfGshYCtL9SHoojL+zAcHdkT2CxezADGPRoVLg9QNq0sAyeVHTtB2CHFhMeZQAp4dgpKNxDYQ1+yBDPAI3lJB0GDGTBz3LWAL3lgBdIXsFSlAVJGvSEHsTfA/tZg1/62z4IpN0sJ9yWz3l0mOU1L8tpcLhpTEejHArpTXy93RO95pffM6wF5mm0bK4j01h+oJbPctUmSLuwnwF+xMX0pKFOpx19HQcgPNNpIdQgb628RY5BgbqiHkdq8OTNW6aT8ZGv7DE3X/iRPxAZAMsCmhawX22H1nHhR77wx066jntW/hggLDzWHPgkoey8Bc0vyDoPejCy5ziXxUUArQJbA6joWukzeFMmOfCqinkrxRLvMGXp9PH+ON5zJPgm7MTOMTFWA+OEjtExdZzsI0/FhDHD05zaPTamjOuK8RrIRih95SROHOvNt2AlTTE7UybVJzSp8DcHuIqQtzscumQrwPCRZVDkDQ2ypUYhJen0aQ4elzxnfgWlaikv/CgHjS3ki7T0hzKUZU3bHaFwPZiG66HiNgFQxh4nmnUIYKbMeuiClCvlCwuW/Um/GQ/+dd3RpskLYbizzFtoesehfWPWMnrsQQ6PuZi87eQbA2M18cJN+8U0De0VNrgxcZOm+5jTsBy0Ofcry02eSdfhKIm+Y583qWB5i6cHrdoFZtYG7ZH2JMTOAwes03WeXS61f20nXU+coa3LzDRA8lFeSBA/eLssnYbHDtBxzI8wTMoDuwFayoD48MNtnk7DdJbT6QLEcxm77B3P6QO1GyQ+fvAzT9Mgj+vFdJhOE6h5kS70p05r4qSOPUJ9ATurAV3qy6M6NN6NZruKeNFHyFLrOYAdP96ql2fZIJBeLd9QkDLqV1Y5YKs0Wj811RybaCvcKpQkClfpDiB+jFPH1cZHSk5mhic0RpxQvnjzzFXBea6kY1Q88tCDeRvS7e+4VZOcyDfdfCSOcijt0WM0eaH8lJ7S7T+useOUJq/TZkfHiDExbsz4mCTl4IyK7PCBwyo2PX80NrLqsG/ffikAJ3NrFh8O3L9vr9q/xhGVF1e7ctMX5cUB92PH+aI4yAcLT2lyXZT33t7DsX7DmjjWdzi2vLo5FixaEEulIHzlq9+UEkE77ohDB3rjwN7DkmWcJrUdkk/K40ny2RXd4ybkNi8+otcn3ioGKVIvKVxKjMK7OrtjkianfCCS/fmcd2DVhfMT9N/8cvzY8dF39ETMnDorLr3w8ugY3hnjFG/EMLY+jZaCtDe/xYLyd1DKBXmfO3eenhEj8gay8VJguoVMYFFONm56MabNnBlve/stceTosXjiiSfjgfsfEs2EmDZ1Ruzas0Nj8cm47X13RNf0SfE7f/4n8bUH7ouTGsv61XdOaXwZIeWgQ+NKp9yjJDOT+fLNElXUSbXT4aOj58D+GHbyaFx9+Xlx0fkLY9drW6SQ9iRNP0WnOJtfeSV27Noehw7vF0/l98iBONZzkKWCOCN+kzVhZ5WJb5Hcd/8DsfyhR6XgPBVr16yL430npQiOEzdW36TgHT6Sz8ixUnJOKm6ugrWeUSgLICtBHA5nJYamxfOV2QMtmIPwlH+obkYOG632z/xidG6x41mnJ5RkVB9WP8tsSknhLAvtlLFIo0Curq15bm2sfm5N3P7O26VMLlGbOqS2fUiyHY0LLjwn+e3ZfUDK9OnYtXNfLFy4QApHj2TrE391G+mTY8ePUZs8Gb1qYxdceFXMnLlQfVdjn2Q4c4armTXWS8k5o4bkF4b96jfHlYfsx8pH3d89xoCED4nUDn1dbY+4lCeZhb9iikZKvPoUFzOoJBgEsgzRKVDi2VbJOEYb5BlEPLiO+Lmf+5mB7VsIof9CktN/MbVwBtsRypmwkLgxa6jpDabNjNDz3gCIb/52N8FhpjNv22t/THh4UMcE6jjNeIDNs8GyvD6slhP7UHK35/v6PDXR8hns34R2coCmbccDbMrbdNe0NTTdgP1qHu3i1lCHD0UHPzqCaZkYq90zm9CD4XiwgMCbGrZvlSqCrlh5RBKnTLSKAgW/WkbsbhdGg2WCJtOuwvHzZLEJA7JCT/rq0EWewbCka7l5WECXvoiGfKQpa/rrYc+PB3hOElOe0p6JkMu0mtiP0YOf20SGaeIysbsr9u3aHps2rIv9u3drUHwqVjz+gB7+39Mg/mCsfHpFbNn8UmzTQ4BbMnp7DmlyFhr0+ZpsnwbTEXl4MvfUjir5SKVIafutGw809j5zCLPkt+SLcqHMkY9BidEeeYdpYqWaSJnx8xuVkTlQlfLIf/BR1pRtTa70T1F4G5PBlEemVdwA9nb+dlNunuy73lynpmsCfp64edLaHNQB2hRtwG3LYHuJV8bYJhTZymS5RqCdabtlNzbHV/vDH6zpgXayGExnWgAZAfNxOZjO/Jqmwbxq8438iF/zIH/t6AHoaj/Lhb/L12C+DgcB153LkfCal+uoCdBbNiNg3uaLr/3S3aJ1ORoIq02AuLAtrAdlxl3SR+sfhFoOADt90X6WoU7DcjbR+aOPFjDvCpPNYJp1OPZyGBsFBSVPZUWZCnN7i/oh3fvI4YPxhX/8XFx1xeXxwx/9cPrBhrKRGAgtt/u/02jJLTO3h2k84aA5B2sRasrUSTF3zmyV8XBNAPvy0Pvs2bPyPAgHwtnqwzc7+Co6NwRN0GSXsx/09XzhomdKKvByM95yhiJfcCltJvNscaJcWZk+99xl8c2v3xuHDh6Im264SRPEjjjSczhm8mX4PFg/PF/knNCkeNKkCfkmnG+rcGgaJYnB7tTJM8EWsJkzZsaB/fs1tmpSeqJM6tm2xC1eyM1HHJELpYYD8mx1mjF9RpYn31TJF14qHs4wzJs3L7fUcK6GsZryZEJPoTFpnDNnbn6Acfv2HansTBMfVlL27TsYW7e+llcD810VrlnuO3E0Jk6eFJddcVk8/8ILeXPXNddcnYoTk/2xY8YwZOcqe7Z4CUGzYeLPQXXOw1Cxh5WHcd1jJce4uOdb38q6vO7aN2WLYTsd3eG4JrMoESdOHIvRKstjR/rUfiS0eM9buCjWrtsQ9z2wPL597/fia1+/O77xjbvjW9/6dnzuM5+NNatX61nWk3X90IMPxvIH74uPvP/deh6OzbMj2aBoN6pjvuTut/vIiyxq+ZKkKNOcz2Er2nC1L642zr7aoqE5ypo3c3H7Gi+CCeciBZ9pYuWGFbG/+qu/zGf0+977PuVLE/XRrG70p3I8fdqMeOap1SoavuC/oKUo9sQzzzwdV119RW5/4plJ/k+eHhFz5y2JWXMWxygpsOyQyP4krWH48FLv2edSOF4gMm45/PXPRqPdtQkwBgD4Yc8VEfyShjSG5za/Bx9ani/C6G+Tad9qE+ueX6P2eDCmz5wW8xbMi1e2vhrLH3k4OsaMzu1bUkp+9nVfdC+mB/B0ngX4g2QErO3wAe2XArdomnExGTx+EDgOYDlrcLjRvEEGkDpvIMDkAwSgrx8CzkMN7dIFCr9SMebt+EPFAUxrE8BurMF82vFs8hkqLtCMX8dpxjO0S89Yl3ONNZgGMK8mTdMNtOOFu538QNIrrRyg1MmPHuvLtwFcCaz/EECV8pRJfikLBsb0ayHtwG0BNDhtYw11fBBa2z1pMQLmUQa9HKZfR1PbayDe2WEMmmVgIYwBkIcww7+Yi7celsIjhw9E91g9RE8ejW9+7UvxR3/wv+N7934jHrz/O1JKVsTu3Vti356tsXfPa9FzaG/s2bkjXtz4Qnzxnz4b9377G7HymcfipU0v6MG3L7rHdcbE8V0xbixvOE7mQw9kS9epEwzqsp4alnuSU+kayBNyYhN98ELguOxMbpAZZaDkhbohinKZ+SIrCuRf5rFstUqn8qby1s9Ql7nLChgsrwK4waIsDZZps3xru8OcBmOLtzkMTNJEU6PbErTYzceA3XGb6RLPdvsb7AeNw+Blf/vBF6j9iWNknEcuywYMhpXyAOr4IOAwv9xxHgDni3wD9q952A9oZ8dkAmCAH3ydT2R0+VpewDSmt+kwwPEdDxrA/AD863IB8KvTcVynYZ4ON9TxDLihMZqG+Jaj5tEEuDGxzpubKt613XwB8zdgz9XWVv+xHIYMb5O+6cAcw1o0Nf+BeC23w85GQsRDtGWy1FLGCFAf583682tXx3fv/Xb8+3/383HhBefntiV458uNfEPryVVJB37Jm34tkxVzbnhiV4BIZT8RI0ZxAcQoKRvj8ypcVg0oa85X9IuWFUvOLfDdEr7pgYKAnQnmtm3bcvLMNii+GH9IJjdWMbFnBQcTZYAzGQekGDA5vOD8ZfHIw4/k17bnz58nxWJfrlJ0jeuSYoJCwxv6/jyAzkop29ZyW57yxZCIMnDgwKG84Qml48DBg0qTw/DHcosW3yXhoDWATHxFnoP7rO5w6BqFhY897tm7W/6ckSkXCJCfl17alHEpPsoehWySFDgO+dOmGdd5W8+Vv5dffkWWNastbJskLis13ELGViv8+Dr9C2vXxkHl8c033pBnMtgaRRhx4TmKlROVURk3+BiiylrmGdq7cPrMWVJ+9sWmjS/GRz/8ET1TTuj5dUjPpF0xf97cVHLYQseVwKNGdUqpk2Ii+TvGjI3tu/bGne9+b/yHX/nVeO/7PhCXX4bMpZ/wou3h5Q/Gu999Z6x44tHYue3V+MB77pACovaUzzEpJpKPg+woJeVaaj3MWvELlHYFjuzsiBFqO7ka0lqNHDyjAWmrf/OMVyD1RblyTgfZ/+5v/zZWrnwmlixeFN/+9r1xwQXnSdHlo7qlzs+cGREvPP+ilOXdceGF58uvbFNdv+75uPbaq9TSy/ylr4+zTePivPMvkVI3WVnQE5+prdIsokoe+kWKj19B2gDipikc7JdnP1eA2l4D/uSRFAzJX/H5kvuDDz2UK0Qogqnoq8+9oD7do/qcPWdWzJVS8tKWzfHIY4/mF901inLQ/efO+k5JJiA3Xpi1sAb714IPDBSqVIAwGnlN24SsMGE7qP3r9Jv09gdMV2O7h4pNZPJkATe8/XABmqbj1vku8dI6ALWMNV2NtV9NPxQMRWNeQG03EK+dv/0wmzgU1GE1fV0eNTTTNr3tNmsaoA5zvps0rwP4SA72qrIyckQDKcuvwzUA0mXg4rT80CvRSrtM/0Y+mmnjNgL4u+0Y4WGkbdmvpiE+7cxtzfSEGUzLFh7MmkedfhkLcDP48cbxZCokjJNxul8Pdsl3+nhMHj82Xtm8If7v//Yb8Z1vfTVmz5wY06dOiLe++dp4+9uujw/+0J3xoQ/dFe9+1zvirjvfEW+65sq45KJlMa5rdHSNHakJwLFYvfrJWPXsk/HYIw/EmlUrNWgfy4cSE/vRmkCwgsIZEEmZS9m83eLhjLw8dHm7lJMDFTnbRzioWGqGsqXeil0ZyzrKB0FmrVXuGtxRSPCjCEQlOnjgLnFdVklfIWATsJ00sBOnnkDjNtQ8AMKMjHmuF/vRJoy1Gzt08KrrH9N8CQecpt2A/QxOt0b7m67JA8BtWbEjWx2nltPxjYTVUNOZZ823BvxsGmtougGUEvM3Ak0e7WgAP5NcxgBxajmhR6nCtB9gGoAwx3Mc0HXocKOBcMereVM2tDcm9fZzXNPZH2jSGNnK2U4pAS277TUNUOTGdrY/YHltB5rxgTrfhrPoqrCmSbI5KVVZsMLKKgSerA4zFLDd9uEHH4gjmsD/h1/490qMemT8KH2WlQunD2AHcEsXSJPy4TBxvuwYfiaO9fVqctgTJzU28o2RPAiuyTnj7F5NhJlITZ85Petm9549kg+ZzmiCPy5XBljpQGHgLTAHr3kbzm1dquk8xM4tWtBwPqF73Hi1v9Nx/rJlseXlLZoQL4/3v//9uQWMZxX5OHCArUjDUxYUEsZSJvlWClBCOHOyf/+BtBNXLLNfsBLNGQnkYZUHhYjxn3Jhy9mVV12pSe7I/OAe1/6SB9IozxTy1KXJ4mzRs439tBS10Xk+hXM09JvO1rYatrbt2b1HcYbnqgyH9G+44YY0n37mqZgqmdilwKUArAZwBfLLUljefOONKgfVlXjTv7hdjIrhGc2WM/yQ7/jJE9EvmjGSh+17jOnnnntufPc734npKk++GL9u7fM5kWU73zlLl+bzJq8BVpVzgH7UaCkqx/tjnxS03/ofvx3XvOl6KZ2T46qrr44PvP8D8cEPvC+uf9O18bEf/nDMnzs7PvP3fxvSO+O2W94ap/qPZz+EGS39OIqv5MHMc50C6gtIBVp1xFma0WpXIzpHsX9LfuonyqsRoDXmCqDaITsJcjxU/qk3lJE/+qM/ive+966sk2eeXhnveOfbY/QYFLgjqtPOmDljTmxYvzlefXVbXK3nMfXWr7b64osb44orLisvbIaNiOP9Z2LWnIUxb/4SycdX/FO3Ulti/JW8Kckg4IPAyIXCiAkCNocCwt3PALtzTlV8Coo/fWm5lHFeDEyfPj0/ljhFiglXAvceOZzfLpkzf25eZfzo44/FKCl5YhQj/t2/K7dv1QkBRTiEbVWGcgkCHrBA+9PAco9ra5ClAgjHXniZ59lQhwO1HNgdbpqmnID9ajrbLYNNh+FGxmwoAuejmaYRqO1A7W4nF2CadlhDu3CwLsN2/gbbbdbyNOmatPZr+gPNMKCdnfSMLkfLYBOZm/kx1HZD069JbxwA2b2U23v0WB70YqWEbVyekmQcmWr7xaxWSl7HTzCUu45jE6jzDbgsAMcxPZMJxovar44L4OYBCUJj/iXd1kogPyb1+MvkQ2Mj9QBmn+3Jvp4YGSfjsYfvi//zJ78Xe3e9Ej/9iY/Fv/34D8eEcaPioguWSDkZp0Fid/T27NHD59U4dGBPHO87El1jRsWy8xbHjTdcHTdcd3lcL1y8aI4ehCNiy+b1sXz59+PBB+6PHdu3Rs/BA4zAMV0Pw9MagNnucCr34p7KSQYPvhysmW1UZYbS4nwy4IP8Wp5ZRwmyU2OKmfFZ8gbr2oGHIflVZW9wPQGEM5jyIAegZfzCNB00TXAYdM5HjXWa8KuRcNe36xOwP6bd5mW/JtRxaiSOEXcN9gOJW2/fcXnVbsD0RqBOAwQIw+548Hd51nS1fSio04FPEywLzx3SIE2n5fB25YlfjdATFz6Y0NTyOdxh5mF77Q+a3jzs7zhNf9sB+9kNNO3GlD9NuVthBofX9EbAMhQ8my+YvCt5MR2vzhtQZCj1U/OosYaz3fB2vLL1NOtQbZJtXZ2agH7ly1+KubNnxbvfdWcc7S3f2kAGxj0yjhg1T8sFITxRepjCMPGPYafjwMF9is/tZJqfaDLJWUMuuuAqWr62Ds5Semxxws5EnS1eyMZ4w41CvPFGBpQS3vKzCsDcJ58pQt5mowDkRxM7OMexJ5YsXhwvbXop7r332/GWt7wltyzlBRtCzgSi2PBCZ/fuXQobnavMkzSpRnh48+0TTM5nsLVq4gSUmAk5SZ8yZXLOYziLlhc5aLY9XYoF9cLYxrMBf1ZieIk0efKkNClDyhvFhDBWaGhPTPrJH0oGSgrbwebOm5eH8VE+rr3m2pwYLzv/PE38J8bjK56IKVOn5rYkrt9lWxLfbtmwfn1cdumluXWOG8CoGpSRvA5Yk3MUEobz/tO86e/U5Lpfco7JsuaA/t13fzN2bHstbrrhxnzhxeF/ZGYrGl+bJ08n2DasfB4/eTqOSikZP3lq/Oy/+4U4eKhHPMdmuiQ8SvU/fepktaUZsW3rlvj0X38q3vOu2/T8O6+s5qicQc6JcDUwW7hYOckb7RSfNsZ5VW7yQmbOPDGJHiXF5IzaEeeNBue8aqPKK2WLYnBaslF3KKk887ne+h/+4e/jnHOXxJ133pa3svHhw2uuvjK6J4xWHMbOkZJndOzcsS82rFM5XnaRyrE7Nm7cENu2vRqXXnaJ2nBHKiRs11p2waVSvicozRQu2032S9VjKuQDXUT9VT/6Ro4drTbrPlSbNQ4FhNHnGAfc91JnkBvFfcWTT2ou1ptK8vTpU9Vuu2PNquei71jvwErJug3r84vurJSoWZSVkuQkGOjQFeCFP40UBDxg1QKbBjcNB209J0xteNZxHb9pDmbw9ekMBTWd7ZYV03aDeTlvuAm3smKFxWCeBuiz4t8AmmXVRMDmG8FQNLX/G/FphtmNWdtrcFgTgWY9uPxA24GazvHrMmnyMTidGt7QT2Y5YIV1RBxj2V4jw8B1wCWgPMCF5QGitsqb/VbbsFw224HldXgzf8S1HSC8yRPTfiDtzGEGuzl3QT9yW6zbKW/peGtTHm4tf+V2FINNnNKoyO1Zx2LtqqfiDz/5PzU4Hon/8uu/FLe94y1xrHd//NEf/E70Ht6vB15XHD9+SNyPa7A/mAoJ97ErgjJwUgPjq/H82pWxcMFsPbyHx/nLlsSN118nhWVpzJwxNZ59ZkXc991vx+OPPhzPPP1kHNMgdP5552pyQfzyBoqHY078ZM9D8UjIW0gVH2+TGOy51tBvxgHVXm7RyH298iv+5E3llmXG4DdYVoQ7LpDl0SrnLK8Wuo4AHtjIxgME+erJaQkv/BzX4LT+JQg/+IPw8NjSlKtGtwviAva33XHtNtbpOsxgP2Aw/tnhTT6AedS8gJrGQPmRT/MaCtrxAmp/7NRzndcm4A825bA/cZvxazthgOU1bV3utWx2Ew46Hgg0ac0fwO22UMd1WG03DOUHlrzJHLAX2WtzKCDtgvAbjGsEarf9Xp8/TNzFr4Q5PJ0NID75lqHJEiuVrJBw9oxJFuzPqD+OkZKgjh+f/bu/iysvvzQuueiCpGUsYNLP6gAm21fEqLDFlmmqjtJ1JlcdGCOPHjuSW7V6jx6O/fv3lK+7i5a33b1Hj2gCy9kTVlKO5VYkVjxYAWB1F6WDtCgntmax9YY6pH+y9YuzGCf7NXZq3GN7FjeDMZllpaFPtLx4mTplatbTOk0wOcQ+a9bsnOTzdXcm2UyweRax/YrsUB68YebcCuc6Duw/INnk1rOga1x3buWCH3ngvArycB6FA+TcioWiwbjGSgzIVi0UMz4i2HPkcI61ue2KlQ8pX2zrIp/btm1VOXF+Y1gegIfulVe2pnLCt14QDuWFl0/3P3B/XkM7S2k9+thjMZlviSjflDdlsPLZlcrHiVz1YEvYkSO9Wb8oHqrazMtJPSOY4DMZBVDieFFCuT34/QfjlZe3oAPEW256c7z88st5RoXbxCh7nvE8N7gGl4l4j+KMGTchPvDBj0hJYW6m56awfHeEFZgz0TFiWKx4/JH4ypf+Kf7Tr/1qdEuRQ5h8V6Z0+PYNSmKel1R7Q0bs+axVYZ8WER9LZJtbh9oOSskwyc/cI7/1Ao148UwDOVfEahN1Czz26CPxh3/4B5J/WPzYj/+InndSkPWM5/KA2+54h8qObVun1M66lHZn7N19IJ599rk4//xzNamfIvuzOcG/+JILpSz3xwkpITNmLYglS5dF/ymlHXq2qB+JUbZn2kf2U2H+JE/2daH7LjDYd/Frb6/BYSDpDCol9D35q7w4wL5S8rJVEUV4phTl8d1dsXrVs9F/oi9mzJwRCxYvjOfXvRBPPv1UjJAyrVHxByklJFT8jQhBg8BkYMVuwI9K9OFPwPH+JUD8oUzb2/GyX02HSeHX8tVxLRd5AExvHkbHqeNCN0g79MBPeG02wTxrOqMBmjrc0IxrwF3LWscH6jD8yYehprO99qvB/nX8Ju92cWu/mr4JpjOfOl7tZ3/MXK6EpUw+IIRSouEmkY6SYS1g2RLZGTiYKCML6MmC0fyB2l4DdDZtL/KUNoJpO3AWjdpPzRc7bRZ6TLYf1HEB7JmW7GxnQn555oDKSgl7ZPWo1xXyQXYAACxpSURBVGB8NFY980T8+Z/9fkwaPzp+8f/3UzFrxsTYtGFNjBs7Mp5c8WgcPLg/3vbWm/QQ4YpeTSr7WbrW5PxEf75luueeb8XnP//NePKp9bF48SQNNHqQ6AHMCsjojhF6CM+Im264Ji668Fyl3R8vv7QxHn9seaxcuSLGjBkVc2bPkDk63+IxgTh58rTiM/BzaYqUEsmNIsJd+QzmymwO7qVceNN5UvlUAH9CaHiAZXlQDvphBZrlDzbLrlkXMKXOTUt82w24jU2gjupw8zdaEbHbdKRDuvgB7eLixxs2g+OCNdjP+a/zYHsdp7bzYCqrbKUMCBrkAW2L8CwY7Cc+k9UsB54DIFD7gzXAowbTOP/N8KabNBynHZq+GQ/Ary5r8sCzCztgf9B0APGcf4fXCNgOjZU0+2Ov4xpsb/oDjg9YrqKM2Dy73Tg+ab8RwLb5DKvTqnk5z0BJyzIO5qWe6ABJr/GI9sUQXGjhm8Gl74mXlRIEIj/s6d+65eX41je/Hu++685YsmhhvsUuX9gWatJTrhNHdpVpS4ZMY0CuoiQzIWcifkR4WmNUr5QTJuh8mZwZ7+69e1Lp4GzI3n17Y/fu3bFr904pLryoCdEfyQk7WXHRYBKH25vYUlP6EKsp3FqnsVRtie+coCDs2LEzD6hfcvElaq8dmmw/FPPnLYhFixangsNbf27dQjkrH/0raWUe9SyjDvdL8WDyyvc5UFZoq+M0wdu5a4cmp8ekWB3NvFMOr7zySmx7bVsqWHyLBaWL1Z7de3bH/gP7Uj5uZoMP6YG8zeacBlfq5lfTDx/OsYfrdBm74Ylyg1K4YwffERmVk81Vq1bFzW+7OT/a99yq53I8yG+xSEFiJenhhx9RvY6MmbNmxdSpUzXu0x7VTjR5LmcDVf/KJ9ubcuVDZcrLKrWiPHtx9dVXxX3f+17WxWwpcmzJnjlzpsqoT3k6rjLiHMzY6Bo/MXbvPxhSFeOHf/THlb+xcZyLAvKBcVr1oTFJ7bD3yMH4b//1N+KcJQvjHbe8TeF6vqh8ySt5YxsXSkj5+nv5lkoqPhpnWBXL9FQeY1E8ZQ6TEiXPrKfS+DTf4MY5ISskvmaZm73Wrlkdf/AHn4wpUyfGxz/+o1J8J4rX6Dyz9NjjK/IK4K5xHUqfmwFpmiNi756DsWbNmrjyqsuiezwvD4/HRRddKAVwstr0sRg9ZmKcu+ziGCtl7Hi/ynMYL1nZPVH6Vo4NwuwaaWd8aGGrr4KA+3Dpx4PjCOjw2gSw0+5JA5N2q8jJtCglz+XqH4r+rFkz1DbGZDnwspLVvIWLF8Xq59fEU888nUoJbSEPuhdmcDs7QbnyPwIaLCz0ZNqAG/8yWBV6OlMdtwanNxTAy7LU9nbxatmbcXjIIKff4NnfdFlxkpFOjgmvJkKDCdS0oAfFfwk4TfMy2N9mDSWNwUZis6ZtF8/QTMvgOPAzNPnYPRR//Ov4gP3AeqJiOWrTZd8OHK8d2L9Jw8OtTNCHR68GLbZvpUIit1onFMLSTq2U4Gc+lttY17MRcJqmIS+0LZB25vbivJo/UPt5+5Y8098yMNGCL1i3PYcD+PMW7wwP4OSlsoZGOWbwHTGMwbYvvvedb8RLL66Nn/jxj8R55y6IvqMHNdgf0kOwN2/v2LB+Q7z5zTflx5lGd47Mhyxv9nijghwPLX8opk0bF3e9+6ZYsHCu/Er7YwWDD5udOXNCA/2BvFnjkksuiKUa7OfOnaGH1VPx4APfi+/dd68e9LszLZbxWebOw+9ciah0eGDl4KiBm8GU7Xa84aIODTkJIZ8CSiLLkrLQg0Yll+6UqdFPjQD+dRknj1ZcgHGCh3Uznnmbrnbbz7xBZABpC1lHetjBy3XqOG4vOC2X6xwwL9oT4HjtoJbFZeA8mHdNA9iOaVntZx5AHacdWE5MI1CXYQ01HdiUqUbic620eQK1HSBtp+84NZK3GpppENcAvevI/Ag3rXmaFqzr1fEAy2XEH/omr1wFbIHDQLvNz2ZNU+gkZ+UPQOs0MYcC6OuD7oDTMeA2H5DyrGlS2RDAq86fQVK0bAUcbqR/cAtV7r3XDzffgOCw8ZMrnogVjz8aP/qxj8asGdNy0sxWUMq8HAbnyupBmUm2TLRcDmzz4mvqxzV5G61J3KF49ZWX4+DhAxrrOjRB3x/rN66Pbdu353mMrVtfVX9Tv2RLlSaRXBqSKwt5sP1I9kVMVgPIFjIw2WeiyIoAL2oA3rDzQoftW3yNHVrGsCmTp8S555ynfByN++//viaXF8e0qdNFW27SYrLNF7u5RYsD8FOmTM2VGLbBcJ6FvKEs8NaZdDmQz41dfJ0bxYF8cwCf8uhUflFiOOMBUBYcOObQP3zI1+FDRfmg3sg/Zc8NXwiMMkWpsmqSZa40WCVi/EZpox0sPXdp7Ni1S4rP1rjyyisz/Rc3vZg3grHSxGoX2+KWL384ejTxvvDCi/TMGKM6GZVmnm1Rd2JFh7qkzE5pIs85DtrlpZdcIqXk6rx56vP/+Pk4ovK+8113xUxWgbJ9R34vpat7QnR2dcf+Qz0xUsrIXe95X2zY+FIqLnyEc0yiFIP+4/H5z/x9PLr8gfh3P/cz2aa45QpGeZuZTBQUkNUjyh6g3tlahGKiB22MUp7YxjdMCuawjk7NL+j/RSmhO9Dl8qpsAW2VcuGK6f/9v/+XFMUjcde7btcEfbr4RT5DuThhxRNPx1vf+haVM/3sVH7HZviwUWqvr6Xid8MNb0oliYk8ChEf+jx5enhMnjYvll1wmdqD2qySHDaC7dClD1B/+aISk76hf2B6ZD+RmVQF6v6bdC2/GuwPYHffKy+3VH6tYLbocSvd08+szPNMHHKfM3uWlJKx8cLaNUr+TMyYOT3mLZifSsnTK5/JMn6dUuIEBqEk5IENAWvBsROG6Ydpu0HQ9IDTsZ8fGq9Pu4D94UvjsJu42P3QBpyGeQPEq+3EcR7apYlf07/2q+PW/OoHk6FdvGY4/u2gSQu0i9902wSR7434A+0eqDW08wMchzQM9mui5QHtBzTdBvuBrr8aDdjJH22o5JNwtgOcjj7euEh03rnwZVe6Jm8zmATTZvgIF29lnD14IQ/puV4BTPiD9q/DQOJSjkxsQU9UQPMDAadje5a/7DUvg92YpO94Bt6aqYbFY2S+rUPRYu/s8WNH4ljvwfj0X/1ZPP7o9+NtN18f17/pcvFgAObhyQ0zo/PLvjfe+FYaZxw7flQDwjANeOOk2Kkc89OKI2LW7Llx5VVX5ZsZFD7eTo0axRJ7qYtR6vajVaZ9fb0xWgN/xyjJf6Y/tmzZED/3c5+QIjI2HnnkgXjooftj3Lgxef0mD2huqkEp42uv+TZQxcOd8CM0qLJSkuOC+FMcIJMW9oerlGKkBmceELxpY0uH68dQ3lqW8ia81BvtqAyeAG783S8pW9yuE/wxXeZ1vQD2d/9qR1fXl/kCPPxB2iHk0IHkwf5F5iIT/pYVxG5ZHde0mIDjOQ9GwCbxnX/nowbo6vyZrkYmcc4X6SG7aYFaRmQyEJcw+ovdIPmnX4JM9qABXSeAy8NpANjN0/6kCTgebpct4DimAyxrk7fdTts0TDzxq3kA5uMw0mFccHr2kyXzBi/zBer0DJYDJA7IBIZ+ZB5OE14uI6cHYDqs+J1dVgBxDHX5YDp9A2lnPgQOx22aQa5ng3lSJtRJvk2WTJknyd+lCfd3vn1P7N+zK372p38yJ1ecn+CNLPnjLbyvGy+Y7MS3LsM0Euj3XF+eW2M09vFCg9uo9h88mCsFY7vGauK4PyfyIDdjMaHHzttu8oQywjYktmIVBWJarkYQxpiG7GytgQ75JmpyzjiXB/clDEoJ23IWLVyc27ieevJpjc1vi3OWnJMKyPnnX6Cx+XQeuOejjmypQi5WHXLyLiWJi0JY7VAt5srPWJXTLI2p9JVUwFr9hmuJ/ZV38s7WMpQA5EU2DtJT9myF4nYtiopzMKwqcbtVXi2sfAMq3eTJSyTyzDYxVlZQThYvXRLPPvdcjFV5XXjhhak4rl6zJifQnDFZvHhxXHTxRXHvvfdmeZ57DivqtBFWD7heeXgqjXwvJlddldFxnE2RssDKCXU9c9bMmK7yXvHUU/HMsytVjx0xZ968vMGL8YN2wPmRw0eOxcuvbI3b77grfumX/2P86R//aXz1K1+Jndu3xZWXXhxPPvZI/M///ltxzVWXx0c//KH8MCftlzyn4sVzR+MPzxXkJ88880apPnkm8QV3VklQ0Hh5NlKK1bCRXAZQbstS1ZXSUvPL9sB8Q3QvbdoUv/mb/zn2qC1/7GMfVj2fozaitsjTWzQ9Pb3xxONP61l8g+q6S3xUz5q8dHSMidde26m2si6uvPryVKTZ/WGFrKt7Ulxx1Y1xvF99QmU6Us9lbnujzGhv2Z+ybbpPlr6ah/blV/qo+4r70SBCCy/3pya4bUHj1RjiZBkoLVawcvvWwQO5VZC+MXvWjFjJqojIOLu1YNHCWLVmdSolo9VeObeTSgkCGJqC0dFKhgoNgiCEEf86/AfBUBk01HyGoq3T8wTQfphG02DCy/xw2892kDjAG8lY02EvZkmrTsPQTGMoGOQ1NF3t73Ts107mN+JloOzaxTX8oPgOd1pGQ213vQCkCdb11A6gqXk2ZcXf7bAEqTPK7NMgQQc+Kbs4qCOXeExSIUQpodMy2VXkDLNMQJ0mJuVkrMOa8uD2Q98I1PS1Peklf83H4Zg5EW/EAXCzlMy2J5b9eSMUpzSY9R+PyRO64nOf+Zt44rEH4o7bbo7LLjtPD8czcbyvR4MDt3OwT/qoJvaj48QpPXBUVgx4kiYH1xEjOiST+A8rKya8mWErAQcTS18bmW/4qDtuyOFNHQ9rHnxjx7DX+6geFmfi0KE9cccdt8YVV1ws2lPxnXu/Ffd/77sS87gepNNVB5351o6HCh9M6xo7LvpVH8eP9+ebNOVWNVcmFKC6WaZPn6fPWbFgYlbKpZRNXUa0DSDjt8qwnG8pigEP8hpMM0g7+NLEfIcC4jSRNIC6ncMHN/kgfbepGmoeIPTQAXX+bNYIQG80OAzA7vDav+Zt/zrv9hs0X79aAM/STgYntAbHM3i/vvsJQFwmdiDxLSOmockXcPpOA5NJSzOPlg+5gZq+aTpNp4dpu8MwjXU6gN0OB4hv3kzIcZN/2hqm0zAdgNnkLQL+yb84S18o8c3fbsAyGLOOVH9MjJq8nZ7j2jSYvkxGXh8XyDgtu/k1EfkBSFMmZMGtPv2de74VTN1+6H3vy5ctbIkiDu0Fs2yZaUItZ5mY8UV2JvNHj/VqHOPt+mQpG9yutTsWLl6YX8Mm3R5NqFXqaedmoImTJuabbyb4jIsctOacSLlFipco/TnmMYHmnAgH1FEm2H7EliwUVib4bD3ikPPECZNyrJs0abKUk7GxadNL8dgjj+XX1ydLKeE8Cdf75lkQKUvcCsY4hdwn+vtyGxkKCd8x2b9/n8ZJrpaVQqGyII+0da733aN8sZLCViwOq1MPpf7KRzrdV/lCOO3PqyRWplgxZoLO2Q7a5GvbX4txXd25AlJuKutPBQM5hqsPzZ4zJx5/7HGN6bPikksuyZWl559fm3GnaCJKGaAgccMUNzIulFJGGfPc4JsjpIcCQFlDS9lR5sjGJBWF5wIpPJdcflnsO3AgHly+PFavLfzhM0PpXnDRJbFp88u5K+In/u1PxvXX3RBXXnFFrJHC9ND998WzTz0Zd3/9q3HFZRfHr/3qrygNvunCGFXaeI5hspdWI8znzfAsj9FCnrXZsmh3LQWFVQlWK9gqpp6ffSFfEGTfGp7nYj73uc/Fpz7152oz3Xnz17Jl54jFyRjXrXweO6LnLl+h74nHHn0y3nzTTZrIo5SXG8jGjhkXr776WmzYuDHedN3Vee6Jj4ayo+Co2tuScy6I7gmz9ByXcoSSp/LLLqcyYbUp61lu91H9pfzkC3crO62wgsWvmM0+3wToyjO4vBiRT/oTi3kDZYeyQZvkhjFeSHL71upVK7OsUTZnzZ2dKyU+UyKdavA7JbVARgYJC+bwdgCd4zThjfyBH5RxoKbF7vQAzBprP8CDrzui3ZggPOs8grjrwd1hNQzSYh/6YVTzAH6QvfZrB4RbXuBfQm+ziQBl8K+BOm2A+O34As3yA01vaLpr/rbX4UDNV7FzUk9Hg5y6QP/gJg+UEq4EppMWpYRBgwcV5yF4w8LbjYyUvIBm/jxpMPrBb3SemvkwEMftDbvpMZMfSpFMA361iYzQmt6Yfhr4GCwZ3Hl4M2yO6RgRL25YG3/+p5+MC5ctiltvuSHOnDyqQb9HA2NXPuwZQDr1UDxwoEd57yhbEqSUsM+atzDcIz98eIcewF35toMDjHxEDFlYMWFf9OFDRyTD8Ni8aXPcc/c98cLzL7SuamTFKGLRonl6CLMV7FSc7D8al15yflx+2YWx/bUtcf99344D+3bG0qUL841dHm5UHVLW+fVcZZ0HFZMPgGcFmHkulnyDVbZ8lOrzA8FlazPbhkzehBGePAhv0VA3NRBWg+kNLn+PD/YzXU2PSVidTt1u8LNS5DgAdstfo/2cLnYrBG5jNb5R3syzxWogrLgJKzwcbih0JRwTWZy2wwd5nR3Z/jaBPOCrPIA1D8sOh5pnHbcud0OTznxqGsBpAU0egP1KGZQ6r8H0A+0O2iqO4/steYYRj0jilfEcRvwqDnbCQNK12+GFheXBHJTN/qZ1WwPh4bSMSFTqcnB1zTwId3o11H6sBNT86jSgg5PpMWssgFnkzHjyZ2vH8WNH45+/9IW4WhPLd956S/Rrgs8qAhNvaFXzmVaqsmLBFbc5AzMwu8kA8lFMsnn6zMk8X3JIE3a+bM6hZbbiwLf3SG/mnzflU6dOSeUiV0qO8zG7YzlOsiUIxYPbs5j0w5sxHJm4njcVXZUfyjbjJZNmxjH217M1ig8RcrCdw/EzNZl+6smnYtVzq+K666/LG79YteB8BUoU+eHg+rE+bsXiWcS5k4IoJEzgSYPzD6RLmeYEUWMKb6aZ6AOUK2MrwKpEyiv0N0iob148zZk7VzgvV0/4ujtlwvYuVkNRplgFYRsZq0zcGAXywbsFC+bH+O7x8b3v3adJ97JYvGhR7Ny5M156aXPKuWjJopgsRYyyfuih5VJYXoi3vOWtKVdpu7w84CwFb9xLf6OGc4xXXbAjoFftYdr06XHV1VfFRRdfHDvE/7HHHos1q9fH2rVrUiFZt359xtmwYUOsfPqZeOnFDbFBytGZfj1HVGYoBR//sR9Rn+RlEd+d6UsZSh/J4lH9t1Z65Q+yYsRcgg8kdvGsUj2eUBvhZSDKSAynffCcUvuFx+mT+aLuBaX7e7/3u3HPPffrGdcZP/OzP6Vymqc2fELlR59WmoowXPH37j0YK554JrdvdYymPZ1UiUjRVBt7/Ikns5w52K5ay90Ex/pOxJix3XHhxVdKUZmoPPP1ecmtOKlgq/7Zgkg7pP1lf+NHeZNR3Gkf7OOD/fEHQ02PUgLAR8klYDIvQXFlZYvb53jOT5+mecTEbiklz0WHZETxnzl7Vvz/OzvX5y6P646fGISEhCQEEmAwF9niGoyBOE0JYHMxdsaXN0nbcXqZSdw3zUzftHXzKr38B33TF51eUpI0psQ4scPEHhO7bTx27EDSYgzEiQ3BYMRV3JEsIaDnc/b35Xf0+Cc74yOd3/Ps7tmzZy/P7p697j94IE7fYs8OiXhLKQEUWD1QCnmp+OUOKCJFkFJpyk0VmiBXpqLRO/4EchOIT/ajp1BmAe+SRUiBE/AeFZrzboSCbM68MhCO5M/xBzJ9KfAf5tHoPdsBWaZPCpmHZBDKLj8/ChrJU4270i6ns0Dhih43ygeQ7QUyV+0F7oPvKvhEXsDDn57isXyLPSXlJIo0yuFYpo0nlNEZd8ixksySm7AVx2yH3FXZqyh/0PEu/9kMqjMDyk60SActGKbsXksWljZ84A0s62YvXzhj//SP/2AXBvrtj//wi64UXLP2NpbIcGSlfwv+PY+MjNrg1RE7cPBXNqW9M46HpKKkKUAWZimmeKUXl395PnJhGbfCsrGSRphRIGZLDr1zyLZu3eaV6kX3M8E23L/eG7lLXumTJqPW2uINpTErMRSKyfSudlv7u79jd8yZ4Q3xHtv5w+di3ens2XMiP+igsnyMhp+pfEZ76NYQXglTaepp4Z0OJYHSuriNLSvZXoiZPKAhVzkVVP3L3OgJKi9krqLymvdGtBlkrrpXzQL4ApKfJ/GhYxWdK38XDZD91/nVyykgGYXZv0C0PHP9Jj8C3jOtwhEKJKtkBxSu+APww6wwsFdnrIoC6IFG9llWhZftBI14VOnkBiqePPUumiw7bphlL8QsVPkB5Q8QXzqhWOVwBMiNf+zFA5QMAf7K9wSNwgdEC8hNUH93Wfmt+ctpypO8jEEEB3gIBeKCXdwpRXjuj/qMOyl2fG+7fWHLZrv3M6tij0mpt8vsFv0SOl9jZSlpV6A86eSiZCAH++WGhq7ae+8dsfMXzsVejdb2KcaFf8yA9PcftyuXLzvPGzGCHUqF10OcfEXnmjAIj3smOqZ0xDt7OFiCyug+MzfNTc3Gcb4s/6FO42Z1OmQcLwwvKQFgZ0dnXG54+PAhO3LkSMwytDtv7v8om+sHY+kL1V1rW4tNaWuNGQRkJS3oxKP0MruCEsQMBUoUsxLMepAW7HvhnROvqOeV19S1nS6n0k9KVCgfLiOncqE4QXv06LFYztbuZvYHwJPN7MyaEB4zLfNcmTl75mwoPXPn3BEKDaedMeODO7NLK1euctla7eeuMDz/o+dt48ZN0XGlPSr56X5c8ZvieRJHNbtixslcrASAHzNT7L9ACVq/bp2tW7vW244Z1t3THW2GZ0DsxeEEseOOtIl3L1tij//Bl+zPXSng7q2RYZS+YU/LMkvPCgCexJOiQ3rwTqeaMJkVQZlCtlF3Y0a/yZWF5pbW6GfwZD/KdVce3YsNnD1tO3Zst+98e6udOtlvixb2ejs64PKu9Xxg8IVvmlk2b+PYn+nt6IkTZ+x/f7HPHtj8gPOmbF/jo3BZPmUvvLDL+hb22fxeTkIjPTgG+aYtW36Pzbp9nl0dvO6lElmRsWxwj/1NXoY5Aa0MyrllxM9fePJNepmK+IfjJ4dQ+JHA0548jIsi/Y8ZNL4vZrT6+/vjyOmeUEo6XJHcG0u+53k+ctjEgbcPFqXE+y+xNPtrX/uzMcu3MlBeKcRUFqIh01T5gNktQ2RszU0FH8As/CjINHqKT3ZTGLnxlxswnoxVmixjNRwhgBvvdZ5jwwYyPZDtM2S67Jblkb3CFci9EYgvWG1QcxqBjSDbV8PJfoUCyU2YuYECMr3ogGqeVZ+CqhlwX7fsyQM3+L83uo4cFxgb3f3D9u8kRjZwo3NLQ06jQSXMh1T81XkJJKPss1l2Sl9BjhtA/EI2h2qHCzr45LIjkLlMMY9NIwEKAzM/ox7XCa5wtLU02Ws/+S/7wY7v2kNb1tvCu+Z43TPkygEzIxO9QvaK29OD5VmnTg/Yv/zrTjdftXtWLHc7OoSsrfUwXC42X76068f2n9uetg0b1kVlivvlS0VRYfnbzp07bdr0TnvssS/YZzlj3ZUWbmln1JILoODV5P5Ghoec56h9MHjZ+V61Gd1TrXf+bOtdMC82fL7+05/akiWLvDHvcAVnIEbVaJhpKNk06jkaYSIXI3xxiaInJWlfSZJb6Q/iXu/ENB6QyPmnNAaV5nKXXRU1Ail/gvyucHjiB5koEyBlAntAPEDJl90ywCfTgypn8gNAl80C+aEjpbhgBqBXein9ALlXQX7xV3jWefHMmMMCFY5o4UE8FK7SF4BO6QWt4gtgB2YQ/48C3KGrxl+88jvhZZpGgHtG2WX+QE6DKmBHWAoPzHLIrsTfy5S/V0G0hCPQ+xhetTq0Sqcyqjorg8KnQ1INWW4AYUQHqAIKm9/Inxo9HRt3jO994Mxp2/nss7bx/vXeseuLpVulA1T7lp2urpQIiU9Nhlq8cKfj6SXan7QF171Tx8zFpNirMcUVBvaHMDvMiC48kZlZFAZjWFLFMiw61oyIozQwI0IncGpXV8wwc1rTB0PO0xUSKQAMeFF/0THEP+0O9RppiiKBtHQe3do+vXyZ7fn5Hnvuh8/ZwkXsL5keHetjHM97pWx6Z+Q7jn73+o+ZC/Yc0IGfyBIiNzMbw2lfpAPphCI0d+7cWCrGyUdarsrsMvKV45dvxn4agGREUWG2hjaRCxCxY8M7syX4W7BgQVysSBinTp/yX2YySvlgk/qivoX26iuv2qJFiyM8jlRGuWMJD7w5Ypi8Y+8MFwI++4NnXbbptuzTy0PhQL44Xvl6effmuhzV7PzJMxQP5Bpypen6yDXv4Hba6tWrbPVnVtvmLQ/Yo48+Yps2b7Tf+9IX7cuP/749/NAWu2/tGlu6uM9ueLs0OkI+cBABM/HeHjKD4lDKidctLhtpAmKHEslqBJQPBjcjzZh5cHuUFLoOxPP0qX7bv///7KmnvmXbt3/H3/e6stVkG+5bH/2MQ+++5wrYemtpZYm0p9dtlMUI2Hm22JHfHLNfHnzXNm/eFEqJ9xTiG+RAhP/+n5/YlgcftI6p7TbMDNqNCdY1baYtWbbCm3JmKcvSLcoVB9+AUhTq3yffAg9PUF7iHfQfjwOvnxSCL0/H6EtFWJ5enj4ooCw9Q+Hmos5Zs2aEUrL/rTdDKVnQOz9Obdv/yzJTEgqJ239oTwlQPnSAzKq9OkRlUMs4QakY6yA3eJKwUek4ZD8CZX6GTDeeG3zlxjOjaHiCoe3W6IUy88zhYQYyncyAeGaARg276PQExOujoJE/gLCwq4YpkPvHATTCqlm85Qbk9wxV+2yGT0YB5QO6TKsyBGb3TCOApuqW6dUg5zWfRSkpMyVel7qd53PQkafeMHlDS6NEg0uFzuxKzj8BZmhKHo/NX+IgN9kja/4+Mj+5AdgHjSMjeaLCXmFlzHx4F8KD5Vgt/iFzc/voB1ft+9u/a8ODF+zBzWttUhOzFd6wXB6wluYy4uPVhbVMnuKVRJcdPPgLl+G6ffbelf6dWIweTXEPnD4yySuV3xw+bCdP9NtDD272xuuKy8qtxZzTfyUa25UrV9jnvdK/Y97s2MQ+co0TZwb9vdXdW2OzKiNIXa5ssCGz1RuU7mld0RCzQX7+vHk2bVq37d692/bt2xfn2c+aNccb4kHraO8soy90SiM9iWtJWxpklCusywxKQcGttAl/9fJWhao9/pTeQkD85QaIP5hpxa9qp7DgQYcPt0I79huWfUbZ1/3UZQUF4gMN73xbopedQP5VJuWuOOop4H08M0/8Kyygaha95JWZtMAOWRWm6gRkQynhHcDMN4cZWhAz9kKFCQ0oOeSXp9wJR/zARpDt9Z7DyPXXeKB4gfIr+bObUPbwBnIceGaa6HjUghYdIBog2wGZrvYYA5IDJH0yPSDehJ2/P6HyEnSfNV9jIXj6M+LkT5bJQI9AiNl/7Ji9/NIu+6MvPx6bY4MTnXLv+EDHAFMB952WbrnU8VtHHt4VZBTDn2x0RzHh1CNG6en0sl+EG9HZY8LGckb/iSN7KNgrN8079ZxuhTKhsBkYQamAluU1N71OQhEgHighuFG2kZmBJTaIs6Gapap0vJklYSZkYOBMKDYsf2LJ06uvvRanTdE+DZw768rNkLV5fcoGdZaLcRoWiglH9bI0B+WpxePBTAZ8kC9OBXMZWALLfSUoXsyicGITsjMzzWWHdJhRFvCDAsUz9lA0t3jbUU42Qya+wdgM7vHhOGD2CIRC5WZmNZgZ6kBZc2XnZP8JVyjPRpgsK2MzM9nwptfvnLK2cOFC63PlZc2az3v8ztszz3zfpnvaLF26NJbR0Z6zTyY61v7PwSrDHhab8HG75nlFVne2wd/dXNEY9DYH2eiQxwyLtznDbOzn8BaUJldyUETYv8J+Si914Q/+KLcAsxAqi5TNKGdettlUTwebZVssA48LmUMpmRT0h979tX3zm/9sLzz/XBzD3NZ6m33uc6vt3tUr48RJlupxL86aNSzPm+yKcLuHRXoORVlobm61t99+1w4fOmabNhWl5ObNcvv7+8f7vUN/zO7bcL931r2eYd+ITbQlS1d42ZzuZXqCccHi8HC56wW+KFctUQ4o+/4txR9QvmdPxIh3zTI+H0G4/xaQ64JSN5SBHdKM0KJOdCQ/f/3OO3G/TOwpcYUWpeTggbdimff8BfOtZ9bM2FPysz2766dv5XtKMijgFH5NgGKBEKqQZc+7IsaTQp79AHIXyE10Mosu++VdYcA7Q9U/IB4Untx4QaOnQHyBbA+Ib7aXGTn40MtzbPzlLpBbFbKfKshOYY/HA/ht+AsbQaYTjOdHZsml9MhygiojQsF4do2gSpvN2BAm74x0+EuMbLDRnQrEcyAqE7oiiAY9SgkdZBoWTupCKRE/gCf5BqLUMvpFBS97Nboy86zGHRpQdoB44h5+5d/dbtnVaDIdmEF2dNqveWPVwgYxr3DPnu63p7d92+5dtcw7/D2hkEz41DVvLNkwXE51amqa7PFnI3FbnJXf0T7ZZvZM9cqeCtxpvPG54RU30/c0xigenR1trozQUBGuV8reKlxzpW+SKzo3nP+lqxc8feA50Ru/i6GMMIMzdOWK855RlAlP52ZPS9I+lEJXpBhNnD9/gc115eT48eP2yiucaT/Zenv7jPPsUT64nZ6Oj/aEcDdBnNJyWznpLNKj9olVyx4gu2p6YiZ/5JbdAfxRR4i26tbIXW5ANuu9CvgvjUfdHwC9EBB/hZsBM/kKwo8RRr0D+AUyP57Yg9DBQ0+5iZZ6E5BZgBlUOFku8UMOmbN75kXnCbpMo/DhwTetsHDXOwhAI5R/3BRvAPtG7qB4ZpCZZ/6Gc1hyo0xmer1nyOkpXgqf9FXbJDlBATSA/AHwCv8RnpvdruouxF5ukkFQ3PFbTyOBaOW3ykdxokMCyH+mJ16NZkoywAN/fMvBy70Tr6NHDtvPXn/d/vqv/jKOlh31jinuzHLHd1/z5w9/L2GSEPXQwiHeJBuzrvino89eDUbKWaLKaVcoJTGbMa0rOuuc0kg9hULBGn8UgVJ33YjRem5gp02gfmI2A2WEZV1c1scMBhfwIS+KCu5siGe5FcrI4NVyIzzLU8+fP+vlfyQUpDvvutPT7Ibt2rUrOs0st+JoXzBmxL3TzWAMsyNl1n9irMlvd8VA+cFdIszuoGQwe0JnnvtB4E95hQbFgzTknb0z2ENLxx43sCwhG4z6pMywXI+4QIc7e0tQki57Hc8M0yTvpLOEa8Xye+zFF1+Mo487u6bGUcy3z5kdCszevW+6HG3G/SPI+PDDj8QA4tM7nrGjR4/azBk9nj4dIQ8njZFvnHbF/hjuYWGGZCJTDJ5GI4PeqScOfB6OpCdL6RgQY0/HTW/DGKa84WnLPo+yl5IyXJYzNTU3Rd1CupGOAN8yecoAp389kacoJOxH5X4tnsyYsNRw9549tnXrv9v3tv+H5/c5mzOnx5WRe7y9XObKxyTvVzALczM65KTZ+vXrQ8mhvmPfCnnL7FDzpFbbt/egt3+nbNPGjaGUcLEg6f3W/gNxAMKixUvcfqJ1+fv07tl2x9zeUE5um8Ds3vm4XHOiu0/j3hNXSDzWoTRy8ALllXymvIB8Ejf9cTMUdJKOmH4Y8APoex4PcAdVT0UYztGTKvpVbx04EGnAntSenmmuvLbZr94+aC2e/nPnzY2ywelbbHTn9C2vQfj+6xWYBMlAAVGBl3sWNL+Px0fm/BQqUuMhhQ3kXSC/yFWVTfbIrVG4qns2Z97Y5TBBgeQR4pYbE1DQKCzZVaHqF8j+qyDaqp/xoFHeZb8fx0d+MwLiU0UBdIQtkD/ZgzGSlPxl/1V+gswnA7Q5zxSO8kduIG5UyowS5fItf/KLfNBBA8An5zl0Vd6YAfHI/OAlfpirYQOib4QA/BU2HdoWV5jKbIJX1F7hsaaV5ViMSFz3ipGPnwp5mGl6p4ELYbJO+I033rDl3JTs2cRJWDSwXJzISV5erVj39K7YnMYaXMyMQDGzAg14bWTIrgxe8grOza6scEsylW10NF0p7GA00BuP1pZWV0KcpycNJWKi/7C0y7tk3kBdtvlzZ9mffvVP3HzDvrX132L0CVmKPJ6mtQ7BrXdvIHinwr01e4I5odIp5yFpRv6BSkPcoJG7eNFRBnOjLD/Ku5x/YAZoAXjAL4Pcsr9sJ/7IlvlnWmEuTxnEpwqZF+4KA0BO4ql405jmtATHA/EUQIvf8VD8SHthjgc0yJH5SmboAGTFnMMFxBsEcFd6KhyFpfCq9ELR4aa0QbbslumFmTeAnSDTSRawmg7j8c4ouXkXH4Wr+FRBfkCFkUFm3MUv2+V8zLJmhL4RVoE8EeRvhfIXS6w6OyNM+jooCkDOg48DxRH0mEVHls41R7WikLCHgg48FwZSb7E/g844nWxmF1zq6EiXvOfW9C5vNyY7X/NO9IxoQ+BFPBi8YilYb2+vzZvHgE/pYDMzUmZfyszDxUvlGGJmWBhNnzmzJ0bRFy9eaI8+9kjcCn/48GE7d+689fX1xawxsxfobGyCJ/5suqeTjILAPhM6eCxjusvpWTbFsbUXLl60/hMn7D3v8J90pYvZAGYrcGMfDHeonPM0YIlWTk+exF2nd5XN7qMRFkvBoOUdZQdFLr4rf5JG7K9YvWpVXPhHJ5+BJ9zXead85u2z7McvvRTLudjzefLMaVu/YYM9+fWv29H337e/ePJJe2rbtpCtpPe1WDZHWUApQ/niSZsXp0s5f9IXdxSX7u5p3p4MugLIrL6XU1dMJnljM7UTZZE6hZvSm/0bK8tuUZjZSM9sCeWEr0UDlHSqsYcORZGDAFBGnn56hz3xxBP2t3/3965k7fW8XuAKx1q7++5lnjYdTs+9NKPW093lec4R58PWGW1xKbOUF55x3PJNvl+LNCIe+paIO3bscaIsOaHL5PHwsnfnnXe5MsP9OaNxAtc3vvE39pWvfNWe9LR7+eWXwx8KKGmuz2NMLVCzDDteazRViPRAuArIfjx30g578gRZKFuhTDuQlrxDQ1yh4wnUv1Gz/wefqA8lbySm4gAAAABJRU5ErkJggg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png;base64,iVBORw0KGgoAAAANSUhEUgAAAyUAAAUACAYAAABZJf0gAAAAAXNSR0IArs4c6QAAAARnQU1BAACxjwv8YQUAAP+6SURBVHhezL11gF7Hke7d0oiZmVmWbMsyM8V2EjvgwGbD2ZCTbBg2sAGHeZPYYTAzMzMzoyyjTGKWRtJI8z2/p07NezQeObl77x9fj1rnvA3V1dXV1VVNp9O8+U+2rly5sqxbt7aMGjWy9OjZvWzatKmsX7++dO/evWzYsMG/cZ07dy6rV60pxxxzbHnwwYfKmw8/vLzhkDeUIUOGlJZNLaW0tipVq/J1K7875rdl/vz5ZZ999il7yw8ZMrRs2LipbFGS7j17GH6fPn3KxRdfVM44/bRy6KGHlsMOO6yMGzO2LF++vPTt27f06tWr3HHHHeX4444ru+22aznkDW8o/fv3d3lr164tzcJtc6dSevbuJfzXl969+giFTmVzy5bSuVOX0rd3X+HcVLZs2aKwFtWlucyb92T53Oc+W/77v/+7HHjAfqVTp1albS1XXnll+c73vlsOPPBA4X5sWblylWC1lqamJvtOnTqJDi1671K6yAOzm+q5YePGsnnzZsHoVJpUFq5VcdCqS5cupt0W0QTKtCjd5i34LaWT4rsKbp/uvcoLzz5fLr300nLFFVeUAw44oOy3375l5swZpWtXldPaYnredNMN5YwzTxNey8tnPvPpssMO25cePXoLfmfRZGC5/LKLyy9/+bNy6CEHl09+4uNlyuRpwqmp9Ozeu9x6y+3lJz/5qejZs7zv/e8pe++9RxkwsE9ZK5pt2iz6iGbr1q1znZubN0SdVbYq7fcW4QwO8MiGTRv8vnHjhtK7d5+yYf2G0qN7D9F3cznl5JPLOeecU/7zP/+z7L/ffqVf336Cvbn0VHvfe/fd5X/+59dlytRJ5T3/9u4ycuQIt2+Xrt3K7XfeUX7zm9+Uo476VJk9a7ZpvEWM0l1w+6hNu3btKp47ptwjGEd98qiy89y5xmuT6HnM7/9YLhbtDj7woPKzn/1MuHQTTTa6rs3N653OrrMYpXRSO3Ry29G2eIJVTbdvhvFuGsibd1QObUc47YojnZ9bon3gr9bNW9zmixctLJ/61CfL1GmTRYvPlH79+grGFvP+0Uf/QDzTUt729neWiRMnl2XLV5YBAwaWNWvWlN/+9rdlzpw5ap+9XeehQ4e6vBbBho/Ao+7AYZP6QI8e3cVTLeoTa9yfqPvs2bOcn3zdunUzDBz9oUuXrup/zWqvk8pB6gNTp0xxPYlbvXq101H+NddcXR55+MHy61/9omzZvLH07NFV9dwgmm0RbdQfNq5XHujSKhx6KrxzWbRwsdL1dJmiliB1MqzW1i3ig57ld6pjt25dy4c+9CH13zVqD/FgS7Nw7i2e2lS6dqMutH1P8yf80bxB4Xp27dajvPzqq8JxTekj3lu3frPq11X0HVqefe75cqf44+VXXinTZ8wsu++5p+Eh28aMGVPGjh4jfu1duqiOreLnG2+8oZxwwkllpzm7lQ988EOSfSPK6jUrVR/RtGVjWbFihfkTGiNvwrUKH9Fgyyalg0bitRZkRBfTs5PqT/vDN7QV8lPVVtrOwmWj5eGxxx5bli5dZlojO3r36SVZFzw+eOBg831zc3O5/777yqiRo8q/v+ffhMPmsmbtyrL7bruoXbczj69YsaycevKJ5eLzzytdxL9N+u+LX/xc2U5y4x//+Hu5/PLLDWtDc9CuS9fuStNVckf8L6Ra1Wbg27K51fG006iRo1X2Rrflyy+/4vxTxBv0J9qMfoyHHvDcytUr/buP+Bt5TT2R6/ASsh1ZPWLECD37GQb953vf+175+Mc/XnbZZRf1lyJ+KpYT9BH60Sbx18qVK8qyZUvVzqvU5pJDYKe88FTSFjqffvrplkn/8R8fKYsXL3bYoEGDnBYcwCX5H5/tQBjv3cRrmzZuFi1Xls9//vPlzDPP9DhFvYGBtywSjaru3haOC1nSqXQXvYyTcHvh+RfKZyX/3nHk25W3c/nB978nefyx8t73vkdwNqk91pWn5j1Rnnnm6fLcCy+XV5etFx2bVd/lZd3aZtETmdi9DB48RO3UKhkxqWy//fZl9NjR5keK7tIVmd1aeml827ihtaxatVpt2CSZP7H00vitEdA8/sTjj5Znn366HKQxrX+/AaWb2rlbl27ljDPOLN/61rfLj3/wX2XGlO5qhOWCq/FI8Rs2bHS/WbxoiX9DJ3iDeJ446EzfhpYtqlO2S7qkD22Apw/B39AIfQI50KNHD485XZoinHECiiIncJSLR27V3+lnjMO0ySbJ1CbJhCbVCfjg0KqywR8cKKNPb3hrgGjVT2HiHfXXNWvWluckL55+7sXy2PwXSmtn8nYp99//gPSYzdJZ9lWe/pIJo8W/Iy1HgUW9Bw4c6Hf4GZZ4/oUXy62331aGDh7sunWWXNxl57llhXSYp6RrmNegDSQBJ8lmxjXkGjh3EY8wzkND5HJX1QXckQHQZ9myZR6TkXnIZsqA7n6qr/bq0acsfGVhWSL+D9kteTV4kMeA1atWlsmTJ0mn61l66nf/AQMkC0eXcePGlsFDhyisl2naSThQL9qFcnHQkv4D3cGHJ+2YHkc479k+uIinuhG2iQ5euczHE77ANXlcrjqXXKZJZ11J5eBxW8cnXzZcpsPxnuVkme1xoI92Fg6JfzriIj50Pxx50gdOgT88m/BwxAEvZRXhPElDWNILqMiaeGvAx2WaDANGxgGfd8ZJ9EgQqeOYePCeafO97tPBA5kHPM0Tioc/cUmDrEvCclwX6UldGm0PPcmX6bMeWRfCoTfZReEy79mny30P3lcee/KxsnDxwjJg8IDS6f4H72uF+X/1q1+WsWPHlDe9+Y0ShBONCAhQwJIlS8ywAEUYMKDecced5e//+IeNg09+8pNl9913l4BsFlOvL301wHQRsgj58847r+wvRfuQQw4tg9Rxe/fpq4GnxUoenbyfBuQbbri+/OEPf7BR8m/vereVBzozFWBgX6cyjj76e2W5OugnPvGJstNOOzmcBlkv5biTcEUx3iSBgnDp26e/8qzzgEMZQtuGAoSAgd7//vd5sPzlL38hpioalJaXL33pS+XRRx8tR336Uxrcv2iB0CJFGyJDXAYEBAGKeDYaCk9PKVMmtPwWCUloxDth6Vr1SueKeosBSENDiRm3SEEdJKOC8h566KHy05/+VGX0klJ7lBVLFKQePbpJSPYpLyx4zji/8spL5Qtf+HyZNWt7DYgy3nr2kfDtVe66647ynW//d9lx+x3Kf/3X16WIjS3dNfAy+F5/3fXlm9/6pmi0obzvfe8t7/63d5aBgyRIN4HXFrXjOg1uq1THUB46q/3oAtRbtVJ4s+ggxXf9WgvRgQMHCJYGDP2tl/LYVQK1l3jkxBOlKF18cfnxj35Uxo0dZyOXvD3VXo899mj5729/q7ztrW/RIP3vwaiiwTrxzHXXXVeuuuqq8h8f+agE6WTjrN4G5xoHlJxvf/s75Wkpdl/8whet1GCUzH/6mfLXv/+9LFm0uLz97W+3QYbBhEcwJx/RBsCjPNoovbVGhZq31UbZObMjkZ+2wwHHsJQ231HO16vtrDAozSbRD97/0pe/UO6++87yafHT/vvvp/jeHozuuff+8te/HWfl76Mf+0SZMGGi2j6MJ+p/8803q22/oLafbVwowziorjj4mbSJ/xYpH5brqgOKIoMYTxRB2ov+y+ASOFOnUB5QPFH8enTXwKgwyrGRKR4nLTwIrGVLF5cZ06cKvPqCFHZVTXy+0f28q4TR5i0bjAPCde3qtYbfInzphxBdoNxXwYd+88jDD5V77rmnvPGNh5U+fSVTSnNZK2OA/PQltzkDjeC88upCwxssRRHDu7NgLlu+wvSCH5qaaF+MR/GYFJGNgr9Uyh3CeujwYYZJvWibbuJPBv6ugtFN/Ktg9bdHyosLXi3Tps+QzOpdnnjisTJ8xFAbzKSF7qnM4qBlZ+SBDMDNUsY2mrdQmju7jihDKAyLFi2yko4co61iMqPJOD/++ONl4cKF5ckn5pXnn3/Oiv0WtRN9b91aKQFCDJwXKU1fycp1a1e7fXv36VF++MPvy+iYLtk1TCSSUiYF9/qrrywnn3hcefHFF8pBBx9QDjv0DWXBghfKKaecUgYOGCT+miTcelruovB2l0LVTfzRXb6rDI31UkLGjRtvJQzDefCgoVaCvvnNb5WpU6eV97znPWq3TcqrfKKFeUqGAjzOpBD1gjfhmaQTjjrgaXPikKPIuB//+Mdu+wMOPEBdD8N2SxnQf4DlCWlWr1llgwuepSyMIcqiHFwYUMV0PuusM8vKVSs8/kRfaAysvPOkfPBI3AgnLW3ZTco//PbCCwvK97//fU+MjB8/wX2MPORXTr2nb/T/KE9ePN65cxhOjJH0/5///GeeQMEAWbNmtWThD8qY0SOVZ7NkhZRL4czAXDp3k0Lcu2xu7SKFcWB5WrJs/vxny/IVqzzpx4SFJEzpK+Out3gHnuomGcLYBX8PHjxMbbRdwQjftLFZNGkWz/UQ3up/wseDv3pY/379yprKkMf/8he/VF1/W/547M/KyKFSGreskrIedGHM00NG3hLXj/EDGlF/wnFBnzBKkLO0DR7a4JJOeOiOTEm5RZ/iHU94tBmAoSkjTeCRbUl68qWig9GQ+DBubRC+TGQAj7IiPHgOXumqNsZLSVARnUWfvjb4kMctrcK7R7+yeh2GaovG1VfLd77zHSnuY0XDVo9r9Gkc+GBkoxuNHTvWiv0EvavLKN8rZfr0aR5vkH3w8rq1a1Se+qh+gxcTAeg8YaBo3Fcc9eku/k7ehldpB1zyLjKEsZC61GkMPluUdrPGb9oWXNeuWWNdBsNipZ6vvPKyZfxLL71UXl200DIbmqNTdJO86iN+mjBhgsd64A6Q0bLddtt5YmzkyJHu77QxcVlu8n463omr932ilcP6WY6duMxbh9GVAcVtH7/rcTjTzO0aOGwdH3zQkUt8oVP9HVeHg2wLwyTg1Mupp8/4rctX3fECn2U04sJlenzCTvj6T/llvFT1o7yUXZSXfEHaxAWX8BjnmsT38FL7NPVy6j5d/Tdl8k6ZPLN8+lTKTxzhdRj8xihhkiTxpw9nXyQtY2/SLvELI1C4QTflbW7ZUB548P5y/U3XlxdfXlA6Pf7kY60UjNJ/1VVXehZs8pTJ7nQHHXSQBSCzTwxozIRihKBwILxQyn/2859L2XysfPY/P+MZ/rXrUEykCCi9Z/weuL/85S9/KXN33rm89a1vs2GCckGnQNBQCToLA/WvfvWrcvib3lz23HNPW+5UAoL11EAKjn849vflvvvuk8L+KXceZh2wKmBcOi5KHzomnvdQkEKZQzigaDWvX1fuv//+8q1vfcurJXTKx6Usg2MXKSvveMc7pLS/z+V1k8LGrAhKNcIXYjNYQmiV4jKZ9WaGQxVRWSEMmTHDgb8bVPQAR5QYjBIFOryT2rebBrTVK1db4PXT4EH9vvKVL3tG4z8/+xkNOlNILribZUT0lwBaVT6r8MWLF4levy4TJ00Wbi1lQL+BolPvcvttt5f/+urXys47zy0/+uEPpGQMMK59+iju9jukFPykPPDAg14N2m//A0qT2qBFkpV6YZiEMRazJwhQK2JivPWiG0oCKyXQAlxJN2TQEBuNTapHD7Up7YhRN0pC7ftHf1+wQ6FhsGYm9PTTTysXXXxh+fznPlt2kyGLMgk/QVMM0xdfXOD8CBsUZ5Q9XN++/WR4LHHbDx86vHz5y18pAwcPKr0VjqL4kOr0t7/9zXw8etRIlxUCp+rY7lf8FwNCOgYFeDCFQXSsECC4daILjo6VHS07Jr9JBx0oZ4tg2FgWvb8t4+uee+4qw4YPNc6jRo0SzQaIl1rKQw8/Wn72s1+USWq7D37wQ6Yl9Yd2TzzxhPkfOMAHH3gX/CiDcNok+wa8iZEITrQRfQ98+vXv63BWYIiL2T0Ncr36GC59M3EFFoMf/SXKCSEiUFbgNwhu79499S4FqQ/G1xbJhIHmwRtuvEFt9mL5xMc/6Xowa8uTAb6PFGEGNvhio9offDphOL38suXAli0bNQjDb6y29SyLlyzxrB48cc2118lQvb587OOfKKNlXKN4tGgQlhw2PXBNTSgq0ILBa4vkQS+1V3P0USlx0IH2blUmZiShQ3/xS85OOk6KyarVq9XnvqQ+2K98+jNHWfahkIE7TU2/5R1nnpIxBl+HAdfZM6/ImxdeeMErFBdeeGH5kYxyJhVwyA1oDL150hbwDTzKKi1KN7yzXAYV4bxvUh9bK4V22VIZjj0kI2S89Ovbqzz62MPl5ZdfdFv079er9O7RqSxZ/IpnyCdMGCdajXLehQsXSVGaUYaqryBvWTWF76kLq7WM5Z1kUGNgNW9Yb9mBMYJh0qNHr3LJxZeqjQd7pQQ6givyMCcnYrJmi/gW41cDpHDOfoGj+1AX6s6KB46ZXFaDp8+Y7pVeOiVKd6+evb1ihJwiLZ4+2b0HSmXwNrwPHihnppHoeLcUf5QuVpdx8DXpeIJPpuOdJ3AIIx688E0iBCvztNmRR77Dcpg0tBHl5eQIeQjHA8dwUdrV7tCBMUcRpgur7n/9y5/9e8rkyeobH5WxvNgrmUuXLJLR+qon8DZsFF6lW1myZGXZae4unmRiRr9rN9r5SeHXs6xZ21wWvPhKeeTRJ2ykaNhVeDcZY6tlUG6UMT3QkzP0fdqICQJWLuHhYUOHlh22n+3+sk48yuoJhs01V19dloqvjv3dz8XQi0qXzhsrOjFehWK/aJHwVR5opGqYBjypO+MddAAuvKtX/04aOXXtNzoD79CUcvCE05daNjGJQ7vBkOQMJY800B9DnjLJT59EhrEqz3uzFOZNesfIBk9gxlN9Xe0B3wuMeQaGR35gmISxojAZhd16a3xsYqyQ7FZbf/e73yuf+MRR5eCD3+D+cPddd7tfP/nkk56kARfky0avHvaQvMMQWFF23HGHMnnSRLfByBHDrUcNkDyxMY+8Vj7zn2Rs1g2nn8ZZ1XbdCIeHzZt6QmPksrK25YGOMWaw8ttFholooDJsuAkQE4SqrnUdyuwq2QXvPffcc+XlV1+23Hrl1Vddp+UrV9ioYuwBPnUjD5MRGOpMltRdti9pXJ/qd7r8ncaCUsSTClTPukcWu/Lt4vI3Rg1tn7y0dRr6Y5TT3pEWn7yGy3z136x4hZLc6N944jJv+/DMGy+k2Zou5Kuny7h6HUiDnIeXu6qtiUNO5VjP7+h7ASfLJxxnGIrC8IO3DK9WbqYHVjp+40hT96ThmfhlvflNOC5h4zMN+TBKmKSCV/mduNOfSce4mbycLtAQLOimOO842tRc5s1/slx7/bWl0z333SOjZFN59tlnyhlnnFGGDRtmheOhhx/yjBvK1F577V1maIBDiaJQBleBM3MzO3TyySdJ0b2/zJgxQ4bMgbHtRAW+LOUDa3yFGJ8tXxga//7e95Wx48ZZybAwl1imgihPL7/0cvn9sceqg+8oZe2DrghluaHUYZg5POvMM8tNN90kpXvn8vZ3HFkGq/M3GF9KlIiAwGErErghbFD4EGIQQqRyeWz1ufvuezwrQkdEcURhpmxWKRh8EfAM2q+++ooGmivKXnvu4Xg6L4MmIDtLoEELCofBokHUAPrthiRWxKBzMevAE+PHDCIA6m4SHmz9iC1DCBxmOL773e94hYqtTu961zsVTwfdJGE3WAPb4vKd73y7PPXUvPK1//qaaP6Gsn7tBtFnQOknf+kll8rg+mY59JCDyle+/IUydNhgMwlK/qOPPFEuu+xKGZ7TyiGHHlZaVD+4BPpAB8/YyjDx9jIxC/THoGJ2hW0VPSRkqQ/MiZG3RXUW+2uQ3eRWIP0FF1xQTjzxpPJlGRd77LGHZwsRmqSnnX/3u9+Wp5+eXz4rw2Tc+Ak2eBEOCNWvfvUrnqmh/XGUA5+g4JLu+ONOKMf94/iy//77l49+7ONlzNgxIuOWsmzJUhu1M6TwfPSj/yFFh5ndWH7E0QGineR5j54hvCTUpWTB1/WOlw4lDtfWrnKkdRoJRMqGv5rXy1hTf4DHMbJ/9MPvu/w1a1e7Pb8gWrAVY906jLrNZd68+eXnP/9F+fjHP1YmyjBm8KXzQgPKgVfoX/BF4kY4/M2T38mHpMGnYkL5zISrssaX9Hjat09vtkX29oQCcHmH51jeX6f8wETRWC8DlRl8lEIMN8K6SIlFmeorXFdqID755JPL3TKimVVndYt2gk7ug1KceM9tmKtUHitpGLTwELRaK9r06Cbhy2qT+gCDJ8bM7//wR29veP8HPlCGDB1mHFnBw+AIBYMtGlKkKrpAs1jKRnGVEFY8go708ONGKRdseaKeKKGsKrJlihWXq6++1gb6YYcdUj7+iY+aftCFtvAsKTOscoaDEiQ+xShBkad9aE9mXh988IHy61//2vTLlS62FjHg2egQnkkbnrQNdO3UiiKyMdqSNhZ+yJ4NasPnnn263HXn7VIgF4t+rB6skWzuL17pWaZNnSxZPaBMGDdcSpAMPLUVq6lduzUZr54y8mgPtmeh1FhRo1T4W6yPPOjcRXyj6nm2uzPGOeEx4cT2V8tnBQIPfBl8RFrzWhi/ov9m5Fa1dUZpo2/QJsHLyG7qTB5ogDHMb8tPtRmz2LGKTX8MJYH6QyPaAlpTfg7QKrmC2d0TYMzs0K4YPOZj8RiwkGHkAQ75KNv5XU44STF3EZQCVrcGy1AGNm0Bz/IeCmH0o7ozTHnqSBomoqAX9WYr2ULxMSuWvQWnV68e7pOskkA3aI8R1rJJ9FjP1kwMHOQKxnUp/QcMKS+9vLg8+NDj5fEnny4DBw0vo8ZMKNvN2lHj3QjhV2TkrFDbdS3LVqxRX9EYKSMZfKg3BsfmSi7ATzYKVG22j6EkYwigNO+z1y6l8xYZHk0xBuPCCCvq36uUb13Vrg7yE590dR/UGElb8ptwXHta0+a804eIy3javbl5ncqEf6KdTB/1F2BC/0wfhkaMBTh4B5kQ24m7Gz7paA+2WNK65MntiXgMc7e6OgDpW8XjPfr0K2ur7VGsnF122eXSLdgmuYP7PzyVeFOPpC9+/brm8pJ0FvoBYxxGAKsl9G7ee6r90VuifjGbTP+inegnMN/48eNs7LONLfkMOtJHeFIuhi9jN79NN9MpFHUbJSqDONo65Qiwecczvg0fPryMnzjecFlJovyN0vsYd+68807vVHj++edtYJHnDW94Q/nMZz7jNk68wJ8yTbsaHvmeadJHD2v0t3q6tqf4B1zr4fmO460BL1wjTZRRd1uXH2l55wkt67/Dw7sNBbyeL9PXPS7hG47xb+BEHnzd1dM7T5XOck9/GGYZDu2J4zc40QdwvCcPteFFbvBWfJafPtNke9U9cemJz7QJH8dvXOav58HxhIeYEGZcSDh40qdRAszEPZ/WJeBXvStQ+bu6Hwui5Nmy0umW225V+ShWPaXkPlVGjx5t5RGByqwtigfbLRAGn/70Z7xNCysdnK2MoQCpUz3zzDPlm9/4uldWPvKRD5exY8ZYSWL2k20AKLu//p/fmIc+9/kveD/jsGHDPbNKx2fgofNjzbOCMXPmzHLkkUfawGH2igptkFDg3Mbdd91V/vznP5cdZCC8WxY9xhDCkfzsD6Zhe7F/XBWHMODOvn06nIWCCPfyS6+Uf/zjONWhjxTDT5S5c3cqH/vYR8v06dOlEH9AHT1mdhcufLV8+zv/rTLv8Lavr3/9v4wrcVQGo4RtY1sZJHI0KmVn46K8IgxwrEAQBxFZgqVOwIQBqSs0xSBkNYfB9uc/+2nZYYfZKo5tVms8o8t+0f/+72+JxmvLF7/4pTJm9HjRfrSUPLVdtx4yME8v3z/6O+Wj//Gh8oEPvk+D2WAL2T69+6uc1rJi+eoyUIPw+g3r6DUVnTZL6K634E1cWTGBjii5y8UwCDghbmHFTDk0HzxosGe6URKpP/T+xje+4fp899vf8QAIjyGoMXgXLFjgNmZ2/mMf/2QZJyOVPcUoJLfeeou3ZXzkIx8p++67jw0jt5n6PnuC2SP/u98dU6655lrvTz/ssEOlfK4t3TXoIFyPPvp75Yc//EHZf799qZbaKYR9q/saNKcj61nVWZLBvEPd4QunrfmchcBRN/Lw28KDsC4MOOIzDUUo2qShXt/77rcl8HuVN77psPK1r31Vxtf48qEPfVj1HyqceihnZ/HfP6wsv/UtR5iOOGjGOzTHiMCBB+Umf/Fu3IQH6TMP7YKA5YlQoE5W2Ku60c+AgRKF07iuAVFKnPLQrtSVdkJpUQkewEiP4YbkY/8s24uY0b/6qqvKueedX37z+2Nl9A6vBt84RwLuKA2UB77ABCsbO+IB+Ms0VZt3km8STJQhZuyOOfZYKV+z1Nc+qPRdZTSHoEMAR11jZRK4qoFwxXBDtknooVBXbYkSAp3oV95qKAUGYwqFAYMVJeL662/wWauPf+IT5d3vfpcVRRTiWHllfz0zwaGswztBx+DTdTIQoBfhr776qic5mOHnOUFtzVYa8KIv46i76Sd6Quv4DRfElh7qzjaLu+68o8x78knRaLX3pUvelxnTp0hR2lEyakcZIEO97Y2tQehenTtJYW+COvADbRjnj7pLBkBT+gxoYrQFusJBRqAbRHk2MhgojjMHGIaskqDsqcna6g6vU/fkK3DHGEAGYMzgoHXyqPnTk00xYMc4wWpzTDzAH8CDPzqpP9JG/I6BLIx+HOXAm9SHfIYrXMGTPocMbmL5XzQmTfI3+eGx7FPkS1fv2/AlFeSZOJEWfgN2yPmgAenTkd6/9aROKJ3wJTiQf4OUXLbC0Cfo30uWLJbBM0htEDI1VgeQZRtLr+69lQ45gzLeTfJ4kwzezWXQ4BFl5ar15YUXF5b7Hni0XHPdLVIiO5W99zmwHH7428voMeNUMQ3mmzEue5RNwhmjHAOlsxRcPPIJujNmsCLXXcy0RYookwCWE8KnS2f6ZijJjEPQEPmNok27h1EGDcMooN5W8EVnJqpY+afO9EdoSDj0YywgbfTTRhskjZPO1J18RFOeiLqVUUJ+0lE+OzUEyel5QntWCFPG0V7GA16hfkqzXm3BlnN43DJC3rD0pA+sUj/mfBWKfxgGIUt4QjvKxtDF8RuXBgNwVPOAqwq0UjdRnUkPtiWtXrnSCifp7QBKzzB9VVeVi2ENLHzwZMj69NSHtmDshh7UkzTZz+Al+A1ewxFGeUwAQRf6gdvWNI0JBvdB8SzjC3WLrbCxEhm0jn4MTuQnX8LOcusu8cYR14iHsxppM006fm8WP0KT/N3eoXSny3LwUUb6Rt4su44j78RTt8ybv8MgCZwTBi7jCc98PHGEpW9MqDTy8ExY0KvuMi0O6sDTsGodRv2J472tPL3TTuYDQWDHUYxDW+fFgwttjauXS970Id+Cn+ABfJaDA0a2eeapl4Ney3iSefC8U1yWCQzy8Rv4yGXsC8YnPOPhSumzdO/efXuXprcfeeTRJEQYYU0zgDAo8ZvM++67b9ljjz09k8Cy9I033uQO4k4spkV4M4M+SAM/aZkBv0rpGGAQzGzdAM7YsePKTjvN0QC+sFx++WVSoEd6FYayGWRi72Q379dka9Zll13mbVY77TTXcHAIG86KsC1hzpydrFQ8NW++BtT+7oSx1BfbIuBV6tCzFwoggjQsM2bqmXVnVmy//Q4ob3rT4Z6BJ/yBBx6wYnHggQeUTRJ4q0SoX//6f7w9qV/fvsiQctihh1kA0VkhaM4oQnDoQRnZMLzj3HjCLRorfDoEXQ66uYIC040bN96zrQteeKFccOEFEnS9y4jhI7z/mjz99Rwv5efaa68tN910c9lh+x3LQBleNDZbveaK1sD861//AneUmdvNUp6BGqDWi5FK6SvD0lvxJKxS8UbI0gahzMTgzqFlZtDXyDhyvGhLPVHezjzzrHLJJZeW6dOmWbilsEZIDx06rFx11dXudNup7BDCnWSYgHv/sttuu3uW+tHHnijTpk0vw0cMd70mTpzg5fI7ZQROnzldBnBf04+9kyiJ3aU0vfVtRyrtRin4g0ovKZLsyYRnoQczWHfJaH3LEUcYlzaam9qVUOWvEkTkDcHEc2sBgiMN5ec7Hlq5TY1XVyl2Gpit7opmIi48T19hEH/zm95UDjn00HLDDTf6PEQ/tUHfPv2sPAyXMv83tc+kiRNdF2BCQ2gFLbIs4yleSuGQ3rymUsGDPsa7V0CUB7wI82y28KDPcmaEd5RuViII26h4qhcKY/Av23vMj6If4X369vfgoBIRo+Xxx+aV0884u3z/Bz8uU2fMLKtlyAJPY79gbylr+A0vyLPFYoPos1r9a70GxE5SJteLdwinTTtLqYVm8+Y/U37wox+XHdSv3/2e95qmknZK11LWiGfZZtjZtJbCqnDOkVFvzwqaHvot7CifIMLSMKEebGlAURooWcLe69NPO72cesopng086qijPFvpWUKl6d0HRZE2DgWFLR8onfAPCgD9wUvugj1f8u7YY49xv/vhD77vLRzrZGQUGQcYCVwOgOdygNWrV8gA4bDqOvH4szKibyn33HVbueTi88vxx/+93HLzjeXFF58t48eNlFG9Rzn8zQeXD37g3/ycPm2cZByG76rSpxcKDNssJDd7qt4tTNYwsDDBIaRVdieVZ9Qx0rwSw8FcBgbxk56k4ZKG/upfLWoLD4xKsWbVahn4MvoI0IDDCgxnjmKbBUp8eMIhtBVcCUaUMZIYD/1u3SIFSgqT35WW80dsOXOY8IQe69dKpggPcCFf1y7ACvyAZ6+ysKGY5UehjrNNUQ712rhRRp/CgE16wigTvEhHPn7jSZf5iZfoU107Bx6umwwlKe5NwgGcuiluS4t4Vu+dOymfcaOvs0KJ4bZBI/wGta/q1aL22IKRtkX5FKzfpXWT0/TqxcqQDBGVR/0UK96EHkJEtGlRHXoYhgy3DWvFY6uVnpVnVsYHlAkTxpSDDtpX4/PgcuUVl5Rbb7leOG3wOagejG+iD6KLfksfa1a/Xrt+Q1mxak1p1tjSTTKcQ+Et6mec36PvcR6oM0bQ+s1KUxQv+de1Z2nq1rusWS+5sFlKv8I2toj3NzfJ6NFzixTXVvGbjCFJEOVrLavXb3Qc6XkST9wm/Sae351kNJFn/UbOgFB7jZnyLVvEx527KU4yT+kCvuLkDUfP0tQjwkpXPWX8KQ3lbJCBtk7A1Cr6zbsMUf0G/kY18waVTb0kPhTWanxIK26S3GhSuGSi+vhm8YXIIs7vVBYuXmJZxPbRNRrf12HQqLVWr1krGSTlXnHefqX0zRpvCFuxcrX6GXrFWsuFGKc2+KwWM8BhLKDQtXjVvUWwGe/xGHSsAiN363Idj2M8iLSxIo4cQ6fBxzgtGS/PJHKfvn18lhfPBCIwGDtscIjxuFyIiVrGb/BljEfXo2zSpct3xhqP2dU78NqPP3hc/b29s4yu+dc4hZG1DnNbPvPn78Bna5zSbau8zFf36Kpb/46xNt+hu8cQycWGjhPxjCvQMhTtuMSA39E+rM7HFvT4HU9+e/VL3jAEN3wjDe+EkT/CgN/D4UwWRXk93L4YJvkbPYx2TR84hC7f0ZP0mYdnxiVO1JXf+MCrUXYjfYRnWXh4M2FAw4znSRugl8DbdDB0RHiYiX14vemhhx8+mj21KLlsPQmLpnifLcv6GAso8fvtt3857LA3Wuk799zzPCvNQMytNcykhqLcr+y9114+D3HWWWd59o8KjJOhQefknW03Tz01v1xwwfleBbFiKYIgFugQIMUhK7bwkA7DBCPEZ0yk9fSTQguOdObDDz/C6Y87joPDzWXokCFWtiEKB81QHDZpIGMVCGU4iNTNqw8c+AQfhAfwWGa/+eabyqJFC8vBBx/kG5SYkecwKmcVaPybZJBxLgblhu0p7KVGsYNgNB7Epg50hmR+3tOyTUaODsMAx0y7BDN112+ECYKKVQpmrajjIYccUpZIWJ5wwgk2OqCFup8F35gx48rsWTuUB+5/sFwuI27XXXeRQjNKAynbxDaV2dvPFiP0FH1OlMK1pkybOlMKV18zQ+cmDdTqjFU3Fz7RYWF4mCdnKDBc2Jpg40V1y3MnrH4w28etYfOfeqpMnTZVhilGzzozKzeXcI7gsksvE55j3M44jAdMYrblTJ4ytVx62RVlwYIXZTTNtLFC/efuMtfb5aApK2YIU4R+TynVrEotW7Gq7DR3Z+HbuTwjpZCZKYQtbuaMGcYJRT/OBjQELnSjvtQzKh7tkMKLtLQTnnc87UN6PJ3LeeV4orAySNGpUPYBw/kn8l9/3XXG3we6peRimF177XUy7taWGVLk2b+MEnyLeI6bU9i7D92TX6AhcOBZ4KRPHjIuekJPDAfCwDeFmY0PdXIMXYx5+Jx4GyQVnA3iA1bGAh7tjVKvAVCSAoOKGWi2X8HjGB3r1jWXa666thz7+z+V93/gQ2XnXXYta6VgswWQQXfDxmYZIlLqpIByHgA4a6Wgd+uOcaN+pnT85jzGZil60BD8H3/iifK7Y47xdq0j3/EO16tVZAYX+I7VEvqqMkiBiZlUVtba6qM6IphZKQFP9yn6mJoe3mXCAuOzr/iH1vvOt79dbr/1Nh+6PvCgg8qq1ass6xis6XMrZDz27MlKq7RLGSTMygePcKnBWoUhq1rKfffeU371q5+XqVMmlS9/+Qvqe2PE8+tF/042RDZIwVy3VkaiFNunn3myXHftleWiC88tl196ofrFhZInt5WFrzwj/u2mvjunvPe97yz//p4jy5vedLAM9QllzOihpVsXDIB1oie81VlGBNtZ1Se7iibdpDhIyWdWFpnENlyvLohOvXv1MY/noB0zcqqL4un3Iofj1qxZJ/r09qw9Mg1ZTz3ZWsQ2lzyTR/UFxXEYbCyCeO+6Qrg8AG8OQnFTYugN7ZlMsWIG+dQgvBPuffbCmYhcfcHIS8d7G96CtQk5K0cYsOOQOmfCxO/CA3nZKnlM+cohAwIlH+Mm/iifeN6JBy5hok489Ru8PMMvGImn4zyBETglXmCKNMG44eYr4jH8cuaV/kA4xh39H5lJnuCdSs6Itr2RF+qHGI9bJLO7yFDp249btpgskHGwQQaujJO1a1eUCeNHln323lXlrC1XX3lRueOOW1RWUxk6bFgZMIDbFNcon+rVWYqxYHbt3lP9o9VGiVc/5OkjMeZQD9FMxkInGQZNMhy69+hTevTsK6NF7SvlHYW+CTp3ZkJAim6T0so3de3hp0Y0m2id1ecoU9Bt6FBuk9IrkcqRQqLfxKs5VB5yq6vDeRd68qI37SMitqptW0WzVtdDBkdlTDlOYRgGm+FL0RDjCqIi4fGkYbJCRJecUIBgWX4TpjjG2EjnBnc8cmaNjAkhJboPUJEyfIQodGKsxJDwRTo9GWN6CB/Ohoow8KB+I28Y8xhH6FesfNC+bIcFBQxFJVWh+le9m0eUFnlPPPI+x5zQDZS4cqEgM/aE/If3WIGMtIxP1C0mldCBgEU9CQs5KXopPRA9saT80JDfwEaPIA+ecs3blcfR99LXw9unyd9b4a/fHdUJl+mB0PYuX4/Tf23v+CyngZN4qIJbj8v06TIs36l30JX3xm/S1OPw4J+uPVyKdnrxNrhYH+BPvNT2lG+TvcRXYY4XDJepcNo3y81yeKcMfIRFXv1yegwV8iqwLX3inzDAnycu65Q+y8s8vENP8tT5EVdvw4SH4z24KXGMuHiyaheGCfoMO6zw6OfGQWnQEbEx4F92U6GzN33u8587+uGHH/YBRFYLSAAQOgIDBYyO4s+TAXvPPffyzUfsP2Q1g9t0WMmgUCoWW3QG+ezFNddcYyMGJFiZwK2VcN5u5naCt8FnUTjAzOoIHQ4iUxeUILaBMYPOYdeFry60Esx5F5Yc6UAYFQxGc+fO9YB49tlnyYB5oGzPrUXqlBg8wOolhRWhQV0waiA2dYSMdMggqLzSsk/+sssv9ew8t0hRR/aJUy4Kyi0331Le+Y53MraqwUpZuHCxcyP4wJ9GAz4OoqcjjLhseANQTgQTQsN4SojZwJFj3y+NhcOiPuCA/X1wFUOPRmWLHW2BQjdy+MjyliPeUm66+cZyx+23lp122lH106ChPzrJnnvsJdx6lONlmDzz7PPefsesCgqjDxpK6LvjmCFdpN+TwVJYge8aGSjQDtjgO3nSJK9+cRbnhReeL9PVXrRTKMSs9owTXjf7QB18g2KJhwHxnLHAOLnm2ms9cJO3f39me/qonF7lkksu9tabcePGu76sjjC4xbWJnc1nq1Yu90CAQYMBSiWg9y0qF7qlIE+v/xq/9Ue9sv6EZceDIZIm+BAIxPNbbac42hMYIXQkAFQutzzBFPdKYWXVYq+99pTg6GzF+JA3HCJaneHBiJvJUKjgtQ1SiHdWn6IPYTywtZHVDhXocnjiwYyyERYpOBggeYc/geMra9WmtAFhzRtiqwv1YUWQcxvwBe1Df2P1hHrEjNlm9XW2biFsA2fqZ8GnUZ4beX7zm2PK7rvtXt5TrWa0dmYAxhCTEidaA4O8sW0JQcYWlziM300GC0IKhZ56s93tkUcekcF9Yjn88MPLW9/2Nq+oYDR37a50ykv/BB5GJ7jBs5CDcggL442BV0oBbaI6Qw+I1Uc8QzzKJXkWL1rkLXM333hT+elPfirZsbMnAGhTKk1+5BwySb9UFhM00Y85PM6tRmy16tKlk2TDM+W3v/1VmTx5XPn5z35UBg7oW159ZUFZtnSR5NWL5amnHi0PP3RfufaaK8rFF59XTj/1lHL/fY+o668pEyeMKQcesE856pMfLEccflg5/M2HCpcdxM99VZ7aYONaCeilqi/KDts6UWg5D0A7wQNsU1G/lWEG70EvZqugD3WlHj5AKYUJBcuVs4du0SaWQao4vMgFHbQ1shU+5gYhK+lqT2CRPtqVFZNQBOgLlJnlQUPoTrgHaPqL/oBtHhIPouwjz8AX2rrfKC9jTQM3WD36Gm0oaH4iu+FVfm+qLhehHGASh3bpgV3yAf6PQZ6+L55QWNKAcwXOZ3xbDYvZyMwL6zBhoGjXkzxO6z4V/apC0rQSa4YBU8l/ntAvjTHGvqir+lCFQwAHRNCHNthYGTQYNtzo10n9qogX2LKLUdKlC5ME6hsb15W999ylzN1ptmXfFVddqT70sGBtkfwcJNoGP3dXe8LLnN307KPoxZXAOOIpU71cPMIZQS47oQ+pONFhvcYVVjCpahgWwtlPtbM8CjtKPAYDdLDSrzQou9CWMqGnSaVw90mlIJ58vBu22t49HLJYUVc/1ZM8RJMWTzhyjXGWPJTJuJmTFoTjO1eevMSTzvwvmGxDdj6XpwLhOT0xOugn4A2vMAYn7zARFn0glEZlACuH8Zv2pizGUvQRGwEwkJLFCi5FRF8RRh4fSB18FX0lJ//8XvPpDE8O3iCY3/RH0qCnsYWO7TOOl2eCJg0VMgCf+pE+x3LwJ0GMEWynie14OOJISzrg44hLnAL3cBkWfbgxftpX8Yk/rp4+35VY/xnZeK2eWUqGkT7kQvoIo2+ly7C6BxeeGZ/Pxrv/t3e5WbAc9KGsiE9H3pRbDdri2upeASEeR3zWGV9Ph6fdMi30YixLGMhcO2BU78SRnrjkN+Dym3Di0Q2Qs9me+I4cacmXedNlnvZ48zvTZdm4SNPIh8+0vMNLLD4wuY9nspNbATFCli5dIt0F4yT0nqZf/frXR3MV76xZs3yLFso9e2DZWsVhUBwVZBCgksysspLBAWbOcjz80IPl3HPPrQbzPmW4FHgUTraCcbMVh/5uu+02b61BcaSTgNwO229vQ+WUU091Z8EwoQIQB1gMLCgHO+44R4P5/eX666+3oTF8+AgRh8ozW8ZSUGd/Z2Hf/fYVLg/ZUJqtugwcFPeJM0CIRCHwRLRQNNiGEdewcvNPn769rCBxC8hdd91ZHnv8MQn9uf7eBtvMyP/8cwvK0/OfKYcd+iYJ9B7lnnvuKz/68Y+tRO2x557GF+EPYaETDvgWHOCgdhQLWlgRngM9ihUzGQxghLuNq8aH7gwe0GO//fbzjDrfAcEwgJ4o+CiMpOVKwrPPPrPMnz+vzJFBGFt1qO8W0XAn6yAXXniRZ+xoOwQRAwPtCj1w9c4OTMoGJ4w3K4gCCJNTJ+hFu4HH3J3nlosuuNB74jFYaV9g0QacN7n4kktL/wH9y9Rp0yCC85OXgWPW7B1scHEdLobJ0KFD1Fady6RJE3xF86233mb6Uh/fsNSDZb4t3iuMAB44sL8Gj9XmOc4MoOhzboVvpmDYwoOUlzwsxNyZqBd0VYD5CY/iQTui0KHsKMj80havMPLybqcn21rY6ucbpgQPnkRRu+bqq0S35rLrrjsrjMPi0Y5nn31OeeH5BWWE+gcrXxMnTSw77LCD6QrN4Vnozu/EM9sjn/lOXcAfnKFnKGqN5WAPOtXgSTjwrDQIH9PCueUU30XxeP1T28ZhZBxGAPzGLTMnnXRyGTRwkL8zkRMILZs5kyDaig54z3ToyQwx4V2BKTjQAJ4RtdX3mqXcrys33Xhjue/e+8u///u/lz333kuwUMLoqyH0wBsiA49n8GYIQ9df8aycURdSIlvoa9QVQ5DlcdJB02effbb89je/cbnf/MY3y45zdrQRl0oI/EG+UJpDsaOOW0RX6MV2oaWLX5Uus6U89MA95U9//F1Zs3p5+eh/vF+0WVLuvef2ctmlF5TLL7+oXK7nDddfJZnxlGiypQwa0Lvsv9/u5V3vfGN5i4wQDJLtt58uxZX9tMJBRsemTeLFVvUJ/eYdo6OpMyu4GF7cTseKAJWstmbJQxe+k+GtaRWv5ESHqKVREd4JZVI/HBY0VJz+4djqiWzCUESB8jYvtZuymhcwxJCLXPvorWD6jdKMgdnGh61IyORRyoo+xRN+i98OUDkx0KeswRkn4RdQCMv4UBQDThgbgOH2KcKIQ5nmnUoQF3WEBmaPNh8wwiBxhat0wGVFiFvUKDdgRzg4kT7SBS3zN/kBiywKAwyeizMJxBPu/E0hc5L+KPco9aywUq5lCrFWJJVDtAY8tMdTI9qa3CTpJtqvW7OydFHY9OlTyrRpUzVeL5K8uULj98Mef7kyGmUbvkc2AZfvk0DbMDZlrMoYg9dzPMQjQ5BRvDM+ebzSn+kp/iIeB5/hNnu1Er6JSYy2cKVDSaZ8YBHOIWyoYMVcRLJBpzzkJQ3OxrJc/qbMupKMCwM24skPv3sFQJ4U0dSqD8QjH2HKG31C+ekjikP54QYtaMJZkoY8bJSFzEYOur3bGErxfldalyF+VN/gSd1ICvoe30UfVoxJzB+ou46CQxo8PI2jjlnv9g58s6+lj9/Kp/LcVvJBm8oZFgnEY8Y74EQZwAiYOWHDe441OH5Dh/ydNOF3piOMdBmenjB8vIfCm3kyfTqnE3eDj3IrRF7p8KSPfFvXH0e/Sfzq5XXkMl+mIR+8hY/+HPHpwYHqxnvmp4zAhd9ZJnRt7xpwon44ykrXFu80ASDrUqdV4okDDr/rdY6IBt4Zn2mAg8t48vDMMFwdP8ZA+jjPhFPHO/NnHK6t+gGuLa6RprqURnDQPYGdcgGDmN1WTJJzthFjGrSaPvIfHzmaxGyx2VuKwaRJk8ppp51annvuWVcql1wABiAGaAZtOiv3+R922KFWxC66iOXkO2zMcJc3235YQUGhmTdvno0FDrxzSw9IsirDmYnxE8Z7a1Lz+vWFqyIpA8/2MWY58XvtuZdXLXz3/sCBgjHFSiqVZtsFlhcGzz777O10Z599tuGyJQ1LNgmNco3hRFnM9DO4stWEMzEoX1yheOihh5S3vvWtZddddhX+A9UQUuIkxDlYDUMefPAh5blnnyvHHXe8V2YgMFtASIdLxRXagR9loighQK34QXilQ3CjvK9atcI4QE8ENQ42CXybPZNGOurAWZd5Tz3l7XOTRMehg4d6jzazuEOHDPb3W/76l78IfmcZB7upTA3kGnSYneYgPy1+z733lre+7a3eC0uZ4ItLusNE4I0gox7BiMXnajCguEVpgAwMcON6YtxotTmG6nnnnW+jER5gsAM+t7Yx0GFMYcQOGz7M9WRmnRUBzrhsN3uWby/iY3177LG72q2fBoSu5sUzzjyrjB0zVkrcjjZEoDM3fUF38JTIVbsNMe4o4hgHlMsFBbfddqvPOcG/pM1BlXrRLqSDzukIx5MWny5pE/QJl78pTxRrmx2N9m4xzz/z7NMy2sY5PZ2P7VpcZ8x5E3iQFa8wStXxBYsSc5YEDy6E28u5fNJVcTxpHwYkeBOei/ZqCBoLUvLqjzj7SljFYNbqj3jC/4xpUR/FiS8YsDBqWLU78YQTy9NPP12+8+3vGEbMwKv/oUzr6SVohYODDWXhyS4Jtqb069O3rFqxqvSQkt+/b3/flHbdtdeVKy6/wt9qYUU0FSTGbLBl1hqFBHpQb6FpXCNWgqsqKwyyEKI4HzBWm3L2CgOJOjzy8CPlW9/8lo31b8kg4RIOpxdceAIZA82ocxhsGCGqo9qS7TmbNqyXjFhaevfsWs49+7Ry3D/+JAP8RdGhuVx91TXl2msuKzdef2t57plnRb9NZcrkceWNhx1YPvyhfy+HHnJA2Xnu9mX61Am+LYsZb84etGxaLx5YrfS0GbREweNQLt8F4HpSVqpkkMgYETrCR23NgXaI6llW3qkxfKj2Jly/raRBe+EfxpoCW4NnaKeIi/f4DYzGO4pNKDfMnMcSPuWZV/QUWMurTANfOaPxajiXU8ELF2XjIi7iwSV/h9v6GeHEB0/HO+HxKw0wSve7XngPmkTeRobGM9IIVhUWCmYotqnAEh59UzRVfPpIU818K23gTz9UeNUvM7/HAZcXq3mBo2OdBsVedorgCg+hQPvFzLezW64wdnBmhss82KrHORvkPpMHw2SA7LrLTmXggD4yjO/yN7/YusrYrMIk47r7jFB+8Bce53IBPirISjvUAJPEiTKjPvGk/RizeJI2fwf28GHFMwYkOOYX4kJGhUGvOikhkxTwEXFtYdHhK0e54f3Lbc57/MZVaLY5sCKdMIg41Y13YvI3MpCx0OkqmBQRcgoZAY68Ayf+CMMzfhqQfOLGn1f59N4q4zBaW/Wlj1T1AT40Nd30HrI36gEKhAEH0IEXcRFvvA0zXNID12gnwqJc/Fbh8pknxoOK3x2CIz7LpF4RitsafiM/jjje62E88z1d228/G/Ed5dHbVr/T+Xc9Xbt4cEl8OvLpEtd8Zly+tw9r79qnwW31Xj3bu8yTeOLTbRVeyW0F+kkqhVZh+gfPOI42bIS3xRPXzmXZ+Hq902eaf+Yyfb2927tGvbauY1v95MnLmMpYGzpJwMNuoA7cAokez04Xtj02ffoznzkaBQ9Bg7HAF0A598EVweeff773ebENB+U+ZkPYH44hwFYDBM2Wsttuu1kx5RpePv6GITJs2FDP5OPYYjWg/0BvP0KZYTvUwIF8ebeUiZMmlJGjRvp+/6ekyHk7lspCkUTBc4Uk2Djw/uCDD5Zbb73VSi9GlBXbnuDe2edEmGk9/PA3l4WLF/nr2Hwlly1BzL4zgPTt09szR8zieutSNctDuzN4UH8UyyQeyg1KDwKI74fgxoweW8486+xy1933OO/kKZPKG95wsAccaEO+aAQUprAKcRgh/EZRIo3LEP58/4F94d6rroYlX24VYFsBZQAD/Jn9OvTQw3xt6kknnaTyOknZmeRvkQBv2hTu/59b/vSnv5Qhg4ZKOZpSunbvYsOnZ+8eZd/99va3Z9gL26N777J+PUo+TMfgmTMlMBSoNJgK5sGYe/CBB70yxgE+flNPHII4DpkvK5dccokMiB1E82E2xqAfK2Js4brwwgtsOLGCkl96RUFmxoqVngfuv6+88urL/oLxyBGcVeouI2iVv6vCSh48B20oly0WzMyjnGF0JfOj7GOkjhJPXXHF5eYj4FE3+Aq64vgeBjQjT9YjXT2MZ71jU06G0160Hco2fMWAz8w7CjZfDL/22mvKvTICuRrW39VRO04cP8GXNVx4wYU20IernsDCoLICU8Fv77L8KBeaV23juiN84blYKQEOT3o8cBEIuXqCIRZlxSDJRy0xyjkADjyMTRR5G8IyrvjY2r333W9ZwBmMfjIYuUoSxyyptwk1sTWE9hBcZrdbRafNwk+k5iY4Pgo4eBB9sJQFL7xYzjzjbBkKj5X/+trXy5RpM7xf29/IaJES41l/VUj/UtnAc7aDj+3hxa1VmPhAxh5GL6tkyCX6MBdfhEHV5O/2/PIXvygHHrB/+eIXv1C4uIHVEmhE+3Oegos2KJD2gRfZBsWNYBxI5/A1t1thkPz+mF+Vk44/wYbHpAlDJfMGlj12367ssdvs8ta37F8+9MG3l3ccebiMn5llxPCBMsDYhrlavLFGtORjrut8qDkPTksKqTxuIkM5ZKUmVke6+UwKN+hwcFA0teKOgoOs0jvEsReN1GbEseLhrT5K6z8R30qQSRl/vIUxQ3yV3uzkRE4fMiDkOvLK/QUGU4LkrUxjXqUIGjrh4CkDw4ewNh9KG8/0Vs7Akd84vbbhWuVre+dplo68CdPx/j+MJt7pIvZVet6d3+VUPuHon/uK0hgKhhhwyCfcoj9W5VTwKCeU6YAB3UjFexg0FT1UMDDAAxoZtujpflyFb8IIlRzHs0oCrOzjelORorkMdJ7c1AjKvKMQ45q5PVH81L9fn7L7rjuXhZKfN990Q1m3ZrUn2QYO6O8VXBVcuKSBlU6fQ5OnfzCp49UyYU3Z+tf2jozgdiR+4znzQtrw9P1N6tMRT90YU1lNs2whTP3LMtp1CTq2eegHbaufriuygz/166rmeod4Do10vOsJVGSNjY7qGXAc42fIClZvJfssmwijLuRllUCyk996T57HR5uHq/92uyQu/DZq1KMyRvBCzrGum3ih8mnEEFc1nRyGlMIA1OaIpLy2RFFu5YDVxh+18EzfwDziYxyI94Qa9Y06R456rq1d5k+XMHnWfXvXCG/Ed/RMPsZlOE65tpmv7jrCJdPxbB+f4dt6/2fuNWloZ7l6eB2e5WcHrsFTfrTlSX7BEZb0zzBcR2XheP9nPl0dXkcu09bph0v8Mj//+51//qF/VZ9JDwwmBnIC0fkUDsimrvQLZmXiXBTbupo+9vGPH82qAQo+N09hhKDo8PE9tvkwq8sqB4YGxgnpEFishIAohgDCiW1Ob3nLEb7Biu9UsH8VxZB0KIO77bpbmTJlajnr7LNk8DxXpk2bpgZjX+imwpfk+e4IB5Sff+45b/OhIsRTGa75Zc8mH5VDueV2JYyNcePHiQAtvhIWJZPZaG722WGHHX2mhbu3OZOCIsZBYs9siWoYJRa4ygtxGGRRxiAonRVjCiHCLBMKHcvtjz36qAyuW1T23eWhhx8uX/nKV8ohhx1aZs6YLtiTrRjFFrGGEIAhMaxoJOiGwIbwzJgPGzJUYZvK2jWrpOQzO4sxosFBOFB3Zm6YqUGBjFUKVgY8+eVLB5YsXVrOO/ccKY09ytjRo0rf3v2Ed88ycYIMEdH7j3/4g/f6jxw1ImZwNPhwvqCr6talqZuUd1Yb+KJ2bFvBQ4Bc6bGQ1W/qwaoWPME2qZ/+9CfeWhU3osF0cQiZ/ejQ/Z577vW1zhzIh2fgD9oKo+Xa6671N1923W1Xt0kcwN5gZZAtB1w2AO+MGDG8+srzQG/Zu+jCC31r28wZM22QmlYiBttvyEPZwMMxu8tgyzYGaAfv7r333layoR+ONqBMzm/QvtQRPujQKY74oE+4TKtgryx4sJGnbTBISHv1NVeXWbNnu09gjKMwcwMdxuvT85/2qgNnPEgD/4E/z7qjHYCbHrj5no4wFIKIf21aBAHJ+e0VAPModQjBwXYdBAHGHGlQWEhDHCuFd955V/nlr35dvvSlL5XZMjaXr1hu2gGEvk19MUjoK4F/8D3GCkaNWMRKAey0aOGScsLxJ5Znnn62/PhHP/FFDdx0A4/E6qvgdInVO5MYRQNpJc/vILvqp8GcOHCEr73FTO3LpAMGCX0H4/969f0f/fCH5d/f8x7fsrVBxge8Ai9k34Q+8DZKInQU1VUPtkTpNwojNy1taS533HZD+dtff1d2mDW2fOqoD5bD33RAecMb9i6ztpuoPjdS/NpTWTdIGVxuQySOAKtuMkQ6d0I5i+03PH0Dk29m4tsSXA/LVjHkDTPieIxujGjakPYLmcWqjdvebRce40lRooNwh8i8qR7UL2gF/RQqWpGVeAwg6mnFWnQkaYNvQoaZtm6DreOSr4Dd5vQKjhZeKGVVOXh4kmfKkwYe5JGnWzmfYl1gOMc5YRXmPAEzPX/kbfzit35UPsMyvP1vK0T8q8XxFmVXXsZVXKrQ8NQFvKEF1bOBQWIXHK7GulUcDvj8Vl7aUjDgXcZkr5AYjrCA9shh8ab7lLJxQxrbHzH2u4lh2A7JGNZDxjJf/SefJIHGve3LoAH9ypNPPF6uvPzyMlVjEyvPjCVsR2KSB8MEQ5z2p0z6EA65mu2FV/Vc1wyPajTalN8Yrjjo0iIjBMdqDuMn4x31cx4lrprZnjGRPMBIuH5WfKKCo33gF8dV8bxXnndQCfnbgJ3v5GVFBvzpO+4zMLthk0Z0FvqkDXzkVR8mC82vpCOhnniVoievan/+ohD9kTZoCDSCAybtGHLWMOTAhxTGvi0YWAYWaZ379R3pncdAqkC5NDYSXsP4CMdbxAfd6n2uIweP48iTaRsyYGv3WlhRz9dz0GJbzmVU5QTOr037euH1Z+KWz3q+en7e/xlN6i54b+vytwW3/sTFO3wdYZRbxy/p3D480+Pq7x25zFv39fC6a5+mXlY9LuPr7+kiTC/Kxnt7GFkn9GHOnXLm26uUkmXoZfimoz71yaOZGeQuc4QEgo5OxzIKS6/vfve7ypPz5pVLL7nEyjRKIkYMCh8z92ybQrghMDk0+ra3vtXK7plnnFEGDhjk2W2UFz5SCEL77LufZ/nnzXvKhgi3jQAPpYztFWwD45snKHBWmlVBlFuQxdDZ/8ADfBvTcccfV/pL+A4eMtBChxlO8OHMC0rLsGEjyoEHHOQbwDCEEJQYQhY2iBEpBQggZlOYdec7GyiJGAAiYxBQHRplCaWbA/p8CRfD7D//8zNlxzk7+PpaPt6HMFZTWKgF8UMRBEZD6WWA6Wxl9MH7Hyjjx431LHsoHUqrvNDHKynKR15oDGwOJ9PKKG8MUnjObrB8f+klF3s2eoft55TePePGHVYj+GLyz3/+07Js+dKy3azt1A69hR8GGGdcZEjqnQPi3aT8BK4xwMAsNqAIcJ3i45PwCIPbiy8tKKeddppXMuKDebEaRN2hH4YnW9vYwge9vSIlz7YtjE+2aEFPVg5Y3erGnlvJvTUyzvh6PUYnh9R3mjOnDBk02Az7zNPPlMuvuLz07tPHh+vZbtgkpTHasuo8oh20YuUMAxMlG2PxarUZdWG1hFUMFF9wZhWHm7JcS9c1nuk9QFXwcdmxcC6v8vAQy46cd+GaSAxC2urSyy8rBx98cHn7kW+3IXLa6afbaKMoVgMPPPAg38jF6Agc2h4Hbgkbl7hlWHtPvPlPuNK+5K+y2PHbfKW+DD/5GxVVu7qODJzKgHKOIdFPSj114TzXI48+Vn7xi1+WN785DqGvklHKgbRmGVhN4hsc9cXDk2GQAy8MKl74OJ5XV0Xvv//jOBv0v/zlr2VwDi4rVq70PlKRyziAJ7yPHOFpgwqIAJSjvqSpPzdt2lCGDB5Ej1XfibNDrOyxrep73/1uOeLww8snP/FJ8Vd8yJB6caaFvNADXmcyA6ORGWBWJprXrylr16yUTBA+m9fbIPn2t75WDth/5/L9o79Whg7qWXr1lMDdwkoK191idGAUbLDnvau3aXEgnXdWYtX3ZAx4GxYTAer3VL1//94yqLqXnlwCwKqM4jFSfGWtyOmZaNWfZrMSofZCWYUk/LayiIHhVd9qgFMkNPMr7SDXUNxQzJB7eAwYwpFRaj9hyMwtGjUyNL6YzwQOSmkc+G04yiY98kt53JOijdq/u/1UX/dXNFOFOcrpIm04AoOvw4dx1HD5Xj0Tvn8EzFSeI1/044SRYcS3ecpUeKSj71W4GU/omsZIhT+lVWlsMJBUP/DA508pna5RnmhVxfu384SnTHiZa5fdRkrSqvZ1G6tMPk4LOMJJ77NbYgxw4YZFuhwrnbliwbdI2Mq76y5zfTPhJRdfVKZNnWoeR04zlq5azQcXQx5QNxACh+jDGKlZ1zA2sq+5flW4kZIDRtKBfK4LcMBGv5FN1AtHWPBsTIKBeyf1C24Zk6RSGcAWX2I0e1yEkuLrznrH++C/PBMF9uAmerbFRZ7YEgidWXmlPIjK7gdopHjgKz99n7M9obgryK5qrwpHfLpoP57Vu/K4Dnp3dvcb3ipPX5KzjJXHCaJhkg4Zp+LaHOXiG+9+tcuy29KYUSg3EjlaPvKHz7RteeOh8mmHbNNoz9fAlyOs/W9c/sZlGM9839o1yu8obUICZj0c57Kr8THLrJfdUdi2XB0ublsw27v2+do7jMx07XFPVy8rXaNsP7ZymT59nS718I5cpk1Pn6yHp8v39mHt02X5uHp4m+sAl/gN70Qe+D2fxIETHp2eT22wHbiLxh/0xJdfeqk0ferTR9koYTBHaWbWkPu2ly9f1raFitneiVIGr73mmvLQQw/aEOH2HFYvmK1GweWwCvf/08E5aD5xwsRyysmn+JsTUyUU40vXG6xYshWLA658BX7W7O2MDEYJW7JY4WAl5eabbvLh9zzP4lleefJz5TAV4uxL84a1Zeq0KVY2cAgAbmMBD5RpDJ9RI0aWE44/vixc+EoZNXK4yoqbgOiYHJzmC9soQD6QLqKBCx8fy9+UxaoPZzEOOfQQGUKDfIANoUs8q0tYfCifCGHomIIa3ENwd7YydLoUepR6DmOjKG7evFF4MFMqhVENYyZS27PqAgwUeHBjJcaHvQUfeLg9dt+99JDSd8bpZ5QVy1ZYCYeWGGnjJ4wts2bNLH/80x/L448/YYWYlRS+HoxyDoMw4LBXGUe5ME4+0/HO9iPCybPT3J2s+J8uJRsDbYKMD75hA60xMti2xTYuDqjzIUoMKoQvqyK0GwfsqT8rHuPGy1BVm0JnhCP15dKC++69r7zw/PNl0qTJvqWq/4ABnt3jjMn0GTM00HDWIG5ewRhVNzCuDIbcyAKNCAFP6H+GDGS2rbGNjHrAS9lJ1IBuQzyO8Kw/YbRpPb7+DBqyUsRHApltb4oVLcWfc+65ZbQMz5GqJ6t0rPTcd//9vrihzdiWoZjwccBKOtPGCT/j646w9Kl4kiwHP+dRIQhN6OVDmxUfWtlB0arqSlmrV61WG/YWrQeqz29yn/7hD3/kbxTx5XwUGQzz3urnCBFWJMmPQe+CRcrcH+tZ3wq3+OjmivLnv/xZRsgKf6iQrZvUu9+A/t6+ghpHuwmC8BFu8sBA0fZtMsCTVh7KDfWrvBQQlC1RwOdWGGypCzcJ0t8/99nPlg9/6MPGg7ojE3yzVEVX+jmKGvwNLD4C29zMCrDiZJAsXfJyOfH4v5S//Ol35d//7Yjy6aM+rGrKuCnrBWeV0lN/DH2UHw7GdpaXEu9tWMQ1ybDp4m1YrICgTHalHlaaKJ9tchymVT71Q77lgaGS39Twh8VEY+qHjODdPCJ5IOq6HqSJGWkpaW77VCp5Uz0tCyNtgGUmWEoZNAZya8xqm7bKBD9QFH0pZ8itSMoTjsc5TDDrzjwXb5WvOcoGqXTgV6WnXdie56fy8QwPfk5hH/kbMMCIm9fivcJJ3nCpC3SQj9wNj4v6QIHAK5Uzskb2CIOu0BNnPlSdjUfi5VdaCB/5CIk0QUuXpZ+8u1TaQu9kQOkSlZVGnlCFsU0rri8mTfR/jBGfgZSHdzZv2SjjnVXN6N9ci+4b74Qrq2rI1JkzpvlL9eedd57SNZXpM2ZaPnFrFjVijKEPAz9XyMAw6p7yKOJx8bsxPhDHhAQ/GaMIT1iuh34zqeSzOMBQGPVE/obnVi4myCqYSuMLAAQbD214Ei6M4h0X6LQ56BvKYaQwDlXbet+6HOMAZUB7y0C9R93iogMll1N+4xBtBM2ARVr+Gu9ypMM7PMrMvzROoKf7CEO68jXCGHPjXRHO63SV43e69u/xGzwjjFeB8NOBFbzXOCcKGNFHeHdQm2vAb7iOwtJRp7p7bTroVb1WzvSrAoMmHeUL5/B2cfUy6/k6wqXu62Huf7Xw/1NXLwta4ghzfWowOyoj07R5hWWaeBJe9ZeKfo3iElbEhY/ILH9bLsto7+p5/hmMuuso3Vb14J+eyAXGkXTIUzx9i3ZgvAYWCw70C67jb/rwRz54NIEo3iiMbKfiJiQUOGZVEB5s3+Fq1t332N03JfFdkJdffrlwMJ1DoirdAgiBBVrMdHJdKzPpF154YeHw+RgZGOyfR/aPGD6y7LrrruWSSy8uV19zZdl1t51NWxRvZrK5jeiJJ54sF118sQ9oDxo02BVA+QNPKso5Fup+9jlnWIEZKwWZbwugcCOShIqNIFYR+F7HENXn9DNOE94vlhEjh3nlACWMcV9DsAUkRoFnuhEqQd9QcPUDInoAkPLAV6nDoBCB2aIih/KVgxcGBhWCrhY2ejJIYBVy49DNN99aHnv0kXLF5ZfK+FsixaWbbyuDRaEBtwZ5S5Twp3VRNlDkWCGAtuAD3Vs2tpS5O+5c+vXuX046+UTVqaeMPNqE1ZANPkjdr9+AcuJJp5Tnnn2xHHLIGy2IcRtb+G4FW2bYWsOgQOjWHQZHHblVa8WK5TYQYTBWYe6++y637YyZM709Cxe3FrV6BYAPK65bv96rJSh+y5YtFfQtNkxuuvmmcu999wrXWaXfwP7BwNBKZVL3STJo2fLEzPcsPvrYr3+Zs9NO/tggdOdweMxqs42ItuZsRSjdXMO7bOlStdsmD9YcwOfmNviY1RLaExypH7xEeNaXcDyO37QdbcoT3z4NPK9A0UhhqoSvvhTvLF6ytJx1zjmi96Fu181iei55wJBjK+CE8RP9hI+pO7wFHpQBbJ45IKavu/zNU+On8qC4BI4Vam1p3Cf1ngoVv+FFzjjR3ggCWAKjkfpgoLNq+MMf/liKTt/y6U99RqkYV6VgiPZsAeQDbD1klDMRYeFiHUQKC53b2pfoIcWJbS8rVq0oJ59ycrnvgfvLV7/2Na8sgnQPGYxr1q32lcKlc8xQe9XOM5/FWxpRDmhvK8ZUFNgqibJIg4LGhQislMA71OnCCy7w1sXP/edny9vf/nbFd/dkiVf71N7eqiVQYdi3xmqlnr16YfzzPYiVfl+69NVy/vlnybg5tcyYNrK848g3lYH9u5UN65dJqRe8nuCE0aD8wj8+2IcSJDqr7szIYmSI7JarlIvsoK/Th1Aye8hYadnEqg3p4UnaQ9WkhjauY4IBfKmfIMMulgeQmifbejBSWOUKxRqjJOJRuHw7FDdJsUdI5ENe+cvT8IQazkvn0NfsYqDGo6EAC1YU5nc3g/EEHzLxf/r8A4ut/yJEaVRuDLqRvi0/+Pmdp8LVj+pP+NrKI2H8DwPoHaPLMo04+cQl0of3WQWXpzxtMPQLGJBMaQxVT/vKAS1WLKh3rAA4j1zIAMoEZgMufSzi+Z+6RjmuNyEV3R0Gvhhj+C3xVJdxmxlvpcfAgN4KVWZWEWSEypdOGueUgKt7kTvsVOjtCxtavQ1bGJQhw4aWXTTOLlu+vJx3wUVlzLjxZdDQYcok/tM454Pubn/4Q7JBhUa14MCoA/2ElU4r0tRB9fM2ZZ4Kg/SsrPq6X9eXuoJ5vDOugiiwwgggf8Cj7Bbyb0F/UD7VhW+mFBsKsvJ5ih+IQ67yHrcCRDgUov259Qw6FBnYGNnRHtCYA/58TFjlsyKocb5rE9dYcxNZ5BepBY+6gj/11xN6m+Y8Her6Bu/Sigqu3pkQALJbS8kNxr+j/lVq/18VYQef4MlLX6rDTlzw9fJw3vZXveNI6m7vMvTDcPgdLmAlBsrv+AYMnm1p2sUR3j5sWy7jt06r5z/Lx18HadrC9ASPuo/grfNkuenbu9eLw/0zuNtyivUz8+MyD74ejmufDgj2Dq5kRRWWk0x4h1VpHF6BAR7+9XBMV8enPV4d5a+H8Z6/63Dau7Y0gbEdOkJOCrRojManvsOYjU7COWDkDJOnTZ/69CdllIQ1w13eJ554kpSIUzy7jjDjK+IkTkG6zz77+EN5t952S7nt9tt8iBwFulfPXlYAKMD70pV+9KgxZc6Oc/w167vuusdbuIZLSWTFA4XmwIMOLAteXFBuvuUWwRnuWVrfRa4OzvmRl1962V+QHyZBivf2JcXHyklXH8rnQP3FMl4WLVpSJk2cXAZICUfZAycUAdKiWG83a5a3Nd18y83lqiuvcn4+YtelS3fP5lsBEPHAG0GM4gbh2IuLELaxIMODD8SJDFKMGQziI2CUxYoRDgFDPlafoAWeeB+EVqNcKYPvFRl0GF/cDvbiggVlwYKXbEwNGTLU+/hJRz7OKyDIwYe98DQ47cTMEitYvndewhYDjZWfk045sXTp1tk3PlnpUqNPmjSljBgxSsbfdTYgRslQUUNWCo8GIwQ+Ood4rM54iTvbWk499dRy/PHH28Bgew802X33PXzpwPz58z37jwEL88FcKIAYteece44/gjlkyGAbbdCGdGw9I+8LqjsXHQySwcsMNgxJG4zX4Mn11Gy9QqEYMXKU6C16DRhQtQcz0t2kIG+wkPUd9rSRaMRHMznXNO/JeV7JYbVtQP/+5fIrrih77bWX8Bpi2sHzrFhAy3RZZ7xdRQ8PHhVdsm3s9c6hf3cwMQU3iVF3jOezZJQdfsQRNuTontTrUdWJywJYtYKOaciDewz+cZYjPbyLsZVlp8t2wlMPYIQyEMICn+/ATPhub4Uj0UgP/yJaKAf+5sOkGILHqa25pe3zX/iCJxLYssUhXLapURargtAEePR52hXnrSByKlbKAv1uc7niiivLQw8+VL785S/7XBHKCDjTBrQjxqXx0R8wMRQdp3fCA1c3ReVQ/lnN5NB+VxkK6u9WtLeUG2+4oZwkA/xLX/yi5NS+7vfA4szM6lWrvCWVMNocmoSRAk2KDP5V6m9N4s9u5cEH7y5//9ufyllnnF92njupzJo1taxdvawMG8KtcBgbbL0S7OY1kgVst6IPcfA3Vj0xOMyXekJvDCdRxPVG2fFZNowWGSkYJMptWtEnk4auLu1nOsQsvWWwCqBdSUufSRoZNjRU/+CJAg9PMoCRDzjApv48gZO8Ac6mr2DwxEc4MFDMhS/KF+FKTF7CG67+no6whuev8cRVv823oSAKals4PJTv8Zs66lU+eZ1wBjiP0Y4MeJEHF0/qDg0SGi7yk8+5ar/VMmoLF6TwgEt6xGnVx1QgwdA3IVKu4x0SYTjGzsQ1YSQc/oCFYg3tY2UntovBL14xY1tSKyu/or+3KSlNZaAAB2MU6P36slLPTV18z4XLVWIlbvnypT73yLjBZTKs2jJBR5sjk1plDMX1x5IDlE+RFb7wVNQJ/Bo+tvjFz+jPepHLusXvCEOZxyHrDFbQkndSbnlSx3yKngEulAmfRd42JUw+lTanIa+sCl8EII8UEUjj53TKDx8HehFGnVNeE9xivha8QElOuLivUk9ndLmUBax6Wt6zDlYKKke+5AfTlEBIBt84Bcnpy9GfgRc0Txep2sonijSZ1n/EO9bJnZa4Ck6CMy781l/SvZGmSiQXODdoni7DMm0bTnKZJx3v9d9RKo96WMMR6rpsA0Y8ox3S1109bUeuo7jXwz/dtsIyPN/rqRJuxiXNMpxnvWzicHV6Z96MS/zahzVgKg8vVRwu0pG+UX7mxWX+9HXY9XQdvdfDyIsjJN9f65iAER76Q7/lN0nd1yUXmRyLRQS+e9fbcHg2vfe9/3Y0CiOz3Cgf282aXbbfYU557tkF5a477y4PP/yIFf1+fftZCVjfvF6KyrDyzne+o8x76sly5plnanBeX2b4Ws/uVnK7StHni8AoaUOHjSizZ+9Qrrv+Ris6kyZP8e1ba9at9VaQnebuUp59bkE548xzpJAPKlOmTlfezVJUh/j2qEceedRX/DLjzG0ifAeEQQP6UIkdhevECZPK6aedUZ5/9nlvAWNrWcwuhWfGnC1WnIc54oi3KaxLOe20s8qYsePKoMEDRIiYeUexMGz9IbS4etbvIixb1WgU35IiBcFDAwJNgoIZYSULoaG0hINbzF4WGxQYSjTAacJz6LDh5QMf+rAUp/3K3nvsU2679c5y5533lBdeeLH0F61R6MUyyiuBJ6UHvHCEURACnq1cnNXhbEXzxvVll113seLOV+hZoudr6fll2ilTp5ZDDzvEt5zxxW1uQCCO++oR6ka+8uAL7qm0oMwuW7bMty+h0HOAHaE/XO2691772PBAMLNFj3ys5nD2hMPqTz31VHzzZe7OFojc+MJKFAbsTnN2KuecdVZZs3JlmcPtWKIbgwVGBc/nX3ih3HHHnWXe/KfKaBmz02bMsNGMYUqH82wweKo9+DgfCiDaCW2FosrtVmqpMmHchDJSRg3XA3O4c/fdd/OH+bgcgRvAUAZp1xQO/KY+tG8MONAlBlDigjaNtMR7O00lBDio/cJzz5cbrr++vOud7/TMuEhpevK1ea4KhlasJALLZcnngAdM4BOXhijveBxxmZawhtKj1tOTV/gmlVvS0m9ZWcPQpj0DFnxEnugf6blE4uSTTy5f/epXvZWSr537Hn45BlEMYRQ8jEM8JUcdYBxWuvhYIXvVSzn3nPPLddfeUL73ve/7qmj4HyUSB55WeMV/0AxjyLP4wo0Jg5wIwQFvzWr4IhRlDD/cwP4DS5OUqi2SNbfdenv5yY9/Uj772c96hQr4sTqk/rGh2ZMI9B9vDVMYT+JjpQQDlauP15Rnn3my/PhH3y233nJvOfiguZIvs0r/vr3L6tXLhcOKMnRI/8IX2Lds4uOQ0f8pC9ygcygaKMGx+kq9EMK0jSd+lBaP/h2zrIrTT3AxbVVvHLPo1JvIUFzg+RavZHM5gWWV5A55UbQCPsYPcGlT6ssqTRiN8AN5LatgX7wyI/fiwo+gC7jRnmHkUHYoV3hcW/9AxkFPPckPPuRRiNuQwsEJeuBSXtJ/kYVhkINhyBzSkw+ffSL6V+BDgoAXgxxZAod0kQ861fuHnd4jBzD80x7HhBOKow1CaFDJd1KnASeQyiD41E8wGRuSHka8ekb9qRF0Cz5owwm8wcM0Dv5zueJ56M72wS157qEzl3WAKzOKUJntlNwKx7ehwhC1bFZ/dZuJD7kNi62CfGBTwern0KNZPL1aRnEnye7+paf6wFlnnl6GDOhfxo8ZVTqLx1hZ4FtWnqBQe6ALIMPZ1osxiliFdvQRJeaf62d5pzpSX+oCvyG305tO0IjEFYn4TW3gAfLgDMvw46lC3S/UDKKB0gsHcnVRPcPIx3gR/UVDJhWgb9Ial3xOObQbK63R1vAdRr/kj2jNb4/5wiPaNXgNn3xDHRXp9jbvybsN8UridGQQ5pRPm7iOCgevpAHpScOKOV+iNzcLJqUgE4IWAKRbEkrqaOOtroytHC2u0gIv/W5LYwe+gSux9npvw1veqSoc8zeuHp9440mX9cHxzPeOXCM+00T7xm/4OqoTZTTKadAqcEk4Yawrr/5R51R0Fek4cjR+k66igdLV8ay/41ymPOQDNnD8m8gKVrwH/MY7z8Ctjm96HHFJN5zLEj542jVdPb/rWnlc0iN/88z0uEjLW2KntMI5dKMIZQwlHfI289dh4BJ+exfwG2XX0yWc9Ek3/44kfrr+ypZ9I+tPKudTv26STqIfxpHxqmnOTjsezTYfKsKgho663Xazyx6771HGjB4jpeL6ctNNN5VXX3nFh5t7a4Bm+wxKHUoLM9r333dfWbZ0mbcLMfvP7C6K74rlKyXg1pfBQwbL0Nmh3HHXnWXx4kVll912tZLPViSRvsyZM9cD1U0332IcxowaY+QxhPbfbz/vi72Wr37LiEHZpRMzwKFoMcZyaJYZ6XPOOddbzbabNVMGDjPREu4SrqyEcBYlhFcXKcm7lPHjJ5Wf/exn5eVXXhLeI71FLIjK7Msmr4BAaBxloTTkV6YZhDE+UPBi4KqESjtHB4or0GCs4rMy55x7Xtljj72Kv83AuZWNLWX33fYorC7df//9PrODwgrN2MJCGdSJxkOhx3Ck4diaBo7MXvdRmzAozJGiz0zzSVIqWT1gyxN0JKxP375WzDgXgKGS7c1StwfZylOPYL54Uje+J4NRyLY9VnLYlrdq1WpvjWIQO+20U8rMmTO9agWjcUsXW1ZYWWEbFt82YdWCg+UYh6QBNkrcueec5WsrbdSoLOJWU1/hQhmvqu05x8I3TjhIj1IbxkFsE4zZZqjNR//imsshg4e6vLPOOtsrNxygXyLD6uqrr/JqCfzL4G5lQelTsaeuwI823lqg4NPlb2hLPVNoskLCrCerIZy/2mvPPWUID/aFAmwro11nyejng47UnzDA1jt7lomjnrRdxvNMT7oMzzwOlwd3AIMfl0KgJFBP+gvx8ICzVlViYCQNRsPxJ5zg8zdvetObzHfQIuvOk34Aq1MW8KE3vMeKFmVgiK9du66cdx4fEryifPGLXzRvYEADhjz4rENe66laGT54NQaW4F2UJG7XYsLASo/6MbzEtZ4b128oV1x2efmf//lN+e73vlvecsRbpJS0OJ+Fn/BFVnF+h5UFlBZupWMFMAwBlpYxTDaVJ594pHzta18oixa+WHbbdZb4fqavWmVbJAffX3rxuTJ+7EjhQn1RHEM2mCD8L5wtbKFVPlUnaFhX2HnivEVKiUwLyT+UNZTUVNbB3wqcfiNn4M1cTUmjAf4jHcSFNlakKge9oHGuzIAQZVoJJl5xtD34Ox1lKI/pXzlv9SMMvNt8g9/sBTvaNuASFso37VzVT3koA5/5QMjxKi/DGnGRD17J93TmR/LpCc4aQgh1eCo5mZp8Th//CGkLIw1gbSQJL+Kc1uHRXpyfgt44+CXoFXDDJc6vrZeAuQxg2piT91Pwgg7Rt6JI/UZh9q1tKk8GCYYGH9PEUHGbJ69V5QEPZRqPks0qSdzsRl62FhLGahIrgpLHkrErV6zQmH5t6du7j2TkeNWvp/JCM9VPdeW68gEDB/jwPNtjqQ/kTbrA1a6b+iwEzbNgjJXUifaK1V3yCKb6auTENejEO45tuyE/wwPcdHFsxPEO7c1f5JWnL2OUMM7Vt1YZsuKTrjlpgDGTkwDQWj/cd52ngtlGU/Ej4Uy6sAJLFsJym2R4xiH1Hxk9Sh3lAllw3LZ6d8FyvANP/0cYZToPdONnjcbgUnOkqYdEGnwkBfeQL41UpInyGu/5G0faTF8Pr7s6vH/FtYeTv4HTiALm1njqfz/b5+8IP97hr/Zp2/9ucwKxNfU6cKSplZWwOoLZUbkdhdVd/s607X/X6Ry0asTXHXHwVXpc+zTp6uHxrjIctHVZdbctWLjXi0uX8NrDzTq9Fqd40nfp16kToBM2Pf74Y0fzXYkhQ4Zp8G8uG9TZrQRLWeCjdfvtu68Fy8033lQefvhhGxPMLjFTzhYktlmxtYotUU9WW2byo4mLFi20Ys2gyUH3Pffa0+cQFip8sBQ0lNp1zc02GnbcYUfPyF991VVl8aLFVnxReBiQOX8CjL/85S8WghyuZisVig6rGZSFosfXbS+97BKfYeGdxvPWKQSYhdgmzz4zuHNwnW1El11+eXn0kUfL9GkzSt8+/Sz8PAPp2QcJC41BfG2SMMqOMx3MUkhhkAKBIpyDTPr6IM4gySoU5XPd7eLFS6zwgTMDQBeWntU4kyZP8kHu+U/PL/fee48VCb6CzsCAsoFBRfnulHpnVhWY4EsTxwDVKuNvexk73cqJJ57gWSK2zKSgpN2MC0JV6Q1X+OGZKdNDDrwRctSFdHHuBHpCuz/+8Y9+x4gg7fQZ08rjjz9uo5HtccAEZ4wpbl5jVpuVLniCNkUxxjBhSw0H81evXukzJjNnbmejltUMFEqumObDh2y7Y8sB7Z8MTl1w1Jnf0ARFlXfqRftyCxhG7FlnnenD5mPHjfUBaIwULmJAkea8Eas+VurkyGtfa0/DRhG2wtfoWOSJdoktJGKWaGsZmWxNu/322721bey4MWXQ4EHe502/wrDCGMFYZfCGvtSr7oBNWYRDC97zd3p+1wV0PnGEJ37wGelR7EkDPLZqwTtcEoCSSx8Btz/+8U/K21Q+ddSn3NbkgxY8A27QKviCAb74vAaw/O0DwSbtLbfcYh7+7Gf/09+foY7AR4EmDQ7cDEvpoR8wXUfFJe1x8BG8AoysD98SgnZrZLTC5xdccH75r69/rRz2xje6PmEoiCbCl1USLuZYI56jPJS0tetWC04v9V1Worao3/eQEXlF+cY3vqo+ubLsvvsuZf/99lG5XGnN6h7GV2vZsH6NP4I4YEDvsnmTZGWz8gseA5/bRGWGcgE38LtSGPRHXyEiaUld+fO7fOAGTYLPwJ0O6XfnC7q4HPpslRbFCIgYot7rH53YPOCy9DPLRFbQz1Gs04DwCiN4Vm1KWvJuPUERjnfkQvSTMGAyvI5n5OE3W3OqvlQpTunDgUPggUsY7X3d1X8DBTxMD/eFqPtWaVRWwMmS+D/CcKASOIXy63T+D+hBC3gK5ZjxiHaK+kOr4NGt6xQuYMSzKsowcBGWgeSFRvQBDAnwgFYYJCpXcZEPnCvlnPwKoc0crnh4jSYVusqj9NBbf4zR0AU7k1sXJ0+eJqO6b7n4kkskh9aWGdttL3ndS2MCsoDxpcnymckMJsC8nWor+jba2H96gg31IT/PXI1FiSdxG98qt3mr8kwq1F3SJOmDj3JD7vCesKA/5dkoqEiPLDFelSfC5YhmwfNBu5hsJF4P/676GT8BpAjKo72R01vBrBywmNRzP81c7dIBk/esCx5HmPsE7WddI9qVWLIaouAHLH5EvnToRITDF65z1Q64pFeW9c/cv5qu7hI+PuuX4e2fHcWn43f22XRR56hLPS8u6/Z6LmBGudC4apqtXB1G9sl09biEk+91x++OwjpymbajeONYc/V0POu0IG3IndfitC08LQsc1ICTz3o5HTnCtxWHS1jp6r/r+ToqJ99dp2rscX9Wn2p65zvfffT5510gYTXVe/ZRLhhsWBpmNoAZSYwCjJNbpGyh2JFm8JAhVlxQGIYOGepVkxtuuKE8+NCDVi75uB6GA4fCmZVkSXXU6FGFW6fYs46SwvdIWMEQhlbuMXBQbI899lifpxgnhRrcgZNbXjBMMCj4zY1bHIxmNYZBdsDA/uWQQw4pF110Ybnnnnus5GP4QCuIgELDbHDOjLGN7ID9Dyx33H5nOf/8C8q4sWNL3359JFSbyuo1K/0O3vQbhBpwyNtNyiyrFsBSP7EAw9c7mMMqRTmNEhT6gw46WLhPswHGR9yoN4IPOqFoTZo80YfKoSMK9PARwz0DT4ekPJR6PgTFHnlo7z3eKpcGRfEknu+A8MVpzoLM3XkXf91+Q7OUW+GEUoxiGNs6hJ/+wBP6BZ/ArMFgDPicjQkGahXdR0vZvs1f7qe92WYGffbbb19/NJGzHPvtt59xoQxowHmTF1980att5InD8rFFhSc3iBH34IMP+RpowvDNMk6gS14lDa8RzoDHb2DnV+XhUdqTARjepK3YmgW/rVT8+VJaDzv0ULc3H3A84ID9fc4EAyjOMEV9gYFHyKchR5l1YUi67HyEWTlTfTmfQvuz5QajhD6wcKGMcg2ak2V8pSJDHtqLtkz4hKWnXu3LIyzf8YZR0SDD0uOIw+c7RmLC4IwF+PLkQ4KcswAHzmXddttt/n4IPE77EQ4dArdor+gHlcAXneDZMGAing+c/uEPfyzvf//73d7AIS18mfIg8TMclOoKb8qoz3riMWq5ihyDpn8/GbmqiwWzYF5w/vnljDNOLz/58Y981g2lnO1mKOjwCUoVckQIVPijkLPtY4P6yhqlUfvJuHjs0QfKl7/0WdFlXTn8zYeW3XabqyxsXYH2yCb1qx5dS6+eXcvA/r3L4EH9BBMFDpyFu5tKChC9Se+h9IQiHsZWo01C2cfFgBMyQuHCHYFMGmcwjE7R91lN4ichCveKr9JjlNCWSUvozwQPM7zIJ4frjzyRFzzo78DgCa0JC7g4+MSXC0hJAmaUF/Xi3f0DhVdx/Pk3cUqj/x0eKz24mCRQkFI2XMBstDPp6mGZphHfcFuF6RlGSQNGPR5ccBHmFFUY8RVdqvYAff+sfB3jyKP0Vf6oYygT0GBbzunJB0z90fbQNfs4Lm5Pi/NIbC+S2q100Bd5wfZhygvjzwaJ8kVe8BHPGTf4O37jzXuCqYzuf7169xGsLTI8tshAH+jtvMuWLinXXHd9mTVrR5/lZNKNnFxmwcRj3KjYWzCgXbYV/BQOuaDCHJ4u2jpSwJeU73ieCqPeeMKirwjbKn3ADx5IPuAJT6dLuvMkHoe8aHMuijSVscb/ejdP0yfU/9Ooi/aGn0lHykbZ3paqOP6ynXGJE0/XRbTyqrTzb+2cXx58so753vCqi/BLYzewCFkRTmmqNwGLB51NLvI7wO/pslx8Ry7LTpc41t228m7LZfqO8gG7o/AICxqnSzzq8Nq/18Nw9Xdc/qbd8CGXwnWYrx0t6mlejy6Z9p+F4eph9Tjg1+lTf+Z7HQfqQx9zvRSffJJwcO3zertug4vsOkr7f+LqONXf2ztgE1/Hp+4I50wu40vWhf7e9LOf/PLoJ56YV66+5lorkIOkaLIPHqWlV08p30qE4B88aLC3dPXrP6Dce+/9/qL5qJGjrfCgcDCzPXO77cqzzzxTLr7kYiurk6Vgo4iwT5drhnFc38vZBL78zvWxI0aNMqERhFwHxkfzuDHkuH/8oyxYsMDfs6BOpGFlgy97n3nWmZ7NYbUFIc/WDJQRZuM5z8AWHfbuc+sSQpnboKAH+9IxTBj8g0CdLKT33/eAsnjJ4nLG6adZ+Zk0eYLS9SwrVy1X2VIcunQunNdAKIdBIybYIqSEWBA0GheQxJlpDD0GZQgOvqecckp5z3veY0Vr8eLFoZDoj8EKxS6+Tt9kOi7RoMHHH5kR5UA/Sq+/Ri1FmoaD7s2iqfeuS6BRpg/08mV7DQh7igZ8Xwbjh48ODhCtUGKYJSc+lWjw9CxNVKfy1CU6dW5fYGUB2nFNL8or9MOAIi00Y4UMwwRjh3eUVbaYYZCxjevGG2+0IcoNWCiM4EEZGK+kv0b8B8zx4ydogI6ywXPJ4iWmJDQEJvThSd4FC14ot996WxkjAwADzt+oUZ1wbFHCAOKM0QNSlB9+5OHyxsMO81fWp0+b6tUX6Ah+lJXeTjSAO7JDEc57puE9f6dRgqJIRqFVTjjhRCvlu+2+m7/NwooXyjgDD/wB/jzpN6lo4HjmoJ1l53v69mGUDY/xxCecjHMnr/iDMGhPGKuM0Ae8aRtWur78pa+Y/vT9zUrLLCRlJY6h1DcMJMIC51Ac6HOcRzniiLeUAw880HHgEO3GlsHAIdovDHwVYMOQtNAdXIkHT94xvocOGQJl/eV811GZH3rgQZ9n+8xnPu3+zoFVZACTHNnnMFwE0jIARVvgvDLH7GTfPr1kVzSXm66/unzxC58po0YMKQcftF8ZO3q48pKPVTJlloK4aWOzypYxtmVT6denpz9OJ2vKyr1XVYWbP2Ko9NmX4CDCxSUKDxqmM4+6n6EApZEXe+29XUu/iYOu0EBAVHaDB8IDKfIBy3mEgHlDYZRJv4UGUT5yBr5BcQycQ25RFqDM8QoLnDKMfhYu3oFveJIL8Ifbw2Eoe8F34YDdMGxI46ec07psExjQjsv4rGOUVYfZSIc3xk4bT9JCM8fpN7QhTKkjT4DYyhFvBNo8/1Pn4FV+mf+VHwMaHqZNnE8A6f+4ejm4tieJBIZfwHMa1T2cIlrhZ2QQTymoAosx7PLVfvChXuQDlwBLPjzbH1VHpXF78hQM4CTMaDMN9upPbFtlEow+NWPGVMvLa665wRegcE6UMXuj5CG3afXp21/9Jlah8DmBZbpSdlUF9ANo0kZfxbnfKQljQUx+BV8GhUA72hdH3nSGUfMZVk9jGlbxhksz8E6/q9oS0LQXq4DeTaBE+bHJOI8A7YyqcaE+WQZtSxocYfCQ60wGwdQvpWd2F5/12Brvuife+ZU+3xvxlF8ZTchAwgSNZzhKE/SKX9xfCCBVW9lbw0xap8u49i7TpqvDwOV73aeLcsPVw/Od+ExTj0+XYdn/6/DSkSZ9/XdHrqM0bTi0y/ea9xqe6XH1OqR7Td7K1fN1lKajOBzws73qHpfPOg7Bj8Gn5MPX8azDyPCQ31u3La7973o5/6r7V/LU07RPz+/oS2FoWe/Q+Nf0yY9/6mhuA7payhqzbGlIeG+XOgODuYWM8KeD7r3PPmX3PfYszzz7rLcjMQiwnQeHAriHFDG+2n3ccf+wEjt79iwXhtDY2MLKQpNXSBYvWlKuvOrqss9++5WevfiwH2XE8ixX53KNL0r50/Pnlzk7zTEBUdxZzUCpPEXKz6KFi6zAsyWBw+3Lly9va2QUFc6inHTSSVZYUezBH3yBw6DIbGLXLt28rWtf1QtD5Pjjjyvz5z9lw4RbrBAYkBLhFku5zLSiCIqhVCcaHV9XDHlPBqJMwp544gkNANeUPffcy9f7+mwFcFU2+VlNwijhIgHoz9fqUc6uEo1GjBjhVR8c52wwPMCfNurubVyxBQhfFzR8D4aVJ7avIEBZSaEtuPkJR748NCgWMR7BrBXDVMzCwEJ4tjWrT3//+9/L0GFDvWJFOr47wrYktucxQw7NycvAh7EEDnwYEx7BCCHORoEURs6rYKRwBoGD/uAMbsTTRsx2Q394MZTqUI5XrVpZzjz9DBkui8suO+9i5RYeZha5qwZgbufCYN1rrz198Jzb3Fhl4xs8uyo92+9QAhlgwId2w1HX7EC847b1G7qBJwo2/MsKyJ/+9Kdy5JFH+pY6+BKDnPTkpR4Yx9SPtrLSKUf5uBQ04EL6xAVfT5/8Rr6MTxj1NPAQZaKY89v8rLQ8aRdWvf76l7+Wf3v3v5k3aUPVslI4Y3tgwKO+UefkeRwGPniQj3p/+MMfLvvvv7/LxBFHHbwFRuXCs1mn5FXgUw5hxEW7x6pBfxlOvWRAs0JCOKuLp51yqg3gz3/uczZ+4GvK4YIHaACfch6JCYr169bqdyfPSPN9EL7S3kf9fMXyJeUff/9z+cPv/6eMHjWk7L7bXBm3w0rvXtCrufTsgSHVWXwZh37ZwkWeUSOGlkED+9tQYaWu4oZoG/VJfIShxjDrHYO/Wgg9wkqQKukwfA7MhGV7+7dd0CkVI+f1P2BFuFMpD/W24qisxKPI5Jap7C8qTpGVoeJ88Bv6Tcqq8C4EZzSiTRwGDoYdxpcnQxRGubQhRomTKqPrIhxcRxdcd4k35YfRhQt6RJ158ru9M1wyylXZjAMOWIZnusV4ZTpX6ZVT/2eucKQLflbN5G3Iqd2SDsQZD8XlRQyuq8J4T/5GHuuFQtqKoNygS6MP453I6SQDbQCHIYEBQlHcuhXGCDKAd+gR4NuA48BFYb6lizTOQ13C8KQOlM+5Qz5eSp9klZ868m2eCRMmlkcffUL+UcnsHUovzl15ogB+5QKAoGkbj8rBK7G1DXyifsg+0xkaKIqUhPfqGauwTluhnTTI9uWdZ7ZphuNx0DdlYYbhMr0L03tr9dP0reDbANFPeB98vCKhcOKCpqK8aES/ohzoYnDKB5yYgIxxwdtYMy7L0RtdMAxs/ZTjafhVAHlJC5zIE/F+ylMm8okJypgMIDRgQ3fytKXn2ahoPJwuwpKO+Ttd/XcdB9Lnb1w9b3sY6TJ9+7rgeK/Dw9Vh1l2EkT5+d+Q6ypcu4VJevrdPj/x5TVj73/xVYe1hJOy6q6ftyHUU31FY0qneZnXfno64DCM+89Vd+9+44I/qR+WyDFy9nPp7R/H/N25bcOiXjCWM95SJvtL08Y998mhmUPproD3nvLP9PZJxE8b5GsuWTbJcWjbaiiczjUwnxth48+GHC2SncvLJJ9kYQDllnzYH0Pbffz8T4pJLLnJavk3Ro1dPMBO8zRr4+3hJ+TQplPvtf4CvwkWRSOUXIYLyOG369HLV1VeV+U89VfhoHso524n4Gvruu+9e/ibFmAFpwMCBnvUFR4QLCjFEYJUFYcCM6pIlS2xksNpAg3IQPi0zNZGVpdmzt/M3OM4779xy7733+eN/KLiskuA4T0JeC1rBh5h6cVn4UB6iQa3sy1M+RhAXArDXnm+wcAsYYcrqsk0s/aMuKN4cMuzbp69pRxko63xEkPpjGFFHYFNPVjDSmKP+KPc4jB5/bV/h1JMPJ3LrlfGr6sK99mlw5sAMUuDPwJxKrMsTHlx7jBDl6+z33/9Aeejhh8oOGsxixr2zjRVub3pWBisH0/MjgcRx5oev2d977702OlgtwmABXxhy7733Ns25cYsbvoiPlZbY5oRSyRkRVmXAC17rq/qPHjW6nHbqqWWhDFA+8NlD+ZbK6EgDBWUcvpohmOeec46UyhHl1ZdfLntLAYe+m6pBIwcPt53qbKLIgTthbeFymS49q1a0AVttFr66yKuAh6t/0F9QxtesXaO6RF3d4soDTgFLg7wcdcRRhutb0T55CM87Pngt2otnpgMuT/iTMH6ThrIIIw4FHprQZkuXLi3nnnuezx29613vdjuzxY/Zf+oE7gy49Ef4ImgUeOIEWmFbvE3tRz/6kbd5sn0SnCiPssEjDRGe4ECbEp50TNz5jcfRf4DBTWpclNBL8oOtemecdrq3mn3j61/3ds+VK1nNZCYYI6Kr6ibFUSjCe5x3YWvfhg2sQnYvLRvXy8DoVF55ZYGMkd+Jb84Q/wwo+++3e5k6eYK3aG1uaZZ86q5+hYHJqiTb37ilbmNZtWKZV5EHDxogRTAUCm4ogkYoFXg6V/Sl9FK6UC5IT92onuucCkgEpUJNGHIkPLSmL0KnBh96G5Dog0/65tOXDlRtpmjnDlmkclCscvZckFGGgo/CW3k3SmBUKfTq9yrOzu0DTno6mdODV4VPJrRr9A9Xm7yVrzvqbGPL75GfNK6nfief4xIejrAwRlQHpwcH6Ef/SBjgFmjiqpzxvx7Aog1Ja3gqy9uYRItIZ0CuM7xPfNLcMPTnPuMywL2qH7D1C/hWjBMBuaiDkrh9lbeV7VuxdSsMExRw1VlxxAM1YFV5+dPTBo8ivepl8OSJdjQCxo4tW3H1O7IHox2Zyxjjbbn642ZMbth84MH7Pd4NHjxU6buX5g1MWHGDm0sPeKYT5UBbyiA42gi6OFzpeAdHG62KE1GdFLqBd3pogz4RNHEl2t7x2SY8k+6BQ8BTjAmjVmsLc17+/Kxu39KT/iqsAo48v5XE+YjH64fxCoOespmkQueRYUQdVb7rUNUPAFDZZRlgAEplmDjzDTSr0pHfae0IMxjjxLYxnq4LVVO6qFbU046oKh6XwcBOvPC4rWiyjbD8XXf1tNtK095lnnT5G5zSASdhhg/urufN+G25xCVh1N+3ysdrLfw18ZXLkG2l+VfDcK8X1lFc3dXT/TN6k6YOj/ds+6RxhpMM3xHd6i7jedbj2/+uu4RV9//MtU9n+eB+oH6mvmLd5f3v/cDRDDwcyF246NVywYXnlSmTJ5VBGnjZg8k95yxRk4EOjhKCgFsvzyoFxsi1113ng73MTLJHHYG1yy47uwBWHlCC+D5Gzx69fEAb4cgA/thjj5dDDj2s9LCynAwrRFUWM69cATxXCiznWJ555hnhNdlKKfA4RM02LwwOFHyUXgwizp2skJEEDLZzYQQwO89ZAg5kbz97ts+1rFu7VspHLxtczIb67IgK57sWu+22uxTuR8pVV13jVYVB3O7FcvYGDR7VIMSAgbDh8Dm0YXDKgSsbOAUIhgSKG2duUKRQ+EjLTBLpORfjvBpgUChQlr2SooLi2w6dZSid748UcjiceGjgDu8yYiWHMLYEQQ/KYLsUCj97hn0pwEYGKFYauKY0zg1g9FAOg00I4YqJ9YdSunDhq1YIEaax7SYUTm5U4swKgpND6sDgBjOMi7PPPsc8wrYtjE3Sgw952PqFMky7AAvjATxUqml/6aWXKX6ZZ+2hHXTJ2X5/x0Q8CJ7AROnsK1qMGzveW/U4Q8BHNPv26+t84OYVOtWbvKzK3CBeXbJosbcJgl+r0jAAJf9B01DEGsKUuuFxpKHN8A26xew8iuRNN95sA/Rtb3ub47n5Ka7cjjM2Vpz0FysrKEWNJ440vFMOdcRRF3zimPHkg+9oY/KlIx+e+HzCC1kW6XFc88w2ws9//gs2XAiHvtA6VkliECac8nKrCmHAwS8SLTkDhkLzgQ98oI23oUXkizKBh0vcSUc5tG3ACjpn/VBo2K6FksCKztPznyqnnHSSL9v4+c9+VubssKONZGTSatUNnqYNWIFidY22BiYrJQP695VsWC+4G8sLzz9dfvubX5arr7yq7L7bdmXPPXYqY8eMUB8Uf8tgYUUEuUfzs3LKR+lQfzCK+eL7ehmY3EKI8sDqJs4GCXRWmNC3XMglaejg+pmfxFeomVaWo66Eky4nG5L2hNELSYfjiWyIJ8odSppgKI6tVDgbPyoXOPQR5CHGidU2yStuYeJjiyBpQ0p8ThhtBN9TB8Lo+xRr+VJzahkhEjhlP6EuuMRTb6YBrvFU+fI8wwf8TEtfICxd8ggwedbjshyH8+co6AJNAxd/94Owil7kaODXgEdQyrwIV7nV0/kUD68HP4fxD0/X6ZLjRuTX/yjgeiEM3iUvLsvnSfnu02rn1i1M/MVVv3mwnVb1agdjDPmNj2AqHChW6qv249skXg4QTBtpSsB2addD4ZRFeE/JSS6yiRsvY9sVfY+JFCaT7rzrzvLgQ4+UyVOmlSHDmPzCEINO0C9wpoykUfIBwU4j2jPhaDoJtzTkQA2XMgnakQafdE3He7ZNpklam99qdOed9qVNXFfhRRi/6ZvgBq1497Y705H2BA74Kpb6qL1IE/RUv8IrDpqBH+0duFRjg3yrsqahgXNZ5KnwB7QLk6c/Z53qZQdMJp7CCKHvdkOGAb/qD5RFOdQkIERrtDkC/TP6Y+KBT9foFxEGKoFOpkvIDUfZiXPd1cOynI7CAu7Wv9vDIwycG3i81rUP31b5DVi1NFVY+3Lbuywh4dXhZnj9iesoDLettO19hqfrKAyXOPDEZ/5Ml2HZ9nWX6eA3XL0++PyNy/d6WEfwOnIJL93r5WufFmeZoD5HePb3po/+x0ePRmFCuHKV7suvvCjl+XopjbPLiBHDykVS5lEQUEyZvaajcmsPAxhK4MSJE8sBBxxQnnv+uXLqKScXvty9w47bW+ihhOZZgw3NG8q48ROMiFBTeZu99WLIsOEemEHOQkHIUR5KEooFCvg+UnRRVtesXu0DxAyGIM+ZErYKnXPOOWXxokVl9KhRVvBTMU8iT50ytcydO7ecftppNm7GjRtrYcMMKFs6JGI8eCMkmJ3niuG999633HrL7YJ9voyHmJE3fiqXgZzZLK8mSYAkU1AeRZrwekE5QCFmuxVGCQo5Bg/4EYcQd1r9Qxk0zsIGGjPDCzxgY0RBH660xUjhFisa0EJf6YGxBiOrMlaoWz65qSuVfhwwnU958DFrFoKTMriFJYyP1sItZn//+998/oJD4tQDmCh9zLST9/wLLvQBdc4ioCzBI1xAcOKJJ0rpn27c2Y5GGcSxVevcc8/xKhY3skFTZqECp87eZsXVyRg4GCmEQytow1f4PXMt3iAffLR29Rq153h/5O+EE08qU6dP9fdYGDDSiCIvwn+SePWeu+4p85+a77Mqb3rzm0sXtSGrB9Az6ISSFzilS1pF+zY6LrjR6WkjGz7iPVa1Xn11YTniiCNssMJTKM+kwZPfA5Bwow6pFEF7fAxWDZ7iye8sN+lBGPHAwWVa4minrFMaCRil0B849K2HHnrI/ebr3/yGr4v2ICxc4E36Qhv/VHXHyIT+G/QkDW3Adrjf/u4Yf4Pk61//LxvSlA9Oa/29mejH5CWc+mW9UcJjZjuEEXGs6AGfgbmnaDlI/EH8ujVryx9k+Nxzz93ll7/4RdluxkzXjzYGdhjaYRQCKyYamkVn0QxDvxOD/5byxOMPlx/94LvloQfuL9vNnFhmbzdNfDtC/YYZSr7tUe09V5tyayCKoidkpByi7Pu2N419GMPwFOe7iKeOXLIQWyvEJxUe0Bq86IOhGND+oYSTjjh4pGpa0aM2wKD0ECFvpYkgvSe/kIR08GrwBryJAoPMoGc0wpBvvAMztq/wU+2tNsGgoUzixXnmTeD5PAPp7ILvo07Bm05HlBLBO+CCp50Dn1AsceBDEOGkIRyDDr500kjeRjOc+7fSJv/jkzb5W5U0H5GjzkupHOunfeJPfPymLNKEoU88ccCLrU/QUTAVFumi3pEu20f0UNsxFpEmDCvyVP1WPsoLnMgbddKbfhPPtkBWScQR0W4UqnLiLEiEkZ7f8Ir7jcrkyXjB9kESUIOgtBwZqjDOhfEnzDxOwYdUkjbCpSHPOSxu27r++hvKmHETvHrS1NRV41tPw0F2sDINaOjAxCB4IB9MNDnqmHWmfjhoS1+kf+DdFwwxPaiGMkk+6oVLHqC9eSc8eDTi0pvOCqcPunynV70rHvR2KP2xWoQDf/oweIC7+6nyggq4w0PQ1WUFCnbwN4oT+Vye2huXeLnOFU7pEjc86TpKS3JuB/QhfHlw8C2S/gsYGF44cEC+2eiVI44xDTwj/dZ/8GH0ZSWWD2M50vI/HhyAU3cuUz5xTdc+nLzB1404XNYNVw/DZX5oETAICxptq7z06ephwAVW3bWl17+MT/jty+HJhFKGZTj58neG4Xiv58e93nv9d0eO+KRFe5c0wxHP7/QZhgefeng+cREeMjXT4vI9YeDT1cMy/J/F49qHtX/PZx0/ftOv8j37V9NHPvzho/nOBQdxub1qmpS6yy+/zL85YHraKaf4y9ooyZxzoJOglHqFwEK9+HD81CmT/Z2K666/1mc5mE0k3cyZM6RETymnnnpaefnll8uIkXwTZBAUM0KgyCFVBbirwOgMwp5VEKIID85gcMPTVcIDxZ7VmR5SjHAoSIe84Q3e0sHNPxgP7txVYwMTBWrggAFl1112KTfeeH258oorvBo0UPVViSp5ixS5VdIpNFAo7fLlK4VHp3Lkke+SctK9/O1vf7fCNGnCRBGOZVYIrkFdDc5BdIk0480gGwqHBBZ1EMOzXI7ywhY3DhTvsceerg+Ng+IUjUHHiPMGDHA0DLRDoFMuxgarUK+++qq3R2EksJWreR3bgWJGmjzQgie4oFRSFwZtNXnQogOfA7NenS+VHBiEDkPb8/2U+A7JMMPnhivSstrx8suvlKuuuqrsvPPONlQIx5jg0DNngvbeey8bJdSPsjhjwc1oGGkYJijNKHjQjXouWbrUBgMrX6xwgQPKMI50zBxx9gZaI8AZYDnMP3X6NJ8hueKqK32Wg5vBOMtBuVwhS9lsXxspBfqJx59we1D+CG7oqlalwJ0n9U/lCp8uaZaCLtKmOhBfJeUjfuzRpl7cuoXiEIpnDtRuDcGIFYxsbxzlR1tEOVk2T9LUBRjPzMd74pS/aT8MAHiKcJQC6oRh8txzz5W//vWv5V3vfpfPd7k/V4oKbQUs6JsOA4OtgOxD56OdwKXdOVc0eMjQ8rWvfc31Yosaq5MYDFl+1iFx43caD3j6ALxKuRgB4DF86DAbJMTxtfZjfvc7lfdS+d1vf+NJDgxA8qBsuJ0MuJhPoI6v8N6sequPckB9zapl5aEH7ynH/PaX5fnn5ksO7OjzI8OGs+2zu68EBr2NKo9rfqkM/dxXJot+AI1ZdwqKc2BcyvHKK6+WF198qSxZtlztLKO0R6/SXX0QXqbfMXETM6xqN3kA8Z0kwqM/IOsiHAdt4BN+If84qEs6jCSehIMD7/6t96BnKtjisfRy1B9ZGDAJD+XLL5VnMor4mJFNGRyrLPCA8yssXSoRFE7dWJligolmpj7UPRT0Rh8iHHqEERK/USQjj6EaZvIwHh7G54QJYfAUHmc4whkYgV+kt2+jT6OuftWTuppObbWKp+lnZKrwKh24mn7Kj5LnAonW02GQQr8pS5hHnPKQD29aGWbIkoiLtmIlhJvduECBeHCODwQaiNM5v/LBD4RDf2hAecA3XP+v38AEGydUIL+UT4OU4KAYk69S3NUWGG/de/S0PCdu1JixGmOvVa7OGmOmWYbxLSw+MMqqjiFitOmP1UvGNVE56gVQlRs0x/Ee2MVtcLGt0O2W9a/yOHWVt5F/6zB8WzlybU/9UZdMQ7l46EbfSl50lJ1yWLFXAGG0UZWvjWfk4e2ULcDAKGjvCAJ28Ai4ERqw6o44w3A6QqIcyoPnveWSdjXObVzkNGmUZOnkj7zV+CM8jbOc01c+fwePNFzSLRzp+N0Iy7y4+nu6rfPD/43+al6Vy/fMz7Pu604h1VsDdj1d0HXrMjuCU3cRB2fke8PVy4in/lNQ/q6XxXu9TnVYjfyvDUvX/ve/4jqqa3vXUdi28tXHrW3hQ97Mz7MtbwfptwXjn7k6zLpvc22v6hOf/tRRR3NguHsPPoi4zvv2+Vje6aef7pUKDgTzDZJnn3nWij7bY1g1QdlSd/Rgg4LA1V4oqSgNF194kZSAh/yb2WNmUvmwH9s8UIBGSxFkK1LIBjGwBCcKuC1/OX6jqCMoERhsf0ERQfHlq/Ao9xg6bK2ibLaQzJ69vZVdVmU4FI5SG4Ncp8LH/FB4WWWZu/NO5dnnninnnHu2P2w3ctRQ467mkBCO26169ULx4sOGm/1hR853nHHGGQrrUrbfYbZnihgYWBbmmkW1fEXg9JVT/aAPAyvbZ9i+teuuu1mxQ+CxQoXihsEHngzUKHQpwBhAUCIxTFgBQunnI5bznnyy7LnHHh4YKJcVCxQdhDN1xuf5F8pPBkhBEbgyyIZQAYcsv7uMMBiT+hE3btx4f4SQr7OzRQfDB/jUjTKhM8YHRgbx0Jm2ZUWHg+3A5bIDYIEfyi0e/sIoYKWNGTvqS71pu7322sfnE8Ahz5DAG+DFgJbXTUPqUE5bfE4HYwTD9NnnnrXhyqUACHn4WDV3e2GYXHvNtb5qGWNkj732NHxoQL0oM8RZrF6AF7jjcUm/9OBDPvgcWh9/3AkySh7z9sOZ280U3PjAZQxI4J8CIAZZ6BNw0qgNxY0nfENcpGvgkLDah2V+8qAExAx+1AseAh6GHbSnjTiUXldSaFTgKbvfo0/EddQrVyz32S/4k48jnnjiSf79mc/8p4yHDTYgOOPESmmuyKRPPHmn/uGCdj3VjuDLJAhGBTOGbKskLQLihz/4gb/38qMf/dBXW4Mnbc45OOpD27PFivpi1HC7FofUO5UWX/fLV9ovvODs8tv/+VlZt2Z52X/f3cvAAb3K+HEjRReUPowx0Ro+8nYsKYC0ifDFyKV9kHNBn2J68tHTWJ3p6rNxEqNlxYrVZfmKlXrnrFe/whmXDRu45a63YMBTKqWqO/KNOgfM6IvxvwYE/U+ZbM1CBjL5QfrYBxMGC/FCz+2UBg5/KLJg63Dlh/d9HbvkDCsfyNJQboPn/KV+PWkHjBD4N9sMl7wVjpLDE4384vA0M/BhlITMok60cbzH+JAKHuWAG/UMHg6Fj2fwRuR3uxqfuDgEB775xJMWY9985Rjitjbcs5z4RSp+B67hYgA27rQF4cKDaqfSHDjTqhWUCk/PRMMb5FFU24xrlS7w5NnwGCQo9bigF6segq929dXYLitwoq0CUhgkrHBZPnkmn/oHHr79Tb9JBx1zW5XrFaEO53eXLoxbrKzGakkc3Fc4t9qpfLZYr1qzVmPoZV6p5mOL9Mse4vlW0cfjA3JXDlwE1O1nPKAz5ZoG6YKXfPOX5GC0FX/EkD1kDy5xrrv67ywjffJoQIt0biX6hnk8eBeZkO8URl7zot4xBpjYsiFAH9ITHYe2ZcK1Re1j3hat8XXDhFfajLS0VP5FZPVQIgw/9wnzOf07cdUT+gkfnoWLcxRuw0T40/7uf1uD9O+kFb5ulKRro42e+d7eNcJ5bg2jo/eOYGUcz47ecfV3XPvfWbHXhLdzWXbCT/96juitMd7ateWv0jktQZXnN/xUD3dfI5/LJ6Lh/hk+Hbl6nvb0rf/OdPX0vLfPg6unMV/rZz2s7v5vwyl/W2nrjjQd+Tbsk8h6Nn3wA+87unefXu58EJyOh8LCDNh1Ut6OfPvby7577+t98lwbyn59PkbXpVtuwVBHltBBUUDQ8hX4OXPmlDvvuLPcddfdVozmz3+6HH/8CZ6dfunll321b27DSuUZYSsc3YGT0DEwsC98nZeYMQ44QP2yFPPzzztfyk8owBgTKEQosgsXLpJQvdRCkBuhaBQUW5ag165bI+V1SHnrW99SXnjh+XL++eeWESOHexUCQ4FS+Z4HB/EhEMoks6K7CS7L12effaZnjVnpwTDzkmprQ7DiILSf8giMVFYpH6OE7WYIdOroekvx4EvrgEAQcjMTNEgFgQhoi9KH8cJMNDdyocxPmjTRMHDMaKEkkNcGheAigAOTcKQNJmXQizCMPQohLUYgT89Qe4AsVvZZscAoW6MBiyt9URi4tYyl54z/xz/+4bbAKCWe1RLK4cN2s2ZtZ5qhOIIb7fLCCy94Kx3XUDNooOza+FJb9hKtMQ4JAzdm6KEFW2pyHz/GD/BbNkngQyOVye0xc+fuVC6WMQSvcWaEsyQMPgw8G9ZvKP1lyF5z9TVliPDmBrnZqg/v0A14OeDRtvzOdsIRl/FOo3f4G7yZiaTNLtWAvssuu/rDjxhJ3gIkWuICfrQp7UJ+BcWgpfcsx4Nm9TvDyJv4paJGHGG4xAdHmHmgigc/8MSIxWhnxY0vreMwKMAbMKRHCcNH3jirFIpsGBXLli4vf/7Tn2WkrCxf+uKXraQw06oo56Mc0tF28Dlw6njigMVvwlkJYSUTwzq3bEEPGvX3xx5ruXPsMceYr1CQQIpto5ZXekfRw0BFmeCKbFYHuks2LV3yalm7Zpn6+JnlH3//Yxk2tF/ZZ+9dy7ixw8QDnGmTIdoVI4MVkQ02bOhDvdWvmThhxZCuw2qJZ6BtHMj4lALH1hZIjULXqrr06t1XsrNrWbFytQzd1cK/VbB6SEb0dZ5QytWfXXcEMUanFEIBIY4wr4ZAE9pBXq+Cj9IDxUhH+mwno9b2H/BQduMWJhTkMD4wTDC0TE+loT3SKEEOuF2igIqncoU00pAeY8VyTrimUUX7psHhrZfy4IUzf8sFv0SfcXrSqKzkS5Rnvr/iLUSVQl93lG9aKS9xUWb0kwwHL9dBZfGkTgqyC+Mj6FxVUQ5cog+H8l6F8ttjDf1H4aCnyIAHntUgSqzT4CKz+4rTBs3In57fxBNMmsAJ/GkvDLBNKrbFLWinsvxu2gQfAAfZFYoz40VcIAHtgYdRkmWlsRsOWGpX9S/GMejCN5TgbUGyEUbYOsnZjZKhyK+ePXuXCRMnS86v87ejuEp+5PDhnjAMw1b8gXGh3+RjyyLjR7ZxtEHVjvpNGI66h2uEgRyv+TPDeeJdH8HK+lBGlkNYhit1RZtqG6P+8U4BaTD53Jbo7fyKMc5Ky8RGV9GswR/Exg/4xjSmPOpEeY5W2YJPKihMWXV8yA8aaTTSrxr1gc8jPfFpkJinhCsQoLUNowqPrHM6lyWEszQXVnOZlmc9H679bxz0S9QbdejYZXw9XYcwa2GvB9PJ5LeVhvCExXumy3fiMqy9I855txFfh/d6rn2arfLxzl897P+B2xb9Oiqjfdq6d198HbTq9Ks/870jt624enj799eDp8i2+Hw27brz3KOZDQXBUCK4wWljmb3dbL13KZdcdGk5+KA3eNsRZwxuuulmK43Tpk+rFAOEUCcr3QgtYGEs7Dx3l/LUU/PL1Vdf69uU9tpzL9/ChYLESgnnIkCoWQoNxEMpobOF0I4BkXg6ZQi/jd6yxQCGUcNhaGbiUYpZiSEPStfcuTtbqSaOlYWpU6cYZuydZm/8em8F2WffvV0mH19DMePbKcwOUS7KNh/fw0GnVatWlOlScLme9LTTTvPhYPbd8iVctm+BIwNmNHII0mwGFH34hjwYdZxt4ZA+M66kQ8nmifIKHJRrhFLkZdCOFSOUJuCzUgGtuWKYG8jYDkW+3MIFff27gk97JuNaEfHAxS/C4kwCeUlL2yFELUgrYcU7hiCwL7vsMtN/xx3mGCb4gQtbuzACUHgxujCcwAPD6b777vUZJQxV4Ifx2uqzJZwTgvZcTckAwIAJHVlVog1oP58xEM7s66e9cNSDekNT9k2j+C1bvsz1oAzOFh1/3PFWMsez3Ue4YNhCBpTmx0U7VpzYNtizVy/fBgbP4CjfM9OVS9rxJC49NMajJPCbZAw0GMT7739AOfTQQ0275g3rhTuDfiUkRHOe6VEsSMc7uPHM39SFp/lJPnEgHkccYTzxtEfwTGzvyPTAJQxD8KSTTiqf/vSnbRhy9iS24sWBTuib/S8VMvOi6sY7BuA555zr29W+8pWv2DBcsXKVeSiVTdLhMfTBE7jAVNBW9cDzrsKdj3R9JFeAs3L5Cn8Y8e677y4//+nPyoTxEwQrtvEAkycOXuJQOgolN2X16ctZLc6SbVRd55ff//5/ZCReVHbYcUrZfvbUMnb0UMmIbmVj82rVixvGZFx02mzFvXmd8lWzmShyKCPIN7Zo8tV2FAjCRHX10Rbxpfqr3jdvUd+VXthJCna37j3FRy1lyZLlStdUhg0bbpqhHMGj8CO8TB28bUowoQF9inZDGQ1awVvCQTIIA4N3FFie1FXkUj4oENunaD9l8m/EMfF+Z2VF6fAohjY29Ecd4V2eNo70BBxtAK+AE0ordYbGYYCAQyhpgtjmSUMQbZht69nyalzwb2v5SlPxZvIWuCCf+NZS8m9HfGw+kQPn/I0PXARaeciHy34ZLuppTEVbxbrcNEjwsXqRNFc/VhocOIKD08sxtuHq5UccsPjdKJ/wxAOYYdQopcqI9EonY4L23Sg5x5Yt+p638YKs8ttgFb1DblDXwCvLBS5wfFhef8zYWzmPgoxv8kWsAsVYxId3jS9/4tkNm7bIyG/xtfys7nHAnZse6eO3aKzfdZddy5BBsd0YuejxWnRpkeG9SYwPBSANOLjd5Xnnj7Jx1MWrX4xxhFV1AEfo5veaxyUfwAO4jAN34vCmhdNWir7zEhbw4dmGESB6klrkadE7W7WRHV3Zil3Bhs9djqDQ9/GGLzzwWZ5eAocK93TO287jEufka8Op4jHwXBdB7oIMER/wXZVov0qvqP7Ih9erPflhl46c08klDh0541EBa4Ndc4ZPmgoG70n3dP8MfrqO0hEEH+Lq5aQjLH39d921/41LOH5W0dvKl2nbx3eEL4506f3b/2/bbQtOun+13HT1eN7r+NR9W/9okzmvxbSePuM7Cqu7jsJwrxfePm6rOiqu/pu0TWXzpqN3kqKMws82JgwSFJX+/QeUEcNHlRtvuKk89uhj5S1HvKW8/W1vl4K+0srn2PFjfQWrP7Zk5aObOmmTr97t16e/ZxS5QWnJkqXlvPPO8xeX33HkO8qBBx1YtttuZlm4eKGVV2bfrciLiDgQpOMyQEYnllBqhchNXrUALwZOlNzVUl6Z0WEGlW1EhJOPrUPM1HNdMdtV+M4JW0OYOcQguf2OWwuH3cFpypSp5ZhjjjXenNVgxYVVFgYu9pVznShf/wbuRCnPo0aOKqecfGp54fkXVeak6m73UBLBlZk/HDSxIBZ9wJ1VAbad7bXX3t72giLHgO/tFcqfyoXrX+v4CCcUm9WrpEhJgNFG0O2Wm29yOr7HAgPGbD1KUgxezPTyG0HtAU1PfqOY4IJZUMLDoAEPDAQGQAZHehs4cWgd5ZWPVjLDzpfvoRMrXQhN8iI4UexpZ77ezlfdCac9uNmFb5ewnYmVizTGoDNGxRVXXOmLEjAomV2HbhheKLwYPChy0IQBEd67447b/bV6DNu4oazJM30oweTnmmBWbjBsrr7qqjJ3xzmlv+rAl+yhF7Nk4HbLrbcVPvi5dNlS45udmLok3eqdhXBwwxOe7YMxQ7uk8XnRRRf7gD/GGfiwdTBXnSKP6K6/LA8a1nmed9qSZyhwMfCFghODlAcqhZGfPDwzDe/ky7w8aQfOc/3+97/35RLckAYMJgHgF9KhFGX/iW1DgRuOeHiYfs+X9z/72c+pXUcpvYwm4U3ZwetxY1fsN+f7NHE1d3ocj6wL46F5XS+sYBLGxQWc+WKL2TG//Z23kJCTtqefhExoKuulzKFootRxXW/vPmy9XCM8t5Qn5z1Sfv2rn5T58x8ts2dNkpI1XH24Z+nXt7sMDw7AC0+l28whYzUJH25FXsWVnChCogEGMjjSbsIxVzSQc9GGMiJ79FK56h9r1pf16jtMxrBq4puLsFQkt/r07uO+yKxsKHPwEFtKWE1h26TivFogepvHMFZoX3k96Y96iTD4SNQQOqqDyWmY0BCPcouMg7AovPBqyBTyp1FdKV7y0BujpK095LLdYyaedG4mP2P2N8JwXkECjjz5oAtxvGNomE56D14PRdL1kQMnK7HMCSuONiUeR/mJXzp+Ays9cbSP20UwyZv1irRVRmEf767FVr+BE4eigYPBFeVmXJZDGE/XUGG0mSE4Lf2DtA25GvXlKV899ZCLsiNptGN39TtW+pBzJIEHbEyQVv+nUUpRiQfP6AfIszhXqBKiTApQPIaAEgu+xqNAU7DAW4XC1grrhDHIdi6Fi4zChzbjQ77Nniji1suXFrzkbdOcJ2RlcCN8oTRbeK/GtnBRbxz4tdFG+NBOsYU1ZCu4B0Ggwda0TEe69Flv6pe+LawqEwcvgEfG8Zuy+A34RgmCAR7yXZWdLpPGkXWRqgycVwd5Jz9w+DO8KCtShavjhwf3lMMZtlU6tZ9lDOUKHHzCd8cwSgijUPMC72StCqMvJw6Wnwmv5rfl2qehPvX07d/zd/snrh7WkU8XtNraBf7kbbRfOuIyP7Rr7+qwO3JJG7/L1/F5vbwdxbUPew2s11atrex/xXUEv+7aw2r/O/HJfO3fwygJ1z5N/k7XUVh793rx9bh8b5++rV1q9ch30tLeTZ1atxzNoMK2HPpHkwZIlODOnRCWPcvokaOtbKJ0seqAMfCSFPvzzj/fyj9f+GY/KspMs89j9JaiIAGkMGye2bO2L8uWLy/33XefDQdud0JhZOabPdtCJQYXCWMElwdzIZfCBMWHNGxdYv80SiCMjHLAdcGsGFx/3XWeeWf2F4WOrUIo0Qy4J5xwgpSljVIUp6rCpdx0840yQn7nVRtWR6ZMnq73ceWMM88sT82f7+9u0JCkZX861/auWLHMcKHL+PETy4Txk8uZZ5zt1Zrd9tjNdQHX7GAoA+kRjAjeRx55pDzwwANl3333M10RmuBHmzFrhsKAUkfDxP5ThGzMMHEOIldPWK0ZIAUchYeZ5OnTp5bBQwbbwAEHlHfoRJt6ptdKRyigVjaRbMY1z0yk4A7FBIPgscceLcuXr/AqFF/JRslk9nj6tBn+1gjb0FjpwuBAoaNNMDYwNFihIpyD+Lg4PzS4XHnlld7eRRtRLukZ6G6VcUB+DB3wgGbQIM8loDRYgRa+S5cusWGHZ8vP2HHjbZCYnkrLNj22a6mCZXu1/3PPPivj8TnRaJrbmnLgJ84BcIB/hYwaDtXD09wERv0pn/JiUAuF3W1Si+M3uOI5dM9vFS8jZL2NNlaO4MfFSxabrmGUROc03EoxTFj4FL6EtS+fcoO/AgYu80BLHGkTHn0x4cEX5GeFD/q/853vdDtBC9dB+d0eykM+jBNgAAuHcoMhx9XbfGPmG9/4huTANPWN+AAkCgxbK8GPNqWv4RhgMUyAlXhHvRBA4B78zKBK38Yg2ixev+Tii72i+Otf/sqrXPA/dQAEWzzBldUL6su13ihsffv2KmvXrBKyLeKNa8qf/nhMWbF8UZm13RTJn6kySrurxI0qiy1bGANsa1qPLibjJrbeMesZ3/igj4h2KhC60YfMA/Ks2MJrm2V0YMCrGT3LzIwxK6Y9e/UpfeQxbggDP/BlIoH6ofSyVYytYDb+VJ8sV91WfKG+arqjgEEnVqrgP5PKTyu68hkW51X4gZxRnCKY+YXW9a2D/GYVFrohA2gT2szKeMU7EZe8BA7B+1FY8Di+8R5tySPbmfYlH7xFOfE7YCCDHA44uZjE6aY6Br86XTuXuOFIQ37KtVeYQTtv4hZhOPqe450yfODZSEP9Y7Uk4oK2EUm5YQyiODqoigsf71X9Ksc7OCYcosADbyB8g8RbroL3MRrYsoP8Yoyh/4Cvt/PJu/7iQ96BayWVvHqHT3yNMG3o8dZYOV4BFGz+c7hxlBcapGX8YBtipy7d1QfgExlI3TgvyK1b3GDZyxMPN914k8K6SNZOKD16ysC2Id21bJDcVYsIZHjAJz2CL+T00/1cv7MtwDvkU7RKGEqRN/KHy9/0QWiQMFOutfGF0gQ/EBr5+Y2YgUMoH9pGl2ZyAZkaEzcinJqDC1PC+HH5xpFdGxgpARN6AYM0eMLNfUqf+dr7DOeZONWd0wkPtq8ba+FlfmBChLyCT5rMp+Yybq6rZWi82wht58jXkWsfHr+3xgtXT9cRLMLSp3u9dK/nUmdKV6dT5nWda+F1l7yR8e3LJDTDtgpvl2dbrh5Xh9Pmq7htuQ7zdODrrv1vXEf1b5+3o3fzaeUyrJ6uvauXs60yt+Xax3WUto7Dtt6bPv+5LxzNNzCGSYka5m1QbN+KWXeQmjxxUpkiY4SrYVld4H233XcrL770omeFORTP7UZ0FIQN1+TGUjT7stXxxXTjZLxceeVV5VEpu3N23FFKTC9fk8p+ZW6isoCt8IcMoRyFgoBS4tlDx7RaQWLmkTowWOy6y86FW6Yuv/xyf0QRgwRFolkKEQepUXxPPilWTDBUUHZvvulmGRory377HSDBVsqMGbPK8GHDfSXiE0887sPWKG7MnrI6gwLMk7MztBO3jfXr37+MGDmiTJmOUcbh21CeeCIsqY73S3vw6OTvK8yb95S/U7Jpg9JpAEKJ5vA8gw7VQ8mz0iWFhs5qplBFEcwekAQXRQZjjq0hfHfllVdfsVLtKxsl5CiYtkv6xvYMzoswAxy4ABfaUhYeIxFmoN1YMfrhD39oBXTGjJk+I7RqJSsSfHBygM/tMGPOgeZRMjj6KwwHTIxUcOOqWdJBI1ZgJkwYb7iXXnqpjRk+0El+zglwlofvZTB7D/wchEJJ4gajpqC/6sIKE1vCHnzw4TL/6WfUvrOUv6/rSz6ujE7HFsPtZ29fTj/9DA+wY8aM9dW30BOc+XI+H2qED/h2DXCD3KKPfA6e2WHAKXFzxzE9udI1jAiUVQ46n3zyqWXnnXeJszVcHV1rEzz5PchVdRSorcrAATv7H75eZsZRNu/ACENU+IrfwBm+Iw9KDitOnO265ZZby6c//ZnC5RBpkKAsA4utfgkPF7PkDN4M3KVcdull5t///u9v29ikLekflA1NV8sgAA6JGzSiXo0PJYI/cdSHCQV4jQF1oHiE1S0O8v7mf35jg+R73/meeQ88UaThX/jYZ43UbhSF8sYZiiZ7ymsp551zZjnmd78qrZvXyzCcVEaPHCwjoasNkbKFs2L0Nym1MmR69IyzQF1lpHo1UnXGqOKslOsunOnvnolVPZCJMVmTqyadbYxxIQbx1AtlpmtXGUAoQoLBZA3XQ3PuhgtE+H4ERhT0wNiAfmgbTDiwwkE9fXDZtHNTtNEO+gaf8Iw46L12HR/D5FsXm/RTeJO3UlYxckAf2OTx+RDhTt/Hw++cmQmFOSYp8MZd9MiVCCWzy/LByduF9FR0Iw5GV2pwRdn0LLnaPPKpDvLgAk7gyfiQs74YbBhQlM1vwxB8QOa5Ca/+YqRBC/05XuEC65Kz/iidvEPrUNqUxrXQU3GBjzP4H4RwmQpjdRyDgLEFeYvCT3wkpJ7pGzB4QsPwkRZ+hd9BjHfLYbVL2zu4qpzmdWvb0jIpR1neZgfMgrGhdlAcK23wZ+SlTG4mow/kREa0ofGq6uR3/bW1IXyqZO6fysgEpEYGJY1wHH2C8YexghsMBw8eVE455dQyWvJz2rQZMkq6S16wDZfr7kVf4ZqO8igpVpxCZuGsRBufaFPfREecwjDgTST+r9LXXcoMnFcwxTPwBmG5ioHBUCVxPYnjmbIXXIJXRCvB8+oivKfwzeo7GAP0h3TRx+Efto6z0qT66B1cGX9JD2DzFv+Mtko0HkrLr0RIzvjUfgdPwmMYjSHTCcEY4Zpo8x/0E6Q2kujpdqzBsatg18uo/67TNN95vpbW/A4f8SFvIszFtMFv5A/eqv/e2ut/hzeeW8Xx95r417qsC659eng/49JtnUZxejbkJ7SN9Dy3TvtaV8/X3qfTr+rtte718uPT1d9x7eM7ctuKz3Cerqt/J7xGnoivfrS5SBPhmX7rPNtyHcW1bxsc6dq8+1IjDNf0ox/+9OgXXnix3Hrb7WXuzjt71qaft10gVGQEbNpQxo4bXZ5+Zn658647/MHE3n16e988s8znn3NeGSEFediQwWIQFHc1gvr3RmZwVABda8CgwT7QzC1Nzz33rJS2nUrf3j29b7WnlFLOWJDWyooET+9eXO2pQVvCEQGN4GPgRdg1ddFA1yrhLdwkNjz4zRJOr7zyimdz2baF4cFHHDmPwKz12DFjyjlnn12ekSK7vwyRZUuWl7vvukeK/cgydepMl8WWm2lTp5fbb7m93HbLbTLGpqhOw6UQc/UwS9XspZUwlALUpDrussfOZdYOs4QXs7gNxkPA4MXuYaxUhsZ9993v+u6+624WcCgwrD5Ab841sGWO7T6bpfggiKkvy/rccoaiSfl8rXy1DIg1a9dZCe4tut144w2+5YxBCyHMwOX76zWg0XabN2+UgcK+5TDwEOB9+vQXHWP/MJ06znPEtjNmg9lSd8UVVxpfvvEyXIYdwhwGw8DAH3/cP6Tc9zc/eCVGdWfVhEsQ+BAXH0icOGmi8JTSpnxTp02R0XedvzXBdcx5fSurHRzcR3lmZQa+RGFNZZb8DGLgypeG+eLwuHETpGjf60ERI5k0Vh7kMD5R1MCHD4b1ltL8j+OPL9uL/wZqkMVoYrAZLWPrxptu8hfY+agY/MygJ/FXdaRoS8+kui/QvgjBUDw8MCoVXIiyRBZWSvhw5F4ysKAN/MIZJp6paDD4hWKUs24NwRjKRUMxIzwVRTyOMPKRBhph+ATPcQalu/Jz1fQG80FcFrC+/PnPfymf/ORRNhqBDyziMY4win07GcJT8NH/2FbEagCDJoYbht3XvvZfvlghDrVjWLCiglKrQV1lgw/UYEUg6BY0MkwGX4chDSR0RANu2OrVs0fpKSVHaoY/DnrB+ReWX//q12W7WbO9yoCChEK6SWVgQG3a1Kwwvoy/Vv2mU1mzannpJGPj6flPlBOO+6v8KWXGtJFlx9lTy+gRA0uf3hg+myTPepSBA/qqXBUuHKF97IcXjwgH6MFqJEYQ7Y7SwsoHRplXREQLf/hVfYPvLdE/MeRodPcb1Yt2hTcwolDaWDWhtvgVK1damRkgnuAWIwwGbjQiP0qIskpWRFsKNfNHcCATBaJnJxkKahfaNo0JFFJmWaGPyOy6UVpnySf6fqm+FM43WigPZRtZ49USAaAvcRmG+UoNCSwgUEfKhk8oC9lAOJ52p11JgGJF+4ZRQw6MHwx5Vj7CkApv8BUEeCr6EyMDRgO4eFKmyu8+oTIayg79kf6XA3yVToMM/O8D/qIXPBgwgY8hBK3AmTDqLBlVpbPRIgd8zhFl/kiv/IJBC0BXOkSsWtEnAzbwkKvx8cOQO2EJQBo9XVl+B+68gze/UThRRDFKQYMyWWmPfqz6oRsrPWcg05CJm6tQAKOu4A3NXH9DdYF+QiPoA4+jtNMtN+k/+JAtiRxU96SeympV2s5NbKdV/1V7w9vUJyavor5Dhg5xP7z40kt9XnP0qLE2zltbgE27VFuQ5DoLZ+qPcckTXJAAQe1wpMeHHMQArGSE6BR8AS9D+OBBxspQ/kNWMqamD1pT54pvlAecyEcWw1Eel28eDZyAgye+hclGyX0mNoNuSqX20H/qd6qT8vj7RZKTNu6BBizDE75Kl3wOAvAzL4lTOupMG2HwwLvIwJDp4j14gD4gWMiT3ILZVbLB/Oy2gA70O7ZpIjOinakD5YADjvpn/XAZ3t5lOE/6Wqye8Zs2ER1cT+DpP4Oq6i7v6iscz++Md/4qjdtZf4FG49n+PV3i+3/qoq2D73H1evkdnHgIftIm49vn6cglbetp6vS1i2L8DK/05KPPqt3g0239kR6eqX7Z40xfhbfHrV5uHY9MVw/jme3AXw3B8E7WQbh8W56qOB4U0R6fpE378HTbonHmcb839PCWxe95z/uPnjxlilcy6ADMuvNEIHJlJJ7ZSQ62P/jQg+WBBx/wBwCp8I477FSWLV4qhf+cMmjwICmhE9R9NIBL4WBwUwkquLOUxPW+bpDtGJdfdqmMhu5l+PAhVphIg4INgrmy4IoIR5QDZXcYHZh6cYMWh6DplODYqTWU4e132F7Ctou3YQ0fNtQrJKTnPMS0qdPKwQcfXC684KLyykuxsvDgAw+Vl/W+6+57eCBllYKvfB+4/4HlySeeLOfK2GK2m5Uc8OLWMZBa17yu9OrTy3hwhbI7rRw4p8cFc/jVdWMZ/KUXXyr77rOv69O7pxRm0WnturUktoGCYCB/NhjpcPmEBig+GDRsk2NQYq/9dddd67qzNcrKijxKDucZvH1H6exEK+rCc5MGFtqI8ziwCzSgPSiL1S+2OfH9kUcffcTL+NATh+HE/v8lSxZLWT3Nq0Z5/TLGwMBBg0Sr/v4uDUryyBEjLWgRHpx/uVmGAHhNnjSpDBJt2de8YMGLMjLu8o1VKMvQLgbfWAEBL3dcyU3oDd7Lli0vN9xwo+BMLCNGDDde0AfBg2cgZaZ6+swZarPmctvtt8uAmep2RJFilYf2v+ee+1SrTj5fxHd22PPPygo3fsE/tAf0hI7wCEoaYdQJwRNKBYYJK05ry7nnnld23mUXb2FjhY94t4fqgdJBvlQsqacVERUU/BJCCFriecfgol7JF7h80nAoLHFGIQwDiVrjjzINj3BrGvxO/SygKvjgxVY9lCHgpyES9Q0FlRUWvtFz1FFH+XIJjBzqAgyMEmgVqy20VfCplfTKkQ5MmWhgpZHzFYRkui7CZ82q1eXSSy4tV8oI/sY3v+mVNBQOhDmZWV3g3AgDNNcS9+7ZvfSTQavaKrql3HDdVV4dmffEI2WnOVPLLjtv77MjnCHhMDtfckfHQiFGronqhg9/0KYxuKIMBb9BN4wK+sNqtSe/6TMoeGv1m6u5fTmA8MOQXr50mZ/Ulf7YRUYEPMrtRJ1UT4xSDOXV6qfcHjdMfQcli4sXzOtBKCtytF+4GEzAIfEyf1RxCHJvGUVZqYWxcuR2QHyi8CMfFedtXKozsDjr0U11wCix7FIeyoU/cbQ/754xV/+JGfjAgSd8Sz48k0YSJQqNfNDAT0KSnwHqdxQCjCUwpu0C81yRwZHfZYCXnvAVAGi3gG1ojgM2dULOAQv4bl89AZM8qYCq7FQeI69pTZ6KRoT5i/emFcZOKMOZFw8sYOL57XFSHqWS/k+4S3RcI1+USz7VoUrk33piLJHG9FdbpNEGHcGDenjmXH+UhzcvgL8AWC6KXA6TD+jp9Iu8JrVwgDGAKxjRxxhT2NoYim4ak+ACf/GOrB05arS3YD+gMXPihCnqXwNkpMf3TVoExK1V4RiGooxe9W+U2+hfgbPPGQkl5DI4IQcwzqJOQScSMBaaX0kjGITBI/Ai9aWsXO2ALyMuygi6By3wwOSJC/jheOcnxhhtgixvO9cjfOANBSlv8AE4OJ3eAEe4y9BfGBpVvIuIcvmR/QIfBhgeaPG/y6Kigkc79+ge27fgBeDBnwGPpgvdKOtB+fBH1rXuMk0+27vMk/RKHIGfrh6+LV93+bse3h6v/1euXlb78uplOo6fetTT1d9fz20rXYa/Hpx6mvTt3bbiFFK9NVzWK5+Zp563Dqs9zI7cv9I+TiNQgKvDJPxfKeOfu61xaPrEJ486mm82cEvQhRddWHacs6MUy4FWNrwKICYlCwfMd5cCf9rpp1vZYSm3X99+VnjWadBlFWSSFApgITCoBwLNt1NJmLBVafTokRJaG8pf/vxHr5Z0l4KxaXNr6SElis7AIGxjRo4KM7vIlg0cnQcCIAyYyUEZQxCtXxuKNOcN2F4Gjc4//7wySkohM/wsQROIArD7brt5mxfI7bHHHuXWW28tY2R4cNgdxQFFaYjSo5T7i9fnnlMmTJxYRo8ZI1rEDDvCFsegjbKCUPSybqU44kiHIw7cqAtKF3n2EA35HYdcO9vgYxBAmBOP53c2NrO3pLcSpzKoM3FhkKzyrWCLFi/ydrrxfNxScShCKIHUGYMNYYZABw5KLsKcmRmKIE3iyDttx9d9p8pQ5ZwRFwmwTYwPAXKYPNuBbWhs47nm2uu9XYm8XJbA/vD+Awbqd/dywfkXeBWHWWjgc7sZqyHMiqsZS18Nbl27Ch/Rj++g7L///uYBBC04Y7zQG6LNw+CgXsxuczMXqy7Lli/1tjxoST1SQXQb6IkRgqLLzWGc82CbFmdkwIfrnx9+6JGyeNFi15WVABRtaIyxkHRBUaFNUMRoU9rCyrfgM+tIWeDN9zswSnYTn3HYHp6Bxiiw1AlF3uVqMKc9qBOOMGAkbZOPCMeBD574DLMDtsJoUy4FGDRwsOMx8nnC33z48n3ve5/7wQop9cGnIbgw6jE+EYAYItSXtgAmW/r++Mc/lve85z0+HI/gYAWOsqgH8bQ5FUzcgAkM3hnscSjx1Ad+RZ44TDD4mClK7dVXX1lOOeXk8tGPfdQfSPUsqOiNQQvtyEdfxzDpzpXQklMtkiHMYF95xaXlD8f+Ru24puy443YyUMcJN3iadu/p1RRWCbwa4TqH8hxKdcqTuNEOgzL7CUYw8gBa0Fa5goLhCz78Br+NisPgYssmcLp3Z08+9A2jMtqNb/+Qhosk1vvdly4oHvkRs6YoQygioXDYWJAz/0lpYQKG1Q9WFjp1hgeYVUVZgccxWKIetCP1Q5mhz7gd5MFDNVccs73IEWgbExzQJZTdUITb2k8eLATWbQzfgxt0IIzyXKbSJz+5bHklMS6O551sBsMPQ3VcGjdgTg7oxtMFy0W9q3IqIOCFU5AV+ljF4Hf0jUyb78GbobASnnD4DexYpQk8nd60CN51oMsP2NQtYZg+ho/SWtFcqYOWUTb5AnalkALP4fKEKzZXHEnbxqPyhNO+hAHD27jES1GX4F2HV/TgF7AJI0/C4jd//EC28wQ/r6KIb4IvJNPEl8g06k8/pV60LWdIkOeDBw8rF19yaVmydLm3VvaR/AXeFvEvK3iuu/ACH2QMfMRkGHjYeK1wpj1YreMdncCrAeZP+mYYRcAgP6uuwU9hlEC3SBd8yjhGWUH3ig5Km5707kMVzTO+4UQrUycMAOoPz8UsdfQHr3wojjamD/AeOfWqukFLggIu+Yjwv8pV/aD2juMJvTCqaWJhXLppLOGMkY0S1QeQGJ/ABhfok/QwXsB1uQTF02XVwuo+HWnSQzfiAj79LRxxuHq+f8X9n6b/37osh2dHZdbDeUZtwnWU/l919bz1MnBJs9dzmSfz1fNv9Y6v/d6Wyzb7V9J25P4ZzgZr0I1028K5Iwf8TMOzo/T1IOKb3vve9x+9cuUKKW6TPCt+/wP3e1aUPeMIp6h0XPnLYeH48N2ZNkxGjhztOA6cc4bh7LPP9kfr+Go7A2UM6PFhM2ZYmfnZfvtZZYUUyfnz5/mAdvcevb2ygjBACKGwpFBn5oZvEhhpeQQcAxF4xcAhZV2D7PJly6y4oDRxsxcHZ884/QxXkMO9wHIeCVq2Ed122+2Fr4Czp/aFBQuE0w5WVsGR7y+w/QtF9+FHHrZSzirBsOHDLKjBB0GY21QQVNCIsigHpQUFFhcKSsxgX37Z5VaKp0+b7t+0MYpK3MbDYBOzZRglwElhCtwUuChDKEa4HGy5QhClEVy5LQUFi0Pj1AUYFrLmJ+FnARrnEYDrrReKQbFm9QkaIyhXrljhdoCWO+00x4fU5817UgbaBH/lHzw5/zF50pRy9TXXlJdeelnGx47CJ4QyeXeRofLA/Q+Ue++9z0o6dIAXhg0dVtasXmcjgXMxQ4eN8IoJt1WNHDnCdUTJw/CEb1BQoXUOahiqlI9xwz79m2++SbRosVFBfcNYDMWaMjFAOAdBHviTG8DgYeLB5Y477yrrvULUWUa38NSTtJQN/XHQmbJpT8pAmaQMO9OM9oqVErZvcZsXZYIX+NPYoSTEoBxKYgwE2dmJS4+j7GjjSkHU78SHp8NEb9qLdBxOpW1pf2afMZAwKt7ylreYtqyIRb1iIE+jHjikh+djVaBLefbZ58qf//xnf/PlQx/6oK97Tn4EX96BlUpI1on64BN31cbvwKRfMPD3U3vgUQYfe/RRr7a9/wPvK29805vKahmhwGb1sFfvnuQWHGb8yau+tZGPIaoeel5wwbnlhOP/pnq0ir/mlBnTJysv26yaZPD0UXkYFmtEo6A/cCgTvH22IvFVe7N1g5UNDEsbaRr8aWMMNQzyhx562NcpsxKIMcbqK7IJPo+LFaRE+onMi9vdaAfKRQai8PkMjsrm3BNG+gApeqw8wTc46ASPqBFF0+QRyTzzBG/QmjD1AxkosW0pDBLK5Q/FCeWXvkL9SA//UQZbd1BqOD+wZQvtAnYhT6EN5UN7PHDNi3qCB2nDRVnK6HinE848M1/4CufKkwYZk9eyGz/XEeUzVg6ZRQ95GavCCYd6Zv8DJnlx0U8a/SHfnQ+ZLE8aryg4CvrGAE766FP0IWbKI5/rIH7IckhHKeSN8sOTFxc4RN54D/nnfBXMRr5IDz7OT7x+p1FC3sAvFOS2LVS0u9rAbaR8KUfAGRdl6UdVJnKMvFmm6xlJlTfoTOHUTFDM47Qz/EwG0wZYxl34AEQpe/ftJ1nav1xzzXWSu/3KdjNnKlgGiWCwjRZjhjK3yEABss9VYbBRJ+QU9XY9gq5M7qWMNyZVezGG4AhPGRxtQahwAceqRsSRxgq6HPnr/Ntol4bjd4aZlyr4egG66EO8i6lcpA9a8DMiM4w6Gp7gePyD3tShggGOhkL6eK3Colyf+9IvVowwSLpJVlJD4DXau8ofL649NACMQvgRcZVrS7uN98SJJ7+hU9KKsAzH5fP/tQPuvwo78W3vEkZH/jVtX4v737jM1/6JS5q1x7NOx44cce3j2+D7/61dW1wtX73t0m2LXv8bB9sLot9x9bJx9fdtufZpXpOn+pnhTR/84IePZuBBceCQ+OVSFpcsXeqzGKm8MSPPh5VQuvgmCNsY4iNxuzgPh139fRAp7GdJKZs+Y6YP1DILaGGjgliWlMhxJ5w5c3o584zTPZCPGDXaRgmz35wDQchgQIAf73RKBgr277KVAzwZaEPpKaFAS5FA2aCTo1jwXQ1mOq+5+mpvowFH8nFwnfMrrITwDRW+AL/gxQU+2D527BgbXv379TVs8mBEXHTxxWXeU095xt83SqlQVm9Qfo2nRUowArRC+cJ74JGDYfiNUYJB4pUbOVZKwBnDgEEX/BCo5OPJ74SBq/9GSacBDVs4vPTSS+XNb3pz4Tsy18hIYAabW9GI9xK6eCoOQcd3QHAoVMw0oSywvz4PO1NBGwEqi+tyWTVD4b/llpttAHCGgzM61J1rgYF5woknWeniXA5lkpdtb0OHDPVtVMwoT5UxwF5kVlL23nufMl/055zNjnN2Khx2Z4WKa4NzMApaxsw6gxeDJwM4uKEMo1SzbWvRokW+jYs2ZPtarnhBc5bjWSliOwBnje65+x7v74e3gU8bMLDM2XGOb0cjDdsQoQO8BI2jg4fCkApT0h4HL5KGZEuXLPMq0GGHvbGt79C2Hnz05DewUXxRDmgL4GSdc0DFpWDJcPLh28cz+43im8otii55LrzwAm9B+8hHPmIcKTtmX1FU4gwR8KArMMmHIs2tWj/96U/N/3zPBAU8B0bykRbFnIPihDHjitLJH3Hg2sAtJhroV5xnYHUEmjOQP/XkvPLd73ynvOHQN5T3f/D9PtPApAJ5uWFu8eJFMpRkYIkHxFFlS8vG0rxutQynteWcs0+X/Di1DBnUt0ydMlbGbX8p+b0Fu6g/rFPqTcq3XuXwhIeEj+DaMFHZ2QdMU9GBsrNN6JMcYGfS5Z577pVR8qT5nKuxV4l3WNFbsOCV8vLLL4pmbN/cYlrBZzZAVD9gUYaiXMb69XlxSPG2QwwXvgvRVfKoVTixAhJ8BH1F1PgX7xXvQRfT35ijQEU42zDZQ4UxkgYJt5htsTyUEqgnK7k2SJS7UysKK3ImBhdmatMoAR5huOB9Jk7gnUZ7Rh+IvE6rf8jnVCoJCjjOIsfADLysD00RiilQMZbAB1kUMBpw8Nl/0OgU1YYnfEY6xhMMC5C1Mk9fkTc9jFcFy38ULpjigTDaQukzfEU4vffzZ7nQOVzWlzy0Le/ZHyvI0Q/ks5444nHg4MKpt+uAAh1xWyR/YxsZk01RH7KBA3jG6i39lDKjXs4HgwmWvRxlgRPx4GcerMqDrrQdxgJjVi2bZQH4AY98sSUzxiLgQXjkBDsh2J54mcayXXaeqz43SDXipjkUcdqIMkUfvdKWwA0jhbLEv4rg6bYWrjZkFMcYhfyq0zZpnfUgLXlB2U/gyePq2/8yrv677hK23+XBO39TjjKoziGHqUu0X8SH07vSi5qFr8FHiMKUzzylJ6nNy/CDE1Bm8jWeIMHQk3bHEOoummCQ8J4lmv4Vn9tFxoisHK9t8e1chrd/puM3njpGPaNMaJZx/392iV/iWse3zgd2/8u61OG2f+KynCxrqzLlkq51lzDrcNq7jKmn6+jZHn4dF1ym3ZYj/vV8IBLw2sJqrv3v9i7jM2/9Nw5cec3fuKZ3vPNdR6M44PgC9dBhw8rpZ5zhcwJjx43zwWoG5A3eNtNLymyvssuuu5Wbbr6lLHhhQdlhx/hCOd+c4GN+rDygyHN9LNeshmBqUT5mu1GGmJXp7O+FxBe1uY2rt5U4tp0giNnShNLJrDjIMmDH9qnNUnCb3XEok4N53MzEoVhWEBBsDDDrm5s9U49iynXBzKqPGze+LJdCAJ78ZnWEtnthwQve1sJNXRghKLUYOSjd4LR02TLFr7DCygoQM8q+xk94oYAgrKs2cxhERrglYyDUMWC4wYjVGGZJKRgDyYOO8M1GIR9pqR/MxpMw3nObVfqMYzsTv6nTnnvsCRblggsvNByUJb7FQXMjYHFtxlSFq6SgD39Da2CinBIOXoShyAKH78uwXerqa64uAwYOsBGHAgd8jAk+GrjffvtboWQLDvXrq3cc/LTD7O0NB+OIfKNHjSlXX3utt8pg8LntVD7tTL0YGOAB6g4P4XG0aWybi0EdI++pp+bZqMjv01A/HHzNSglpMVBo3zNOP92rYBgwzGhxve2ee+zh26VYJdxzzz3cHtCUJx4yBb1YVWDmvVIoFOdrrIU3aZ579vly9dXXlCOOeEsM5nLkoS4BL2by/G7FIJWTRjxhyTs46k84Lp+0U+QNgxMDk4kDFGn4d/78+T4PxNYrFGoMC/of+cA7eStclM9vVkz4Pgh96Vvf+laFF4ZFN59d4rdXYqTIkh5FfLP6NFv1UO5RAOtOIshlsZrA4ApPsIo5b9688u1vf9vftvnUp48qG0XDdWvVfyuawaN842T92tU+Q8KBdr4r8swzT5YLzjurXHbJ+WXODjPLnDkzZfj20WCOkrlBvMEqYovKEK8IL7aKouDR9lY0hB/4oATRPuCcs8JhSNCnYovgpo0tlhVsE2Slafr06d7mSR+eO5fvHvUpK5YvL08/Pd/14WY9ZAVbWoBF7ZENqCj0XWQFRg9fgOdbUOIwf72+U2f1706V0SqcU6mFlPV2z1lYO3iE34JNmyF/Iq36rfpW3rpHOhQlYNKnUBC9XZJvU8iQscLKRJHKpm2hTfIeT5/3UD6QIZ465JZVkplXwcI4qz9UeRN3eD8V/nyP3/C18ggmdbCiLJjK5bhwwBJ2ws15MEocXTdKKDLg45Ju0T+ijwSMeE96BowwYCJ9rETk1jK3RQUj87h+coRDE8KhBe8JmzSuk36TDjkHnxnHNjyjHi5fcS2SVaRljFRCyRIMxDCWsu7Rluq71LviY+eRtxPYKJ92imfUCbrRC6EL8kr4yQCM7X6RDxzo4+BsXlJ6wuA3jGzqh2GKAc3vGTO2Kw8+9FB5/LHHyoEHHlx69x0oPmKFkG3HyDrxh9ozDVn4D7pQZ0JCpjT5Wm/k9Gb1ERuS0Mk5Ik3wU7xjkDCmEACv4YLWuZJHzqAr9IIuvEOHaCtyBPQMh17ZthjtvGe+oEnwBq56mGZACXpW7c3TtI00NkTa4iRnlSnzO7dxFQ7Op/bSu40SjXXseoAF2ZKoKOOTPEouZ+UH79V/wNiWy/rhOnpPPPM3dAxaNuLy9//G1cvclvtn8IHREZx6WP0deNk38NTB4fLt0/0rblvl1N+35Ujzr6Sruzb6+/+Gaw8r3+th7ev0r5T9T9MomiT18urv/7fO40cNDHVo+vgnP3k0HQllBiWO1YAFMiz4UN5OO831LDYrJCjjdDAGJhRJvvDOR/FQNIYrD8ohX9XeVQYL6a+44vI4T6B8zJKqi5Xly5f6uWb1Km/fuv+BB8rbjnynzzAwyFNJBBWKKSsnoIwytHbtGiteKFZ8CyWE5pYy78knC/tVGfRRHlBsEY7EYzhw1SvbrU495VTHz95+e8+ConizrQtlY4yUWFYXgIeyypkElGyULwjEjWSHHnZYmT5juurOFrGN3saBgWblV3xAOnBv6wBmjvgNLqS74vIrfO0wqwcoDQwwPkwo2uMQnuCO5z0dZQKHcNoIWMCnzrQXAwoDAR/HIx/GlUou1117XVklZZT25DwQyiDKVxo3KGkYHcxyocxmGalAAytu69HAIVqSj4PqTz75hL/QjgHLyhb14+Nad919t3Hg/AZbu9jyQ5vx3ZcHpOzffMvNZTfxRgyYnCOKmWX4C7oz8NK+3CJGG/DOSgn1Bx+e1J2BMwbfEJjMpmNsoBiyasJ7DCixRxhPOmg1TIYbq0ncKjZ71myFMyCE0s32w3PPPae88Y2HGW8aNgygUCqAkQMetHIZwgHHgMmg/8jDj5b77xdPv+3tTg8McA3jLupBuAds/at3asKhOfDbO8LwxKPoJH+AB/TIWcY823DWWWe57x100EEOt0KutBQHX4ML4yiKrRURcQy40Z85g8JKCQ6DFBpQXtJU2JuWoSxJIVA6rrwlbc7oUibxVJJvZjDYwj/w4KKFC8v3vvvdsteee5avfu2rpZvC2K6lLF5RIY9n+NX2XbpwyH2tBt6Wctut15e///X3ZdVKvj8yuUydMq4MHsS13fQFFH/6AR8r5DsiHGDn4op+6jMcKMegDaUDR5tmfdjfbuNEtEBhY2IEvmR1j8s5WBnmzBzbCpFl0JBvF8FLnGFjixurdBgr9MNHH3vcKyzzn3pGRtSzrpMPFcsgYLsofZEtS80baCv1vZ70RdFJ7cFEADcYoViCD0ql+Qjlhn371jHFQ3qyj5+2MwuhySgd7xguKKROZFoKpvKTllUtDvFTPvDTKHGaiqehUcoy8A46RRx8EzPoMfC7jVWmZ++Vx/nk6VNwSuKQnjBwROSlYoiCnPkyadYBg5LgXEXgnWeugvAODtHXIj76V/QX4ycX7400lAcP0C9yexhpKNy8Zx4OwwOcyet3ed7N9w4zSLmADc2gaZb//1H3H4B6XtWZL76lo3YkHfXeu9VlWe4FN8AYGDqmBgYcSkKYtCGZuTM3cUgmQCaEkJCEAMYGjI2xjbvlbrnJlrtkW5Zs9d57r//n96xvnfPq4xzZ5Gb+N3cdvfred9e111577bV2BcgD/F0e8JF/4Cw6672lniINz/ro25uuXZ6MRz26xKZPlg1ZT53gFzTFNdIDh1iGRSn4RQ6ggKMKS37qf/DDH7xN3UjAdU85wzCBJ+gTJGPEtyNHjiq33XprGTJkuPrP0aoLZv0VVoY87xglybvK3r/gZL4wLsxuCEeFCdnSvqYjRFgwoH7gN8pAGB7XgcsY6VA2wvPnuPqjDfnbRYn6ctjae7Of0gGtTIdfe+kXXqcuecL4bwGFNn48QNKeeNCfOLWkKEwtf96Fl9LKeADusYdERgm/9Gmq/6jLKBuGV2JgHPXwhR+5OL8TUg1w2N8QIs2Im/Hzva0nyteSV9WvNcg83iq0lU6616fHd9WtOX4b6bwZtJZ/vVt+52/wQOt0qMe36n8C3nr4ro+fkGH5bS3Nt/q8GUR7q71X4rzV+An1OCbA25lMlqXhP3/+yqvocLlTAkGEQsaa0V/+8mYJjmPllIkTvf7ZDVfPnj37JCykYEgpZ2T6O9/5ThkzdozvObHyJeWD5VOMtqIw8tBpHTywr3TTO+vCly9fJiHUUM4597wyecq00qE20kpngOKJAEJ5Qikl7GIZH7tlyDDiSoWjFOD2j//4j+XlBS97nwCzMj16sIE5RmssSEXQmaee6uVlHGuKMsWJWkxPU+0occOlWKC4oJChwGNchdIVDMF6c5R1ALygFeUEoDMCMjrREMI80SGFcOObePffd7/THjtmrGjAUZ2M4oQCRz4phHh4z8eGjwDlMP1IF/oguMmHMjM6y8guijmKD8r5008/XRYvet0nTTFL4VF+MQCKLQ/0kZwsRxQfnOgEGDVCuQQ/BDx5hTFw2LMOnML24AMPmibUM27ggsKGUs8MCoYfNGYWgTw4cID9LtCXmRXuaKG+WEY3adJk04eOiV+UW+gRtAjagCvl58FYJVzQONYUU//sZbrttts8Y8DyLOJj3KAMZ3zeBwsHLgPlJDhmVQD2XzArdvfdd7lMlIF6puxZh0LDtAefNNygJfljAMNzL70038sC2cdBngAKMbSjrolPePOM0gRw453wlCvdyIeH8ADl5TkxXByVjJKIUkBe8+fP96zPlVdeaRoHb8Qpa5SftKEFdKaT5MhZ0rn99jsKR2r/0R/9sff20MEGRDsgHS/TUXzSor5dD3KPNh7LKjli03H0P0oXhgh4NYo/9+7ZU74mQ4R28Gf/8/+2kU0t+ohRpQMP0nmz7Or4URkWRw9K2T1S3nj9lfKN//Vnkinby9lnzigjhw8sXbuxkXZvObB/p8rDgAqGBiOOLA2BdtAkZrVow3IJJVtKGQMpvrBPvO7RVtM1ln4iNwBmboijhLzkM4yuWPZGusg3FE1oQBuAtj179CynnjqzzJgx0+lv2brNe1LeWLK0LNHDUd7MLqm1q+wMQOxX2hwuQfsXnylf2gF4UTcsq4T2HomVJyzDu/lFdUg75UQvaAdAc8xk1BbKzwgsOIacqMUXXoTKJS+xp40NycFz8BjvPNACmhAPCL6VHBRe2f68pLZjzKhFGPiStPgKeeYyCJd88MMdRdhKnZ7APvIPIyEe0uVXoR3P6df4kPQtH11+pUU+ekiJfNxOwUXfIO5fhfNjvPipKfikqzj4kR+/8d0C0Q5CvvMLxGxulivlVshpyzKFaTZy9E5e/qbt1MoHHryTHf7UH+mmu/4npuPzHW6RB/zgh3JW8A08wFl1VjNIfIN7O9pHyCA/ikdY3pnlCXlHPjU31Q2n8vHuI6kVH14np9tuu6OcceZ5krO0D46iP2zDhCWFYIuOwCwH+NJHmj6KF/JL/Zj4EkXc9YRxJFfkG+2M8pAPg0XIK2hOfP3nd9NQtCIcv85Dv9XHNFN406YWjwcwffwrd9MqwuolcNUftLCxZjqCHU8L0EaT36B95BPumRdpOBbpmyoxMwK/eIZEPAInM3Bj2qsciXPgRGT/FyCHqNt4mElxQSqQZQmcWwD3hPRLeiRU49XHbw0yzfo4mU41z3pIPE8GbfnXu9fnxXcLDYPvqnHq8W4L3syfPIAMx28+yXfpl0De+SSOVfD3iU6tQqaR71VoDYfWnvp49aAgtd8Ty/dWoR6/1vCssjf+nimho0VBQNFE+HBJHYrmT3/yM3Wwp5Z+ffspnoS8OkuWaiCAEB50xitWrii333Fbefd73m2hRp4oaCigzz//XNm5Y5sVBRQXDJL581/S70HnMXz4iNKzd9/mDtLCSglY0ZMgAp55Zl753ve+J+NjgRVt9ojQEaFcDhs61BupuXANAwmDCgWMkWNmc6wAquEzKs4leZy8FUuaBtmwIA/WsXPbOyP7XArIpnaUVVeY/txxqly+2EpAB883I6DQinWyjGoBiTMNHfpACwQr7lzYSGc+ZvQY+3vJmZS77GAJkwyOQgyQBmWiovilTgDSRCkkPGHoQJhhQDmOPSR0ap285IRR23lPz1PHwQWCw5QOd1nE8bRHJAAZsYIp3DgQsqIX8VEQoWPmAV3pSFHemV364Q9+YJwxAIgzZcpkz0qx/Gf02NFSPPsI01ify8zJbhkLj86Z43Dc4YFhAqSCncIRmgPwKnHBFeMUWlJ+7j/hl/BWavVLncCL1B0XNFLv8Anf+CHsk3YYKq++8oqVRfZEhQEbI/wo8ygSzDZBA/OAfhM3wJ2McMMdTPFjmQ7pcIAC7xw/HcZklD8aXYsyEw07hBG0hca4UWe8QxN+geCjoEmGDcU46h2lgTwpP6ehcQTwO9/5Tu8DgrdJF6Uz8A4h5aemcLBJdenSZVIwbi2f+tSnfGgC/JeKVpRdgoL4/g6FCHfwIB3aErLjgNocuHNxaWfJCBRC6N9JtMHtL/7iL0yXv/yLrzs9lBIUb9o/6bE0051zu2O+6HDThtXl4Ydmi9f+Uby3r0yfNr6MGTOkdOnMgMIepcEG/c7iTTaWw59Hau3S5DJ/Oh/xMTQCV5Shbl2Zla11WLQXVRA6DG7INiqM+uQ99mNQP6KXFUh4IuoRd+o3fjvauGVkGaUKWcXJfVOnTrPRzMDOsmXLPJO2bt36ckiKG4b7gf17vfGfZbHcaQR+VgSlAAoxNwTyRHaQD7NS8Cp1y8Zx1YT9jRd1Zf5KHuNXPHpcdaYX6qmdykP5SAvAKEne4OEdP/OqQ0DM8OPXsyQ1ww0a2CDx7A6GhWIomIPqFV6JeEB0oPkEkB4/pB+zDPi1xEEGiOZGFZ6LpU20UXgTuYAXwVt7CAvvJ88GDsFrgYeUW9qR6EOeSZNUcFMW4p50CX4KesHrTFKhGII7bcBuyjvyQ67W0pV/yLrAn7ZD+2CgjXKk8g6+xl9RiMteStoMSUaZoLnalHiT9KJ9RlgMDALBz3rRq3B2fVMu+IoBnw7ClXIFzQkatHAqzhh3z0aJp3l8gqbq3ZctKjuW4NL3Llu+oixatLScf8FF1gs4HhijhNm4I/AvOJCsEgcr4+jKJH87l+7ql8IwI4T+lAZAH2s+BDcnETKH76yr0DccK+LgVnmSj/I36zIffRYuyjWe+uWBt5GtIG75pTwISPjkAdJxvUt+hQHj1BXfL47n8HrwtDtx9AMNMEbMA0qvkx7ykJOCiOcIUwtPWCegJ/EzLfQALpcLES7+rvyC55tBhk2oT6PeH2grDuD6qD1VaA0X4rUVLuuoLWgNh4xTjYe7w7YSvj4NoOoOLtm+gGp4/HiqYatQda+G47f6VN2AlE184VafbvW7Gq8K6Z5+9d9VqPerftutFiXLYLca1OMGtOYGVNP89aclDHXXcMXHP+GZEhoYD0ubUDzZc/HEE0+UXbt3eXkOy21QIljWwKg869RppJxm9bKUvFNnzpQiOMSdMgogSjCzIY89+oiMgIESYoPL+nVry4IF860YDuL2eHW+Xbr38NGDFIZTkBB+KM4p+Bm1ZmkES8ruuvMux50h3NhLwojrxRdf4osTUca8Ybp22hYb7VmGRRqMlI4bO9b+v7zpJsfr17+/CKBKd2dwzGVkCRDT0sOHDfeMiqeClRaCEGWA2RyPtooOdAgoIghRhA+CDCWI8PjFiGt08gAzJcDkSZPthoLvpVHK3x1UrbymgxQ4fgH8cMc/G1uGS6ULIE8rXqJpKuK8D+GM+W3bynPPPiuFbnTp33+Ay40yRTqHpOwwSoVhFXjETIU3g4ouTodwHgEPYcF+DDooDJBhw4aKV6ZaoYbGc5+eW5YuW2p6sleI+MxuYJhwnwrG39SpUzyrBf7gHA0xRuJDyYNLacwo/FFGlvehcLLUjm9O7rKCpLjgRJnZP4FigGGCYYlRRjzcAo9GdQRBG05n47QtlEdm4egk1qxZbcURY4V0k/YAv/kOXq5nhbFioHfodu/s+zxLxWljYTSEgkJ4ytOSRtCXNMAl65V3AHfC8Uu53FDll+4AdAGYIcFgRZnBqKIsGBcoroR3J1hLl3QY4eeXskF7RvC/83d/Xy5712Xlfe+LGR7KlPgG7gHCnlqJdysvkTYbwOM+gWJjUz7Ow3sm5Ibft775TdF3Tfn617/uE9wwckmKLp00GahQYyqNncWXx4+U3Tu3lH/87v8u995zm42QcWOHlhHDBwg/juXlvhAph+1DUYUWKG48lBljAvwYuVWp1ekz2g9OUq6kLKFA7d93QPUWe4IURX60m1ie5HfVJzSC/iwtQXGysqEyQ1vobdqYPnFEN3LUM7Smm+pG9AUfTomDN1nmxfJGlqtiCD6rNgm/7d4tw6RHb7WRPioPbRkFMIyHrH/aF3mylLVzF07z4rS0fc33hKAoEoaPMOLVdtWW+AafVO6ghxyMNrgh4/TpMED+4kcZaAfEBZI2oVg6GeUpN9EGIE6mRTzoBO64y7c5zRYgMNwS7cJllSJt40rhbZDIQGUJU3CKY6geCK8QKPG0A9dB5GF+rz3Om7TIV7/EzXdw4wFihgHckHkn8r7j1CDwP6EA9jeN9ES7CoOJcHwHPRXHabW0R3gp/IgbfOKlW/pl9itnYPg2TsTXN3Vhd1KDgYnHQx7OSbRRHbme9Rw9prCiKcuqOAqa/US5fIt6jCWXwiGyJhv9RvrGX2mx+gG/kNXwZxxDjiH9zLMvlEGDh5ZT1K9t3ba97NnLSoLIJ2SWIqDBqx6DHkoaHDGYoFetH8LAsBIPKDPceOCJoFMANHD4ZvpFmQPf4E1w5TseoBau5p5p+wta6VUuLekpnPlHaXkZnd0cWb/Ba8gBINsCUE038eMhLA/l48EYwRBp5lPoQxzj4NeIq7/waYEaGnYnaIRqG6r8mrgBiVv90xZkOhmmmm49nMzvZFCfB1BNqzX/kwHhm8O2EaWafoZt7bf+Sai+V6HevfqdeZ6AXx3gil8Vv9aAMJlGvle/q78J9fmeLI+UjfVpJFTjEqb+eTMIuXVi/g0jxoy+ilM1cGbtNB02R4Oy5GnK1KnlX//1Xz0Cj4KH4KWzdEcmZLnbhBH7t7/jHb4wDz+Uzz2793iknTXdE2S07Nm905eHcfQwo7kUxHdWSLEsDWr0aqCkzbG0NFaUAW/QVKEQChOV97Sp08vKlavK3CefdIPndCcUO/Jngz1xWIKC4oNxhNAknAWfOgo2c0+fPq1s2LjB+xu4KA+lidqHduw54VLAJ5940qc58Y0SgUAmDYQj4FErlR3lDXfqBDxR5HCjHJQv3KND5sEoIY0Z02d4dI6NtODPqBeCDqUG5TmUj9hITzx+ySd/U0iDB3nyTdmJE50AAlE0tIJF+Zmp6Om9FKtXr7JizyEGGH7UI3WO8EXpIrwTkNyNuJEfG/9ZssMGYIwyjFI2KWNAzH3yiTJGRiOHIkAz9hdxhDCG1SAp/IwGC93So2eTlSqOWMZgceetPFk243IioCtGSSgI0flBG2hJ3V599dVlw4aNvh8HOlBm7jPhnfDMkDCbwh0dEzieWvhwSSWX1XlUX+XB6MafvQwceQwu5AHvzpv3jGcZCANvZV3kExDGEEYJ8fjFOLj5pltk0JwhQ224lX/KS5mi0eUDiVVeKwUxi8E36SXNAX6r+fIkPwCBFyPax40r9YrR94lPfEKGeV/7Q0t4KsNHeWLJEUY7xvy3v/13atsTy6c//SmHh6/AiTs1MCbJMyHwEF413ABvGlcd0N4xfnspXfLqXls6pwTKD37wg/L888/bIEGOsIyLfMDNskR06aa89u/dVQ7t31M2b1gtI+YvysJXXhBvDS0zT51Yhgzuo7rtqzYjxf/IQbXdHs4D4wF5xX1FXTo3+lQrlKqjRzDa4SFQgKairRQhFH5ozzJULoADV+QWfEFRwQs+h0Y88BdgRVaaG27MUvBAJ+oNiEEIgejCvpScYYm18izFiiV8GMkDBw7wrOVE0b0cb1A5Xy+PP/6U2uga0TZmo1lmZuVV6bDMizS6dEGhlDF8RAaYaMBt+rRvkdB84LpyfSHqU1EORZZ3Ss4DLRyHoDW+ApLPgHCLNkXavIOLBy1IR060UeNEeNJXOPz4Q5FGztG2ain6f95rWfiF/MAPvmLJG9/QmPBhlBBQPOJfyhhl4tv1U3vHj1/8Q3bEzAP4Ey7jxah8hDeInqHk53K/GCggjGmmeBE+cM02yrvbIzFq9MOQoO4A+zli4Kz/msvukXHjrTI2BP6gAP0wwPjmib0oMdtDOpk3cgx5Wc3fqw3k7iWJLM/yEi36anClL4jHda/24T1Kxgd/5L/qVn1GGCzgRFpqL0o3D24gXkcZGx6gUp4c5759x+6yZNnycu55Fyh+Z4VvKEdkCNEcuCQR+kb54b/AVYkrtaAB5aOs0Jw2SJ+AMW2lXQ9AnKzHHCgEbGjrNb+D3vFtt3CmNP7FjTAZDovey9dAU5/VOjXonb7PcfwZeYN3GCWZVsSrJRLh9Tic0scQ8TI1P1G2jmq3NlIUJ1IgakvchBwQSMAnnPQm/OGbk4HxElTTreZTfVoD3DONKuDGU42XbvXubQHhgN8kbELGaStuhm9uq/5qHTJs4l19WnPjAfjNuPX+6Z5Qdav/TTghDX3jXw2Dez1kG8l4Cflen0fCm/knRLAT8Uioxy3TzPfWvusfpawADtYMDfsOHrwKpT5GlFmf287KC+/MKFDoO+64w0ooJzyhaNAhMxOCsIy7LqLxokAyk4Ih4dEB6QJ9enM0KgpUsVLMiTWc5sWSMJp/Y/cmIRWKGHlZKT98xMoySlJXdfAoXCiMF114Udm8cVN56MGHLJhZCsXoJEsjWHLDhum7776nLF261DMdLNUK5TAMCAQeG9YhxrU/uVYdZoMND06+wGBiORl7DR6d86hPc2KEkzSYncm1rSx3QlA3KwEWDvGeTxIcP/JFoGKU5H0cKGWcHEZZEcAIO9JGIcKNd3DmCaEdtUbaVvQEKHThzmZvLpiM5T8oaCieCiqlgJPIpKzJAMEQWbN6tWe/wGmi6EAHShps9M6ZEjpG08udVZwgZENEYeP0tUafyMYxziiYTz7OUcGPl8mivetLSiG89NOf/MTKMsvqlJDz5GS3hx96SOE6WvEHZ1MQRoEbTMpQKIK2zDrF7A88wxIljlR94YUXbJQy+gxwqSMdFnSDFtT9Ky+/7GOHySfLBcBj8Ckj1MyMnX/B+c6DEWhmX6AP8T1TJtqDRwq2eJyM3WOUWW7y5yjdB+5/0JvcmQUAl+bRTpWD8PlYCWB9t+JRXtLAnU4ZCCWKsodSxTtQ5QXeKRd5Ee+OO243PTg9jNPiunfv5vhuT6pPaIcyQR2S/5YtW8t11/3cPPClL33RdGOEHV4BX9o3Zcj8Au+gAbzBNzSFBl6upXwwhFFOyQseoM3+8F9/UObMmePTvDBGaY+p9Addi4yDTmXv7h3l+JEDZeGrL5VvfuOqsnXz2nLuObPKtKnjS1P3TqLvNhmXHUuvnt0VzxgpLSnrUrpYw45RwP4YFDGMERQwRmxZJlWOtZd86mp/eI9lhrQTZk47M3tm3o+RXdo1S6XAC/zg6aBB8CPvwZ/KQ/IEXoKm1AF1Qfl5h+a8u42LB4KvGThg6QaXfDaah0eOGFumTp0hQyWWpS5bvqzMnTu3vLZ4kWnEgEKTZCS4YESTnpciwi8o8VLuvMRGbQRFE4iOKpYTURDzES7HqT8GNSRzaHsK3lK2SgdO3eJZCxNGQwwApFHi0XXRgeVbhIUfeYD8Jt9ML/3jXY9wdXjxEmB5Q374KV29KS+UZWPhBxpCUzA21vquGv1hhMALMQtCHVC8bPthCBAzgNc4AjjSDjeFUZL+xYf89A5tKD91ywPupG/FUjjYX+4hz6MNk27kJwenTzkC9/gPOnBsdZwsSRjwxp3jZsnn4CFm32JGJ/OP0cvAj3jgqJKoLOTPIJqMD9czRkZ8U++EISi4mc7KJ+vIF2vaKIm9I+7fyAU6yA3M4RvaEHKBdszdSN179Cq/uvV2Gyjjxk8qBw6zhAuaiUaKT1lcb5RfhKH+oQ+4UAbPDikPyuYlW5RRD3SFplUgLmFxt5/ezYdOD/ziIZjD4qrvhHiPMC3hg38prL7sFvgG3mFAhu4gBz3BDxGuRifCmlpORH7kFm7Bc6o7/Wde0cPliNaPjAXhI73WgXRbgLzAE1QibrjXg8tU+c08qvnU5/lWwgAub+2p+qdbFfCvdwPSrT791sK+FaiPxzdP8lDV9zfJoxo2ceW3Hu/674QMm+nU/1bjZVi7yb8ezwxbDVd90u+tAmFbw6MK2XYJV49PQjXv3yR/QKkqYrxn/Ibho0ZdxQj32LHj3FEgcOi4EX4oN+wZ+OlP4x4KDJMUwJyQ1YVlOb17ebSfkUGEF8IUIYnBwkjXrl3b1XDpjKW47dopd5QE9gd0tUDr1EVKktKz4KsVmlFXjA3ioMCgQDDqxmZZbv3mWN1rr73WitVIKdvMZuzcuctLk7ipnZF6jkVlKRdLvygoigedNMuGUNC3b99W7p0924YXx9hifKAUoGSwT4YNyyitjLxDAy83QRjof5Q7cDWOKq8+mgmaTzYG6EjnxelbGHWTJk6SQcJoL50Wo0ko3WFQ+FthEfjgApCPBbbS451yAEkfhCVLy+LoxRgZR1BDStLu1bOXf1E2ocfOXTt8tC/pjB49ynmTDp0TvygdvGd+1DG/GBukzclj8Ae0YF0zyvtNN91UNmzY5NFf+GTUqNE2uh6UAcKeJGbdPOqmdHft2l0elFHJ6DxLp6JTpERhgMA3LR1lMnucDEb5oOH8+QtcNxihffr0Fi321/g2aM3SLdY8s9cIHmYTPEo3/hDGvCD6PfLIw+X0M2apM2YEC2WDjeILXHY24ZNm0h58oIObkX7j0rmoQ26yh19eeeXVcvnl7xa/x7I3jD0UfRpdlifSi2UGuIFT8gp+pO3ReuWdPEB6hE2lDuAXfDEqWNp4zTXXlCuu+Kj5F0Wa+LxHvrTXw54dQZEnb/ZPPfPMM+WP/uiPXG8s+6JtUAfEh9/JP/kgIfG28i4+Y9kVeBGODheFmYMo2OB+9513eUDjv//3/+42RDxm0KBHdxkE5IW6c+TQfhk0x8vypYvKt//2r9U29pYZ0yeWcWOH2SDh9K12RYrmEQY8Yv8KeeqfDHyWfIoeLFNRahx5iwGilqdw3KbeKPmCMhU37mNkM+DCUkyWUaFEImMA6M/sJUB7ZJQ/oYUG1H8IasJ7VJfZgBqdobteCeX4rJmHV/Yf2GveziNb4+FyWBnSogV3Hw0dOqSc/7bzy8xZM31C4ZNPPlEWLFggOsVy1K6N3VzWPbv3Kh711Nm/QsXl95IY5CgEFrq0OfMM3x6ZZo8AS7zgP/Ga3MGbsiT+8R08HiXmm/JDn5gpCbcIo+wEIf/8prSsKBNBgEwBMv18kJs5Ek+auIFri0Eo3BQVeiW9I8+Y8SA83xz7XD3dSqH9OE/9wZNOz+ihRIbi7/D6o/3hhh9puvz649ttVUjwm3wf7zFTTvsgferZvCN8KE/SBsA96AMNwCkgvsUjHRj4iTKAf8o/RtWRU+BmvMBKaRo//YI/acSGeeWlj/YNGNbUL7N+8CQzD/QrWHbUA0+NOoQXUaLslCuMEvsTQP7QBhzY9xXFoU6IB1+pj1DZOoiflixdXpYuXVkuuvgdZc++w+XwUcWV8XJUkcjD5Y9ca2WArsFH7sMUxjQTLqnkUy5obHe+5QddYilfgJztzi8AbZI+1W8At+p3QJTVwfVQ1/waYzn6ET7QH1rY24Gr/lHfRCJtjA25RoK8yZ/0ePAje1V7s0GiAOU4DpU4ShCfAL9GigGOpXSCrx31TaBa7mr5syzAiXT59e/fBKrpVqHePb9PllfVj/e2wr5p2vppDa/69PKb39bCtwat4VRN52RQ9ee9+Vt5k3+6VR+g/rsefq38NahP881o0iJ3I1x9utW0Tox3Yvi2IOKdmGfDZz73uasY6T7rLO5nYOSv0YoDApeNwsxSoASgDKLEonSixLGUgSNhUWYYVcWw8Ejd8Vhf3dTUTUKFkX9Gubspnd0+GYqp4L59+kpBHuBRysOOEsQhLytieg8BpA5L6bJumAvbfOGglAr2fAwcMKjcdffdvn26r5Rt9jkwWo2CxYlO3F3BiDrLdxixR1lC+IEbyiLLf1gLf/31P/fyHmZalLFHmBnp3bRpszuUdevXF04gQ/Hn+NAQ0KHYIjQN+m7u0GrvCG7ecYN+3FMCPUeOGBnhJOwoLwoNkJ0dxgbxMo/sGFASSZd3IIwSOvbIM2ZHoiNFGUWpIi4KIiOte/buEQ26yIgY7uVOLKfBsBwxcoQNFow+JB/KAoI0p6c5ghmFjsfsJXf26Phd/41QXfTu1bv8WEoxN/6PGDnSM0vUxzPPPOtlYxwtTWdDGYYMHloWSPF//PEnbDAyEky5s/OiDPxS1qQJdKY8KOCMLlOf1O2iRYtsYJJuKuDQmjpm3wIzOew1oj4xnghDWvAW+M2efU/ZJ4PmjDNON12pE/yZLTnjjDMcD3xIF6ADjE6wZkApHXBkxB1Di1OkKCvKOvinkUV0yoey7zqTH8UkHeqAPMEZd/Iij8yz+httImjEk/zxy1/e5Nmid7zjHTK+YmaRfKAZaQcPdVK973X7nTPn0XLLLbeUr33ta2Wk6j94BUMGIygUgMQngfzgB57AUTgoXBe1JXiHEUXS7tbY1TyDwQPtubzx/PPPNx/6JnThQlrMVqCUSWqUxs7tyy0331D+11/9ub4PllmzppUJ40dIoWeW4agMqV1CIJYq9lLdI59WrVyjtr+y7N+HQtdOddVT5YAHOMaaQxC4ewc+ZUCCmUD8QvGlrVBmDDUUK9pS1C31EQMOQNAg6A9deKiOZgVY7yxRyfogDeoI+iBjYgYT/2Mqr/BB0RSd+Xa6+heK+VHltb9s376l7Ni5TTJsSDnv3HM8wNJZZXj1lYXl4YcfLYsXL3F5m7r3Kj2a+irp9uY9ZoowtjzbAG/V6iaMX+qLwQsUVPaM1ZbxSDFMAHfCtfBmlIUCxnvUPYorhjDpJh+gpMI78CLxATnrPWaZoBVhE0jfj3GK8JEvBmHQ0fg6DPmHos5vwImy9qDab+QRdRPljfwcplJvCcSD/jaY5O6yChJ/6iPDeNReD98x2BO8QT3TtkibJXrkFfszWngDPOFZ46SQxoFHaXi5qh7u1GEzO7IiyhgzRMw6uhz6F20mZmbAFRyMs3FSPIKh6LdXX2KDBPqpTXfkTiHKR1DoQhgQAILW7n+aEaPswcNAe9Uf4ciLumLwj3D0pchcjJhOnRvL4CEjyr33PVQuvOgdpalnf/H6MbVBDDTRCtwsRoQ3fGnyyVH4kD81RP1RNuSIy+cndADaIG74ZxjkRtLAvAh99SRfOIfaN5B1VnULQI6FvyngYPEuBPCwvgHNqGPTTm6ZXjM4ckva5OMwBMu08ddDHv72A3fWHCrg1P0f0eNFUUkqgLr0X+tQj1+VJkD6t6R9oj/QVhiA9/o8EnDnqU+zGr76Xg2Xceshw9RDhm0tPQD35vz9/69DNf/qezXtql89tOUOvJlfvf8J33UIV/3aem8N0r/+NyHL2VaauVyyGi4fINtcvTuQcU4KBG+JYmj4w//6X6/iKFWWfrB8iURRxgAEAjMJp512mhS8CXZr7BqbaunUEayMErHUiuMwEXzdunZzh8z9Iqw3Rs7TmLds2ez0mJVBSe7bt7/S6l4OStAfQehIuKYAyo2ldAgIp8cefVRGxhtlhPDzUgYJ13HjxpUpU6Z5NH7x66/7XoahQ4cp/nEZUP18NCdK68MPP+yRc4R6tVzAqTNmeIbk+p//3CPqzAQpoAwZLhxsV97+9rd7yRFLk5p6NLnDR2iLSE4DoZlKVlZOCMqYcQAQpMx8sHwLnNngjz/lQrmK23NFNynyKDG4kSZpk16kxbIolt3EN/mRJu50/MZD+aWyheHnkS+IX+ML8gkl+YgU+ZFlL4bJc8/JQOxtekGbELyM9oaxBQ0wUqF3jjKzDt9LuvSgaLLsa/LkKQ49R/UErcCBvLnhnWNm+3CwQL/+tSV+jWX0qNHl1ltv9R4ElH/KRX0Th3eQpkzgmvSlPPA4CiSGCAoCy4I45Wvs2DE2ZlGMKAe04SAETl1jDxMXCWKsYliTCHVEp0q69z1wvxVzb4JXfJYc3XTTTZ4pwXDJ+iQs76FwCEf9ww1DiY7xpz/9mfhppmeJTDmFSeWV8jiK/ovyIfRCGWKvDuVMXuIBoAUPYRIIQ54AOFGGzZsp330+AnjSpIk+SIAw7OFhmSXtEkONtIi6aNFi78v54he/ZKUX3ouN0Ywan2jIwOO489gIUfxUGKMctKWDNgD5ZiYTmDdvnveifeUrX/FpXpSBtMAjsA/8uUvk0IE9Ml5+Wn76k6tl0DSoHZ9SJk5gBg8FBMObvQky3IQjgxPbtm4vW/WgXA8eNLQMHDBYbWqIjZJly1bKWH2pLFjwqn4X6Xupb9nn4QAP9prF7IeMBhmolDEU2lD8APgqRr7Zq7LfdHO9Sd9gVsRtRN883osinqH+iW9lVnTC0AwIYwR64iYKOj/eobtPrerA7NFuKX3H9E673qkwh70cjnQnTZxSzjj9rDJj+mll7+6D5eGHHi/PP7tA+XQs/foPlAEoOQAvdGrUb7SRFqUOYzGUYgrgI2F52jGwQbkw0lKJpg1GWbPOs674xY/2gYEHXqaJeTr84J0WvoiOHHfKDu/AA/lE+k7aadlA4c9xA3/HF42YZT96tMWw59fBlAAKahr9gU+2rxr+lcc4Kb4Ntwynfz62XO8tbTyWgGU817PKEf5huCaQBDjFwFC050gj2iw8gVyzDKjJgaC14umLejt8+EA5dHC/6QRAY2QRpUCO2ZiFN5UvYcw3wgfkSYcN5ARmNhCDXBjrs4OMhW6lSyOzkRgHkCvw9v/gKDxcRv15dsZ10yJ3c2kqtGA2nn2fGP1khszDQMHIYc9K7z79y0vzF5ZuPfqWyVNPK9wNuu+AZEczjs7UaRoB73MJQ+84F4cy66w8s97d/5uXiBeygifea4M7ChN8CH3t9WuQ9Zxlb+FPSFCjh35q2QRugSAvwgucw+BVts6bh7j6v5aWnkS0DhzO3sJD337nF0/Rmj/c+K25VuDE78STlPxbyzPyqI97IqR/a+GMW50/abbQJ34TCFP1q/fP7/o0Twb1YdpKswrpVvUjndbS8mManxwyfqZRTaverbUwbwUI39YDJL6gi1uWL/1bg/Srhqm65fNmUI2TwGt+tpZWa25VqPq39kT5WuqG74YvfOl3r1q5YlV57bXF5YILLpBAotOMZRsIwxxFZJSZm5djsyd7FQ5IaO5VrsdD4VU8BBgbivft3VM4HYaZEpQjOkdmHsgQgYZA6dGzF63cd5SwCR3EUAZYnoFgxiBhzaoykNJyo5T6B7yEYdSIUXbjYYZkpBRsjJZlS5eWIYMHe/MrG+17Kl+MKfYOcC8FijgGCAI9RknjmFmWUyFgb1EYFGbyQIlmScz6DRt8KzYko6wIbABFnM3/KNnZkabQJAzvlIEyoYCwCZeZgVM5Xlk4MzVN3gg9Nqsy04QCjAGIcUQazAxlRwXQUUE/HvzpsKhUz1ooLZa0ofilokH5oDthnB63Y0MbpUsDHTZ0uPLaXh566AEpd4N9l4gNEAl6yhYbJlmaorpVBoyCkz4dC+WDH6AlN/KCJ3Hvve++smnjpublbsyCcHcKJ5px0hXGDQYNMyTQ9qX588ulMvwARuJID3xJDwUWpRA6Ysiy5yPLj8KIgcfpapzGxWgxp8XhzmwA6bDPiHJzHOtjjz9WNm7aWKZNZR+LlG/5g9/Q4cPKw4887AshOYCAfSvwxlNPzbWhg7ESRgWxQtmwYkMnXVNumDkjz3/5l++X//Te99nwgU5Rd7VORziHEkBKtcZYUxTANTq7oCltrqrc5DtxUBr4JSxlhScwupkNvPzyd3njOuXCMOPUPAzZnOmiXa9du678+Mc/9ozK5ZdfbpqaHurkwROcoRk48Q7OtPfAIfCNvENJoKNuVPulMBxry5G+zz3/XPnmN7+pPN5ZrrjiCuMLr3pmTxGQDceP03akQB09UHbt2FB+cs2/lmNH9pczzzi1TBg3QuGg6Xa1EynvUlp27txeVqxYUXZs3+F0uDeEGbNuXbvbMIanVq1aXZ5++lm1h04+kW/U6BEKx2ztYS/VXL9hnWXR0iVLvNSOpZ/EQ5kTVcXnnVRetRXRuKvSRU4dOHjIT7NBhsKn8IogOqFASSGCgqIPNCQQvyi6uVeB5VuIK/jZCq7oBm1DuTlmuYJx0lHPMcXDkGQ5GcYEM7hIFeKCDxeRvu38821wP/30vHLfvQ+qXOslvzqXfn0HGD9miOCNTgxMCBdkjDc2m+/AHyNFuJp/Y9kmhciZC/BKxdwewh3eAG/4CP4kH+iBZ8gYwoT8q/IsYXK/DQ94wVv8WsZ36OgwhCUfK/CKixFC3tAyTqaiDaKMRx4AeGNMkxdgfqw9bl/GL9oL8cMYEA2UBPlZERfuye/E4x13F1v4sCfPh5EID/AHh2yLhIefefgjQ6evh3T4RZbIx342FEFKdG0nXCIuXiEnSJuykC7A3stVq1YJ3xj4C36Je5zyDhMnridkEYYKvEy77CCDpJuXJwaPhixJWWZwGYWr3OBv6p6VCFHHGJ+dY1mw/OCvI96nxWCZfoOITttHVZufOpQ3lq4oZ559gXhOxha0U5iQFdALZCkn+EHvkPUsz8OdsAC6AbzBLA2DgMxGe/ZP3hhOLrLj1ngBQuDp+PFrOtsr6oMyALQ/vhNcb/LzrxOuJgfVWn7xTrlHAL6r7w6X8XipAWHI07/8Zf6ZKN/NONkh/PweEOm1fAPNURS4Wqa2gDCthUt+S7/EP8tQLUs1ftUdqE87v+t/W4OT+bUF9fiRRj4JJ+BYcW8tv2r8+jSq3/mev0k/oIpL9bc1wK8aLt9JI/Pk74QytALVuED1HajWb9Uv0828gPpf+dbi/zoNWntag7bcEzxQUYPEqeG3PvuFq3r37ltuvvlX5cwzz7aChx+CCUUGoEP0SMpRhEdEjo5ago6pVAlaOq1OHSUsVABG+tgAT8eGYN4h5RElgI6StHr17VMOSFlnLT4bUZ2fhBZKjZc4SECCK6N9nTt28Ujocgm8xx59wiP048aNN7HosEaMGFbGjR9T7rn77jJv3tNl8uRJzcu1SPg8deIoiXfeeafzHiplPAQahIzLCUdKSR43foJocIvw3FaG+kjgkeWRRx7xyHnv3r3cwdMJpkHj08H0JzHlfTSueuGL4EP80AkJQRlIu8uSN94oT8992iPTGA+p5Ow/sE+Rgo4YDFx2h2LKaDd5pOLv/JQWygkKTRgcRz37gD9CnH030AR/gDrCHZ5QjeiJkTeMDTocemdmhKD7Y3PmeBaKmTKxn4U+S+oYHcMoIa4PQRCQHkp5CPjiPSZ0bOBvOt91pw0BjC+WqnAEKiPna9esLWep/Mx07dy1y4YJe4BGjuTelsCX8qLQwTfXX39dWfjqy2XiJA4miCUSKAbkQT1gBGFQrlu3scx98mml27OMlMHaxBHTKhvKOQj27tPbS7fuvuduKF2mTZ9auvdoMv+x/JDZtfvvf8C0GjVypJcHbZByv/DVV8s555xj+rZTx4kCw70uAKsUaQ90rODOMjUuqUTZ9yin6JIKFGWhYaLcAMYLJZE2o7QB+BIDAmUtFYdU7KBJKDnBs8ZH7yghzF796le3lI9+9CPmU5Zt0X5ptzmiTfjYD3SofPvb37bB8oUvfMHGKcv5GDhIHoyHd9p5KGjkzdHOhAEF9omhYFiRVtpdOnQq3YU75Vm8+LXy53/+Z+Vd73pn+fLvfNk0JV/Kwh4JRoTLMdrOvrJ79+ayacOKcssvf1q2bVlXZsyYWPr3Yxa1i5TxzqJJ+7J92xa1+6W+44aljyzHGz1mlNsjdIGvUVigKfTesHG9FasRMjZHyaDklKshQweWSZMniN9GqgjHPOOJ8Ynyvn79xvL8Sy+XJUtW+BSh3Xv2i7dVnqaeql94knJKQVK9eDO92i1LwjBeDh+qyS3l26FjGGrwJZd3qppU9jAuqXuMYOpGzh4R7i1jnX1zKHeeeTwoOnNSmNgLeYcE2bt7j8IelizrLiNEskc0O36MmaMjZfCQvuWcc0+XIT5Z8oqlmK+UV15dLOWxsfTp28+KHbger/GJK06/lAm5Tpu2QQajHhN+7DURHWnTRyW7ueiWDdgdVQfIWJTyOLQBZbJm1AhH5AJ8wC9tK35RwFAoaRvRT0CQVELzl6wBeC1moGUMqJ03iJYyS6SMHrbMBeB3aAW9AXgN3oS+LJ/DoMzTBjNMKsLIQ/JK/qZ/stGjd+RTAHiG8Q2E8VibFXOaMdNHWoTDOEAeeB+IlG94gLxoKwpe+6YXkKF/qLasjoQVV8F4Ud2yT/KQcUCeH9x/ACQVzsi6n2GQCtxJC9pgoHhWQXWC0cuBCRgJx4+Bo/Kv8RD0tszRByMT9OgAAP/0SURBVH1M7MOI2kEJoEpi1kzl1zv4cWgCs48YNZABOvJ7pHaKnSii+BhiMcMB/VhSSe2HrGtfbr/j7jJ12qmlb/+BZRdLSEU/+6EjOA51SQnDUIi6V1QB/MqKCQUxf3ZQ+ds7frQ/olPXxOUEMBtCQgF6QJ6gK1nUaKh8eKdOoV/WpQvPkwXUDzSGtkQzQkF05St+11ND3f8RDP7wp+jLBbGO74c8E+A/CkdY6s2OQQcBPO/w+gynCMcT7SMe08jv8qk89UAYINPntyXuiU8VzKdyq4/XGkDLev/6NFvLox4yTH3YTLc1v7Yg8W8tbLrxCy9UIf3Is/pefRKq6fCQZz3d0i+fhGo6rUF9XoDTrb3zUp92PkD+1kM1TD2cGJcM+MCFXKFUy1+4taRXpXc+rUH6ZdmqdDoRFC7/kJN6Gj76sd+6iiNMuQOEOzQYNaejtMCqIcRMghUmfylRhJgEBwqYOwdGnCSwaaws2cp10/ihYLNMxx2UEOskZaJ3nz6ltwwThMzOXTEj0KOpuwUY+xu8rAmlSoJn3979ZeiQ4VJgB5bnnnuuzF/wsjtJNoUelUDi0rSRI4f7ZKvHHnu0bNiw3vtD4kSmuG16jBRjRlh/8pOfWoEZOXKUlWhmMcCJjnrMmLFSgCeV++673/c9TJJxw4jkc889Exf+1U54io7puG8tZ0kIF8OFxFEVKq0YNY0RQd4xJO655x4Lc5YTWfGWQsCRwKQHDpSbEXYvLxKgwERnGh0dkBWcafON0kd6CAs6Tfz5hXGMix46N35x451f8qcMKE49m7qVTRs3eFkPd5r0k/JHB0GHQh7QJzpiOjxGyZg+l4Cv4XZQitiWrVt9UhnL5NingXJ2ztnneMaKY5cxYjDwOOlswMBBxptRPPbq0OnAiKzlZ3kOebF5+vXFi8qLL77okWSMBQxNDDz4j/jsH8KoHdB/UHnhhRd9w/+5555rYwj+QfmOkb6jhRvKwf8eGSacvsYMjhUW4c+I+/r1G8qC+fO9ZKtJ5WC26oUXni8XX3SROscwhkxTWoDK7ZE7YSLSiNc7lldeftXLC1mqBI2tsNRoFvwi2umBB9IQSaC+3Kb0EB6a8mQHwLsNbPnHrCX1FqOZN998s9yPlfe+971WbDBMiEccjDZoyi84cLEjOP7hH/6h2kBcMko9QQeUBiAFTszqwDMx2kt82jKKK+0cpQuxyWb1Lijpclu1amX5+l/+Rbn00kvKn/zpn1iR4Ghm0uG0OeJz6MXB/VL+d20pzz83t/z9d75RNq1fUS695NzSf0CvcmD/LvHYQYXbKl44IJnQ1e17lNr3kKGDVBYUTy7AbPQ7ZIPWHE0+fMRwz57t28c9HjLyujHr1L7s2btLvBrGFLKFo8iZJRw9ekwZP2FiGTf+FN+zILJ5tuUVGaO0BWZ2ad8YVYwUQ0fkni+ekyKP8oZMROljViPqJw6ZyBPooDG0I67pKj/qJ09lyz1y3rcg3uBwCIl9L92iLbAPr7Gxk8qDgYNxd6js37dL+ewWHtRtpzJ9+qll5qzTCqc0zVEbY8kqy2yaevQSTvBbJxk0jHazp6ZBPB/5CR0v/eJ0w8AHDlAHrV/4wAC7mydCuULMwX8G803Q3zzEhyHfJUMUl/qvAjyOm+UJRMdNPEyWiUMei1tNl06L/zOu4ytszLBKJtZwhs7E45c0oD/vyFhmJ+BDZAq8T1uMZUjR9ngA8sh2RF+DPxDtWo/wc1iFoyXwyzIr9yeKk+lIdanRWmGUHsXBiONeClHT7QhcqWvyIhyyDXnDL20vFP6Y2QEnvhMneA2eovw+xEAP/TYPVKetYoBBXzgWxdtF0X9CWenpP72QVvT30Cf6OIwcSkCY5mV/tTABcld0BiJdJ+06lMeeeLrs2H2gzJh5htrkEfEtN7pTS2QjWikf8vKfeQqQbxUfudug1avxkB95ZlmJ5yWJ+qMOUxZFsWrp+3G0Wr7wsNxUJmhofJUWg54E1Jd/4z1/hY/CEc9+vMuNQTwb8HwpLXvX8uaNeAHgQBnlZkf843+ecAq3FtcWAMd/K1TjttDjxPSBerc3y7O1NP7fhjfDKf2rJcPtZPHMH3W0yDhtxWvLvbV0fiNQ9N84TgXeNK77/hNxBIhXjRrfv57WW8Utw1XDt8VvDR/+6CeuQgiyDITjWxmNJOJede6etpZwpJNCuKSyhHAgQcJxWVqelEE63WQEcMOyG78UMwqMMoRhgiGCoO0p5Ql8XnttUfn5z6+3QeGjL6VIIvgRyPiTB6d7kDZKx2mzZnm5wqMyPvr261vGjx/nsHTsjMizeZ29CqFgD7GCyhIflDVOakIJv/fe+6x0sjQH/OmQAZG8DJFBxg3MjJLfffddKkensnz5Mi8f6iPcUTIsHCXMUGgZ3WYdPaOedPbZkfGgJGJcsAzs1ltvK2efdY5He6MiGO2h02HEEmWD0R6WR0RHhMEEbhh0pAldszKJn7TPdwwf8gy6xQwJgMLr+tKT4VFsmTEJZTiWl/C+4OVXbIxwzwgzJqQHLqrEEMLKnk4lcFT9yp3NytQNYUmXmZ6169b5rpeZp830qDR8g1HwqmjKjBl7fTgwgDLlaC14pRKPO/XEjAXus2ffK4Okl/eRWPnQA/2hPfHZXI8xx8Z3Rqm5mBFeovOHl0gDvsJgeuCBB2SAbbTxjaKI7kDHgdJ/772z/cthDhhAhH3b295mwwcDDaAs5hTjTF2oAakDpbwc4oBR4nCih/nf5QrDBLChKreqO+/ZQacb9UEaWafwEflCYwwSyo/xjQH4la/8rmkB3TJdG1B6R4mAD1966SXvI/nt3/6CZ40A0rJCKTrBuxE+lCTe4Y1UTsGjO7MtUprhzTghiT0kUtRFEgYL/vKv/qrMOv308ntf/YqXFGIQ0ea3bt7idrRzx3bxj3jxyMHy5JOPlmuv+ZEUg4PljNMnl9GjBlvR3r1rm8JtkfG5TYYiS1eOlUYp5N26d1G524vf9spQ2C1+36dysq8N5euYlUFG1lHSOY1t0CAZ1lLi2O/CgCozbSiSzMKxnC3pTn12buxS+vXFUBlSpkye5AtAMV5Y2sZ+nbVr15Z14ultaovUAfs2bECLBp510KNkRBtG39sVTv6CR7m4kbygJPGQmfoRj8USPWhrhVO4ZXulPmhbXRUG3DFKOskoZiksRhVlYmM3o760F9jyeNF352Pi22Fl1qxTzWNPPD5XBr3a82EMsSal10N1wKZn8aHyO3hov+jNsd4Y0DJMRSNG3/cfhDbwOPWOAgrf8zDAEgpq/FEW8XcJmlJe6Jk8BFb6cFkok1jFdcAvbRzccYevkC2MNvtUMoWJPoN2VVMgIW4QsRlII04sIl3yI2HaG7iHbATIJ/KO9KA3aSIvCWu6yxN+ABeh4bCUIVJQ/2OjIt49+KYHnBxOrhiWtJmUXwzA+EQ2xUM2pHyzAmzcwAv+Q+YHTuTPQ1jnXfulLgkDbsGzkT7p8E3bph+hj/TgjvLDeOBdQSKOcA061JQMPVGcqK+oM+IhM4iD7KI+WLIWyz6JGPUq3Akk8I8SYgAIQ71H7wFl+8795YUXF5Z3Xv4+8Rqze6DBAI5zNE6BR+1bDrTLBONS86OekIOEdRlEA9zAi34Jdww1GyWKwnfQTnjW0uCXOPTtmSd5mK8ogJws7xxW/xTfqwBwkyNhIhof4i3FgwrULRzi+lBYh4n/Ii1D5Ol8auB35wtGNYgMmqEaHiCNxD3h19IUVMtX/c16q0+jPt36eADv9eHa+m7r+T8NbyUPh+FfHU7V92q5E7L89dBWGq2B+e8k4fmuutXjId/aW4tfhq9PKyHT5KmPk5D+QZeaYwXSvzlcG3Ayv3qohgUv09dt9sQ0Gj71mc9dxWwCSj8dOiPFMRIjT/V6CG46bwRgEhjFnPtIUAZorDB+jIIg/BFuMUvCL8rT888/V6677mdWWs8++xxvjKcjQ6mc88ijPpefZTrMRqTiRh7kxVQtgoYRrSFSHM4++yzF31duuOF6GwkcCYzSybIVbmkfO25ceeLJJ/zwjkLMqT8UG8UWpeBHP/yhRyP5pnwoTSgKjHSiZLz90kt91wmKKfiz5+Dc887zCCjLOcCtW3dOZlJnLsHvpRgSTqQBjaAVy2NQytiMzUbbd77zMhMcIZ6MgkGCAk6ng+KJsYQfxhR0YJM24ZMmQfsweHDjG8HNN+8Ia8Kl0MaPcNDJ9Vjr3PDDHaJQb+DMsg9G06kbZkxQzFEq5A0H6QkBB77EJ086dxKhHlHoSRP/p+c9LUVubZk4caLjoDSzh4QbrN//gQ8YF5QZOnTSyk7CHbk73eIZO2a0mMV46qmnXb9sIoeJY5Q/ykaZ2MCMsnz77bcK98FlzNjRNR4OeoEfPIJCz/4iZlTYO0Se3HuCEUN9M0M2a9ZpVtypNx85LIWV2gJHDDF4kXjV+uA0K+obI4bv+o4gac4D3nyTHu8R1kS2G/FJGyA8dUna8Bz8xUP5wQ8+ueyydzp8lDMOoKBdQvMdO1g2uaX88z//sw2md7/7coeLOixu69QD7RSAnqkwB4QR27OphxUD2jY4stcBerJsceXK1eWv//ob5aNXXFG+9OUvlQ7iGZR2+Hnjxg3mr927digpGbkd25X5Lz0ng+SHMgR6ldNOnVwmTcQA3lc2bkD5X1V2+vSpwTISBitMb5W1oxR9lGcM7MPCHWUvFFgMT/abdG/qZpy3bttSunZr9L4VZkyaenS3so0CyH0alk36Q6nH8EC+YaBDbU6kQ3lj5rFX757eF8W9KhjRHAKyY8euMu/pZ8SLi8qq1UvLfskKZlE4sINR6jgBC6UR2oaC5xFr/aI4srE+6Hxc8miX8wq5A01D2YX3wQscKa+VI9GbWeTOnSUnVFc7dnBfCzMvSrjdERkYu1UOBm8k3Nsf94ACewPZbwNfzp79ZNm9h7uhmkoPyVeW4qF4YWBS7lwKBAtikOTGaE4086WTVqxD2TMPWwkjZrRZwjNy7fahx+1OvpQzZJt4X1+URf/sjlHjJUWiB0olhoj99M2BBryDY7QF4uAZ/Qs4WBHUA7/aUFKgUFrTCHFixicMkTCCAPibeDzwDG0xT9uKtFE3I0f4hXScJm/Cj4dvcMQ/+72sW2jp/Kke+4ViAA5hINBfMIgU9UsWxkH4twbsMUo6ZLr0x5QNrDp15G4elfG45KjqgtkwyqaUA18i6BEW+hHujmWE/U669MXBq87ENGK2DXlpGWV6Rf2TGgAqPJTr2DHJweMN4q9+Zc5j88qYcZPLgEHDxJsYNBi05EVuLZC0dJ4JStA0E1FwD3rpEUNCA/OXcEX+UUbKxdOSRg0p4vKJu/7hZD87RXjyoe6ob4eWN+8M0pA/TuRHXCdZqz9SaV4KJoAPnH78F/nypjrhOyFxbHZxeH6izPXQHL7OL/F/M8h49b/1UE0r36tubcXnm+et4PJ/EtoqV0Kz/5uEA+rLUk07y/ubQqaZcevTrEI93e1fc2oLtwxXfarureVffYIhT0wbSP96nP4t0JxX7R0gXaddlyb+DZ/+zOevosH7EsFmZS+UDwKgQCZaCAKUdtxJkOR4T0WGOBgjMUrJzcgH5YawRfnbVuYvWOC9GiiRjCz26tnbpy+xTAeFFcUWZYolFuDEMhMGmBiRZ2QbJbhL1y4yYCaWLVu3lIcefsidLLMiKMkAsxEYN6TJjAkzKChRdCDgySldZyrP73//+8Jpq++wQMgwm0KBWDKG4LvggvOlME30KOmq1atVAvYjzBBeLL9AyY+9JSK3hRv+fNPBQEM2eLM5l8scOZ2KezlQ1kw3hYdWKHwo/nTeuGM8oYCCZwpelsCkEot70p56ceejbwD640/Y9ANwq4YD+M5n3/4DUtg6ly6NcazzvGfmWQkiDWYrPCpbGyEkCfV9rmPqhBkPpvnZK0QdU2ecckWZuJySMrCUjhkYlFQUfGbiOBjBPKUEY1QdA/eQcI1RMIwTOlj447SZs8rCha/5YkKMUvbRUNZUwGMW47j3Gnj24N7Z3qSOwg5AK5Q/8mfJHwYwBg5KJzRFMeCXcnI0NrehY4xgoMCPLDFjdJCyeRRNuJEmgLLJpuSnZMyRPkffJv2zjrNd8M1DOkBLfeBee9Mv7sTJ+iE8eGAwB9/FLCJ3sHzoQx/0Zu4YkT7qJUOZH7SnvfzsZz/z91e/+tVmmmG0QGvc4XnaO/HIO/OFppSF5T0Y3QBtqG/tsIh9Ku/SpcvLX/zFX6ncF5QvfPGLPnYampAWs1bIAZY7sHaeWZL5Lz5bvveP3xFu7cvZZ55WRo8eIjwOlwMHd/tiTwYQpk2b6k3zvcV7zlOdO/hRFmZlWVJJmwcHj5R2jEsFkTPwVdxjwrHaUmRq+xRQBKFti1xTe8l3/cEfpGXCKjxxk/bmHylo48dPkEx4W5k8Zbwo076sWbOuLFmyXEbZmrJj527RlHrFAO+uemBwhdlEBgjYMBybzmnv8CtpUg/sVTrMyWJSUJnFQDmkDqA3iid1hJIO3bngFQVo27bNKiOGOYYOAypcsBcj/9Q5BoOCl6HDBpWzzppVRozsX557/pnyjOQrhlos7eqrNtBL+EhWi0bILljBe2hYw99ebUqJgGusqw+8/Cjt4BVXj0DyX3GCr6FVzBzwbgMF/U4GCDLExoHqgvrAqMEg4VI5ltKotUjpk5wRPUibx8qsEqCOcAgceKUdwrM1RRw0BPjhRt0RFhw8Eg8PCD/4GR5okaMo9oqj95jZiDbgPkt1RBKECUNDySg98IxN6mAVeZOnZ4LsJlAcfkkzZEV0wKRlA9S8FvWLH/VPnsSnXOBAGXgOiJfxI34YhkQJmrM30BgpC9cfzRnayMCIPMEj8teH4yYN+SZNGyR6AvCDPtF/yFv1qvIKz+BNp6T0o03yHTK4k/A8Wnr3GVjeWLJK/eXGcs55F4q3lYcMFpiAePQvLKWCOKAABD4tD2k7Yfz0mG4qnGWVALyQgdmv4ZdgvtSf8+I5Ie1aWhQq/Rxe37jJnzDtVC6A/OAZ0nGpjQdtC9qLRqIx/IIf9VZLNRLhzb/xXoV0Cf8TIXHL33pI/Kv+raWTgF+01bbDANX06vN+s7j/b8Nbxq+NYNX4rb239QtU398KnCytemj2a50Vmv2zfttKK/3aCtNGtDbD18NbCVOFDF/PZ0Dm2XDlF78soySmj3OWhM6NSChD/DJLEYougik6cwBFzkAGzoTfOFKTToe1u+vXr3Onf+6555XVq9eUu+66p0yYMMk3GAsNGwMsuWGp0kMPP2wDg0v1wIFZAqaPwUMZu6NGsUIgsVQLXG+4/oayneN8T5vp+kOxHzJ0qO8qeezROeXBBx8oY0aPtqECPSgr+xzI86abb1IHH/tJKFMsd8GgYto7ZixmnDrDa9WflDLL3hvwU1OXED7oNfUILs56ZxQ9R7A2btpUnp43rzz66GMux3nnnS+axD0fjMSmwEewowzxzQNQviwjM0vQhW8At+gQotO14DTe0dFa0ZE7efBL3VGvefpRuqXxxDf7eijv9u07bBCi2HJgQGeVacjggV7epWDuLOncwRd8iM8oJQobI8bV41MxBMGHJXDwDTMmuL3twgvtTkfLsijqCn86XdZVUw4MUS6JYz0/p5uxGZ+b1jESXnjpRc9icIpal66NUXbxI8vrKNewYUPLq6++4tv4MTq4+BJ8AMrM7A94P/LIHNcJ5SUeBjTH2nIh4+rVq7zBnVmrNWvWeGYPgUY64BdGSfA/ZYF2Ly942cu3iAdOpqvyQVEjDnnglg90yvqKUcpQsIAMQxyeSCMMCOiMwc6lerQtjqzm5DbaCTNFpEu+lAukn3jicdON29ThCegEH7TwB1pMLNUAMk/AMkF0AeBh2gn30YAPz6LXFnmG5JKLLy1f+vKXZVyizMY9McTlYWM7SlwHsc4zTz9R/vmfvqs6bSinz5pehg4ZqLbfVYbNa+RmAzSO6e1YDh1gJhDDvFFG+j7hQZ6oX+19MMa+fZxQxQh/0IWyNHbp6vZ6UHH5DkWxXTlwKI5bRTmVi+sSoO2FciPFXgq/FWQh2thFRo9omTIQHmV5aIzIF9GwlwcYps84tUyaPEUGVE8fjsFdIgxeID/AnbThZYxVTqDCYIL2ofCF3OQ4aM/ioLyLj1Fu9BJl1S/yFKMs7uI4Iv7lVDAMFKXfiY3Y7XygCPKRshEG/yNHD5R9+3eJBsdknAwsZ555umTuuLJo0evi/cfLnt0HS7++Q0vPXn0jHfEhy7MkCoSDcDFPBo+CRzzwBwFAkW8UMpTzCAutLIdExwyrTyvvzApwoIJnu/TE0iWUdoVV/R0Xr9hwEf6eQVG5gxTwKF84MYMTvIe8wOALpduefgeod+rROOgPPvTItvutWtrIMv0Slwe/GLRS2fGxXCEtfSicDRC+1VYcD6TE1+GHok04jCqMGbnrwZ02Q/9guUgI+QddGMjjtCvRV3kk7oSDhjZO5BHyhhmj6gxq0D6f4CW96wne6kgI5ZUzEYEnD2XgNnE5GleWYTY0cKS50jguWmPdKBB4wO8MPJGnZw4ETpN0KLD+QSf8MbzbtVcb6iiZfLxDmfPo3HLW2RdIRjNTSUyVH77KMoGI/kEHl5dvQfJa+FOKcANfftNo9KN39AwbR7VwGE8t6Uc5AL4JA+7mG/3h4GC81/ycFwEFlJX6oh5qTqJweFMO6i/uGFMBidccKn6dliHSz0+HbPZrgajbtqHqX43fWloA7vnUQ6ZVn2f1O98zflth693roS38/r3gzdJvxtP//zpU41fLnE9+V6H6ne/1dKiPA7SVXkLrcfK3xa/6Tr75tB6/pSy//rT410O61ZerHlqL+5tApp948DR85IqPX4WSR2OmIaLsZGfE0bA0bPaVKJo6lhhtCoGnxPSPcAhMNrcjNOj8ERY06B3bt3lPB8ueWFZw+qwzy3PPvSjF8bUycdIUKcBNFiqEP/fcc8rmLZvLtddeYwNiim/UZtQ5liSBQ84sEIfz/dm0zMk8t99+u9w6lJkzT7VSxBItlGvuVpk798ny7LPP2Gjh1mQvmVIaY0aPKaNkrFxzzY99ygkzRSh9KBCUhxOiestgQsGbNHmyT2pi9iUuWWxX2OhO2Vn2gWALBaeD16E/+eRc73HAGOCGb/YzEBb/vP0ZPCEgnWbLKF7MFPCO4s83afCNkgSAG+5ZDwDfpAkOmUYaNyjj5EVY8sefd3dyist0PzReumSpR6AH9O9X1q1dWzasX1ua9I3CBr2hKYYX6Rnctx33QQTMPHgZm/KzAqv8MRq3b9vmG717ybjCmGNzOzhwXC28BW1RVEIpE0Pyp18Qg9foePbv229jAn7gUkOMhTEycMiD2+bhEQA6Ee688871Ei1wZs8R9YnSjuJG2TGCueiQjgUDB8UQngJv2kDsS5lmGrFX4vwLLhCvQTdGuNUF1RoRwCsK2euvv+HlXyybIQ1oCy1cptqTkHVFOOoL3ue72jgB0uAhfWbP6PjBifYJTTnJjRPMmPWAFsQLnooOlb1MV1/94/KBD7y/zJp1uvkFBZl8ySv56LiyQ8ngD3d40byhumakl7QBRsBpUxz5/YoMnW/89V+Xt73twvJf/uAPzRcYpRg7B3yiHDNP7cUb7P/YK4X9xfL9f/4HKfwN5YzTp8vY7e9TtjZuXCf8D8j4Wy+jpI/3PihrKQJs9CbPrmXt2o1SovdLAUIR4HQ2lpShvEredOD26nY+cQ3Fh1FzRvuhKzelw6vMxMFfprvKibLFDB/0CCPqgNI4Lh5mSVQcv4tSCQ0BK4SSZR1UfowMZqx27ZKhInd4a7D4mhPcRo8dYz7HOMUoXvjaa+WNJUvcNuAtt1/XLdIChQmjixPEkB0sT8O4kkKlP/I2vmIJFFsGAvbu5ZJajv5lWSXqETx2SEYe+8/Y58KMi9pmu8Pl4GFufN8tQqrtH9or/Llvqo/a0IzSt8/A8vRTL5YH7ntMuG637GPvAJuSUSzBDRzJXNxgpdgzBeIbL+ORvPAJXN5zgpKYRndNuYSHRC/HR6kTjZkpO86slQ0O0ZVf0dhKvsJwRC5hFNIGAH7wJcZEtAfVm3mzRTnnTwHlo7daffErNBRHPjU3/NnbAR6Ez1kP3t1fKUzUdU1BtlfgSLioLfIifQzbWhnkRjmJawNe+Hu2reYO0HbzN9sV5WtWpoULhhi8GPg7uH6Vp8LxYPTBG/Bt0Ji6p4wo3xiBkktCJ+R4Z4cnPo6UhRkcZqDIB9zsZu9amjZKYnaTaNQzvAc+KVuJ5CQjI4UlFZVT3/EuCh2XrFa77Ny5qTw173kZJD3Ux08rh9RelYnSrT0Er9HTiTour5SPuglqA/mNg+Wl+AGAjgB0jEN14IGIz69pWUsl6jbAdLF7pEvSWRaDXm1wCULOK0w4+4HegGdMkI1qmxnX7cBvvEcaQLxmGNKp+gW+bwUyzcC75b01qPonXaqA28ny/U38SPtkz/9peLM8El/+rw/b7PcmZapC/Td8CVTd8736Wx+vLagPC25tpRN461GDDuf4tezgV49nXivf+US8/G4dP9K3TKz5txamNbfWIGlcDZ/v9b8Nn/7sf74qRrnD+g8FB0QoUK3BKyAjgCjtiagbvh6PkqmRMhtC/WA4IHBQNjargya9WM/cW+9dyjAZJ8yWcAHa9OkznCdKBIoXl7+R/p133mGDJZbgiBjKA2Ugzl1ndF8KlpSzRilBKJCM+LBRecOGjV66Q/lReIcNHVpOkzGCcsmxtMx4sLyINFFYuH0cfDFqdu7YVWbOOK3s3SPFjc5XD/dPUE4U3mHDh/luAAQ1SzlYQ44Cw3p3cGbj+7btO2SQPFnuf+BB4/pbn/mMy4CiiwLCSA74YxTlkgvTV08q+9ALhRZ6oEzjTqdFeXiP0dZYw009oGxDv+zYANwJhxtxyDMNkvx1nowAi1YoRaTDhl/ueRk6ZJBH2NesXlV69GiSctjZCikdK3fVEB9FnU6tc5fGsmvnLimknT0SD56wFstsJp5ySlm5apX35rBsi4MUKBv4NSsXeoyfOlfKwS+dcBqjdHzQjbs4MJ65CJEOA15pLovLzfG5nR0GXG+44QYrycyYoABaUVV9gSObl+++++4yY8YMx6Fzg97sHSAf+BXaP/XUUzZKQrHtYEPK5+YLX3CD7zC4MehekxJ6ySWXOB/oTvl4p07A0e1FcbLt4M87afFerbtMX/8M0Jn8KRs4cSng+9//AdcN/HJQdQ3NPUKoSJTl2muuKVyK+eEPfdizUBhf+KFA0dbp4Mm3QWUnMnGbcVO5aJe0L+qcmQNuamf5FIb5X//V/ypvv/Tt5ff/4PctGwh7GKWyPTNnHRXugBTeDaKDDI7Vy8vVP/wX0bmhnHvOLKXTUW1sh4zLrWovW103PXv1EX6HysKFi8uzzywoK1aslFG8ubz04oKyeNHKsmrV+rJl82a1w4OlfYeOMj77iLZdys6du10GNpWzrv2glCIUM44xpc6YcYD2tDfoFw91glLR3jOd1D0zESwrOniQ/V7HxNOdzVPImZCHoo3SwTjBoEEesXeGvHm4G4UBD3hrnAxhDEYMXniddsRBHywl3bF9p9JjWSZLIqN+O9YOBWFmEFnK8lH4VFLPSjPAPpqdO7cqr0OlRxN7UzA+1HaVNwbFARnubBTnMIDDormKqbpjn0su6+JYadr70TJ+3CQZkxebhsuXL/eyWWRZt+4ydkQ7lvKAB8qp2yVtUglCB9oke/ygIUow+Aef0oYDVxRzzxg0K/FSfo9ioLP3hBkJ8TbKPDMmorlYpjkMxUXJRKlXqq5DlGzwsNJXaw+wuY0l0yfyByQt5FbpPMHLP2E4EIeyCAPXr/s5/MUP/EJzfgnLEit+SYrw1fIQhm/Sj/x4VV24XYk3wE2OGPWkSD3SpmJWnHqCvhgkR1Xve5tlfMoI85vigCvLQ3GnTmImhL4JedZJbapROLJkmnjIDoygkCfRN0MreQg3ygK/8Bn05BGtZUz42GsFdr41GrmEplHwvn6cdviHkQddkXHKWb8Y3l0lD3vIGF9eVqxcWy648JJyVOlzMheDBnGSFvSuzXYJH1O3Vn8J5Nn8Kz/8oWXkRV8ZAz7RNmNvJnvjKDfymXZH2wX/Kk0J7F/Yhh+9w4+eSfFT4ynC1ECujh8zV3q3YSzaCh/6OPgA/nC6dZBuVb98S7f6sgOBy4lP1b3+vR7q/arvmR+/zXSpQD0+rcX9jwT1+NcD9W+ohcvw9WWp0qP61EO9WzVc/ftvAtW49QCm8o2PGjTjb2fwbkmDB16NNo17yxOptbyHDG2BTDd/63HK9BPq/d8K1KeRkG4Nn/jUp72npLnyBBZgCGoVrBo5ChkN1+5C3IXSL8KW02LmPf2UG3pjl1jHj2LIciqMCjpzRhcZPbzrrru9NGfsmDEWKmy2R8hxqzr0uEZKFTeCM/rNsqhUyi2oJYDIHsxYWzvxlInKs6H86OofSXHZb4UV/BgF5WSmCePH+y6KZ+Y9Y4OCW9UR6rt37S5TakvHbv3Vbe68p0+bUfbtlQKn+HwDKAkIQJTdJ+c+JcVjfGkUPtFBoMix+fxwWbJkSfnxj68pp59+ennf+95nRR+DBJwRqDBKdkDgD34WnBJyAOHx98Z84x8zHADu1BOAHw9u+ENj0k9/hDLuoUggyGMzJe+pMJM2nRhLN7ggDuUM4cysAfdOMDO0SIr2hg0b5MYRq92a8+BhlMjpCXdu8acjBpgxOSCFHkWZ+yBQ1JlFuOvuu1zXKG7wFSxPfMoAHUPhhy5hsFC7KM5WUMQQncVP3H8C/rfccosvzWTWA/5D6fbIo/Cn7Mx6wXv33XdvmTZtWhkwgKOWY1kb8VHu77zzLvMWs2koC9QRdGfJHEYoaT366KPeIM4pYuQDHuCYnTaFYA8FlxIyOs5Gd9LP+gD4TUMs6xQgjazTfCcu4aAHdePOVcoMbuBKGPaSnHXWWV5+CLBWH3cMKcpMHoThaNg//uM/tkFBOrSxyCs6d8pi5Uv0ZRYEP3gGd3f20Fy8AE92xkCUH8vZ/urrf1ne/e53lz/4gz+wAqDsykEpvxh37CHb7zbfUYbqdvHA3vKzn1ytNrCtfOiD71W67cvmzeuFL0d+h2LDbEeXLij0vcqSpcttFL7nPe8tU6ZM88Mpedw1w74lDNxXX11T1m9Y7ZlMFCFmSXr36lu6NnJ547EwTDowK4FyqDZnvoi6Q6ahUNhQgQb6o/wdO3WwARab4tXepLntx1AR7aEF9YMMwiABUEigFYYYcTxKLqXaR82Kl6AZPDNAsmfmzNO8h458MQLmzXu+vLbwVcmemLXCAAIfZA34IcfI75jvv1A+ojHpY3Ds3btT/sfFo02qT2amYhbLHVBD1Cdh4R1mM47KOONIYIy0Y8dQmLkgMpTrQYPBbYb34N166+3l8cefMa0GDBhUuqvdouhiEKRBI9SsmHmpjvk4loPSrsAfIH/oBz5u4Xr3Ei2JBh+Dq4egHCPbQf0FEoOlW4QVKUx32hdAGiH76G9UnpqxxEN+aTRZ+a7VLzKMGV3eD0umQUvw4RuIvRE1NxWIeCFr5Kf0mcUmX2vuCkMDR8552ZlohnJPfkJd4ZUn/AP+Ck886Iq8Qo4iu8iLdDH6CMvAHXxPGPiO9HmcZw1a2n8MEFBeaAxPJB9TB2mQgH+WDwgaES4MkawT2r1ejAcDP9QQM2wdZUjQ/ZAG8ZDNpIksAoJefjUQP+RE9EvgBl9RT4cPgxt7P4+U++5/2Eu4evbuXzjQjUcZOB9wo1iUWrXrevJMHPmLdkG3WjswDwjkTvnTz2WUH/IPec0gHINVuPshvH4JS5qBc/jnagUMz2Z+lTsYRY3Ef9CI+PAKtE4346kgzD5RnxjDtCs7Kt2sj/wl7yyHy6z4+OHmtBTHfuBc9yTkdzV8FUgv3fnlu4pH9Tshw50MCJNPPaRbNUz981bST6iPW/UDWvOvf6pQLTP/14dpC7d692o6QH0+bwXeLO/672p4v/utBVr8WwwpeCOf8DsR1/o8CFdftipkuq1B+mX8k6WRv/kkVP2q0PDZz115Ve29zlMZ6X+UKC7H46OaqJUYBKIaFp0nsy10Njfd9MuydMnrPloVZYkOWS3eI8qMzKCAcEfA8uUrpTTeJwNhgBWRPDGI5VDMaNAZ3nbbbVY8e/VE+YyRW4QIQp3N2AgiRhbxRxFl3wIj4IwUT5gw3mVAqeDY2AkyRlhWheEwZsw4pdPOm9G3btlSLr7o4rJu7foyf/6CMmb0WBkyA1xehFwqlSjTQ4cN9WlQuHHXAQIf5RtlbMvmLeVv//ffem/CRz/6USuJHD/r0SnRjE4KJlDG/kZoBg1DYKWAojPgQSA7fA2S9jz45ZIQmAE34vOecfI9w5AmAjbDuTNWPG4kRxlCeaAe6R/59XId0XjBggVOg3X18AJKe3eVzWVQOCuwygc+UMLKQx296BUKNx1iKevXrfNpUSwPw0gAGIElvSwTOEBX6E5cDEAUH3DmOGbqHNwZiQb/u2ff45kXjChoSUTKxHIUOu0pU6Z6lHrp0iVevgTN8Ee5J80FC162wXX++ecaT/Oy0iUcfEheKPdsXu8vo4a4HjFUWcE3v1ln8trC13zkcd5Tgn8aIvAoAA0xVkg/64Fy8k2+GR4aQAv8VUH+xQ1FF0ODgxfe9a53OS1GHInP6Cx3uGCAEIbjf//0T//UtKACwMfrsaGS0iM/uyku8TGcSd95iv7UP3srAG/o1Dezjd/59t95idpnP/MZ8xMjhUgJJS3FYE85ovIwuLBrxw4vzfr+v3xP8eZJ+Z0qBb2P8j0imq9TfjtVDz0sB/qqrWGQYtjSZhaoznqqraFcSuR52VGPJpZ/DivjJ4yTMTbeM1ocUsEMxMsLlpWdO7YJn+PC4aAVQGYPoGFuvMdQoB6Y5WS0GYUOeQL9kSc5OBBKK3syMAQbzK+xjANZILpRVtECetjN9FdbwbDQL/s7wmiNdOBL6omBEY6hnnXarDJ1ymTz9sqVq8rT8+aLj+JuE9oXp9GFEswynzi0gjZCel06d1QYDNojkkXdlC7LWferTLQzeCfkMuVAJhIfw4QZpHJcdS8+BR8b7yhRvsTysJeesb+KY4fh95dffkXlYcSbWSSWbDIyLt5lgEak2COjE0WQo4rBk/yCX+OdOvOjbHngUeodBU6tRhjSgYWCL08QtszBHcXfyi5GgUKjhHodF+aLyoRrVAeJ8644wkEhnTffGFbHPCuB7Kl1lrWHNgCdLHMVz4kInE4N/3jXr8uiEPwnnHxkseIeVzxwtLvoGEavwslY5Ncj78qHNJjlME4o02pnKTc8m1SjEeET8Ccu/MXDOzjiDi1a/NJACdzTHd6Gb3HL2SrwBl8bUcIJPvMxv4rbqbMMiMPQuyU/jBLAaZCBIPASDrWyBT7pjvwKPMGLm9+5xHPu3OfKIdk1M2edVQ7JqOVSUiVgPGh3ZIOcIQ44E5/0gMwXGuaDm99FP+SF3ewe/tCDdhI0q6WhJ+W1cc30xa/UDToHbrg20xN//vQCXzs89Q2NhadSaeZ73GkHJGujppYW0PxbyxPgzfgZtUj7BP/KO0CYDFeFdK/3y3LmO5Bh6r//PaAe338L/KZp1Ic/Wfz045dSV78ToEdraeDGk/wEpFs1fPW9NUh689sW7atptpZ+8Gi4/9rjNhl4pltrcLJ6bysOcDK/KrQV7s3ipz+/PJSj4bOf/20bJTi0CMIACuIRHcVzoU2YaKxumAhoC3h1Uj66s7MVi1/84hcSEB3KqTNn2iBghFFtWIzRrhw4yKh0J+/NYMPuihXLPRoaymQnj1qS71lnnuWGz/p/jASMjhAGCFQRWHiQNx0WiohERBk+YoSPy2TNPYoAG58RepwghHF0ptJ85JFHy3PPPFdu+uVN5f77HjAOG2Q8/M7v/G554vEnZdTMLg8oT/aGDJDBxMVp3Xt0R0x59oBN1yzF4HQgyImhxAgp96OgJH3iE5+QEtVDblIYJPi4wZ3lT1a4BXSWCGWWB3mNv1LhG6XU9K4JPOgHzatuvIcAjorMjhfgl/rLfPjOh/R5iEdagNOhZ3BaMt7o0PRKOMJAN2a0mFXAWKPuuE/GoCw50YyRZJQ26uSQlD46WxpQ4oSSheCfyM3ra9daMTz9jNPNJ+BKOIxPFC/KgsGAkQHdUPTIiFGt7MgwZFBWBw8d7E3pjz/2WJkxY7oUqm6medIM/FGyMS4wUs8440zzA0CehKMDe/jhh8RXo1TG3qJb5EM9pFHymNJnPxDL/Kgvtw+GSYUX+EJrNaPy0kvzvYfjvPPOa6YxD/kA/MLbPNnGsp2JekE/RnblR+cY9Ig65zsMlWPl+uuvl1I+1TMlWbd0jOCGYMLI+u53v1s+9KEPOUzmT7o8QNYNZUWh2rp1m5VklmahwFtREG4YONzYTniWbHGK1wc/8EHzN+FzeSFLnlCsUKbZdL9r507z0b9+/5/Lww89UC695CIp5KcoRzao73X9Em7N2nV61pYt2za7LljuyUWJXfVs2rS+vDz/RdVDp7J5y3q1zzVl0+Z1ZcuWjVLuSuEekhGjhpdp06eVU6dPEW2K8t0jQ2izjJRXpVgvtOHju25gVv3jYIUY9Wf/C/sXGjyTh4JCWVFUObyC8rJsCJrvkqGHMUmd8kAb3ClDtJ2gI7NErknVBXzLt9uBEINPaBfsxfHpYZIX7K+KI4dn2CDi4k5ovGLFMudPGGYboamNRfGSkvPDHS1iCckiDiuQ9NN/nGDlI4H1ywwLiKEsYpiEUh/4o6AKXb3DW8yyHlYZd3pGbNToUaLndJW3qzfDP/f8fLWZQaVvv4GScd2CZkqja1c2NZOH+FZGRDvzVfQL8HQo2fAlchoFXnkx02C5HYocRpFeEEKmEXExRPCjPSSPInOoWwostVbuBKyBI5FkyEN/KZ47cD2kwUMw3IxbjbdDmQ1lHmXShqfDRtxMj3gMWHiGR/RVUOETCjHYuSzGG3pGWfNIYCvPNkoUVImRXiwtys3juMQgDpAyoSofSIc0iB1loZ7j9L2jqmfl3OyecQmL7KFPBr99++NkOsrBCgDqkf4bA53lfO1kLDBbmbIijXDSBOrTT7wCUPbANWY0MIaZOWc55roNm8vcp54ts844t3Tu2kMFlBGtvt/lFV5s8qf/ZukY6ThFqoHfCmR+4AFk3QVe0Y8BhAkDxJ8G40k43u0Qv83x9e6ldpkHQYjjh3+EiPrkwSgBQ2YOIw3hr3qkTEE/1Ts8oTdXL9Sp1bNT0n/OR79ZTudXgfpv8klIv8TfZai51f++GVTTPRlkONKtj9NWXm817X8L1OdZ/W4t38QbH97rw78Zrify+4lpZPyTPdW49VDvV/0mLoAMSmbJvKuPBwsUJL8z3G8K1TiZN/BW0qrmW/+0BVX/fE9aN3zqt/7zVXwgcGKkJTwBUPOyHkYIagmI1DZULIQRRArKmmzuekCxQIkDOHmpe7emMnbMOHX6TWqUrJVmGUJcQEhni4J12223uhPnuNZQwloU91NYvtWrl2dMUO5HjGA/CFiFMIB4pAdunBxGGYYOQWFd7H0pnL40dMgwVSyK6jEbSKtXrvZSrlT2WPrz/HPPe+Zm8eLXnd7KVavLi1I0V61eVS686EIrYdCBZV4sP2M0euWKlWWMOnILfhkXV//w6nL2WWeXc84+Wwr4upqREct3oJw7XASqHm/YlKISN+7GUip+gWTmrCAU2WSSqKMY3cYNGkEz3NMv34FUjgnDg381H8J5fTN/tfqF9oRhNIoyNHbt5hvblyxZqg7tYOnVo2c5LHwHyjjzUgn9BY/EbBDlpePnHeWKZ/iwYeXSt7/DSjsGAKelZefi5UNS/HgCt+Oq60aPhIMSj2dqRC9GvFGEueCRk9Cefuopfe8Tn0ww79qoVf50uHTC1P+dd97pfT0c/QwfUz7KyrKV2bNnS8lqLJOnTIIgLj9+LO0DF2aJcMW45tu0lQIN8E1+7A147NHHXBecvkX6Sdvg5xbaEocn6wPaQWPec2kQfIlBQrj8pfzM+rD+/+Mf/7jbTo7yEQZlmbt72LtD/ldeeaUVbfgKwI18SAsAHd5xo+655A9D0byltJq6N5VGfVMXGFvf/tu/LZ/+9KfLJRdf7HJRByhY1D9H0zIqywgsinSTDNkbZDxd+5NrykUXvq1MmTKx7KkpvsiH4FuOoj1uRf3w4QNl65bNZfOmjT7ullmPnk3dJE+6yzhZJ7dN6uilzFgkUQfsKTtUduzcpnR3mf4MAHBcNKe8MfvSu3fPsmH9+jLvmUVlxcolVuThC+qfJ2XQzp27TFuRX7xFebikkP1e7NlAWQklD5x5qEe3LQiob3gXGrMsB8AfAwvZiAESS5wIiqIiTnI6weO0GdoGS9M4BrlJZd65a0d55ZXF5fXFC2UYdbLcgh8w7sEfHuNeFuoNAx65BPLkEfknzsK11lkZb33TJuM2ahxRWuE7lhoy2xVKNsb4hFMmqj1Mk1G3p9x3/4Nqx+wJrN1ZpDAsV2MfBMnAt76oTz60/xiphqMoJ2nSxnlUZj28e3O76SB//Yp5FJ2WoPfabAPpoRxb+dO7PNAO5AwT8ItbrV7AQX68Q3cgZSf4US6UScs68TdRqXsUc2YvSAe6kU32g26vxk2P4lNWjD6UzyhP0px2Hm659A932qXxUT4Y+iQe7TlkQwt+zIhhJEX5cecBAodopy1lgca1mVW1ISgN6nwDTld/li3QQnSlTolDm2XPJffrsL+Te7a4qb1dewYCo+0TD54mPx6XvpK2kja4bORxXOU6Tj+qfkB4QlPitW/XoQweMrzc9+CcMmTY6DJy9Phy4FCEx9C2MRLFFFDXtVdD5M0DgJfThDYqLK7pn4adPvykO3XSXI81cDnIJ8MoPfhVX/6Gz6JMkX7WhVMgDj9OJ/w9c6L4HNBAXp4Jkz9p2D+iEUPvZOzM09Fh/ItvjcZAuqdb1Q9I/wTjWOeWUB/33xvq863ml+9t4fZvhfr08vtNy6pghM0n6lqt7k3wNN/XQTWvapptPfWAW9YbabUVDpBP/Nb5N8fhXyV+/W9ChmntaQ1ao2drYatubaVVhfo8q+XPp+GTMkrcqBpCYBMoAzY3TDxqEJUZShUdijsreXMDMh0SHeekiZPK7j17yyOPPOIZit69Y0kNCi5Hz9LhHjx8yDMR/WQoeBmXFc2h7uATBzrfkSNGWhjdfvttVpyGSNFktImGTl4IVBQz8GTmAaHH3ScbN270pmhmNgb0HyD/BhtJv/jFL8u2rdvlNrCcf9755au/97sOywV9E06ZVD73n6/0iCmb3JevXFHYLDx58iQbPZQT5QDF5c477vDsDf7PP/+8R8svv/xydQJxNCv0QTGkHEG3UEZDWKqz0Td+0VlFR4AfUKV3xk83vgmXjYWOzsqkHvzII+uOd9wjz3DLjhFwJy06IttJPdJmVD82vAJcqti/3wCPKi+WMcYSlb69+7gu2BTPyJCXvSgR8qH+mHXxqDJn6SsPlF6lbkWWEURoSF42IIRP3slAEelQUF7vvfceGXt7VH/97Z6dJh0f6PcTTiOGj1Ad32fDkk3rAOVEaQ9l86jrhnIzWwI/wQfQgDAvvPB82bFju/xO96wPdcFousNIyWaJzaZNm8tFF13k9Fw/0AqEBODEiOXNN93smb6cwQBP8rTSr7BZX7zzpEEQxn3Ul3/1RzjSoIzgmWndeOON5cILL3Qe8D+zToQDLxSzTVLq77rrrvLbv/3b3mQNRDqBD7QAbegL8A0erC+nvphVQIFi/wiZ4/fYY4+Wv/nWt8zXXDjJPioMD5RpZkpQivfpl9lC4h45dKQ8+diT5Xv/+D0vUxo7drQUEC78iwsqCb9+3QYZ9W+ovQ/1QAOzIyzPQmEeofbP+5Ah/X3K1OBB/VSWIaWPDBT2UjDC37UrhlAHKf37hcs+l2fLlk2qL2YbY2/L2HFjPPs6eHAvGSsDpcjv8F03nJLG8svdu/cqvQ7Kq5f4nFkoZiBiEIH6xEBk9JfKdltAqVUd8Ou6r9EHpROIGb7YdAsvMiNEGOQh7YFlV+CmJEQneIc2z4xk3M2zX+FHjhwmHp5aZkyfJN7u64GPBfNfkWzaJINti8rLTGIvGwgM7qBYd+vaPZRBPdQzfNKpM4MT4IiCjh88GEogbZT27jXyKic8f+gwm/vZBF5c7jB4epdx48a7TT33/As+JOS1hQstA5khZYCAdo3RAE0ASgUO+l//4Gn89An/yq1FzgRP5gBN2CjRpzBzF22M9iBaqoyhOKsubJCQgFuJHspImuQcecPnSQcgZF3wfLRB5S6HaFcKJzcbJBVw/QrAzekrDnhHGuQLH6Ks0JYlAzoq3doMFLg4tuIZH5WJAQ76C/ZTGggTWThMR7U/6tL8hGxDQ9c/l1LlSPkNgCvfAOHwJ2/iRrkpY/CoWrx/3VfLn76S/rGhPQdF9FY/yVJoxZfRCY83p0vm/IJ/jZ5JEwBf3Ox/XFg2sDwY2QZOUacUYcTIseXZ5+eXY+06l1NnnSWjRGVVPp49Z7BE/Bk8FOFJz6CEwqCOPJvda4Bri1v8Gh/9Jr2CDkE/2i1xSK+WonFVpPgSfUiVL7gUCKMy0o0s5J54EVZuTk/OtGv6Op4IHPSKlAS1fIDgNeK1PJH+iWD3CpwQvvadkLxehaQPv/Vp/VuhtXTaSrulftoO82+Ft5oe4fJJ/uA96WW3Gp4Zrh5ac6+naWvxqvBm6YJPflfdm99rpEz3hPzO9go0x6lBa3Hqw7RWV1W3KrSWXhXqv6uAX2v+Sc+qv290R+jhgLCuCnJGAxidtjIpJSYohLCKUS9/65clU7jRIbNUCWHG+uk1q9eWX/3qVt/Ezag1o190BJw8RZ4gxGZ2RjXvuOP2cvrps9yJ44egzVkC1mNzatY//dP3JHQafKoT92jEiPERCbtYxw/uCBSELLMw8+e/VB5+6JEy89SZUoIGK+zhcsstv5JCta989au/LwPlhjJwwAAL6yVLlpXL3nl5+cAHPlRGy9h44KGHjCdGx7suv8yKBmWk02ZJEx360iVLbLDcdeedhRuSL7nkUjMZ+WBosP8C/MEZWllIiq4oo4x0e2mA/ihrdjxZSfwC5IdfpBvLviLNlqVKWaG8Ex7/rNPsWKIjjqU+6ZadbAhUOnHVq36ZUo9Td2KUjyn/0aNG+Tjeha++qk7lQOHkJ57Gbo2q0xjRo/NjWp6Olo4BAwcQGjJiulioo+STN0uuuG2cfPaBk/gIhZLTzPbu21NuuulG3wzP8qzefVAeUynk6ElmANrJYB2htI6VO2SwsiSGPSYJ4EN52EcUe0fON7+wDp/8UebXrVtTHnzoAV+WOHzYcNMX+kE3NkmD30vz5/t+FZYcQTdPz9foDT7MxV933c/Nb8zGkC/pJFAP2eEDWSdZb/iHkRZ+/AYezG7ETfQYRxhXX/3q79XqPE7QQgGAxizL+OEPfygcppTLLrvM5SPd5AUl63h01EC4Rd6NnRttLNB5534GlGwOCfiH7/59+dznPuclW4y4kgbl3y+DiBF+DBRmQHbv3Fm6dOpSNm3cUr5+1V/6KOhPffKT5ZxzzlZuR72kC0WWcnGnB222oUNc7tije2OZICOCwyh6y3Dhpvc+vZrUXvuVJvl1kQHSo0d3uw9RG+bG/t69pZwLZ+qkZ68eZc/eXTJ6epR+/fu6rNQxbXUgy7zEI6NGjfQR1ZzUx36SJW8sk0G6SHW70PzPPrc+ffpZNrFnguWgnBToZVxS2mKEViGlPcUIvnid5TP67iFacb8KZUMmWH7KH16j3aua5HfAsztKXjQU7UVD3KHdju3bVZZu8udQC7V1sUrffn3KtKnTy7Dhw2VEbSqrVq4pL7201DfeIxPhO3gjjMmuSks4qbzsLcEYQNZ4KZHcZRVYJoZBYi/hFwonH42NqnPlC/7M3rD8jHfqmvuiWG45cOCA8vxzz5bnnn3O+8z69O6rsorHZCxwslnwVfQLLBuiT7BR4szIX+1A5TUODhqKMnQMoGsVXRQmlH1G4KG1vtsxWCbC+VEA6oLfKI3S1LvCkS7x7CZCOw3VBf58g0MaIJkvAy+WcQrrzp1/tA38wEMPdIS2eDorZEDt2+XVQ7b4Ec8pQdtaWvAEBgl9lNsucVR+AqOUo6TDM+Yf4xVtM9przObzTVrVdmt+5Fv5pmy3Mi4HltWBF/60MaHipccYtb169VGdd5OL5FJH9dWSX7lPirSjzMEf9Pu4ZcmgH2nFNz+kgZHKjE/MlLEM1Xu2OnQpa9dvKa8vWV1OO/3c0rFzt3IIQ1hGCOXurLDUjwvgtCsPlSUAjxOAzxPcRBMF9ZIzxYOWyNoadqJH8EAaejZ6RVPS9cMfVaFwpp38kg7kE4NGLfXBb6CAH+1f9UU7s3+tzmpx/QgSF6fpr3CJbwUDN34VPt0S6t14rw8DEK76C/DeWpr/Fmgr36pbNe+q+79H/lV4K+nVhwE384gg/erpUx+H77b8gPTPdNp64Il6qE8vvwmfkO8ZshrnxPiUIdzq062HN/MHTham6pfv4JnvrcXFrTX3KtTHbzZKSNydrRpJtXEiLBFOKEJWymoP8aPRH/ZmYkYNvf5VtGQkFZpiSMyXUvfGG0u8CZ3buJklYZ8AnStAPEZ/n2E07rWF5bzzz3WHbmVcgoKlPIzKMhLNMqlbZVQMHjRICilK5GEJmo5WksDdOOk/cEfBRdmcK6V02bLlUkpmyr1DufvOexTvSPnMZz5rQ+UH//p9GyUouizvuuxdl0u5HVVWr13jG9lRak6bOVN4d7SCyL0r0AdlGWME5XbF8uVl546dPjkMZYFZFoQjtIvOIojNL2Wnw6AjIR3oZKFeqQPcoX3MysQyD36hCfFw5yFt4uEe6cfofNAimCGXhhEv08e9helRkEJRJgz1H8sbYBIZQjXFmPtCMNDYAP/G4tfLYRkmjNj3l/KIYsLMCaPldDikShrCwGmAI8YQo/I9evawAec9DOIF6o76RiGCx1CsUDA5LnbOnIfNJ9zHwS8zWIwOo0wwU0AcDjRgXxJHMY+S4cQmaE5jITxlmjfvGSv0LNdis3TS1mXXz9NPxxKwyZMmmc7UH2EwbKHHgw8+WM497zyP9EM7iRrTLum7ccOmcs89s735nJkx6jz9KTc4ANQLT9YBD/485AfNeIduaTiiMOFH2ThSmRkdDoIAL/jBHaDg9ttu936mr/ze73l5HLThIW5Luw1FjPyz7umIGUQAV/iJegbHm266qfzzP32v/M7v/E758Ic/bHyAPJUMI4Zy0sHD2hgk69dvLN/9zj/YgEIxQYF94YXnRPvnyrLlyzxbsW79ej0bShcpRd279TT++/fsKnt37/TmZBToITIkuN/k2BEZZgf3exahnTp+8qK08CEXJzI7g1HcrTtLCI9Ice4v/LtJqYff2nsQIZdP0e4oM+1/9Kgx5cwzzy5jxsQhCdyZtGzZCs9IMANBGI/MS6VulHJF2dNA9MOAg35NR4Vi5gIjZueunVZAUTKgEfKHGRLVtvKXEdwJBZj6YNP9Xj+H5A/9d6v8nJ7FrAXvVlCVFobS6aef5fuduMh09aq15ZWXX5dxsrbWLhtLt0aUV9o09UpelFX1Da8Kx1CS9E94pSGQfoTff3Cv+RbgxDF4ppuMQW7KP8gpaZ0avByOo9UHDhhUFr22uCxe9IbqpKP4gL0CyLegsdMWn8ET1GUc84uyFgYJ72iBKO3wMOGhVVBSD941uqKsui6kPHuWQQowy3+QJ+xdIJ5BgaEVvEyboO7dNpQpfUvkqTRryidpOprcUsm2EqwX6CZnQyR/3INytCFwIxi0S4UfsJ/KStigO2lEm+eAAdozs27kRSLuS6GR8GNAhj6OG/xpd+QZuIdscRLKh/6Bh7T4jjAx48tUE+2b8LgTLWgbPIoBRBkCXdKFv8PAw+g+IgPVhUuovRK3RgoFDQPJintNXlEe2snxdvRRnaSbc/BFzLJyTDwb6A8fbV8enPNUGTh4pJdxiWVVdvljPKieLGttbCpTPZTBj8rv/PVEXuHOd0K46UVhKT/hGFSB3zFE8EKmQduok0gr0nMSChNpm58qNM9fKOBBKP7kljg146FfjG04GIOHwb0wkuVfC5NpBZBG7TWh7vvE8Cd+1/sBiUv+thYGqLo34/8WgHgZtz5tvttKqxrv3xPeLM3WcIQ/YmA9+KAKbeGZfAdkmOp3Cy+1+LX2ZJi2wqdbplt9B+Dnev/qI5aK35p/PZyML/DjOVl8aAZUw1TDnSx9oC13INPKJ6HhE+wpqTmSAQKRxoxwdwdCw5QQTUUqKxZi0ghRDv71+9+38YHyzilVKPkoeLxzZj9Hqz773LOeCcGNG71JC6GIkFOCZdy4MeX+++51h3WKFE1O4OHOEFDtLkUUZXnK5CmefWAvAHsahsroQcCizGE0sIQjChhM1UeGzKSJk8utt97muw8uf9e7bSC99OJ8pVd8tCk3r6/fsLEcUfobNjKK364sXb7CI+Rc5oigx2jqLoUHBYX06SAQdNwE/+JzL8itwemefvoZJiqzPQgpkKcDgp5mSrkRH6UDxZz6RLhDi1RgoS158mDwEJ533FPhRYknPfBBsUrlK5a+qTNQBwcQhjSTJuDBb+RV61x5lGYwXzSS+A5mQ/Fn9LhLY+fS2LmL74Hp2tilPPH4E2XTlk2lsRvLnbjArsnKaueOTOcHM4cCoAwF4LzvAHsIMKzUSdb+OrpjlHKid05kYgaJEbcxY0d7hP3pp562go2BSXooxhhGhIFuYp5yhviK068wPpl5YwkWceBBlp3Bm5xaxX4nDFHKB49icEI7lg/yPnoUN//3Eo2CBhgF991/f7nggvPLgIED3TnT6dBRuT4V7lkp3yjg7PWgM0Rpyc7RCqHA7UnhaS/gDv0hkpcviJdUO1Be4ai/uOuHvFG6N2xYb6PkU5/6lHHCyITe1D0j9JTrFzfeWD4pf/bsbNu6zekTFlozIwXAF7iDC495TG2Hd9owI+QY3Pfcc0+55eabZZB8ubz3ve+tKTgoj8E3lAhjlM6eDdZHpMhzgh0nflEHf/onX5Px2rds3bq5rF69UmEP+AJHjshmpoLLNjdu2CwjYnBZu2ZN2bxxowyNA2XH9l2SC4fK9m07XC5uaMcAjT088K9oL5pAn2gTUsqOHSmblQ8b0hnBpz4YqKCeaJ/wQQcZAyBNHHjlgAwdNucz+4KcYSaATecsTVr8+us+sne52j+zg2zwZrkLeZJIbLQO4xGjFzy7NHaVYhYykvbnwKI1p5d5g7t4njZmGapvfk1L4Qg+8AyvDTJKOMmHuLQFjBXTXg8nq0HTCePHeWkbhumSpavLls0bSlfRCUWTDepdOjeqnXEcMoosR0wz40FbJO8jnsl2+9PDfhIMJi6hxSjHH/6DboRhWRJGFIYL+3jAnZko9ldxMterCxd7idkgGUtWolF0g1BuG7TtwzJKqCfK26JoY5THCVCMNscyOWiB8iB5CfmkzHOUMad+xdIg6KJflEg9NlBJSsCyNo4vJh2UYxTMMAJQ2oUFaSpR8nPdie8B5BOjp+BYBdoNbQXcwuDAjfSp96CH2xLfelIZBWj71BlpkBfD+BwWErSRv9MGp9qgBX2XHugNPtAKeUvZzDPQSfUU/tH/Al5KqnAst4MWZMfeHmQGccEh+cyoCDzbJJxYQsVMCW3EBgn9D7TQY7xrhAU/+mb3C7yDq+SvDROUeMVTrsLtWBzssnePB6ZoA4dVHx06NSrpzuX+Bx9V/M5qYzPUxnq7TpHhlIk2JEo4ffglecRGIgTTA81xAzfjCD72I6wwEM1wR9ZCS8IxaEA88IlZEmgexkVkR/qRF7zKOzI96y78HcJZxW/UG78A8ZADRlWBqOOU8+5TlV/yqZojKUQ6hPWvvvF0kpEmkHm3BfX+xM34zXjX/bYG9XHaAvzzqQfcqrgnnCzO/1OoT5P8q271/nyjg6VRkm75tAXVMNWw+U790wY6cFCE5I0ftQ94ggej2/yhcH4U1n+0Hf8iy2oDCQ5D2HzwC9mgHJ1P5Bv8BNPEN975Hk9C1ktr9ZNQ9atPI+lapVn+5jtQn0Y9tOWW7tX3hIaPfPwTvqcE5xCIHGd6SI1UnaUIi/LB0ZgAjesISxvUeeWoOOfBYzzMljKD0szIda/ePaX07VF8hHJXCaNuUu7uc1rsEUG57aBKpAPEMJG4VukkcITH7bf+qowfO7YMGTTIp/8wmmSlVRWF8Dxl4kQrIY88MsdHBzOCffjQAYUVg6gTVUIWLhzNiVAdPpKjiQ+XBx582MfEDhwwuLz40oKy4OVXyp1331O27RSevtdAnVqnLmXu0/PK3KeekoGywfed0NFw2d4I4c2elKwkcOI0qnWr1pXHH5OCLoNm7NhxpXefPh6Z4jI1X1hnesdyGvBgCRR7LRglQsihIEA3HhiUUUuWxVAPCFrqhoq3QqEw5O/H7vGOMCcsHZGP3lSeHBOLwYIbRxaHohOn+eBPXNLloQ6YGcAdcINSmigijMDykB4jqSjxTTIeVCHl1dcWloPCFQMSI7Fvn77Kh7sXyEMNSHVm5tYvzNOekeJj7KVQWY4d8lHT0YHG0i13/ooHnaDPWWeerQ5sv29oZ//IhHHjRUelL+WNuy7gGWiLEo/xi/EJ/Vgu6LKJvhgip06fUR584MGyYd36Mn3aNCmMjaWLygtg2L626LUy98mnyimnTCr9VQ5wj9OwOpRnn3nWdc9sDQKFDo/40Sl1KA/c94AU/ybnTx2iMAB0uCmUqMOoJ4RPChjqC9qSJv4s82HvQcymsNwChemaa68p58somjxlstPjYUQ/6HW83Hrb7Z45xCjCnXRzSQh1DYm8XILyKjzttpO+e7DRVXh2EU/QbjB2nnnmmfKDH/yg/Jf/8vsySN5XuBUdfIiHwgNfeLO6eIoOl3bHvSTX/ewn5f77ZpePfewjZcTIYaLXkDJ+wugyfMRgj/wzA0r6p53G/T0fcDuEVhwfum//IfHV0bJh07bCDeObtuwoq9dsVK8v+SJFe+s2bv9ntFcyQPTmYIKjUgw9yyAabJYR062pl+q9h3CV4iG5wik/CHVmE6hL+Aoe7t4dAxolD9l0uOzatUVKDcoiSzJ7lylTp7qu9+45UJYvW10WvrpYvCV+lW7KkpTDh1D0uLC0m7gujE1knE+hkku0n9qAjdoLdYXhxwERlBd+9H4QlYVZQzodtTJFCcOEekKOoYwelQxmWRZ3u3TqxEDGXsnUHaVvv55lxqmSYwN7ywDdVR6499XywnOLlE4nb16OZWDK7windDGTTPvYp/ykvMEMqjtur+feE4wWTuFiwAGldu9uBpNYDiYFS7jExbAo5pJRh1liedSnmI0aM6YMkxG/T+WaPfs+X4TbRQYcF1tipLVTGWrEEDUwfVRG0V9qpXgaY4S6RD6w/CuMKu5R6dCxi/CIp2PHrmo3tBdmPFmSK3eFRy4g+8APg5Ew+/cfVnjueVFdq96R5/BV+waOamaJEnIHNlat6R9tDvrHqH/OhjDDE+2Ttko905Y5zAH+R8Zyt4pMnOY64zh4lAjaMXWrVq0y+X+703dhcLGXErnIQBQpUBcOIxqlIhz3uFA9rExgdJ+6Cb44cuSgkI7+uUHGIjPTfGOUYCgfEl9isLNELGQNhmQYX/Apd/xgjHifoMqFAs2paWAchjYzNNBCrUaygHdkEfsHycczLSoffQTHCGOMEA96weMMBnZR3tBMwdxOqWfy2bx5e3niiXnlwre9Q3zX0wMPXSSjj7ZT/6P8KDv0BtyPmX4YWQyOYozSx6lMajM2LESkkKMKp3e3bYV3OsgI5c+gUCcMVPm4/0OGCawA4qaw0AU/84QAd1OCTz3mVvBKf+dZMz7lHjIFD+GgctNnUZcsqYRPhZ7bPmk5GBGdVuRD3fPrtPATUJ7633xPPCPvwM341aAaJ8O2Bm35ZfyEZrrUufOdT0J9mP9/gmfVyL72gHX1gXfR1ShP9r0no08VCAfP0KaoW3QLaA4/MQBLf9C+dBRfIrNDBiiSaxg+5B1Zyp5a2gpLgSVCFYcBQQYDY0WQ6ak/BuFIh8GljhyhrYJ11jvVDO7oFD7gxmwIbmGEA9Vy8es0K275XX1OBtUwJ4tD+8e9rXwSqu9A/XcVGj79uc9fRQNPIKw371HZysiMr99DB1DS5C7i7pMRwjIGbvKGWKfOmOHlGQ88cL+Uun7eP0JchAqjhbF0q2+5d/ZsVcoxhT/VFQhiNMkFC+a7E54+bWpZtWJ5mfPIw1JIz3TeB9SZo/Tt2ydlSPgx+zFs6DAbJhhC/fr1UX6D3NFRSXQQHsWUIA5mOlq4l4TN7Nddd3155zsvK29/+zuMN0LmoBSePVJ86UwZBXz7O99eRo8ZXd7//veVz/zWb/lukp9d97PSr3+/MnLUKN8kD7VQjhnhHT5keFmxbEV54cUXrbhy8ztpo7zTKXGSD+XAoGLJEnSBhii3MN3WbVvFaLGGm06QRpAVDFh5U4OAeUknHyAYNdYc5zd4uZ5UfwhdADow9Q8016kgGhzvET/SkT90U30wUohhQlqkEbzBKVd0TuDaUOa/9CKS0p08J62hvIE+9cFIcpREiolaI7xAWRj9Mx5+ihp7V3/DQ+AWo2MYRu1NU25Mnzv3Ke8NgI/kLHqg5LEpOZazkS7lZrkVdy9wIEIqfyzdGqN0OB542dJlvmwT5Tw7XY4Lfuqpeb7L5hT55UwY9GGWBQE0CqOEOhJvwWO8o1zcecddZdrUaR5tD8WT4y5R4GMElG8MSs+i6J1yWnHg0Tf2OHzokWzlGwdGqOyiLTMPK1euLB/4ALe397DxFTNsxz1Twu3ubEJmczvKIoSH9zFeoQngo56VPqOTLM+iqROGsvHOyCaXRj711Nzyo6t/LJ7/bLn0kkvFmrH0j3AAeWLUwtcqlPd0YRwyq3LvvbPLe95zebn44guldOxV29yhdGNp3dnnnOWll5wexrHZq1ev8clpbKTuIyN20KAh5ZSJk6Rs9/csKPXBaW+LFr8hI2VDWb9hvRWC3hyuYN5idCkUoJ279kgB6ugjSCElS6koK3yMUcdyT3gWWsJjnrnYH0vQAH5R7LpI8aR9MmDA3idmdKhPDlnYtm1LWbhoofenIUNIHwMNPMx3Xo61z3WfSojbquoXNx/tK3pjTEFL8gz5FO2nsTPtlw6Ndqi2rXjwAihyMh6b4XnETnKjPfMwC9RRdBzhk+c4MGTDxrXlsccfL9t2bPIgEDyIjD0sA41NzdALxRh3DEvqsWt3DAKW0TA4wIxuHOkecoRyYlhhYEAt4SO8VRnR5vRO/Z191lmedeTen81bthTulco9fqTBEk1oxo31MePKKD29qnBhn8FBBmy6iCaSAeqsJWH8e+gQxgIKNQeMQCP6Eow6FHV16qr3o1IGdu9GYWfwRUgqzKHDxyWjOQQCRVFKg8IdUvlszMA7MtgxcDCIkA/IMQ+eKC1wIh/POniGLGS8ulfXtQd+VD8opMgm+piD7I+SjIFOyDqeGIyBtwJXjCCUDfgi5GiMkKKwtIzghlHiFCQrY0YGQ4nOXQqNZC75IC/F9HajPL7YUtF955DoTVqkjz9LpaI9UIfUJUZ0pIGfPFw22jZ1TryYzUekgycGSozkxkgwxhBGm1AMlI2fEjBuxokiKE1+RV7h1bU88fgzZdLkU8vAQcMlVxQOmSTeOqT2SJ7E5yfwhggUEuA33/EPHB2khnfMpOrLQaNv7SRckNPsb4y+L2a8vCpDgMERwcE7DFHSy/z5bjYa1A/wZrcajYhnPGsPNI8BJpXXtGqJT268Gb8apDsRMi2nV4Pqe1tAPCDjVtOo/65Ca+75XfVrLdx/SPgNcMwyVcvYGlTdj0gWI6uhN+0X8KoP9afzX1pQvviFL5ebb/6Vnpt9FcYNN9zgvcrXXXdd+cm115afXvvTctutt/kwnGuu+Um5b/Z95bHHnijX6v0Xv7ix3HLLzeXn1/+8XH/9DV4Gzh7o2bPvVZ96n0/T5B2d5oknnvBKI/Q9D/CoAcLXyZMJyRdVaK281XC4V/2A1tJpDTJePT/WQ71ba2ESGj75mc9eFQqKCicHAtPQ+U0ByiZXJBmGCA2QUVcUjPkvveS9FXSoEyeeUrZv31YekUHBplI2HlOhdMxUIie5QMBf3fIrd/h0aMxmoPw888zTZc7Diqe0LrnoQlXQz93ITzttloRXB4+SoggLGW9aZkPslCmTle9Rn7A1WHn1lBudADgjIMMYiONH6SjHyTBidmXNmrXliis+6ovu3v72t5dzzz+vrN+4oWzevElK74jyyU9+opx33rk+CQxlZdeuHWXFyuXlkksvLiNGjjA9GKnSjwVW7x7qhCVkX5LSQoc+4ZQJLi9CHUWHyoJm4IVyikISSynEUKI5Mz3uoCQwc5Sdd4C4xCN+VnqmxXdWLL884RYKBbRWCg6PwhFxIk3c8Cdcfmd6/FJvuPENviyDIj7fLketoaK0dFZnzZ0hKCJcMthPCj6Y0onHKWa7VRdSgmThE8/4Gjdw8f/Oi83JdCSPPjpHiuA2G7a7fRt+xzJ0yNAyW4ovxxIPGjTQG9rBk1FnDBtwoixszJ07d67vRGF/TyyzYmbhoHAb4M3ULHVihJ1ZMPJmRquvDB2Ml7jbZljgqXRJk5vaKfd08WYsB+tufzlZSN144y/Lf3rvf/IoCvmAC2WnTFZO9Ru0b6kv3nEz3WlXMo5QEqOzPO49VCgrnKb1nve8xxvoSZu2hCJDe4SPr732Jz6GmP0spMWoLnkzq0Ue4C/OML45EwZv8k16pEX+7Ln5++9+t/yP//k/yzvf8U6H5fAB0sDA6d6tuyqN/Rx7nTczJuLE8oLifetb3yxnnXmGD4NgWRTujHJiyMYIfHsZIGNVH6cKx6Oun1deedmG4iwJWU79ou316dNDht/wMnnKeNXNOJV5hAT/LhmR68raNZvK1q0blHb70rVLk/DhvpzO4g+WLTbYILMyona5desWyYuDqtdYkgYtaRM9evQWTlKWj3cUn/VQG0QpZHlXZ+9rYjaD/V5eAlnYcH5cMqWrZAvHSY8sPXt2996xlxcsL9u3bVbbbycaHRBN9qnch5QuiiaGoNqQaArtMCKZtYL/4W/oD474QQtmqBgVp/5TcYIn84GGtDGMKeia/OMbxhW/sZHZy01lyLCmcvoZUyVLGsvCVxeVRx5eXrZtXlOGDhoto6dn6SilH6UbA8z1TrtV3TDQ07kT+4hQLik7y9GYBQylmbaD8qqsJK/YoMz9LRxkErzFSWjyKWPHjZYxP978vnDhwrJp4ybLAeLHLCD8IJlZOpYuGB/HmRnBT/mqDo7p++hxyiK+lFGx/+DRsmPXPnlKVgpvlFvp/mXn7n1lx05uzUeGyPhWHSh5hT9Sli5dIaNoW9m4ZWvZuHmb+pUGGWg7ZdRuhpKF/S9duzUJ706RHoaYfnfuhj/EE126C5fOzu+4cDsmfIqepibJdw9wUZ/M7kV5RAHxDwaU6kT1Qp3qn2sOHrDhpLpHiYf/vBSK9kShpVRYmY6oCqtWqodfUqBfof0zYOQlaaIdeIMnRhtLoOBljCZVhd5bjAfeMTww/EJRxlhqwYdflm1hNNmYQgYIL+rKeNeU9KjjDh7dtTFDOPlTRiNOWfWh5JWH4vGCPx76DaNEuoPa6pNPvVj6DRhRJkycLnf1zapAD0xJZpF/gnHXA02Cni19U0KLDI0wqavgyi8GgWccJQfTSOMBmvsd/x9QTTvDVQE5bWOohluC49VwoS2SKKVXodTeYqbRA6/ydyjCRvBmiJxbHF2OWpoJVfyq7wkZp/55MzhZnOr7f3h4C7gm3erLW30S8r3qF+0hdCaAX9JkoOXuu+52v8vAJQNfHMKCHuSVI33RJ2SIK3vu2uMwnYULF3nfJYO2I0YMl8zbV5rYG6k+lkGxLeq/2MvMQP3KlSvKG2+8XlavWW096v3vf38Mbrl9/zruCfXlzfeE9Of3ZPGBev9q2gmZTj6tQb17W+GAho9/6tM2ShhRBcgghCPvIRAYLQrFL4QUbqw9f0lGCWv9malA8efYUPaOrFmzxqcRIRhQghhJIz4bkZ+a+5TjTp8+wyf4sAyDEdWXpdRvWL/Oxs34ceNkVV5r4cpyLYRCKJ/HVPnd1JmyzKCzR9Ffmj/fo9ljFQdFJxSDImEoRUqA8owShmLVSwxzryxPOufp06f75Kg+/fp4aQyboM899xyv3aZztfKpzh8l+OJLLrGxgdFFZ+wOQESFZkdl9HCs8YsvvVh2797lJSCADZeKIINmGCMotoyechRudOxdbXWjcKYAxj0FZDaGrET8E3hHoSF8xgkFOBoOdEtFOaMRJ9MG+E43wkXYYDLKyXuWl3doSViMFeqWU7nY+7HwtdeajRfCQwvuI9m3H6VNOKgRghP1A66gQ8cLj+RGe0axf/KTn5Rn5j2t+pnm2QHy6dOrt42Ie++9VzgUL8li5Bz6MmPAQ9rwRE818LvuutNGDXdWoDSSH3U6fsIEK60PPviAT01jyY76ZtOeJUXUBWFJiw4F3JiJoFynSqkGUBIpC8olCu8dt9/pvRcooJSBuDzkxy+QtORx2Wv05sHQp33ghxEFv/bq3bu8/sYbwnWrT74CP9IyDygua/8fffQxz3D83u99xenIQ4oBPCL+qeSfsyakDy3Zn4DRwTejd+xX+Zu/+d/ld3/3K+Ud77hM8ZjFUjmhg/gn6lMKo9qcFXYpEyz74XCLv5FBMnr0SJX/3WovHH8N7wRtWPJJO0VgI2xRuqE5bR1hi3HCAQV80+a46X3P3p0i1rHSp29P1WP3csbpp8lwma523UeK2vGyeeOWsui1JeW1V18XbXZJPsQyNRTnfuoAFNm8RgfBoAT5Ux4UKpTp9lLqUL6PHlG4A0fVBln7jsIRxgL0UStVHOqSU+9QRGUgqrwD1dGAf/9+vbzvZenSZT5cgJPGMPpR6NlPBWNTT6RFfdAOoBs0RGHD8GEGWbXvdD0ryeAMfgpjPhHtrVihcMmd2UpkMQoPaXnfiN4PHZZcPbZHblKEOrWT3Bxdzjn7rNK3TwcZJ8vLiy+8UXbIgOrYoVH4NMoA4aS1JljS9OzSuavoJGPHCisdndxVfx2ghfgQ5ZslUQ0o60f57eSlBSiSzN5wLHOXLjIOJMOhOzNLdK7cCv/GG0slL3crz26iS1fXFUaJ2FJ5w1eSBXLfs+9w2bp9T9m7X4aWjIDGbj1tdKxcvd4GSO8+A6TAolhLmcawkh/++w4cLtuU/rr1m8vWbTvLmrUbxD8Hyu49+/XsE205Jnub3bbv2FU2yVDBQFmrcCtXrClLl620IbNvH7jDt7Q/yQnSl2F0HKNE/MLMjLpJ0wIjgGViGAhpmPhOI7W/mMGTwalSMhCGEYMRQFuSWmM/+IJ2CVDXASFX/eiLeqY9kx4GN/Xm/PXNMjTyZ1aJGR3vs1Eb9wyAKo/4NoDklv0laZAHdRwzHfAhYVTnMnbgUQwQ2ojFh7uZcCNtz4Dol/RxB08r6QTmn8PzGv5eImg/jEnRpGN3KVp7VA/HfAoX9Si09BzxTDpIOy1i6zfkXLyTF/LH4HDk0WK8OGxNV6EcfOdMhUos16BrGvyZZuAd7yE7oTsPFAxInHDzu576OLgBGCV+U9lZCcIMJzKXRHEPXADSqL0aIs1Muy0gzypu1feg14lxq/6tAeGrz/+n4U3whz5Jj5OVu+pW/UWOR3sMfYB3eJJBSAZBr/z858vnPv+58luf+XT5+Cc+Xj72sY+Vj370ivLhD3+kfOiDHyrve9/7y29/4Qvlwx/5qPWEX/7yJus5XCfxrz/4Qfn93/9queJjV5Qrr/y8941ecYXef/vK8qlPf6p8RX37V37vd8sXv/iF8qEPfdDylb4UHQHc9kq3ob9IXOuhvjxVqNKkHqpu1fcqX9XHww+31tID6t3zu5pmQsOnP/O5q+gEgSB+VAB/CDWEqLLy+fQIqlhistczIdxEvGzZUi8hoPIBTmlhFoVNkMyYoDRkZaKQcVTwa1JgWb/O6HP3Jk7Q6VZGjRhR7rn7boc948wzJMT2eIP82PETYp2/hCajOCjCKorxZAkXI8UIzTvvuNM3uqOs7t69x7jAPCiOdJR0pGyCxgDgQj3wZLkISw7In6NGOeqXUc2uMlbYP0E+jGBjAe/atct0gSFQSnmHHl2kiKDALnh5gWdxzjjzdCsOlBuGxvig7CiHVnQl5MEB3KAZSjMKbSrDAHFRtAnDQwWSH+8AYQGELXULYxKXeBk+00JZIG6mUf+g8AK8U9ekwTvxiZPpoZgDvJMfZcqR+fGqoyVLlvgEI5ZXIYPpdDt2RglBoY7ZJcLSidO5wEcYJTu2bVdaRwubrZmZIn+MDxRu9mmwJAY69u8nhadrt3LzzbeINge8zAr+ZOOySuL13SqhT99idoMHw5dOi4MVwGH3nt02jOfJ6Fm9epUN58OmIeVkc3LMIlA+lnZQ5s2bN1sATZk6pZlmlB0DiI3h9917v5T5d5xAG2hHGMqLG/XFkwIEPx7SSiAvhAxlhcdu/OWNPsZ4yJChjus1y4ePWuHeJprdfvvt3kcyefJkxY60GFEnLDNy5EXeKLfUK2mSJ3eDIA7Akbsn/uEf/rF85jOf8Slbe/ftd/2Aw65du10HLBNiEys8zXIIDMj1a9eUv//ud5RH+/KZ3/qU8sAIYka0i2i8S6mjYHMrfKP5Bz4FP/ChjTENzb1ELE27Z/Y9VigQ8BjrtDsUfQzSzZu30M97U/yUydPKGWecXU6bebpHr5cuXa56fMGjTvv3H1K9j5QCDI+KCxSH2Yu9UlBRBrs39ZArChP1RxDuspEBqurYf3BnOXo87hGJ/TJqo67DmGGiLNAj64+RsPHjx5aJE8eXYUMHiwd2ldWrVpc3Xn9d+e2xQhSKZSzfQnZg/UEfZes08IcuvLN/hLDmLfOEkNc7zRccOB6b0TSWfrI3TFJAOHFpI6eQsVb5uOqJk78OlB5NLDM4UEaPGSa+GFPGjRteVkkBn/f0QuPYt89A8Rn7A5lV6ux1/9DEt5XLAIOPAq+Y1Th6RPV6UG8NXYWbiGVFGKOAARTuijrq9pd7EaFt3z79y4zpM30T/FNzny0PPvCoOlPupOmp+HTw7LE5qvpbrQ52b9m8bXdZvmpdWaFn/Yatqgvy6SRDZbcMjyM2UjBQXn9jRVm6fE1ZtWZD2bx1R9kugwWjhNmOdlKuu3brITneQ8ZUV7/DI41dm0q//oOlGIdiD/4YWRhiR2VUMOPAzMjOnfvEazvKxk3bjcMa5bF6lZ41GyWrOYZdBq6evTJwmC05eIg66CCluqvi0847671RMi7utBFC7q8wYkRO0Qbe6aQ4GCXiKdGKmWU2q/vQF9U/yjxyjFES+jO3Q+/fQPlW/yn3MFRy1gSaR16kR9um7sgjZEHMtNhwUdhYtiUGrOECzhgctE3iOg3LEdiPGZ1ICzkRbvqsfUffEP2DpKHD8w5EOWAT2psMhA5dZTw3lCfmvljOOudCuQkXBjYJridXaACkwQPfV0eCbWg5v8gzcAiZSmSHqaUBosYnXfSe8kcBa2WNOLzrx+9VIH2g3h0gnXyAoI/SIVG5MchAu2aZpEd9atCCIeWpvdrt1/NoCzLPBJdbT717FdKvWpb693z+Pwlvgjflop6hQ3058/tkT/I7QBo88B1u7tvU57J8l2XX6HE86Hd790ivk8ym3+aB7Ra8/HK58Rc3ul9An1y5alW5+JKLraNt2LhRYY66r4b/OfRE2YuX6PvjCgZ0Ufrx0B+PeS8v+qUwa8YvAdwTqu9tQX2YLH9rcevdqjzWVry2vqvh82n4/G9/0RvdIQa/ZBDEZpqa0dfowDiKkwgQGmWLJTR8P/TQgw4/bfo0T6Uy2szejGuvvdadOctoCOepa+UxaPBgdeiTbDGiYI0ZO0bpqSNSrTGddfXVP/I9CVzY9uTcuWX+/AXlbRe+zcYLecfaa+C4FRcqGGOEE7lYg8/6fqbPUOpVZKfFZmkVV/h0tN+dd93hEUxmSDp3iVHMPXt3ewSS6TE2E6FMYNGGgcHa15h1QUEgb4QvyksDHYPKxu3fr7z6std3swSIpWWMgMJIpAezpvjlHTq7EvSN0sut49AHd5iUJwReVDgNK/1xj++4fM301TcPfqmQZloA7xkmv9OfOIRPyEZXBeqceiYcftAX7NnjwFp/lq4xS+alIaIZhh24sdTHxoh4wWnWOlfqJv4/pjRYdx+nQPUXHVDuON2LRgefUc/kyzu36nMpJ0osii0jvLRJ0jqiBgr/8dx99z2q972+LZvlYBgR0BnDRyX35ZeTpkwqg4cOMU1o5FE2lsuoodfaN34cdDBp8iTXv+ktoYGRtWnTpnLfffeXy991uY0K6geo0q76HvnE8jdoT34Nal/gxuwd6WIo33nXXb7o7/0feL+X/3AELsoM6XOYADONW7dsK5/45CdVV9GQSQN+JH2WwZE+ZcBAYU8HedJR5nG20PHP/+zPy8c+9vFy5ZW/LaG6T8GlNKk9ce9JL05CQ2FSPIRkd7UHhOaWzZvKP/3zP3p6+Qtf+HwZOmSQ3JW2jBd+acspVKlTZntiOSMzA3EqDm0M4/W0007z0rRHH3uszH3yyTJ9xgxfagpPbZPiCauuX7fR5d++fafS2oYUK4OVJ8tGL77kbU5306Yt5bXXFklJ3W7+4nJEUV7tDpod870aoYCFIUw52KC+/8Ae8ancj9Ouon3Dq960KAdmQrdt20qWqnfJQZWNMjJL0K1bZ9VFbx/VPHrkaHdOr77yquTVG8p/c+HkH5bqUD9WWpQGv8gr6hr2woDhoAAqCrrwzTthXXlqG9AQGcI7sgojEfwxSkRm+Xd2u2HWhc3rnTqz74klLO3K8OFDfIw0t+OvXLGyPPHEqzL4Npb+ojFHMnfu3M2KtNuQ0qLs0Mn7MKR4w84YJzFL0M7Hs7Pf0BuvC3WJ3GFfRifhw943ZnIYwNkrg6BHOevM8xSmc9koRX/z5m3Ob/36zWXN2o1y21LWbdhcGjo1lk4ylAiPgYCxwAg7Mx579h70QQdbtsnokl9nhePwA4yO3jJ++vRliVjgiyFF/uDKqWnMKKB8q7oF7P9oVB7dhX/MdIBLt+49LbsaFA7DBTf828ko6ii8MGp2iZe279jpkxk5/nujfinL9h27yw4ZpBgP7OfAAGHPzN690e9gCLBMCuUfPMIoQZFBKWYGIWbm4EfPduiB9qTFjAb7Xph9O3T4qHABJ2ZokSHwEemHnLfg038ow7QF0sFQIl3y8WBezVBSz1GjF22UJwaHaOOkA89bRvHU8OJBD+BJ2U/ezlVxmFkjbrrRL9qIIJ5ochjD9kiHMvveOeXc8y9R/ckoBifhTjtgqRPpkHYC8iPSDHcbI/qzSOM/Q4RnoNIgd3COPSDRtjxjogd5H3iTlsqgOC6b3uHfWnSXvSX9yCvwir5UHyf48x3+frVuwi9uXAbr9kzwCCKohfVvejR7NsMJedSgNTcg8wfeLAy/9Q90SeA7If3/w8NbwBG68NSXKb/begC3A71Dp2oa9GXoX8wUM+uXfE8V0F+FLOKk1G7qZ1i6frT8yZ98zcv8r7jiY2Xo8KHei0n4M886y7Jg1y6um4iDpugrOGwKfZNlsvT9GD7oZjlAxuAsaNZQPQES/4S3+s1vPvndFiQ9Ek4Wt/oO1H9XoeGTv/WZq0LZZf0q0/JHrXDyS8HpXBlRZXaB2RGUTzpQluWgGNAhzZ59jzqMzlbGWRJDXDpfNuewxIo4KL90+tzhQedH2ndLuULhZK8GR+5yIRpGDBe3sSaZi+DuknLJCDIj4xgYjIijAIgk7qzZm8LMyIwZp3p/yboN672OjztRyI9OAHxQRiknii5TYCiaF8rYCeVkn9KJC/pScWANOAoB35QXIrKci28UUtJkZLeDGJE9JYzuM3KOAYPhQ7lQFDBMYMiDYiDwoSIRfoBpLAZDEYVG4IRbKG8xBcwvcXDjNw2GrNQUqgD++ufGEOVmr0ZcNBjhI07Gzbz4BUg308/88eObcOBN4yE+7zx0uuz9iD1Ch8vLLy/wbAUnbcFPKKAoqnTedMrgJlZW+lG21xcvKosWvVaGDhviGStGtTBwV61a3cxzGBMottQ/PMZIAYo5S7QwYigNeGU5oCdL7Vh6RXwOWmBkHGMQ3EmHo6Cp51mnn+5ycBQwCjuChe9YI11seLBBHsGBsUOZgjYdyurVq8tDDz7sPSVAGpv4R120PEmvpDfvdlcd8c6m+ybxDMYCF3y+593v9t0pKBS0xx5NPZwue0lukkH/LhlCEydOlD/3h0gJlGLqehKP07ZYFgZdwJkyexmX+BQeXL58efnv//3/Ev9fVD75yU8JHwQguMTeLXjSo7d+jnhJHAcfsMTqup//1BedfvITH/fdGdxFwb0iGJfQBsUdfGg7CFkUWdopaXZXPeLGqD8sSF0zczJt2jQpoXuV7l2qk+OKf6gsW7qqHDvSTuXuLZy7StFmT1nc5bH/wK5y6Mhe8dt+72eYMGGcjc+BAweVdevWl+eefaEsWbJc7XwPnKZyx8gw/IxSj4528NA+KUv7VWexdA4/b/jWw6yqT1pTXTH7A64HJSNQ+rt2ZTQcYYx2SDsOJWeIDKXTTpuu3z5SWjd5gGTBK29Iqd2s8JxCGHfYMNABr1IP0AX6eUmW2gnGpPnL7S8e6m0v97aoHsKP5UXsQYoli7EcLQYsqHtmp3r0oL10kKzdqnj7JUt7lHPOPUPGXK+ydNkKGfwvlVUrNwjX0ap3ZulieZVH4KWwohBz9woFB29xh3Hpzv0lMnYwSryMT/UH72LE5gg8S6HWyuhgeR3vTU19Ss9efb1c6tnnXlRe3bzWWiwn+h9TPciglRsX+fG9/8Ah5RZ7QHr07GOFvLuMh94yLJmNQEknLuE5cQra0S7gcc9IWKEPuU9f06R0UBAYVDt0ECORJcWRn1B3GTFAushg4VetV+0yFfgGX47JL2nSPqEVCj54w7PMjm/Zur1s3bK9bNGza9ce4cfsmtJUPocO0S7gGQwIlGGWYol/VHcxayyc27MPDOOwk+oBo0H8Z8NB8tdpsdewnd/jOF7KGqOonGCIQpSyj0Ehyxp9w9ekhapKebwUSxGPY2TKzX60cYVVipZH5KEfv2PoUfaQV6HYp2wL0G9tNiCMEiFF2ZQH8ajHw2rD3br1KQ88+GQZPXainlOEc82YoBC18DxAc9r+zHwEesUL/wzjfJwG/hGAaODJuntw5QHcVvQQlF/yJh1oBUT0lnQBvnlPd+KlH5Dv/Dhshlea+NDOeYG2gHGtQKafkPkk5Hf1tyXPlt9qGvVQHy6fLEv1Sai61eP0Hw4qeLcFlCFpd7JyA/ld9Use4Zv4+U3fsG8/S2iRgzW+1D9kMm0nZpzbF06n/Z3f/V0fTPOFL1xZrrrqz6zbLl68uNwz+17rTqecMsHtWLkpHT2F7RKSTR2Df1nxgw4krNweaV+AUdSTuFbrC7csd37X/+aTwHs1jYRqmCq05p5pVtOqD5ff1bD5NHzwIx/1TAmdJI2IjhMCkBgKjV68EfbHP/6xFUJGqIFUsFH4WM7Fsa10rIRhsyRLt1h+tXzFCo+IZqeM8ELQM2PCEptH5jzi/QID+vez4oLRgEHCTMvUaSzv6lkenjOnTJ48xXHZU6KiehSXSqdjGDBgoJV67mn4+fXXK6/uNoZgHpiIx2WU4YRyhQLDCCJTYhgl7tjc4avCZVSgRCDwRR8vQYLTUKBIh84ZIwkGEXsXbkdWRuWXv/ylN8+zFwWm4s4NsanSYcOblM6DLG8RPWsgHrbSQ3lQzKAna9QTwB1Fg3wIx4OApY5QoELB6mTjiTycj9LE+IsjSGPmizSgW9ABYwCjI4wK/DMMv1G+6PRID5xy5oG6ww83wlL35EEnSXz8OKGMhgathg4dbBqyb4hRfEb9UPSVrTtmwvNwlOw1P75aiuUE8cQg48AM2vDhIzz7xMkTLFGCRtAAQ4RvePLxxx8vM8VnubQMmsCLpMthCs8++6xpCv+RP+WAt5k5YOnQK1IcZ8oPnma5EnlTLtJDMeSXJUwYRx/44AddF5QNgDfY4P/MM8+W977nvc4X2kM38icd0oM2vENTgHfoB/15yIe4XdU+CHKL2tFOGXlf/vKX5R77YVBKnIb+OH56/foN5Utf+rIVCk5u8o3g8IjyoowYR93Ea+BPvuTDnirSwOj57ne/W3r36lX+5//4H+LQ4EUvK9EvBgMGDkuFMKrZVM2pW927dy3X//xn5YYbriuf/vQny6xZM9VeaQHHlGcYnijctCkMEgxH6pGyAhY2KguKeNLChoBnExp84lWf3v3KhvWbypZN27whcKkMC0anmQGhTaEAMavRtVtnyQU2TB8pO3dulTvtrcmzcyzP416hHTt2qe6XyEheWVasWOJRbNqjaSL+Z1Al6pNOQPJBxYc31aUYP1CEtjH7g2LGQAijYSjlgTPGCyPSKOosZ2IfCntrxslQmjJ1Uhk1cpCXt7766vKyfNkilxf55vXvagvQjQsWO3aKUWt4i1nVnJnlCX6KTfzQgEEZ2jxh4YvGxibxdlelc8TG4OBBA1WX0Jh1zzLUjzPryoljxz0be9bZ5wqHnuLbF4XXYrUrBlCk/HcULY6FMs49JCjNKI7IRTpIaMyyMZaK5QWeB/YLV9GPpT4YEztlBO7Zs1/0XiujZKdo0busWLlGeB3wErpt23f4sIo3lixRHyFDU3XBEiVGzZFRnrWQMgm/CgHzpFhWfCl5JHfkPTMJyFHKbtkm7JAziqA0ohMkLSvyius2RjkUP/3IB3mALMWwoi7Zc2EDQYYBPEJe5M3RxUfUzpg5584jllyhzPuOGj29eveppc0I51HvX1mzZr1v4t++fZfyaCQRpx+zFBgNRk00V/6HnUmzv5dkyTBCRvrRN2WGzpQllsEqnG2AdjLO4bsYXBJbm18sX/TAb5TDsyaiD0YccfjG+KC/hRdJF9q1LG9UG1D9Q0OUHwbVULqgE9/QkceloCnDq+Ib2o6aiHmZclKOI0fbqw8YVH5162wVs1H8d345pD7TM8MUQunQH/FEmji1/EZbJBNQb/klD+MM7ukGFjU/l02/8nCYGrbxXksfOpAvcTNtINPmybBOv+ZeD5QjBgdVFvnn6XlcfcCL03JAB+ZNIVvSrYfMszXI8E6z9pwMquFae0yjOqj6Qa//0CA83wyqdVj/1Lsn5Ltlg95JA3kDTZAbtDEe7nmKdhYygGr18dwMmkgusOT6q1/9ann0sUetH/7DP3zXRgx90AVvu6A8Oucx645sJxg/fpz7R3iJasklv/QHqfeh25FutkMyJK0qtMY/bZUv3fOpxq3SrfoL1PvxnWnkk+5Afifkd7070PCxT3zqKjapZ2QKjiL45BNPeL8GlYISh+LE6DThuB+kKx2IKIeQ5GQdOt9nn33Gyj6KKwKbThBjBeUEI4FKxI2RXwwJFMcnnnzCR22y8dyjO8qPdfSMZt3wixvLqTNPK0uXLSsvv/KqR1SZTUFJoqKwVJkiR6lCaHIjO3eH3HLLLe508pQmFGoUEDpzrFFG5KlIli0glCizFXX5xehw/samXQQICgF5UgZGNA3Kk7569apV5eZbbvZaeS7hW7t2DbVhfGBWCA8zwdQwF+sAMWxCmW8vWgzwLAt0gN4ANILm4EaeWT8A79kocGUpAN4oXl27dnP6GGsxsqdOn4al8tHRQAc6Q/L2umb5YTBSZ+SVafMO3jz4EY8GCS2JC6DQ5YgUBhJLeKgTjglmKRGzZizF6in+8ppm0ct5ugGTwvEyaNAAKZ4bvEdipGjXT7wGDsx2QEsMCwwIZtCYfQJQ/pmN4aAF9obAW+AGrfnF8GBpF7zGsXoo4uwvwR/84U32ijBTN37CeBtAEJI9JfCq60WNHhoQl03ZrP0EJ3iDWQ0UIfZFrVq5ulz2zsvsTjxwhx7kA2AgZF1lGPDnG9rSgZEPhsD69et9EMMnP/lJGV9D7A/O7ANBQWMvCSdyseSKwyDgRxXXuNBuSIfy88t31h/l5Xhc+InBBfY/fP3rX/eMEXhINBjnvAzOI6dibPaKhMJ3rDz91JPl7//+78qFF71NAlSGoI119uGwT6C2ZltA2XgHj8yfh/QRsvzS1qALSjT5xd0dx7x0a+qUaTIqzikXnH+B6uYUGYu7bOhu2rSxGRcrZsgA7uQotOkDKkJ0EBxHDDDzxul9U6ZOME5Lly0vK1esLps3bVFb22NlsHs38WU7DGYp4ZwKVDv2PO5t4ThhyqWOoXZjOrIgNnmrrGyEBtpjuIRBcrxgsCIzOni2ggNAoFWfPt2lpG+REbtadbzK9KBO2MvBfTuMiEEbjDoYkdnplBsM9KDMUJ/wD7RFhvB07cqsNTNkzLB0ME0xJNmUz7ICaMX+D4we0g/+LD62/NRTp3s5E8e1Pv/8q8qrcxk4aJj828vAiBO60I/3H9yjMh4ph48ekLG8w3zkmTUpmwTwsbvt1VnuPySDBYNkjcq6w8vDULRRaNk0z9Jb5PH4CWNdHi67RP5ijNPmKE/wRgygQAcbyCh2Qhp5EjMLoWRaPstQhE+5P0TODgedMJa58wp+ZuYO+cWME/t3MC4wuNknhbxCQeC4ct81o/DIY2hEevAmB7FgDEc/wAwqA3LMaIShc/RwzIRYgW8IZQSDi2OYhaLqe6MNZJYh7tmzz27IP5Z4xKlanW0QqydxfOVqIw8eQ9k9IFxZTkUceJ4+ynt6jK+4LeWOcAN32lYYYao8yiBa0sbhG9LzDIbecUtjBfoQFvmMfxgUjMiyaqBmgNf4kTRIizqASO5X5BbGlJQapcHSb/pLZt44opl9Qk89/VIZPGRUmTr9NPGSCKx8CA/fUpcYVaTrvPSE/Ej8mcFkhjkU5MAjFCjy4d1xwEP+dudPfq4n8xP9VdDBtBEwWBh9Pu3qxHSDx1oMGAC//I28w49faKAs+bCMgA+pF9p5+CttYxfBAPN5LU0g86+mz3v61UM1fBUSLyD9yStoemJ4aAR/8wd6ePGEsRbvYBx01rfc8SO8eaBWptagHq9/C1TLUoXmtN9iHlmfCRmfX+iSdQ1v4JZhq2VIvsEvaAlP1XQ6BlAgpdoB9wKhv7In8k//238rj8yZUy699NLyN//7byTvulg3QBdl4HrGjJnlscceK3fffZcNEy6nph8gbfKjLScu7qsZoFGbIX/aTKD36/Vd/yQdeU+oD5Nu+cuTPJhPPVTd2grXmnu+14cFGj77uSuvojODsFkxHEnGcqRUDOk0Zs2aVVavXOU9JAP7D7AiDXEQ1nQwLOVCeWODOwokSiwnDKAgcmM2S00YxdyyZYsVZ9bDoVhyVNp1P7+uDB44qEybOtXkZR396DFjS69evcv9MpDOPOvsMmfOo64ITufyfQAKieLO5kY2vFNhCFU2ujMrcdddd3sEnKPZKLc7JitFLQxImV3RAoiDOw9k4jsYL0YpYQA6NisL8keZRNgdkyXMfpb169fZsGKkmCU/0BAFm46LQnnESnHoROik+aXTZcS6b58+Vr5QSmFE8CIfwsPA4JJu4I17MCprlmU8SEh4pFuYUS8sX+OdDgbBSN4IR8oaMyhqQPrLsmSjBJppoDwjPOsbQwAFjYN2vIOHj6erhUVJpqFt3bLZ9zp0teLVoaxdt66MGT3GtCQOo42EBXcuaJs16zQvd7ntttvMM8yGQDeUGL4xWKhr9h9AB3iKusUYuVVGL8YKp8BRVngZfmWknlO6KBv1A//BkxgZpEF+S5cu9ala0IuOhHoifCr1lIl8OaHqoosvdvzs8Bnhh69ZInLRhReZJuQPQI98N431DSQNCZv5+L4U0Zi0OcucervwwotdXygnhKG8XNxJmyTee979HsexwiWFE8QpM+mDGwcCEB8gL/gMZQE6PqU2ikHC8chcjghu1AkognMPtWU2fR9R+ii2LNOZ9/RT5Tt/97dlhJTZSy+9WLQfYMEZp6bFDA0dPL/JI6SJWxopoVSLR9QGCROjiUEnykSbZ5aSeqN/Z2amR8/uVuo966i0OKaYWaLVq9cp3Vhaxb4QlEtGuK28WCHi1Kw4gpd9GCjhU7k4VTzDxvSFC18rL7/8Rlm+fJncBotI7cWH0EvtQD0Lgw7gEEukgoa09Rg9h14op4zYM7twSIoPnZnam1iI8NwzQWcVp1JJRkkRnjZ1isoy1QotB328unBRWb92tcq7W3UrY1jKuWmm/BlIgEeVrZUq+BI+YqAFox4ZiazjhChON0Kp9TJA5YvC3btPT9EM97iXhYQsxyR34A/kRVOPrjJCBpYZM2cpj47lAcnZe+97SH4NkiGDy2Glr38Kz2ZsRueYmWXWFj6Bs9RfHG1X9uzdV5YtX1leefk1Kd6b5N5gYweFGxnPnhXqmRlpZoVZpkv+HEmMwo/RRZsC4HUPDqksVnTJhbpQfOoS/oFvLL/ED3JRGDpqlR2+0xO0552ZA8VTKHiYGSjSCFkOn+1VuVhKxwbwUKIDkHUhX0NhC2WMcJ4ZlAIH31uJ079jR6h74S26wj8ERu7CK+xV6dtvgMrbQXTab6N3+/YdZYMMFU5wkyotmnaVccBoKAYA69SFi3xCyY/ZCgadck8mNMA4h2axxDLxhvey89cHDwgKQubgj8IVRgpAWPiB9pczY+Tlb5cjFZ9U0sIt8og6xR8+oT2Y2pGl6xheOnBADCOD9/U3VsnAPVYuuPDtMrQw8uHd6Bvjv5hlIP2WeqN+RWt4vVbOzN8AX+un+h31RtuAfyUPFd6FrwHx3QbIQw9hIn4tjVbAvFjLg99Mn6dKjyy78a89mRduzqMWD2jBCuf4Imyzf+33N4HMNx/gBBxr0Jy2+PlETCKNBMKdiEe+61fh8KqG//eGeryrYPc3ybsaN9PKB0CuVvmBJ3kov1urB9wB2iLtiqWhHphQO0Bmov/98R//1/L444+Vj3zkw+U7f/93hSPykS0cDtKufQyWc+femWeeJd3n1vLwww/p/Qz3Uwx8kgdhkPvod6TLMuboJ6JejMbJSdCMf5bnzSDDVMNW3VqjRz1Uw/FeTSsh3evTa/jkpz9zlStBD79MjdNBL1u2rMx9cm5hvdvgQVIS1TDf8573WvAz3TTxlFPU2Q8XgePEAZRxDBiW1DAKzXIcMjzzzDN9dj3r2HHD0EEo0tkQj+VerPf95Y032ijhrghFVGUcLiNGjiqjxowrQ4YM8/T/fVLKUKYYCbRCp2ev0ugp4wXGYh09CiqbT7dt3VoWSvGcddpppal7kysZSNp0UWfIjAICLxttMCPCD7cQkAg1TsiSh0frcjYHxYURIRjkjtvvsFKBwYSiwt0jL774opeUYZgwIgV+TOuhpEcHVryMgj0RlGOdFHeUT4wn0qSxhCISo6bgAoAnaSXOvJspXa/tvJeGo3BhZmhIR0Z8Ggx0R0mEBjwww57dexw2lUenIs9QEGJULGlDOHADcOdhqR7R2EMSChWjhh0Lx75ukJHFTewoyXRQ1G3QIEZ93SEoLXDjZLR5854pLy942cfzZvmGDon7bjiZjdmP4eIX4uCHkcssCzN78BFGbtIEnGjIXKTI3hLoyF058B3pMXsDv44dN9YzBtCPeCgTLq9oBQ4oyXPmzClnnX2Wl5AlXVD2mJHDqGa5ELRIQ4T3pBPhAdLMMgG8Ywgxg0Y7WL58RXn66Xnl/e//gNsVQBnAiRmOnTt2+hCIj13xMZV1aE3Jl6BSvw69d8ifsrFMCyMk653OkJkWBgx+ft115Stf+Uo584wzxPelpmwy2h0HOxB2545tpXtX3pnl2S/D7Y1y7TU/Ft6lfPxjH/UdQRz7i2K2Y8f2ckiGAvgzTc0GdWY9oLs3PuuXAQI6ddoLeaGsAAwQQGOPfqqgpIkCzx4PqTqKg99BhTksw3S0jVPuGmHT9MsLFpftW/fKTzRQfPYHcN9FnKgUS1Q4tUqms9ooN8YTVrKhZ5MNW5acsj+CenryyafLhg1ra21EcY/HyDEnebE/ASWRo3RZhoPiiBrEsbq+z0NN79hxBjqoT9eYHsLUHhGZckJbCM7ei0Ey6NzxDOhXtm7dXF57dUPZtXu96jJOVvMejlpbcyckWcxSG2SIZwqk4IITSl17z5KwXy/ypaPbuWur0ugiw4LDDWT4ix4YUsxkiANLJ2ZQmN5tJ/5sOCLjoEOZNnNyedtFF1hG3nXPY5ZdnTqxjHaY8kIxpdPuIkMVflWZJEo3btguw05yfcUqKdg7hWdXtaM+tROw4pJLZB00QIHGGIOHDh2O2Zw8AIADFMIY5ULeg+IX9SfiKcLC49DUhooNktrSWqUHGzFDwoZ+s5TqMpTyWO5ghZRw9qQdtS+NXkaq9isn+A1jpKEjcktKutyoQ+KHbEORp/MPQ4fZeaMD7ahd8RMHImDQdmiImRPFMj96fxZVIhocPMCeoUbJxa6Wg7R76pdbng/IbzVHH+/YrbYYBwV4tgXek0GjZMgwfimGkENmBD1ihgTjtAXiHRkDbSkHMh/+sfyh/TmhCAN/YeBF4vqftBUmZlLgkYjjPisYXL8QIQBDxi0CXpQyJmo352tlFwNIbZK7Z9au3VrmznuhvOOy/+S7ZWhHLEnLwSBl5TxCRsrJhY4+Jt6BinIjJ9ybPx0OWRLv+s88Y5kjf+JFmaPv5KG+Mm1kVPxGgi3uxAs/vTS7A/mWcZyP/z8RyJMHGWBDqxKkml4CbtX8EwKXCg3qIP2yfEHLFrd8r4Y1zVSSqnsVwCPDJlTdEv36eP9ekOm2lT7tLnFp7QH4zfInpH89nWlXuNWHB7LcQPxilLO3mMOf0NPYKxgrUb72tT+xLvzBD3+ofOOb31B4gkuuH5aM0+NZWukIZI8eeIb65DvuvMPL0lmh1KtnLzJxHuTLQBW4MQhKu41BR0U2OlGG+rLU45+Ae4atj5NlzAeo/61C1a21cG3Frf9OIP+Gj37841exRtUdMkSWxED5QplkNJmjXqfU1vTv3LHDlxCuX7fW+0VQAjltCiGGAsPpWXSmjHgTHkWRzp7lXyzj4hQkjmHFLUYf4kFR4MbnV195xRWCYeQNd8KnSRXWT4ofm9NfUme5ds0aGy8YQSh+rEdGcDKKysgpeEBnFI8nnnjSm+BZq8dG98g3OkuYDqFO/imoIAgVHxCVxewIFwQiY1kSgGGCYEHxI8iLL75UfnHDL8qll17i9eKckIBywdIh7k+BDhgsKIAIcfJAGIM7CncfGWkAm9zBByUWGqJgghO4OY7CRyeU+FGBMY3IqL1YSGU/aCUZRRyDhAYD5MgYQhqkoQNxyYcp7yw7eSWzpPLNg1uG4TfiQ59svKFksj47DVSWBK5atcoKNQYHnTCHIvTp11dpt3RyHNMLDsxqoOw9+NBDZc2a1d43knkyAwUt4Ud4hX0T4HpM5SPcgw88aH9mS6A7dEKxpG4xOBYtWmxc2JdE3WCMmu9OmeDZOAD6UWYECvmmUYKxxhKwqdOmWjEGH9IHb25xPeuss31DPDSGnvgHbaLh4c43+EK3LDduLFnCsEVxv+32222McREiMyRWBvSQF8Yt9/ZgwHLWOcoa/AEvMIKLIouiAv0OyMDHMIZG5hWhwozOj370o/LlL33Jxww3SnByKlbcRSGeVtvH8EYGoGZwBCF1tHnTxvKtb32j7Ny5vXzg/e/zUjv2FGCQuZ0pbhw8ISVZf/AoNGBwALqBe+wjUnlEC/Orfhldis45Tg2L0UyUOYQ0y1qYiWQ5016ld9BlYb19//6DysQJU8qwoaMUvmNZvGhJef2NpWXHdhkdHFnLXRNicQwi0ocOKLooopTnuPgTPuX+jyGDB0munVJmzZqifA8XLqliDxPG4e5de5UWew+6ifa9VIf6lIKJPEIHpO4oX2z0jlkm6pVfgLrgG8UbZRzl1yP3KhdBoBt7z8aMHiU5xR69ozJOlpSXX1kuGbneswvcs2ReNN+wzEjlEl1RXqlW6HHwEDOlXH6IQSL85IERjSLNYEgHZbhPxlnuQWAwAL4BCSueCicduOw/tE8d5eEybvxE0eN0tb8t5d77nixL3lhVOnfpJX7sIJm/TX3BKhsjy5ev8QlaLFFgnwUb47t344Q8Zh3ATQqYMsz9dfAx+2fggz17drkORAXzMX4MDMELKfNoM/AuxgXuhAngSHbWVsfsIMZF8KzyVH7IZmhvOSme9HI/2qIe8kKBwbCxMVJbmnjUy+5QjjFwwAdeDIXWj+qN+mJGmPzCGJHRLVkL31sZl1JO3Rtn80TgD41RuqlHvlFCkMmMdrJUlNO/4iZ79pXtL5xatldyUkEVp7ONE/Oc6IPBwi8yI07QY5Q2ZlCgGeU3iE/T8IdPUwZQH1z2mCP2yVdedkI4hUEmki70A09oj0xECQr+RlGJdHnoz6Iv7aC0Mehb/OCxmJlhJr9zOSTD9u57HioXX/qu0r2pNyY0GZqugLHiP+Ia4XCDp2ufkT+/Th5c4tv5OV6GwRWIeoceplHtIQzhoR3g7+Y4LUC6hG/2U7jm8tWAuHxFGoKaV6YIb4ND8KIdSKYl/FuAtxqWcPlUv1vqrsU9wVpWnXuW79fKWSt7ups2eq2m9+8NpF3F79eeGq+fDAgX9dgCuCW4jQhwO6FsFainRcZnQJXo3bo2qZ5jcPBP//S/eTnWZz772fKNb/y15Q1LLpF7zJ5jkDCYz7La/XsPeCBxuHRnlm7dcccdHmRl/0ljlzjghY3yXhIpXuohfZg26f4bnd1otOAGJG7VMiZU3bJMrYWrhzdL62RAuGrYfK93T2i4/N3vvgpFLZiNja6M7HXzqDTLaDh+lX0BGCDcvkyHgMLPOriXpAieMvEULxnCcqNymQ2BaD//+c+95AtFDn8UhBtvvNEbWlFAsfhYxsVeA5Q17i8hDpdzsa4cIYogZhSGm9pRHrds2lTuv/++MnnSRN8STZ5dhftuKb4cdwqDUEg6DGZkUOZQxujU2DtgIojZ6JzphK3YebQmhBUADUwn/dKhHq4pOAAKGEYHnrxjSFx99Y+toLDJno4XpYD8GMVneRD7RFg6RPWznIFL3eikCDOgP5eNoXC19+xSzlbgh1JNWih5fGeHHfUUgiQf7nSBaUl/1KjRNkw84q/ODqFPuqRD/ZAGApKRRL5TOUzlGbcMhzvvALSmXsGDXxRQ/DD28IMeADSgruGfnlJY4BFGeVlqtWv3LhuxHDhAHxoKqoywg3GWd9++fWzUMDMxQjwC75AHtGB24NZbf+WZskEDBlrQR1nYc3PMs3qTJ032LAPuVkzAr3MX1dO68sjDj3gWrW+/uGmasia9KWfc30HF15QjuVFGygo+o4Q/BpBnBeS+YcN67+/4wAc+qHoc4PzwIy3STPqlQcg7D5B0Rsh0keKx6LVFZcWKlT4CmBF4OnqELeHBhT017DX5oz/8Q9MVgCfALY4LZI9KGLoIuNzsTt6LFy0qf/Znf2Zj5Morr3TZEXKMvDAyDo+jjIE/y1wQdBgEjOZcd91Py3PPPVPe8fZLZez1sULpqWcVI06OwkhHaYE/44QgFCcVT+mFskP9gBf8R9uB5pAZ5REF0wqpyxpLIlHq5Kh4HAHLwRSxofuIl8lwcSAG/0DxA0dF9ynr128tr7y8rLz++nKVS8quDJOjCouixJIwFETS5k4Pnxolo4f9J506yehoxKDfU06ZNNb7wTBgV61aW156kVm+teKd7kqjUfGZsaCdhvJp/hDNuFMFGsOLtGnqy/WKDFGLd74o4HJgORfL21BoWQKEDJFraere6BnWadOnqE7aqxyryosvrlNb3uJ2rFREE9JUYkVKtH5x42QnZo6OQG950SGyv65BSuD+fQdLL7U9lmgdPMS+naPeE4KRxHpnjrw9fgzatCv75H9UNOG4XaEnWcLhG/3VYfYoa9dsKw899HR5/rmFQrdL6dlroOqQjfmNZWhtwIlyU9oc3aeuMKrgLUbh4Q14hfJCj1SikavwCDNBhAH4hYbZfvgNPkfxxTiJGZcwPIgfRgv0BgfqR63OspB6CAU8lQ7qQHSQUUJw0kcGwvNQlLBun0oMmejH/hgm0UZUu+Wo8iRfBqXIx4kJiGpjRAoIjjZMJeSgR8rWHuqP4B0b84qvqlNbZz+HlFYZIdCCOubyx42btkhurVc6HJ0rY9oDGJQDY1e8xiZyfXdSPAwf405s5I7+XB79qQj+xeCAPnzZRd88vIc7EGkgS6Ltxn4PaAVADwA3l1H1EYcUYFjKXfyXtPZyRqXL3S5duvYs3Zr6lbtmP1TGTZgq3hlpvmXJpZmXGNBaeUb7qRFVwDdlqz7QPPAnj5qboDmM/0gTHMUTNXfqI/zDL/o+R9V3/GZaiUOkqfLXuSeEfzxVSPwwjuHh5lk7xY/wGe7EeABu1XwyTMRrec/fttyBrLv8Bk4og5yr8U2X2pNAGlV/IOKEEfvvDYkPzwm41qDqr/9qrm1Dc9ga1KdJ/wRQT/hleNptNV5CS3oxE8oJfwx+d+vWVP7u775tPffCiy4u3/zWNyyvaC/MDiOzevZqKjs5lbJbF8sPdJvdu3ZbRjL4is790EMPedXIZZe9y/IVGUA/St9KPwogE2PpoT9PgHqc87utslShNXqfDNpK883yPFmYhg6dOl/F6UQohXgiRKkcBFLuG7l39mwrOhgTKJwYLewDeO6F58rrbyyx8piKEOvmZpw6o7y26DUvA2C2hNFrjv3l1nPOy2dEmBkEjwCp4hHG3rR+6Ij3gowYMbJ0l0XIhkE2XQZencoZp58uJWRteXnB/DJh3HgLxf0olioTo75swmQUPE8aooJRmBlFP/fc8zxKn50SacJ0fGTnVWVIfUgixnp8OqE9Yhxuwz6kMq5ZtcrLiRi9pmN993vebeOCG+NRgokPo2MYsVEbRdL7SFAclSdKJzTkhk5G97gRnf0kiQOCGNxIA4ORslMPIdziAWB21hWDX4xIH/c+DEYwMe4oO/EwNLHMGXkMgO6M3Eo5EJOTJ/ml8OE780DxxQ0cssPgm7oGSAeaQq90Q+di9JDZEuiLYUJ6zJR0U3kYHWc9MoYh/dtBGSXkDf6cxMamf5RwDE/4hPw42pcDBV57baGNvK7iF/BhoyxrMJlp424PDJNQuGODJjN/8DEnZXHqDyMNHLLAEcDsF0EJJxw8Aw2pI9zhCMrOgwHOiXDkSxmhBbxMmh/58Ef9TR2gaFTpx2/SD+CbB6C8dNqbN24us1XWyy9/dzllwik2mknP4RSP9nbdddc578vf9S7HRTAhzLyZWcSm7WBoUm6O4GW0BgMM/P7ln//Fyxn/6I/+yGXDiEAYgi/1AWqM4pBGKBsxQv2Ta6/xzfiXv+uyMnbsaCkXux1WJRBuGA0slxQekhdSk1TeXB9O+wllx6OglBln/Q/tMLQRzuQFXWg/DqO6N2n0BIlQOGL5Et8sWaK+SQPadOveVW2ou2TJqWXQ4GFKq4MMsDfKsmUrhEvH0q9PfzAJhU1/KCCUkWVbLPnBODlwcI8UJkZqUTyZIe5bTj31NPHdKBlg+3wr+QoZhHnMKwoOG5CPq3wYKUrS+9vIT96uf55sS1ZMawo05WW5kf7JnxFzyS25oaywz4n6GC05Om3alNLU1F6G6CoZhK+LXjtddtq0jQ51Ur1791N6bOrfUzqKDzCQ4CVo2LWLDBFmJTt1KP369la82EsHTxO3U0dOLVNbO9pe6WHc9CjbdxyQMbZJcnKx2tdy8UODjPfBZcjQ0eL7wZJP+70HZsfO3WUws7t9etvogGYcBw59MUQwOOBN/JA7yDhmSqkz3OEL2ng7CWxG4rMNQC/oxpHinmmAv9TpVtsOgLyHp6h/6GUjD76Rn0e99S8Uz5ryqV/84HvLLrUVBsFi5kjyH34nnvwoi5de6d3uAg98kJZSYf8WYb00TGFdx/IznwqvOKkNowQFp6ZIKw8PdtTKgMFA+tAGJ8puo6TWfphxwrBTinIj3Q5lw4ZN4gG1G26r5/4d1R37y7gp32GEA7iEIUEuCZSffE98XAcKCK/wG7MgaQwqBOUFd/3SxuMXfMPgdp8DrfQuRypFaQkt8aOXswlcr/JClnEsdIMM+/YNXcu9DzwqmdNUZpx2hiiqMmZc8OHhr/YeEL+BT5ZHYDzjm7zSvdlfEGlEfN4zPMD/zfnowyEj6AlQTdfvte8W/KKs6W89Ql5pEFLfyFqc7W95QN06R8dvCzIP59sGZL7VMPXvmU6Wt/oA1ZmGVv1r6eVv1T3cWnDIMP9P4M3SSP/m/H6DLBP3avmQO8gn0oLPceed/hsez/yqkG60DWZIGDBjLzMXEf/Lv/yLdJjJ5R++9w+Wk8xU+8RJqVPoxlxVgGHCnmIG3NQI3RbJj7Y4cuQote0u3hLw6JxHy6kzZpb+0l+Qc8hD+gsvt1b/x2/wUwB41ePbmlsV3sy/NajSsRo306qmWR+mCrhnWlVo2LVn71WcpjVo0OBoYPqjA0ExQikeWJsFueP2263cDB06REIJhbtXGShl29fmq1KnnzrdI5tUJNmcfsYZ5Wc/+1nzyVoYLSyvuUvKPMKKfQ9eLy1BhpDDoDh91unqGF/yHpSzWcalOCqShSe4ICRZD//onEfK/n17fUkj0o+OWcW3gkQ4EKBDoaJZ7sPpPSNHjXJ6MCCdCBasqFIjCr81hdtfAsqhh/CbN24qDz34gG+qf+D++22kseeG0f8Zp84sQ4cNdQcMU9NponjlUgBOTFqzZo2VYAw+6IPh1FvKNjREgK2S4oNRAp2pAxqKlUbVAUYJwDcPQGVSztjMGwYDWGNVYzjyyygxiiuMTDyOQM1THXhiJJOlBDHzAa3In/cUtPhTb/ziBi1ICzrBI8SxBSLIPQMoquQNfuCBYcbdEYtfX+zOnqlLjm71cg6lg4LEmkx4grAYbdCFvSLwAkvv2KOjgOY9FHSWWqCkgwPVx/4QcGOZFUdRcwIbx+nCDwDLBwcNGSzj4nEv42K2jvJwrCcbb8EbZZ36A6g/ygBdocPDDz/s+oJ/4X3cUdgxdrjrg7JCE+qWtPIXt1Ssgs9agDAoEo8+8pj54oqPfcxh4VGWP1Gf8NLyFculnD5XPvjBD5ZhQ4dKWd7jk7py1BjlkyNaUTpZrgPvYPRt2bK1/NVf/ZX4q3352te+Jr4YYXoxK0V8cELxY6mPT5uSgGN0E75l0921MkrYnH3KhPEOQ7lRbjmYAB4Af2ZOQyGhRKFo+mQqvcMz8Bn58Au9iU9c+ACByjvuViyVBktWUL47dpAhwvG04g0r454xjVOPunQRzuVw2bt/p9KQoi0lDkOXGVrKyNKtF59/2Te+H5JCxH4QFDnqCJxRqigPBwRAu717d3n2EuUBOQZOLD/k1vZzzjmr9JFiv3rtmvLInLneX7Nj5x7Rmk32PRRHnQkKm0qMcYVxHUpIKCjIFI6UToPEeyHQxdRmGHWPkWeW3cVSLWY6oQX7wsaOG18mThpXXlu4uLzyyvKycXMs68IgYV8Jy33oCA8cpu1AbwaVUHxJUTJV5WU5KUt2GtojD5jBbFIY+FNhFO7QoXZl3ZpD5fVFW8vSJRuU5jHJsd7O54gCde3ezQMLXDLaq3dPGfVveFDg8NFDXpplfabWocLLIECZGBCg083OnvYC+9PphvKvulZ7Y2kuRouSkExuUD02hXGDA4XRA32hLXIBXiGdbEvxG7OlvIIDgyHQkv0RuME7poiSg+rgSl7HSV8BjtX4wmnpQdHwkiuliQzgF3f6E1Jg5Juw7LGk3bodWdaDL+lglJBOFAHDiTDE4aENsD+FssQxvxgVgXu0Danryp/ZEOqO9kp97ZdhwvIuZsGOy5jEKGaPCjOazFIfQWaoCOCPccV7GBs1mqns0IFvHt4JgwwGFwD8eOeBTsgYZCLftH/adLShGDQjrhlJ7Ss2umfc4HP5St5Lnh3h6OKG8tS8F8uefUfLRZe+U4YKs+XwIrQKZb2qIOPGA1AO/MHZdIQ/XJbwl0vzO0CY2lvNvbn0/s668MNfc/gAwmR6lNU0I/9KHkBzOLuHH0mRjw0TOVnekIbysX4gXkHYkW4VwCHzTHyqbvWQeVefhNa+q1D1Ty/TovYArcXJ3xP9fj1c9flNoT7OydLz91vMIstVBdzoN2l31E3IqQgHv/FOHtW4VTzc1tR+mS354he/VGbfM9vbE37846t9Vx17JGnvGCT0XQcPHfAMCfofWxkYCFU34N9oW8pHgmrmzNOkM8/wfWVsQeBC8FhdtFu50ufEQBfvEKAFnxNpBN7Rblr86sPUh8/fqnsVqrQAMv2E1vJIqI8LtObWcMaZZ13F2fEzZDhQRi9FoKNVmlh4VNZUKWOst+aSO5ZkhdBp8Kk2dIw33XSTl9ewZIk8IDDKLIrCDTfcoM6w0cf/xuzIMS8J47QubqcO5e2YN9ByVO+AAf3KL355o2c5GDmE6ejIvOaXES4hTQX96OqrywQZSRhGpOH6wZdfIYHixagWfmy2HzCwv0fhKBdB6AzBKxghhE9M50YAjyQpXzbof+ub3/KmJTZq9+UmajHNe97znjJmzFgvH0Mwc2oJtEIppOwseeN7wMCB3ryEURR3UYQAZjkcGy+PqsNlKRAWNOUDgiZ09tEZgBDxcEvjyfjql4ZE54kSTr4s32LZGoZXnPQlZUfGy66dOxQGnMJY43AB9nnQaaKwUWcoxaQHfoTJPLLREibwiuU+/MZoYBfTk1FB4qKYMZ2JkYoCQFm379jue0FQuDDQejT18JpJRguoB5SqNIYJz4lurK/EsBo7dpzrkzg7RCf4hyNxx8godGeheof34FF4efToUb4zJcqE8VlsVLBE7oUXXvTeEniTWTBGZaE7y/8oG/mxFKabaAk+0IRLOZntw+ChLuhorr/+hnL+eed7VASlgHInbaBnfvPObxVQQFCeUULvv/+B8l9+//dtkNHJs1cFoL7hqYcfeshK8mXvfKcNvzAc4+QnK/lHmJ0ppalbk+sIf/Zffftvv102yBj88z//8zJ0yFAbWlYKpZBTZvgDIZcKugoF05fly/5/vP0HuKbHcRjoNjAYpBnMAIOcCRI5kIgMAEiCJBjFnAlGUaRsKzg9+3i9q5UXa60fW+trP16vrGBZkkVKzBQBBkSSIMAAggABEDkHIuc0yOnWW/XXOd/8OAPQ9t5bZ3r+7+tQXV1d3V3V6bs298EedeSrxmGHHpxXp2bPGeXWsVqFgYeMRfSxyfK65QvgV8sSo4Ps2jfrV1vMLV/BO3nDByhZFEcsolyqr1JCaksYXMpH6bP/nxFsNrq+CbIy+LAijVoGN9khK+TLtbQ+FGiGeQF3yraca4UCPvVlQsT2KH8Pr30k24WrZsXdZts14xWvOGLsutuOWfbzz78m2+vqVVsH/x4N3tU3ZCjHNQtvVdNS+9NZP2jyHEUIGbPaacuYrXJhuEZ9aUeMOQo8Zb7qva7KtXLzute9IfrFzfJL4j/80ZXjtttvzAkkA+KDDzyYdYFuyiujx5kJxpYPwlpJoujrn3xd221dPpK4URh9rkW+/PIbxuVX3jkeeXTD3Oe/ass18btFGiNoo7AxcBGvr9/TPfphCDp/47ZA/fW2YfAr4xNR78re14xX3ZXiRSaVEa0hbjNgpIXcqVxvQaNJKr/Oxuk3vGuPVvHT4Ii/Vua0r1aotVH+eCkdGuBlyAhzqUnRFbwKuZKHcPnXGcTq90v+SgY5ZVAW/ahwYwV5lNa2pZoMI1uhuIdhLw6QBv8YNFY+9IfSqVdnnNS/VaE2pqTH48adH1EMOhn4tunlAdroKx2W9zFG3z/xXRgGJpyMatu7qt0YQygFZax5Rre2aoIibwqLdGGeiZXtNa9/LtKT9ixP8BU+so332jb+AvzC7+R/4qzJOMZcrQZkcTKccetA/4YhcxddfMW48+6147XHvCnqSZ1FpEwfLmiQFg/LYcX0PRtujslAeJUt+g4BM1joayNCrWQVHu+NSww80Q8iVJpKl0gXQFz4/TauiJhtV8zwLhyeMwiB4WbyBLT9rNcAsmX8RW/jmFG7DizSUzQ08Ov3/lVPU7/55w5fOqze1wfT+A3TZ9C42v2PwvPhXxJeIE/p5vm5lJ/xVD+lrvhn/zKr+yn0e+Fx7nDzGGP/xfDB77332Wv85//8Z6G77jAefOiBwCM9ncCukDoGYEJOm8vxO/o1l2TUZTDwLcqTHS8u5vGNtK9//WuR4Uid2dhPj4VDv1tlmPKo6KuiLdZ/QYfX+6L/Ikx5Avp9ClM/+Bs6zfp+wTy+pfAv++f//PeOP/GEE3OfuQPt2UFqNMGcHECjM8JAs9SuJDXQYpaMdFY7hb+bU+zZd+A3z50YlCNs771C8YtO2B45RomZ5RcFs39+7nnjxhtuGAcf8rLsjFTaRsvt0X4kt3lh+smnnBzW4kGhkNmKZaZRJ7lBKo+Ws9xW9c2osF132y23RxEQRa8B0cFQnW346SQzLaXpsfQzKEwbq4FJhyqtPoWCkbNz0dGf/ZOzxymnnjZe89pjxic++ak8CLpm623GIwYzaYM/FGMdDlzZWQcSfGQoYLq96pdedmnuw8ZTyt0OO26fSrEZFVfo2sIhTCeGZ5QU5YjgpBVeeWg0BBMvNCJ5MizEce5mp512rEEm+3Azh+rpqZyxtS1K/ZVyu1nwtM6uVH1Xh0fQ+cmP4DOyhHkWjoYcdMOlX4SREbSUIlYH8tWFdLbM4P+uu+2e17Ge+7PzxuotVqcyuUUoTQwzis4mlIDA3WdTtgwFiWHzgzPOzIPyboDTh1qd+uFZZ461Dz2Yq2AbhtxsFHwiM5ttvml+L8a5FXLkulF5K4Pv26DTYfkDwyjZJ4yShwIHPtryxOjN2W31F7I7bSw/+tGP0ih69dFHZ5hlebMixxzzurHSh+bUQchUK+V4lNwPfuAnWWgDJ1cTQq4oDF/60pfHfgfsP44IpVfhyKW6y4mB4IeLHU7/7unjs5/9bK72ZN2Ei+wSt6/Jqk+yz98FEW54+vznPj+uu/a68W/+9b/Jq5hLlmyvobj4DsUjqRTlTUQhIxuTl6D37rvuHP/+3/3bMJBWj0MOfmnw54GUncefdI5g46ibx7MviG4mZM7Eg+97BDHBqu7A8Y2M4mu2v+iUtd9SZAzOIRNRL8pC+TTjm9egRjq0+VUm8eEwiDszY4uZ9gHkVTJIGVo+Vm9JnvDFPvWN8tDgDjvuFIbK4+OGG2+KNvrU2DIUfAornpn1f+KZMJrCKNGv6K+WmekNxd2v+rWyEWpiFNWK5Nq8ucvWwAMP8JX9TcZll1wzrrryupRpCqKvjvvQa5CWfMaL3gak7rNeQw7whrHp6+S1XQi/6uzF5itC8YxyBMeybzBxYPsOxXTPPfeOfnefxP/jH/9kXHLJpeOB+x8am268YmwYxsbmlNfgR+KPvJ6Ksj3x9BNj6223Hr76bcuZWeunn9lo3HvvI2GQ3DjuuDPKtWb7sXyzMMQ3DpkjD7N2rT1FJUTevrdBpsPgjXC4GTu333Fn9M1bRrk3zz6W7GkxZv9NhOgPysioPjHrKpTrNtr617ZWBqHnPD8YA7W4woPsXIi1ncEzuQMudNA8lVU/ZwbSr1VGfSteplhGJIZJ0iB+/JfjRDiGQirZEU/d2Dol32eCFv05A7NWMvTlDqYylIIuxha6Zlv2tIua4SeblQ959v2SNHQjL+3aZRIMRmC8s8fcRznr4hSGvG3F0QaCdu1Agait6HnqmWhX5DMUmOWbRj1HPQZHx9pHHkvZe+jhR4PW6DPXuN0w2lXIGxmry2Kgko/VGQZstDH0p1HCcDGhF3yJeGmMzPJHd/I8EJBnfJi2YXFya2SEbxhOm4nXeDHpoT2rgMARbUhZnR+97LKrx5VX3jLe8c4Pjo1DmbOoqm4iqwRyUv1AjcscCGqSxlwhUfGBNYPCFa8yWkKnaaCj8JOKkcRV4nr3mH0/PBFLGdMFLcpqTOCfeYZT1eIXxuINECuLHw+VQl5hiAd/xYRf34RPaZCEZ8ppluf5ocvUPJmWEb8aOqzqr57xtCDoxyr0zRxC8XoeOi3X+Pu3/fu5Hqq8/s/CJ6wf7/pgqbD5fDvOAl3+4vn53FIADz7pZ/RTnnsMS9lXlNlvoyi+Fm8Z7PrEO++6ffyL//33xqtfc+T4z3/+p2PNmi1Dl7s79RrjFmr1NSrcuB7YZ2zaIHQekx7ObUUrmY0VsvJs58Kee71kHHrYIdm/3XTzL8OYPybaWE0C6JtErgkGuRTedOlTfwv+8ZvlCFftyHMGeKj/Z+/NY1D8WL9r6Pep7LX/FNbnP4VlH//4J48XgZLl6k3fIjAbQcmhrJsps8Tljnm/Znb3CmPDbGRUeW6t2TOUQx+Ss03K1hgDko78qRjcrHj86Ie+Qn1bzk6bTbdi8uUvfykYfujYVX5RCQTC4GygoIAxZMy+HxwGkK0+OSgGLQZ4KwK2f5162mm5PSxvB9tqq2QqPJR5z2lV5kBQs7w6fgqqfAwGeWVpVD4FPXqQVN7wQtXUNoxSaC+7/PK8ktXHG23xeNAMM+5FuJkggxj8OfM3AxVv0KR82QJx2RWX5yw4o8EMo6+XU8JtH7jv3nvTYFCh6EYDR4ktBbe2b3VFtkHQft6l9T0H5yXIIT+doEEZ3yjlZnsei4FM2dSPOFZP0NkNsnE1Lz0rg9+qo5r5kb9fvMVPYRzQcMhGNqDgs4FbmCt4bWc777yfpxJlO5KtQ1bJbDfB/yAiFROdxW5hyPw84pKdl4Rs4iM5ZOicdeaZeePaXvvsU6s0IRPKaVudLVqvfOUrUoFGtzoWx/ORrzoq5Rzttj6QA+mEAYqisim/OPhPFq1kuPrXigOZcPj92DccW2WLgYmcpZITAFfXldWQnBWJsKzbmfLia+NXXX31eP8H3jdWbLEy66nbgVUI6ep2r5eHMXRU0oieVDhDjtc+/FBtE4w6pkxYdZKHdvztMNb/6T/5p+NlL31ZnoPCGwYY3L7bYdZGGcjsptFWnnzcnvW14//8g385fnnj9eMtb3lThC3PGXozPsqTBkEUqT4wuUW2mbvvvCtvAXEmitGLHnWIF9JQxAx6VjTUgdWMNKTjT5xVocQzTPKmoeAz+tWTfqaVH6sr5Ag+Bi8lg+wqM2hc0eBSGVZGN1TBufXW2+Vqxi233jZuDRnSTn37xMHuVrCWh7wvM+Mcylxt86KUUNAYh+RX2evq5kcecYHGNmP//V869tpz3/zI60UXXTguu/TK8cubfhnteePAvzqp6i1hIQ25TdAgRrFVBuGMU+flvCtLnm0KJbXkzu1+PrClr4rY0W4pzS5p2Hff/cZe0Y/i0QXnXzWuuerqPD+kTqy04GOUbNz3wH05uG27w3ZBy5NhSKwK5fjZccP1t4ZBc3XU1xNji9WhxIb8MuoZ9IxFRh4aOKCtUawY9NXeR04ubbXV1uHKKFFP2m0rtPoZ/Z/+leLqmVNXysppH9VuKLAzBS3C1Z/y4lf1cTUryBUfrGAUjWnMhfxL05DKc/zlnm39fMTPc0ARH0551HNNJGkP8tZPNf0tX+iiuFLwAy0NIN9z5STiec4+PN75wZ20UxSifJLoBoSloht/aaTHXxnc8hArfDJOPEd6jhEZuQT9+B8Gm7EF/YE7uBWP6C0aGd+PkCVjVsQpQykMr5AjkxHiZDYhi9KoYzQmHWEgtYyjSbQsT6Stuqgyo61pVSZ8opxvGvhrZ0WkjbLlSmyks60FsjprA8+yGAOvG1ddc+c45vVvjT5v1ayMlUdGnrl6j6fIL3rSfJ7G8YxWNDAIO77f6XP/ruPQrayzutZvdNwu4+x19r4oW2AalpB44yfLmgHpvRAegH/hk0pp9TeRBm51nn/rQtMBmralfuddw/S58IRLr9nzOu75YVqO+XwKOnyCayHOfNwXhufiX/Sbhi08v0AW4s27dWHd92n4/PP0PWUngP772te+Znz6078efezmNV5FGD0V6xgQXPeJxEnbC+HPvo+uQz8wVjJEjOdkzgSVLfcm/d/85jeNI15+RO4e0QcbF+gIxssyml8YpvW4CJF2ieTP5dH6YT7uC703tL/febfsn/7T/+l4S0WUOduM7OE3s28Q0GmLhMH8HFq/9NLLcpXCTUQYaRZojesno2NyG5HCMz68qxxbnuB3FoBC4uYuhoqPyzhncNjh9QX4VugwnQJIafrWt75dZwRm277g1qGIAycDx4ftbKPiZ2+2fOGicBm4W3g0GoNgrgIEHrgoJd59KE5c5eXScIkweaHfdjFf5XRtqj2Drl2lcMBjS5E82gjJcoS/wYqwwcvfrVAXXXxx0oh2igTDzyqH7TaUOrwGfuFUFjT4RZdfuJoX3tVNNwKGor2MBsGkKXCpx47r99577s2PO8ovz5gEe8TlOl8OyMczHqEDLuWDB/hdnNWufft45xdQIOBAM8BL26AYGW4mo/jttPOOZTDNyhlimQMHWRHXypsb1xhYtmtREJyB8hHOM886K43EffbdN9MyZqWx1Y6yTNY0fHQA5bCVieKcZUtlt66lpUwE56MsVa7mh7LA56C9bYDKx4Akd8cee2zGISv4AuciD6uB9eCOf+pQJ/Tggw+NE044MWX71a8+eqGexKf063BuueXmXKH56Ec/msamfCM4DRL1BsgXY4GxRiF2Fsv11O9773vH0Ue/OtIwEGYrhpHWAM44sDJkKCT/Tz3xWKTdaHzuc389zjjj++O3/sHfj/I/nTelUfq0G7SrYzgYbWQaf3/607PDCDop+oRLQtG9JPuPCy44P41CuM2yN+/xtGS5jGx04QWeqzthZYjoyBkgT6Yh1cqHzBdlqdqvZ18/zz31QWt9M+fZMNgeDvxlvPgwpvLefvvteVGCum7DKhpwyES0qWcY1RjEKK/Ze8qdMyKRZfjZ349udFCE3Ny1afRLq8chhx4UbW6raMP3BQ8uHlddeVUaB67IdZ4lv5D+aOFZuTKMh+gvUtEO2tFA3usL7jWJY79xKjHP6gs2GL7BtDwMJoMao0+9BEvyeyd77bV78uCqaxi4V0X6+k4TXkht8oOSfsMNN+WNTvfe+2C0/Xtz5WiLVWtC/pfnbDXDwTY0hpmsyaxffNeXpCEZ+ed75Efu8JGcPPmk74o8kv7qkYyrS7LcdVT1XkakelVOdUkGGW/4rv2X8k5OyEP0X/Fc8rtRGtaUX3j4kYuUpVR6yQPs1eb4V341yWIQ52+iI2U++AS//ie/6B40cmiqNlz9Hz/9qnjwyFM6uDo8Z8Iz/6LBGLNogIRxG21LOm2p+gRtoVa9e0tQ8RbPGAri1LOzQ6nARCJx5JHtMfLMrWFBU+KJX3KUWw+jzVe8uvzFqqwwOJQN/8lYztaHQRItKsOyjUU8vMy6gSOSNc1V5jYIKPbBP/mrgwAyq+yWTZRLe8mD3sHfWjHZaNxw453joktuHEcefexYvWbrEHH5L0LxsGhvHkfC54CwoqN4k27mP/0FHRfAXelKlj3XbXgZvJD39LefG6RZxy/eMw/MmsE03WJ8fAnZxDP1FX7kJ5OFP5jPC0g//zt1VW/rB7JWpC1dFm6pfBumYR3/V4JfNd4czON/vvyS9tnz+qBpnroGZZu8JvR7x1t8r98G7+KY8Nhxx52iP9wsv+DeY5p2pL/xrj9d7FNrhb/ae02AdD+jLXuG17s+x682axz17kypPt4vP+34+aDrb6m6B91PAX7tD4o/cwWfg/nw6Xs/P1+cbodTt+y97/vA8ZQ5B4cpQRQuijcG6Pyz4QT4ZSxQ+uxzw8AXv8TWkFK6bc8yWAmzxcaWKgPDI6HAux1J/C984Qv5HRJKPvwMFWdCGDiYL7/OCz0//OGPciXkta99bcZvI0MlUexs03FLgfME9l8bbCiemGng9yy+tBQ0fmaObFWzPUKH6vYYgFZCQmFVfZb0zMSD3XfbPZWwn4QiukOUhTDYzoPmHExD4OTTM0bZqYdQeu5BlIKgLGgz02k7kllsHbcPPdaef7NgVf7EFzwDXQZp4Wo+1cBb4Wgxg2n21qAlrAeXMhxGKj/EkBGEl2ZH4VWexgXQDaRvOsRDF3zies94EM8gjbmI0+mlFX/awBhkbQRfe+01+RE5vPEtF41V3TLW5K0ufMvliiuuGD8795z80KGLFygZboyzpeekk09OpYm8qW/XqLpu2lfczbpb1SPfNYP/VH4sEo3AWRsKRynOaI5G4S/o7zJLZxWQUVJnSkYa1G6Wc5e4m4/gg1tZlZlrIFPKXc8xiMQ7fGThuDA4WklK3sZfKoehyHz1K18JPu023v72X8u6Um9otbKFN2hmYMhLfVz0i4vGX/7lX46XHnTQ+PCHPpTGW85Uh0HSWzBVi2eTCfK0EhDB46STvh1t82/Hb//2b401W20Ziuvt0b4eyHwY0cqFdrKqjtQzmlxl+KpXvmocfthhWR8mNHSYaFS/zvi0MVMdtA42jIfowIseA2IZIQC/TSbgPTlQf4xKxol6yO0i8WcVAV6GGNwUPqs/eKQO0a1NOmti5WKnGDQYAHh+6823Rhwf0luRbc62L3x0s5X+wFYhtNp+Emiyv2DgBLqctWaQuIL7kUfXBu+dXds4+sQ145BDDsmLEBxA/9k5v0jjxNesd9hhlyjT5pGP82RkhYzEoJSyHv1RlqFWIcnQ08lrfUmdaWAErX3INr1q87agojdaZ9aHbZFu8VOfv/jFZePGm65Pw2en2beKcpvkFqvDiL9v3HzL7aGorohybBb1+0iWh8Ivv2yzwT7GkrzQQ7ZMxKBLG8uvzke9iEoWraZFlUW8mXIU/qmYgtkzmc62FPG99zaFil9Gu+eWBenI86IhUMaD7WEmEYShT5hZRasEybfZoJ9tjLIaiPIK3fAjd+pUGbQzZav+LvrG6EO8V7pqu+oEzfB0mwa5FTgc3G1AW+HFP/RQzPN8R/AIMeqH8WZFwVkSfOOfKzwRHy2Ud+mtgERO4UTCj6Av6yVoirjkvsoY/UC8F282iPqqrXHeTTTp36wUGneD2pSFSBK0BTp0RrnhUxc5LlirmJUFbsoUOpuPXTflxKpn/toj4znTYbQ45CHprfHhqcjDrVzOlNxy233jZ+ddOV73+reNVTFek3XlFa/z5/o9Id5B5b/oX+9VL1NYJ21AvzduriEVuuCDKOJNw/u38lnXrQsS57+kdYofeE+5kjbel8dz6gnxTA7I1DTFfHqwPhrmfxumOFK01g1eMt1S+YJ1cEX8+bzANM7ic/8+N/6vAs9bpinds9/1QdM8dS8E03h+l+JNxYl+O2SbGLlYxsq/8ePJJ/TV1Z/pdzxri1Yo/WrHnGdt2AqJ8ZyctAGiz3J5Ej9jrb7Lr/GY/qZ/0of1Gav1wfrKu+ivbHNtLqDLvL70DfPh/2/Ez+1bOjSzsxQCypyI/fE6rgb5UrycW7BS4gvRDBH7uXXEGMiQ8O0OM8tu3LK6AmfNrNXVvGa4rbiIa0aVgvbqV7864m2Syk4PgD2ImFE//PDDs7LEQasKMSDpNM8///xU5F7zmtekMnrbbbeH8bQmZ9Z0uugGyoHPNYA5aFRXqhk4No98lNksk4FlYzPnISxmPCkuDmz7mORPf/rTPAuzawz4lMscJIKnqq8UNp1xzQYSFnlKT8iiu8oPmlmlYNhZ/TGDa5++WVxKVynHpdzDpbzoJ6Cl0NVqkvogNMKqXCVUFPM1W6/JgQdVBhh4FbzilmJptpWi17wk3J4b4Gxh6TjtN32Xr60U6G2lX51RTMVr+oC00olDVhgKv7zxhuDHHcGLrXIVRfnRrF7VHbnBHysB3/3u6ZmfVRHlo1i7fe3ue+5OmWWYKr88HWTHLwfi7X9nBBe9ZWwqr4O6eOS5lkyrEapMj003YKyjl9KJRu8UXEZJFCzrRblA86XrSHnwQhw8oFA7OP+Od7wjlPi9QqmobV/qxqyJLTRXXXVlfmz04x//WPLTrIgZx5zhDfy+uM7AdFDO169ds/1Hf/RHuYL0O7/9Oyl7Leddt76UTRGx/S0Nm3j2jZNzz/np+IP/4/jxoQ9+YOy37z7jsssuSaXbvnd8UQeAoaielQ8+fGAw2oZocFcGfcjee++VfYfVUHJw2WWXJq+0Y3Vi5UI5HRr3W+VenElHt3h4R/7RUEpyvYvHUNGhe6fsoZWR0sqV7Ss6b1en1hI542DHsXrVluOmm24d99zjbNXIW9pkW4cRox1En2NmWlnIgC2GdWWrzp9iV/LiBjkGifMmbgAjqwYWsvXiF+819nyJbyItD+P15nHeeReGjN8T6aI/iz5HOZxLcEDSs7qy6qq88sdXSiYDJtvB49Xv4aXVV6sTGy+3smGF55mxPPrXFVusHNttv8PYeZcdg9YNxjk/Oz9v/Nt2ux1DQVye37x45NEnxlZrto0+jSIeivpTz44tgh/aovpsBY/cqgN8Iz/oIn/am/ydD1BnysyYdC21bXNZL1EWs/CebVlTDw2t+PN3iJ/RjFZ598yhdGQCaI3ZzsOp/5LnMsYDUfTPNS5pH77VgfdpUDLmgo9wAv3BVHaUp+UXaFOBLvsm4UlHpK1nt79Z7arxrwzsWi1CDzxoEo9/yWAZZTkeBOLa0hs8D/nIUqnziEPma+KqjJHoOfI3jeGIRlmnURoHs52oH/7SkH55xh/ecKXolAy5tcs1ws59oVUYfuNBGiSRv7r18UzjUtONN0A9ceqnn+s98s843lvRrjAGo5UXZApnEKbBFvjJxPKNNx+33f7A+OGPLxpvftt7xhZbromxU5krPuj8Qea5+Jrlxe8GcTNO+MfDwrt4HPA+xdnAL/3D1XmSyr8h8YYD8qz6LdwNhSN+86VLUGkb+ilx8I8Ebkgk0+TDu7/ng8bXNE0dmJavn6d+VbYZrybplkoP2r9hGj5NvxTM44oU4fdcnA3iPx++Dnsu3gkt/s2el3Lz9E9/wfS5odMuBR1WcrYsdMcwHKIN+wI7I52REs0p+yFtv55DXw0nnKvJrxrb6JkmbAA5QW/3a35/7/d+b/z7f//vU1cwpmrPdFvxGCkmKBqWorv92v+5cYo/6/otwvr8G+bDp+/z9dvPftstBcs++alPH29FwACQ16zGYHPa6aflQeHeCpQDzUw5cJjQDU8XhoHhFprDjjgiM1dJfm2ZcWsSRYQxgbkKbhbfXn7X6jJKrKa4ZenEiEuhpDgaGEpBq8rZeutt8hpiA4MOFa7qZBcHBbc5MULQZGC67dbbcuuLVZ1ieCmNPShRnnX0+PHz884bF1/4i9wGRulUho1isLfszdDybvAyINjjR4HwkT6Hsq10GHRrIJ11XHIMugkThlPk/NYhyeosWbnAl/HFc5iVkUfhU36Qs8JRNk5ZG1/z2XvlW6swgBKWK1KhIABxxDf4MAzNUKK/zmSEsh/5mVkTBue8kzf8ftsPDd79wi9vg3rONMez/ODWaMQH4gtTDgoQhZNBwCjz/qMfnTUeeuCBoH2HvMBg8TawUgR8cIyiTl5cwyuNZ3mpXd8ysZLCSCYrDlSaYSZPbttiAJAb7z24kwf06xTUb+9RB9FUIqzkpsvkC6tk1QUPyvP1r389DSVnTLQPZRK3+QY32qUtBbNWzMjgT8/+aR6Ofsc73lk0hLxRCoRT/ND/x3/8x7nq8IZjj0051GlF7Sd9acjmtiznBFbkCp6PjsrjH//jfxx4agCUv+eKt3koKQ8HLTXrbMvCVmu2HFdecdn4t//mX0fZdsx9q1auHG63uvLYY25z2yzTG9fwSr3ZrpnKZ9BFvk0yGPjyOvAoB4Mmt3RG/eoLDj74ZckfX9VnkKsLExu+BE5WEr+OeSZn+Ci+tosn6rL5qk6qmsQvpRFfskzBS3jUsTpMfkdaylNe8BCGiVW01aEMuZnr+ut/mZMEq1evCJoYHvqvkldtwypDHsLObV2Up/r1E60q4puhrhnz6k/MhjOe3Da1IuRt93HoIYeH4bNNGAV3jvMvuHBcc+31+aHXDYNGH8uDrK9n1v/iDRnxnvId9FjtqbYW/V4YpvK0OiN/dfr4Qnt5OrdvvuTFe0Y/++LEfWH0bddff2PwwXa1VcHzLQPHCAPH+bsNQy62yHpVoqRhxmO4sp5nhon8tUN5a+u+Ys8YrlWbupgCv9UHpwzdl8EF4BcGqmwlzwy0TBt54yOFTdvXRoFBG45qk9Iu4kRr+7dRJS2AH186vPKWb2+lLHpNClS7qBWjoqv437jIA+j+QhR+zbPMO5PFexiMjLfkZciKbMlIrRCRokrTZQ6JC9+WrxkudIiZZZLCc8sEmtSXaMVvRVRHZGiTTVwigadWp5bHeGjCq7bI8WOcSIfcTGNcSmOi8mlQxmpTxZNyi2H10P8FPVEWYxwUybsYlmz1dGGEjz9uFEbJ3fc8Mr7/g/PHW9/+vrE6+oc8UxLJlS0xzRAnXyOs/f2io3hdfGg/ukLmjx/h+AnrtCUrMxrTP73zWdy6QGfdvNrNv7dfwwIfotBtoOmR0gDBiPyRzmPkHwl81yiNkvDUX3achqXym/7Ou+bZ/C/wrE+MaM9J96vCFN9/a9pIEQgW6V8K/tvwLULTskjd+qHjzue1lN8UhCl/82Aa3y+5ueeue8e//tf/Zpx66ml5ha/PEjiD6ttmJi/PPPPM/FadCe0zzzwr9ZQLYiyw1ZkuefIpJ0XcM/OMqpttjYlkltNH2P1gQo9u1/pHTZq5GdEFINVHTcux1PP8L8hyxevUr2Gp+M8HcE3TNM/+e2DZpz79G8frYHN5PTpOn7q3P5xC19uqOkPOLJeZfp3YWT88KwdABkFbbxQZyhLDhCJn24vO0LWmOkvbOi688MI0WKS97LLLMy/3Mlu90BGWEVFXjVK2+amsaWWoNPQwdg7Y/4CczTMYiufDjaxIs6MGVZ078aXw5sxkOAr5ZZdcOv5rVLorQc0yb7F6VRoQZv5ADmrRcTwYcUm/L3dfctEl49prrs1rgZX1sRikKZMUtJ5tQ6+0KtxAwaBBNxqtnFjdkd9Wodg6n8IoYYgQcvHUh2c4uiPuQZ4//HigrEAcQmu1Ab3i1uBV39xQZrwzc0UBp1AHyryGuPME8HR+fpVFWDvgF12JL/BSjPjJEy7pKv9FoRTPu99awSpFyhfc77nn7nHzTTclL8gKGVGuWsmyPS4Mwkhjy5vtPL6WaquQb5MItzpC+T311FMzHsOkD4J5vvjiS/KshVW7MlSrM6FcOEhGvvCkDZFWBJCPXrTqWGxpZLRTzNFgZY4xzWBHh7jKrfygB/TmC15S4H0okTFjxUCYL6SnghJxfHjzsssvy07tM5/9bG6XkT/h0z7JNznDO8YM4+SLX/jiuPHGG8Yf/uEfDlcR2m6T+8WjDmvLiDJpv+poWSiTD0d5Nxp33nHb+Ku/+sv8cvmHPvSB3LJ177330IciT7dJrax6jrLpF8hLtaUsXs725FawUNR6y5UBsAwDslNGBj7aQqfO8PYXv7ho3HzzLVFXK2ZtuxT84hH5w/9eMXky24y6UY6WPb9VT+iovFoG1attaz27bjVJXahr4fgu7Nprbxi33nJrtJmts79S54wtH7h6NujBd7Ko/Tpb4rC49GSTEkcxxwt0mP1KeU+PMARDGfNq0sIHVfVte0S/aiX38jCgfZTRjLhzZstn530oV1lXlCwekb5kqPgIvD8TSrTVCvnj/QbBL32WMlsVNGunH9gtjKI1a7bJGetLLr1sXHnl1ZHXJlGmzYJfLjGpfh3/qg5awVa2muXOFbAot/7LZQX4XEaKs3gmM2rCp+q8JkmAtqBN6IMB+uGWn/i9qhq1GP418SFMvsoOv3jyyvQRDgdelDzWhItxJcPDX94tI02LNGjhnwwNSB7nezwHW1tOm8eRvKMGjXVVs/ag7k3MkS/AX1624ZEB6Y2JfnPmM/EEnfHDuDEznmdm4g9tumerc86N6Hrkm6tj+g+EheOXe9LxBSZiEQmVXxGSZg8RkeyacJEGXzfdxAUEwctwVgp9DLRuRos+ZFPf7om6C8Mzyx8ylJMngS+SB379feXZ7bFgxrfkXz1nvIjS5a9vtSCCLIkRYyHjboPlYUAvG2ec8fPxhjf+2th62+3zkpi8oUw5Epfcgy9RjoU6il/+XW/pG+/JZ3IT/VpmN4szTcOp//brcFD1FPUWz1N/MH1vmjp9h/WvYM81C76ugYPYMvaCFn1oxHWeZOOof2WUOIoPQUWP36nL+p3BfNj6YBqWcdXJeqB5BObTNXQ4SHyTMDANB/Pvkar+X0+6ef9fBdZJ8wLJO+768lnXu/jBr/y7LPWrn2uAT79z7z33jz/5kz+tXTQ33pi6nM9I+HCxi5+uvvrqnDR166cPPHN2DNEBGSaXXHpxxL8u9VGfmaDD6GP0L8YlW8a5D3zgA7larl/Ud9L/Uk+cFeCF+Ci83RSm8jFfJy+EE8zX9zSNsPnwXwWWfegjHz3eAdFaLakOmqJH8TKo2qLlNweGcKkgRJwtQ8Gztx7TWXiUQIOJ2S574VUQ5jM+MBfTHdg1g/qNb/xdLkft5prYUPIuuDDiHXFE4tcBM3x8XEYFKaTKYBj41SE73GyvuIEv2JAdN38dqBlby1yUGTOzBIki8UQoqioULRjFz17s+yMfV8xi3d777J08MLMTGacSmMqqf4HfLVm2bjFMzAI500I5ZMTAiR55cOiWvgVM58gxomytwJuXHvTSrITevtUV2un5Udy8d3o4QQ5skaf6IqRWetSBlS5xmhb56ywJMV7kNcSzNGbZ4exBvjtBzxwa/ArvOJy00hVjKl4rNPKTvzhoEF89Cleexo8etCiHbVwUmGgyWQYyBLUVEvlQCiLnNLx8SPD22+8YBx50UCoK2pRbgMTTyN3wpf7RCxcZs70LHHDAgbnM2rzVoeXtQiE3VZ5oENHRCBCHH1rPOeecPDMAr07HuamPfOQjadzZ4qec8kMP13zCT/JDbs3WmyW54fobsvNRX+JENsGz2lrhdg2rHraoHXnkkdnp4FspgXVWyvdv+DE+nKfSuR1//PFpID304APB100UK41FHzqkdFj1MAamfhFKxOOPPTq+9tWvjr/9m89FZ/e+scXKFXmbFwWDIogn8rY07FldcupMfeGNslNc0VIzw2Xc4kMyNgD/xNf2xWOIq0N9w9VXXZ1GlfMYlHy8ghfAIy1HWdJWtVv5w+8bL+hBL5mmIMPfqyfSUyDxLA2moIEsSUt5c5OVPuaaa67J8m4dyrsVYDLmnFUKXzhbUymmObscCqPtW3DLt5yJjqIxaQ9H/qveq33kQecoH+PGCt9LX/ayUAafHhdddGlO/rxot12jz4v+C16FD6BcopXxZPsi3NpyymzkS17w23YZfMBjV0E/+zTltFZV4Fiz1dbjoDCIfLvF9eSuEb7ttjvy3ItVna232SbSlnJE7vW/8Zjpuz3g/aLxSEmurZrkQvlLLhNFAgXccynqjIUy+MXlpyyeu43lb5Ql21HIXEMZP2Vc93vyNfBXGyvFsh3caMYPafhVXVUbUxf6doaculOe9pdOXmj3DLd34wpccGtH/BJn/GnzSU/ELcOqDLKMM3NAfBMX4nY/ThNlRGqUjJKnAomtV/kNlXjHk7zON9L2eEu+M7/AW7LPv2bbGdH88YWc5TbA5ZtEm34k3hnqdfWo8zf3uOnxwYcCV13t7LYsZVNP/LJ8cONhOPkWVD1ob8mThXf9nDpkTEX5A1+Omc9UPAZ0oAsKtYOV47vfO3cc9epjx7bb7zAeC/6GZ/IBZL4Rt3herukB6Ml3PIlncq/dVL1U3YR3/vJrGVbH5YRVPDRn2SKeknBZb3BUxHT8OjzdjK6MI7MA9ZIGyawcDZE68qg6S/kNP5MAdlowVPirQ5TBOYV+7/yWep7C9L3jlV+VfT6+ck5hPrxhGm8R5yJ0+Dy+AnEr/vrwr8+/IetjLs70HY+fD9TN+mgGz5e/sA6fPgPP2ouzzG94/RvGu971rvHZz34m3T/8h787PvGJT4zPfOY3xoc//OHxnve8e7z//e8fn/zkJ8dHP3rcePe73zXe9773jo997KPjE5/8eP5+5jOfSZ3AJDKatWXyayLVhChZMSbzM8YoAxmOhwV6loIXKmt7zdff+vCtD6b15HceH5iGPx/+ZR/7xCePV2AuFcXobHtv/pe+9KU8G2IGu5kBzFhjFsUklah99sntMQAx4lkFOfHEE/P7G2aGMTrISaXplltuTWPGbUaPBqPNRDNsbOuSnmuDpDtiOHXGQIWhk4KRHVN0UuJZipe2ZvU2ym1cV4W16nC0wRM+5ZBe5+ku6UNedvC45eZb8nphHbMZeXEJwKy6UzHw9VxKmP3fm22y6Tjl5FPGjsGnXXffNfM0OLTioLOTVyuVaBPHAC8Ovl15xZVjp1ByldlWN/GzTLMBjKOIKbu06G5Af5dFfGVVH+i2ahOBGS9nviItpZHSr4PNvawB/Bl+LiowQOMZQ06+5KBxQ6UjzwYQQCGSXxoKgYPiix5+nHTyQjd/Trw2TDwrl3jypdxYfXAWSL5uskDDqjBgp4ouhQH/HJL/2te/nkqmq6hzpjdwkVlbtRg0FHR5SUehcuDatrmXv/wVWcfNM7cUUVptISralBV/yXk1LHVy9tlnp6zKwxkosmvmAp2MefXcdaZ+5du0qyd+4rjY4Z3vfFd+d6XyCUWAwhpx1R3ZsQT8trf9WhpUaCyoszsMESsltmN98Qt/mzeA/f7/9vu5UiStclU5glepwNcssRlBH7jEJ1u3vva1r44/+ZM/Hscc8+qxx4t2Gw8/4vC/tIvKVx6Cj2d11aANqqNqi7XtpeRp1lIiL2mVFy3quD7QWHXIX7msoJKRc8/9WdT9fWGobJf+eTA/6JcHWfRrSxI+wZf8ioEAL1v+6wKLOsgsXJnVA/qpQsplhQiZtj/V9qNascM3h8g332xlKGv35IULm262PLewrdxi8zQoyJ1Dw6DLb5WIMmSmuw8q08OqnJF/1GkeAt9og/HQ2gfyrFpuEYsmtO1224ehvEe0/V3HDTdcP/Z8ye5hFNZ2x1KCq5/0S0bk7Zsg2rC60Aa0SeW3+oMmfCDf0VuGvG+RirvLBNBqYkZck0s+kGvlw+o0w94HTbfZZuvhOyaMMvmqI3RYbTSrbsIKHvjko37Qqn7EL79SpLv/Egdd2honf4A/+Cku2Ybfr74TTspm9lMRr/oNX5j38cDFFRgGprjy4O9Xni1zZFE4eav+l1KSyRO868uEL/Zr1b8yxkDxvsYh/kA+nHdpu76UpepkdkmKsKzDole7TnpUZsQNpPFe26wYus7ikyM7A6y6RPKgg7KKhzW5xFgsGZspsrMCkbWxIVpqxScC0vBypiTlM3CoN+Oj1TGH3q2QPfDAQ+Pe+x6suPqfQJD4o27wzMSgcURbE1Zl1pcsGoAhoclLZ5zQo3RpIIVLI1Q1Jw3Iij4pjJInnthonPitM8chhx05dt5t95A79ZDRVEHW/7Ru+znzVOAZyFvdqG+0yr/oKv/mEb8pvxq6Lm2lSuMx0sCZhQiHDw3ySDoirjjwcfJp+nq2uXZhzAwb+Sd/IKUch8xH3DpPErzDw1mWHsRvOqf0ygusL3zqDxbzK9rkILjjdPgUpunBNM768m9+d3hDhzWkrMzSTYHfr+KmsJRfU9o0T9OiY1qWTjuNI5ysafv6rNYlhXmuOJksoNNV+YQbs+zC2GGH7VOHok9ElPzVJm2XN2nq3KzdQuLYIbLtttuMrbdZkyvzW0WYPLV1+LU3ddd9jzY5rYeGLNuMuGk5gXeu40/TgSoHv0rX7/PxmhcNU5xgmq7dUv4NTRfXMB932StfddTxvl5NKdBANSyVtGsoy2YSKYyUPA2Kwzh7tQ0eZv1vuumm3A/3hje8AfocTNBge4YbfL7//e/nXjhWIMbaS27G+ZRTTs1ZwxftscfY/8ADxstf8fLs1BgalGkDec0yRkcY+frV+GtmwYzgUykQtfQbg1h2ojqh6iRrW8km44rLL8/BwsCKEfz0mN0xrdhsxdhv//3HL0Jxvenmm8MqPSAHaDNMOqTIMZXAJx9/IhSDsFBDECklt9x6S2612ePFe2T+eEaIuiG0kBEogxYwkKPNlaRmvPvaWrPotrCJW4NxN4YanFsw0Ot96tfl8mxgtiQvHnoc2LdyJC95i0e5kZ5B4hAyPAaXxdlQA3HNUuYsc/AxUEc8AkOo3Ir1aFr03uUDL5CmaeHPwV95lLLrWV7qoQftrdesyaumKWAUVnxw5amyONCto+/ZRqsOlKCzf/rTXBXZNpQqhg3lxSqK7UFmFshz80E+dabpJWPlipWJP5XenO0tAwJOxehtP2QZbcrJaH7LW96SnZYD6HCnQR1twMpUl1+5u6ye+fe727ps32KUSN8zIjoufLbl5i//8q9SJt7//g8k3a1orY4yk2HtzxbEU045eXz39NPTMPLtHPjF9SvP7NTkC38o5BQPdeZw9Lk/O2f8P//x/x7HvuH14/DDD4t0swO4/g9eZFlmv4lHnkGD9yxXxPPOqc8Vsy2XpZDaysPAslpWskPWuoMmL3DY9siI3m23XfNaYWdZ9BcmP+DilNdvyzta1BsZabnpvCjQVgLEp8jxS8WTwrRhyCPFKJWjklF9h/5kxeYroz1sFn3UGSlrPpCIV6vj17a6blNopjRG00/5MBhBqB8M7BGv6tGKKQMw1CLmUBolG2+6cZZXGZTp4aDfALj11tvmRQHbbL0q+puaMNGXUeLVm37Qthsz5vod5+u0dTIonkPK+KHm9C++rM8gse0xD+2H/KiTNESjzNr0pqEImyzyEUj9m/79hhtvyMPnaZQEDYw19DG2nf3B65aNeiYBtZpS9VL1BfCJn3ohL1w/N2Q5w/GXH5wmevTlnlPWJn24MntuHPntGGNB+Mmv8l40esXTH5APddKrrAtnOhJXpUEDx6/LRREvf/KqPsog4ic/gE75JY0bOTzOmCj+GEOrDNGvRNq+vrsUmSh3KOi5UhJ8o/v6EnuuMoRBmbywYhJxGSXN1xyXo1zkgsGrLMpAxiNaxAu+Rf1Kn/HDWQnLbYcxbjGeysBQpvgNurCTHD/5RIyNIT/kwQqe1QjyptzJlgB0VHm7/opvmX++Z0DyuXKPd2exkvzoS7xvuHHg32iccurZ49DDjxq7vujF44nI7+mIl+EBXcddJ1zKUOcRwfGUcSpPdVG86bSVDq/zLcvZfhVlkj488kxJv8/AU7us96Yn3tUFJ23yJMKgXUxdkPjiX9JVGWc52jAJ1iVUyCzeBKbl6d920/fngwpfGu88NK4On8ab5jOfp3jrwwmKa0vD86VbHzwn/9kv/+ejEyzl1+MY1/Ro5/O4pu/idRq6IKC7aoecvlb7lMSvMG3W+Jh6q99wxl79lO+l0SXk0ToY3OgomvC4+qwio/3id0Zz0zelE8zT3rDA+7mgBf8ZSNt+07ClcP73QOOZ4otyb3z8IQcfkh1RKjHBCA3RYIBhtr44Q0J5xgs3CmSnFI4xs9fee+UMtVlkSgXk8Bs8feDwRz/6YW7fsC8uO+0omDBKmq1cjBKH6g2g4vUgkMZP5A9fKcSFl1NBWUmBqyquFEsEGpgIhXJsGvmg3baee+69O5WD1aEQwpXbmKIMroVdEYP5y1/xijRM7gzjwJafVLaiw9ORPD1TVA2eQUXO8O22++6p1NuHb1sGevGtZldng2vQJy+85GfV6MEHHhy+q0CRoFTYzuKZktpp4KFkUxAaR3aOUSaDPh5554+XytyKtq1t8iLcFK0yMGqwNMvOmb2279FWpOJbKTadD5CH/EvZrC0RAD3y02ik6fhd5mm5m8YG78IBuileBpUVYaSsXrU6D4ChzSwCBc5NYuhvpZQiSemyHeXa664b55zz07F7KLa+c6L8DF8fZrzvvvvz/Afl38DLqM4zQ/FO6UO7MjDYlJHcoMvADX8NyCVzDAnbtxgl6HCt9Vvf+tZsD2iyn787Ma6fq3Nx6LkUSauObpnbZ599s66VG0TUpPv8n18w/uIv/3J84hOfHDtamdQpzehwqLhxnxFG/t/93dfHcR85brzxjW/KWRp1BIQrG5xVr9VOVBFF/fKQVwaJ25uOOOKwKI9rtusbE9XpBT35f0PVofqEm0Gbs8DRD/j1ji68QwOegt5e1LJc/Cieq0/04YvtnC6/UHcuADCrz2DFf/HhpFRJDw//VkjlqSNXJ7b+FD/bv1aNKKU+mErxMhgk6VFO7QIOSvrmm6/KbS6XX3FZpDZDXMq8rZ1WIhCb/V2Un78zGhQ4ebFNKHrZvqKs9d2OuomLMeTDfPJ79JGH88Y7/QlcDCe0PfNM0P3UYxHfgfEqJz5zlH7K5H33PZDxHUqXH5CXCxA48mo23G0vNfuOrjJkxEOPOjUwootRJc0O2++QRrqLCS659JJIu2l+XwrvGHiMRPyFG56CmmwohV2/5qKCxTZPzjnPJVPVD/SvtFWHs/YSGFuh5IBZZHWvz9e/pPxGRP2wVVH4q73WwA5frd4uzgqTFfm3QZAZRVjxtvor+XlvOstlUNLWAL/y8RNff1JtjNHEQKzxSvpMR9HXP8Z7tY9aBU15yS1a4gcNYRy4ktm1uLZbScsgEY98VV74UH0mimwj1AfyB8pMoak+vpRz6ZOX+Q+f9LGMvDJ0yRLHOJLugQfuz1VVBnaWLdJK35OTeAsnmPIIFJtm8Q3H8aeNpWG3QY1RI9qENL5I/+TTZZTsvd/B4yV77VPb1hgvTbOnQNp9RsLEf8EvIN/pBWSRgLTfzCU/ZvzrdH47nyxL5J/fDEmf8gNTPHiwDj0BHTZ7iVI3xFP8y6B08itZ4edwe348MfCRQvRJu5h+kYZ56DzXyTtgGj/LNClDPdQP6LAl401gGu+F4IXiBLWzp3Xh+fL/VaDTTXPntxS+pfw7f+1M/epXtJOskwjzK82Uznbit4O1dax23ms8hafea4yosbn02cL5eLRf7z2BhwbP+hBxKv920uRP+nOz14SmbwpoBNOwTpu406twz8MUV8b9FWGehik0He3abwqh92x8vPMdlGMdv85IY73v3vvyY3WXXHzJuPSSS8fhhx2es9ap6MXgasDQWVr+Z0y4bcBqSXVkrg99IpStNVnpDr3bBsZwaSHwAT2K8WGHHxYV5rzGfanQC1cxfg3U8KnMquRFgMMAU0rSYqVlRWUhdbC1/L/HHi8ap556yjj9tFOT7r2jvAYMg7SlcsofxdiB3L8KxVC+DvzDI35uZQljLDuT6ASt4iiL8tuCQpjqEHUwOAWuZgA7PZr6HQ7PbXDYdtEDHxCGf+KiAx9AN4Lmn3DgF/+k5/LgdSgiFKoHHnwgFIy1eWBa3dZH2pYl7x1yZ6TJA8AJj1/0NJQCPZuBmwmmPMVTNni9Nz1AGJ7Aw3lHt3IxNuA0UPN3fsfs8e677ZYD7gUXXpA0W+70tdSVIW/SGZBtPaFUOXth5cPhdoe5X/rSgzJ/Kyfy+d73vp/lItNNj/worn3wOemK/JRBXDRZLbGKFSVMXlKW1Y+zUwwKdJDlD33oQ5kPpQ1H4Gqe8M96iE7Fu4Heli+XO7gG2HcE+MlXmi1DMZfHKVEWM9Yf/OAHUx6fDXbmVrzgOZnT7m677dbxn//sz8b73vf+8Y63vyN4vHEMbtqsGZuZchSOIkFBtlXLM6X83jDK/+P//R/GbbfeMl4eBgl5Neta3xkqpaZnBNGHB9qXZ20v6zn+eqYwlURtKNpCtsNMi9elvIGSyVrtgb/CxcWrkhl8sLXIlkaTB64URxsctm5V+6kBXFq8lp+8GTapdIe/W5yEu80OP+XryuM0TEL5j1KkDFgd05b1G9K58te3kpyzcTDx3nvuznpIRT/yqJOoJfPKQblDGw7hTZWtBjPfvCAzVfclD91myJ10ubImbvw+9aTVr8gi0jN60KcOJHkw5MQZANttGBtkoM/SaANWMsRTbisqTzxhlTYMqgjrjwXqi9T/E8EL9GU7yll9dUpul0fZtx+rg9877Ljj2CwMEW0RHXivrHhMUUV7byMiG/jHkHEIHuAl/MqLNsa6kpPlSJTh3R/A5Z2/8uqL/epnkwczecJ/vMqyTGRHWbRZPCTx/AqCTmdk4pdM5+pIBHVaspB1FzSWPFYdTZ0+IH8jbl7pGXG5LH/4S1ftA1RbSZmQhoIcONWRNMpqJpWRoY6sXETBM50D3stcG0puI5/ka/j5lQ88cIDOv3cOkOWi1Y4CExaUq+Ir3P7Uj/y1XXyQzvZjcs2fPClLbn8Mf+mFMWZzN4I2T342iTqNv6iIBXrwN3knY0HhbxJFvLpUQ68UZcrooZSRtxGy//iycdrp54xdd9977HfgQbl1zVyC1Zuq46qPfg7ElWf8y/d5EC/jT9IkbzNpOuVs/3KLQLZym+csn86jcXHoEdZl9z6lMQ1Bz50uYylvEdDx4l8aIiUnkR7OyD+YuIC7Yfq+mL5c+83DPA6Qfhm1wry3m8L68HFLhYH2J0NgfXGD6tlTwa+S938TzJI/H54Om4+DFn0118/iZP8Uv+q5+4l5aBkILElC90GdrsOmfRPgrW1lP8Jgj7/OQ/50rU6v/2v+ei+cRXdDtsEZdDgQh5umm4YvAlxN27rh3qd5gcbZMA2f+i+d13NhqXjL3vyWtx1vz71zHyL0zCml2SBjNcM1Z8J8pwGj+AMrBhR/ByatqDgf4WyJSsVM+7etVDiM6+Ct9PzhcM2ZAfyQQw9Nlhj8dJwqBlBGKH060GZcF6AZzpcX/6r86qzh19mofAME5XbXXXbOK4DP/MEPUnllVFBSN46B1VK6js0WGrNGn/vrv04l2ZkRRpprWN3QRTEEOiJbvSg4Dhf/5Mc/ytWSKkMJdA0IdZNWCzmw2oLGPiSsM3dGp5TiUtwpaJ0GDvHb8WtcDeIC/gZTfKGUMQDgU6bML9L7LsjVV18VfJ4N6AuD1+LsJnz4hnZ5Ck9aZ8aJfDyrS7fhtF/TWINePeNJKRqlDPS2HP7xGumqTFZ4dtrJAfWn8yC0FSiGh9uRpmnJiNk/cmll7tvf/mZeV+qsCXmxiiIeI9lWLysa8uOX/IlBSjxgpQSNAP48SxI0Uf7a36UEtrq9/vWvT+PbVi6H1+BInLNycuj0i3fyrHaywfjiF7+YHwC1YgO/bTHi4RP5ss3x2985abz3ve/La5Epi9JRPnO1JP4uveSS8cf/6Y9zouB973tfXmP9TOQDKCddJ3lwOTKhlFH23LZl5uWLX/ibcf7Pzw06js59rFtssSJn8FNphyfLX8ZVd9LCsmxJQchc0F4zPjMlKcKrnNUneK/+wRaeoqcVTGElR0UrEMfqnnjq2mUCeOwKRbO52ptZffG7fIWz2ok+wnkISlQq2omzBxIzy+TG1pYoDz9/oQAZRvI7CtHupVLuXXfbJbdR/vLGm6LvWJ7KvgPwj4aCD2d+BC/yTZjRQ37yez8Rrlz4wmlTkV0oYXXmoK8mlp4RSFF79tmnIh4DzyRQDTy5GhO8V+9333NvyOGTYVjvGH3xyqCBMSEWRSjad/Bh0/yOysb5vuGGQXP0ZbZuUXzJZStMLipxBouCJh08lGLK6OYrV4xddts12+hDYQih0yqJMmdZQlnF83qv26DQ54B/86EnNtS9eOKraxNC6kkcAB+YvqfhFOlKnmY3ucVvMCXCbSHVRqvu9Wl4pX4Joz4+21jwsVcM+PuF2zauUq7JXMlGy1GWLd6bDiCsXb1XuPbY5ei0nHKTJbSnbCTNi0pGbgkVHnwnb2TPt2qqztAS6UL2Kn/9p1n06uu6D/HcvClDLv7NyoFM8isd+XCWJBXeGf3SKj+ayTg+Wgkk9yYsktZ4vvfe+6IfD95FMnmSdbwxRvh10xu+wwX4yYdCpIxBQq74+EuKIhp70MpQ/J/j64YbbhJGyMbjjDMvGNtst9s4+LDDQ/4CZxgr+THRGd1c1kvSPuOlv1lYlanqC2gv3tctc4UnnueDiGf1TcpOPw+Nr2RuXchcIlmm5xbJykDpSi8pQM3yoMm3StIoCRcZV+AMmvaGLne79ptC0wim8Qr4r4uzYRqvnxvXFCdYKi6YxgHr5h3vyZmC+bhgPv48dJr1xQsqF8LmfxueL4+c2Iv6IMf6GuOOZ22E6z6tZKnwFE2eSx61R3TktsrwpaNU/xsyE3nnRHU4/hU284sw7Vr7hN87GrqP8Tst01LlMNaApcLANP2SMOc9H2++zoTP+zVM006fl4ovfD6vhmX/7H/+X47/6le/mko6xbrjYQ6liz+kvtVw1FFHZQdZlbdxzoZ53nqbrfMGKVeZmlEWRxoV3gT5xoS9/pQPfs4OvOKVr0ylHOhYbWtSOSq4BKXwoGn6rrLaqoS9lKkaDKsiu9B+x7jPIdYYII84/LCciXUG5oAD9g+ldXVwwMDh6uEtsn4ofb5UfcI3vjF223WX3Pf+2KOP5UwnnDpBe3CVXYezJgyI6665Nrd9Mcjc2IO2ppdi34LHXxkNOM6oULoYdmZ2KWetaEknjvz8eocDzh6ogPDOqxTJZ2qJP+hK4yTi2d6zcfDHtpgQp/ww3x133L5g9AWWxF18LoHTEOUJL9fvOUBEnORDzlQuWvZwNI0dR3zpOHEpnNIpJz/Kf7TOVDwZfbbSvWiPF401W201fvazc3LFZJtttxk7hrHikHcq6FE2ZYTb/ngK/emnnZbyRFbJHOPYzUY+4skoKbnGy5CN+GMEottKUZVTzZdxl7fiBJgFxnvGjTK96U1vymv/GNPvfve7k3dooOSB5oHf5qVnt6y5BtsKSMWps0ralvQROb8nYTXmve97fxpSZqvLMFHHG6aR9pUvf3kcGEb9R487Lg/OEVozuTmoBvnOmnigHMOPBsqeyxxOP+2U8Z/+0x+NPV60exp5zpbY3kgeAL54NKurk8sDp/GbW4BovDPApVKuSyY4CiD+yY/DQ3wQuetffesnGCbaNuWyZ7Ip7MJ7hcGlGQYG9XfHHXdmHsLxBX5p4UGwtpjXd0e5tUcGf8p/vFP2GVBBbipQPfhEzcSvfd2h/AZeq54OwKOZAfDII4+P66+7YWy68eZpPKofdWmrGz4re9ezZ6sjaQhGINmh7MNv1vvJUNzTwA0ilE16Stry5QYst009litzeKC+c6/5jLfkw+1IW23JKHewPrJI5TPCo8yeV0b/5Zdxsjz463lZlNP5ELPqtCRtShltX7NNKGfDQ7aJnjyWRV53R/9ohWWrKC/eqzfGsg9cqj9GiArFb2d6bBvDa23o4TBsnwgeMKjURSrMIQ8MNhcH6If46edzP3WkYSylwYS3aiT5og1F2yaX4QE3ORaGnjQ0EB1QK1M1YG+8SU1alcyTN32kNlk3/KG/cYjvHXgmk33xQSvcoFaSws1+U16CT9I0HkBpicJl3SkLGjhQ8lEKtzhBTrxb3ds8cFkdCTmN9osnlBfGCDzZdgJXGswzmhoXWqaQ7yFn6M2vpictZfjDSa6rbVYfnXyc8dKzMtnG9Xh+x2Tk1uK8Jj6ea6JheZCNBnW0hGI+Iyfzn71ijT42ahLKLINtacuXbxakbjZ+9JNLxsotthsvf+WrxmPRPp7NVZKq86kD2ffM8uC3Tvnj2RvXE4HzcRrPFKZ+nha2U4Xr9FMc/EHjn6bPWO0XL/O5kfGKP5OjeGKQkHFbuYRF9a0DU/xgqfep3zy984BLcygSXiifKd7Ok2t+gI4zzX+Kp57rfRrnfwSm+AGsz82zfttNYV06aguqfoB/nautcH50QuNS4SEfi7qNZ/1C9yeNt9uq33nZESfbYPRtnjn45dt49B/iyl88z6DTdz4g8fqbxOnnhvl30DgqbMqP54dpPg2e2zVMn+dhGncab1quZf/oH//T480GWy057LBDc/DHOIpbM9f2CrOX/HfeeZdUEnT4runNQ3QRz/u3v/3tXA1xkJ3yyU9cyrftUxjOMIHbPvrc40ogghCDdpCZ8essRM22NbHoUAjvwrpiQcfjZ4DJ3+h4xae0UsB1wJTdHXbcfpwTCu95UR63IG1nJjIGf/Hs3afQ2M527jnnjCsuu2wcesghqTS7QtRgHGKRis/K1asy7mZB/7bbbJOH3vHLNgj5K6v3HsyaH/2xNDNU4hm0xcFbq1NWSQiq+FZP+MPDKSM+wd1lFw9vahsOpawUJn2BmVB7hqWR3tfobVHxjmdwa1jie170K16jq5Xv5j2QDxq9537k4EEOcJGOg4fjh1bp/aYSNOOJtBR/H3HzHOhTiaZw2s+vzhgm4jNKGBC22DmMKT1F6aEHHxwvCYPDYWlKvXMk8rf9h4Hi3JLzJWbg0YyfvqiO9qTPoBt5ow0fq2z4UAq3Mw5k2rXWth+6aU79eM4P8gUfKVxdJnkDuIH8bPdysxzalMlAKz/KH75Zmfyrv/qr/JjiQYGXMqFOKJhooyScdNJJ2XF98IMfShl5JsrO0LSCh2/qpureLHk1cDS4RcrB9n/1f/5ByN4maZSv2DzaZJSvvoRexqJELQfd0eKBZ3xRfyUDlRcH5CPf6XPWd5ShFUN+LROUJUpS4clkEd/KR28pqk5bH7TTTjvnLWfSazf4Lo33UjzNsoY8bhiGUMgMPCYOAkUq1IwXNFihLVpkWArcs08joMrIOHCmgz9lcZNQnh64f+244/Y7ky605JaUyOepp8g8ZS7oDUXPTDKjEN34GCRF+ci+yzQYdwzhZ9K4Kx6i6/Ho92zLHGPTTaK+Io4+T7iy6ReAlRJGBFxwwE0mjJnqpc7ILAujw/Y1EyuMBkZYDZ4MPnzJLXpplLi5yr7pZ4MnJkaiHCF/ax9Zm4MvucqvsIcMJW8xMnDqQ7jcyhQ0dF+CN/p9ddFnszptliPLW30JXF23YEF+ojAenwo+pkERcaUlQ5V/GJ7RVv1m7UXkUrKLPmnroonOq87vlZzVKgqet+PfbbNlMiognzn0l9zXOyVfX0E22q/L4hkf8ChXNyJObhcjk3yDuMaFb7YwqTtOmqiojFdGfdQZN+NLlXPWl8hjxrsMj3+LfMQvZQ+aUj6qbQovmS8eZpsLx0jlD2c8Bd01mWcMtvKqHZBpcVzl61Y4WWZ6mOSTfK96iJDKWzZBL5LFr1UUqzbahvE48tooDOGxaRolyzdZPV519KvDmA06tZPErpiL+MvnuZB5h6u4DD195SLv5qH5CBLvJJ6n/qJ74lnAWzTwy7qJ5/5tBxQ7+Tp78dRhIMMXXpUy+hgyGM7tW/KJwmS89UHjm8+7fxPH7HcaZzFe/iy8T4HfNF0Dv3bT8vfzNM48TPHEW7ql4v2PwgId+X9B+/mdOrA0rfqITcb3v3fG+MM//L/GD35w5rjplzdFOas9m5SpVeEY07SzcNneZr+5LTJ4Um2mVnX1IYW7JnvBPO/Ilb5J/NaP6cT6UDpSQ9M8LcO0HOk/KZb3jtvP8m3otOvwoqIvCeJN8U2h37tcUzeFdfIK6PBpvHm6ln3ik586ngJ3woknhJK+19h6222C2TEoxJ9BjbNNScOnHB111NE5A2agSwvPAB0V4oYqH4yhrFHCEMtfRq5Bc7uU8xe2idk+ZXAzAJl9U0niUUgZJDWA1GrBIlMXCe9OOTuS+E3GxK+CGngahDuofKqzJDFYuXpt1112HUcffVR+UO+8c88bh/iKZljLePRYKIiEhKJxwP77j5NOPikPqB5y6CE5AKfCmDSGsh8KMSEKXWVsEYoL4T0/lGAfkqztUtEZc1EW8dDiPbf9hDN4lkLoprLN89C5bUKEmoACvJSOU8bkVyiJi4N2lZmSZPBUBoqFTpuSJh+zXTkDEO9upjIbRmmHg7/ySocW/K/tGXVw3i/F2q/82glTDjyXnl/T5hetyiGs5UAZ+FHM0cwxXlsJMVBuuqkVlIgfflttuTrzYViI6xsjOatsllfZ45+LFsidw+OMB2V2Lgi9cEuHfkYFXLk9K0B++C9PSoF46MzblKKOUwaCVkZJf5PEGRdGyete97rcNgafGWfAGOhVweaJPNSnr7oee+yxyWt+5D1qLXnCWYm5Jer+uOM+ksrB2lCi0aMMtgZ9/etfyzNAv/3bv51GiA5wVeCyzYUElPJZK0jy9e7jiIwWH1X8d//u34Zhc894z7vflR/tst1OmPTKABiylE5MjayzM/WbfIp46s5Ayj/bWgQqq3Dx8EqY8pABtDeewlVGEycdKHkJWcvzEE9mffBTX8A1wdx5552beVrx04lTIORrZdGZsFpZqOV2RknpCCGP0Y/Ii9IK1E8OGm5LCmWMUq1v22BZ8cv2pyefsFVzi5CDzcY9YRTcFX3H9jtsl3K52Wab5MrGo775En+5nSUGLjKEHsqZb0OYeZsu/wcR8a6+9WnRVjfSjk0suBWpDs6jLVcCMm4ZS/fed19OhqTyH4MkZxAtI/HZXHV8LAxsqzH8hcPTfDSQLnybJdqFGXH4GF5mps2sk0XfCNFHVLyn8qY+h9273cJFXjfZuCZT5AWv1Rjyxg9fs9xBg7jiJH8DN3q7zuHs/ixlKPAvjzRPhhyqNv0PPlj1U4+UW3yTDg5ts2S0Bnz5xmP+ArTCLZ52Io3fWpmrsA73Lm3hLZzF4xSgLDvAX/yutGU84xMcVY7SxI2XkhbflBeNLhbR3xlH3cxmgirSzFZP1EsgChmy0iKvmsApYy/iBRZtuyfp+BUvgjY0Bb25Ohh0ZdsMAvDO6g/eis+oswJnwidvpYs4trWJx7B9ZLZiqw8wSaOfkv6uO+9Sohi7Tb4ZUzFLUZUrZC1w+g3ykyY0AzyoZZPZmLyhrXUmLqN9Pb18nPXDX4TOsMV4zeveEEZJ1E+KV9Vv8xygM38Dd2VddZT1I0i9xU9NgNT4A7RN9GYbndVrRpxA13GhwceS1/YH8sW/KU0g6cy8xZULOY4MZnkUfbOwEGJ6U0Kk8SQvVxELR3sZi4v5gikdwHu7fl8Knhuv/fJ1SbDlLGLM/gKUI2jllKsMzHYRI8PjX/AlnTQTWKRtFrew/v8EFvNahC5/uymou4YO33j5ptnXO2JgnGWYfPvb34lx/9vjm9/8Vl7Rf+KJ38zJRb/f+MY30o/72te+Pr7xdyeML37hy+OEb5w4Tjvtu6Eznjy++tWvZXjj8cHk737XV95/OM4++5xx/s8vHJdcfOm47NLLxwXnXzjOOefcnPS3q0P7A/Qr4+oU0N9lWCyfynhuuSts1n5mME2/DmTccusGNx6/M59+CJjm86vAfFrQ9Ex/l336M79x/FZrthz33X/vuOaaq/PLyzo9aSpTUTcY7mH+zne+k+/77e+DiqGIYJoOIBpW7VvefJzxgx+Mgw85JD9uSDmx1Un4lWGwXHTRxRnmdqGc3Qj/XFp2zWF0kAagXDKO/A0kOk9+uK7TXeyU6z776kyC6dE4dEzCKAK+nFwfNVs2bvzlL8d/+k9/nB3JQQcemB0xXPvut+/4Wih8t958yzj0kINzOVXeZq7NnqzaatVYuWrlOOGbJ46dd9157LzLzrl/Xd74Ii83WT0TSoXbaigSDB3GhYP0lCvx0EjZNYDgB4VbYzdYo0Nd2B7moL9ZfN/nAMpl0M+BZFYuHaSVAvWBr2koRXmq86yVpaixfJa3wVPevhR+4w03jttuvW1sv932FSfwOfiurAYY/K+Ba5O8zUo92zIlLWVYp6+RVMdU9aEOzGAzNChJvQVN2RrQrtylTFUZ+HXcrOdNS+F7NvLI1ZIoj/3tlH9bn24I2l9+xCvyK+62H5QCZua2BHmbbbYNujcN+TwpDLy6WlYcZzis3LXcpCGCR1mEZ3KbnpvVslHHn/A0XiIOz2uvuyZXYX7rt39rnH/hBeNHP/7x+MAHPpQHeSkL6mSjKEPvQ8XzHGgiNQWQQaOcxxzz2qwLUHnXIHr33XeNr/3d18Ybjn1DGr4U6KYVP0866Tvj7J/8ePxOGCQ7bL991sfqVVtku8FHcbUjFxpoe/Wl76fTkLjrrjvHv/o//2V0fBePd7/zHWOnHXdIRQSNlBiKuTbzzLO2nNgCGHUV7ZDy7cwJxZlMpBITfHHHOrpqkC4FwjsayIUy8VOnrl3Gy1ZaS2mvlTj1QuZx3C85FE944S7lUhrb1Fw4ceWVV6ShzpiWlzAylZMYZC3weGY42f+uPM9uUAO+uiEzVhXMVjsjwvijWD/22Nog4+kYCJyhWB4Gu2+qbDjWbL3t2DzawKWXXxYD1l153gRPtV2D+BOPRT3F3zPRx5ABxaGcUszRlrIZ/RrtzA1cDCnfLbHNK7ftaUtRZmdOauDfIJVHfYUJCsopeXRoH1/xrfhXH7zjp/4ouGlMPqtOQ26CBt9UYpB4rhk+qw36najfDch1tMcw3tAJn34m9zmrp+ApvhZ/a8tWlSvqMngmLJCEd+QTOMgc+as6jb4u+kCAPnxXBkZyD67883p1BkPwzVmm6M2Tdn2v8lvBe+Jx5dYuy5DTBwKHsluO0EU+OW0KpP8sXvVBZZTktrgIMNm0SeRDtsmJfs2Kkb672q/+ajaxFS/qtiYR1IstFtXm4X4kDbfgf9Q1+VVGNBFhRoerpq1yPfMMOcdjSr+JqKezD5cnnuGxW+DgKny2TDoD1xMGVoUZ2G0E6bsZmRSq2vJnTEO31WQrotm/6xvjn1U6suCZrOVWwcCjjTwUfVO0usgj8g7ecOgZVjnCiFr70KPjvvseHGu22ibyqW2S6szKoSupbQNlpOtzUtaiXGhHY4yQyecnnny48oj++YmnNsozJbZvHf2a14dRHXWcRlqVC/hVj9pUtVsSkgGFV7xw+h5XKYtrbO1xKSHbR/VNTY/3TBPP5HAWLWlWb+oPruRV8Ek7j9iYlnGNtZUn2Yh6jsScFY/MP1wESBr0Bp2ZP4PSWc4yMuvbJNKLGnRUkReg6Wpourvc7RrE7z4TdBg/8sJ0IhdA3HbCMx1iJzCN0/yDs2kAnVacpEdh/M4c/yxgoq40zwedbinoPPp5CtM0ntR/0iLNzG/RZcjkud6rAugJe4x3v/s9MbZ/cHz4wx8ZRxzx8hjvVmd/vuuuu6VhLntjun4NFheBrF69Jtqivm/ZuP/+h8aNN96cqytYS3puv+2Oce89940777xn3HTTLePqq64bl156xbjwgovDCLponHfeBWGQnDe+990zIu0vx7HHvnFsETqntll6cPGyeBRyk1Qn5fHOBb/zpditvqfv6l6bb941z6a8y6CJ6/fk0UKe66Zt90KyCeb955+5eZla9huf/czxOj378/uWrG223TYHJhFKODdKI0MH7bsjRxxxxGzwfDKVs1L0a2DxtfZXvPIVeZ0rFuVMZdBhcKIsMnooBDnTHkzjMK/z4hDXrgnX8bey0gp9RAjayjigGGtEvqsCh48dUmScNeDvvIuBdb99900G6MBZpid844TspF8S5SfY/F3TRrHwIcXzLzh//PKmX+bWGjQsDB7BE19QpgzbRiQPX/c8++yfjG1DSSbUgW6BfnmiX6eeS4HxrizSEXYHt32j4s5QJp1NQUduWVqxImih3EU9RJmzE440aKBAr4g4rtGFi+OXFRzCaMDaacedUpm94/Y7coDS+SoH5Uh8hgk6Dd4Abw30wgxs3tV/KxZ4C9Q9xRkuK1/oV6dZr4FQWcXpdE138iAcGl0ssOeeLxl33XlH4HpQj5cKhXgUIY3DKp3rfykD++23fw4Oea3xw2sTZyphQSv5/WUYoC5lIMO23aB1frVJeeoyh7riGU+atjKGKTq+0/BIrnKQrze+8Y3jz//8v6SMveY1r83Oyla+p0KmdYHqhWJX8lqzm84ufeUrX420xyZtxUd5PJvKkFUst3Kt2Xqr8dGPfWyh3rLQAd/97um5svhP/sk/SWMaTyndvr7uWf2iVXzLvzoyN0gx5K34fflLXxgnn/TtceSrXjl2DoNk1n0F72b1mHRTcjdLxVnbrXqnhBm4yqjXNrrOqt7KiYs34ne50N/yjj7xDfLCZB8hERbvSXvNQOM9R44YxH6lTxqjvqyQcOSBLJEpvBTPs/ZE0U1FMjKpFSSK4+LXwWuVpL7ng89+s8OO+qacwmNGO8gN2SijRft95NGHx9VXXxlKhX5hkyiL8EfGljFIUcLgZbw4kK5Nm+UqGSsaW+b0jQzZvjGr+pAo9zIXETyW5VI+NALGk7p11szWqpbb5i/6sz8I/HWIGL8Yf5WvOPgjPI2mZynaJhzcJFiDnfpLhT3ioQ8G/hVW/az81In6yXwjDlrQ33SQm6yHyCcNkfB3jqZxwRNeiZPzzJCUnxqzx56SLa8yFhhs2qs+MyqkpnIzHGT/FU76yCANDcYM4nqCJQkNGUAreVA+Z4wqQJ/GcGOIh/wG3Q3oTdlGi/xknYbf8qj/anfSkqGaQAj8UW8UX/LMJa/VbRgd+ETpjupMo4Si6uyTeIwN9RWjXiqt2oL84VS3xiJ8z9WsIERaZcYHTp7NU8+llAXJ/NXdzF9f2f6ZdpaGnFiBcfA9JwcjjjpE6waMqCgD+ilVW6xcFW0i5ClokCYNAG0seJD5Br1ZSf6Pn6KEfES9juijInjDMNCefmaT8YMfXDhWrNx+vOa1tVLiWmB5KnulLzwN3qduCpIkL2bpp3GaTymvnW6SPOPGH6NEuYxxadiLFLjgw7N4qQQB+RTBjBHyIU7iVndC41l+6ipCk8+Vf/jNaIQ/+4Wo56JrEf/6oMvVZWvo92lY8xGdcM+nAc2rIjlo7vT8Z3G8T8M6fAH/FJ6TxQKW2e/6Ad4lcc4A/0DmPweddqmwhufHX+f+eqJBPGOpM6hHH330eM973jN+7dd+Lc+Qvve97x3HHXdcXnLj+2DOiL7n3e8dn/zkp8euu+yeE/aMlz/4gz8Y/9vv/36Gc9JwH/rQh8dHj/vY+PjHPpHGh379zjvvCv3kofyo81//9V+PXXbZufriWXGqv6zyA8Uot3R52n+d31nUqV8/g+nzFPBtytf1Pa8P/lvST2kQtuwDH/rg8RRfCqIlJDP9vimSykPENVBijl83HGG+SrNHngFQd9+XQms2lSLno2xm0GVmENG5mvV0D37vDcetNGyik8sGzWdGXBfIuwasc4GjOqBSlDM83m0NQ6h3CrHK9tszBPK3ymEri1nvQw87NBVxM4477VAz6owxPHAI32Bt0Ls/lNk1W63Jj5ZZxrMdiLHgMDBl1owTYV65YovMg8JKObLlxxkd51LgpPg0oF0Z0KqxVXlLgXe15iPCU/u6AAD/9ElEQVSPPZKKtfM2hBNOQMGIRGn8GQjwgmLr18xYfhgvygR3KljxTEFyJa5GBqdtbPjdNNRvuMgbIMVAKgw9TRs6DZ7yKdpHGhD9sTqGpjNHeNc3VaGL6y1L4mVnrc4CLz9GEb+DDjowtwMyIH1h2ocUKaHSMHrIDZ46C+ML7g6+k4m1EZ9yW4pXDbK+ReKbOdK96lWvShzyk69w8ZqWlMsYiAwYRRuDrBRWPLwnyuFGOVsR1eX/80d/lAaJbzuYxSSzVqvgKcWrlIjmnY8s3hL80DHxE6cVbu72227LtnTcR4/LFSDtSzi+akOWhv/hP/yHtdITMpqrVlEHZBOuPJQeMu7WoSA/2yAFkZL9kx//cPz7f/dvQ153yet/NwoFLy+RiJERv6YKWipsajr4gE6/jC4KJoWGjJc/uqujJA9ooEApszDvwrqevVPe8NIzhy/yFw667jhxOw4HD3541me0fPPnpKmtnoyBFfkrvXgd7ln+AB7h5KANEworSiiJva3JzLmB2IyVbV233npTGM23jxfv8aI0+HzjRVvV1p3JcFCcPGhLFFcaGKPECoWtARTaBx58KA/ta0++N+J6WPlYaSB/aKSY4b2D5BTXeEnlXpiyoFFfhd/KSnl2TkQZ8UmZlS3lIeuFoRjyH4iFpdIVMpOr2wHiuvHONlT9SvMJPnlIw1CSFxnHL/XFX/15rvZSA7p4lU6cmjjoeNLX5JO0UTdRD3hB/qzCmQAiS22E4HuuNlHtrDhF1N7qwuggPvKtPn7RiALyS2Mz5DbjRH7ioK/C5VPKJrogx0ftR/7adaZVIfFPH8H41BfLz/iAFnjaUBavcFYfYBcBflPx0IPg5EH8GjPlpS3jh3yUQt6Zf+DmEmmA/Mhppk+fUtSyjQXdwDO/BrSor64TvOHanwMZFvjRaEsnOZIPJV1c9WQiBL1l/Nf19jkRoZwz/kXFzBysJW81C83oqCu7n34myjo2H6d/97zo762UvG48HgphGyVdhmk5kncTEKfdurDuu/AuJxwZfy5d49HW00W+jJI0TFKuCvjjFpaRP2XJ7BJX4I/fNATDAfGtpshbfabBDNATcaBmPFs1kU/Xxfqg6Wza+3cKS/nNsSTzmc8rsNbvJL04nV+7hsYxj2c+r4SFdEsFPhc6XzD9nea/PpinsWGK8zk0z0C4thwxUq5Nipp44vRvzuR6djaRnuVXnIwb4cbJE088YXz/+98bn/rUJ8bHPn5ctCt942P5q/qNT9q7Pm31lm4EfXHqyLZ1//zn5+fZyaOPPnLs/qLdYkzT59NvFw0ygPxyVQ7h6ys38J7ln3vvePPvU4C3XcQMD77PrR/Q6adhU7cUTP2l7/f+XfbBD3/4eB2ubSYU2K985SuhiB2eimFEiwpzXqHOMZgNF+/yyy/PK049U5J1zhAa0Ci+jA9+mJrKQwx4wnWClE9+wjRadOQezXD8O0xnMu1cgcEPHT0IWUmAIyHLs0HuC8wBJBDrNOXtw3xudXLrlm0t++9/QJ5PUC6rJWasKbNm2JURTistZuUdYr/5ppsy3JfphQe7c4aFgmiLBeWbsFL8XYGcH5NMg2BlChhagbJQiJQnO9yoT9Y1YJDAQ6nHV2UUt5SOUJhycCgFT7msruCpvfPqTdpWYAwu6oFzlsch8OarNLaWiYMGDQ/w947GphdosBoghVcZK+/N0uDZZZddc9WMQQu/G5PgYYzBJQ80wQng7ToVH1x//XW50qLMa8OYoADce889iYdx+cD994citdG49NL6+rzv2rR8+LXlDU1kw69v3/BHFyBz8mvewMuPI9s5cEQZ0dVyJv3td9yeHcZxx300nu/IDyi+/e3vGDvutHN0HE+lQaI8FHj4qwMihM/mitfXvva1vLFrr732TCNJvs0HBtk3T/xm0vDWt70t6njTNEbw6+KLLx6f+9znc0bmFa94ZfLFQGmLW64CoLPrMvLL27dCeauvwy7P7Vr/+7/437K+Xv7yw8NotgIQRlPQhT5lRGaQk/Rov2Zjq17qKm4Gu5LYwvPEbBsJfACurrtuX+pC+UDXjTB9ACWs69uvcL8tB37Fb4cH+AKfMP2FuiVT/NDXeMkFfmsjU1zicfLi5I3n4nB9Tkrd5Yx2KAiRNNu1mW9tQrsyiODVddddm3k6wxS9VeLbfOXmea6OQsVwkw+wbZTibQ+9IcG5D9vCrr7m2pDhy8cvf3lz5G2l1nagMFhi0KPQ2PqUt2IFPlJI4XSRCCOijQm04U3zLttlyAU5UGGpXIdf96fKaEUvJx9mLohLxUrc7F8CZ1+N3XWo3ZFZfOq6hM8zkD86yL903ZdUWMkZZawmh2Z80acEemm1WXKEz6209ZfKDfgpr4GDnhslif9K5lthdzC+tq3WhI6tb/rZCIwsWraqLdsOVgZK0B84W+lU1NqSUyvO8pVGOdAsPse4NCmgTvUV1YdVn8FpI3hZ9JV8wylP27Rqmw+80VcFjXfdfVcYg4/mCjBa+JM7xpgJBbg58qd+0TSrluSLsgG/yo7eKu+iAs6fA96nfV/XU7cP9d84lKEmqRYVdXJv1Vg9OZOpf44aid9NkjeeW26Ax6w7yyNRpqeefjxk1+U16nLzcfIpPw08u4wjj35tHnRnlKg1eU3bPeh6AE2v38X8yg90PNBxO/4CxKN4C3HjRx+SfpEnuch+fJZHpVV/lab89LvqrBDgC8OyV05Alb/oyHSJP/gaddlto7Zyib1I91LQdBQt9T6F+fcFmPNeKPMMEud8pBkIm/KaSx7N4ViA9ZAQCf1Xz88DU7ydX8P0uWEav+t/KZjSvjSUrLm0hJOV7xypI7Jb/ZAaqv5EnDpvXe2ZvOqb//iP/9O4447bxp/+2Z9EvKezT9e3bR5jr+8I6dETZ0D2ybNvC/ne2s477TJOOOHE0PvuHr/2a2+NPndtxjXedv+6LnRZ1i3T+spIloWtzzV/18cn5e+85uui0/id4unfDgdT3B0HTNO3/7LP/r2/d7yZPoO9fXLOfejADjzwoIyg0zXo1iD0dMb54he/NA466KWpCBtI/AIZ2MdPgehOsTtK6YUb4AxiFAlxDPwRIeM2dBoCo2Kk8dzKhLTAF6EpG1H0iN8dRR3kYyyU0NTgacXDdb0MBjf7ONeC1xT37UKppnTecfvtY68990z6KIPw2eJiBv6MM84Yd9919zjyVUcmLWhMxSYMhuRDlAXNOnEH/l1xaxVBXILFv8sB+MFNadDJGRjVAVopYVZLGDX8DPQ6PWWRr7wMepVm01z248egacNNGOX4jlCoKQfyBmhEd3c6OSjOeA0HB0f7cc1HX6SvFa+9Utn2cUzbXOSHXz4Q2HUjHVq7zuWHDnR5JiOcAdhWJzymgDpgif9WR+DK+o935bg1DM6XhmFoVQYOs3fNM+9otD3QSp9naZoWNCiT8lXH4LsGVRfoBOKgd6PoEMxeoPfDH/lIHlgj9697/RtyWxjdDo3yJW9kCB8bB+MXvO+97018nLzwFZ1WfU45+eTxm7/5m2OHHXYMPE8P189eddXV47/+17/O5d5jjjkm5d2hyNWRZ9IfApt9W+SfnWM45xSipkLB2TCM5xvH/+ff/mHw8+Zx7BteN9ZstTrDdKi5jSXrozpULrecBQsMunijLCljQeMjYSQ9Fm0Iv2QonOLX8qAcXb9dl/yESyM+me/6bnlqGes6YOSrQ+H4I840vmf1MM3TMxzqQAcuLv60P0AX/pEh/uI0dBsBy2bnMgwuUfyciSeTohtYtGFbta699po8a8UIYITjp/hwoQkteBnZRnumbDLYngqZDsU8nrfdZvuQ2x3G2nhnoFx7nZvwroqBaVXyrr+XJI3uGx7PVn6rnMGTKCvF1gydvJ1xUw40KC+a8az5LEyb0ld4xvOuY/EzbfoVKAcnvXDP8lWPzT94W47xvvKlPFbecPoFlV/9cpT7aA1VuKAjlWAKOIUtgGw+OTvvAT8FMWV1lhcSxKGwUxqMHfKmPBQd1b7hBOLzSyWxnxPHYpvkh17+DPzCGS8BjNVaEbCihl58jfKFCyxRX4srgKDwczNFIp6VQ5mLV3VWRBx1rlw1/mXUCW8owuqvzk0lj6Jc8qFkNMCN9t6K222k5Vs+3pvGaf3y41ziwGiCP3mHJzP86E2jKuKHRKQsORTM8HZjJVL1SRW36HZLnTwj5whUotlWtafxYcX4znd+PHbeZe/x8lceNcI2DxnOVAuyBuQHX9fDIl/LzUPzH8CR+c/iwQWSuog3jdugTmtioSZ50tCIsqes4Ummw4EqG0gscKWLZ/nN6Osc8jnSB9qA6rvhznoSFmklez7oMrd7PuiyvRDeBXyzmp7iXQibuCnefl4H1puXgOchJGAeX+f5q4C0XR/zMI9jms80jBFS7WtxQoActCsZ6F0B9FK49LE1IWBi68///M9zPPit3/r70RYdSzBR5sIik6y1TdPYSd8zXpOjlvEDD3xpHrK//IpLxxtizN566/oIt7ERnSY4QJFfbQINXQS6YZdtKb4912ddmLaVJdOX8C7AfJz5tPPhS9Vv/07jTp+XffyTnzreoFczviOVYbcEuGWoZtdUii+4u66MgrFs/PSndVXr/vvvlx0zq07mHFzVyGs2tzs/AJe4BvvEG65pQZT4KrEZJQ9E2W6VncssD+FWB+SRM8UR1z5lKx++Cs3fB/XQKm8DojRuZro5FDY3HlkNWhUKAWHbes3WY8dQDm3jUp599t5nbLnVVjFwbE4OxparV4/tQxH+TiinFBMKNAWP4PRAUJZt3VbljMfPfnbu2HWXXVKpILAUV4O7Mk0rih/FyS9/OEsJW5YHe9XBw7mUWDPSBhyDgzS2tey8805pvPhODNe8xgN70vFG3vzxEH515F2YGaKCEhL8R4dneaFFumqAm+YZHaskFEm48Jh8KLeD/vzlzcHRChXohgZXy4kwRomZWfWkbFaGnGuyIqGM/CPZuP6GG5IGV/xKzxAyIJNZNKMB/Vb55OO9FSKAppSjAH7yj4Txr/zka3bTzOfZZ5+d9XzkUUePv/mbvx0ve9nB+Q2N3g8Of5dVefATTWZJPve5z423v/3tY+dQaFth6Bum8NTWrpeGUW/lRX72obuEQLqDI5+3vuWtuZJHicMf8hM1FbSTdwplKBVBP9n1tXarKATVOZJvfvPE8ba3vSXkebtMh/WUuJ4BpDl3eW2xUX+Ur/zydDyHFBRPZp0ufspXp9r1p5z4iIfK5J0/8KsuhImPP96VQ1jzS7vxbCsUXL53QQa0P2Hy5QrpTPmPMsAlfsm0FbyiZSpj4nSdeO+2551DB6dtUbAietIBRa38bpwXTjy89uHoA2zj2iRvS7HqyCDZbvttczDDR4YdRcNql5W3bD9BB5wOg5twgEM/0Fcdu4rcSskvf3nTOPe8S6Kd3hOKT9RH1HkkCLl9LI0FOHJbWeDoWf2clY/yUpaVs/mt/MoMvHMg5TXqVnjFW+R98iriwIGP+hRx4G8eiYt37e9XXXgWv/DYclDbgLQpeFOmQuEmd0gRT3wZiocOEhMlSGbJq2RkcaAkd1YwGC/Sm4TQzxv4jSEA39XjYppSGLxXeJ1zmULHNcPNEFR/tlf0lrPmnXjLNiijpMsPd9Z7xFPWKa8yVcTLdFFG8mpc8C4NPMZZ8ti8Lrxt+McYGfH8etcWagtlKcZ4ScYAmVA36kLfopE4C4Wv3mv1LQyszLvjBy1BFzprZl8/EG8RQbuPGshxTVmUq402acR3vfpdd90T7dSuitVjjWv9ow0iOOtxVgZPZZgpQ8hC0Gz71pNPbTK+9a0fjj33eul46SGHj6ci+2cjnlVC/Grec5lv0OwX+O1n0PHwpuJPDRK6RimaFa8MCvR02kI123aa8rJB8lo7cM4p0ySPKmXGjjj4uEBHBJDNprXLUFlFukhPp+NFXvDWd1H04drHIh3rB3jBUuUH6eO53czvuW7dvy5UG7mNfz4fz8XDGe5JWNEf74tecyBgvYEJU3xgHv8LQfNnHuDhlsKxkEf8ZD2H01cZT6tNV3v0zN+vMDJSSeEsXVc//pWvfDnl8CMf+VDiYoyIx88vHN2HtN5RUkXfqkmzv/rrv8hv5730ZQdl/6l/q35XfqBobtIBfAt1ENBlXtdlUIL3KXiv9lJx229dl97PgY4/haX85qHj9G/Xz7Seln3kox89nhJHgcOc7bbbfpxxxg9yC5bZHJG748XkQJe3Fl1x+RXjda9/XTRSgrFYKAz3nkpQFFgl8auKrMxLSSzFQScciRO3sPSL/DiNN2+XCRDuULIzL76p4nxHL7nW7KYe7tnxL/+Pfznuv+++2r4TJJn5US606MCtmLgVibJrVUS4dPDZ5uTqtofCqHDwPYUnwijmlHFK/2mnnpoH+ZWvZumj8wshJnj2HvqlOFx4wQU5AFHglQ938IhDh4FVh1iNqgYyefHLAUF5Im4vHfPDt1a80bPLrrvkFrJbb70lz3OgE/8MeH6BAVD5CTrccJWiGfgD4AMGO2USHy2cNBoGfM4L7bHHi/L7H6DrCi7xfJCRcWElRX7KJ479lMrXZcefbvTolT68F/jCz9YGDd6g3nTYZuBWtVtuuTWU/Z3zAD8lmjKZymyUjdIHH7BqBAe5Kbktoxg+cdDmmVjC7zlnXSPOQw+uzasB3/nOd+aM4Pe+9/1cgbEiJq2zA9Jz6C6+Vud28sknpRw5IFcfyqzDx4QRPVaT3Cj2O7/9O/lO+XRY/8/+7M+yDn79U7+e+Dh0WyVRL/Z8+3XzDQ1WXiExgdX5po3GT37yo/E3n/9cfrdlhzBIVuXWwbpqVSF9myQazALN8ZCyg654zHKpN3Vqm4t2pe459JM9adEsXnWu1WabXiC860CYtMK6DaoDOLUdHbM2UyswtfJBXlpGtD+dM3rhyvqa4a36qn7GO4eelmvh8iTf8vOOZrR0WF5WgZ0pF/AaREL5i/yddchDxhuQQVsXHxvXXnNdyMNmed7EDWWRInkFiUGLEtnKhlniPBsSIK9AlL94o1/Yepttxktesmf0U4emYXrNtdePW2+7IwyZkOPVW4XbMrd+OTTt0LGVFBNDzqiQEweP5WMLqzrDC+Xveuh3ZXWDHsOq8q+tVnihrQF9cNd11yk64RCveQ30BfKoyQNnLRiV+qeqE2EMCcqOJJRkyi288KccBb+9uwUMaHeMOwn0d6k4B022ecmvZSqNvlRga8sYGdKV6IPb2CI32I8WQI7zfEiAMig7mRGechPiwk88UO2YPJGLGKuiPuSrXOTRREnyddlsW1SUpXmT6fKp8upnNGkH/JTHb8r3DFcq9mKHzBhLgpv5nu0i6GnFN2fw408a/p6VW1nwA3/FE+6XHxDeDgjznLzIj4IGPVFHVgSljRhZZvwkm2TGGUoyyHAml1b/0s9B+Sy+8gYvOO/JP2Mjw5wh5EOly8YJ3zxrHHDQK8b+B740V0oYJXkJABqCly2/VSezthTQv+JNf6u913OXDyhH8yHjLtSvup05FBv/AxgMZZSEfGWa9M54KcuBO/5Pf+kiQGjKFr82Vjpd0hV1RK74Z58a/snzcHBJ/0KgTAtlmEHzomio93ZgSkennaYH3quNlv80Xvs1THGDDueTz+tGn4CA9QYuwDS/Bdyz/PzO0zOF9YXxf76weqj6UJL6LbnB8+pvamxpv2zv8dz+aeTH+HDBBReOH//4R+OjH/1opNPHlv5Dl9JnyC/7En1fpEsZiLYlra2NJlX/4i/+fLz0pQeNQw49ONOYUCweLJahylTP3U+BLmuXq3/B8/lPf0HHnbpfofoSMu4S0G2y8TXN/Yv32oryVFuO9oZxBqcWfpG3336HcfHFzge4wrJmHg3ufg0KFPibbropkRgg/OpMzAqrNO86YWngVQlw+1UxXSnAr3dphHHwuJ0oO5WIk1eZxi936SWXjC998Yvj7rvuKgU68BIAggDPm9/85lwJueSSi5MG21x0zk2XQ8vHvPaYccrJp4wHHngwBzZ0+qWEUjyvufra3IJjBpAwUSII4LHHviEoeHacftqpKTg6XbMnD0d6qxLoYchZvXBWhRFj0MA3im8PTOgE/NEkTfuXAbAqByfnKPgL5483+Gn7ko80ys/sLSPNr3L2QNRxQSr1kR6vlU++8kr+BF/a1Va9GpTQ3fXPr5bu70manMHx/RBnizz7Svztt98W+K0ePZYrRQbabbfdJvCU4lg3iTGQyIDtHxukAqru0NdyYauWGb8c7IN+ouvDlQxnlys4t2OlwYcgxafYWDUD5JhTPqtMVlKADgYPDdpAecTBD64HwqqfuraVAbTnXntHeS/LLUYO2VPszD4KB+pGGgA3Q+jEE0/Ms0d43/ngPecchK/Mv/KVr0ycwhk43/jGCePee+4dv/UP/kGu8FkZjIRj8zTOaqUiO6H4rdWB+lK7d9u2brj+uvGVL31p3Bu82XmnHceWq1aPx0Imbf3K251i0HcxAn61jFHIo5vIMhg8qRRWHRk/QH1U2arzUB7pyFe26YjrLALgp/3gcymlfZC8ZC7jz/Im78Lk61l4l08bJh/KyFgpw1a/UAeDtTnvZIeMkSe4egDpsgF1BD/Z8NvtQX7AL5rVW6BI2YbTKsmTTz0edXV/hEeYyCETe++9bxgS242rrr5u3HnXveP+B9aOJ0Jhs/3SOQ43a7mowccIbb2huDjs+Mija4NXuPv0WPvwQ3mFql8rai5rYIQcetgrxoc/8vH8ffChR8M4uSvK/9R49BFKL6M3DL8nA0OIqY8fRnHy+YnHS2FuWdOPccqqzOrCszBx1BNeeQbdBrzz5zqdNNJq93DyU2d4hsdko/sP6YUxPvDS6oV4DKjuU8SRlzrSxsRLF6qaq3J9lX6j5eRL2hXR5leFfDF4nJWJAd35g3BuJnO1Mdx+9dG+Rh/eUU0hA9FPG+j9UnYp0FaspGPCd32Kz5hRZu3ANc/6jipn8Uf5QcpW4O5ycsY9Di/IkL64b0ykUJThgyezFemQ25ZfPMZ7fQnILVJBGdr4g/q/IM8baXfarH45nDIoj4sWNg3D0OSJcvMXLu702S8e1Eqw3Kocjz0a/XvwzziKF8Y59DDIXXucBl/w+plnGWHPjs02j/5psy3GQ2sfG9ddf1PksTycvBgexVd9tzJyBTWeWBFWPJNOyoefZEM8vy1TLX9T1zzj0C2tein5pRloF+KV8x7RMqydd/5dF4k3nhtv09F1oH6rJkpyONux9LuVz+KEZ9Vr9WPiIanyk1wexYsZCfne+bwQKO88dFq/Qn8Vp47TEJm9A7gb//QZwP2r0vjfC0uVrWFaxilM6Z3KRTswfX4hoOOJSkb1p5x3K4412WLy1WROhXnmR071GYceekjmdcopp2ZfoE+yOq7/0Jc0jbVibQxk6JQ8kJ+fnXtOxiGL9BSy2rJYsDSP4Jzn35Q3Dbgw9Z+6peCFwqfQfOaWgvXhEl8Z67naTref3L4lEAMx2WBCIfvxj3+cH50zKAHMx3CdM+XLPrhXveqVoUDWrKhMq3FWZt4x3DM/z/x0Ok2MWae8YjA6F36dLhLkDIaZIXSpKL+U9bvuvHOc89OfppL64j32CHy1hQoQFltuHHY2I035IwiUC8KhkpXRNhyz327X2iUMCDN3On2KrDI4i0ABdXe0LV7CDD6UaEq9lZajjjoy/dyWIxwNjCcCJw+duXMqzthss83Wue2gFKDiRSvPAM8pcgAuYFBwa5ZyWhWhYItv+8hO8U6pRev1N1yfBpp4cFLGauCvbVt4qtzwC5M3XvITTyelHMn3AHzixCEkfgVpoMrK+GEY3HjjjXmpwNVXX5N0yls5WoYAvGhEg7Lzl6+4BkCAHnEoPuK3gUZO/IovnEKPD86aXHXllSkLu++2W+KhGIrHtSy0IZZKR+BRDtC8ybIHXnx21qgarvMLj+VK4aahXLzlLW8df/M3fzO232GH6HgOy5lvMqYeup6q0yp+OaR+1llnjr/39/5ellUZ0CMu4+6nIbfXXnvt+NSnPjW22XrrpNe3VX7yk7MzDUMWbZz0TaNZtrrCNGiMvH3TJaLkwPfgA/eO//JnfzZOPeWU8brXHRPysXUaKgybnGmNPNQsnCkLoYCY3dM5pjzGH2NAZyA+Zerhh9cm32rGh3LPeNp8waDVedaAXfUHN5BG/ctH/FYylAMPxBMfjpSBMK4kLWWt+Ni4gGdpuw7xpNuQ95Y1fZT8Wr6q/S2uzrSTpnH61cdYPlf5eHvvffdEeR/NrVvkwbmQjTcmy3gXClng9+0aKyl77b1nKM1hDG1owqHaXaAMPFHGWbmi5wvF7uFQKmsLnrMSVjhUSN2QFW3xiafHipWrUml0M9dee+0zttt2+5CT68YPzjwrDJPHIt8VY8XmK8dDD4WBEHxzKUIqnYHIapfzP3k+aDYu1CUYylzy47sx+jP1ok1oG/LGS7z1C7pvxkP1021I3YnnnetwfdK0XuVFZrLdU1ADV3A863faL3iGJ8/PBM094IvvPQ2AoD+3qMVQYYsdI8SzenC1cXAwHYVZ3qlMR3o40aGOxc334A1+lNwUX7qcvr8hz3oPF7KOPn4xoiXfWkmhwOeWKnUYdavN82/ZAvCbuEMP+uUPU8ujfDh8k7/8yoApBbi3A7YSu8DPoLm2KJfBLz4//C16SzGo/nrdbbjy9d51lLKf5UVTKfbFf9ut2oCtD2LqD00Udbg2YeVu7Vq3L1Y/mAZa4DCZsGyZ7dYh62FAqoPasx/971N+NxsnnHDmOOSwo8e+Bxw0Hnk8aJ3JMagyVb8iLboauiwA39AP+E+h40zjJ8Qjv3bC2uF3xg1/ZbHzwmttkSWLkX6WLh5kUvTNZNZtnKlQZd3Ws3hw4jFccNYqX83Mw8d/Hqa0NS+mUDRUOZPmCUz9/Hiexm+YTwfW57dUfvzaHyw+zYM0i/1up18K5sMaf8sraD+/L4RvfdBpFnCGaz4XXs/K3f6VT024KHdNZlR8Ok590NmnMpxDPeqoo3LSuD9AK60+oGS58Fj91ucxXFwL/D//z/889J+Hx7/6V38QbU7/rM/fNPtYba1gkQfFh+LBUjIChLUDZHMx7SJf/c67aTr5/CqwGH/dZzDNd13c3vW9NRHAP/uMDx93XH6nBCCIJ2b85Cc/GUcccXgqiTq96WBm9tEVub5FolPV8EBn2AUDMtNwvXvWoYDucFLBiecmXP4YiBc6Up2efOGEZ7ddd81OwNe1Xatm6Ss796hstIoP96mnnppbtFyLapCmaJmBj1xyELZlhiJ3yMEvyy1H8Kt3H1WkPL78FS9P5cT1rAceeGDmTVAYPYTPtbgOwa6OtE9EZxzEZydu5lvHvnnkCQ96tgylt64LLcbrvPG0Qbm9K7t8zFS56cQVzPJiLPWqwS5RfluovN933725nc2hfoMIHHghz8qnlIdAF1CKeVv6nLzk2cpLOYOBgacUMWn4i4dvSV848sBA2nHHnfJ3qzDwpFNn0pktkBc/cZVRQ4VPWA6o0QFosAaClkG0M7Dk13ulxcnblgKXb8DYrnVtGEO7BX+s6vlmibKjr8tBZjj0tOx5b8UL+CUr+INGyi2F6JSQi1cdeVTK+Oc///m81EFdyF8eXV/wKaP80Pf1r389ryK2ooP+Ui4qru11Vng++9nPjv333z+NBQbdt7/1nfGud74rbxVTd5nOwBh0oykoDzqjzUQ7YYyQIeGa10MP3De+f9qp4wt/+/mx3377jD1f8uIYKK1KBR8iphUVBgpABx6XQbLYIVlJ7FnEVKiDH7WSNVOaGTaRt3cOz3qWT/n9UjbFRbPfilP5qM927SeOsiY94ad86JFe+fkJ73riB9pPeDs0SFvyUkZQ0yI+3nuXPxDedKtrCq/y4avrGPMjckGj/mTzzbdIpbcU2eKjFZS77r4zZ3vx96mn9Im17ZFhUTIb8uSMQihnJk3Eo1zisRUm7V+9km0f2LP68eCDDwVdNbO2fPmmY8vVW4URvsu46qprxh2335kfEBW2Zuttcvbf91SsqtkiWOVpea7thd1u/OJP/aqPUlbxgz8eRUgaAalMp5JoJaZ4p9zON+lb8SvTzMKUWTje+xVWMkSRW+zve4yQZ44V4S++Osp+IJ7FyzoJXBQ45ZGPvgJflQn9/G2pwzMz77mdKsqdjuIQtMOpvC4CSIU6ylX0RT1qr2QswjmrL/orsFCWbNPar199WPAqWlQqI1EudFshl5+k6K70pUjjJzlwTqrpahn1q47khYfaQK6UzJxw/MBH8Y2N2rS6zVWLrENjXNUjI6nzN7b5A2lcUYizbUf9xz84yPpivAqTX/w3SwlP9P2JW9vo/qLk34oJOTXJon+jQBljVoYs6ms228y15ozVMOYivOhQtuW5fevb3/nxeMWRrx8vDuP7yWCejzTiIdrkg39c5VnGU5cvaQ3nPcsyCxOcZZyVZxZ9IZ2f5G9k1PHrV3jh40z4pIEV/E5uBv7cntmQ8aWY5Scvqgr/+Be5Z73NgrINSI4vVq2VSXiUDLLCsQTwb9fv85Dhs2cwH6dei16wFI7/Fuj0i3ybwHpRR8Bc1Hl4Xrxz0HHnf5eC9YU9B0fUyfoAPVM8z322S+fxnCzVFzJMzjzzzNQL99xzrxxrNl6uHZRBon99Ovobl9rQFb///TPGP//n/8u48MILxu/+7u+MN735jRGvJgv06b01VtpF8N6u6Ji6eUj/2TN4vrhLwgtEez5czb/nr9eqd1GqfUSf98lf//TxPKsh6hxqttltU5RxVp+OU0cMKCQG2Be/eI+Mq9OBrJSzUjQxMgejcDrnHnCAjqQIpWR4Xpwt598dN+g8Mzz84LG6QQm2CuEshb3+LFWdNFCZhMT5Bh9M7A89WtrOGbOkdVl+78L90pRJxpe8+NtSodO/4oorxrve/e7cgvXjMNBeHniUW6fFEHIGYN/99hs77LiDmsktRtLjgbJsG3z7+Xk/z1UEM+Dw40V+4TniOXxMYaHQKa6BMPr7nI1PfkdnTdH3fQPnKdBkdcSH+OrgYQxGwcvrrrk2Sq0zLN4buJTXoIDHpYQbWGrmsOupw+UlY/vOKR+MlVZYzBrjOUW86qhkJBWwyEt5KAt4D7dBlj/lvr5yX7PoNQhTts0G16qXvPGTXMDf8oJ3bVzALw3FJBWvyGOLlVtEI1+WCr0PI/rApYFXXuhqPAbKKnsptvy8+1UXygi3/FPegh40kpsf/ejH4yPHHTeuueaaXFF7xzvekeUkO+KjP69ajWc4rPK4Nta+0ve///0pn/JFU680Oqvkey5vfetbK8/w+8IXvpBfk+WnXGbuyTnjV1qdk/aGZp2VAS7LFO+uRb3g/PPG5//rX46nn3x8HJ7f34kyRR/7NKMi4ppZpeAZCH00UTF7IFdm5yIYHc5SUJQxQZ3IV9xopVFGg3/N5k75VXyIePHXZ23UGbrJgXwYVV0HXMpaADzilBxU/UjXdaK8wsTxLkye3uU7BfG6n+h8pYHLu7TdtwgDTWfjzfLEn3xr1Rafa2udj2tVnJDX4CF+XB1yoZ0xWp3nSUUjBh7p+be8t7zp59CDH7bdiY/PYOVKq3TVbrPdxbOBLgqaA5czfq7etjrprBK55q/9il95WnEO+Q5eyNuhejTrS1xdrf04wG+FJ6+AzbqsD/Npt3havyUf8KEB/crR/as4XTfiVX+xqESC5hUXBSNEiZ8r2aoZ5aoT9UDBlzb6/vjtVRJJ5fdkKMBoNaEUEcPPz8zoiBdps++Md/iWU4YDJwKqLouIVErREW/wcHhdM//Vd5IbdHmv72ygMXiV+CjYi8YFRFmvwRvxpav0DJ7MJfNnGGgnZLT4W9sNPfPH68W0yrI4/skkn8PhH95VnxNyG3Hl0hNMntEnrrLIJ8subYS1Uu6348BNbpPngQ9U/cm/acDn2Ta/yHcBb/jLF/3G0JzIiM5nxQrnhh6PdhF9evQbETvebXPedDzw4FPjO6f8ZBzzureOXXZ7UW5/VG/4OG3XJY/VZ0wBjc2bxfB6b7pb1hpfx8/3WZHaDw8aaiaZEcI4jzrHj0gzi5qQefSz/wJl8aPozPBo29JIr53nSlTwRf3yW0gvbrimcwodxvX7PGT45Pe5ULTDv1R68HxhU5jGWYre9RAQIGD9ZZz+ijONx5/7VWls6HQN8+mn4X4j1NOSruL5XZS7/gWeTdDrJ31vzeQxndP3x+gmPvasjdBL9Nn0GbeVXnbZ5eN//V//1/HHf/zHufPjN3/zs+Of/bP/KduKyW5ZGCuMCU3LIuCRMtVb07j4XNC8pE9kkoB52n8leIFo8LRr6Lyb9/3eMPXzU/2J9j3rhz/68Y/n9i3OgFdLsMtyZu5FL9p9uAq1GFRX8eqEKIjiZOcaf5CVslszWT1QYqoBcdpoxVNScVSmgRIuYd3pKJ6BSUdYA2N1HpRS19KuDMV2p1AIvvylL+fWBLdq1YxUrcLAZ9uUm7hUutuadJiEItBnvFTcozwnfuMbabj4vkgdYnwmt0f9/Pzzx12hCLz61UencnpBWLO77bZr0LJBrlT4vsZp3z09b2XaYpUbtoI38g/8LGJKw/333Z9nCGwXI5w6LAMzw6ZnD5OeYJqy2gLSShYFVWUlL1M5fXbsOvtyuhk46SinN97wy6qHCFdu6Skr7Yd36qv5ws87f853KPCccdTGAFpUpI+rxU/S7lCWwqnTVGhCWbCdS7qkN/jfK1XKof6teMhPGeDUgMXVYPl5xgOO8o4OfFQHeEnxd7kBf/hzpiH8zRCjxXdRGIW+QZMKXcRTRmWQrzQ5mMZ7gzjehZWMlnPnPv8f/vBHOXAzLpz1MPi7JYt8wQn8qkuz5WZz0f7Vr34lv7fCkCefjT+yy1vJbNH6nd/5nZQzMv3Vr3w1FM17xm9+9jeTJgYgYwQwEM3aGyTTIAh5ya0/ITtPxYBvS8SNN1yfB9tvuuHaccxrjsrD7WTLORTXDm4WBodDpgwOMuusBKMlZ7EDn/EY/8UVrn0Lw//inVWJyDtwFh8p+qX8FxuiYLO23vxWXvKnfNIoV/J29uy3ecjfc31Uyux+fVfH8zQu1/jnHVC/LfeepSXffsVRnik+uORBbuUnzIy6bVEUcX2Z8wuM6jQUIr34lC75aIu+W3P77XfkpIGZ4trihh3Rd4WSV2cq6oIJbUe6NiDQlm00y7lhtAU3yNXHF6URj4KUnXP2qcvCKNllOKem/TMubAG8+eZbQk7NuvkYbSn32gq26B9qhbQMgTbQ4VZ+EMXONqafVZfyn7E00+ELvPhXBkn3rxXXL3zKoXzF7+rnydOiK4WM/KAF7jZK4IRbODddXckDyM/Ge+DLNhz9T/aJ2U7JMOUfrTUhUbTXBEjhYMSXgcEpS1CWv6nUew9n8kc66fl13HZWBnrMar6IA5zNQGtyQ9woj/pt+aOIKKdxp2hEFxz8TC6UPOKN8gP49IdFUCnfWRezeusxQbqSqeIlA4dLOYixR37qTljLETyexSGXbhHEozYKC/diO+HwiL806NZu4fLu15jBuPVtqU02cWbR5Fb0PbkCRV6qzMs22nzcfc+j45TTfjpe94a3j+122HE8GXlZRZG3vNCnbNpHlxstnv02tB+6is4qW4WVgzP5FjR7T2OMr/Jm3Iqfz7NEHtMoCb64gatQZqteeAYe4VugY4Y7r0CGJx4dlmfcZP8aeS4YJLOoGS/idDkb+nn6Ow1vSP/ZM1gqzkJmAfPhzc+l060L60u7AOtFIWCR/uekC+A39Re348//gnlc0zDwq74v4Mn/l443H3epOL455AgDmTHpeNhhh8a4ftc45ZSTxwknnJA7bYz9zjkzWP7kT/5k/Mf/+B9z/KAX/ot/8fvjE5/4eODYKHeA1MRNnRXUR3TfAxbL7D9yk2/plqJR/HWlZN3wXwVeKPqvik+8edq6PElnhHWfs+zjn/zE8RhaA4YtSnWQsbfm6IQM3jpaVWigEX/hLEfk05n57cw862g1ugYZ6kjb36Bq1i4iZ/wFF3H9JpHx6+NYPmYorb3yaLQaQhn81re+HUbFy0PZ2zaU2MXzJW6L0mHafnPwwS/LGcNANevISrn2teyfnfuzGOBvym03lODa92nWfUV++p/B85rXvDpnwm+59ZbMN/qY/F7GN8KgQYs4VV4KUgx48ad8lEtncygttv84k0K50fEyTDZzc07SW+WmPPil3M+4kIq8rSBo3332DRj70uF3A5qtW/gJp3pRX8nbcDp3PPSbg348qxvv8vGMv8Lwlp/0fuVtMI0oqXibMTTIMjJbedsyDFY48RxORoiy9vdS8MbZj6ZDfi4EYCgCNJI5CrGyo1+dMQ7RYIBUrqbZlji0oi2EZ9wbBurd9949Djn0kPS3x53seu40aGt+wImOxbxr1pIsqG/by8760Q/HkUceNQ5+2SHjb/72b/MsiRUxdGT6wB0pF3CpJ9+lIQsMme2221YrS9yMRtu2rIi8613vHgcddFDm63KAr331q+O3f/t3xvbbbZ9tySy8m3DaaKhVtOCFMIZBdFS+S+I5HsY3v3XiOP20k8erXn5Y4Ng6FOTVIRu+aWObzEYhyxRR+1rN+td5B0ZFGgHBEx2fuIwY24yUx01mFFth6iTTxLtbedBUStDTwdfaFqSt4F/zEa89i6ceQMsHWWgZUy/kI42jGR/FgcMzHsnHbypvs7pKfkd8MtpyKh1/8f2KV31VgXfxSm4WV1PQgiaipF+Tj3IxKurL7rXqUTLJUCuje5Pg15qtth633lLnzsB99z8wbrvtzjQwHNQ2UWJ22aqrWWj0NM3yJeO2ST289pEFQz4ySDpSkYtn5UK3uPoKX2qX94477Tj22nuvNJJ/ceGF+V0fcl/KaU0UyVPfis/K37ySj+fiVfHDmRX8AOL0L4efoPnbdeC5/dGJh5JWuvKff9fneoaDI8fRA1X6APzN26jCGC/ZbAMn2kTKhXZX5xD14dMVDturzPgvrpoUO50X8ttKt467w9rBpZ9TJn13KusU7niGExnZpye/iic9ZgHGbPPKb/I35CbpjrJZSWmjhJ+yZ56zFaAqG7qiv4q0ZEX5+alL+TDGpBMfoDVyjLZZcrmQb5ahFPSur3b42fUmHPAPDsf7rE+M95zcS95HfQUNSVv4y1seZApd0riZbOPlziVtnKuyG274bIwJzi+FER9lVueRc6BSh5uHMb92nHb6ueMNb3rH2Hq77cYz6uNZvCujbEqXZ3nPl2NdqPYv7jRtp+f6fcFwmEH7y6MBBsZDGtrKDmfUlVL4JzxSRbr4DR751UdERuFm+KM+CE1O4oSMw5GyL7V0S9DRtPdvQ5dh3h+k/+S5YTH+uvmsD5bCPYV53E1/+oeb/i7latJj/TDte9TFNG3D9Hmef+uL19C4lgoD6rN51VEW09T7uqC+Km6Flz7JONFu9c9ve9tbQ4d41XjwgQdzcv8Xv7gw3C/ycii7Kl796teM3/u93xu/+7u/m5fiGJ/vu//eaAPaQ/Gjxqjqv+aKnFD5x3/RfuKpnpeApXynPFxfukVY5M+vCo1z+st1W5N/u4aOwy370Ec+fLwHEXQ6Epr9c5WtAbIU+MWZnu48xDPIUapbmOaFShrM5d/CV51zEafzNxNr1plfp9chGFg92zOtcg3eBq1UXMIfvt1323389OxzxjXXXptfY6cAU3RUrnAHzK1yOPT+8pe/PFc0lCdYEM5H3zbPrzSzaBkZuwU+N45QqNxuZZbUh+gOOPCAsedLXjJ++MOz8jsn++23bxo9WMroOCJwW8HAH0o7/JQ5g8+DDzyQcWy7cnYFT/GZoiMfBp/4ygr6NxWkaNAGBsaWcxPyEN+g6DD+Beefn9cyzvPWezt5wamu0LfAY8p1hOs0pBPOn1/LggHIew38NQPnnXHSs9rZ4QbJ/G3jYShqeGZwe2Wk8zXgWiURLj+KoPM2jJmWr8fDaBO+ckWtPsHrXTgjj/IFzJxaqbj08kvH/gfsn/JqAJNPD77NC+XgGpqezjNnFmPQZTD99Jxzxgc+8IGcyTj5lFPHRz7ykVyWxS/xe2Wv+emQ8Re/+MVcRXvNa14T5V2sA+HONjHUHGSXDm3iH/Pa1+ZFDG6Zw0/GdrWlqn8Du9UTcmqrlq9XB5ejDTw5zj33nPGVr3xpbL/t1uOtb37d2GyT5SnLyzcys+0AM8NfewqD5PFa/awtBOERNFFwGTv2S+sQM27gJ+86Vl8ql6bqt2Z6VbLn5iWZ8E5OGJSegXK3v3rzyw+uljn1zj+VlygbPoGWfe+drvKqvPG/cYjj2S/FvfP07rmd93aNW3pxKYGhkwWHhfv1ot+plV/k4M3yMPIoV961y0023mxcdNGl4/LLrxiXXnpNGAUPjfvue3Bcd90N4/pwd4Sh8NhjT0Sd1kFhB2blW8ZS9LWUav2bfiiy1N8hoPPTd5hEUT7KDZnZIOuvtgr63XmXncYeL9pj+PjjrbfcNi6/7PLkqz5QuHZt8oI84Zsy+8VL7Yq/slCOQfPYr/zwHY9AG5hFT+HyjFbtAa7id/Vj+jg4pEc/znLe+dfX2NXXkyn3bjMij0+FQSJeG+ZZZ8ET50JSeY88TRzZlqY/sq1Ku1VXpdjWLxo8ozX7UX/Bj/gvf1sJhqO/U+Ndmyan2e/OXE5ipSwUb/wmf2fylbPg3uNXMXMracSvFTITCLKtPOt3o2jDDISqDwZA877wFQ+Tt7N8KPjTdlB6SzAmkFs1zbcIgw8tLd94PXX8uu1UnCh74FJ+eLP/iXxrDA0eRT1I0/xBg3RWAvW//J1/Ukb90wMP3Bv9+cqxyawPDJKCSu0xeLps03H7nQ+NM868cLzhjW8f20R/nYfcA0/GCmTTMnhuSNpmvFj3uX6LF8oRhARI26794iXrZhrGbxaUZaAQaosmbXKlRNgCzvzJeAx+D8nHeC+ZCBf4wzN4E3wJ3imLeJlfJq7/F2iaQdKyBKxD6xw0Tk5/kn6zPzRKUu550i/hvz6Yj5vvjWP2u7TrdrPouvxL1Ve7Kcy/T9NNYfreeNq13zrgdeYlqIOnz8nMGUzrrfHaiZATLPFcbbTayo477jDe8573jHe/+93jwx/+yPjsZz8zPvaxj41/9I/+0fjoRz+Wk/7i3XXXHdEHuATE5EVNpslH/1HP+TODJio8F4xgfuVf9MzROHtu6PBpvOcH8Z4/rnzmIfOeuAb5tgPTMG3Z+7JPffrX0yhp8KwD0znrkAw0BjsNrDt8gKHViRfz+HeY9JWx5zZK6h2e6pzLqDFDDKRtorpjhsOZDkaF/dsU4e5YAWXOhw9PO/W03LJg5UPlUuINpAZoWx9OOumksd0O24fiul3kWVvQ4KdMiX/JpZfmVbcHhWHTijVFx4Gln533szQmGASMnNNOOzWEr1YBGEJn/fDMIH6MvfbcO8udClx4GEC9O7vimyXy2j5oIMCUE/hB80YaNHEg+RWPBJ3y5KpJyrHzLG4sYyxZJTEYmpGvDrC25MAJ4KIQ+618Sjns+sm84hev+IMWGAOWulNXPXuIRjjsi5SfGVqKxSOPuoml6kQ50bzHHntk/VKi5E1egF9x+5cyXd8yqbLaMmaPct0YtLjdJBWjYJM4lD0fsTTI/PKmXyb/LZ2qI4B+9HFdzirToqHF4UPXhRvnGLA333JLfmPk/PMvSL+jjj46FYesh6Rv8fsyyv+LC3+R55s+/vGPpXFFITOwCbvyiivCgDg3Z0Re/OKXZF24/EA+v/nZz2aZGJXNGzNrBjwywjkwaqCD04BJabv00kvG5z//1+O+e+8Zr33NUWPlZmGQbBYGXh44fWRstnkdwLZaYknY7U/asCXmqMpoG7YbhbHwtA8fbpJGkQFVG8dqSp9JCfwhE/iGT8HEfMaDGoSj/kI+Wt6UhZ8689ty0AZIp/UOtzpBJ9pyQKcMBR6uxFIdzbaQRT3C2cqvcM47UH/yhV8+TXelKbnv924naGJ8hbTHs5lncSmx4lKEnR+xddLheRcMFA7twAH40KvHbbfeEc+bjCOPPHocfvjLxx5Rx7vv/qLcT3/TTTePyy69PGTgqvzonPYc1OfqUs+k64uyfkKhQ5c+Bb22aOWHAqM8ZEZ/ZBDCI+U2iAEfd7TSph9ilLtW+qqrr15YiUQvPqvnzD+e8UA/Kj/vtc2MIr44oPltp17F77T4LG3xXP2pC/VQadsgqfTa+WJfxF/U/jCnticO1+nFbxnil0pNZAKffNUbGWq5C8zhV/Ue/zKP6k+rDxWHcQAfQ9Ch0yrHJrOJo+qL0siJX+8MGVuz8uKCeJYH3PIAVd4C+NWloKrjGuMKV8kWJR5d1Z/WCnDRFXGy/MpZZa92sDgW8O+0Wa5gVeePb09En6DNAsYbvPiVNISDoM+pcPLM94gjrOJEnpGvNIw//Srew6+OukwglfZcpRLfpOQm0Sc+HunHuP/+u6OsG44tV28xNo6w2qYnrcPsy8cdd6wdPzjrwvH6MEq2DrllkLiZa1ZdCzRWXZaruqm+XFjxu/uJnnSo9KDjTCHjLqSZ8LbjRQFTsQ9EdI+6KYu+E3EEx39cgcwiz/zD29KL8IURWcYIo7fya9mWX9PqdwrCloIprfOQ/h5mMreOEz/yWNefXz2nfpXx4r9fEaZ09HO/x8M6flNXOT43PR5M36fP89B+xb9F3s3HXQqH53l+L0D0qWmobogx6Jn5ZXJpyp8zKdW/wnMsMpEX46w+XEgas+H0gfpt/Tewo0Qb1o8GkjyCQDaM1/DoR425ZGX16lXZ5oC+SPx0z0Y54g9Ni3QqWzzPeDwFYcmHDH8uLIS/AHSe64NfFQ9Qnh6LO12nnT4v+9gnPn68Tr4GjFI6DQoY41fYdMDHTMo+kMZ7KbChuATtFBXbPVoRgU/HElkm/uxcVGi4VDSDDmnFxeAkmGc8G7y/9/3vj7/4i/+SNxY58Ck9pRzoQK1orAnD5BsnfCNnqx04r8ovBdn5D0rud0//bh48sg1MfgQHDfb4UwZsA3P2hFHi0DGhkpeZYysxL97jxWNVKJ0777LzOO+8n+cXx32vhQJw+mmn5dYcA7xtQCGyoYzXeQv7zu++5+5x4S8unJ19WB4Kq+8hUOIM7nVzkQGnedwVRDlB45owRlwsoB6UzZYNCi/e9kpJ8iXS+wXFz8LJqQ841QWFmZ+B3Tu8oOVAOvVaBmc3ajTVlbmpKAQugI8aVMtIKw1uKWuFCq6mEU9aYZU/xZusoQlo2PbzC+uG7Rsb9cX3J2bljfqLBgy3cz+XXX5Z3njlJi504qty1If5ykhUBnSVPOo8ShEDKecR7+wwLsxgvPJVrxr33X//2CdwbhEGWMpvxEWTFBQaH9FzCPfvvv61lLvDDj006TPDja77fLPkm99Mo+aoo46OMj4xbrn51vGnf/Kn44Pvf38a2Wa58Uv+BjK06WzIBmOOwWZbhNW8R4JPD9x/3/j+9787vvXNEyK/Q8aLdts5Bv/oDKNzlGaj5VEv0XCkEz8/jkgOAm+IUdLu2WoLxdDXhfFWvLpmONp/yHtuTQiXM7WRKOUhwvKO/nCbRHxhZnacn5E+Z8Qjno8OyseBvfBI/OJiNTnJazZDHsqRqYgW8TJPtEa9anNwV+dcRgba1Kn45MnvopzWNjL1y09cz51O/elrWs7hAfoPLpKkPGwWxm5tJ4m+adOKGxKetGgL4tUK3mZ5ba9vm1x3/fXjxS95ydhq662S7/vvt+848KADcgLEhATj0qrbLy66NOOSPUqMlRTbDymI8FKWS3l9JtsCQ1h7odxYqYkmNx5a+2CkezTlX9ijafDbOhDtJfqVffbdJw3za669ZlwebeK2W2/N/q5XLEkAhVtZ9FVbbLEq6tU5mboYotpbKOFBD74Vn4t/ZFpbamWr5DXkIfiz8N0G8hH1R1aS58FvBoP+vtqbSRNlKcMDPu1aXAp1Ck78R0H2rC7Rrb7UgXhAXlW3Y5ZH9W3oKpmoOhRPnJIrxnVtSxQfTuG9Iq/Q3vGA3EWKyK8mkDq99pltNIFfyZKyqTs09QSOsyj6dP3KypWrAq8r2WuljH/LQZ3Zejp5wXkGC+WJuF0P8iIX3tOYmJUzeRzhZILco1lc5WyecA3ith8ZqP682hWQtiYnil7h+rxKFy5YgA958D3Qqhtn2PQd2vdOO/iwbdAXYRtuhNZNxuNPbjhuv3PtOOuHvxjHvP5tY+toP08HLudNUqmPuoUfzRzautwdBroc01+PfsVpV/5VZ5k2XcefpQ1Xq2DKFIWaya5LQTbW9jQ6eCNeOvGkgyN+AZ5HFWR/xiAxfnmWnbQAzikkPXPQftMwz+3mIf09RBbPDRW+mH4e2k+77HK8ECykmfxyeMFnaVc0+j8NoZmbgv7v+WA+/hTmw/p9fWm63oWXI/PiorB+04k2cwv+8VzJKy6ZVSZHC4x/6Rfyos3Qh+l5xvDsZ0Ku6MUmOXNlN9rG2uj3clIn+rq10a/bQk3O9bPdz/mdkVykzaDp5yl8IU5Al91vy137/XcB5LO8lnLdZ8xD87rDu+/s/pN/t+9pvYBlH/zwh48XKECn6BczdLDVoCuhTolCaTDhL40GSaxbkTG7592Mb+KBNzrZLbZYmf72r3MG+p4VykE24spHp22QMGOZFRuKBOXtu9/9bir/B4bibwuWgS0Nk6DLLMzKMJJu/OWN47TTTs/buFaHIqmYcJjR22233cdPfvyTcfVVV+ctRTodsrgylAj82CGUWfuzfan+8MOOiPLV7LBfdN11192hYGyX24coIyvCcPna176ePDj2Da8fp5x8Um5LOvroV0dnTumqWSq4aRPOu5x2+mnj/lAqt9lmTeaNLvw2gBFwoDPG2+6EDVAEugdkBolvg7jRi/JA0HWcnU6d9UBvcJWGMlbKTc04df1mZxr043HvJU5jMerExyApaxTp/I0BSn62TchH+fODZFHvK1duPh586IGkl3z0wM64QwclBQ3SMUBaxjTenoXFa8/o4qSl4MBPRoQn7fHnmxCUNDLgKuZ7770vbyiD7xWveGX4h3xGfIOzVTA8yT3jIQvqktJnoLdFB00uHKAkPfTQ2vHtb39n/Nrb357lcEHBAQcemPjkjQZl0QGRb19Iv/CCn49TTzppvPXNbx4roxyrYoB/MJRxCspJJ50ccnPP+MxnfzMH/ofXPjq+8+1v5+z2cR/+yFgRSiHIryTHgJ6z43kepLe7xQAdvJLfY2HgMkhuufmm8fm//sux6847jNe//jVjy1WbjU2dQ4m4brzRQWrXT5MrMhV4bD/om7cMup4dRFWGNAyCJyaDDKbPhBxJqx1rz08GPttrohVHnOhQKD/xK79gXr5TjB2+f9xWswjjbDfTJzB+NtkkyhM8ZrBRZBlP+Mi1IcNoqb6i+pVe+SAL5AptyZN4bv+S45Jrz+pH2mo3iys45K37MkDOWnFze1SoPJEvY6pWA9wXb0sV2UGTrTNm1B95+NH8lQZ9kW207WfzEgOrKXvssXv0ak+GUbBF5Plo1Odj0e/snOeR9t//wLHLLrtHgmXjgQfXjiuuvHrcGobKU0H3ppswDlaPVau2Gg9GmKuB9bVk3aqcNvnEU4/Hc11uQQF1LbF+k0LrSuINNgieBw3axurVW4w993rJ2C6MIm3XN33uvOOuop8xnZMytXXHBINZ7ho81YlqLUVan6JtlvEQ7TDoqHor2VSf2jp5kJB4qXu/7bJfCrzqoMcNIfoVt4XhYxnfvuJfs/zqCkjrHSJjgv5JXbcTj1ylQj7L39f4Nwz39NMUfBMsT0Z96Q/0j1ZnajYbH9GqPLaNPflEfYuncAijuFa4svLq+ML5pVISzs1SiMS3ctH+wvllmNi6RPH2rM/ZaJltsnWZgjKZDIBPO9fu9PX41Hklz4Ie/Mg+Ojz111zKe8gJHNIqm5W43EqWVCXlJfPBc+8O9jsLUjOvlOoyLivPwqlc2aYW+kntwZXMnqO94n3gyiuHh3ZX9D37dND2dBhmG24evK7LK55VH88YV1aOq665dfzwxxeNt7zt3WPFFltGe9kw+ZIFnYHyFQ3VlqvfRWmFtWs6gfB2/d6/+u5MI37Uv+eGrsMsZySxAmSbaxClCwhe6Z9C7tASdZS0BDMo0rnVLfyXp0zFOBouvwQfeUorl1IKi894r7+SPzz43eVI+mZuHub91okXeS2RpMJnTt7qoN7jX+S34M/NeNXwvPnNYPqeT7M4z3WlWPuV2zQvfumSqMU0DfN12dBx+le455YZDkxxNfBb178mS+hr2owxwKSniRqr3fp7Yb6RZHLHDg1hzrbSBV1UkTs6fPQ14urrjG8mpzYL2de29Hto0odJYwVRXhuHoZ7jX/TdK7fwwcSiXX9WbVJbJCu1Ko5/i/S3C4jy6wUW/yrEmIY3xf/wn3Ogf6e8btdAZ0pBmWFOe2Dhr4LgQbvfafrGr28w5vYY3TzxLk67hmXHfexjx8+es6GICIlIGrTBS8NVuGZcxy3FMRTAGNgoDijUKd7/wP35znCgPJbyuiKJLWXUnulNxz333ZNCUQTWFZNcRFwonFUCW5fchOR2I3v1dC5mXSmPa2OwNTvt6+FnnuVjY4/kFbzSUg7NADJSVofhcuIJJ+QH93bdZdcUEqsZBjfXZOqsGS4HH3xIDpBmElmtZhltAbNlyaBgRm+XXXbLQeFrX/vq2H333Ybbu84448yx5557j2223jZoeiTib5lGlgGdUnrnnXeMn/3snIyPFgJHQVDJyo9evPTrvStJGfHMeYfbwyDxoUQDkBlpYUSjK9cgL72BnhDwIwDqUf0Jaz/l7jyK/5W3eHhGBtQfw8KWsa223CpXI/bee+9cIbICxWBcFQan8zWMJXgMcOpcw2KEqPvC/UwqXHiuPGhlvIhX8WuFh1zxl4ZiaGAzqKJNnBUhR0ljKGWUp1/edHPOQKDLbXHid4PucsJl77x8OTKtgaFXy0Izw/Okk0/ODyZ++StfydnjQw45NOMDhnUd5oxBKGTnnnvuGieETPr45hGHH56DlHM/VuquCuP3pFNOHp/45CfGfvvuH7TXVps/+9M/HZ/9jd8Ye+25l9wzLpkKSU8+6MymRhhF0Jmqx0JRpix/9ctfHPffe9d4y5uPHVutDsMtFK8NU3npTsBMNKOp2hQlhZxYrdAedZw6VL/aKX8dpDTyNYgagM0+bxJxrIjkJIKBOcLgyzYffDcQa5f4oiNm5MiD0QMHXOpVvekYasIi5Dnbmn6lFEe0qk9p8LDrrBWrMiZnXWCJa/JTnDKCq+zyaQekwYPut8hzy7jnVgqeeIwRVkaM98fDwDJkV5rZmao0XBLrTHbM4Ed5o6y2ad197z1j2+3XRNvfMuTSzH/0PZsuj3b0cBrEVv5WhRK29z77joMPOSSvC39w7YPj0ssuHxdffGnI7yOBesM0ELRbe/nRkxdcBBu0A+0IPfpOfZL2k5NBs9vV0KRs2YeHPKsTly4csP8BabTbnnrPPfcG3jrgn4NNMjQMsWjv0uaAEw7P5K9++ctbXXGtLJMX8rl8uV/ZGzt6JaJm/MXLuhM/6rbyqIGLoZKTRlE2/TSFjfLkLxXIWd3lWJToGSWZUcqSMqMlNOH0M3kzpdMz/xrYKw6caMGjosV4RVEsQwPAiXZ0NF/9ojt5m7i6XPWdAjxMfj4rL+lr5U25tHP+KlIZPRsTODRYYVDO5om8q+yLg7zVhmpFmVVA8ae2fjIEqo2UzMb4HbhLbjdI2aOgoJPSBAE6bDXVp+tPyQMa9HXiLZaxVki6LNpa8a3aU/FGzJogcOj9maeizp5k7D02Vq4KZWujMsg2XLZiXHv9nePc864Yb37ru8fqrbZJoyQNi1k5uaWged2w+FzpFuuzeAD6fSHu5LnD+KXBqA/h5yf4T5atlJggipeUrZL7wt9Ueg4KwiWqJaHz9MvJeypD/duuYf4dPOc9HHzPgWm0fF6MM49jHl4oz6VAjPW5MszkX85bPxdV5fN8sD4a2n+pcHxZijfzcUVxhTr98l//638zzjrrh+Oiiy4ePw5d0K++086Yiy++ZPiYtk8R/OIXF+W1vjdcf8M4/bTTx0UX1vtXQm84+eRTx11335X9ra3bboC94oorx02/vHnccfsdoSfdPm6/9Y7QN+7KXR6333FbfpCX/qRfN/4BskUPShlLkslD/S66+P+5RUxQznYNzY95vnSc+TTTtA3TOFz3m90GQf92f9nv4utnODBPR0MYJR9No0ThOUgMjJ4pgxCnNTnrONuJpxP1S4EQTpmlyBusdVpu80G0+AhqMMNitgxNtVTfnVIUIjpVg4qO0kAEn61bZi9swXIfNCW56LUNombcbVswy3TySSeH0bD4xXMfSdQwnA+5/LLLxpVXXpm3dUmT+c4GEPFPP/30UAxX5qF0wlFML75Q9O33a0Y7I2DQ/tlPzxmHHHzouPfe+0OA7xoHHnhQ4NomD+dTAPGIkmf2/8wf/CBx2gpGOSg+VmVyjbsdP9BGhbSeW3DhxtVW5Fow+h0wKgw26rQGkhIWz11/8ErXdc5PuM7ad2qOPPLIMEK2D2PvxflRR0oTpWjFys1zNtizcz9opAxQ2OSBDvQ6CwMn+XAA3q8wjVB4iGfWc8sdJ71fNKJfOfgxOvjVDOvKcc011+b5lQ9/+MNp+ILCXzILb5Yx/tCZylyUi/wpoxvQKI6+AXFrdAyu//3Sl7403vCGYxe2C6LVVjAKtPSUonPP/VkolZeOd7/rXWkUk1fx7r7nnnFayNGRRx053vve9ypaGgFn/uDM8UAYlp/65Cez3HiOvix/VKKyeq86MesZbZGCF7Q5P/Ltb34jjKCvjdcd8+owhHYImaLgPJ2rFd3GAHxwec86neUDp/eWC7zssvETRzrPykIRtoqWN3JRhMPwTOM06tL2zb41ivIED6fdM64oxbnyE7JNiabYULbkmdvMIo62ju6m1zNnRjJXup6iXJZ8cqAONZd8MAxzi8hMdrv8+MoVzkU+gM5LOCjclMjFGaVSeM1whZGygCOjJz0GCnIjrjb8wAMPjV9cdNHYNOKvWbMq6taWzdWh7M5WaSJPv1Y1guvDebdVq1aOAw7Yb7zsoJemYei2ustiELvxxhtDmaub6tCBD86N2U6KCHmT4yzHTDFM3PGOfu/aEGMljdyQbX2pSQR9qP7xkksuzpsEHwt5Xh1tUd+HB36VE0/QrC7gayWd/EhvNaZm89UnQ29RkZYnWDAIggdYrU79tlGhfyjj4clsw7PqyLaSyl/8kVv5IwruxJd1UfSAqPl8Fo8jXx3ut56rT5Q2FeAAfkAdMob7WZyWDUR5b/nmLw+8whv8rmiL8lezk5GfgmRYpdcexNdeguhUcmu23SpnyX7Gn+GVH8Cf7LsiGH7PaDdGgqrzWtWCWH7i6C+lZfiIr9xknOtwLief4r2gDurCVfzSHqrs+gTv4Z15Vn0Yd/hX+cmPmWTGyaOPrA3j/uGxw47bBtqoGzwLo+SyK24cF1183XjLr703jJI146mgx7kd3GoegoU6CODXPH4ulL8yAbRN41adV52mm/F5AVf41SRD5wlXyS5ZrvIVT9VZykrES/l5lnyUDKBjvZB41wX5cwt0zbkpNK3zYe2/UJYZzKdffF3E83zwQuH/b8BiHkvnNV+29dHEv8P6V5opT7qtg/m4oOKPMDouTiNCH+w2zYuiT2dY+BiiXRM+Ju633/OK3+9+d1xz9bWhN35vXHDBheOcSG/y+Puh59ndc/bZPy3/c34W6c4aJ5544vjyl7+aRwW+9c1vjS9+6YvjK1/98jjl1FMSn++VGXuNK+RSf6HNTssZ1M/cDCZlnUKnmZZ1CtOw6e/UtV/DfHi6bFPPpSH7qWg31Tct6jfT/gPAMQX1sezDx30kD7p3ZMgENBINT4cDpp2WeN7FYzwYDFvhqU541pgjTMfmWTp5USgBBdhsvHADsJloCrznmtUpiKKncvyDH5wxrr/u+nHgAQemMZOdUNAHH2XHdb133XlnCs1hhx2WyhOggFIofWjv1FNOzRl7d0RjZVCUShdcDmyfE0aGMwAtzH455aRg6Zx05mjfddfdcpb+1FNPy9WTE078Zl4hu2UobvDZV48n0lNEfQDNNwasOFiJoQy30IkP8LcHI/wCrUy38tgV6bf5JE2vMIhXA0kpmXDybwW060EZuj5B16swaeGk8Lu2rgd6K1Q5qD1BOavbcq6//vo8vO1CAGBWnxEBh/M8FFnvnt22ZeCSd5WntvA5/AUvOoWRiVSwZrwXlx8a+TvY62q9s6O+nCl685vflP7i4hHFp26vwlNbygq3sjU/NH5174yPu8SldVnCaaedNj7ykeNS7uHEe7Thn20Qd95xR86KvOLlrwgj9IAZTbUn/Fvf/nbKl+t+rUbIy+rdX/yX/zI+85nPjB132CEHN4MeBRUval95KVGMEasNfm3HWhsydNklF40//eM/Gi89aP/x8iMOjTBXua4Nxe3ZsXnQRi6bP37znEKUOxW7GGRJS/NWePGkFGvypw7Vbw3I1YEA8UuRJGs1mUDxqvpxFqFmplOZUqYoh4Ec79Gig83Z1sgTb5oGSq38O+4ixAARfBDXbK8LHpqH0mVfFPxCH7z4bk94ia9OspQQzxx/adS/35oIqDat7Cn3z1Zbkq7LbXtK9kkRT1kxcyEs/MlDxfcR1h3GDSH/zz771NjjxbsHz8NwXrHZuOmmG0MOHkhjlgyVwh7GMJmMLPFKWRkMVoCdSxKuHRkQXWSBD/o9irDtodq6iQ7vjznbFX8MkBq8Stn0jrbqk+uKdLetWc30rRNbuzxffdUVw9XUtlHhrxVphqh6ZnAy8MkKpTcNyZADCmgaIuGUJ2UiwuUtT/G7H8v+OfIG3Wd1GLmQJ1AHtin2xBZew4v35L/S9MCcSRKi9iJt9X1oILtoaLpSnvVZmbZwa2tAnln3AVOZF8dvAiTxTz11OnwHVc5ZvBlt0mV7CpqMaeiHg/zISl8CT8pexFVn6oZxmDwIfkgr26KvxlRxtJGmregrWUeD82baHnzyEi/TxLttJWTVpICwvOUvHPrl4RD/A/nhQ2MAcuEtJusXmk92FdR7yX/TQS5El0KYSQJ5Ghcef3zt2HGnbUMOKp8Nl20+fnbepeOKq24Zb/2194yVq7ZMo0RquJNf3gJhlbH44N3v9L1h5r2Qtmnr95KdSpewwNsZvvKyXpPl4JN1EL/60C5nxgvZr3JG+qB3yqsZ9nWg/TL9LL9pWTzPhzW+KQjvsA5fSJP/L/6CeRz12tQsFb6Im2vcDfPx/1uhcS6Nd+bm8pjP03u7KUz95/E3TNMs9VxtZqPcaeEjyW9605vGMccck89ve9vb8tKbD37wg+N973vfeMtb3jLe/va359X/wo99w7Ghd7w1+oiNx9XXXJvfKPs3f/h/jfe89z3jXe96V8T7QKR7f97A9c53viu3hr/j7e8Yr3/964fPbdCTyBtd8Pd//1/kxBEZBiZTtemFul6gvX7LO2Qj39aFjut3WmbwXHwFHXfeNfTzc8LTe13ey0Mb9MuRc+Wa9q9NB2jcDblSMo3IicTPrwrTAVIKprOEGT8yznjx5xcThX39776eRDkUbgBCkJWCxuEgJsWdny0htinYQqFzveOO23NQtDeTAvLw2rWJCx4V+ZWvfDmNkH323ieNjjJgGD9Pj5Wbr8iPJvqiprxUsrRowgNbjnw74NuhOO65515jqzVrUrEyeBooHJr/+t/93dg7DJYddtgxwmomVQdv37/belSCTv2hoAsv9t5rn5wt9TEzB1kJGKNDnj3TYqA0gJjlZ/RsuXqrvDXMYLEYXh0oejnv8oFHHKBMwtQRXuMfnuGpAUwarutIfowhaSg407pVJ3B4bnzC4BLmWcPYa689Q+nfKhV3gz9alYvCQxjVl1USxkrnJZ1BVZnle889d0e8O6K+VifNpZDUtgrPFINWWClf6tr2AoA2ZUMnGoF4DB03bl144S+CtrVpOPXgXUCWq+4ZJM4L5cxg5JdK74xHFHdb8ShotvWZPf7ZOeeMN77xTRFe29HknQdqzTxG3mZVLMu+9z3vyfzQA6eVOF+A//SnP53GDdnVfr75zW/m5QTHHfeRsdkmmyYfzZLOqEwl2KpISOnYdBMz10+GMfLAeDgMkjtuu2V86Qt/G+FPjLe++dgYPp8ZK1fYAsUQiIF4VucgipJlwjP1EA/JA47xwJ9MATR7R0GDcsLlFy4gDr+SxZlhEn45QxIe/FuG4Mo9ywFkiNJCBkvO7GentBQez72SGmwunJlnyajOGmm2jQhTX8okjOz4peiVIYLmUsYybSo5yl439Kkb/hw5o4SJy+Cp2eTFdtEgP/ICh3rHL/kbxJQJT0yI+C6J2bG7775zHHbowXn2Y/PNbU18JHDaGlAKvjaj7TAgnbNx7kad6F/IO3l26YZVWgaKNuS8yq233pp56VfkrbwMYDzJs03Bz1ZgyZUykIlup2TQFdG+YeMWMb/77L1X9JO7jT32eFHO4l133XXR7u6PeL6xUkpungsK2YeH6xlk+wXUWW07KsU4q20G6Kq6DH4GHZ79egf4SGbQK8yKED9lrD5oVgcps7NVQLIs78RLTheVEO/Kz69kV9hMKQ26i5aW66KDXyUPOYm8C2eNd0lT5Keutc3yW+x7jUl4TlEXV13ArUx+1Wd+lDLwMYK5lNd4F0behOFb9qeRRrpqn+S7yqeu/YpbsjMzBjaQrzIXL9SNs36cmwv91tkTZQ1eRiS0gzyLkmGRMAA+eOHijw5h6ORX5YmyBB6/8q3w4gU0VUeRLv6eyjG8tms/8siDY9vt1kQb3ziMtIi74ebjjB/8bNx0y/1plGy+clV+PFHbQy+AG01+uSpj11fXd9EOuiyCiqeL9et3mrb9pu8cfoIIKvnKt8Adf0+SeXjIVuDPPinodQ5POnG7H5wCvC8EaEFzl4FrmE8/H95g7BI36ZiLs+77Ir55PB1v6j/Nfz7+/yisk1f8dlbzNID2W59/P09hnvapWwr0Q0A4fdIkEGdnjW37tqjTGzkTSL11XdheoYPuvx9D5N+m/vd//8f/Jz8LsN2224Xuu0temrPb7rvnBGrh23W8ZM89xyEHHzKOePkR4xWveMW46OKLcnXm7//9v58X9WjzaNIuazJtKdq9VzmXLtW6ZZ/CvN803nxYQ/stFSdaUf0G3/UL03E6+6twyqJtegbCU25neKZ1Bpb9+qc/vWCUtIIPNELIMqEMg0E6IM86UmmE2W7gMKy4FFpM/LtvfGOcccb3xyte+cqsYIqAuIwJg+1f/de/yq0ylEpboMz6GZzs6/8P/+E/JO5999k3O2oFlRbhzooYnL/3ve/GwL372GbrrXOQ0Gl2RTJoDPKuAfbcV9NilgPcvjdySwz0rnGlOK4OZaC2+5SST9m87rrr85yIvKSLLjtpwNgeTOHOMysPP5q0qhtfgb/99tvG4UccnisCpSSjrWb8Vm2xavzohz9KBXWfSFMzrvAW/+XV5VUWDl1daXCAfvdr1kY6acSVBv/ENVAqWwuL+pOmFUllEU9aZU9jMJ4NiNKIbwbBwBfemQbwz2tlA+ctN9+cjYriJR6BA+pAPhqmPNFB8bJ9i5Gw+FX3KmcNbnV7hc5BPO/okhat4sPvWVmtjP3sZ+em/6tf/eqkwbMy1IBe1z6TS8pA8zWaV+CpRiR/W2jOv+DC/IAmJVC+r33ta3OmHi/IuzzF87XWvwvD9eAwgsiPPJQPPt8keeUrX5X3ksvLwbZfBm/+7E//bHz61z81XhQdlK1chAU/8QstbTRs5GrYkIXHH30kjKgHxtpwJ57wjZCZM8cb33BMnllgjDwTBsrKUHzVhjJI71d94E/LEUBfG+3KhS4gHuUBP4ovlEI3VJUC5B1v0MWhuY2+lDsDdKBq2U2FCs8Dlxnqyr+UHfIvHO7cFha/iSvoQV/NQs4G2EjPWRXAf/1LyyupZ+TB3fKCZmn1AVm++MuI1UTSoMAPSqTw3PoSYQySbk9Np3jNw1ZMU8EL+sx+97YZv2iV5+Ozj+Bdf901geXpGLR2CgP8tijzY9Hf+ZhiTcgwILAe7akIBx4ybs+//EuRq8PszseZXCFfDCDXottaQPZsM5UOPLz2oWizm0cfUDizTFFO1z3jN6PQma/qR0P+Ix9nULRdsqb96B8rj9vGRRf9Ytx26y2ZTv08GvSQefj12/IIVmSdM9JbxspoqP5pof5m/Mu2EQ5oQ81j7dwKCbAvmiygPRIkreKkPER40j7DCeRDnoWTrZbtkpHK00SXSRJysmDoBBR9bYBU++h3+Mkcw5sCmvUfZVTfVdYaA1pu5FP9SbUn4L0NEQbLQn8TcdEiTU30UeLrIgtxqi22cVOGiDwzj4zP8E/2LMgo+ZO284YTD+Cv3Q3orbz0xyn/0a46Hjod6HVg14qh91oViTjx12MPo6Pqo+S3J5DIlb5VHpy2FphTHh59dG0odNtGHWweyn0kHJuNk085a9z3wFPjbW9/79jIGZXwdcgcnaDrEH3Abz+jo+luv+RBvotbrqD6V047kLaUp/KXjh/IJMIjXgqiNOGejveUA7yYIc4VkvhTH8aE9KugBWi8QLqmu10DusE0fCmYT9t1DfS1YJp2GncR1qVpCk3HUoC25wv/VWGB1/P0Tn6fEzYD71M3hfl3MPVbKs08KJ/2TI5bz9BOybt3vx3mWbhnZbL19Kyzfjw+//m/HW9/xzvGZ37jM1E/T+fEN10XXv2T+HBKu/ahtXmGj25gS/z2YeD86Ec/zskh27fEgVt7atleH6TszJ6XggyfIZj/BdPwKUz9pummzyDTR/+pzHjTjn/1gzVui9+/wto1zD9viHGdoYSQYqiOpyJXAp23TopbSJN/i1fJIs7BxXe+8x2Z1leubcsx6AlHpEHVLLjP75txZoy45cJ3Jwzctsac8f3v59YHg4qZxc5Px2pJbeedd8ntMw5uykf+wtANLI8Z0E8++eT8imYzAw0rwzCwrCbtaad/N8vb4QTH+Qlf3zR76J1SCnczeeoI2xYrV0V5tsoP4b3rXe9MZdvKwIqVm0aFUWgsX+Pl06lAWOJDkwNPuWweHZ2OBm1o6Q7TextzHYaeHMzjmZ/GYluU+DX4lcB0HXUdKgNFn3KkLtopF2U6Ui3wocsaj3mtqa0eBsitt1kztlqzZd4U4SzJ6i1XReNam3WIZvnhCUPLr7roxutr9pQssmD/vHw44fKSp3d0UrjQj3Z48ROtZhpsc4FHWdQ5mq2SSCdP8aUlX+hourrjAdLIk2zhh8Hb9j6z3eK52UwewsWTT9eJtnDWD88K4/nOcdRRR2W+Og/8s+VGGX791389B4sHH3got3r98KwfpiHMyBFfHaIFvsZJ8Y4k+UyZDWkcT4TiePlll4zTTz15HLDf3mP77bbJMwJbBO8phm7jsjVIudGJ9sSQOEsOpv74Iv/mvWfhtpA95pxAyKj2q6xTQ4Rxrf69y69Xy/qQeyq8z4TsRDbi8Xc4flMrAvEeAo6opLPlTh/gfAoDhRHmUKm4aLSdzjdVKGa2ItkCiTdJf7iWT/WSnX38ugyA80whygmV4DH3SAwQWJtKRNChbvpZfGXED7/Krl1xZkRrVry2a8lT3vhJQdf2xMNHW/LMnGkLrkN1I4t4tjP6Sr/bseCn6ONHy6224HaoyCziaKc6cdsfXRDxZPB+1Tj44JdGn/eWkLdXhYzeF33ad8ZPf3p29o9w9tXL+k/XMyfvg0+29vlw5kMPPZB4N99MG9EGKHIGvcjnYauSy8dee+0eA+Ibxpvf/Lqoy8fH1772nXHySd+KdmFb5T3ZlinN5NZth6HqpqORPfVE9VmgZU/Z8RR/+CmvX/H4e/ec76HEakOS6g+FqVc8Vsctr2X8d/1U/1fv9cz5rkwpocVv1UpupG+lwOxj4ZtNrMVvru6FX6RI+gF623U5xE8jf9ZO4NcW/KKj24x6lof8yInf6s/qAgs4xE+6nqp+DH3y4OfXOx4s0Jn+ZRQAeMhenc2slW5yyo9xga/iC6+tq3iifGWolNLDGMIvPCYbwvUXFU9YGTf4ET5BQ9db9WEZlDztcaRB3I032SyNjvwyfuTxwIMPB23V78AhRaaKuMXb6qtAv3fZ+7n7c34ATzsczuYP8N4QNVm/M6L9khPpS15mtMAdTodGOh+Punk45NFHlcugkzfDK+JnsqiXyD9doi7eNX0N0/fpc5drPpxr/w4rmqsd9fP/KDSOKa7Or3//34Qp7qVcw1Jh824K0/dpePOp3TyQF22UTNIbtCN8N175laZlTpvkmv/SmsS2BdJ2Lgq6a94ZszmpE+Olj5saG7O9x+/mK1zqEfrB2gfGXffclTeGvvWtv5YH5V2QY+V9i5WrM5+pLE+hytHuudBlbTobpjxq/2n4UtDhnXaer/Jo5x2fml9gPv70met00+dlH//4x49nGEjKGRDyUHEwJBWB6OQoCGZQuF6ZyKwCAUVEo6ZsBOrc5uMqVd+p8KV0CogBG5N1vjpOWxR85dz5in322TsVQIWAwy1YP/jBD1I5de6jBxUFJTziWEL70pe+nJ2EOPzEUYniyUO+zgbo2MUp5a1mn1asDEU7yvXNb5449txrz5zNb7DFyAfupKGUd4eFYYDwNgOLXspwWYzKwjK++OILxy4775gKnX3RFC4DljT4aYuPju8le74k/AxOiTrDu4LwS3l7wGrl07sywpNxZ2mEoQe/Go80zT/l5u9XWONov9r/vmjR+83vviRvo/MMGdCw1JO8nNc4++yz85rlrbdek3gomXBTYmwH0ci9O0uCFgMzvHkbURgWlDayZ190x7GtR5r8qJ+81Hs8M1YdFKd4CY//Qpnae5x77nmBZ00ak+GZ5aqy1l3hypSKSElspiUH8kIz3ohjxcWqEH/bTcgo5YHSQYasIsn/q1/9ynjjsW8chx5ySJZTfhdccEEawB/84IdyuVZLosC6beMrX/7K+N3f/Z0wKrbLmURKOBrIVcp1lNGzg9Gud33Ida+hlF526cXjC3/7ueHK1Xe8/W1j6zVbjUcfeSiU5Ogcw3BhrBsVzWTDU/W4qPz5pYAzIsikehNP3WZYvKciFUoRfnkvpZlyKA7Fo7aYKGPzi/zhCz+rB/XV8CpDQSmhXGQz43opb2af5Z/9SaQnDxXG4K8VMzLpViE0tuy7PS/LGH4M+1qhUKaawdVOOOUQr6Fx6A/QqJ4rXSkw0tjyIknKXji0KQPa/WfVBx8pdlYQhOdHLaM8abQErQ9Gf+mmrauvvHLsu6/+bEUartuFIYmXypBlDXyPPVqrppzypoL7rDatXW0YcrNJGMvRrwQ/FpXXEX3eLuPQQw/OGTaH1a++6sqkgxHCOCQHyoTPW6y0iquveyqNqu6jyR5/+cj3wWij6HY+SbHRa2vXjjuuye/sXHrJJWkI4pe+382IJlEY2+i3msXQyctKAuQPxOdSwQvisVIdgP4tnNJVf+Id4Lub9dSVesgtfoFDnGrXtVVLvcKNbyHxWb7Kl3JYCgO+q59e5a+0+F4KB+ls2e86gTMlaCZG5Vfh5CPlcFZOflbfO8w4IB/jUuej70GPMPmoC+ltd/Xb7ZcCEz9ZTu9+tRVxOk8yxMmDn7opuQou0njiVx+DeHkV3bUK7RktylsrOXht3JqVGT/iF1+t8NiCpi6Sf5G3toemSlM3B/q1W4DhgT5ltH3L1j8TVi5BceVpZBthm4xvfft78b5ivPlt7wrmRTmDb01r0VtMT3rC8ZuC964jdLSrNtvjZ8lHvXd/EPHir/EXkMr4H39Vtjzll7/tqq/GE7+ugbfSLf6zUcfZ54WCKU3iCicMdF5+200BPtDlng+f9+uyKmNDx1k35WLei1B5geeGLQ0LuH/F+OuDLid4Lr7Z88xvqbxaBqZhjYeDv8Pabwrz+U9/AfzaarXbkpeS5cW+DHj3rA2QB2AnzRk/OCt1Bzdt7rLrzoHn8ZCb+naPtu7XmOZsmvbsxlD1USRYndxk7Lbr7uMv/uIv8iO4nBXz6Y6K54Mo8eypoMvrl2v5AtNydzi/qf/6YBqv02Z786cdBHQ/OG2joH/BQrr4Faefp3GWBTOPbw8Mp4R+8YtfzFuq7Hlr5AqvgI0EgykszllQkPwaSJwdUAm2Wtkm9b3vfW8cfPDBqYSWEvxsng2xt+5rX/taVppvi+Rg9ewGWSmuS3N7AcOGcYH1CipvYO/1TjvtnFfy2oLgzAOggBMYjuGCQV8OpXCPPV6c8ZVPJwqX8Msuu3RcdvmlQd/LwoDYKtPBbRbzxhtvGPvtt29gLUVI3pRQCoD0yk6IDdJWQZRDne2//77jp+f8ZFx44QVB/4tDMV8V+ZpVqu0r7ru+IMJuuvmm4QpbtxqV0lADmkFGOTz7pTgJa+FSP+Kgx7s/CjBo/2k9MfjUFXz8OXyAt4yYOtdihlt+ykgJVz488hE55S26qpEZQB3at6LEiGBAwincAIEP8iMPaFMPnuFxJbC88VhatN1vdiF4L1x5gDjeAaWC0UIxgiuV0lAS99prr/zyuiudDznk4KRdnUiLTjQAg6yOR1plDLZkvt4N1owkX2Y/5pjXhfy5Pa1ublMefCSbtrL4IN3FF108PvbRjybvheGD9vKmN705D7e5XhBuMvv1r/9dGjPvfMfbIy+dWdAR6cgDOpUvt7YYSE08h4HKKHlk7YPjb//mc+Oaq68c73vPu8euO+8UgaGQPW2rpC1QoRxXX1n8mNVpykM4eIuXNTAbpPEfD0spKeUqldYoI55IT17M8kiIRkqVePAnvlka/G1jhQKpYxIH3pYtddEyClcexo8w5dcWOkzc6tTkE06PHiwRBp94ztyQ0+qoq/OjbFGO0aiei+c9yCwqOeghW00bPzjJM9m0fcYqCz915DeVq1l55cEgaaMJj0C1/TqzQtasDN13373j5ptuyjaP7/gID9q0Gd8F0Q9uuqk27EvxQfMGgWemVFNUGRoGJfXl3eqItPzEWbV6i7HXni8ZBxyw/7j1Fl+Nv3jcdtut2S+51Yuciqt+rNLgfdZ/GB4hDeH/RJ4zMXjeH/Q+/MiDQatJjzDaIp2ybLftNnm+atttt8tzLa7DdKW27QoGUYNx1FTywTeDNg151LejuUG5bYXCQ+cHhU15V/VSii9+qyNt0WSH9kgm1Rk84pNlfsqijghJyXIo3VHWateLRoE42iI5kAc6CiccpQzjp3B4pAFweJee4Sl/cduw5V84qyzwikMePedqTyqsKcYz2akJMeHSlcJfg/Kq6J9rO2DxRfuSh2c8IqPdr7UsSYvfAN36RWVCFwcvmv1Kh/biceHAa/4mXwrH4vYLdKgHecMFDzftC4yhxYOqO2HyZxApv5KTp+222zryi/QbbDQeeOCJ8cMfnx8NdOV4/bFvHcuiHvR9ZRTNOrMJVBkWt6oBeaJfWPO/39tPfDLQ/JU2487wgU6baYL+5lkqWMLDqaPmh/MjJsfQmcbILA1FM+sy/qTnx0CXhh+jnbwKA/Kd5t2u/UDTsj4QVvIWLuKuD6Y4PHZeDfPvDe2/vvB5mI8/75Rt+t6QvIi/wFD/Zi6fk2czv3iuGpnFj9d8irbbcjHFvT4ez/O1n9Vph3PS+p1Cy5h2MsWhfzn3vPPG2T/96fjIcR/OlW2TfLbGWqlOAyXi1W6gjfJ2SpNUzigb91zSsnLFqhg37h+f/5vPjyOPfFXowoeE3JXeYuW3YWna43dS1ukv8Iz2huYNJ2wad30gznya6XtOqkU9cN5bNoE4U156n8I0vHGDZZ/69U+lUaKzE0EHdsstt+T+eDPHDvVQCLqzF1eHRXHtWTwdpApjSOj4HRiHi0JsRSQ/fHjggUFs7UknCFYqzDw6dG5VYqcdd06CEOag+CmnnJIKnwPMtcfZ1qAa+NCKLoYD5f+QMHrMOLXQoBFNu+/+oox/el4l/NLcMkIxE0ZZtBLyd9/4eq4I2GJkAKCsWOFw05evqFtFUXblosQHK1NxoMwlQyMvZaoDwBTiR8cRRxw2vv+97+aMka07tBeNyCFEV+rqyH784x+lgoIGCroy4WvzQH45cEQeXK1YlBInrnCdps7SO6EQn+OPX+IkjQE9yCgLPGhWPwY80MqmeFY4KDaMw3tDcem40iq7bSeMVmdJ3HVvG1SWL9JbKZOPPPCewaI+bI8iMwawbbZxyL9uWdOxup2qG673FOpIQ1mkQBFVfsrKKZ+wfffdb5x/wQVB11N5PikVwQD5UyjUpbjKyIhBXw80aErFNgwWPHMlH6MDzbaJAW2B0tq8/dznPjcOednB4/DDD1/A7YC8sv3e7/1e1NGKXL51dsb5qL/9278Zx33kwyEDe4Ys1KFW8gOyQw0eUdJTGX7aftMHIv+14+wf/zC/2v6qV758vNi3VzYzuxzxsyOOQT/kjPFXCkwMflEW/DYAtgzggbNe8sM/vFHmLkvJ2PKcTADegTDxmocUng6Tlqxxys5Z/ZDGs3jqKc8YBA71KWWu5s0cf4aHAbtkPuLnIKMMJTdFgzqvrVMMeR+j0m7NDuOXCOjBU/HIE9dtCD3wq0/4kq7Mo4wd5YNPPOEMH++dlkyR91Y2c6CMMHmS9fymSihW5McKIRZZbbSNTz8Dh5UFih9FeNNQ5CmflHr7+JUVTQ7Fq1ODlcsO0oDLskR/Z8IgED8UfZaVNt8F+eUvb4h0Jic2GzvvtGN+98gHAK+84vJxzTVXJ20+jmnrm1UMNOmHfHBRHtpXGohRXtuznnwyjP/oIhhVueoQ5cu2FuH47rIQtDhnd8kll6bca+/i6I8ff+LRrGdtzDZE/FcPzVP8Ip/Sga5f8Si3JqLMSJM1g3UfevaBVldtd1+Cj2gn78rYstL1mopx+EUO+aeZ9cq+cPVYxgH5KHn2S0ZK3mYyH/gab6bVvpInZbCKK13LkjL65Vrxz4mGMNpq61IZ63leI3DC0caaPp38aguFLzBHHUvTID80Zl5Je/XleIwHeC476eXfIH7/VpkKp/cOQ59yLQveKUcEpMNL8s3QkK7OVzHWlD9ojbRc6QP1rH8h88n3kE9bFnfYcfsY64ydm41HH9tgfOs73x8bb7pmvPEt7xjLQ3YYbwsrNTOn7F3nnHKBfgf82pX/zBBIV36NB92JJ1NW+sXfgAhIfoeXeiN9ycbZu/qMHFKWtEWZpExHpKzn8ColunCmLMVf0hDtqWRyEToeXPItupYGZUnaArIM8puB98a1FDxf2P8/oemYp8f7QmkmQRVNSLWHgqrrRejw4GHwd31l5a+ugPTr4pjS1P6VZ7t+7/DqB+RX4drvzy+4MHWAt73trWP7HbaNvnt5TiSZ/DFRZKzq8UTfSib08Umb9vTUM2mU/NVf/eU45pjXRn+7X+ZFzzLZU31dEpG/0+f89Td7nkL7VX+1LiwVf30gbrvmX7Ur27zr7CJ0+pjuOxs6HZjnfcNUvtst++jHPnp8K6OYLJIbB9zVzDjxTY/a816NXMbOBlDuKQwYL61BiQFyxhlnpNJGse3tMAwM1+dS/Ju21aH4Oxvio3I/+MGZecsTxRegg2JnJQXsTjFbsXl25rZTUFCsMOwWOE8+6aRcnZEnSAUglAFX9cJjlcT3RzxTXA2oyosuM+L2bp8ZBsh+YQgZIGwl2jr8Tw2a7dc+6sgjU7AIVB1QDUENR0GgTOu84dOdMUTuu//esfdee0XZ98rtY85EyJdgGkisyKDdaokPyblxIa3ooKcNBhVuIMJvaQCDiX+fIcFfZUq6wonHX134Vc5WuuCiFPCHU7355RgK8qTQChfGWOpB5rZbbxv3hHGovu+9955UbBgl5EM6RknTCxgz+KEsFMJeeeKHJjRrKMIpzbm1YqYYiIcedDAa8aSVBnkBYY3bF/59I8IAYYVNFOmVlbKMFkAmzPKSXbjQG2iSVwzutQ89PH5+/s+jLrbP6/zIGhxo5cRzMYJtWkcfdXTiaYPO3eO+kWI1UB2g2Qcu//w//3nK/zvf+c7krTIKMwviN7ccBI0Mi/p149b945KLfzG+EMbMXnvuMV75iiOiJ4x6CJ6LQw7zq9WBLzyyrBQDBYeTU75WYsiXTsP2N/zih3b1XnVe27P8KqNf/AWexfWKX8WzxY5dWOKiyIaf8EpTiq167XhAfl2HBSFv8AZ9eMNoEw4XA1U7X0iT/wxA/h/ZD6gf5ZSvNqijB8rLKZdw/uTYakPxq2Wp2oJ+bYF25Y9nThy0yyf7vln/179Zf4HG9k1857dq9ZbjhhtujP7orlDyNg45+v8S9x/gfh3XgeBZwEMkQORAgDnnnDMpUYGiJFtZVo5te2217e7v6+mvd2ab07s73mk5te2x2+3Qlm1FShQpkhLFnCkxgSRAEiSRiJxzDsSe36l/vXf59EBpZna+rYfCvf+6VadOnTp16pyK9aQ5MyT4aHTIJafugbdx/aaQDVtD5liGMzLryrK13Pgc+ZK5lgsabGnyZ/mypXnkuSVYGzesj/LtKbNnHZHLrswY46XFixaW5cuXBd4h0wMne00UF1xGhrZTyzQs9xLtD6Nk9Oh6QIgyUEDVAWVMnZA3jOqzzzor8XJk8cKFC6I912PRJ022RLPSTxnBrqPqdbkQY6KO4ldekm/ltWqsqcusf/mlDNiWOIKlbaobCcEnedGzKZoK5smDl3HD+e291av4nPr0DQ9kuzkY75FvoJ91CS+4e6ayHvHboIV0yecU8YC3f1/ACB6tiivDVhsmWwK3wEV65W03QrdZF3CU0xP98HRrU2jWVXA9e6+JEz4TVuVHXc7GwG1wOU9lrmkrHcBP2L0w8flqbGg/dSYHEXxXL5Wn0bS2eSjylZZwrgoPuPk7/vxGU23LKPG0aZMDhs8jQ2fYXW794d3lyGNOLTe8+6ZyMMp5oIMXnIfy3TrlKy4Dcqjy1cBvTroWv/ks2y/QNuBFedQhXNoytebBxB8RM40SXjmTt3px4lMPHv5Eo0ZvqRS+4TWAY2LT8Ahf0/V4epBreHZdN+2h3FCw/v/l+vHtlaUft3gmTdrvnuvGH8p1w7uDZoNdFw7f5Yv2rr56NRC/xW1+IC1X644Rr045s4Fm+0rea3bllVeUC847t2zfsS11Nfs/yeDUc0Lu4xkywl0++gPvo+OdbPgP/+E/pG71uc99NpfpkutmuekTbaC1h0a69p64JfneStfuU/79/NgL/9/jpEUrThnAaO1S/6r/R5OmP3Atv/Z7sOvi0eqB8+T7bnzfjTdTsBoAipZZCIT97ne/W2YdMSsvCuQSiYin43GxjBE3p5xAAgwnuRhxFufsUBjFM+uho2asXHHFlfkNbFVMYT32mGPzCF+KbiqWFLggpNFqyjHDBAwzFhQLHVXe7xBEmDFzRnZo3/7mt8vxxx2feBKMBBUiIRzDgzL8jW/8Y+4TmD17VsSpSo2lSTr0e356dxojlpy5ByDX6oYS/eO7fhyK4WVl0sQJuTek7rNxSdSoEFahzIVgZwFn5xJ4/8Wf/3kors+VCy+4II0h5bvtttuzvKb6JoQhQbmnQBjBfOCB+7PDr53MQKeKGXV08BaGHipL2dQPehuNRe+ZM2ZmGaVhLHLSwKlVtvS8fHiGByePuhGyjpajmTwYB/LRUcHd9/WhBC1ZsrgsXbos7yUxi8IwMmXfjA5l0Eqq0mOmwUbMOkMBp2S4iNMYET2F24wMP2VQ5xRo4fBhnMJTeSgqaCK9PE8//Yzy/AsvZmdy7rnn9Nc5p6GIJz/LTVxA5zvnqWxgjh93eM502Dws3+uvvz7xwM/whpey/tVf/VX50Ic+lMar72jICPfuThN0bTjfd+/9eVrSH/z+HwS+oQgGjyovT+BIQxlnbOAloyqWba1csaz8w9//TSi6w8u111wdiqQlERT2SB90lc4eAb0RhVHd1ZHOOnJKAYcDenHyw+t41xMt4Nfoz+tkG538bk6YZQtgNf4BWzgYaGfZXBolEV9aSqvv4unsU6BFuDCzChT6qgQGnHhnBOA3tFCohK080X7TSE64sKnwcyYt8gC37fUgk2r7kW9d/iINr8NRp1Vo1uV71Uip5ZEfl6PbcA64nolTPMGotOwJ9Pguf7RGc0HkXw6WxLeJYZTgNXfeTJ40Jfh1XK6937bNnTJmKfeXUaPHZJvZsmV78sWIEW3fj2U5VcmSF9w8m1+5ckXyvEGBDes3JN5HpPwLfgqeIIunTZ2SA0oMhmVLGUers/0eFfIGrtJrX+igXZpRCdUyjSL5ZWcZtMBTaGLpETopM0duGcnT2b766vw8ZSyKlW2SUiau8pPRta+gxKGRe5bcTVKVce1YfHHA1n5TaQ+amrkT5/DDJ2RYvzGYdYWfqxxJ4yHw5PyudVd5Dv7dMHVYebeWo9UvelfjIWgcf/KHj7xaWmWSHs/jyzqrUfkCj++J+gBPWFOwKRq8zeMtPP7Lp/y841U4GJpXpqocVdmtTcqfLMW7cFJnjSeUw3tkH7Suhoo0XP6feYVXjviJPyMwy1A/17J6Ju0DPl9hV1pnet+T3rXNJ+4BpzplIDsqLpkGDdE4ymLfm4NR6gDPgbJs+YacKTnvwqvK5VddV/bCKdo4OC2vwZ5D265DF77GqXgO4KRswpofoFU1jlvZaruXNOk8rBoYaOX/AZgiQDPqIDwYmbYZN/Evl7uGa/kAmsk5yYNGDWc+6zxc5tt7Zr693zXvX+6ybG8Tt8Hx9Pqrwv2/ynXxaWXl8r3zrRvv7Vz93nyF02jLdeE033Xd3904zXfDwW5hWcfh5OWdnPpO6Ml7Q25Zwq2deCc3NFD1n/KoN3PqGZDLlKnTUk7+6PY7yt/8zd/kxdS/+Zv/KvWKnNEO2acvq67l3+jW3gO/fB9wg3Enp9p78113qPDmumVvTliToQbMmvxotOF+Gdzm2vdu/L7JUybfbE+HjHTgAMtQR+OUKJt1LX2ioCGYb8JtzKGsWQOXRkakt6Fd+m+H5ciQoDhHdmnkOPbM0ZYuNdQhEgJgTTjciP+4vMtB+iNmHZH5mLpnRJhRcKoNI0eH2jovCo1O6Zijjsnr/hlJYNv0vNOa5OikG5FcGkaBtLzh3PPPy1u86zT5sFBKqxV71113hjFxYTCZE4X2pUFBsXQ7vOVGaOd4zzqq1+uooiJ2764KJ0XgiJkzy8MPPZI0u+TiS8Ogm112bN+ZSiojyx0YylA76TG5oV8n7lxr8HQ8aIKxfRcGN/gIb8zgt++WvVG2GQc6eMfZpsIUeHHCxPdbuDRoz4PtGxp4T4U3POe3vJTTjJNwSgB6Vlj1Ui7OSLH652q6NyPNtuJG7+F9TmAZlZtBKcbJcJG+lYNXh5decknuX2EIyYPSokwUX7TIBh5OeRotxHUZ5vxXXyvWoFOWaiOpnTTFSaOuvBm4hSLYDCejwvAHf9KESTkrNm/evLwI8eowBrRzbaHCKmmw+P7Vr34161w57486XfD6gvLFL30pT+uSh/wXLVxc/uEf/qF89jOfKeeGkc14UF75+s43/HL5WigdTknasH5d+e53vlVeeXluufE97wpFcUSZMnlSKvAMlzoTUAW4jrDOGNbbX2v91BkytOl38ZvyQ5lvykujHzoTKODUqE3g9dzBKizEbWmkl655uEhPsdEp44VUIoOAystXnghAPQFN6aXYCaTw5LJHn+Pd0aTgKguXafNZeZ8BpG7UKzrKP9tK1DEaxM9Mr97QFb54mIGpzi2z4qqh0pcGL8OOouE3WJ6tzAP8ZNS/LlcDM9tKhFNSDJRUypkNw2/jy6uvvR7xwJ+aBsnakJPy0e4qLdBnRO4noE7qhIzIk4OWNIkLB2VWv/KlADoJD50th+Xq0qw9IWPst6rL8cS55JKLc58cGC/Nm1uWLFkSPLY3DwxAZ+86RzO91j5XhZistLSr8pRlBc0gyBli8jLa88hRfeWEE4+L9jq7bIt8n332uTJ//vyklePftTczUskjQR9P8hods87CNRqjRxAq+wLtUdpUdOO7QSK0bjKA/PGbl54MEpZtK2gNHo8+4itDVT6rMojuNX3li/qktDNAsKeKwbmUkOCx4Gu8Iy28ySn08E1Yw4MJ4Sm/xBGMwEH9V6OGQVN5CJzMBlbxgq8PxPeKO9lQO3pGuu/NoaH88lvArGHyCJmYfKoN13JWA7+mgRda4GVxrWnHp+AkDQIGXtYHiC+u743XvWc9RrzapqoM45yolcoWPCK9b61Ppiyb+TXg57ShffsOljeWris/vefJcuXVN0QffHHeATIs2qhi1vqonmtl92y+/eYG4tf+vRunC6v5pJ9y9GQC19LAPd6EKG7UXuUBPMUQ8e6DZJk24PhxULsBKGhfIVZX85RPD1/pet/e6iq+XOW9Addw9GzlGuxqPkND5gZg5OMtcA4F8/+Ia3gcyieN49niNie8H4shvh/KNbjtXVESVs+38G68ruvG5VvbanH97jrhjee5Fk+YdjFm7LjQRXbliglyz+odOl0uXc4272CQkCN4KHjLrKQTttat3VB+8P1byx/+4R+mzvn1r//nXElk0JKRrL/3PlCEbp3BvT4T/0NwWHODy8i196HChnItvXK3vlGbp9+1b8113xs9W90Mdt24zfVt3LTx5nrS1MwUSoAAoJM48YQTy/e+d0sex+qIXZ05IeY3oUVZmxVGBIWbwigdQ8Jleq7lPz+MHRXkxm1pzLzYvC4vKOqUCLHzz78gO05HCJ9+xhl5Tj94FAt7MH542225v+TiUF4JEY2YMMYULkw85eRT8kQrMzIXX3RxKiF1s2dVtpWJ0nrrD29NQjKYdHaEuVHGyZMm5vIcG66vuPzyrGInSlE2jXT7Dpc6AmQ/x8hQmiekMqzzwZQUabMelmfd+oNbU8k466yz01u6dscdd6ShN/vII3NWKI2+5cvK0089Xa666qqkN/qqJPj6nfSJOmkV2t4bUzD2KHloxeBjlIhTFTQdw4GMC55OBY5gCgMHDF4a9NCoWh37bQahwaMIUipTIQ64OqQ9YZDtirL7BibaGrFllAT0rAfLPyhdRhQYZMGGmQ9czH5ddOFFucTESWzqmDECd2XybHWIHsLkoyycCzAXLloc6TaUiy66MPFSVmnczu93VXSqMuA3mFXRrA3Jn7pZtnx5+eRvfDINY+UBR6PfsGFD7q9y6AOBI83yiHv3T+4un/nMZ0MBvDSVLnTjv/71P0rl8rd/67f7eVj+8uaacUB5sGRnT6QxQ/Iv//yN8uO77sglWy62oy7ZOwIHI9rigqNs0moHToozA1ENlqqsq1fw1YUyUDjjZ35T97XuqrICtu+NFzhptStpPQlV3xsP8ZU2tTOFSzNKUlEPQcxwk4d08S9xxqdchV9pgj4HNbbwDJIsW8KqMkhbw4e+o2MrZ8W1KoNoLw4DS75mOfGgd+VuR+XiQcvCIJQGckBAg6bkoQu48k1843fFs36Hd6NrpV2UK2i6e+/uVPacGjiszxLMwO3g8LJo0ZIy84hZZcXKFWXOc3PKnDmLy+pVb+RyyBXhd+3YHcbmmJADZvHqTANjxCAAHse3whjfZjjMgq5duy7DzTqga5Zlb7S//ZaxOZ64nsZkhoQ7/rhjc/ZZu5o//9VsJ+qJgUapl94+uKjECA9FPsrgu05UfZnl0fbwLD5xvKWBGQqnvTAuX3QvD3wdevH666+nodfaHL4wk4RP0BXd0LXxYdZxr869c755Vxb0lqZX1KwL6SjC8Mw0ESZe3VsR5Qg+8Y0hUJV1ddc6xtpJtrZRmU8d128cxRq8mmkzTqLNBExO/pz0aLM/vtf8ejMJARN+mJahweNP8fOum0iPHrJI/grjb8BVJHyrHn61fMombRoyacDUNpDtG87hq4u44ESamr62P99z/4s8Mw05iLa1DYvajC71Cb5yMbY4uDYc5IG+ZIH251uA66GPngeiPizdnRI8PjryGlkWLFhRHnz46XL1te8up51xdtjliWXm1/AEv/nBv1uYuPIb7IQ3OO3J9Yf3wrrwlDt9lNW9JC2drGp20sqrl398jresP38iOdHOM+EFL4rmHaR+POLRZjUSn3zW94Tbc/mt5znfut+7rhtvKNe+eXRhtPf2fDsYv4r7ZenlM4DLIeIOEd7Fs4tr880NnokaKs4vpOnAa3zdfnefnG94XrwW3vhP+7BZfdasI1NXui3012eefrqMjLCjZh+ZS3WtxLBka/Qocvuw6OtXl29845/Ln/7Jfyk//vFP8mqFP//zP0v9Wnt0NL9BAgaJfYO1vQ3QcLDTZruulYVr5evi3pzfLWzwe9e1sgoHu/WNfpN5daAD71cZ3oXFtfcuXlwL78bl/O47+6yzbl69anUq9kbS7PEIsNmILAtavmx5mTd3XjkzjAWdJ+WIFXhiGB+vvW7fybJQDk9MBVSHQnm0rMg+DsuVKI6EtZFwS5cYLNbfmy0Yd5i7SUZlhZ4XhgnD4Iknn8jNlY6LNStyXHR8DAP7Uk477dQyKypbPpT6HHGNfzOmz8z12YwaOJ8eBkiO3gSeiKUTMopn78lPAo5N94wKuFoaY9SaYWU5lWNmKc8IDweb3lvFJoOEMLXBO5WD8DauRmb9HblbO1csW1FeeH5uGCknJ2MyzCyNuOPOO1PptcRCB0Exv/eee9O4cJIUJY2rStbAMisVigFUmA6jPZXLcjPlcr8GY6fBEB/Oys9z6kha3jdx5dE6aQYE2jajhCJkpFecOjIZSkWUkeKkc9SI4FHzbMdDV0WesAeTQqV8Jxx/QtJMQ0NrjXB20AFsCqT9S4wV+cIHHB5vNJyFw4GjrE1xcEHgvDgMWveAcL5XTzGuS0q0B51rKydhomMXrm/BW0Znv/KVLydvw9kmMzMrc+e+mOW78cb30YoCj+F5FLL1+Z/5zGcyrx1hACsH4+XOO+8q//E/3pwbk5uRqRzqQN4N/6pE69DezD1N3/72N8tZZ55errvumuA5gqzuG0ijIQQvXgGHUKh3eTiBq45OCufkJR9xhMkLz1Lu68xRPXmrKUmUBwJQupY+OCPbf6VhnbnjxK9GSTXyxUVHT7REW3siMl28c0aJxcUrchCn1QH8Ep+s71pn7TvnO9hNCDbvd1OaxKGgN6UTXHDgKW2jC36WhsOD4vnNoMbXoqljHlzf5AUX+YGpfuXVYItHYR012kCBvM0YuryzhNybHAr6gszv1FNOScV8/LgRKVvAWr9ufShpi8orr7wS9VI34lNoGv5wMmMCP/wtr7YOmdHuNx6dOWN6pFHfBi/6oj1MCYPjsMQTb5nJRgPLWu25k4fjK810q0eKP/5vM1y7du3JI4vlAxebzUVAg7q5fkzuQ3GXTnwu27Zvy/Iee+zxOdikvZDv7mCCPxmfd2QEvnCWZ9I92gUezHoLPMlpPMeJB2c0aMtlpM8BkZ5CXus76iDeEb/yYK2vZjxw6pMx7jtebTyFxsqHHtWAqPzMN6OE51rd5PLDHgyuwon2EbjV3y1dVVTAtJG7Ke/wzaTAJuyBUc58RphnnbUAJ6JEnIZLo4t84AOvfhj9ab1XXMiNFk95W7vzFL/BRqOWPmkd8eXjN9yllXcP8SwDOlielu0/cJUXOeaj75Y279kd8nnK5ORHMyVznn+1/PypueWG93ygHHfCyWkPpiEQdKqwf9HBCy7NcxXPGr8XFG7o9NxA3IARf+29Oe9BqXhD54Adf/k5vPcI7H1rcMzuBo2ERdlHZBrRK46VXyotui6hBIz0+Z7B4SK/3lvXNRw9W95cF/eB0F90A2kG4ndhtmcX9v8VrsEfnI/fsMjwQSjAazCu4jX/Vld/t7J043TDum6osOYGf/OuPrWD5loc/NIX7cAphTfdeFP2Mw89+GC5J/QAhyvdE7qdkwsXL3qj3H/fA+WP//jPyl/+5V+XJ5/4eciyg3nq7P/2V38Rem29SmLL1s3BP/obek49wAgqDZ+Wb7z1P3HfYFo11+IPpPvFsBb+dk4cNGh9cZUNVab0t/+eGwoevLq4DZV393ff7//+799s6RRDot2+zTUB5tSYe++7N09RsueCskkhbMfA3vXjO3Pm48QTT8o0kDcbQLm1ZMqlgqanKEA2s997zz1pnNg4WRWqqkhSaBkUP7n7J6mAMRwQQIflOF+jcIyW0089vRx37HG5D8HIZxQl451y6inl1ddezROUTjv9tNxIz8HH3gZxTogyPhFGj83n4FPW3GR85513JMFt4tRSzj77rCSQtBRbS7PAEOZkhb/9279Nhd2xxjljE8yZvldZDDadM0PBMgqjgZZUGKH8+c9+Xo459piEi24MwmefeabccMMNuUwMfJ1Slj06NzjU96og6dB1ck2J4pcsXpw0RTf583ChAEjjCY78xac8qB8zGspmZJXyX5XoWvecEVZxLXsBQxz8ARdxLf9IpTnCpAETb6jriYdPiH7KbMDYVB7gYYRaJ2U01dIVCkvYeJl+1apVmUeD3wwjZRKufOiv7OIIO+aYY1MBcCrQ1VdflXlw0uINR7RyTt5qygmjmmKKb9Q1HO64485couj+EfuVIoOc/VJeR0pfc/W15chZs4N2+3I27r777i9f+fJXs81QSqybZlT91V/9dfnd3/3dcu6552XHhaerkFEnlIHaYRudpuTt3LmtvPjCnPLnf/bH5ZijjyzvuP7aaFcTUlF1W7cZuqy/qDO0QGsj/i7noySjd+N/PMPQ8a4OPNFK/tIpe5c3/M4nOvR3XCFgQpHxpHA0nsM7aC5Nxon35lKRCWXRjCccGXVNccdrGTU8WC0cvF7i9PDwnW91C//GC/V74BplVE7tAqxUrIO/wLfESGZkSl0+Ug0YfIrX8KLv9fSuOiBg6aN3/MKQQj/fuWawyRut8Yy48Gi0Nkqk3Phi7979Zf8+B06MCR4fn4b54jeWlBNOPD7vLzr3vHPKVVddUY495ugcaKGwqZflwTdmMNZv2BjpDg+5NSVoUhU1dJXn+JCfjEonsliyNS6Mg7xEM6K5uNKMBn7dunVbllmbdXOwAQW0pFyiudlKxoM4L86dm4Mrw4Y74GR85DEx8LEEzMDB+IBrOW9d7sjAQQ+zJO44cbeJZV/asctowUYfg032naxZs7Y88+ycgL8s62f4MEZHVWTRCU/AJTgq0mqv9bjnNERS8c8qiDqsx3GjBb5pfNf4hdJN7qacjG9O77I8wjuewH9t+ZQ4jYfRVD71dKyqbNSOFUbVJYjMr+adew2Dv+u3Hh6Bg/yk0g7A4uUXkIPOjuOts1rkBJzxWoDLstV2WZVaTjgHOpryrdze0xjQfiNMXIN26trRoeon8Q/e5NCmhjHE64W2HN7l0EUbAb/JWvmSF15au+PhymUYevOBizwYXj6DkzgFr5Bve8JwtQR6woRJZdOWXeWJn79Q5r68sNz4/g+V2UcfV0InC1OgyZ9f9ODJm1P+VnfCKk0G6kG+wirlanj+DOcplNHQ3lr8nGHqvcOkLdFLWNEWKogqU1KuhEdT8L2TAVzCUu54zw3zPdnVQ09p8q++V+eZ7/FfDUsuih+9Xy1xuFq26ry1X4lH51vXddNIUcE1umVguMjxEOn/f+2SRh3fwqDiV/OQq8/6XmcVpan10nyWIXx9rwXy3p4tbKhne+cG/27wm2uwtDvvtR1Wvoyvyf9kLPnsUKR3v+uGcuRRof+GHuFKjDlzni93h5Hy8svzE4bVN5///OfLv/k3f1C+8pUvRdscGXJ9W+iIe1M/Uyh5JPR+XGr5Pet7faYcyLC3dzV+fQ72Lbz77LomgzyVkyMvmhyruFb6ddN75w9F3+ZbWHPe+/7dv/t3N7uVcu68eeWSyy7NhgpETstE3Okzppc1a9fk3o5L43uOgEcDtMFvxhEzcymLJUiMD0QnuAjKU087LWcunCrgWN+WsUZ9y/e+l7cgHx8VJC4FgaXo5AGN/4e3/rCce865ZdJEa+oP5r4TG0fvDOVRmLV3OonslHq4mLU49bRTyy0/uCXxvyiMAMIB8ShvBIgOjuD5zre/U44+6phyVOTn6MxX58/PJTxGFlesWJkWbCV6FYIEdoNl9NJI4I9u/1EoxceV6dOm4+yEgzGNGDkKcdr0qeX2H91WZsycnuUy+8Loc6kgejGszEy5y+SnNtqHYuuODEonpRK+8tOxtuUTrUEoDwahcBmtrBv/+9RoKinqra5pTJIn7mAmfuHAVA/yMjshjfXiwsaMHZU3tptGXLV6ZcTZk0vZrH0Gj/JH4UeH1pG3jbpwUp/2UdSZqLFpAHKU8p2hVC1evKhs3rixrAvFRRnR2HnvTgyyD0UeOjY+704ZPaps3bY1lz7gSUtmhHt39PSG9ZtCsX8xN6grD17CQ4w7iqgZDWXHl4n//qBjCBJenWzctDmExj3lpptuqkZ3hJsJ0uniN6PIH/zAB6Nc9uEcKP/8z98M4XNV+djHPh5ltpQs8NuyNQ9F4D77uc/lLIZO0Eh69G1Bh9Fl126HNGgftY7sRVi3ZmX5w//XfwycdpUP3PTeMm3q5OC1kUknewPQWn1TmFPpDpiUtyyLX8H/GzaszzgUOuHqRH1zmS5w4NBG++QIidYukv7RJsDl8JgyqTtwU3kLmtSwejlmc+iRS6EijvhgUHbqXTTuzKlGBVqAk2kCN2EUSOHwGpl3r9SZoCYn8BEc5an9MSzlpd1THOrxs6FcBu6UbGUGtypFaMBArQqIPKpxWJcujR09JulHgWOEtDTiimP2lLGOr8HQNnOWj3EebS0Vu1DKLU0Zaw9G36g8wc1MyZ7d+wLfsXkHkZnXqdMmh3JmxHhsGAmbg7e2hCJ/WJk1a0Y5+ZSTysWXXF5GhCHz2oKF5YmfPV1Wr16bir5T+Xb1eM6BHEeEHGGw7t2zM/huRxgEh5ejjpodz2lRN2PKps1bywsvzg2+35L8SzZoC5YSWspqxkVbYuBMnzmjzD5ydiiGB8vzz79eVq5eU/YdcHjGjKzL/fHugtmq8PflkcTKbKbk4EHLOA3EoPG+Mipw27Fre87Cqls0OO20M4OXZ5aXXnq1PPP0K3ka3YTDJ4fsnpK3Y+eysKiD/dEWqYP24phhiG4q9+CpCLJER4wH1I3BKZXWlo/qh8yWU2EYU8GiIQfD4I/fdU23eh0ZckMb0vYNLgX/RN54D5+BzfAzqr8n6hsf1PyqYuAdP9e2FQZ/8DOvCSTMMEB2x3e3le+xbjyeIx33PFzfaSa6lsGMUWtHCuFpoMGSxfwdebV2hS+9kkP5NfCES23bdUljM4rRYljIkxBW2f/1RVjuMYl4DCbfo6LSg2YfB7qhJZkLfuIV8NHU4Fkq6hFffyy/2gaqzNCO3NNBLnBp+BwM4zz4XTxtlkEyfLgDAPZEHzA1vh1etu44UL59yx1l195h5fNf/q0yZnwYwMMMUNQBEnhm3xY48/EhfcWlKqO+N7mW+QuLsiTVEE2SwLulqWFo2wyEHn0jrP2uHvnIjTrjKR/hES1cffLVmKt8wYucinKEH4wnj+77k0cC13hPXSnCKY/NQ2xY8ElVKP3q5SG7DMu3hB2R+sMSp/xSy5EuceiFxntzLazSrZaxlVXYgB+I23XdOF3XDe9+77538fhlLuPCK94Hw6z40qvwRc9YDFmR4CXDe+G7TlrtpAujvTfX/e1701lr//TWdHx9l2/Nq8atPNl+40tHYJfhb4YsH14uvPjC8sFf/7Xy8U9+orzr3e8pn/iNT5bf+drvlC9++Yvlwx/+ULn40gvKpMnjy+4926OvcQhQyI7gU7xQeWtgdl/fnHn1iuo9eSpiN/xaePNdN/h319W04Y0MixY+o2eSGlb3YVW5m/pZ8KR+RHuAK5nZzbfh05zwbliL29pRS8e1976w2m5mQDzw4AM5+2EkDTEQ2wZlnfHxJ4TifM89dbYkvjMCUoBE5VCszYj4Rkl0XC8FVYfImYWxZ8Womo6LpWjWw8i4vR0260JafELNhnZHrxrFM3qtg6GQUP43bthYHnn4kVToGSdGvZ3iMSaUBQo3AhEEZnbsbbFkiwJNqdGx6GCOO+74XJvNELv+2muj85+Rx/ca3bZG33X/TpcyCm6ZFQWLQkbx0alRambMmJlH4sLxggsvTLybgk3Rc6Hc1GlT05h75plns5zjo+zKaPnWgw8+lHk4CczJXtI4gezyyy9PulPQOQolpSIFd+Qvno5O/XAalBGwVumNyTC0Owo0lnaHAhx1KmBiBvAYJNaJ69zN2jAkKGCMILSUXrkIULNY4GBGOMoXzDT0QpGro491iU/Nf2QoM1syrjX9kyZOrHEACTTNUK0Ig/a11xfk8jNLx3IGI77DT1yw4dCEAB7KEb0opzhGW5cvXxGw1pRrrr6m12lRhOuMHWUGrfAGnpS3UWzlBY9ysDIMzEcffax84AMfSGOXEmhtv7p+8IGHcs+IPVGO9nz5pVfKllD6/s2/+bcJR37yef75F8q3vvWt8rXf/VrWc1Uaar04wlfHaCNy1GgqQLlsK97/8i/+tCxaML+89z3vzDsn1A+Di0KsDtLwDhzRsI3wp3BOGtW9RPJCN7wAnzYCyumcCRJ04JS/0qWO9GEXv0mfKnj9roaEvOSDT9CwxqvxhcuvKXvZwYYHV3xxGgy/+RR4gasuiAGdZYk4ykzw1ZHXASGlDPJQRnDxGty0RcDyPYwSt0I33JQJPZS38Tl+Ed7igM+TEwRtaxcUd0+8q522wyjgib7gZLrEMQRnlIFRNDL4QmdJATYTID6FT52/MPeFsn3HlnLEETMiY+WJeg+ljWJvH8jeqKvNW7eX6SFPjjhiVrZ1sxsuBF24cFHP4LMHa3sqzQYIGAKOEcbjDI/9b4YCHzx7bMhV7WN7tGl742wUVxb44md0VGY32PNOA5w1+6hcbuoI41dfWxJ5u1xT+cwO1fTKWmV5NfQYSFhZ/ZC7YKlfdWWP3c6dQc8wNiZNnFxOPe30KKvN9gvKksUL0xCaNn1axNmZgxXoJz+yWXr58vJV54x79KztqNIeXVMZzbC6xIhxkyegBU8cDNziU9Y5RVMfhmcYImjQlneJw2W8Xpg84IF3pU2jN763vBse8o2UERZ8GcZIGiKJe505wZdowkBs7anB5bQncHIJcnyv7ajmIZ18krei7AZjfOOEQ9xvfK7dKXedBYx/AYuR5b0pM8LAaXn7FiVInvW/8NpulKnKhYpLyN3gMYM/ZA4nPPPmxYP38OCHgBESOZ4GwxgC9Rhss34TJ80sz855qdx194N5P8l173xPKG7uLYk+LOiVsknxMs+gcS8frsmxdL08G76ctBWnmqalqw6kGqe5Gq/65rIc8Ye28stDHSK8wVNvjSZoj9aJV7wzQuSSz/geDykzbn+aoH8vtMLMP8kjjQSZiM9cez5CpBU3aJ+5RLwMATuj9OB26qa57juX+fRc4tDz9Xc+hnSD4XCDw4aK0/LrfvN+KHjp23sNzvI2l7pm8MpgJ58uzAaL65aZ637rpmm81Jxk9Xv1A3EH4IHdfMq+kPcukdVvG2Dze0voPtqwLQyWmWuD5CcDZOdOp5tuC0j68Dr4lnIOr/TyB7u1u1r96n/grznhzXXL1dxQYV2XhnxEqdEqrJbEs5bRipsqh6osgRfa13gNhy4uXSe8fQOji1N774b1/eZv/9bNkyZPSuI+9thjuTGy3S2hYwZs5hFH5FIkF+Y54cqIKKFF8FHy14WSbwlNu5mdkAXPWjsnsyxatKhcHUqjjp3i70b3H/zgB7lm+ZRTTs1G3gQ3weTULjfB60QYSZRxYTbLO4kLvCuuuCIZiuBkeEgnPaPHMi9Gg83JDBdl4VS+NJYYMKQIoDo70xdhR6URdOGFF+UGJMtxdPK8slAYKKw6FCd8uXvk3vvuS9yPPuboNFa88+1EgulhFDE2dHBmi2rFDAtF95Lcf2Bzet3fMjGXBFGE0XPx4iVJK+uyKQQET46u9ZRDcJRDeTh5tnB0zHLGHyWr2yG1p3jSgNeU2Ka8oXndS7ItlQcGhcZCcfANbOFGY5W5KWtcU36MFFHkCBNHKyu2OjATRZHK/RBRVxrsBMs44nsqmPGXt3QHvfzWwaKJ09QscbEx2L6FHDUP4wyfbdy4qSxYuLC4ANMZ4RqLvCs+de8RgwqeraM3k6NOXWb58iuv5AlCn/jEJ9JoZqgpO/7BR+985zvTOEWrH//4xxkPTzZaWqbzJ3/yJ+WjH/1oLsELYmRdgMEwzA1robxRJOFGBqqX//y//n/K448+Wt7/vveU8845O/MV1ywPIw+++LNtypZfV4DiJB2uulMmTnnh2TprjvJMgUE7rvGQdOJ492zveEM7qvSqe4aEZ1sL3+LyXAvHF619gcFLJ0xcsJShhTeeVeaIEP9q2Vp69eMpbU2nvMEnhHcPBpg5IhnvwqqT98Bv8qjFlycvP07ZwGgw8W2WI8pey1XrodV1S3swkkuHrllvUZ/2iEmfS4gYWZHGnUXPPfdMGLtH52zJpImHpzFCdlLcGEVbtmyLuHVW1N4rF8GSc9uDf16Z/0rKOm3FAAtZIB75o22tXLUm5ZJ39MIv8jJQpB3ylcZ1Gd1hY80S2Cul/eyPTq8alqeH8XDMMUeWlSHznn32teDdDSlv5aXdKlvyQyio2UaDbgwqo8I5Spy0rnUoXb00cngumzv5lJPLGWeeEvLy1DyNSZtw5LUaMOtEqSbnakeHvL0ZjKCNp/r0rsqURcLGI3BPuajs6lzseKIvXCjUjE51xaODNMpQ+QGfVLh4QblaWSia6ptBk3DDQ4Khn3tG8EHI2Jz5C9jSVV7F57Ufo5hnfhHud1WQ65HptU5qGbJQ4fCM5W7y1KfloFHAopwoH3zA4hgzyhicVgzSjoi65IcfDNqGHxFK3AgzNvFtVN+o/HZwf5RpbxjFYcR5rzCqAsS1NgdX7xxao1OlVcSL+PhefeElJbJ8zOxZQIh84oEWkW7a1BlBmzHlgQceKwsWLC3/+l//2zJ12qyydfvOpB39Ql21upcv121v8GseLt3f3FDPVh7OO/92aeKtP17+GhR3MDwu4/T4kPNMY42P8Obyu2+RR36LskrX4JMlA86PXkB+b2XtfemlGXjv/W7hGbe+d/Hqum6cgfe3xnk719J23VBhzf1iXm91g8O68eO/fJJvrX9obqhyNee9+33wt6GfYOZrxzW+qfkN9hy5Qp/Qz5JTZjLb7Bz5HqlDDuzMo86tpnH8v4EaByxp48DQK50Oqj2CJy3eJ+89W14VlwE6dvHohnODfx/KdaMMFV+bJK88yeMqk2veLX7DoT27ruHY4nc9133nvPd99vOfyxvdKV5uZDfjYU+IaW4uFZ0gtONunS5g1oNST1mSjjA/IoyMO0P51lkec8yxQVidfAkBNC0NGjMDRuRmBIzINjtSCqy1/BdffHEqjTo/lQAeHGyMp7jDy+wCRVhnbTT71ltvTcOJAcIAUHEEGW9JDuXye9/7XuByTDkqjI2mYMHX3gQdJ3gPhOFzwQUX5oZ7DEHwKoO12UbPzZoYiXfnCLzFgbdOA66Ez10/vqucGYaFEfKgaOZDOYkqyPIbPUOb08KIMSJKaZH+vPPOz+VtOs1LL7k0lW6G3fnnn595UPh9q/kOKHFdrwKVKRWS+J2dWnQU2YlFwxAmvXLp4Mz6gENpV6+MD4aCOJZooR2LmAHKKHNpojsRWnyjm+o984iOyei9ztVMRGMs+MijKmd9yUeWjBAs0nKNEc02WHPsnWIoD2naCVwMGPzQ0rSN+s3IdIcOWpl1ufiiC6Oeo8FE/kYsLGmTFm0YJrVx60CjDuObUV6d4lNPPZMzLZ/61KeywalTtHJcMzwYtuqBcgifT3/60wkXnuragQ546itf+UqEhSEY9PON4EnFKoTPwVBAo6ai/Lty9uifvvHf87St6665qlxz1eUhrOppS3naRuALj1QQov4IPIinMhQefQloykoNq0pc67DlLcy7MAYOZUicNHKivjjwm3IhbvxL2HhGuXjp8QbnG1fjvtWLp43xHFqjUcvLb3EanmDx8hevlqMaXeCJDz9eGu3Ft+Yb76cxkehpB1VpwveceC6gCswDThXs0nmXFzrJx2ivpURkljCKlrKjL4OGrGoKmbR4Rt7ig42mNS/7NuQRZYu/iJRK8SvzX04aMxbGjzssDOftQScj8LVdRvSEzeNrOFrmeXIYvowUvLlo8eI8BvjwaJ/uQpHOWuax5GjQb2fwJV7DP5bsaXNmEckoAy7aiBkYhgS9eO+eoO0+yrTZsOFlS8g7M8/nheyZNHlczuIuDH7ftHFjym9K99icQR2dee3ctScV81ymGHgLz0GIoAPZgK4GI7QF8sRy1ukzpqJW0MyARZ1dVVZw0LLxXOU/SkgdRJIePLSWl7r2LcPip7KpT7zAKz845A+44JHHEknOOIendzMr6g3UFiflVqSvCqe6ITPqk0yXf/psg2EMRjp8ytATjp5NwfBOdlSergp/bW/g1e9mpMBWHmngXNtJVcybkaPOIZqnvAVufkfLk2M5aBlY/FPXBpDkb0DH8jADPDkTJI8MC15WIGWIB2OHTKxto+LIkUPwznaS7Wdg8EIMNCTTsw1FiOV8ZgHr13iNhjlqtIG84dH/3VP2HRhefuNTny/D+tzkjmccglBXN6AH1+BnHoFHpVelA9dwq7QbiNec31w3TLkGpxtwNX2D1fVcF043XpY9vHcxOrFqnHhLCPEhf8ezGqRBt6jzBiNnjnvhvRQDz4jjPeMlHgE7gxt+Ldcav4ZV1y1ve7Z0Xc95VD+Q/u3c4HiHStfNk+u+D+Uarm9xvTT4PX7UsHDiNt9+d91QsLp5D4VTfc/Xt4SR00PlU+PYaza2137oPLUP0W873IQ+oy3qB51MacCRDByZ7SaM/qj7JkNbf1vxqDpfw4Nr4e19ME6Dv/+qbqioYDZf5VIdlCSXWnv0rYvHoZy0zTUcD4Vn+933qU9/+uamYFtGY3SYYkwBrEpxnb7XQT/88MM5Amy2BDI6HkJ8ehgbjrd9/InHy9nnnJ3CKnIIX8q06GBXrlpVnvzZk+Wiiy/KStAB2Az0k5/cnYW2VKopvvKi5DE6bDy31IvhotLEZZQ4PtiyMDMzNhkjVlZ8PMVhvFCq3V1ieZUlYBwFSMdF6WTs3HnnnUHdYTlSuGunJVhuQDd7ckx57bXX87JHR12aITLDQzliQFnqAR9LtJa8sTjvM2mzRAS7DsVzVMCjYLjjgtFx5pk27xuVqwqy0c8f/ej2NEDMUJktufTSyxJHy9vk513dIGbKr0in8/JbZ6Nj08l4N0Jp1BFw+atktMyGEknQyPIjyzScwGP5lDqX16JFC8MIe6kse2NZznxZAkIRAkc92Ati1gmctWvWJZ3VF1oybhh53tG4MvSbqcAwcHwTniPJ0enme6TX2a5btz7hYN6cRYk65MVpii4+FB9voBV6wEu9ird5y+Zy2WWXZnh2oPFnH0eeejT+8DRKwKaEECDwwp8UO5vQ8MC73/3upBcYDBDnjgszU+ZUMwa7DWrqE07KaD/V3/3d35Wvfe1riRen3G+GEWLZG8HDELFHwQj5gX17yr/80zfKnXf8qJx37jnlumuvDrWCcnUgT7Yzcsywgru6ApNRQjDigyoQNNzaeNFsZChwOnZ4U+YqbapBAEdKx95UmAYUnzRooqxwbE66JhTaO/iVd6pCLn2jkXBtIPPojQx5ypv3m2tCqaYDv/JmKmnxCwxLn1qe8mi8y0nfvrUwT/TQ3vp6dBEm/4ajZYlg4w80oAw0OOJnuQJWNVCUI/IK73elk7IHbgGDMW/U26xilUMUnWrYMUo4dCX3doZBjMd8mxS8o8xOcJs5c3oaJXjdklUA5EEprTjX+iFTtT1GhLgMhaOOPjrr0zLBV199LY0J5+NvjTiBSRpKOkQXcpk1UAb4MfrJEPxiZtHSKvcqeU8FuPetKsAGiw5LWWz2lvx/w+z4a69FmS1DmJSymxFBPbKfYkwYRQas8Lw9RWBQZs1+JS/kTG0YG32MT/k62a8e1WsgAw4Mq7r3ovIdWYE30I9TX3jJN/RKT4ZGGvVgyZhvA7zY4+8IU7/g7A7DxXe0MBMR2GeZlQuv4hE4cPgqMIlwPCD/yg9VZtV6953cxS/4o9EPfPnI2BOPga8dV4O9lgNP1DZNzoVRG3nU45ib8oV/w8gKAy8Njvgtb/nYr6S9UPrhYI8aeedPUoou/vOeuIVsqIZH9cKFZVuM7Gp5qoLRb2BrGxEX/uo1Bw3kZflhpMskAKWzjNJgWJV3vsHV6UI7duwt6zZsLXf++N7o708oN7z7fSGDwRkVfNvDM1Kgr7pr7bi1P++VJgOuyRWu8cbbOXB+mWtweO/d3/IfHNZ8w1Eb9N5vYMS39myzXGib9Pcp0qSLhzT4saZoz3AZJ8ovUoT6KS9h/ufq7+raO7zas71zvnd9c53XX8l10zY3VFhz7dvgfJvr4ttcN16+5+8aJl6l9VvTddM3J6ybf9d1w4eK097VPzjNx5ceT9Q2YXCHwWEAJpdvhXwTb3f0F1MmT0kdxUBI7hENucfA1F9bxk0Wkvdg0XmkI+fJjqYDtTbBdXHlKj7VDf72q7vKW10HbmuDPBzg48kdKq/BYUPhNzhO93d77/vCl790s2lrihuB7Mr8U045JZUvTkTWYEv6k5/8pFx55ZUpaCFOYEnflHyzHHnkbwhhBVIYykMeuxpx7RmRD4Ibif5u5HfNNddkHGmEG72Hj7yNRItnyYzfYLZZFAr1JZdeknARzDdxwDebY4kYfI497tjsyBqBU2GIcKcr3fGju8qll12e+0RslNRRUBQsT7r8iitypPzhhx8Jg+uJ3PSPYSw7sm7QCTqWvt122w9z9sWxvgSyTrHNSqgYirF7VMwWTZs2PcpIaR1VXKbocsZ/+Zd/KceFMvDyyy+XI8OgsuHaqKlyMDRydCz+wOZrOTGyGYuqVMGLQWLzLUEnbx0PRUNHr6yWPZlVWLZsaf/IPyVCPmY9xkZadLbU7KQTT+gp5BtSYTYCmvkGDzgYQMPSGC1dqUsw6ig5PORp1iV5JNKkkSpl8GhdGuNUt7G57h2dKBKebRTbOyNOXaFfjlBHulp3Gks9ChbNGQb2wlCkCAUenpQBm3tzeQsejd+pKMQ7h7/gd/fd9+R9PE7vYgyg3WOPPRqG7+Ly4Q9/OPIdVR5//LGE8clPfjLTUha5r3/968mb73vf+xKWfF0ulwcKhKHBitwVBqzlKm8e2Ft+GPz4nW9/s1x//bXl8ssuiXDLqhgG9YhX9aSc+FOdqD95aavKDv/WcKvgMPKNx6qQ9s2TYNOOONEZalxbWlBhVXgONJAeD8lTWHtW2lNyqxAWrj37LRyPebZlL5l/7y/XqlJ85NtTjFLQxTN5podfKokRLztu3wJ309/aF35BUzwhf67hD5f+Ue3ItxpEVZmNbitiVoEIL46cAhMsIYlL8FGoDWmc1v0Qjrutp9P5jfaUcAMx2gpY6JJEDadTcnsvnMBkHLRlhRRWsxpkxqOPPZZ7qizzTJKEp6BL08oCrrYItkEC+9UYQpYYSmC2+Jhjjwue3lGefvq5snjxG2GQjcoLRM3SUlItyXLylfZXZ6Pr8kwKLhnkVK2c0Qgl2Mb8DWFsq3e8V8sKbzQpucfs7HPOzYM/Hnv8lbJp8+qQqWEcBbw9kY8ZTnSDvxnQEbmxvMej8afeLFnIo4TDGMNjGzdtTLpnmQOn5LVRA5fEcmjvN7yROekdThr0b/Wp7tAdvZVP5FyKGnDUNX4h89WpslEMwKq8qz1U47TybMCL/5SffKpGTcjViM9wORCGgX07UFS3TtgCHyriMjLJ3pyVCBjC5IPH9WvqQ1mUi2KvPaBDawN41Xdpcg9atGs4kyNmXJuh73vSN+JWWlCHSY9o8wFbfQTi6dEEP4qMJpaZ5Z6b4PfIrbcRO+Dkf/WZsyPoEvlwLb+GX8qe8Mru1X85IGJpasBLuReur89g2mGRZ195bcHSkKdPlwsuir708qvLrj2hMwR9doWhaOaPMkdOgtdmTSovqN8qz3h5++17f9njKR6XuA3hapwBJ95A3PouivqoMqHyYXPtd8ODb+kz9x6+6Nf/HZ492LVOa+wWFg/EzaqK//N3yrf45nvSt/1l2uraq/CauySZON/l/ZZn+O53T22DyzhwjbAW/1dxCe9XdLUsNX73fbDr5j84nvf8muhW+ia9h8C9fR/sGrwu3OaENd9+D36+Fa646jTqNn1fDpCYpXbKbJ40G3EffPDB8tBDD5dHH320PPXUU2Xzps1p7JO/M2dMy2XxZDujBd+Re3iFl1dt54fGa7Drxh2KBod0mWSAlnyjr6fw7GvDZ8wIb3kdKp8W7tmN33xz7VvX+d33mS98/uZGjMmTJqeibz29fQ+NQAQkwUrRNytAcbLZ3JMQpxz4Zn29WQVGCeGM0OK05VkuVLSZWzhljiFDwWWEmA2BkApiMBDmOkZKp+N1GSJmQCgN0oHL0DknFGjxxCfk4QsGpdMsyzPPPJP7TxwRbIq9EYaiYfbjueeeD2V9byi1Z0faOsqjvI7tpVQwIpwsZv8HQ8hyAaOJRhK3bt+WhglFzR4V+2MoyhQazLZt67bsNC3/suHdrIFZJgosOGhkzbXRxgceeLAsWLAwvo0vl11yWV6yppNVB5xOWKembJ7K6ZuytI5bWO14GWht9LoqeptDIUBLyjba2YPB4DonFA9G4fXXXZf15lbz46LsaHzEETPzzhj+xDBSXEx59dVXZz0vW7qsbNm6NQUwha0tm1MPcEITv+Gikw7sEnc4eyp7KkLRqCkJ+KMZWerRXhHfOfAZVbkEJehJKIDpwIKf/+zJvDkd/9U1u/ILZSPyEQet0KQu56CEh9Ibnb4DGfDuT+/+adbJmVFuZVm3fl259dYfBF+dU86/4PxUkH96z0/Ll7/y5TBcp2ccSsUzzzxdbv/Rj8q/+/f/Q94PQWkYNjwaWZSTIjZqpHLtDcNrdNB+Q3nu2afLX/zFfwk+PrJ84P03xfeop1BAxKN4oBmBpd4YJzbD219jHao6RLeuoOKTppGv8ra2Wl1t7OKnghTvlTd6Sli+VyEDdgqf+AMDLAIoaRhx1YsnmoOHd8RXN+qJAGZMUPh9s7Y2O2X5xJ9T2gg+dZ7x4EORAS/qRD2l0kQhijTe4ae+vDeFU9pG+zYC3PCnoIBf8aFw1vKDg58oa63NyE9ngJecbkXxx3+UVwMRDCy/cwAgYG+KzsRMoHuQtMftUTctrjaszHClxDJgKH5oFVkFFpTqkeXlV+YnHd3VA2/tPZX/8GRhKtNRz2bw5Lst4vJwJUfATr4PZXjGzFm5DHTHzt0hLxbnQMrEiZODD+oeBoYHvLZs3hq8NSqVUco5pTkHiMaOydMMa/321Q3nvU4HzciZrOtIqyxOGJw1a0oYJ6vymN/de8wATQn87f/al4MZFH5GEPmqLI3ujWfRgQyyKR4eFDh54U2/0VAaHo4GbLQnR1/jIXETTnxX3xiqhTmyvsqN2ocJQ3P5R6QcsZTGIEgQELQsIxjqus7qWNJppNNpZ/gp+IqHZ8CsvF+Xg9UjhIWp7zrAlcujAp50eAcfqkfPStdafrzZ2lYtx8FQzC1x2hN0dfdT4HLQLBY+ZrCQCwFvfxgn8e5UK4ckmIn1Hc/sDgNx7/6DZaeLbMmLwI0/EPUTCIbSHLzjIIDAp/tNiw+g8asqxv4YXrVeegN88Zf14i9p7y3i92jS2lmWN+QWgzVP1AqjZPSYwyPf4dG/vpSGyQ3vfn854eTTAp+oc/f5RPEr3MAoYIDZeIADl+daWM23hnFeu/G49rvFbWmbe2v8Br/JkYG8m1O/7XcXj2w/8YyPGYYwDTZ6MqASBz7+xO/HP/6BBJ6+wh++RNMGo75X0GKLK02mT9ejVe93w23ws8UfgNsPtMKrr0O6btzmBofJ5+3idZ9DxWt4ci1Of9zeU4wWTfyWBj276buuwWjfE17nOVS6bvzmWh7NV7i9egzqkRf0T0ew33PPPeUP/uAP8pb2226/PfVWh5a8Ov+1ckfoCv/0T98ot3zvu3kvmcNLLLEl/+ih2hD5krMn0T918Ww41bx7tOm49rsb3k3ztq73ucWvcqk6afFt8nq8N1wOBbN973pO/K5v7lDvfZ/74hdupiRT/HQuZknMeORsybRp/YAhS/EkVB955JFyxWWXpxK1j4IZYRqv5UiUc6cN2JdiI7slPUbyLLt6KgwaHYGL8wKLLOxxEf7tb387T8tidMCDUzE6KyOEjuuVr/0smIQHzwlaFP0rrrwiO3fxPXVMCgmemRYdnRkAZbAcRhxKzCOPPBpG1Otl9Zq1eat8jqoHTjrpVK6C+XQyfrtN3szBD394W+I4OQwtt3EaXafAM9YoOgwQ9ESPKGQKcgYY5cJeGMaVGROdJoEMl0vD6DGq9fJLL5c33ggB/s4bUqG3fCo3Pkfn3TozZW/Obx2Tp/x0fG1NdZa1p1ztDAVq/iuv5H0mJ590Yvna1363XHvN1WG4Rb2HklX3LuzNp6OENRgbbXfvclRmdIgR3hS/vNskOnojvyedeFIqPZY3oXee+BN47g76gMNAQzNlMZvBsEULv4Wn8tFTYijirRwMG+/q02/0lDenXDw6GE22lO7KqH9GJp5R1/hSegpLVRzrxXcNvrTo7XnXnT/OulcvBINlberpi1/8YuJvGRejjW91AMZf/uVflg984P253A69x46xOdWSM3s3QrHdt6eMGwv/vWXRwtdzY/vEiYeXX/+1D2Q84U5eGzXCDERVuNQlwwEdvb8Z+YDNwbXxtXfeu5H6FscSGbipq0Yn+IYoyPAWz7uy+G7fBeWTAo5XhXFavbC8vC9wMxsmnTz99i0NwMBX3GYMZloyI2SMcCOh8mqGirYUL1VZDhgUbk9p1F0rn3cKLsVV3fPiKEOjg3QNTvqecQcPviqmdcSawp9KVSC1fYeZwy2phEK0GdJpaCX9YM7V9pv0iXaEX8kvcfZEW2NYbd1i4KG2PcuEjKoHKllGiq6N7O7rmDv3pTIzjPw80CFooZ3knTjhGD3K6YQ3OFhymbMkgd+2aLuW66AT4yqX7US8iZMml5NPOTWND6fCLV78RpR3RLSt6OD21lP7pMH3aIcWcLeMpM1k2j/nqTyME/JC2RlAja7oOHXa9HLscSdk3q++5uTENVE/9UJVo+M5GBFtjaFmyZElWWD5jW7qi3GZ+wyyXsGudYHS8CFT0VDbFZ/hl6OOkb7xBJxSAY6w5IeoH0cXN35MBTB84wtlybShmLtVWX7obOZZ/k4qS+UxeBhMRpO6ZpDVZVmBB1kWvw/LpXD2Q9Tlt/qGrMuAL59KK3K3DuLBF1/hfWVWpjY44Du555s2pSzoLJ5nxbvOTMIPbpWnbaqNcilr0C2Co+yMAAMFQcs3pTEjNDq+ayPaTrT3fdoHKaBNBMwIN5sxKuhgfbsbqLVfcPMEOeUCIXDWBnKZcPwpm3xTGQ+nzBy+qooa+NFGousLFiqbNu8sP7k7FLBdB8qXvvLbZdqMWXlaHMNIf2gmjaxyMqEyk3logabxL+DXE/gafSu31LaJLo1WcOTh0J7VNyWzfX9rHC7LlOHVN9na8hQmH2HNtTiZpveubjN9B0a8Jk29NPjRBJJf08e3lHn9+PhecY3iZfxW3n4HTjyi9eQX+XimD5jp4725rKuE40cCzVf5R+TMo/e13zVch3KHCh/KdeMeCmatn4Hvg+N5zxi9QrUycvmtV4b2uznvb/e9uS6s5rphLbyG+T3AByrTqppVK1aXP/g3f1C++c1vph5y3XXXla/9639dPv3pz5TPfPqz5ROf+GR5PeTmhnUbcmuE1SoOQHrwoYdTTh8XOiNZSubJR5vAF63P67ount6Hwr/rDhXe7+JzzXPAZ3Ck46sMqG29hf0y14XV4re0b5e+fcvlWzLMKdvAxweKGUXTCLTfGJ+CiEiWdVHUZsTTsqh9KTiqcNbBMUIc6WuZlrBmKDBYIMmaNAsjrt8u2XvuuefylC5pxFchviGIDs/MCUXRxnabP+FB4IvLgDo6DBfLntoeF+WBB1x1tqbQbrzxxoTnRARkpxwxAF5/bUGOuGMWo+06RR2kp3jyIgDhU2cNTs/yr1y5MmeLKHWUe5vqb7nlljCcTkt8uXriQj2JSphlGTaRWmrk6F2OUkcwMrKMbD726GNJG0u41q5ZkwJRWXVecPBET+EqzBpGRxDHx1B6J6VRIp4OLZWsUJQo76+9Nr9cdOEF5ctf/lLepK6MWae9ThGulFonRayJRsNrPC+/9FJY/HPK66+/FobNy6RZGgLq6PLLL8t6hdOqVSsz3HIvS6iqglFPfPKbooX+jJLWwY4/bHzQtt4dARd420uU+EQZwTXjpfzC8BNDAS15e2DgbAYDbHeTMELUG7pSilLo66CCh81COZmohtUG8tO770m+YyjLA3+im1O2LP9j+H7uc59LPBpfOhmO8f1bv/VbgQd40XBDkBAm+0PRtG50xIhhkf/WMue5Z8p/+p9vDsN1ZvnQr3+wnH7aKaEgheHUO1rVqGfjL/igjfyzjrXJcOqyKii9jjB8dZGPpRPxlIYXxzIIcFpbEl96bSLbetC+0TtnIOJ7o3fGD3xSgY3vRvjNLKiDNA5D2ZQHeDuDVzhpar618waXwwPeG97qyDscqpCL9/guX/Clp3R6kinAgCGNtK08iXfwoTiceqv8kT/jOwUm6BS8BZayEPqU7W1bdwQd6kwmZdPACcWfgkqRFke+voFBSRWuvGCI3755UngZD5ZKRZFCwa+8K28K84YNm8oTT/ws4xi0MFMSmCXd8xTDMKTUR72rQz04UGJr5hkc0Y+3MMaJjkscdGK0nX76mSH/Qg7vf7O4Jf7FufMyH0aLMnJkBNqhoXIynL1rO2hoxpNBRXbK09NyLzioe/jVzvPEPMhkw8bN5ZFHnwq5ubocMWNmrp22V8UGZkaZevVbGgMCjDP0ylmRUYykekKe30GoLAt8OHzA4WVtDi9z6qTVuXQMOLim4RnON3win8r7ZGaVGUYi0RwMNEHTWmd7QkG2J6e3DDZ8pRkFvASM0YHP2GirLqXFdwz/OtDTZkoMIuDH5uErHX5pPCudcqlHdYaH8WudJQ5ZFYbC/n0RKYyGfXsiPAwKvxkW0V2FvDgsf2/ftiv6OMudGAkjyu5dwTMHwwA5GLJ+176ya0fIjZ17ysED0RaHjcrfO7dHnxhGy9jR4yIs2lQYKX1hlPjtNLY+eEdhNRnGiFks/BtkSVqjGwNUGfQZ7WRE/RraaFviJX0Cf3tJGEkjR40rc+e9Wu67/7Hy7vd+oFx97Tsj4+A7y/W0qciz1rm864CTekM3dcY3eYCuLYwjOzi/1UV7b99bXYiHzlz73oXVeIdraTjpur9bOh6PwcvT7/5BlR5OnN++p3wg5MHp5QlDBjTIys+ISefR/x5fM+sB2cl3XQ2r8nMwrl3fwrrPFnfAVZoM5Rqc5ge7ob513+HfytB1DYfu9/bs4pdly+dAvXCD4bXf7ZnpOnCEd78NvOO7Ooirr0lDOHQ67Tq+Bv+E3hXfat5VJgS01GfM5GqP/+P//X/Mk2vPPe/c3GPqrrLzz78w9M8Zoa9My4vFH3v08fLGkiXlH//xG+XTn/p0rtyxqujee+8P3Wl16o10I31hlRmVf/FPxX2AhrVcAzzZwtuzOd/waoNV09V4LUwZa39ZXQsXR1vsphnKDQWzhbX67PquE6+bvvm+r/7Wb96MwPV0gIHG9sADD5RLLr44BSgiNeFgVMvmb0uBLrr4koBWNycCJp70Zj7czcGAUNGtcGD97Gc/S0PBUiFhFC/GQJtFMLuhsfIEivwo/BRrS7EstVF5OhTTZqbIGDSMCvAJfQ6+frfZG8psjuj1lB+dohkLy8Z0nnnUccSv6/qNWEUHFzSEg7ykYQWbrbEp3Ub75557NjrOsWXa1Cnl2OisF7y+IJVy72AQ7kZTvVtDyMPl2GOPyaVRjS7xL3GgXC9d+kZ5PBj8jNNPzzwphSm81EtUOKbNzjTejbBb5pBLEAKIpRTyU3Z0t/zHDdAOLzjh+OPKV7/61cQBjtnQevSVj70oZkEYH3PmPBfGyLw0NCxPO+mEE8s1V19dzjv33FBAJucG+RUrlpfF0cjMlhgBvurKK3PWC1y37dtMv3b1mtyLAi+NHF7oC8aE8ROSDzh0VzfqpNVPe8KvMbMyNaVF+BtvuFthS76rP4ai45QpkpsDNnZniOR+oaCFzlN9UkooXka5XZD4sY99LGe70JZwcWiBev7nf/7n3Ox+0UUXJf15dfrXf/3XuaTvqquuSqEVzTGNuSBoGXdYGLNhaNjg/vJLc8sfff0/h+I2vXzwAzcFv06LMm8OBSPKEfSuCk1txOoTfXT83tU5/LVJ79qWZ4ujHGaj3P4uPrqgI95ovC9MmdQJGnpvDm0pxoz07NgijKHe6F47O8IC/9aZphxNjXiejDydqxFlfCyNp46+phtQGGrn3xM40QGAyfmdMCOBsvlWlQhxB/atgM2jfy1HKIaptFfjW1i6zLfX0QUsacwCUOTVv6dZDUpxLWfQLxTFqmRWJYVXtsQxPGXXvhc0EA9dBsoIL2W3MZEiWkfgzaLorCjmr7zyWs7GBla5TFXbWBJ8u2TxorIqjH6nGlLymmLnqe7MOMDBBnNwlYNsIyfkL09K7cgRYSgFj599znkhUy/Idfo6OUtwtQeGB3rgGfSg6CsXmaSNBLrZebb9MNXVDknelHTL3OCg/OMOnxDy67hywgnH5tK8Z0MmK/vs2UdFOu3VoRJ7ckZBPdW8QrEPOG8eqMo+/CdOmJx1IB/OEw/wKbvCkwnqH39nnSdv1PTqC33wn7pA98pXeEEH2U7mMtNcjxfPAQsfejCc3GjZIS5VdrAON2gRdR3QIg4eqvWbywgjjGxJEJl/5Bs/sm7wauAJ18wjv1f+ZgiCj4fAZLiiC3x2hzGxMwwJdDHySj/fsW1nLo1jqO4OWu6K7+vWbiirVq4py5euKIsXvVEWLlhc5r/8Wpn34rzy0tyXynPPPFvmvvBimffC3AibW159eX58f6W88tLL5cXnXyjPPxsyPQxWB5lsXL+hbAnDcsPadcGnliPuDBlRjZA8/CDwUNf9p3hhkig7WeTwlihZGDd1SRzjDm3MvuDx4UGvESPHltVrNpQ77ryn7N77Zvn0Z79YTj3j7LJnH3njyPwqf/VbdPbmuvXHqzuk7FVZ//eBePVb5YXqW/jA96bYN6Wu+qybhK8+B/wAnAq3hbXfzQtX12C1Ok8DpOfArjNMnUETvzJt4BXh0mScwK3Gbwp6pO+Bankf0iUw3AoT6QZw5DI83jO887u5t9K/86Pnhgr73+N+WfpfCX7EUUwOzYZ6dl2D6dn1zQ3+DkaDk0e1h06V9RXR+r9HG1DPTfaSTeTKn/3pn+esx43ve2/50z/903LEbAO+u3NPbKTOgVGy86mfP1WemzOn/MYnP5kD+gZBP/jBXwv9bFv53vduyQFrOgyZGKXKvMnENmgIY88B195/kWeba+9dGrW4zdM/9Auc/pbuIJwc9vxV3FDxKh8P4MUdCo/Bv/s+/NGP3KwC3Hyt44IYRd6SKUqiEfuAlgDFoxxRzlXExWGUGA3M9cchpOpmysPKSyEIzT6cccaZvU5Hxqa63Gq8PWFfc821eZoTz3hxopaOlLFiRLYhikgYQL4MAct+zCrARQXy7o+w/ItiyVG2c9oynFmHV155JZhkfRouyqQsypknM0WHjkHq6QimzeqJLPsPWHZS9ySoNIoCxdNovBkYeD799FPRUSyP9GdkHDjA0Wi80UMboISrYAKL8aWcT4WR8I7rr89OkFQYEzSzCd2SKGf7uy3eunPK8a4dO7PzNxtC4UxFMGAqQ9sYiF7orMG0UfcUcgyreGdgXHfdteXCC84rmzZtzDhOTFEe9MDYlJdnnn46jKZHo9FMK7/7u7+TFwqec9bZuYHfjIB0jg52W7WLH93UHODLvLlzE98To/yW/PFq3DpLx4oyrNoIIR7LpVa5dKUyIUVfmeoypjpiUZWUOgtlpkXZ6xKTfZleuLK40V4dO5Za52nvj30AeGbpsuVB08lhDBwR6eqMXq37A8F3wYthjDsB7n033pSKmfDbbrs9BMdvlDVhUL0076Xy+c9/oRwefKIX0YHg7W9969vl937v93NWx76QHHEO2gTlQ4lgkG0OxeD58r/+4f8SaUq5+KILgoYnZicsrmUp7mvYt1+6qrCrO2XH1+iU9aKOGS46vVCd6qgxJciofPyOPNFDPaJjU+jwBBhgoSuHH7jW8MWVr5k1ihMnTuUjcXVkDHFGcdRFCGJ1DU/vaK1OfcsRwehYCWtUMIpKiFNqxEU39Mt9JBG/dcSJW+ACT3Dhpb2pB+UT3sqQ3+MPDhQl8iakUn5rcaWVL5jqORXFiGd/0pbN29JIoHDCl7JJUaRAD7ggXKRVNvDk1YwQ3yhgwimUlCtlsqSHMYFu2rMywIHhc2C/mSxK3PA8Wpcsu+CC89Pv3rMz97wx7I3656hzKKH4nEEFh02929mbM1ti/xs6OsI3cQr8Fy1akrMd4pqBJefIS/vY7P9K+ZN1XA++UG/yoBwnraOM8jPYg2+cXLg22rY62hx5kuXaK8OFcYE/Zs86spx00slZ7kcfeawsWLgoYbpotM6MUPhsRFe36KKeLCViUFYj1KAJuYZm4OBdNFKnPFwa36pH9Syu+kheC/xy5inru/KmMnrnLNVVF3gcbyh3TV+V0fiRRnlVChn+9Who8dBDnSTf9niTB7852dRLLasS0z/iiI0iD/m48DcNsmzb9SJL8hB8BwaoP0aIGaQ8Hjj4ZnHU57x5L5enn3om9zw+/fSz5cknfl7mvji/vLHkjTBQ1ueyvc3B1xPGRZ2MGF4mjj+szJoxvUy1pDjk6OgIG9UXvLxvT9m9Y1vZvGFdGCEbyrrVK8uyJQvLK/Pmlueefb48/PAz5Yknni4/+9mTOeg3/5X5efqiNkbpUkjtbj/eDFzHhoF5+LjDs+1sDRzUOfqhs+V52RaiLMuWrym33/HjcvyJp5ZPffpzES9kb8AZGXxp/4nZgJRBaNarsAEaD7yrp+b9RtMWB2b5fy/uQPiAa+m631pYc/iK7+bRdd247b3hBPN4RHj9FiI5nXd/+BhvGIEX1mRfxOilrTyT8ZUtf4Xrwe+6lndzfsG7uYTR8+13ew7+xnnr/HzLt1/VDU7Tfre8Bn9vZerG4962rPk+8LvFHZym67p5t/fBYe2ZMj2ceseb9BGwyR/1p770Y/31Ft/MnjoJ8T/9p/9nDsD/0R//UR5qsmPnjlwGSv+gr4wdOy7lyDPPPhPt+enyG7/xydpXRF72tV511TVlx45d5Zbv31L3toYuWvvw2hfWvZM9fo18G97wyP/j0S3L4Gcrm/fmm/NejZIqD1O/jPjaJd+Neyg3GGZzwt7aVgdc+9baWYPRfN+111578xGhtEECUkZfKceOpTRqHN+lytENiJuutWfEvhIjdGeG0qrCKOCUZx3N7FAQbw/l7sILLixTo5PS+rJS488swv333Z8j6GeeEcp8IEao2/PRlmjxRm8wBSQxCQXQHgvHEjsdyuZ56RgCdYR8cf+N6NLoABQaA8Dbkhsbu5XT7/YUlzLM2IjXNEZSEYzKwlQqjDJevdvPx2WnYubltFNPKY8+9nDe53HKyafkKVVGJFzwaImU2ScGUiuHsk4MBfo73/l2Ofvss/LkreERh5KdI9YhYOwnoCzPee65vIdjeu8GZCe8MMA0msZElFM0AFvd2cSN/mY8lH9cKLbK9rMnn8gjc82SWGpE2afIopUlPZMnT0oD66677iy/9sEPlt/8za8G3vsTDpyM+o8OY80lgISrfQxHzJyRszn2/KwK+jNo7EMxo6Le3bMwKxQxhpjRWUvBlq9YHkrS+pw5MeKLLnV5irX49ZQZOKkbSrnvlCx091sdWBKmDtCCgbdr987o+E5IxUqH6DQihqtZkIULF+dSnVT0Aga4FC9lBtsoxeOPPVluuOFdYRjPylu0X3xxbv62jMvaULNidfZM2d/M0+ksB/n4xz+RMx4Hg055HGbgzkBBq6VvLC5/+L/8v4Pb3yy//usfLCccf2zSzI3cypDHogZ/UZYYaVGZCZtXN5U3KfaVh3N/SXZqmrC4oQAFvYTbKMnQwQ+tjJQgijd4yukbR5mNxpz8wsMBvX2tcXrhkc7GaQprzqJGHTUlEB28o6kRIe1LvtI2AQ6UZy1PFXBNsWtwxBfGyCZ8a97KWn8nDlFGeMmDguR7TQt+wApaKac43fLn6Hekp1wyUClQjIeKQz2xybtyUQ5zn0vkHx8r7eO98lNVVJtCyxnhlTbTUcCs34d35GcpVuIRdKiKuMNDpiZvWerp9ClLA6697upo/2cGb52dBu+qMIAZEO4kSeU48NJmTP1X43RYXjJKphhEwQbkioGWTaGYVlowPIaXcb22oVO0LNHszLIwzjeGPE9jPDpJS06c4sVQUOvan3qxT87yNMYHGE6sY6ybkbYEzOAHWjCi0AC9jzn6mOIUQQbUSy+/krMqM2YckTM9ZhXkpUyMNDNCWZeBK/jwVYd+41OwW4eMjn5X+V1H8SrPVB5gPDRjus5sVX5SL+q+L+JQlBnIHDkpXD74FLzcX9jr89IgCRpQxtOYDlgGLvzu71ZrQ4nf/mqAzd1oh+fwETziv/imDCUUlRmJE57DL2aQdubm+2pcvxk0XrdmTVm6dEl58YXno899JIyFZ8raNatD/m7NmVfHSZ955unl6qsuK1deeXm5+OILw19ULr7w/KD/7HLU7Fkh1w7PuAYqeL+nTp1cJoWRMn3a1OCdI8pRR84MeTwr4U2P/mv69CnpxaUs67/Xrd0URtGKMm/uK+Wpnz9bXpr3Ylm0YGFZuXxlWbViVQ40RY+Y+1Hwg7rTBrVPyteIaGeWe61es7489PBj5YwzzykfC1mpGhjB6JR9alBod8hK9KrUrD7pl+9J6o5rdV/p2uK0sJpuwDWZwPs2kLb+5lo6YU3WvB28ruuH0fuTjmxPvPB9Lw4Zr/4DQMrfJoMyXjg8mXwVrob4UeNzg/Ho/vaW5Yln7mXp+X7X+yZNv69f+l03Ojc4v1/mhorfDUOX5ro0bHE8W3h79qfvPYX6hFaDYTR/KNf97jk4Dz+F+Vn7QjxT+y0DO+Jp3zmwli76hpBl4t7xozvKz37+szwE58qrrkxdJJfB79+bg6WW03Nk2N13/zTk40u5fH5a6HQy1oeOHz8hV2U4RMm1Gjfc8M5+GdVDMV2++6+/+PVjKwc3UKYBGqGZ8OZ963oAPclDbUAcZecbvF/VVXgVj65vrhv2du2x7+hjj7mZddaUW52gguiIbrvtttxHYflUs6A8KeQUduuXr7zyquywpaNg6WyktUxJfB1jU4wIMaPajAwb0BkRXaXTfRjW2ZkhaMwsP+k5CjDjQofNcAHfyB+DxVHFRvTNYqjQxCU6mnosZV/mZwTR8jC4SEuJjx9V6Q9lVzwCEzNaxmSpDYaiRKo8m9rRSRi8KKJHHTU7LOCnckS5zfK4ER7Os6IjkFetrFph4K9c6Q6VeXmSlfFeDKFeLO1w/PLM6Mhc3rc8mPTaa67NJ1zRhCFy2LixuQ6aMgo3ymm9O8X0er2zpS8AojVaMZrUoxOdxkfanJ5802k+JWd1LNP61re+mQ3ipvfdmJ21hgXvMaPr3gENNUf7sjOvo/GMVx3RJZdcmuXGE5Y6UfrREh3tn3HcrmVyDJUXnn8+TyWzGT4Fcq9xoWvjH7TDi+iinhgS6hnfiKeO5Wff0/qNG/I0NPGlc0oXheXEk06Osh+eR6SKZ+nO1i1bU0lhuKl3G/YfeviRNDDQiWBAM/i7W+YLX/hC5iNP+VPwHN8snBFtLfRIezoORoMOmqxbu6asX7c2DZKdO7aWj370w6EIzEoeR3NLttCtGr3BFylk65SwDbUtH7xCYKlb31PRCHoyRMxIqR91zrvbRLnxBp7k0IKTJnkm4vPR5LP8OZIfCoKZhNrOgnbBN/XY1DrjhmXBA4OCi+fFTWUynuqiGXsVRu2Auu/KCJeWtrnWJnzDU9lph/Obb98bPHlSaL3XNloVWWFoVUfRxRdejRflZTS5KDCXWWVcwtDsZ501ozxRKoXX2ZlqUETWyZvyy8tZI1yYePJOvON7neGol99pi9qoOoF724vCoGjpnOz24tznw0iZHnAp4iNzZsGMw+zZRwZN9+Rssb1uymI2ZEYYBZMmTc66UCb5mq2cFopmPUTCYSJOpTPTOqHs2bs7eH51th1pTjn1tDxK2ACSGZXn5rwY2IyI3xNT6W40bm0RXdF7XMDVfrdsdSBAPWo7FaygtdlcAwtmoPJCxzBKLrvs8tywuWjxkvKzJ3+WSriTu3To9n9V+kUOQTv87xSweE3eIH+VTd7wqL+rsg8n9Kwysip1YFGEaz0EH6UyyDkWOdpH5J31FCGNZ9ACbHlwb0bdpOEfsNI4i6d2IU/tqbWpSpemEHV5tZbFwJNlTPqvBhucFPfh8aa+gZw0WKBcwhy0sGDBa+XJJx8KA2BOWRZGybhxI4IXjilXXHlx3oI/+8jpIQ9GRjo8q71tDxm7PvqPN4JHFkQfNb9s3LAh+ylKkL7OTAxe5NCslQMNeIqz5+gxdfP++PFk+Lh4H5e8aNXCzJl4a0LIwnFpIG8LublmVRhObyzLDbvPz3m+PP/c8zlSrP4YcwaZrLZQdrMn69ZtKHPmvBB9/BUh+y9N+qEZpTmXuvbkmrr1AS355oQ32nPK4HsL9/S7hTcnvOvb9xZnqGeD11z7Jsx7g9WcMHB5dZx8GZ58zXgZNdL24iYcfxHQYGVY5lPj5ceeixRJp4bHIZ28wrV4g+O3PJof2oHRcHkrjG7aQ/lDufY9adRz3XTND+X6w+OZtIpX7a5bT+I02IeC09zb5dOFl8/gyexbDDKEnKqu9g9NBukrLUn9/g9+UF6d/0r5g3/7+8H/o0PUG3DYHu3m8OzPYa4/oVvceusPUi5/+MMfSl2TnK75DwtZPj1ntK34+chHPpKrUrSROgvcxd+z+65dvJWOrTxJt573vcXxGx2bF6xc3tEz23OUX3y/G7zBroWL12B2XTfP9t78YJ4Y/ET1m+0dMYJfFU5T3mGUhGJsxN/JMBeGoml5QAp6iEYiI3IMBEfp6jQhJrNUIKJg4lKsb7jhhgzzXbin5WEqQMVfEIZCU5oYF3lnRxgcTv9CLB4snYpO2NO+FFNdKlueni5KhK9wBGppKBUEM8XU7AqDqeFSBbabyc1WbA2BvjtnDQj1Bx64v3zjG98IeBclXpTThotKo7i+8MLz5fDxh+V+Cqdygcdw8s2sA1zkaSaEkaPccMO0jjN2N8nMWbNzHTODhMJptuWw6LzWhwLjAIDrrr02lyRJZwTTTEmrWIyr4XiXJ0WRRc/wsRzMSKqN6hSXrVs2RWe2PPe/OFN7VN4qXTv5lStWlCeeeLx84uMfy/IzOpTRhmzKjhuoNSSKdZAr3ylfOltT+UZrFyxckDM/lnDBy8yZDlsdUw7lZc/Qk088kXVNKcxlDSFsNEizXcrZlF2dPOPXUz2ivTpT1+qCgbBg0cJy5JGz89K4FZFexwgeAUIJ8IyqTmXPuyeaUPwpV+h43/0PhCD4aOaDXxk8DFizavaNcPKFv/pwCISN77XhBnDHfI6wTGN9ef3V+eWPv/6foyzLwtD5WJkyOTr8oGHOckSrMduVSkGv0RvtVqeUNO3LSCXDRV2jkVmznBWJDvxA/EaHyLCmjTjqqdKy8rp33wjO2nbqBm1GmPXpcEYfNPGtLk2q+ybwAe9desqZ3+hS22/tGJrAolwJ85v3Ll3iFXlTvOqod1sSRvGreddnfW/LLCveVWHyhJd3zowGAR3R+7+lTBYQXrlzOVUE+m421xS6zdsUb7jiQU8j4jVe4Bpp8bf4DDTgmoMbp1PJNh9lMCBQ66AabBQRPMxVBfet9WO2advW7ZFdncGxVGluGCWzZs0os46cmYrhpo2bA9bBkAkT80jxY0P2MRjtjZrz3LOpoDNq4YlfyAczhQ71wEtjx44OueJAj805uKBdok+gkDMdZmApmzNnzo72ND3a+uqyfPmqsnd3PUFMW54wsRqdcFTXbUBC56jNt4Mr1KE22QYHxN0R+KGzDM2mmwk3O7V4ydLy/AsvJH2OPPKohE++gVNd3YcFlsEIPJOhPcJXvqoGZuMvMNSduMI4Rm3UZs8QMFOprVs2WPlIGsafOqx0qUuC0Q+d4ZwziJInjGrMi6c/rMqmXCtuWc9RtxkmXbzhkVrn9XvXwRuvWHrH44eXX55fHn7okTLvxRfLmFEjyvnnnV1uet978xRBxpaBFbNmLrolx83ctNO6GAAMKm3aZZhBqRKmVvBwtLc8+jcM4oPRjkaOzufa9RvLpi3b0m+OvLdu31m279hTduyydG5fEDBkRS6pCyVF2l6ZydgpYUwyQPVHeMjy6JkzZvaWvm4rq1etjr74xVDM5uXeFYaWenFE9foNm8qzz80pX/jil8qRR7nfJuQUOgXGO8KA0lYYvQ5HQLvBDq21Ic73VndDhQ/lGh9x4rff7SmMbzBbeMPFs/utm2fz6NRg8BEx43BWRQhr8gKPcniEbEwnfs8P4BD0iEcrr1R8g9zi1bgD+Dbn99t9b659b67F68Y/VNpDOfG7vusGhw313o3TnlmWeNa2NVCmbty3c4PjgNHCPIFs7b2GDQzmdePqL72TgW2fmQOPlq14o3zpS18o48OA37lze/Txo6Nt7chB4zb4SMb+4NZbo3/fmcu3cpDygNlpS0XfDJ1rSvmbv/mbvK7hq//qq9Eu6pHodKdW5urgUvHxhE8PvXTitvjtOVCugYh4Fl/yqKvP4Oiv2m8/74V/a/5Du26+LV1z7b2Fd78Ndu1b3+xZs282SpcnaYXgINApIhQ372Y8Tjn11BRSXBYmFCUjZC+//EquNTUDYekOg4ZCSfhYupOK97HH5rID2WVnEYXWsTISHnnk4byIEZHkR/lnXNhE39ZFC6/KTV2iRLFlDBGQRsgJat90kJjEd4aAMujw4AqGZUQ6VCPh2UEGLjp6nb44KoehZbTJ7yNmHVHmBS6m3M5yklgoAARrVSC35MjSf/tv/zUV0SuvuDwNKXtlzMSYAXoxOmRrc88+yy3u+8vDDz+UyoNRTkxqP8TLr7xSLrjo4lSoKPCE/Y7t21OgnRBls5n8sUcfTXpQotEcHgwQNNPZqkc0VVZKt07Lb3BWrVyRxs2EMEo2bdoQtf5mufCC88vI6AjNrAQ7ZWdH6YCf5ST2k9TZJQcYWOKh1jFdGEXBtDqttlzIGnZ3z7hp2vcrr7giT9TCB8pgOQh8GXs6biOmZj2uv/76ctNNNyWdzjjzzDJt+tTAuS/XY1riYokXI3FF4C/MCEPdU+P4W4rymKTl6aefXi644MKyKTpxyg+Fc/06a+jNHlGK6zIdyqhlKDa8wxP/gbVzx87yYigG7//AB5JH3NqOxxgev/d7v5dGMN5DT3ziNC4nxzE2c5YgaLNvz86yeeP6PCntv/71X5U1q1eWj3z4Q7ncwiZSSqM8c+RlJKW/dpA8niVstQtLySh4ldrhI5464ChQlC11UQ+kICxqx4aXwazvdXO7dsPhCQKWMoh/fGvCQzvWbhgmdYS/Gn7KC6cmqClereOv7wMCXBzCGX24VPSz062j0uSJuuDF5SqsAWGXo9zw6NElBWL4/JrhdQChnXKTOMV379oNnmxp5eGdsq3O5ZPGV8CQviq4DG2zhPUwhToLUjsf5ZA/fNHQXrmqcA4oRPJo9GAsRYnyXVDeOUCjCAe+uPaJZLmiLnU0K1a+ER3WiDLzCIcebIl6pvweTEXezAPYR4US7zAMssL+Dm3BwIbBBLJN/asB8MkWs56OJ2f0arNgTAiDgiF12JhxIbsPj7g2e5dy+OGTwlieFvy7vyxcsCAUyQ0Bg9xvI4G1TsCAr6O8GUHaHX5yvLtv+CQN1whXeHJRfpYsnHzyqSGfZ+dM+upoFyfnrGW9xNSpdNpC8rb6jTrUdtVxq4faOdbZaGn8jk/J3+oXXwlLPoxw37KOk/+qweC7tLW+qoGBVpIoF/wtubMcrymJ8ge7toGqtHad74230wWwOuBRjfDMO8LkV+O+dWmimTUGiRN38M3VV15TZs2cVUaPGBtyKwy5RctDZq8rmzftLNu28LtC8d8Q8jRw3jcsDIFdIZvWlEULloWcISe3lzeWryvLI84bEb585fpQktaVZcLifemytWXtuq1lzbotZf3G7WGU7O75XWGkhN+8I41iR8Zz6MVQozyRGYk/YyjqwkwbuopDLhpgs+x75oxJOUNn76ALefUHliIuWry4bAiD6KLo344JQzX3cIUhtXfv7ujnRgdM8n5ntrG2/I5rPODZ3jnPbpzm4dPCD+XEa3XW4vqtLruuC6e9t/puuAzOS7uJT/k9X8IxVirfVaVUmjbz0X5z/ifHoyTxIiS+xf9Eov5TOx/KgVGzA6vBqXk3NxjPX8X14zXo+X/USd8tLzcYZjevru86JYvQ+qPnhorXdd3vg9/bc6hwbbe9NxchwQMHU7+IGNmXqluXLL/08ovl45/8WOgX09LQsISXrKw8434oB6CMzD3YCxctLB//+EdDTtdl8OAcNtZ9egvKf/pP/3Pu+/3oxz4abaQu824D0AMOPXtv/Xj/Yt13nXgDcesTbo3/6XLygmPr21oacbrpm+vm5739bnG78Q/1PpRr33NPiVFnSjukdNQQgxDnOF3GgmVYhFQduatHPZpFMVX/rhtuyM5LesqdtDoe+xTWrVubI0A6gtZB8E51uiWP0D0lN9PXDnFYrr/+0Y/uyHV2lEgdhHAE1NGofHduOHXr3PPOCwYYkaOMlM6f/1x+6/PuCAxRCWxTap3hwCBG5cCj0KSCFWWkYLYK4eBvxFx8o+YuuTFzgzbwYdxQEqZNnVbu+end5fjjji82/S9duqzMn/9qXtYonyeffDKXL1Ggnwpa6MQZLW6EtyTmBz+4tZx08skp5KcGPfZGp18tZJ37xIA/tTz40IM5Qgseo0meUaT++hFXnTBUdNpoZGnU9h3bE9aYMaNyreP43ubq0047JerIbJb100Hz+FMWJ2454YzVzjhyv4JRRKP3pipzj0F0UBQnI2IUd0aY6XyGzqc/9alc904xQk94Wd7WliA50MCm0KOPdkqPjWKWn1lTOS4M12PKZZdekqd7XRpK/7vfdUMYc2dGfntzb82ihQvzOD2nfjn6+dSoC7RRF2hnmZb9L2NCSRTudC/xLGuZNXtWGl3qE8/pAG3ENcuzavXqsiTK/NGPfiRhOc5v2/at5cSTTiwfCeGgs2idhpHov//7vy+f//znysyZM9JQcPGhjaQrly8tP7r9tvL4Y4+U97//pnLO2WeEsmnpBOW2Go7KjMfR1GxIDgCEb22tDQjojKRzuWKIoOR7ypRwNCUA4MrhT8ISb2gHqTgEc/DRxCO8GiXgkhuWmVDEiBCdafJ/KIfaA75pS2LAqnlVPhPPb0o4ZbHC5xRswIBRltrmKgzOb2lbeIvTHNpyrfNv37zLX3lzpqQXzkjgfeetUUcPgwxoweBAj3qRW6UDuaW7pwC5iZzBIFwYuE328GAIsyG+7U3RPlJGoEOUX3xeu2gnOkXSJEd2NgFDqZrBZpN4DiAEOmvWrCobwog9KXgM3zpMIGVUtBWjx05/2bff5vuAGfGPP+H43ECpbu3dImPwkCW1DBADDAx5cpdsHB9tEL0pfGhhb6Cli+pw5cpVOSjjEkcna5k1XrR4YS6b1d4nT56a8Xbu2JVlhZd6UT7tjMyqG+f7AodR2dajqGmM4F+z7fbbwQVsRtWzzz5Tzj/v3MjXbEzAjDKZiSF/8bRZIoE5a9er25anetBBM2DUAz7ztDfBMbk5axDtE60iQQ6GpVKR9ccoqUohGAxASypUlHDPyqMHcxBGfWb9BbycfcEPyRs9xTV+q1ODBeo4g8KjsTd/aAamtOjBYNm1Y3fZuGFzKCDa477y0EOPllWrNpbjjz+5LF+xuqxeuTYMzzVhfIQRsXRl0HdryLnVEScMitXrQ/7uiTrcGt83BZxN2aaDPIGIe3AMphmU0MdF2wnFvwwPuQvRMIAiJJ/8MEZppNnL6AiedeniPgZt+E2bN4bhEkZO8KUBN/yuHu3Hwzv6ef1Lm21UXvWgnLNCFtrLYpnvscccXQ4fp6/YF+U141Kin342jRa2q2/CI3XQaXgYzPXY/aR1PNHdb7SWR1RdvKrz+JnvVbapUwpdDtxEHaWLsFoL0obrPfBMg4k3UlZBLFzCkS5hd9L67T3iVbkSCGT6yCue4MHNO3pIVUMzKA0QvAg3vy2llla2npmXROmq7JAm8Yvv0mpj+B6OzUkCXy7D4R6BQvJ3/MivDXj7Hc73jNfzvvWj0CsBvAY/e9mF6395i6txfzVX4VU4bylXD4bnW+D14sA0/3zrfO/C67pDwRscXn+3sMorXJUptc7UvRlUfUgOYvX6KXrLK/NfLnPnvlDOPuesPHxJvbUB29aXiutScqssHAjkpE+yXJ+mLzFo5WoBs9xf+9rXsl8AQ9qmR1UXZSVsE99OOaJe/BpMh1a+5rmuYQwvA0IGH9qR8c0ln4cTp6X9Za4/j17a9rubXr5vV1+c975/+2//zc0//OEPo+M4LxXhKojrXRhG5inZbhq/6qqrI0NrUceEoHJz8LhoQCPKIw8/VE4Ko0KnpVFREMxSaFQ6A8ugLrrowuyoICRTip7GtfiNxWXxksXlggsvCHQoL6PyfP3ly1fk8ovTTj8901WkLbManQq3kTWnXFFwrVsmqDCMeC5EdFQrIicB/IvKzBmE8NYDGsmwkZE3PW4tveVGwnlVTegdf9xxqZTfe889QZ/zcyo7j2GNNOAefdTRZemSpXlKihF7hhRD7OSTTyqnnnZqMiJRcNzxx+W666efeaacfsYZqchYSmFN7gr7Rq6+KoURZkQzxdXRO1Bgy7ataXRcEkr7vLnzgkaRf3QOmFEjasu2slMNJx9Th4wSx8Wyyu2FmT5jajSGseXoI2dXBSk6Bkq/M/JnhyGoHb7yyqtlyeKl0Umujg5zVVnw+uIwQLbl2fkuTHO86Zxn5+SZ20bBzjzjrPJ/++3fSkPCzEMqzxSIeFKwzNAYOTYqNiwyMPKzL+JZ8sQggcOweO/TK0RHPzY6tmlhONiEOTMUrDOj/o8L5cvzyFmzAs8jypowJN4InnnyicfL0jeW5LIp+yqOmDEj+awK82GhII0vRx19ZJk06fBcnnLs8ceW3ZHnruDPGbNmlxNOPrW8+ro7alaXT3ziY7kU76dhYNro+/GPf7ycdMrJacxylnx9//vfC74bU2668cZorDbDBu2iDtauWl5u+8H3yzf/xfHBN5QrLr8sy7dX+aJccAkR0MOrjmzjU7xOcVFHwjAUQ2RMGAcMNvF1uoRg66gIRq4qW8Ejwc+UIndk2MhN0DmdicKibeowGZO85Wzy1I54cRkkFGejxbxlZYwO8CmHlN+mWNfOvO4l0XbhTmmvQjPaddRtnfXwS2dfDQx7B7RDhjUeJejE8URfR4tqU9piFVpV2aAMKntuQE5FL3DtGUTNcIDHAYQIejI0KGYUJ7dbp7JrVCto4Q4PBol0FEUwzHo2edQX5agbxWs5U2lFJfwa8Rg5TQ7Bq9ERXpYTap9goTG6o5O80YpMtEwrSpzvyvfSyy+Xs846r2zdGgp80GfceCNnodwOezMU5O2BSwmjYluUfUQeFAI2uWtGe+269WXO88/nIQ9OMjJDQRZbGrQjZJXZSLS15AZ/wJeS6Whw9WV/GN5ifE+cPKmccsrpYazPLK8vWJx+3/6DabBMmTojO0zVpR9AV45hIn1dUhZ03hc4x7fRwQdm85QRP2vfhMrJJ50QdDEarj7Ua1Xi1R+YlHWKp/096IvHc69TvMuHIYNmDDDlDEBBV33M+JypdcN5o20kKZu3bk7Zz6O/uksaRPq9AZePik7+GBFy0Clo1ncnv8orYOyJtk09zkEZM7QhX3TcZhS1fe3TQAfesAyuXlhoEKYaK9vCwDMLu2XjlrJx/aby4vMvlReef7k8+ujPy6rVm8qYcZPK2g3bc7Zi5869aYisD8PFbflbtw7cl+N0njqIYOknI9DhAFHO8JbfMgonBP+Nw0PxjpfMpln2qV2q71FB+3pB6oFIOzyMVvtHLBmNOgjfNzIMuLGjy5iAPzJgagvDyJ7gOfXAOFFPW7boT/ZEeEnjTv+M7rt2bAseUNdB1+DhKZPGl7NOP7lcftF55YxTTyhl/+7y4ztuLc889UTKSntjLHe17DlHhKM+9WnqDo5E3MHgDReE8o4a1l6HRcXkX8SLf1HffPwXCKXyH2H4Tl+v/YnbjMvqyIwoc9CAFUImkx/iNwO8yp/4LL/wcpKePPDbk3yoAzNVuUu4kUXKaPwaZfMuTNZpbPTjEK6XBnhx4DxC2sCrxq2w6kxiTdLKID9tO3kiyuZ7UzQHylnjVdxq2sG+OXHQcCC8+vbejVu/VdfiJ/07bnDYofDoukabGuutbiA+WvfgZXsYcA0+J678B+NwKFe/DXxP+PGz5lt5SJuu9R/s3aO7dkhXsyz+rrt+TMyVa6+5LvNN/gsYB/bRa6IeI6H6/PmTP8+9WBdfdHGZOeOI0Fn2F0d8/+f//PW8fsOqkd/7vX+tqFWuhGzV9yU8gf5veEEmQ/VfiXoNC1/LEL73h7fhnTSJcPvt0BxcMkwfl0ejZx/beLrC6/4e7IRnH06ehmvx+eYOVQ8tzuD47b3vd37nt2+eO/fF4u6K008LI2DcuAQAIOED1r333Z9GCWPDySE6ZcKEIfDA/feV8dFZOAWrjUDo8GVAMNo8bLbATAwlA7GFHz6xXp5ogzojgjKtQ6rCoJSHH36k2Bxt9N2aV0aC7xQYo25md55++plyxRVXpuUJJ8Lc7MQJJ5yYG/aaMtMKi6EqY9XyETDKZCTIsoggS5ZJPnAFD972sFjn6yQmlaCzAwOzTZ0yLWdT5KGcaGjWqM1sOFHMOnHLzSxn0OGbKZkURpzO475Ie0GOJNqkWjcOE5ZJ+8DoxJNOKm6tXxmWtFmWF+bMScWDEWgfClxzlDuVSYKxKlZR2hRsymy2YNGiBTljw9AyYyFtLscK2qKdy3vOPefcgD0lcN8TSs8befzt668vLPPDWFm0aHEqHUeGYuRENor7e9/znsDDhtnROStBUbceEhvABdmNnlKoswq03vC+U77HRwdqJoHirrNvI1+iMnIsQbP8zyiEk9qc7HXtNdfksXksfCPHL7wwpyxetDBHGsC2NMvInA5o/fq10fkOL+s3rksFmNJJOT1i1pGhdE0vbwRdl4Vh89nPfCY3GDue9R3veEe5MoxE9UHZxI4vzZtX/uEf/r586UtfLMeGkeS0LWXdHgrQ3XfdWb733W/nEr5rIp1ZqDTEQhFw0pnOTx2oi6Y4URbxi5GKNEjiuzKrt1ye1aOX+Oo2l1IE39W6NbpbhQXeprzgVfF85+pSmngPGG1tK6ODoVtHI4P/dXpcVkwTKLVjZsxQ4FtbFIafOfHkJU91hL7em9LTlCF54oHKBxVfbSeXikVcskIcwhHevmubETnfdQZ4W3r5ZbnjW82rxgOHMWFWhKHfTnsSl4e/AYwIDjghnOMZoBNmcwfCgIQfmmsHaAQfZWl4y1NYUCiedcZImO9NMHsnL8iGpGPArvzj/qZoEwGPUgefeXNfCv6aVI4//oSAh37kpbqi7JQ0IBgScLGBGR2Uz8Zky2yPifZg0IHclo8ZFwaRs+7FIxvMZiuTZTbKAH+ziWb8DguDYuq0qTkYoy0cd+wJeWqd2cPVq9eW5ctXhrG/MU/WMrvm1EMynUGizsnMVABlHsoi2AY+Kh1ru/dbuclCBkwa2ZGg8Za03tGSAaG+so7im3egOf2F3+q8GcMMZgp7HZU0ctkz9INPzMBIy4Ctg2ORNtIx2LR/d84ok35s48bNgdvhwUvRnsNIYSCYzYhqjPKFDArFoW9EXd5VD0gIJT1olMZY8J66NsilMMIMbPluk/dr8xeU++97qDz71JyycMGKbL/jx00oTlQzIAXXw4JGB/fvzX0lBm4OYxxEnTM0DOgcHnV48knRl82cmUugHSs9qXcLv6P43ZxvczmDmcGGJoxXxpTn6DBSGBYHyNyAbxBid/QxZADewpvjoi/V986IPGbMPKJMmTYt+yZ7SGzAnTZ9RtIoDbgo41blDwKBmweI7Noe1O4tTw34ThncE4bvgf1mibbl6WAXXXB+2bFtaw5gPv74YylzDTKZ0U7jJvDZuWtHDmAwilLoRn3iZbfvq9v8i+dBGl947+Qj2VoHAaqcio8DvzV4zx43aZeRLH+nrBEWf3SZ5ioPV9kFjnpuruZZ5UJz8SvDanj8FifCvQd2iaMcW5JMm/j7Xr0BGe2m3/cMG3Er5rVsXd9w6MoyQMVPKvS+Z0aDXS+eOI1WXdfS5vf0+bPf9cMe5N4uvPvtLe9JgXypj0PAgHC3/M29pfzhWvpunOYaHi2OZ0v/1m8DccieJt/JEnxDVyHfyNn5818vc557vrz//R/ItpiyK1iLPCY3wHJi4rPPzin33fdAee3V18v3v//D8o1//OdcKeMC6BNPPKH80z/9U+Qhx1o+POi94TGAm7LlI19aOC+4v9zihqc3c/gp+VQbiN/6L9/IBQMuyjaYZn63sPbe9WjRzZ9vrr13n9047TnYCe/76le/cjPhYpmWZUf1QqS67IMn7NzdwOigHAYu2XkTwjmF9fLLZdnSZbnOPhWNSJMFDoQJTxf3CXOMb3YQhEF21KPz+9NPP53hTjMKlCPu8N7Sph+kYZEnf+kloiFjBkLCMhynz9wZVqrOdFYo69aRE86vvvZqMovOOPPTSTVCqjbECD6kEMFLJ+cbZYrSoOLgrnzSg2U2grHDKNHZi+87shKsjATfMZe9JdJTGlwqaETTZZMOC9DRu0jLXhh52XeDfjoye2iUMyslhBRhLX+GA+Xm4YceDqPnzLJm1epUDHRucNBBK7cOmMWr49aIjEgqqiUUjBoXMmJMo/1Gd+XDAFOXNlRKg+7nnX9eeWco5mdHWe0xsTSL0fiBD7w/j7e96soryumnn5ajBG59N4JpZoQDW2OVsc6Ca7yA1uocnQcEAR/12ourvIwrcZMO8RTfOwUELDBcPnThBReU66+/Npe32J9DcXrmqafzHH/7mzZv3phLuShP7owx62TDrYvfJochiRUWLVxQli9bmqeO2Yjm9LbPfvazaUSqc/ytru23cUzz5z/32TI28id1wH380YfLN/7735dTTj4xjJnrgv8tqQr8R1BW694bTAJvTjkaLxJYwo0WVgWvKo46NfTiIZkjvmEQ4DXv0jAQfPcuDd9GO9AsPf4On7SOxO2b92Y88M01esMDbE+utQlPMMTz2zu8zbpVXAnwunyltSE+8wwnXXPe2299tviyyzRJ2zog0IwPfJrCPiKl8he86p2hSVnOGaFIk2GRDi9zDAhOW6LsUlh9l3elvWVEFRYcqtJSDTO4iEM+eHKejY51BL7mw6ElxbvRRmcvv/wWbThABg3rhYArVqzMI3TJCvRrHYZZWZuNLZsxi+IOC0q/mQF7TsTBk+PH2383Oe9HslzVslVGjANHLL/EJ8qGbspi0Eb5Kf0GR5SNAWLpmOU5RszgYdDiqquuTFny/JznysJoH0GJKNuIcuRRR2Zbl87yTuVHK3kpL2fjOrmj/yCr5ed71mWUS3Uqj3ydOgO3A2+afXAwwa6Uf/DxrRrbvdmnoHc1ErUIy/nM0IGhjdUN93BAbzTbv98BA2aHtgYtd8XTfq16E77BLEvQ0OvA/mEhJ/aWKFbkZ1SUAhL9F38gFNL47ib1PWaKV64J3HZHecYkTDNTOYgS8mvL5k298u8q80PpeOSRJ8pjj76QyqbLBo+cFf3YUUflTMK2LRvKjq3ryu4d68uwAzvKzKnjyhHTDi/TpxxeTjr+yDJzevQnh48tk8NYYJQYpDCbSDfGG3v3MoLlhubRxgP+8L4wjMJoChUjaBBxLLWN+qaP9AXvmYly6eXYw8angcZgszzRrer6lt1B62xDkUYdyQfPudRxZ9ATL1vBMCXk5oSJk8v0MF6mz5iZdWPwbHvw67ro27Zu31EcelD3a41Nvl+bd6psycHFtsTluWfq5bx4hHE+KupPf7JnX9Rd1CElySwY/UCbS3Ur6j7rf1gdVKl9OX4IWRK84ePBnveO3/F5lTO9xByxlkkpZ/GX/OhbhamNVVkgrwqjOQZG+8YNQ0tGRIaRabIBddCz5zONOAHHU7o2EFfzBb/qQGI3uZQox3vKpfANXsVlMPz65Aa/D453KN++Vyd3v/PR7wa+D7hDhb1d3P4vvZeh4nJRnf3l7zqyYXAejVZ8N7zFG8ofymWeUUfku7y888It6z/6qOPKnXf+uDzz9DO5fypXEIUsqrLCah399thckumQC4MbwUm5/JSO+q53vbP817/565Bf1QCmN5G3ZDI+aHXcdQO/B3ih/qr4phuIkvwtPA3mkNn7Q4Dk0vEoj7bWryf0XD+8HizPrm9hXOXbt+LYvnFd/JprvweHN9f3pS998WbEvvfe+3JWgEKGmAgPaaUzak7ps0TJaEwbnYWM0aE8Jer661Mxgk6rPB0FQU0pd5pRjt4FwX1rnYlRUHdCuNtCJXPyd++Iy5wuv+yyXuXWBtqMCAq/eyXsb2As6AjF07ma9ZCXQosrP87Ud/oeEYPEOZoCB4aZcDh7pjCMODp3RgTjyZ4Lo/S+ganzriNVY8tPfvLjnE1x+hZl1HdMZi+DwwLOOO2MvEyS8UcZ0bFL71jd22+7rVxx5ZVpLDi2dtv27QlLWTGQkTIXrVkmcW6U1TsFAV5wEUcHrC7aMpmKw4HsgLNTj7KYeVAmOCuzDtbsB2PCb4p4vYRte9JtatCxjXSaDdFgnJxCGUU9z1zGhLl1npFGPdRlHHVaPkeJe4KW0pbrZcPrbNUXY9M7YyZh9HiDg5MRRjMFdfP8sByNM+Kbm32Dp61jvjoUqauvvCqXEdqkaX+MfSirVq3I5QrqwEigjpKiammFEdoli5eUhQteT+Xu7/7+77P8Dl7QSC1lVPdmYG6/7Yfli1/4fBjIR4eiESUPus6b+2L5sz/5o1BK3gwj7royLhTFEJ3po+jBE2Oi89EaagNFdzThWoeJXsK7wif/PKNs6ix5ILwZQvTQnigSWaeRRhtCxyY0Wx6cd7zQXIVbvW/iNz7nGj4Nhm+MEWHybSPPvtf6rjwuHudbw4MDz29OecFRBmHepW8deuXZ/f1GCRrFh+yElK8ZJa0ty8M3sqjiXY0JMLSD/jgBp87cGoGso/Hyh2vWQfzJnyfrWh6tfjzFBUuchgt80QG/qyO8jT7iZZ1pIz0at7ss5GspDKODTMWXjIysg/hTHnW7YvmK3Py4ffvOMDIcAqHs6Ks8aB00iHaDP8gUm8rxrjt2xCPH0YESrpM0k8JgabPHaKYdaGvauktQyQtKIPlpwOfiSy7O8piNociTQegjfRCijD/MjcaVF/gcMIpyGCCBp8EOtIIPBZcR7p0Hp/4+WA4bG7wQdQCn0aPGRHt/s4yJZ3Bv5H9Y0pBR6f6oWvdV7hiYAWpEKOQOCnD0M2PGUr3t23dFmTZFmFOvgp4r7M/YEOF7ypp4rlyxLvzaeN8cxsbmsmjR8vL6a4ujTpaX9es3Rz59Ud4jy8mnnBb0n5Z4bd7szpDx5fjjTgxl4oj4PqvMmDa97A889u/dk6dlPfHEz8p99z0V/dhh5aILL4i4J5SxkZbMdGnhzm2bw4yw7HNvmXj4qHLaSceW44+ZXY6YPjXoOapMnzo56jSMoFxiVwekLMtEi9C8gz/w0pt5M/ruvWHA7dobBsGusoNhEEaXu2e2hTK/LXjB7x1R/y6/ZCzsCX6wdM1+Ossc0cmdMsH9wctmffYGTZ1KxkDck4aXfUm+o2vNv9J3X6TvC14+bHz0DdFn9+VS0GhP8d0MFIOQHFan+NB+HvvoGGlO9Tz15JPK3iijFQavvvZ66g1Tp03J/g9PmE3Fi3iT0zTxerTG+JW9dgTm/6mj5GBC8AknTFvSr/OtbdcR4gAkaTNI4hni/Bec+PDImZaMX/PX53hWL6Zl4fL3XtPBMmH34nn2u3hlkOSz9z0yGpgpIS967UkqODRcyIauQp559Xxz7X1wODc4XjfOW2P+YtwkwiFcNy73y353XX5roHvRhozfC+tikTSK8LeDzw2Od6gn143XHJlGhle5Wfd6eNcv6luOPtq9esfnNRDtRFn39B0xa1bKZH2BQaGjjz6mvPe97yuf+MQnw3+ifOhDH879p4wSS7j1hQ6BkAf52Waeq8w7FL7KN/AbfRrPdH2Vz7VP4xw4kSd/hnyxqsGAT9e1PMCS1nOw68Ju8blu3BbnUOkP5fo++9nP3KzDchyrS7aM6OtYWmVE8mz4jz32eK57M5OiQnQ4ENLROnHDTImpXoIo08Q33sigJVwXX3JJrmFu4QhEQZkQHaYbzB0l6ZQWqCIWxfn73/9+bmbXyTaCyi/X9saf0RTLvMzC6ExVi5FAnT2hBkeuEaCNUHDKxxuZp2AgHBpQ8jAGp/y+mS0R5sJIeZkZUQZ4Ascrp43f9pVYMoNGLslhIHl3m+c73/HOMGyWpiFlY74RfR3bU/HN6K/jleVDqdd5MBps3tY5G/U32+G0Kss75s17KY2hI8I4M+3NYIEvY4dBpjGAL2+/p0c+ZmCeffa58sTjT5QJh08MGh+WywRsTCTijVZRNLhKBxfkRQcZTMtwkZ+lc8oNPqWG0ZKKSrhUxqIcrRHz7l0hYgnbZpA0mqkLdWOzbiqq8Sc9n+E6vuADR2Cm8RNhcHY8rnW4lqHZUG6mZtKEieX4Y48tN7zzHeX6664NXl5aHnn04bJs6RvltNNPy6Uo+AV/RPsPfjqYs3hOJaPwP/Hkk3my1o033pjKK96gaN13371l+bJl5eMf+1gZNSLKEDzkPpJv/cs/l+fnPFt+7YPvK7NnU9js27Avw2h2PfKPYKkKWl1OhC6tTWmn6sPdI2gjoJ54U40EnRvlyyxJCgfECkcJ9hu/oa93dMKPzWkr4HBgydNTXN/QPd1rBAAA//RJREFUF59lHUaYby0NONqlMHF8F05BwEdN8fYdb6nIlgd8pBdfHmBqg363vDhxxEcXPMSJX0dr64wHClhi4r3KmqBb5CNtS58yIcKAbeXwrbo6Wup3/a4913qAp/QcgZwKQZaJgB3oxHg0aLzc8gVL3sKUSxjju+GkLEoqvjJZ8gK/3O8SyqKyLA1ZS84y/C2nqjR3tPfOjOcWdaPsZhYYJ/KhtJFz2uEYp7pFHtYmOxCE3CGnDJw4wVCH6IASadSZmQHlgZ96xEfuS6r4V6NCGZz0ZcPzkUcdVY466uhcjrph48byeMgM/cPZZ51TJk9yca3jdBneqoAxWAcO6mBQNYYZHt5zH09IAe2uHERDs0PuthgbYQdSnpvhsK/EUl30TUM8yhoopxxirFLK0BT9yMu+MEhGjQgYB/rKpi3by/Ll+rDVZeOGbWFsrC9bNu2KtruuLHhteXlt/tKydMma8saitWXzxj1l25bg6a37Q6mvdSJfy7XWrd1Q5s9/rfzs50/lcguy2UWsp5x8arnyiqvDGJldJk106eCsempVtFGz3bfccmfK5UsuubBcc/U1xaWYL82dWxa+/mrgxxDZX8aEmDz+mCPK2aefVI6ePa0cNrouCbQE7M0sjxPOzBaQJYeFLBldtu3cXdZt3FyWrlhdFi5ZVhaFX7F6XdkYODnmd5tZteCvzfG+NdrojohvT9XOUDwYF3vUQ7QDMxhmNDwZIJboysc7Q8fRpOIzbBx6YGaJ0QO2NI4WXr1mXeTHCNqTxslIBz0EjBFRb1OnzyyzZjvhclrqCIxS+5oMhGW7CaPGUt5glTI86vI4AzzBd4uWLM7b5O0BNFN3ePQvJB3FCV2qzIjeyTK9XKqnzUdbDzms7fqaTJIvXJWTmSycvPGg8LYvRZvi4SJcHjU++VHT1//rsxkh+cR/8ezKiAFX5XT77lnxr9/qW/zfSxOxar8Y/Nzg6i/wQYPBVfwaHMl/Me/u+1BuqO8tpPtlcLz6cyDvwQ7e/2dcf269l6HLoaw1H9+bP1TeXRi1/n+RXm/nunGlJ+c5MlPdkNVV/uufhucqIvqvTe8/+MH3ywMP3p/7nU844fj+dOLnrGfUo/fUd4IB7R3ctWtH9KX2aetb9Z9WANjkbva3DSp2ce/hl0H9XPUWHuFaOfBStptw4pD5klrimQZJF3S4Vnau8V7zDWY/7Lehb/e3tM218MHxm+v7whe+cLOOi2FiFP+kk0/KUeJMEIygEihplgicffY5uR+CUzGtwp782c+ygpxQ1Zx0QFCozXicGHDNEDTFh9NxETwLFy5Mg8C9ELWy6iWOwrdGZ2ppE+LZc5HrTqPhJoNE3jaPU+ZnH1mXcOVIawquEkJ4e3ZstUOrlfILLmhFMWII/O1/+29pADFqKIOURBWqg3Sak2NfKahmK4QrC2OAokA5t4TL8bWWQMnPaBEagPnkE09muc4848wy57k5ORppBsIpTsr6ne98N5cimeY2fW4zvVty24ii4xftbXE88Aknnhg0HFZeeeXlPLpYfcmLMkNRlA9lynIRcBwQgK4UIErDmtVryssvvZIjWDNmTAtDY3ySQn1U5rPkRN6h2EY51DFLnhGgwbRRUcq3cPm1hqve6whpZULf2oiVehcOBuUT8SO4vw5kTEjDtY4ShrKd6auBcGC/WZk6A2NTp44CTtZguwGZcZVGQPiTTjw+hcWCBa+X1159NY03v63v1CidDvSj229PejqCeH14G+Xd5o52+Ast/+p/+8vy0Q9/pBx91JGBRxhLUd6f3HVHufOO28u111xZLrzg3OxQHctqw6w9NvbIMOYIHXThKciNvgSEelXuVLjwX9aXpVw9IyU+5ik28Q1Nm8HiN3jqscKpezlam2oCptEbDdv+EnkLR3u4yB/sVi+839JwYItf2/KwVHDFTRg9XMBqcfiWrn1H6waHb+Xn8LCZME4cI7ZtNLAt/dHGGz4tPdzBVUcUK2lb2cB2ShwwlSZR8AhPPOJbvEacASFrZhEhpGthDX/5qJfmfKtlqgaX/MhBBiKFXh48OqC5ZSw6U8KfsmlTpNkMF3quX78h00+aeHjyAKWe4W9UTbkdJGFmL0qR8chRB23s3r0zO7CcpYqyMw7kYTYDHmZy4eQS2ldeeSVnXpphKBx+TUa4U4j8sfeK0SmeGYlsd0E7BzyIe9aZZ+VoIFhPPfVUGDOrs36UU7vUcZKDlHtGH/om3cOjFW+AxTfpKKxoaQDEUqzgjPym7N7xwIGD9lAxdPU/QYNIF8ERDy+MCHkd9RxVUw2P1WX+KwvK83PmlbkvvpIHdLz+6qIwTrZEuXanEXHyyaeV8869IIyGy8q73/2e8q4b3l2uu/66cuON7yo3vf+95f0fuCna/jvKdddeU9yW7qJXy2vVq5P/Hn744bww0P0xNqObwTgYcvrb//LNctedD4cSckS58X3vzz13Tjx77tmny7Kli3Mp1rFHzS6nnnRCOfH4Y8r0qZNyIGLHdvcSGXxS1hFpVKxdt7EsC+Nj7YZNaXgsWPxGWbBoaVkVhtK2MBAOhiE3Iug4Otr+yDBahkefq32gzfB45kENI8I4jnq2d64et2v/TcSPd85vvIDGwtzA7skgNHtsP4rb+OtG87485GDSlKnBL325l2REfGO8rVm3PgyVDWXDlq1lfRhNZmMYzzkoqe2FTLLyIffxBHyDZXguDYHgmYnBq2SwEWUndDpoxL5Es9F0glwGLCqZqT1qv9FW7b+SQYAKOUkOkWPxG3OECwmR34Jjeu2/hlYDZMBpv9nm/fXSkkdVvkWK+M+7b4l3L6y9tzRwae8RXL/38h5QBgfiZmIugVQZBdcKo2fUBB5iNbiezQ/gUH1z3fehXPd7g9t17Xt7DhWn68Rrnmu4DXaHCufyW5Y0XHsMGVfYW8Nb3lmHPVxbWBdG9/2XucFxu/Dkoa6qzKt51r2Fdb+fw41uuul95aijZ4detTnSlHLGGadF2zKrYiAqAoIJq+5js3noWwccx0uXtk9xZPYDZg3JYPmQt/JMYCjVe1bPtWelZfNcw7vy31t/20ticNjyygauwh54NncouG/3zg3+3XXdNEO5vt/+7d++mSChGDtm170QNmxHkuyQdSKWbFkyZGSPYsc1JHVkjoe1d8Jt3jo032SYjSuIunzFiuLUFze1I4pv4ujw2hICG+As8aL46MTa/pTHHns0T54y+qJDBb+VRd7umbD50zG9TYkAWweclmYqPb3GPKixm9KtQqB2wP/4j/8YwnBMjpgT3JZQgSO+cOV36hcjQ34h2bNTp1AwMNDNd7MDjjpmPOmgKRSWvzir2u3n9nkY1UQLI/82sD/26GPRSe3qny1qo7zKSwmljFuidc89P81lW2ZsjIYuX7E8aYaWZmh0ouhjHbU80dd7Nih1Gbgdf+zxoYwdyGVOW7dtKlOmTs6ZGwkr3W2gdopTFagaTJ0dMboe9A2YnvZNyK8aAkHrqJ8gVuJvbTnGZ/3roMClwNaNznUvgqUrTfFIXomEOXKkg/WDchM4pHEY33l7NsS35nJvNHadkLwYKeL6DWf3Npx5xunF5ZxPPvl4eejBB0PR21BOO/W03GPC6DRDR1B88IMfDKXr2Cy/NfVAMCr/9r/9TdkaAubLX/pCOWzMqLJ75/by8rwXyre/9c+5SfWd77i2TJkyIfhkY+JgFokCZWmdk86a8MJ7eJcSXRXeniId5aPUiee3OjKakrwbZVQPjefR1vekTY8vso7QJehclzGgfBRDXfsdz/wWTwp52+PQ+D83dffS8eLxvrd2yuEZXp4Nz8Q/aFRv+69llCfve/tNsIIlLHGKcL+rZ2gODFKkq1kmr6JDg5l59HCr95BU5ZqsqLhUwZn7F8LX/HszSQGnzuDWu0XgLSNw256SWgfV1/daL+J4cmjPRfQMr+9mcuoADZxaXEof9q147s0ZELMflv+4x8N3F6quXbsyb/ZevXpVtlfKGBzqJZ/jyrHRVp26JT/7OchncsgMr9FucSm3ln0alNDhmOE47tjjQuk7orz4wothlL+W3/zOZSzhKX7aFZ7VeU5yaWrwMHlplhmv5mb7KDP66QPcPG8E/7XXFpRHH3s8Z30N1hiQsm5a0Y3K5+BI0NvpXZXeB7MsXKMv2UV2GjAJzggYdXZuPyPH7GcYJfYP6MCjZrP+7O/YsX1vWfqGuzpWlGVvrCtrV28uDz/4ZHn2mefL9m27Q57au3B8yvBPf/rT5bOf+VT5wK+9LwyQK8vlV1xYLrjwzHLW2SeXY46dXo4+ZnqZOm183rUxZcrh4ccHrWeEjDgx5OuZuUH7Pe9+V3n3u95VzjrjzKT70ijzPXffWx64/8HyysuvloWvvZGDPR/8tQ8HD/SVefPmBm6v5gzthPEjysknHlOOPGJaGTvaqYkuoYz+KBT8ffuGlY2bd5dd+0eW9WFYLV2xrqxas6ms27it7I5mvW3XvrJz74EyevzEMiwMh74wRqLBluDsciDaSHBnGAnB00Fz/MjjN7RNw17fFjyZ8rbXPmo7M/AQdaqfCHyzvURCsqGmI6eDbyPcbJT2xfDfE3wcwqSMjr5spBn8eI6fMKm8GWURrlxr1qzLkzOd1Gh2zbJJiGmP6t8AWRqlUQ685bAVR8U78GR3yAnHvzNuLcfOfZU2+2irwRMGhMBShLp0Vz8T8jVwdIJjlf3hIw6v/4h/ERZlSg7SLpXP//iqGtMD9NL3VTnktyBh6FZdAutB60GMbxGUrv8Jjr/MX3r5cj04+ejFjveMAwdlzDLUMAi0vAdwqN/UY8b5P+EGwzwUvBY8OH5zg9MNBafB7/rm4ld7qY/ON06+Led87/nm2rvnW+AOgtN13W/ddIPD27P1T/q/JudbXN/37HUEvUHyYeX0008t1157dbnm2qvSGKFf5AwfeRatNg2RPvrAnv7vASXaaL0cFR+ATbdt8DOvgSL3nPxr2iE+Zhpe+gYjcY0+k24jLwNnSd0ANTh+c+29fe/65gaHDf7NDX7v/u464X2f+tSnbkZkSrfZikcfeyw3vEeyPImLQLMsa/78+Tm6Z3kXZUhjVkHSSW9U7uqrr87O02+dGcJquE6Osq/EqU0NId89XbpkxN4swBmhRDrxI1BLuDouszcXXFhvb89NORRmCnHATYUk8Dj55FNytsCoERIa/RSnKjEVT/mlIhHpdLxNUFP2LJEy1bxq5aq8d+W8c8/LmQnC00huLrMJwX1UGCNuSN/iJK6zz044mAhcCjPjYu3aNeXll1/OPS9mT4w8EcA2NT0WtNVht30nFHNr+xgbcLE3h0DmjISn8hHMg5Eo9wwZx8fB3VS3mSflpKSrH/tHxHUsrFEnCien/Dp1iohpcR3RmWeelXW4ZMnCYpPptOnTs77VLcUYy+g02pQio4TSos7GhwGmIZhdyl4xnKn4+JTKa4649uKKhz5NwdT4HOFLEGsQcKs8kVXTHx/NGSjwMUPSjsl1usvuUITRj0LlrhDrsCnxRtPQzWia3zt2bAtFbHreuO8ugp/efXcoEFNzw6WLLb///Vu0gvKZUF7y3pugvbWfcDE66vvv/96/Dl4Ingw+2rF9S/nHf/i7UEbmlc986pNlxvQpKYwYZwwsuO8PXCmp8EaDLEv4rsGcdImy6jhTsc4y1uUbSadUKCjN9ab+NIyDXo22YOBn9JMGDT2TevGt0bTlxWuTLX/13mDIo/+EjoAhXDxxGuwmjJXBd3wpjtkgo/sp4Fr7Ciev5MPwcAerqxhl+cP5TWFp+Wj38bHGCxqA23U5KhzfweK8U3LgRRZwlGDt1jdwKNeML0/shX7SwwkaOYWdeXOVVn7DqeGlrNIoI9fK0eghjbjKKk7Dp+Jbl3CRa/YYuIeJgsZI2bBhXXnPe95RLr/s4lCIJ+UN7k5BnD5tWsLJNjvCMc978lJQM0B4xqyoEwMp/pZvMVbg1zoyuMHFRbJnnHFGylcyycCRb2QrnAP5aBc7c9mmJakGO1JZDPgME/LGwAy54mlzN8PG4JL4BqN+/tRTuUcrlxv1OTzBiLy6q7RAH+Uni4wEog2e66dnyNU0lAIvxqY245tBDLKbfDcbtDuU9INvjigb1m8POr1c5r34elmyaEXUWF8YIuNDZp9f3vnOd+Y9AF/64hfybiyzpSNHmZkJY+eAU9EsDbVXYnP6ESPUnTp0r0bwfMiNPbt3RHkcgx5KRuBQQqGw7++E447PwzWuvOLKct555+XJZcuXrcwLDseOCfo5YCBo/saSRWXFsiXl7LNOLqeceFwZG/LJnhNtYfTow8qIUWPL9p37y0aXI+46UNZu3FHeWL62rN2wuew/GP3VsOgTho0oO/eE/AxDLZgowkuh0ti8bnP6mxQZTcV/8Zqyssev6KifVMfapvupyBbVTaZ4167qXUn2RdVll9oIiAwRyjo+UYf62ayX6OfMxjiByyAiiWGg8GAYJREl4Nf8zY4wrMVhKL+xJIytVWvzfp7WP2/etCWX/pFtu8PwGD9ubPK8dvZ8GNGWeR191DFhrBwWtAslLtKM1AeFEjVyZPTl9oWGwTos5O5weFHmwwcmUQKecq9u5UbJqgp/9lWUxPgzMJYDEhEapEn6+A+/4jnljkzqh/yWpH6r91/HqY/g5EiSNROuRXhrxGx7NUIuQwYo8YunPi/lTg8XcT15Tr3wb+daukO5BiteKq69uIPT9McbCv/Os+sOFdb1Xdco1f8YIn39GLUa+DRaDOBW3dDpumUYiPMLOAwKb2naU3vRp7V+Uzztqw2wkLV0OQOl5JcVPXWWw8B+PSCGkw4c7VJ9S6cuzXzXPrbmr/7JYWEtv0jd/+RbsXooZ7zmxatGeX1mWMQhe+Hlt76iDfLlYH0vPqdMzcGvfRvsuf78evG47vdf5b259rvv05/+9M2IptOGzMOPPJzLsM44/YzsOLNTjcIYuXvooYdzX0kuFwrlmkCj6OpUngxl3tKkSRMn5eisU6YoUUb/jErYd/Ke97wniUH4yFNBLIe65ZZbcmN75hswopzZDHynQM4OY4CyWTdx1xFPlYuYbps3isfqwwAqVGXKuymFiiq+Bk8QetfJwpVR0AQBo8I+A7i4LZxDE/jChTcbYs02vGBJoaSEgum7ZUL2IcDN/gVMkFNlUV50e+rnT9WL/6KTchpXw8dsypo1a9IIcJkk5Z2AlzcGhodvDBgGnvwp5o729E1aNJ0yaXIyn05BwzGKCb4G4AQq9Le3wnS9TeDbtm0ur776SpZV+Z2wAl52ZPEHhjRoWevOaJfbhbf21yNa16UZQaMoay6jC7q2xmrGCsPlKEDQrG2Q9VvHJj/0B4NLOBEz4UdnpNx1JOlAzkAYXUuDC13CCMiOINKhcSo08Se+Bukp/4svvjBp506ebdFZuvTxiccfL+9973vTC2c0U7Z0XLfc8r2cEbvxxvckf1BY7r/np7l06/prrw4D9YhQ3NxSDd+S9JJXM86Ut9WbNmDzNeUBc9flRbUxM7DwNtriW0oaBQa90ZoRKf8m2NCJEwedWkNWbs53703pk7+8/PaURpwWhsb4xbu44CX9w7f46rHWX/0uPu+36WZh0ourDGCmMRD58/IDgzFTeaXtvQi+z8MHKp65rCpLgX4VT0a9vPAxISqPlCmRn3yNxjKyxc3lX9FRNL5vMMTxlBbdtC3vnItFfeOUty5lGSgvn3hEGGOH0QN2o1crtzjaGa88ykG5aXhIT3mnCGrr60PRX7V6RTnh+CPLMTY7z5qRAxJOvDPT9uijj4XhbPnU3hyBdmmpd4rehg31tCd8BH6j88qVK1OeoDG8Gk7atYEQ/O/ADrLCElXtgnLGuCQP0VUdoYM4fr+xZGngY19TCeV/XOJBfphZPefsc0OGTg5Fcm6ZM8ex8pujPwhlOAyUHETCz0kJdA3+jXZFVjo5y50seWR20MgoPRpW4zF4PnC26dqm6XXrNgVu20PRX1Mef+ypkJ/PR5+xNgz30ZG/kwKvzzZ64/veG4bI5TmA4K6IAwcCzl7LyYgJsiz4nxIb+QapcjDD3RoHQobuCRkdtR0wKfiBbvCQcEbJiKg7QTarpwEV75NCab7skovLDe98d5k6dXZZt35zeXHu3Lzc1f6R0JtzudboAGb5ERJMmDglDI0wQjZsK6vDv7JgWVm6en3ZvS94PhT6UaPHarx5R0cwehmJh4MeDAGyQf2aCTejZSaeTDA7bO8KOVcVmDfTMKLUuzfGUmfKuuWvkCA3866tyEfbQ3Pty0gumd5mrd3DgHfMyjnWXr/bNsSqq1zNEOViDFteDV+8iOfIYGnxoJO1Jk+ZEO9jgt+3Bp02BO9uzHacBzhEPKeXmXUeHzKQwavdOWnSTN9Rs45M3WJU5Gtj/Lix4o0pE6PfGh51tzfwGx51OipgjABHWUJOm0EfE3zmVLdhUd9GqYleI9kHwgA1sn1APUWZ7G0il1OeBAMof9JC2+jxJY//qXZ0nmCDYJHeYJs6Cpz5pkd4Ntmvj0oYEa5sXMrVKFeLm8ADurwTJ3EzZo3bdX53wxpMbnBcrvt9sPOt4jIg81v8odIJOxS8ob51fw+VLtP03gdeBuJ6omErVTNKuEwbHs7NtTI018oz2HPd90bTzCuewqVVD55kKNd++177hbq02DJbbbTmPSz78zHRnoVpB57CyH2DN5bnW5pPdzaA0PLSR1R9j7wcWJWQ+AS/NJx5+dR3mFWcm1efGdorl3amDPoGruHEZdQavT8+l3Ai7+7voXzDj2txmxMurBu/ufY+1Le+z3/+8zdLSInQERlx1+HYeG4dcF3yMSxPp7LR+5xzz02C+ZaCMBqnZUdOmDKCNHnK5CxwFC+VCYq4vR0PPvhQuf766/IbmJBQIHsr7MOwf4Si3ZZ4sTatkbbu1KZOsBLhIDAjR6NvIzlttGd0b+ZBxaoo5TIT4kl4CIezG4z/7u/+tpx1xhk5Q0KR8c1shk75tttuy+Nh8zjigMewgDd85aNjp/S7fdNUWFPSCGudrtkSy84sdVNOaXW2FAG30e+ITp23EZUC5UlxMBI5Nzo3a5qdmGPTKXwoDEYXOXm4oHHWrCOikxqVigbjhGWdTBH/4NjiO6kKHZVPXgw4a4adrOKyPqP8ZlWcZNaMUMqXUS1wCMlgmcyDMqfDUrfqQIeF3lhR+cVD32TmqEP1CIbfTdAmk8azjo5WZoSb9PkNc8ZTUfK0k/DypSBlR5q8y5I3qlTjanTyyU5OPjWj+Ge9J+W4Hl3KoDTq+ZMf/6Q8+MADietX/9VXU2A4iOD9H3h/CoZFYZQyUj70oV/PvSRmdrZs3lj+/M/+NODuLxdfdH7AcXnb1sQvcenh4Lc2gW/wFUWbIkwooIfyCVPeXCNttDLCdOro1+ihPRoRp4CA29/JhWvPujyQ8lnpm/weMGtdaWMEMyOiKssVzypowNMJNmNJmDjyxyfqDB7y8u7Z6qi9qxe8IIyDZ8NfHLQESxgYni09/OAQyfMb75vRS98o23hVGl5daeveKUTiipeGSNCTDKjL4dC4jsQLN3hCyRXe8m74cPi88kyd7WiGsbiNpmBVfNHXiWS1fMqrrMIbjTiw2mirumh0odTBUfy9YUyvXbMq5NuUUGyd9GbWsSrtJxx/fN7Po+4WL1qc9TIyOjF3IqW8CtjkmRkXNMYH6Nx4MPMPfD2Fw9G7Y9ctO3VEuFkTnOvEOksJ0FdnZbZcXPJobxgG5IsyG9l29LqaZlhFpJDtboWflaPaju91gIelYzNnzEy5qzx4j4uaz9/KxNdR7DdT4YWHNuIYZBuobWDfuXNf9AubcuP6M0+/EHJzYRhpm4JXR5d33/De8uUvfbW8I/qT446bFXSxp4diuTf7gH37dqVsQ/uU+1FfDC9Hr69eZf/Ja+W5Z+akf/3V19PwMnNqH8+u7WGkBi/lbGVgpm3a0I6OedlY/HayniWb8TVoenq55NLLo9yzQ4b8rKxft6acduopZbJ+L8pjk/xhh02IdKPK4qWryqsLl5a1m7aVncqZJ2sFHUJxtqQj20vObozLGQ53Ltl7YVZDW8mBouAd3gi7cKKQrE2aBjRGATmIn8itXaGIONUnIiVv+AZOPUzF7NGwsjsHOOxbcuJP3ecmv9ZnwgXfGGBSny5tJEccxavdoZe8s34DAF6qR7DPTkWMcaUf0Z7JG8cE4+Gjw1A+EAaEOrP/BT8fdfQx0V4dOLA+5OxFOTuycvmycu9Pf1Ief/TBsnTxovLyvOfLQw/eW3722CPl5RdfLOtDf3DxLuMmRH32EXiBwWN/H2PYUpl9+5WXwhd49zl6O4yawBwnRnVn+chT9cyRj9qqj/kMp/ci8ziDa+qh9lOeTWnNz0lDv2tYL7Dn/ObVXUSMONUgUn/ehWvDQ7mWlmt4dV373uJ0XTd++6rOBscfCi43FMxfxR0qXX9o53M3bn0PegQ+Q2NUceXF9cRbg8Oaa7B/MY8BN/ib9Fm/0XZaXXrqo8aPm1gefeSxvBbDQSD2DD7zzHN5oJCLvO+794Fy/30PlB/dfmf5zre/V779re+UW265tXz3u7eUb37zW+Uf//s/pr7pIJHLL78iebDlo73WPiXqpp9Anu1d+eDY+9lz7ad6BUtfTb6CpW3ShYRLmGkHpW+ulb3rBtOquUOFc4O/DYY52OXyLQRYtGhR+cM//MOyYeOmMm3qtHLuueelde+bkTEFmTdvXs5kEJ7CjaCNC6HDYHEK1pVXXZmzGtYgMxh08IQYhfKJJyvRna4hPURTcEbHcdbZZ+UG+6OOPrrMmDkj89V557R/VAwDBWHrKAYBUUcvdRTKl/mEsAMT4SlLnk6fchqN0SPphNVNd2PKD2/9YRoW5513biqEcNIBW8LgadTx7LPPzsr0Tf5goAMDwKWPZnYotCqaEKmdP8NhXHniiScDv7E5eySf1SE4CUGdvY3/NlKaMamw9+XMg1kXM0qjktnHZcfOuy/ARX9wsveB0WPIzgEAjvNUbrilBRzwmoJCefLNTAMlV1myYwr4lLXcVJWdzLhQMCbnUaRG/BzpqBGsXbc2GYjS0/aFEA0UOYohpRkMSlOOWBOiUR9w0RHJi4GDPsJUVjJk1ll0Zj2hDxbc4CpNxgt6qu9UnAM240JnU0eSquD3rc5O1BELPkeesg1gfPthKPQHsoOW1oV13JJQ9tD4+ne8I49Btkzw8isuz7J981vfyvr+jd/4ZJkY/KoO7r3HkX9mSa6KOj01FAIjbHVErdG/eXyWNEmFFT3q7J2yKW8bqdcBqS8eDGjLS1oKgWU1YPnWbcjepa/GWBtdC5rEN15Ym6FqbUye8sH76OI3h16UePmAC0883srR+J7zHS7tHRxtUZj6FE+4cnNgNdyzfL33ajDU/CgpLR/pKKlVoa6zLjWfylPNGPHMNNFuA3KNG3zGiV7zqTjms5e+lqPi38pk9LnhrZ6kRX/wWxzvXCpfqaBUA0w7Y/hIg/5cy4dxJVxa7UbbR6NULuObMi5evDDKvCMMkGNSKTLgoL4spzRAYpDmhOBXij6c1q9bH+3Mhvi6lBN/7AvjZmsYx8InTzYyPTlH3xg3eIAyLr9ckkOJDO8+JXc9WSpGOSV33HdiOQJZajaIwSEPg0+O5HWJo3Js3LQx26py2ZgeVMv+4pRTTs3lYpaVokXWT9STPVbJT0H2SiMKeNAplEXLLC13VEOjclO/+1/2lS1bdoVBsrksXLCszJv7Wij3e8LwmFE++IEPlS998ct50o0DAg4byxDZFriOClyiDRUji2YmdwYMR/0uDjn/o3LXXXeX737nB+W73/5Buf3WH+celFdeWlhWLV9f5r34cnnmqefKY488GYrvA+WBex8szz/3Qlm7el30KfvLdBcdRjvasH590tNMqNnNSZMm5JLQ3WG4mW1zYAgFmAFEoZ4bcA8fF3Ux0hLccWXz1l3ljeWryrpNW8re4Jm+qJ/hIepGj3gzlOm+MuHwsWXShMPCEBkb+VDyGSGOSY5I2kvQ0gyOL8PxtbYQxqI2ggcrr9e2SErvD0NT+vgZxrEBkmgzAQcvkJkhYKNOoj7i+2HBx4dHn5V8m2lqew6IaSThdYYMGaxe2/JdssqeIN/z4seQL5R/e0GS5+CIDyJfPIC/p06bFn3GyFxSCN7ObVs11Dw5bHUYhjbqO3THUmdLDn902w/L7T/8ftTTnLJ6ZSh9zz9bHn34/vLqy/PK/Pg+f97c8vTPnog6/Hl54L57y0MPPVBemvtC1MHqwCuoiO+jmJb4jh6pz4kCBz1CRPaMPDOAZp4YLrsDXzOZdZaqtVm8W2dpaz/IRS3ktwCS+Ge7D3pWg7vWQdJRmkxbw9E7Hz2v3uKR37WPKo8jddAtZYdIPZdwe7/bUxwwuq6b5u1ci0V5/VXdrwp7sDtUuv7QQZ+75VQ8PK6sLYwbXO7maluo34bKtwu76/zu+hbWnt1wdW/w5K//6m/Lf/x//Kfyw9tuL3fffU958MGHyxOP/6w8FzLkqZ8/Gzz8asixJWXp0pUh09bn4RtbtmwvWza7yHZrtI19oU+ckXL2umuvrTOX0T67fVDNs+Fa3wUlPpgzeC3/tTLn//UpPf2bh7O+o+nf/dTrJciwgJFwZdALG8o31/3d/d58g8d166W5Ftb1fV/5ylfSKDGj8cor83ON9fnnX5AdDAWNQNEYjbZT0tesXVu+973v5YyGAlIGnPTy0EMPpYInXeu0EAFCFO2fuovkogujoz0mxG1VLChejlEE2y2ybpato4v7ovEb7akj6ChO0dJ4sqLiGSinIpyCILzOQL4EszgUNoLvj77+9TQcGBAMHR2Ms9IJ5Tt+9KMMd640GhBCZiaUgfVK6WBEqES4EL7KZImPvR1mGI4+5ugquKMzbyPU1tSK/+yzz6aRAw46WIcs7UshSM2+mI0x2xDVl4YGvN2d4XQeo0RmSBh80mKqzdHR6jRIUqeOXX75ZdFB2jy5Nz08q9JZBS466RzsgeHqcaSWkkQHETRnFFACGX3XXntd1MOE3KD4zDPP5gECa1avDuVlSv/IEdwZOoSnTgatmjKYBmzmFx1ePBkrykvIVj4IhTu+6cjMLrWlOJ51ZLsK4GwwEabOsxOI9+wMoxzqjmJQ00U2EYthZEaiMTQats43ApIfHCcMIoXPSLMlQ05SM7K7PAy9JWG42kz8rne9K5SuTeUv/uIvylf/1b/KmRVlX71qZfmTP/56mT5tSrnhhuvCEI9yRR0w9vCEcqE/BzceHfCxMim/MPgJ98xOKMLQI8sT8cDyxPPe0UK9NxitPXE1rHZ2YEqTtA9HUeni4NnaI7gcHDgjmW1trHQ8B548pG/4Nzy8c9mJapfxu4WD09IKk15e3nnhrZ4SBg01XI0Xyn7kX9tZ0KKXTy1XlDPSSK/dVxgEHjWtjs5ywvBNK5/BkYjUjx8HRnvPAZAePhWnSl9OnBYXfPXBtyVTwuXVHDgtX+0Kn2v78kATMHxPmBHm1KstWzbmiLJBgwhO/mZQQM8sp/SW6JAV559/XsAYkbcAk5snnnRiHppBUbLvwywHmQEv7ZPscMu738rvt8Enxg5ZTg6aBXlp3rzy0ksvJ17adJ2BYaz1pXziDSbpI6KEOXKe/Bl4usPDQRoUTl5bTVkU37RR5XUICHkLB+1SR4p3Ul5GB6yO9u47EHLKcbS7yvz5i8vTTz1f5s57NRTmCeUjH/5Y+fSnPp3tUR9siY5lPH19lhJFPQyjZDNk38zDAx568IHy93//d+WW73035Oni7AfI8fe8693lC5//fPnc5z4XBs4Hy/XXXVd+/dd+vdz43pvKe959Y7n4wotzlcDmjZtyNvz+++9P2ujn7A9UL7x6avddWYbH8JowcXwuOXL0/ZSpMwKPRRGJwSDOljzK1zG+lmONCKWcYj6i72AeETxxwtg6ym9UX++YRkO0mSBgv3La43H8YNCKMo3X9wU9yZ/Ku8H78SH3UMRvT7TGM2ZV8pb3nvxMXo18yCB1ju8YMdl2QYr0jFUDJ5Qkdeq7+tUHkbEjo43qc+NH9juWk1F1yCQDIOLIl9Jvj9+unS4E3ZEDRGCps30GywK2u0/ceeJEMWo6g3JT0Hbm9OnlqNlHlBkhe10+2Rd1PexgGIvTJpZjj5pVZh8xs0ybMjUNCQbRxg3rc1/Pc88+Ux555KHy858/WZYuWVz2hOE4MfjWsr29e8yQhI4Q/AlH/cP+fQ5dMFMRbVV/EUTIfTeBq/rmlIuugXa1Tgyq1P2RXC9ahtdn5RG+F9DvtLV8CqzRK1/1h9c4TZ68nWuwuEO9c78Aq/e75fWr5DcY5q/qDpWuP3TQ5xbfs/VPcPO7C2vw765r31qZWryh4re4Q33jWjg8alvDD315cMlpp56RusONN76vfPhDHynvu/Gm8t733JjPi0KmXHzxJXmkuJnugBRtiV4wPOXqpz79yfI//U//Y/n1X/9QytSEHejSvcnw9lu66jzbe3yI1/xci5iufcVLdF56rUEr8MgyZUmatLK2BEO4Q9FlqLCh3C+LMxS/9YWAvhnSU6JhO9L2yiuvygvkKPI2O3IISGkQ784778rOTyUQkoyLRYsXlflhmFx62aXZ4Wm8MqN4E3g2ulM2jOxPnzE9O2tOB2e0z4iTDa8EblNeWI7QRchUAKJwKkghxUthGcxqE6Ry1Qqt66gp5IjPMPnxXT8u68KQuujCiyJeXXPLmLBJ3FKpF+Y8nyNvhK5OlfN0WeTtt9+eS9L8hgdHQZIXPB56+MG8yVtHa8M+GlEkbEI10kmxl1ZnHlWYRhilxtIrS+Eo+UaO6k3O9eKxrdu2ljfCMLnuumsjt3ryFaYx26J8vEvQ5syZk52D028orm2DKuXdBnWdh/oRpxpbY/sFJIav9bOjbN66NY2R6TNnpjHkGMyjjzo6l3fZyPraa6+lMkP5tH+F4ZidiI4pYKA315RI+OnY1JU4NVzp1V90QvGtnxGDhqnkRRmrxW+td1X4GjOjt9FcaeEuXHo8JI9UWCPMXxP+votXFZ/eTFfQxRrOpHMo4ldecXnuIVkZvHz/A/cnv+Pp+a/Ozz07//5/+PdpzOmYf3zXHeXhhx/ISxKPjo4wuqXgo8pvcEAP/CNPuKOJd/jgG/g0w6Apt77DRSeXMKKMLX3WUeDut3C/KRa+ZdkjvjyyvEEmsIX77dm8tK1+4MdzFX5tZ4xpQp+TH4eP1WGD23Bq6biKa8AI31zL37eEHekart5534RxsqMUSSOMkDfKX+NVPgWzGjlBj17+6M15p8BUQ6TSEUHA8d7yoXg3RwakchFxEnavjLXMdQBGHcEBfHlzaGFWx1MZmjwUv4W1/DyTJyKO/BhTNZ6lkjsyv0Yrl3xaomeZap7oZyYh24KlZ/VIcfxC8UWb2SE77Fszy/H0s0/nEk9GglkN+DJKqqx4M5VxDh+QSWaAvcsnyxg42TdFZpMzDiuxjNY3MtY9SwYs1DHZ5GAJs8CW3DIo4GdWPNusDd1hLFjaowyMeW1UPIM0FLdKz0pj7TXr5WDQ7eDwUCa3lhUr10Vfsb48+cQzZfuOPeWaq68rv//7f1Auu/TSyN9Fr/bnDSuTJynv+OAdivX+sp3MXPJG+eEPby1//7d/G+13TijCY8p73nND+b3f+53yiY9/qLz//e8u55x7WhgP0ceM2F9MzBw+wd4XG7MPy/Y/e9as7Pve8553l1NOOSnk88Q8Tesnd/8kZOHSHKwiy9MiiHqx/EnZx46xuT/aeMgDd3ecefY5QY8x5YGHHgn5uqOs27Ap5az6GzfehbujwxA5rEwOP26sgy2CGgFPeoMUKT9VHJ6KrOyvochop8EyGe6Br1yKqF0wktQBA5UigofAzNH/SOQ9/mUacqe27bpESyYOCfFdenKt1tfw7EtSbpNv8d1TXIOA+l88RD7jbQq6ejebRLnfGwaH2Ql7QqZOmhAK3DHliBlTy2FhkNn3szv6YX1QHie8a3cZE3UwNvrLTcG3aXSfeELy25rVK8vK5W+UsaP7yllnnlrOPOPkcsZpJ5Vjjj4qDJaj0uC0KZ7hOHv2rFz6ODP0jDSyAlcnoT32yMPl4Qfvj/7+2bJ+zZoy2gxeyFQ9hgEme4EcdmCGidFriZx9RbUpkqdVTqhnxhwdIysnwiutq0dT8SXD4zUs0mSNggOGKAPvSfeAQRbWth+uE+/tHDnS8uaHcoNhdPPN56B03fiDQR4qj1/mDpWOXufboUoJlzpL0qFXB9ZguH43z721LDVs8JNraZpvrtG3OXK1wfQgy047LXjyTJdjn548a+DdUln+ggvOz8EkcsUpnx/96Ef7r74wEP3EE4+nzndh6Kdg6+fAzT5kt/7bIOJA/vV94DfO6r30u/6v4EQ71z6F5oBGyOukafjsg0TqgO/S61dxvyx+l3Zv57pwcqM7ZCE4JxR0I+XXX399EkWnQZExwmIfxl//9V/nNL+RJp0ZZZbxYBTPzInRN/FNS+mAEACco445Ok/0sjSrdeAqhQDTuVtrKo9cutGrGEu3fKsKSm20GLgJAE/Lo4y0Ujjll3BDGHpq4NIeMWNmHsXL+Dnj9NOjTPtydH1yKNfWtN533/1JEJvLmyICNx21KWSd+cUXX5xhOgteuewDufeee8pRRx8Z6Sw72JmjRU0xUE6GjU3xlmqhMdoxWoxu2r/DuHOpn3L5Do5jMi05Y1CZ1jMLIw066txrx+Oo1R1pmFg6sWnT5jRItm7eEvS3wbMu12nyrTEixb+OqtnIurrsCJzd3Gs9LyNEI+CNlKrfY6ITzsYTcZ1OZQmaS9Xwig42OzSMr1PrdXI4HK7qMRktcFAXjEj12hw6pe8p262BUNJbPUAfrNrpVeHPBbmyLBqc+q/CnIJdFU3fxUVPWRrdhEju0wgDTqfNQBkd/HPSKaeE4fV68qz7ZSxDtJTA6AaD0jKQP//zP4uO7ujg8XNTKQqwmZf8Gz1TiQ4BAo8qQKvAgg/fXOXdgY5E3YOlfByaKXMbMW/tJWcKI12Ll/SJcuJHYeq4tTeea+9gisN38UEHLpXEANZgNfz8Vv+tfrppfWcoYQBp/IYT5wkXz5amfYOP+Mkbfodi076DgQfEwQcUXgoXPNSfFOKoR+kr3tUYEV4dPKrxxqkLdZQO/F545hXvKZTDVbwq/w78rgMl8PNeTwprBzvUGRYzh74zPnPmKMLRq+2NwUM20OI38hRcCr6yge1YXeVzKAbjgvJtSdPGTU7SC6UueAAvg0cOoPfEUJZnzJxeTjjhuLJl6+Y0JgweWL6lQ6zGuAGBqmDCz6CE+tJG66WKLjmsy43w32mnnZ7HmMOZ/HHYB7xz6We0v0qv4KVQrsAkf9pggz1/8nIJWFAuB33IITKXvEUbVE26RFnNNFGyDSipWkf5mk147rl55YXnX4oq6Csf/shHy+c+/7mg9eiAuz3KvjneR5Xp0yeHAmqASJ0fLI9Ge/3GP/5T+fZ3vpOHV1x//TvKl7/8lfLhD3+4XBJy2yyN0XHKpmVFBilCNY+6tG9rZ14oiKaW9dgjtnXrppBd+8rkKZPKqaefWi67/NKsp2eefTZXBMwI49EyY7yHxzeHcUj2ap8TJk1O5TooXvYcCINzybKydPnygF9yudyMUMjToJo4vowfyygMTIIGbkJ3azr22x/p3AfiLpDdPe+CxJ1kV9SV29udgJWnYEW+IfwifR3U0H/mcrxQptUX2ZJ9QfAcvsv+PL61PUHa9t7ANz5mm1KnlHh87ckAMYjn2Hr1R4Yrs35OXap7cqrN7CR/xDt5zHDZFrzpJLM9UX/7HToQCnyx7ydoNWmCSz3dizK27NNGwy9dvqLsCr4wmwRHebnc1mb90087uZx79umBQxhaux3mYGb0zcB5d1kSBunCRQuz3PhLO9HHmzWxt+iI0DvqZY3DyppVK8urL79cfv7k4+XB++8rixa8HnSwBHFy0KvOfIyNNmc/TxQmy639tdkQvIKWZGeQPuGr+yrrInaIE/RD/9pm0KVHG88GpRfOZR9GboRHux6Q/N7gDHYtvOuHci2P5rq/pcg8vB8i/eDgQ8X7Ze6Q8DP3LPGQLmkdz8Q7YLSyNt8tT3tveb2lrL0wrqXtuqF+82RnN37SqxPXgA2dbOfOkHkhr+01047s1WVYkykuQiQbt23bEmndAn9kGCHnl3e+8x2pI952++0pI13zgH9RA+/Lu5tfFw/Ot8ZRGYxE+Sucssc/7ZgzKVD7KAN5PVjg99JzjV7t2c2La/n/Mt+N22B13aHgN9f3m7/5mzfriCy/smRp8pQpeca7KfW6N8TGmxF5upYLulh673jHO7KA0gXoFFBGkDAQJcA36XWMOd2dDa0qUCjVRmwJNISnNBglimJk5wYmxI1oi0v5Fd4aNmOGEJYXw0SYvAkUo4SEKOUTfoSLC/RM47NaCVYVAzfrtcF32sdZZ56ZhopvbqE1emlkzDItRwHbfwCefMAkpF4PuJRWFrEOAE4IbYTSqKSlTy++8ELOOKGJ75ZZNEa3rO2oo44sp5xycgjZMWX1qlWZh7wpGpQH+DA6MDmjxFHDkyZPzKeNVQwbe0FsmFYWtDBSJZ380Bz9NRSb7Q9Go5C3zg2dbWDdFEaUU30oTjpYHYL9EoS80UIzXJ7OoEdLHT3lR15gVUGKyapBwamrZsil0aAxqKcoX6aJ3+K28EyjU46O0y8CPttZfKsNK5TQ6MVtWrc0pCpedZ10Jg/f+IxBlsCMTsWTwSgv0eCknJQiRvX48KdH3TuIYdWq1eXhRx4tK+P5kY98JOn9QHRcDzxwX3nXu95ZpgTdKTNGx8xIKUNVgJW9lsmztQM0UCfCeLTwWx37pnzoruMnhOAmbatHceBd21lvZCPCPeXFWWrgbH+Fw4NoRXlO2gWspF2k8Rvv53K7iOubsEazinM1EODh2fLxhH/FqRohLS5gfntPGvfwa3zQyt7St3y8R1B2xMpe49clWr7rqCmD7XfSL+lgaZSZE/CizEF/xkTFpTp8WOHXOBkvvrc4vglLvHt1Vl3FEf3Jhxqv/k55Y2Q48EQTaVs9wZ+h0fLwnaLoG1oiNGUQDD+STjXDsvSN5SG39uVdS4F2wFIeRzcaRd6ZYRR8dQumDs7GZQq1UW03uUurrb722qs5IOKkLZfQkTkNf+/VmKqGCmMBL5Af+JLcdLjGaaedloaUGZNVq6s8orBS0hk1SOW3kTYzpxQyJ3g5dEN7SSMq4ig3usov+Um5o64cYcwosW9t1669ZcvmncWG9gUL3ijPPvt8GTvu8PLrHzKz8b6o75DnO7ZE2RxZPina34QyJuiDRs889VT5kz/+4/L9794aSmtfufE97ytf+53fy30n48aSz2RJtP0dIQP34SE8H/Ubzzfzqc5D/o0dUfYe2BV57YrwvSExDIzF86DZ9tE5m+1I+lNPPa3c/+CD5aEwgmYfeUzI4Kllw7qNZW/Ukc3o2tGbUVkjo896bdGictfdd5elK5aVA5FhsHI1SMIYGTNyWBk/Jup4dxha2v5hE8MAKWXb9t1l63a3pYdhEYaJo4FLX9Ap5PQeMjF46iCZF3Jlf9BeS9gbdeMUKHeKtP6uDpLUQQo4GTwysEXWuQhRm3I/CbmVfBvyf3IYU/piPK+unNDlG54jJ6Tx9M3zzcjPoAGDFX+pZ3Uv3eHjDysTLPfjo5+YPiVk5r7dZdP6tWVtyNUxIw6W2TOmlZHDq1yfOnNW2RNlGB/9C4Nu3UYnUu5MXnf6lwo7I4zDGVMnRXx7WpzY52SiPTnruDfqeOHiJcnDDpKhfFnSjBb0Bv2iPsJpZE5SmzxxQpkZ/eqbkbd7Y157fX5ZtHBBWRye4lgHNc0W70k4uIQjp5QZz2SfE3TA29pya/dV3lR6ZFjEb2HkJKcv5IVzuVmeT8MG/F7cTBO59eJxFU4N64YfyrX4h3INwlCwWtjgT79KvkO5Q6WrvbyXt4OrvEGbiAPOAG4D9B78zrU+qv3mut89B9Oo+60bl+uG8frnqLqQ6ztTVpEbjiC3jJR3ypt9ZsE64bRNK0xCHjmEIcIcGnRe6Fb33XtfDvrfdNNNyU94N9uyfryXf8sz3vI3vNP3+Mr/zSiOD1H4Gk5WgznQx1bX4CpDTTS0a/Ga68+351tf/na+ufbuOZD/W/MW3vfZz33uZp3E3SFELcGaPHVKufa663L2QkdFyGks9l5Y7nL2OWfnSFgzKHRUBCIBlZ2nxhjEgWx2WNHBiuuSNWGEVwq26OChAwmEs2GOA8taWjhnJx5Ig+O9EZhwJEDrsh6jyqMynovuVq5c0bscb3d2hKblzzj9tHLHHXdkHOuSMbh8KKY21T0YnQ0BZP9HjmxG5rxZiFdfnZ/LvIwiNkKiByG4afOmnK1w6eOEEPqUZJ3/ypWrcsmTU2jQQxz3BVAOHFVodJIR5wjJDRs3pPGhfJaZwc3yLDMTcDILdeSRs3IDK2NsW1jehK314EZXjRIZ5WfIZEcER2gGs9mDUvcMGI1zJ4FZkbox0tIYG1hdjIUvLM0wMkthV2fyAnNc0ANNjBCefvoZeS/B0mXLMp242eiifihI8sZk+MZyMiN3KcyDBhyaUZ6asFCXBDQlujUmNEqFP8KzKBGmrkUY1at7SnzUUM4qNQFvwzk+k5+4eJCnxEljGYp0iUvARP88QCFoY9TYUaz/8i/fzGUg733vjXm3ic2sf/anfxx0GFOuuOziyDHwDAVMxwU2JV/bqeWq+0eUSR7okEIry1/pgu919PDxVC+O59Qm0MTvKiQodQMzSNoVh+/8boaCzlGZm0KSYQEHHqkYx3tz8m/wWngqKOgYNFcG33lOPLwsnJOmeXUkv24+0nXz7OLSvDBPLn/764UxLNAQz3iSDxknYNb4dfBCWBQl8qrGoBHmJrzxdV3iUoWlhgD/fI/v8BMvMYi0DJ62p0V9ePctN9AHLGvK5SOu8lHqzSKSRxS/Wl91EKbSqrcmP4DUmZKaNzjgSQN+ztQFL9q3YQDkueeeTSPi+OOPy8EJBofjdyNFwmfwOAq2bjauHZ0RN3xFbkhz9NFH5dJL8F56aV7ZuGFDLkc66cR6gAh+hz/ZQpkzUzpl8mQETFqnIR85ap+Ww+Q+l4D91FM/LytWMJwYanvz9DqKLlykS+U222TdVP9m0AAP82CaUZBH/Av6mimpe0g2btoSfOco8zBIXn+jvPbqwpCDM8pv/eZvlquvviqX/RyIDtwSrdGjbaS2j6ukzPyXf/qX8s//9M9h0GwtH/jAB8tv/dZv5R0l9oWRu+rAkZxmjjmHeuTFk3nq4c6QofEeiq9lw9t3bo13S193pEHnwBFykEFYR9zjPdoX2h1/wgnlhRfnpT/jzLNTmczlspHWLEnelh4F7Qt62Htplh2vkEETJ4xPubEn5Ko0uwPu3jCWNmzZFX572RR+244wQPYdKPEvDI43A7/gJ3wTPG6AsC9kDZ5lbNgQi/b4uQ5qjMy+zHHA+MV6dTxWDyvAn/W0TI4c0g8YaCNTyUz1GVVU27+XoLUZEYexyEPfa+/G9GnTI3x0yi2Kvpm9YMPk+WiBYQSEbNhvINH9MaPDMBlbJk8YV2bNnFbGhTE2ddLhuWRty+YNgVPI8SiTmRF7HA9zo3+UadfuUNpGjIo8DTLuyNHkrVu2JP7qjoHvhK7NW22O3xgG9OKsA6s8zPJl3xMyU/vU79ETyFjtm56h3RkIoBuoU3L0tfnzy2OPPlEeCV3AXWRGvdVXDohG2dyTwlM29wdf5hIvhFLwnhzLd0Hx53fznE9pkATdsm+KAGEO3uk/Rj4Sa+9NoWyycbBLGdbzGf9XdIPj9kPOzN+aj5g1D7/8V33Fp+t/NVfT/aKrhl64twFVaftWGN33RuPm2jflHZyv381zv0CTzjfPob63/HyzZNVAqYFaPIjPyA+y0qCGPpuBq81poxzdSr9AN5tw+MQwSBaWZ595ptz4vhtzFQ1Hfmq/eJgbwGsA74ZavFV+akRs4RGBbpD9evCxmW1hDVbWsd+eNUG/b9AOhNGvv8r+S9/aezbfVgQ0T/Z2f6NVo2F7dt2wkG3tL434+Ov77Be+cHNkVc4+91wckje33/T+9+doZFsWZdQCcO8UOYI20kYcCmZ0MqNCkOkktV6j0wEPr+U+gQjnKHCNSJBNwsSfgo0PYUQxpWQSkEbpdWh5IVLEE45QhArhOWqkTYEjyuZNzsUPoRHwscmKUJb/+I/+KNcgT540MQUPZ7/MjFD8f/SjO8rZZ0VnEgJvpBuEA55TZnS+t956azn1tNOyY1eJu6LTIiwI+bvuvKMcf9xxOTugTBQf68V1rgwOe0KMWEqHAkYBjYC7gJFhMi+MmjPDGJoWDCeuU3R0kown658JW4q/ThEzW8axddvmMu+lueW4447JmZSZM6ZFh7s+BPDr0bFuKxvWr0sGWLp0eVmR9xMwIKOziwZBgTHKSXlwag6lc3fUm5EyhtPECZMqDZVz7+5yMIhnSQgFUMNxGpURQjzghB1C3N0IUcNh1J0TOCwp9977QM7UaDw2wcLFEjAdwpwwqP7hH/6hXHH5Fdkp4geKpil1TnldWJlKYDAlIUzpsYGTcsMoTUEtcsBvo/3iZ8caaXbv2hNlqEaRew9Sicd/yW9VWKijZqgxHjx1CIwoeEtrdENe1iATLC8+/2L5za98NXloV3SAf/Nf/6qcefop5ewzTwu86nGSOt80gCLP/b09TWBz2kNTygieOvoVnU/ggUaUSJ5imJtOI53y1dQVd8KMIpvGYSh6OUId4eLoyMXBJ9pj0jXaVHNVGa+zAHCSJ+ND+xW3CQbfpG/CAy9oSzlgEF58ceQpjXBeWBpjkTbLGmE6W0RQDoJFvWS6+KZehRFm4lRFzkxTHc1N2PEJbvDI6fCAXw0Eylg12DJeYs61Wcm+NKzdJs7VWdreaUEBq1tWbZUiJ63BCN9yuWUPd3JIueBey1nSKLc8S3gav5FafXpXb2hAARS3nSJFNqZ8jHdyC5+oA7QZf9j4pIX7Ssg1a9p3hFK8bNmSNICPOfaoTEseqpudoaQ6apJS2eTsxFDqyFjK0bRpU5KOlGeK4qSJE/JS1wvOPz/TKz0lzYAJGqAJWjJyPeE3fXooi6E45uzLnp25zEinaSkYeeVYc8bGnDnP5YxsDvjEd+UfF+U5bGwoktEe0cL+DqcwGcc/eJCSq85LGgChfcar/iP47c1hIZd2heL3Ztm4flt54rGfJazPf/azeRriqDw1yTHIw/K2b35mKMMPP/hI+bM//S/lmWfmlHPPOb/8x5tvLpdcelEZM3Zk2bFrexg668vWrZtzCYXlb8pkCQVjEf3IR7fFcwxcija+HB58ZDZl754wokq0tRCIor0ZHTK+dDeLzfyzZs0uxx17Qq4acCGggboRIQ/M3GLv4VF3FA30GRFyZksYJeeec3bOluddBvHNnST73xxetu8OpXrH3rIlDI/dkQ9zdXi0P0o5htI3pewKjA4Gb+JR/Kc9jRkVxsKUacmrTs6KQiTPkzHkI9lT93zU0VaDW21ZVRCi31PcddHkTOUJA5AhSwNW8kvwrfxcYOjoW0aINMQsBd2siNHgOjsShvPE4M2cRQ6ZtGNr2RcGdEBJI2SivTTxnBxx7A2yh8OMVxrYOCXKN3Xq9MC3lNXubwk+efNgXxkTfLFjx54yLpQ3tNuzP2TfgaDtttAJen24/lJfZ2WCwTUGJfm6NfpY7XVCGNKj3Q8RfLotjJx1GzaW7dG2dobxM6LPxcnjy7FHH5t9kv55e9T1yujbGCjLli4uEw8/LGhHF+n54VFbBxk1Y6MlhpzqQ3NVVAf71FPKsqAl3tPn2HuDpinLwgsbGTStBomeNVyvjuOl/h+/uzKMTG5yubl+Od3xXPe9uaHCBsNr+bXwVBR76Wq8rk+UIzxfO3GqA6vJ7uba9xbXH9eV7lxL4/nW9PEfYvWyyUGPcOJ08/dUhvbewrmh8OG6ebXn4O/Kw3MGyrRPCNED1L16l0bdi+fdnST0D3vDhg838BfyPHhYOLnw6quv5cEa77rhXTlADW39exqv0T4G13HkHE9hFT+ymABKHRtugbo+g15AxhlQqXJhoNzcAH3ykbjrqxreaOudDOG7rh+U5wCJMl3XD6YZ1/AIbs5nLctAufo+96Uv3SwKwbotlDAGyCmnnpKFys4wfkugszQazlUiAd6Mlfq7Yog5KnLcLyAXBfeOeIiA6VPBEDnCNeJUGKNCKEngUcQImhzJD8Fr9GTq1Gnlv/3N36RAdaSmNGYa3AxvdMc9K9mgAgKFw9Su5VI6GBuNmhIkwnHHH5frhZdGB25fjHTwlLcRRhu+7Q1BF7iGJMz0vNkZe090UOhl2ZYlWvWW4zGptOikLK0w66Ejka+06OZ0HCM/4mIiihPDwozVsqVLw+BYkRupwHDEsROxhNsPA/nNYfzoCIWrCwZEMhLcQrhiRoYIpQHDHx4KD0OLEQS39Rs3JJ11KJRk72ZzrJW1UfBg4ErAM3pee3V+wBtRTg98bAJfFAbS888/W1auWJ5rrs043XvvvXnXzbXXXFvOOPOMZAk0U9ZUyHbWjb5NIcwTYiJSPfnFRkOj8Ghj5BpLmF0wza1OjGCHcha8iD8Ic+fRp8Je2S3jV8OgMr7Ommt8OOChFrAjH2UymnbC8SeW+a+8mg3w0ksuKQ9Fee7+yV3l/PPOLlOnhJEWSg4ctQXlUY+U7NoG6jI0eeNJTriy43WzCwxdSpD88HEupYr4hE/i08G5tTG+/ZaHp/rNthPv6tATPM+u65Zdmga/CZ4Ktwoe31r6RiMueakXX/7C5S1MmiYD8FkajOGyXYUDv+EpffN43/P/S9p/R216XIeBZ3XOOQd0owNyzoEgQACkQDCIUZRIMUuUKFEk7V1Lsmf+GMwcn7M+4zkrz3jtseQgSgwSwRxAEplEzhloNNA555wbjd77u/VWf0+/bNDWbn1d/TzvU+nWrVs3VJRXy9uT1x/Fr8tL6p1GDbaBAwXkp+0puDVM1TyV2cppgoFr9dEvco9SlCU940+6Fq4+MkvajN8UPU/5NiOKU1c0wAiv5QZNDA2449nyEj/hCHi1u4EXyiJFT39Uzv4D+8rWrVtyNPj6t1+fm9DxNzOgpvQtu5EP3rZ9e73fgTcbmbAGDesP+GYUksolHOEnynj+ueeDJz5e1q1bm7MvBgnMGDh97plnnk1eZXOw9OqCTxJi+rw6M8zmzpkbcIyLPNblrLFLX+fMjm9jKZiOmh6ZdTKbUWfLa91bG44Y7iLb46EcR5xQMo2EG+leunRZuefO+0Lpm1g++clPlssuuzT5jsEoAww2L49wUlXwzH/41j+Ur33t77JN/+SLf1q+8pWvhmw6lobI7j07y84wRBggZEQaIQwQ/AJvwEBgKvI1cu7PjEPOOkRbUSziNfDnnTGsvSI82otBpU3h3P67GTNnBS8+Wu67977sezNnTg+FeHieHEXB0N/JGMaxtrzgwgtz4Ep72cO2O3jyjl17wog6XA4E7o5F+cejD5otoGCDD//RR7QjPHo3e2cgzYmGde/i0BzkMTNGbug7je50Im/oEi6S5iIPnoGSPClpx+Wh9mdF1SMFL19PdU/aDXzrg2CBE0pO8teKsOiTLlHWT+rgoBUTbmh30pWldgwUe0js08hjeZ06Fu2Bv4Ov0fSwYSPCuBwT/SEMtb37owrDcOegyf05U2Xg0DI1gxQrV68tB0PBmxU06ETJqGnkNTQM+8k5y2fZtYNsZs+ZnTSNll3aaLBN26tjzqAcCRkZbcEQyUGDMWPK6aE35B03Qcc247sj5YFf3V82hozLY5ajPvG5TJs6MVd/DAkF02EJ4hsYSAUx8rbp3uBhyr1ee8BXwzT+QoYZnMgGSIeftvfKs/weaNdfd92wbtrf5JLme77ftRyEaZ98z/9P5eTRe+24Bkd/XVp53XK7mPkfdi155IOvKqeVdaoyTuWEq99bwdjcqfI5uX7CW5yT6yh/tK2OB6O/G+A1W3zkiNVDdcaOsfJ3f/d3ZcWK5eXDH/5QzlAbZBobRn6IjexrkVkfggZgEoSewJIDQ/HkxdBX8QV6qZmSGr/C2OqQ+eOLZGnEBW9LT19Trr7ud0ubpfvu6f/8cGonfns2emqu5hQeLD2v7CGf/8IXck+JkXECyf6IdpILRiRMhgSUbzL25H3vvjcnTvOt8p5ZYC8P8f32DhGW0FSlpi4zqUiqo1kcRircU2Nq4IcefLCsXLkiRwflZ3O2+E7NOuOMM9Nw0SiErHCNc//99+USBoxrbzB0AscI+YKFC/LukpkzZqRBU42SikxrrR0PeeHFF5fpM2amoHCcLFgXnD4/9xxgxvaOENzOtKeYGr0ZHXmbvneZopkQBpZ7CCyfsPzLjeYY69Sp0xIuQp2wgyc3zlPw1Vv72BxPUXFfCeX+lSWvhmANBSCE9qZNm7N+lAh4Q1BmiixXqGtjjcoMLYcinRG8nWGMrFu3JpmoGYppRpkC1mHBKEPdLtu3bipbNq0LprymrF65LPBxOOq1uaxbs6Js3rgumPSawOuwMtmsTMBjlsrs0Dlnn1O+8Id/mEv98vS2IAvti44IQiPPBIBZNusrSwnDp1AgQlBGuc7od7HVIGuOI/xou303hFiosEEvRgS0DKWScMW0K7F7b52qfh/ofKd6VgWgLrlxUZyRuo0bN5ef/fwX5aabb04Da2vU2dGhlimYkQFXM9pS2GTZVelvZXON/tGR9nOPTioOEd33SusBRzAFbZ3vkbb1Da4aPlXZaPnDo34prxa/OUpHxXPFQ1UMm7FUjQd5tT6NXnyTF+edb32dk66Fy094K4dLpSfg6c9fGs9WVsvHk+vGbfDx0XL1WdEYv+ChjhqbuVN2W4oiHcUC/nMGjAIQT4yWl05eyhKmvPpeeZb33APRC6/ltlmwaLPAvXLbjDFjUnvUOlW8e8JXhbQaK8L1T3gRJg8t6rsyqrLOwHHS3/g0thyBmgMioZjefvu384jepa8uzf1kbs2uI4KDo986Flz/HppKkWNMbdK25Iuig4+qA2MNLJZcmq3dtWtvGCHP5ZKnceMmlLPOPKfMO21+9KuhZf369SE0D0VfnpIDGXgb4Tk6lEQDGmZs8Ft3V1m+5mAISp79IS5PVJddu3ckLoeGIqre2gWcQwZbhsNIQN941ci82dtlrb+8/5dl5vRZ5XOf+2y5/vq3h1JvdrDOisoTz8Mz/+qv/l0YAfeWd7/7lvLVr/6zqNPZZdu2rRG2M+JHWWGIJA0GM+xvYzj3m4N7fT6Nk3hP2uu1G+UGh9E22spIJVpj0MA/Xma2TQeePHlqGnQGhCzdta/Jd0/Gxu69+4Kvjy7jJ0xKefHc8y9kPVwoaEmXPYfwCmbplIH+KBXtiafrn5ZhgR+8tW61P1d6r31UOD7uuzqRkYwNM1yMmawHeo04+qC24Z3ctT8MxKPRJe3NsHTM/hXPQxnu+Ub9jm8Hfg8GrvVDG8wZQ2b7zKDAndOEdkX99gZeArxA+PEyeeKk4NdDc2aF4h4gRH0Z/Pq+OgUvjLaOIsq+/YfKhk1bytYw6obEN/dncU58JNe1OfyZkWd0DxliwE2M6AsH6lIvNEemai/7WmbNmRX0PiYNAIaq5YXenZ5ooMughL6Dp8O75ZF4u/2llLSmd6AHR3E7LQ/PNvBpBpIh6w6Z0SOHlyOHwph60wDgoOgz9mgF/NEmDI8ceApIKZCNV5l9ak7b8e1dW/PtW9f5/j/qWj7N97tWVnMtHppq77/ZS9NLHK6/Hpx4p3pykUPv5TfE8R4+n/B4IkybDsjc5oQ3r9+cyrX6tX7FtTTN9efbdQPxTk6jOvVn/Z5yJmg8B9iCNncGbc8InqBvO579P/yH/xB6xl15WuuXv/JnQW+HgteOyb3Kufw9ZUu4XwOllSugBjYekHwu+IA+43f2FfkkbBVW31v9GB2NHzZ8VfxU+mzxpB2o68C3lu+pfH/ak75lHWo7dN2QP/ijL9zGMgOQMIKgKhS1Q2Zniu+QA1CuMURPwLU8FdbCdDrxCUjfGyA1bEAJawoNZ1RDowgHg3o35cOIHiQTVoQDhma0/yc/+XFeKEiRN0th74aZi5UrV6VhwiBJ5hlE4IZ2x72a+TjvvPOSGVJe1NVpW0vDADALcd755+XaacIDIZ122ryyNcpfv35DuSgMkzYyxRChrBrpXLLklYQDIzLrRIFRfzMtDA2WsHgMD3UyG6K+ixYtztEdI6JwvDII1UZ6eLEkjAL/zDPPZD0oA5QVo3dgYwBRpKVNxSKMm4svuiiXja1dvYYUToZo/a/R4T07d5Qd27aEYRJKTnmz7DWyGDidHG1+5WWXltPnzQkt83DZEkbHmpWvl/17dpZZ06eUSy86r3zw/e8pn/v0J8qHP/Dect21V5YrL7+4nLFoQTlz8aI8gtESA0dA5oxO0FO6KNu6YAqe+hCO8DIqjB+dJrpPtNmOeBrxriObFEKKApLSLtbLmz3RP+r58eiNYlcZfci9+F0Ju9EZ73ejV66f8MWJ/xKvBP2gUMIO2DA+aEj58Y9/HArFxKCV53I/j5khszJG+aKUSEYprIa6svUddUPrykT78m+GLaMPvfT6eAq4hA0IPeW5wSdPaeVZ+94A3JlntKmn9OLWflvjKKP1L98woxbf7xbPU1p0yInTwlscabIP9t5rvWq+jXn5TvHxmxPO+d18t2zvLa/2W3+ufbrOtKCVDI8/Twp7i0cZqkpC3bSnb2p/72YqgA6uZjjwDW5OPlwru9KXzbraDYwZnLwi+U4Sl/j1e+SQ+XnCDR7UYFGWuODEU9C7ctBCMvfMp+I9ZzHi6eOw4Y66faOsif7qYk/w1OPCJwQvGZcn9q1ZszZ4xb6ITzk1Akaxqm134OC+EGKjculK8tJj9fAPuFFdSrZBD4eGWBbmYj/LidTNbKsROTjD07Zs2Zqj/Eb1GUNmb3burDwQj1m8+MzgLbNCYZscffFYKubu6TADO2v2rMShgRgIU64ZkT179kfe9hnAcdT5+KA0SB595NEU1r/z0Y/mpWGONoZXM7X6vE3Tbp3/6le/mrz805/+VPngBz8YsL5RNm/aWDZu3JDKpX4pXdJ9oyvtFpX33qVh9cyZkp7n0EAaKtGW4GlGCb6rHbNPRVtl9Ah3YhgDbfPmrcl/L738stz34XQsd62kMh/eXqeDwfsYJ+C3LJqS6wRDBgk+J9+Jkycl3vAEg0fioIF6EebkrJcVCo2/gJs8ATda9OQqPQ/0S+/6Cx7DtUNrzA5pT7TrpC8b56OQaJbgWYGv3LAf6VucNJjQfHyDTzjB+xg7dUbK0q6qELn53hHCjMRBkS9+jb+ZRctlYFEHCpe62PuzJ+SETfP24cSjHIo87a3ZFwbPyDBIzHyoIwNfuY7NJjPhzcwJWt21y6yKmQ/6g1Pa9mcYRcsSUIaG2SWyedHCBdG2x8umjevL4YP7QzaPS3xPC/rVHgbqzISrb6NDJ1COCn5gRsqdKMypp558oix77dVcoWGPzWQXae7fkzN8TogjH8wcaRuzpMmDAo/auT0t51JOo8Pm/Ibn5vrDW1g3zj/FSdf1/eV5B2+G937/ppJq2gqjvJpvvyu/rK5bTnOZWpr6s5bX8821sOhSfe5ko+RUafWHfteNJ22L303X77pxuv4ErnpJa00G6p8z+kHc9X63oTn4bGAZX/vrv/6bnEXl/t2/+6uc2UMz1TAZHYW1cquv9RyAoz7jv079OTjJPhf9DP8gk5oM5BLfJ9LUHAd+1zqlTnSijP66Vt/CGpyn8s31f8sy8JwotxvGD/mjP/nj2yARw2oMXAJCnqLfEjUjozayCqgYBldHTRtDjKgRr3Y879Jy4krjtzwhPxl+NBQmXIU5IV8tw6rAVsFLYFo2YLbCjfKEPKQ5ZUs+r7/2Wq59Bq98+LvuvCsNDUYAp1GUK47bu20MdcdHW5J2JASIdA/86ld5N4mbno0mMYTsHZCPW9zNsFT8MDqMNg/NKbcnn3oyR7UIZUsjKPuUG/cJsHrNcrhfoK4xr/sA1BEO5EmhsE+EIGBJO6KYIgFfCHd/MGPLLmzUmzN7TjnrzLPywkmzHxQ1GzQZBrNmulBqZhkfCs2iwIn3S8JQufzSi8vbrrmq3HDdNeVtV19ZLrvkgjBC5oYhtqRsDSG/c9vm8upLL5Tlry0p+3bvKOedfUb57ffeEkbIe8r73vOucuaieWXsKLMDIVhGDSunzZleJk0YUy654OJyYRh4733PrWGgLE4c3nP3vaF0PJJC2zGPhLKRYAcA2ACqzqbU3Rj/2rKlKWTrCCYjwSlnFJjaiShZ4ufMT+ArN1lGexB2eRzrEErsQAfq71zdZ79HjzovdygUKL3LKLzLI58IwbN5y+ZyVeCK0mfteDR3xAgaj5iEHZdwB90SmlxmGy6/RZ+AjwAqZ8vQM5pQtqe2ZCyizQYTWPWl2hcpW/V3876rYyorEdd7q1/3XdwWzrVwcEmLfv1uvoVLJ45nU6xb+ubauz4tjv5L2ZBvg9N71j1cK6/B09K3eL43Z1+T39oUb4Bf8eUlLRqo7d2rW4TlCH3kLz99q+ZfBzxqUa2e1fiqAwY1jnQV1+CsBox2UrZwsRgR8mU04x/SgKPVQ5+mvMmHcmmpKZpOOg0QfUPTkV3m3wxZYaNHhUITSvvrIaiUY8+GdfGOEbeHxMDLhRdemAbKCy+8mDN5Zj2sSZbn2HGjE7aqWwa/PN4bgY6eqs9YHoB3GSyZPm1anqOvnNWrV+WeNTe0G6yxtDT7V4/nNMfoMsqPDzJQ7CObO2deuezSy8N+H5J8WT/WPgZgxDMQ4eSrY2+gpxLG0PjAhxmXQ2HobCsPPfhwGlsMklve9a6IA5clT0OyWZ2C+9RTT5X/+X/+n3OW5y//8i/yLqk1a1bnnSRkU8UtHIZSop2i/ukCqU1Rab5+7v2O97aci4Mr8SkP2kXb5vdef8720rYRx/Ir9XKEuucjjzyWB79MjDYbFfSPF2mH4WFoimu2ijO6b58dnp9ywTIfNBz5MgDRgnLxe8vk0Bj6ozDnASKRBz6lzmYBwKqt0JUnumvL0bjGA9RH/1Fvs0N1H02d8VC+JWNvxPfWB9E/3CJUsxpmFtLwC553LPiXWQBGiHtHhgRQjJHooeWNiEs+uWneIJjZB+kPhTG8fdvu3KS+Y7tj6/el8cwdCt7NuFOGug8bPqoMGRb8MNBuZmZEyIFJk6dkfAMfaNZshlkSe6fUD3rNrqi2uqH1SZOmpBGivA3rN6ShzQCAOxvw3ZjvrqnhI4aEnN6QvMu9YTYYW0LMMLQnNJe5oWU0GeGWnNnEbwmXzftw8sqLL5TVK1aUiePGlMlh4JghMWhWZ7zCKI+0jBv0nPjlo030y+C2iYdGn13X+p+n8Pa7udq2TYb9Zvf/S9wT7/lW3Vulr58H+lrzzXXzO5XLAQTP8FlmJ573lld+78tDUEvPddP2w9IN4/p/cy1+C/Ps96dyJ38fgCdCos0rv6+6bT1d0ww4/kbH+9CHPlT+zb/5f5XFixclzxk5st6jR+fswiKvk12DMf47KV7VPegVrUy8WXjUrhej1jW/xVP6fIbzDbw1rMZ7Kycki+0HreOqvGuwDuDQUz8AYyu/lTXkYx//vbzRvQl9XkWq0KyRPBuj41rmvlOIxeUV4HsDRHhL0/Jqv8XFXNVIfL+rMeO0obpJTxpCTt6OrvzZz36Wx106Ux8zFo6ZgN2t3JaecQsXLspTlF566eU0MIzk5T6PYGhOrDJtZrbEZTemajEf+RmdcoMvQTdv3vycPrNEAnOxPtj+j5WrHC18acCrzgTt/jAipqXRoR42pR+KcjBa5dYp60HlvLxYZ1HuC/Fb/ZygZVZjTAijwEiWg125cVw8sy+OK54wbny5/PLLcqTH+m/GGENn2euvp+K/I4yZACg3ph4OQbAm6g6Xc0IZmRMMdf5pc8qoEcGww4iYMmlcmTxxbJk+1UbWiWXPrp3hd5Rhg94sZ5+xsHzwfbeW99xyc3n7NVfE79NL2FzlwN6dZdf2zeXg/t0hhKKdjx4sh+LdBVSMOWXv37s7T/u54PzzE5dLXn217Ny1OwXsY48/UR574olsoyeffKo8/fQz5fEnnsy17oT3rhACm0NZ2bp1Z5DDkBAEIWRDoTl8iJCwRt5pYIdz6Updi0kJpQC0DkSJHVBsOTju/8Y1OmxOW6M9ioTjka15XxpGLkOQ4XrVVVdEuw4KhaEuLckZk1AW8ySdoH2+0T3nXRmtT6FdwpgRJgqhL5xvdMB5Rz9c608BXbaj/tC+wS3X6pZ59MpvXt61P1W8+NbiC0Obrc8xvKtCVtPxLR2nzG7evktb4/hdDSx5tvQtbsMF1/Lsz1+cCkdVsChP1dWy6ilD1cBpBqCwBrM+anRXXLAGBDlTmfys96dlGmyNx0TSE7BVXNcZF2XJV5g4PIWG4mf0daRlfGgv+r98zOy0DY4MkYwXdWi4kg8cZ/kBsydF2Df1iOhJ23iQ9fWE06LFC5NOXnjh+RwlpjhZmuq28VEjx4TCZTbDPq/9Uc9hZcJ4J/ltClpyit7EsjuMFkonQyZPmQsatenbkaeWWc2bN6dcfMkFwdMmlRdCsXInSeV585J3wh08bNu2PWdI4BrcDsdw0WCdQdmZJ/Lhi88+92zZvWd3Hh0O2di6PSMOINi3zx4GBzYcjvx2lGei7y999fVy8003l4/9zkejHHel1H0KeDslznHE/+bf/JuE45999aupmG7dGvw12s4SSvHNUEcrRSMyfuoAFxgJOoqAZ8U/Gqs45yiITegyCrRbhr8R7Rk5qrdEtX3N9B4sYwKP8klFOt7N+Ljf5IUXXyozZ88uU6NdzETA8/7gv6gKPWtPM0AGjMgVeaMljrILVzk40es/qbyG9x5ApJJCQfFUvwjKvBkjWdek4wF522jOs7kcBAl8UJItL9NXnOLlXrBcXhxPRj0jAz4p34MDpwyO4fFfcIkwQsLQCLyPHzOyTAiF3EWINrY7VWvurOllfLTFyMhrWtDTlIkTQ8ZMTP44MmTOrFnTgnda/mSJ3ZtBT2bm8DGHIvRO7oq/Y8HLGSN7DxzOU7UsLQOveuZSrDDWrAaQxl1Z1XiuPJZFCvcMtxFBo2bxtmzaUnaZ5Que4nAe96a4T8JJSQ43cTIYeYpOl72+LHUDA5vzow9ou8MHQyeI9jb7b5nXxIDBhZyWaZllGR/GjVv4N29YV+69+86IdyCXcjOc8HS8iiGFbgLQE+2TLZMfa59KrOezum7btffuN+5EXn3fT+X+e3G64f35tpBuDr+eX61H13PdvH49TcdF9EzX+8l143fza4AMlOW9fuNOlc7T99Yvmm9hvve7Ft7S9fepljfXLeeEy7hRjr+gUTILvePj9BYDQO977/vynhLLP/F6NGqFif5uIAo/Roetbw8gqOadbydAqnVUTnvqC5Xf2GRfeQ4st3q0uuMr4hvQqHVIrhrvVS62Yj3bAEf77T3zOwHHr7sT8IfzlKZ5+JHY9xaHG/L5L/zBbRK2CvGA9Y2rTFuYAmrjYNY1jzrN21xLlww23rlWieb8TiT08k3lMp5tAzRFPxEZ+bSTZzAl+1y2bduW0+DWNhMyGBJmxTD4h3/4hzRWCEojX2YbzKyY8pVWGRoAbPbO3HPPPTmla4pWWWY0nDyDEO68865yzTXX5PrqVh/OmmeG0dVXX5WMPHES1aSsPP/cc2XJK0vK+eedn2nUn/FgKg7DJPApXYwXZYDFEgUSfM+uXTmaMyXgJATtSXnowQdyc/z4cWNzo7vlHGY1zECsX782p8adMHb9299Wrrn6ylxidM5ZZ5WzwigyavX60qW5OW/h6aflsqxhQ94MIyLazWlTg+N9WMnTUC4475xy9RWXlXfddH254bqrysxpE0t542A5eigEw4Hd5chBp6iE8hPkMCQMkrz5NgTM4VC0Q+SXUdEGRociIOpn2vxY3puwNGEfX95966151GNQRz5teLWsw5GgBNFzz78Uwn1JGCjPhqHyTFmzemN57dXlZc2ajWX1yvUhMFaWn93xi/Ld7/6gPPH4U5HnxFC0JodgdSFbryPGXyob6ItGFP/at/ouIDpChNXw6rP9QkjJwwk8TmYJqZ0zOmZLLIW74MLzoy0z42i3Q5EXy7524GYwy0i/8I33jqbQMeHMVeVjeDIm38FnE7WykyFEHApDjnhGnq3/oD0j9CohXFkUYUpQKmBRjviN+ZwoP96V6Tda48T1mxNH2Zhlc37zjX69p7APupWu9QVpOXHU6Y1oc4c1RO0Dn1FGhDEWLL0y0gv+NBwifRodvTrk8opefo0fiC9fzJwiJZ1w5cO3usi/8h2KW4XZe/MUv6r8VVwAV3pltBla9eINSuTIJviCr3Xhqbiq+MP78Bt5Yc6KwoMo/2LlTErEk4dZozajogzRpW1t2vJXPycB+o0On376qTJt+pQyf/5pZeKkcclv1EO9tYFZPOUxUAguy0ktI5oxfXbwRsehm6GtJ7xYEw+eipswjPeHcrx3V5k0eWwYEuOrnzqpnH/BBZm/Y4kNcIDb7Ii2rngvybPwYMvA9A11scx3zdo1iQ/75qZPn5Yz05bORA2z7Y8edVHk2FDAj5T9YZxYhmZA4vT5p5f3v/990Y/Hh0FlD0y9PJKC6oSvf/2v/3Uq7X/+53+e++rUQRxLtxgmTm2yJw1v1Y+E1/aq7YzEAJbGR+C8hlcagXNtWflFFcB1pqTykVQi4rf81B8ODUwZDDkWkZ3oZOCEUvyrBx4oZwS/BbuRTU756GlfyCQDaZbZklsvvPBCBFY5ai+BepAPcGephs3r4KNEG5yioNi4r2xKLqWF3EjDN+LgKww4/CyyTFrTLox4vIHRQSm2BwgfwHf8Tp6k70V8+D52JIwj+3hCLoRlFsZJwD8o5EOwrTHB9GcEjUyJNpoycWyZPWNKmT55QpkxZWKZPGFsmTpxXMiTo6moW8I0dfLEoLvx+XvMqJDb6hX8wX4SI8AjR6BLyxLHRt1H5X4Uh4ckXxkeCtvwkWVIPJmHjBKka7ZJG1h9wChx0mNr2+nTpga97w8aivzCYLK3wz7Kg/uDT4Rh4oQyJzBqK0iyRFgXRDv2MLq/ZfasOTk76SCJ119/rYwNfJmdw5vRiD0oLmF0EeSRkM2nzZmVxpdl0KtXLi+nzZ5ZxkXZjzz8UJ6MmfpG6BEG2xixyesD1mx4vufQmv8rj6kOvfFd134nXffievbH67qWD9/N/1Su5dNNc8L10p70LVz3d4Or67t59aftuozbe/fSH7/lFx/r905WNcxL/c29VXm+4b2N/76Ve6v0zZ2Ap+fEbT9bsgZT5JS/8X99Dz/hDIAwgNGE/miAwX085Ea994ee4TAlOkPVD6qrsA343td8VgMDn0iYogy8Au35rn+1BMK5hlcDBMqs9Wp5Vzx168q13wMwVP7Zq+pbuv50J/KNB/i6+XFDPvmZT4VRUgMgRQUIqa5QBzSkNUHlO2RRDHxrDc6fYHoQIWYA0AqraeoGv+bl4TvkgKMudTiWJ2F94xvfSEFHIBL0GtF9IwSifR4YsXSO/DMKb62yzaJRYO7LwNztx7D8ARyYMxgJXgJj584dxS3v4DCTAk55OkUqz3wPoQkeTJTxglgeeeThFMAYIqFhFAyu3CtC8NjTYuSOEoEYHS9o1GVDCHyC5yihHbAYoWLMeBd/zZpVuUlww4Z1aYwYQXQL7U033limT3Uiz54sc/aM6WFInFfedfPN5YrLLg0Da1Iy+3lz59RLqwJP115zVVkQis36UBrWrV0VdTyjzIh406dOiHKHBOMdlkaJ0TBTznkE5xuH03DZv3t72BeHyuDjoWQG4yaghg0OorePIvwbRjUDJ9bZRkMF+C6pirYOpSFHiYLxMxStvb7vl78MRWh/jiTmufK794bAHBlG4tQQisPLrDnzyrARo8vsOaeXGTPnRD6jAyeDy5Ilr5eXwlB54fmXy4svvBx12BCd+0guH7F85amnnomOfChpg2DVbpVOB5hG+6a9+10LM1JaR0QHp7IBZsqH0WGG6SWXXlLOPsd+khJKlX0ydfSUYut8bwoiBYDik+V2yuYYaPqSMpqBkLQeSo+R8dZ30ArnvTGv1tcI0qrY1n4kvTCegk9wCm/1RMstD7TsvaWv/aUp8VyF01O4vsl7b+nA7ylNY3LCGhzqzuiQpgpg6+Prkk7ltTKl41v+NW2U24OnGT5t+Va0TsJFeRJXWFV465IijNN3Roz0PZRnud7FZyi0UeUap/Inyls1EuudSZ7y4sDLyUc6jvJLuXM6D+OLUsiIgRcj7FxQXvCbehSpOnKe4sgbz2H4cq0+FGQnAlFM8T6DDSNCGzxt3pzIx+Wrk/K4U4MX4JfG8pXT5p6Whgn6N5vx8ktLso9YUnQ4DP4peZ/E1FxWRbl1k3AZdCwNntNPP61s2bIp+uL25FtHjhwr559/QVm4cEGSw3PPPVteeuml7MP23TnFaJLlScHLzM7OnjU7ZzS0EVyY5bnmmmvLnOA/SZ8BY93/516gUWXvbhv+3yhr16zLZQtHDx8tf/iHf1AuD95lJN0JR27cNrJHWP/bf/t/BA/ckDMkZoC0Qw54hCKZpwOGQWLdvwMncqlRNBE8Vto0uIaf1j7d6LEZ+pVmqve9tm8zWrRjpdH2u8VxV5N9InjY8ODbRvCPBq7vvfe+ctbZZ6VRUg2CuoyQwU32OJnRINOukDMGlPB/Svm04OcMzuwPeEnAhf5P3O8UuACZ8sEaLwkPurE0ijJt31B8Dvgq3xAGBvwIDI3GW3149Nj6Mz7hzhQ8fcxIFyaOyZl2B55MmTQh/Ph4n1RGRxu5M8ZRuJZtHTdbHPzMc6hDP4ZF2aXOrFjGxajRXmPNKoRhUmVD8NVoK8uf7AccFQaKWQYDa5ZDaTeGyFFLdY8PzpO1HBbgxKIcyIg2NWgIZ+gSjtC949KnhYHUyoJfSxQtg9sX/cpAZw4QRP/SP+kxeA4l0IlejHeznuS7C5IZIps2biobwvgxkHn2WWeFTB2bxsjYyEMZlrDNnjU90pYyK/QAB76QDdOnTy0OiHjwoYfykIF5YXg7gj8VvPSVQWnT+D+fvHZpYc3VOCc7dFjptboWpxu35flPcd00/emV1/19qvem0HbhE4buuvHfyokh3kDNquvWNSKc9OyG5SBjz8mn+a4DS4OnG9aFtz37w5vvdy1PQTXNr6fj9EN8jWEsft1PFnQU4b7r/+iajCGvGCLSpkEcz8w7s2r5g7HVRTYGUyoMaMkTTsgo/d9v5WbkcAlzPJWRcfOvV4S8oy/WvFt5NU2NGy6e+mQdLJSupnwrh2+1slo+zUUp+X+/G/K5P/hczpRAgoqoWJ5THoEnMgvvN4ZoFKhVHvPH5PJbr/D4L9NjrL5z1rdJn9OakVZ5KQQiurOaVczJHYSksOyo4R584MFcMsXQgGDT+I8//nhukrviiiuywbPMcN7/8R//Me8DIbAJJMu5bBYXH0IYNeB2QpXTDu78xS/KggU2ybvngJIwOAygCWEgrEnBanmXEZ2qQA7K0ZQnnngsRzLPOfvMrFeGRd5bNhnhfzWMgfk5Dbxj27ac+nWTfCW4N9KYceqWzew2zjFqGCurVi4PZrgh8thUtgUepoVwuOzSi8t73v3uENjTcg3swtPnlTMWLSyXXnJROfOMxTmVbI3ssaMHy8jhgbMg6GSaQaRGq4zozDttdnn04QfK2WcuCqNlVhgsBMGBNEJGhvIzLJ7uFiBwRgyL9pRXPIcNiRYJI8WRjgRPWCF5Ay5v3XCQeO/YzlBQI97QyMcsgnrCk7YiHLdu2ZqbPRcuXJxCXLMOHjyszJw1Nzojgh1UDhjZDQPFLcvjx5vRogQeDfhGZzsuWnRGKgVm1OS7fcfOMCD2lJkzZ+VFmPb0RJNmuzbfaMKz0ZL2R1u+oT3fKaQYgVHNupxmcJQ1PuIMKj/68Y/LRRddFArHzFScGKVG4wIZSctOx4neEfWoQsU3ioV2BgPcKJNXpvj6hL6RI/O9voHmGzzicg1+Tt8Qt8HOeVeGslQPbjAqwWLwFDXCPmcUwBP9oS55ixwjgnf9QZxu3r7x4NG3W9mUasKbwtMGFBhn+p3KtzTqIA5c6INNyefAXJXHipP81vvuW4YF3rJegddMG2HiNtx6OilKWeiBohpRIg7Dxuj8ET8SCTbj4jl+41XejS7r//AuDWVbHXgwqJdyAJYKYWRU8VQFShuNQjeUOwqIi1pzDW+OsEf7RyrtbGlV7ROD87AD7ex41qxv1iviRblgpmxv2ry+LH1tSbnssosDDyWMgJ2B95HB9yaW+dH/7QuhMFl6unHj+jROHJJhgzwBxyAyMg8ucFv2Iw/GBL3I0pfly5cl3vQt7WuPQWsry00ZHE45st9k+YplOSBkiaznjDAeLHHVRu5BQkOWqw4LQUpQyQ89oUXLtSz1ssfFHSAMkuWvLw8D5ury/ve9N9rBXsJQnKPe2g+9/uhHPy5333lX+fznPlcWnL6g4ll7Rl0su6n7HQLHRrrD20/Hc/qUttPu2hIMhD9caOOcoQuEo2PtC1etP7STpSgHZqNk4p1hoY+jVOEENt4wZsz4MJw2hSx4Ik/mmzVzRtKSNq3rpINOgt6c/mRPn5H2F59/Pvf4GVgCH4UaPVCwKbPgrHRVD2lIPhFt4hhn7QVONGhAzoBb1jngr7NyYTDHN/nqK2gULiwB3hmyzwEo2gb/kY/+rG/B/aTxY0Phrv1B3zga9Gqgx/4Kg2VZ++hrwdaTTvHMWk93RQUOQ3aYPWe4MA7IBftP3oz2ocC7q8SMiNmTcWMdA4/LgsGR/4HPyE9bDR42Io2SXXsPlNVr14dhEkYTQzC8OsGTPm8mgk8+FDjbsW1zORhGgaXQBtjsabFUeVYYDmhk/4G9SfuTg4bNHpmhHz58dPShjWXnzmq4mLnSd+kXjG6Dj68tfS3b1A3wjGY4YYht37YlZP6BlLGRqEwN40WZ9lq5AHJ+0O0TTz6Zg2bzQhewOoBRBef4h6f2hQXt3ZarqmPznLDkE2CLevPtd9e3eHx/Hv9U182Ll7+88DO/u66VAy79hevC1Nyp0nXdidBemf2u+03KbvoMi5/tW4vb8MUJ8x1c7XcXl/1pu863rm9146Xjax4nw9Uti8dbqzPIUGWt2HVVAGOiDsh7b3lmOXpfL1u/e2+9p2/q6lqCqg/QRfWLEwNlkbjJ35Zv1+EFiYv4a8tdWzniJwy9357CwQgEnxn4veB0LU1zfnPSqTfXvmV+UWbTB1r+nieWb/khQb9vhbRG1qG6CoJM27GDmCcrDSIwWb/37d2XQh1jpJi1ME+d1TQno8HRaEacCBDAmdomJO+4446c6fAuzOkFDz74UDCQKbkkCgORF4biHpI0YkJZBS+GDj55E6g2kGK8FAprrR999JG8sd0ooSVd8GCZlPwIHEcN5+3rkS7v7Dhube+RnMHAqExLv/zSi+WhBx4IIbU+wyixNsY9/9yz5ckwoPIc+VAYVq9ckbM/68LgsaHTvpNdO7bnqBEDw6ihUaQzFi8st97yrnLpxReGsAjDIxi8W42PBHO3bvXg/n1l355d8bQZb28aEAyHQTk6NSrX9gaZBw6Pl4njx5SNG9aWZa8vKVeEonPsjUNllCN3i1FsDFy6N0NYjM51svIZHDBEUBokLZxnmxBMKZAaERsVi/hDAoZo+MB1T8gEnTi9bPr0GblkA8N2Stjppy+K53TQEUsh6I+XHbscfed0nzoarP0YeZ/85O+XD37gt8t1111TbrrpHeXG8Ndcc1X8vrbcdPNN5Yorr0gjz5HBPRJN1+g0iTvaU1uiY9/RLrolsAlpdOiuAxtPCQ+zOJQOy1QoSIzhWbNmRLpIk2ui68yBTi9fBRu9V3x2qnhry4A4dIZp6B8Yh7LB0hSPCmNVwjl0D05xmut2WPVpT+XX5VvV+Ghhkrbkre/6Xd+rpwToe2Bv5YGhwSeu98RPhCtL39OX4C6VtYhHCTKy0+7maHC3PFs+eIP3qiwOzKTAl7zFl2/6Hm/BtTMs8mnhThOq/GcAVjimPHCZZ68cDvxwgg9RMuFIW1KuPCsu6ig0X/Or8HLyaXiFY67Vi4NDil7Fg4sZ41vkkwpewlCXkrmzSL5meAyAUCYT/qhXZJb4O3hof9DWgbJq9YowGGblLC3aQD9gN4qetBJw4yf2dDB6tIUZnLPOOjNn9dCzY9JfX/Z6hB3I2RSnEhkZtrQ1R8IC84oeNXpsnholTzTN8DY7c8YZi3NzPOPnySefyEEalywyTLRDNQ4C9B5uKVbwVOmqznoxHBkmbmZdsTzgWfp6wv+hD34glXj8rt5BQh4cydmRv/1vf1suv+zyvEcKrbW+VDdbI+LAfTzhpCmzyoFr/TKaJpcvaSPtZckWXBtgksbIdVMCOIYcGjBrLo0N7NlPg77QDrnlu9m63bv3pJKMRzBcfvSjnxSnPb7n1lvCgIiy0HTmi4fijYNSUYZPB7FY6ubWfvtMyASHB8DlId6eoigv6TfqzMCA6zbr4TdDWhinT6BBsKrjwf1mZXbn3VEOQzG4WGfrgzaTFuEaLeMXkUe0lw3mlPo2q5+GdcDiBC3KjSXRnvCTfS7iwy/6oeXj8tolsBXZhaGdX/CrEkZIlMfYDFwoLnJIWeE9QA6YwmA0+xKRHSv9xpuRcvDQsn3XnrJyzbq8KNGFhJbL6TPKVye4VQ94YHCiIQNl+6MdcvAh8G/GZ/iIqPMICo+Tu/amYd5OlNsTRs/Bg/aC4kl1MBYvUFc05wZ/RzdPmjgp+5HDZ6ZOteF+UvaPnTu2pXf4iTu8yEkzTJbvrVq1JvvZ9TfcUI4EX3riicfzEAS6SzWSh2d/zaWA0W74WbYHLAcczfc7NNj4Tjf8VHGb+01hb+Va/ifSavBwfr1VfuBq7qS0Pdf93Y3b3InQU2efTqrMpxfn5DLqu2+VTw/gs717npymhne/9YdzDd4W91RxfGvVam1UIR6AIY3uU8BQnbjS1V/9cfxuvvcly6u/q66t3ypbf/LdpeKNf6HpjHtSHhXWrB+Y43fX6xOV91ajLXW+TB+BGWcgTa/q6br5c+13f92z3HCRY4aBgWvfh3zhj79wW0vgY1MomscQCBzfZcA3AS7btP57ShEEpELRy4vAgjRMT/qc0g4G4hsvvmUzhNrXv/73qWTaBCStkSKK6pIlSzKNUXF5E5bWPjva12wJZQn8nuCy9OrGG2/METGjH8rAHCi7Cxecnsylbijan8z+nrvvzH0YGtDIEuNJgzz91NOhrI8LJjc2DIcRyVQdCXjlFZeFUTK3rF8bBkb4H37ve3lE5duve1u5+sory/nnnZtT9GYzFkR5llX99vvfm4r1RReeXxYtPL2ce87ZYTidW6572zXllnfdFM+ryrveeWO58Ya3l6uvurzMDUUY26834ob28GYIkDAa3rD+1qxGGBZTp0wKeKaFIVJvyzWab1QHUw5ZkaNG4rj07+67fl7mz5tT5sw2okdwVrMAnnNpChzGbxtIU9CEl95Mj7xO3CgcTY5SPAtBEmkGDzbKH4pkCMAczQwmqz0YlVPCULQm/IFfPRhK0opyznkXlHPPv7Ds3G1j+/Z47i7bwzA7ZBPugX0pPJzucs3VV5RbfuvGEOqTg/kPj7YJWhg/KgyaCWFcTi0zot5mLWyehJtG72iMV36jVXX0rSmbqdzG03cXJ44KJRGdmsonpBglTjFyLPDiaMOpoYzVUXGnpVGc63GTjNvsvEZr492pKsq1mbIxAmUw0sWrZVSlACzCKaxoDd1y4tU00T7xHv9SGFOSIgC6U3lE1+KIK5JH1+X3zpNruODbOzwQlPoidwIvvfDW9/2usFfjo4tfSh7lSD2TIgKunOXAMxqc4Y1oWx6hDhT5KCDLbm3Gp1PpcHUUpa6RB4twtal4rU9wN74DVoy44tU+tWpgCG+u5ZN5ySQgFo4mfGtxM13UzXIQ7zVNzU8ZjY6aUUd5bO0qzAgY2BoOMV+KCNg4eDODhXfKg5KPxower123JvjkgTxkATyVTw7PpabS5Wj+SG1m9sppUIcDRwz8w2HQHcwDNRyKQfl1IeyWrdsCDoo4hdBZ+ceDz86O30NCkd2XBtHESRMSZso6hRnMZmDOP/+8KGdYee7551JBM0LtO1dhq4a2e5c0ClwwKtVTH1Lu0CHD8yhz9zvc+I4byu997GNlTCh3E8ePzSU9Sf+Rx9f//uvR/3eXD3/4w6kEUpqzD0SrMzrB5pAJsxB+Z/NFKD4PXrjR7pRCy7XM3MCv5bVgxe8ZIfaqWNL7s5/dkfvG7vvl/WXj5s1Jq+SNI17Rqjqoj6c6aWOb3O2RccjA3XffmzLnbddeE3C6NHBgb4h0jEZyzUEAd9zx01x+NHPWzKwjWNIACEMArDaeo49cuhie0aMunL0k8oNnT05dzdAZzMuTovDpAIIMA1M1kK0rr7yqXjJbjRSDa+CNgMgv+re+ok8GPcJnXaZ2LGgw6DxwsjtoxO3n/KH4fiyMzP2Hwug8jIcFnzgWPPhY8I1IrR3wJ22K1F2cSJaYxY+IAWMd2PJN+fjaiBGjc4bETe2r1m4o+w4dKTPnzMtN71WRH5HtVgceqpEPF3DAEFk4f0FxGTCDzAzf3NNmlUmTxkZ9XGz4Zpl/un5UByrQo1m7gwfc/zA64DATFbQ4cXzZtn1H4M6dMPjB0ZQLDm6p/WhJ6Aqj05jOgamgITi2X2ZXtAFihEP7i1asXJkrIZyeZ8WEu9Rqfz4tZEbld3lSmPbNdqi8rPGG5ip/qs/23o3T3tuzxWtxOTj6H3UNhm5+3rrfuq59bwNCXH/cLixv5U7Ejpdu2vaedcq3eO89m6txajzv3fr63fLwvb1zLSxpqNenuuFcF/YW/9RxTs6393bC10FD5Vd5maGZl6dfgeeWLFx/Gd1yu2HtXb/XH/ymM6uPAQ+h7UTMjBu+zmxEf4RTsIcXP3Hc8eI0P/C7wZLFpvNbo3TbpaVrnlPvVveuixgRJ3AT78ppbsjn//Dzt/Xe03WB41RYh5Zpq6CK1AJlWwsUH1PSWTFLjkAVD1PBLH13IZ11yvIwIu2CJBvDjGYRfASqdBQY5crzhz/8YRog8vbb0gMb1SkALgeDFuWfffbZaaxg+Oecc05iqwqkfeXBB+pRv5g9Jm6mxOyJuzpMDWMahJjpXNPpTz7+RDChmaFY27MxLJ87tm8N5rejLHnpxfKNv/+73Nw2KxTkuXNmlY/9zkfKvNPmpCGAAZvatvTKSLvbbW3oM+thqnxWlDs5DJc5s+U/LhijSw9HZBrT3oyPQceNQIUxF0q6Dek2hM6JvGaFUm6dr1kMccdGOu9GbTB7ozm5uTqYBYGuDOuZl776Shg8V6RAQrxJKNE29s7Al9bEbEeGEMB4/TbrkjNEIZyagpkUGD6JKSIdH1RHB3MkK75TRqNxo65O3DmUt0E7xvKJUAAii7L4zDNzBGx7WPNGaSVyMaIpcfW4+srLy803XR/1nBI0YDO4sH2JCyNslBJLxpStvuqoHhwaaLTZPPpt35syyaElSgQlD1IsY3GaV+SWI8g/+MEP85QXy/yMPiuXkxeFWXr5eyo/8472rQqSsquRlDgLh6bhXJrEdzz5ZpR4bx23vcun/5s8u3XUBwOkX3Pg5Fve+oH0fvsOnuxnAX/r3w1XLUw6YS2tZ6tHKyOV8B5c4vvmXT9rzLKl9a583u+qKFSmx2XcnlFLOaAQG40XH87kJ29CvSos9T4gBgFjgTJBCMibEdHyVIY8quvhPeJJL58GQ01X6cQ3cFd4m+CteTVPoaxp4SNwEf3RBn/pKOzyBLOy0Fk3b+9glLM4vtclKsfL+g0bcjM4w+Xll17JjdIuR3VqIB5KmTQzbB37yJEMMjPWlPAjqey4CHaWDbxTppbly1fmkkQ0bc/J2lD8duzYFYrZkZwB2LVre8JqJoAiHTUL/lAVYsqx5VxoZN269WmgGxSCp3HB07SJ/lGNsl77ap+AO30qt4dyn8rBUMS/8IefLwtOn1dnZANl+/buDlyUsmzZ8tw/yCBx+IiZIPjQ5wwcUHyS4uCtpwShD+U12mO4oQHl4mnV6DtaRodgxu/NxLjA9gc/+H555umAJ/i8thoa/G7z5i3l1SVLc1aXcc040UbSo5F9IT8sIUVSlqNu2rw1Z+svv/zycvZZZyR+mhEBJrxS3gbrzHh857vfDePTPpHjuVRUGzpO2Ui5fSpkoDItL2KEMy4Yi1nXgANMYDHavztkU868wU/QZl6yGDAyUNvm7OA8kQ6e0FmdpbXEKH7kUiUzGcmnw40KY4ohBFZH6da14tFHoq7Z/wLzZkfcJdJmSVwQue9A5cGDwhiOHhT1Z1RVnoHe4cTSygYHXqaf6q/gxLtr/aMflaC/fQfKspVbyjjLosKgdSKjfTPW4tMf1EseVjJob229f+++kB1Dc0XEjJ7BYG/mho3rkr6sAGDcmkmkM0yN/uBUR7MhxuacjOYC3ybzlbVxw8a8H8fAieWSZgjR9ssvvxT9cn3CoR3kZW+QQTh7cxgxh4M25p02N5dlP/roo6lfXHXlFXk9gQ34ZGE7TRD86tH4T9e13/3PbBdI77nub3Gab9+7cf97rhv/RLqWV/11SlcHCAbg6z657vupXAulMOezL+1JefeC2jePxufbt+a66U4FA77he22Dk8Ol7U/ffL/79W9+i1vzr3yxvp/sWv75OOH64526zPas8pQOQS6D2W/GPoMkdRMdoRe3vyFbPfNzt775VsO9px7iuyx64Q2ubr4ZFr7h9qQ4Pdd9p0clbnq/OeFDPvsHn7tNw3Ats26DeK/Cu743AcoR1jZv+sZJT7FnROjkuek74khr6nT16jXlr/7qr5LZOHqSYMEQIRJTvvPOX6RxQBASeAwZXgdXtvzkTyCrDAPnhne8I5lnHt0YDYGhfy+EgCVfbaOkaXMX4bm05uabb0445YfBUbqdGU2oWOqg6o8+/EjGnTF9WuRzfjCQQ+Vo5P/wg78qd/3ijvL8s88E034zZzo+8NvvLdeEsk/ABomHwNibm8GDGwbjeyMNjEOhVNu/YbNcvUk2iCkUmPg/hPWeNHSMJlmzygjZs3tHhhvFmRtGxegRobxF2CCKcXibA+0Fsbn8jcMHo+w9VeAELk3XY/oMD8vJCCvrX++9955ci3xWGAUcYZN3GkTTmyEwi6WfpAIWdRsdbUShJvjQRzNIeiQZOIy3qAeFnXIDb8LtOWEgGf30Ea24IHJ1CPwnnn6qLDzjjDJ67LhyRJzAkQ2SNhIeDsFzw3XXlo//7kfKzGmTy4ihx8v4cSGcB70RxpHDCULgBr4Yd2atlK/tCDodRnt26ZjnEvYIQwctXFunIhFC0yWWueE6cOFUHd7I5Xe/+71cEzxr9ixyOHBESAtn6LoJuO4zcGqSb+qiH2SninZoNAZb+fQSTrh4mEhT5MDV0nlmvvkO1spsfOfUo/1On3Wt6U7lxFXeQJ41nt9giAgnvoHDd/hpcb3r/43BiSM/cFSc1lFqTn7CWz76sPLl1U3LtTTyVY680Ao8iofOMr9IL0w632t9qoEBNuULUxYHVvho5ban7/hEhc+3qjjJo/kGozQ1nn019ZhfRAAecZoHd4snTfaJ+ObZ2le+lKpcwhf0AwZOncBgDxseWJd0mKGYk5vC3aK+cuXqVNjnzp1Xzlh8ZvJQ9YiiIq42HRQK8sYo83iOqFtiY38B44x3c7u+556g115bljxZ3e3ZokTaRD9mrMtlDwQPMZNgWV7rP/WEKXh1lDn+XC+CZVRV3AvT9/V7p23Bg/q5KJESJp7lQE8/+XS56cZ3lE9+4uPRqmYZo12Cz1X6GBTy4sfZ9u973/uSHtMIoRVHxvoaflSNVWw1DNL4c+O8uJR/OAe7jsjw0mb42PRp08vSpa+V73//B+W+++7LNrns0kvKLbe8q9x6663lxhtvKtdc+7bytuveHsrj1WXr1q3lgV89kIcEkEHKZijiE+opTwbeihWrQiY9Xn73d38v99swILpKpnassyqhUIdR9uBDDwerDRqPKjFOHPiBnlD5SAMjIePQQNY7ypQffODJaN1yjBz9jDy0g6Wx5CJ+n3w28IQ/d2d09QsHbcAd44B3ie7wqEfdC1j3RLlQU/uhJ98NQDFg4No+KHQAb+BHr/b/mUkxgGPQKpoyaoEnwlGlTTDDAXzpF3gUWNGVPkE+qQs6tKdw+KgxZU8YJdt27C6DI4zRA1fuKUFP+h8eL0+Dg95TB4k4jGmGsPwcAMAI1U/so7LSgQECPuSUeAh+On3q5JBvw8rePW6Ht7fI4AZeEPBHPuMnjI/+eiT3ucbP3I9i/5ajsK2kcJs7A5IyOGakZWTDk2Ys4QqRmHLePrBnQ94ZjPi93/3dzMuJlLNnOmUOPuom++QdAd9bOfhrDv66Tp15rhuvfee730/lWvrmTsqvL8+ua/nW58nxunH703WdtBG7/uiW23Pt/UQenayE9RX9ay7zP0X53W+/Vkaf873rT+1ODu/GR+/tWyurzS7V6PHNM3waZjWLcCde0rW8W4Xbb/SjjMw/3v02KGIVEHo5UWb4lsZ7+87pT5XnV5mWefXCuzKtpe+6/Nb73NJ2fXP97+n95XPgGxdGyedvS0U0gpLpBBPimgXqu8hg5KsgwYQqI2aUYMR+O7WI0Pr2t29PYcoAkL4pChip9cmmz9/+9uvTuFCOESFT9i7iwkyuv/76FD4ul8OEOULF/SCEoXwWLFgQ3+7P0Wyjd+BimBAm9917b8J2xuIzMq13SrrLDwlY+0fUyWZDQuXHP/5RGjOLI778XU6oUW3inDhhXHnm6SfLvWEArVj+Wi4B+9AH3p+bNZ1wZQ8GIyEwFgiqSjaGRFEwY8EIMY09fHjUPxihb45HDP5fjhyum87NnpiNAQ+jY/KkCck4LXGoOi8l38ZOMwfB+AYfz3d5MI7eyH0vE3LPTCpXEWAdcQqTIFJ1Xr2KIH20XHP1NWV0CAEKh/XRgwYNzaVVLjSzB6StXYYvM0w5/Z4ChpBTx2j8oB1EKh4yYSja2FmZLcFGqfM7lNpo+2Gh/BmRfCjKPz2UpEVnnlXGjK9HjNqr4kSy/fv2lH/25S+VRQvmBQ7CYAuDa3BvvXLWN8oMKkx4WucBT7xlG+tEvO/CvRNm4PasCkOd2ciRyKDXakiEUhPxGWhudR9hc27U4/bvfCdn9OZaRhONoL6UFKUlfkKApaBUz14YT/HUBsqiiDaGkcwCvJEWTF0lv8Emrm+835hXPDK+OO3JicO10frmpBPW8ko4ov7iNEW55l0VbyOuLb3v4vAtbfMtfovnnWLAaOLUWboGo/j6HdfKba69g6u5lubESG20ARgoa5xvrU6NX1U4BwyaTB/puIYDYe17/VZHc1sdGAzSVv5hAKEeSsHjZdowy4v40jc8NC9/bSCMUgKeVn7zaEyfrCNDA/mogwMgqoId6cIPHzYyeOeK8sLzL+aI/NEjx8pVV11dZs2anaf7oRujt/q3vCxtZchMnTq9uAHbSVkHQqmzDCdP44qn0++mRd9eu25dzngkvAGPfXDW3TvAY+PGTVln+/TARbGnEMIX/EyZMrWMcbxv4McMSmsvdSFMrcnHB5pSngpnKJr4vb10//yrX8mZZDzPzKf+DlODBhkA+H7ObNsLmAI7hTZ6jbaPd7yEUyZjB3x8GkVRD86MjMEuSqp6OIXs+edfKN/61rfS6Lr11neXT4RRtHhRvQMGbVCeKdORbY58L1q4OA9SUUfHy1siZWYj99JE3caNn1gcNX/nnXfnTJQ7BvDySkuWK7upf1gYHXtyr8ieMGjGT5hYlq9cWbbv2BU1MqMX8AeOjgaOAnl1GU/UxRI4I/CWn+3fX+/GUo/ax4YlbyeT1Jyh1JY05ZKspPHKK3gyJpdsRVo8ivJMWUaa+Ke9kN6FjQsFmgwxi5/PgFvYoEBKLsMKqNUvCoj3Hi/o6QbS29zOVaXecm10qc/iO9UwkQsFvPZ7uQTfCtq0p9BRwEOCl27YvK0c1m5Hw2gNHmzgCm7gNeksylJnbScHdRZ+JOSiC0CHh/I/Zeq0oG18J4yyQO+hA0fK+DAihwQ88NSWP0+f5uhiB1wMyX0shw6TA8cS9wZB8oCKiBslp4Go7hMnTSynzZmTp+WZrbIhXj3M+tkLJg49gFFo+fZ4yxNDVj/88MNBM9PC6L2q/M3f/E3W31J0tKwd3Y/lG5d47rjEdeTb3rvh3vW9t3Ld+O39VL455bSyTpTJi5e/Tu1q3Bqfa/l24W6ufeu6lnt/yKnS9wNSw06uB9f93cVRt/xTwtJJ1949+/NvroV1fXPKTd7Y+9aezSBR4/yUgy8D4elqQL6eCk6uxVdGM0a86xcMZ4dSidPS5/+RJL/ll5o3n6V1ym/fudR5eulO5br5cX7359X93cLT15Lz/64b8vk//MOeUTKgPDRG0BzmKDHDola+Kgou8XrttddCIE7LtJQ9RoQ1s4899liefmUdMmbSAHF6yK9+9atk9ARRKgtRcZUnYO+6687stHm3SMAFDsYLYYE5O2nGCBRnfa7lWm4pzuP3olEwUlOv4l980cUZ13SqS5HAYQbEBmajHQjElK/9Jgyis846O+F1Ytc5Z59d1q5ZXZ5+6onyyEMPRp6Hy2+96+by7lveVSZEHW06D1EU9QYJBRzjPJ4GBiZlDaoTqcxoEAIYoKUWNncyKOwBYdDYH2LZlv0cppsnhRGU+0KiqRkqyClHuSK+TfG+RRWrURKtOSjaSp3hC+OH4xw9ExbfNSMjbuKESeXhhx7JkdSzo55Ot9q/72D5+S/uCsH9j+Wll5ak8eLWeULJnglLNBhKddQt2iL+IvuEqb4EBkKROhKCVpn6l+UBDBOGTCoHoUSgrpnB0FetWVeWrVpdzj7vvDJu4qSyY8fOMnLYqEDf8TIjFK3PffbTZdOGdTkj5JhKZ91b2kVYKp9wMcJ07OixVNYoc8BQZ3SCNr1zWXYoxZV2a+dF210FmTFMAFHSnPbieFRrxp208+3v3F4WLFxY8REIka20nDIIX2WiH7Qrf+W3fmNtdR3FrPHhrMFXlak6GioEI/HdN09ePnU0vCqwvrU66GfNqMm7QOLZdeL4xre8uvm2vLy3Z4OtpeG8+86Jw8EB7zfcMkrUp85EVKOkhXkHS4PHUxzvnLzhgPNNWI5KZ/yej3d5tXbkmrIDzqog41c1P2W2srxXX7+jV2UIOwG/gZjgQZFZ5i0tPmPmwqAI/kTpbrBzypGez/IiTJpqIFU4xQefMrxTmMGpvuIpJw0oM3NDbNS2z4ZQCb62y5GnO8rcOaeV8867IGhwVp529fBDD+VdDehaX6R8MUY2btgSeDCrPLYsefW18mr4N6NPGfnXmRlL02dML6fNm5v7R/aGQbBl2+bci0J7MyDEAGv77By3ClcUfd8srZ01c3bWQ5ugPe/wQIHn1BM+8Bw8V902b9qct9BfevHF5ffDIDh0YF9x9Lg7U3JAJmhmz56D5b77f5W8eubM6ZGnpa8Ubn2iKtFwlrgORVafAkNgMMtmVIuHOtEhpdSM+bPPPpeDUGSMO1HMlrtvJfdURJ5kgTbbsXNXVLXmZQmTe6AcVuI4ZEaCvqat2g3kr766tDzwwEPl45/4ZNLeuFA+KbJgUrbeQrndvWdv2RptePa555aVwfNeXvJq2b0vjInAqVmAoN5o+joTY5bL3qI0VCLMQAfasT8l+0u8a2t4aLxGOPjJxtxnpP9Fm2gXm8FdyOvkSEZT3hUSNJAnnkVcp7BZ5jtO+LAheTni8CDFURHu99gIc5qWTdwTwxiyB0gaswzag6eKGCiL14Cl0rBBndS5AjZP8OaG/oAdPYBX/fRfvw1UMUr2hRG9yolbR94oIwLHI0JGMVhySW2P/6hHrliIPPVL9GC55H6rEEJWwPnWoFvd781jgdfdB6PcUPx37S/Dhw7PQb5Bxw0+OHFrW+DQkqvhZebshdEfDmfbjgoDC13oX05OQ8eVRndHXg6c0c+HBn0eyqV+jL/x4+pKBPCpNNlnKaXjoM1oOX3t/vt/mXW49db3lh//5Kc5cGCQgc6S1QtcNJ7bnN989qleWDeOd3TQXH9YN81/zyuD/01OvK5r8QeU7Opans11YWyuW9aJmJ00bwVL/xKv+hwor6Xr/m59hfNs79xJcPSFcaf6xp38TZxfL6OV2/0eJea7ZwvzuUap8arz3v3d0p8MM5ff45vv3vUPRok9vc21tO3JtXzIJGCRJ10nLl+NkoGy+8vnpD3Vd+6taDTdqZPU07eqwO6NpEYmaXn1GCRPENQOOTzeq9Jh/aSLtP6v/+v/yhEjJ0y0kVHrjN0ngmFSdAGWzDWelgAwPsyWuKCQ8DfyQhmxCf1HP/pRzl5QnJUjjc2CBOxzzz2fm9jr9yEpaL773e+mISGtKoPf97t+cWd2fCfOqINpXcLdrEjddGY99c4UZEahzK4wbhzpa9PcqhXLyze+9rWy/PXXyqL49rGPfLhccN65edygERcncGDaeWlTKNFpOATT1YiEBIGeI1vRkcw66LwYGkHjkkFGiH0U/LRgmDOnT01hEGpg3pbL4LAeFvOnOMNDVXTqd02tj9oHolxLszBt4WCADETglBCjnovNlqxem3d8XPu2t0cb7A9D5JXyX/7Lf8t7UP7F//OflzMXLwxcHUtDgIFlbXdkE98q9aQyFR8ClPSAQDviDA2BlJuyKXo9BTWn/KPOhO3ocePLjGiPn991Tznz7HPKyBCabojesWV7WbNyRbnw/HPKtVdfEcbe3sgn6hT60htHKQpRnxB6dU+LjldHylMJij91V0800QSYd+1K0YA3ShQvnnRgFgeu4JaQ3G8z5z4jccOLuyC++/06emuJn/qZLdGO6QIObSEfo3UElxFlex3AqMxUqBNJNqAaRazKPJ/p4omBiFP7n3YbMErURTjX6sVVpaMuO8pGDlfprhpaXMuD873C09mIHe8VZsv96hKCplR2vXhGGJVXlTNwmQmp/KKW4X6Ogxkuv6SH+C4/z6SDyIvzLk+/ldlg9N17xstP6AzPCAO+Ax/h3dJneIS1tmx0IC0+5V0flKX8c2Yr0rb4DTZ8LfOP757Ck1GH04YN1vq7GmmtvSrM1YDXvvhm21MCnlpeVdyjRr161m/Smq1kAOdetqC/HG0e7tjSXWVtKGlOhbOEcFMYJAeDT0yJfmpUeNmy1cEPtwT/3RT8g6Kl7QaVvXv2ZV83kgtfLlC0nj5nbqOdDGqcf/65eaz4ocMHw5hZl6c17dldj6U1E4KOlX3a3HkBY7Rn9A3hBpvgg8LrtCp1g/83gvflspVIB2+UZ/XbFv36sUcfLevXrCtf+tM/KWefeUbZHbA7RRBNcRTZHTv2lieefKa8+923JG4cloFn5oh4NGeWEXXRJPzxMNyMLg8eYsluVXbxMhc1HgmjRf99Ifga5c+Nyb/92+/P5TQHwiDIu5QCBwaY3ghZpd3ymN/ss4PK8mWvl1eXLCm3vvvd2WctbwOLvQ9O53Nb/rf+4R9zmdJ117096d5oOJqwBMvMCni168HI32WsNpC/8NLLOVui7znhy0CCO01aX8HH0JnBI6PsDAyza/oZntNOnCLbGBPCwV6NP/LBvgqz7SNyeRaFhKLMoHBD+8iIb4lR3t7O6I9vSo2K5+AWYyMHoUIRd4LjpJDRabgEDtoeFHmMCNgtARsTcCoLx7HPkn6A99v0vX79urzrY30YymtW7wi6CvoKA+3N46HUR5s66U39GWQjR40JIhgWhsXhsm3HznIo+sFp8+ZH+Bt5AA4asIyKLHKIi7uhXJCIrqMKwa/3RCd8s+Iy8Iz+Ga4G3Mw4jg2ZY9aJvBwTdbOcedxYx0Pro7A+qEyeOjMHVeHR/tIpUyYmfZo93LN7T9Zz7NhxaazQQbTZjDA0DGitWL4yBKAlcKOjjUKuB2xyBffokLv2muALcPnUU08mH7V65O+//vWyaPHiXJ5WZ26D5nUIBF9ZWLz23rOdQFqD/cz3lC+VP53KZfpw6Mb7W3mu5dHNK8M7z7dyNU3GTN/Nt/4eUGqrq++tqBwQim8n16Ly1ZNcwjFQRj7jrxuv8enm/MZzT+X68dZgPBn+ge9d141bn/noPGsecN9+N+e1htewOlPSwj3DJ2jdNAPvXBf21M3J+IijvvQe/NLhDy1eS38in/guRHjFv7B8ZBxwJ7+JfGuak8tvTplZQmbGVzptT3yVfK05+Ks5tTj1K6cdM6d0Qz71uU/e5oI2TEtnTIEREYz4qbBE1kPqkJRsHQsz1vxum733nvtC2Z+ZxgekqIwCxHMS1k033ZTMlmAmqL1bFsOYsIfDiVtGFBg51ulvi3KeefqZXKplRIFiAtGWXN15552RdkEu0YIsee3fu7889+xzeaEghmzKemwwZaeuPPPss+Waa68NJhfWY5TPcCJQn3vumXLhBeeVjRs3JLNhRK1btyb3gyycf1p5+onHylOPP1JGBON85w3Xlw+9//1lRhgOeV8HxhYMx9IqR/hidJhiMtrsgEbdjF5bDx8IDviNoKViF956XZs+0as1v2ZFgoflaNXQIFDnvg8N/AUWk6kRviI7CYUCA79GaKQ1E4OoR44yShWvkUdVGq3BRXDa8Wi2JSPg9AULyvd+8MOy+Mxzy/CRY4M5fqNMnTS2/Ku/+Odl2pQJJW9ujz7sTPlo/HiGwRhMHnFlZcJhxpFrGTw0hMGwqG/Aqk6ViEM5CYHNDw3hF+pfOWi2iJETVsacMAZfemVp2bhpSznjzHPC+JqQbfXqKy+Vd7zj2jJ71pTIJ4ya3E8yKgoLoRxEjQbq5lvEGwodoTqYAlgv3kLPaI/XIZuwp3ijWfQozDdhOdIc37RHpMx6EV7OsJ8UNGIzq3tKzjzzzDJn9qzsGwQ3nGdH63VWOGcIYnzVUKKshhIT9EbRRO9gOKoNonzrkGuY01+q0qq90HFjKPJujJQiHVSSZYnre1V2lV8ZRzZNr+4JU/iua4ZCVYQro+ENBhhRFp8RmcvAIj7jwsgvAWugwHeKttHcHMGlDcQ/72CH71ZPNM7BrzKbg2vltLIbjO07BYUyl+WPcKutt2rYgIVTV3n6lrMYUZbfLT84zWUbAW8CGF6YdDnwEfkIk8YTDrWR+kkBP761ck+UH+HStvS8737Lm9IBT81gi5YKHFUeKH/H4o4IJTrLirLBYikQgynbwbLN4E3w90bkbXmP/Qhrgh8pa+LkCdGfoi7hA4JsnzPPOCN47uxQCHfnbOekCRNzsGN7jhQfy/swHGVqpjMINvjNvjQI9u3bnYaJZSYL5s/Lm6x3Rh7LX1+Vxs3CBYthLehxTPDeKVG+0eq6P0P/MJhk5oRrm+IZJfiO2aKofiis48q+3fvyXpIVry8v86PPf/bTnwq4zMTsy/TyGzF8dOBoSNl34Gh5+JHHymWXXZb9UXsYVLGciaIMR/CFziNZEMLQ6Kd7yqYtO8radZvK5s07y5o1G8uS11aUzVt3hmFyPAyHb5ePfPSj5fq3vz2qj2c7mjgU0RIGVPBEB2ogY44hSSzDyQvPP1vOOeesPHXP8h007+4Jx9bj44xFs8rvfNdvlXmnhdEW9XeJIwNi77596d2hpB0ZIz/44Y/K93/4wzzZSR+pBVb+kSfQRXqrBGr/CRrStcKnATEqDIKIx8DIJb+BG+8urTVTwDChFARWUg7gwdIZVIqWyL197hyJpgncB1+Jp1Oo8sCV4O2SHgvccLm0MArXzw1GJo+N9OJFD4pygs9EfWws3xuK+p7Aw94wYg9GXYdH/d88EoZmGM0Gksgzh7KMHx/GzaThIVvHBT3XiyUZ2bkqIgxPG74tcQtbMveprFy9Nunepv8DB4NGoj8bHAsRk+XYV4nA3og0c+fMTuMI/iaH7sBwsv/FPkinZTqd7ni0cdiv5XC06+5IPzJw53herX34UOBoaLTpEDN+x4NmB5fZM6cEjx+cM/VjggfNC6PcQJtZS33KkmdtakZmYhj5w6KMiRPHle1btpZ9YQyNnzgpDwNgjI4NYxBunQ45fFj0qJDpUyZNLPfc/cuU1fPnn15nBy++JPA0oeI3aAbPcDknvOhP2ih5StRFXZNXhk/+H394o9/SNVfDqyHg2VxL23xz0vaHtfQ8h86637mBpzIG4lbnvXo8RFiLxzW4yNIGe4ZnHtXXNB0ff62WNUmN1/LqyptuOn2tvbew9uwP51sdW75cC2u4EjYQ3tpGvPpd+7R8+OoGngO46JV74i/S+OulOzl9bauGr3z23jOnXjz6rHc6Rcb3UT49htfywPekl6z6gbp3y5Q7fqAdW9mcdzSb7+FbmhbHb7jtuhNlh8/y+tJwmY5R4gfir0fW1WMhCd6xwSB0mEcfezRnPpxeZbSGggsT48aOzyluG87f9ra35cgNQHgKz1133ZWzJfZ/YLyUFWEURWfgP/3002m0cAwdS5AIZ+mkmTNnbhJbVUJGZnxGBTha4zty9le//GXJ22inhVIbcDmK1tToAw88WOaG8LCu10ZFe05Mrzoi2OWEGs60LRgx/gcin5UrlpXHH3mo3Pqud5ab33FDueTCC8IWOZyjHYwR93m4sM+IG8FpUxzmYARMXkbqeKNDdY3z7hRWq1euyrXV27ZuSSFm+djkYFRG5KzfPRYCJDh/3poLRrMUlPxhUXejIk3J1ZD795pNsPYd86qjigR5NHevgRGLp1EbMwV1WnpUwLd9x+7ys5/fWdas3Vj27NpZvviHn0mGvG/vziiXsA7F6MC+nMmhCZihOGyNek/hI1SGBvNORUkbRCl4pmKTcIMw4MKomL73ZgQSRsfjBz9z9rxQ+O8oM2bYCzQ7hedDD/6yvP+3bw36i8xK3U8CFwRpdJGss7wpngRlThknozZKjWYJ0Kqwto7S6BCR+9aUUa4p0fCG3uUbmlUIxLEhUMaXXdFmd9zxs5wBdMJRVY6iMlFu60BqythMBTbg9GTEZ6c7UV62SO2ASa91aaG4+R7lUgaESwdeyrZ3YeCtI9DKjWJ6eBAuf21ihN87J7xblvxa3Vv6VhbfwsSt8DJcKr7ACM+WSDBE1bEus6w4TRjE75XLYGp1SnyG81te0sC5Z4O9pRk9tt4l5DvlPB4RXuHIcjIn9AXegPtY4AnTjzDlt6dylKddc0Y3ysgZigj3nfPuu7oNiz7KSMwThaIWvsN1MxYb7M0QbPA31+rBoQ/xW5sZkJAP4VPzrLNjfg+PvogmGKBRowiTzmAQPmePl34zOE98Wr9xXTnr7DNDEdoXCvH2HH296MILy8JFizLuooWLcmBnXfDSV199NZcCOTHQqUFOFsLTGAJmgs3OGiFHz/ggOnQXw6IFZyTfciLU1q3bkv7AbgnX4sUGmo7n6V/yxqPdnwKP4Cfoxowdnfsuxo4ZF0gZFHzrcNm4YVN58fkXy84d28tnP/XpcsH555Wdu3ZEv4D3MHRDuVPfXPoZT4NH9hEeC4U6D68IuO1RobgaUMIDA4zE6xNPPl3uvPvecs+995clS5aW15a+XpavWBlG3Pqydv368twLL4QCOqq8973vSdyaKaCUW27rTgs4iH9131vAAZZUgqNch4LMC2PNDeBJI8rV1lHfyZOmlr/7u68nzL/zO79T3KkFJxRsJy+RaZu2bA58jM1lREss83rooaQHfRS++EoHlfbR1EhLVMOwxfNz6U/QSz2sxKZsS30ZBMHXenwv9/fF74Aq2zd6a34X1wEC6oRvUtRz1jvi4FvyST4a7/FIHKNZMipHSwO/8jbz7vhpMwUufXQJsINUyD17I+1pnDxxfJkxdUqZEbTkRnVLo2bNnJ57J8zKOdXQ7A5aShlrBiaNuxHZR3LAI8LzLpJBw8rOvDBxYw5MOEjAKV5m+BzJywhjMIJfPSwHm5x6wrC8bd1hMifqqxJ6VdCZfUTkrM3v6NTR85s2b8n6Bgcpu/fszzZ+89jhlKXxkvmTJwZInXA2ZfKU9Jb9of12qIEBGeXYfzkjwjdu2FD2H2CsTE6aPRDy0xJucJFj6G3mjBkh8ycF/T5VFkS/DWour7zyajnn7HMynx4jDYPEjFLl+WjEQJj2IgfbHxnLdXljc2irPXlh3W9ci3+qdP2u5fNPcaeKryx1ar79FrPF/6eW01x/Pbr5Nd7fdS1ON25z/bjx7PctjffmTpVne3KdqOm6Yb/JdfPjTnrne+E8eJrMw5PImeaENbw33773u24ZLQ3nc7c8Xlj3Nx7DJ2yZasC13yfCM019cu19yJ986U9uM/LihA9LqqZOmVbMWBiRwyR0MpffmaVgQLi0EHOt660H5ayFtbtmS2ySRASEN0XffpMnn3yyXHfddWmkNKGNWfHf//73c98JBu+7MuXz3HPPJRNwDDDX0lCswXHllVfmbwq9qdTVoeyvWrWyLDj99By1BLNZlqWvvZ4nz1we+TAOjDS5CPHhhx4MprMvN585ncNsy4rly0KQPhdCekH50p9+sVx0wQU5ZYwXYuz2hLiIaVg8jVwcOkJATwjF0NK2YB4Bp7YzamKEa9nry8s9Yax95/bbyx0/va88+fjT5cUXnisPPvh0ef21lxJHRuJTMSao4i+Vs5C+lJdDh0OAUrjju6UZGBUF9kAYOPqZEU8XXGFccO7AAQCAoTZ2tHDvPV3kad349Okzw/h6sDz7zMvlox95f7nq8otyyZRlFUamCACMnlBktxNymHfOmkVWtX1DgEa5FC7CPTctpq/KL8atXjoFRdbI4WBKWgihhYvPzvPoX3p5STnrzLODcQ9KvNx667uC7iLdYEtxQhCHAIyGz/J6JJt0wIionUTlhNXlMClgIjxjRp6JE4gKJ37z8E5xFYeBQ/kzCmwUdqiNmoFzhzT8KgxaywsnooGoA8GfowvhWv6gIHxrePzq5U9pHnDqA1c9hTxwJH1TVHO5pLThmvLrt7oow1O/OVFmhHnnfaeQt/TCldPCea6Fd79VXNZR6RR+EQcOWxxhWees5UBaHtzKFh+D4RpseIPv7Zv4XbjEkbd339BHg8/3OiM2kLaGVKedKcnCeAoWPmBUUR0oKgzwisM6eiYPnhOHa+WkAROeawqjMM8T5UdG8pNWWIPds+ELDMLbEjD9orU3BV85HJjASqmBPw7+EzdBM5b9pKEZ+VJWly17rUyfEYrftCkhZEaEUjQpFWd90QCPsuyVo0Tjlxs3bUqcGOGniE2YaJal9kP75rSmWWGDPM2gNcB0wYUXpOK4YuWKsmXrluDHM+P3qJxp0Y/hBpyUvalmjCMfvMjo9/FArdHeKDaXeR0Ko2TTho3lpRdezI3rn/z9T+TSL0ttcqYYPInDEmWPCjwcK6uCf19w4fmB57pmv7WFtqREgtOhGD/96c/Kz37286jfkdwXeM21V5ff/dhHQi7dUK686oow1k4PPI3MpW0P/OqXxR49I9SoyJItVJCUEO2Ax6IndbD8jOwxkKUu7iVRNllnhsQ+M3LE3oAvfenPcqafQeIo2ejRWScb7MeHPJA2KC43OG9YvyHgGd3jG7UfoBftnTST7R4QBfIYHY5RZxyB1UwBhXRUwIFP8QgIXhp+tMEbwScp3zlAFL/rPsygs6TdoPkoQ7lgNCOp/+RRvPyhoyGv9pftW7eXLZsdd78r5YulWOSLO64WnO6i4KmhF0yIdhwVuICr6G/RTQcPrvwh8wvYGdNkL72h9Q/vGtvAHcOSjMBrxd+6Y0/Zte9w2bX/UNnnlKxh0d5h3I4ZOyHyGZVGIfyQifisPsZAZgB6tz/TISiMMUYZHKBT7U2mMmTsT7KEGQ4Y4mgOPVmuq5+ihYPB/6M2+Vu+ZK223bFTWSOjP8wIGN6IsrcmbrSTdftjo+9MDvngFLINGzfkAK0BADgfFuWZbRoa/XrPrt3xbViZM+e0aJPB5aGHH8nT3lYFTRnYsk8WHSZNxm88o+oBPZ4bncwzSTfgjZD6nv//umvpmuu+9zs8qtFl+934cTef/jxanP4n1x/Xb+FowrPrxWzlNH8q13IfKKU6ebSntK0uLZ+3yu9UrgsX1/JpvpXBK4cT1e8Bd3K5A2EnQ35Skt/gunn35+mZvvcOPkYJ2PCzruuvW79reTXX3ulbnJ/dOKfKq4V34zTXvnWf3bjd30M+9ZlP3YZROH3lP/3f/ylnJ2bNnJURGQHCVNDJTaYdGRFGBTBVjNGyKsTGoGFEQIjfRkgo7faIUL7zPPtgHBgVgWoplXP3X3/99bzBl+AmWBOo6NRmX2x4Z9xgwpw83E/CiLEvpDmGzP333VemByze5YH5Egg/ueOnWSf7TggHzI0BYpnY2669NjSXkqNCP//pT3Jk44MfeF85+8zFwQiMnBAElEICLQRH/KYU1FF6jWKUNJSgIS74G5WjK08+8UQaIuDB2BzBe81Vl5Sb3vG2zHfypDFl544dZckrS7Ju9Vb6I4kTxzPKGezBjVMg2jxokyXKI6TIsFDjSp6NbpYFvnojxyIN/NY5A75gmE2Zw+wYUPV45hXlE7/3sTJ29JBctmXDvZG1HBELBmzkyWyJtlTRVCAjw6g1lKSz1+ON3nIkU9vKaXHBgT7AkMvOguHXpWjDy2WXX1XuuvvepC9lvfrKy+Xdt7wzGLqlbBiVUeugo6AV9KQ+YG+MIAVcwJVLe4JhI37lESgpVHrlcy2N394bfeq86A2MgDQCCu1m1R597PGyLhQKMyXWcEchUQaGWitO+KYyEekoUcLl2TphjgT0yqfUKVOYsgibBidvlF3cU3VwDl3Abxf2VpfEQe93+9bStacy5K39W7xuXPBx+mXC14Gjxql58c21cnltI6zhXD5dmHznWr6ezYtHofHkPOuSterEocS3d/TFg4uXYyuHl14dUvHRruGSbiMu13Ce6aN/JC+KvicOHufwDXytuZrXgKHWhZ2Tj7T4mmfSo44acQfS1tkb6c12qm/L03dLarKNZBjfLJey7t5+htWrVwav3VtuuOH6Mmv2jOBt05O2zIKAF21QVhlWRsZOXzC/TAm++tLLL+WBHkamKdbJW0JZso4dzTuBy2wgPLntXV9wohce+fLLL2ee11//duCkYULR4tE8fmIUGm9znLaLBB10cejgkTD0hoeCu61s2bSl7Nq5s0wMBf8dAfuR3qyu9GZpAoP5x+0JRU5fZ7g0hdLltvBmqQxuAG933XVP+cUvfhG84/KcqXj79deX8887J/gFGjqcS3Ysu7r2bdeGbJhTXnjh+bJy+fK8GNcS0XYgSJ6mFvU266IdLe+ptDQol5bhAU7kMhNFQdyzd3/g70j59re/k8fYv+td78qlzNrbPh/9p9FeM57uuOOO8tBDD4f8s/chlOEwGtRWmgE+UgcB7JlggMTHgC/6ZeActRoIy70lAS9FuNFcpfFq9Msnl0QF/IxsdBSUmmFVHtRlqY69tfE+Z0BCqbf0bm/g2IbtYVFX3j4NS1Vnh0E6ZfKE4tTJehEvfh48K3x9MnSiXw6qhqVBHLydIu8D2gUffpPLIeNbi6Md9wY8wuzRGTZidNm5/3DZue9Q2RNGgrtKHBF87HjkE3H0p507duaSOMaWARgbzslNtOIW+3rgSx04gD++zgoZuBuR+z0SP8Gnq+G+pWyPPMmkyC7xPGaUJV8uYQ7MB7x4vgsV9c3NWzYGoo/lSgxGtQuWd27fkYbCnNBDonFCL5kWhlQYrqtWacZcsshwYRghqLoxHx3TpUYFXKNzybmZoEdC1pxz3rmp26gvPOmXDCQ8JGqS7ZjtnyRQ21Vc+G8z7V3fdf2/+518xYGj9rvRWpNjcnirfFrcruvGzfR9aVtZ6Xrlk6nte3/8VsKvl3Sya2X1p2+uH9ZfKyfC9S/Pbpj3btou/PXzQLldnyG9Z7+r3yX+zbX6zenrs72DHY3rC20grBvO9afr+q5T34qHk2msfeeVd1Jb9lw3Xvvdzb/97o/X3JDP/eHnb5MxBnL/ffeHsnukXHrpZVmxOso3IpjThLJ82fKyZu3aXAc5IRgY5cCIhdOHCDPLu9xgymCgZBPuNqibxVi5cmVeNEWQqgglixCSvp2QIg9MWlq3BtuPwrmbBPDSURpcbORGdwpjMvWAw4ley8K4WR7GhrXJ8kXko8eMKytWrspp23PPOTeY1dBc2uV2YcbD2665Jtdjf+Pv/i6MlM3ly3/2J7nheuyYUERDWTYK4xQSDI7yXEdrBhfHFvuGcQweNKxs2by9vPjCi+Vv/vpvyto1a/I218svu7R85tOfLlfE0wZ5G0x9u/LyK8o7rr8hBbhLlS4NeI3QGe2ikMnTkZ6WE9n4SjAafXMU4aqVK4IB13W7e4Mhjx87LhkHYRtN3OshBFvt4BGUjsDovfbac1zi95KLLihnLJwb6Y4Wd4W4lFCdzVLUDYaBd4w18q000srxKQgqYHOuPQZMzgqrS1cogtqMwl836msnBlbw27Jw8RkRdrz8/Gd3lI0b1ofwHlfe+55bcpZE+Q4SIFjkh/lXA6t6jBo+PNUWjSq5KYd8rXukDe+9y2ik03GrQmfJzLA0XhmA9sK4cO7227+T+VxyycXRTjYiwlxWuj57/zfB4FeWFd6zjlr2OmuEE9JoFRzCKA+cZ7ZdpAFfGnfhm/MORk4czu9WH89WTpbfy6vf1TQVbnHgqsXvL9d38X3PNuwZYg1/XZ/pI1/vLc8urtt7N61vrQ5cmynxTd/Xxq1eCWvgqOWRxjU6inyy7F5bUFakT34Q3ns1YOqMRyprvfIHXJ1patPd4mDk4kvnWxduXhgnXH3bDAknbnWBv4Cn1R3exZVG/cAlL2VRfig+YBZGaVEGPkCJstTTPSRXXOFCWeXXQxPcl5BLSkIBdjKW9Ja1KFOelDYK67Jlr+fMB3jwSMtrGSGO93UISPKCCeOzD7hvyLIY6XfuqrePT5o8MfIOuog+HDVJmAw24YNgsfzNHoBjx46XrZu3Bn9aHcrW8+WF51/JpT3W/l977dVRt7qHC0zqqW+BeW/O+g7Oi+1ysCeceAxdI+4uX7QU9sc/+knIlzvKb3/gt3OviHoYlT582A3te4OGovxtW9LgAZe0p82dW55+8skyP55TAx8U+6HBU/EzSp92wkdGjRlluCn5F4NwTMiMibmfZlDw+b3Bd/eVZctXlF/+8lflo7/zsXL6wgW5JG7/wf1R95Gp9IIFLjdFmzht7NFHH8vlSgxqirhy8Ah00GZbo6cSKonfpLcIT0MiyEgc9Wh8HQ9qxo/+geZ4cRgXDN0cKIkw5TGuGJ1mPrwzlnI2qDdQaBWBizBnhCI8JeiinrBlgCvaKORcDgrlezyD5P32naega8ec2Yl8DeY4KQuNgU8dQa0dK63bE3Q0DKHdYcxtT2/JnpmQY8JCfm7duTeMkEFl9NgJZWQYK0cinRvltRPD18qNaaH4owsGFZqvAwBhjKRRYnCw8lL7Sm38N3ti076VEVZFgIXxDpbo1QkzOTDG8fhhJDi0x1HOcKp94SKXPQbtukfM7Ae5OWvGzDIqYHdAhH0tDrux1KztiXNJ5/Yw/CzPHh7GnkE7e1OkyWnFKNse2kBmeeHFF0On2hBwDc2ZP/0Jv7B8DD05Qa+m8H91tdbxDSuKz/pP4098c40f/Y98kwfvvXlOrMy39zyVa3y8G96ff+ZxCl8rU8vPb4H7f6rLfDqu/e7Wg+u+d9N03/vTCGv1a2F8t4yIld63fs+1Z797q+/9Trx+mJrz3sLbE003uXSquM219/a96/udT93vyml40XZc+93vTpVv91t/3fghn/7sZ26j2BEUW7dsLXfffU+5NpR1RgOmkEewRoe27vg73/lu3tswMwQapa4CovOOzxG25aHsv/3tb09hL3OClzA0cnTDDTecWMLVFBijA/aJEFBuY2/f7S0xiv7AAw+EULs2kayslue9996blyOabaHEY1CEw7f+4Vuh5F8aDDcYWDQKI8i9E5Z8OebXuk6bt52w8uqSV8rIqPOm9evj/eXyid/7nXL5pRcFIzicyrERGEuZGCM2HTZH0SZIwEGQvbpkWbn927eXxx55tHzoAx8o/9O/+ss83Ya3/jZP15o2pezasb3sC8OCULQpFbO65567QwHYlcYcwaweBHw0T44k0SMZI7fffnv51je+Ue6+6/EwHnaU88JQmx5ChXDg4aUSSk3rNxKILpSCQ0a+EboEOmPRbfQb1q8tZ5+5II0wMy+MASNHqVyHoDYlrm0ic1VPpp8jctFOysklXQlzwCE82iKnrkPJMZIFAjRraRnYCCJLuCgbF0T7PfHEk+Xhh58s/8v/8q/K6fPmhAA4GGVEToQeGspSat3AgXYsQTsSBhOQ0KaZBuXUssSlEFbBGdXIJzgZBjwFyTS+MMoLYzwvwop62VNyOMr4r//tb4POT8sZPvlGrvFUj6qYwiWFwzslC3ypKMQ37y0eZQ7dtiVn2qKNaHpH7/YT1JHFaqyrp7Tq0vpR7fg1Pbh5v1PJqaCly3bv8/KQt/K737kKWy3Xs/W/9r3Rl7TNeedbHEYCJ53v4G/hVQmvJ43hL+K0dvSe33r45KSBH22SSldPETtRVnhNAU440V88W57KPREWcX3nWtmcb8KUoVbK4dqMFN/SiZdwRH7Nq08Lb/Xym69YgoeKp9Y+8mm4UC7eIV3OBiY/0eY1Ll5MwWm4eiV4E+WoHWFeZ7Yqnp3GpT+D2ZIweVJQzSIvOmNR0uiWrVtzg7qN9TkTFLSOD/htcAlvtdyLscNAlKe7n+bOjf5oYCLoENw8fqpO6qN+8HFg/6GyedOW8tqrr4cR8Gwu97Tc54+/8IXy+7//+8HzR0bcamyBO/uCZ6SXB9pXhnzxESPhQfHRZ9V1eO4LdB/V5ZdfVt797ltTSSUb4M6FtcOHh0wIBdRshu+WweGxE8aNz2XA9h0YkT60363gPSVOKwV+lT1kWNCPdonyLUGte4yM8Bv9H1FWrVpdfvijH4VcubweExxKPnwNjTId9AK3lnY5Un71mjXl7nvuSVoyIk4BVjeEkWWG18iNPwjzxFfxSEq3d7jIb+HdVp5LoMJV+gw+1qNts3ztO+OjLSkzu8IIsbfI/SvadMLESTlYlwODQUfqDJah0SwMXvy+GR1mR7yb3QpkZv54rnY3SNRoPH4GLH6CueJVXPuBwMNYs2zQ1QFOxhKPXAPLyJDLZkW2xfdNYajs238wyojyAw8G4iL7KB+fKDk7of/oN+idDBjWW86VbRpx4Ur/AIdZfjy77cmRTx2Eqv2+0Zp71WyOh9MdIYeVKh9L6BgKDHWDmO4AU6cN6zeWKWHQnTZnbsrv3WEgjQ7D1EEP8GrVAxw5tnvk8JGp3xyJvga7dB86CdlD/jPstZVjol9ftiz1Gcu70J/6510v6AYC4qmvcPpNLmmLd2EV7wM8vT05abq/T+X600nT0vnSfZ7KJU305dGN2+BuLvNr4b36wXlXDnAnxfsnOGlamf1lN9fy7ebfjdvKbnklfL243gd+V9/CWprm27dTuYHPpw5/K3cSnLyMOt/wQH2kwfBWOPC9ea7Fz/x6rqav8r25k8rvi891v3WfXd/v+sOH/OEf/9FtOmkKy2EU/vty+ZapaoIokiThWff49DPP5IbIc4M552xEZKBzEYaApfy3mQppMQ0KsKVdytBpMa1mZECeePadWBbmN2YrLwLUnpM0JmbOzPiIgcEiP/F05Jw2Dmd00LF7BKlLEMFtStYxwA8++GDOuDgWl9J99PDBcmHUYemrS8pzTz9V/ugPPlvOPmtxGTViaDCyQVG2IyR3h2AoIRRG5b4DFEABJsyNYtgI6rz67/zjd1OR+pMv/nG5+uorc8nTwYP78sjgYNmZPlSP5OAMIgLT0Yqnz5+fOLnj53fmhvnFi88s44L5YUjWMBuBeva558t//A//sSwPpuXSr3fefG05N4y3ydaKB2OyGZ6ASeLCyHs+m923CDOCBHc5KhSGmylvo1wY5i/vvSdxcXq0i3YEW1PYjZLBpff4FXkiGO/VJbEGfRrVS6U6ytM+1i43hYvA4AhARom7FOKRU/PTpk3PpSFPPvlo+dhHP5IzUgSg8W8sF4yccrU1QcRIRj9RVJbTRgTA0ry44qgzh77a96p41jqprxE49ONo4tBKiiMqX1nyarnzrrtymQhD8cR9CRQFdYpK5VRz/PZ0+hZFS19QZhrrIfCMZCk7cSJuhBOsFBIwN3omMC15EB5Vjfbvpekp5ASQ+JQCdagnPdVRrbp2uxo8XMYP73fm13MtvN/VuHVGoaXpPuEq2z5+1/pXhZ8DP0954sRp31p68IIdPfC++6Y8eSUeonzfea7tVbP+veZT8SjfSg09IRZhbYZEe8uXG4CvGXE1PteetY699/C+85QecMmL116VliusrU5g8c5J5737u+XNMTK6eNFm2pbTb3yTZ16giFMco7RG+vgO/ytXrEgao9RQ8NauW5v74wwGOAYcHaLlM85YXE6bd1qU706LQzmoJA3DGkxmrJcvX5FKdMWnI2gpeEdSgcz6BYx4t9kQ3/AX7wYb8OacwYn6DAn4DAgYLX7ssSfK88++kEtXneDlXoZP/N7Hy7ve+c5IFzRxvOLSzKtR57Z8LdtS24RW7HhiAwTyzo4TeACbu1pcxOvExQ9+8EOp+CnX3hP9xp1QlhRR7vB6m+LNBBn5Rk1PP/lUGiWW0Nrojvfrw5RN/UrZbsE3U2qGlyI4ctTYHDxhENn4/1//9mvl9JB9X/rSl/J4c/3P4Q+7du/KEx7dvm9mf/v2HeWOn90RuK8z/cjB7AwegX6iquEMXlQYcplR0AIeZv/KqIAfjo26azd4J28cT27knIxwKhPFPem+52VsmZdja810kY/yyWODgy7IUTMEaInCwqhiTOX9SmAI/A0aFPRQ9Ev9vc7SVDoelGm1B6Np2LCRkafTwCxpZdTXPmgGDR+xgmDzpo1l65btOduA5sll9+DMnXtaDvQwBPQPeNqxa3fZuGVrygTl+M5o1uf0RXTstK08bCN4qmNO0fuOMAbMKmqLPKwgeCD5wxhLxOP3QQtmO9RhfJQpbb1geHwuw7IEUVz0Ai8GXckCcEeipLPIJumQAaN9IruyZbNb3Q/kTByDxAzd+g3rE+/qqwxGx/PPLY1sjuWxxL5b5q4NXEPA4LM8Dj0PijI3bNwWdXgjdJTzyoQJkwKvcG85KFBIxOrUEWHn74BR3fgTEcI1PtRchod7q+/d8P44ZFWW0ft9qrzUjct4Pd914rbv/fm3sKS18CcK+ic6+TT/m1yDo9831/9dfmBrfYH3XvtzS1u9dqq+fa/5ndrVeg+4gXz6/a9XaSDMn7waHrlKy2PyvQtLw00XRy2sG6/rxNWvu66lFx8u2u8ujpprv/u/d2HxvT2bG/LFL37xNoqoKWLTuk5x2RyMwrKiOgXdQ3YUSijd8dM7cg+IDlUVpCpUMR8zG4Sa44ExFg5ztQbXhYnS+Q5piLkxLTMBDJa2TwSAZlhcjChvS798U3HMylIFcPpOmKkUQnEyzL333VtuuOEdEc8IHUV4ZMZ/6cUXy5UR39GujsjM5UrBmG94+zXl0osvCGZiA+nhNEgsCXAsbqArBTiBffQIpl1HWiwh+8d//HZ59OFHywXnXVD++I++UC666IKIT/nfG8JqZzCmYenzOMbob6aY9+/fm3jGYG0kt2fm1aVLykMPPxWCbGZe3kgBiODy+rLl5W/+83/GnsqX/+xL5ZOf+ERZtOD0EDzOsQ8FL+qmfrk0oscY4ifs9ZhJ/YCotEmo+cFM90e7OXd9TBg2E/Nc+h//8OehuCwKYegG2nqGf82oEo5ZhiqkKJ3H0mihEDRmpGxtRMlRKHoheOuIbjCtwB93mMDIDj084SbMzjjjjLImcPnIIw+Xiy86P8IC6FAYjEoRdI55pLjJf0AxlY3R0XrQgZEw0iPrHGFVyab0YCh1NBQuwG4UFjyEfR6pGTRD+KBvZ+PL/aFHHilLl76WR0mjJ7MfykhlIvLjwN98U7azgwZ8FGSKuiUx2QbhmkJr5FAcadRFmjy+Mv7QL0/A5u8oDy49fbfMyNr0uiEyFNZ4z+nuQHtknfn7zjfnvcHHKVM85Z4oL/DjO9/wnHWJeAys2vb6flWgPKVrZaFn4e03L9w3eValdsCYkS/X4hrR5XynIGuL7pIxDkzeMw367pXH2G1KX/PCeDhvgx/SygN9837z6pt5RF7tGxh4rsEsjfzkJR9OWEsjfYMJfwBTyx8MLb6+HZFOwnXeaXHATfJ19s/erFySGO/bd+xIQ8KSkFeXvhoG/PNl7dpVZWnwPjxN21iyREHm0D4cWN6KDi3VgX/3MNhb4kTA1avX5PIXI/m+EWI2D4PJN0qwftLqpz6Vpwwp27Zuz30IeyMfytkjjzxa1q1dXyaOn1gvV4w0lgR95jOfyT5DCdPvjDwzHAyMgM8eg+xzoXTqtPCCrvDXymMts51afnn/r7LMz372s1kX/Ud9KXBRVPCiMNZGh7IYf47dNegxaaJjxYfkxY3unlq8cGHOWjsaPfnLoDfTCKJhOrYcD3BTuztFNO3kKdMynxUrV5f/+t++VkaOHlM+Hrw3BwCiUbZu35rL52ymhy+4sH9kxcqVZVOUaWlcXoQY/A7doAmy0uAQvuOwFXyLd5FtEEu2Nz7UcI7Hqqu7Y/BCx9mjUzhiQJltYISY6VIGJZuc0P6VH1f+LE8X1OLhTblg7CfdB50FR4i0aA1vpdiH4RxfwVGXAIfhEcnQZRolYYzkAE4YJJZgWWJl8GhbKObr1m4su3fuL6NGDClzZs3M/SlmGXJQLvKjUKeiH0/4QYtOK5s0eVLUK3hw5NoGnZwANtbRwqF/kJnwpg50AvRjKfDQqDccAE5/U0bqKNFP9VX5tWVvKtHkJMPUzKMyLG+zpM2MlrR5THe0Bdq0zMx71DzghqNBaegHovLeIEuonTw3YtTwPAbYYIE6krWJv8HHc2ZF++iDR/DroAXLv+kEVlCYwXKJcHDfvOzTsvm5p52essihK2Rq1iugSIOEZPCDS1mE8sNFkLybg2Oe637vuva9PVt8zrf07b1+PhG36/CwE/F7vt+1b6eCKevnt7Q9+dqc7124TuVaeH/e3Wfz/b/bt6471ff++J7Kq0X6NhAuSjfuW7kWXuH+TXFr/qfy/q9wDCj1v8koqWVV1w1rz+aazGzxBYtz8rea3u9K77127Ln23uI119K/1ZMb8slPffq2KnjqMgdM9b777supakzANyO5mLcRK7MUCnEDr6IwMoxCx4OQZ90Ncs01GUdaDIJA+eY3v5kndZn1aAoCQKSz4f2FF17IpV/i80Z75OFmdhvokyGE803H/9a3vpUwTp0+LeHjFi5aWJ55+ul8dxSwUTmwYXT3h4C65uqryq6d28v3v3t7eeiBX4ZBcm15x9uvjthHo48fCwUx4h4xzR/ID0aRy5PizxnlcLR61dryve9+r/zsjp+HYBhTPv2pT5ff+9jHyvRpU1KZ37N3Zwj0A2X82FFh1Jg9CkZULM8w0hMKZY/5RlPmk9Jp1um5558uzzzrbhazTEZWjudoPcPkK1/+cjk/4mzeuCGXV7n93fHEbxI8UW9KrDoSGoQ7nPJGT2sZFPO6btmmSAya0KKMLl64KITqrjAYH8iZATiuSlfNI5l7ZIJXGOmUjmBHgDahi5tLDqLcVMQyJdE9QLzi8PAoHkYPl/IFN8F1++3/GHU8tzgyUS65bCyEOkGCpiKzEAx1Bgbd8AQcTBp1VBZBq52zrMi8dRKeMsT7lgpCpE+cJRxVyIHLLNWPfvyTMn36jDCYzqw4DDjNGhHa0leDK4RUBOi88mkwwDecGfGVTnzhYGvvBCOX8aI+Nss2fIsH3op3ual67fTicnUZQlVQ5Ofek4hyIr2wFp9vZVP2OHWXd8OTOnhKz7d03qtBeDT7qDzk1cppcDCw5SkfTlibYWj1kNZ7U/hb3cQxqCC9vMRJWuqF17zqzKpvlb7rEpGEp1cHihbk56xh/OFVLR4qTCMj4inPE1+gNMpP3bIeAb/yOb85cLWyOWVWuqlP4d6FS1/ziRJ7v3nxhFd8gm+A6euzlLyqIJp1dp+JEWBK66g89dCyF8qS/nDmGYvKxRdemLezo6NXly5NBen0Bacnj5XeTIi88E/1MauC5idOmJTGyYwZM3N0+PXXl4VStjv44e6yYWNVntQFjPBFIR4RsMF/IBbbCN52tGxYtzGN9ocffiT44/FcHjR79pw8NnxfKJqf++zn8p6USBR5Bj57yq7RYQao/N3F0nBoCdIADhnnQddhlDho4uvf+GaZFkbORRddFPXaHbCYAXLy0uA8ptagSp6GFOnefBPseFY9edEeSJv9333LbwWOnbxkoKPOsByKdyeTGRixRIsR5F4WexANZr269PXyne9+v8xfsKhcedVVZc7c05KmwOqQgW1h1D3/wvO5XJkx5BLabdu35bIko+1mA/BS9MWhIQaIfTPZJ+KbvgXPZsThGL4Zh9rP8jr40Ia8mXnyJmc9Ii/06/ATxqNN8rmpusejGIZppMQzZ2oiHy5nHSKdgUS0hwazj0a9lOcCTso4/Lc9fOBHU/AavS9gd2fY0VTY14XCbbDx4KF9YYgML5MmjCunzZmRS6S1UWsnMhQ8ZvDRocGVNOqirvPnzyszpk0NmA0yGcQbkbMQBox0YAaEwTf1MAsEXw4eMKuyJ4zIMYHnnMmJusKHPs3AQf8MYnuuzJb45nc7apncbPeyucPE4Cuj0z0jlhczuuIlshVXf6381QzhuDBGXAmwcdO6snnr5jI9DLD5p8+PdjyebWewaETwFH3NvTYOBXKi2+gwYNA/fNdZ+mFBT9HOQQ/uxVq5cnPZEvld/44bw/AcFzAw5OIR9KENDUBw5L12zBl0vDK/YjntbcAljwnccMK7vn3rum5YukgvD8/6s/e7946GuFPl1w1v/K7l3/Wt73PtW9d14a8l17yba+W0MvpdN0/hLY5vLe+u64Z303afA772k4E6DOTPtTTay/cmC8gJv/ECPK/JnRZHuHjy7ebX7+Seg4YRVzw4IPOklY9vXd91Dbbm/O7G9bvB0HXtO99+97vut/54ns3Lu+GkeWUPueyyK25bEMaG6UlMGjN97vnnk7ma+odQHZYCR/mykdvpVZdfdllaZJFPMoumhNjv4cheQlIh0hN4DA/7TmxQF5eS6MkDxNIvxoepb/nVBnszDSQzLBi7fDjGkpmS5ZHnNddek41YG8N9JwdyNPDMs86M771N9WHE/CSUTcdD7ty+tdxz5y/y5Kl3v+vmUK4DjqSJIJQ37Vnwu6d4hLCyttlty9/9zvfK3//911N4vO997y+f/vSn846AYYETox5GdBghZkdGBtMKEZvML7tS1INUx3x7vCVcJSIj32edfVYK+c2bt5YLL7okUg4qDz5k9uCiPL2GIbU/mGfdvOe0L2UejPLqVDvqRHIYHgL1zUilEcqkqQhPAyuezYCTlpBxLK9laI7BveySy7KT1M2/VQGXs3QBbfieVRwf/GWnyaoJUZ/g4MCRQMqoH6LLE5oibqSIMNP+gZJIqN1s+nMqzHNh7F73trcF4x+Uo4Toou5pqgpt+g4BDwwZYUhVqWyw8rlEIuKrSzLx+NjoTdhAh6jT5IwStwj//Bd35pK/0yxpCyFZZ290VEyvMj/KsDzRVo7yRRT5gQ+chHqLG0nzKVx9tUPiLfMMH2HC690NoUSnJILG2kHBC2F5Co+0kbd+YKmlNhJHfs0lHAFD6+ye4mTZ4b23eLwyfW8wSpNw9eJRpCgTLY/+vMChvJaGb3l5tj7LSeO7OrV2RBcNxoYHik8dGay0JAycFb5aZ2nQWsbRryKsOTSMl+UyukjPCQcnV+tbYZVv4j3exa1l1DTiZTnhhPM17YAwFt83bSM80/fKUk95d51yWx+EO7PP6qtelFnKL9ir8mcJqOVYdeTcspDzHJoR/vIrLsvlhTazO22LoucErYmhGINF+creHsoyXutkQgquNGakxbGka8uWrbnE1sBLAJG8V/+eEko6/nlg34EwAPbnZl1Ld21mdzcImmSQMHIOhILICPjoRz4aRsAtYejVY2zzZKl4OsnIfgd1sGzTCL++nThN46XeNYTP+u4QECPH9je+853vDHjnJi9VqPzsgdDn9R2K2a5de3JDOgXfxnsGwNeDV9sXc9GF5+cgjpkagzO5sT9kiTtRzNhEcYEn9BQKdxiEf//1b5YHgxf//qc+U97z3vcl7im87o8wi2RPy+q1a8r6DRvyEBV7TiypmjlrVu5l1J71pMHKC8BDdoJbezDmKd4GW5wutnffwZwdawYFOUcpR4LoaoAmq3Jj5gT/0UZmAuoBJXX5YsoDEcOhUb8tqULD4qJHPF++FPLgAMlnwl6M/PHXetBK9JbArVyCHsKAJFNtnHdoAg8HjpCePn1KmTN7RrGZ3AZzvDANCXw4UjOaGBuWn+UMddSL4r45aNUKCQaMEy5tSFdPOLJsEB2jLXmm0Rl1q7APTcPQccYHwlBXF3sutac9Kpa3MeANNDAgHOFrRgo+HciSuImKoRtGASPhQODP0lgHO8hPP0QL1RCr/EabqQ/5bZ/o9GmTy6gxI6NvbU3jauLkSblvCa7tJ0lDL9JY8s7gN5NCV9C2TvK07IuBxLgMsIJfBO7DcF62fFU56+zzyoKFi+O7wR86A/kZvC0AYPDAEXpImtBCvfbm9Keu64Z137m3Sud7C2sxPN8qfqXNmuZU5Z/Iq/fefnfdqb5x/fm1X918+tN2w/rTd10X7q7rfuuGdb9136ssaLKjylvvyhaGZpsM0e98900cvBZNeDYZ5Df3m2BvDhQ9UDI+j1b1la7c6j77ne9g4bn25Fo9uO6zP073eSon7FTh3e/d55BJkybfZm8GlyNHURmbI23cy+VR0aGbcE1GGO/33nNPXm7oRAzHDUIypmgkx0yJNG0Jl4bxxISctOWmdhvUVQ5haBCzJ2ZKjOo1WNo01FNPPZXhlncRitJpOEbPQw89VE+v6s2iYF4U6TtDsTzv/POLi5MITSM1zz/7THnogV+VlcuWli/9yR+Xj37wAzkrMmQQIch4OhyCpO2RGZrMc/u2HWEU/TIvzVq9ak0aTZ/73OfrcZlRnlmLIYPfDINhdxDDgUhren5E4CkaLzh9rmnFBJPDE3wU+iCWqIMRD8sQhM0LhnXZ5VfkDetGVmwCZ9xZX+z0rnUhBEeGQTJsKGFxLJefESqEf93zUBsXA8uywsOtTfr1vXYe7Z7PgIaQEH/y5GmBv4nl5z/7ReB7bI56uoFam2kDbRuxU0msHZBrnU9dEFLAlS/xr6Mgaqs8QSTCqzESYZEfPGeYZQPxtInXzNfp8+elMBImf6N7lkFVAwMjjnoqJJQPfxkvvhn9TOUvfmfdAk4CkUEijm/qgS490TFGnyPqEXo0mH9QY+4nefSxJ8pFF18SdDM94SRks5KRD59wh8Bo+FBXOG9twFGGKdcESI1fR971EWEJg/LDJxyRTjwuvwVc4iSO449BgtmYFck48E1oRZ0pceBoPsMjD67BVxWWmr+nfOFCWIO7ldvStjjVMKujNy2/FifTx5+nsJZXy8839VCmb+0pPy7jRbuK02BHK1wa2BEGBmHaN8OiGg2WNFwiD16eaLaWS3nV75z8NmAU+S0tfNQ8KjwtrPkGvyde49niKbeV3/Jv75yHN/FbPeXVngwWfZ+jBB3cfyiUtnoql1HsSNiDvx4vyzgBw57de9JAnD17ViqB48KjrwsuOC+NjTVr1pQlQb/2jTE88Ed8DGyUNEYBnqGfmoE859xziotnjXa7kFZZNlUbJEBXlofZBGywiqK6eeOm8sTjT5YVy1cGzxwSSticiD82j/51edycWbPLH//RH0e54yMvfLEuVTGQkssQw+d6/sjPUjWXLKqb74ymo0fqsjWKmGOG77rr7oD3jfLBD34w6y8/9bFnj6Lptz6O3Y0dOyEUxF2BOqPQI0M+3Rv4WF3e//73FndtuM3e4MLIUAbhldEyxqzwm4NCoTWCPaIsX7Gq/PXf/JeyIwyc9//2B8vZZ58TSu328kY05r40Ig7mjNwLL75Ulr72WsTbGTJibxpFuZwq8tNueV9H0jAaqoMi+OiewL/ZHveZ2KOYgxNBH5aKMWTqDKw+h4bRWaVTswdwpKJm41O5DzwZ6Yff5D35V/s1ulNHS8C0NwOYYYB6k07DMxbhDn7Lm9G3jwbNBUkeD3wM8C40fqxs2rgh5NyByP1YGFgj0hCZPWdmmTJ1YuB9ZLaHsvEjbYKXKQtf81SHXHpmhiLKdrALhZ08VyfykdzUccDOcFVH+TCG8Aawyos8z7oFv2co4okNxwx8KyjwhLbkDR21ZW8JT2Si/gFIGvj608GAf3/Qnz40aeJkICUNysM+KXvc9ka75UqH4Qb9KJWWpSvP7fMHcymjfuP+GntX0B7D1FK7w5Fuy/ZtOeilLdRFvchmvCA4avSZetP82nUb8pjki51+OjwMtcAnOqptWlcOoDH9QFvDJ54ywHvqk5OG77r+3113qrQtdkvXjcOdiNcL77r+sP5nc+2XnFtYfzknwsL3p+f64/c7aX6t3N63xpu7cbrv8u7/3g2vy7QH5Ldn19cBXrKgGiJ4Q+unnP6Bv6HdZpgIBxdab/FO5XoQ5rOVR59uugPXlU1d1+JXmH69Xu3ZdNf6PpBPfzyu+95cf9nddP15tG/RV4bf5jg6wrUxDsKjXWzY7v2oSkG9kOvpp57Oo/mcrw2pOn1DLkQ6btaMiI7uu7SO/GXoyMNJW5wGg3wClAHibhJLv/wGB+SaIjfL4sZ4zF16zMiMygvPP18mhbFjWVjUPsPiX15cZSTHngWjNBjRKy+9GP6F8tEPfaC87z23lDePhsJ6zHT8rsoUgy1YH4yJEdQPPfhI+d53v1+eefq5YEBjyr/8y39VPvzhDycRthtbg1UEw3bZVFinIVCMgNRTu6ylDryksoXbV9iSWHqdoBEE4lEv92NYJvCtf/zHYEZD8hjlo1HPiy88Pzdpuk2+srBQn6OOmjHU3cgnCJcwiDQEJCUVvnMGJRxmRqghLvsTugpy5hKC/LR581NQ/OCHP842h1MOTcBnlFL/UlkKQRJlmUWKUiPv2tkyPBi2LE90uvhJ8KHLvAAy4ppur4ygKrFgnT5tegi/jeXxRx8vV15Z6UZZtQ7whGATpHDRxv4o5onDqsB55+VHyTkSQgsNWUqlPLipMxg1XuYU9ZBfCqEjb5Sf/uznIdRKNXQnjIt4YBSzpaltljDEk1BpYRkeXpmEut9VOanfxIfzrlHiG+WEoOG5mq6VIc7JMNcZSziv6Sk2jYl56ost/5ZGueI3RtXigKvF8UyBH/jzlL7CWI0Anmtt22Cq8FeDQvyk8R48wlvdldn97T1hCBz7pk/71mYPsg4RL9fyR/gJ3zM2vFPuKSE5chzlDdSr1iVQn79b/OYbrOBs8LYnJw4YfTNL5L35Fi5/T2VWPFXDn4/iTjh5Nvxl20WeLR/0aJCCIs0xrrOfJhxBL1FXdXHMunYxGjtv/twoc0gotntSSVm5amXkV5IHejrq3B0d2sUGYzx2fyh6aIAyRKF3JwXcWpNvEGJzKFXuqfJt3mlzc1OuDcQUN3C7XNaR55s2bMp+dNqc07Kd9DHwulfkj//4i+WqK6/MjcKUvcqj7B9wF1BdRqutKPKBojJu7PisI8WtzprAVT1IZNPmreW+kCF40WWXXZpw46WUXrw396uE8M1RweFgfDMNA8tkXnvt9fKTn/w4jyK+/u3XpUKtXmRTXsYXOHfc7649+8q69ZtzdPrOO+8NmfWrXPL7Z1/+all8xpll9dp1ZXjU336Dw5T4aBszPGvWrS2bt25Lfsnbb6BdW3upuDRmA4yS21ju2N46YGaJkgshR/SeYfDFN/KJAZEz68HP1JPRkXsq9u4JOWDZ7oGsM8rJ28ulid85MBE++1PgGJ7RAdrC98krRmneEJ/Kz5ik6eRLAe+okeMiz+irx+ogh03w2tBll47SneHixKmTQg+YXtzWTla++ebRMAwOR52OJn9FE8rVXxhW+oMGJWuUrX/yDBKzf6NDAZsxa2b2fTSSswGRti5NCzlsVnDU6JRXcJPKeKSnuCmDnqKO5CY5oZzGJzlyyyv6YKi2E8zwTXF8T74V72PCuDdouW/vvjI3jPlx0SfQlz6Ktu3DdAknu/BA9LljIeuFjxwZ7RMGuA3u69auLduiva3EMANiVnJ7GMI25M+YOSvb+dUwZOk1jExLlveFoaMuLl8eGjQ8JAzj4SNHl9eXrcxBsQlhIMGHgWJ8wQCd9oJbdFRpLlyP17S6N9d4THP9v7vx+9Ny4lcchDyK36eK81auldXSd10/HO1Xfu/9+LU4fb85+fb7UznfpU+a7Djfmu+6U5XFte/96RrPr3y/yZaq62hf9A80/NdTPLzcezUue4MyvT7MictJL/5bO3ULmLz10qJt6aoM+e+3W399+l03/W+K2761529K130/lRty1VVX32amweiaaUxCllLKsJCxfRsq6F1GGJpRBBvXjeg7xQlCk+lHWgzhu9/9bhoE8oRU6SFaPDMfZkvEI/Dak1HCmKCQmmWBWGkgmbFy/fXXp7EEDvlpbKN5lHdliWvmYHR8N8vhcqK3X/f2ZGpjwlh47pmny97dO8v/46tfLtOmTAhGf6AcDgaMKPKkmRCGNog+/tjj5e//7uvluedeCBiGl3ffcmv5sz/7crng/AvKhg3rAkeHAl6zRpTLwZHnrp5B4rSUYHrBII1oQ7mOkCMz0T5VAdEx6kioJhMn84p4BNqkyVPzZKp777s/cfnqK6+Wiy44t8yYPjnPQzdK8+YboQhEGQS923yjO0QuFHjKTZ36SwUo2grudZATy7Dif4wYPVCcKdVmLpxAY8ndi2G4uYXf/hJCwlrmKmDAKnVlMkMHWwZFsPWYdy9ff9VAElt8DhzxOG5UkmJg7W50zFTASiollIq5s+eWH/7gh3lymj0daIywSMEVZWQ5+U5ZJngrk2lGlnD1pYQZLYA/dA3+xpCE8+qQ34NxmKa3ptz6329881s5Y+WUmBSIUR5FIdswXKtRYgMSw6FF9c38EsbAQrShcDC0ROJpF5Vu/QnNtrxrPhWfXINbn+F856XzFF8f0Ybem28MqRu3PisOvLdy5I2OWlngSdrp/RYX/DVexbNv3nnxm5HdypSuvXuK094zv3DitKcRTd+1GYeZK1SYtiKUpedTeQ3cwmvmEbCBI5dBxFMcDj1Jm4QZrrU5GOCHZ/jgPVlGLy3eJu/2jWu/m5MP3/Js9fWkjOboc6++8sw2iqdwygSjXBjPGHE8Nnp+41g1op0I1dJSxHM0Nb4/9+yz5dVXl+SJU4OC91AKc29FKI5mQeS/ePGi5J+EnGVdlmdNmTI5aJixNyxP3rO5l1KkXfip06ZnvfeH4mxTsj4nnhFd+1WOhuFhn96aVWuCD80oLkSEG3tI9A+zLIylz3z6M4HPYcmv9QP7PzQAGOFAWRWN0W7H1akKX+2PNu1zeemll8vTzzxbngwZYTDqxhvfEbygnlpEqY6WzPfobkkvFfeWwVQ6GRl1v//++6LvDi6f+tQnow6HMm7dB1f37+RRv8G7tm7dVX7x87vLM8+8EMrynnL1NdeWW259TxlOiYiS7C+wNIhBwvgYFfLJEdVGs5+OtjAj4pQvSjneZznRzsBbO80JLcArGFNxDlxRvtGTPqNNGQFwaeNzxMrDVdTTe1Qhl+rahG62yVImMsDS3WjQNFTgWN/k2+xCW6ZFaSYPJ0+qm821QSpN4fEcuHd4i9vMKd6WIJNF9t9MnDC2zAojZPas6aGARx8IYMie4LCRJsp1UEDAQK5Y9qW/qWP8qPUNfGgfcLlQcNWaTWXjph1l/8Gg1QNv5kWgg0NWVpgq/w1mHHh2EuHxaI/dOZOlzcy6gdvgG/qCL3VUVzLCwQFkvp6PV9e+Y8mVPZDRhyNe2y+Ssk9fi+/8oIirHZyG6W4Rt9m7WoBRaMAxj0p+05LZYyl3rXNzL0rO/okROHTP2fDIZ0v0lV07duTdPHkaXPRtdOSyRjNxyrP026oAbWgfEFp5Lox9xuvY8RPLxElTy+vLV5Yp9jSedVbCZpaRTMt+FbjFs/ARzE894U8/4/CM5jlh3d/N+V7TVdd95/rj+9X/rTkwNvdWZXVdf7h2PPGtE9TyOlV+vHK7z65radoT3rp5tXffm+vPo7lTpWvvXOokKf/Dn/hW4aq46Q1Gxrvy2iCG4nJGsqe/cHh3c/LXf1o5p3a99m2/ItP/f40S8btpfK7+5Hj97jd97093qm/NKXvIl7/8ldseeeSRMBQuSUWsxdMRHnrowVyqZIQiEYshRAc3EmCvB+Z6ZnQeCIDwhnj7PdauXZsb11sFIcuoAoPF034VeUE8BsbgkIYBQkGWl3wh+K677splXdLJH2PC8Bkm34n85GVdNEeoev/JT36axo+TNkYGM3v5xRfKqhXLysc/9pEyOBico3AJgI0bNub65Z/8+KcB2/dyc+n80xeU3/3Yx8snPv7JVFKNBBmpOvbm0WRUGPWRowfLgf17o0TrU+13CWKDu6DDRpxtZKPhoCqGVXmOj/FmdIsIir9I4/K+8y+8KJjUpnLvvc+EkCrl3LMWlwXz5yZzxMzMyuQ0fuThrHxLoBC2vDFCTKyNJmOalqNpV8onppyjSgGocHFDzcujLo1MOf3rnrvvLY63vOjii2ueUS8dT1vX5WGEFIUumG7jR1HdXtWqUpVCA9uGK0qdzoOh1n1BYKBEGOW36ZXS5NjG/fsOlCWvLM29JWiCILdZFpyBsIQD3JUZY4iUnnqzMuUMLWW9AlbrhdGXd3D5Lr8EFwOJPAmoemHd0Fwf/sMf3VHe9VvvSuNJmyhTGxm97De0hHY7lnJOMALtG06YfEQBi99wyHjMMLD6Fumab3lm3PgND+23NtcP0b933yg/3uXV6t71We8Il0ZaTp9q+fUzMWm0kd/JcAP2Ll5bWd7lkTNQ8a5+wvhWbnvyzYnXjAE+l5fEb3Gz/vFX6aVX50jru3SpZES4+JxchaF/deuWw0mv3g0WedR6MayUX/OGA3Vs5QgHG+e94bybv7gtPvxx8qg4HjBKwKxsXp7WxDvetcU7FMo9Xqsf66uWyzXc4G8ULvSi/25Yv66ce97ZZcHCecGTHa9tac7w3ARspNflbvOdYjj3tDQs3O+wKugahZo1mTRpYs5IwpyNyGADv7L8duz4AktQJoyP70EjEW/DunXltaVLk7e4rJUMOHLoSPC8kcWRuEbVP/n7v18uuujiVNTwQoaDkX6zAYdPGCdmxUou23IprD0AljK5bNBdJPfec39Zs2Zt3ozt3gb8/ZZbfqu4qd4MQC5FCxwEStPrYxRS+0JyyVTE+cEPfpB7a/7oj74QivX4wFm9T4pscXyxPScHDx0NeXJfue/+B6M9B5fLrriy/OmffilnSeRhWZBlxE53iuipYFJqV4dsss/v8SefTLyNDH5pFl474reVAaKX4EvpjwfvNFAXvDJwoj54KDrSliqRNBRP9WKYHPc96GBwpB0TBsWkqIP9MI6Anz51ci5Fy1OfQjB4WjI0PjxlJg/XCDzDvRPKwI0mtIP2VSYl3vIoM2f2tdiXaI8E42fa1Ell1qxpOQA2flzgNdiB0yhHOR0wZM/xgJuBaQAO3HhDZBv5Rj8NnuYUK3iBOxd7rt+wuWzbsatMmDi+nL5gXjn73DPK5KDBLds2l0khn9+I9PZQ2bMC54yR48GHR4wakwNExwOfcKaNHes8alTgMmhIPcgkRjZjSZ3HB+0yvAx4wbe+bVkV3lj3DFpGczh/ax8DB2Zu9C/8GM3C86qVKwOXIwIuRyoPiXJHBj6mhOG2N+IMCRxNTlocFfEd/WsZ4/7oYzOmTi2zZ87Iw2jWrl2TS9OU5eCDg9FX9oXh54S3tWs3ZBuOir4DXvyC4Ws/1Pade6rxEkS3YtXqctM735UDGHhIysJAtr7K5+Bm0K526A7KNd917Xf/d67Lz5rDp06kyf8Hnl3X0rZnf/6+9+d/KlhOeidj+/LpupYnXLR3vj9fz65v39qz+73r5NV13bgn4eVE2uPRRpX3NxexMy5+x6M1y0XNltVZPcsVR6S+hTdZ0umYaMe92yvN4RHy6NbtVE5Iwld/ZvyuPG/1yTjh++vQfefEb765XtBJrsXnxO3Pp+t8a7657nu3LE7YkH/xL/78tm9965t5gd+ixU5NqUBNCAH20zt+Ws4484wyZ+6cFAJ1CnpoCj9HIr700kvl8isuz5NBIBuD1tEh+5577kmjRCFNoDNuLOFitFimpYMJk2c77u8Xv/jFiT0kmK2OqxwMyj4WeRuJkgaSHwzDSbkXXXDhCWXQNKlbde1jOTuMJiNS+/ftKU898Vh5543Xl1FBSG8G8/5hCDHriO0bWb9+Q55+9elPf7Z88pOfjrIWhcB18pO9IwcTLwcPhmA7diQYzOjIb1cwtmDawWBspAM7VFMywRboLW++EUpd/NksX0fPq3ICJ5i6PDEVCu/RYMpG/EaH4DdT8PrrLwTjGlFuuO7aMmvGtHL44L4yPBRpDJkhE5kEszUSFABSsoO5EkzWaTu2Mxs34uV0uiVlbxhxj7aNv5wFiD+jsMOjjIAul3BMm2qj5ojyt//tJ+WMxXNSQantF0JfjeI/9XDCDU8ItXoQ4AwS5VVcRB0jrmVbERzPniIXyoWMWvlmqNyiDEcLTl9Y7rjjZ2lMajsKqw2AMrD/Bi3kqFzk5en3oMGWhIQCFoIWfJZGwD96Azd4KuHzYMDMtUE1agLqKOfN8vgTT5aXX3m5XPu260IxHJlGjbrDda6VToYpPthVITIIJ2/0h/4B5neOGoarcbxXpUwYgZIKSuAiGU+k8136xmzbO6+PtLjN1bateBZHWKMrT2XpJ03h9B2M+ppvDRZhlka0d09xee+tbaVTlrS+c/Lwre1zaWW1fLQN1+I3+FtdGk9Ai2DlfK8zJQPxGa6cdOKjqyw38mdkgoPSkWE92LONotja5xg5FQctj2aE+K7shhuu1b3CUssW1tpYuDLVV1pefHGE6ePK5+ShrfHEirtKc/4y/+izOYMatDV8xLBQ7NBuVTSURRmuF+TV5UcrVixLep8zd1bAEwpmKDQUwFYPS2QZDeCbFTxU/12zenXOeDBuUrGPvC3f0u5GXCnrU0KpOvecsxNOo+/6EJjwmscfeyxrM3vmrFzio5/moShRjiOL3//+9+WyVn0ETtUzWy76CoPFchXtBEb1sERLf3viiafKf/pPf13uvOvuMn3ajPKZz3y2/OmXvlRueMcNuffQDIm7TvAtMx2WxOYRwnAHz1lGKMmh+Dvalxx47LFHy5VXX1muuPKKHEDCt80wOAL5ySefKd++/bvlF3feE+mGRjnvLB/80EfLOeecW2dEgo6PRp2SNijwgR8yyazur8Jo+sGPflx2RTztO2nylIh3JHhDHbCp9IKuh0SbObGtLvlDl/CsbSwhgl+zFw5eYShZShUcIBTcsdEm48PIGJcnWVkiZFZ/x/atOTPBWBkUvN6dHU7bgmv1Sl4bbYhntz0SY0NBZwgY5KGsaxPL68yQWXJtKRxaQB+nzZ0dPD8Mm3EGi+AUjZsROBpwhVwaFDIdnUQ/yCPUo+5YQnCZ+M1gHht1H1z2HziUJ5KtDQN2+3bK9ZCcDTn77DPDEJlaJobR/Ebgwt6Nteu2lhkRZlBq81bHK2/LE8y2hVJ+LPKylGnv/qDt/XW2gbGgvfFyy5m1T8rLoAfft2zcVNxIb1ZcHM4yO0qgPSVOwoIjLNkAFGPEDIXVEdprjCV0kQ/jZ+eOrWG87C8TwigZNZI8xcfqMu2RI6MvBu527dxRRodBPWHs+JxlMuBpoNA9W/DE4DO4OiHq7HSwKVNCdh95I78ddWhA9InFCxaWY/hm4OS88y8o06Lfbgw87N67vwwPZfX5F18q8yPOwkWLk960jD6tv+aAXLZB5XP6Qz5O4ZIGs99V53f3yVWeVT2e1A1LhhWufWnxfpPTF7q+5dn1Xfffy49reTU+z3edPPphb2W1by1N/7f+cM63lt9/D34DYugOXxe3LT2OXDJPfT6zDj3Icll0Stf63ve+V/7qr/7f5T//57/J/bR1YuDSXKorHS+fBuOpPQhOrgMDVjqwdF2Lw3XfW1ld31yNl8D/WprukxPejdPcqb5107X3Fs9zyL/487+4zc3iRu/ODsEUX1OQMjQsjcLQHcloNAEjIfQICoq/Ea4bb7o5OyPGayQDc2S0PPCrX+bGL8u7CDlKJEfZZHjYNN4sQ8IfsxH39ddfz6McbXBUllkPJ1z43m6LV1YlgGF5rOVjjz6aJ3QxenxXT/tQvJw2Z06ZO3tWGRw9+Uff+05OgduY/u//z78qTz7xeAry977n1rxr5KMf+UjCiuERgGODUUGVNaV79+0OHGAKlBrn7WOUlAH7SOqIvLjRNInYhuRmzGEOFCyjOXCcYQETpZc1bcMjPFinPSlw6yKrl158ofzWO28q06dOKUODEcOHES5LHnKExAh+KtkUxMg36l0Z7r7aFsHQo8WyOJ2nKtbR6MHcmlIoUB7WeDtlZ+HCxWXjphXl2WeezRkrODYzA1ZQY+pG/NTXmmZ1q/nISicOH4xT/kYQ04jopSPgGSIRIeGh6OUhBSJEpzV68NAjj0bHOlrOu+CCzEPXMnXPsNThcr9GKEfwaQmYpSraCu4sAWxKIvjacjYODnxLIy2e0jvhxEVpBw4dKQ8+/HCeMHPRJRcnjRrJAljWO+sGSEpl1Et9ex1V+6oHX9HQmGPFhdEfzjftDB+MR+GcvgNevuLv15kgWPkWB9OhYPKyUff4nLCK5x18nDiEWWWcVXlVRlXM6y3JLe4JgzIyECfbPvBeZ6wo4AwPCnNtFxWm8HBwXetR4dRWXXgS1nDClNeUeLSkDjV+hSFn8iKd0cY6y1fjZlvAacTPJZLiZXmVt1Rl1bdqtEqnPp4BWW5U1nZoERx15LUadeonbstPGXw1Jmpe0lS8MPoYJdXQoKAmLwgcEEq1jjUtPFd8VFq11Aw+5VdPVDuasDGU9Qn4Ukbt09F20a/BhSevXr0q+qYjgOfn+nyzg46/lVaYfjAhFFttDWYzI5bCwrdlmTZr5+h0wBLFhBK2M3AWhlfA56QiI+LeDx7YlyPezzz9VG5wHz9uQiihjhOXlbYpuTfA3pOvfOXP0oBQj9antWmjNQM7eKSlksp88aWXyl//9X8p99x7X/D/SeW2//V/LR/56EfLGWeemUvBGFlmPNzgftFFFyZ/0aZoFc7g3kwsmmbcTJg8rSxfuTrvjTrz7HPKTTffnINW+trOnbvKE48/Ub7//R+WJa8uDV4/q7zv/R8ov/Ox3y3z5p8e9OW+jF2ZL4IePWZ0GT9xQhoklm2tWLWy3PGzn5WXX1mSBqLN7AYsso7RJto3ZwoD/76rLyVEPEqx0XxPPGvnrp1pFJgVIUvxfQr/mFGR7+gRKZcsncpZiymTwlCbUmZMn5ptS55aGpy0EkhMWol8bMROIzcaRL54JF5NeXZk8u5dO3IwjkFnxsOR60b77Q2hTB+3/PeY/RqWBMNz0HfSplmVg+VQ0Ev0GiSRbQffebhJeMfY7ti+u7jN39In7TNmzKgyd87MMn/+adXAClkKVnxQHkODhtaut1dnTDCtYWXPvkNhgDgWNwyRA4fLoTAaBg229yV+h0GhP+elhMH/zXqRd06rJOf1zZTVPRnkQ+3P0ZaBE+EGtcwO6U/Ji7NX1lUgcOUgGQaevTGpV0TeGzZsK2PGjshlknmjfZRthUJdOm3ZdvRrxme0O33ACgozNuCbOXNGlDso2zrhCXrA1+g52s2hEJbMBThZLzRlRssR3+5lccBQICDrvmzZinLV1Vfl3sYhDJ7kn2SBGjRdo/K0t3Jg0Q+b87u57jvnd9c3l7ysL26yAT7CxG3veOsJw6EXpyro4Voenby8RtSMVytUw7rp07c8Re64Bmc/3P2/u2m737nue3Mtzq/7hmtpqtfH8WmrRxwQZNWF+3sY2xvWb8pTVZ9/7oVy3333l6997Wvl3/7b/yP431/nheH0NCcLXnnlFXlnnZMGwYmGydNqgP+G9m3PgI2Tthkl+FPXtTj9ruGl+2z1VXaVhdL22rovfnMt//bsulN941oewrt+yL/8n/6n20y9fu/738t1tRirEYRUjkNo3HP3PeX8885PZlsJzGhXna51EokNz44UJrSM/GHYRmocjec4yksuuSQRRZgQ3LNmzS6PPfZ4AiMMZiEfMBrCyVx33HFHOe+c84J5Ton8bLgcVX704x9H/EtTCOcIfSSEtOlTppVHH3q4LFywIDr3jITtjRCOTrRxYeKlYVBZ8zkqOvbzzzxdXn7h2fL4Yw+XRQvnlS9/6Yvl05/8eLnwgnOirkbrHWEYSt/gYM6DQjkJRq3PhxqTjIcChpEZgXV874Txk1Kom8Y3nY8BGNGnWBmJobxhbEb7c2lc5KXTRlUjT6OOoaBEXaxpTaEev6OYFBanB2Nf8spLZcWy5WkUIvyGiyr0rXW1Ltu30dleDBJ5GxWjnFDaCAUOAVBGxId0nQfOlT8oFA1LqISNHT+hXHDhxeVXD/wql04YQWUMYb5GhDB3sGLIwYJSsToxgoPIIq8ISBqioNmnZGkaYwSTHh7CMZXC+KP455xKxK/rsAO2qOcv7rorjN13Zr6Y+eEDIUSCRpw6gwlEQYlr7U/AjA7cGxlEg8qt+2HqiIV42iMJDWDhfFN30+UEoSUD995/XzL+q0MQiOfoxjor1Zsij84Jl7w9PTqr8o0cp1Ea9c9lHL26C1MOeoSbOitTaTYNtAjzpdajKs4U1oSdgh9h2gNM6qhhfYNj9RHfMg0KEVwqmDKhn1kCREH0TVx7j+CC4mC9vTh7wjCvI9i9U13iXVx0qr0pOWmAxDthDxfqh/a0AWWAIGckU84aEwSfOvH6vfo2Junpt+/4RNcJR1vyBCe6UT4FJJEartFeKvsBc+UZwxMGo+L2QeiLWlpZaKfRJfqrNFlPldM34JviA9ZqwA4YHcrR1uDJE/lCaUwjP2CC57xfJsDK5SHRtvqnvo3HUVDxS3WUr3LBqj0ZWr6hT3g3kqu9wJPhh0P5epOxpn8Ozn1zam/DuDq7pG/h4jOTdiNRGTd+bNm4cX3SgdkWzTA5lE/73yI4lR33KNjf524Sd3A4uGP48HprOWXXsjDKmT7tN7pau3Z18k8KsVP58Asj8kbIHWPr9vZPfvKT5cqrLg9c4DtVoECK+jttyqxBHm0apGjpyp0hS1xIaHDmK//sq+WWW9+dR7Gi1XUBg+SOB7/rrjvLLbfckhe8GuSSr3ZAI3jJ3n37ysTJk636L089t6T81699s5xz3kXlQx/+aMicneXll5ZEHveUhx56JHji/rJw0Rnl+utvKO+48cYyPwy6g0f2l/0Hwhh50wElkd/eMBaiH5ipcnDAz+78RdkQxtG2MNpeWbo0uFylQLMpDMvK/+qJOXlCX/QNTwNV2B864JIPBMyUeX1HP4pC0+gzAcwgGTGMrDETQhZYyrc/5OHBKLAOWKFjBI3G0DA680QbyVuirF3btpcdodDmkuTov5Z+mT2YOnlS4HBc+llh4EwNY4R8OXY0+EmUF1wp+WoAHD7+gTMri08F7xs2MvgBXhQ0HrGdVrZ7z/6yfqOjgXckLiaOH5/Gzry5s3MfSojZgGN/PocHbgPUqFfla/uCbpav2limzphbdu89UrbuClyW4eXNwSOC5O1ttF9MedHeAZe+pj/qL5TvcRPG136HzMLhzYwDG8rtkxJ/dLQhQ2J09CmrIQzmMSosr7KUzUCCu2bwhCHRCEND3ket4+94tP+YHOjaG3WcNMn9KYHjSM8gidqXUdE/xo8dE30AH7NPy8lg9aJHtMuQnTgpcBw8xuABQ3/m9DA4Qs6NC4N36pSJoaxuzsMEpkydlvWwbE9bBFhhMBp8HFY2bdwctbM090g5/+LzwmgLjAT+QtREfcPIPXIsjUqN5XCZSm2RTdSp39c+ORDWXOuveF+L82vO99+Qh7Zpv1t+vnW9cGX0x8s8w/saudZnJ+9ufK4ZO81555XRdd04zTVYWl6c95o24ldQ0qfxKhqfeeHLDEkyl4ysgyuWnxpENehw8OCRNEDuvvv+8p3bv1++8Y1/KN/65rfLP/7Dd8r99z8Qhsmjec0Gfu/0xGuvvaZ84QtfKF/56pfLBz/4gfLud787D3LiyHWwwVnKsIDB765vdSG7hOMD0nnSFYRXOHXmU7uGJ/l0XcubFyf5TuKm4qU/foNPupa2fW9h7Vv3nWswtGdzQ7705a/cZkbj57/4RY6iLVy4KJhiKC9RQYL1x2EMMBSchGKkTQYYIyZDYD733PPllt+6JZcBGH1QJkVG537iiSfKZZddlgJYOoiSrxNYXnnllWiIa4vz4o1QSQuJZkusYXbM3gVhPaoo9/DDD+VJFvPnn95DVB3JnTVtRi7VIgjd92HjNkJB7k89/kS59qqry9aNG8tPfviDsn/PzvKB97+nfPhDv10++pEPhqCeWQ4d2BvwMgiMQhkp1IGiMXmdJZ4UNCNQBDQCpdw3ZYRBgHlRdBzHaVTKyP6QYMg2G1KwKvEwWEI6B35ONDwoo87qnspvxMmRnYhjvbAR+3vvva/MmT2nzJg2PXFH8crlW8FGUxnMUXA3yYdACqZrmp3SZypfGa0s+Ee42j/LDq8/EpQUIHWSF2+WzOjenUET1117bdbJ/StGYsHmlDGKLtiVJc9KlGliRJx4DxiVaW1v3fcSCm2UZRRMPVKJCqZuwyahMyQMCue1z5ozN0/BYpDOO21eGkPKVOdUMqOsHD0PXFqKgEblm/XhokzwcOiJx2gqHiqcHNishR4+amwuK7BkxIjWxRdfnDikeGpX+KaAR64n0iYewQKPIa7UF22DsYJRGUVTdBtsiSPKS8Cv/ugicRHfwdPtIxzYGezV2KiKfzLN8G3kWBrxWhnSy6/WuxptaJaj2LV4Rug46eXDgTfxGeWgSWkbLMqVp/jxX6aRF9yDzbtwvrlWJ+ENfuHqlLMGUYfEUQXphJMXWhJf3ashPQCreqkL/LXR+Va2EXJp6/4lede8kAQ+REGUhsHBiFUdfU9Z1WgPBTHSNNh5v6VpePVN+ZQ3ShSD3oAMXDQYGzzaoyqQRverscwrr/ZffNYoe+QT/MQSD/1ZGnQFP8o1SPDIo4+EovJGWbtuffJByo/1/xMnTsglWpQyI9zq5pvy8GhwWBZg+auBC3s33KHg2Gubmq3Xt3cLD+QMjlgyu2e3mZgpkR+Y68WOjo21vPSmm99Z3vu+90S/tU/DbEhtX7OA6k9gq4fTsRgK3/qHf8zBhptvvrn8xb/8y3La/Pk56KFfaX9LihggBrOcIPb7n/hE4pRr7Y3HJr4libCHHn6sfP2bt0c+Y1M+Pf+cvYE/ziOKjUR/9CO/U37rt34r7w9BAwz84SOjHUIRxaMd444vOU55sxvaAwZLtx557PGcdXF/yLrIq5V3Mh27T6eu3w5CSBrxFBnvNJOX+4cO2oxuFiIUmWh3Cur4kBNOU7Tk5zillHkVbV2N/8rD636UutTSYEzSUcTEixxs4KJFCu4eRuubR4MOxlQjZNKEPDLavhNLwSjRZAUebmmezf8GVcCqnQ1mGfwhAyy1rX2t9pnsN9kH3P91MI9ItkxLuBUGC8LYNcNDNuRFmYFTA1fgIUvx9uzagZuRI0aXg4ffKKvXBZ0OGlZ27jkYxmH0kyiXsm2ghlHE2MN3HbxAp2CwU/bxjDrDSTaHDAjYKn8N2ZsDgJE26AftR+EBe9QhCp86ZXLAgEfWjfJkpD4u7awwVCw1k2eVowzEoUE/W2ofChlstscgIbzloFzUJQcpIj4Z6GhuQklbg6EZjmQ52VgPWxiU/dG+LuW62sDghOXpeTTwIPtrRucBPYOODwlcR32DftZtWF/OOHtRmT57Rh6AE6QZsAQdRn/MWZuOEayd+l2lyeq8N8+Jn/D2fnfjcrXde3lGWHs/qZSWxlOc+uvXXS88y+jEPRG/8725DO/B0Op3Ap6e69anufbtVJ7r5uE9P2fRLU6nDL/jJ35df5LT+NGQ4Fdjyu23f7f8f/79/13+3b/79+U//ae/yW0Ay15fnqe40iUuvPCC8pf/8i/KH3/xj8pXvvKV8sUvfrF8/OO/lzxw0SJbJUL/CppEj2TtgLwYMBYrjBX25trvhDbC8cdWrza7Ip9uXbn+fJo7kV8n3PvA9/Y7f6Zr4cpq76fyzXV//6ZwfsgffOELt1n24rQTzNk0UgvEFC3fsg/EEb9NkAKE4CHMf/7zX5RLLr4kR40oGcJZ70Yb3Upub4jLuiCJYNHALtD60Y9+lGVZAwt5mAyEYizydfrXdde9LcMc9Qi2lStXJRzKNwKVjRgMwMyAE1GuuOrKMioYPiYjj43RqX95773lH775jRwl+uMvfL5cf901OZqCaWII1ukqQ17NqXt7VgH0Zir57ZSbagCM6J3W9VhZ+uqS8vprS8uiEPpGMCh8Rm8JeaNnNTudqjLUbMjKrnOkC0FiZkgIHTGwMMkZM2cWF0G6oOuaqDfjyGZDAiYVkMAXvFk7ezSEm3XK8lZ+Zdh1BFo9Wh3B4HfiMDxFiPKDkQ6OMglibWTZnGOhjb4uXBAKUJSbjLmnIKdCHW1qRgrgjTZamZi6zuadUy/CDx2AwygQekhjLNAyLIyVNwOOiaEEUboYu6YzjRpiYW3UUNqq0GLKQ3oj6QMGSO2IwcADP62+6ulbDatxE+j4PmTYqLJ6zbpcMmKpC2UN8yGcMR/wS1f3x2TycHUJVZ2ubet9GRO1XzhJKbKIdgzhoc177V+No4r7LD98pYIGW41jxqLSIIZM+Qez9q74T3jCZ18JnFajqM5WKUybNuWCciRrdaEsoTt/4qTiPqyuFc+v8fQuPoGKvjjtWF1lkCCDQ/hHK04lIjjaDJgIfqeRHfn4rXbCwW+GQqXMnOWyBHkm7L2+4R0cygFMDzZPiq6ywSREfLTgu3B4sM/AuzrIRxwKGIPYKDejDp5t1oYXeP7WQzEAAP/0SURBVED/rZ5Zp/ie+IhnttdxykjFt6l6YX7zNY9aF+2f9QuHdtAqXPOJu/BwIF6XDvw2aymNdq0bIfXHN1IZf/DBB/L7tddeW157/fXsHwZ/9u7enbO3BpRC90y45s2bn+3Y9rIxMC2jAotjT43iPv/8s2X3bvd3uLeDYLQh18CSC+wOleeffTHytYl6fPx2hOrxiL83l0T94R/+QXnPe26Ndod/M7D2TVR+o7m0B3w6terVV5eWb3zzm+W5558L4fzF8vnPfz5ogoJZZ+jw1aTraBeX8t3+7dtT5nz4wx+Keh8M+Cu/YoAxILQzOnaQiQEbG+Ph3tHs+/buKhdfdH755Cc/Xq4OWUBJb7Rq4GuUwZQox2x2ZJr5Oenpb7/2d2HwPZ73j2yP+q0Knrtr957y9NPPBK0YAIlKRXxtg260lcGKZvCD32DSET6+55KiiMODP5Kkok1ftp+RQWIkf2jkqf+NGGpPyJgwImzqHxZ0YHDqSNTpUNm8aXPZwRjYsrXsCLw4KUte9qVMZoRMmRhG4tS6JCvkWiqqYeSoI9lGFuC11VVlB72axbbkl5FX+6WBNLO0w5MiLRG2vIQCvWf3rizXccCzZ9W9KGPDkHZxo32P6oX3Iefc7xL9IAeRIqNxIbuTGQaxHAyDe/O2neV4lP9m1P14xDUDInhI6AxmDdBhlc3RP6Iu4IFjdA2fwwLm5GPxWz30K5daMrYtmyNH0R/aYQzmIQBoJ9KiE3zT/kMDWgY8fBOWBnf08SmTp+RerT15WbFZwwPxvQ4AoqU0tLVZr98LA1+Tc7nXKPDoVEn1d9Q2ee5EU/zIcmV6xIYNG9OggTcyzOCE8idOnFaWLVsZfeSNsifgPPrmkbJo8aIwNCcHbvH6aojlTC5+Q778D7gqT+qzyQ++8tsa1lw3vD+Ma9+7nuu+97v+uL8pf66Fo1fP9q37bGn782jlNN9cfzxOG0aseOuF9aX1BwZ0VgeWhgVNHC6bN28q/+f/+e/DCFkdfMey2Al5LPtf/OW/CAPkS8Hr/qB86MPvL7PnOEp7QtDl8eQLBr7QiAN+0Kh+CqxuO6Andazy4dddi9eDOGiiwsg1md10sa5r6bjuO6csZTbccjVOa+v6ret8bzD251fTVFprYe1b17fv3XKH/N4nfv82oy461WOhYDvlymipwnQiI07fDKHi2F2jbRDWKkzxxbgJfEcH14IoEnXU4tHITz7yVCZmIA1BZGOPznvRxRclgzBKxqjRYTHbH//kJ8H85uaIjPLEvfueu8s73vGO+D1gBTpab9r06bkpf34YBTp/KrtRrtGi2//hH4L5Hy///CtfLosXzis7tm4O2OqojtkPSjHEV+RpnIbcgQ6RwiWKs4bVaAb8gP8//of/WJ59eklZvuy1smvHtnL2WWfmaV/JpCMfJ5XkZnS5JbxRRvyPiPyuMzB1hkgZGOqwYPwYKaHA4Jg6dVq546d35KZVx3vWvSyWeFgaVGdozCaYpSGoMFpGGkVF3bJeCUGUHoyekIz/sp7yF04gjRg5Km/KxewpQpg1AndR5g3vuCHTpIItn3gyZMFMWZNeWdrIqBEGK58U1kFDhAPlktCrynNA1APK6GCOJIbQOhYocgrLzJlzsq1NaRqpEh0+JaHoUK7gikKCNhKXvbbiPMHoqZ5osBH+gDeqNaQcPTY4z4Z3Eee1174t6K3e7MvJ+9c6a9SXN7II/1yj+4AimAxaqYaQsr13YRNPTCO12ipnPALfhLC+5bf3/B3h4uibvHIaTGmUab9okmaAKILQhHsMlOD0PQ3OiIux+q1+LbwxWuHcCTgT21Wh087Caz7qXJc+eaIb7VoVtmoA+K4ssOADTemvbaCMaM/4LazirqbhlW82A03wFa74Hv/Lzzf1rXmEchV5oy1h0aCBH6P6dXYBDNIpgzMCHT8ibV2GlvgLepMX3MM119JWvNb08s/4ERm80qB3Sp1+JA0lF8+UV8Mj3Kkrl98iLzjlpc8+Iyx+c/JquBTfvVDWom/bvq3Mmj273HjjjWXDxg3JS52wtX3bllBcN2V9OAMT6mkQxxJSxgqeyoAZFLxj+oxpoQSNDqV7Rx5vO2Hi8FB65mdZeNGhQ2/kSPGOHXvLnDnzA/PoZFTAsDuVwQsvurB84IPvDyU/lLJoGnQc/yfM2Q4RB54I3nXr1pf/9X/734p7n/73f/u/J+z2VaRBEvTL6IJzdQGfsP/8X/5zufyyy8o5556bRguYAmmJW3hHs/azMEgYKpY6XnvNVeGvLNe97ZqyePGCVIjtoaC4uXSSYo6vMkZTaAc5uKHdRv1HHnm8bN2+s9x0081lbhhzu0O5xQc3bdqSAyX1MsQBHqJ+rX2zjcAVzRqhydcrrVV+pHOSazaljwiZReZYtmUZUFBYjnYPo6yHwWh/j9UBToO0fEebO6LWElcz05OCDqZPm1pmTJ+Wy6Xs2bBMa6yTsoaiFTRFWa9yLCk+/ss+on8H7rJPhbKLfzGs9RWDUG8ErGjUIEEqXFvCENq+I3B1MBVzZTNG7HOxBCqQkHWzByaPCD5alSv4CECSDioE1Zi0/8Q+FPx9feB1SJQ7OujSYMaefXsDDnLOqV+WRuvf9rpUox2f0+583gyPh8U/J8A5uY50s1zbjLyZLuWpJ5pv3qWL2kUf0T/gVD0sUyRrraw4EIa4dCOiP4+LODaswyu5qsDGx524hb+YHWUIWdIN7/QaMDJU0QZc0lMonuibzoA3kKtkM2MPLU4KXWfMuLEZJygqZNsbZeu2HeXc88/P/VVbt2/Ojfvz5i2IMsYEzhnxVjUEL1L7oOls8J6r9Hdqd6qwbLPf4Lpp1Ivn2vdT5elb882d6hvX/5tr/DH7ULgWx7MLA9cNa8578+L2h7WnuvMtbvoa6L+kM7wMD8entV/lQSNyP93FF10SBon9a1Xmo4Nf/ur+5FszQ2+lC7ZBDGEcePA83xTTTvassr/OVCsLLP2wd90JWAHZw4f4LY9KjzUP7lT5tPAuDTScc1lGwtj70HP1+8kf5dOftrlu/P7vXdfiDfnY7338NozLjwceeKDMnz8/T7/yjaN8Pvfcc9nZ3PBO0OlYwiHP2dsvvvBCnhxAaddwlm5NCwa6fMWKnI63CT1PsgpHqZKXTcXPPf98edt118bX2lBANEps6vqVV14uK5avyJkRIz02bd519105mm1DGcFmf0VUJUclXlu2rGzYsCH3qWCkgaFk6vfc+fNy3bVXlffe+lvljWCyoToEM9ufRks7yQRBVd8IfoAJYZCOdENEmJfLub72tb/LJWPnnn12+dxnPl7edfM7yvVvvy43LSWPiPSIsI1qRWbJZPM0oMg9hVc8MVizD3DJCDHSSsFD+MomgE0Drl65qjz7zNPlhhuuz+UZlait0x0SzHRfFHg8DLnJ2R6IG4OTTpueXKcKVyMeHY5gAgdeT5GgKCbjD2cpn6OfzZosXGQGoSp2dXNXVTy0ZwrpiI9BRimoK5VzdaodMhS6iF/pJuqHEUBUOGFmhWg4jux0gZSL0J5+5pkyI9p5zuxZydwp7nujXmjHlCdBAwZ1YCypWyVq6GZwYDoVz9kG8dKIXpnpnRwTStiLL76SR6feeONNZcKEidkG6kQpTaMh6sDV8qrC6hsfmEsPr34LV0903GiIT5gChsoEM7v8pm68JQHSaCdPI4TK058803AIgYgmvIPB074AdcKEKmzNIKq4qUpvZcC1TDRQ4SeEKduVRoQ1HFWlW145Ah7tIi9tKy3GxzA06lOXSta/CM5weKO8eZdXNX4jLMoSZslIli3/qE82TvgGQ4W3GkGZLv7rGiS51FBbhE+aC5h9R4+USPWxnwFfaE58dcv9MAF/ztBEN2h9zTdx0HPDDxrg4E6eXPtWjRQjwtqunvjGOOcSrihLGnkK966MxDVEhROmH1Oi9cNWjrIrzRxPhX5y9D8XjL7w4gt5KR8lE6+z/GRc8GeDK/aLUNoowZt6m9MZ/HkkulH5ULAmThyfe4lU3CbqjRtXRRscKvNPn9cbiIi+H0b6smWrAk+WpY4shw5EWx1Rr0HlpnfeXL70pT+J+gSOjpudMstMoa2yIuscTzgJ8Mv3vv/96Fsv5frpy6+4Imdi1MvIMZ/0PxyNHw5FcUz55S9/WR588OHye7/7u8mH6oBNHaGkAGpfg2RGn90lRK5ceulFOTtiCa5L/Sjw9mwEKCm7tLPTtdLQDRrZsWtHzo5s37E9lb+t9kaEgrs1lMRtYZzsCyVyRPAgcSnoyauCRniuzZji4QZi0Hkd6PGdgRLwRhoyCK9E2bpeXqobCvwx/ujhsndPlOXUwIDtYPC1qEAerDI55NzsWTPKwtPnl7POPCP3OjqdyxIp+xyDs0b+Zo7JSvsOQpkO/Jn1t4Sq7bnLGaGkx9Y7Kw9Ai2iNMa6vWK5m+arN2TZa7ww8aEVH186ZNStP6WI0WMLk9nUzGgwqxgPPOKVYUcKrIlRn6Dz1wZyxCNy7h2PkmHFlZRjLZkomBk2/Gely1irKy/0eNqIEHshkfE777QhjDQ/Sv/B+NDFm9NikC/Rgr0UOTMRvbWzpcfK/aB8DWOQGw4MscEQ2/OhzDjnQh+AIDzXrrU8bRDN7ZaaEQWM5ufbMftmrFz6c9BDf4Aq/1gd4RlHy2qAR8lnZ6JUOMz+MXjRBb8HzHV99KIzEBaHTVJ5hTy5jZ38YnlPZcUGnW/NAi7mnhV42Y040Z/AtMCS/CUMweId+dyoH5oSl41rc7rPr27fmuu/97q3CWl68/t7itW/t/VQu+WP4xv9amhbft37XDe+6btxuPjy81Pf27Pj2F+8NBrRd+XWV8/qXA0duvvmm8pGPfKjMnj0j2ztyTn3ia3/79fLIw49Hf9oTOvLeaPMwfkfJg3yIOg6ymgLfoBOT/XWAild3ZSi7v/1OdhVXzXlvMqYN+DX4ufbsOt+a7zq/K44Gfp8qDqeM5rvuVGm4U33jWvwhn/7s59IoUQlH9bLOnbpEGYIgnYpnsFx33XU51QhphLMO5nIm+07s55gahgiDJDMPxkM5u/fee1PZU4YlCQDXISn6P/jh93MWxZ4VzAPDpxTo5GZlbv/2t8sFF1xYRxOC2bhUi5B2nHCuyY8yCAXKTRSaJ7D81rvelTMGljjt3La1/PiH3yu3vPOmcsUlF4aRsjuYahB7MFgjIEZ5MKtu4zbEtHd4MdIGBxvWb8zlakbfvvxnXy7ve+97cnOfdauMpryEKgwfzBpjrYRVFVZKE5wppjIwzK12CN/MeFhigLDh3pIByhzFAi5+EALecjcGo2l1o4w2hYK/TQGrg9EX5Zgm9ltZiKv6ASLyu43gEgCIOWoc8GDAg7J9HCpgHbGTIqyDZAxknpE2RzpTAIailsptVQbVl6sdt67dRUeMCIqIcmE6qpfhaaCBJRQtLN5dAX6jRWvOz1i8OIzIg1lny1Bs1E6lP2gIHNlUUa5nGh+Zu5zqb1Om+cP3eMIB+lVfwtK+4kcefSLxz7CGL20i3EyP3+rFdemitmGExadqjFWnru2EtWQQ8S3D4rd61Y4eXrtF+9r0KF6lgwGmEgnyHR6TsQez87ky0er1FYo68sfYpCFY0/CL8BSyIbjRnt+MGHG8e/pey3Hb98H0BL808GEgQdkHQ7GwNt6JTM5UNxBBWbA3bOOmTSFct2a/dNShZQk5wrd1W3HfjTj2NVj2I7085Z8GS+BCHdSRocGrs7AAMvq4zeUUCoZnNQQYKNJX4V8NE953/KMaalUx4OXNc+qS5QXdUTzg3O/m0CraEk8beKLRhlsObC1/eMZ/pJEXQ7x+rzTD+83Jh6f8R0h+QxltBA1dplCKPFv6xBH6yjYblPcIOWXL0avqtGDB6aG8zgseeX78fqOsX7c2B4EckT0vlHaC016T7du3ljVr10Sbbcv+YBmTDfKMFIdw4CmHDqG1UvbuPhAGzsrgjxNzJNqSrcWLFpc//dM/Kddce1WOZhOqeXRqKMzaq/ExXptQ7LT9f/yP/3cuwfzMZz6TuPFdW6m/2XH1lIYxJd1f//XfpBF167vfHd/rCXF4BsIXD1804DIsFNjTFy4s08KwouxTZu3fO/KGG97rEiRLxPaEIYOX3Xv/L8sjjzxaXlv2es4OrQ08vfLq0rJ06etl0+ZtZe/+g6H87QwjZXvZs29/3pNBwU1eFOVG8dkeWFu2b/JRSqqN1aNy5J3MGTd2TCgfwe+CH4tsJlw8yrzlWvZfTHIxoVvSJ00oc2bPzD0m7iCZO3dWtNmcXOoRIiDS6rdmy9FQ+JBbnrJWZ++WhOD7cNf4Ebqoy+Giz8dfHkSSYUFbYUQHOHlq166oo7XvTrZkVDBcnTI5I5TwuXPn5OyIOphNIEsdm5v7hqLuliXjeFYCmH2zL7QZb3iJfown8XlBbZRZZ0aGl3WbNpcDwXTHTZiQxhCFm3y1IR0uJ4yvxxnLS3/R5vqovqluBjbcuu5wFr8NSJh5iQTJaxztKy55jb/mgQtRf/pDRMk9K/q/pzpra/COD6NJOYnDoFXL8NC+e0voOXmISmSgjzJK0IFv8swlcz0aTXqOtDmYFHHwCkc/M4DMkIwdU+98Uz6etnr9hlzWZuAPra5dvTbLsXF/2rQpwV83lO1Bl1Onz4h+fnFgPfAcOCVlc+ANAN77npz3xn+a6w9vvrn+91Yvz37X/f5WefS7/rCW3rO947uc3/3w9zv5Nd/v2jdP+XSf9T06WlBy8/V7jd88epCGbGz9i/7qG14kJfp1WqBBkltvvTWX2J6x+Iw8AfbOO+8KHfie8uijj+SBJPYPToq+X2c3qyzDQ3N2MOtdZQI40GeTD6dyyhY/Mkp45Ae+pC98M1y3LnzXia9O3bD23urd2qQ/bdeJkbF6aZvvd/KqufXih2vxus8hv/+pT90GKTqtp4sKKf0qJROAOf7XHg+jVO32dI5SyqCw7IsC6RJDndZIs0Y0ev/jH/8kZy+cxR0lpgFBaWMUPPPMMwnEueeemwwBk9ehvduL8uCDD2Y+LvKTr012bn3P439tOseUonYUFGU6q97meI1u+n71iuXlkQfuL++68R3ltDkzc+r8eDB7DJAQzz0wQRwcOLpevXnviAVutoby9YMf/LDcdNNN5bzzzk+ikJ/LlYz2uczMBve2kTBHz4PYjKR5lw8Bri6YeLpgRBhYFJTMi1ICR0bqMHgdx6ZvTG3NmtXlsssuTVjAlUvJgnAJC7ByRne8ZxkRpxFdM168c76LQ9Ez7Z2wRTplopicHQqu6XIuG1Tnn356brjPNdMRh3CijGkvdasjiBhYJEd8PdrhvGsjCgbhyADRXhw8pAE2hCLvhu/DZUwInW07tucSlDPOOCsU2f1R5pFIHwIiFA4AYsbqzVXc1o4sTNsmTCFUc/SyBxOnvBxVi/Bjgfv9B4+W+3/5q6RxRh+jUB7SwBcG5He3DLgj+PLUpPjdlIKmrFZ6qTMsfjecR+np/SZ0wQKX4sOLfFLxDt5EqXDpFsFFQYpSUqkjeF06Z+mJDcSOjzTy6/v6oBGnM1Fa7UNauvS1smz58pzdWxJG3ssvv1Keeurp8kQYmZZdPv7EE+Xll14uz0Y/fPbZZ+Pb0xH+VMbRN+1beOKJJ+P5bHnhhRciXNjz5fnnXiwvPL8k8lxSXnr51bJk6SuZf/NOeLLvYdlypz0tLa8sWZJHwb708ssZbu0+uFasWJnHwNo3hb4ZNwwYa8ThBQ48zbhV5o3vVCPKaXdoiDHSjDAjs0ZRGdmcdq6KfTXotA860C6cb3DPoRnN5Lf+iG70Mz5ngyKw0XXyqmT+dX0wJ56RWbxRO+kX4uojjV+2fk+Z8I5mCCnlyk/8oIyEQX7yMErsyTgjBJ1W5V4RZVEY58yZHrhbmwqwk13Qm+U/9ouceeYZqZDhTQwQM4r4A8PE4JF+ZQRv+LCRwQctYWHEbCtr16xPxQvN3XTTjeWr/+yroSBNDliGhAK1P2B1ypCTkEJQR3k5AxyVaAaxW+rvuufupIE///O/CIUvFNBoU0utDCoQTeqqXjt27A74jpZVK1eXO376s/KeW99bzj777KwH5dFT/JRH8Wfp2rTp09JoNgBkFH/37l1lXeDAPhmKgNvV67LC4UFvS8uTQeur164PAySMs+gbLqfdtnNnobZvj/L1r7GhCONL7cQwbaid0BsY2gARmVfbLugtcAuXvjnG3ewC792hKLwbwodFvPG5j2R4GTdqRBkzangevTt6ZPCv43i5EW88EpWgK/exmPkIxdfG/GBBObrqhC7+TTef6w+Mc0fYM+p7/SPwmkuM4jvaAZu20dYG0+rAwq6qZEW9xo8fk0vCDK61jd3DGRtRdXIsZ/HUu0ev0qi7dwYmfpm83f664OFG+3MpblgiB8KodfeWI9eHjRhVDkd/PhhtvTUMVnd4wLF2sooAvR8xMxV/DAqDBjlA0KMTS77RDONIs1jlYA+SPPXvSJazaTmrEnDpZ+C0Lwee8iAFfQ1mI616OFVOP7JsEH70QXtBUx5H+9jjIp3ljvk7whkWjBR7iA4cqMsOxcdn9AODNwZ2/AaU8Dlz5uZyOLzOYGEdGDuWJ8i9tnJV2Rm82+Dfa8Gvjwctnj5vfsLqUtTdu8NY3rqtHDn6ZjnzrHPLpMnT0sgLZGf+wZXiWV2VKyf79r09u9+T3/TF8Y1v76dyLV1Lw3Xfu+5Ucd4q7luV1+9Old63rm9yt/+db/Hj/9434fn5hGtxDZ7QOeSh34NR26JN/S2aMb63E90MgJlBmVfOOffM8ru/95HyoQ//dt7Zs3792hygpw8/9tiT0QetZpmcK1rowknrwfeVSedQTh0U7emJp3BZA4BHXP1R+iqXBowScHOtPv1OeMN7e3bTVJh65fS+cSfS5P8n59+eXdfiN3eqOC2PIR/88IdvM9qiUzJMfvKTn+RFigwMFQSgjrRq1aochavH01alzKifWQ2dcHUokJddfnkumYAUeRkVZbDY2D5v/ryMBzhl1UY9EsbOfWlkUDLzL54YqTwwpkcefqRc+7a3JRymiC0ncooMwSSPgwcs5xkezC06cXRyTINwHh2E9IPv3l62bFxXvviFz5dQ98qIsEpMPSdTC6GsnDayX91Ah+QakjQMYfviCy/mXpLPf/4PUvGx9Mo570aMjJZE1BxVIkzhRRnq2MstPeGGIYqLYR3Y74jJY4kvxpqyktknwx8aeVelxmEBP/zRj8o555ydBGfdL3jtmzFiYwSJQWMEWz7gFk8bNsJqxKaKOqIyUlGLbzpYtnd2UN6I0fEyc/bs8tjjT+Qo+BVXXhmMl9JWl4nUzfzRKyNDeFNDDDffo0DKWy3P9L4TWmrnVr+ImfTDGYlOWoqn1lA+Y8ilQheHQdumwQkbdYZbnlNOztIEXAlHPNMoibp4J0DyJLB4V8+mwAKWEF29dmO57/5f5rLF884/L+GvoxZov+bdjBxlK8939ZBffcbvHi4jQipZuZQnymFoCBeXgE3hFT/89h/h6XczSqTl9R2jzRs3VKV9+fIVYTg8l+eeP/nkU2kwWBpjI/HLoew7qMLskvsozFTwDmKggNg4zIDN5Q8hkLWDwQSDDPblWB87Z87s6Dez8503O4fmHCW7aPHipLtFwRcWL15Yzj337DDKz879BZddcVm55NJLy+WXX3HCO3HPPURXXHFlPl1Kev75F0Qe5wRfOSsHHJTFLw2jxcg+GF1gqh6MmP8vbf8BsNdx3QfeQ4IkQHQQhSDYe+8Sxa7eJapLlmxZtmTZieNkXeI4iVO0qZt442SzaWun2JZtyZKsLqtRIimKRWLvvYINRCMaUQl8/9+Zd4CHMCXZ+33fvLi497l36pkzp82ZmTujLN0WRUgbPd9zz71Fg5x8q10soIwUcBt8wZZrBzxmHQZn/QHHjQP9RLAnQMBzcDCu4CbCP8bJ6GvvfMcg0L+ByzrNcykhgSfag1lJq8/dzSK6g7PyxRvj0V1QH98wMWW7dmzru7B0IWdqJ5aKDSfheB9HxoY1B2ZADlrgPIj9U8dZ6cuZoYP7t6VLF0WQWdEei4Ja/vqLF6VP+yF2xhH8soPW86Gds2bOzT1tiXL+wAMPt8cefSJC2Nx2ycWXtJ/6qZ9qr3zVpanrrghvz6cOhEObcFAMt1b9taPPuIX25c4FjPLxX//rf6uD4d5+2WXlPmUsmL1Ap9esWV3Wxb7bEVq1X7vyiivqdHczsuCEbsofYwYHv2uNVRh/LYCO8FzuEhmLrO3WoH3v6mvb0yueKuX3jijgtqxfsXJ1xvgTGWD7tenpf2dl7C//1NX6Na4/6gwmZka8V65+1SfwAA3p6xC6wGsLd8IqvFh00MLwkf1CCze21SufbWtXryoXW++ksdjcrk02V5mVOlNE9k/9tyS+QwrnzY3CawZEmw4IDQhZc/BjuUSl7zqdC91Iu+EAGNSsYL6zrG/bFnzb+kLggw7Dq8Akf2Y3CdtchDo9WJt6barZHIdnWrfJhc+J5eQeZ6ZEIi7eGERDrIqvVchvuF20PvgLZjwh0DB0D57bPji/Ek/9W8b0piiBz9Zp5eB80KIlbVoUpf2jBD8ZpXlhflNIjFHjCWfeGoEe79w/faUPRj9QOucvmFfKkp3iuKtprDptjlIRMBScKC+lkATXGM/QVt4HFHFj2rbmiC0lSzmebbRjLMMv44TCAsdZsikGjjWonewCJIoIfKg+SVrtFqTRjnJ1Dezx4+FGRlE35h2cZ6MCeZoNtIDe9vtbApvHl0fpyO+FCw5qh9SxBmZbbPDSN9hB/x8Pnzr0sMPaaaefWTtxHRDYUaiG3CQoZ9CXve/qMvkd3XN5/1JhfB/x9w4jr8k8J4O0wsh/xNk77kulHcG3UY+R32T8Ub8fdyl/XH7vHUoWmAo9zYvLMPNKftCP3TjkJH5GJztH2jhD/3Z5zti1IxtXyo0b19edwsHobgbloosuzng7JAromigoV7ZP/emn26233Vz4hNeSqZUhFO1/ifpOBl/FAQdjpfMvtKBvOz/eV9wfkddIP+A7Gfo7MO7x9s4DHRKMv6nK1L2n2nMVvZp6nsqsLknq1bh7l2vaCSed9AmChwGmUU4exfhtjToq6r3I3LQoEBaLeafB3hNinC1izYl8vAMYyg6L6NoQFa4xEEM6RMglH9qjskwbI7qjLELaQfMX1AGNhx1+WE1vughgrD1nn31uWfgxEszQAGXJF4dlaueObe3Tf/LJdsyRh7ZXXnx+mx1m8PymdWXx6YQXoDqolNmFz26tdJWQgHAlYOSsMLdGKCScv+c97ylLHT9YZ5qwYCWT8ifWRkoHy2WaUXAYeXYi2y1thKbOzC0GJLx0YleKSZXfZy74jwusjbZR3hAGfFSUMlYmjIU1q4u83YKvXgQzeY3+kc9ok3IxLu/8pnjkU49bOeWHipuiTj0dLpgU7Qtf+HK74ILAMcSW5YA/NGZG2CfEg588Wc1cQNzL68KVcrWrBIzAlfCFgfC1BeexExKliAUMkb88uOHsmRNPOrnycWEApjXN1PT+6VZnCiBGA/buLJh9loPC0AVAUMKowFYdgf++Bx5pP4yQ/853vbPaBR9KAAr+2HmMMDBv3tyqEwV2bp4JQ8ruVnL5B05hRH5rJ/j7jViBrXcETc+s7n6b7XCBAyWdhfemG2+pmYnvfe/77ZrvX9vuvuueEtQee2x5+nVzCdV2B7vgggvb6173+vamN725xqOZO66Vpo092waVcDeenflgL3SuNK985StrJpRxwcV9kmX6nHPPacefcHw927QCTWCcMDYRTGPcWi5jjFJBaWHlscnEskMOLSGXa4IZNu4X8NXv+fMSZ9HicvNclrSHH35EbWd7YpST448/rlxFL7300trUgAJjDZkNB9CLU049rQwNYKaP0Rb+2ba0NeNiBsgMziNRVsyysP5yTaHMU1DgY+Fd8Kb3VWdiaA/c9Owda5i4o//FN156mfuHwWyo8Sm6d0IdUJp89L92ymtTBG3jXcQaC4k7xp88Ow6kDsHdXieCYKd3dlzyjkDey3qxa1ktlA1eEgyNcQrd/fffEzz0HAEv9eT6Q3E45pijSslcterZKHKPVHpb5popWffchlJOjIHVq55Lujlt/botiWd2bXnatbn99j/8h+mLl4FEO2jhvKQ2PtEtuI5WmOHra3DQDLMqhPlaY5M6r4wi8D//1x+0d7/7PYVHZvwYXZ6PsE5ABo/uDiHPGTXz9sef/ON2epQY+MmgoP190Xa3HG4Ps7fYf8aBoblctNJexgH9ihY+E+H7iSeXl1Ls9PAVK1e1jVG6Vq55ru1HeNiVziNIE1gzPg8kNGbcUgRZ+eFvzWIlmn6CGagh4RaNRU+0F/2BI8ZtPafPKB/4ChihS5s2rG/btC+ZUUjM2nPfcqbFjm39LBG7NE6fbgqEUk3YbxHSDygc6rynz4b7gE9QIN3rHI/QkS2b0RoHzhKY5d0NGWtW9wXz69c5xd25WjNrDB1+2CG18xovAsoPITvNCWVPv4XGWYivNCKab4R49MuYo3iUoSx8Cq8CN2s5ukIxtovembpvafznKbdPPb2y2aqZZX9RBDFKy7LDjmhHH3d8u+GmW6NAzy3FBj5zJdsvimkdiptxoB1gXeMnAvqGCHhmDMxYzA/9pTQQ2PEPNF2ngQlFEV7pP/QaLzCbPSuKmN3LyAY1c5Qk8MdYtJbJ4YUUH66JzvixZsqMkXIY4FyUT3ylZo+isBhL+qgK1k/6Ov1mVtd9uKoPOmD7bWtaHnnksXb8cccUzuCvOzMG1qyNshIcddlJjTLo/ByW96NCK5986unK5+mMnUte+aqM34PKzZDynyECHSsozyX08dOvvYN38hvXCCPtSwVpJvMX9o6/d1m+yx9dG7LAZJ1Geu/3zstvFzwYdRRPGOnlOb5791L3olF53jv/HtRlUimZekiQxsUoUmMguDrqqT9LhiCb5TfFxdou/VXrr3KHZGQj/AcdR+tOPunU8OlLg4MHtiu++73QnQPaw4882B566IH2/ve/v9qjzu7KgMfCgMUI6iVQSNVJ3FE3s+nS4xfaPhlGPgOOwkj3UqGX41tPN67dYQpG3riP8sTxW1vkP55Hv4yQ1FP3Hsa3aQctWvQJwoyMJMI8fvCDH5RgwqUFYAjlmCXXKQPbN4xRfIKauxkEcQgsoyK0NYdiPfbYY+30008v4Km47wQASouZFJ1m7QBBohhxWllInI6nJJnaPP2M02uwq4/DF7nasKJgjixwiI1gW0b7s+8TLfXPP/On7df+9i+3Y45Y1rZsWp/Gm44O4KbqTHDnP6oN3RJecJ64OoIQQCEXa+3dd99TwiCiY1bEoVcsTJVH4vZ6s8Dq+D2d48LMu0V8j7AaylzlGBtg0zt2CEZdOUP4+yDYr33hi19spwWWFmRj1vuHCepKeRg4NfuQMrnTSQdh6poqz31cXYPtjZWHMksgAJsI1awxzhmwGPm6H1wf5rawdhhjCaT4gSMYCOXfmndgOol4hVfVLmst+o4vyukKRb5X7QgelFm7iW2uBe32ab/r7nvLNenkk0+p9GCL0YNviitY9RmQrnB1K7c2yLsLf2BdrVOnXOoyynNY43euuLqtiZJr++mKAp65du0TQhqcIDi6w0v1V284V4w6wtiuXeo8rNtdmbSTDncqs2BmrjBZzIoybSxwlaJ83HzzLe26a64txYOAbaEppm8RrxmiCy+6uF122TuiXLw2ioUDli5upwbvCfYsbwRAlphyhZuAOUs95kxRp/DUlfFqobFx6704xhP4IbzaxKJI2Br9o83aRUkDX0KxuO6dQIFRn0Wsvsg7aSf7X9ney1+erhLowDF593cTsxZTgi3age4ce8yx7aSTT949+3JKcMEhqlw6bUVOYZE3Q4pZIi5DZjQtCHeoWsE/ba51ZwlwXh1zq/FU9IsLZ+qMjnBJGi6mBBqWafhVs235AxNMatAFeKT9Pe9eBrgOOGgDfCNQFiyn2llX4hhvKqM+YIhR9YXivW/0Y+H2FC7qayMGQ7Ku48Ybb2innHJchP9DggvGq81H1qRe+4VGnloufVzj0HJ17Qcmzki/ECA3tXVrt7Rbb7m7hNxjjj626vCmKLEE17lzZ5dwZKaE6xYlYYxv7TGbSvCjGDhMDFzgOgXliiuvrNkxh8Tpy7XlhrKy4E2hQ/sd4njXXfe1//k//qDa+o53XJb4EbjWr6v6EvAZIDaXm9b+le6ZFc/UbBocWpcx9vQzK0pA03/7pc/2ZyEMHWGV5zbEhStYFRxJn+yaYqDJt9awBej7EYwDX23SNpZpvIk1PZWq/gBL/WRm2JkY8M1vdKbWhaVeZkgYMmZHGCDQSrsh7bCdrrhBn7x7oW0PflnLaB0M+G56fkM+dNrc6UffCdHWwGaS0N/p04NDpfihdTKCH+jgPqVYciu27qC2GI3Cpe52ajz8sEPL2GfWpvMks0xJnn5UnzoA94XQb+/1acZ1KUOJAja9n/sMNtyBo+pEmdg3/ZGHOvX9uefWt0cefTzX8rZ27br02awynpx6avhUFGCucUsOXtpOP/PsWldy3Q9uaE8982y52a0KTtgKWz+ow6woMtzeKA36vAxe4eVm1sC1z96EF+rDNKLocHDQLJb+GWuVyCLGYJ/tfqGENXlxUcMnUlS9R5/kx6hFidf3NRsTZVJajTaLa0MJ8DEbKT6YyodCOw4QBqNOWzofkD/cMaOG1miD2W/5l6u2sR4+C3415hPfetQFB80roypZi4uZdXpcNm1TffQxx9T6klmz5wWP+s5w6YhcLw79fe/H/2/DyGvvsHcZL1XWiDNkoMk0rh+V9wgj3gjij7xGfuPdeB7xJu8vHUb8EUd9ph6ngrFEDkW7xYVXqoMGCGZDuFPCVzRbPdBDcfqBswc0B20/+cTT7c///PPtX/2rf10uXOiXQzcvuuj89s//+T8rw4F32gp/jTt0Ew4Jk+14qTbBO6FoU57RYkHcyfgDlpPvx/Pe73r4y306woiRVDV2Xf4k8c1vz3u+TaWZ+q6M7jW0p//cp82YOfMTttn1Q4VZQL/xjW/U2hEuLSIWAMNECFQORBTfewKK4Bs3DMxi98mUJXD3SvFPZ53FoJUzhBDAtx2xGYBXnPeKvDOIA8zUA+xMgxLuvh9l6JVVx2nN4msH3SFYhBV5dOuHBu5TTGF6GOj999zZ7rrt5vbhD76vbd28oW3euC6CdMouAavP8ri6gBXhYKpTPau2erp0MriAwfLHl7c77rirrHHqIe6uF/rOJ+VaUAjahRiES50gs/QdGTo83MVR4ji52SdEFmMs5hRYuA/3Hgzc9ZWvfrXNn7+gveL8C4ooWkSpTHUtgpg8ITJYa4egr5Q/CKbfQp6qbGkF6fSLhCxyGHy4SFuwEEFc12686cY6TJHSZ7oZ49XmYg7pG9nKz2/tIQC6EwJ8xMyUXa4TylGmKFWHvpuX/tYVXAS2hejefvud7Q1RAqUloCHyDiFjsdLfJWymnNGHnflSsLUt7Du4oX1B97zPizyVVTdMYNWa59qffvqz7Zjjjq+1OvpKuu5q1i+MQd9XHqlnFxIJ7bah3NqeiVBEwWCxJ3QZI1wMuVkRkq3d8P2GXM77sU5GPpg2y/Cb3/LWOm36kksurRkCMwcU+ONSJ+OvcCANUb76KR9OKh8RdNI3Sz5mrEf9dUZOuQR3UE7fF3x6GrAa7/UDCyBYgZ/2185UgSFcrLVSYJzgbi2CQEjXDmUh3Pq8+qCIaCfuLvkQ7BCfwpP+shOjXELVIemKkaddducqF6gpOHtHYSCUg4exx6XCrB1XTrTqosAOjaGoFO1J0DdgzpjAtU3f9OnxruxDzzJopJ+7gqLOfUz08eLqCqnvvvmNZlQbIojMPDA0rfA37ZuKo3TxuyDdhVjt0M6Om73dBHHQqDTe5y6N7+JSBsWpuFWfCKwRaEppzm/bwT766H1F0+AMeHDTs9ZH/czw2SRkbfD88COOaosWLUn7U5d0EZef++9/pN11x4Ppn1ntrW95W82qbdq0oZ100glt/gK+75ibdVWuLjS6WLO3bU1bAh/1tUuVsasPCbDptnbFFVfWYbf4ie1PC27BXziAbrUo/cuXP9F+7//5H0m/rb3jsstq7aF4aGcx/zxv2dYt3xuC49z2PvPZz5YbozVKlPq77r6/PfX0iqqDrXydOcRlaEvqsylCL9chhgMKCXoP4BRDsLWGwQwHIwte1oXCLqDmAdBrPJit5rJlnDBqubzTR5QUrk9mQWzxuyt5EPZtcbs4giRXHe5GK555OorfprLGL12yqA44rP6cbvc68J0e4XV+8IYrrrFGSeJGZEc06yVsG2wL6HXt2RWr27PPrmlrVjs4seOGvl6yeHFbtHhhmzd/bmg0pf7AfCQowbHAIRlRTNxLMQk4gunVzt7ubqFlcCtYJRgLdaJ/lCTr/SyyZqSyQJzrKPfS5Y+tCnx3tBNOOKmddsZZpYCg37YaZjw5+ZRT2zHHn5Bx80L7xre+3R546OFSsJYGP7iSzZ0zu20OHBlF0AVCvJkOdPe5KHWpQn0zG0igF4dSB5dqXKaes62BnBovnQb1zWPwlTSwaIk89AfDAzopvX4kP8ybNyfwXR3c3NaWHrykYGbGiIvO6sgoRqzZDeXDj1qonLKcJ8MKbnbcGFBZ5MfsHT7C0AqW8I31msHAWjBeDugFpRnPs6kEOWrDhucSj0BpreeMKGIzy91n7rz5VZf7H3qgZsr3D55we0zXJYDAXw7oyl8lwB/Xjwojn73z8/ulynipeGCwm+6lrCGLeDfycU3WZfweYXzzXphMt3c+k9ePDn/5+97RfUfXKAjaQPEX4HXN5IZG1jgKneACSkabO3dBe/yxJ9r1193Q/uP/9Z/bJ//oT9pnP/u52iQJvzzvFS9vv/RLH28/93Mfbm984+vakiWLS2ketF8b3fGN0a6XCt7XOJ2Cy0jrMi78HuN47yDtyHeUMfluhP7zpXFjd/ypu0vZk2G8r3h7hfFmpBn3aSeefPIn7L7CHWAIHw888EA16sQTTyzC68IkuGs49JAggNmwKijLYOPedNVVfYcuLhxlsa9i92nXXHtNe/3rX1/aGwB0La4Dz0CziJ5QoeMFSIDhYfYWeV31ve+VIuBkXkB+8MEH25VXXlWM2NqSAgbmk/pb6zAnAvmXv/i5tl8Y3yUXvrxt37qpFBWL2k25I1Tlj5vnDI8pRjiA0pFeu9y1XRu6ILqzBExKwcknnZLfIYKUkhf6glgIJw8Imn9aWAKWd64aiFMwqZLy39jS1etKF/iIV0JnvotDgEbwEHrWdDsenX/hBdXeXZShlMtiJI2MxLW2h1LQlYUuAMpLw/zu1m3+kq7EySdwULa4BK59QmwjptYiRYvPv/rVr7TzXnZuGN7+7fmNZp70UUfqah9pJAGxF+Q12lNX4gwLkjYr/4WpOoJzLXDOwLZP/Jww6HkRPr/0lb+IAnZ++ehisp2RJB2hIsxeo4aFGjyGe4V46gRvtbnDPAJVYEApYdl65LHl7Ytf+WZ757vfXa5FGAlfbXWV1swIwZbAo97OXXj4YWurnm7XXndd++KXvtxuvumWCLuPl/824csaDvh91FFH1bosSgYrvzMaXv+615dCb2bSbKMxJCinlCf9kLoqH27amYurmPZRAtzhVBdKkzBgLl9zymnSDUJEIRFPGgpG7VTGwhgw9H7o7ZNJotdVgnnidQG9z2bCxwELIBz4OYT4wtsEv8Eb/hgD4D/iiuP76JOOG/1ZnIELLuNdqN9T98oncIFbpUyl2oQI48qhoZSKREt+nfhyG2N1gjM2ozj6mGPL3RGMHwjduOXWW2uNCuaifuhWWfyD64SEmpKfwpPxW/vhhoKAzVgX1LIUswgk2kFhI0BTlOUtuKNx3PmGcuOubfIi4MpnKGAERpZjeGxMKFt+4KHfhhKuPjNnHdjs+HfbbXfWCcE2P7gzShjhi1HiiSefLCurWcenIjw+HeHdGoQNGzbX7zWr10fgnNd+4WO/2C66+KK2MILSCScc1yxqJxhxl+F+BLalqAUo3WAyRZ/qdzfw6KMaP2kTheDOu+5OfVa3ww47vIQrcBltT6rAa0f7+l98vQ6K4w77yksvKUsyI4f+hEdwFi4yiOhrs2JPPPlUtceYDBZFKNyRMbehPf7E8rYmY49waJxvSXnqzFrZad2esQWWcJJxw4Jpbrcqzkq9dcvzwS2uP/Ax+Jl6EE6N6a5w9MXj+o2Cy0jCpchBjYRrCgjFjjKgjfqPdZ5l3E5bFrvPDE2aGZiYKaQwoq12f7JBwMaNDvXbWUIq3mcW5PHQKds8m3nlwG1LWecp2bLdDl4UIGuK8COXOgVbUrY+2pG+nBHYmYGz/oMibR0iHCwSUm5PNo7BC4BCgM8wnAKiPl6jKdwneQs8/cyqlLNvWzj/oHbcsUeFF59ZxqsNqT/cmBtZYWF+W2dqDRTj07oIXjfefGvozPRa3G02bPoBlIqdbWPGYTogddyvjA4UBwo9Wmc3tc6bkm9gxbg4DQ9DX6qWU1sKT9EhLnfd3XYYB/q3YeirnRzzXLN1SVczHrkbsk888XRgyTOE8vFCrW/RT6vSF86e6LP03fADp8gE+DK8wzflrzyGGPhhDJvNhsfKwCfU8bDDD6305JDtW7fX5hRHHHF46P6WxFmVuvWz4sxqPreun25/+BFHRBm/I0rngnbkEcckz74Gs8sUfznA9/9vw0vl4d14P+hc8ZOpML5NxhnPxX9ydZ7S8xmXd3vnA0bC3u9H3JH35DXijGdh8nmEl3oHmpNhlNPjdplF/QVKM/5AGcE/uL5++9uXt//6X/9r+7f/9t+2b0QJIRPMCV2wnvJ973tv++f//J+39773PeUaDScderpy5bMlQ1NMyMDKgzcDtj8udBzqdVbHAV9phzzg/WRbR/xxFya/Tz4Le/2sMOKMvHdHkWeuye91n7rq23hOUIfJS92nveVtb/8EJaS22U0DMA/AdjYJ/27AwUgwYnt2m9lgEeaPrtEuBEwc1jH+4kPB8Q6DZDkmjCmUICkNa6OBzFLxrW9+u51x+hm1NSUCqB7eww95XXf9D4qAHHXU0YUE6kEoJHxYdIuoWJOAaWIytjP83J/9aTv2qMPb2WecknwwlnR0ykQcCAiJmjoGCCxHhJ3dAEKA+yyH0JWNHSnfbirzakejxx59PMLmK4pZ7drFQtgXyoFDIUPeS13KTh6qY0rgImR1Bt6ZZFcOSnFQGM07D2DXmUIXaGpaPnDhinJ64P7Zz/15LTrXltSgBJlqk0YlA65ChPjKEmOeKkv5VYcqvzNrli9pEHZfCYYEZBbPfaaFEe8bYh7CKT2BBxFfuGBem7E/Dd2Mw5QSFTh1i3t3g3AffVnCFtgm/3HXfherdlkug3c+8E+2+JoFaV4Y3g9uuLGYHesdocs0eln60ud28tE38lR3O5ewkhEytAg8zLb5zlKqDwig7gQcO0fdfe+D7X0/9aFyGeN2g7HYJtMOUc5+YI0162Gx/11hxhSTVavXlIvFOee+rF14wYXtjW98Q3vb295WazjMFDpPxsyLNRN8+63HgL9wq2bmgl+EadvrqjilApODL4RwxIrrkHGydu3qGjNdyNcPGC1C3dmR537pz66IDXz2Hfx7uq4AdEGJINmZevXVVNy+6NpsX1dqfKiDOvNc8RM3SfpzLgID9xWEVD4F5+BCL1d99xBE/eS953EX191YJ4zosxr78C/v5CFdrSFK+8RTP/hEYIFvFjx3F6kpBpU/TAIIbPMKb2y0cfzxJ5SScsYZZ5aQBJfujuBsllafWgfBYm9MqIvdixhXulLCtcvsiDVBBDwL1vvBpfDImNEOMKs2pR5w23NvS6eTVb+pb34TbrWB8OMi9Gpb74PQoVziwQ0wBjn0iIDs2be5c+bW7FsGaoTLWbW2xnsCkfUbvT1cUvjLL0l9DiyXn4cfXh5hakZ77atf08495+y8R/s3R/A5NHlROsDQnYtSd2HIzyon3Zy2dMun7jR7Z6xZI4UxY9DG/vU/+EEpRtwGWahXrl7Zbr3NePp+u+qqKwtfPvihD5WC3t0gzLr2NQTwi4LCCNNdbPZpK55dlbY7THBO2jon9HB9yumGHQq1eoHt86mPWVb9KJ33hXboRmiWnioXz7STgGtWgaBpPOgP9IVCYjEyA4i0khs/cE1bGOgYSbho6S9KjDNGHGzILat23cqYkF4aMzLWlTjwkHLAmLTuuXUF31XBvSeDg08sf6ItfzzX8hXBrfXVj/OiLBBqDzmEEnJ0OzzCrLJZ7G0NLJ7duhjGtM16CIvq9WfNjoRO4E1cm7pLEhzsvAmtpLRxDWOEIlxztZo1a07oZT/HBO/hvvToY4+V8UVeDjQ++ugj2mHLDm0L5kWZimAuUwu3Z0UAmxc4HHPsse3kU05OfrMrrwyhcteyAQGe44wYdHHO7F5X6zfMmqAj+DoeZOyY6SvjSmABXvpKv9ZsCRqRFjKSlWth4IomGZsUE2Xji8aLvLg0c61FH4wjbmLcxiA2ONkm2651vtla2Onx8HzmjCj4y5+N8reg+hM9SjH1zSnr6AZjFBpPfgJjuwPabcs4MubRimcyHlevWhmla0FZx40bygs34CeWP1Uud1y3nnrmibR/WuIcnHb39ULW0dmsQpscz3Dh+ZeEjh0UuIbOFHb+/yega+Mav0eYfN/5TgbaXmEy/uAP7t6Dk7B3nBFG/tIUXc2z8T3SCZ0G7amjS5h8fqnwo78hFrlNfe5KZp8JQ5vNGsIf6acfMDP0Yr/Ir1e2//E//qD9h//wH9u3vv3NcgM886xT2898+KfaR37uQ+3nP/qRKCTviYJuXbXdAtdH3ikO29ZEAUVHis6mbcKAgd8vBdMRVLG+T8Xp/J3i3fk/vJ+EjyD+5DUZJmGyN3z+Kt9eKs/xe+9v0kxek++m/dxHP/qJb37zm7VIHfHUARrlnUWHMsLgNM5FozOzwb/bN4KDAWfROuXGoMT8u5WeJXJDnZb9qle9uoh5F2bsvNSt+wTvH1z/wzqin9JRFof8qYf8nYlgm2IAtuiWkG6LPT6WDis8eGmfKcGYKCUG+Yqnn2xf+Oyftbe86XVt8cJ5bdeOraHX26aUkv3LIhWeWXki1FMwmQJcBsDUJT/IAhkRtzmz54YhHNQuv/y7VY8TInTafQtDKOEiCFGCHuIYlMOsKlT+AN4Frt2W09RF+8EppSdKH6xVh5QNDpiGLSv5oh4U4fygtPvqa66pKe7jjjs2+laE3DAY+aX6dekv/TQ6uSNmFyaE6nh1zJVivKgqIrRF8EN4WbP2Sf32i+CCOfF/febpp9qtN9/UXhOhm8VPuazyHUZdkJJvWeXBEvwM5lwEN/kKcEOgkLB6Dpco65lYus2ebE0fWSj50MOP1SnLdvD5zJ99up0eAYbSuX3rll7n4BMBokKy9TyQH3zhGKHSK20FB65gLIDfv+b6tmLVunbmOS+rHZ+4I1x3/XVl7XA2iwXUmO1RRx8TgmIR9gXtta99fXtNLgqJ9Q2HRmmmRIA53MY8VUebhuIBDwKNgpVvPU5XEoRBcDVA33t0N80/3snbveNUt9RVvhFEhjLru3JKIUj8Gmt5X2mlSXxpfC9FJrCRVwlpqZv06tKfwbBf0peffVlgO2z1s3boVzhdyo0mvCjsmRGBH+6jTvU1ZcjDJQyiWrCYiqRcZcGhEUZ6G12AvTpzW+rKr4XK3ZKOlmACxnvvn/3KpYi7F0H4zDPPagfNXxj6taXdeefd7fbb7iihkFVeXt0g0Q9NtYZLW8FQPsaUcx+MU+8F/av+2qo8tNCzfGo8p+KuTmf6+DYzSDjsCiLBegq++gd8AzN5aqe0xg7LtkWugUTGzNwIxpvarbfe3ubPs4Ddxgzzy52PBc644iI040BnN1kIuTnC5ZMRoOa1f/Tb/yg07NjUbXsEzUVtSS7rI9BFM87y0lb0qu1UdwIBIc446+vtNJ2Fz25opZAUTdunLYiAxbBh9tzmJPbq/+ENP4ySf1MUpxXhHy8L0/5wCbjysD5mxgwC3uaUY5Zy/3IH/vznP99uu+32jM97a5HwmjXrasbHAXNo1L777Be4d+UPrMyIUei51dmeFbpS+OqcjeDv3NmzakZowby5baH1DlE8+6xF8CPplT1wnWDrnf7pRgOW/CgaKQtt0Wd4n5mVzYFbV2zExw+64AsHnA5ut7Q1q1e1Z556KgLo0yWwro8gu2r1+sS3k0/KTH8vDT876cQI9CefVCe4Uz6cH2LmSj9xE7OOMVgRHHNiP4s6Osq11Zg3y2Q7Y1hkwatdsSgNEd7Tp/ij4aN9XIL22ceGH2iDC9/bVW5aTrS3qcv99z9ZPHzWzOntiPBbswVmmKwpxGNsMww/0G2COIX/8COPqMXjaA4+/0LoijF59333RSm5p80Mzj6fMrgEzpsXgWw71zeGxX4WCKWklP/UnYJpLR6ZwUJx55NQRpJl+rRftTbGeArs0XuwtG7OSJqXeqEfEIH3wIb0BXzQVooHFz7w4b6HDoKLjQLQDkr+gRk7xs+qjCV4YPcyRkeEBo1h7JLXQ1Hyt27bUjTJmKlZlsCJ69fy5SvbU0+tCa5sKMXnsMOWFewY4hgi9Mn6Dc8X3Tnm2KPS5o2lwJNzZs9yXsy+GQsPlnvekoMXt4cfeiR13b+dffbLMiz/v1NKBr35UaHLJj10HtXD5POgZz8prxFHWvm6JtOM7+Od+6Chxt5II/3kNd65C54n7yNM/t77Ww8pu7BmXMGv0DvjuGhgAi8U/UuOvOmmW9tHf/5vRCn5bimNdrz76Ec/2n7rt36zznU659yzy5hAiTXTJZ/uZk3R6rOYzsGBe9pI/kZTXWiM+KNNLxWGrOOuPfKo31NpypA19c01YDt5DTjsfRf6857+8XvyuyCPEfbOczKMd+P73nlNvpv2C7/4S5+gedsilDuJl5iSRe1+UzYEhAKwNFx81hqWG8D1HkDNsNx73/1hOOdV4YDDWmcRPKVnDj/aUBMEfmuEaZYI7jE33XhTTeX2bYgjeCEaKYcgcvnll9dMi11cLr7k0kJOiHHscd0KrUOVsyNEb3ve86v+ype+0O6+47b20x98X5s1gzWDRSyC2FRnmSJPl1Zb7feeWz2rs7Z0hOmKgd/CrimmTHEyfc2v+YgjDosgMDMfE3+KNHThQpmENEJEtwwQ0NXTTAAhpwtyiOkom3bbLd+jLr6Vr3TaZjtL0/yUMVulIq6vOO/lbfvmTXq68pJOfVmzym0pNVKmQYQwy0+7BHERetsL5kfi5codgfYt1D1XBL4w/S0pHxHdFOXg61/7Wh1GOSvMsrutWeDdhVhllUKW5ASF7pLSCQoBiyBVdch/4iP8DtCiKLAaG/jqvXVb0uwKcu43vXbQuSc45ZyUK6/4fnBycTts2SERJvr5Dl2x7QKtzAm9ypN/DUrtSF9TgKqp+iUXmHzz21e09c9vqzMM7AJHqZbmzDPPqJmPt7/9svaud727ZsUOO+yIjIGFgYMtr+EG5h/c5y5xQGd6GDChygwOARVsCqT5ZrbD1ftV+qlZtSmB3HsKg7FRwlWYo/u69WuDoztKSPOORdhiZnnqKwKYfPSZuzRC9W8e5evex2lXaIZisKceA0/6+x6n96MyhZ73HqLvWd5J0Yli3rOsyy8f6rd86jk/vHdXFuY+FKDk1tMlniBf+EA5HrARB3NSnjRwiqDERcOsmvLhmnoZW3APjRj4JB9jiALclYXtNX5sJ27nsJNPPrX6mMudcp544qmaDX3kkUeLpilLnTwTdItGpP527iGkd+MC3ALDvtmEOqKjNZYSvDfmtZKyWopK6sxKit6Bi/hCWll9gRbIp+IGfmbZOnw6fbA+ZNfO/TIW5kdoeaTcOh3ixw3ELkJoMlfTA1PPpUsPTb1bu/Ou+5pTht/21nfUDm1z586IkBjFb7/UM3RMv6Chxub0AyJgpX79tGt9KQ7mB7f7gZu241VXY8wMCePFc1EQlXluFHe7wx0ZIZV7GXptQ4m3v/3tJXRLByeNGbTkqaeeaPfee3f6bHpZ563TsvU1nuBMnjVrIsSvdOI4uMDRKQtmGgbKZmv1LwgycGi/HRwJfdMDey6flI9dBOWMW7XmWtVddLYGXwjsXSnhkmVW1mwH/AFvtF3+Zm7Wpj5O/dYX2sFAY+aC8kOxs86LO5rv6gUPGVMOjmB5+GFLy+3q6KOObGeddVpbesjBoWsHN+eFLJgffhthRV+kommfmSfCsnLgC+HF2gr8Q0stsjY+nES/f2gsHHuhWW9Uyl3qrz0E/qqnv/Sx2S+zveszBhiAtgaO1olwjzO7xe0E3E84/qj01Qm5H1/rYMC5aIwxlvFgDMAxm29YhG23ROuexvgmmKNfqUyt93k6ys7GKK8bNj2fNk1Lm+em7/v6kT5r2I173MT6SejbS1hHYYzn2gwn/ZUhEn6fPgtcNm5YV31ujKEb5e6ccWyMlzEh/dZ5QqcvXMPQDHh+oDGaD0VbAnMKv7G2OfVbtGhxsg1tCa7h32tWrS4YUjzRdnVmNKSM2UFr46YtRS95VYAdBY7xg+K4aNGcyEtHRm45toyzpeSmnYV3Ua73P2BmnS+1aOnCNmfe7LY6+clj/rxFifNCbfjjqAM0AR+69eY72qmnndXmLory1zXQ/9dB28d90KsRxu/J9z/qWdj7t+DdoFuTzyMod1wjjOc+nnu/GYfSjW8jn8m8R757/x7hL79LXn6Oy+/dgfFu/zI8MPqi9X3m5ICavfrmN79dO82lBjULxyXrbW97e+7HJp21Qg4G3Zrx3+VZeRur1tO9sHNrFPjZpaRoF3rVXfv6TJAxMOhO1WSizqMNVeXch1KCT+zmM0k37pPB73EJe/fFCONdv704jxHEkc/IY+88J6/JMPl+pJkM0z72C7/wiTvvvKMEA7u1IDSmUVm0Vq1aWUyFjz9mrTDAs/e5RbwW5hLiCHiYtg6jzHgPoIBCmBX3Fee/Ip1gK+FUIoNaXgT0L3z+i7X9qXy5hHGZYOXVDJZ1RO62224rdyT+qTW7gakgHATyEF4EkGDA2oKYf+HPP9sOmjerveWNrw3xwri3Bw86w02CGuzKQagQQXVxDUIKITAZl+A3v1bIBTEh6pVXfa+YzllnnRphJPkCfP4h2Npu+ln9C/jydg/CsCRi3N6VSxEhOUjtMD+BhVQaQrQO40+9f8qeM3deWXpmpN6PPvZ4Ld699NJLwmitqwiTSbpqQ/Kp+ioj+XSFhIDbB1QnzvqgiitBnSKBmUI+aXvZvW7WXxCaWA1nZGBe/q1vtiMj9Bx26GFFWFnlwM3AQDDVAVHvMOwIm9xq0bw6KU89qo2JA68IBjMJk1PMS//0tTb7Rrha2P7ia3/R3vPud7VHH7m/fefb16QfNrSjI+goF4zdLThE5Ckp5UqWPLqloA+Qwrvcy00hRIUV91uXX9EefeLJqttro2i9/wPva+945zvaea84rx1xFF/4A8v1hDBIyNWn8iEIGfysoXCLUEXhMA07lEptUT5LZX7Wd7hBOBm4Znx0RaEL/wN27vJAZErJSzpxK+g67/Jdnw6htgTbtNUF7gX7xBFvXPLVBy71T6SOO4SVKeIAPwTluZKs6uGaJCD6rluNuqAtWd/AgMCeF+Aehk2R15cQTlxMvNZF1Ajvde07UqljpyHcIeAFQRjuGm9jXGJSncD3rbrRAe0hsBBOzYDpH7N7LJy9r2xD3Q0NBHlCCybDj18Z2gGWFuja2e6ss8+pZxbQ++rgyftKQGJ9Vaadpvj8CwRVCgocKZwPjFh3wUtf+12CM1zJszqAkb4gAGm/fMFDn3RXvtCC6jN0qRsTtEcblG18wm/K8bYILM4VISSZWbB988MPP1QCPqMRoQ6tWbt2fXvyyWci1K8tBeVv/NIvF/5u29Yt/PCzBPD0j/U6ygYX/aEO4L4zsKI8lnKX/sGs0eDalED/BY98059jgb8FwUsWL6xx4UT5Z1c+277//avrzCt4d9ONN7TPfebT7bprr8l1bX7fWIpmrSdIHVjw9VGqUfizaPGSwApN6TNiNf4joRpP3GIcLgnuZm8IsE6LNwPhIDpjcawHQLsJhGY50rDQDAfl9RkTm4cQwA8KH0SbKCfcg502rt8YnIxl8Q85eEnNvlh4fVCUjiOPOKwtW3pwuXI5RHF+8llUO2EtS16z83t2flvcPSv1tYVzxlBoMWu/Rdb4F2Vi1myzgCknw9Sp+wfOnB4eiXZAjYyLwNV2ucg0lx6KrnEC140HG3T4iC8WzgRfCEk1680tN/hm1uzRx59sj0dZcEaQ9VXwe9nSZe2oI4+OInlswRLtIB/Az043On3grnRw4p540kntxCiZtpo2rNEMbmTi4IXGnJ2i7r//wbb2ufXBd9bvnYn6QjvqiGXd/Sow135wPCBts/mAdS/6jjHRetCFgSl3OTuToXvwE9zs8ImijLV5xqGKcFnTb2ZWKB5bMi71pdlr9JZbXM1ShMfiUWgxI+f8lEMBJvz38berFBiutPDMJhvaCTYGJ5rNeGum5Kmn16dfHeBqncn24FbfTpuyCSb4M7xE/dB2bUOLzB6ZmZ+W9vMaQSeeenJF6jivDCGrVnP7Cj4mH0qRTR+mh36cetZZbSeAV4v7vSo3dfX/u5FovHEfv6ozJ4K+ngzj997vBe8Grxq/977Azr3GTdo7+X7yGnzHtxG88w0Ogaf7ZJ6T+Y16TF5/rfCi6P1Hiqlxo2zP8M3Y0h+M6Mcee1x7xSvOLyPQihW2qn+sXfW9K9unP/1noXHXlDI9f96CKV4zNzgf/AqOMDDi6XDN+PQerpCVtU3Q1gGTEUabdt9zDVi4o9FkA2NAnuj+3mnEG5dQ4zlhfB9h79+9tBdfo9w85PdU3r7kd6Xf6/KtSp16lmp33ITddfrYxz72Cdvy3XDDD9ulr3RQlg7eJ0ztqXbnnXdGwbigOsKFCWks1yGHLFrEuyjErxbgJWPE4NooJRQZAjSiBFmcgeDQLEDGRBB1VSKwGPysfPLkk49YYPA6DbN3EvzFEb5PP+OMCKgHpTGdge54oe+ag0lqFAFszswZ7dmnlrfPf/ZP24c/+N52wrFHtX1eiBCSNOqGiCBMCEudjpt3SRnmHGUkyGcBIgbFlaC2HAwDQAQt+GQVIfiA26Fh/JSor3/9L9qcMI+TTz6x8ta+7cmT9RriaWttVxkY7BvkCwa0XZBG3MBgY5Dbdo98uzF/8UtgS1vMKjggUfvscU6QKmEkFxLzrW9dXmsXDjyQ0MYyz0UIEhOQthYDHUiNWQWg+e5GWHTvypNp+H3zIT9L6EAwMX39VQMmv7dEQBi+19dc/f00Z792/IknBxZgtKtNDyEtoTv1zr+CdS1GjuBSggklIGWpt0FOaCGI+YbYmw5HaF3wC3LKR7/Ch6uu+G475qgj2mVve0s75eSji8EfsmxpIvgXmKT/hgCuzWZCEBIMBWMr97G0mwIK1qlCmrhf+/q3v90+/jd/qb3prW+MQn5ylJDUefuWtnlLPy26KxjqoevkD4K59mHZJ+wGtslXPNZI34wd8bqCloR5R/jSDs/q55sLMwP42kI2bdb/XVlNH1fXaT+ln1Ce1PWONkn5iBKT8UMJ6cJCt6q4ql8Dc+9KscgfpVW/FLFKg9wx4bH+idABPponP/nonxIIc5UAHOGCYu53fw/bVCfKa4BqhyA7ku3Pwr4f14sorLYvtQ4hdSZg2oFnawRp91JCUl5XCihlHce3biE09lOR61C41LdmOoIz+rUzo8DejFH6ZXvaUTNmeUcoZiFFW0beno0r7j4MIXPmOHvD965ApHoRjzpBpdTAH7tVnXDiSe3Ms85phx52eFuzdl27+26n1d9f5wYQrOQ9ZgrBFNzVA8w78+qL6fW5O5iW5S/3WiwNB/JcaYKnmIlxTnEGC/WvC42agrlrWoTKUvCSLlVNfW3ocGBzij83IWU/8eTjUawPy1jLOIsQPjttfuihR9umDVva3/5bf6cdcejhyTV0cOe2tmbVyrZ0ydL8DqakvAOiREpThp7UD94Yu2ufc9r+5raJC1HwBtzQaDRva3DFNrFmPp986sm24pln2kMP3t9uuemG9hdf/XK77dabQsdsD7x/zYgzMt10003tvrvubOtSZ1Zvbjqbt+wqumfdFgt+4UlgYictfUPwLCUufX1g6L0L/OEzRcNmGWBGEAhgCk8suCf8o5MMXvqs0+sorxnr655bVTPpFl3Xmg8DInnOi9C9TzKz7mDOTIqH3ZS2VX3NPBy8aGFbRIBNfWdkfM+LokG4lt5MzAtgz61qWvr9+Q1tQ8ppgTdr6Y7Qme25tu0w8xb8L9kgyiqU3t8apqSzCBxdnKo3hXXGTDtqTTH44PW0/YOvwQdrD2Yc6LRxhzGGjm217sr2w/oYbd0/eVIWt7RnVqxq9933SLnBbcqY5cZ28gkntlNOOjl4cHDa2em1WQe4bMyjOXaCouAcOGt2O+zwI9opp50eunlWKYozDrTmCf3btXvtjB3LNm3glmd2eVd4/bqahTRDyaXt+Vzbgk8HBI/nzIrgNvuAlBLFLLx9UQT/g6ynCZwzEpLntJRvhmRXbQCwaPGyWnP4QuiwTQ3g3/woEaHMGUdRzFJ/CufW8K75wbUZ+U05cGUoBs8cFh06lR8H4PtBFPTXmMLn8V8KNGFyO/e68IYdwRfrDRctWRy8NEOFd1p/0uWj6pt9drSNwcG58+ZUWbbU3ofhapMdQNe3HcFddLZ2GAytMraMBWP/8eWPpz5RbhcsSh/MiJD7VOSLboxkaDjq6CNDxzr+zJq1f7v+B9e2l51/YbWbRwU+j3YxEHhG0ylB+sU4GDzSuDCAMrT7b7+mvk1eaJZrhPF+PAto25AzRtg7/fgt3uBR4532C5PxXH6j8+g92A6eVLRoIv2IO9ILowzXTwplfEVMakB50/NIZj2/qSxGmdqgLng2GmD295TIDm97+1vahRedn/eMXvvUuutvfevb7bN//rkyYDNu4RfW9hkPxdet1w3fNMbwul7dLiO549/e45NTTavQ25nIuZEX3KXxfrTb+PUbXNBwmU9+d9W3qb4bcXvevb3j3t+Bx+T33vdV/hSQJvMYz5O4Md6Pa7wbYdRr2sc//vFPaIA1JHYFMv0vIwOHH/AlF1lQNa9+iwcpaInOWoD0p5x8alWw7z60tu6sNE4frUqn0GkhEtLqSGE8G5RLly6rw9Uc3Gaav6ZE06llOQ4QMHF5QExlE35NsxIC5V+DLxWws4nF19+74ttt1TNPtg++/70RolNfmmmIurarLwY2hMTOcHVY/qVTMSmCmlmDEhjS5m7pjsITAknIRbi4ri095JBCzs9//gvtkEMPC0wOiiA/K+3qPtx2ruImNnPWnGIGW3eEcaas9XnHFcFUrwFha01CXh0EqZKpDNggfrZDPOywQ2s6GNFiKSVgQZDLvxNB/ZijA79FqTdL5c4wD1bRPtApXuAHkfqgnkLSwDYPRZf6eowgjkEQWORt5Q2ZlKd9ZgEK1oEFAn37HXe09Rs2tgsuvLjg+EKYZ4Zq1XsPehkkIbxhFgYcJcSg0U8srM4ygDN9y8oMcvWZugSMQdkugsCD998fYWtNc3jjQQvmNQdM1SL3tJfAUFBLfiO9u7pRGJQ52uZ/yqH75gjY37nyqvbaN7y+8qKEsKDCC8ou+PktH3jm6spsxyFFIfK93b3uXaHvuJZXFQj2+kbIkKu+ka88UrM8dyI7SRCq3/JH0PJN2UIvY5IAs4T2hdDyBS9jCyGTtmYt8iw9az2iaLzAY2MPaORBgIMftums8xxSnIXCFIMtURBsOtAP0WSdZO3hMpN8I0KA4wsRerbYIja4OWPm7Pq2OekoJ77JdwtrKeUx4yKDo9YNUUDgtHFgNgWj37yFQQL+pU6pq/FUlvjEhRfdNWtr3tk2OGMnLcinSiMvZbBkaTsreYdt6l0KclfIuOCVBTR/W6PAG9PGCEGk05lOtwpXI2AcsnRp7fRnTZudvIyphx9+pFw4H3nkkVrkqi0UQflWXeGlQRb4yk//CGUVjYCrH9QHDXLpC23TLy40oLfVLBWDA+tzPwFbfvUueLVPFGQ4O3sWd6M57cEHHqw1G4sPPih0d98IUxGW0t6dO/etrWRPPeX0duklr2rOs3giQpADZSnRDocbeObehZxuJGGMsqZr3Yb1+Q1v077QWihIaACrx5cvL/cfp6lzuX3yieU122DNytve8qaUeUlo1ZK8f6LdeMON7bHHHyuXoNNOPqUME9qPtqFJcG19hNknn34mOEUYT5+mPupVM8KhYdaHaDdXL8In4YvCQmngbucdhZuiIi4atTH1N84pH4w2aAkecfCiRaHVERoTFy2sRfApyyYZjDZmS8y82P7XuSOs7QxF8nlu9apy19JWM1+UOrYIlvm5eGnyEo/So78IwtYloAboopkJcAZD9BJsjWPwgEOFp3l26fMXItybSQQj64I2bXaOUv+eUZT4Gf9BNXE2bdxcAvwzK1a25U882ZYvf7J2cjKDuSw865xzzi13sqOOPLKMbGYWwJihEQ8vgTA4bb2I7XuPPPqocqOtw1OXLavdteBz7e6X9sEjF35bM4gZB5Tl7q48PX0UhfOZZ1MXwjdFKfhT+c9qy5YtbgsWzAouRNlbvLAdNG9BFJvAJvlYK7NvFDvxjWe4sH27BrMKR6GP8O+ATjMY+B84Wz9jh641af/YZavWggQPuLitfa67YnFNHPQUrWbAQgf0iTVAPCTwG32KDz67ckV5b2iTfp0RBdLsjn7iAZERWWOFQYLscGDimPkpV7zIIuBia2H8lTyizDJGpXw4RjZYtNAuo87E2lnrW9QT27cWhfyjvCMOP6Tddc9dbdqM2e3kU85I3WYU/WOswNzhEj6Gvxqneag2wBP0snDK66n/f1IoPjoVJp8FdZ+8xrsRPEvzUhe66Ls+gPeTfND3yXxGGHFd47d4o5zJ8FLpf3JImqlkww1/MijDOHFt22FXRjDeVQrK29721vb617+uNol69atfVe57eDF52Y6x34nc5hzAtaGV+JDNDTqPxrM7D+9KSqfx3bBZpe6ux+76uE21GS6h1dV+3/eOmzCeB4z89jwZ56XCj/xe6VNmPuO/XUHyI+93/4nXr/7se//t5nfdp4Kypv3Mz374EzNnzWzf/va3S9lworOKEsKdL7LskGVFiAoRMngA2PoSC/Vuu/XWOsiMT6nf//W//bdyIdAhyw49tAZcNTx/0svXvYCuManl/BAfJ83aWQKTYakeCkcXtLvQ5uqWxy78YUalsPhL3OmpW/hV+/3/9l/aa151SXvZ2WdE0QiRL/ct02MRUEKtWchKeEjnE7wsQFIWYsXHVR2UX8w2b7dEwDEFTMOFOAY9gcEWj5QRJ4J/8/Kr2kkhDPMXLE4cgtvOwG9Bu+uue9v69Q44u7VdccVV7corrq6TPL/z7SvbVVdeXW5r9917X7vj9tsD0wUh/AenTrYEXFszNAsDZ65zJdCnNlXN3FlWrrv++tRl33b2mWe0LWEmpoL1OmG3d39qnxt4I7B9AENA/xd61HfWMDNGOkN+vhUSFqZ0garvnuMk8/3KlY5/6+sy8ExN77tP+idlEtCHMKd/9S0CjOj0wdIRrgZP3nWL1PSIterY+7SXC19UJ/klrh1bCIY//MEPU+Zr04/cZCIU5+4wLQsFDYxknHulrKpTdAbOdRxMCGUnSBOeV0WBvv6GH7YLIyxti1APr0cY+DbC5PMI8tTm+pRyxqDsZRXw6tvuS5opAlMuOlXvJE1cSohruF2BmzLhQrLbffVc1E0fd5wloPmmrb712Y3usmS2q9bQ5JngMqzsZgnMYkAVygMr5rbtIYK5hy7WRZkoXGZpTXzfn99MsYAhLEUtAlH6Iv1EgfC97bNfuSGUYhChaOYsbjhhxBGkMWzwp7CwahI01avOownsKYt+h0Ik7vSqL79z9bemaVpwakYEOK1OFoAZ+qCPzchx5dwaobMfkmic5EvuvR8JfoQGDN0FbiznpXQGp41326zCW+OEK5zgO+GmL6bncrVPW7xoYa2POPGkE9vJJ51c5dpG9JZbbm9PP/1s1cfspzMEKHRgvf/+8rAgOUJCfjs3wwnYlCqKi7zhn75zCXuY0x4jCgVdP+tvOOKdGRYCCOPGgtDhtVHek2V722VvaUcddWQdNrji2ZWp44pyBzn33PPa8cceH8FvSTvm6CMDb8rbltDrZSW82TCAYmBsro5QBkm5bqKR6kQAZQzgXmWR87e+8fX2xS98od0cBe3e++4thcvpxBddcEHBiXsTWvb1v/ha+8ynP92efPKJctM9/oQTIpzPqdkRfV4QT8WdCq73ZoX/2KYWfIwVtH8E7VWfwvnUjxLiN0WjZl6Nn4wBF2HUTO7O1Jls6LBZB9Ntj3IyK/RD/Qwtmx8QwNfVtsLdNe047ktRNChClJannnqydtU74/TTio5tDKyUZ4ErZU2AR+VWWOO7Ly4n5MJjQib+QaEYs4ezosTXjmYZb2HHhSfOoDDzMfNASk1L2ZvDh7h2MdIk7QsUGDMhZo9m1qzd84lD0Fmzak3t5mUbYQeK2ukHTbFJi4XTJxx/Qjv8sCPK5YvALdSWwOn7Et7zTLmjpDC+WWvKV/74E09oB0c51xYICPbGgzyGMkIjc++0yPjpxih4TLZYHkX1O9+9PDzYbNlxJdRvCAzNYM2Zw92J22PfVIdx5PmM/wCp5ADGg4zsEubRG0oIj4S1a1bVbBlFfFbaBG8ZE5QpnxXPrCjeOGcOzwF8B73ar22MAsp4MTuK/MAjiiQ3OON9VvIsRTXlWGCuLfKxxbZg5y6zYdPwv9Djoknp476WYENbvWpDvpEDeAIwnKFLfZ0AmgM/yC81Y5dyKXdo17M1C7Q4ZS4p+N95153JjyvZgvyeWy6D2Ij1SRs2bW533PNwu/TVrwvOBY/QvNBEbuJD2QHAwT/gY/7tuTSk/u9PxX/3CpO876WeRxr3yWsyTP6WzljtddmTR8enzj9H/L3zEcRBh1x7x///aZjKUhVHfXvYU14J5PnTp4zY69Y9V7RJIMvZiMmSCIfCurh52ZmLB5J11l/72lfbzTfdVGPNMRsCPNMu/UfG9Dsl1bfJtqKLnke9jPFBc7wfsHHfDef6v/eBMPIaYU8b/zohaXbDak/6H5fX7jbU/3uC965pP/uRj3zCi0cffbQGCD9SGbKUPPTQwxE8nq9DrRK7Gq2RrIniOtTwgvMvKAJwSJgaxWRsJQzIOlNg6RR65w03k26JMjBZewPVxMBoIF4/a0O7VJIGOToLMoqLsJSfaBjC9CCERYZXXP6t9oPrrm4f/ciHw3C4rdh9JIJGWk9QGwIxKyAm0a2WptK6JQ2sCCIDscpdKkQVoaMclZV5Sojg3rBw0ZJ27Imnt+9fe0NgcV0t4ts3Qp9tZD/16c+0q6++Jsh3XREyO3lgBsccdUw79ujjIhBwQzq8GOjq1Strp5UFB80va55ZKQybNa4E+9S76pt6qBPh1xaN90UIeG20cUKDPuATbuEU+BJWuGKVIAG+aVwfXDTqbkEXuKnZRtl77QcfAwKSI5YF85TNElMHWuW66+47y9XugJT3QpTILSHw0pmSLgtvLtPzLIFwVj8K4A8R1U2fe55SQfqVCngnqJ9rdgRbTOI73/1OO6e2LmW54P4S4U47Usau4EefjeiEDkss5I5wpf4u7kWEaUrJtANmtAcfebTdde+97bzzzw8R70IYvJZO/GIegV0nCp0YjkscQa09DwuB+lZb89xxvOO8ULAM7vQ69e/yJghVxIovccpK9orQJ/qVUNTXDBm0nfH7nuyqL6u8/CkDAPO1LKVOAKaAEY4J+RQKwsz2cFCKCMUDTF7YCT6UEbMDL4RhbwvD2xIlZEd7MoL2PtMiJB0wM4LBzrYugv9zUbTXTV3bcOOUQbnZEMGI0lHlmHHZxbVqV4SHmbW3/mGHH9mOOfa4dsiyw9rceRZgzw489quZN4qM+Nv0pUYkTzivkYpwEBtFpl89Dss6lzFWWNuYlpU4fcDYMPpIfxGc0IsSooJLlBDWUu4xBAbMW187FFAqtKIrnN2SqT9KEc6Y10f6kC86C/J5550f4fX4WhSLVtgy3Pg3a4xe9I0R0C+0s48jbfYbXYTPesyYMT7hyxCoXL75rd69TX1MolkYYT+wNQBKX3ILUL+7IsiwXB92xKG16NJiS24869dtrPOVArz0SQTPmQeWQCdvY7NmGFIndamNBLb03d+0lzBIGeHSwjDx3e98J4rGX5SQdMYZZ7Q3vvFNddl5ESy7YemFdstNN7Y/+9SftjvvuL0df9xxzY51aD6mfN1115c7D5ewcjnJWIC7DBFweaWFxVPjR6ixBjUSq+CQ/82IEO+1xTa87gTK2hY38FkY4e2wQ5aGns4sPrArguTM1M2uhehWuctE+GOcQQNsU4sOEAxZPh1K+NDDD7ZnV6xoH/hAlK0LL6jduwKwKDBr1aqMOrXlbuitmX6KHbyBp753GkI4yP9Vjh2dZkbo4EbYFVTjkSILDvprM6NB+tS3XVFGZs6cmz6fEd6wTwSb5yKErwlfeaY9tnx5wZBC8uyKlXXuCdzaP8Ixwfa4jDc4YFts/QIH8W4KH0MTRc744CLEANZx7YDaiv+UU08pOYARsiv2HR/1QR8b3RrPc4ELoW8u+NKV7ShlwX9jmOL755/7bPDnmcDw/CglRxfuOtTU2qYdOzan3RtqrOkT9cefjXc0rs+M9llDBgoGAK6X+pW1meEMX6H8wK8+4/VCbX7DZZvCpc4MepuDMxQaM5wMjuQQOGVmg58/gxbc4QK2Pgq1scZVR9/C6VXBS4vY8Z/99g1HgZPpV0Yfs5LG+POb1peyevhhh5brs7EKVupY4zigBHf1oESBLQ8Cs436AszFR3MefPDpwOvwtC2K+qyM2aSRxUGLDm533vdwO+Hk09K/B5cR6PnQfX08eFfxjLRN2yEgHIST/cr//dbrNBH6WEMDK8GPDSPtZB4j3Uu9m8wTvet49eI0Lm2YDN6J6/2IM8Lks3wmf/+/ClPJVenF9dpTV/QaX94UvAVf9EOxZuiN/7HW1F29Tzzp+Fqz+u53vzPPXFhntvvvu6/96Z/+aY0ZSyWUAceMN3Skj6U9bR33Cqo19bPwPfURlOV6UdwEv0e9R5vGXdg7/uS3Eca7EbdkmfzJc1yC76O8EfbOPzHq+196/4UvfXEXa8if/Mmf1AL2j33sY4Uodq2wz/zll3+n/cbf/bu7C0O0Rib/6l/9q1rUftFFXHkICBtqrYkpq/OimCiQgG+nrUK+KWQSDBjvpiHEiEfi2AGmL5zuTLpmJSLcGGTiKPv55zcmdWdCpuU3R/idnvvDD97X/t3v/Ov2ipef3T7y0x9oyw5e2LZtTlxrRzKwEUWWRgIBIilPRIa1g5An/z44QlQhfr7XdH7ajTiaXSEkIRyIOab5/LZdbevOme1Tn/lC++yffSqEbN82d87MtmXTxvbud13WXnbu2e3gJQuLWc6fQwALAwrjUgZhCCITSmwowIJjX/wN658LoZ2V9oUJ5B14sTRjVrb1HDtT3Xn3Pe13/93vtn/zL/9FylgUAmnxHDeZTan3hiKC6j4jAjjGQPBG0LmKpbW5CMlFG2vWQVBWMdMwNXAiVPHjZoljuVpy8CHt8SeebL/193+7/ft//3+W7/C2zRva1vRJKXbJT7vky8pEsDNYuFRgKOC7W/hPffSzhaVVj6TrOIJIpe67KGMWcc5LvH3a//7P/ll7zWtf086/AF5hggb/5nYAJ+zkQy5DMAwB6eWlTgIXEO5Dbb/pbde+YcARBj7z+S+2H9x0c/u7f//v5d2LLQvqBz9ZS72bvNR5XOCbW5XpWRovOtFU8JQ1F8TzvXA6ZfkGzohX+e8HvvKudKJPlVXp8ue9S0Cw+mU8IgjSgX0XArg2UOg950twZla5whDg4S7LKaaJOYMTVw74zHXgrrvuLuOEtnFPEJzhoc/wNMy+f+s7Wtmc4YAI9t3FEX71MzTs5e67OjJUFA3A7NOGfgBmb4sFvJgs5nvqKafVWgMztCxH3U3phbKkY8wrVz1bQoQx4zdYl+976u9MEXUqY0LGcq8nV6jQFFbyKdiDqYOs0BHtIPCU0pA7odRmCepfdUv9pYG7xq389EhnEp3w17iM4AiO8lR3ZRO0bCnNIiY/9NXiVW4vnrVf+dq9ceO6GufKkqe2y4t7FUUITOGBd2iQdNqlLRQrsxrPPbe+bdywtS1eeHCbO3tu++KXPx+F+5b2hje9th1y2CE19p5bu6l97Stfb6++9LVl+T0xCsJRRx6ecbO9FlynVVGkbFtqZ0JFdgsgI4eyHTx5+Xcurx3qjjjyyHbRxRfX4bpgos7GKne/cvNLWm5OX/z859uDD9zXjj36yDY79AxznhXaRom/48672uoIYBRd9NX4LdxKf+TWDo4isWr16sCn72DlGwZYC8/Th2DAir0pjJuBA+xZlgmfVe/Qbguaa8Z5ASvzvHKxqsMRQ/fNiDBO2VrYQYQOputGn+5Sp7/MNNx9913By+PbW9/85tDl5J2+M1a4k1rDY2aHMsoij4fAV1Z7Mw5ct+BL34q+G+MY0npfRmENzhJsveOLDq9G/+rzSTqkDLgFd+DBLG6Sqev8g9KuKE42OJAnAZyhziyAzUP8NjakhWOEXbtqWp85KwI99yl4qL7KG3Rwv7yrcR+8N35c9ZyrDHypZw8ZF6k3WiuteGgBAwFDQ7kyZ3zccMNN7d/97r9rL3/Fy9uRwTuL9J+Lkvzty7+f+k0P39w/tGFa+mhWGdlmTp+d92Ycw6dDzygd1o6h47PnHlRb8HJFY5GmiDztxPytm5P3kQXvHYEhvGCwejZ9o/8pWHMCq1orMn9urQ/DD488/Ihqg4Xv1temGeFJZlgPjKL3TLXS5i76AozvuOOudlJwYtaBgdG00Pz04X5p57btwdHwGHKLLWKfirJ41umntDmzoviH1jGSyhce27wGfMHLOjic2CYAtsBfcNCitnTZYUWj4eRnP/fl9qpXnR88XdQ2bVyfdiwo2Wef/We1629/qM1bfHj75V/5tbRtUVv93KbQhANCmxx3sD38BpfAK3JVn/XZFHe/yD5wbTJ03tOD+u0d9vT9nufJNMLe78cYnkwrdP7Yg2+T8SfD+Dauvd+NsHf+/69DwQUedFo9rnwITLqx2njaf3p39+40eY8xk2wpGFPeqaP48iCbDR646tmVdVYWvgB3BXjmQsukeXHocNwdpsBXB+4mjW/ydg3YMDgJoOT7qMcII55L8G1c490II13lmztcJqMMGiHo03HtXf/J/IC4yvA8+f6LX/7SLgciOoCLL/C//Jf/0uuyctv69vf/+39v/ywCIWJmQAK+jDAiGh7L4L/9t78TwdoJr524qRzr/ljoSerUMZijMIhtMiqLCMJcQMigxbgQP4weYbO4lhBlP3EC3cZN64uIGZSUjfnpuKefXN5+//f+SxjUc+1X/87fbIcesjhKwIER9p43BCs/SgnnN0KZxa6EXwzX4mbKBMHQIIZYFAICDyWLglJMN0iI4ZhSo8XaKeO+hx5rX/7m99tjy58pq5uzO/iNUkT+93/6j9uJJxxb+9dzFaD8sOqzNupIllYMa1PSYSrWj5iKNt3bt15MJ6XXMBNbAVNGEBr2QX75hIBf+9Vfa5e99W3trW95c+iiLQotKpzWVq9+NkzZdoh2i+mHP9n9CyxLWC0EoHzp6S7kCfqgC0H6i/Ipwr7F4AgNixYf3NYFJn/3N/9eu+yyd7RXv/LSKGDcA7pluhhsUteC9TAGv/no8sWWN8EBftRsSr4ZOMqG3oXEU4NJmYS9rojNChNd1v7ok39cg/nNb31z2slNZ3vaFWYbBpzMq87SudQbLsI5eKZWZgJ2BW5t2ow2e95B7V/8H7/T1kSg+fXf/I22T/pf/eAt3HQZTGCvXS7fCkdzqWuHYd8ByLCiVIOd75ihvgVjBAHREl8cv7XDbzNiL2zla9wVNnUGl5r1GfkTaILr2iIOhUSb6gpDpVTATYoJ2HGb4j6A2ZqhmD9/YcWrRaGJ53A9/UlxYaF28jbrnLGq3epQYyCKBSEPw0csjzgigmXGGgFSP6IHxgKmpg+l6/3ZjQ1l5cxzt7Zjbsb2ltql5MGHHqyNNODIIw8/UG5ChM9amxG4EwhZao0zM64ED4qT8ggXrE8EaArv448uL34Lnn17cLSrC+21WDtKk34ZOC4Pofqv8MSibspiGEng0sdldw3Ql4NWKRNemwEQ1BOcjAuC9CD06gxO8AVNtNX0ww8/XMoeWNa6lKOOKkGRpdQ6NvhQZxYkPdhWmRk3eREMsqYjgkbq45uw+3dgol7cwTY8Z2OG9M2sOe2pp59of/a5P2mLDj6onXXOme2440+MEL6p/d5/++/tLW96S1lvFx+0IMrFYUnrPIYZ1Ua4CVYsx4R2i2vV/d5772nrItyffc45te6QADxmRBk60ArCIvckRoS+jft32nPpIxtULFu6pKzP8B9uPBOhnUB/QPBz4/Nbw9jHGQB9xpdSgEk/u2plwVFAN9AJY8XaALBcevCStl/ytVXr2iggcNgML1w5eMmSon+ETDiXrotydHS5vdSuecEdCqkdqQiFdvwyU7046Z58+snaFteOR3zEL7rowtrswxoF+YATWl58aWrs2ezFrAM42s4YfrmbVbI2wSGEXN5Yz/WreOLYqpiBbdCPogPWIQQHjBmCq3Gr7ykiBGvt4ya3cdOG2laUMA53hmBCqN+csuSPFoGh98YU92yu0s4AYeUVT5kjoDXKTuKUq46qO8UzMtbVsTaiyW882OGqlGrjAq/pi+LRTMYAFDDtCd/6j//xP0axva+97LxzQlvS3he2pqwD21988+rk90I74rAlaRuDxPS2/rl1bb99wWV2s7U0F0mHaKaAZiONA4Pjz6xwoOPyOki5n23lcOHV9Zt8oF28AKw5fC79YN0PN7TZ4a0OTp01d3btAPf0U8+GTx8fXOhnuHB/RLp5LNjghuxgHC8OPsI5eGg3UcYkcsYB+5qVCS+aNTd14O5qk5cDywCExvHiOGzZ0uDd7OBNNxyWAW9qEgCs0Ur8Pd3c7rr73uQVOMyeG8VxUe1Yeu211xQtPu64YwKLTYlv0f+MNvegJW3lxp3tiu/f2P7lv/53bfEhh7fy8mvJP3xB5+HBFCFv04NQr/pEHxlnutWbHxX0/d6hcGEqjPEpeP+T4o8w3knveVwjyMeFFr9UnoL3cHfv/H9U/L9WKJjlFliNughuLnKUd5TrbpDtdzQMjqCNY4wPGKmrNIy+3hefzGVMDT4zysErvZssuwcwnnoUaugmTpBn8CDllByVULCZygOU3MWbhLswSQNGmZVm6vtLBdWo7Kdg9VJhtH3vfKrsJFPG3mGf//b//N6u//Jf/ksNWIrJP/kn/6QOvkJwP/PZz7Y//MM/bL/1W79VBylSSFhtNNjlUEQ7DHziE/97MVlMoRZwpaABlKoU4hDg960v+2xLASXP8qyTWdO5CHO3wnRrS6oXQtuJPqWB5QkRRADtQLEphGPfDLpvf/1r7YYfXt9++W/8Qjv37NPDPEKYM3jtDIVgEBAxhecifP3F174RArc6RH5enRaboiOwzWkL5i0oouPsFG1HBFhPnSJrS8ci9hEAKDK2UP7yV74UpvlcO/PlF7fTzzwnzGZT7TZz1523tw1RXk455fj2T//Rb4dImwmIgJj2I0gYhjaCga0N1QtjN008I0rNocsOCYLsU0TRfIZ4hB6Eu4RQ1IzQGEXl93//f7QnH3+q/dLHP96WHbIkAmmUqP121dTxmjUrq95gWDMlu8zE8A0fA7lofNVJffQHZHXpu26pDjPLhQFi3JtT94WLFtfi/uuv/0F797vf1Y6KgDIvBB6KcmFgoeo7Ou1K/2yoPmVBxFwLvmkPPKGgFh6lrdXViV8DIxWDpwi0GRKLpR3yZaGYAX/2OWdHiDQ9urXNCB7YHUeCPuSUmnsyhG8uBIBSssPMS4sycMDMNm/hkvY3f+VXI7Qd3H7pb/1STaHD2dH2MYDUdViOB3yEyTh9wXhn1oRiz4hJKR75DpfVoywKU/D1XFfquV2fcBvqQChjQJqdMrhyWNRqXUlvkwAn5KFd+jIxUwaCuH8xcEI2AdH2npQPi1xZ0leveS54vyp17Gs9+FhbC3byKafW1oasp71u+3aLYr7rf2XrO23eU25X0Doe911uBrz1ke/GXL9bY8Wa7GT2PsMyrEgUcJs0UDLB0VoqAgDlhMDA4my2QfPlq0zWTP7VDt07eMnB7ZSTTqkD8OAWYWlDxo08CHTaQsgAa+CTR8eJPv4oweDVd9LZr1wOjXkzqgXy/KdM37RFOyhSo13W7JgtooiIJ8hXfLDSDrBU7mOPPVYzKJQTZzeJow1nnXV2CZnyM7NI+JSH9MoH32GoAT9tQYesT9IvhR8RQtatdV4RV6Qoi4Hrd6/6dvvOFZe3S155STvt9DOS3z7tj/7gk+1973lvO/mkEzM21yavXVPbjM4rw4F2aB+Yf+/Kq0r4OunEE1LHM9tJJ59cW6WCgbqj22gCo0H5+G98PkrWzPbDG25sn/r0n9UMBePKvqn3nAihdmMyXrVrQxRQ66q4VHL1I4T1kHEUhUE7rWsgZApoI2WSogFWlAq721hLt4ASF3jVeTXp77HZiu4AR2uAKAKbNm4ovmGdiPZSAp+3njBDGh49HxzkKrZyzaq2ZduWdtElF7UT03azMs9H+HeeBao244DQL7M3KWDfxC/ESrnccxmv0AvjTt8RTNVBnayPYCwwc9HHUlcAndjOaNFnQ9LnyU5fDxwQ3Ak6xq6dq8Be39tlccGCOW3T8wxf28pQQHi2SyJjGkW8lN/UHWyNEfArw2IoCVyyVS98FsolOu8EdUTDxBNfHPlwPyJNeAcPIw1VPp1GZGxtZzFNFK6yuZtxdZL5P/yH/6CddhqFaEE7ZNmS9P/WlqLbHfcsb7ffeW87Lfxy3lyL/lN+2l/rmNJ8xgrumI89vjxC+uLaBpcSa+aeUkKYZ7Sy8xVDBf4MDqWUpfbzA99pqe+Ty58oXGfw2BAFheahDZRja7HgFpoFt/BE6wMODD92pggPErA30wn3GTbNjB1/7JFt/31CUzKODghfMUNhrZ61Y3ZW4n7z2CMPt6OimC89eFGUMzQ/NHXfznP1T3cdi7AafDHLeM+99yef/dqcufMjnyysPjMLxFX77LPPKkWJUcKhe4cecUzbsH2/dvlV17dXvfbN7c1ve1fbvjPy1z4W3AeRCpm4l6FNwdeiZ/VU90mlZNCvEfb+LRQfeom78FLxJ8OIO+KN34POTV4jjvuI9+OCOCU7JOxdj59Urx8ZCmZJ34dGhZ6X+qhnV4YKhinaeOXx4gw/sgo8NGYFY/Doo49p55xzThnZjJMag+HfDEJ4lfHWx1T4c+gwPGPEkO+LQ+/DXo/0W+oJREMpEcBiwKPgNwWDSpFn8Yxn3wZ8x10YMBv3yW8j+FbQkP0UrCbD3nkIL5XP3knF3+eHN9y06//4P/6PWgvCn/bvRQFZvGRxmM2Btfjdtw9/+MN1UqXBifggTgRLuwj84R/+Ufvn//xflPUMYJUBsICiAPEtHjNl7zdgAApLGz/NInYhhoRXRA4T9m64EO0I0UFgS4CbIoLi8hu2nuGG665pf/Dff6+9/33vaT/74Q+WMrJ1c5jIjBD1CK+E3m5N1Fn7tT/4X59s1157fYS0DOzZKRdz3N6BO3smxWGfEKmD2sUXX9LOe/nLawocca7tBcO4PvWpPwnhuLeYwcd/8W+0s19+fjFVjATz4n51040/rDq+9jWvTh23dUEmyhGrhYOfWHLUB9Pa/PzWtvLZlcUsrCGp7X1DrMCIcFpwTJ0wfvfym09a7nX33/9Q+0f/4J+2X/rFX2yXXnJBYLqlrVtvV5FdUWooOWaU7FNvV5ihlHSXIu0Fm5CFIo4ENbM4+kj/snoROgwQaxP48dbZLinb+9/93X/fHnv02fbhn3lPO96BUGHe6p0CSviQ96oi5l15MEDHAFOHQr4UXwMD/Zxqq99wiKBtpsSsUFndMuj4v/eZBIwwcQxmcfONi5a6lZweOMEd7jUyjszfD4GMAGS3kkVLD20f/vmPt9POPKN9+CM/XcyYgKBO6gh/wUPb1X8MJvUWdg+uxCdcSAfHhuBMyEBURKs1QUUEupBc7Usc+IJJvIAzp52IXPVB4pqy5zanLcN1g1Ja+eRdT6+t+2QcmkmbWwTsHqfS3/dA+ZdrA0a6eMnSOpH+xAjvp0QBOePMs0rhhgv6hELcF4d3ItXDqGMvawTPfQZzigFUGvH0ZU/TYSTNnnSyNYYEwqQdq7QLzixcGOU/OE+QGLME2llW78AIPfCsfRZJ20b2llturs0WzFw6eMzMJvpjBsKOdMbScONBk5SvXpQEYQiAYDQvgoq+F9d31nD9Z0c273wbAmLNciYzl77azuCxv00DNtd3CgjYKouyoBz0Tx5cfsBIXow/1113XXvwwYdK8LKO74jUn5V36dKlhXfy6OV3v30CE3gYVww4cA1MtM/C5+1buYROr1lRbj0zZu7fvvK1L7d7rDt73eszRk9un/7TPwuduLhdfNH5AQh6u7kMCH0G7ICC52f+7NPtjttuq8XoF15wQTvzjNPTth21o5A2U5CMQ8HYfN5i/owt65MIVF/+ytdqETJazfd9W5hzQJny0PtuDQQPbjQGvtk87lNwSjkWkw9cUDdKJUXz+dB1M9cLQveOC70BR4agDTYFCX1CxykFZmoomhQRSoDdp7w3PvXRKaecEvo+v2C5n74OnSDI33PvPe3ZVc+28y54Rfupn/5guRw7lyIVjzAZJSK4MjvChZkZY/rACJPw/YAIFWAzDsxTRwadMYa00Zbl6BFlZVhA8TeKIOEFPOCK8aif4UpXCrr7KeFWe/1mMNMeCq0x9djjDye/vE+b7RIHbjWLE5yBQ+CND4CfMHDK+GTUUGf0B/zH1sPwVNqxTk+d+jjKQEIipsYTmmaGXhxuWg5kzOtuUNoZfE3+6AX3lP/r//rd9orzzg09mp+4xlaEtVkRuFdvb5/6s8+30089Mf2ddLt21JodSu2659YnPSPCztC15e3wIw5O+oPTIxSo/WtHsZUr17Sjj7EhgdPaNxRtOeLwIzJGEyfjZFraMH/enCgHj4QnbmjnnHtuKSUMEdyjuFnpM+5ZxacCK/xwS+AFbtpuxuvpp1dGoDyicAuslj/+RDvphGPavjt5SHQ3TgYiG35oO9cz/XhfZAVbYS/N5ZyZVDuNJDx22maGdv26KMzh0Xjs8ieeSl9tqXV3ZqvRhGeilPzgh9fXmKQkq1Mteo/iss/0ue3RJ1e2R5evaP/sX/6fbeuOAHa/8I7UBW2HN/oHPNRw4KW1qUIXLXsofJ24T4bBG9zHJezmBRNpxzdh8rfnyby9f6l3kxf8Hc8jTOYpeB71ECbzm3z+a4UpaTk5113oON/5IrzGs/FqfMSi9d/7/d+rvlIXNLtoVHiD8SqNMeRg8Xe+453t9NPPSPrSjTPuu3ulQIFBI9AEvOMv11+7xwWL4FLipF7qJ77yB8wKTlN5dKW0KyUj30k4vhSsvBtxxt07F4UMLgYqu8seYdTB+8kwWd6PCvtcedXVu/h9c8Wy5eOv//qv1yI/iQ1WSgkr6q/8yq8UsCzK4nag0D/+4z9un/3M59pv/ubfq4XPAKnBCCMiC8B+V8XAJgX67ZJep/kWUKVBLxSxrN8puzdq32YfdbuDcGfgAkUQ5Z9J6P7eFd9p3/nGX7SzTjul/cIv/Hyb5xRb9nDnSOzcHoLZp/oBy8JfO5wQ4Fj1nDVgpK5ZtzqC4Pb2xPInQwg3tjWr10ZJeLY9/ujjVRdTug7qmz7dorfn2pGHL2uvetWl7dRTTwmysVp0AQdDJTBgFDqqWptyrYHRHvVWj+7aw1Vka1mBNqzbGHjNLUEKIndY9E5ON1fcoEVdfHP5q7qXph7C85//799rDz/0cPvbf/tvtmOPOzKK08aaMbFzk2pglhQTvvcsPJhSZybW6HC3AfPeR94hAp7BHyOlnBJ+LDQ254woE5i5r11/3fXttltvL2Z4wvHHle/1wYsXJZ8ILxEYMEcCj9rXzMAUogqe+2/jCULv6fep4VLlUUj4dWpvhkH6ykxCd4GygJCou3HDpmLWdm16PsK2uIj8gFOofdv6QnBg+642e/7itnHrjvbRX/yb7WO/+PF2/gUvr3xHvcZ9DDC/B17ri+qPfAOjPFS/OlTSd3ASV9BeceE4goPAyAuR6jDuGydgSgidmSNMRH3rXJdc2k4hXBemtfLZ1eVDbQzarYq7CIXEO3dlEYpt1UkJYRG2nz6GzT2g55fRMUW8XJSKAffJdg/CK4g3+c3zZD8Knn0DA88D/7Vz9DFGL69/8S/+Rc2wIuQEJ/7lXGooFQ6/O+bYo2utAjytLaOTDyHOb+Ot4J53lBvCGnjefdfdtdaBu5FZCO8o4k6ZPu644xq3RTQJfNAkmyewQKJjqXWEgOdrHMuP4sFIoozO0Dsz0YfKprSUcpB3xqdRSkBSpu+UEvWV32CoYCNv7esMqveBjUSejBBi3Y5dC9EaQgh6q37GFZoADgQYln40yHiSHi6kp4JDwaOGgXVXGe4/W7ZtahtDe774pS9lzOxqH/jAT7frr72+hJOf/tD7ywCDjgqUpKuuuqoOLnQCukNZL7n44hL6q98y5spCntAV9rxDo8Kw//CTnw4tfbYMMytDO617A3fW3BVh0CHatW7oyMMPrfyefvqp4iEMG+A02kkRo8hoF3zRVmvruNHascasiRkTl3RgZK0IZcE6k6eefibj7/lySWTQsHsXGkLAg8vWJMibCxOckIZL1oYInJuSp1PIX/2617TTooRt3rq5bY9ihydpqy1dZ2b87sz4DJLXrDdar2/ILH3WlxGiW989o5PdmGAMTIvA262m6uS3MQaHzO7t4Yd9RmPgDZz3Xj+7a3dP38cgN8W+BpOBI3ia8uUFh+EInMGX1BNd6ka/7snQFZOUZuevwEdZYN7HanjtFI4LylO2ce0bwwlYlhEqtFi81EjM/O48yo5iiVJrGr/xja9HaPtSZIRLIvSHZu8bWmpGf2vSHnhw+9rXv9ueetIW0rOjkFr7M7sUQWWZJbGj1YMPPhJ6vl9bElyBMxRvfeqUeArR0kOWNWtPHCpsG3244+yYnTus2wuvSe3uuuv+jK8FtemGmQm8kfcGY84xxxxVVutS5gKzMiKCa+CsHmQk/ep8FvzI2F28cF5bNH968HtGYE7JIKCSU9BJcAjPzbh36vfpp53YuHVrN9nFbAxhFB6AXd2DFwxEaLTx4fBGboyU8rvuuis05vnaVIJRzuL+2WmHmf85Bx3cfu9//HH73379H7QTT31Z274r/b4rfRJ4wacUkFvGVW6h9NX/+UkXTdu6RRa+jeulwuS3ybu8/qphMu54/lHljQD+Vd9cIy7cG799F14qH3HEHWHEmYz7o9L9qJmSkkPyyUVuWxeZkYz8hS98Pri1uFw93/KWt5RhpRtDtoW+P1EGLwY1Gx/xjjnvvFe0n/3ZD7fTTj05behrTI1N/dHrRHHsdKG6MOX2AObjnod9wSaVLJ5dHyr9i656K0WHHRohrmuMcUHckcf4Low+GLAcMKeUKHvMlIz4k0H+k3kpYzLs/VuY9qGf+fAnnJptH/5zX3ZubfuHARMmAQkBP/TQQ/e4dxAGpwibSrL4mZqqRY8pwAAe34ZSMirEwkQIK4EtRLAE5HwXumDcnwVpWJMsLJQn5QKxYGV4bu3qdtWV32nf+NpX2pte/5r2nne9oy06aH5bv25tCEY6Mx0LGCwdOrT2/d/OMhoil84noNlj/fAjj2yLly5pRxx1dDvttDPbKaee3k4+5ZT2hje8uV1wwUXJa9/2YIQFjHDTpo3t7W97a/vwT3+ofHKto9gW5rUzwj/CZ1cXW02mkvXNdpTq2wWcjgwDDqbMCSm21LSLB6FDPHDRR+BYHZ+7dnAzwcjAbnzrs0fT2pLFIepf+1oUnPXtuOOPCcGOEpA8tB3Bld7g4IsNvphRMRPiVH7rn2Jk+m2qjjRq6TAh8Wu3sqRQNuFLfH7+5557bu08REC89dZbiqmdckoGWeIR0A85ZGlwpfczZawsQyWwCh1RuwBssE8hf74MWLk6szewBmz6Bbbd735n2jy/rLxczbh9yANht4sJ5mPNgF2ipkU4n7dgcbspitR3rvxeexPisTCEvfLcQ+CUO8LA38nvo35JFgElSseWzeVuwA2McOWbdOpelsgwHXfKAVcOPtApsYRFF+HOotAtwQuzHxb5r1r9XHvo4cfbHXfe0667/oZ2zbU3tPvvf7iteHZN+mRXBL+j28tefkEY/Rvam99yWfuZD/9ce/8HPtgufeVrCo/tdGV3uKolYSV1rp1sUq8SKHOpkzaEFFWfedYv7oSc8U6fubqiNXBvT/x69iPt9kxgAy/fCEjeU4wJ7GhLnYeQegjWLhCKuQoh2rfecmu76ntXlZB8++231dhD2MG8rMsRbOVNyWNZPmjRwmZ73osuvqhmBN7wxje1Cy+6qIQULfnuFVdGgX683XTzre3yy7+bfK9ut9x8W7szcL3tjjvag1FkMH7xR1+DEwGH2yNmgfhyFykhEy1JX8EpbkjW8HAhschbHDOahIFUN7Ay69YX5+rnvjuWsdEFZ9t4soiefvqZ5cblEDrb99500y2p7y3tvvvuC4T2LeuwcWc8E1wpr2DBXa/qm3KdTl+8KQVT2O2uxR992bJD2/U/+GH6YFo7JnT68m9/u6y2BCR06htf/3r7kz/54+qjd7z97e2d77isZiLg8/r0jX7rBhdCc2hZlTe1fiq1u+Xm29uzq1bX7EjAE1hF0MkDK7m06CZ/fv1uDYMzHvQbmoIuoUV2saJQroxC6XBFayysB2B0IMDJh8BIebUVq/grnllZM9fcqWAafsWFyxb2XCRYwdF6yin+dkjgcMGFF9a6GG53zoG65+672uwoI+9Om1//htdFWJ2b/ozysqsbmOyqI3+jHusuQTWwcEAiobJmUMr4tS2/YVsan2/GSJ8ZhC+UovDNVBIcGTH64mLxQlNY8yM012xH6KdzN7yr4ZN4ZBFXjTtTTlNp5ener15u8dCU4Vk51ispS13R8TrYLRWRP8G2QpLWTlPFf7oBoa4awz2C8aY97kU/pq6OF93w40K7COOEay5MeBbJ105t1jmebMehA62V2ZZ+jXKdNAcc6PT0dbWpgDU58Ey5+rgbefD+KP1299uwKWPVGR7da6IE6uDjihXPlsHB2DBO8G24Ys2pbYe1rbYA325nNDNZ+wWP5iUeWO9bNAY8y7qd37WdtAEcODIUWL/BMGoGel7GmbFmFoRLoIX5NSMTWl98IRd87TtqdZ7hmANuidzH9AlBDizNZBd9wQcynnV0KYcpT7/0tYQU2N7HjzzyePF1cfVDeZtkXEhn1mjmzDntxJNPS28HhmgQtCishDP1I+/ya4rnyhes1WVcwuTvvd/vff+rXCNM/t77248L6iqIP56FH5fXiPej4v/EMBUFLu2IbFTP6UvZgT/ZVp//X//x/25f+cpXa63dv//3/75ddtll7fjjT5iarZ9ThqgTTzypnXzyyeV9Yy0uvvLd715Rnkj6k6KpnvJ1hx82MTG+qq6uiXb0ymlzfyylpNL1seoaskr9nroLhaNTcYXxXhjvRpj8Nhl25zXiT0V7qfg/KQ+GFDUcf+C9zxXf+/4uQDcYFKFiEJ5lEVEwkAh8LOZpSs8oAusAwB/90SfDCA6tNSeCvADEXcfVoCvk74Kue/3OgPW7jxUCB2s0oSwATn37oj3uTmHsGFrSmVJFl6+79ur2lS99sZ128vHtIx96f5s/tSDNInOEHUHip46oKE9dIBAiwAJRayzSeNuPbkXE1S2DGIHl+wtciNB999zTPv2pPynC9s7L3trOi9K2ZfPGMNJtiZtkmE2If6hKWtBhw02ttm+ttnZBbrjIaBgt2QwU3qKMg6JMFdkIPBEQsBtwYq0ikCHyrOqIvDjqKy9E9cDp82oL0n/3u/+2vfOdbw/jfXngu72YOOIt/bIolHyOCRN2xQFnAgYmpn7iEBq6O076N3WAD72fW1kfhzXQYns7s7CcUe4OsKNVIhE8WHQIGcmy2ZmLtYoPukzkWwcd5kH/dwGwC/3ajPhSePVjMb5K473FXpVFBfkMC6bL1smbNmwsP2Owcdrw2ih7lB0+uVxMCIRb003TZsxqSw8/pha5f/+6G9u/+Z1/E+GFa8yeQaxurhHURVBvQVvHd3BiqdXe/p2i8UL1t/qCHxeywrXE6xsGaBflbmodRmC4IePMtrjWgTz99DPt4YceaU8+taKEV+4tCxcuDkM/tb3iFee30yLALjl4afC873ilHOUNAlF9mvbUeAbL1LVwa+pS2ammpL8jROeH36N9Pex5lmbgo+fJeOCQIgp23lefYolTv9Wl45AZw+dLCKWYoAnWfTwchf+b3/xGzXJw29Gfr3zlpWUIWfHsM+3BBx8II364YKc9/MERe0KzBbu1TW2YPFzUNGNEGZgByzSlleBvV60777yr1kFZuF1bp3Jx2x7BZidBf1oUmte0k8I8Hn/s0XLXGNZlOzi5G7fqYS0CQ4kySxDfBX69f7WTUipIAw6EJd8E37xj+dYeC7Gd/MwlQ51nhi4RrlcHNjfddHMtkjbb+Iu/9PHQYVudcv3pllzjhTBp/Gr3ti1RvLcygpiZ25LxENzMOKlDCJ98un3zG98N/TovHfpCu+rKy9ull7w8tGxDe/SRR2pW5E1vfGPRa7MZdm/SloNC+/UJCy1cUmd0wuYc8MrYuvHmO6Pc3dOeCN7OnXdQCUQHRBHQFq6sdguy4cgysz6BM/woA1fSP/H48ho7aJJ1hQxPYI8kL1pkYfeB5VKMB1Fk8CNKKTzDk56JIMt10zg0O8iFxzop9MpZOBYKz19wUHMWjsP/8AGuRNb3cH965UUXtlOPP7oOuHMoXjqyLVi4IHiRfkbjUx/8pIxL8Djpy6AT2oJms3SPHSPR5o7zGS/hJdabwEk8xxiBL8NlxpoB8QidyrQTId4DvnDJuII/A4eMoT2B8NL5pPcltAYGNs1QT3UoSpbv+o5yJcDBovsRdqSTByXb7pc1k1plJ27+KVMdajynEX6PrWzxAWkF32UvLVwAla6UJK/GGNdnWP7xP/rt4PGW9ppXX5w+3S94t66tWvlUO3D2grZ556x2z/2PtR/+4Adt6ZIlGePLAtcDwk+4C5rxmZYxMS/j0FrOu9upp53WBbZdfcaO0v/48idTvxlt2aGHh24+U/U64vBD0/bAOwqQtRx4Nh74yCNPFO874YRTgonplyjvz6x4ugyd1nNaR2LMaZexpc0UW3CwW5e1qMcdd0IdFro8eHTKSUe2ubOmhw/3zSLgBvmiXJ7xrqRftXpNbdt89lmnV13IKRSZrVGget+Ca8oMHnCRrg0stkZOCf57RjsFgqx1Tta2MAzvF7x9IfWcMXtue+TxFW3Nhu3t7//jf91e2PfAVD7Ky87gY3pFgBOJWu0ge8BNPAOvEEM7q/+nnkcQX9j722Scv04Y+f11wmQdPI/L73GN7yOMNINXT357qXjC5Puu/Cfs6vKjMdDL7LNaXOtWhI988IM/U7T703/2qaLnnVZK2zcpgv/6jyGyj6mdpVhfd+317ROf+KdFH3/jN369vea1ry663auQctJh+OeeOuVeVfJbm6fkFX+JR14W4JO6vqi9rvwm341xPeAi/iQMRhjpxZOfsHe8LssAUX/v+2QczyPtS4UB4lGWe13f/d41uxA/QQYYE4Tvv7vvsrtT2UeDxNNRBABT5tyeMN9RKfEQQfE0WhqFDcLnu3ieCyhTgGVNYMHxzQFmCC2lJC+KIVBKbHf7n//v/9AWh3n81t/91TZz/33a2lXPlp8wJlLrXkJALViVXv51RZsh+KmLE+qLkYcQPGe71BBRFhYLH+3StXz547VjypXf/W474bhj2s9++EPt6CMOL4WEa5i1IymqzYvQbftfDKDqHGQNDle7u7VoqjODFtyOCDZcjcTlPoDp8+vG8L2r2ZDAiPDvN4JS8M5vViDtgK3gp8/yKe10suyMdtvtN7f/+b/+e4StVRkoH2jnnnN2aena5YCvHdu2luKAcVGyVK2sl8lTHJd8CTr6qc9qdObJ6kOIVnYpdEncp/f3S5scQNVdtExRyt8WxSwA6yw4Tb+Cj76GV9WGhI4DuUdhAKc6MyJlJ1rl7XsfhGYZOhw6jCAwPJMv157pBbeyziYuC/f01DHVLmGET3IkhLYtBHqf/We0+UsObT/3C7/Ulh1xTPuVv/0rgX/6NFXSZkE5VXbCwNXJoA6Cb2YFtobgULa0gXLAtx1j9gw2+VBjBOEiLJWwEdxmKX7iyadqz/xHH3u83E9Y4cHULN7Lzj2vvfzlr6hF/odE6TeVnyYmPbe7A5ClqfiEAGfY7HG9MJZKSU9ZZhQ6IINPeSdSx8u8y++ulHSisHfwvsO8E7nJthd+6sNkqc76pWZgpgjpiEMAR5gHjelrLHaUkAnm6IQxSwH58z//XITN59rFF1/U3vyWNwVmfS0Aos5XnDXVRXAllBIut71gi9A5apW/tCtVVLbD4gxGs2jqSDgsISx1VSb3N7Rm6/bNbeZsOwYS6rfULChaVjM8yWzgK2Vh4UGLqv4spyUkpz+tpxgCqXZ6L4CN9ll8C++9L3gFJoRrs4vy37UPfHshAvYzpTip/7wwMPk9/dTTZZC59NKLI3QfGYHIzAgB1FqvA0twsvGHsG2Lce0ci+DgjihaB0Q5CE4YOxbg/sXXvt1uv/X2duLxx7Unlj+cuLvaqScfX3m847K3V/vQv9rdLGWuD3wJsRQm60jALFWq/nSYaWoefMyYnj6rLX9yRfvKV79eZyQsWLSkNsPo/GBnu/fuO5NX39EIbUEXKBqMXngNGvF4+pHwPJ8wlv5GS9CRp59eEdjtW4ooJUJ88Buzkasj7D0TGK14ZmMUkpZ4c8r1+Ci7LMk/dED/UfbhipPK+8z/shLsrHeZFTiFola58M0aIX2jfdY2gAGY9o1K8KXQ3eAvOmH9gW11+1kxvW/hWuF+LrSznvMOnRLwh0SrMTDON6KUiOdiaIKj8jdmBj+Wt7qQRYqG5IJf3svQTDiFOVkU/2PEG0qKCug/BhMzMYxm6kuZmWa2AN8JnHbvfpigfLQEn5RHlZX3eLS7eMrekXLRo/3Rn+RjBhCdMmtSs4HpmN/49V8Nf57Tzj07CsX+ZtqiXG6KIjpjdpSSA9ud9zzc7r7znsrvwgteUetFtzu3JPyKW5Rd5TZv3tluvPGWOsiZN8ALu5yjxG03Hb9rWrv/oUdqZphywoXzsEMPabbn587cdnLjDnxT8ZUrV0cJWdeOzziYHbyaFvyiVD5w/33tcApRlJLarCUwAkdjGojJCmZZ4OTJp5xWfOahB+9rhyxZkGthmxH+5SBfPEGfMVjAgWn781jY3u6+595aN2bBe83+Ffz6DqUCWm4w6mv8FO6US3dwDK545pUi8EoxBqZHeVu3cV2bFXqx/4Hz23evvrH9y3/7n9qs+Qe3rTsiRDtuIfELr9ynnt0hIo6Zn9WfQuHKjwmT339S3JcKhat/zaCckW48j7Hm96jH5PNkOeIK45sw+fwj6xRkEY984o4Hkpe6HNYV+Wuuua79b//br7f3vOe97bf+/t9LWZ2Wm5VkzEArhU6v+gyLfjbejHO84aM//5GiW//5P/+nMlCZSSPHwm3uysah0Oup79RdWzvNYHgqmSV5+21cujyPtu1ubX5XXGN/CoZjvHt2STcuQbzxPBnELaU2OLu3+9a4Cy+VdoS0oJeZ5xGvyv7q1y/fxWIDEALiY2CoDAZFIK0GFOHuFj8N8ayBNHsIPgSgHZhinqXZQ0xfrJQMwHgugSdFlxAVgmeK2TcEMy9DTxHOxMl9azrq+1df2b70hc+2f/0v/3ntfrH9eYtdp7WNIRi7OyqCG6a3Np2OqMiPUsACRthGnAk2GyNU3HPPgyEY99X2fYQSCIWYX3rRRSFK+7Wf+sB725KFB7UtUYYsojdTYwcNi+K2hqmxmqaiU2VEYEg7qk8AN1cXCltbl/o9FwYMBnb6YElUHp9A6dW9kHWKUSFKoN6ZATh1ZcF38IPwW7cQTvo0Ibg9/cxT7Y//+I9KwNPO17/+9XWC74IoQBbyrcj37VGCWEsV05VO1iZMjsW/E8WukHTEJjwP65h1GpSS6t/UisBM8CY02pYTIWdtKtikbQ6G1MYSVNPKUX8BvDru9t9eswJjmASC+h4YYGx5rN8usMovIKr6sSjxETa171Tw/QNv20Za90I5MBOxC7Pc94B2wMw5bf3m7e3nf/GXo5j8jfL/3LYtCuaUUiI/ZYCv4Df8HYPMb/X3u+qTePbBJ8Sl28OM7Tkf/EmdMUdWvjVR1Cy+tX5oYwRhcOT2c/X3r2kPRdCOJNAWH7ykTpQ+7bTT20knndwOWbosdeoze/BAn4ATxdDsiXqwvBAkwVyo2bkp2IJjZ6aUgm6NI/SNtkjfQ4hSngdRGO0cYcQb9/F9xO2XvoO74KJPRx578gIrjLVwOa9HGjjPNUP9CHbWS1hz8J/+0//dHnv80faGN7y+2eHNehP0phTstLnnZ2vS7WG+IfLJl8+3DSOc/cKySSnp7hE7CvapdZtti9EoB/LgD1wwilKwybgmhARv0UGCp/LAUSjXwPSbfLtFmjX0wGIyXLfkLfQ29ZlHOKS9yhjf1N9vNIFiUrQoApO7HAg9Zni0gZ/7tddcG8HnwcTdmHE+oy1duqRmiZwS7Jli/txzq8sCzI8drSTILV58UOjNmmabcS4dAUEUg83ti5//YtHRxQvnto9//MNRUI5O2i01O7Im9JAwBU/MFqt7PU+5y6GflE6MWTvgurV5FJOlhxzWPv/Fr7QHH3ksgt78oqvrN2wooQ4N5eJySOrL/amfW7O1hCw4rL3oojUjdus67thjSulzDohyxAd7fYi5c81ibClXh0CN8mgdgXoVXgaOvlM+1B1dt97tda99TTvphBPSD/s0p4ib1bXWpWbXU0cuPvAQrRr9xZINB/S5GagS9Ake6Vs4CF/0ZRdE8K2uwKuD/k+PZFz2TRL0uzGtjvBe/O6WS3jsxgSGuCHwoPfK0A+uUo5yqX/xsuAYVwdKg+C3nb2MQcqSrUbhFLpuwPX0aVteMgDVxjPJP6S06iLof/RyjC9KvPapLxqkrnUgboL6CcotnhFYUEoY5nggYN8axiD2W3/v70YhnN/OPvPUsJ4tUaCdYRV6cEDgv++s9sObbm+PPrK8rXh6Xbvg/DPbYYcdknruKPeojRueT9+Gf+yaXu5LZkcPP+KQwMBBg6uS/9wohvPaylXP1UGvJ4R+mg2lUC48aG76amvgGtxIH3U4tjoLZHqU6WNDc/FfM6W33XpL6rggisys4kg234AT3AU7D3yhjFzOKLE1PnfA+++7t03btb2dlHG0jxnb5FPKD8Dr4wBhm00Oku6xx58smePsM8/MmAsPnsIj8IN3AoMk2MMRfcWtdG5kMLguWJRPuX7Zy15WM84Mms+Hf02PDLbkkKPb1771/fbLv/oP2qlnX9A2RomjlFCM5KdN+HvhX+WWKkzR6v5/Dz+KB4yw9++fFPbO768b4ByYCKNsv+U7WZeXqtePK3vE/5FxImhXGUTnxFUPMhelxJgbSsnf+pW/0971rne1X/u1Xy1aYUDhZcapPjSOGO/JWHgdeQY+4SVmR//4k59s//7f/2777d/+h+2tb3tLylIuWWdHbShiNrCHznONRR1W94RhwKWUqGPx+il8Gm3T0nrOpU4Vfwqm4vo24graO64Rb+9QaXLXzuTWX/6IMPIaZbjXu/ys+1ScEab9wi/+jU8giMOdSiUGM/WMeJnKLsEyCcVxF0fAOLiSuPsmL5dQRKyI9R5hxbPv411VJp88A1gtZJ4SbgqY4iOQuVatfLb96Z/8UZ0I+/rXv6Zt2vBcuSCEDhTTGITUInKLf1ODmjpd/sQTdTCcwyCvuKL78v3ghh/UDj6qesThRzY7XyESRx15ZHtThCHrVE4+6fiaDVkX4jc9RIryg/jwM95hLUniq3y1rCALuEGWtMlUbKhA6mNB3oYwyI2B2bTaCYRrFb9VDBHcOywq2W54yGd8wwgIV+ADLi7vKW7iY8gsdoSb888/v3bzMXhuvfW29oMf/LCEtcMOPRQwI0xxtzJY+m40XfCFVOnT9J8+A0OwRDCL+eWdgAkqQ1z1US6rqTy4XnQ3lFlTg5ObAfeBPYO6cGcqLzDTRu0euFDwS5uF0b4Oly70FmxqAEgNDi3tnpO+3lIKEiVk+ZNP5nlB4SQmQijYEUZpEfy8BYvazbfd0W665fb2jne9p6bHo1Uk7z14PYJnFzzfU3aip1Bwo4jZQpZrEGKFGac3QiQwF64a+7T1EdrmzF0QgWpzlJMN7eZb72jfveJ77e57H2hLlx3eLr701e3Nb7ssdXlve8Mb39KOOfaEctdyCrs6Y+6YPVeU7SnTehm+8rVbWGDLmrKDf/bz69MPNjh4vjmzgNDH59pUsnoDOYY0wmhb9WsHcEE0D1NXD97pr2r7SD+VdupHx536Pl4lrzwbFf7gLkFCH4KRwx2LIE+5e1BqldMV3xdKmHz5eS8vRfuHN9zQbr/9jrbi2WfLjYEgxOpNIMYUNhHCMsYpo7OjZCxbdlg75pjj2pFHHt0OPfTwEhws9D82eTpp/OipnbkIt+pDcGagsOuN310535E6bikh2LfnnltXZbKMoidmubiAWldCAR34gD6WYSXtABOwdREKu8Cc1IXbfac29JKFCUzk2cccIYUAO73accEFF7azzz6n2mDmgZX3vvvvb3dHYXnmmRWV1+IliyLwH1LCt7pzRdyw0SzH9uDSAbWBxy233NbuvuvedtQRR7X9g+cs0a+85MIMpQi3UVpXr1oZJW520VBnRJjNgBcUWjtEwQ713RYYqDu6RxAlrDs/ivFgPdfNvHeJ7/RpMyNzQw8oGDNm7F+HNVrETOBjrHAWiPMn5kWJsBOjtQFmzfSvPmLwWnpwX9hMWKaQE8xsDBBw1ZjnPmfzkpWr1hSOWJdjJoZV+owzTm9vefMb26tfeUmbb/vpHVHq16+NsrGxLVoQgRVfK0sjl97pZZmkiKFQFBB9ZytjdqMyPhkradvoWzyyxn3Gur7zmVLRBfaMk9zBqbs5dLoHETzLCW0ZfHTQdd/kMfKBF3gIvOq4RZjthhMX5VhdpO18dYpPJy3aCyc6fe/DVP3xhqEsi6M/pVdX7fTc0xih/npdi0bmudqSOPDWO/WkYFUdkldta55nPBAOXnXVlaX4HXfsUaFDGTdbKOTT2gGU4OD6E2YEQ0cjYhXMzXLMmEEGiVCdejg/yMJ5PbNmzaqMBZtJEHK2B28cmrq96MWqlatqXGo72seN225e+3NRClysWcETjONVK9dEeTuwZhvw5ZWRLSh1swJPRjVw0X5wwN/SmdVGvIbx4JBDDi2j5/NRnGzugt4W7gRZ4BM4loEytbbWCcwffuSZtmTRgqor+BlTOqXwIQih39DATk92losQeOIvxrv72rXryo2VUuKA4gOmp68znmydv+a5jaGFB7bTzzq3KyRtqm9cyRv9UcZu+l3vOl6Od+P7j7r+fx1eqoy9L7g04gqTvz2PeJNhxPlxYaR76bQ9PY8b42rEAy/9M4xLV1/9/ZpZff3rX9dnNkJTGbbIPvBqKPND+TSupffejJid/8ijtsB/85vfnH7si93NhDPsdp7Rw+56uk81byiWqd3u+rm/qP159ttYqnuu0Z7deU6EyffuL8orYTJ9VWR3tfbkuef7i9+P4HnIJHve9jDt/T/1oU8oxOAm9IjnNyIEkGOKxvtiRAGoTnLvhCrEswbVYM6DAHaBZQh7vUP682ik36pUaTMYKT92HJDOO0AsQTlpMMBbbr6xXXvN1e03fu3v5P0+RehmTJ/WVjz9VM2MONl5+fIn2j1339u+9KWvtO997+o6vOyaa64tBYRA9/KXv6y97wPva+9733vbG9/4pnbxBZe2u+64u914ww/bSSee2D7y4Z9pxx93TBFOJ5UHBdvC+XNDfNa37RH6dmwLc35+UzFbBBTZ2Um7BVkIhIPlIqK6KCNbIyhC1FJIplOenNuwrSwrXdmIAJ62gg0CNZhWHqbgVXhVz/piEBJ3+5y7d8Xn+YKbbUVPO+20DJQ3tHPPeVkJerVfPyE1dUI4o11F0IpSFAG4M8LOxPShfu/WV36uTuGeWYMQs/F9bFJAgeCOJt78BX0RqkXfmGhZGOFDrlHXYsBglHbAxO5bnY/ame8OIvKeUFI4EIY/4NFhk48FmX4VTEJwCQbudtpxyCL3J77lMiPgURYIrrPmzGt//oUvF8F+9WtfV/ntuy+4q4K8+901cNTzgAnhctwxFBZtM15cZPZJW+y+ghFwY+HbfE+Ujy8ED6+48vvtgQcfaXYm+vBHPtbe9e73tVe95vXtrHNe3pYccliEYtP9myNkW+OgZRxKej3An1BvJsTYoLS3aREgnCSbi6uOYeSMG/7tDtdiBaaglJU0uFnKevpoj4AyBcs0sbfT7ymhKc977v0afdCfR9wBo9zhf/7gw1Aqa/zmM5rC9QFzpShSSAgzlNlyr0vltdd3xRlHNig4/oQT2iuiYD+e8fzZP/9cFLpb24EZvwdHAKdE2IEshcHm9AdBzCzMPqU81FbbYeDogTYLYGB2AqFXjibA4+72F7glPiXFRzRtWxiDGZFSbINbhAXCD6FHYm4j+gX8CT7GE2WfQOIedE6+3GUIhuKkjlMCCysYoYxAqS2UHHilvmBLAFcWZWjBAidvz2lnnnlWe81rX1tKijZYG3HNtde2e+65u1nof9hhhyetWTIzHCz129v9D9zXvvGNb5ay9rM//XPtnZe9sy086KB2x623lH+7MyFs1gE34EUd4BgcM1NhS1YzChgvmgPn9anZALSCUESomx3myaJshu/0M86ohfXWjFBy7L6FTs+dPbNtWLe2Pbvi6dCSGbVFqrNmKA82BrAToo0/ZoapU/S432i/mVkzKfDFeoGTTjqlxrOTrx3iump1FIz079yM9cOOOCLpZ7ff+vu/1c455+woXReH3kYBzbgww75vBNhpFrDbnZHwG/ruEDr0iG9+8bb0eT9nqa/XcbAhTE/DC7aDvw36Cw+MdztOoUHuJWin/9AjFlU4D24EwxrP6Fzug94bI2Aq7BYgcyWz+g7W4gg9PvgPZabHwY/hj6tmkGqMJySuvPFWQVz4BYbyEG+QY32M/lfbRoEJ3UA4lTZ/qtrxoBsXi2/kKiNcwuDfve59Tc5VV11RBrgjjzisWWxuYwDndzG4TDtgRinb1g4uOXhJlOjHgxsOKbTDJ48EY5jMoQ+mtaeefCrjIXTkwP1Ce6enn/YvPmHs649VUU7RHO7Xyw5ZmvZ1fqdZ1nBS6A6cMatcqhgerAsyZvS9jWfmRXkVj5EtOVZbB9zQKv1pXHILZSy1y+Si4LJxwyDgIOb0Uv2BpZ4wc84IsyL4D4e0yXo3yhYaYDbDJhYMM3hfzZik3KKd6VMKjXqgZRuiEBkbaIJ677MPt83gW/LfsXNau/eBR9sFF72yTZ/JewJN7v2iLfq5gg6t22Q/73kWepv3XP9vw9757H39VcLedfN78t3I56+a308KvW5Tdzg/NZ76uCcPdLkWDaSQcKu77bZb2uFHHBrZ46DgMrmuHzBaMqJxlrR+Gx/SGr+OyjB78tWvfrXy+dCHPlhjRtnGIwNQyVnqUVdVI6HTDWFSKRlljDBg5M2A2d5wG9dLhfF+pPP7pdIrYDKPyTgj3fj+ovRT973DtJ/9uZ//BMsY4NHEh8sCYAAQZm7gussFUAkefgOCDhqDqzogzFc81lyAZblJVVIpuSJmCEy3+PjtGkTVewwyNa+OJNAS/DAIlohvfP0voihsam9761vzfksxvUcfeajdG8b8wx/e0G6J4PLlL3+l3RmGTeM8+eRT2tvffll77/ve1375l385muhb2hFHHtnsoLF2zXPt1ltub7/zb36n3ZZ0p516SnvD617TDpo/r21yxkcY1qwQRgvkLGh3vRBCyucUUSHgI8QICnq40xUCDj7ggImzNGJyhHpnKUBpRF57krSIEGCVJS1Pe5hN4k21fxD7ASuw4QPbreEQnrDE15GCFiKdO798iG9h+4Eh/Ags4YD7BGGlC0bpN7CdEoT0j3roi7Kc5U8etPluvUHMZ6af+4nY0uoDrgAGoql/RLpPbfJlT5qkKze8tK6UqdRDO5Vd7QszGQhb33MJg/nD39peslLtGYjjNyZFqFMCFx7C7NPPrGhXfu97EWgvjIAQJgTqgevOxE2k9oef/JPadc1+9TVLsk/6Nm3tWvtUASmoM9+pdoaBUXief55SEsUsnU2Qtp5g3YbNbcXKtW3V2nXtoUeXt29/54r2la99o91+xz1t5ern2nEnnNQue+e728d+4Rfb617/xgjVy9oM07mB1WaW5zAaz2BAYO/uEmlbYFELYdUFLPJngScmD05gZLxQRoaylISFP+WOGcEGPvb69wsz63n1lnoO1Ht5U1cPHb79kq1ve+J5j7h0ApMrr7z2rRNu1dZ/4nS3EOfkbIoQYBc2dVR2JUqAF9qE3nCx9I3ghKa87GUvr7bce//9ZZWSH6VTfWxq4I5pKwP9AodhBdZ+dSirJWUudS0hIO8o8CUghLbZErjglnEpD2X4TQmH44QR48IYwOT9dmdEYVjQZkItYUIZFEhjR/kEbX2nP7WTUjlcoTaGlkmnrYxC8i1lLe2BB4SSDRvX9/6MsGOB+Zy5s2s21MYijADOirr99jujtJxdaRzgZd3NNdde035w/Q9KYLvgFRe0U6I0mJ1duGBuO+vM06I0hKZbz5Z3LLx2INIOtGsYFcAJndcf4OI7GuF9KVTpPzRIu8RnabZO7ojDDi03Tqe5U1ooyqzKFHmCH8XDBgSzZs1thx52ZFmdbaTSeYA+6y5whEYuXnYZ25TxZ3FxCZKBqdmTg0J3fvZnf7a98Y1vbC8795z2mle/smY/HNj4/MZ11T7nRM2fO6t8/m0Na8exjJ5SlNRbP7ijR3CWgIc+o52EdG2F1/pp3EtRS1+hPSg3JQJuWDTsGzyWDg5AcXgGduMS4JP83AVlwbmexjgzrPz19II8qxy0IXH9lp97jaepusJ3s17jNPeB+4Lv+kp5dX5W+EcvrwtfrmRTeDPKrbwTxpiucrx3T9uNBbNfhHLKufhdiN+v+g8uMswtW3Zw2htZITSLEmC3Quuy0GzK55Ioqfff+2DGsk0guB1uq1mFKj84gbetfPbp4O7M8KWZwf/ZqcQL6TPWZTgbYT91puBu2byjtv912CAezpXYuht4VbtphVc8++wzGVuMbgcWHzMLw78f7HpfdaUQrEs2yrjU/xaxKwcct215PmNqXuKGju1jtol1nLFjR/KEJ6lb4taMfepoW344oneNc2t1wZSS4q4stExd9TVLfSldSdHXde7TVq5aXWOCV8J2a+ICi2n7HViKybXX3dhe87o3tnnzF4VP6buelnEqWFL9pux9dqXCgalvUzF2h4EPrhFe6p0w+f6lrh8VftL3EQrfJu6C5/F7Mp+/Sn5/lVB5uuev43IvQ5H92UwII9sB7YQTTij33ltvu7l961vfKpxgSGIkF+DLqK8r3dD7IM8MyhTcT33qUxX/ve99T9HfoqWRHeW/d1B2CZwJ6mNMjvoN2vKXgogJ2jKUGGGke6kw3g/6MuAtVDumyqt4/v2IfEbc8X0yLzLX+DYueU77yM//3CcIualyJ1YhqJgz66f2I7RFVPPe72TbFZOpihg4gCuO9+6EpRK+M+AAolvwBzHthBrQlVdbKkbgp3QgBmXJwKBTmAOwDDzN4WZw/fXXtRVhuN5f9d0r2w+vv77dcfsdRRhZUI88+sj2nve9p739sre2V4VBnR7me/AhBxdz50rz7LOr28MPPdquu/aH7Y8/+al25RVXtWOPOrL99E+9r73xDa8NoevuPKxrQcdSIkz9EuLV2RS/gKl6sV+QBrl2gQNEJZjXoqP8seIQ6i0m3PVCOiMEQrssctKT6YK0P6mnYAm21SmBtWdELAAshhkAipY7ot9nIFhfRYWLTvFlrdlWxHO/YsasUbXIb19Mq1tw+acjgJs28Y/sArB+KiEsdS+LaIohINe2mhHIta0rTOnntK1cblIlDJxVa+euKKjalYoccMCMtPuAMAUWHlZWlsRkCJ+Ss0GpLb1NBlRvEyhS3LiIFJyiQJiBgL+YDVipmDydy2A6H9Nj5bTYudYLBQbHnXhS++6V32tHH3tCW7L0sLY9We+bes+YNac9+PAj7bOf+1x7zWte1Y499qjkaWpf0WG+hZ99kJUbzZbtZU1D2DcEVtNn2NVrUxSNDe2ZFWvatT+4qd1+1wPtiqt/0H5w8x3tBzfd1h5d/nSbv3Bpe/Vr39De98GfaR/40E+3S175qnb4EUdGDNrVtgTHt3KbM350cYCBifXdv/I7MNi9ZWTie0Wg6P0eQYYCk/7BsPwuC37qytrC0ohYOagNaMEd03PpgBIm8wffWOU2ZzyVS07gZswiFOpVRCsw8A4ueFY+2LiqKuL0p4JXhnXi5L+8Nn7rgreJh6n6rT0IdOFuLooyYbhmDSLQEFJkQJDS19IQULn42EXtVa96Tblj2YHGdrlHBKbWDsjLGIDbLIf6EV4i7sqrSqUeCOBQltWNYFBKS2BeQmTyQZ+kk974snVxHxfd6lUtTl5+uwg2FD1w6b79hOnuhkYYgNVmPeApSzoFtEZxOh/NMtNgXIGd/EtATF4UEPTX4Yxo42wLdremLvv3BZA1lnIde9yxUUbOjQJ8d2jjDW3ZoYe1Rx5+tH3zm98KnXs4Qtvc2sjgsEMOaYcvWxq6FkXphQiF0wloDCZRNFId269igPBOu9wJYZ6rrwKD4glpOyUYvTAjCkZl2Q38zN6UxTn4vWH92rZxw9qyOh915BHVl+CxLuPHzMK69ZvbsyufaytWrO50KLh7aOp+2KGHhzk7XO/Acs166kmbGqwtQU432rbe2hCH0l588QWh2a9vi1mpbbka+GzbvCHtTd8GDfYPzXM5zXvXFO2zVlBd4YExou7GCeXKCz1MoNdOGD7Ggr7xGw8sBSa/KYrwS1KV69v89ksZ3nc+OH7LR9wexlhyr3ES+OKHcLAHNLsrLipWdcrl+0gzQsdNdei/i8+mTOUqxiUOnUH22mvLZW2t2dOpvHs+QMG41sfwaE/NHNRnuK1dHZe3vxDY5INtfq3doBTWafeNC9SMdsD0WeVC/EwUgKOOPjx9rQ6BdeLg48+HBhH2n37qqSiODoY8sD0cHCbYoW/86skglJnNz8ODnW31s6vagrkHBddSlx2bg6sbS9FRRzwLbm5YvyW4mjanndy2yBaUF7CwFmPhwrlp47babISMYa2kNlNobFtdsgm6iL5MwSuNLv5nBtUZKRa2H7DfroyzA5N2Rxk40BSKT8cNG69sTbnOPwm9yTh49LEVZVjIqMlYj8IBpIEjWNcsV+Lgt2QHVxmX8q12YozinmHUVq1eF5p4UJsVpUyfPJ+xynhnl0bnthxx+FHt5FPOaBs2bq5Zu+r0jIVC8Arpy9bpbF+kvAeXhI6ruyPvDgNHJq8+HvpYqVy8V17uflPe3XePpXxD4/q74EFHzrr3dH7mv8qsh/qdMHB+d9nSTH370cH3v9qlv3p+ey702R0NLHksz/p2yLhmS857xcvLM8UM7ze+8Y12RWTTtWvWVv+hwYsXLUnl4eK+pRCbOUcr4dj3r/5+++rXvtrOOuuM9p73vqu+lawcuJZhq8bgCIFb/QxsAb3qmP8n4CHNJFwm6YRn+U2+U6cR9k4vnmvkLUyWlQf/0lUvLmMEzyOd58m2VD5T9Z8M4k372Z/7yCdkW4QngK9KoV7+VeF9wIzCvPPcC8m73M2U6KTyAw5RMZgJuPLC2AhW8h/p+jOi1wUwaeXjEDqMjtuAbSmVe+ttt7a7776r/cXXvlb7yiM4C0OwWMZ++oMfau961zvKB/2kU07KoFyYNIhm978HK1PD9rS3xSYl5Ktf+Wq78sqraovIn//Iz7a3vvkN7bBlB6e5fEcJ26ZD9ysh3+FidtqCCb2+RMvUP4AmDBtwNehS9xJ2chmKNW0f4RkhImBXyE0nlBBSHdXhaGCOoAM7QnTrGEHNYJavDDAR9zGbpB4EWr+H1tlhj0Fsz6BgDeMqFkHphW3l0rMxmjmil6ZkUETJClEqq30IG2KqtvqN1bfqk2eDFTwJVwRZu4gRhLlgOD2epVl+hMg6vVj7I3BhOPp6CFFlLdY4rUj9BTsE+Y4xsKT3Nlj70nfYKctAQVV8+NgtV13ZCbMi1Kav1M+ZEfaQv/ve+5Pvge0E7h7WaIT4b4oi9dAjj7Zrrr2uXXrppVFil5QgRuBRhvFCaCxQh2Fs24ZBRdBJex5f/lS77fa727cuv7JdcdU17a677w8zeybK6c42c+6CdvKpZ7S3XfbO9v4PfKi94Y1vbk5P5+de+aX/WcoK5sZRctcW/dSJXH7nPbiAVScSiVXwefFA7qHDoPooV1nbpginJC791sdxZwj1PnfpwBfcCr/SaQwGxp+pZO58lBSBtd9sY83WwMcwTPVVH3n08s2UdgvfoBGjvl357sRNj1e5+d6ffYev+RH8R4BHuj426ik4tbPWHNR25GnAKaee2i666KII4Ne3r3z1a+nj6WWZt2NWr1fHXe2BIzUe85JQUYJaGUT6uPO7t6fDwbN00hsH4INpdHqyp80Y0jCslHA+pcR7oY+l8xtOEXI8q3vH9+5OOBRF37vS1vGgC73JOOMBXFmK7biFRpitXr16ZcF8xoHTg5tOp983AteCdvppZ5YLAAb34AP3l8HH6c8f+uBPtTe89nXtlJOOr3OcxhapjFA1E5C8Nm1YX3RPe9Bss67aql3OYoBLZkUocdrLiuuuUWOm0zuCfrfsZfynC9F2bdDPfPIDmoyDnaWYHHTQ4sBwRlnJLXBnqcbEwf2E404oX/q+pfCGKv897353uTacfdZZ5ZLlMrtPtLFomHC4X+pvzZ+ZYbMiZobH7HDvczQvfTlFb70bV+FpvTVGOv7pL/2tXd7tjp9n7/s77QxuJL7nUhim4gn+R7PrXcWZyiPXiOcOlsVTEtdzCSW+T/Heml0LfoJn5ZtvY6zBc8/SEKAHbsvPvRRL8EmnDPoCLuojz0TfHVRlhJ5nV5aUlzf5jY4ZM51vG8279onwrayace5CfF6k7Om5HVBr6m6+9Zb21DNPtKOjlMyIQkxR3L9ghY8yMPWd1GxOQSG9994nggPT25x580KD4NwB7ZmnnijlYmfo8bPPPNcOWbK0PAP22y/9OaUgGU/7gGHC5i3ri7YdumxZytEXtmjtvJAhaPPWTVH2Z7fnape5PvNX7lEbNhQ+1myYjMC06IPtiYcs1MrCDQ8d2LxgfpT/wMk6vyH3UOrNbKAXxgkXRPxx3bq1xR/tymUzFgbEwoGEUkwTXxpjivVcfvrB4cWlDCetOs+ZO6/WMBjLA09truIw3R079w2tPDO028nuRmT6jntp4C6Ytd5nZ/o1z97r2xF6X++5/7hQcQJc9RvBu8k8XOP73vHUG718yZCok/H3DqOMnxzE+6tdPc8XX2g1ut7r0nmGPhGMPQZanjc2p3nVK18TfDu81kF+59vfbd/65uXtjtvvKo+cB+5/sDYQYexdtHBRzYw/9dTT7V/9q3/d7rn/3vbrv/5rdR4gfgP3jNten05jSw5KFYY81O++qYn3L4a7MAl3eFuK4VQQBy3oreq/B50TRhph73zHPQ/5T6X6z73D7nhTYfK3Z3/1XP/vCVFKfu4TQ9Ar7T6IMhru8qyCXbjuhERm1b6pq9yRQvAIV4QXdxZPlomafgwBQ0AMnNGpQxCDlBixqX877zwawdFBfDfccEP73tVXt0cffaStW78ujPeUXKe266+7tr3zHW9vP/szP1MWRSekrt/wXC2Cx0gRABaH5Y8/1e6+6772lS//RfvKV77WbrzhpvbQgw80p72+733vbm964+vaiSceV/7Gm60dSYdYqI0wlBCPQYeIIeyYsHsRYgwDQZ0ajAR61pAqO21h2aBcEWjAc3LQ6Qjfu3AIdL3jB/L4rh5+S9etWF3Q8X4woFIecleGPOTU/dF7nYZwpI4IurSYCVc4O+YQ9nwneOqTLoz0Be0GhHeD8SLGhFPttrCO4KovHcymfISflZ4rlS04bTDw7MpVpVRU1dRwCm6FlNqdPtLkqnn+I7hbAG1BIMHFAlfKj++E4rKiJC2rsV3GtBnOZJiR5PKLhdr0vXMD9q/D59jqzjz7nDAHrm75FiJw9fevbXfdc19745veEqXk0LY2BHz+goVt/cbNbcPzEcamOZF3Z3ts+dPt/gcebsufeKZ95s+/0K6+5rq8e6otOfiQdt55F7RLX/Wa9s53vrv9zIc/krze1M6/4IJ25JFHFtzAEY4LVeepgT3Zx8L4Pdn/gue9r72DPPSNy3d56E/3kd+49OPIY/TpSANfWW6sjRC4K8HnrkR1QX03AU4/lEI92pR7jfnkJc/JMMoe17DEjrur4uWSl/6tPNGV+lLZFywptg4TMy4pTvMXLGhnRThlAPnc5z7XnnxieZ2kC/Zw1zh0r7ZO0a4if1Vf7e/PQikUU+NL+cozxmxt7Rv8Hv1Z+SSd7+67hYWMj96SPe0eccxsgY3Sej264OGOvmA8tkxVvjyGUFrPiVe+4snH7JitV61xQDfRSgxFnZ3RY8etu+68vW0MnTz11JPby849u338Fz7Wzjj9tLYwykiaXDPRY8ZXeRQXNGGTxf4ErnzocDCj1WdNtJ1wBNba1PtoT3+Lz51K8K3nS8EhIPZntNj6LkIZV0IzSWedeVat53PWjPq+9a1vqS1610ZB+dKXvtRWPvts7Z7k9HXGpzPPPCN5zKs21Pq8NAht5kL7QvIbcEWnX0SrU4cuyAem+qbq3xWP6pfUU73HffSxb9o76KD3ve09rXfijf4W/B7vR1y/hb3jjUte49uoDxi6PAsjj73r59m7PgY77Ef7KCDqjwePvOAW2MCbrrDsyWNXFdXzHmHUq7/f867Xo9cl0MjY7UK12Y8u/oIRmm1dTeSJ1OHBhx9sDz38QDvl5OPb7CgbO1mDCfDBLzSBK1JqFTyjjM5uq9esqJ2qFIzX8DbYGDw148AYxv9+/ny++8pXJqHd/6lHvsuHUW3t2vWF/3DJGqmukPaNJtKAoiuzUh4+i1fbJWn16lXB+ekZl05bf6FkG83vfZp+C7+ZNWtOe279+hpXixfaVGWPSy0YWpOCPvQ+7a4+doTEmyjoDGTWpvAMSKfV+BO/DCDJA71BCdXJmPGbwoUu4439AMj9y2DB6MiDQ73COtuMmXPagw893i685DW1rmR70vVW538NSQeVUuJKXfdWSgTvJ3FhhJd8L4/AsuPDnjDijfeTv10jrw7XHibjTJYy0ox0whgvPzmI81eJt6f8yTBZtjEl6Bc8hlwxY8ac4My69IO67dcOP+yodvLJp5f8uWrV2vbUkyva/VFIbrzx5jq492tf+3r7ZpSVr3zpa+2//T+/F5n3mcr37Ze9vR111FEph3zZxzR88NxD4OVvt2w+YLEHvuMS1HfcXX3c9nfyrGuvNCOMNCO+MOK8KG6eK95e+LN3mCxjPLuGMv7i0vP78iuv2oXwAUwBvQj6ngqpfBG8/PYsrmfvKCBFkPIeAzOwdJh8PLNMsDoYVBibipgeFVd6h5fZ+vPRxx5p9997XzEjFJIic94rzi/f6cUHL84gD2MModiw7rn2T//Rb7dj03k/88EPRhBX9va2etWKapi63XjjTe2O2+4oN63Vq9akfgbv3CJMr3zlJeWmFRIWwpwB7BCm1OX5jRurTerKclEWp50hDEGMLfzNIwAjuMXYQ0AgDCIPpgRqZ1NoIyGIkIeRYxa7ESHXGHzqCF7es5AiSCOe9+AnY/CRpy5DuBEhcBUPbMGyFKjU03sEG/FjjZEfgQdzYhUijCDEBAKzHAgi4QPBlw8BDPNWNsaFeI/6+C5QElw0fT798ujpEFx++PsUsf70p/6sdjp75zvfWTtSrFm7Mu3cFhgYYGk/Sl5tVwbhJYMrBLULPx1Xno2CadCrj3qAJQFBu5TZ62mRcfpn2wtRZuZNKUd5Hzj87n/4D+2Ciy5tL3v5+WFWEQ537due37K9/evf+Xdtc2DwG7/5W7UbF6bEHxR8twQP7GB09933tvvuvb8W0b6Q9yeceFLyOa9deOHF7bDDj1D1wKHvGAXpDEhwUm94rb5DmBl9Lng/+VsAW+l88zyu8W3ytyDeCN4rd4TxbfLuGnDzPPKqsZtLILiMfLwT1++60kCCJZxmtRvC6chbdnAMMMY7lzxGmZN1VHql85zEalpxClZ+5UsR3R7g6hPpEzMiDAZbg9MMAGYNKEl33XVn+4P/+T+Tx8728Y9/vLaLtcgajpRbVfJS3ykDYeFYja8Egsga5+hkXFPEtH0oIPaPF1gijRvvtEOfwksBXLxjzfaesWH0lzK0n/uX+OJ1uHalRn2VV/HzBwbSwF91GeN7CDrqbeEuAQmj4k9PMHvs0cfKffWWm26uHa6WLTuk/ZN//NvlMmVhsZ2B+LyXGyf3pdAaw08eDiwsF6wqr8+OVd+kXOXlV413+OO39+olaK+44DLaMd6DITxJ7xdd0KfGqd2BuEP+2Wf+vHbK+uVf/pW27NBl6cd929e//vU6zR9NZbH+wPs/UEoK3IIl4KAfSvHIRQhEryhtZtS7EN6/Fbpp6xQNHzMlhXOps3Z1Ibr3FWFP0BZ9pB+qP3Npu/Zpq7swvknbcRw8O9y8n4yrr8c4EGpMwZmpsr0fNENc16iHeImU+qQO+e29azKfni9a2nkFmKCvxvRYU4JnldKZmOWmlvjgJb16MwahfyPAZ/n2enc8BdsaR0nv/WhTKHPbZxoXxHzfHxyH4Ylxc1ZYeYT7OfPbNdd+v/3+f/9P7S1vfGWbNT1pt21q+6ePSmlKfIvdN27cVjPTO3bs2zZsfL5mpBctnt+WHLyw1nnA2x2MS/tNb3fdcU9+H9AOXbY0uJl67JP2v0AxybgO6PED5OTee++N4H9gO/HE42t7YfWz7gO+1w5zgcoLO6dFCXqutmlHO+65757aFObwQw8t90bkrVAq7WUwmzbtgNri/bEnnozA+UQ76fhjIpvgU3ZU6jN0+gAN6oJrnyV0Iv3MWXPL9YqLlW2Flyzh1tNxFH6TLeAoGNoBjJJUxrm0pbZZzoM1Ok5vp+SfeMKxacHWtmDBXIjZtuzY1Q5edkz75neua//nf/j9Nn3OorYl8Nip3wKjjvvp+50u7mXp632D34HLCNV/L3H/UWFXPhcuqORUkGbvdOP33nFHGO/cK/1UFLgmjHQj7zGOxvcfHZT749swwqjjZFAmmmB8eTYexm9uhv/sn/2b9FGXg4wn7tTGg10LxZMnXgHnOj3fEX6acREa+dxza4r+caV+9Wte1f7BP/j7zWHafb1yX/sFL3q9cgF2sLHDQt36GPXdNWDi+6j7qPMYs5PxKjd0JN/EGelGfoL34/d4N+LlRZ6T7+isvcKIP8LudAm+FXVXp6l3I0z7yEd/4ROEgm4FFW1Pwa4SFvKv3nvM73EJCJaGCaMSAOAd4WEPULtg2w9Ke7Bdc8017fNf+PN23XXfrwVmRx95VC1K/9hHP9pe9/rXlxVtNt/LMJfhXmBHF1bDb3/r2+2cc86pdRPr16+uxe6f/OQn22c/+7m2ds26DOiZIUJ8lWe0pQcvaxecf0HNrNj9wwGIIW/Jj2C2tRhzLdoM9dE5CDbiUGsv+Mem0WqvPS5tczk7BdEpZgJ+EUogIUZWyJg0lDZ+heAKIasjpvIRlKdTtZGfqkS+dcj2PgD0zgQ77D0MptgViS5U7rYK530xkwwaSA3BEcZJgYK1RdasJRQZfaz/a1YrfywyytM22+YSBLkQWFBnhsTMCUZmcTlLWThQsw2uHUGs23k8RPf6H9zYjjjysLYY4U3owlu3tsM3s0Wu6TNmpZwDasvDNWEOhEUuYA4/q5Pvqz1dMOmw78RffyHMIRn5bpBFYEubbCt6xRVXtksvfWUxjwJZytwcYvHVr3+znXvehe3EU05vjz+xItcz7dof3lgM8Bvf+m676eY7aq/7Aw6c3V5xwcXt3e95f3vf+z/Yzjzr3MBhThjn5rZxE4UkfZl2OyALfEcfjaDOLkGdJ0MfUy9+p//EH7ghL7Af/TzeT+Y7eZdnx5Uexm/lyGcEv+EBgiqdb1KNfEe5ypK+8CDf4U9ZvfNbGHXxsXAXDiszf13AKQi9KO7kxVK7+1kb81tm8EG53RrUlRKLu2dZ0JkxWUoxK2SejbEjI3yfcfrpddjpZz/72SL09vbvZe7bnEdScMmFuHo/YEpQ25gxXjAJPMBFHEqqOMYxnOv16fUURnsKtsHDXvf+HjB988ywAW7cEpNN3le0MK1ttZU0S3/3VRe315Hl2AyGOzpnBgR9ZRyRbs2qlXU5hf0P/+B/tW998xvtlhtvbkceHuE+TOz973tPO/XkE9uqZ5+pGWAC1ZYoJSqmDmixfLXTTI33M9JOddNOfQ+uHQ8o/n1m27cBE3G0cYShpI048nYvLMh/fK4t+EVjGIdYkSn/zpLYFqHv61//ai04PioK/3HHHtve+IY31Pbs3NO2pu5oWSknYXyEPUIlpl6Cct6rEzrXFRJYZ2yFUWtz2l+0OZc+6YrIHnz3rvfziw1vvnke43TE924Ez+PSNvcRb+/gXZWfS11GHGkGfAfsx7eRF/o8wijPe/nszivv1LVmSnxP3JoNyQMegRdwcdNGVyJVfmbUxwJr6Qo+eV81mHqHh8kLb3AHW33S8whM8lhuh+kXVan/9oky1qJg7Ux+wSN84prvX9WOOuLQ9sI2ivDmtiP4j44HKJ03hRdxvw2kyuj1zNNPlbuLLbwp9xbC49PWFBIC16xeW2tId7xANkB30KLg+1buTOFbiSvdE0+sCs9fX/mQI9AruGM8qa5ZHWu7bKlO2S1aF5q+dOnB4cndaAiufVx03KckchdevvyZmvnpdMYMf+SItEe6STpqLOFPtR1x7lyGuUIz9OgjeKxeXansckV3Tev0WNkBz26+Cd/WPvdcO/zwQxMXDnSwg8viJUvbw48sb6+48NJ2YJSgGgkVof7VJbNgYj2XW9cUPoxQOPUSd2HyuUJ+ejeuESafwQDewdGXiuu7byPOwMfxrX7vFSbT//gg3l8t7kvlqWz9OGiB30Xfcrdd/JVXXh1Z8fkoEwcV3poVpmyefPLJJcPa+dQRDQ7rPPXUU/P+pNqhcEG5HS9uZ5x1ZnvPe95du8GaGUajU0qNKbtF6n+h6parw+PFcPFt0K0RxrcR/Pb9RdfUN2Hv+MLIb8TfO+xO8Zc/7Q6T6Safix7ulf/u6zvfv2bXINzjpaATCkEyAKrBE+/SgopjICIoBqPgWXp5QbBOcPlRrqstee+///521113VTwLg44/8bh29NFHtCWL+246/Iot4rU41E5KhGF50zIpJEji7bfc0v7Jb//DdkY62O5YC+bPaIsWzmtOQT7j9DNDIOa2L37+S+0H191Q22hefOEl5faFAVp8yQcVIZs3b2Yxss0RMm2T6ZRePtTeobRmFzC/LSFsmKFLx7E8QRz7/ZdFMYBBTFg4fUdAWPD0mPYPwpRhV/eBPOBI+UHk3QnivvGx9b3SJA/xuvuS1nelwtQ0+LLGcGeSzmLRIfQjxraFZQ3qMzZ7Brt0ZjksnLMgn4Kib6vbc3UBExHer4jjuuSDEBocLnUZvykidqbavo0gEuYTZmQmxUzC3/t7v9kue8fb2ute9+rAATPos1PdWgfEcCtC2f62hFzVPv/5P6+FYgbqJZdc0k486YSCM+ai/pgDpgKSlF1w3r498J4eprWlryEgOP+v//W/Spn5+N/4m21RCPRODHKf/dsTK1a3f/CP//f2N/7Wr7Ybbrm93X7nvW39xk1tYYRYxMNObdYkUYYQmNpLPgDR3r4exCLfGbX3fN+4QV9EqNnfmDEWuoAh6CNhjJfqs1z6dYyL6tepfvZt4IW7S/DNu72D93vfR1meJ9+D33hWLqYrHngNIXMEZY06iauumOTIc9RFfcGCi4O+yMfdcUboAk7PawSpJ8sQtNUT+HpP0Sxf+ijp/Mx3pO/RgbG2hdLDNQhdoBDOOtAi8C2188lXvvKV4Nvr2kc/+rGqu4y13+JR7YEz2qz+aNDqtWsqno0r9Cn8MUtCkCagSDOMCa7+uwuW0lHOKTTVx3mvvUIXMvrMqrykJTVpM2EInUHTSviAU8nLmBplqIcZZW5kFC4HCJopsbMW+sSXveLk+zFHH9Vecd7Lq77nnn12KW4UFEoPayuXy1o/EpQqATXtVjYXsPTClFK0Bz7aVorAFF4Yg+o38EUbBq5JA77u4miLZ+2wpbK4tvx1wKT2zZw1J993tgcferj94R/9ceHOG974uvaqV16aNi0o2FMsMWN1VD9xWLvlqy6EOGuI9AMY7Aduqac6i89iLU6tYcudCzEhUf3QO7QkkaqdLu3ybcz6gkHhZOK4++6uvb6P99roHaREH4SRp+CbuNX3Ce6+uXs/YOYuDFwY5Qh9hIQmTKUzdkuAT1Av+VHIzJTUt8BnZ/LDq7rSFjxNP1BytVm95dqVvF7vyi+8pdev0x6wHPVQvwEn9TYz75v46D2jEAE9cnfySY2T1659DmjhMm3bCxHED5zdph84vf3j3/7Nds6ZJ7bZByTfLevajufDn6YH1hTKKBw7dzorxA5waPuB7fHlT7ZrrruxHXbY4jZn3pyCjx3XNq7fGJx+vj384KMR+I5ps2bBV8pD+iBlWwPIjRdfW7WKgezxtuCgBZEzjkwb0o/hl9y1eUTgqdOmsVrPrh2t0Ha04J57Hm4XX3Ru58vBQ/hD8YDDZv82RAidE3y1Lffs8NiTTjw+sIBToV+RM8gP+CcDAC8A1067XQVe27bvbI88ujz0Zks7/AhrbCjUfaMIRggzJfg2vN0zHncFlsHdXXAnNCL99sCDD7VXXnpR0loXuKHNyBjhNbB42VHthzff0972rg+38y95Xduxa//2QtoZlaf3DzzYFX6T9yjWC/tERqO6pD8F98nnESaf1Wf3fYI+jjC+ezeJ597DozGmBO8Grk2OGXUbcSbDZFmTZf7oMOL85Lgvld+on2/q7Vm9PHMNf/KJZ9r6DZvaKaecWt8ooAtC88mxaIr+67IKV8VuUBXPuMNbunymD8zgoUHd3dRaKvcx3kv+6903VafOT1RZ3dTJ3Tth3AdM3UcQr648V3tkMvVe3HGNd64RxnthqqSM9z3v9g4/Kq33+rie6/89YdrPf/xjn+iPEvRGdkY89S4DDJH3jKCXa1MRrY5EmBLAEhoB0LMOeOKJJ+pU4s985jN1YKFnmuDb3va29ta3vrUWYuo8HQUh+Vpai6GKiCWGY4cLC13VzOFGfMi/GsFjVd4dftgR7eMf+1j7qQ+8rx115FHtyCOOao899nj7/f/n99ttt97W3vTGN7af/tAHa3Cb8bAziF1Y+GAiBCxq2mEKGVO2VgJC+I2oG0Sslv13B9/wA0/C/E4H6nDIkbs2sCqprFmL0ZnyTIzdHTI6CewwEz/dKQIQawzEjkzedSYn3mAOymf9qp2+EgcR08X8T9XLrI2ZDWk6Uvey1bEPhgyMwNiuJ73/MD0xkkseOhMMIUvbCO7Wilg4nuTJN8Q3yojZjVQx8fnJbo9Av6TyZdlDwL/3ve+1xUsWR+A/sYTIglX+CJyqU5b1EFiLDB18x7pgy8/bbn+wXf39W8Jk1yf9wSmDYMOaaTD3Otr60EzFtP2mRyi0WP7Atnbt2nbDjTe2m2++qb3nPe+pA/OStO0KPLelrV/86l+EJ8xov/jLf7tdf8MtbXsUote+4U3tN37zN9u5L3t5O+roY9uhhx9Ru7jNCEPrbnkEZLM5M3KFyabvMf8uuPS+TUsKJ+CLvp20vHZYd1wA40nCMd65T74fwfMgJHvjzojrGgR+Mh9318h/hMl8tMGFCesf15jtEGvMbGkHnJCX+hiXhEZwkIZQxHJYaZQ9VX5+5Kqurscqe3ybiiv4Purl2wuEytzhsXIKd3ycyAOt0W4/x9gzc3rwwUvbF77whRJunY4vTsFnqixlysPdJW/tkD9hniIgDKUXjRNP20f7x2/5sGYJI0/jrhh/cszPakflkd+F/xmrnsuymzobv5Qrs7IUDqc1W0939dXfa5d/+9vtiu9+p91//31tXZQPCsab3/CG9nd+5W/VrlMLIqBZ/PuhD7y/nX7qSW32zBll4YWPRdvC6Ajxyivjh/pWzTpDpNApn6VcP+v7vtC+t63amzvc1yL0wB3MasvjXJUm79EoacBauuqbxC0FMDCwvqxc0wJr4wZ8kYGP/vzPpe6nNCe5r39ubSlTfP/NXhPU+Mr3c1AIZ+DOLQadNrb6Am5COKHRc4evPup9rQzld1ra+2XM8OsbdZWXby7v9Lv3ox2uwpXEc43+d+95dpz2u8qceFau38J4J3iPXrjGb/FcnsdlXIEbI5S0o57CyEt9PfX885Dv/Tfa3GkU2IwxrIziZ/Wtjx3B71H3wpKpOijPO7ClkKiz90KPD07ynYJH4UnkgQi+O/LTRiPWA33nO5cXTs6fOzNIFIU8/auP4VHhWOjx5gjqm5/nbrazdt+yxsgW2fPnza+F3XhL7UI148CapYbf8+fPmRpbyu6ua7wTBjwtCseH4KKx1pWS7loDdyhszuTSJrNBcG3F08+2pUsX1WYLwCFPSr8yxplLFDEweS60xmYb4sBvBkEQJAsYW+pCQK0xFtyjyPm9YsXKKFlzayxQEo3bwt/QBukpTRQxZRqv1v3hSfIx3lauWlUGiYCvxrLt4qU0Ag6YPjuK07Z29jmvqE1e+kwJuj6FO13kr7ydnVQFel993+/jqjhT7wW/XQM/yB8jjPiTAX4NPJoMI8+93wu+TdLscR/XCJPPPz6MeD8+/kvlZ/yrP1xy154xdvG+gxYuaIccsiTt2NGs8eGB89za1fkW2rJzW/jr84E6xd9yhc1Jx13SuKegoKGBX4p1jMMoQ/Ce/NlpTfBDN7kn9D6ox6SZHLc9jDzEU99JGO8Nb3Gl3TuPXkaniXvDZXce4/2LP/+lMl4Krt75q+f6f0+Y9nO/8POfqDRVCcBXQZ3vVZAJUwWTqec8FbHv5fSK2y3r2RUr2qOPPtpuueWW9r2rrqqzP7yzjSMh8QPvf3/tnsI/vbsORGAOs6Q5avj2bTpqn5ratJf9o/yl77yzXXXV98rVy+8jjziyXXzRRTWjYpvdj/7cz1dej6fcL3/pq+3Tn/p0+WF+5CMfbm94/Wvbpo3r2/ObNzZb/dpS2EnGB84kwKfTMsA1AYFGmChTlBHCCYZn+pSFDlJAviLwlI4kQrhcQnVoB0bBcDfx927qt6vipawqpxBNVoEfRE++hQDiFIHqfeGbQSEf6YaV14AooTAMB5NGINev21BuHeueW18EV3qaunJ7eV3R0r5qRDpVG1jnlC0vTFA8lWOdNi1ZCwqn2SELg7bOA0y4fGCUXVGwfedzKddWuqxUZsOu+t5V7YMf/Kk2d/7cGmDdgtlh0JFR66PkJAMzKwcvPbidd9557cgjD03b1rcbb7yzPfLIg6kzIdVBWbNqe8N997V5AGJnQEbQCedjUbYxAuX3zW95c7vo4ovqtG/nWFj4uHHz1vbnX/xK+7mP/WI77cyXtTPPeXl789vf0S6+9JVAW9b5WlegL4LjmACYgD1mVAJQ3hvgqT7wpF5ROELowVbfiOtZnJHe7xEKrgmIQPV1MpJmCEG+DwIuTMbfO0jv/bj8FkYav8fl3fiuzI6D3XpTdTb+tCHPvgniV9y0a1YUNMInRiwdfOFCVcJQ8n4+DL7am3S+1zWVjyAf8fxVO+Xru7pO1VcY9fKO2xABH17UlqHBbyijXqyuytNu+VKuxffO9Llp86997S9KSXUYasGXsjAVRjplwUuKj9/GihkMbh5dKenwMGZ899z7f4/wWM/yybM2mz1N1D5e85uwRmCmpxinBG6+7esjKD3z9NPticcfb1d+97uhcVeVInJLFOrHHn0k6Xe24487tp1/3ivaRRde2H7uZz/c3vH2tzUHvxKo/uSTf9T+/LOfbZe97a21s9amTX2rVAJXWduCm2U0ym/0kfC2fap9zl1RRW0aM+SMCNVvudQZLjBY6FNXwSztEaSDA/oEPAhdYOxZABPfxC9ciQDZz5pi3IEb+7TFCxe2o486qh1+2LIIhtvbymdXFMy0gXvX/vtbm8dgkn5InXzTJm5sZgN6WyMcp2/kx7oM3n0cTtHYvMen9F/xraTpWNjD6NOB636Pd+4CePit/fIZuGDcuHsPMQmJ4o0wnuU98hh5T8bzHeyE8d27nm//Pnn33rN4e/Ltafu157nwL3Gq/dLn2vOt0xvvfRdG3fr7LnyNeuz+FoBKI47fBOSOM8YKmPmee2huWl4CsgXoNjBxiLE1Gkekz3dFMEsXBzejYIYvENL3D0+ZN29BcJVl3dhSx33D95eHJu9oyw45NLKBBd4d9lxnGIkWRSjUqeqFX3Ze22ElrhkXbscUALhjhtCaLLMSZBFjs1wmM07mR7ngPrx2zcri/7MjS5hlLFqX1tllEo+w7XDptinTRhNohvVn6oCPGkPgKn/wsb6tjHj57o6WPvXkqrZw0bz8hg/6nAzQFev8Kt5cxyGkYHKSzQDwfEpqsik35cMPOzTt1Ve2w+9KSyAQXnpYe+Kple3CS16VzqOUBIfzFwilHR0HuG7LvOTcetTCfh+XULgzEfwG23GVQSrvxK8+2OsSBo64PO9dxuTvgYOTht29v43rrxfE//FpXirP0Q5116fqT1n0DOcdjp1X6QMzIzYPsV4pMsfGdYE2xWPfKCbWBYkvP+OKu3BoctHm7gFi3VTHHca2DjfKenkQVJ/toRuTYW+lZNR35KGek2F8m4Th3mmF8V3e4/fk9wpTcX4cWEfeI0yW7U/YO/m0j//Nj38CATdj4bLApnY2CoCKkCeFhncXAAK8hcYsqDtKGLwzioPtKL/85S9HkLyxXGde/vKXt/dHCeFKcfbZZxfTG0SOpdUd4+oHDOnATSESm2vx5tXf+367/PLv1KFgtoa87B3vaJe9/e3t3e9+dzvrzLPDqM+PgrG1fT2Cx9IlS9vmCBV//Ed/HMXl++2d77ysvfe978pgX5B6suiuawdOzYpgctrBaoQQdQbZmRdi5r2QnyBXbUfgWCjFGVsU50O1ZY9SggB27dl7ZYAPoIORTq0LUqXg3kl9YJe/qnKrrMGw9nS+390C04XcIli5K4sQJR/pCGYPPvBg+5M/+Uz77nduDcF6pHwXCSOsQ2ZSpKGQGFTQnE8rYq0/WXcQ2t5Hu6o/1q3fEEH/xigcC9rsOfMjIMyuWQnV3R5FYOeuvh5EfRwmZatTed5yy23tjz75yXbGmWe0Cy68oAgqpY6gIK7BpYyaAUnbwAMueNb2g5cc3M45+9y2ZOnidvfd97Trrru73XTTDe2RRx/P1/2CS7Y2PSB4tL12MbEH/mc/+5l2z713tw9/+GdqJ6xyuUpZM2fPbesT59of3NCeXLGqvfu9UZIWLIx+lT6dcitZu3Z19T1GwnJR3RN80efewZ1xMJjuQd5rXASK+qPgmbL0p7vfLgHMPetH7fS9w2DPYB9371zSIFbCEPbkPfIcaTGoUea4C+LLQwDTQeSkG79HndydjN5hn2YlXgmUiStP7ymnhHcKCiGEoDPiar8Ar7g/KbfaA4bVnvT5VN0QIN9GewXPBePEVX3xhqXeeTUysvNeCcTJUx1SaqXVTvU3PriHjrItVj388MPbn/3Zn9Xsmx1NbM0NpsoxM4hGaRuFR72HO6QgT7hq7MrTe1evYx97LvCp+mTss1RyS5S3GUx1Kot+cD89n/jbI+isaddfd13o1tfalVd8t13z/avb7bfd1lavWllC0hvf+Ib29re/tb3m1a9pb37Tm9p5oaHHHntMO+kEriGd/jro8A/+1/9s37382+1X/87fbqedenLqwT1nSwlWhY9Fz+BAn0lQd8L7aAO612lU38KXUgH42tOv3leVzhhNn+tDcBl9Vf0KFizBwdHq37zrV4GxXFjRyI4K6qRu6GBftM4NTT1TlZSfstI2FuNaKJw47i6MHo1KDqlP2pC7fGoNSdKWYpXfY3z6Xu3Ld3XzrE61sUbqIPQxgPbAx66gjnGhLS7BHUzAwnPhW/IUV5tGgHcdXh1OI424gt8dRj3NyH+Mh5Gn9yOefHwTWMnFgXejHqOsips+FbyThtDkPZyHA2iwb10JZUjKO9/yTjxwUN/UrPJURjd6dfwRVBleGBvCeE+qrfqFpsIcV1HH1GnXPqlfyuOKffNNN7V77r6zLTt4UTtgv3x/gWtLK28I9WV06h4SZp3h6r7toAUHlQV55bNramypK0OFNvBsWLN2XTvE1u7BNTiQBnVanoxnJT4lgPviuvXr+3arwbEggTmCMjh23tvXKKE7c2bPqXzJKGvXrgkvWhz+GWUj+aIH8Bls9MPoMwbSVKstPXhpjXNGGjN96kTBFr8gl0jWu2wOPWXUce7QmpTBXVmd4aH6oR/KOvjgg0vR2cD9Mu8yFBOnr+sy88jdbNmypREp7Cy5Xy4L8B04+UJbfPCydvtd99chivsdEDikBmWRT11Gf2e05GfeGRu5qyfcGXjnN/zY3c9TwfvJi6IqzxEmn4Ve3o+OU3ns9b0CfMs73+vnRJmT4S+l+5FBvBeXK/yk9OO7++h39xHAnlzHmKnS3K4cvWBnWPSSQk2e9htu+C6ubOHxUL6NN0Yc8EZ3lUNBBodR70kYTNZ/79+TbfJ+vBv0pJdhlO6JPy7BfeQ50ox8JoPxVRWceD3STebpt+BZfuN9jdmpMBln2kc//vOfYAlW0VEBFU6sRNCAPkhctuTEXG+//fZ29dVXR3m4vF0fodBi5re85S3tYx/7WPvpn/mZdsKJJ1bHyZNLBKLEOkDAIUwb9J75jC9f/kR76MGH2je+8c0w2++Wq8IF55/f3vHOd7b3RbFZvGhRLZDU9nEqum0sr77qe+3mCM3uD9x/X3vvu99VZ5bMneP0dIf8ba39wzE8zM9gN7INOow2w6/aaa1J3yozwjHiGoUCY6+dWjJYMVBpwaiIU5Csd6iZkynXqMQFVAxX+u6vCo7c0rpbGAWsBjiiWJ3YB/32+j41UwL+EvbPVadCoFw6UPngiPipV3Vk8usCBkZkR62dtYDu6KOP2m1pcbEIg/sBQXzKnjRV3xBWg2HFymcTsSOaM0sc+Lf8iafan/7pp9sPfnhje/jhx5LeeSbb25o169rTzzzbHn98eXt25Yr28EMP1U4nNhqAFyy6dkMqN40MSIsItaHXMW1MtUuZSnsMvsK3qZBPUXZmpvwj2svOfXmbP78zq7vufrBdd/0d7ervX9WuiuJ65ZXfa1flevChB9pRRx/RLrvssnb6GWfo4jDCENYwydXPbWir125of/DJP22veu0b2ssvuLhtjiLiIM3tyRNT0BeUjj0CFxzpwsqwXIkDhuM3nAqkqr5CdYP/6vnF98H8Xd4pQz+PSyAYE5QRJvjp0u/VX2FCgnQjz/EsvXzdMcjBKN3HJYxyJuvhbte4qg8BMX9pYpXt7r28jOORf//WFZZel473mFoJs1Pl+FLjTJoSgjshqg8J9ZxQedTr3Me3qbjlFpk/MKjf9Qc/O6McbXFGktnRATMXhq7sP45y7JuzCoxLY1g8V8Ea0wgeSOO3tipr1J0yrY6uqkO1eY8QKvAbP2jBglrDUcaIvCshOg8bo9hbE+KMpS9+4fPt7jvvSp1faMsOWdrOP/8V7f3ve297xzsua+//wPtr5oBl1liEiyW4J7+NG9aX0sK3/aooM9xXf/7nPlIzKQSrzc9vqAXh6EzNHiT/Em6m6I0ZEjBEd8Fr9IV4ZmjrrKKEqable4ePoL3g0C3XFIFupUUjKn7+E1d+u/tYP+X9gKkwYFVuKvmmfugrbOmv5E8JyZiADxlfXbRNUNAYgzCgyuxKCeFz/9ByY6SEOm1P2p5H6hA6WUJ0kslr1LMLApX77jD6dgTfXQPXx/eevuO54PsIk2nG7/E80nk38vO89zdh3HuZPU8wdJcfmPvdhSQW+D4WupBQIEp+8HiPsg0ABG+wYN2WRn4UAPF7fTodFFm6bjgaSlhvc6eLve7Dat9xQP2J+3op9cyHnSlTL5vJt6XvzTfd2I4+4rDmMF9ngHGnlject4bMTLsZEO9s/atf8Q27clbdk68DCuXHWLFu/fPhdX3NXPH3KTyBTwXB/Mf967l1z4cmLKp64u2u6WlnWFNt9MAAQhnBN+VtdnHVyrVt7txZhZPyg0dFD5KtNqujBzOPZl+OOfrotJ8hyvkS8Drw6LHL6CG+8uVvzFHGjEku7XhO9WfGeJKVEXFm2qlMSlXBPx+qbukvsyZPPvlkFKElbdHC+XU2j8P4KAiUkmn7zWg33nxHe/n5F7e58xd2JTFtUBt1y7+ir3CmzhgDtykc1LfqMi6h42EPk88CwwxcGPjr+knhx+UnVD7+cv9R38f9r1Jeb/HkfU/4Sen1mTA57tC1wVvhnT6hvE5+81w4koD+esaL4HgZRCJ/WrJAPhCfgUi8QWulL/xPuS8VRtv72NsDB/AqWpBrEnaTcQTPyhnPe3+Xdvzeuw8m41eUXJNpx/OIIwz8EtRN+xiKBnxH3LquuvbKXQOALgl88I6w5NkMxgMPPNDuufvumh2xuPBlL3tZO/mUU9uRRx4lx7JkADAXAcKny+FXFpyNzpQPwOu42267rd10881RWja0MyNMsmQcc9TRGWQLizhQgAhL8tThc/NuToTpJx9/vG1Yu7b9u3/7O+2+1GfJwgXtXe94W7vwovNC6FoI0MoI49PDtFgXt4bw9H3CX9gR4rAvhcGBRfuHKUJ4A69PuaUJZd0AA8RkzGBg7pgfBmdgF+MLjMCgmCsgij/VcQQJl4BpDMZcyJKrtObkVx2TPHfkexHRYggvdqGpNPVrj9W8OjNFyReDKO06LyA6JtF2WTS3NYK9Ha2eLmuL/BEfCs28efND8JwEO8UIU3d1kY81HRQWi7yDL3meE+K5uT38yGPt6adXtBVOxI9ywh+2M7MIANMyIENAHUZ5/PEntIsvuaR2RTLD9MSTjwUfLNhd3ebPm9MOWbq04OUkXsIq5Qrh1RbtCiKljmDhtOuZwalZqduu2iJyzZq1bVWUWG5iZo4QZkxj2aGLoxQvLEZbYk7yXbXmuSgmGdD77Nd+/w8+2R589In2b/7P/9AOWnJI27w9guy29N/0jq/OfuDbDBb6GszVEUwIsRQ3dRzvBh5U/xiNlNuJMeu9UHiRa/T/+F0wn3oW4II46jJ+u0Y+vV59VmDUzTvxK588E64n8/Vc9culzuP3ELoLx3MvmOfOhavyTpHi5kf9ViZc8m6ksWhc2b2/Ei+JlCHNmO0zXtADlkLrxCrPBAJGklS+9TvpkqSHGo9VgfzodYNjTz/jkErrPlI/EodrKojTN2uw2H1rHwt5Z+ZGfa3L4Br1G7/2a1Fcjyrf9tEuZfNLL/et4Ix0nkdaY1jc7rq3R3kWr78PM0m8WlAeIaIOdgtsavF9lIX77rsvivMVNRtC2LC74EUXXdjOPefs2kiBy2jAmfx2FLMipIwZZeWrCxcSuDE377l2/f7v/34taneiuc1BuA44tM4drZYWvqpnwbajUPW739qNxo3+0GeUOuX4Jp52wW/tJaCKO5gqJtnH6o7COT1RV8oUb1yFJ1NjpBdjxqUrEJ4H4x0zqCOAx6i0sl3qPdJL47d7p3VdKMBr/KDIuVv/VUqKeqZvk0Hl4RrCteA3ej6e1XsEz64Oj55WACewGXVhuQcF7136oGA/lX7AwzfPwogjuHdYd9j4Pe74hTHAjUN68IcXAwfRRuOsagZu3gW2jHBaQvgmNPtdArvyk6bTuf5b/oL84DyhXxh8eih8QppRbRn11wfbQsvdHRbcFaQo5fm2I3F3RbHYtrPPqFsL8r/9yt9qF553Zjvs4Hlt9oydbdvmdalvaPmBM3OX97S2ds36jGcWf+3j+rKj3XX3ve2Jp55uCw5a2A6P8l4GzbVryrXrsEMJ5gvaAanjvmkTdMJXrDuZNWduW/7k0+3WOx5rZ5x5TFuQ8W+m+4VtwfnIB3jf9NQZDLbmmjN3fs3w8BK46aY72kknHV2bSuyfTG20oZ/KsBr+48wReLx+/cZ2370PtEsvOb/gunHDuqqD9VDyBqfpgWluwaWUTVNLO59MvZZHsTj1tFNL8UFnGBe4Y/U1on3BO/yjRKe3yg1rv2nTazvhH/zwhnbcsce0I8L/pu2bfHdtb9tSfjC+zZyzuH3qc99s/+p3/ks74thT2/bIBDuMx/xVT6aPKIGu5zdvqrYZQ3AMHujfEfT35P0vhcDdt3HtHbyTpzB5n3x+qXQZNfUe/IQRX5gs66XSvjiM7z8p3o8OygATY2HwPvBCL+Gu3/fdd29tSHLuuefWuBoKhWd3mzTYMY2cBt/kiX/A1W5A6HKA+MMoNfIQfhTM3GtcJ3ivLq6RbhI+43nkhVcI/p+MJ4w4e7+fDFO1KRlAvJFmBO/G+5GP51E/fWxM5WV9EyrN9669ahdAj0Qim47F5GzdaP94u0xYhHnCCSfU2pAzzzizBIH1G9aXQDzSCpOFIpqmoMxMALjF7tYb3HrrreXz7XTmiy66uJ180klTyoNBvSEd3v2ZV656tmZhCBtbIkA4KO2eO+5s37viivbwAw/+f5j7D3hNi+PMG67hTDiTc2YCOWcQIgkkkUFkSYBAEgihLNmy117bu152P9sbHNZ+LVuyLCuTRM455zRkEQaGGZiccw7v9b/qqfPcczyAZPv7fl+f6bnvp0N1dXV1dVWnOwZJ4T7lxOPjvM+eLVwWq5OtiwEDxSwcZu/k6+OrVCH0HAZQPGSQEqffeLYHbNnCNoc8M2CGEHO4OurECjSD2DgR8yB09INq5uAv5kK4I0CqQWCwGsxx0KJoku9qDPIKNvBMO8qSc54WLRNelgb+NJ6VC8pTGmBV2jwIieLJYcFUIvv244atvOUHKIgkYHBdMvDw7PdGIDKbBDxm6zksjKbIYMvHAtkixTWMffsNUHiHBxe+NwDKGHN9+khpFm3YDwxPoCTTtps28gX5VTI+p6hz8VGhcRpAxgsXGR4aaMR6orvoEQxqOZh7gFQZyTd6V30wjJLH1NH7sJc991kyMPCV+h7b0allpInP1IJ6Sqj3GxQr12yIq6+7Me6+/+G48KIvxYmnnh5LNYB0cGBfuPdS3RnQMQq9MpbNpXoxGLb3kDMji8DA0V7Vhsnz5GPGJNsheT6VCvKgaMD3/CYcV30l2xd+SaWl2pQyCaetEEqVF1i4SgtcXPO2NvLzTtqCh+MdR5qKr9/JX2m04EjZ9d6CwZP60GZerROOXXRQH3I8jSDHlh7jq/QowGyJyOstc8IDraXwM63EmbzDT8ZH7zjamDLmzV/gbVYoXd7apWhwQZlFKaAPgj84AZfBgg+vMQgA6W/+5m9849Q3v/UNz0pm3uQ3Bgkuh+AiBXBA4cNDe9Kw3F7KG7wCvjUoUR7161RaZAd5UIKpw69ffSWuvfYaGfJzxPPj4uNHHxNHHXWkaNHfMJXI8PXieuAoA49RhNGCUggs+ghbX37w/e/7Q4IXffHzNoBQNvv25XatZUq72vIa3EgPntQHaZftlO2elM12hVa9pViRj73v8BppMe5In5MryJy8RcbplYYycF0TL/6d/FLl4KAJ8GzQ6zcDsFeoFW/4LXjIS/K4rsoDvZEHwMfw4awXjrSmMTxDcfJeTTOslNmUx9PGTk/xtOJJTJq2A5ssDyDUr5xp1PLlgEmZWW62W/EH6ZgggVfhO8Lpl1nvNKjw1bak5zfxhRPv5NuqTyjO6eRRYuq8V5aXExgYsJb51Md1T3nFpAH1Ug1dd4xmniKz5RywScOKf7qif8oY+BwHH9LuONqQdqp6dNVR/CPIxqNTcpmvVOuHb16TFEA4xToZFnwLZOSosfHVL385hmh8/uhBeyvXyti0bqX6r4wS0c6VUOjaNcw091Gf5wzUGoETjyps6tvTZIgsjYmTd4gB4v+V6kd8WgDFfYdJE2WUiAYyNliFgY+YtMKIWbpydTzy2JTYYaftPf70UL3XcvOX+KOXZBf9hYlT6ec+n4hRwsUpTzzxROwweVKMHT3KdAOm6S8aM0mCAQaVV6xYHS+99FrstedOMWLEMMGTwSJcoGfyJR9T7O/vYPFhXpqHcZqtZ2+/M82TsdwmB41ZYWWHB9uIOXvG1mt4A9r0FG3XrtsYw4eNVN0GxqOPPS56944jDzsouAFy4+Z1KmOdx7foOTB+cdVtcdmf/d/Ya/+P2jDsMkpgF9VVrJU8Jr5BrtL2xXc8wZu25nd3R1yXa/Vf3FbhcgWnHL+bTxzwt5UfHPndTFvv20r//o40v0m6bTvwgzZNPKFL9mEZn9Kn4MOvfu1r6pfr4x//8R9jhx136DJayEt6ZY4335wa/+t//W/97ohzzvl0HHDAfjJ6B1jfRfdCz806Zj3hOeQIYdUuuGb9CQM+76QBr6Z8qTQ8K1+XqzT4bnHkwVf5FbbVs/V/GSX+1Yqr38VDRT/i8byj8/td6Zr5Or7wxS9e5oPWEqzcC86B8uenPB8PPvRQ3HPPvbYEOYD86U9/Os4880x1ou09YHKrBTPvOAqG+AgxtmtBFBwHpRnkn3ryqbj++uvdeAjTo48+2lu9Dj/8cO/7ZraLw/IM8mynonH79WfGRjhZ+EyNG264Nu656y7PbH9MA/yc2bNi7z13i/PPO0eV4oDnGgkTVjS4SjK/RszMLasj7Hfl4CaDYhJAHQ2uR3Ay26+OBfHLcrQjjeOlHElw0nlhkqwrAw6DVQ6iwCq4GZ6NYC9a8IRBvbLippSnEdwQeF5bjaV3GqbLJ2TXBYWQLOCKwwBweQqkvrbAJdgZWMCXa4EZdDkEB8OnEoCgRBGCiXN7zKLFiz0DNFTKEAMNsPr1H6BBYIkVAzzbQ2hL6o7Bw0oMFwf06p10Ay4di5UyZuaWLF0Ur7zykjvc2LFjZOyMyhUqylYdkh5SgtTepWyUQkS9aJP8HkoO6igZbM0AX/bPc4MFZGALAAIdZXbtOrVPz76xas3GuPXOe+PeBx6No445Lk485XQNBmpjDXbqGuIT9hCn8Qj9/JV4lWseULnwL/jk7xxYkl60KR0qB2IsGeJok2q/TAPvZDtSz4JHfIUnzHzHVbzrqnITLmXlk/CmqzIYUAoGjrzQs9LzrHILbgkuYGA8EEt4KYy4Zvl21DvfHF7p8qyJ6ATsVpnM1qJQUQZyAQ9OhqVsXTDl3H/ssjz+0uUTBQBHG6OcebWx1V8NDrm1mrNSaZgAgwGhjAfuiH/2mWdkIMz2l+CLNvAavMRv+g15ceDm+rToxu8K6x5Pf8ptGjk7C++zOvPLX/7CuLGiceEFF6rc/WyQsBWDj2olnLxuFwUaWPQ5HMo4fY0nebgm+59+8APJxl6+aXDC9uPN/2x/YgKHQ5PFY3gFCyd4ILeJID+AzxNSEw+tPTGjetSgSV4cdcKTBpzwyJKkd7YbefgNjQ1b4U1fYbQtPKU3yy9opWbSu3AknTxymTjSgCBnQ+iXpEHeJZ+n8eZBTO1tOagnfRf+5QmOONoMvMwLztvuWzzpv3h+AxfXHffudcIVDOKKZhmecIuW5chHenzBKBxwhAGjYPI78UtfeVmF4Dd8SlvwpH6kZ+KIiRrkEGlsIJEH408wCw79hfbEmdat8hSVsla4E4+s8wqU3rnqmvE9ZV0rL+mMJ3RTespxnQWjBzyhdwH1WClZTZEqXb+3xKCBQ71Ne+obb8Suu+wkHl6htpcB0BqXOffF+MLYb/4WVFYTMY44L8HYxLesWCEZPmKkjRHOitB3hw8fpvLV7uuUVnyCwZvjFsZpr5g9Z5bq2eF08NkWyXsO2vfprXSiDfViKw0fkuwQfZlIYdYbvWjEiOHGhb7q/kX7iDaQBLpALw4to6fw7Ql2DbAdGBp4fFFa2iLlUbYHVw8DdIXkBeFMoMA7wKSpaC90BeRY8oXqprLBj/K4wnje/Pnm/XGjRsg4YRudZIDgcnMk34d56ZU3Ys+9948dd97DbQBf0GrA5i95Lvt79e2mJ757OK75tDdv/XauK28DFuU1HTHN8Gbapv9wZ0j5ug3XHV53Dw2qjyJTePLb7caHLN+bGX/8x//FV0//zu9+1x/8po2QT+5r8vx+4cWX4stfvlRjwGrx9ca477774+GHHvbHEtlqD0zKy/7P2c7cGqkgx+HLFW7dHWkyf8qYbblt5dtK7224KqfyNPMap3zLv274lWvi3oRn/pL3b8e24ztOPuXky1595VUZIPfEjTfe6O0OKALHHXtcfOMb34zDjzjCg7nPdchxOxZEQ0Fg0MPIYEsXhbDtqhiZPY/33/+Azxnwhe5zzjnHNyPtudeescuuu0iBzG9O8DVLlFMqB5LVmddKwLz66stxzbXX+GpMeP+P//MfxLmf+XSsk6C69+4744LzPxsjhw+Klcv5tgAzshLcysdtGBCC2fbO3hyQE05bqDrMxf8oTHlTjWfCTYyctarBmRUEBkKEIgLJuT1oZmdNwYvylbgnZSG+oBOueIwtnigsOYuaQkkEBFgKOOWvwZc4NxY0bDWYjQ4zWXtAw/FOfOKMkCSfBgmvNGz24UYbSYLJ2Q4EHGlJ16cPs75bbEQsWbpM4Ztj8g47uvNwowmzTHw9m20lbKPDeSBUI/QRjVHiWYVCEHIQFZqgbEEn8ixduiTem/mu3vvJ6Bxpg6SWoqk+bLh5I4baJuPGQIuj/h7whSO8AR18JqdFYwtADT4YJFk3VuHY8iWlSQbHmrUbY826zfH8i7+OW26/J4aPGh8Xf/lr0Z/D8YrnK+7QhdtgfBhNeNsoUTtBM8qjg/LNGBz0MLbGx03md7yQ0TMHjOIbYFCH5nvB5h3fdOSvJ+1ebd9UeqqNcTyBQRzP5JPsyISRr/JWWfVOmoorfHh3vH7zJE2l5TeO33U7XP0mf8JQPtEQV3n1n98LBh48UYIdnh2lCw4w8neGKZHT6cXhKB5Opz942YOrPEmMswbcVJyz/QoutMIIRhaMGT3alyGwUsI3acjHCgFbpuA9YNI/WOkjP8YF7YZxT1pglec3dMz69Yh+yicCGts7br8trrn6VzFp4sT46le+4os+YFn6Pn2NJ3kxOCiLPkG9qAsHWrl4gjDKZoKGyZh/+IfveVXk8xdeEHvtuadwW26ZRV+iv5EWeY1S5W8liR+RHeZleWavVSW3ITSFp/HUw+2nJwmKbuWBS/+k/5EfvIGJqyd0TwOx1cby0BNFx/UUnlUGBkUZGxhUTFwg96Eb8ktIWEH0igr0JUR5gcc7/RL4xT+MFZTNNlobH4JphUvRwCWs+LAcdUzfCpADt2aacs28lY/fVU/eCYPu0Kr6Jp532ofwpoOu5KPMKpf0boNWPHmrDYijzWhPJpUwpHlWemjDLYO+dUlpwZa0Auz6p1FBPSgLOmdfMw7IMPNei64kkCvY4A4OtAU4gEulqXpgELGlyCUDWujC4xs2qj9uFi/qzyVqTOrTu5/ie8Tjjz8aEyeOFwxW2bNtaUP4PrcgciHLavddR8K7pkUPye2BHq+Y+Bw3frwnPZlM4ztjHUwMil8G9mfbaKfxg3/5BgrX2q9Qn+Y7VD0wllQG6Rn3mezyaqAMOgwX10kFL1q42JMIGBrwYd0YCv8yZhRN+A4PNJs5c7b0n36+UEfEVxGcFeiZvKh0wPS4oacnc1U2F8xYuZVR4rZXHioMDehT5IenkU0YJOhbef3+yFi4aJG/PD9Mek+fPhz8FyzKNP4d8fb0WTFh0s6x974Hijck80FeDnilLEOjxK3tqEvxAI401e7dn3bN9w9wBeeDfKXzs/VeuHSPxzXf398ZUr42HHl/k/z0MeQcfQRa8aRv0CYY0v/7f/0fX2DyZ3/2Z3HaaZ8yH7MKiR7lCSe1I3Lvj//kT/ytvh/+8IfxzW9+K3bcccd44IH744UXptgomTRpknmB+oIXZfHu9hE/8cQV3pWm+Y4vuVFxzTzdw3GOa71vy1Wepit4BUcp/GyGlWuWCe224i08efJnl+uYPWvOZXwuf8jgoTIaTo6vfe3rXloav/0EDaQMzsxO8yVgOowAq5H4MikdhMbJGwV6eYCfPWdOvPHmm3Hrbbf5EDyC4FOnnRZf/epXbbww+zJQSgJChYELhFiCRHmnLswG8pGwp55+Ih56+MF4/vkpcdDBB6oRv+5tC8MlIB556MH427/66zjmqKPi+GM/LgOF23nYCy3lVZ2yBsEtm7ZIOA2QfKAxkjiQz9JTgmnzFg6ub/SedwY4z0Yw0ySB4QFQwgqcYEjyMSvBM4krRaWFM2EWKBY+UoxaTFWzdwwODMDE4RBqoAE+zudl9BZubrzMjyMeD53LVRMywHifqwYNBiRmRmkXVoaYAeZr1eDOF9j95ekWTENQGdl2a5yHb3Mw+GBs0AlR8rODSChY6WeAEf4CwZap9TLmttsORS5nv0vwrhS/zJo109+JoO4YJWPHjjaMpAN04kldGTTEU3rnN4KaJirGZSBCIbKiIdL37MXMF3RFWVqvbCh4ajeVwzWSS5etEoztYt7CpXHjzXdE787B8ft/+CcxYvR4f1SKm7istKkMr8CoTVCCmMXLjpy0ScU3W0StpSd0Sx4q2uHzGyu0advwaNOYpmx3xvcLx6WOLtiMAAD/9ElEQVRil0odYU2lBJ9KQZsuVvbURrzzBK0qo2AAn7xNV2lw5MXzmyfpK4zyccACRm4HyfzE4wo3HOe+bCxCM+rmUPILXuFCnWh3ymnggWu/ZngZWfymjEWLF/lpupBfcMsxs0u3ypn9xIuBgPykpx/w5LIMJgqefvrp2G233YIPGnpWVu1GPbkNB/lUAxBx5EMB5IkvnI1jC75q561h06e9E48++mjcdMMNMXnypPjKVy6NXXbeWX0IY0E83MqLoWHZYXj0YdqaAS5lYW6ZWeurSd+dMSNuuummeGvq1PjMpz8dH/vYUZ5BJi0rJCg0yA76GYoZeemzKKXIBLeV6IUxaP5s1aF4BFrRH+EnFMDiM8LxpCvjgkGVrZ4MuOQFNuGkQd7xXjTJOgGDNm/RTXjk9xdof2SgaEhhCk/lveR2yhuYCRg8gc17lstkULtvwJtMHlGE+Re4gmHe47c8+cqny2eG5bP6S+HPb8LJ31VWKwweKVqRNmVB0q1oRlpozrO7A0a1QZVbePK78vBb/3X1ddLBz+SlfL4DxvZDDFLkeK2SQEdkJ3gMGjjIRj2wsgxIThtkeXRWnkxm+bdoU7hRHq7a03Lb+LbrBkxWS0AZXR9+ot2VSqD0rrctUoi5up3D1yNHjIqnnnxCiv4g+QEaQ9fbQIU3TFOetCf5VA7GOHoGW8DZ7sR2LPCbOWt2DBjINdY9/R0zvnPDViykdW/xKkIBvYXVhSHDRgjudjF33jxPTvTRONLJComqK/TdhzwBKN9HcoDvX1Ee5XPpzvBhQ21cCzU/MRSoJ8SDHzFmeC5cON8GDOdWGO/ZNscHmemv8DgTATYYVTtoSRvQThzsHzp0qOHRBPQB+jljJ/RFBvnL76o3xgh5Bw0aEtPeecf8vsOk7ZWGLW4rQtwreklmiebvTJ8dfToHxWFHflztIFlOY8qlUUJbq0TR3t6/hFkrvOkqjGfzvcu9T57u/v3cttL4N3+NcPBsPpvpP9iRrhvs3zhvpoffS8bRJjjGCz578b3vfU8GxYT4z//5DzyphG6CftSvHx+S3aB27Ovr3q+86krvOPrSly42T+y1154xafLEuPHG6317JB+Mhrfdp+Qpk2fpjc16J/7ZdvAe/ZP3elY6XKZpy5dybTh69//bdt3z1NPvXU8Hd4U7TK6Zt3DAdYXrUWG4ytvxv/73/7ns1FM/FR//+MdliGzvQGZk6FAoAHRAOhWDj6DBKvotq701gLN/m2XVe++9X4Pozb5RC+Kz1YsbubAIITYOOAhWsGEw9Yzf+nUSPms0CE+Px594THDu8TXDOyjf+eefH6cIxkAJoNdf/XX88Pvfjyt+/vMYqMb/1Ckny+joHatWLhXD5AwbZxkQ0AP688XjdRoUs9EYOBjssv4QREJBdUNZR/jYkGC0VP140HHZ68rNOhhKhNWsB0LXM/l65swfQqYOiKYlzaDIOwxVAoyymS2sxqnGIE3zN/TFeYAUY/q9xaCpELfSCSlu40CxwvldbcZsCatP4MFs7KDBfHQKpTnPKcDjeeuDBK/K4hsjrHoJsPNg4VM2wpDzCnTGHOQwRFP5Iz30cFuKnNV5Zs2e5YPJXE24vXiJ61l97bBgskSPYuPBQoIcvuRJPZh18BK6+AnjxAaWcAUnygQfDCUcbUElIENuPZLv0Vst2jPmLVoWN9x8Z8xfvDx+TwbJ8NHjYqMKWktdldH464lxMliDB7yS/NFsD9oAXkfRaAltvTvc6bINanCGZjVwZ9u3FQ5cE3Y56OXBwXTLgbgGCytWSg7fMDsHvyHcDEFpiYdfbfAaJ2AYrOFV2by77YQb77jCM9OksQsPm6dbaQhz5eUoo7nNx4qDHPCBQZ4sM5+4pFnSC88MvRVP5InSGA4res6nuqre/EH1hJlP4IDXcinglO+ZYIVjUPIEB8KBu0wDOzwEn6GcW7bA6yCgunBGbuKECT4bhzK3x+57eKBnpYHVkFohYTsMT/jEW1Hk6CvgSrrcnpJ0QRbQzxfOnxc333xTPPjQg7H77rvGxV+6KHbeeSfFkwb6pfGNggWtyUO9ildoDwy2/MAg21h6x6KFi+JH//xDH5L/6qWXxqEfOdhKDgfmMcSZSab9wB98gZ19cYvzgyv1TzolD9K/rOCqfH5Dd8tAhQODdqfvdedjaEFZGZaDJXzEb+BRl2oPwnlSD/JhIOYheoxujCWMm05fwcphdIxB2pv0yBO26UAj4AHfvCJPf6808Ap9Aw+uuOI9vnmBIz8OfOp9a5d8Aa7+1cLdNJCvPgJctw/lKU0TJ8JISxrywuPUhTrDH7UVtfgcVzDxxBVswpt41m/6OigaP5WVq0i9pKAviR//+Cdx1dW/imenvBD3aOy9/4EH47HHHo8nnngynnv2uXjnnem+kISPEHZ05DYmVgJY2bDMkIzjC+HqZg7n3Wf39K4ELpO/lFOJN/T3WGEcxTuqq88AkhYaofqqKdyHNd7muIKMZnzubaPg6aefEn/28Q10y5cv9Uc/GY8pC/jeYi3YaySb2ZUBrRkXwIfJLm6oAz47MagbdRw2hG1TGjNaBi1ywIYO/Kd+pREr3pn2boySUcStXxglsYVJRbWh2g7Zoc4gOlG2niqTPjRn9uwY7TOteSYOfqf/0e5wjlciBR++WLo0ry3uPyCvyReKXXIOmUTbiRjyacAyxpF/xozZMWz4MPcTJmjZ0sYZMT7ISF9g/BRSwXXClMmHJbkAZv78hVZ4Bw+S3FCTccMlbcwZzOjRK96a9p76Q8849sRT9FQ7U7r7Pn2l1b7y5jt5nhWGM/+1+LTpnL75VBre388Dw+kaYdtyzTiPgfzp2Sy/Oy6494PXdlvHf2jybg7ZB78hv3gHB37Dq1dccXk89dST8d3f+93Ya+89LY/hPXiZtiM9PMPnLR7W+MD3+vbcc0+3P4Yn393jSAMfmv7Up06zoVPyIGVu0j99W050r3PJkaIPNK90iW9b5uArDjq/ryOulb/LVfqufAkbEhfM7q7Cqux6Jx+6ReY3gC4YHX/0J39yma+rVaUohMHNBBFRGQjh4RpcGRyY3aDzLJNgZNvX1ddcH3feda8G9gFx4oknxYUXfj522mlnd1AXKATqGycceCY/Ro234Gzi6r25cfedd8RVsiTJc8aZZ8XpZ5wVxxz9cQmZ3vHs08/Gqy+9Ei89/0Lcd/fdsVE4nXX6abHTDhMtYFjt6CtlV6hpMJBgkwBG0UQgIAxoaGbZsWBhBHDqlFCk8twClSsgXXQxDYDJ1A/7VAGspokeEtipEDITQ8NLgEFjxQsL1w9Y+OxUgqc/BBZluVGsaCXztH3OlPHO4AZwD0b6S+UlGQpDCGGZAwupcsYFpMvAQNHAMDOTCn8EH2Uzi8aWrQEDMNbWx+xZc6XIrJcwHO4rgtkXjIDMoUF1Q4CqTA82+q0frgflrVmjwVa/MVJoH2oJTWbNmu1Bg4sJOEPCNi6EPXlS2DN403moZz7hMRQRBgaMqxwssz5UjcHU9ZRi21/8tZqvy0vZ4Q56rjrdtElxPTpj1ToJ7U0dced9D8ULv34zLv3W78S4yTvEepWxAYUbPlHtuAJXhLTwXqcywB1pbWMRRndzt2qs+lOvaju3W3V8eQWrrVPBxJGunvVOHujmPHIFy0otbQRutGW3eAa9glv8QxguVwJIqzi3EfTPWWsGiBYo58F38Q/1acEy9+iJcMW4Bo55zryOy/pxBSz5SAteeNoo4aXi6m1BwoGy3e+Uh/aGjNAbnvW5AcXTrtQbAxpDwbgo3VZlKGN66J1nymyQ6I/yVDP/hh4ofgLoAQCaUvmqFx7FmEEBowBDGfly7TXXSiEaG0NkrHNmg1VAlCSuwQY3Zn7hzZ7i3V7ydRCePgQOTNb0k7xhrzgfQLzjjtvj0ccejcOPODwuueRLMWECEztCS2V6+lgMRhurdlbG00CvdoDGeYaDbZcbVQarvTffeGM8/eST8YULL4ijjjzMW06AITKJHivVB1dZNtNm0BJYnkQQrelz0BElKOllskBmMw393H1dgcibVLKkUItPkB/mO5WFkpTtQv7kh2onnjhoTr14pgGQq1ZsyWSMwMNTTOzQRk6g9OBJ30e6sJWS82nMHhJedKEMfleZlFOGCAo6eKL48uSbRFm/brykQMA5j/DjmeEQRF7t3NUXkb0KIy90SwMgFXCnl3O76clkXK6UVx/rMN1JD18y8ZLhWZ8q02HqP65Ni8ehe9ETx5jilQy9k4aJsfoIX95MKBnva3N7y/jdLT5y6OGx7377++bDoUOHq5ztpOyvklHybkx5/qW47/4H4/kXX47HHn8q3pg6Tf1gaPQbODjWq7qdkqnrZEz1UxtwRfp6KbzwPLVlcovdAvCdVwr0pM9Sj/WqH9uE+JhtbX8CYVGzNTZJ7ooO9FrGZOqHDqGkxn/Kc8/HvvsfGEs1VsUWtlBDG7YVd4q2G2PIkKEep6AjhiurBmng9jYcruDmdszZczSOrdvklU8uuOE2yDwkv1pE3Bh9+sqQED/26d03pk2dGSOGjRRGGDipf9D34UPoCt/SJzAu3e7Cc8aMmV79QLbRb+tbXmwzQ26imNJ+bBHl0h/yDhYu1BE5aB4RLaEPMhAawmvoW0yIYgROnz7Xuxn4XgnGDzTkAgv0FSZSCWMSDdkKPRkTaWeMzuHDh6rufQU7+z8TG6tXYwz3jJWr18c04X/8SadGb4VvVKMyphqOygUvHLiCGE98V38jvBXf9N3DugC9j6u+836O7KlHpe8Oblv5m+V39x/uGoU1fGXN8tph2aehP2M9/c+pzA8333JzvPH6a/EHf/CfLPMsi0RbxhzgWI6o3e+66y5/T+28887z1e9MInFuiXaYPv1df9rg48d83BO5lmsqg885rFq1wu/IUIiEvEfvNAagaGqBp5FKOdbyhIFzyRbCwGkrWskTXq7g4IruPBMO8DKeMPA0TDdeugzP8nFNeNt6p7+l3tGSyS3X8cWLL7qMQpkhJzGrEnpxB0OhZ7aWcGa1OTfw9ttvxc033RQ3aeB8WUbJIYd8NM4665w4/bTTRHBuHZBgESzy01EYTNiSkMpRD1n489zIb8tCxBi5/rprY97cuXHW2ed4CWv33fdUuo6447Y74vv/+P1447XXLYA+ccwxsWjhfBkla+L8cz/jjyat0QCdg0B7pYJ9fnhw5jdx+WEtfkMsRCZESAJAnja5CKRB6bQQTAIFuugdeJ41lncj6Y9BnBkXtmAUUZXM8aTnWY1EPHlztqV104XwgXFJm3lzgCMNiqLDu+DCSISJyShfsISAlT6821CDJbROIS4hKPw8E9SbQ+6pYK32bVq9Lfj54jmzSR3yKCpFCNdPvxlUMSDAl7woldxUoprFWhknKK0Yse+8/Y4/NjV23LiYOHGi8aFc8gthMx64Zn0oITtFDsh656m0DBCulxFJDwzurCcfs8Dgw+y1b3qRUbRuc6+Yt2hlPDXlxXj48afjM5/7fBx6xFEyVgRH9eilgQy4kA0g7tiuW7YjigZtged3tUe2WRqM5EveAWS2a6XF0K22r7CCzbOUIXy2YeY3LVp04DV/t12VUeHAMQ+1YOPYQoaBhRINn0Oj4k94nDz46h+84wq2+0QDLxxl8J7xzbKyjjzx1Ad4mbdlcOKFC3yd6Vr0Es7UFTwQxAXbTdyCV7Cbjt/mJfEdSg4DOXk9iQJfAldpVITrSxXgeXAiL/hRb9LQH/g6PTzEpRtHHXmkSpDSpL6LcUM4+8ltHAs3DBHqwjcMOA+C0omyyDXH9LG5s2fHPffcHU8++UScdPIJcfrpp+fHzIQDconVX/OaftdAg1FUPIFsTZbqYXnFQMXX2m+9+eZ49OGH4uwzz4yzzjjDRgotgExCIQMu5QMTWqC0QtekaR6+p7442siDqvLVSiO/6Xec04I2yDYcdAZJBgobNOozxS9C3TQtXzwO1WkD5BX0IYx+Ap45aCF7mLigjDRGkBkoefAIjjzAx/HMftfmQd6r/4BPGUDApqwySMCbtPrnJ/xBOmjTzF+/nbBVHo62TWMg/3CZLlcP4W3eXQY8rLSmUQt2+cQX3IBQciRxw5G3fjtMRRVdcS693vWsscATNcIBxXjY8BE+U7HX3vt4vJw0cXLstONOcfBBB/ss6LHy7FbYb7/9JI8nyXjZxfJ/xrvvxeOPPxGPPfZEvPHmVG+3hg+4Ap5t2cz6Y6Tw8Vx/zVz1LvkgZD0GIKf9pektafTTjtTXSfRH/4O/oBUKtC+9EBz4hHS06YMPPiScdxRv9IpeHeuVFmNchoH6HEoXSj+rhYbv9hb/Cq9afWKVk61po0eNiaVLV5qGfAaAtDl+bNHY1lMGwkDj3NGjt/rrYiuC/RXe0cGkK7JVbSz8qJ+vXRZv4oBBa7EawzYxtpzTbuDPxSzAz9Vt8QDto7qtWrPKhgnnQ2jW4vteiqOj1xZNO9EIA6JDhuWSpUtsdLCFS+Aka5apHOjFZCIfWuynfNv5A8V8g2T77Scqb/946aVXYvx4Jlc4a7Raeei3+VHhjp59YsHi5TFr7oI49Yyzo1dnv9jsFavkcSqXOk2i89u4rjqU+zfAaLqGTvsbu3+Fw7/TvR88wukD5Uoe4ZBld9xxh/sQxx5G+3MHltSOz/7NM+InP/lpLFiwUEbJ+eZd+Bodhs8v8IHqRx99LE488QSfLVmlMYAG4sInJs+R28g5cLF8chm4Ns5N2eN0whOPa9at3utpHDPAv7uecls1i4LR0Wis+nPxhDfzUFm5bZXZdM2w0jutSxOsuI4vXPz5y3JPZ3ZmDAY6HwJw1cqV3q+8Th2bTvDTn/1cDXFXjB07Ls4//4L47Lnnxk4SeGPGjBYRchk+zxuwXMvWijyPQacFJjfgzJ49J37+81/EnWpQ3FmnnxkXXXRxa3ZknRpvkeJVzu13+Jau3/nOd+IjhxwsemyOKy7/RZx26slx+GGH+iOOdFwfvBbODNRZVhoCMJMHVdWtBkvS4UpxsZWGUCKM/0zUFD7tdwm6Vlymy7wWvvJpkCRT4LriW77w4El50Ihw0ns2isaWSybeWjHOMGCmcppP4jKPy1R4KRiewVNZKDzAcCcS1tw2xaDNdiXJLgtZPAo/36jgXECVaSWyxdSE5WoHygnhqcDbUFA9qBNXRa/SIDZU7cf2P1ZIakkX/Iw3uYEN3lSI30rjGW7hDo6UZd8qO8sXHKVFoFs40G5Ko0h11s2xYs36WLZmczzx3Etxwy23xafOPDuOO/nU2I5ZKeGoQjyo0n4+1Ejd9M4sF1cBs9rCjAeDHrhgRDMzlbRIIYSHD9LjUphn2+Q+b97bjnq3FSnyE039oZuVDD2hZdZZ7wBs5S1HnspLeJaRSgoKBvlRnjNN8k6WIZgacPltPpYrXHBVpmmr9PTztjClHP0PnwluCgrFUV/FtlBp/U7erPZSJmLt3Df0u4KIr1jCaxYaXgMIeBQNeceXQ2ixSgFvowChBKKgYPTCWe7DSgfOKNYJN1f9SIvxCt8x6wqPcqbk+edfCLZq7bnnHt4OhgJBOYStkRwx7aQkoYiw2sr2rt6KR56Bcj/xyQvPPy8Zdnscf8Kxcc45Z8fI4cNsVDB7miutKLHZn8GJs2vgW7OxKILgxCz4woULVUbf+Ju/+et44P774+STTopPn3OWsrfqKjmBgoKMw7svuM41aKaCSNvyBH+3iVzyQQ5Y4EF/hoeIdxsZDvTJbyqBE/RIIyNlqScPoHMLLuUQTt8BRzxh9NM6wE9Zhi1PfcmLQZIzxrRx9m9c4pCpgYUzfvLFtzgbHuDTiiMPsqPkDRBwhkVaeb1kHGlbYXj4tupRsJyPHI10xPEkjveKd3oxA+/Ix5SRVQ+eLfwUn78znDrgW5Xuisfx7r92kNOimOTEAzOx0J3D4HzpngtHZKSKN4pHWEXjnbYYNmxo7LHH7rHjjpN9/egxxxwdhx56iFfzUH5feH5KPPH4o3H3PXf5G1XIshEjRsbIkaN8FgWepM60H5ONjD2MH8gEwsAfGQNuOYkmL5r4ljSqqH5oPiBO78gaDqvfffc9VsrGjxslObxCBknqGDjSc5aDnRh1JS6ecPoxcGk36Nkp5XzZ8pVS2JfGmFEjxFvif4xeDPgt6yN3SNBWvWPBPK7OXivlnw8K5wqhjRjBRF5wFgMjioZBFuBZ+adurJZkPWmHVt9WO0GbvP2MMXizb+zKidg8K+v+yzjDxGar/YEPPZBVIof6Pt/eWhqjRg63bMlr9nt5chgFlgkR6swkycCBgxXXN7iW/623p0mW7RIjhmN4rTIubI8GZq/efWPxspXx7qx58akzzok+fQcGX9d3X4HnVBdPvBZKH+BI38Y9XfM37d09/rdx/5ac71desy+V+01w26o+rfdmGLyHnCh5QRxy9umnn4k33ngzDjvscK9UwtOgUGMqhuf8+QviBz/4gdp3tA+48524FXyawH2jV/ziF7+Id955Jy699NKW/Ozr5zLxtMfHhrMC33IlJ+FDyw158IIPusspXPPZpFP3+HLtcHm3sX9u5brnwVXZ23Ldy2rmL5x4dnzhogsvY3CA8FSQhChodAauB2Y/3LXXXhevvPpqHHTQwfGFL14UJ5x4UowePVYDOGdLJHRkHLDNIhWdHMjrzAWNuHbN6njllZclAJ+I6667zrPpJ2ng5bpMvr68QA039a2349Vfv2aFgZmaP/6jP/HXjtnywN3f9917d7w7fVp8/oLzVdZKKwgYJdzpjXChkaiDD20KJzxbgxhccdwSxZYHhCcDowdEGk1/KKvQJwdeKXAaYBBCvDObQxzEYkBsNij0qq98Myg1B1DoWN55IbbKBkeYuxzCzDAbcCsfjkHJv8XEMLqVWcEgzAOcyqUzeM9+qx09wyS4MD1Ck06CEodgY6UDpRZYlGglX7Bgpiwzy63yGRCyszm1ByMGR9qY60o5FMz975MmT3K5KE2FAzSpuifcVh39Wy6bwGXhhYGDRTG3RSotVf/tbCBTB0VY+G7p2RmzF62MH/3sith1z73iM+ddEENHjI5VazTIsd0GGNSLctVGFsat7TQ99Z/3MItGKMmUzGDO13mZfc62pj2r3SkQXFo1AV6rbrQn/l93yDQScMSlMYDSDK2zLcExqQHU9PxORQt4OUg6jdJiYNL+/LYiZNpkn62Vp3RJt8Iry98aT2gP/qRrOtO7VXa+Z3y2YzrevdLXxZcN7/TttLzSDtAZJZytQd76oLAquYlDs8zk/1QMWcUohVyBrj9wQYt00BPe40k8eVjpgP8tB5SO9h4+bHhceeWVMUqyZ/CQQeZVywTRMBU9vhWQxh9uyeJF5gFQYsvXKy+/HP/yox/FQQfuH5///Odi1Ijhln+0nC9PkGxCDuUkSJ7zYKY48UjFHTxNIuHI77vuvCOeeeaZOFMy75STT7Jiv2L5Mvc3borjm0OcJalBMemTRiptCjzCeGbfT/oWvUxrxRMHTHylg3eAgxJko6IvZ7/yVi/o5ZVn1Qt6Fv/QFlzZWluzoCErQWyzof3J7619rWZF+Sv+S59ykLbDtR5ZN3Bt4Ju4pywgD3wEvpaJiqM/VP141numT5nYDqu+2O4HFU798LiCVb9J34RjL5rwBEfS8Z70TB4kT8EpX+USjqt4nlU+f8YemMIf+NXncbzjKcdlVr9Xf7TyrPGQd4qAZxh/CYM3WUXfaacdpUh9NI477liNxdt7EmvO3HnxxJNPxQMPPhTLV6z01f9shYLOXGCCMZK7IMQ761mRyC1NKO30jVzloO9nXRyuWtCHWJnnO1I1mcI1qlM0zu+2644yIthCrX4pfsDRVxjTGN/RLZDFwAIPy0v9QZc82K/6rdvgcWjihHHuW1I/FA/vpnE2ZAhX+vaU4r86Fi5YoHqxTYqVPc5XMtarP6g+jI+Mazb8FEZZHEAGBlurMGLypkj6V64g8VFEH/Q3TuHvEoEb/cBbezF6VKc0AlIWm4/1jmHJJOGy5auC8zMjZZSgoyBDJFldLm2VE4ziJ/khQ4d53Fsto4RVrzFjRkqWDVD7chNmyr8NG6WLqNRZcxfGjJlz46xPnxe9+w7IlZItya8gSzm8fphz+sazXNfv9wECPrju+bq7D47d2gHrg+BtK+5Dy2/FN9M136vPNicd+M14QvtxjoudHHvsvqcNDutaatsB/dVuag9WBW+84aa45JJLYp999jVPIWcxXlm1/Lu/+1vp1QfKKPmy+Co/vkvbDxrEB0TZIpplps8xOXXTNo3LVbr3c8048uLbsLfO1wXbwfleYc1ym+/dYVVc/W7GdXdN2B0XfuFzl5EQZZKZMr66fuedd8avfnVNPPfcFN8JfvrpZ8T5538u9t5nnxg+fIT3kiIQICxbo7imEuHPdXjM1kA0OiYzgG+9+Wb89Kc/jRckhPbfb/84+uhj4jOf/kyMkGIwc+asmD1rVtxw443xmBqIsygnnHBSnH32OTFMHZCBmMF9tZ4/+dEPfeBzn733lODbrA7bmcKWmQtJIgZCV7hNIzssT/BhewQDMcINhkoBJwGvPOT1CgH5xRgIkRQkuYcfoDXwpK93nrmlgEGYNLgm8ctYcZxwI5y8hJdB4rT5r/0bpyfpECF2DIKtgQ54hmEBmgofs8LsNfYgYKU8lQcGEpQLlpZROsDSShyw1G64xLHqmXgCl/fslDVD0McHEOfMmetZ3MmTJ8eIESNkLLCNKIU55fJOvlKKDE9eL9lEzXrT8ZUvZ8LS0HLHk2ewIj2CGYGMWcHBvb4DB8f8JSviZ1fdEB2dA+Ib3/luDBg8LNZvQqhjJLe2VdFGtKXeaWv/VnuxLQb8gY0H38K1lA/oW6tP1S7wuXmFttDv3BbTah85l9lyxLd/K73+oDG0JBh04IHkA34jAFOhoW1QPCqMZ70DA0MRX7cVuQQBLBybZfNewhU8CM+2ZiDLtPhKSznp2rBw5CuY0Au6lFHiNMCtMnnKu/2UFgisFvQX/9GnEpcuzt4Kdjl+wxtW9FBKWrxKKsL5nTTN/mUYjk9YhPVV/yc/HyRkVYQETIS8OXWqBoXH4iMfOcQ0IG1OYCRGrPjR9siYAf37ml9Q6lYuXx4/+uE/Bdv2LrzgczFyxDDJp+XiXRSnnrFWxgkGCMo6csGrMKJP4QguKHBLluRMGEbQM08/Fd///j/GKSedFKd96lQPTBg5yBbKYZDKyYCUMcUHpov6Na7q0HzSJrRRxSP7yAPteacv074oYnygMvlNvKJ4eAP5nkYJW1HgVSY2slw7kYpJIZRB5D1loETmpFQe8qQMJoeQ4zi3nfAv+dtiLTtezfvysAL9AllQ/IfLdk+jE0eZKXOSh+0dg0v+9luLt7ZO1+yf6QhPmEk/6N4M78qLV/vpxfQGDnShztAXX3DKE0Ya3nHk48yDjYxWGHCAXcTB2CMszzoho2jPdh+G/q6n0tOW7FCwgaIwZGh+NwM5zGUL4iUp+4zRTNAxdvJxz7333icOP/yI2Gff/fzRwnvvuz9ef2Oqt6SgQPlqeMka2g184ENKoK3pU9Sn+LDoBI60CzizwoJCzIQK2+0GDxnqw72TZEj07SP6CTfXRwo1eNNvUNTBF0c57NVnGxg0SXorrfBZK4Ni9pyFMXrUUOEgmS2F0Lc0buEcK8YyBjZnsTYo3fwYJ6Okbz/Gf/GXImgPy0HR12fdVA/wZgxlGxk6DB83zAks6gV+OdmQfAdPJF/Qp7lkZgQ6ktrARmBr5ptySGejp2X4qFiNzXkDF99DoT3IQzmMWdCRW03Jx02orOSw/ZozRXxIco89dosB/cRP6D8tXNgSFtv1jHkLlsTiZavi9LM/G701PkJakc0wW6xlmtNOH+TMi3KZtu3q99ah6ZppK//7uQ+O/e0d5TX9b+K6pwP/ZljJUMKrXxM/btz28eADj8QLL7zoFcYddthRcpDxrY/avNO7gi677L+771xwwedjwoQJggGc1KVYQSHdn//5n8n45PMLfBC30/IfucPkXeLSrhf54X94tnAiPPtc/saXI25brtI04+u9mZ+xtJK8H+wmrPLNtJWu4pquexy+44yzz7gMIcPBqdtuu8375NhGddJJeT0wX1wfMXKkZxKEnpieb1kwSOaWF8aHvp0I4h6xnJk9DeQMJK+99msZNlf7WssRw4fH17/2tTjowAO9hYK9mq+++ut45JFH4pZbbomJkybFf/kv/9UGC0ozh7XZ04rywsw1e7RvvP66OOXkE2Mwt1uow27csE4NKkVYAzf1KsPD2zzUYFQO4QwTMUCasUQkz7K1BgaWmTMcpQnBrv8FB6HIE4egt/EBzK0aCMbIFRoEPjSkEQy3xbg4loyhh+OUGbxgKsplkG+7f92A6RCwKHu8psKR10CudjvxG2UqFQzVS2WnUSJlWpnYs8rqAsvmdBgEF4N9CrAcUACdjN5mdsfTuHI5+KHQ9Irly1a4fVgq5nsMKHtKrI7HwCGlS+moG1vTUBqpY7ZFwgMuTpRQuWxNYCBKZYSB2W0AM0NzaKY8DNrMAPG13Q7q2bsz5i1aHL+48tqYOmN2fOu7fxATJu7g75CsXpsz4xx+pN25FWWTaMGWmmxjlaUy4F1w5TYT09c0SSUAPBmwaLtqs8K/2pbWAT9m2qiH3wUjn2WIZt1dn0pPGnjJMA0FYth5pQMP/Fa5xPl3i5fxwLExpMGINJRjnhXNiGcAdBpGY7ksC7gtvpSCQLEAh75wthLpH+Uq3uUm3vzVbxzprVjpCaw0Stp1Y/XE5eGJB77CMQihbR2gtmAGYJImy5IvV7/hE8NUHivHypSGIryWypzpVK71WrDAlXTJb0lj0jP7+cijjzj5GClf7O9lIABHeJ32h6bIIVZrufoXRQ459Pprr8bnzj/PkyQbN0jmrFvjWV3OvtEWbN3AYYywyoAMKdrndr88pzBwwADJwVfjn/7pB7HnHnt4XzEsQXVQZPjeD/Rvtjt9izaij4MrznRq0YD64pLGbNlc7b4JzfhNOI536AqcnAxIQ4w2ZDKIrSh8IJdvO2T/S8OId/pNtQcfoIOm4JmTCTKIqq1l1FAeZcAnyJHEoVUf4cEzcU9vRV8OONTV+BIvT7qUH8mbiCrzYqtOuEzT+mFHKW1+wpGm+IZyKgwPLDzviWubv1ym0nc9qY/+PIbIURfw4Zk4OtgOGIRnXMJiTIXXqo70E8Lx5Tye6bflkuSvjcRWHyrcmkZI9g3O87EdtY8VHN6pQuKQY57bUuGMYYyxKLNjxo6LEzTu77v/AfHclOfjpptvEZ16erIQeYkBzQwweRn/aUcumYEXEha0pIw0buGVHE/YZt3p8Yhf9L3nn39euK2M8WNGqN5S8hXBuIxBT9tgiPCEnpRFDRkrfDZFfMu4AuiNm7bE/PnzPUnJlic4UWip/JwAYKtTisFeviV0xIgh0jH6uN7+VpmMmtwJIF6Cr8VfjK/QnN0ic+Ysk3wYbl5nnMegs8HRoqO30FJf4Yr+sUw6EB+Epi70YVXOsgFHXj4SzYQhIpjtZ8JWyut89bMhwr+/4PaIQYMGeDIVGoIXuxs6O7kiuGe8/vqb8eJLryhdr9h55x01BKDv5Kqn6aQ0GCBzZZRwrgSjpGeffnkDl8LphwAVZD1SVv82rsmbdtvIDszyH+Y+LAXlvR+cD4r7bVwTRrN+FU5Y9qGUCdAaOT5q1GgZ9RMkw1+z7vzQQw/7Nlo+pHjNNdfEX/7lX3oVj5toz9d4Qb+hjwKDvsuHFjlHjbHC5Qw5eQCzZjzf4cHoz3pKRgg1+hPlZ7/CJQ3KF/71u+kqDtd8754O1xXvqHba7u6DyivXjOPZLLvpKk3HpB0nX3brrbf6usxdd93VqxSf+cxnvNSEEELMIDwRNHhO2yPsGHD89fX1a9Rh2eKT+1oREPffd1888MADvuHm/PPOi1NPPdU3VLz99rR49tln/VFFvhaPMnDuuefGWWedbaWAGXgUbRwzOlwX3E9lPT/l2Xj4wQfi48cc5d8omAgGb8dSJ7aRosakqggyhDadGgOHG20gAgMmxE3lOrdOQAJu1WJWF8GOTwMmFTxo1GWUmBJKqzRsUUMhNAA9SG8BpQzAxhfx8bzjEQjEFYN3DcCtRvJAo/IQvM6vMAYh4mFKhDzhCE0EKXVmwM/ZnZYCKKRg2hWrckmX3wMGDpLAG+RBbaProk4mWCiWhRv5wY0njjAcMzseGEUn9kLSvhhAfOyHFRIbI6266z8ry5xRQREEv8S9raDSPiYadVY4t74o0uEseVMqHsXGA52SYVQxoyR1J3r06ozFMoxuvPX2eOnVN+JLX/1G7LPfgbFqzVpfm9hHgyT1YKB9+aUX45mnnoqpb77hWzLefP2NmDbtbRvFCxYu8sxWH/FI8m7OmoEr9YGGlA/ehDV9tWumacVvx2DIQEwb8psqpnBBEKUwgoeoruihfDzz/EfyWnnTp+XrN2mKR4FFOIoKOLTztXiIgUd5aLNqT6hqPPXXVSf4r6Xk8Tvzpud3wmi1Lalaabr4hHCh2UzPowwSwgilBHBl1jC3P4gO8IVjEy60Kud8AJIjbR5GFRzaQy8oJLSRjTvVlb5hoU0+YOpJ+dCB/BxwL4OdfHgmWjhceuNNNxo+/IyBjXJB2dR7QH8pAnpHziBzrrj8l/HQA/fHpV++JI44/DDFUQdWQzqcFv5VQsFn5TQVQxzPMurBB4OeGbHp06fHz376kxg0cGBccMHnhBPfYdhOcnCJ+RclxsZzi96mmxy/gef+obCu/idHOO9VtreSKH3lKTjF4/AhJONcAvSh/6Kc0R+hB3Dw1In0tCMwaC8UL7azEU7/gfYuS+mr/QsP2jvbJOUAcfAyzu2Kdx1oeweDVqs+2b427BRZvFLKcFcGuYLLEwmavxMX8lVe8oEruOOaceXIU7g2PY605kE9vZqjMOoNTXhP5aENs5kXR7nEFG44r5jilafSezeCYIJH1wqr8pCGMPJXW/K72pj4MrKR38i4Zh5cbeki70opQFwXvGLlam/NPuQjH7VSxKTirrvs6m/9IIOoH3BoOsZZyrMMEK7gjoHrrViuUotmKo9xilV7DBPGDwzel1983kYJqzsYT0wEgBo4rVjBR0IZQzapHny8Lsst/qMehKGAL1y00P1uzGiu/FWbcrOnPO2L8t7R0VvKXT8riEOHDpYBMEy4YfCCpNpIOJEOvFJG5BXd4D6H1ZVxo/Sbc1LQWnBN5+SL6CE8KEee3SbzF/Ah58HGA6OEc4vGSfIE/YhVRMZEWp9xDWOQy38wRAbJKMFYAqxprXgm1zBGOEuCwbFMY9/Ut+ZLV9shdthhkvQh+lfetGljX/D4UPDylWu9heuU087ySgljJ5K4aZSkc0P9Rg76Nx2/tw4RNJD/LdyHpaaM3xTmb1t205G36tcsEz7DwXN4+hSOPgX/TZwwKQ4++BDvQuFsyOOPP27dFz2DD0djjFxyycXWRRcuXOD+zOUq8Ds6EtdBE04/IoxykaX0abbupd6gAo1a4lgyi7Td61xhFV51KsfvZv26P5su0+X7B6UjrMKb8Jtpu/8mTT3rvVzHiNGjL2NV5ItfvCgOOOAAK690Zm5XWr58hTpQDqIoAgxcDJI8uSWgs7N3rFqxzLdicYPWgzIc2GuNMXLmmWfE8ccf7+097KPD6LniiitklDwXxxxzjPfYsWQ8YeJEIRVWKDloCto0CAO1D2Op/HdnvBPPPv1UHHnER2P0KA3cYg6WduuwFoICh8LDYUoqiSDDqEGIISytWAsuqy/UgUL5jeBDOKEc9hRcyrciJi6wouy0DBapWOqHy0wvQiukBgV+pyBMRiaMOJjMVjIKeMuBI8Kp0tIs5E38UjnGw/ipXHb4hhCYl7TCwkKN2U3nV6DrqncGE1ZIUNhGjx7jVRJu8fCH7ox4DoQM9KTnHbh4yjZuwp1ymdKh/ZdKgZ89e7ZnbWhTOkwOMpv9BDfycg0sHQ+jMI0Z1Vnw6dBlbLUq4AezTDaQjA9xDBLkIS6NEgT/dmpX2SWxVoPUlBdfjsuvvDpOP+ucOOYTx2pAzaueGSShNZC5F/yHP/iBDJLXfdPbNBnE06ZNi9defz2ef+HFeOrpZ+LxJ56Mp595Jl555VV/0JP6A8eHRzWYlCAqlzRre1DLg8c5AwL6JPdgJ57ht7iga9adulFPFE94i3ipBM5LnTN/KlWkSXoJBDQpeHqnPJ5siaGtaHdwN076jQNvYBT+TQXJxJWzsm882nVq1jnTtw0b2hI8CKM+FtCCm/kSpt/lceRn9YD8GCTwKjxCv0MRaPI5Hmf6gEMrDBhOBw5CB1gozTj4yyu4Cs/8LVj68wAt3mJlNvFOOuGARTxXYs+bNzfuvvsuD/5MxKyTDOLcy4AB/TxbS7Vo6YcfeiCuvurK+NiRR8Q5Z5/pFQIO1vaS3ECvp/2QOTXDy1ZK2inLKoMi6U+f57a6H3z/+7784yuXftlfm8f4ga7etqKkyIKauICvgUFez5TraSVW9aIdTGv54gPS8UT+4KBh0btoSj8FI/pu0Yf04MuKd8kD8FAC56VsMIKn+c15P7bMEEaZeNou8+W2FWATBjw8zmEqJ3HJfDYshVGXAdKqA3KyYFReHHl4x0ObaudMpjTkadHfcBQPHUkDXvhylR9P2srHbxxhlaeZz7SnD+gPZdxKn5wVzwa88rhqtypHL36vulDPKp/2IM5KufKWgQJcaER/tJyWIy/hhqG80B+lnjpDd5TuHKuov2Sd4MJryPeBg4ZYmWWIYlWaK3/pDzdef0PsvffescvOO3nFEEMm+YILKPJL1zjKU7H+jadccKOuzTGM39SHFcRHHnkoJk8c729ycPYL/udwOiuNnKdiVRWKua6CAa1dnuCaPqKFoMW8BQtitca8cWPGuk/yyQGaAUWQm6piC4ZG+IvarE5yfoPVBfo1I76NPZVDX1VRxpGLYFjdYQfJsGEyMtQHmHylT7Pt1/wl590GwgmeYNydM3eRys1vemGMoJOwhQ58s93U7npf7/4MDK5wXmFdii08PiOr8YD+xdX60Ay5CYdx1q1vvwHxyqtvx4QJY3zQvbM3t3StUT5kGxM2gtizTyxZtireeue9OO3MT9soqYPuXhV1G9Bm8Jyr8b4OXurummHiWLdnuXrn2Qx/P/dhKaqs7rAqnOcHlfNhOHTP/37lwYO0MXoBbUtbMjHMlddsB953333j1FNP8Udujz/+2LjwwgttjHB2a8NGJgXWmIfgH8rgHZisxnEhBSvawKdc4ulf8IzHSuOU+PCOJ13hWGG4Cq+4pqs05UhTsOp3uTa8dvi2YOIIr7hmGSkTtg0fRxxpCHd/br13XHHl1ZftMHlHpYC5GWjopgjDljB2QgZFtiixfK84deg+nb08ozfz3Rn+zD4GB0v+F130xTj3vHOtDCMM33rrbS9t/epXv4qdd945vvvd78ahhx5qwbZiZX4xnk7JkiYDHoJugxqbfZwbZVS89OIL8f1//J46+HZx1BGHS7np9C03HHJnAKdjoQBTQStJokkNHAysjHM0LLjnTGZrW4vSEYbQQMj1ailwKBUYICh0pGUWh9/ATuMnCQnT4H2YEzp1Iyz4MADgq2EQCMSXo/lgzMprBQaEHU59Uun3gKTENdDxTQUMAVvdekJLYJCfwQalmn28fAEXwVoztGzBAI73MXugaA+4KSCpctKR3519cp84y960LQYJlxSkBZ94Uz9o7dlrhdFhwQcak6YGVdePP727HP+pbOiuDt6kC8qy4ZNnO7UPwlx0WbV2XTz2xFPxzz/+aZz8qdPjrHM+nfRV2e7EgsWgiXL4yEMPx6yZ78XXv/bV+PrXvya+vChO/dSn4tjjjo99DzgwxozTYDh8hGnDLSsYzXy0k6VX9hHj+dBeOeoIbfDgircxoT8EDkY0NLDBIZ90YcCGDxgAqQadFJonP4C3vwEgmAx0bHFiIBZg8y5GMlRBeSA/yjJpedasLDgwScDMHrixrEwbQGZoSDxtnW2QdPa2E8qEd1T/wjXPx2RdiXMfaOGKK8MDmHjXSTAR0KQBjgB30Qdc6dOsIqAgEEY9c+UjeaFoikvogMiwxFl9EtoIJ/CiTswwwWPu78pFP+G3lSSlLxyAl/IrlXRg1pMzFMSztfSRhx/xR1+RTxgnfCEaPsrDqpv8gcR//N73YvSoEfH5Cz4Xo0eOsuLEd5b6cvuf+I104Aat6cPgRjtAV5QV6l91ZkWYrauc3TvllJNjrz33UD9OuuQ5ObZksk12nXAs2ZB57amjHPXwKnbrN67Z35yv9c6z6IqnDPISXpMHhNvoUFhNIFjek058QB2Ql/CjDSaFcSsZfAH98eTDVbnFG0pq+LRX4pO8VWkKR48/8uYIpeedeKcBjlyly/cc/KqcLKN8pq06Z74WXq08OOpOe8HzxMNnPKk3+eqJJ205jyMtR1uzKgUNnE6ecrqXqxfDaHrksd9VDvQHFvlwrnuL71NGo3jqXfUzncQzNmLklUl9W/hRdqs8xoeqa9UD+cF2JMrLcIwHgWbrj5QsvkPC6uLjjz0eDz34YJxw/PHi+RFub0QA8hXljPEHGlBOeeBTjmEKDvLB4xpx+isac7XxU08+Hv2lsI9l+6TlA2cBV9o4yRWnnDVGN7Exoz/GMByrlHyxfYNosmTpchlX672deN1a6QY9UeDZtsa2w03SF9gyuZ3PbnBWZdy4sYIAHhjX2W8Zg9jKm0on3wvp4X7LuQBWMXyuRDiBD30ATsz3mhCSbBM+M96dK8OhlydmGYd7k0f0oizaFjnNmMy3SThb03/A4Jg1e7bo1MO3fPHhxJUrV8TkSZO8I4K2Jw8rWUxCLlq0JKbJ2Bg6dGDsustOkrG5NRmeQYfarkNGUs/eMWfeopj+3hyNk2fGwCHD86yl6Gg+lLc+5PFJTr+LR7v793O0s33r97byEP9BMHAfHJt9G497P1jbCi9cPsx3d804yq00POFrwqrfun5qN8Zq1dYycdToETF+/Di1b+oDfB6DMb8uRAJcjqPQJutHW2QdU24RXv2IMbtkHWG4No7tuvMsfMGtKbMqvtI23bbCtnYfDAP5UeXgiS88+M179/Byzd9NGB0XX3LpZXpa4OFLccGjlKDooYyzrBg9UBRRRHrEyy+9EHfcfmtccfnlVuo++9nP2uBgPyWGxhuvv+Hrzq659lpvk/jqV78ap5x6qmflsAq5chAErGirfCrHTU7MCtBpFnHg/o474uorL495c2fHHrvuGicc90krbhyMAweEIwKCzuVZUwQef62KIpDTGOnwrAVMA0MQz3KsP3hjRQxBzqCQM9owD/C5oQmYKAxJg7YB0uWyvRyGpx7VEDAHgx31Ia5plGTdWaJlNrTROC1vxpIvVwfWEfbQF6bDIcwJT6G6yXsa2Xs7aNBgCTRgt9sToaRm1zPLL08+0074Icg9oLSYmssIuNaOrRxs72MgQvEFXwZvFELV3nBx3euPx5Ge+jpMsHmSBrzBn9ozgFEu6cSyrocqoddcpn/wkUfj2htuiiOOOjpOOPFkb/mbP2+OFd21GsieeeZpvzMg7LTjjrH//vvF0Ud/zFthvE9YjMZVwZN22DEOPOSQ+Ohhh8fhHz0sPvGJj/s2uIMPPtjt9fTTT8ejjz5qI+W5556LF154wcYK9aZ+1AV6lVHr8hWnCnm2i9UTZutQauE7eDMVZmaa2YffWr3TAMiAZaUBmikMniUcGsG3CDzgw0Ok8ZkMveMRehh10A9amseUhnbhCX60Df3Y/ARvt1lKaVp8CV6tvpG8moYHbcJvHC2MU5Ku8p23ydMqg12NNlRasFkhAR/zBbASjPMQ33T1m/+rXOrFlo9SbugTNtwVTZ9gG0h+FDVpS3twSBwHryZu7RVJK1Qy4lBuoMnIEay8dsR9990XY8eOjYMOPMDpkQXsUe8nmHfdcXs8+cRj8Tvf/lbsufvublPaFr9OSgTn28z/+ld1AO/sS6zO5mSLZzxV5rszZsQ///M/+9YVzskNHzY0VixfoXphEKqeQIOW/kMmK0L/gKl/FGLc4UH3If2mntSxaG26tfqw20nxRXO3Reu96ZFFKSPpv5SfZVJPwjCgqSQ0ND/QFrQzOCo/aXDNMnkm72Wfr/DEIeH5O0IK55285a2IUnXaO0s0DLwdsIVnlVvlQDvCwK0Jj3ieOMrLMhv5FJf52vDKVz4c8VWviuM3deLJ71Yp+X+rLMKIo16VB54mXxOOXoxP5XUe/UYu69W/8eDRlUdlQSd81iHpi5JNPuC7vJYvx6UL3FQoaFLyaQuMq/4x872Z8S8/+mcRYVMc+4ljYuzoUVaY2bIN/1MGfIBLxamNJ2XhCONwO/0UUpg+tIni6aeLFy+KR2Wc77brbpaJq1avUD9YojFBsk150BPIiGGB7E4aJKzeMtp7qV+tWb8xFkpRX750ra8F5iyJLDXzI/0Ouc91v+wUWL58pfUOjJfevaGd+qbGSAAyVmJg0Ge5sZK8tM2sWTMlBwZ6TEH+Vp2p60Y+vkw+pcXQQLdZtGi+682NlExUMXlB/0EWY6TQFt5qpXZatw665wF56sW2L1aumMThWmboBP043O6LDtT2U99+RwbKMuO41567S0dBP+Ea4TpT2svnRzBKlixfHZ884ZToP3BobFQY+XE51qDwtvngg1zxTPly0IC22FYcrvvvbbkPSwEMl9PNFezfpAzcb5oOt6204FC+HOmq3yKH2JaVZ5VSN8jxlzykaQ+826J7wW2mKzzace3yK45n97Dqf+UIr7gPc5W2vOV7673K+SBHuno281U4rmiGK1lajvCOb337u5exbYqBuZ86Q0YkEfPml/VethX5JRzWe7vDgw/eH1ddfWXMmjkzLvnSJfHVS7/qjzRxle/8efM9wF933fXRt1//+N3f/d0448wzvHduFUJGuFhRFzLMAqAQ06Ho1MxEsL/ynWnvxE9+/C/x0osvetCmo07Yfnzsv+/esV7vKEyp3CFQGDRZsqVz5qxhDngp/GxY6R0lzw1O3VoKF8oEZ1LYBgYj+VYNESXj81AdYc4nWOSxEmZiQykR36FtVw0B4VOIpoA04bs3hP6loN66YZquZi5toOhpwaO24okCwscP+Vo1QoubOgRdRuAwf6VXgPWbcnKQyjJasEipcglHqc2Z3FxKRmjy/tbbb2vgWBKTJ+8Q20+Y4I7HbBC36YAzgxlCFrzwwCccuDBX4UyYGx7a+tkqm7rLUw8OTNJO8Aj5OLTOB7ok9/XeKQG7In7ys5/HjjvvGl+8+OIYNWZszNSAgUBet35NrFq5In74w3+Kp596SsbtStfnwAMOiFUr8t3MLqWLD0Zu1Ps6AV65cqXbGsMOOjP4sIrHOadPfOITsdNOO3lViMGElZQnn3zSBssbb7zh7V7AhBfTOM4tDTlobfGMO2cC6orkakeMDBQF4yPeZFYwOz7NxCDO/mfOEbEitqbrPT9mt1E042rktQ5jsKf/MDDCR8DksCUDOmXCg/A9ige8rFL0nsYHaapMYIIL+fHFnygO/CYdrv1svcghNxTivrZZuDifcEXJQMHlY4NdX7E2rLay2nT87vKt3/qPN8fDp/AN9TbvKA5egv65UsoEQG4nIR6jCGOUgYE40kE/6gs/gBvtQGnjxo7zythdd90pObN97Kx2R6HYIFrOmDE9/uqv/k8cdMB+8dnPnGO4yCORy23HIXeMg6xTq7/JYUhRBwxrZjHBy8axyrzqqqu8beuM00+LUSNHelaXb0JRQdoFAzdxy21G5g+84CWvpNIMPWljyiYdZVieQBvFldFimsqbH+QrH7xBH8SBNTwAHOgF3Vi5oX8QRpuWwSIUUv7KK7FlYpadKwxAo73gS2Q95blNBMeXDgiA207lKEMrj0Hxfxs/+ZQdilca8CJNs06kBzaO9MjbCktaOMp5cJWP+HqW43fREAc83NblZTpclrV1PJ7fWVo7bTnimIgjvFl2lYVDxgLbcJWGp8eSFj2Mu5/0CeCnVzLBbclVYKuMlPVq+xasXDVvr7BhnLsePXrKY/SzArApHrj/Phnjd8ZFF31eyu9uKmdTbJRBwnjJ8i0KWMn3LI+JGuEonqu6UEeUe9o5t1WLV1UG1IGXkIn33nVP7LjDDjFgUH/J1CW+mIQywI26wIOsYBSNhYjr36dT/Me2ctWZw+yLF65QXxomOYcMTB3BuxhEH74Oz1ab9TICFixYJqNke8HZGMuW5tktT7IJJsYF5zcoV6W5Pu/OeNe4Dx40yPqJ20F19HYzyXf3ReEAfVnR4JsjyBJWY7y9VnjgkT00UK34QjtPpKotwI1tPENllLBSyk1cnFGgD5Juzdp1vgV19px5MW36u9LTBshQWePvz/BF/PyAMwfzV7r9enf28zdKZs5ZEMeffJqNEvV0FZ+8CG2NNP/rkW8f7KB9eRzt4ad8heGa77+J++1Sb+2649R0hd/74dMMb8Lpnr7glKv4TOtXpYE/4fmUWfBeOwx5Rj+Bf/Ww/FZwo5guWnZ74rYV1nTg0T2u+Xtbdfog10zrvIVvy3WHXb+rHH7X+/vFl+N3yVrey3V88eIvXcbsLkRiEMvtBis92zhk6GATmO1SzO7df//9cdNNN3hAPfQjH4kvfuELsftue3iWb9bsOf4y5c9+/vPgpogLP//5OPXUT0k57m+h1XW1nZTH5eqAfaUY0Cn5aCKdksZ8TYofZdxy880xXp36//M//kecePyx8fijj8TECeNjogwTBkSRxp2cwZxtDgymGCVsS0E5LAURZsgZWwYQZvQlFPSb9DWrSv9koGdmFC+ydQkSH6KHiN0IDTzCKQ+XjJiCs4heYXgUKIe1BhqEqpUN0SVBZHy5ZlkIRoSmZ8MVR3rPfAkOiir763mHhhSNgcJ3BhCqlFUHgSmzlAbg8IQhSIcwrXMUbNFCQL777ntWKDjzM5a9uiwPt2aJkv6pDIMfsKChCvPTSofKTqWDf4pvlNuFj/BnNgxhT5shgKkLs0O9ZIgoUfTpq8Fq1er45eVXxKKly+JLl34lBg8dah4aNYqD9tzBn3uN2X7DEjeGw6uvvBLz5syNHSZPNuy1Uh49EIjHWfZHsEOwPopjcKE+DBjQgUFFSPpWjAMPOiiOOOII35Kx5157eSCdO29evPZaflOHsyps8+IjktxT38/L89x6s8Z9iD6F5526Mih7L7/KJg2KBXxMXg4+c26HA5nA5AwMYRzMJ4xLBliV5IwWbQVPsOXSg6XawfylOvIbY4D70qkjv2kDK6Gmv4JJp7qjINCe4EMf4Um/gR4MirQXjkcpbFaKWuHuA/oHn/PE+OEiDFYh2SaC0eK2F9xylbdc8kTDVzjeZbXLo5x2urz1DZzA1/1M5SBX6qOorCbR18owgGbkAQ7t0k+yCkNuBylGL774olfb2Doxcvhw0W27+L9/81fevvWf//A/eYtnbsUDdk7alHEH3yVdUqHBKBFCxpNwysIg5SrUm268Mc4797Pep48htVlx0IsZaBxyCSMAvIFNfyoHv1gJpP7y0LXZHuWyHdOoSTjCmDaSq3bE58oM6durC2nASaFTeniZyR8bJeKXkqcolb0kT2hz2rh8U9YA2/2qUR5xOHDBF57psk75muWAXG03JBVhCSPTtX8nTNIBg7CKK/gV3uVbfFU4tPO15Jfg1TvPgkE9eFZ8xpgUXY733HmQuNmRVr6Zzm0LntBNcHFVD9JTFk9kF7RF5ro9BRcaF22gc/f6lyM9jjD6vHFQOsqz7BAMJoAYk1mVgEcv/8Uv4mIZJGedcVr00xi7YvlS9W3S5FkpZAXyEuSBiSyn1vSHKgsP3py1wRhF3qEQw9/wEeeuXn75VX8Iefz24xRGPvpWi/YQRngx3gGraGHH9i3xqWLUpzfF7JmLYtyYkeJX+DmNH2hEX+QbKdBt0OAhMWP6nBg2fKjTiXjqkxjf8CirhHwgMicS3H/lkLnQeZjGHPQG6EwdU+HEOE8Zt0m/uVCGLVRzZDzkFjHBUD3QK1LnYJU7J5VY/WZrcg+VS1ssXbLYhghpBw8eJHmQZzIhwcBBg22YTJs23XU98KCD/UX+oUMGxdDBXLChklQUk8Jq1ejbf1C88+7sWLpiTRx34qnRb+AQ00nUNc7IaOpuHqOA39BBm3KZ1zXsCu/+/E3cb57ygx1lNn0z7INcM757+qpjuWZ8vad3kJzS844BgpyUt9RSWI1h8HHlI4oyyhtC6+l4uS5Z0HIV3nTd45u/KQ+3rXzdXTNNvfNowivXPW35beHafJZcKF+u8hPW49kXXtjCgIkrAjCYcNUuexsh65QpU+K666711qCzzjozTj75JN+cRSdYuGCJlbObZUgw2HNz1ymnnGJByNYKZno51MnSJgWyT5NtWggo0jAzwdmFN994I6684vLgWuHjjzs2LrnoIvWbjbFw7pz4w9//bnz10i/FrjtNjk0cYlOj41eu4EM0/T1gAo9ZFWZoLXiFNzOZKF8MqhJzqhsCJRVrPk7D0ioz2ZAGhYFtWrzn/m5u1ZHCz+CsDpwGBTAQRhA+iQ+zQbcaFKgjwhM68hvBgiD275YCbyGOYCA8gdDyLfjtRvWStWDw0UCEK0u2lMfAQTm9hD8KPAorhgVX1Hm2Svk4vIiCDzi8Zy6hiyoITBz0T+GL4E/c2Hc7depbxvGAAw70FZB1CItZfBQx6o6ABT+MITMSXtXwgK0yqv54Kglbum6qo9jPZeHYSoPCSL3ISH5Q2iDhC25bBJcPa/6PP/+LuPiSS+NgGcMDJKQ5UM/gyGoXijrL1h09+whGLwnwDTJsb/OHi3bddbc497zzY5fddpOBPDB6iteWrlgpgrBXVzTSgFVXuMJD9AXqCh7QBJzxhIMzuOLoC/Pmzff3d55X/1guXsS44KAit7tMnLS9ByZow/ZFBi/y9+zo7RktjJo333xTtM1D+hiArNxQDrQFh5plJh/hpq3e2QZE+zALyeweCjWXD2y//fZeNaBeHL4D19pyBjxgUFaVh3HUGqfcToR3Ga4qd6tZbsHA8140ob/R/qmMSoFS+6G4YvBDUw/WKrNc1QWOgyl4h4d42jtcTunKSUyp56aDb62cSdiDB/wtQWBDA8UGY9rtp3KJ5x06qVcJEFdtDvLEMnR2fZRus/isVlT/6QffjwcfuD+GDRkSn/3M2bH7brvEH0j2/MHv/36cftqpavMFljXMGnO1J3XgHA68Cy2zv4ouKo5tIziUEHDgNqE16kd/9Ed/FKNGjohvf+tbqRBKHmGYILfAF4OAMuBtwt1GEEb4Gx51UxvhoCc8Cr2qr3Vvpwqrdxx8AU656kLfz0sLyINBSUkYSsSxlQQFMuHQsXMVBX6ibaz8QVQ50kMTAADLExX6XWXjM03G4yiXsMIZhxwkrflF+TG4/d5Kx9PxolVedpL8WjI4SwCNHMuqH5cjPQas+VNx5SuuO771LNom7ZK/GBeMSwu+by4zjowLrM62VhtNj2wTVinIA6LQEWfYhY/5IGESLmDme6hBn4cH4H2eXDJAHugIPpRR7Ytj/OGdOOBZMVYa8lCnPIcgI1gKOavT/+cv/zruu/f+OP+8c+Oz55wdnb3FO5v5xskqNYwM/N7IJY2VxifrXDe8cb1ubj1lfE7eolzTS+2wQv2OsyR8O8jlR8+4+67746qrrlR/Oz0GDewtGCs0ri9m5i16Cy+MhXVrmERInvH2GOHDSs16yZ/o2RnLlq2NB+97OvbfZy/JP9o1JxzyvKKMISn01G/w4OFxz10Px+677xZjxw2JtWuWRadwM85blK8nFz1ozJZMYDyBVqyK0xY777Sj4OZHmNEPMNCEjmUdsh3uGTpshM+3PPHE07HPPnt4kmHE0CF0JtE++ynt4bMi0LxPPw1XfX3j2Wu/fjUmTZqgPBxs7+trk22UqA8NGz4yFi5aGvfd/2AccNBHYszY8XH7HXfFbrvsEPvsMTF6dXAIm7Ok60JNIJIMjIcenxKbOvrHH/7pX8TQURNi/RYmIGnLLT7ngm5Fv4dP2z3jgx3tiYOPij9Ftn/lSFdpP8yp+/5WjjLfz22rzA9Kj2vm4b3S1/OD6kEar4rwp/fMk/IIXm3nZWyDJinfcJW+5E47f7rKW/203LbwsSyRIw5fsHgHj3IVXuVU2nov13xXDf3/+7mt0gpWd1zqvVwzHEf6Ciua9Xj6+WcEi0OM/U0ABnYGEwbud6a9LaFxd7w1dWocdNBB8bnPfU6Kz3gvUTJby73M9z/wsDvyxz/xiTj77LN9TeyiRQvVybMwKsSTFRJm2kGCWW6EKLPKa9esj3vvvS+eeuIJX8t5yZcujr332jMWzZ9no+Lu22+Lm66/Nv7bf/3jGMyNOBKOnX16BQfe86zHBnXKnHGnHszOWnFQuetRyFSXNLLUAUVgzwaLkRh8GWSJJy0zq4SjUWCQ6IfhWKnSu4AnA/LuOunBm9qLcqFdEbgGGsIRLC5B780OSLot8ixBO9gDcXuAA16uiPDV2rwJin2x/Mbw4DeCHgHHk6+JDho42PiQr1ZISFuKnwdL6tvC3bNtEmZcw8xAhnL/+utviDZ9Y8899vI2MPC3MiKXKyX5UTXCyEd5EAP46YGrumWtsu4gjYMGCqeO3hqi39AKXiGGQVaZZXShfOpV+M6R4v+jH/9YPLMq/vS/XSYjJZkXg4wZNw5GYgzPm78oBgwcosGEGWsNyJKWGMs33XSz8N4Ynzr99NhPRtawkaNjiAaPxcuW+0wKfa4Eg2kqz4BGvUthYlsX4RjTxFF/BtraHsAAPHPme3HttdfEjHffUZ4t3obAQWXqhxGBcbB0yTLRudOrg4QxmLEsj9GCEcFMGQM85eV2Og5spvEOjrQffQ/PKgorOmtXrzVetJ1n7pUOg3uPPffwylFuVertVR++OcF2NHCHZvQLDE0aiXLMo1I04Zsqk7aywgTvCB/SFI9WCzMTCkz2Z9f5AzgGupDWKxhyLS5IpoBPgEc7t+L5P3FoOWXQT0UwcKpPUK5/Jq/pv9ikwZ52Ale26nEhg/GTt3EnvGivdeJdDhT3Vr+nbSmH7Rx9pIiwqsS2idmzZ8Vlf/qnel8V48eOtuIxZtTI+K//5Y9lNPT0byZCkAFs/bCy5T7F1iZuNhLfWj70CG4TtFIq3OFTKnP1VVfFLbfcbINkEh/SUn9npZftJuYn1YH+kcpC0oK2M80VTp2rj+DcBsQpH3xZbQWskkHUtRzxwCAO2oAX5VAu+Wm3+tieuKBLjtIeNkTUtrxDW2BYoUFkqp7gAaz0LVlgNDPOb60nYTjyUzblgjdPcCwPDOdHLoq2/zod/S/7Lr+BRRnwG0/yIad4J77pmC22UdrKV/GUWekNq1UW4bzjs+5SuMV3WU7iS62gPXyWdVN7YJS04Oo/l9FVHkGCRxzGvCjmdgAecHl3WaoDs/fZL/MMBEaJ6Y/sVFzJK/Ar+QTcCqsyizd4ByaeD+727tM3fvKTn8YNN94cHz300Pgfl/23WLNKY/baVRpfMZ4wXgVLPMG2UgwrbwETHZFZ5l/hi2EipHIclSccHMCX7d+s4lM++PbtN1C6wsr475ddFkcddUiMHzdCNF0eq1cuRX02TdasWhsb1qFAJ/9bYMvo8IdFBbfvQHZa9Ih77nw4Jo7fXjKUW6/y8gZo73MnjFPK27//kHjysRekZ0yMCROHx4L5s2KgDCS3ozgeowSc11GHHqz49vU1r8DafbddYTLJ2NWSG/Xl9U0xdMhA39TVQ+3Cd0cYu5566qmYOHGCbxXjTBpyAyOAFVna1OOuZOamLeKt7Xr7g5UvvjBF8non5WF3CjdvjTWdkCdcPjB9xsx4c+q0OOmUT3lsfPyJp2L40IGx316TQyLE8NimBuq9+g6Ku+5/PAaN2N5GSd9BI2PtJvGvxkb6EfoS/ea3NUqaznyPV5PwrDAc7VT+w9yHGSUFs1x3mM347nH8dj/bhvsg3Jr1oe98kIOnldLvma9dd/K6HEe36UE68MI3y+ruSF/4V14c75W+0vC7cG3GNfMR3iynCafpmnlYnKACzTBc5WvSZ1vwm8+K4ze++btoZf/Ikw9tQQlixrYGJg73ciPNcilu++y9d5wuhQ5jY+GChRqUV8YTTzzp22NWq5OdcebZceRRH7PC45UVAUXhX6WBHWeBpMEBpYd9oIsWL7LhQ7qXXno5nnz8aQ+8p512mm+hGS5FeNHCBe7MXOn7d3/9V9FXCsGnzz4jOiUdufGmj4QNHZ1ZcgZQDIs8FCfjSkKPGQqBbxklVBp5wuwewkADi36Tj0Erz4xIOUaJFwS+a6IIw/QMoQQvv3PgQbC3GwlfDVFMRlgpcPxmMKiZL8rA1eApYtsoMYKUIY8jDrqxJY34dXqnXTAgmIlFkChTrBV9lkpJmjR5sgYGtsNJSOu5nQQqAsoKjGuVLvFVGXryDsyeoj0DE9clsnVomBT2XXbe1XA4N8EAhwLjLU6qO+8IM3gFBRflq2B3Ob2m4tj67QEqaUMQtMxVDoQiiaNFB5biRadeffydFQ71XXv99TJoV8WlX/lqTJw8yUogM3VsB6AABolFS5ZYUHf2HRCrV61TPLMLoq0MAHjrvvvuj/vufyAOO+KIOOGkU2KoDIFhI0fZ0OnVs9N0xjEIQJOmksKAhGJPm2JYeP+xyiVth+jMfuf1ovVgDU7wBgbJxk3r1ReWy3BfKgMjjQDObbGqkB/C6utBhDNX4MhAaAVaMGl3HOWBB89yvOPBEbxoE3idGfjklw1eaXzrrbfihRee95YwDBa2ILCCQntx1oWVFYyU8RPG+1YZFIWqE2yJp92LD817wpffxbuFB6t3KHf8riu16R+0Oe+kyTCH0mRYK/VLj4qVE1xgVwjcAm3gC8VYsWFAtxGrd281UjirFUNVrxnTZ/imP66AxugaP3587LLLLjFGAzz5maUdIgOQ9Bg4G9ZLIZZiAD+yKsptgnwY8Z23345rrr4y+Cjs3/3t38Q+kksM4qzOLl600G0M7U0T6if8enb0kkKQFwuAI30RpZT6c5nB3Llz4m/+6q98mcLpp31Khs8af8MA5QrlH+OQPsGNZazeQv9q7+JF6EafhkLUH09cl1Ks37RhKaSmZeuJa77TL9iCRZmEmdeEK7Ib2YjiAm/BZzQXEzWpyKeS7/Ml9Nd19JXMT9smr8CztFfKS8o1H5CA8Ba+eGhn3hHexAMH2YKrPMgs/U9W/84w6iEaSIHDAYt8hFOK0yleD8cRXh7HKhXGNOXhE5c27ErH74orfMAV5y04+q3ETgN/mq7qy/ABE0Kc+bMxDUyFNmH7EpkW7Lz8grZnJ0DiAe1R+MsoIZvbX0/ygY9pIxSKboSBQ+GIAw5lEoerpxV9KcX9ZBz8/d9/L+688y6v5DHm85HizVK4Nm/iMg4+Ikv5UmjFH8s1znslsNV2nggUz3k3gft90oyD4MQhM7Pewlm8Rf9FrnR2DhAWnfFPP/yhcFwhY2hfjb+Sm0uZbFlpw7h3B98lAyJyWeMOk5C9KVf0oc6YL1v6xGMPPxcDNGZNnMgtWW4Sl7VacnezCMTkRJ/eA+LZp1/1tcB77jXJKzLrWd2mz0gO9+nkTG0PGTEy8CTXmWiYMSMvONl7zz2plfDmbIp0pdazb7/evkmLj/qyHQs4fBiSLfGTZJiw8tFHePi2MNGs2gjabZbsWS+P0fHkE8/E7rvvGMOHDREPrPFOFCapMKxee/3NeG7KS3HY4UfGyNFjY5T8vfc9EEsXz49TTzzKKyX0QVZKNm3piP6DR8Stdz0UoyfsEt/9o/8e2/UZFKs3yEDs3ddGCXIaeUbfTHny4a54tuncpmb/5OlmGvi3/Ac5keUDXfdyu8PrHv9+7sPwwBWsJszqK7htlcWKnWIM39FOkvUmbztPls9vvOWF+3BXVFfepqv874c//Y++T7pK0y6zna/CmvDwzbTltgpzA227fXFVx4qr8HqW7Gy+F03Jk2NFpq/wjm9+66uXMeuHQEEpvfKKK+LRRx71ysh3vv2d2HuffczI3BDx/PMvxo9/8lPvAz3ooIPjP/3+H8R+BxwgYChs61qHgjEOXA0/S+hTIAIXBYZVmHvvuTduv+32OFjl/MWf/1nstOMOFmDr2EKjAZ0O88Sjj8Z999wVJ594QowdM0qdL2fvECplMFBfhHgqcyxvt86UaMABC+IQ0jYy9O7ZHOHB909EFXvPqBEvXysjHiTdHhAcBsqZBQjL72oIBtVmQ1BPPGIUEmAEIYiggcPkgIFDwQYFBjMSZ/5U9hwuQZPxOSCxbauURGByk8hYKV7MnqEgUW/P1gp+7T024yuOsigHD6zEk1mvtT6zwEw7N3YxYw+jMKAyIOIoi2Vq6Jjl50e9CAfnJg1w1KZrNkjCnXok3VrxevEAo7BefBSqgy/Os7VGSrnw5xzJG2++FT/56c81AK6MCy68MPbbf3/hulqDIcrgdsYNxbCPBknVKBYsWpTlSMAjzE1vocTS/Jgxo2OcFNNbb7s1Xn/9dX+Ph8PfeIxl8EQRA0dgUH/qk+2bvMXAjoNuWRfF6S+FOgPCaoVBs06XDb3AsWs2VX5AvwEadIZpcOxjXusn4wSjDuOyaIbCnHydvASNyQtODI7AzlUOtjakEcWNXL61Tu8jRoyKAw88MD7+8U/EWWedFYcffrgV8x133NGGDysJbBvj3M1jjz4Wb0+bFrNmzrIBSj/fuH6jv9XB90WYFPDKB7iAH/WX5xwOxv9AlWkFSOWqOl19hSe0QYH1/mVHJS299Yon0La03uXLJZhWWodnGmjMn99pJ+FndlJari9lAuXKK66M6669jiAbgXxj4IknnoiHHn44HnvscdN3xx12VD/hfBQyBrqmIcaqAbz18WOOid123VWG7L2x6y47xwknHBdDpHTArxxGR1bg4AH21OeefkJSCc22QtnNQaePymKr11WSq+wbP/vss6zsK1L1I1capKqI2neN68c7/Yu2xgETX/vkKTB5tZR+wVEcPIEMKEFf+UlLGuLhERxP6oyxUW0LT9rw4IdwoP1oV3gAYvN0uYJLEtNPiphTq91pr+RLVo8Sb08CtcosOWoekSM8cWMih3SpzFbfbeIKLuYZua34w+na4UmnnBiiT+MqLZ6ySQ486k+bUR7lpqMxW3CUMOOEj97BkTb3lep6Ao82QbbqR+LpNsjzRa6/fvOsMnjHEe9VD+cTzZ0uDau8eEIyWHnKOE3cyQn/60V9B15wffQ0LpSvtMUDVWfkBeUSThoc8ZTLpMIdt98ZN95wg4yCj3jblor3NmnO69XWI9oehRzcwAtUGMuBh1JveC0ckKs86a9puGV9HSZ8k68YazfH0GEjPZHy3LNPWQfYtEmKu/ohOgByjTGbFRPGddphw0a2WomOGpzNf4xzGj+WLs6tm6PHDFeptFeOoaxi8g0T5HfvXp3qw3mebPhIxgjkWxqEGCDmF+OVPAETs9UWWcJFPYwDyAG4jb6CntDZt48nFJgIZGxl9Z2VbIx9DqwzDuBITlsAg+3YahlPxGHMsHo+fcZ0b7/mbBoTivAQbcNVxq9I3+rs189fAAd3zqQgX2a+927st8/uonF+/Je6cnB+/cYt8fpbM2KHnfeMQz76sdikcZUw+A3Z6faANiDGjw9w4NzdFV/VO674mmfFN9Nty31wydt2HwQPV3iUg+c+EIdWHPm6592W657G9XUZJZ8SXsGtPk+2KgNPOPwMfmQhvf94tny5et9WHPK2fhvWb+i6w9m2kwxUf2/ijS9XMCqc9+rnBTtlebuc7mm25Ts+e+7Zl02dOjXuuvOueODBB/19kfPOOy+OOOyIWK4OybV1Tz/zbFz9q1/FK6++Kmv9CM9aHyOlR5AloFCCcxBlWZcRDgHOTAKSCwMAAYOCj8KzZNGSuPmGm+KFKS/EGaedHhd94QJ/pZ0Bn8GOvcwoQ9dcdXXceP11cdwnPh577bZLDBrQL9asXiGYLFWv9cDAzD3CoZQ4C0Z5HJ3UDQ9MCRLnU2ceKDgoVShSm4Qj1wuzx5LflM3KiY0PhSfctIaZoUHZRyBSLgocQjEdRM/GQdAjpHEYOIQBzwJbjAtO5RDuMDSMRToGSAoEKluOPNuqcGBb6RDeCB6UU8KGDRvumXeSCDqpLKxQFFCMWAEARa+4SMCRCri91VbgvmTpMu/zXbJkSfDRTLbPsUKCqy0nHvDVeHlLC7M8yVSlWFDm1kzJbCodRYMizABuwt0HAoUTgxT1RRHbIEHZo/eA6N1vcPTsM0C+vwyUPvH8iy/HP/3oR7HjzjvHd77zHRle4wQmB19myLytROX76kgNmFAImOtkGLP6wuCJAoFjtpZvLbAisL+MkenvvONVwPFjxvrWLSGpeIyz1X6qJm5rlATa2p1Sf7Q5AxttCg3AgQ99MWvesxeKCQodig7bGGS4iRarRVu+4fPYI4/EU48/Hq//+texXAPWOhkwwwYPVJ/RgMTMtGgNn/lrvmxPsDXM4AHx0vuAtfDJNAoz/YWZ2hFeZCCF9oSyXaH6Jdd77rDDTrHnnntpUDssTpCB/4ljP+kD/Lvssmts3rAl3n5zWjz5+JPx1BNPxTNPPxNT33jDW6Hy42WUsdn9hn6EMTJowACvVqKgQ2X6em/Rg1l++iN/DMrQF56GLzAWGRTB0at93t9M32rMVAtW8lC2XfYnY8Cv9OYziRn9B2lM7w2bYoYMkL/9v38XX//aN+KLX7goTjvtjDj+hBNizNhx3i7HdaAPPviwFJ+dHcbHYVEKUNs7pPAw8wvOzFAuWDBfxs21cdhHD40jjzjCcsB8pf6I0QgmdbC9JgmS/5PfURj52GjvXnk+41nR9Ibrro8zTz89dpg00XRiK0eeu0FRac9kU38UJHDBddHCfEG9xRnCgRAUNYwI6JrKTyo9KWNSwTetaBO90GdRMAmDvzjPskVl9xGv870I5CIGCRS3vFIqnp79Jrw18Lqeerot3b7EGaicCGB+zTNfbnvhYeVZSaqO8JT7Eu+qOzTGEYfsNl31Tv3IBw5WFOVK4aZ/0s+rDyDTjGMLpv5TWBqKacimPIYeni2WwxClyWxcKJz+Tl+ulV5kgicsgCWPvGYGfqPgcvsddfNEFjDAlT5ImDxpuaHQcXqnHOimCKVlokjKoviK3/BTTQSRFvqBK7TgN0ovANIQRMbmmZEuqiuceNdDvsJqHHS8nI1GcEQ+mGab443XX1f/WBqfPvvMmDxpgrdscY5E0lU56JuswuSFEYYCHUwv5B3baPMSCcognHePxYpH3jOW1BhHO5MOw4Q0lM/B7vvvv9d0Hj9unPpFZ6yXITCof3+1k2rI+Lthrc+1COvoP1DyhwsqRFv6AN8hobvwvY9x40d5TOglA6RfvwHiYeEgvYNLGYYPGxUrlq31VvJBQzjUv0Yyqq+eGCxpsFMc9aG+XCLCRCDfNOICGa+wSg5vkP4BL9F3e3eyhTPHO9/cpb/lXEQiGTxh+wmmFUYhfZy2ogza0Dwu2Eg9bpecPWuh4PSN+QuWxLoNGDsDlGez9KSXRa8e8bGjjlIf15i+kVUnjNfN8fbbbwdfmx8wsH+sWbfGq3JbhEOffoPikSeejzM/fUHssMtesVYyHmOFPy7r6EE7SUSw0g+fJ2eAar7Rf+rZPWybTkmILW/Z0fLN8O4eB9zy5arM38aRBxjQtwmvCbfCm/FN14zrDmdbjjKdTn9NlM1HXfkVII/8SfmbHqJVOYwX1QhVZsEoOLhmW1Qc/QdX6SptuQprxpfHeWyA6fnnIMqQ573rN3IHedGWv/RnYHZvq4Jbjt/bwq3CLY9asqLiO8aNHXXZtddd54Hwm9/4Rnz00I8GW0rYMsOhZ249YkvETjvvEt/5nd+NAw88yGgigH3gWoJktZQsFCgUBJA3snquWJbXpiKYmD1gW8k/fO8fvQ0M5eGUk0+Ozt55LoD0gwYM9CzuT3/8k7jphhti+3Fj49KLL4oB/fjYE7N6DLgIWYgjLAQbYeKZF8rUb8r3TIqeeBRFuh315ZmHvJS/K00KfdND+XPwzMHQA57CbIQoLWUWMXMQawtfXBfT+P9sSH7wBEdWbyo/T1KXQoaQ4h26ItgRXPpH61mJS+Gf+3MRcgxeQ4cNk3HGsjHwEgcKBLYbWJ481V442ovZJT7GlPej5/kavi/DCkM58nkmtVVvXMKtZ9ayVeWkienQjuMALDRC4QNvaGUlUoMhhhIrJOu3SCEaNCz69ZfQV1k/+8Uv4qc/+5mvmL5Ibd+7k60I0ARaQSMGa7Wb/mhnfHaQ1jKmaMXvSs9AUl9d50N5e+y2e7zx2utx/333xZ577BljxGO+xU3lABOlpNqD+him+UJtr85L/3VdW3VEaVm9ZpXDyZ/fHknF8Pbbb4trpdyyjWqReJ7D8Q/K8P/1q6+Y1lxFK6JYgTEslZ2DdT7hQXiUkigu+Ut42EPpDENZsmvRv37yzLbIfgE9oM2QoUNE34mixR5x6EcOi6M/dkyceOJJccjBB7nMt6a+GVOmPBdPPflkTH1zqs9bjB41snXvfqdxwvDiyTYktj6RD+WM4jDKaSNWT2k7yqRdoKWVZhkoGKiJl/if9mzUw/8LUKsajsu6b+0oCwULBeKZZ571OZtvSIZNmDAx+EAhfDZRhvaOO+4Uxxzz8Xjm2WeN0/77HyCe7yveUNsKSPItinjECPUpztJde/XV8c2vfz1GjRzuejGhUe2Ko37Uh7pa0RJ6ecYoRBOueRbPgqN+/+pXVxv2ySed4FlfzsRZSVEYHpjVZwBAXWkr8KLPEGeeV3hXOr3Dg6x0ggeuFELo7T7gvywDuDyteLdEBRQeLAOzk5l/BTqtvGUfv5Wh+BxIyLwsnz6e8g+etwKPJ73ypRFEuWmQUHYpKPBB8mLKvTbM7FfUi74Hb7ku8jjSFHyceQK4+m05oLZu8gkgW2CdpqtsKazGyemS55Lvsl3BHQcc0iX+ci5bXvyMjFCA01Ar10e+XbZClSblst7B2chgSCVsHP/nCkmWSZtZURUstoyCN5NvXHkLLzNhxISPqqs0jKtSjHu26wbAJo1wfCzQhqP+fAuW+53yY5DglY+V1aOOPCLGjx8r3l0lHkVO8+0vrrxu81fVwejrP+qR4yDylrEy0xBmuiqfv8PU4mH/VtvyNCSFYdjxDZC3334rZrzzTl4PzGSR5MKyJUtkIPEZAfoZtKRYVkdUnurBO/2opwy0Pn0GxKxZs2Ps+DG0qnBIw2v1qlWCwYpIT8Hoo/7Pd00WxfCRA63gs60KWZarO2kkbZF8gpysVHBwHT0Iw4l2Z2XF28CFC2NKL+kltDV1pw2QR5SJYcKtlaWroIdAB/gaGpj/lWfQkCE+UzJnzqIYqHGQicJp0+b49sXXXpuuvBttkPABxxUrlvobJeDSf+DgePbZ50SvCeKVPDNnPQHdbdX6mLdwRXzmvC96wm+jjBqaJvt4jh09MUhEUFiPOJx5FSK3XPP9N3WVpzus93P/ljK6u+pP5bYFs3tY5SG8e/5y3eO29V5weZZvOtLx13Yph9OTPmWEZZR/t2Fs69n05Zrx9Wym6f6+lWOAauBX0Tzb7+284Akfl4zpDrvecdSddDybsrTgVFx31zFs5NDLvva1r8dnP3turFyR50Cmz5gRd9x5R1ylgXnokKHx5S9/Oc444wwZLszGpdLHEiQKB9cHg4aVeQYjxdNZUQQ5Y8LsMt8eufvue/z9khNOOD4uuuhiCx9u5Vq9ekXuv1fn5wvH//Iv/yKlYJqNjUOlJB115OGxdPECdSiUTG4BydufwIUBnsEO5ZkK0tEZzIk34YQYAoSZSSQ5v60wSVAgHEgHDWsgsoJEuDp3k5CEUz+IaaVRjAR8K4+NBmoqDsBloAafFEApDIBXDcFAlisYubKDK+Fu4a0XBDDpqgyUKqXyoIUhyYAH5CxXDS18cPxOxY8yaZMcWIDHVi1ujsJAAE8+jIinLuDaZK6qD67CCxfKS9ySBhkPdqIp78LMy+YoPYJtGkgYgheH2LfTQDBy1Ljo279/LF22NL73vb+PO+643dfvfulLF9tYwiAEJm3VxdQunoEj2wSDTVj50Dez2Z5JVD1x8Ai8yNZAzh0NHjTYW5k41PzwI4/IIBoY48aPN7xUpnK2mQEplercCgHPw2fwD3yPMUK9mZ1iK5AVD2FBWurGStAjjzzq81Pf+4d/jC9femkcdMjBMX777eP119+Mp55+Jj5+7LG+EYwKAct5W3Q0Fc0mqpni3bZddM52ZtXMKYhX+Fbt4L/I/iI4XnUxDZP3UzlMxYZzFny4iy0KrAx87nPnx+GHH+btmAsWLIiXX37JxtRzz00x73j7mMpndZRzGpSX+8YpJ/fCw1t1wN/VkaN+3u7Vahu2zll5a8WTt81H6d/PVbxXG1V/zkSB6/HHH2/+qvZftZqryFlVHOZJEXA8QEoYeGEsgyf4MnPOrCyrBTded13MfG9G/N7v/o5XbdnjjfHl1So1c8kL6FkGJThAT+gK/1AQ3zZ48cUXbJwed+wnvS1MxTge2UF+aEKf40kYuCJH4HXoBD3wbi8pWcUT9kprntHTvGjezJknwpBVyBHkH/2RWWVWVLxCp3agrv379nU6+jllOp9xSRjv56qdSj400xIGojxTIc6wqpfloWUtM9p5/qXpiSc9OLjuhpdtjgNGlyxQmGG3wnhPOMS2cXPeFg52/HaaNr1J31Uv8ANPxdHepqvi7IWXHWX5yWuWRVrDkKdNXBcnbuHaeieNFXp5tvzQTl6JVRuTD8iseLKCkn2swysCTOZQFmloR/ADAdOghUN5flMvyqo25Z2wbAPqnZMF8Ablc+5BFPa47tU6wSieIm85YNP3cOBCfNY/0wCzuTpAHGHUk7YijHwq3hMDKPKPP/6Yb8big6TQn50MnX0weAwy5aDycWaHXQPgT3usX8fKWkiuTo8JE0Z5NReHfHG/VZlsserdW+EyYN6ePj2GDh8ound6exj4MBHrs34YfVtYrRNiKg8jkW93cfCcvoMRg4HByrAoF519O2UIMCkDjeh/edPZ7NnzvDpP24C/6+D2aG0No94K8jjY0SvmzV8oeTswdtiBDztuiRHDB0heTIgzzzhdfUSGzmoZJKuXqx49Y8TIkUKtV7z2+mveQTJq9EjhKVqLnlwHvGTZmtiwqSNOP+vcWLNebayx0YZT4aJyRX23iapqPLbliP9tXKXn+ZvmrXTw07/FVb4m7/9/wzXxa74j9/V/w6drp1EYr/aFI/lauCq8+kcT9239/qB0Fdb83d2Xq/d8tuuCa9at6QpG9tu2HGi6ZhnlgFf9vmRRU54QVo78pO+44uorL6MzYqFzxe/lV1wRd951ZwyWBf/Vr35NxsiZPuRuRVJlMqsMwD59+RZDficEoY4AYpzNQQhBtp0P+j7x+ONxxRWXW0njQ4oIHa7mzMbcHMuXLYlnn3laaa70TOdxxx0f8+bOVdSmuMSrJH0kdNZICEgBZruBymKVwHeqq0yIyoBLZfjtgc6DM4JSgwkERHDLs9yKt1K2hX2yCNKcQQCOhbWEfgrr9kCFQkA6N4zajCc0gLjZiClsivBdTnlsJCiNG0z/EAzMuKDUQgO22aCkMCCQoJRgPEYHT5ReCzI5lC3oh8Ln7V2UB2zlNcMoPQMbuJDWdZJHCeHQ8zwZiDmgdfpsD1cPMvNCOeABnsUseMJd71Y4vt55MqjlANzqMGBCvOpGmPODmxWuFPIcPOwlpb9PZ//oK0E8b/78+J//8y/ipZdejN/7ve/Gxz52lNJGrFzFhQjUOumfRkN2YisS0IQ2VRkobP6glTy0cjxe7cIASx7aS6BcX5RU2u42Gd8jR4kGoin0Im+nBihYJg05I9DCgycMgAIgHvJfGn0o6tAZIxO4qVhsiVd//WsrzG9MfVOGUb/Yc6+9/Z2UF19+OQ466JAYrcGOMqANdOMdmDizllzGJT3T06GzU5vmysYTpbYMqxa6bvdUosGG9mwrVdAsL7lYZfwxutimx8H5oUOHxEc+coi/dn/cccd5PzN9mK/b33zzLfH0U08H2z7hNxRLykGxqfKhAdsCUZz4DW8RRptgqFP2xs0bvXUNRxr9t5V3WMtlP/vXDrrQF2jPX/7ylz4Lh4FlZVe4sFJGfelfXG3OrYFHH320FZU8y0FZgq22Yxtpp+rw/X/4XnzsyCPik584xudBuDCDGV/qVqt20BP6o/hgFMNbVrJUL8Lpf9DjRz/6Z18RffLJJ9rAgR89uys4KDnAgudoF3BOYwV00ijBAc/9GH6X6+qT/AmnjEuFnLTIK5gH+YZiCRz2zWOY95XcZttYX8kWH652X0nZxxO4wC/e6u66twPptk5L38C38AFHSEy0fMXhyIO8c10avnABD3yV6brpvRmv5IB1nQnHAQM88PBHlYfbuizGhlaE07bkGnVo0ZBwxj7a3nQBJ6VhggUeYuwBBnmJTz4AqSyDdgEbT9K4H+tHKy75iW22GywfMT4oFrnO1iRuxUJBFgjLI/Kn8is8lJ/6UgVc0jUrQx1w/K72wVFmpcPDO6zEIDORpTnZID4UTsCGfwiHL8GT9IU7+csgR246TYs2xJOPfm6Z5DZgYiwn6IBhOkIrtT9j0egxo+Oxxx512Wk493alWbVRZrJkPeTpb2yZsgGnCA7s9+zZN9599x1fOMIhc2VROiYgU95Yrmu84bD3W9Omx4BBnZIZg+l8bh+2Wua2rVzhZdWBMriJa+nSJTFu3DjVpYdXkhgD+vSmj6ifCsfkBcYa6Jp0njlzngyZUcZbFVCc6KH6Q1dwLl5aq3bm1q6Zs+bGqtVrYvLkCTKqesWYsSNir712j/nz5sbKFUtVFrK6XwwaPCD4oPHIUWP9jSw+GrzTTjvmpJDo3Nl3YCxaskrGybD46OFHe+uWCG0+Se4QLVt/xpc2/Xc66luu3pthv637bfPCW03XzG8+/3fggmvC/9fv9Af6V5WRfQNXZbfLh+qJX8qZlnxopCFP5W/n29pVenz1bVz3fM1nvZdrx5VvxxcOBa/ptpWu3ptxvOMrnndwNd/r2cS7mQ/XceEXLryM5ckXX3wp/sVXr66I0884I7785Utj5IhRFpje9y3vWRnlR4DSuRhcORQrkeOVDUDzoUW+As/H5G695Za4+aYbY5dddo4/+ZM/tuBCEQZRZi3ffmtqXH3l5V5JOe64Y+PSS78Sj8uIQTkdPXK4FIPDJVRybyudb7U8Az3CBiVopXDlXQA9+IIPODDgs+efWQ1+80TAIXBTaeK3BBmKo+qlH8aJ74hQryRky+s9Yeh/0rTiISqCGmHHb54ldDM/yVNZtVHRiqt4009hMDTCHeME4lajUSp0ZmaM770wUDF7zwoJShjpuM0JacN2rGpow3MZuR2A3whN6I5RwiwTyhNp2ELEbA7KWeGeipEGI+EEsySMdifAZTn6rWcKb/0WXRkAKNi0MT45cHIrETdqgT8TUCwxDxw0JHr37RcviO/+9m//Nt5884341re+FePHj8syNAB4pUQDCsV6oKed9IeABy74UlbSLWeqaDJojTIKLhs2rLOSytdyGewwUPjYJ2G77rqrDw3eeOONvj6X8wS9W9dC5kcJGwoTSAmeStcD2jjA9Kd82hS6OUKePecjR47SINHXh8pfevmVePzJJ+O662+It6e9EzvsuFN8/JOf9LY1Q0qW8bNoy9NGH79VDs8si5T1XoKhBaD1bGGsuDICxOdKx6DPVgXqRltbEVFfoT+R1/TWE35gpRP6Eofxuu+++8app54qY+UjVvIfe+yxuOuuu/zBQa7OhFdQMNLA6e2rjkkHDDzlZZ02iwfyuze+Qpd6yVctspUZ8JO3qIpr1Urjqrl6+qV/GAYoDcicWbNmajDfU30urx+lTVjVpd889NBDbuOjjjrSEyb+NpHaCdnFrOyYUaNjxvRpcYtk1lcv/bLqPDxWScawf7xmSGHDnNRIhQz+T9plX2GQoX6Uy0fo7r3nHn8ocYT6GXKRGU0mcoDZvz835rVv5CG/eUgu2z15y8aOfheP5QRRCngoVTQljHZNPDkgnAqyL0Lo19f8j+IIHyAPRWBvSUv+Sg8e9V68xTuufuPrd+Gbefyq8PZAi1Ja4bQZ75SRxnHKFs+At9LjCj70wOMKr4orflKAf+MyTjxTcNxO8LLkBfyfTEMSZyMOuUXyKh8O438/9Ru6O0Mrb57nkEwVPFYZCc00bRxxzqX/jIv+EdeuQ4t/lADeof05+8WlF3xkmKtpub510xbhIRoB3meYRCf6Fs887yXQySJdLvkjxxDKqvGmPK5wUQLzK2MofGF5rfRsQSUfY6oNrxYsXBOW+yf0EI6G1wrvekJDYKqu0AoeJZy0xhHeYQxWGNfPz5k7J15+6SXLasplbOYQNxOJXCACL7DFl3KpOPkwqvmWSUcHl3jMU9wmywImETaqb5GPxmC7ctK1T8ybPyd69eEa/YFplCgefKgjh9r97SjVifGK27u4ep1xibODGzeuS6NefRgjJQ+5Cxc1J3VEHgDrvffmxejRwzyGQTq2nZfMoB6mtfBfb50jYsni5ab78BFDBXO7GDV6qOgwSGnp09SVXSKrY9gIJtPoV31i0cJFMfO993x5B9Sm7L79h8joei923m3f2HWv/WL9puQhIWk+oRXd/sFYpR/4/wBX/MGz+f5vdQXnw3zy2b92xDVd/W7mbabpDqcZ90Gu0uWzCY//U576rRXlcvkTz/BOuQ5rJSg8Kqx7eLlmXD3fz71fuoTBs/27XPc8hWe5+t3EqxmPq9/0hxrbCGumq7CiE65jwuRJl/3qV9fE62+8Eeef/7m46OKLpXzsl8ZDKxGCk8Jr8GRAYTBlawgHXtmTyc0xGAxr1qzyfn3u43/vvXfjnHPOjvPOP8/nTviAGAPJu+++G9dcc03cffedscduu8TFF18U++2/X9wpBYe8Z55xWsydPTv223dv9Wb2e2I8MPPY01esUj5LtCVMvdTbUkKtYDmcgVk1kCBAqEnaKkwEUa3y50Yv3ZKP3wxgZdikIG8J0C4CpiGB0CZtCVaUR9I5Tr7ZSLgiOPWGjsxM8WSWyPESygh2vfk3MBG4OQOTWz1oC8L4Fgn7ihlIaAtv3xH89kpFDjQMEpTHLCT5lyxdakGLMcOHq5jBxthBEU8mQWi2jZCqhwf993FVHrWlfNNHtOHJoA3dgGtFSfXFgFos46qz34AYt/2EWLBoSdxx193x/e9/33tiv/mtb8h43Ul8xYC40d/agF+AAUyMga5ZduFHGDhQRxy4ozB4JlHhDBYctMboov1RyNKYzRtImAEH3u577C78e8RNN90Uo0eN8g1kXsqX957t1oALHuCQzUSHbHVSaCBaAR/Y9Aue4MgWg7332ieO+tjH4tBDPxr77bd/HHnUUXH88Sf4uz7Dh7MCmZ0SGOWbjrJNT+PgwrfhEhcGOp71zn5zlHrOfGAsYHxirDfhcHtZOspVDUUTomk/YODgCfoERi31wtg4+KBDvFWK/eisWj43ZUrcceddMeX5533OgYsT4DfXR7BQ/t2KUhpqgsMGi/CDqIVTE7esR1tY4QirNMZYnYR6sUVv1KiRcfXVV9vY5tpjDBMUBlKyWvXIIw/HsTIECUMZ7z+gv9MISV9FPmLY0Pj7v/tbz4Z+8fMX+rKL5TJekCHZ3lkqdRIWwk38JmURHqc/UlVWSqATdfve974X228/Lo499pM+d4T8YgYYHmbLBzDrsHRuB1Qbi+bUCXoDlzIITzJm3y5e8CqV4NShezztCzxfNAJt1Pdof2Qih1wVaYWvLcfU5wUHuVlwm/XE8Rufv9thyEgrV4KDT9fm44JT8ZRX8LMNSVfv+cRXud0HMcJLySYOfJmgaMbjCMfxm3JLntNmJOG38dEPLqsox3Bhp7TlSEsmy2PRs+hccCEH4QWvyyuvHun0QlsaZ+EKLNLQr1mV5LISgbDxPHzEqFgsef3r19+I2XPmxdBhwyXL+no1Ax7jXNcm8S7bnZCR9KVy0IEyijb89jjRog9hRVPKB+esyybPtLMDgbGVvpEKNHye7UA6fjCBRr2ThtkOVBNY5GO8yQsFkoY82+mr/eWNn+R3b7boiq6Cw2cFnn3umRiicY4tS/AtHp5GdoOzdRClpR/wzjif41zIqJnnyQZuG6Qe3m4pHPJ8DsYPK7abY9GSxapU+LxYp+AKE7cj4zJXe1NRJbWBgny3UaJ+jFxHp+jXly+zwxsb3b/gK/ogePCEJjNnzo5+/Tu9JVbQBLPd5uBkeklW9O6UHqOxhrMrXBQ0esxI0XGtWJCJFK5D3hQLF8xTOdyUJlxVrwEDBknGrDN+b7/1Tuy44w4xkN0OvfpEp4ySp6e8FEcdc7zG2R1j4xbaLdsux4dkSkkPBdN2+RtXbfPbuGb6rrb9N8D5j3DQ9/3Kr9/bwot823LbyrP1O3LmX8MjrJ2XNMDn99a0Lsf7tn53D2/i2T2uXPc0zWfTdYXVowUPT18v38xb8VVGvVeeZtpyTKI00zcdv0seNV3H5h5x2UknnRRf+cpXfPsSnR3BQkdmoEJQgjgdEOAAQXHHMwuwYV3u2URorFq1Ip544rG47fZbPUPx9a9/LY455mgrDCANgmzn+vGPf2w4n7/wgvjMp8/yjMXLL78cl//yl3HE4Uf4Ks5XX3k5zjj9U7FqxTIVvzk4HIogYMaBmVELVP3mPn2MIgZZ6uZbkdRxmcVAMKFYWBGTcPSAoPwoqQhJSOHbjBTeJTxVF4S0lTK88KYsC1X5InA1QgqnNIo88IkJKw5PXDN9OWbSWUFZt5YtaSmkTF8JNhRqZpoxXFghYdYGBY+tNqx0MIAJmJVFzxqpJsn8BOfMNkKYduRMA7NvY8awJ7ZPvCvljMGHL4ATT5lNpuEdXHC0UblKh6+6URa3g7lexCkfr5y54YnxxKFCBpEeEvZ8iX2wBtnp786MX1x5dfzkZz+LnXbeIf70v/3XFp1RVlmt6RnzF86PgYMGiEbcjpP4EM+gyKCenSnLZcsgNzAxSIILBgJbVdjvi5E8YACG3EbTgu90DB4yyOdLahZv55139O+rrro6xo0d7xtgcgaRm7RQ4Gib9ODH1j9wSZ5J3IRIFw3wvG9Yx7Y8Vg1y9YnvZuBR6mv7WNGy6J481IKod1Y2ykBoh7dojtMgQxy8XsYLT8rD+/s7JpNwFw0YyCmH/MRjiAvrVEo9kOeKWeKV3zjAATf5ajsbyRiAKMRDNegeceTh8alPfSomTJzoK5f5GCpP+jt1ZYsW8AsPcKWNWSVBIam6ZJn53uwv1BfXjC9HXWlv6oGRx0rYL395uZWe7SfkF+656hzZwoow55Uw7DFcuHkJPsF4HTRwQDw/5dn4x+/9P3H0UUd6lXaFv9Kf2zXo58Kki/bQLnEUzTbS3imAoS00m/L8lHjyqcc9KcPVoMzosvrXV0YJEzjwpD8mK3j0VWgLXPOA/hxOG6r9s86U2VoN1DsUob2oJ7T0bWuigY0w6NqaxfcMs3lDtAOyeRM+A0JLSVLCpO2/pjGvzbao300Hz5TMwCUvo7BnGPzkFWnqBHwwoa8rD32rLbuy7Gpvyil644AD/+IqLPsL77RNvhd+5M38CcsGsH4XrvBhbR/0x3NJa8qmrKlJFgiJoUgMuLbLFizle/+VkgwvHOAZ8wtt7LLYYpSr3IyzXIvOzPzf/O3fxU9+enk8+thj8fIrv47JMrB32CFlFCt3NjCltEMLsErM0rmeLTyMn8rivfAqviXcskBpGBdKbnELJjxBPL8tf1owQRjcGTdK7hFO6W7LllfBrbJzvCSM0uHNwgVP3pWr13hMo20Zz6ZNezsWa8yYoL67asVy3wrHmSjaAlnKZBpyh3rQz6gW29z69O6n/roy3n13kVcZBg7oL1mP8r7c6Zloym7aIxYuXhgbZLCMGzvGN89Vv2DrLYaFirNcYnWFui1YuMiXAKBTMDlK+vXqw2zHBAfo0Us4+Frh1gTB3HmzTdeRo0YIVtsooxw/KQS+366nDJN+vnWLcXrSpO1FDyZWt4sxo0f6EwmslHDpQP+B/VUWEzm9YsTwMTHt7Rkxe9as2G33PaIfNyL2GxCr1myMV157K049/TPRf5DkTo+c5JQNome2CZNtFI/caVviem3xyG/jmu35b3Gmg9y/NX/TFQzzqlz97g6bMst/mNsWjPY7z/RNUN3zZBzl+edWrgm36bYVTljTV1izHt3jy23rNx6ZCW4VVq4d36YTdO0ehqu0+PpdaUtel2vG5XuzzGybjl/88peXHbD/ARaOHBIGP2YEGGARAgDwoKLEZKrbr/B0EK43XbJ4ccyZM1vKyD0xdeqbcd555/rmJGYFFy5cYGXw2Wef9Wz0K6+86j3qX//612P//fYNvpA8a+a78U8//GcP1nvtsadvv1myeFGc9qlTNVhIAEox7ezd4eVLcKnbflwhdfAUDMyKoqRQWRFQnoOrnENBiDMIolygmJEXJUaBrfAiCMIit15ADxQFBThPKXM4kdR/NAvpiat4CN10dPxqAJXiNLQngwHbChAQGB3AQtCnotHheNKydYszPwg4woCB8MYhOHOlQI0rwYMSg6tZJG4gYgZs9JgxNkRYIWHVAuUNRcZKt+jZdF11bHXsck1GrPqgEPnKYt7pdK4/eZNxge0tW5u2eEYIo2TKCy/FX/3f/xuvvTE1zvnMp+OCC84Trus1KK9V/ZKvEOIo7YvFAzWDiwKBEUGctxUg5EUv+JSPdPl3S8E1zwoXjGH4gdujUJwYqHJwWx/DpCwz06ghwjRiaxLfDeEL8Bzw3m233b2cjhJBfVLx15PVNvhF5KHWtGo/rqcUDAwYVvB4h8cY0PHAgTb0K3hc1DTfJC8UXTOMcsibyiLQs99RUKZtDWgEESb8SVfKBvlwCQcY+qHkKIOk4eA//EOe5HUpIC2YpAWGFWRlw9iD9+AT4kvAgDf8w2DcQ/RYJWUJ3uMjnsced3wcfMghMVvygJVPVmBpm6HD+Ip9P2qZPKYCst/Af5SWruqGSxyzTet3vVc6+B4eAEfqss8++1hu3XPP3XH9Ddd769zdd99tGfQ73/mOFL8Brqf5RuUjS8aNGxvz5s6Jv/7rv4ypb7weF5x/rm9qW7FsSdKRFSdlqvZq44DRlgM8kwisRhIPz/J1f87lnHzSiZZF5h95Vv+YzGEVK6udN+TRv3HZ/7Ke9G3aw4qw/tIoya1cpLOSLXp6ckL9grL7CjYTSvDhEPE3qLIiDA4U5yKFr9/1H/nKVd2yTKe04zce1z0efLraopUOvrJsVXjXb8cnD8KjpZxln014BZt8lRdHHuIyPX0kjW4cEwT8NjrkacHgvfAqI7idB4MvV1NJC0x4nfCslfJazuRtdYYnuICjHXKWP/H1GUo9SUc7Vt9K+Z1tgyucwQg5gac8+iNp+w8YKFka8fAjj8V1N9zo8yUo4JxNYPWA9ttz99195mmLZFk/KevIN/oTMKuuhReOMPqo66c+6PopzvVpxecqdt4YyGoq8pH28eUgKqM5EUde5Gr22RxnbDgrvWVW6z3LT/pX3ozLdsTxJKyPymTcg9aUB553331X7LPXXiAYixbOT5zUXuDIRAJ5aQN+s8LIWVhll0G1NmbOWhADB/LRXJXXU2X1YOVSxsUW+Ceis19/GQALZAytjFEjZTBIt0hqqC8ID9Ji/DEZwEo3t1pxpmTyZCZsmQBNPaMmO/lmGv0Ug8bjuMphXJ43b1707M2h9BHWTZBJ1JHPDtAewOLmzO16cTW+cOfL9YobNKi/xp++MWhgP/Vb+BCe57tXrL7z7NR4xiQstOwZb7w5NfbaWzIPGgnW9JlzYu6C5XHG2edFn74a34QPLWCyCx5jH2dmoIV3a0CibBLTtemKXz7INePdLh+S/v3cvydf8RiucHg/eMWT5T+s3OoruGba9jvyiie/01cUaQo3Hq1XuXa/qDTlK6y7I6zpt+W6p8EDs97LNd89wWsO2Zo29bv5rHwlh3HEEQ6dqpz6jWdcK5lYYbxXXn7rTWEOsuv41ne+fRkFILzwpeQwgLhgIU16OhVPhLX3YqsDcX6Em7KuvvoqGxx8pO7b3/527LrLrhIuG7xFhhtx7r//Pp8vOeXkU+KLX/xi7C7hyuwhyMyfOyteeuFFKQd9YvKkyVZcWCXh/MjBB+4fSxctsBBmb6lqYdy8N1oVpYMxi+IBQQICJQzFj9WTXsKf7QpWZhm4qLg8AiVXNVRTdWQrbo5LohcteBJGWhxwcAiJ9v5YKZpWJqoxWgOc4PI7DQYaUQq6vIpUSTBCNgYCRsF6bxkhgpcCjpmjzb58AOUcJaPOgrhN5Ny4buA8H8INLgD3x/ikFHMFM7Nv7KFnbz3tgGI2ctQor7hAu2Q2fHvQ5Fnv0JU0phX0MF+0FQJwJncNvFaYqSfv8tSZg+0MBNTz8qt/FT+Q8Tl67Pj49u/8ji89UOOKnjnjhbFB+8FrKYDZ6pJGiBlbjUfbQG+3K3+Ci2KaCltuPcPRpqlYrDdvwM9g5jwqDLgUyoUNtCkDJtvZGDhuFi9zSxerSZSDIQF+K7lpTgWCA4o7/NNb7cW5FepOGfBXex9xKkylkHLOJfkk6Y3BQgUwdOyJA0fFA4/8/IYeUDS/i5KrgYSDF8onM/0KtkKQbYXhzpbLltGhOrk99c4ACSxo5bbVnzO3nIJoWL9DE9JAK/KTF8XLvKB42oM6MRPJ9jx4F77lphoOxh922GE+a3L77bf7PAdKD3uzExbf9wA+zZDtAWzoysF7eN71b+FWaeiPxaNuQznyeMAXXtD6gAP29+1hw4cNjx132tF4fPrTn47tt9/eZ4kACRzaCeMUOv7VX/7veGHKFO/j/sqXL1FbYIQlP9owVvnQovifG4Pgb0hVClLJDbat3nLzzfGpU0+N0aNHmajuG+J1cMXIoW5eYRE20AxZ4APOoiN1RSE1j6mA4lkc8N1GCuM9+2jyPJMvnDVA/rWklW/YyomXlpGq0BaorWhJneqdepIeX79xvFMez4ozL7TS4qgX3rxlOA522bQXccWnOOoJ31BX07WVD1880cSlyqe9UZxRhqv+1Ub6z0/S4aknbUlYylnhpfDcMpezeSjb7n/ypEeOwZ/MftM+4MLWUOQw/RZZTT4U9CZ+RceUzW164njSh+AT0tNewCAPvET692bO8keKaXXanq2tnO1iou7EE46TuOCmqJ6xWrKICzuATBmWj4KJ4x2HsVG44Zo4gov7jJ680ybU0eMcv0kjmtiAUjhpvAonGPW74NkwkScfMKsfEE+7GgeVn7zb5qVcqWZszfyMSegQDzzwQIwcMSJ23203T1qyTRz+qRUSxl9WwbMszmj1VZ01Pnb0ipdfnhETJ42SgZPbI4cOHewvrnNmZ8SIkf4YL2PhsuVrY/y4UbJZNsZaGSH0G3DCIPGWTuHMBAbfkZk7d5H68QgbTRj9THKpVd2vwAcept+qesJJMlf8POPdd6VJbfHHiF13tRuGsccht7XGBKVbu4FUHbF40XKf5500eUIsXbJI6Tb7o605Nqk0PeEH8OIbLGvXwpM94q1pM7z7YNCQobFq7YZ49Mln44CDD4sjjvpkbFA8KyVemYtW24KLrF8MGs6fISOqTepZDhybzu3YzXfP89s6aL4ttxWfqJzujvjyuErTPW3h2XQV1ozbFryKK9f8nWkJa0naRt50bZ2p8lW/wTGmm5fFw8TzzpN48uH4jfwjH0/S0KdJQx8vOdJ03X+TB1dwq3zS4eHLonHlbT6b6ZvvwC1fbUh4+XLN9+7lV16SFH74josuufgyhAMzR8ze5Qx6CjgSI6ARnlaMVAErYvrNV1ifffaZ+OUvfunVkC984fPx2c9+1rfbsIVi7ry58eSTT8RPf/oT//76174en/jEJ6wAQMy8qm+DFIHn4qqrrvQsK4oS2z4WyRBZuGB+nHzi8bFJ5TKpiGFSM94oXFj5NBb7axEOHkiEH0aKfwu2kFWHFmMrTORP/BXGk7p5ECK9w3Pg8cyQ3omzACGvYaYxwswYrhqEgYqGNbFJp5KK4DmA5swmgxfCgXAGNgYtFHayIWtoKuqEgAcP4sjLDCxxvKPU9ZWCT1jNWDG7wlWCMK2a2oYIy9hsUcEgoV58sR3mR0DmzFRukcotNck02d5tBipXjLStOPBCOWMbGqsBA4UHAtd4rF0fHXQo/Zw1Z2788F9+HA8+/EgcetjhccmlX04jShC4WQ1Bn1v8enhrEG2EcQr94BeMKLbsQTsEKXfve4Z87broK1qCHwq06Se6mg9cH9opmT5XYbjsINuEdO5MigM+qxs4Dr9jdDO7vudee9ow4hwT/M7hbOgIrVl1Ar81nLNQmEoxz1hZYVAWjTGY4DXzjfiTcoHXS4NnrvKoHqozChPpGXxQeHgSjsJFGdCD37QZZUErcGAPtjg066c0Ti8PU5VyUbxNfvo5dIF/EKY26pEnAOhySlNvrXDwpg+z2obBy1ZCbt6jnsw20/ampeurfPK00/bjt4+jP3a0Ff/p09+Jhx9+yBdcDPE3WsYaLv0AV4e+bWj142v9eTYHXgVoPakHjjqBaw7YGQ8OPIljm97EiRNij933iDFjx7iNWRnjGyIDxHuDBg4iu/eL/+Vf/mXMmT0rDthvv5g7e2acfdaZpivGH/Qz7ZSW3l1GN4oqCgurkdAJ+QntKf/mm2/ydeef/OQn3MfYeuH2bxGW95Qj5FO/VSPAuyg29CXCURZRiO1oJJWR7dECIsdPyq09/PAKX5AnBWWxCgRfwbPwIfVIn/yFIz9wLb/keK92xyXd2+ElD7rS037g0YJNVqd1nnpPA0GZWthLHkrxs4EgeiL3ia9yqyx8hVccrqt8ebYxEQNe4IqcxmUdmzB5z7wFF/4DBv3PNCIp8ca4cFWQPDiiYCO7kUNpqOSADhzCmuWlsp84AYH+mEqhwo1j0iRXT/O7Niip69T+06fP8AQI/bTSjBs7Kg4+6MAYLFnEmQZK8ZkpxXdvE8JwzTDTRu81LuHAL2Oz/ZCNRl/pcpwEV1IUzeiv8EC2W/ZB0UblAbdN61SmLK8KNz2Rjc7TIiyQWamB9qaJwuuL6G++8UaMlUG/QnKX+gILfBkDE/9sI+pFVr4/IkyUb7r6+/AYNowzbX3U99a4DpIUPvBNWax+LFq8RHKgrxpK+oP6D/Bx4OfJLSGHAthT+M2cOV+yg9s+kdOcU5FSKDowTgyUTGE1uc6rsApBOy5YtMi0Yhsa+PIBZgw8HPRBh8mtW/01hoeMGMboTRqjR6rvbpHBmeMjstSTbqIxdETmYPhw21j//oO9vW/YyNExUDJ1w+Ye8cQzz8fnL740xo7fQQX1sh5BnXyWJAck/+Pjmzlpmm1YbYerd8prhv//0lFu+Q9yzfj3e/8wZ/5s+cr3fs/ujvBmmu7J4Df6I8Yzt8IRD18xoUB64tGZmbx76aWXfLvlq6++6g9jcnEL36shDhnBDg4mrMkHTPocODdd4dLddU/XdtS59daNDk1Y3d/r9/s9cQWnCRdHGPiXnMK1ouw6vv7Nr1+GQMpMMGhmRigxeDLQMlODAsVvwtn3efnll8fzU6bEfvvuG1/72tdi7733siKBf+65Z+P2O273jOEZZ5zu7Vp7SjlggATGe+/OiLelnDz+2KNx/XXXuVxmpTm8x+05zIoww7f/vvv4ID2zQz43orLZioDihvJO5eistcUHpRB8O0QXOjZjQC/iGRBUR0V31RHSEQbMqiuDO0/SkBb4hPmpjg0DWWi5zDTcKBfByJ3tDFLKbOhpQSO+8O2tKgzi/r6I4gkDBvl4lmGBIAE+h4VZxkfo8dvXB4sOKC/MqixavNizRKRjCRsFi21QXBnMCgvbahYuXOQlacLY30/FqyyELIyNo80Jx+PqvcLLJZ+0GEzh0IN34FAeA6mCorcU2LnzF8Rtt98ZN916q+lw8ZcvieNPOsE4QhNW2vp2alCWgkubgNPCBQs8+4+RUIyL8cEBT8LS+BlgmjNzRVvwDo4oduCTA1UqUzkwbvKyP+Ee/FFG5MgDLV2O8EeRhkfZw43S/eCDD1h4oJCjuPDxw1lSXlFEMZKmT5seq5aviPlz53lvL/z+rgTJe+++G3NliDEjN2f2bKVfKt5e7Y+BzVPaBfPne+82gmqdFFYEDuXiKZcVRgwPEdaDNYMZBgB86ZURKfA0CYMi4wzbLtnfbMVQEeSxUY1v0ZCVGPKjLFm5UBy0gh+KFvXDb/6dT9Kx7ej555/3Nk3oweoMQhZ+hKcRltzxz2w//Ao/QFv4YY899vDKCTz5yssvSzbcYUHLuQ4ub8BjjNL+KB04BDd0KSGcbZqKN/VJnkvBTPtSN/LTr8hbaaEjuDIJslztVkogcurxxx6Pn//i595G+vvf/a5wmhazZr4XJ590kuit8tUWpWjjKNOKtGiOcsAMKZMDlMMMKwf+uRGQjyXuuusucfDBB4uWtKForrdadaE+4J2HYpEjTAaxKkhfYqabWbG8yax4mzrbqOSp3/gtwsu0UP3Bkdle5KYVDdMj+wMyjP4FvTBCbIgoHy4VE7OancsBGJgrDOUzFfpMXwopcfRp/vcfv1UmLuVDSy4IFji4bNNSeRRHvchu2lBmZuS/9lOecPiYMNqZfoDPGfw86Ow6ypOGMnFFI+hMubiMg5btCSPzTysP/NshmrGC4kmOVhxtAW+x3caGouA6izx0Af823bKcwpunlXbSEK84xxMm+FyKwIULKKnIaj64t6/4cYDk/lLJi5EjhschBx8YJ594Quy+2y7Kv1l9ZbkKZrY0Z8GR4zU24YGPT7q35Tsu6ZFt6UPyQonfHlP1BN8a51OOZF8jIXmLb4BNG0JH08Z9ryVTRBhgWbn371Z6+cKDeLxX0FRW8RUTH4xT3Fo3ZsyoWOvbPHPsx5AHH8pkZREDMfmoI9as26D+N9AfYWRCYsyY4WorcE2jnNuqeveWQYPxIRgzJa+RpXxywKtPgkUdbHiqjYWKx/S8fWtpTJzIQXcmYNZYTrMaydP5FL5hPeVslsEj/UHwly5dbg4e7s8p0AY5RlKGiOB3uGTp8tWxaOkKydUFXpkZrTqzktofg0l4UV/KoT9Rb3DgDI2kifL3jBnvzfa2rVFjx8UClTl/8fL40pe/Hr06NV7KSIKmaYxIRoCRyk7535p4NpZK0uLd7u79wn8TV23973GUX3B4dsfHddhG2LbctvAp/mzGVf4m7CbM9jvPioenMz2wCh6GBBOarPyjR9NXeUd/ePLJJ30BC+MVPM9ODbaRswWZ3UQ77bRTa3V/iMdOxkv6DGMX8HnHNXHr7rZVL1y9N8e3csR1993D63d3V2FFA34XDvUE74KT6dtwnOfpKU9J9qSAIaAGelwNAihPEBQlhCt7MUiYLf3Wt74du+68q5U0KodC9cYbb/iK0EmTJ8WRRx6h36/bADnqyKOUZ0A8+sgjPl+yaNHimDF9evTt01uEH29l5oADDrDC9fRTT8Z6wfrTP/6j6NtLVua61eqfG72fllUaM5I6K4M2Ay5jjgdmOr7eMUh6bNGApQhm4TE+CKOTI3AtwCXgPHAKLnmbQt0SSQ6CleCFNjlTkku2hBHPrAhpyI/QVaBQa8/EY0iQnjQoMgxivcGpFQbcKhtnGaI0MK6Xj0UX0jEgclPSMinBHNxFCUL5mzhhssrpsMKMwNp+4gQLyuVSbLl1a74Mg7HjxpmxKbOX6I0DJo56VPmFc9MTTtrCtRiJOP1yO4iK7mTcIgPubDvjLMm//OQncf8DD8aRRx8dn7vgAu+bZpaK1Z00AnpGv04JeimJ5Gd72Q9+8AN30jPPPFOG7t5+Z9megQn8GbQou3DSMKg46oISQV0yHEf7dvbVgKEyV69d7bowmPFlX/CknVAGwUdcYxrzoaxeEvLw9N9/7x/j3fdmqd02SWgM9531vi1GbYQRyErFOpb7JSRw0J02QJFJBTPpRbkeHIRt0RVH//I+G6XxQKu88DSz+HxhH0GEUGM71KiRI21Y0o4o2R48hTseOPCmamy4OOBBLzvaC+VN0UkrjHeUCAZeloCdyLj6rcAIf3ClfnxH5r777vXlA1zxvePkHXw98DApTazKrV61xrRVFtMU+qJEUHdmE2kDcGIV9Gc/+1ncdtut0U/y5PQzzooTTjzRQpny4UWe1Jt2pF7kQ3mDF+gX/CbOq0JylAGOlMlsLziUgwa0A450GBL0H/iMGelvf+c7ccThh4mmfeOSi78gY3FZ/K+/+HMZwKtUf1av1MflwYn+XcoTEwfgyg04OcmQyierx//w938f3/rmN2KP3XdTeZwnypUulEifJaGdlAHcOG+VNMuProEr9eMJP2W9svz0qSSmb02eqA8AHyWrr/iC8kQg8TnKh17Vd1CIrRCRXni6PkoD/8Cr0AaYVQ6O37hmWKXDCQP9lRwVr3TlkyxTGviyl9oDA4K6u94Opx1yux/yEfnV7BdNB40Ip3zKhUbgXTio2l34VRpcPasPFC8RDh2gMejyG8OVcQ78Mr3ytupJuGELR+RLToa15WLh18QRV/iAb/3GkQfPR/MyL2mk3EqWr1m7Xs9+sZGOKgMJYz3lWY5xXLrAqj9n22hb4ymFvORP0Y+ygA0ulAWu1W6EF395O2kLb3hXgeYVb89WHL+5tIS8ONNGiPCbevG0HJKvPgkuPFPBT7ldeBR/Ayfrnn2B9t8ghZ6+ySQbq8n/z9/+ra/d3WHCuJg7+z3x0RaP//AUK579pLSvkE6ySjSBBitWrosRI8bHLbfcK7k8LA44cBfVa10MGdo/li3h1s9BMWDgUHHr5li0eFncfud9MX7c2BgzfGBsWs9qPedQcpJAADVerFfKHjF77nx/CPFjHzvSPAwunKPtLxxpE3QiJhfWrhOPa9xYp7GCXZnTZ7yrcWJTHHTQgerzTBwx8SSeF61551phJY0pL78Ri5etkQG6RTJ/YHzk0ANiyOC+MXAAh/M7YvXylTKc+qpva9zusdkTehs20r4DxCID4uHHn4nN4pUDP3povPTamzF01Pj49u/+59jco6/GK+QDNOZJO8CLdBh4I7eGdmwHv2a//49ytPFv6pppu+PA74rfFkzCmnm6/+7utgWreLsc+Zu+XPO9CSdf2+mRfdXXcIxZyHH0ap78ZgXkiSee8KQVH3L+IPnB7xoD6DPA5p30TdwrX7kmnKar8HrWeNQ9vPIVDrh6bssR1yyL382w+o2v+lady1Ef1++p555wSQgNBBGJUmikkEJgM3s9b97cuOOOOzygXyAF85BDDhGRO2P2rLnx+utv2Pjgi6xHH/2xOPHEE+KlF1/0lg2fRVG5GCSshLAs9eabb7pwvgswRsoX3414Z8Z0W4pYifPnzYnXXnk5fvdb34jhQwYIOSkmgsHhvhqoUSRR4DgvwmyLB2jh24sZYRkaLMtioHBrlyoitklPudy0ksJayoI6LM/8nYOpkmU6vZseIh7vNkoUDn0QwghTKkfntpAmPcRuCV0EQhoiSqM40gGeeDeK8LbQFoa5nzy3wdQKSSp3KEPcBLLSt4FQLgob+LAC0rtXp+9nnzBhgpXXNWov0qA0vzl1qj98OUbhNRD1ldFHOXiUXPDGU3/KKmZJHsiBDXrXwAccPI665LWCeiotS9cLFi724bsrf3WNjZAzzz7L198uWLjQ10KjoIriXqLHYBRb2kAsejODzgwCS5jMErDlb+LEic4Hfgx2bn+1BQYsyg3hnK1hryyDeDK7BgIOJYrG8DUrEtQRBbJnRyrN3FsPP/HlZCtswoU6Y5gQP+PdmXHPPffJMJkdx51wUmwvA3Dw4GGxcNGSGDFylNohtwSxvxujinI5vwNMFC5+F99skEHDgFdGFUr2ipXLxR9JW1YKWCHhyXIuRiZbxDA+aau1qzVwKi9tzD38eG4J2378OPMDxgpnJFBycJ79zVe3TypUOeAy+KM3MsiyrQ2XNMwMTaMEuvBRs9/5ne/IgDjNZyRYKX1X/ZV6fOTQj/q64wMOOFAKDbPz3C7FmbP8BgP1B3/gqAe4XVA6nn9+Svzil5fHm29N1YD/sTjttNNcJ+pIO0Ez8sMXPDFYoQ3xGCbALX4t3qYc+ljVg9lu6koeeBy5w/L4vffea4P3ggsulME+3goJMufzF5wfHz/mqDjl5BNEn9z+6fNIgqeea9h4+iM4oszDb8B2GWrLX/zi5/GeBp0//E+/L3zyogVkKSgho2ifjl7Zt2gjZldrpZQ6NOtD2q420bM8jnjkFq1bCipGWj/xHrf19BDdwNr8oHIpD9jM/lY5OM+athiF8Ho2y+V3xTV/50w7/Ra5ib4Kfk7mMi1P5TFKKL/CSM8sPP1EJQlGDk7NutU7bQqu5O+OC3IZeM14HGFZThvn4ilc9s+WUaLf9D/ajvTuPgo0r+oJ3ISjCGVIJQ+XZdlgUPn4wq9cE59yxFcaZBOru+BF/xQb2EjD9xE/wWt5RS3bnJROYym0o996rENmCR94HAeulEW5hQt1q9/4whUHTxe2Sm3YbA+lvcjr9lSCgoUXVbtypEs8KJt+QHuRDhrTz9/PKCn6YwTRv9es1di6BfzYptw3Xn355bj2V1fFMUcdEQvnz9ZYrpKlB9BOfECQ1c5Zs2e5L/Xpy012W9SXd4iHHnhaMHrERw/fR+WtkKI/OFYsW6E+MUgGX//YKHm3cvW6uOW2e2Ls6DGx/ZihId3fk53gSPmMEevVL1nxmK/xbIYMjEMO+Yjw3i7mzHov1kje99E72yO54cttIHnX0ZszouJJ1WP6e0q3do2Mo/2UDx0iYvnSRe4PnAnitr+1GhOmzpgV8xYsVdxajQmbJU/3jL332U10Xxe9pfT01LjGR107OjZrLFih8Z1xhlWdQRpz+8cjT0yJjdv1ioM++tG4/9HH47zPfyk+cdyp0hXo831EX+pEqyEbUxdhlWTz5l6WYxgltMN/lKN9fxvXTA9uTdfku2257uGVvung9QorWM3f2yqz6Svt+zn6qHK10idMeB5HWMkPnozlr776SixfsVxj5qE+t1p9F0e6klvkxfHMvpITHMQDq35XX266Js5NOOWIL484q6juaXAV1oSJc17FVfi20uOL/uVxpCGcJ3Up11X3KS8+5ZR0SAQYiREodEAGPbal/PxnP49XXn05jjnmGG/FYhYXt2D+Qg3wD8Qtt9zqmc6DDz7IShqzB29NfdNCie9EICTekoKMQsAWHAZwBPFuu+zqW27emTbdS9csnfPhMzrtE48+HH/4e78bfSUxBvbrDFRfZgATN7YyqbOp/hgdDMIIUFVfQlyEkvDyrRqSqCgFGCkewKmwautBFAehWCkRLAiCLwdx+M1sPu8wAD4FV9IIBQyjQ9FOy0wqQo2BBkbC+KDjY0CRFw4gHPwT/iavHIAPzAlNoM2wYcOl3HLQN795sHDRYmXdTorwSDci24JqpUTN6o/0oZSSn3TLlnOj2WwbIHyvgTBgUSY0LlfMTp3wxVDFNMUwDDR4HAMInjR0yFJ0MZhmz5sX11x7fbwqI/XAgw6Jz33+8wDzNhNv9VFdfY5CYNkCxHaT9RqMRgwfYaXe+KlM8EIpf/DBB+ORRx6xYXX66afLSJngNNTVRoDaGkGbDM7MPINfbfHpYUOEsZOhFEEBDVj63k6CPtuJVY1sa/LQDvQBcMDgXrNmXcxfsEh1uiFOOfX0OO74k8VfnYKnduzVJ7hUAIYCbtEXx7NoSriVICkXhPMb2hWt+4q3CS/+Ao/aRkYdzTdyfM+A7Xl844dzV6+99pq/9guUnXbcwduj9lDfGTt2TBqt9AW1tb9rozLhLwxIjCVoZDqp7TBKWqi0cBJurT7CL3B74YXn43/+zz+Pv/rrv/TlBNyKplb1F9KvuvpXNkb58Onuu+3p8jQU2FjmNiomDlAgqAcypQ7rF3/detut8aMf/cg04hKMww8/HFRseDR5Dn6nL5COuOQ/1UtKITiShice2NDehpj4Ys6cuT5sj7HLCu/555/vVVlW9mhHaLt40YI4+6zT47I//RMZe6M9WCNbkA04ykLmlGGSfKMIecriLMxgyb7/8sd/7Bu3Dvvood6uR33BDX6EB6l7Tykz0MIybDuU0vbsv1dTWv2O37mXPvkKR91wWdfkuTr7QptglLAHnxlZUSjLVPpUYDlYLsVOcsd9nykZ8QE0yj4kCK2ymjza5O1mGEZJD9EpZatwU1Tirh9K73yK83XItIl4wDPwckDxKp9/Zb3wWa8c8PhNH6j3igcujnDXq8u18S9XsNx+rb5E3fGK8JN2QDn2CpPzJwwMp9w6UyFJkyyCZ8tAaOGHK/wLD+Iqvt670rT+PEEiXoV2TJCQdcDAQap7bmEtBw+tlUzLs0s5KcdKG5MBBZ968o4vnmqWjce5bfTHGMW7sFKoQtxeSV/GVCaMoBEwLKNoc4Wz1c3lMSkIL+mdeG9FFTzahZWSohy4wHvgU0YM/MJ5Dhzbr/heB/0RQx/Z9D8u+9PoJWE0YfyYGNi/M1YuXyKCbpF86+cPLiMPNPzZKOkhxXzMmMnx8otve7vsx445UOMu51EoR/TtMUB5e8a6jRpvJf9vu/3+GCwaT9p+RAwd3N8rekyUUc/Bg4fGBtWB1Ru+p/Xee7P87Tbqs2ThAhuHHWr7/pLd/s6T6rFORhGG1RaVwdXOM2SULF6yWOOtxu0Rw2KfvXaP5cuWBN9A6q8xHlmxVv1+uz59ZSRtjNWrNkrOvqiyB0jP4qPRamc1fafowaU9GzetET+sdH/r7DtAePbX+NYRT055LVat3xyHHnVk3H7P/fEXf/l3MWHybrF6Df1E7S569+ihNgvVOzBK4CfJlOBcqtpfxl610b/XFc//R7vqL8W7uA8rq+JpT1zB6P5e8eUoo8rhWenezxHdhIUsLDkDj8PzbLviXC/HGvgeH+eM6CO+HEH9l3zlq/zCAViFL3nKlQwDftN1x7dZl3IFz57JF0V1L7fK606fbbmCVQ4Yzd+4Zhriq6411uEqTccXLrrgMhQxZvUgaO1Dnjt3jg+bXXXVVT7ncfaZZ8W5n/1sbD9+vK8Afu7ZZ+LnP/9FPPvcC1JU9vAtN0OHDTMREZ4Ia4QPgmPqm296uYptJ6OlWKOMjvUhbA3mErwIVxRslCcGa1ZX2M99uAZ2VjsGSrmGNOCIKyFIhSxMJSAQep7hwQCxopJKVQ6Y+Y6yxW8qTh0tgLvStQfeIpgNHb0btjxpKh3x1I9ZLd7xrew2AhhkEAC8K6QrL0ohMzEoxRbywrWUEuiAQuk9rRIYMBzK2CAxNTPk7FlnFn2x6M91hVztO24ss8uppIEPivLs2XOMx4477WSFqIWWy+MgLXTD1ywk9eFZ9e7uqu7Emeaua9KQmZgVK1fGQw8/HP/8o3+JJctWxIknnxrnfe5C1V3lqPzqWLQDVxuyfM3NIiuXsyVwoHhkdRfMMk5QPDmLcOSRR/pa1/vvv9+GLytCObOsQRKhLvLShtCYfODKO0vnvMOLWaUc/BnsrKwKt/L9xF8rV60wz3plRTyUBpTwHMLVwYP8DZPhw0bE6DFjVR+Jd19DLDxED2bU4IN16ze0Vsay/WlrjEuveAlRFEAcNITW4En70kDM6jN4JpnonMmH8EM/weDJRQXM8LOycOThR8SBBxzoPeec83jggfvj4Yce8ndo3I/VRzplWMFf4ILDOIbO4AKOiUNyR7a7PD8p3O/wBTiuiltvvdXXW3J7Ftsj1os29PujjznG3yWZN29+HP2xY5wPfqZM2h0+bvINBQA9lftNsd9++8Vee+/lLZ18AZ001BXjHH7GFe/xG19KEmHQhjo2wygLuqJkAPPKK66QEfd6nH322fF7v/d7/lYM/AV+DAzsTec8CR983V+DBh8jQw5Rb+CBpw0S8Zl5zPTB9RDfrLI8g06LFi2Mh2RIcyYFWUNtyQOMdJmP7GXYwH+SMgoV3uK/rEfWgfrwOyHpf8FpeuDx9NYbuTqLxzmO7BOt/tBqRyW2IUEdWpjQJXlkWKteCbtN93Z5WzsfevZKG/AwbpROqOh/x5OfOPCj3cAJRd9nulx3+jDGgMpRSjxGgA2BVhgKOHCBgeed+uB5hWY46olPnst+1sSZujXrUp5+C/aAJB+ed3JmH0EmIC9TCaBP897VhwSjXMGkLOCATykNhBMGfl04ikl4QhvSotDztJHJb/EwvEe7Jk/0sAENvu4HzpdGZfUvfPWTwqV8xeOMn2C30xTNRCv3zeR1t5frn3Sm7Cwrxw2UXrdLxet3V17BrD6Jc53lCDMM3sU3yFpmrpKmGEl89JNZ/o3x7DNPW4Fn6xbpyMuKMONEZ7++yi1ZLBqwOsG3SkRCrzBPnjxWNACXvDEwtuR4TJ1pw+nvvOf2HDt6hCcfVFHLe9ob3OjvHF5nQhAZMW7ceI/PdCO2SXKmhHGDSiDzmZzLSartom//gbF46RLvWli+fJXwWab8o2zUMEmaxlrWdzV1V5n9+slIkUE6/d3pMq5GKl1YhmMU+gvy/ZiMpb+Jd+BPGT8dvfrGwsUrYvEyGSuq09ARo+LEU06zgcSX6zdojHJfQ/Hk9i0I7vbWi/JTV+r9/88OPmq64qVyFd8MrzCeFb4tOOXL1XszrHs+XDOecSLL4Vf2syoXPqKt58mAfuqpJ+OII4+QPjHYfZx49C/4nPfKR5z7ZutJHB6+R5czL8sRX3m25Spf4VJh3dO3ov6V2xbcgrMtV+mr3PLvBwfflA1N1/GlL33hMg7KYpiUYwaWQ77XX3997LbbrvGZz3zGChAzjo899lj88If/bMvvoIMOju0nTPTKCYeOWVrlpiKEyXvvzbBhw/W+06ZNi3332ccfZ0SgsC2HGU8QzpkmdfQB/T2LyYwjBskAKQ0fOeRgCeQePneCAcFghSBxhdT5DQMDROEcgOaDRtwjjmHC4TUfotuQ28cYqGEahDyHc/EMDghUNa3/UCBwzZlDGIN04MpvSFxMVQLMAlbpyyGg3OFbQpB3ZiXYqgEynLdAQOaeXrY9rRX83OLG9h+U2xVsCZKQGjBwoLcuoTiBC4w5UobdsOHDXX+YtPBB1syaM0fCcZ0/ZIdil4ZeKjakYRWH+iDgEc6lNIKP69HgkQxPGiRvEQmjiQaqCgPiU888Fz//xeXx9LPPxfEnnBSXfOUrsd/++zPymKc8qLI6Q3v03C5nmRTHgMuNSCiwObuexia0qBk1Bh7CMEw4v3HLLbd4e9cE8Ry4Un9gUwecaaB3d2gpS+BdQqPSdHTktirXRenrGyKc54C/UDI8oCsFBxjXr2OmY4iNvxuuv1FGwT42qNesTmN6o/LSzrjk554+A4MSAZ1rZtj8oydlo2iJsi4PGDhwLUdapwc/TxjkigH4luKCMcf1mXxR/bCPftSrmKNluLI9EiOBfgqtRo0aY8HHnvWqM7SDka34STFyqyo8FWl+yXUNVlzBnUb05ZdfYZidnf0U1mnawKNTp76lQf7dOOecT7s9hbroz8DY6qvKi9JCH4PnDVXh8Catwi1xfNSQFcI77rjT26uQHRihrIpBR+gJHsZduZTdnjMx0ANe5hwV+L344otx2223eUIFw+S4Y4+Lb3zjG7HXXnu5XNoXxYW+RHvxrQiUn6eefNxfcu/di28irRHduL1G8JE94h+3i7FX2XoxrwgGyheDDWduUFoOkdxCzi1bvlT9me8X0O9ykqaUN5CnLhhPCTV5x8aDo/NJGK6tNCL79ORdHn7iN3zug+4tPs5zAS25oD9w5T35LGtBfdIQbk+2pEvFsvpPyUL9a7mkPwZ84i7lE84Bj+1UB70ACoUVo4P8KNr0hSwTQFlnygB2yp7ED08ctGCCKvtRy/hR/koD3qzGG5LC2/gnnfC4rmDCuuqSgyJUNA1b4eAGv0L3MuaT0m2YbqPWe44ZoofCMp6UiSP9i75OuzPO4ZLnpcjrd339G3iWWeIx2g8c6PNM4lGnWnGgGrQt8OgLKMGW36Y9NM+KZnm5wgacoh9piCta2+kJh/AbuUwh4F15kKfAKj6EFEm3xKX6JryQMMEh+QNHvgrPdiUsDW4cYzcrI0zcsOLDuATduVWTrdxMjDqt6yZMBYq6r1ip8VFKP/A5jM6qBlflrl+32VvNJ++wvfoxhiz1Y9zhvArbBeGbHpKT7/r7UvvsvavaKHkHujBmqgFcXP+Bg6RQzvd4zASg+0JLH+GsGIlod2+jtnIpxZEzMerzGDO09W677RYzZsyT0SEaKj+TcpRDfvIy0UhZvTp6u72RX5Mnbx+DB/aLgQM4WyJZy/6yoqvyCEEbJpxJWbJ8XSxYsiKmvTszPnPu+bHL7nuJHjKEZXSgW5jM4tHcNcIPZvNBHT7Ovv8f4Zp977dxXXzYcB8Ea1vpyxFXeZvPeq+8PMuXy/fy7bTbdpU3ZUUb3eQbaApt4c3p06d7TD78sMOt33qCUm2AAcpKPf0H/IBHnqYvHHin7zQnOD7IbSu+GdakCXKomZx03dPiKqx7HL8rTTNt+erzTdesY7km3I5LL7n4Mr7+y15SlMBfv/JKXH/dtT6c/nvf/W4ce9xxzvziiy/FT3/287jnnntj1912j333298z8hy+YwsNgnPwoAFSJmarMbZTR5wev3715eCA/K677OLbaJgBpUPOmTs33lFjTZw0McaOGyPBmdfBqloWyKys7Lv33rHjDju4I3NzDh8i661GZoYWwWqBqIEXoeP9wBrwkPssdaoyCpNxs3qFnmv1cz1yxkKFUhgoERhdxofCIJ4HEr13/RaRk8zpIDpC0QMbBBWu5Leir/JpYLYEIZyYIUdQbydlCcXNyqvSYnSs9Yw6htHGWCXlp5eEZX8p6CiODDTLVqxQ0g4LQg67ewuY0mNsYJzgUVYt8I2HkNOT9nvp5VckmHaPQVKSEKZcg8i1vRCAWX3973ozg+LDqX4WcyYTUU/q5foKNIf5zXDKx6wQRhVfuf3pL34Zv7zquthHivHFl3w5jvzY0Z694uwIbcoA65lO2rUlHJO2MDMrULlyxAoC8FPxSAcuKI2EUS+EOx80ZEvXK+JR4lBY2QKC0r1aRgIzWvAXCmEOwq2O06ozwiDbOQcgKwxsQ1DVGBwxoMAx85A3Z/1ZDcIoQel95eWXfCvGUNFXCVSGmE5PvpzOGRY1uXDr6W2KlJ/KCHydzYS3Ux5oTJkuT4m38koCrrQxuGaWTMcTfmPGnu1LvWXYDBWv8BGtT0oBP/Cgg0WPNfHIo4/FAw88FHPmzJNSyKDXX3WWcgErqgRBcl8wTVR/+iD4opRAv8QPWvWMgw46RH1weNx15z1x++13xTNPvxBTnn/J31R48YWXpPR/y7OJwOJ8VF/xQRrdqbhZsWfGDj5Q5ZKziGMFdL2Ns3322dffFMFguP32O+LxJx5T31ntLRLsqceAYkVrgAZstgFyoxpnrTg4yNbQm266Ma655hoZNrebbhde+Pn40sVfip133sV8Br8Vf1uGmL7Ud2Pce/cdntQ49uNHS0EQb6otWTEz3YUn8gJ54FlyhaA0oWQDI2+B6xGX//IXsc++e4s/JsfyFdy4wkTCJm/R681WMBSi1v/Q1WdKDGOT4nv7HBk0L0USHqd/gyvh0AvFAnnNRBIXedSZF8+CCh4zq/AIs+jQoPqXL8wQTBXtdBxg9jZB81/SBGcFUx4YPJEzTcWFdJmWZw6+ecMWfUf8Lvp00CdoWHgHvKEdfR1ZIES9ZVCJ+Q0NwBE41NmKsOCabwRToP3Ok3CvVumPMPCj31KO48BBrgwp6AUNwBd0cuKltVLKsxWHo49jyHXJBsVBe8KBQzqvjAoPeAb6sBpLWuQz8eDkvio+ZbUefPCmpzx1pR9QJJIQ3oE+rgf5BdMGicYL4pDNKNL0UXCAB6EReKXcQz6mHKHcxDHlCR4YjBuEuSylMX5y/HYf5x0aKn3SLGlRBmTxoIrPpxx5qRftwB/jHNsEMSCTVyg72wKY1A/XDHMbIQy2sFrGKkWu2kNbVtKJs+G1Zl289NIrXklgS5tlhZR3xhdWyrn1aotgcMUt4yc6xuzZs2Q4dMbI4SOFNlKfFTEupKBde8WgQcPi1Vem+izZmFGDY9XKJeJFvqq/xvVkzN5O9OWDv29Ne0f5Or11mrEfXQPZ0yl5tHo1tzKyKtzRWiFXm1J3te96hXNDJmPWosXzYvmyZb5uHlkjrlIxrIDJsFA9GH+4Jp5vs8zx7aM9JLMmqx2YSacGuQWY8YiPtfbvP1C4qj59+seCpWvj1Ten+2rhL13yVfX7TvEJLZD9B+DwLLipOaG+vAO62uqDHPnKwQ/1LP+bum2lbcJuumY4vFZuW+kLbvc4fuOLpyu+GYar/Plop6knYw7yCv0o25pxaDvptaulfwxz/2KXD32VeMYx5DUGB+PYO+9Mj/2kK3NOGIOEixyoEjDgZfgd/qGe4AU+wOGdMHAgLHFJvNo4Z3h3V2HNvN1dOwxYCa+7Iw14VFpgVdmE4ZEh9V6+6FtlN2GUq7DyBZs6d1z4uXMvY3aAGYlfXX118FX2PffcMy666CJf0/vmG29qkL/LH0ecNGlynHvueVY+li3jmmDuWx6opkS5ycPHbHlgK8SvX33Fsw4YFsxys40LTxr2xTPTi2CZOfM9Gy5UjgENITh39mxf+7r7bsxiILzY393b6bhyky1mKKIYQnRyFElwYGDOm7ckqBxO50/Fgxl1Kp8zz8wiZoMzS1qui+D+Px3EK2JJJmQa5WPGk0FVIRbKOGYmSEQa9o0rwEYGwpwl5jROVE/H8aHDdVLg11gZYeYZBRiP0TFo0GAbJJTlsls4FD7QMRtWHVe/GfRelzHHoXZmnHNJOQfP8jgUTgHwbzoDy9R0IhwDEcm6yiJeA9RaDTYoNWTFILnr7nvjB//0z7F81er42je/GR/7+CdionjF1xVjLInW4MYgRRvxAUMPrIKb26egE7gkvYtB6Yz4YnQcTwQy9eVg+yc+8XHPOLCdS7WKUaNGG8c6Z5ADBB8marSbnhCceMpKZS09Sg0lGZNER+mgaQpE+AQ+ZjZs0sSJUsrvMn6c40DIcGMXsx4olxgjAOEWuj6d3OrFVjnxBvRWjGop2PCz8NCTNnOhFCgHflVv2tRYC19cC7WsSyuNw/SOIgXd4R1m7serf2KYnHzSyabLlCnPx9Xq2y+9+LJpjjID3/tMj2jFBRIoDv72iHCmf0En2gLhSpm0wcQJk+Lww47Q4Lqb6cL3cMaMHhNnn3NOHH300e5X9K9a1aMGWSfwTFzteLY8yjXpiacObFHjStTBQ4fYCGTl5JlnnvE5GgT81LemessUV3rykTVWz372s5/6VkD4gDMpXFGO/OJaRWZIcZCNeuSTols8J7k1QHx18w3Xx+hRw2O/ffZWHdKgxBDCIGfAob7kd32ogurGAGUeEk3fEH4PPfRgHHXUET5Xx/cMuMSA9nca/TEJUasutC+AiIe/MEpQuOmPTBiQB5c8uMn9x9eT688w5a3MonigXICb0hNO+9Gn6QvkLaNfKDgNBglwwCO5DHok73X3wIAXnL/l2vFsCc1VdpRkBuT14gH6Kh8V9fZYvPLiUZLwxomn6AFGVQYwk8agmsoIaXFVZqXjmTO/OHDLMpQq5Z7TZT5onXVtuIqDT0tG6DeGiids9JuygZcyJNvKskvO6QWRyaZ6T1eGAW2SIZ6ssjLDL3CnvkXXhJ15NJYoUdaVsnLMIpzfLoU0wsHGgsLgecLKg2vlof8m7mlwFJ1xhKUjX+apOLcPYY41qewKvuP1pA3hQfIRRrtXmcArwx9X7Q6MrB9Q4d+sqwuxAp14QXdQZFV2ypQX3CY5BvGtkt6xcNFC5+noYKVSqRVvGil+5sxZXgXh46ncqtfLxgjtovwyYLbr0SfelCJP5caOHqLS8gOwoMTtikw00e9F6Hj77Xe8ZReDkLEMEnFbpLDzVjrqztidZ/e2eIKRSaJlko1LpSNtv/1EX0Wugj1+8AFVcZTwzr7Kaix9p6/w5azjW5JvyKPddttJeLADhMtttvPKPKsxnJtkZQg+3dyjZyxbtSV+/frb8bkLvhAHHvwRQRbfb4exLfK44WgLPUxWBziOAP6yHbbt2jyy9Xu1H757+Ie5av/urjuset9WWuLKF3818zbzFE/jKrw7TH5nGE/S1+/kW17xGLSMsZxL7dd3gGXd/Pnz4+abb44rrrjSY9Ftt93u84u/+tU13mk0TUYt+u7LL78Sjz32uL9/dt9998drv3699Q2Sab5ls/lB65L99Jcmrs06livcm+lw7/e7YLSfJb/ablvldHdNOB9Udvc4HGF42qbem67jc+d9+rJbb70lrrzySm+r+trXvxbHH3+8CcI+75/85Ccm1rnnnusDxygK/y9r7wGgx3Hc+RawwCbsLhY555wJAgRIgjlKJCVRFGXl5LNsRUu27PPZdz7zzr473zufz0FOkpNEiQpMEpWYcwADSIAAkXPOGRsQ3/9XNbXf4NNCou+9+rZ3ZjpUV1dXV1eH6eEbDDR+VkgwZPg6O0bL8uXL/VsNGDt832H0qFFuFDFiZBsF70LwjQYMU4yyfv3juxl01lHRffwkroMHDvq+7tkYCJ18zTWO9vXvVIgW8vKZJ5SchAZafG+rl43OgFkermqi8qOSUeIAihPBQvii4650XkrkcSodQzSUdESEkSgE8OHwxy/isJ1E+SoeM5UoNjpHDEU6IVfWIoj0ALSwfAsdKHN/loESJynVR3zhArh63kWnSP1EvrGczfGmdFC8DI7yQglRGjqNLItHLhox/pSdoxVZMse4gHfQEWWNU116y1jiHkV35Ohxe/DBH9qP1PCuv+Em+/Xf+IyNmzjBt6jkRzHJFbrBAX+iUVcMD8KgHcCP/LgSJ3kAEBeHPysl4CMt25d4r4T3PO6/737HxTsCbOMgLc8MXqAHvF08dGVT4aPuPCz90sVEUnSIGDLZsXJML99hGTt2nN3zrXv843/+oUXlFx2io/R6C5wYowz2Ai/y7gMRv4ce4pAo6qkaMoyr10cJMgxwfAWfoDNn2Sk7bY8Xum+99VY//xyD/v777/d2TTviw3OsOrBPGcCY9YG+5xfbRuAj2TFg5fhA2vqECeNt3ry5ds2119is2bOcD5yORb5AtLXgIdcA8aH4eYGLMtAx+1YGPSKDrLKxMsLKKlu6br7pHda3pdVefvkVKfTHXbkvXvyKPfLIY7q+7FsZeUH+jjvusC9ogMxKCyuMlAEjJlkH/uhwkKPwxKiFbwyev/4Pf29XXXmFjRo5QnTEiptatJPKgIQBFwMoBrGuyF12kvc97cmnnvRDQW677VaVByM9ZuHhIbiIm3LPfbAgZvLhV8oq9OKf9RmySlupGJXoVz4wiUGDqeqz7eDyOEW7cfxRbxV9JvEmXI4HNzzxFKSMpSylPwAd0M4VKIdxj95hkHtchhiAPmIFiz6AQa/HV15RPvIMEcDQ874A+uWgIV3ECPwZjgMqcQKcPumZoC/ieyYC7n2Vy/MmTfgnXoAwHM9eV5428DOgYcIBSfDBheJkfHCAEv6SFp2KR+QVeZMng4jMC9whh1GOwBO6huesY+dZQavTzTN/5KU4KVMM5Gl3SU+WK++706fg8/pEjvWTl+umwJn8TfoDr+ssQZQtaMV5Wo8XE2WEJy3IdtJBPOIA5IODD5Q7VunhRfYVYVQT1r/fAD/tb926MNaZ+EF8T7QdcxyxJVp9rPQ/fWxt7zrjcwNU37BhQ6x3L+STrVLFseE90ec1MgZ3uP0wdEg/pYn+CTzocvJmsqmtvdPWrN3gds8bb6zUwOCo9advVl60PU5LZKWGwQQfJXa1ovSYAHv3H/BByrhx4/3kRL7SzsmFMVEak6xMltJXcwR9XR162GzV6jXqQ+ps6tSJvvKOSMF5BiMMXFgZ4zhy+ty6hhbbve+YHTh83L7yu7/nX3Vv72QyMoxntzMojP7gv9/7Ja54wu+ELv8SEH4h/0xbvu8OMn13eBKqw35Z3OrwpKHsUt4zvHxNyEdksbs43KIvkWn6c1aqqC+2gd8n++OP/uiP7Kknn7LtO7Z7X0m7ws5lch7bgQN7OPXx1Vdf6/ooIgOVVStX2SuvvGzPPfeMbIoxfiAR8ckbHDj06Nsp6/83+HncZegOf9KT12o6ukvTHd7qdAmy40/f9fobr9vN77jZbr/9dt9qwL5GRnu8YHzrLbfYJz7+cduwfoMtfmmxL+2y7MlXtfmgHYbEsqVLfUDCli9R6kf70ikzisyjTXlBF6XQ3IePyRz1Ag0dOswNPb5iS+Ps09jkH5XjQ3PTp021yZMmaiDS5oMNOlwGIHQKGKDkw/YtNw6kOBWq4nBFadLwQ9mr2FJMuc8/lCC+DBq80pW+y3AnRNdKJ1N0JAUgnKlQUbh0DrFagkF1xhUBCoOMEbDYbx6DD5/xlj+dMB12GnCMkuELxjb0sI+egQmNAMFMGsgTnDmKdjqlAHHMWPMyFStZlX38lKdSDjdMUojEK+JI3P2kLviJ8YRx5i8TUkbVH0qNQdaJtg6f9eG7Hdt37PKX2C+7fJE1t/S1I8ePUCynlZUvIIxSvrLL7E4M/FzpC3LgQf1DF/dceeY+y5x+yW/CspMDB+d7s5LHNh/kC4XPDDV7+w8dPuSKPXkIFEV3vF52eRDGDBzPOASg674A7knDqhbbn/gaOdcHHrjfV6VGjR6jcJVN/I6tHjEIZmWFzhXafTAiycyOvQzQUQ1JA646vEwbQBmJg3/yKtNCN2WEd/CKk/Noh3v37PWDJ55/4TlvvxjhOZhKo1F3npa2k/446pgr9cr7EKxaJXDPQQzUD6sf0BBbWwgt0617/BTA6VSsTAAMijJvl2119hw0wMk38HLHjp3W1NRCc1e8XhocTbTf+u0v+7si3NMOvF0WdZr1ASQ/yDt4qjwKvxVvvmkPPfQDe/e7bzNOrqIdUG7K4SczyTHAgY/QHBMy8CPkCXw/+MGDfggA32aCR/CHstCRUSfEifhpoKqO9KOdggsoyzcu0qhuFUYbgmbfsip8tFnQ+MqIBosYOOAlz6wr8OKHrqM84KbzzUFJNUR4uMwbOlLGquMA6G10KnmkfHPPrLRPDHi+4GLgEFtcoo6CB+hDaAI/+cBr4oIqyhN5cZ9xkh4cebq/HJD8zbTkkeHxpJ/Csq34xInCGLi4VBDX72MwEfTwBO5ChniWc2wFLmSXOgI/6ckbf3BzDXoocwDpwZ1lc7yCLC+4czU/QNfivlK26HfID78KXyMOzmVWQPykg7xDtqM+oIt+jHCevbxePqVTmX3bndJ5H1aClN3MN9PhB4Arw7KO8eM5HYzlyqAyVuojPHmF/DTUN9hTTz/tfWVLC9/uimOHvd6cR7IJikm8utp64zh8DtAZO0a6WaqZr7qf4RMBwsV7Jz171trGTds9/sgRg6yxT3xfiRfDuaqg6rtji/LWbXtsmmyRXbu2yzbpsAH9W9Vn9PBBhaj0bbKskrCDgKR8y4qBzc5du0VXjU0YP8Hj8MFovovCS/VK7vaRihp15/1EGLor3lppzc19bMKksaqjTo/PRBPbftiF4e/OiDZks7ah2ZYuX29DRoyxd7/nvX6MMWM06PcZfbVDt2/IqAAvnwA+l68XAsKrXRm680tIGaq+vh3IuClLQOYT8hH5phylX/V9pskrkLjxQszKcSrxynGiLdIf0Q/V1TbYypWr7b/+1z/23T8f+ciH7S/+4v/Y5z//OV+h5zMG119/vb+L/bGPfcy/53XnnXfaJz7xCZ9AY1vx+9//Kz6B9f73v893GaCHwIUNmBOhLhsqQ9BRoR/orjzdQZapOn0Fspznxymnq/ArwtM/IWlMKIf9IqjGk/nUzJ8/567f/M3ftClTp9iyZUt9SwQjuosvnusMZC8/Xz7m+M9cZsIYYRaWGVe+TbJZgxi+MXDxvIvdMESJsYfytDpyTgDiw288Y8xRuQcPHnJiaDTHZLzxIjENmFkAtkIckDJAoUycMF64xBQpK45sxBrhC+8ohCiKlJz8pO589kQx5RfPKWzsuabjZCYPpUssHJ2XdxpShjDVFTIoPTTS4lJRuysJuXdbypstPCh4tktxxQhTJP0pruIzsmZfLEYaBg5LvShN+IIipVOBJwgi+2HZn0jdUEEIKOEJZfqD9ljK5Rz1USNH+TYwOEBnQXrftuZp5CsBj3IEBsoNvWwzwkiJPb011qT6Y+Xq+Il21Q8feDpnS15fat/69nds4KCh9tnPfd6GjRjlirGNQYiQYSCBu9zJ0qB4prGRD51jufEQXu4w85k4yWPSI2ukBw80Um6eiceJZLz0zjsmzzzzjA8800hm5p40pHco6CJ9ufOGorIj6+BT8Ip8oCsoim8ajBkz2r+2/MOHHrKL5krmeb9EQB0ym84sG3n4NwbOkbKQhwKL+xQISyzpguQhrsyz7sCNKvEueYLLmWGubPuBLnhJHAYn111/na+gDBjY31548Xn/DgkfPPUvtfeJr8WDh/v4Ej64z6pTZ5DDu1CcgqPyyuBm8EWJsr4ZUOPYn4/sIotR/qLAXcAzxhEdLgZ2ygxlUZuQo+i0L+S8oaGP+D7O3zupr2Ml7KRxZCpfmWfCZN++/b6tFLzHj/EV6NjS1x0kKVyg+YH779fA9oC94+abfNsVe9ppOykHJIB3bsQpja9MqFxpAPOhTba3XnfttcaHYL3M4he4U39EPdJuKwac44eQIgx/hDDrEchJD39hN7zcoMlJGvIhLFZLSKtOvEgLfnDmZAaDYw8v8nKZJI5cOT7XBOqE53K74Tni1lh7W6cbZWxRwbAkr46ONl3DSCc/HPoGeQQzdEBD8CDaIZBlDn+/7cofwJ9nIPJXexZNpOp6hr+i1V1RxoSgO+4JwzEYB2866MwZe8LJL/BIxlUO96dO5Ud5AHiDgx9C4mnAlRDhhc4peE4wcaAneev+4CySIveZt8fXz3EIuM9y84Pv4CHv5FGC06x0KQeA6wNv1xEOH+kHwFmmn3Q4H3ApXkLe8x+8lD2SRLqEzC/4y7WCmys0c2VyBJrA68HSm+BFH/CVe76PtlWG/QDZIL5DQpHYPgNfHbd+zE4zyYROOnL4qI0fN1ayWauyUXf0IUyUMEHZxzZs2ObbK0cOH6RBDy/Zx8QD9co7JLwbumXbdv+mxEzpHCYX+BDx0MGDfGuiD+KUF/YQB9Twbavde/faug0bRAlfdD9mAwYMsoEDB6mNtPkOksmTJ/rL63yygJO00BO0Gd/23YMT02K3yeAhA6VHhipcg85TsfLtR4efRrbgS53Y08OOaJD0zAuv2YTJ023e/IU+KOF9GGwQrw+xkfrJWos6k8u6K64J1c9AtV+57spQ9seVZaj6mtBdftVAGuLhUhar7/M579Ml5H3ZL4EBB97CwFN4doHo9QkV3RU8ZUcP+o7Dnl57bYn9wR/8vn3mM78h/2h769evt3Xr1vohDcgvQB/NZDP2HTTQp3F4ESvJvtVX6RiQAJQXe4O02H+0ifQv8y+fy34J3ZW9GvDHCUPXcxl+Wbp06VeG6ucyQG85PfWW/jh4UXPPPd+4a9PmTf69APbGscrxxc9/3gcZG9XAHn34Uf/oIacU8a2JgwcOOKOWqEJYVmXmePr0aTZJ6XjPg5UOSKIh0pj48B2Z820NZs55B4CVkiFDhor5p61vqwY6La2eFkXEQAYFdMn8eTZ0yCDr0yBFoiEAxgIrJgwywM8LnexJrkWhS2FGxywFr0A3GGC2CslWh9hjHcqRQkM/Cp8rcaNDqTCHdAncEte7cphddCr65w5aeGkdIJ5Y7v4MQHTjZVSxXMBQegxEUKTMAOPHy3B0jBhQCCu0kM7z0BWlDOSVPPDH8T7Krl27fJYGvmY5iOGGkcDxqRDe2Qm88eqKoYnjpBBWAQhllYf9+gw4eGnwwKHD9s//+q/27PMv+EzMLbe9y1+cx+gmfm4BYuaKAQM00wlR7/AZnqP46XDgTNcPevQjPvScx3tB+Zl7GmgOYGjY5MszLzoOHz7Mv49D/nzcc5A6DU5zwjBG3kKhF8aKlEqlrun8QgaYcXMnmp0uOeXu4VRDdqx0hsSHlxwdu0KD9y1bt9nsOXM0gMtyC6f4yCBbyQVRD1y9SgVUTVG9nmdXQAHwJV3ypOxXdk6z4lAu6AwDQTzVM34+KEy6Fc95Jzo5ve2iObNVr+/yLVCcoPXoo4/5uzooVuKBB5wMGsgnVwDwZ0udslcRoj2QL+XHD7mizjmfnXyD1igmLsoTjlUagPzIiw4euxk+YlAygGcgP2jgEDdOZs6Yaddcc53dcstttmjRIj+BjMkRXnRnvy7vwKC7wJX1BmRdR50G7/TgcvOPX/8HP+p84YJLVB5Wz1QqBbM1BrnBGE0Z95lHl6dw7GfnJMLlb75pt956i5eJtpd1AoRhHLIOTZ63HOEYaRFPOUtuSEcc/OA5ugF5JA0TK7z/4x8dJQ8ZNBzqUZFXZEHMo4yecbSlcEGT/tyRP0YoAxJc8oS4eY8jTZS3oiMr4T2tX+tAP/CEThcd1ikjij3w/jKwdHcY8rSqgi7SuQEQdKT8Jp2Rp/Q95RCU/QHikobnsj/gzxS68OMZJoAPL8KcU2QcNz6wqJaLbDs45BIgTxxY0gAnXUKmBQ/+3md4fMKSzszfvR3w9jyLsngayRTPxOOKc3zyIG8ScZ/xKVfIUKFPBFH2gPTLMgG01WybWV7oI663PZ4UVobkvbuiEAxmsp1V8yPLVMET8hdXbugvJOeqH+8jCpzkD9AfwjtsA9r0w9Lv8f5lGGvQQf/q98LBlf6VfvbA/iNq00Oll1lVZOaZSQVW85k47GnrN2z19jZ0SH9v70xikA7jn/6NFYn1Gzb6yuwADSwYlKxeudWGDxtgAzUwYhsnNhGTXsEPvi3TbHv377fDGqAfOXLSRih/PpDHiuGOHdts4oRxbqNw+A79Zl19bNeJg2SoY7PlK1YUx64zUSu9g85VeTs6TsnOqVV5OOZdda76Wrlmg7302iobMmykLVh4mUwT6SrxlH6cXRr0kUxWdNWi+AuLnfPUSVe9RN0mlO+BSv0FEJ5x8v5CLtNyn4DfL3PleNkGqsOB6ucylPPsDjxdzvR04chrJW2Ug/yZlOPQgXr77//9T9225aPCfqqo7BzsDT6fEUfK06aiDRKGDqL/pA+hLMg7z8gO6bgi11kW0qdNRf6Ec612CZmumhf5XI5bhtDPxUM3UNYj1ZC0XShPoHyfNOCXdUo5M463I7maoUP73/UTDUjwv+WWd9qNN97gAa+99qq9+MJLXjck8QGABJ3BBtu1Ots7/GV0Zo3ZOoNCYPYYPHSAGCYodD74RuPA2GAgAhH9+kkR6NrQyMlSKMizVss7JerUmpua/Ui/a66+Uo2wh/GBolofiIgQf4EdA0vGnxL6qV8SCOo+HTxU9oqrSlRcjCiUJgyAKShjXL78GfQGg5IxacAjhMRB4Tg79Uy8HsooDVyUM8oOpeXxnVJmQNSBKJx3Dsrx4CZCDQ6UIDyNo+JCQUErDn7Ct6xA6ABPAmVgaxx73XnxGCORbzZkh8I+Xa9gaCqUfAD3hVATUbFZEUERixOiubcGEmfsmeees7/6669qkNJmv/GZz9q06TN8BooXO3lZn5f5OAmJPpL3UsiPE0GEVco2XlxmgEM5uGcGCn6Qr/sJ6NCAfNciXdRLlJtyMRtF2XnOlQ9WSeABDRc546Xm1v6tflADpzGxIpAvj8FbOrjkIwTBG5cDfw5wnuRPPHP+KV9wUE+UDwMOfJSB73Rs2LTR32/BAEd+qYPKTBUMDqdkjpere/lTQCi8n1euZV7kc3U8l8ciXjr8oBs5YsUiyh/yBRDGPfKFrLPv+aqrrrZ5F89TWC9fKQ1Df5mtWbMmPmxa1F1ZPpl5ZGCI8sW4oEwoYJQrcah/9y8VCxwV0L3CGGjCL+jhhU5kmPrCUOBKR4DLvIlHGTGEJ02e6Evl8+fPd9zPPvuMbdu2zemlXpIfPkinA+KCga4fq0jMrn7jX//ZZs6cbtOmTBZNGkx72zlj7eosKCcOOfN8xbfKuxuUuaetWb3WO5hFi/jwI3KDsQefY6a9XF/QleD1oB8sydWtrrgFn9yg1hVvBiXsZVelOZ8pkn+93WfzSI9xje6qpKVd8lzhe3FVYu808ZcjnLzLrhoSR1cclX3t2g3213/1N94+eNfr2LGj1tzCKYtqq+1sYUSvRh3k7DJtC1TgyHyjjkKW4UPSCY/wd14V8QHPXw4o0+7tlk5F6XlmNQB5ynTIO22eZ9xp9SE+APLw0LG0FfIEvI0Ucct0QGPqjsRdoSc6e664oK3oSwpaMg06EPkipdNbDEwxJgF/X033xCE/8qcfAg/6NAeypE28yTPuPZ1o5d7xleIBxOs6fETQ5a9nZAf+edtxCiM8nD96ewy6S4Mc0Uya5GH4UbfxTFr8gMi3QCbo8hcO6oG4lJGPMLMff9++vT5QR96gCYMOADW0NMrOYKCyZ88hGyjDHhJor1xpY50nz9jefYekt7e5rh42dKD4w0BFOkYu6qmHHTt+wo85HzN6nPqRFp98Xb1qteyROmuRvlIi0Y7twYmUfJ/EJPct8Y6P5K+5udEnaqGTAfoO6aRRI4epxSidaKmri8ke2mjYEnV29OhxW7d+g4zasdba2qxScfgPupUJH+pKcqn+uVP8YIfJa6+/adt3H7Ox4yfY7LkXhz0lfvHhR2QGfRCro1lnlXp3gt3Fc/pXwivQnR+Q+LoLpx7TVT/jQh7Ofy7HK9+X45aBfLvzq4bqOECXXw5KuiB1TPgHXZmeME4FrfcPhlP/t9/+bg0aY6su700zecUHjLmCAz3NAIS4QW/IPPVO3xjXYpVU4bQjAL/QgwEXKheumpfdQabneh6uqujVOMrP5XTdxcnw6jAg88XhB83wobtwtalTd33oQx+0O+54r289OH78uD0vg5TZr/4aPPDyos8QKjKzkcwK8m0ETsnB7/DhQ44cBvKCD4YyRgHKgi00GJHs+cegZbXk8OEjznBO30KTiASf6felWBE6bswYX+qcP2+uNaiyGZiwZevcWY0sO9rcyKIi40hEddBSKMpdNKiTlfwgQ65DFYfBCxUPfQgFNKKwouIrijwVKPcoVt0oLBpJGOsF40EOEwtGxj0d0DmfzaBKiu5QfizbYZz1lnJHqciIUznJA39WOTgkoH//fq64gsZwxIHWpAk/7lHS3AMYyryzQz0w650dgqJ7PBpFKPVKZQNc9FTQ3tOVNCeO8M5Ip3hz8PBR/+7IT372M5s4abL99u98xWen2jrYzsUsUq0PqEShv3/EaghsAX/wOvYxQx/3hGf+0EfdZxmpB+8wnR5IYjAnIxDjSj9mcvlAFR0jaYjPKUUYvXwtFwORvHDkNWz4cH9nYsmSJS6rGKUM+CLPnDWPuoMPDBJhgwuM8yOCuWAEo9SZ5aLTQI6hmQ6RNgGtlLFva6vdc889vjIzWrIbZeVbNHVuHOWAA8hr1EDUB34ZB0f6Mvx82oB8jvwquOBTyggywT0rebmahxwposelvlxu6BTFIyYNeFH8xptu9vc4OHWGl/L4bshjcq+8+qpt1oCP7GLlSR2mZAyGYYBSN5SLdkcHz1G5yEmUVj/5Ufayg7cd7bxEHid9sTwO7xmMIBsxKKEdR37URypyVlkIQx5YeZw372L/sCRnw/ONElYRed+EuHm6DnlyJR0zneimHzz4gM2dM9tPVGPrFiti1D0R0WNeJuRUBedFW04vY+ACD6D3jdff8LbGaYFNzX2cbpjEgDrKiQ2THUzUMTykPMgwebB6lXoAuWLARDj1w3YttqzWF/nyrR9O4mLbSW9VNZMvcegHOiMGG6QlZ94lOSN+kSd1jj80oMuIx2QT6VKGyoCf49HV22mBI2WMulu2bIUtfullW7nyLV+1HDtujOs12io08x4JBnoM5tT5Cm9MKAU/wuCF1RX5j3yCP8TjiiMc4D5pSJoyXI/uhzGG/oCX8BA/wPF73kVZxE/SZljiIl/0SuAMf3Sf79MHh0ihv/IwfuByvkfbA/CD1ym7iurx8cNxR5vhlL7MA9knzAdv8mNwQFp0IgMRJpAAwig/UCl7lBF/nqG/DBkv77PseVoi4HnipzD6LvpLn1Aq0mUeALjcW37wC/pCLgoZU1jWc+YLJApPLy4kveDmynM66o62xWQoW7defPEl1wmcTsnRyXFQAlhICz/rfTJh104NSga2SKc0CA/fAym+6XW2h23SgGTrtiM2eHA//1o8x39H/k6V9wsnTmggsXOPDMzhCouP2K5du8oapf8HDojVFdolOo7DHHhPtJ13qOTHyjPfbkOnUr9884gZ9HFjR0l3cAAJ39dCHs4UdUQ/2SD76bDbV3wbrn//vsqX/oYDfjrFfz4tEKeH8d7Idtlnb65Ybed69rI5cxf46Zf9Bg6CmyqjCqLyUN4YoMPzShvnWqnFgHJYQtZHQvkeyDpL4DkdMlB+7s6lzHGf13T5nFD2T6h+BjJeuqQv78vPOJXSn+XjrlScboHT4Nhiz8FCvOowZuxoGz16pHjdy0+S5Z1W7jm5ES7TjuhLuHp2clyyT0O+oy8LW4h75B4gLHmUkHTjn67sl3GAct3kfdkP6Nq+VqRPXOkSJ1CdNiHjEJ7pEvKesEyfeCln+pfDax566L67WBply9TKlSvdoGN/MLMIfKWZ1Q8aCkdy0tkzQ82XtlFkHMtHOl6MxwBgQHPkyGGhPefvjWRnQCUShtJiNLlt23bbsnmrbd+x07YpPTMEg9SgUDotzU22etVKu2LRZTEgUSPurWsvlfscFUclSmHz5eJadQKslHDWNwqCDpZ7fwlNBaeSaZgorTT88GPkihBAG8IScYrZKIWLZcFMpWFPvYOenXEKdTy6AweMjRfTz0k5gTNWSVCcKDJmTVhO9W1cQoPhwQoJmDCaeQZfVhSQlQNAG0A+5IcBxiARvtNBcVgAeUM311wC9HIqTwwCjiBG+DiemAEG9IXiUgfSi5NyOvzbKUuWLLW7v3WPHTpyxG6//b323jvusCbRiEHrM2biNfUu9ohGBnbKUzxjoEjnT56A804QNEVDo2w4p6vgG4BBBc2EoaApe6SPa9kwAKKOMLadCP666pJtaCgEBibkwzdN4BMdBIPgwAtvAhfxfRZe+OBz4IkZMO6pG/IjXdAbDYeTT4gDL+h4OBL4hz940GeKOWyAXHzlyrciMVtdGZiBg44Gww2cMfgNfhEeNAbwTJyUC8pUHSf9yv75nC55jyMOaQCMDjotRXEHHbzXhT9yxftkt9xyiw9QMJw51Wb16jX28MOPSFZe9/3P7PNmNoisaVfUNWXk2WeL9cMfXlI3HlfF8RfcVbe1veNDojjqhfZDmZPuqI+QFWY03YjtAc0qQzHLhYwkj8j/kksu8W/JMJhi1YcjyfkKPWmJRxzScKAGA3veKbn80oVuVGPoq9KcfrDDq1Dcyb8wRpn1xwBlm94DD/zATwtj2yDlhV6MljQEkG/kiwFtDI7DYCDMJ1ekr8BJ3cRqQuRFOlaj+0gXMxBC7tljjm7z93CgUH60IegKHmT9Jv9UF0W5cdQtuokEXheKCZB3xk+Zp87gFfjSL/JAXqgrk4xM96NXl7z+mj39zNP+ntL4CeOJ4PqCDFjhwbBy3siIot0wCZW6DdzgA5zfygeauc/nbAfEo21mGhz+xOG+vHIAwMuUH9JRZnhDuRhgQBtGt3LsKl+mTdw4aCWNhxe0MVBl8EMerJL6IFxp0PUUPNPGQKXS7njGH97Qvzhu5KLIjzqKCTD9CT9849knAKBT91kmaE26k0fJG/BmvZXjccWfwVB+6Df9cxAEwC9wIHdMvHk7IAy6dOWdMm+PCkP/h4EdNJE/AE3g4YrLMPJHH4CL++SNtzNva0X5VHZWIflWGXp81apV/g7X6VN8QLbJ+U6dQgcTWPSN0Lxj+z75nfZJP7Y7oq/bpMN61tTagYNHbd/+w8YL5f37NSmXSh9FOVr69rXlK95yXgweMkT4YjcDR7syKTB0yGA/cMIn/rBPpMuQaVbSGejxIWh2CzAg4ftqe/futr179ti8i+f4OyX1DdQLOpFJRtkt0nv19c2yi3a4zTV7zizRgizAV+FUnB4alLDtrK6hWVezF15abFOnzbZ9h07YrLnz7NLLrxC9yI3qT2WhX4PPqjHXFwBXfITM+ex+1Kk/Rxwgn3EpF9Xh+OOyXvO5HA9IOQDKeMrXX+TKeC/kEjKv9KsOrwbnT1cwN8TPMoRu4R49iAwHftoXH8vtZ88//5y98urLdsUVl7uuPnjwQPQzsldTJun7fIKLlHr2/gybU3Vf7rfSBsJuiDYX9QfkNeFC5cp4GV4dr9rPy0f7FZTjlYG2CRA32ylxq+u8Gm9CmaaMn2kIC54QJ/gN1HzmM796Fx0zS6M0eLZq0NdzYgTGFsf/8jIpzOJoPBonlcQxoPizOgKhKAeMAQwAjrQlLoMdBjEcR8pRtaTFOGT7FjYFS50oCSqYDwdNEU4aztI3ltjVVy5ShyFFLGL49ggvh/FNgfhSu5QAjeqcjFOFScV6Jx3vltBQ6LzCuIyCByOgMzs0V7TemQcziRedloSoMNS8QsRnOh9nFgpcTqGuSJRQdwJdWQlxJ6OOdOBDQbhyUBR3+gcN0MLH5eBZCl9ecQBxUokn3TyDmwEgypOvtqeBkeUoCwsO7oCTMjA4Spp0o79etnX7Dnt1yRv2ne9+z5a9udzmL1hg77vz/f7BOWZYmQHnxWaoAh8fEvKv2cowdP56WZ3kLhqyDOXyUAbCwAFAJ8CMMPeEw/sUfNIRn/t0PHsHLqUL4OdlEeDHDBd8gq/IHS+bIaOcIkcnOmLESOEI45eX1UhP/TJwoDnFjHHUD20AuqAD2fIOVICSwS8HJeTFzFgfdUS8j4Hsjx8/UeFh+MJ3p12ND6MUP2ikLVDW7BwAygeAP8ucfMIPB5Tj5T3XvC9DygFAftxXcBLOgEnlUhiDahxGFVsS2Bq4ddt268sJWHPm2ALJxvQZM2yW2vMQGeCcs/70s08bp/c9/MjD9sKLL/opcBgU7O2GqdQXChf9wVYpOmJkl2cOuDh9mnIhF9G5UabkEcVJ2rmP4sED0iAPocyJD07iJu9i1edS11V3f+tuDaj2u0wnH4kPjTt37PS96p/4+Mf8o4lxHHBsR2EgzgQCGfmv6yov8Kits5LKB2XniD+jRo30zgbZQFeRN4ZqdjjIqBtdKisTCjznB/uQ4xgsRx07KA9mzL28KpMPPhTsqzTCx0wq79rl4Af6MjX3GFUhE/gTNwYX6Cnql44TPBkfgHchl9FWk59cecZV4sJL80kqKWnjg7nrNqyziy66yFeMTvDiMbKm+G7sNTf7C50McOEjuMANcJ9y6YZS0VkC5FemD0f84GfoG68vudQH+FEOrg5F+ixXOPSLwvUXq2PwOAYbpA1ehTGC60qr+k2aiJ949b+QG/zi2etAabKdJ45MH7IQ2xLD+KQ80VZx+J1z0vWPPNDbRVoAuhJf8hI+4sczODK8nK87nt0v/EkXdAbtKRvQo2CnNcNdjuWJPiRC1knWIXwFZ8h2ZcbXeaz4OCYEfXBNGNWguCFTehBABYMMvnR+Qv0Q7Qgd/sILL1mrbAjaJt8hgbZetWpLPvnB98vqbPfuXZJvTq+KnQ5sKeRjwmxNZhvUnn37fVCTgxImifjkAH5MvmzbvtPfDcgj+5lIYmIWHeEv26uemSThUAeIZwIGededT1rBV8rBIT979uyy3RpsTJgwWnFPuz1DnvF+HttW0fN1tn79RuFo95n3Xrycf5YT7NgdwuEbvMjfqTKavbVqjQYnjdZvwGDbsGWnXX3djTZ1+kwNRmQLUEfuKnVNU+Ia4A9UZlxFY4ZV4sR9uurn9Hu7UE5Tnf7fiqsaUlaA7nCVw6vjenSvC57FL5e4xFHoU6VJ+UW20Z1sv+cAA/T8kiWv+ne0mNDifWyXZ/nTbkmH7IADuXd9r74qHbo9/XM3EvYEYd1B0Pz2+VcdD5c6IK9ZznQJ0JLPeU0/0nqbFZTTlCH9M14ZEgdXcGb/BS24mne+8/q7OL2IWUVma5jt5Ti9Q4cO+0woqyB03kRHYaB0OYXrEPvnxDzOVwZgKi/+sFIyZswYn6nE8MDYUTInghUTllcZmLT2a7Vx4yeocgc7XvLmRdMHH7jf3yGZMnmCnT7ZYXUsczIgOalKY8lLeOpUiT7CEu4e59TI1cB7K32+oEpHAZ0IDbwJZRtKG0EJBgSTgWRchlPYLmaDTxcGIxggdBBstSC8VoqKMOj307e8MyJPDFaO2ZUxJkVH+RFS6GDWnAGJv8DqtEXllB2QVzpzBJvOHOHlHR1m/xnwMaPjNMulwPDMlYYhn+gUaXAYnyBUWU+JTl6wZwn477/2T/byq0ts1pzZ9tnPfc5m+NHNGNPn/KOJ3uk4Q1ROCQ9GG4M5+EynBZ+VeZdDwPKeIsTyenSQKYgJURdheBMOLq4A8dIfyLrCP8tJ+uzEGDTkdgTSwTM6GBQFA2fOCWfrILNt8NGNAV2F2fGQLl1vpQfASz7EA2cUK0b3dKjwloE7YXxwdPWaNf5xRQbsfAGeumtsiC+b+2yJik5dID90wOTlM5AlnoA/8+VK3hnOM1CODyRPqu8TFwANvl2NitMfRimySV1zihXvDrHdkmN1j52Q43qcD562eTw6S/ZMs50Bhcz7NFdffY1dfc3VvoUNfcBxwCtXrrKfPfwze23JEg1Q9nr5jh0/7h11UzMfAw05oq7i3QLqma1VMXsLTzAA6LBdlgRRJl1ppnQicn6vumMARTsjHfWAi8mOntIx/Wz0mNH+EdL773/AJ1p4fyZXNtkKxgzmj3/0kH34Qx90/SGihINVu/iQVcg/+Ut29SNKwULHUVvX4CtHl1660A0kZk+hFdzRIUU90tEQn3qlY6Na8INumlcYfMKrfEiHI1Juy8IA0j/RxmoKtEBqtJ8E+ERtB78wGmPW3PEUeYcT33XF3wc3RRog4wAun7qHfsJ5xnk+8uPHygd1PH36VOnGc7Z48WJPw5esORjF8Sg+AyL4D01xqAkD+0r7dj4Iok3LL8jpyg9IWoCkBT0KZBj6Bl2b6eAj9UYYuHH4066yXXvdFnk46J7ndMRJfM5X1ZUT6DyN+klg4if5RRxf9XD86GNH7WEVfIETWnIQmQNUhXg87gCKDq8pa9l5HPmjP7lCL9c0bgiPckZ++Ux+4NOfQ4WeyA/Dtsja6y1xhCdtQfkyUC7SJJ+y/AzKoQ9IPUZYhqOzY7JH+CibBvmUG4hBt3ih9ufbT9Wm0RkjRozy43bXrdvgW7iYoPTtjQ0xOUGe4DsifQTOgQMGet/Z2triZeUFdrYsr123XQZgrQ0dMkBlOOUTfZs3b1WZzI7w/RG1f15wxwBl2x4DovXr1lhTnz7S7UM9T16g56hhVktoC/4OmsrLRCHxMTCbpfNYYTl29JBNmjRB6cSjHtQbq2nm28Q46ZKBCV+uR2fxfRW+Ps+L7uJK0cfU2emzPWzXnv22bPlb6q8vsqMapGzfdcDuuPMDNnL0GJVP7UwO5VipB+qO+pG3/OEpDg+/FnXh94K8JoCn2u+XQTl+GW+68nPKQndwIf+3A2U5y+eE8/DSl/izdy6lsIiPfFbaVQwq+JYe7xkxGcMEy+LFL/kOI7YKMymJrmNCr179TLRB7BX68phQ5Yqso0fASxtBT3GlDZXbdNKd9XAe7W8DMn1ey+D49QNn4scv2yxQnWc+l/2qIcPK8Tyvgob0J8/g8/n+NfPnzbqLd0DYzw1DdqnBr127zrdp0OHDXFY2RowcaZNkbGHkYcRgWDHLzRYkjGS2Z1FJKA8aODgxUjBslVOXYYNRDt4taqh0UqPHjPWtXh//2Mds7+7dMhB+aP1b+9qc2TOtubFeebT7oISvtKua3GCspTOR9hALrUYNl0GMb6fwoqG46aAwcIpCKgxAQLJTAmB+ModrF+N0TwMmHQKJ8PgXXuUPDsqOQo9ZWmZLOt1hbGTcUGZxSgj+4MfYqleZ2OeKcIIr8+aa90DSQv4AQgs/4S2CzwcD4R+NCWMz02f5mC2hfBI50apRu3CpHSj8nG3cvMUefexx+8nDD9skGQ8f+PAH7aqrr3K+sS8WEeFldvL0wZMY66sQopcOuMbpFb90z3YJ8ik7IMtEOTE+g4+iUch8JUp+0WCjURCeZQWSD5QnIfHDF8J9xYx6EUTzqqQjHmnppFjBw5hmO9eGDRtdhuk4MHzZ24nhR6rgIfISHSj1JoyOz+tDV2QCGfYOTnUPjzCAOaGO7U67JcMcTzxy1EjfzsPsGZ07M+Y+MFAZ/QV8yq48XN6qoOznRlVRJoB76Ew/rmVXDc4v/egsMxxFygCEAQffCaJtso0EuWYrG/SGAu3tK0oo15yBhh+8D+UnU6ndweNpUsaXXnaZXXzxPJsydaoGfkP8vRtWqZ555lnjyGre3WCgg34AaCc4lDODAPhOXcRydwzifPDrbVi56kothwuADxgZzGZSRmZKqS7KSd2xMsMBGwwSmUh58MEHvQ3xTRNkDwN2y+bN9tSTT9itt7zTD9VghcOPIVdbcFqKegegwGmRo6OPtl7rX+jlJXdmyUhHRxbxokzUJ50SspPGGRGQBQ8reEsc4iObxGP7pSJI12GkYdgpvcocM9iiywck0RbS6A2IZ4cS/dwDCnUc8D3Tp0xl++IZep1W0pTipHxm2LHjx4yjxRmYw3NOwWMQymoVmbNVi9VEyptbfmhz4EucXMFLHOo9V0rKeZZdAmGhY0mXdPE/4lEX8KkSRx2+IvCuDfJNW67El36Rgz/k6zyS876loA8gT/CgDz1d0bYI9Ti6RzZ0Ix6yRQljUXWlsMAfOKKO9KT7SCP9DV7odKMl9KfHU3ji5wceaKCO8Mt6A6/jUXlxkY8XMGgTEA7wRF4++BAg69BD3+Z6uihXxDy/Lhx0hT/wE8iwzDeOt4cmZLfQ00VarjkgcT8Z3BGk/JU3s8ipFziqnL7WEckxMHn6medcN4bUn7VTGhx4W1MUbBa2eKGfOQzD9QADZKVlsvDIsTbppD02ZPAAuVaV/5zL6N69R+3goaOKxkeIR/pWHAW67mYLGF9bb21pliwP8EEJVczAJCYAi7Ipf+5pw+SN7PD9NnQJ76zpUfjhEavByKR43JNvPnXa6jVbbO7cOTZwYH/JJRMebEln5wb128Ma+rTYa68vs+aWfjZVbW3ZipVSDHX2vvd/SGF9XBcyKHFdrbIm7/UXdYTjyeVOdem/gLKMeDkKSFn5twL4unMZVg3Vft3FebuQ9JfLkVDGy308y52jnOeHUZNM3qHLaOvYeNjJTILBY2y8WbNmupwzGXPvvff5O9XYWPANOSQufRBxOzvU9yGgcnk6JzLOoBk7K9JwemEMhLhW2uCF4ZeFl/mQ9Zv6gjJGHxvykg7Arxp3d35Api9D+v0ivOQN5DPXmrlzZ9yVHx1bs2atvf76GxoJHvcKCKO0wRlKx44xhcJhKRQGkgdHBLO6QoZUCC/4Urfbd+zwrQz4e7ouJihs+w4NZHb5gGT+JQs0AJnjX0qlgpa+8br1be5jF2lQcupku6+U6M8HHhz/21v5cqIUTYr5iXqO1quVglCelIv9fCr+eYXFUQkYRFR2MqisyD1O4U8BUNQom1yKh3432opnV+QSLjpCvkWCMuADRxylC7/ojMDno2ulgx4ED56gjHkmLxRTdKbQGy47K64oNwYf1AODP8hj8Ec6lK4re9GO8e0GrPD6vlLRF1vM2Ifa4ANJVgpYFfnXu+/2lZ0/+i//xd75rlvtpBTfwcMHRWsMZHyvvwwsBlGOUz86bAYSDEiQFZQcz/Aj+ZnOBUu4osMsb0UII4c8AK44wsoDxowDLvwSL0AY+Tt+yijeeucm1mX9JQ3wgPrGAB85arQtXHipnyj1/PMvqFOpdUMJMXFZURqf9YRlBQ2ULWfeujps4eS2QnNsBwSghQEQK2Hf+OY3bRwfeBw31unhRXnqEpxeN7pSjjAsz4fMn3g47oEyD8qQ8av9AWQY2sFDWcDBkdy829XODBy8LPZExypKGCUMOHA8MyCN8OJEJdqi2vlhGfh08sz24fiWyJChw23s2PE2f/4ldsMNN/nWLyY5nnzyKf9g48aNG719sGWTd9eEUrqGF6NR4L3cuEX8VRtOD3VDvi5/oj15ECA5k/xnXVDGlBvKSttD4cPriRMn+ECeF+Bph3zfRhFtkwapy5cutTvvvEPyzCSMdA56S3gYoIdMkVd08F4n8JrcRSjfCWJQQr1z7jzthriwMgZV1GFMikCTtx1vn9HWHISfuuMZzLw/Uie+MgvtW1xED9tQ4A/GdOYf+YScOHFdUJEFrh5eBV3yosJ13RfAPe0LWhOS98lfgLqBPvoD2hl7+vmYKDL1s5897O8JsjKFfoOGGnXEDPqgmzKSJvijsPN0Q/AaSNqSvsyfa8RVGhkB8BAnKlVnasc8KAkDVQba3CNPPrCTLMdKJ/pDukl0YHRADw55KUPkFy4BmYuBlfgr2pA1nNOquqU8CDIygix5esVPPnpxPF3IRpaJPsoPcyl45nVAZPAWV/yjf4o6Ii7pk49A8Cbw4lKPJi+5p11TomgrMbghLCdCQq9BKBBl53/idBYT7J6ERhg8BEK/VWjjmnQBEU59khxE9Opy5wIpxjsDCuqJbyRBLzzlXb0Tx9tt6etLbWB/js41a+884XqMdOjZY8dO2KGDJ6x/vxZfoe3Xj10F56xXbb3t2rPP9u0/aEOHDra+LY0+CdFfA4gJ40dqQNDXBg0e6DZL6L2wgeDJ6tWrrKlPg28n492uPNCB7VXYB37y1inJE/WhkpAGncipXfRV5MdgBAvF+xzdwQ6O+d22bZcGSgds3ryZSn/ajh47JNydGizxTklv6ew2OyK3ZetOW3DpIu/TX12y1CZMnmE33Xyr56k/54/LqdAHR7kWleOVRR3BJR55jjpPyPpKKIcl/CK/6jCey36/KG01XMj/3wLVOM6nhX9+V+XKwORjrJr7Cq/gjAZ/sIh2w/eyGHi88PxLqttztkIDxccfe8KefvoZu+/+B+xV2VvPPsu3wF6yhx9+1JYtW67+cL3bdAxAWLVnYp9JfWijnTAAz8k7/C7EB/x/WV1VQxlfpI9BT9xH+0ycGa8MGS+hOk45bXdxyw6IdlCROa41d9x+i79T8vprr/u3CpiFv2juXH9hl5EeBjVMx5jr17+fv8zFl5V5SZiTtxgFskUFgMl8FIbRJVtmMPpgODOxKIqm5hbbu2+fL4+O1EBm/vwFfnoUBgUzq6tWrtCg6DUbpsY7Y/oUO9XZZv36Nmng0csdgxLUFsqdFihdJScjTwYMhXEDTB2QK0WVNY2CZA5K1juTEuOBMpPSCPHZInUuxKORg5MUKFIMMTIIQ0jGhQIwtNiWBq8ADHsGAqSBBoSPTpv0kX/McoEnjBbyrzg6M9IB5L979x6/8m4ORhXbbuj8iYNzuuR8sJR4wKE8OJp1/4FD9qQaCi/I8c7Il3/7K0xO2c49O6xDgz8EIzrvWNGh04ZOX9WAH8KVg8HArnvF9RlAB3xJXhE6nLNZDj5CHwAvwR2dHhGikwfgSaQL/+xkAcqJIkDZE56DzApPK50fjvoB6FTi1LfeNmfORerQYjYXPEMGD/JOhnxCmUfe0AAup8WxqB50xy9YK1rodFQX8AiDFGPHVwxnTPfZ44d+9CMbOmyov/sD1+iokA9mTMgLeqBbWXRB8i1dQpYJSP+ksxyvDO7vjT54B5/gM6sFDNSobwZQdLyEgQ9+sqJDPN92pvp1w07P4KDjx7jDn5OnevRA7mRsq01wZbDb3s7+2JDbGTNm2vU33GCzZ8329Js3bbGnn3ralr6xTHHUdmuos3hvhwEeA5Rot92VX1eJWxhheDIoiZVXwGdTBdBKWuqfug+dcMbGa5CIvnnkkUd8+yNbO7Zu2WLL3njDv6zb5h+PbFAd9bJ2tRnoox2TnxB2zZgX3Hea2HrxlMozd+5F1ioZwB9jBUKhIeU3aRIir3Poh9fO00LmAeqBL1hzhQd+yo8GJQxM3JBWHIxcr3vlFQOc1HFgOJ9n3oblAHRK5KN00KZ0IX8VXpMmacIF38MlLu4B4lFnDPxoS/v275eOb9YAbYG9vPgV9RlvOp+nTJ7iK4kY/4ijb5MTDehx+AKQF/i68iO8oK1SvvDLOJ6uZwwGgl/OHfcnfvI1/CtAuT2sqAtkAzp80KBw/EmXaYMemlLBp4IOnNeJ4vChVHSt8xj8atvEdZo9fpQTmSoyCVyCCI8VEmSWNKwUeJvUL/sk/H0wUtDPFRzQ7mmK8jq9chme+QDEwQGQAe/YnkQ7Ig0VFLyh/YrXOPyJX+B1VzzrXxdf/Od1W9Aqv+BfyAqAX9KZV2eG2jLx4p48yPeM2tIJ35pFGWnn/jK3BrcjR462Fcvf8i3dtNdzPc6qf2VlJr73ALv37MYG6a8BSasPTJBR3itZtXqt7dt30kaPHmyjRg5Wjmf8+2o+wJSjr8ZoJM+eqt+c9Fq1cq31a23SQKbJ5Zi6YiKV/Kh77+9VBmwiVm/Zqs5XwFdpUMKRwoMHDfQy5ZHiMTGF7qyz1Ws26LnDtwCd1sDl5Kl20YLNIrtDInPiRKe9tmSZjR470YYMG25HZC8tXb7SbnzHu2zWnLk+gPJ3SZSf/nXxN1bxgu9RZwWP6ck9Hs9RX+nKkPV2IYj6Ox8Cb/iXZfBCcX8RVNPzdiBxXijf856FXjF0Qzkr/pktK1zUP/XFDgPqjPemFy9+2T7/+S/Y3//d1+3BBx9yHUK/3lDfKDnsY42NyFut7La9tn37Ttsht0l938YNm+z551+0Jx5/0r8LuHTZG7Zw4QLfao7coQPIh3Jn+yjTi391eYDqeABxvQ3rWuZjxo34FXzleOU4iSOfy1D9XA0Znmmr5SHyq8gerub4sQO+fYv3SDB0+bL7goULlTiUF9s7BmhwMWDgAH+Jddv2be7Hi+yMIGmYDGqSgXv37fH3HmjQGM++ciJoaORbHPEpfVZWmEHDUNy7Z6899thjtvKtt7yxnuE9hpMddtmCS3xA4iskvWQAKoxVErQNH05Ukbxz450SljiVtZQB34jgpbV273igp9yoKDAMTiWejElGZRwgBgWVQQlKB+VTI8WWnYinVxzCMTYpH/zw7S0a0KEAicPeUr6U7umFhw4q05NHGgtJQ/mesmB8w1O2A8F3DF94CwSOShnpFCgCMyfkhSJevXad3f2tb9lRGeOf/NSv2sLLLrMNmzb56sipMyc5hEvl62GcGELDYF88p+WQhw8ABTEoKQYIIUdk7sZpBYJmIPlcLlMavpSHcNKWeQ9wn3VAGPSXcaSc0XiZ3WTFAz/4RN2TR5abe3hLB8NWOuoB5cH2LVab+NgeByew9907FmSe+mSmtMjLZxOpbznyxSEL4GbVi499sqUwZuRP+4weA/lFV1zhNP/0p2xlaZBBPEHhGAqS51qOUo6ZYhgplF24EypyWPEv+yVkeNkPSD81865n+AnfmTzw1Tu1rVOiGZlxuYEWXVkJ8Re2daVKmWjgyiqJ15ccdci2QJk1SsV7HOz7Vp2cjLbJgAteE49VV947mT/vErv22uts8pSprkseffRhGa6v+ek0KP16jrhVBxADIbUfVnLEWx8symhRCVSO7DziilHFZERCGC+xahJpkc+oS1aHpk2b7vio+8mTJquTWG9bNm+ym268QR34GT/9j+N2Oe2HbCiDMnXDCxxefscIr3raocNH/SQyjlLmw4a+hYwwuXiRNYxI6o66B6hGagVavY3oB53EcflVfJ7BwUAIPYcTFqcxDDbCA1J/hHhQ78En/HLWn+cu+pUwXOQLkDcu5STigTPkB+AZyHg8UkZK4zqQVSLlgyHGt5NYdX9z+XI/AIDT3GgnfFeFI1JZkarkH3nms+cp3NyXaYFXGZ7+uaJAOP4MtLNM+KPPuALujywJ0GeeXo/Qnjh921CXU7qCppDpGPjwDC2AgiHV4yMP4Q9vwiUtQBjvwkmmLgEFTSARZPnIg21utL8YkOAqdeQZeh6ipaCjDKTHAdCQz+lSDtBj5B3GbODDiIWHWT50akJX/sU9ZSAX+JT+tONynvCMMO65UtS85+plEP/ZxtQlqzj9w4GPff/ZT7JqgMHHB5c5LGTtqlUi46x4pX62iW2mwUPi7dq5x3UKA0fed+LdWCZFd+7aqz70jGR0tGyMRhmSbLeOEzs56QvAMGRgwXe50GXgXb16sw0d0k998AA/nps2yECJoqPjWDnGhoKf6HrKBPvWrFmvwflQn6SFv8GjWD2HgyelM998c6UNGTLMBg8epAEJ76VRDulm0cJEz87d++zgoWM2fdYc6ZhztmvPHtu994Dd+YGP+scTXRuo3cHBGBzrGcIKngNeY/xzj5BPdEzWXV7L9VcNIScVV4bunqv9gMwHCBn4xXH+bwCcZfq7o624i//+XNGhwS3aJzZM0MMEFzLIxOjBAwd9K/jgwcPs0oWL7Jprr/WdAQsXXqY+7nrv566//ga76aZ32Lx5823qlGk2W3U3ccIk9TtTbOzYcf7u9dy5s33rL7ZArpZgd3FFBmk/QNLL9UIuAVqTf2U+dhc3JxEA4mZ4uV4SX/qlf/U1IfEA5fhJS/rhwq9CL1AzftyIu5jFZEvHnt273TBl5hgDn9lejLtJkzm1Jr4uPHr0KP9OCcYG74WQjr3pzAxhsGPEsWUDg2X/wUNurLBVg2UuDGtGjps2b/Uvly5fvsLeXPamvyDPaJGX0U6d6pCx2WGXzJ+rTozZSRXiHKds6UqT804nGisnThKex+uxb5zCcaa5v5wm5/t+SwVG8flRuYWypVKC2aEoUZCEBdNiXyCA0YqSok9j0EEcBiIMtlBCGJkoe1/ClSHjx00qf/jXwrYO3XflSVn0z+PLQIz8wi+Urx6UD/QgmGzb4kvllA/hZSWjiOJFw3Chc6YDQyFBow9KlOf6jZv8I4h9Wvrab/3O71iLjEOOZKYDlcoUn6A9jKWOdgYjrGqxAsDqVxhF0OdGkPKEVz4oc14xsxg/gHAAulHiYXRXgJUE4jIDL+46LuKmcEY+kZYr/Il6KBAL8M80bgTAazVcTgpzg05p4Bl5B19DibCnGF57PSjusOHDpCimNiQOPgAA//RJREFU2t13322tfaODow4pu3eOyhJcweMiT+VHBwdPoMg7GO+WEcszbgAx40Yg8fnSPN/m+c499/jsCi+/M4iK2SuPVJSlqHvKJOf5wQs5N4TwJz+5lFcS6c/BeVE88N8dz+mnKzgynecpf+qDd4dyxc3zlQO4wkP8UZbQkTM5uKCTgxji6GTaB6dC4ckWIzp5z1fpox1EW8SPLW3sxZ02fZrPhDIhwcwTh2vEu23spabzDoVMPnCAugQfONIx+w5PlJMbcsgvL68zoGnqw8k6GPSccBPvarCKi77hhfynnnzSt0fwngbHOkI/R3CyxQh++ccylVZc0U8c83wiX+igrXFizooVb9k111wjevmQGvliHCHjwUsKcFblgX7oTMPZ+Stc2fEw8MhVStLGjCp5KWvPl1joELVzPUBHDJaDJwFBW/o5ne5kZBftibacbS0h6z7TVPAFdO+H0a1OW1dkCN0HRj6AyUw2HzB9+OGHbZv6Cd634hh38kZfIx/UFXIDWnDB5Xy/xgcNCiDHvGIgoxugg7LAt9R5OYCmXECGJ2QaZIGyAFH8GDhQdvyRuXI50VW+EqdwP7RDYbTLnFChPBQAGqJsobug33kKR/RHOtftwkm2OK8j+WH0ck9a11nEEz+gzVdcnN6gCZwB1CO4pSdVdmih7+LatfKhWI5PeXuZPGncZ970FV0TT46DGd/OWNXy8mV+nlXgSVr08yf50e/7Srt8SOd5FFfw+7UIB0XwKeoJHQ6Po27xY3BIXbBl67TvyoAPHIrB9mh0DsY/q3ArV62MdipjgA/YMlMNrrredbZzx3a1eQamnIgkxPrbor6PG1Zzhw0bqEFJveT1qLc7+jxohU70RGzzi3frTp86q0HJFg0cWq2f+lBOn2RgTftE4jiu9+wZygbfOW2Od+NYCe5l69ZttxEjBvkKC/qFAQnlhIbGhhaVu4dtkB6ZNm2K+iFWdtGpvX0bX2cnkxw9benS1TZn7kXiqQZlfZr9Wys9aursttvfbw19+mrQhfxFG8H2oN7gJ3LnBXdXgPxcHj2M+o22H0ERjzrEAV6Xhfu3QjlNWZYSMvyXxbsQdJcOv3RlqH4Gwot/1XnCk2jn6CrsXWQE/cSk14iRw+22W2+zO+640y5ZcIktkJswYbzNnDnDPyjOAVCjx4zy7zZNmzbVZs+ZbVdceYVfb7rpRg1irtGg5Tqbe/GcyId6U5uFRspBn0t/mzRnedJV+5WB9OloX9kes04r6ZIn55e9Eh54oQ34RTKR1zJkOHSAg2tChQ6eot8BuNZcteiSuzAKjh45bC0tzT5Sl77yxtNXz/7+g+Lv3rXLEbEPfd26dRL4s2Jcm29fYI9nn+YWq2/oo0rsYSfUKe3dd0CDlXYNbNo0wj/i6Xbs3K1njgVVRySFyCoKH5mhce/dt9s2bVxn+/bv9iXXyZMnqHFh0NDYmI1g2ZMXFEVc8cy7JLXy6yUCvbNQoVFEKFReJofXbkAVzIQnfo49/Qg/pePHUzC8aNgMXOTcuNcVJY+iIYw4MJiBDWWokfLjWFUUF7MlDGLCYGdLSp1vXwOgLSuC+6godXRSIAg8Spj4XnnIgPiIct2wfoPvzWZJGPBZH6WlE6AjZ/8tM5MUQ94iUB21lFh9U4u9IEPv6//8r1YrQ++LX/6y8u5p69avtwHiL19jb9LA00VB+XG8KTRgNEtnioZ40Z2ZXxomdLncFM55R578FM49ZYt4UU54D0CndzDCxcDA60ThUSfBC+5pQPjjsjFlR02c9C/H85UMXTE4KT4rAOTvnYnoj46RzjZmqJJWKO/b2tfmzp1njz3+hG89YTYXHCylRjmg0SOLDoxMXmCU4aoyIGMNqi86cCF1owQ/N6T13NHe5sfQLrr8ct96c+/3v+9KbbwMch8EegcN9ygHpz2pI1W74Px7jpsFB/WBgZ+GGvSIoJCv8PGyYADFE8EVPjrP5IcR5QUrHDIEfr7T4YMw0eKDdwF5Am544cRf8IErjAbVATwljuii7elG8eEPShCegSFe+A7+qZzCBe8pMXKAAuaF+MsWLrJLL12kdt5gr7++1F588RVbvWqttUmHNEmGaW90Aj6QFS74QZndGNaVPGiL0cn21ABnpf3VX/yVjR412iZOmOj1Q7ui3dPOGCCRcIwMZr7+/9orr9r0qVPt8ssvU7nEP5WTbx21d7AqRIkwTM/4ARV0+PAXfQBN0Pfssy94B3L99deqXCdFX8hM6KkwZEMeMZBFsPKmnuETMkXbBacY5IMQZmrRcwxQcpUYf/y8mmGncMBH6oeBGF7UTbqK7Eb7cfxFnDQMo33lhEO0rYxXbmuJD8c9gD/l4YpxRnvO1SlRKdolL9JtHMs9duwYP2CCL3FPmRofl6TcOIw+PsQauiR447IiXUQJ/SQt4UJG4SV1SBzPR8556s9RDuoHFLxjouiFP2UJ3Q5Qlzgi9qBuhMfbkxx1TUJwoCuQLW/TigMNtBtfEfF4TqnHg/bkkQeA23FIdiXr3r7odxSKfkB+MFbpK7n6QMjpI10MjOhTQJKDvdD3kRdXaIN/xAEveMALxLPqV457xw1B6hcyP3kWZY4XzqEV2cg6Brin7OSXeSuh7oMG7qEPRx7Qjux4WXVFJ5MG3UZK+AePIixefBfWQn+JUrUB0IKf9ypyxwGHSVB/0rLyj8M/WMntoTYxZsI4e/bFF/TMoTOq/3Pin9oUL6bv27tDfcMpGzp8EN2iHTl2xG0VJoc2btxpUybzXlmb1deJV/BeJND/sVOgV+8e1r9/q2/FId/6Or6fttbGyuDspTZ55myneHnOTp7pcDuorU02UyffSunrAyhWbuDR0SPHbPPGQ3b5pRep7GyHpe/ATmBA3qiyN9qqVetU/lM2cEBf9RE9/RS/U52s1mpw0rvRlq9YpUH+cBs+YqTLNSsrWzbvtBmz5tkNt7zHzrqsUD/UkwZF8BjjBf4W9ZZO//grIGTd70BcXIlXqe8LQ6YBMm5XPiUoh/0cPb8EQs4iLTLKNfMt3wPd4STc9VRxD0Q7jb6D98+8DSNzhV6KQQJ6goF5yCNo0XNMAKDnO3iHSfLHuz80J+ShveOYOMpx+qyAsX3/uPDRdk/KDzk5ojQm2+uI7ODDHkbetLPsm5I2+ix0anmgUg34ZZ9KA/OicxW9CvV7nLfXooz4Y89Fy6/oLyCvgTccftRB8j6hHAeXfgllXBcC4pRtx4SaPg01d8EUXmQfOnSIz172lSHNKJ3leAyIVatXO+NgGkeHotRYHeGFdZQEBsShw0fU8cRA5MCBWCFpbu6rhj1ADa3R/UmHscgsgs+cqpIxJpiVoJF2aiB0sqPdRo4YZgsXzpcqOBsvekkweouhkgFXCGEU0fDUsfl9MAaBcYWiK3v96XAU5Ez1QYs6KzopRfYwV6hCTloGH1zDheD6oIFOXwoRRYty5cosLoqUbTkoTJZX2XuOAqVsSAKrSryfgwL1ThcaoFV0lB1GNLP0zL4jmOAlHsfOcZITPGcGKGby2Q4SFYlgIbDM7kAze/pr5FREa5Mhtm//AfuLv/qqTVC9fv6LX/T8+Qp639YW1cVxGVSNXqe+BQ5uFooM0ciOA+bROP1eASnY4pD/8KMRA9CShgqOMpCOKxB8rQh5Oq+gEmQccFBez7uAvCcc4JnqzPyizioGGVc3XDxuGFWheOh4yYdBWJ0tWLDQXnttib+IzbYTOnsGtcRLXviSqtKwVRDDGMWP0jhTyASyTFzw8gtaztieXbvtyiuu9FWub37jG8aR2RMnjPdvNrB8z6loPriVAx94kW+uXn5hxHjwG5WHS+QQ8gPEf4HiOf/8VvfC4XJfXOEJZWIlCUOad43ACTi/KKEY6nxVGu/Y9OcSUsQDAneB3+WHNFFel4dC0RCmAFJEmioXM6SsdPV2vrPczbbO9Rs22osvvOgrqbxwyik2rKCQprYOnrAFkMFGrQ+saBs+0JEcfPWvv+qrr5/77Oe8TNCY+aHPKD+rGeBkr/nzzz5rs2fNtIkTx7vhz2DxhAbsHcX2Igw7FdB1BTcp3xSQbXjPPPOcv6N0ySXzVF81kpNa4UFHsVUpTthj0JRGAnw9dYZz6mPraww44a/4RX66or84YZATfpTC2yhAWeAlQHynTzJM2VJO3a+Q/XTZPgLwi07G6wefIk2WLZ9xyHXyL/FlWKSPwYDHQRJEXrSDALasDBk82B544D6/H6dBOVst6T+oD8cnh+4Wdk/rgw+hcH9vGxjQ0ba9/PLHQQNlQX7IH1ojmLIGLUkrfnDOHf8UDvgEmXClI7Bc1gTv/JWOsNAjMbghjpdfcTJ+dLSkj7rs4reuOVBAHLx5CZ8PmBTX2znp9Ew87zN0pdxc/V5xwE+ZiMuVfgo8XLPPiu3EsYUyaIEPlcFk8ET5g7vA0+V4LvxIy7UMUc4oK3h5pvYLj+CF0qBHvT7Fp6AvBrAAOKE15TeAq/iLHin0KYMo74OdH0E3fuRJvNYB/REVWyL9PYTPC6hvZqKEpsyL4n1bmzRQiOPIsUWYCGFb1ZrVW23UyAHSL7U+kSBU3k6RvTDagk4fwJ2rsf37jtj69dts1Khh6vdZiSIOA3GzPXsPqL/GpuEI4Bb5M7teo/6/r+3csUe66rj020ThZXKFLTnBUwYcp8/0thVvrVIf38eGDhso3XzCdYN6LtFyzrZs2eETu4OGDPGX2+sammznzr22a+cBu+ram23q7Ll2htUZZ2HIbNm9HUj+57W79BfySyjfdwe/LG5FBs4H4hJW7fCHh9z/IqhO4/aYrimXYTOGLkbXgBMZxWHrhP3AgAXZDbshdKRpEMIBRPW+2s8kPoNO5IH2Sf8U9/RxvCgfaVFs7ELiyqluvIdEHtAFHUkf9DAwyfIl/cB5V/7isesKRDp0C3wqBTgNERd/+FDOozvI/Koh43cXXqaxHM69t+HCQU85HJw106aM8y+6sw2L9xVokGyzgvEAx/Xu2r1Hdz38SE8GF74/WAbwnj37fH8ny6m85D1z5iybO/diIWY0f8pn992IV4WyioBS5BnjnTh0yLzL0tjQxwWCF4cZDA3q388WzJ9nTSxfiWl16ux5yZ19nPVStihMZjXgNR8zokihwBDSmBEPA9rJVqEpbOTnClLehHsZC4YkY2AKcfHP2TWeY/WkMmsIQ3mRjW1SDCzwQ5AABJWlN15sB090JCCt5APgxzPxwY9Q8jI5A7T9+/epTo54J47xReeB0eedVVEmFD83wuKOd0b4qBJL1P/rz//cRo8eYx/56Ec9D9LCNASRpWFmxjF2sp7hC0C5iJ+0lelOl35cKTeQQqZg4ayM7vEjThl/OQ+A+7IfLv3yPiHjAVEXkQdQTku5cDT4DAcIBwIPtMS3Ri699FJ/N+onP/mJbzWJLXK8D8S2rw435JXaFQX1dFSDRjr+mHUMvnh+tXSiIVdkRT4YYbwP1NK31e677z4boHbGe1XsUa1XfcEbDGoGPKTDnyszpHTAXi4VmTrmL4qgf+BXPK7uU9QFkLwg/ywzNHJPfsiqb7dRcgxu4sFPlHHWKUCa5B9pCUvc+ufhQtEV7v4C/IH0S38g8QWIJjne4aANILMcRsAqFqtXL7202L+XdLLzlH8jgLZG22Kgzsv6tDGyogPhuOyvfe3v/dspN990k5eTlVhmvNALvBDLgISBEwbxAOmZ5zQoYYC4cMF8UXHWOtvbZGAcEV0Yd9EhURbaMPJCPVEWykDdv/jCS9Jbtf6iOyti6B6+UYJRRRuj2PA0i0/ezM5Bc+D3HHzWlzSOV46tpz74Fd1ePiKCxPNWfMUhbnA5+Ox1Ief+JBJkO8Av6yDj4F8dHyBettlyvQEZL64hS1w5UhMDE0pJQjoc4SNGDPeVkh899JDNmD7DvwCPMcCpRfDLaWS2V4BRiIt8ozw4YXPjv6vAgqSbNpwyDYAPwI9JnaSDevBVEgFp3QkfK34+eK0qs+erW9L5gQe6Rwb0z+OETETHzrWaz5U8UtcEvTh45veUn4FLkQ7n4R5HUFzR++B3zPKj/0p82SYT0sghDNozHnwCB+Ged5FN3IccAPAg+VCmOfPI+3J4V5j/p+wYgEzeqDx6Jg71B62kSRoyATIf9RaDS3hbyRueEwJeeIzcyk9xkJ9RI0baqY6TdpzTABWRg3eOy55htQSbRpE9DVuhWGXYv++Q2y6zZk7VwCl2XPTuJQNQtCJ76BLqhEx5sb5Xr3pbt26jbKHDNmH8aOkf+dVwkEqnv2d36NBRpesp/cQECqsdnNgV5du4cYsfLTx02GCRy+l+J1yHsM2rpleDHTrSYSvXrLN58y/ywU7wtMbtKr7HsnHTZj8UqN/AAdYg/J0nz9quPQdNxbU7P/hR6z9kuGns4nxNOXC+/l9AVx06z893Zah+BrrzK8MvC/9lcCEauJbDsgwJtH/kCHlGPyBbxMePuEw019c1ysWx976qJ9nygTDT4qy6Si7o64mDvcEJa8RBZxEfPNgFtDnCRZXyiXeq067DJkC+yZ8r77kmrdlGsRPK7ba8cpJQLiuQA45q/wTwJpR5Q3xctvMMuxCeXwbldHnfHS78cNAVtFVoSjpqpk4ec9eOHdvd8GXfJUyAYXT6zGZtUqNg1QPmDxgwUEyr8+N8OWmgjxpJg0bunBtOGBV18MAhO3zoiKf1o4XbO91xOgk4GKyw75P0VA74+AgSp7Nw3CwDj8ED+9v0yZPVWZy2Ppy8oVHnOVUSYbwseVJGJJXmJ9KgQJgWKQoF+Kyaj0wrBSUEpYiQ8OwMUX5UCnTg8Aev+0koETTixcxTfAwRZepOz8RB+BBE+IbQI1Rs2SI+UK0syAfgGf9YpoMvzI6wF7XTTy7jymk+nNiBIZMdLvSgNAHUPUYr2wBYHek3YICtXb/Bvvb1f7TRY8faHXfe6e/BcKyi2pen6Jpl070vXxa04wDoS2HyvIr7BOdl4UK4Ipz7jBv+odSBLGumCb/gTdKT+WZcHPWQNATOSkec8ejMy2kzj3JcIJ/LDnn1rW+ikzqdNGminyjHwQtsY2Rml5mMgNhykPWHLICDwTTpySYNBR581YBBpPLAeOb42yuvvNImTZxo//iPX3cDlL2n0M/eemk+dUS8iB9KTogcD7ODXJHfwE3ulDNu6cwJzHIDXPPecQl4zo7et7XpGQON46ApO+Ui78yfeF6+Em9TgSW+9CdePpcd4DR3AxkHOUH+08AjD9oOKyaLFi3y02h279ljTz75hH/3hMEhA0X/foqMDmaoaB90AMuWLbXFL79s/8///J++vYPBSAwQyTFkg/3n5HOi/YQ6nDO2a8dOe1PpPvArd6oe2mTMHPFTuDiCNyY5lFxlQHf4OwW6Z3LDV2iF58knn/HVnJkzp0s+4BUzrpUZr4AKP6AD2pgtYzWOgU1MNPTwCZnYSsN2EQ14lQfNizBS01ZIH7PY4ZC/Cu7gN8+UFUfdZh3w7G3G01O/FYM2r2WXutHzL7nEBT3EYWQLTTHTSHxo8GieP2nYV7127Rpf/Zo1c5bLIHlSXh9gKQ04fU+/HFJGOscvXLlS4rpP/hVaogzox6QXXFme7NjzmbRR9nDMYtJW410C+FsJjzyYOaUtR95eHoWp9IFPgPzBC4xNX9UpdGrwiHvieYkKmqOeqHeA/oVnAJSZfzk+cTIeNCRfg2aKBd3Rj2WdwZOuckcsT19u00AZB37JSyDjAlmeMiBDmQ5HTL/qhrQM9BIHPPZtaLrHD1rIm7olXeJJeogT+og4wT/njfwTjmnwge6cM2OWtR07bgf37bNG6QIGGpzoWdNb+vf4ceULHRp81NTZkSPH7MD+/TZ27CjJB+2BumOgIf0uHrLCQ97k2UuDFRwvolMlrHiwpbxnT7bcxOFADHTq6/q4zdTSt8nqNCBhAuT48RO2fsMWGzd2jK/WWA+l6WyP+hMd1qPOVq7dbAf5qO+QASqX5Ev59pF+4x0WDtDgG3Gjx43z1aAeqv9jbSdt/aZtNnb8VLvmhndYnWwwdkeU6/m8+qAifgFkGqCcPtOV01/oHqh+/kXQXdwyHWXIMuCo+7wvh3UHiQ855h59jEs/0jGxTpviUAL6IB9ouI4PHUYYp6pyTziyyD2oSQPeaI+x2oJtyfZ08KqU7hd5Rv7ETchylMuX9CUknUA5XoL7oQ9LuqgM1XHTlSHbOVDGX53XhcBpuEBc/DK/6vyr45fDa668Yv5dvP1PB48HM0IoUTqPHTt2+JYsFDKNdOqU6TZs2Ag16IOFscZMcpMvWdIoqFAqjllgjt7kGQXHNSubiqOiyYszvFk1GTZ0uC/x847DSY0WW5oabcG8uer4z1lzgxqzlD7dAFsaKnvs9SzloQcVMBhD3oB3MlJUqfQU6P7k6Vf98EumpbCQPr7IGwoxFBMhofDpjPypCOOZcHiBAIIrV0nAiVETyjQ6GoTO0ylfV8bOs94+C0xHSud28OABn2nlfR5O+cAPpcvMbuKl/KAl/04JVWNTs4ysDtu4ebN99W/+1kaOHm0f/9QnveP3F6b6NPhsP8qdGViVWvnS0OL4SZzzSQB96ZeCk88J3EMHOLycfh/lAniOMlY65zKcjy+u5bySlsQLlNNkXADFUc4byHRcExdQyTNxxIxG376tvpWKgTlG8Nq1a+3Fl16yiRMneUdDXHgF/4MO84E09Z7bejjJivwA8kT+iJsfXuI9le3btvoWyVnK4xv/+s9eJ7wMRx5sU/TOF3qVH3LFtkeuTjb0uvMsBFEWaKvmTfIiw7I+aMfcMxBGGR2X8c2gJHmVeIibfmV8mUeWMwFDjDjJ64wPpPFEWudL4TIvZIR2gfEITdGOoi1ydDiDj8svX+QvEG6SfP/0Zz/zIzYZmIwcMVz4eZE1TvhjZRGeXnXVlV5ffE2ZwT1yCg3g5KVZ8mOvP4Y/W69+9NAP7Ybrr1U5zDo0gGcG1DsI6BZejCCuocckjwUf0QkvPP+i6z8+esa2LXQR9ciqL1ygrKRBToN7IRMs3TuPhTN0hNIpLjKIoc5H2Wj3YejCe3iG8Ub9iLSiM+KdkgTKWOY9/HV6i/vkewXiJDz4nv6kJw3Xcv2nS8j4xGF1V6Euq+B0Q9XTRqfHyXTNLS1+2syPf/Rj5XlKg5QZ7uerv5RFkdFrPiAJRJ4H6SNb8Uf/nWfO+2jjkEGfQt3iR705nqKOoBk8XJn9ji27Ub7kqTv9oBl+57to5Md9FEsGo+5JT1rowqmGdQ3DOeUjaIrJLe4JA4pieHp/Lmj7OTqhoaAz+Zx+WXawUcbIO3CEMRXpAXgCJA7SEBbpgy5wpFzgz5XnxMM1gbAKrnjGSAvaK7JF/XGHTLDyEFvYgp7gSZQz0hUTgZIDZ5Cey3EAjyvacEm/hynP9rZ2a+7T5O/hDRk0yCctOWzEdwIo36hL6j5O7cKY3LZthw9YJk+cINo0UJKOcD2kOD5IFmp4wECmdy8+emu2dNlKX1kdI33NK4GcjgXvmdQ6eYr3L2v9XRDmuBisAKymb9u+z8aNHym6GeCIH+dOqQ+m/bdYx8lztvi1ZUrTy44eP2zjx491nUXZaTNMZLHzhB0ZnALGF93bT56110XLHe//kE2beZH1VL5Fc3GedPGmgPL92wXnd8mlX/kKcJ91Xvb//xsyn3QJ+P+yfOlXkC8cceEP7Yj6ZdDo9kPPXup/T9r+ffv9VC12TrCKS9/AM1vk6Ydqeqqf6s1kETJS4zt8mPgiD8jCPhBVroOwA8kD/crOB9oAAxt0FXLBSZDY1/RP+Z0SJiWRb8pIG6Cf7o6/ZX647gwN5c8X4kfiAYiTDhrTL/VCdzjKacrheZ/XMr3leAllOoByHMJc93zpCx87R4WxfYsZ+t179vo3MQYO5IX3GETwcvqpkyiXWnWofdwgY6aYE7X6NLX4Xk0qmhOG2ALDDDN7tskE4wDAn1nO1atXe2XAdCqaEzUGDuhvA/u32Iljh2z/rm02ffJ4+8qXP29nOk/YgJY+6vSkANhneU6NHwUnvFTmOV4UslPhL0EAP7MNKAs6O++gVMhoqMx2UtkxuwdtMIQw7vHzVQ/xDD/3dy3Jex8xYnUciktZw2jhxf+TMp6OuTAhXBifKVh8AwJDEMAvO5XIKwSUzg6FhmzxYvTBg/tlpDbZYPEwqyu+rl5rdTJS2SYBSsrSKRw1UliHjx2z5Svesnu++11/gfcjH/uY1fu2o04NSBodLw0H4wxFjuKFf9CQA8QUznKjyHvCuAIpbFke9vITxjPAPeFEx/jI54TEkx1odthA1kXel/MPfsXKSfIRgA/5TFxcOU7KX+LJ8CiHaOBIW9UBvEJxhGI5Zz/4wQ98Zv6KK66wORfNcWMReuAjcpa0UQ4h4s9ddPSxSkJHRxyW9feoXaEEMaaHDxtpmzdvkYH9sOprgn3oIx/VYGWEBgl8Tb/G6tTGTp5SPanzchwFiyRungf401M5e7kA39aI8yfiRljWjR8DDG8ku7T3nbt3SZzUBhSecYiPIy1xuU9+URZcxstZ0JgdjtnqjJ/4EkhH/eEA4uD4dlHKCc+JP+NHjxt1zHZD9Ad1w4l0U6ZMtltvucm3TrFVlIElbXjI4CH+gin4SOfcUR1DW6f0CH6slGDMLHnlNemaL9mvfvJjdsN1V9uZk+0ydI4rrtpcrQacKrc7uKoKcBoVhheDxr/+q793Xfirv/oJ5YHeOSVdKT2kCG4YyeDIgTP8p0x1GkQhT9yr1C7bKrD0mXRivcKUb064NOqZ8rMnmaOKkS86Ij9NSGUib4xAr48S7/IZerPuyvxPP9ov9+mHK9ddhlVD5sUpR9yz4uADSkV341840J+UHbmATq7PP/uCffWrX7VPf/rX7dprrhR98JLBloqruvMvWIsfDE6E2MuBvnIe6H9udUoDFTKoc3jIM7KIgUE50dG4LLfPyBfpgi+gpZ0SjpRQdgYDMVDED/0Y23Mrep8wygKtrr/AK2SExSlRxRYkpanoB1zqnWJQIMeJlfAIf9JAJ7ThPE7BAy+blzf4Trxob9E3EZZ4oYP04Mv0JCM8y4A//aSSejhAGvAG7dGOuYIfCDzn6/PIl7ZFnxp4fGCpeBj58AhZJ8wPCFEYjnToUi+3l4Myij9Kz4ph0gStxOEwE9qfl7HIH03Hr7Nd7U3lGzNylK1bvcZefP55O3zkkOyWoyJQ7ZRDKrzuGaTU2bJlK6yjrdPmXTxL+pi212m1vfg4aWyTRr/DZWwd1bodOnzcfvbwYps+bbTNmjFV2XP4Ae+H8B036T3ZRrxg7vaS8qE+a3s3+PdQsKV434x3UHr3ZnKrQ+270VqaBtqa9dvsxdfetKMnTtn1186zIQP7asBzzrZv3WqrV26wGTOm2OQp06Sja+x4xylr04BkyZurbde+o/Z//vLvbfK02fJTXTFlSwXDk4I31c8XgoxXfaXuSVtO7/VQhAPc53N1PuV41dBd2IXozDyRmZQJZCfpS0ic1bhJk/IeeigGKY8//rh9+9ucijnYd/Lw4e89e/Z4H5JtBCAfXm9gJxD+9FUMKsDbt2+zBoy9JC9tjpuBCDow8yQf8sMmBC82MFu0GJDwKgR6fM6c2fZnf/a/fBKfHRXE4/1TcJA+23yWK8ucfvQDtK3q8PK1nB4o8w26eS67fwuAt5ymOh9c5p/1B8DXcKSNNIS7bpg0YeRdjMgwqPnaMsdy3nzzzTZs2HCbNHmyiA6FzVYtZhkOKpwRH6O/IUOGegPk5TEqhG0MjPaoRPDRuKkUZoIzD/wwAJ1AKRhwsX2FTu2oFEkv0djS1GDzZQgObO3Lrj7fooXiDwOYTlVCSgd2hpeOUYgc9xmdT8yKJkNQ0sUIsGBcGorp6KToZPDXn8d1oVfHRIdC+Qino+opoQQvwsmMGZ0hL/6Dg7IjfJQXADfxYDf3AGkpNy78RGMEuTAelxJtqK+Nc9B1ZeDAEc3wCPrgF1MxKEAGSsdkxB6VkL+yZIl953vf849evte3bPVxfPUaFDF7zAv35B2zamec19CGS8GAPW7s6Dk6l4qRGLSWhS/CcClowe+K0uJCfeBHvLIiCRfpdVvKo4Ln/LgVvNyDiytAHWQcIMNJj4O+xAUOrhmm2EiH04p8UtfMWED3ggUL3PDl5ffmJlat+PAVNIQhSJtAJjBYgn7qVHUr/saLmtFu/Gu/xSCZDyyS7549u1TP9TZXMn733d/0rYvjx43zrXbM6uXJb/CIK/LHjzBRK4bRDUGJ6kxxnCrKneVyOgOy3MWDX9KoYlW0VvIV8l9RGGU+daUVlOMAYHNeF3lkx0FaAD/yAfBLf66kY3DkEwEqJPFQ2OiGlBviwF9eQKV+yJFVLc6EHzFipD37zDP2zNNPeZvjo6IMTOKld/FbPMyOxd8jUDFcbooy4cdWjYPqjB5/9DFfqbr80oVu+MNfb3sypkSI00NbIQ1po7y8qNhoy998y9/B4/hn9BEZKdTzBcgT6BqExxCpi1+5ekUI9KLqODqXiRfuqVMnXs/Of+XLM+mTlqiXePa4AvJKha9bv2YYQJo0aD3/iFTgCODeeaawdOcDMhcDA+qQ8qDQYs+84ioAbKyGU791dQ02e/ZFfr4/q12zZs/2SSboZLWF+NDFICuzIn90OrQEfnkWgS7r8qCddNFPuVT3AGldBystMsGsZvAq0rrz+oh83Yng4AB1HPdciQs+rhEe9UPbZvXe6w56iCxakl+5SldxSStYFF7oYAAaKSP04qAn5Sf6sqy36D+ov9TZGQ9/nnHEi7yifoK0oIOwzCvjZ55cy5A40j9x4EgHZBL8iEcKdgr4KoWuWSexEhHpaLdeLj136S7duysQUn+eV4ZRL/zHT1ffLqOyUwdt0t3YGkePH7P9ate9pduaZHOQM+9bsiIxadIU27tnn9sso0cNVx2essaG2BZOnSCn8eFEBqQN1LJP1O7YsV9pR1m/1mZFOy0Z5xS9WjtxvN37Aw7gOMUX2KU3QlecszeXLZctNMKGDR9q7OjBToF23lGpr222Ja+/adt2HrPpM8faqJHD5af+RHpo3drVNnvmNBszerR09Gm3RTo08Ok8fc7eWLbKrr7uJrv62htVvj52UvoTnsCPMiSPfxk4H0tp87nsuoMLycgvg+p0ZXg7OIhDuSpy9/N0lB3hqQMYMNBO6SMYAHBQEx82xOalf7/lllvs/e9/v11++eU2a9Ys6fT5fqV+GVDs2rXbJxbpi5C7DRs2aNC5yzZv2ex5ITvZ5rAjsHUZgHDPIIS+Dl2I3A/oP9B+/dd/3W677VabOnWq22uUCfrAQVruwVUuV0LlvlL+jAOe7uKXw+BHmXcZjgMyLJ8vBN2Fkzb9uwvHL+uQYJ7L8Xr8xq+9/xxMRkG99dZbPvPMSTgwn2VDthdt3rxNFXdEzDrnx/1iJPOy+6RJk23Q4KFukGNQ5J54MsMPRckIFPxUBMRi6FFRr7/+uhTHQW/4x6VE6nr1tLGjhtmN115pvc6dtItmTLHWPhrINNVbD45VO8W++zNSPijPUJwcl3nutOjpjLx5d8IVoCo1HTRkoXmOWTUMRhozM+0ZpzKzhBJg3zdXTtoiPu+QINwoK6qLeHxEkkEbs70MuNwYEj4GaPCAvalpyGRFcM1n8uT4QgSWF0FFugaDsY2t01/IDSOPPGvFJ58595USXoI+ZYeOHLMXl7xmP/zxj/3863e/5z3W2q+/42bGhi9LwxdO24L/dAjM8iLI0ACAP2kCPG2RbzbmdEDew7N0xC2HRTljL3Y+4wDiRvxsBDF4IV48VxoM9zRMgOekNeM4HnhY1HF1HByQ+RMOZFwG2b1q4rhJ/IiDcgAfqyYor2dk+DKrwgcXUVbwk9UUx60O1/N0QxHEolm8xVjgVC7KBa5sE6Shw6PO+ap6S0ur7di5y77z3e/bLbe+26657kYbPmqsZEYdV22jMNV4e4Rs+Mn2ILhIHjFwxPCSTDo/04AVr/QMXVl+8vfyiRYALuDXoQ4UOeEULsqdabhCdypIIGUiwxI3V4xQwlDKmReQdQGelKVsI+DAIGPmiTokLXkQL+N6fnJc+2gAgAz7LKbC0Cl08vd9/zv24osv+Dsov/Zrv+YHCvB9kny/gY6IcjPgJB0rJeATYf5C7NLX37AvfOYzNkLt7n/8yX+19hNHvB0y+9XSt9kHbBwIwCQMx5qLKg0aeE/hjPVXx/Ltb33fli17077ylS+rxBgrukhPkZdq3MsZA1jxTPXDgBX+0xa9TcAf0UbZMdDPncZIkv5QHF8tES6MX9d5Km8MJILvysLx6smfE7hPeQMvkPzMe+oBB68zrvNbYeB02gR5xb/a+bKIHPGhz2feRQ5tB2BAGQP3WOnluww1PVlx7G2//dtfsVkzp9uvvP92q6/rJQNP9aOy+Tse4kGa/sg6tPlKjGQEQ9cNeeUJTuigbikndS0P4Ym0WTbA6YXcvBeoxG5cBu2SX+l6WjA7AqCbezeGuYoGr0PhYCUgJng4qKVN+oCPoUZbAU/wP3jgW/88uzKOaGOQqdp0OnnOfgma8QOCt+jQwEOdAcRBFkSNx8GRN+m5JzzrF7/QxYEPBzDJRxiymDSkDAD5DL1Ayg/P6Qd/vDxFOrzhDZlFGcClstHOBblCiKMNY0sEJsVTGnD4JI5oJz/K4fmJZnQgdQLgRzmwO9ANp9Q2e4tHTAwePnRIhuJW2SyH7OCRQ75FtaVfq+yayTZhwiT7vX//e2pbtXbJPA2Ke7Yrrzbf8uUDTNUjcsqqda/e9dIB/X3FY/WaLXb11Qtt8MB+sgn4thGDFhmnGixQBtMz/UCHZFA1qnbey5579kXjI71jxo4U/XxU+TjVZQ31sheaBtvd3/6+nexx1r9Z0drSaHt3b7ctG9baSA1ipkyaRCmtT1Nf27XvkJ04ec7aTvW0t9ZusS/81u/ZvAVXWKf6LwY/6E+vg4J/AHyDP+jVtwOZrpw+67g7qI5fHTf9y1D2u1C68jP3KQNApsnnlMdfBMggfQZX0vkgVnVMPw46UPCOM2HoD9oMq7E8M7FIHUe2fMyQtPFu8QMPPGB/+If/yfr1a7F58+fa7/zOV/y1haSXUzbJA91E30paPhb+yCOP2LPPPGvr12+wP1Z/c+WVfDgxJuRIB63Yj9ALrdlWKTv8KPMHP/oj3flzhmccDw/iu4Aw/KAz+Zfx8wpkujK+aiBOdVg5z0ybfmV/yhqOOO7t4a6/rr/28rsgDuGlAoYNH+6jOV6w4guoKAJO3MJ4YOsJTMY4Q2lz4hbvojDw4EQnvnOS21xQdLE/Mo4+gwAqndli/7DM6NE+U4ofzOfL2rzg/o6brpcBOE4UnpZx0eCn4bBnnJdIz5xWpyPDj3uhE24pZQYqyosypIIM5YXA6b+XOBzhboASz+8jPsqce8rPEixV7Z2UeMLZ77Fliy0YMTMOL7wDUZ4MznyG2/OtGAM4r4TinoaA4x6hQwjByVYDhPXwoYNSmOP8XRIGO6RDAfuMrhqCyFEH19uOnZDQNvSx3Xv2+2DkkScet3dqtH3DDTeI1tgiQdcqxnh+VDJ1BI8A3wYCrwq68j6B+xQe6rE6PMOynITjygIXELwAR8YtX4lOOmSAuDzDX4w/5IxtE9GxQycDvOA/9YKhSP2RY+JL3EC1H9cyHWV6uTKLVykztEWZUFCcxMX3Ft54Y6m98sqrNmbMWKcRWjCO6GW88+VdAuEJSQu88F69tfIMQ41BAzPgvOROfaCMkAW+Bv7Ms0/bs88962foDxs+wusdGrxdSgaZEafT5AoQBkB2UB55ZjkSkieUnRBPJz9kA7r9mxsu0/FOVPKJspM3szzcMyBIPuKI6/wUTuIRB9zkRxhX4tGmgKQX/3T6V8St1FO1c/n1dqnyK4+kjzwJmzhhgh8lzCkp3/zm3bZ//wEflLA6SPsCdxrH1Ix/iE04WFVBz23ZtNl+9KOHZJQck9FxpQ8IeKeL1gdnoRvDEv5wlG+UIcqODjh8+JgtXbrMP4gV3ynBOMRw5P0y0Q0mlyfhK8pImTEonYfyoyMiP16eZ+CJgR7GW6zasL0FAxqWQU8X7+VBHcIL6IsONOSOe5c/KPH8Il3ZZXqA8Iyf9YMrx6+uQ3mJjtARkVbxdM+KBLKN8Y6eQ8Zz9pl92HTqbPWlYx86dLANHzHcy8Ngn7LmB1yj7UiOVPfJNwZ17uf6OAxVwoifMupVBzWKT1xkM8vmq45yxKPPolMkjKLFoB2DRziRF/SO8oG/GBZsb+ZwAuqOvKHT60UZUld+9HNBM/hdbymeS5LLQAxayM/zhL4iXvD4fAOMuuE5+YsMcY8jHBpi90CUSQR7fBzP0JFpKQNR4BF4CQ8aPTuHbCPE50rZSQNvySsBej2e6AFf5gMk/TFgIm44VnQB4pFP8D7KxhW+BDHRNnK1LV1UaYTz4z7LCO+5Oo2KUq/+ePCQwf5u5aixY23qtBk2ZvwEn7A7oDq89757beSoEdbat9nOnGr3NstKKbLADDrl5yONyBjb09fJgDx79qTkdJgPoP0UrY421fdJ40OGyFfPnmGXUDYmDfmOyK5dhzQQGi966tQm4kAFXprv7DhtK1astq3bDtjF82fKjmqwFW8utW2bNtr4sWPs4jmzfbCMfLW1d1hz337W2n+Ivfjy63bRxQvt1vfc4Vu6WFEP2Ql5cQ6JD1n/KSf4JfBc7QDnse4zTfqXwxNPdXj6l/NJyHjVUMaXUMZTvs9r2T/zLT8D5Wcc5cGv+h6bE50JcOUUtbb2E34UPO8UsuLFRAh+hLk+U3p0PvAv//Kvtnr1Kvvnf/4nu/W2W9SfNDoe5Ie45INepy+JdspE/lC7aM5cmzNnjr388sv2gx88aLNnz7IhktUcLEWbjDosQ7kMWUfuXxj1hCdkGMB9OYx76OGa/uRVnR9A2qQn43blq+fu0pX9iAutiSP4FxP/0IBLfBnXwyZPGnUXIzo6MZ/hV0Tu2SaBEmT/XKcqiLSMEnm/hG0LvIDlhRNTMLBwx44dBb0IiFkY7rNzpcHTSWP04Y9yp5IWLFzgH5Tbu2eXGvIm27ljm/WRYTBk8CA1YDqFnopbr/7pjAsLM2U5CDkjRYuxF+xSpem/ihVXCimHQZJAeShHKtVgghipcuAI5wVYlUB4Y29xLq+jfCkYLzej4JNPfZqaFB6VnAwmPrzxq9JnxaQBgLAigPizvWfXzh0apI1y3vjMT1MfNxY7ZDSxZYyTtTgO8Mw50d2zl63dsMm+9/37bNmKFfbJX/uUzZRg87Ktd9guADmzHYZC5A2Nnn0XnSkoKXBAlgNHOp5xeZ/lyjTEyzhAxsVFJxeQOHFed1KoXPmAZuKAP/C5nEemSfyk4RngmjzNfEkbdRdCX10+IHF3DXr0XAhR0Ca++cuaws+7Fxi4F10017Zu3WrPPfe87/nkPSoMldMYqkrLgIT8Tqmt8LI19YuiofNNemXL6l7x1BaoD+iEFuqJlS6Wg5944gkbOGigjRg50tsObYbjcsHDM4YeDhnMsoOd8lCEzAvIcnOFNi9n8QzkrD2ygiMtA6dccWEQwAvbGM6kJ9z5qTAcWyaAxF/mez4n3qwbHPc4JSzkFHlIwzHjBq7E7/EKmemiVeH9W/vZeBkc8+bNd/fd737PFr/0kq9csk8XXOg1KOaeWXCuTCxQR3zn5P777zM+VLhwwXy1o0bnN4MT6sqNOO8sMHhUb2qjnMJF2ZltPXr0uK8wX3rpAtUPfugjyiAOFXUB/eTpfHfWRxmJE4PNUy4TGEesjrB9i3uM8hjoBj7SU+7AFzqHAXLiTn7DI3iTfEqXQNzAcX6nQjqgi1YBePIeKKcjLOQBfBkeLu5jAoaBIPTi6LgxUNlut3nzZg32l/gkV8SPvEPuQm+iEzFQXRYUAf2P7s0BZ9ICeDkpg4qadFaXO69+L3dcfRaDISZ0wMf3nhiQiOPKU21Y9NIH/tn/+jNbtnSpXXbpQvkrreoGmY1tR5FX4C/unabIm/aNLJWBEGhz/pXoyrLglXXs8TToztUIwD8sKV7gMk30bxd24CsPIvCDXiB4GfrQvQu/qIOoO56T52Wau8pSJHS50zX0SORBbOIQP8tEPDdSSKN8gm8R1/sr3TNrDdBfxKANHlXkAfoAXx1TQtL4M7TLgwk9+tBe0p+04w0b1vtHUzlpsV9rk9X16uHbxSGVrZvodMrY0NhkA/pjLMZ32jiNcfCgAcqXbESHHDQwyAgaou/l/cT6hiZbs2ajynbSps+cpitfpMcwPSO5rrcDB47YK6+sUp8/wObOm+27QBrqetvsmdNt3JjR3occPXpYeBqsvk8f0V+nPn+rrVq7ye74lY/YxCnTZRPIoIZfxZpi1GVA+T75XQ34VWTt/PBMUw6/UJz/P6CMqxpnuSxl+EXlLUMZd8p82YVfuuh/FNOfabe08ZQxDobB9qUN/eVf/qVvs//Upz4hv+grkGWy4sqgBvlAbrO9MGAB/YgRI4Sth73wwvOSi57+NfiIG5MdAHqSfDLvC4IX7ed5lDwp8yP9APLK/gEgXvKkzLPuoIwn78vXdECWPZ+jzcTKbOSBfyUNrmbhJbPvIkKM8Nh3y/JxKKdjxb44PuIXnZ8QqmFjqLG1hcEMjONlG06UoeH57KAUAwOH5hYZ0oVC5pkXv2EiM2m8K9F/wADotCFDh9j0qVNs2rQp9sril+xnDz+sAcpGGzd2rJ9x3y5F4e+PKG+KgcKql4GGOkQHZYetf44vChoAfaTrVVKqOISF8nb4kaKx6oGhh7/HV6eHkuXKYIxZE5ZpORUDHlH2pmZWhhhoVToPgIrAjyv8Iiz9oIf8SMcWnl07dvhHljB8icPy84m2dt8+x3s8J0+ftb6tA+SnzvFYm23YtNW++717bcVbK+0jH/+4TZ4+1XqLFwwcwRurImEIgw8/z7vgUTS+suCkf9AObyIs7ivCk+UKQ5pw4hHWnYvyVwYF6QdtMQDmRAtmHaPRgZMw4iTgRzhlIH3kG4oE4B76AMLL6ctxEkfZL/yDR0GfBxVhiud+4aCXzmr69Om2UwNItnMB48aPU5gGq0pDPN4NSWWEAYFBRp7IGS/xunGiZ/Jy/uiGtsDWAQajiy5f5DL405/+ROE9bZCUHluMAJ4ZjDDz0lv0NGvgiiz6gLooQ0LeJf044pAx5cu4bDdI+YRGBlHQ67QRX4C8kiafK7yLeJkmXfI588l0QOab6Wlf6AUIJoi4YWhF/siap0A0VVf448ADXWwRHTpkqGinzdZ6PfEu0Pp16+zZZ5/xfcATJnDCDqsJJ5WOgyk4Cz50AmVmoPjoIw/b0cMH7dprrrIhgwd6fWJ0ose8vGRP2ahHXbvChY+vOS9evNhmzZ7pL6nn6VvQSfzYNgOGopDCFnxRe5Bj8MFLuhhwrJDkRxMV5PSFIaqOTXmRzumRC15St/A36hgI3pNVtP2ciKlApKFtRt0ErjJeXNabl1t40vGccUgr0pxPGGSkKd97f1HoD/Qngwv8qAv03ciRI+yxJx6FJJurQT/lBD/bXmkbdPa0GXjltHjBJCcuBxjl0bkB0F6pG/fyfJNeQNQ6bSlDhJEHgw50O1tj2Q7DirSfinjqjIfxYv6WzVvt5ptutIsumiNEql/h4cVtUCd9AUXdFPykzSZvnTT+EUs4uD+l9h98QR4KHlJIhcEDnxwRna6TCj/nra5R95U6c+YIgvfhkKEA9G+8+5JlxyVt+Hnejid4h4NXWYfETxnAobsispPm/6gj6gzwdAVNMWCJsoOLR89X5WagSRD5A15WJaOfJS55eltQfC+XaCJBTMKBMHD61j7qVnHICSraVUdsdVZCn+x7+eXF0g9rbMElF1vf5j52TgOGONWTviXtFPmfBVed2ne7+tr1NmXKeGvsU6dsGYiqbKKb8vF9E+pO1BjbFE92oiN62lsr19iEiRNl2wwSDbw8Td/PSYxmq1etkVy126WXXyxc6rNre1p/tQdsmk71A+hAtkGyQ6NnjfoX0fHTR5626bPm23vv/KD1qmu0k+I/hfcj48WArEccAD/KVyDD8UuXz9VQ9su4QOJ/u5Bpf5Erx0uozqccVoa3E4841S7jIXLc+iOdgVzIFHhDPrFTGCR4H1Mbn4W4++67fXWEVZJYVWElJeSV+iOtp9czfSRy6XAOeeYl+b721FNP2fbt2+xd77rNcWZbJQ33pElak14AvwTo+0VQ3aYTUp/jV2l3gbc6P4Dn5F0+57XsErhPvECWgzKlDkp8JMt7XM3FF027i0gwlW+L0LGztQE/On6+SbJy1SofJTKryMwRpxQQf/Dgwb60xYoHTCZDKg/DGoOBwQs40gEQirFGJaBUqHAGRK39+lq/vq3+svbWLVvsrRWrbdSoETZ61ChfKWGPOA02vpopBSkFEKfbROeKIqJ0Bcviv/xYcRC7VFicKkNKntUJtm7wElnQIeWs+AxAmJ2AJhQfHRV+zJ6RFiOwXYM00jAgaWQWwxl/foVVaArh4j6FAD5QIWyLgY/snYV/IsvzRBGzdIyy4UV2VkaOt3WK1rP28pI37Kt/+/e2Z98Bu+TSy+ydahAnOk4oX4SL04BitQs6yDdpwtFgshOqdEZRH0E/lCNYafgjLDEo4T5mqoijWN5qgTAUweHlhYgCiJNCWPYHEr/TUTwDQUsYY/AqaIx44CA8n7mmH0A+0IofaTNN5s1zGXimTBmOTHGLS8PYy6Z7ZB3jgO2Is2fP9tPlXnnlFaVX3Q3jC8GxL5p8ScOAHUODmX0MLCoXOv2dEF0Tv9MvBy2svtAOJk6c4Ibq/ffeq86x3kYMH+75IusMhJG5I4eP+P56ZDvqrOLKQF7JM+dbcU2esSqIPKM0abdezhJfEx/0Jb04nstxM17mA3TxT3iIj8vw8j1pea/F00jmHR9SEYIRsiAXNKSsxrYRPnrIEY0McBk0On8aG+zWW29xXn73u99RujN26WWXRruw2AeOH4M7/Hbt3GkPP/wz4xtJN95wneqI/M2/VcLEiQhyPaIsC3rxgj8MKGQ8y3h94cUXfaWEQyo8XDkRHm2QklX443JWyBrGLR+FZXDCQKSWCRDVPc/OI9FJGpA43sLfw5RcYuX3nmNxn+2WZ+Qx807I+qJe4KfjLyDvy3UP5D1X6pR25vKgeOhwsqCddJVLHmk8c09fEi/Eoy9Cp/BeId8uQfZ++MMf+IlpyDqrjHT2nNpEGMYcRjm8ZNWbNkW+4EA3kwd4ky9ecP50TZf0+32RFj/kAJ3uBZAVyGoJpzPx7SzqlbA//dP/6S+4/uonP+kf5EQEWaF3+ZEM0h+Bi/ICkRd81FX5ddFU+BfRnBb6Heoq9rCHXHfRTjpB1G+ky4Ekebh+lT8Dg3gOv6jXis5FBjI86w4IvBGePKqud4D2kjymzYdMV/gNyY6fuld8p11yjR8GPvnh5yuhyIruPX6RT2zDU5yCHsK5Jzhpi3xCb7lOkXOcysf7bvJT/uhc5EWVARpvHwwy3bgX79g6/sjDP7V2te1ZM6ZpANFuDbXKXwbo6TOd0hns9FCZpU/OnGHwU+svQu/YsccmThotgxSeqw/XAAZ55l0wZBLdwzYftrmfO9tLOmWfbdq832bNni46KDc8YyKl3vhC+5q1W+ySBTP9C+6nOo97/qy6nuoUf9Hrai+809oL3herJJu377Nf+8wXbcyEqdauwTKntqnU/qOsQJmvCfCpDNXhCdX+ZVxvN03mdaH4F4IL4eH6y2gAuouHHy5lJx1AnJR1nwBBXvh5P0ScaG+Ek4Z6ZmXdT+JT/WA3/OxnD7u8vPs9t3k/gnxTb+gF0vvJjbqir8gr20q2zeHDR/rE2c5dO+zd735Xl2zTvjJOtl0grwk8hys8BOmXZcOV/QHCgOSHt6ciPpBXgPDyM1DGVYbEm5Dxsg2nH/Fw+BFWTQ/Qk3rgrO3mphZnOAlZHWEEx/L6+vXrvHMgwYCBvGdS6wMIXuR56KEfenzCtm/f7vcYV1QShWULBWHcQwCzwTxj9BMHYKaZd1EYEPVSp9DU3Gq/8bkv2iWXXWavvr7clr21xg4eabOTGkSeFZ0sjSIUbKNii5kf6yrD3Wfi1LBrfHsGjI6ZNLFC8WEAwhF+YrWnQ0nwlU4UJ/4YOoyGGbh0KV85rhhtGHAofr7C7SspwgneFHygXMHpl88AfCA+7+GgQMfLCOWdlKamPs6ntna2/5yyto5TKk+9nWg/Zbv2HLB7vn+/ffPb37UTCqtvarbpF11kR8QzjBDypPMgPUoNh2Jnlg5DGOMG+nEhJGUhCOFJV4Z8hl74kTi4B7Ks1ekAcFcrBJ7Jn/RckxcZnmFlF/RG48h8uJJ35p8NCwAfQJ1Snxkn4+NfdoE/OkGUUwwYwvHMTCphfCcGOpDhi8T722+/3Z5//nn7zj33uNHMQIRwTtXybU1iLbQIi9LTiYEzjDnkM8uL4cM7I/v377UOdWynT3bYxRfNtjtuf5f96MH77b7vfts2b1gnZKftwL69dvgQB0eEMQb9dMZA8qfsEsgrXfrDW8oS3yLa5/fQloPm5Dvxso4AwpLXhCVfSZsOujJOuX4TymkwDGEWZMHvMCyoG3CpjDj2assQiHIxeOmpTjxW3NBZyCT40FPg48CL97zn3f5tkyeefNy2buMDsOgeBiNqMzIU6up728FD++3BBx/0so4fP95PHKRdwwN0VJmHzJyxIgzN5BW0hCP/vM+y4SgHNNJZZRqu4OAe/vHyOgMh36rKVeV1Xqld+8v6IkFRPb7+OykYWzFRoE5LcdxPfIYOrsTN+uM+HZB1kS7pKdOXcQHiABlWDidMWiZ+akO0o9SX8RK86kqyf7LjpHHcMdtj2LvP4I3vNuzZs9OuueYamz5tht1///2qm04fWFIO2hP1kLxKeh21/lF+zyfpULnLjvKXZTfjAuCL8iBXvf29AA4SYWCC8UF/wnsEv/2V3/V+6TOf+Yy94x3vdFydopG0DB4xRJwT4JZjMFnhpdDpmSvPDHpjdeN8HlO/OAmCT1DBozwBDlMJRzpfRQGnp+E58JTLiuO+7IhTzq/MC/yB7sK4Ju/KkPRTTtpKpFFAEY3walftD5AuBlbFs/yFiYiqk9DNtJuIR/uo6BQg8o8BDwSwzRG+xXabkP2IJzwaYAKsSPMO2aAB/VV/4ovklrTIAXmRnsNheJeDvHj3acuWrdba2ig8sW0cvQQ98B9dxUcS2aYFr9iaNWjgMDt6tE1p4r1I9Ds2QqcMmG3bdtsK2TPNLQ02Ztwo5XXMBzo9ewTtyHtTc18//OCUSOtV2+Avsy9dscquueFm4wjgM+fUd/ToJVtIekJlKtcRdEE3LvlMeMYp8x6X/mWX0F14+uf9heCXhb8d+LfgoFwXoo/7ah6lg0+E0U5SZjJ+piEO+gg9Tv8CIHscEcx7cvSfTITRf9LvwGJOYuP1BX+3RCLL1mvyQ4ZO8gqC11FsbY28w2Yp01aGpAsox8GVw4ALpc04eYWG1K1lB1T7decAcCWvshzVjjjET5nMNEkHUMYJ1MycPukuEDLbyOpBm5jL3nZ/eV2GGKfaMNDgxfSxY8fatOnT7Z3vfKdNkDHNC8ArVrxl06bxNWM685ipRzlSYZl5GmEoIRoqcYF4rvXVAQYYNGCWzTn1a9TI0b6H/8knn7ID+w9o0MS3OwaqEYdi8I8knTjus8VpyMBkIIUMCMETA5QXHZAydbqgCWHxjku0kR4HLayQwDPwwTru2RdNXF7+ZyUpBjw/DzC3XNnckx8AfgScWVxWkdjz7rOh+hEHfrhSUn519X3s+IkO+8bd37YfP/yIr5Zcf9M7bP3GTTZt5iy78R3vEJ/4VswJ7yAzH8pOvpQ788Q/8Fcqn7wyTsWvImyAl1/3mR4X9ZgdUxhQ6YByHoXXeeGkCxedN/zOsIyXOHDkCSRPCSdd3qMsKCPPlB0jlTRBX2wvygaTuAkDdCt/VjeiLISJCkK6aCkbvYE3+Dxo0GB/Ye2Npa+rs9nq3+VhtZABIfKG/PNeAmkZtER+4I08k1b2qEKjD+Dl71/1Ft199Xzdtdfafffd6+0Ao3nI0KG+QsJMHrTFV4qLZeECyCO4H/yMMhX+Bd/0z+li9fOYOmqVtItfXEmXAJ2JJ68pF8lHwPGXHOFZD7hsX+U0iujP7NHH0GI1ShfdF7JZ5Ifz6HIMRugEWInly8cKlW/QS7RcSe3Xr9XjzZo1w1ef8EPXdGhwwgCA0+6+973v2dI3ltpNN95k27ZssalTJlm9OhQMZ+QBAwUDCexd8lPhrtPId4oef/wJf2GxtW+LGysYGMSFd35ksxDwDB50FzILfllSVi9Dh3dI0GFpaOaEAoZolj/rJrbBCPDXD39oQzchRxkXv2wXyT8A/wT8MbTK4UCmyTqshgyjfD4oLuLDGmhy45sH/uueeDgG66wKsBrCVhVOHcSwZQseW3ZZ6Z02darPQIYBT7sPOXDeq/y0PwZinl9BS+InToLzmzRFPA+DPsdRcfRFvEw8YOBgO3LkqG+V5eSm//bf/oeH/c5Xfsfmz5vvOtblQuSwqsXzsaNHnNfihtOaRnaFCqBSd06JIlIGwGdm5ckqE/TFVr/Q08gr8bIM+FPH3l+pg8CPdsP2L+qI8nONtFE27tOPjDIs8k68lbafzzjSZVhC+uU9ujvLJowg9TAAXIQhy5mG8iDTCR5HPCYe9AOU26nVNes1aYj8CSvoLeEiIGRGOFNG5NjaKU/Pl+9//PhHP7BJE8fZsCEDrV79P+lod3wM8cSJY66rWSWrre1jMgPshZeWygYaaYOG9JeuZnJBvGEAIbnFBuCdwnbJBas3tRpEnD3bSzbRGvUPQ7xPOHmK9w4ZjJ+xNWs22N497Xb5okusdx08OSUVcNIa0Ac9sEU46e+Uv0vaR/qtTnbG84tftXM19Xb7nR+1sROn28nTMmypf8kfq0QM/oNj0bdWA/yDJ+nKQL1U+5Uh6w34RfESuovzdtKVoZxnwoVwZFyu3bkMK6fnvvycL7BHe4t2U4ZYjQ1bD5S8k8h3+tBdbOPmu3IcB88qnNucrHpJrujb0b/oL+qJCWxsX+qDnURr166zb37zm6LlnN155/u8TyAs+8gcCEFbNc35TDwG4b8IwJkAL8CXAI7kT+Iv406/Mg/zWoZMU74vx0sd0V1Y3J9f5zVTJo25i0QwiggbNm70Y3vZpnL5okVicK1vNcLg4h5DmLh0ILysOGXydIX181kuVlw4f9k7DilotlaoeEoX34Dg6sevKR6K1QVANHHaEkYcx+vy4jiDgoEy+i677HI/jeiN15fIvSZFUGP9VPl05CgUjAwqBTxZma4sXdDESP041i0ZQQUhLAgXzzDbG60Ekg4IJUc68PCM0mF1hG1e0ETZEUhWU5x54ls1kDYdZcOIIM/Mj20LOGZi+/fv5yeMYajESo6UuPjGasn69ZvsH77+T/ba68vsiquvtffc/j774Y9+bO1SWjdpUDhsxAgflOVxmn5CE3mqgrlmebmGICJo2fFAKTyJztAVvPwTsiHAg6QdnBmv7EifDsAP4BE8yaOMA010rMxIprFfxgVEY66ky3CAK+EAtBEvyl3Z9pXxuYcGcAQPfh5QRuBw40e8SxoyDTgJR6EkvURhHymzuXM1MHnwgQfU2ezVQHpUQW+cWIOSSrojjzAyyCfz4hGZw6DkvSfqkTDowfC57rrr/Z2FxYtfFg0NNnz4KF8RZJDsL+UWdej5KmXmxzP0J2+c7sIfyHrAsGDyAdqIjwNHpnO8es5w7ilbQra7xJtxMz33iY9r5pF4yzIKPShvgHt44s+KSzsGmPRgQOLv8qjEnHgEgINVEIy3ml493GCcMXO6jIOBvsJLXfClZbZZvPLqK3b3t+62Z55+1r7w+S/aJz7+cXtr+Zt2SB3MmNEj3ejwNiUdB/1CTm15GXjBGOMHh37o29rfXnppsb8fMXbsaMVhwMfKsspD2/F2Vsi2rmzLiIF0DEIaVI46HxgEr3OlBGOO/Cp8ZFVMdUCYlzf8lSpwC+AhdUMa+Mo9eSck3zM+Qf5OjyD9gMyXtNkWs07znjAvV9cvwMtbXPnvL/dKpnmPJPqP3tbpWxyYQYyV7UEaEBC+XHUwdcpkPQ8U7zgNLrbsdRm2ys/pkuM+y0a5KC+QdOGIC2SZ3b/wI4yy0Wpw6EZONXz0sSfsz/7sz71P+vSvfdqPAmfASF0yKOFDvT1lSDBgpQ6hMXkX+YkmPefgkUvWlcfTH2024qgt6MoqIAGUg/QUq1I25C7kB32HI52/YyR/lwdwOY8qeob0+OG4DxqDL9zHc9AE3c7XIs8My+dMk/gAf5bzHQ+Klro20wDBj0peHubhRV2oDAz6vd8t6k+RY1Auxzs7QOKMvKPdOb168gkMhdOWKLcPfOnnZHdgsLMlj7jo1VdfXmyvSo/OmDZJtgnpzlljXWwV7OjgWxJHnVZksra20Q4cPOJHAU+aMlY2TqNyY6JAZWEyQf1Bl0GrwSGTunx/ZNvWvbZnzwGbOm269Eet9M1RtyH27z+ssH02YECLf/S189QxaxVOtWjXcadORb7I4inxokW2wXENlp978RV713t/xWZfdJk1tw62dsXzVRLlCS/hcHDnfKAcZb6X6yXvy35lKPtfCMeF4O3EKUPGr6Y3r2X/MpTjZhwc9VF+TiBe4k3wOGVZlK5JfABywy1h7F7BfsVGZZfNwAGDbOXKlbZkySuqU770P9oaOS1WOoJ+i7TYeGk/Ye/SRtAz1PcDDzxoDz/8sN1884125ZVXeH7kiwznfdo5ZbqTtqAZWqPNZZzwizjlcgDwJh0Q5avYiwl5T1jiAMpxAMLKfQEOXIkv4+c98TNOhgmL7ou7Iq+ad9501V3sWWf5iSMPV61aKWOnt78wyku2mzZv8iUqXkzEbVi/wd58801fQUE5cPzmibYTvs8e5UmBGSigrHzmTgSgeNwAkkviXInph6HPjC0vENGwjxw96qsfKBtw8VGbmTNm+irKk089bWvWrFOjFeU9e1tvX3LXnyukHFRg3JzxLVg0cBQ4uKGVWRDKzctpDJJgCC+IKyvHk1uxKAf3rBoxGDmpDhIFjDHEiDjiYrjEGdYIbTKetFkxALOy0IcRhWFEOeADZ1r7KFoKjr39nHfeo6ZWZepjy1ets7/6m6/Zlh277db3vNfmzL3Y/vFf/sX2Hzxgd77/Trvkkku8Y2cvai8ZYGTFTFCUPfb6Z8Xjl88p8NmB4xcdfwgWQFzS8EyjSMMf4yXThyBVhA5Igcpyg6PsMjzT0Tg9ru4TbznfoC3ySchyYGxxzzZDypI4y+FcwYccgp/nyDfqJh1+WX7S66+4Br1573yQERIDWI4ujv2lbNe65JIFvpVrzZo1/iEktqD4NkDRRlrqHT7DN+oHh/wQnkafKPFr5Bez3Ly/RZyFly601avX2DPPPuvvlAwcMEAKL078SAMnlFPwN+guDBovm3gpv6yLmJFXefWjvXEyTeYNjeQNHugkHnKKIy3PlJ/8oI3ZWox44mJY0t6CDmio1H3kHTOfXOE9Rp0foyt8/n6GEuHHTJPTp3iUBj/wcWWrJ+2QcIx/2jHX4CVliJUvypadAy+8b5cOY2brvnvvsyeeeMpamlvs9/79f7BFl1/h75gxc//kk0/YvHlzfTAIjdAR9SH6hV8oHZ8/wyvxtaml1Z6SXuJjp7wjAZCWY4yDb7Gy6+8TUQZdGYS4XhBPauGvnM94CafLQ6FPkGP2zZOfy6ocfCReQuLGwM+6AWgbIfe0DZKEjHh6FQQ/8vD9+fwUTpnSj/xwXn9KQVi6rmfqtMCZzk9ByjCede96Tvwjz04NDJlB5vsehFFHDNJYdXz1lVds3z4GhmOdJvwBZpoZPDslIBE4nV4X5INMQZX8+DntOQmgcDnKDC8AYhKH90dqevPtJw0OG5vt8SeetL/7u6/5yUy/+7u/a1MmTxJGybMc7x9wshq89qPpHQf4Cp5lnnJBicLl75NiRIZvTmOh0+AR/Y2e2bOuWnJj3HF5eODAZT16HdEmFA5PyTNQUX8VngDoJmQAmuAKBjo4Q1+o/lyeoz6RK0+n9OACEhd1mP7UIYB8YCO4rMoB5EefSTow4HylT/mnzCgnv6dU0AWOPB2TOqauPCV/iseqcdKBDqO9RXsqBjLE0z/iEifD9KD+H5wM0ut84oJJhueefdo2b1xnF82ZIQrYOimdRR8i3dVDgw1wMhMuibWTp5mg3WxHjx6ysWNHacDKCmq79Xa+axAi2eRdEiaHoINDElSTtmr1Bjt1tqeNHT/eDmuQw7eg2to6bOvW7bqes8kTx0nm26THGqypUX1EIUu8M8o7LHWNTda330DrIToefUL6vmWg3fH+j9qwERPsyIlOyWud1ckuAy86kyPmk19Zd0D5Hh7iypB8LUPGw2V6rpk2r9W4LwTltBeCkHUvQDgBKUiHo02k33lQooF8Utd058qQ9OQ15T6fK2lCRmnP6Bb6c+LQZtFZTEhOnTrF3li6RP3Gk34w0eBBg60/n9Ko5Z1pvndTaX+kZ1DDhxp//KOf2N/+7d+5LfnZz/66DR8+zO1v9L23NwH6HDsxZL/7+nMvudDxlfosx01/ruCmDVM+/DJ+XoEsfzrScU1I3BlO2gwnLB2Q6fMe4DnpSRxAXoGaG2+4/C6++k1Hj4FFBYzXgANF2acY+W3atNG3cFERhzkxaucuGzVilG+lwNhubNAIUo0ERemnz+gHzqaWWH2h4wyjNjqnnAXEwOO4PpFeKKVY+hKJrmyIgxJrae1v02bOseGjx9uaDdvsJ48+bas27rB2NWSO8MSwqVVD9RfShatTCpIZkuNSGvJwZdlLg5bTis/gpRfvlkhYOP3qbI8zPsJlthiHkoQuOs94iZOTxfh2RmwZoYPA+AqDg04Pgwkjmk4wrpTZZ27kKAcKkcEPAr3/gDrdMWM9LV1ST4wT8eBEx2k7eKzD1m3eaf/Pn/+Nbd653+YuuNQWXnGF/d3Xv25Hjh2xO973XrvyisvtZMcJ6yna+Jo9HSUHAcDf6JxDqOEl9yhproSV/XF0Agg/dUKngp/TDm26p/ERRlm9I5B8gSdxkJ74AHWVwpYu8cB/8JTxExegYwLASVj6A9zjn7gzXeQdo3QMF648J13lhkfDzkFMlCUGQJQXPwbC5BsQDQUcAHUJUGYaftQ5ZYxOFDlgAM0qCkdkP/vcc7Z8xQofcDJYR+GSjplW2hE8pL3QVjCkuUdmkMWEGtqJ2ou/BOty2Olyev311/mxlN/8xr/4x0InjB2tPBj8iH+ih1Uc6hLAyKKjjGXnKBtNnrIp1Mvj/FFZjqjjhAfIPQMLlyPaonhFN8t7DtBLrcRsd3yrB55xLr/PHPsuaHhGHYpuXc+ekTwJjzJTWTA8aPMYKvBEj4rDoMO/cqy4pGeftzx9wM1Mubch0cixrQw2Bg7oL0Xe7B15p3hAPVCP8ODw4UP+jCG2ceNG271rty1b+qa9uHixfe9799oDD/zAlr7xpuhvsF/91L+zL3z+N322i28KMPGAvnrohz+0mTNm+MCHOvNtd+KTb8mTcekGnQ8YMGhr/R049sJvlH5cs3atfyuI+Mlf6hVD5qzohU+1tFfxs5d0ZI3CKe5ZlRPDgm+UeF3pPuRdAzbVAXxm4gaAHspITO+sFZf6SIOV9oi8c5+DlJRbrqT19MIPXnQr9+W26cYf+L2PAC9pgjauqd/Ig8kfBItyKrSgXWHC5YPTokjuFBEjlb4AveJ6SXEw8tkCw+oIeX3nnu/b8BGjbcTIURDq/QN0npac+ESQ2hrPrBoi8zW9VRblidEtdLrqWUalSzrtVk2LdLyXdI69+/Ln5Va+7s2A5FxNgwYkfdV2X7Cvf/0fNSi9WAOSr8i46Ct+d0g2eU+JXQDUKX0DA0f0TegAn0BzPgdv8IeXYXwDcQ3eOiMEoevoY6lN4tLv8jI0zEJHJY/zHiOH9oe8kz+oaF8MCuArW4KR2T4NfVxO6O+OHD7qh2JwfDl4oJG4tDuMam/z4IAXCic/gPtqGpCrsv6kjKn7Uj4ov+tMoeEavKF/4th8DpRRPZ5RWVVOBoScVqVSK54G37Qv0aZA4YoVGM9D7QwcDG7A4duyoE1XtmOfPiUcNAWl4gPH54RD3Y0GBmDmY7hsFay3o0cO2T//09ds2JABNn36JNu/f6frLTHR3QkZkBj89Y0tdupMDz/1cu26dS6ffD+NOM3St9hIvJSOPmdQQhlId1ppDhw+bqvWb7JBw4Zb3/4DpVv57sVp5XXIdu04ZsOHNduI4UN1HWQDWvvaju07rE9jox1V3Ym11m/gENlM/eUG2r5DbfbC4qX24Y992qZMv9h61TcZnwSg7L66LZ6hl7oGsLpmu85r2QHUZd7n1fWC2O5tyBERWHEeDacw9Iv3+cg7OkUOLvuPsOIXtVHgKu678BSOeOi9kHviBCS9+OFcJrqBLKP39YUfkOkzvCzH2a9nnLwvSHQgXch4yr7yVxjlQ58QnZV49O6wYUPtsssW2aaNW+yxx56wZ555XvJab0OGDJPMN8sublLfyUSc2ZbN2+xb3/qO/c3f/K3iPubl/o//8Q/smmuukrzG5zPQh9QH/PGJFCdNfCr4Td6Epw0CfVwpA3RnGXHpV11m/JI3CRlG+nwGovwV2yTjXcglkC5xZf5lyLjVabpo/cqXPqrUPfw9iXY1YBQGETDAYQxHaPKhF1ZGRo8eY1u37bR9ew/YxRfPt9bWfv6RIpDnKgMnXaAsGBUePXbcXwqHCQCKzfdKq6B8FRkDrEMNyw0whRPPZwlL9xidNL7eUpzcH1cDXrVylS1dutR2bVtvNacO2owpY2ze3It86Z+jUllaZ6m9D7PZGlz0FE1gpQGDhxfZeDGuVy0KTgyUkQBt5MlXmykHxg18aRQ+lvKhGeMHBUlDoFPt2RODMAy/YC+VgXKlwwljgY6TjuTY8eO2c9cu6z9goDrdEY6D8p86c9LfFznRfsZWrt6kAcg37Hi7jC4p21FjRtuUaZOl/I7ZrJlTbdFlC+2EjCcUZIMULZ1tQx+NytVAqIPMqwz4Z2VTvqx87nNkXhYi4kecMKyIh4ETHXEY9uW4POc9cTN9utgnHUKXeZ5Hh+qDa9JBengd/C0faRl5pCNuGRJf4iBtNihwwRdw4Zdx8XfjqEgHcC2XiTCewUdcIOnHmPVlXXVKxGG24xvf+Ianu+Wd77ShQ4eos8VorvGTojDA29qOu8FN3dFGOIQBQ8r5ql/OPNKeVBLPI96FqrFJkybbunUb7H//2Z/bokVX2Ic++nEbOGSknVabZXYGRXdUHaG/tCuJZ2BOmZ1nwkbv7fIpYXUDVmXoEH5WESgb78AwAFCgBjwybkQjbQkDAblni6XvndZgimOr2VvPgAIjh3wogxso8A38qnteDOZ6WnEAp8VdKFZO1IsVmVjuJgw5Bhd1lbxnyyiTItQjX2qOQZh0zFF1/GovHMqBPy/t8z4cuEiLHmMrar4Tx4w8W1Ex4qhy/wCZ6Dpy+IB95EMfsF/71Cdszqzpdk4DiXrpB8pPONLhdItPyCz8oH5qxZsXX3rJvv61f7D//id/Yn1bmnwQwmrImVNMRJySHlM8jUCYnGDQx0oMNeI6Q3yiTTBL6yC+wGOM7ByYEs7kRmxxCfmEZ8ggdYEfcppyDL8A7uEhdHOf4elHXjxjWBEW9VLpuMp4Mm3G8fwkH27wQ28Rzztx51YYt9QXV2jPdFm36BjKSN9zTm1AIwT7+7/7up929eXf+k3VIbOLGKOKd7rTV1cwMM/IYMSQxpjXxfGcZlvLaWpEdKutMHg4q86ecAawTP7490fEV7ZpsTLdq7cGJE0DbNWqNXbXf/5DDVL72Z/88X+RoVhnx44e8sk29vxTHvKgroIv0C7dprZDGG2L8kCT81P+lDF5mTwrg8s/kwbeXip8Brx+VO88+3ZB4UC3oB+QH9oafgyMT4ku3kvjfZg+Mv55MZ8Z2ocffsRXBmfOnGWf+9znfMfB/v371R6ayMnrjaPk6e9CnsOASbrT4Q892b6j3kLW0Bm0QcKyzQKEAfTX9B20Td6L45kTO2mTrCbDkkb1X7wgfEY8czlSWiYj4HWfxgZ/9xIZcdaITz5pQzyXXUUveE1jYmsgulJVAxoBNoT6EtXXlk3r1T7vsmlTxtnE8SPEoyN2qqPNGkW/tz8N4k5KF9TLmDwhnpyUfDzy8FM2acJImzBunGTqrGhVeaTLpZ012GgrBoK8p3bWWvoNsiVLV/qk4oRJU6Uzm1wW9+7Z7cdJN6qZztRgqLmpUQNH8WHQQNkEh1SHkp8avtze6h9IPHNWg7DaJvunb3zHLr/qerv2xltt0rRZEorebhMg0PCD1W1fWXMmhNwAWW8pS9VXwsoQoldJn0AdkibrFCjjKDv8L4S/O+iKq7ZIO8IuS1wA4SljXtfdgOerq9MZXr8QEifg7avIK+U+ga14BGWZiOvkilbP0/0jHRPcPQv77x/+4R/shRdesE2bNnnfg6Mv4l1RXn9gYhH556OxfJD5s5/9rM2aPUO6iU9MRNup5kHmR17pB6R/0p3pyn6kwS/x8kx4OgB/oIwfV8bFNXFl/IyT90CmSch7cJTxc5+OZ+wQhfh9V3n+4N//u3Ps70ehYmgMHTLc33kAmF1iVL527VpfKWHGgxOrHn30CbvuuhvUyY/zLV00kiYpOzo3Zl9OnmQGqc5f2KJSy8YfTEII8feOHQWEWi8KgQLJTo7ZSeJjFDFDobGDP/tMHAVQZb752ou2fOmrUnwbbdjQwTZxwjibw17ygf1lCDb67ORpdUp1KkujlDAdW35Vm61UnEmOUg/hO+dKnU6FQQnKtrVfP1eizvSoB/RlYUjIqNED9ZMzFs5k3aoK3Q+cvLx24MBBaxPO0WPGCgNGmy4q+0mVcc/+g3b/Az/y08aOHu+Uf28Zm0OsXXRffc0iu/HG6yTcjf4tBWaTGyXcfLuFl/+hoYsuyiX+4BKgO59TuPKeMhOW/pk+ZgQQwvOPhCzjLqcpQ/qli8Fq3JNfuq5whZEm8eESqp8TyvEBZCEdODOcfDIOdUl45o1/DpAoE34A1zKufE66AdLiKBuK6ZTkHfnGDwX0T//0Tz4TydG0Awb095l/jAlxRp3hCcWN7+yw5Mv2AlHreejGDVLyBDezgfHybT87LrlkRYP3t2ivf/PVv7X6Ps32lX//BzZg0GDha1Qn1+azoifaNOgWTuLRDqELWfR6VYhuVVC1RV1OKd8dO3eJPwyuNHjz7TTMTvb0r5xTLsrN7DYvBGNM9JMu2LptmxucB/butQP79/npe2y9Ycsj/CQ+28+Sf0DM9ohvMioZqEAPhh950cYYeFBP6B+utHuUOLjIK/gS8oqy53CM5ua+fnKg06W2moMXjDD8uMef9KQlnLaNQcFkg8/eapDI4OETH/uILbp0gd12y83WceKYdAayUalbHySIFxiDVBb6jpl8Opzf/vKX7XOf/YzNu/gi6ZsOtVNWmDqkz3q44+NozG76N0j07Ft5VB7qAfw5OKctu15UELoX3hPu4EpDak+DW/gD0D5JlzIMb6AVP+Jwj0tIOSaer0CoDL41irIpXqbnSrysP/BnHPwBBqM5KMl4hGdHA934EZ70VWb7o0zMkrNHu76+j5L0VJtot//we79vv/GZX7fp06eIx+KhshP3/XQ6JgBYcaZ9MBNvrH4oD1bBGZQQ08tgtN8zGjQyux5bPakv8mKrlnoa9Vn97PDRdvujP7rLtm/bav/lrj+0iRPHiw71YR0nvP58jOWKnXxC99Fe+R/5ssUoJj6ivJSRVeeoC/zgSfAl9InjkOJmUOIz/+6URcHDCPeLcER9MSgBSE690m8xgeGrA4U//dbWLdv8GOOBAwfZJz/5Sf+2EngZNAR9tB8GZnXezjhURhrBcQNJI3kSn3pLOUh/rtBJ+ZBb4mT7opxcCWNAgnz+5Cc/sUceecQHGOhc2iSTAxfPu9gmT54o1qquxC9WJTrVr6E70Uc5OMGmcH4qL+o8V5KRAV7xgB9MgjBAZ+WdZgIbcbW9an3A89orL9n3v/stu/bqy9SuWUkUTyRPRw6ywtrT6jRQZVDSIF3CO50H5f/0U6/bpQum2uCBAyRzfOqAHQnIPqdptbtM9e7d6N8QO9Ojt73x5irr3dBiAwcPF00xaN26ZbMd3H/YRg5r1eBmlOuF06c6vWwtLX18oNMmfTF67ARraR2sAU4Pe/ChR6ztVA/79Ge+aHPmLRRNrT6I5ivuZ8US+EG7oeKxZVyXFAD/E7LOgLJ/GULuUuYiTqajjjM90N19OU3ec+W57Jfx8wowKOGRGNVpyRuXugbIOAlg8vjx2AXleCmL+GV5uMcP4Ipf0gU/ytk4fqcxcHAfeIoI8mfljL6KgTcf0uUdUNorckm7QE4unjfXDzaaNWuWjRw50tsBq/O91ceotI4J/JFHhR4AP4B8y9BFcxEOlP0oG+XP5wtBd2FJA2VAD1APxAMf/on/QjSVr8TFcU8aXD6HTq2K+6UvfOgcXwOng969e4/PWtEznjp90mcUaezr1q1zojo66LzNXn31dTF4qM2YMVNGe39HOWnKZI+DAd7cwjdLetuJomJQTFRCECFhQ5koc4CVFFHp/jRiX+IXHp5PFqsWjDpJ79sXlBnKzpWjiKmTguqUcnn55Zdsy+YNdnDfHtu3Z6eMnd42U53a9CkTbdTwIdZHz32bNEiRUmH2+sihQz7rxvslDMgAFDeGIkYQzCFPZrj56BLPyUxo8sYiAe4poVKJJDEV5vtssUDFdcds+vIVK31AgoGJX6P4vGv3XtuyY5f96Cc/s6XL3pKiFX4p0T5NzTZk2FC74qpFduVVl8noOeAzfswWsq1G1Wl9VWc+c6qsUvCgDx7Dc2hMmrPDQLiykyQeDgOZshCPNCl0dFz4lesNg4Ir/riY7f75RlQGOo4wQCsGTebHMzPVFXzn4+I5/XFAhmUaHLjTZfpMw336Z97cky7lCH5R7syD+zIPMy336Ud6ecs/9o5iVCM3yDDp/+ef/qkbzu997+0aLA9RGtEueaUDOHLkkMdnNY20AHiJFOVRHRZ8wQBmcEGHfPjwERnYA9Q5Nvtg5Tvf/b6fWf+FL35Zg/HJHpftCpzg1iGZQ8Z4yZKZY4ByAPT1evLO+5wMgb379ildm2S9yQ4eOODf6GBLIw2bVUrkh1O/tu/Ybrt27nY6lr+1wo0M2ijtiPIwEOBEPv9uUWur8xc+wjuUNsdeM1CIOgh6MB5p30x6oG/wSwMM/+S/86Ikvwm91V4wxuAfeQHEIT750KbBRxqesx0g1x6felS9tJ84Yb/1pS/ajKmT7b3vuc2OFRMAGEU+iBDejM9sLLLPgIZtNeD8oz/6zzZr5gz76Ic+KOP5uJolxrgSyWhH5/BhRU72or0B8TFNyZIwQxe9IfV+TkWDdnn4YIHtKxiflNj5oBvyYzBAmQgnHX7Oz4I3PFNvAH7g5ErZPT9BzEBH2wAi3woQHxpx4OOafM0wgNUR7p0/wgVtgOsWxSdPtueQF4cNUCfwnwE4K0SsXrA1p6cMO7Y+3Hvvffb660vsi1/8vAxNVlsY5FFPof+pDJ8Q8HqOjpIVx3OsOgqgkZeYGbAwsXZWgxMmC3iRuE+fFtHOIJCXkE/ad793nz300I/st3/rS3bddddogL3HjUYGQdSh60HHiqyiW6IeqB+u6ETCPE+54BU6InQnkGFA8tr7CNqlrvDBt8KIP1m3lXoRJapf+lDu6YM5LIb+ulN59+E4fbVd+rCnn37Gvva1r9uiRYvsP/3HP/RBB3VFvSAL4CDb3KbpeQk38hM0RZkoA+mgn3TQThguy5F174Np0Uoe4AMIIy7tn/RMXIKLiQAmOF977TV/L5VZ5YmTJtmHP/xhG89qhCc+499/8S2j8FO8CDoZvPP9jlrnFW2DPJnEpB+EBlYPyIcy8UIy/U4NM9kK//a3vmHr1660yxbOtRPHDqoiOPVKtCsOh/TUyg5hhbm3eMtkKqeKHjxw0Hdg0H4ZwPTxL7+DmwmXDvGqh+qh1TZt2WlH2zptz75D1qfvABswiA+6nrMVy1fY0MEDpU+P2vjRI6xZ6XsxipI88kkFJqya+zZZnXRia//BNnDIKFu+cr19976H7Fc//QW75sZbbNCQEXZaIxEmL30yRPLIoIS2BV/YUvp/OyghjJUBZC2f85qOOkj/hHJ4PgPd5Z1++ZxxAQYl3g7kl/JE/HRAxi/LYEJi4noe3iIOV3hU1lcpm+myfF3pCwVTjuPtw2kFL/zK/CpxaFvoOfzJz191UPvjQCj6PIxvDlJA9+GYEPd364ptyIknacGlH8BzNY/wK0OmA6rTAmU/oDp9dVg6ypN8ggauxC3LRvlafZ91x32m4xrlIU6UC/Cw//Hff/scTMfwOXTwsBoO3ww54UYE71Ew+tshY4SlqD179lmTlPqhQ0d9WbR3bb3VSBHQiC+6eK7dcsstblCj+ZixYOXF7+lUCyJQMl2E6VcvJeAdvISHyiIsZ9Y6ZbCRNgc1AGxjDzOM4onzv1npYO/72DEjfcvFkldfslUrltmKN1+3Xds2+2oJA5NL5l1kwwYPsgH9+ip/5aN8dbHTKjsA01A2jGwpP0YlMxH+wqt+XMkXZej5U4beUhIqE360DowklCezX+eK/ert7Z326mtv2OQp03yG6/iJdtu2bbu9Ir/lq9ZaU99+9sEPfMheevkVe/GlxXbFFVfYnb/CMXEyeDuOCpc6q7OdqpdjvqTtAxPxiUFaGn48B0/CeIJ/CSnM8DzjhMDEx+TgBemBsuCn8ETY+Y0CAEd2aED6A8QlnDqic3AFKnzpEr/EtCudy4ccz9Q7judymqC7kidxwI1fd3iQKe4pN7zKOODDLzte4gCEgw8eZt7gLvMW4BkycMhfthna0Um1hyNSSBw5Szy+BD1jxnT5HVJ+MVsJXeRD5wJJ3JM3jhldnwVUh0/ebJHguG5WKWN7IUZKvbe1H/7op3ZIA5T3ve/9NnXqjGJActIN51Nsc9GV2VaUKrQCzktd6ejPqoNnuxMKk2MuH3/iMT8FCcMApUobwJBgwAWMGjXapk+f4bM9DCJaNUhCubKiQfkTGHBl3SQvKZsb+CKkqw5VFuQQmohPHMJIB4ATHuIPHuoq64M0PAcfIy3+OAZZxKfOqWPiEg86ErfXrRjByTyd7W32m1/4nI0cNtQ+8bEP2/GjR3ylJIzDkA10gFMtvYHO8hlu6UHq8i//4v9IV5y1r8i4PXWy3SdL0EXMtmNQ820Otm9F+QvjE6NJNEAv7cDrQxlQFmjj3mUWXQK/kg7JD+mJQ/vCEU7Zkq+Ov4gDXxKSPwByGIOCwBv4KsAzOLI+sj1U0kc98gwuwt0/ByU+WIm6YbssZGBsIkuUy8tNnuIhRmTflv7CF19A/p3f+YrdeOMNdsut7xB/232Ax+wy9R1bfFVm8nAZC35CizSFaKQdeTUJmNXWwN/rSwOynvCTdyEb/bj5v/rrr6rt3CH3XtXHSdVRL1+RaZOubZTs+btNKgdloezBi9Av3AfvQvfggk/wJAa+0Eu6rNMKQL/SqG59NcRn4JlQ4lTCTslClAcjHN6wPZOBF/JWV9ugeAoXvoY+Db46+cQTT/qWrYsvvtg+8IEPuF4nT+jEKGI1Dznl5Vr4w2CKwVCUJWQG+olPu8m2lDiyfAnBB8mXyslWM9LggIxPHVNmaEk9DC34s9Vy46bN9syzz9kbb7xho6RP3v2u22y0ri0y6OD78ePHNJCvDT4Lb9IDbg6AAJ8PSsQrOnL4Td9LedCBfIyQPpIj1v/j7/+ejR870iZNGG0H9+8SXWfUl7IVUP0zK8via2NTi/lim+rliSeesHFjx9mUSRP8vbDO9uPWzBfgNaCgfthy07t3gzW3DLK9+4/a6nWbfMfDhEnTrLd0M1sCwd2qQceJY4dt1vSp/mI7ssWJm3xkj3fFho7QYKW1v/JuNY2R7Zv33GvX3HCr3Xzr7QobayfPYF+obYsuypfy5sdBu2zRR0BzBeAPPKuGrL8M45qDEudx4V+uZ3gMEFbtX8YDlPGn684voTwoSX/iZxquKUs4ZKkcnpjinawKPRkn45EOlzoMKIclOH1MMOt/OS/Xc/KOuPCL2JEefMg3Osv1hOSTe3hK30m/Sp9/9NgR7y9pB+Ahr3LZkp7z+FP4BQ0h7wDpE0c5HeHl9EDGy7gZP6EcvxxWTpPPZUj/6jR5zXtoggbiJT6egYhD3Eq5CK+ZM3uiHwnMA50kp/pgMPOyJwx89dVXbPmbK1yF8sXd66+73hUBHyJ697vfLUN7iitOjtlkBpej8BjRM3NBZebyM45MqbgykcziMtJHYGjEvk9SYV4BCo+GqHDhY3UFPBSFF/SYPWiTEcgsx1HRg5IdM26ctfbv73QsuuJKu3jeJTZ85ChbvWa9Pf7407Zs+Uopw622e89BRM/TQG+N3OGjx4TnhC+RNkuA6jjhSHnRcfueeOUf96KNukC5i67TaAyVg/PN6fBElozH03ZMyo6XKWvrmqR0+tr+g0fthcWv2r33/9CefPo5KcAae98HPmKf+8KX7dDho/bd733fbnvXu+y3vvJl8feodXaIlrN82ZgPMJ20FilFOi3yxoCBN6LI+RMVHFAW4OwUk/8Zxj2NBaFIqMZDPQB0YrmiEn7UF50QhnTESwdecGQ+KB1Q4k+DxQGZT+CoDEKSThz+PKcjvByGA9IgyXgZhqOjJKycN/7ESz5wJU7izTg4/LlmGHEznCLEi57kE0f/MTPC7BUdLyfYPfXUUzLyV9jwYcN8NYH3MtwQkIvygtdRenrPQz/VhAYUMQD2d6CUGQMT0sTKYS8/tW7e/Hn+gdN7vv1t0VKr54u906S+su0k3koehXLVPfLfoIEuJ1CRz4svvmg/+9nPbN3adZ43gy1WPu644332yU9+SgbPB+3SSy/VIGuGDR8+wlrVobZoUM3AScLvPOnCr840DEa1ERlW1BPtNupLUdQpRX2GYUY6rhgWOAw7ZjGJiy5BVtwY03P4VRQeAL3gBvCn/PhlXXNPXMLwIzz01BljW9WmjRvslcWL7fLLL/dVDSYnYiCh+AU/XQaLzgcHHQzA3liyxA3uq666QoOR3r5v3M7KINKAhK2jtaQTWzgIRAFy1AvPRd0IETRi4HXJsbe7ykAt6lKpC3mHLnjbhaME6ec6oghLHECEu6/r3NwS6+FyyR/yQO8SnysTRk5bJPZwdGLgC9rRF6mrfeAjfF5XJIEG+YEn6pu64DS7Btdl1HNO/vBBRb4BwApb5ke7IR5yCyAvqF8ME6eRPeHKCOe064quZBacySFOSerbt79t3rTN/vIv/0ry22xf1GCU09D8JCTJA6tarMpQZ+g56A5clDP0W0LmAb0uG0UcHH4pf5X0waeuePzwc9mAPaoHGb7wDR2AHmGLVWyLZjsm746hb876qulJ0Xf/Aw/aQw/92D796V+39915px/MQnx4xPWoDCMmCZm9pU/3PkFhGE/kTXGSLiCvQNRhyBg0U/aM6/5qC3pwf+rA75XO4xdpyY9wvvHFiiuH5XCK4IQJE+3Kq6/191Xjuw13K/45mz1njk88tqgPpv0jX6kjcM6sIg94xA/akCOfyFEYNoXLkto1K9M/fFCyNG+u2qL05tHD4ivGY4fzBSd2Sjeds2Pq/3kXdsP63TZm7FDr39pXvEYuWLWkvaO31Qbk2HLYo1ejBg097a2VfBSx1YYOG2GbNNhiQofT+Pbt2eUTEv1bW1zGGEyIbOdH/0GDbZDi1zX2FY4a+/b37rdBQ0fbZ2UPtA4YKjsEuhTZV/bC7qHtUDuqCd2j/wr/ol7K0J3fz0FBi99SZ87riuvSCUV42b0dIF6mB87D4SWRK54zTwBZSl2e4FgUrxqfy52g7J+QeQGE4/I54bw4/Io4OEcpxz28jvYfuPKe/pZ2QntCZ9IPIydMjHEsNANQjqY/LpuOzzhgY+PHhBsy2pW3Z1bWNRW6gKSrHJb8KkOGVbuE6vvMtxwv/QBkgLoo6wEg6fllUMZ7/jXzqOQP7prJk0feBXNYDj6hBsnAAsaxR3zFiuV+4g0fIuNkmRky9HlhdMElC+zFF563CRMn2fwFC+3Kq672D7uBo1+//hISCBZzpSBQFBgYVBYKlu0GDAKcKMVh1ou4FBiXgLrOwrMsy2gURYCS5QhdFJV/M6WlyQ0dGjvnvbNM3yZDispmvz4Dkpmz5mqAco1Nmz7b+g8YpoZeYzt3H7LX31hub7y5zLbu2K5BwTE7cIjTuIRXgxxmTbhnwNFDtKMKeD4jyniZn++J8IKxulfdy/grFAhfYD9w6Kjt3nfQdu89aM+98Io9/fxie+nl1+zp516yNes2WWNzP7v+pnfab/3uf7DLr7pWtOy1//W//7eNHjPa/uAPfs/27N4hQW8TX5iNwbBAcM5ooMM+1nbf049h6ntaxds0GhCS5GFWfgpOhgNe8WpEyV+uGZ/05TR4YzhnmBuWqoOorxg0KjdPk/lnPgC4eQQXeSYdGYeVJPzBUzbAEvArQ4WucEAYuWFIZZmAcvnSwCIeOHGZT/KsGoif5Ulc3JNvPLMSE4MR8mb2Mcpovr2KL/WzhxRDf8OGjZ6GbY/xcmjg5eV3+Jk8xQ8Zp0zgpZ65By/bkOjMUYIdrCIil+qkbr7pJj8n/bvf/Y6/vzJ1yhTj1C4GTELoeHCUFkVKp54cpg5xfNcDpYvBe/jQYY9300032+///u/be997hzrYadINTU4jyheaWImhw6QsGB4YyLR3aGXwwNYxV/L6YbhjbLIXmrpIh+xypX1zBT+GE/gBdJPTrnJkPVB35AFwj17hSljwtDJYIX0OzMFPePKD9oShEVtFethAtatnn33GRgwf5iedtbXz8USMIFQV2zZOSdcwOSG+6Zl3Y5jZ54vRHKV+5NBBu1qDkj7qdPyFWLVZVpy4Z6adAQmnk9FhKXvPs0yPHvzq7wrIoeNSJjyNlzhkMMuIC5mrtIn05/48/IK8TwfexMc144AzcUS8CMv8uCrAw7hP+oKWoBHDkFlqnlk9cT0lviFjMSjpIRmSbIvHbHukvPH9j15+KAEvjmKcT5gw3uN7O8AIK+h1HqGTCxkmH68cBz2LROqHrZA4jPnBg4eqn2tXW/m+LVv2pn3yEx/12XAGIUePHLYW3jnyLzMja+ASHv0HN/Q7ZvLCzwcj8KjCl+AV+XpUfyYMx30C994WBV4e8Y+8dOdljpMfyUcDQcktW4CZmed0H1ZMmQw4IuP5e/fea488+qh97GMf98MvkM9j6gNZvUVf0K4a+zR6HrRH3rvgW2DefiXPKorzXcQob+6VI7Qim/6LCUAf5Kms+GR88mKlh3ID5BHlijJTPzjCyYt2DdAmvV2iIzRQHDJ0mF199dWuVx577HH1f7tt3PjxrsP8uGRwCp8PSoTLeQkNJUi9VuGxaIBG5fvUU0/Yjm1bbcb0qcYhFKpANxyRIcrArj+kt0O6vL3jlG3duk36q93Gjh5lfZubRAOTA9QruilW+USI6qin1Te22tI3V9qBg4dtiuyjnbv3+Lt1c+bMln5QmTvabIzwNDZw/G8cIU+e2EQjRo+VDdHL3xl54eUltm7DVvv9P/yvvkJyokN9mtsV4m3BY2okHTLi8qkyF6LmkOWnLgCe8x7gvvzsMlfUG+C8LtLgKvqngg/I5wyrDk885fuyC8hrtJ9yG0l81e0mIcNzQAJU4y+nq6axHMY9+Xgc52bGU95OYziSh6v0Qwz02YoXX3bnQ8gdkvWTfu/ypTonHv7IDpP9AH70+akzcNX0lZ+dttJzQndhybMMK8evjptxqp/Lfvmc4bgE2kRxF/+LdPlM1Ep8/BJP+HBfzguoOXf2xF0spQ4eNESFqfFtWnxvYfPmTXbD9dd54+J7Jbx8NmrUSN9uwIs9QuFbu/h4GA1yzOgxxqf3ERJ/Z4SX+FSpKBGApWeMliCgKKjueBGNqpdHUfWhTFwJqbPqOg5TFQy4MSOlQHpepGVWCX3EyUEs73M6FzMxmzZtofiKy1HBdVJCGjD1H2yXLLzc5s5baPMWLLKrrrnOV1baO0+7Qli5ZoOt3bDFlixdYavXb7JNW3fYvv1HbN+BI7Zzz37bsWufbd+1193O3fts87ZdtnzlOlu1dqMtX7HGXnltmT3/4iv2jAYfz73wsr24eInt0sBk4JDhdt0NN9t77/ygXXfjzfae991pV117vfUbONiOtbXbT376E3vu+Wfti1/8nLX2a7Z9e3dJb54UH9RBnWFLGyqTjuuM9e8/0MvNljH28lMf8At+VBsWAMKPv3dAuvKMI5xGwT3KDUEGEgfh0dmEINGJET+NRdIxwKTTI8vqcPBFg4vGXobMwxWBnv2q5+y4CCd/8sC/jJuwTM+VPMr4stwJ6Rdlibx99rGQoTK+dOmX8QFwgKv6HrykgXaudHYMjDn4gcK19u3r35VhkP/kU0+5QdDc0mJ84wbcDKaDxxXFTEPgigEPXmTe6w0DWkqOdHTqzMRgLOzYvs2PJ1y06HL713/9F1u58i0fRNR7m6gYkI6YqxxlgF4MHoxE9nvD33FqDxddNNd27txlr732qi85Y6AnbVl2rhgMGIRsEYNGZDF5SHisroUcYPwzaYA/5eVKGIMVFHesNFHuCOdKmX1lsBQ/06cx7TPZyhf5ACI85DPCY8CaNAHEhYfQjLxxtDn5sBLM4Gzrli02adKkgu+x7Q9w2VS+OWgQSuGRvEivbd64wdasXmVXXcEqS63syVh94SV3LxKrI/KDbnA4PXgLBytrftywfNB73m48UWzREPVuCMMgykpaoFwnjqjLASHHlJXg5B185RmXfMk0GZbPeY8BFC7aZeaJY+ZbSDwcQAYAn8VVej80QVdkLPETF3pgABNU6DPf9lq0JYzgluYW78AfefQRX3GsV3uBF2y1Iz3lQv+AxLe9yTlC0Stq4laZsY2HySlO9/KZbRl5P3roxxqU3Guf/cyv27tue4f6jMPWroEIJzcyeORlZvQauwEYSDs/Cp6XbylPvgvi9an8uAYtAdRlpY5IWyQWgW70yJ8+k1+A0nsc4VO6unq+Em4qxynxo9UnAvx0PZXj3vvut0cee8y+9KUv2TXXXOOyjoxCO7yibSBr0MnAD1pwhLECgXwDyHLKVbkc4CMO5cm03GcZqTf8lMBpTgOR/zGIiO2VxCXM341SXG9/embi4tTpc/5SOfLNCiXbx++55x6PwypZ4gNIm4MSsgJvyBS9Y4DnXfCVH/X5ve99xwYN6O/HPB86eMAHB2xZZdsbA6PjxTbzmGSpsXXqz3m5fbTsHQ7AYIWDd5QwNqGLd2YZGJ49VyPb4Zxt2LTV64SPHqI30ZcDlX7D+nXS/83Kt1XtImbU4TsTNxxk09R3gHWeqbEDR9rs0cefsf9015/Y9FkXm0xV2T71GiRJp0l/e1lUZkrnL/8zcFXden14wUO2AOJ2B1m350PlOdM5LxWPusd53RUuceB4Tt0K5BVweguHf/m57PSP2E6F4/XUAZTX43m58SjixVMlzQXyxZXDynGRnzJkfCDacug5t18lD6RDz2O/xuRHTHDRLzz33HP2n//zH/nuAt7pWrhwoep/sPfN8AjwlTjkprnZecZkAf039wxOM2+gTAvhZVoTX4XWKE+5nJmedFxJk37JA1w5XqbvLl7i4ZquDJG27H6enoTga+bDNeJm/MRd09zc664RI0b4h1946RbjaYs65QXzL9EosNGP1uXL4xwlyOCEjpYOhpOflix53QYMHCLsUUlHjxz1DhrDOVZJmJlUxqpIludpjNAdgqaCKh0dEZGoACoOQPFggCUTmFmAuUl0KNzo5CQuwn/aZzsxBlh5YcsJhjrLsJxC0sDZ7eoz+djimXPihOiSeW6tAwZZbUOzjZs4za68+ia7+rp32NxLFtmwkeOtprbJ9h88bpu27dagY5O9tXqjvfHmantzxVpbsWqjvb5slS1/a72t37xdg5fdtv/QcemzehsybIwPet5xy3vsfe//sP27X/uMXX7l1TZ52kwfhDRKoXFqkgpoHVJyhzTK/oev/b3NmjXdPvyRX9Fgap2U1wl/Ub+t7WjwW50wM2cIMDUZgkwHIWaWhC75BcBLOigUF3UDv3zWTCN4hCCENYw5BqPZ6RBGXMK5Jt5MU8ZN/uX0xMlOKGkhD/xx4CrfE07dVuJGOZIWgGfooOPMDhIABzSQLv0SP8847gHiAIkbIAyc+JXD06UfQBqey/hwyDO04XwVwOsqOnBWgDBYuCLvM2fO9CV9PrRnkkG2JmAoiD3eBhIXNGFksUJCO0DxQU/mrVvvbAE/pUadJjxk7yod4TXXXisF+VNbsWKFHz3IIQ10/uAFwEUbBLdvq1LnxgwlijLqMk624mVZtiE8KqOQNsSEA++NkBi+R96qO/DI2PayKJTyM9BAAbGSh1EPztyTT/ZuzPm9yqX43HtbVhpkPcqKHMbgAfBy61/FuI408Dqfs55wWf/Jt7wCGUehXhZ4lF/o5n2ge+/9vs2ZPdsHlJSLj7jRdpx3+qNuwEedQR56jPeFXl/yml2pgSEGENj50NoZjkwWf3JAAgovHbQpsQ9q8uo0FgZe4UeeXGljXodKj/4FIkw4/R4f0lUmBZBHHOUiLnkmf4kffIAg5VvkiQwCyCQDAOcT8eWXg05v+8QDhxD5rL6A+OQlRMJHvVFGtQ/JFWXP+iUvUeNl6lT7yBPi0B3gpB7R4cxCviaeYshNmzrV82UA6X2G0tM2YqILlNCufHxAIiQUS/9YIWlo4FQ32nutrV61xv7bf/vfdtNN19nHPvZh62jXYPw070th8AXPSE6/R1mjzOfLIP44DH7aTIQpUIC/Z04J/T6A8HQAYbGyyCl5cYIXxrJ/K0t8IJzBfhz3e8zf3WJFUk3ZDWK+CP2tb99jX/6tL9lVV13ldOTKCOkpB/JN/UWW8b4KvCVO5B/6nXsccQlHDsABTu6JD6+5L8fF2IqyRp9Q5gW4eeZKupC10KmJg76hvSOO9k49gHw8roEWH5S76sorXT+BDxxcoSXihTwx6M3BkXMehSpAZpDHzZs32He+/V2bPp1Tvhi0ddhpxcdo5KCOHpJXDgQ5fqLD9uzdJz163HZsO2ZTp44VbvXBJ2TTyL6I9ztZOcUYrbeGPi0yIxrsgGyEjZu2Wf+BA/3I/2HDh/uqNd9N2rp1s40cMUx1iK6kP4iDgMaOn2CtspGaWwfZsY4z9oMfP2LvvuP9ducHPqJBillbh+wbvn/m28GRdeqI8ipQ5da/GJzAeuqP28JR5/wvRFDpI62/o6Rfrnh5uy/SpAwAWTcA/risO+6BcnjWKZDxMx7XlJmExBNxwnFf9i87oHytvj8f3/lQ9s/7cjm4T9lMqLR14qO/Q+6irVZW5fkOEH35H/zBf3SZ4ejt8ePH22WXXeYymnlhq9E/1PSMjyGHLoefUa9pm8GjpIN78uAadEQ/h5/LufxJk+0321mmzbZYzfvEQz7cl/FX++VzpgMIA2fe4x/9yc/nA6RfXsFJ/pGOviBwJRDm7lOf/OBdzBpQ4PiYk9mIYcP8y9QcDzpwIFuF6tXA4zhLKgXlx6hv1+499tQzz/lWFT6Z/9JLi23y5Ck+UuSFbuXuHSwVwKCECgjCMJBUcIVDPiQTj2vu16YBZyEACsIzkIXB74yUZ4NwN0p5Q39ne6cUSWwBQKHznQROLCFvjKgaXU+qwvjeQJv8Dx4+Zj3VWdXVN1lLv4E2cPAwmzJtls2dv9CuuPo6e+ct77Yb33Gr3fKu99ott91ut73nffau299n77j13Xbru9/rA4/b7/gVd+9S2NXX3ODbxUaNHm/9Bw21dpbdNRhSjv4SXW+NkOmIz6IsVPh169faQw89aJ/+9KdsQP8W8Vb09FSFqaNkXzuzM1Q8ZRYHVGjMHfFVjcQFT70UnQ3h8Cd5BMCDFOQM574ssHQIdEDZQcJTOkk3PEo4iUs8GhV1h5w5TaKHazYS4mU+IXwVwc88EzxNKY9qIG7GJz334KjGk8+ZTzldGcp+GReXONM/oZqmn8cLPTlwC6Mq6isUAzgJC3k3fwmV9zBefPElX+4dPXqUD/YBsEZ+okm42GrBYAE/cJ1noOtHXVG3dfXU30nJTn+f2SXO/Evm29o1a5XPC95OORGLrVd0xBh6tF/aCKfiMGjyU7RU3wBlIB4Dk8mTJ9vBQ4fs+9/7vm+nIT4GOXWLoUnZmK2mzUYJkEzqFaOK70+w9SziwdbgU0XZdfGyxNIMizQVJZkuIdOmXzmsDNX+5Wfu4R8GMNsqMHb79W21VStX+reZFi5c4HxGTuEr1/KgPrYeajAqvSNK7YknHre5F8327RpqcSqrMpEh4SdBYSw7hAyR3suQLPArWIIurjjPWzfwLXRhDAJcX+JcJjyxnsPoh+fp3PgogKLj8GPw4PjoUJRBDJC4R88ojiKSJ4MPb9eeD9GLOAp3faE45Jt4FeiyQd4UCr/otNJBd+RBWTDyOEIeGeekLPD6vWS7b2tf1UujPfyzh23u3Lk+u6jEnt63Oylubt2i3Aos+o/owN0gkDHAt2zY7nSy87T98R//ieSy3r/d0draIr8TqqJY7fHJgaIMSSuDEvDnwIs8nNsKo8zwJgHaw4WMB48qRkDKEFfioBcoK3wkL/Q4A3nqlnbLCg+z93xXxd8jOXPO77/3/XvtvvsesE984hP2/1J2FoB6Hce9H+lKuqIrZma2LFuWLTPItsyYOMzJa/qatulrm6SvSasU0qahJmmgaRwyO5ZBZpAsM8ggyWKymBmuWHr/38yZ+537+Trtm+/uPXsWZmdnZ3dn8ZzLypxkmIPsQExiqJ9pFUpNbrXEDg3wJdsUnkDSigGijEKmoB+T9GMSkAMmPIiFvcGviI8MZXqBWQBe/OTGxCX9DwMIbrmcN2+e/ehH/+58uOWWW6xvX67WlRx5AqJfcaAF3PR/uPsWL/XpDGwpJ9CTX84FycGefOIxW7N6hZ126ikajHA74hHbtXOnwii+wqILMDBCBiF/j/QBO3nYd4VwEJ5tV7W1yoPSgiMMDDt07GJHVezNampt9doNtn7jJi8z2sKBgwbagXrOpCyz4UOH+LfTGEgjyzt37ra35y204SNHW13HrrZzb73dM/1hGzFmvH3xT/7M6qUr8M2y9h062wHpMX7BhWcdWt3ml2lEMfHuLs6HKD93avDPMoywIa/Ux0bxizDVz/8ppMwA1XHzPcOUn+53UrTwXrg12MumFKeRkZvrj4V5P3g/v3TPuhnvyTOM3vVAd0WuKFtkHXlll8OcOXN8QMLq1ze/+c1itfJiL2f6V/B4eyVgJfDBBx/0izW2bNnqNwyiy4EH+aatzHpWaR8qeQvagp9lA6QfT69ThSnXW4Dw5fqLO/7VgHsZJ+HL6SVUwhV1WXzKCQHCVvwDFxD+ZXfs0fYBuDvtl1x01rQlS5b4bRh49ujW3ZUP9IxBgwf6IUMGI+wN9tkXVQo6YxShNWvX2RIpPwxKrrzyCr8TnUOx3MYThxVj5hhgkIGdgoUGOrvMrHd0ZcKaYGZD2MLg751IMzVsLVtLQEUbDTcdnFoM/+iUMszhYG4R69q9m39Ai326zVvQGTazvfuljCkv7eo6+CAFc5hGVnhZim2uTo3DwNxywo0afMGZL8fXasDVSp0D5046qHHhI1w0UOrCJFRsaTjhd57TodDwchZFpBkH5DmwzwfX+L7BocOH7LlnZ9rbb82xL/7R523f3p1+nWj7dtzmUC9cbF2h2KkcDC6io0WgXSkRjWJGzFoKsgPIjhJ7FjQ8RAixw7/otONmMwQKd4QkG3bSYSCJskqjD55QcipX6SJQ4MVkZcp0s5xwS8GjAmYYnijA8vTwmCzzfCaQFvGzcwV4pnvZpF9CGVc5DJDv0TBUlIsMU46LHZM8TOA9eYlsk68c3GU4FAYGyIekIPTr19/PlTz33HN+icSwYUNdIY5ZuNiexWwaScP3HNAk2dAmSjxdtkNRPihhPuhWPvjKO7N0l11+mX/L5r777vNzYGwnY2BCPWfAATqU8ZhkOOT5h2aUbgYenJXhevCJEyfa9h07fPaSrV1sEyMd0qRBDuWQ8oyVy9atY6sTigXKXarX5Cc7RAxurpxiT0PYwj+NQjWEaQhbhAPKclMu2yyvNAnVbsxgUmYup4rOdjVWgR9/7DENWFpb9+7d/UOS8BtecyEAq7i8+wxvZM86qzN66aUX9exgp44fKzemIYTXFV5kvpKPsBRZcJILD9wL4/TJgB879REZw04+qacKpXhqY+SG8ozJiR744rP85KtIIYgNe/AAJ7npj/xjTx4mX5M3Zd4CgZ+64JgDvxBRprQTpMt7xKedKvCLbtLjg3G0OwxKXEFUVUGmkBcGALRLHTqwdbCnOvSHPAUGxnEmKfZoex3w+hHpKvN6LzpItZf6p7rVXuG59r2l/fo3v7GFixba3/zfv7FJkyb6DVvs+ffDw8pryCc5CT6EXRSVeIDBDvOShxG3cRuW4aAx3Xgvt83Rkccs7BG1DZxBi5lx2ku2nrF1T2koLzx5v/POu+zhRx61r37tq3bhRRf6JENsFTmuAQtbnZUuK5dKN+sXtASvoq3iPQbUYS/THeVF2RVlXMQDso0nTkP+vAyj38GAP5+0SYQDd+IHsEf4GuUpVjl+97vf2i9/+V+qP53sa1/9ik8I7FZbhR/lohRdtokHOImOU32ZZIL8wDPy5DKpdDmgfv/032uA18569uhmmzdt9BVNJmRo4zg/y2oPfTy7KVq2aG2bNvFZhLbGx525KYtbPZlc2bd3r5+5pY+vUTi+JYZ5/oWXbPeeQ9a9R1ebMOFUb8epk6vfXW3X33Ctde3GVecdRFdLm/PGW9IrTtppZ0y2Dp262tvvLLa99Uft3773Q99CzscR27br6NvJoIe+wGWSDHv+KZN4T1lFD4AP1TzOMsIAyfNqSP98loE4TbmXAZx/KEyZprQ3PIucAeVw1dCUX9ntD1FIuOr4+c4T+eJJXUHGApv8HWnEJX/Is+tGMjy//vVv2Lp16+xb3/qWXXf9tRqIHvA+jz4VfRO+0JcyCPna177mt+Nxhu2NN970wclZZ032vgVKYotl1B/qGE/qVroB0FCuewnQR5jMB6bcT2R84mb8jJNhqiHdMiyQz4Syu7fjDXyMuNhzkBJA+HALvzLexjTVXHn5BdPwXLVylRcECgvBOqmTRfC7dOnkHQADAJQRZl5Wrlzhs6fcjz569BgNTtaqQo63Sy+7zA/iZqcNHuJQiBWmpSAngxEGT9pN7iFMossMKhdKZIDRZmsJiiqnGnY3hdBkJhlU9e7DIXwEhVux6qVMtLA9e3fZjp07YIcfBORrsMxQOx/15IAc6bA1hYrvM4IQAtNQ0pUfZmf4LoTfia60wZXGmU8Ho3is0BBf1HmH20qKG8oQneK3/+VbtnvnduvWtZMGc3xpercyS2fGLHQopAyufFCCKRr9Br6gABT2Ms8wwe8wvGehA3QYvGcl8I5RSheoUAgor1hBYetPMTvl/A8Bj4FpbAcAqtMiTHbAGadcfhkmV8QyHoAdNwwQDUKsDOEH8MxOD0icCfinSSj7A/hlHpNewmQ87OkGJE3VOIkLlOPzpP4wWwKd+DEzwqxgz549inMbG+0Nv7WunTqvbirbmBlD2QUY5NCwpfICJG3wnQ4VewxICBuXHzDQYGBy5lln+R7t2277ne1XY8l1vijdhIWnhKOusN0KCD5wLqbWZ3sA6jt7vaFzxowZfui4axe+tRMNNWF5uuJGfBkAhZjySvkAko/5zPJNyLyVId3KfuUw2fCBM/GWoTpeWa4Uw934TpPLl2SBkCjClBOrv9yaNkiDMT50RT4x1BN4RV3ksDuXDlCGO3ds97Ml55x9lniqOiWliJlZlF4AMqjLJOINuQydXNIYDTb0qU6Ib7QfaYePQXcMFMgq+GgrJG2e95RhBgUhk2XcUECYkHWexIGejAsQlrQq6QVvAfwSko+5ypKduuP196IeFPbKE3fhUtxoI6W8St6Z2Qegw9OWoU2i3aMs+LbFhAkTpKy1Ft+VtvMw8uZ50i9pZyIIvqmRlgzCqBpbtHip3Xrrr+zKK6baNddcpfLcrTAn/RtX5BI+ZPbIrudVHtxI6RNA/PT0VSrxOBV+/iV/4AfpA55XGedR4Z9PcONO/nOiR65en6OvpF2TMiy55EZHDB/0u+eeONT+5b/4P75NhHaZbZtMEHLLDwMyZJNyhj5wI6/wCboyXYC6mfaEkIswhM3wGQ538uC8Kd6h29+KvBHW2VLYkce0Q4ObxKn803Y9+thj9utf/cYuuugC+/Kf/5kNHz5UfeN+H4Am3tQTMh/Jy5bqt6GDPjj8Ajd1efu2LfbA/dNtzKgR1k16DKsnuNMO51mBQ0cOq4/nli4mho74BOuAfgO8PnPAnS/7s/2KiVnO97RtW+cTkl279bJlK1bZvPmr1F7UaYB4gfVQu06ZLF26xIYMHmAjRgz39Oj/12/YaAskg5Mmn2cjx55ia9ZvsZdfe9P++dvft559B/hgZecubklje5DKUnmIcoCX1FPxEEYCuGGPf+FUlAl5St4Azn/5pSn7AdXv1YB/4q4G3L0cBWU85fDVcXlvMORM0QgR74W9CQM0civwki4p5zvQgL8UJp9lvzSBgzDpjwxHvtAPGLyy24b2qHfvPnbvvb+3hx9+xD7+8Y/ZTTffILnj+0EHvf+lXkU/GmcWp02bZi+++JKNH3+qD05GjRrtW0gff+wJGzV6tPXr11c8jDY9IfUFAP46fUUeEqAzn1HHK+1M5ilxYMeNMJiMW40zoeye9S0NkE+g2q8M1W4ZrkJD+JNe0oipufiCs6ZxSH3/vv22aNEiQjijaAS4jYSPqDFjz55KllgXL17snTUHei6dcql/n6Rnrx72wIMPSOGps379+3rh7Nq10xntiooact9zT6euhpOMUtg0phBRZlo+yyaJBR9hG9wxEh61497B06D7vj3RzqxTt+7d1GB010Crzs+c0DFyqwr7hbdt3eLPHgrDveHckONfWlWfwvW7fHiLPZwInKcpulXMjhsBzhlW9haiTNKpciCOsBxCoyFixop3lD+5ys6WlrZqcA945zbv7bftrtvvsBNS8F979WU1yuf7l+j9Q2EKi2LIDKlEU3RHXmXxglRB6e+EX+MKb4AUbIQUHidfMWkv8xChzdkyn60UQCuGQQdftwcSBzhjZjLSIx3KtuLXuEOupBMdXZYl7kCErwhm0kaYLOMKjtijXPan8iZUx88w+V4N6YYcYidcVmLwZpqJN+1lQzz8oAsgDg0MZQNfwIMfacArBgyiTP6RNooFZxnuuusu74QGDBzoSj4mlIvKAKUCERd8bpQGH/xEWaM+sZWDFQzqw86dO23Y8GE2dtw4u+++6X4DGJMIDEwo36QfpYttEFwqwTtlTOfKfm3KCLzXXHONrVmz2u6ffp8f5GdrBWdMfLuJ5B1ZbKk47ItHCWeVDVyVARVphZzBO1e28SM/Lg4RRl4Ndkwoi8h+vGPPZ5YhkGWSkH4805TfASYxWL1iVQiecwMUZ2UUwM8AcbbumWeescGDBvlkDZMtTFxQ95mhZhUW5ZGBG9fecpD20Udm2KQzTrNeane4Cc1n4SODoI20Pf0wvnLgEO4NAxEp49g9vx4+8hh1KWUc+VA44Q+/2MoZ9ST4TPlFfiMMZcKzQCn+wnPcVP/ljvxGO53KY8R1I3+esW2iIEtutJM+6FBefYBAXdF7hK8AaTseURzJq3zVfnp7JdkhLgDNRIWv8JctjytXrHR57MfhY4Vr26615xV+kO9YHRC90M2gpCaUO9UUle9x+853vuvp/8mX/re1r2ujQcku9Qmqj8IV+YGikD+nUO/Yj6rvc16LFxBNeWU7gTs35UW+Ku0u7YDnzfkXbVC2H4DjU7nSlxA3z2Mhh0pIdYdVVWbJ1ed26CxldY9/T2Xt+vX2la9+TQrOKX7BwBHVy0gqyhbFiP6NukudDai0f0xGkC7ylTSHLIR/03RGPjIMkHZw+Mq93jNO5D1wARk/cZTf9eJKO98jGTVyuH3ollvUpnSWLhJffic/0e9KblXOxIXHxAU9aSB79LWEF3Zv1yhAtuY98fijPjAZOnSwTxDQV27dssVxtWvb3ldC/WZP2ioV6bp1G+yYZKWb2jW2XJ48yaCO+n3QOghfM8kVh8/rOnbT84TNevZ5tbvN7YJiQEI++JbYMg1Kzr/gXG9TaQc5c3D/AzNs4qSz7dwLp9iOXfvt9/fPsI984rN20aVX2J599V4PaAqgP+Uo2lX4qLw7T6Oe0l7TBmQ7kJA8zydAGTUVphqyXP4nYYEMx7Mcrhy/DITBLw1AeRGVt/eLByT+fDaE1RO3TL0R7sLeFG3pVw7DD++Kmwf1tkSuHsYv9lF/zNXVmzdvtj/5k/8t2RrkE4D0u7RLlBvtFLsSuD3wF7/4hU2ZMsX+/Qc/tJEjR9npp53u26KfeuppW7RwoZ177tmuY4OfdCPNqJ9JC1B+VrtluREn8fCkH/B6JsCtqfIlLdyaMkA+gbI9Id3ABTQVJgG/NPkeE2jR5qR7TZeOtdM40Dnh1AnuyGfyUUq5eQKFqUvXTq7Y19cfsOeem21PPfmUffrTn7bzz7+gYFw0ACDnw2u9+/T2+H4ORYXjqw8Kw75KkgwCYhYHAEdCmVgYCMOyA4BoDO7gwtC4svTKN0TwQ1kgvToNQrp26+oz0oTzDMuddHlnGZcPJtL4sKeffcR0aNAUii4zJ3GbELTQIWV6GASVBsE7MzptNWDkg0aE/EXHIKWZzgZvyQWDGzqK3AJ3/MQx++EPfmArl62wunbtbd/e/TZ58iTr3r2rGsFD3uH60riUE2EQSUWBkh5VSDh4cgg3BSsFmXcA3vGegHvykIYP/3Zt24nuooHTj46L7QD4sd8e5Ri/UHSibEgnlUvcM81MF3/nuafdmC6e+AHQQafOO4ZwAGEyHHREejEoAYiHSSjH55nxy/B+74RPurEnb3imH3irDfEzXg5seHe6hBqFA8WOusDNVuBiywDhMMgZ8caNHePp8T2TjRs2+pks5BhlkBka4mEAnq6UFrwnIT6miEINLngE3qC/mQ8y2HbQv39/u/LKq+yRRx61119/3foPGKBOtKeHZ1YZRQUFkIOh5AF83HzHUjQ8j/MoB1Tnz7dVK1f6WRXyxA1VbG1SLRFNrARxviRkjO2TlG2WE27JO+iOQYX8PGshJ5HNsOc79S15hkm/ij1wV0P4V4AwGQ6/fOc2NGjiXAi0kl/ni2jr2aOnf0hywTvv+CAFPtAm5qUGAEozP2mr1qtnd3vk4Yd8YmH8uDFSuFQ3VQ6URZATNEOG117VO/0vciF3bAoYMqQ4epL/SrwK/ZQTbZb+RH/QTJuQhjTxj3ym3MagIXE4XbKnP7Q4zgJ38LAcP+WOOuYUuZ/++TMGJhVT7nDcX0/aTAZ3DKbZusWFHUE7K7bwKfLpq9Py41YuthGSDFsez1EnDv/5qnZZtoJ1xEeJJW8M6jiU3NZeevlVe+DBB+2P//iLNmrUcJXhPvmhmLa247SfSkcRPb4/RYfnUngbzpLIPVeV9M/fAX8XwLNsN0JhhJ8xweH5gSd6Bo3EjTRYoWdwwQsrJJJ4Gcm86OdGp40bN9u//uu/+Y2Sf/3Vr9qwYcN9IM22IPqJGJDEVlieyGXIAx8OjQkN0kOOoCHt8BxI+nHHnu8J5AcTNAeU7bRvzhfvD5FH8VIocrDtgwXCp5v+CJeGAdlAtUdjRo1SOub1i/TIC4OroFmIiCd3eAw+eAwc45Ib5R1cR7mtSnylr6bv/Y8f/8j69ettrdkZsXun38zJwITLLFAwufKbbYSseO7XwGDjhk3WqWMX66B21ycjhbtdu1q1ZfH9qf0HuO2wlbWUTM1+7mXbuGm7XXDhOVI2hxvXwh44eMCvFB8zdrSvkqD/cHbwvukP+PW/F1x0qQYgB+3FV9/wC3b++mvfsL31TICqzIr8cR6LdoaVPG4UhQ8uLSpngP9ZTtiJ4+6lsiuXYVP2LOu05zPt/x2Uw1WnmXgyTNLXJBSkRf7+Z2kDDWH1fL90y/jKfmkSQtaiPSsDsoo78kbfSJ3Bjuy88MKLtmrVKrvllg+qT2cweVTywTboA9528KPd+/d//4FfFvOnf/pnNnbMGB+c0rcyyTJ37jy/3fKU8XyIuK+nSRsCZNvBe9BWyVN1Hgibecg2JgE7ODJsGco4moLEU42zGhJHhkm8vGPKaUAnpuyWecUNWvGv6d29btop6nC5mrdTx04+c/HO/PkKFQWlMKok7cTcd+252c/atdddayNHjHLmxqG82DYyePBANXRH/Tph9srRWNGpcjsQwK0iJAwRgTeuFkYJcLLkRrYy+3ReyezMBPZU9Lyxo/MQnUfYJqF0jhw77Dfp9OnTxw8KEg4hoqK3lJJEw8Vs6L69+9RQtbEunbqKK8IrAeTrorHaQkIYGiXIkmCo/Y6PPIrh6jTEtsIPprJnnG0qNG4aiKgzD7qjU6aToAONgcsxX51po87wpRdesEdmPGLDBg61rZu3qhGlgW9pY0aP9EYVPjFAoPH0lEQ7HW6NeBENVBiEPxU30sUAdDrVHU/6AQgAA47Dh454ZUHJZKaHMwescsUspQZnKmeiM4uHCWUnKgtlR7qZdpZvpk2YSLriD4R7DDhQshNH2VT8Y1BShhRe0k//NMQjPpDx8r38TAOejIsdAw7eMwzvAH5A4k0aYuAW+abck3YAP2SVdxo1wvF9DGSTrV10wqecMs7Pa7z66iu2Uko/qxvULwaHhAOgA3DaxDNZcPUPpfnMmdxYEaTcoIm0qJ+E4TIBvlnCzVyLFi+2WbNmWT8NVLp17+Fo2L7EIIKVOZ/9VxznjWSZsygMOLI+cu0wh0CffPIJPzDar29/P0NGeOSVcPHlaeoPmMQzpREcTICn4qNY5EqM3psyPmgpPd9rGgNpVpssO/gOX3hPd9x8a44M7QRtCzLeXkowfORWQm7hmj17tm3eHFd9chMhEwbUF19Rqol2rV37NtZBvFqxfKkGbsvt7MlnxqSEcq4q4/lNwJqDGaeTvOhdL/LBTfnFLuMyR5jCD/A4brgl6qDal9hORj4yX5UwEachvzLYG/xLfumeHVmGB3cOejNMQlgj3XgXzTKJM3heqb/khwEJdcLbEVFAOAXSe+QV/uIEf9mei53BL4MS+N+3b2+VU9zs5pezVMiJuiBS4gxere3cucf+5Vv/6udRmNmMeFAsZZYVRdpzly/chAqlQjQm/dATOYsJi8arR5Hf5Bl1DiDP8Ir42VYm35J3+WTyyicwlA/aerYQKarqVFcpvZvtpz/7T+FoaX/ypT+1Hj17KdVop3bu2uGr85xFSVpiAKC23/uEaG+9H9aTd+e90hEp3g+Sb1d65Z8m45VNykPyJN0dYHbh7nmUU0PehSvjEib9nYdFfCYHaXfox+g/oRd5xuSgxGn3NCt9TPITfsBvDqrT7nDhDf3n008/aW9K6Zt0xunq/w+rrdqueGoXXQ+AJnCrTJUmfeuuXZwZOejbc3wyUpiPHjkoHje3rl07+eQFg+h27TvaqnfX2xtvLbWxY0faeedOVtoHXW7Y1s7ZAs7DMAG1Zctme/Kpp23goME25bIrjI8hcridzwT8wz99W4Vfa62ZkDxwwOsE5YFscS05NymyvdsnB0QL+GFelLSezr4Y5JcBvuQTA+/yHciyS/d8BzJOhgWwp381lOPy9HIqTL7zTHzvedI/gEP2xNMUpJ+HLdkboMqtOjwmaUko5xFQrv0/YfAKqmLCkXoZbeAxv4nyxRdf9A+MTzpzovUf0EtySljqRe6yaGbLli2zW395q+vCf/RHf+QyCg30L0wWsNuAAezgIQP9sxtlPnvdyXrTBFTTDt4yZLzq+E3hew8f9J5uZb9yXOzvZ8rxgbIfdJbLIcJFWNzJsz//4e++Mo1AKKbMhrLnjYaK2wU6apBCBeXA1XwNVJix4iNHVGxmHRhooJQfO05DelRxR/pM6auvvuojQw75bN+23Tt8lr3o9J1oCWM2LEoAyoNwpYUdoAHKAQiNfWbEOyJp8BQ8OKANfACDAAYjPaU8MGuLIBCe+kxa3CCGktixrqMvq+LmHUnBG676Y7aFhtvPbyiffAuEig/DCA8d2AnPLA/bJ2Bk5EeCKVSQGuSGckocVjR8e5ca3+Pi2b/9279arx497bIpl9mc11/TwI57q4/YeeedI1zHXSkiD15Z4BPgyCl0lIVo+ENRCG/yknTil8qc85lqpncUx9wCckCN8K5du2X22I4dO41bmKh4hGfrFh+Bogy3bd1umzdt8ZuYiEclBSUV1lfDPL+RDukyQxxbK0JJD7qSR0EsNFAWZCkGOlHe2MFHPMoTHsbAC6F2DykigS8UpVg9AW+afA8ekEIIfdrLwICO/cjQCu8IE0pFdIbYwYM9B3/Bv8hLrJpFOrxDI4Nt5cLjJBAuoFh9KcoQpYKBSbdu3Xw2niXf5WrQuG0oGjAGJe/tGOAVfGWAw8wadYLyy4PqDEhy9h+WrF+/QeHqfBsWZ1lu/eV/+fYrLqaIfIcywYF85JqtB9jJP3WAW46ggDR79ezp7cRtt91my5Yu99u9uBwD8G8I6Qcu55tk7mRBOnmoKBYK44PuyhY8oJzP97MDyAeQ8hK4KyYh5QFayEuUUaWzZMCGHT4TFD+2v8GrvIWst3h0x+13eJiRI0a40kd+qUstJBPIIN81YN8537x48onH7eKLLrCOHWJARzoYFGYUIHiALAUdIs7JTdqDtjC4F94A8cGF7Hn9j3rhPwWmbMAbMZC/aD/L+cUEyL+I57SpPFxJ83oWcks60E9Zej0o8kKcDNOgFMkdN2Qp6mnSLfd0E2RcT1chGJxlPCJQt5A13KGH1QLCUh4bN2/0lb7x6sQZCKNYM9nkdFKfYI/niZUYboxsY9/97vel3G+0b3zj6z7zzAoJE0gHD+5XU6q6KH5DK5NbHruUf28TVBdSlvGj3lGXken4PopnSnEK9yIetOPe0E4UeSQvlXaZFIM/tEF8KA/a27arsx1qa//u779pO3busm/83d9bbw2Q6UNYRWWSiwEJ/RllmPSCG5lgoE+5I7/M8EMPaZbbYeed5NXz5fQ3VigTePeyERAWA0Q+ZJzflfiZR55MrNDGZ3ignAb5p59jyyTtIGc7oYmVo7bt2/pKq38HSbhYzUiqko7Ii+q07MfFP9pd6iCzHf/yrX+0IYMH2oABfZT/o7ZbgzjS4TZO0qefa6+6fVT4udVs67Ydnl4PKZHoNK1bMzGIIgntolf6wPGTzW3t+i329My5oq/Gpl4x1WpbBw/Rn+bPf0eDoDN9AmiTBpQPPfSo9erdy8674CLr0KmL7T1wyB6Y8Zj91de+bgOHjJQayw2gh3wrKHyCPgZjTAzTvlGGlJ3XW+UbfgEuNyHsDTzxsih47OELUy47gDDJ/3wHCEsYnkDZPe3VgHuaLNeyKcdLvAn+Dv3EL2SoKUh3D1cyQLY9De7Y3aUApeED4IKWDBNeQU88C1rcAbwRHvxM9tH20a+i9xIeGZo1c5aNP2WcjRw13MsIecp06NOeeuope+TRR+36629wndlRK26sADe3DRvW2+znnrVhw4bY5MlnKX5M3md58aQ83o+P+WyUt1I4AD9oSzv+PAHiYzJO+Vm2V+NPk5DvSXfiBcrhgAyb7qHjhXwDmVbNDddMmYZSROMAsBWKUTud5zsLFmqk10PKSXsviCFDhvlMhLA4ApbcmzWnAWarUTTGrKrwXL16tS1fvlwVc4aUj5N2+oTTvYBbtWSFpTJ7TFWhAY+9qeynbeMNEA2qiPBCZGR5WA2xH1KXEszVkSzb0iixB5QBxKGDB62t4nIdZzsJEFcFx0ePohOK8x6EFUNYtYB5LonREbFfFNb4jIUYnMqON3qKx0oMKxTpHn7MptAZqvAURz6usHi5K0Ao3nk3fGtvbJo1P2mPPfaw3ff7u+2Lf/QF7+SWLV9i11x7pb099011uON8S9mx43w5lgYvGkbSlQrl+DGUE4ZZnyiv2N+cV2TyVCy5N1eDWW979uxXGR+VQrrFtmqQsWXLdtt/4KAdOMhqFwMs8q0GXfhaanDGHlcaa2XBn7zTWYKXdw5e0hHzoTE6Eiou4FtWlCcEjS18IYCF0MkOz+ELbnSStcojy+T4+JI5vGblqzgkLE/FQ+QQXslm0RHRMefWGB+YKJxj50n5YHf+hCLhh7lFU3TadJ4MEJGDZq68eKcnXiGTKJvkAbvT7QXq0WVYIQqlA/oD4rpkwpPfUAxjlSQaluiokXHefduF4kALMoUSzFWCfOyQLVHPP/+Cf4SLrRoMDOAXikZ08qy6USaSfwbcyIb45nnWv1wpifrJQLxWwakHqvBKtU4d4GlS6jqonv7nz3/mB+AHDxqoehcfpWOQT94JTx2hsWWygJnImhYouMhbK/+AGFvNWEVYo7rONeCdunTyuNBF3qmrKE+HjhxyesgH5Q8OZJXtgeQjB5bEoy42NGqULzflqawoR/II3yjjGJQgM1k2EQeIMojOKGURvnu+5AbgxkoQJmQ06pgrIHpHaePJAK9/336+2vroo4/Z4IGD/EwO/GHSAEW9jR8yVljll/ZvxowHfftWT98iF1uYhEz8j4FDzFYHTX4mRMmTH8LBH5+p9fCRF3m6SYU56AyaQ4blr3fqMIox9ZgtST4jrLJHVmMgIxy4iHYGrCG/wW9vixWGd3AnPdBPUqRZ5mmkHYoh8dHpvQOnjZMfdS7oVlzC8hM+ytHbAflxFsDbKVfGqbG0n7SrRBUWuZM4ssQHR1kVfOjhGWojT/NrWWn3+TilEHt42iVWR8BRq8HM63PesNtuv82uvvpqu+ji8xUm2nLyBn0nFRDF76ivtEsGwQU6p8RzCDfcBs/gbdyORSDyQdvHqn0Yn3jw+DLKHz8H2AAfhAPZ93CK79ehq+2uUVzZvC3iRsd9B+rt77/5jzDd/vorX/WLFlBWaffoxxB5zkiwIhDKKXUbQ1tXmbDzPAYznYdwGNni3Jev3hcUHpNsI5OpBGMo52zjqBO0eZgGuSM/ygthSAs8DX7+nzCUh+RQxiccBYRNefW6oDIkAnU/eCa61adkX0balIK3yQpPfnwVxeut8CncKy+9bN27dbNWygPnuu6++w7pHyvs0ksv8nyinxxWG0S/mXIHDYePie7mre2g+vBNmzdbHw0g2rdjBRvlU7KiH4PFug5dZKvVAOKEvfTqHKupPWlDRwyzYTIH1ZZTBEuXrNCgor316zfQlixebi+/+IoNHjzIrr/hBoU5bMeVjzvv+b1NmXq1XXvDB1X8rezQ4WJCjXqmfJAfOAh98AY2iXFh3IcS5H/UYa9LLo+4Bjh/KQ9FjnocfllveWY58cw+DnvWbyDjJZTjJI6y8bIr4vBMGsppJu4EMBKFfJCHaNeDbgxuPNLwDoR/8eRX4E8aMh+Jp0xPxq+EyfcImzQS1HGpjtNv0bZRJuBhguSZp5+xDRs32nnnnWd1HTspHm26+gS1OwelG333u9+zXbt321e/9jW/bTMmMKI/ZfD98iuv2KxZz9gFF5xno8eM8rqXZYeBFnhH+WS+kv4yEA5oyg/AH7rBhZ1wyYt8Txw8q036N2XgVfbDDf1XQxmCL+kL2gjvfTntrMdpXC4JNZdedNY0BBuFhw6IDwC9884Cv7IMhYiDnixBMVvoTFLlYdTILCflxx3e7Itl4MAyLExkFvWdd96xl196xQczn/7Up3y0yEpLHGzbHx0vraueFBZEQmBWEpQwaKVRAhjEsN0lM0RYGozaFkpXyjUNEjO4/sEz4eSwOLP4MAk6vVOlIeNF4IJM2jDVK74Y7RUcz+AoD7FODUgouiG4EST4yF7TNgpRzFAJP8oJZ0tQUmE2PERRpCNQEdvKlXy865s2buwoO/PMM2zNmrW2ft06u/SyS+zNN+f4/lQGJSg3bPVipstXe5S2c8npDVop5JwhpCGj4eY6WezQx41gG6Tcbt/OKsh+NfSsLHFWpK3Ki4EH50oiPnnwOOIreLgS2fE41cEP9nfLW/4n/MOU3PzCJQEMTKLTU7mJB8xWYcfQibgQy+4uSoQypvywO0+VAvnyZXvhwQ6fs0ONxrdicM+VGN9aJLkMHkVD4zwSTmjJyuOpQ4cMaWNcATVukGrtsh3kUaEqDQJAWpUBRqSBobJDD/WGsLgRLytbpBFpAqHAxQoQbtjBDQ4/BC+3jlL2zzvvfL82kIPW/mV2yVjiwxCf+sBgkDoU6JEOZ5fjoU7HICgGJtAFb1kNRZkZPmyo10lmdJ5/4XkNhoZ5vUbJ8aso1Rhjz8EaOMFHPuF/XNfawy+8eO3V1+yBhx4Qj47aiJEjPa3gvdl+pQettC/k03/Cx+wgW6DY4uR1EFD4yF/RBggH+fIywaZnlA95jHx6JP7LniYhw4MTKIdxgyyV8Dk4G3GP8Ec1kKdD4rtN8+bNtTffelN1d5yvoOCPbB7UwK5De849qG6pzXn5pRec1xxIzi0oDIpRhMDlipanq7og5QdlCR7gHryrdOSRh8gLQDjsLvvC6+Xj8hhtF+50fDHwj44g8+v8L+wYIJ9Apt3Ad+F33hVp83QZB6fzCNoiDHyo4FRQ5Yk2kDrCO3LIryFfCofSmYoninqcMcGf9MFF3TrhW2e4wISLS/jA3br1G2yMysCVBCmdbZjwUTgmU4ROZaA2WTh+9KMf+SrkP/7jN5X+MfVF9VAdSvnhI14m8L56lhL6vJ3RLwf5sADanc/uTxmFwpK0Rr7gCf/lAq+E08uHPMmfH56eZ6UvJP4dqyPqy1q3bW/btu+wv/3G32nQ1cn+9m+/7iuo9AG0E0TkimkGVsgZ5XDyRPAraC7Kz2mLNoo+mbrG4Jp8kh/cqZPkCTqBaMvoi0O+wMM7ec9yxR2755PIAupQZCn8Cla4O/E5PwSErBRxChzIhKiUe8T30avbHJsb8ubn3vSDRrbcMRkAT5AxVrueURu2UPrG0CGD7MknHrUnn3zUpky5UOV9wNq05SKQvUW+ayQnSqcZMtnSDh9VOhocwHu+LdK9Rxfr3LlOJND3MekZK25c968qZW++PV8DkZG2W/3ekGFDfGsrOg3nBt5+a55va3/mmVm+rfXKq662c84917fjkd4bc9+x1u062d//w7ds/8GjfgUwsgP7PM+qR+QPoAyYaPT2lvoHQwtT/cu+DoDfXgaFHZNlBiTfgSyLfCZk+afJOJjEXzYJ1e9Axs808plhYzDCuz8EZf94r/hFuPJ7QEGL2wrDe7oVEXg20I9DQ/6IU0nXnx4i3NjlQ/2hbJioYjULPZSVvYcfecSWLlumwecQ3/bHBP42tU9f+5uv2SsadHzyk5+0G2643mUJ/QEcrPCyteunP/2J6vIx+1//6wvWq1ec76ROQoO3uQKeTu8fMP8TKIctl0E1pF8ZMhxP/NMAlfCVeLglap5hr8gR7SrvIbeEjydlk21OzU3XXz4NJZTGi9u35rzxhu+bY/sIB2S5GpiPgjEo4awGt0ehrFBQDC5279ntSpPvxdYIskXLWlsrRXvmzJleWGxzYEsK4bt27SLGq/MRYZxDybvmabSZ1eFMBR8DZNaNglc2vAHy2TdlyAVDjSStVzRQsissCh3pQB/KD0IGLiCYVDCkaLxlKxgUDSJP9iADuCckgz0GnYrb8A9DWBo7FCuRL8FCgaEDQ3mNA3eugBpfFWZW+LD98N+/Z+vWrbZPf/oTPtjbvHmrrV27xpfwFi9e6LeP9OzZXfyJD4UBUZmCHpxozCgzbmBhxg2eZGeEQsIVmlxtuHnzFtEnZVqRWKFK/mUn5opNkQZ+jNbBAS6WwuElHVnyyj9QqTzhj3ted4pMOE1KG35QYVNgU3mKiha8xSf9UyknjayM2PEnLob3hAyXtPNkUAIQJ8q0cHe+RRmTb9yJHzJkoru9DxpRxhE6aInOH54HfyK9oAM8vGPADS8A4kATPMQ96SMcQLq4uaw7vhjcAOAm/b1790meSTsGuuPHj7fHHnvMtmzZ4tujoBX8EMGMMcpulg34XOnDeFrkM+oI9ZJZcSYN6GSp53yXBCWF7VuXTZ1qL7zwggbEb/n3TEi7a5euLkdsxaLuUbbk1RvNIj8Y8sAg6uxzznb6+cItZ5K4XYRzKqzqIDPUb3gOncwoh6IXX50OHlRmS+BbyGjUd6UWfAzvElAOwcP/DsAPjpCHxrKknMimNIp32pZ4RjgmMqCD1ddxp4yzF1960b+WP3HiGd6GQTdPX3VRPLZsbdyw3pYsXWxTLr7Y2yHKKQdpTOYgB9BEurQVyEBAyhZyEkovkw9et1HMHEeEiXCpdNB+UWcki7Q/wu10i7+VwYKenkbwk7gpg2V8QWchU0UdyjDY4QUm6pVwKV33l1+lPOAqCnTE98FYUQaRH+IrDVivfLryJ5xej+WegDfxOdeGcsaT1SfqRXxMUcppK8mIotDvEJer2kkDeeaGm69+9St+UxyKqX9vq2WNlNWD6lfisDzts/NL6WT9TAPEIDImKdKffKfMIq9AQ5yC/IyT7pQHbWu+E4yBU1v1mQcOHDK+Kk7kf/7nb9mevXvtO9/9rtdP5IeBlaL4qiNcQV6ibT5mx8RE6rtKq+B68M1plOncuYtvzfXVAYkcvObZurat8MaHB4lB/qHLy73IG4Ds4peQ9vTnHXu+JyQ/MeCL9jPSCflRhhQF/+BZUA+WlCVo9Znltu382m3aBQ6d08dyI1Y7VuL1Y3B2z9132nPP8S2IeXbKuOF2yvhRdujwfsXnXEhMvh0+gjy2sY2bdmpwu1ey1M82q31lR0fffr386+sHi0kUGL5vf73a2va2acs2mz9/gQYiw7yPRE7HnjLW6pmE1YBm1sxnvQ1Yv2Gd4p20a669xoYMHerfHanRQHnj5h02d/4S+4d/+o7VtumoMKySHFGZt3PZS4A38Crbv4QGmWnCxIRO1Ok0GSfLJiH9gHQvx8lyLMcBR+JKexlPNVT7NRU28figWmlVh8g0MGU63wu4BW1l/+qwiascLvPZVNjwK3gkb+Q16wWyQRs5cuRI27Rpk81/Z57fSPniiy/YQw8+aL/4xX/ayhXLbdCgAfZnf/ol15+5MKZ1LRdCSKdQv/fSiy/a7Gdn2UUXXahBy3Uu9QxaqAtJE7RSZ3j+/0BT+Unw/AjKbtgx6Rd5bxyuHL7cNpTdqyH9CJt8byoviQu/NDXXXzNlGkosFZP9uhPPOMMuvPAiHxSwTYFOQFHtTQ1WUJr69e3rA4zdu3f7bE3bNuyHREFV5TjZzJYsWWp333O3XXDhhXb11VfZhNMmeKPw5BNP2CIp3Rw0HD16pAY5Pf3QoitYKuQD+/a5gpvnBfKwd3TqKDTR+Cq7EhL2yseqDd8JQMFi1paPFFHwPvBRAaP8BHPCOJtEYwUKd3WM/uadavhH4VRGqgkFD92NtPjwnYpUDQnL4exrlTKh4HR2zM4RlRWPVrUt7PnnnrUHHrjPPvCBG23MmJFqfJvZtm07JcQrnCfbt2/1maAxY0Z5h+7bt9SYCr0LLp0MNFboRMihExqb++0g7GXdrQGJkPtsi1/rKztXJLMiEHxUBRMuOioGljRsKTD4pXB4uOIdQMGEr/nOg2s1GWySPhWLgQnl4gMclSMNLGmG8AUfwengCpnwF/wlTPK6WpiTFtyprI5DflE+cXsU7qSLG50pkBUdOoD0o6Hp2rWbKzrkP65z3O8KAPmg7ImTDUPQ4kkWtMW+7VxBSdyYMpRpLvMOO4D8sGLQpUsXx6mgTh8DFQ7nPvnkk46Tsx+c/+HMlN8aUyRDORKHNKJ+QEdFIYBGaCD9aFAZmPLlaM4T7TJu77rhhhv9LnVu5+rXr5/XLwZBORih84BfxIMvuCGPJIwMsY2Gb5lwMPzuu+/2G2c4uA9/6+sPqtSbuexBI/zyyQfRhGLF4Do7ZvIJnfCd/AW/gqf+LOTnD0FT/E9IeYKODBd1vCg7x19JJ99Dhk94e8jExxMqk/Xr11tv2X0yRe0g1zK3EH5m0ti2+OgjD6v8BtqggQOUZ7UNSpP0yavP0DNZoTRd9sVKvwFPYQKUssoQefAyDQKd7tgGUNQFhWzYGuP+IWvgpLxc+fM8hHwQl/Q9XcWBv55vmQSsmMQVfHES3R5lgjKB7FW2bwG8024B0E/EBlqhS/EYlCJf0eYKn7cTBU65FKgib4TXYBqZQalnQM0Ana/tU2e4uS7lGzbRVLL6wFbD733v+z6w/9jHPuofzGPiZP++PT7JFV/FPulyTVsFNPCL/BYGIH9siULm8QdSRnkChA1+RhtRBmgDwj/qJHnM7RyH1G9279nb68Htd9xpCxcttn/7t3+zbt27u9xgWN30rY1OV5Ql+aZ+wmduoITXTgdlqrSC/yjW+yW3nX0FnStw6Su4nGHX7j3+DSPkgUFOlmFClhmQcgKQj4TMN+Gq4+OOgUeJK8OnQbKQGY/PqiHhmJHEB/rJlMyRQ3EJBTqBj4FP0uaYX+u/cvkS27dnpw0c0M+6d+9iU6de7IOLvAiAyREGAC1b0vc10wBtrxu+CbJ27Xq1+fChtQ0ZMtBvY8sJKHQa5GmHwvGNkdFjx9ngIcNs8dIl1lO6i+tFIvWlF1+xjRu22ZFjh+zUCePt4ksusjq1E5u3brMWrdrYvvpjNvPZl+yyqdfZ+RddZkePc0ZXbQByixwKSfIO/sAr0i+75bPaANRTIN+B6rJ4PyCcl0MpLsA77lnu1WG8vEppvJ+9KbyNTOFehrJ/GfK9sTv294bPd2hJe5qEzEOEc5dG/rwDTP5l+w/wpH9mQpnvJvXr18f76tWr3224DIUJk6989Sve/kd9jwnJ2OHQwvXes8+e7Ld34RYfyazUFdqa/yk0pvn9obpcMh7pJi/eL0w+y+HSP4x7O2TYBMKWZSndAN6zDQXSv+am6y6bNnfuXD+cPnXqVB+U+MyxCjuVg7xx5uWXXvJC4q54GkWf+ZFhOw+GL1byDZMPf/jDNlYdBrN2VPIhQwZL6R5hS5cs8rvDFy1cYP2L75mwDYICpiMHN42Psinc0cByO1SkExWDAmPVwpUZdeR8AZav0PNFZWbC/MNaBaMDIqPgzAFJMjb93gsZF+ZnI9y44OALnT9KOV9h98OHNeDj67wHRV/seyUfzNK98fqr9o//OM2GDRtsN954nfIaBbJ48VLbsnmznXHG6RqgbPF71M88c5LPBikxT4tyOHKYLUTip5ygyTsjNbLkgQPprIowW02nQ0PMXfcNnZbw0KH6ZQNSCDIfqbijHGIA3KMCsaR9QPGjUYIGcBCHlSkOQtNhch6EcgQYkBAXpYuOPOQnKz0QDUUo0tEZIUcEAG8KaMZjsJnpJ80eXxXXG4nCL5S3aDRcYVYYcBEXJTxoqFQklBzoRMGn0+Y6R77pwcpdNDox0IjOGh4GzyMtaCGlwBXnQ/CvpAHupBlIenDDD8AOMOhEUWPAz2pG3MgV2yBZqeSMycMPP+y8P+WUU5x26gj+0M+2FvwyPXjBAAC+QjP5Jy/kAzfCJn0M9t2I3xdffJEr2nw9my0jzLAGLysKBvyAFyhIGD5uJicfmFB+rIwyg/TY44/7EjUDHPbTwhO+Lu/L3pIZBiXkgckQwOVZ+DGpJIV78DVfsHs9LiD5nfby08PKRN4bd74ZxqEBfeIOwzuhULJ9QCU7A6xWrWu9TJ58+mkpKxv8uy/IOzg510anw0Bk9uxnfRvHWarL5BX+pJqF8pryQLwctMMHQjh5Bf1YXekUUG9c8dfTcyBnV7IJh5tHjPLKvBIw/cI/8DLIIxzy4MHkl7zKqAkNcYv4tKOEJQ8E9m2eRdxUMisQtCkxpRVbUpA/paKw8pW7/oUpwnoqLhMxcIF3pEEfgT8TKdOnT7fzzj3X+yrC7t9fLz+SqbG33n5bg+MZ9oUvfMq3wZLXo6qntSobEar0lY7aLezgSz5kecCf5ClIsUMzJt0rvIr2hzINvhOlUhZAhAt+Ez7io4Q304C2nQYL7WzpsuX+xfm//Mu/slPGn6o8x8QITyavSJt2N9pOteeq1/DStyMVkHQDmTzfamEASNh9+w74JJZI9/4BxVsh9R5KMGnAB3CQv4gf7UXmuwy4A7inAZIO8kvZld2A5B3gsgMNeudDxZQ3PnjDo8MHD3v9iTNSZh3at7WVK5bZvLlv29LF79jmje+q39suOWjlZ+OQyZjsYOWeb7ewQs7Zn1rbuHGrzZ33ju2V/LA9Djlo367WRo0Yau01IHE6RBvtkqL74ffVazbayFGjbdSoMYo7XyGa+YopfSMTOavf3WADBvS1m2++yfryIbyWNX5JQacu3a19x672zKyXbdeew/aP//xd219/VFVH/aLyxSDbd4qIR9Cc/Ek+Yof3acdUg/PQnSvy1eAuyHjVcdO/DOU44KFss3wzfoYpx8eP9zQJ5TjYE2+6OxR+PMvhgHw25Z52vRG1Ed6KX8RNnjQFERZ88a4YjeJjRR5woyzol7HjzplnJsHZ1nvhRUzAX+0fU7zkkkv8Mhn8ACb/KF/aBz+7Jj2aCZJOnTv5df2SOOcz+KkrPKEZHQj3Mk+bgjK9CUFjuFf7l/2Aan8gw6RfdRjeoTF4Wyn3psJnGWCq8QD4V+exZsjAHtPYagVTh48Y6QoSzEfpR4mhYaSSd+7U2Z9vvfWWDyI4pBoN2zF1CAftySefsnfmv2OXTLnEzjv/PBUmMw7HFKelHwTtUNfO91gzkly1coU98MB04+pZ9obS2NSpsSEM12oy20hmqbRkI5f5UOBQElB+GRCg5Azo29dnMBnQkGcaa9KNtIubR4TDGfKe8pVQ0zPyR8PsypCYqKDRNMZMBm7wIRBIcPUfvzh4zVkLZp9YNUBRPyhhIsQJNZa7bMf2bbZq1Qq7687bfI/rh275gPXq1V2dw1GFP6IR9hpf3eAawVWrVoonOzRAmeh5SSVQ4iF8WGSkENDgoiAxO7thwyZvRFE+6XjoSyi7VHRQdLHzRDC8oT8cymAKBHyiMlAR8jYznnT+xKFywEfkgSd+VFYOGXKhAEoZ3ztx3kBjwS/wIW9cGw3g5/7FM2YWI3dRcSsz+xjsVNSMh8lKi51BawwwouPEAKRLfN4JWwb8vHOXPzg4jEY+4Qkrf8g1S/C5Vxrl23EoH4QHJ3kiXeJQRvhj4KXTVdCXNLjslujBDrhiorJi8MiK4e5du50PhGHlZMeOHT4zzMD9aSnBpMdMvStyIo74Skh4USQi/RiURHlCJwZ8pB11JMoHw/cOkAu2AXL47lwpecRH4WPAw+pj8BsFMranMVBhH77XMaXfXJ1se4X1VUvRzpYTzpk8/cwz9vrrr/kAh8GVD6YUH4PdZc/LIJW6VHCiXCCTMOEWTxydfLdWZCKhIZwg/ZLXAO+ebhHOywl3DOVdeZPRf4WHLmSGlcZ6dTBs9+vYqZP1Urk8/sQTqgPMmvXws2zIKrO5KMLw9/HHHvPrnuHjcbVZnl/5kBR22jW2x6GQwQMuEKAsG2iAN6oj2KPE9J/8yniZQj95pF0UPoxy7X6OQnhpCwDCeX71hOc83V1ulG2WXyqonpqeEb7MtwrP1QLKHrP+uHm6Ao+jH+EzP9TVuEwjBiQoo8gPZ9ii/KNeO0JiyM47eWIQS95DFpt7fWAFkZVgzi9SPuKqnmoXVbe///3v25Ah/eymm25UnBrjY3wMSjp3ii2FfBhPBeAynPlL3pTzTNqR5wDcANzSD5oaxdevHC/rfwD44RfvKj+21LZqZ4uXLrdp3/ymXXXVVX5tN+0Rk2uskLAFLycTUsF3nNQ98Qw++mDVS0MgEpmYcjeFIT34vWTpMvvJT36mfneGBkArfNKBNoZ06K+gHwNub+OVFnSTdubB5avgAeD5lXsa3tM/7Rji+2Si8IMj+QONHt7b2oJHks2G9kwDLmSDlZKO0gt27thud95xm/3iP39mW7dssk4d2gqXeFSj/kptCpMCKlaVt9w0GKuXXrJt6w7fvfHSS68o/k7fMjVq1AgbPHiAde3S0fqqL+ZKf+TkkGQEmrjEY7361Q2btogPZl3UpnH284D63AEDB2gg8q5/u2jtmu125pmn20c/+jHrKCWTL8Mf0kCvXQe1D30H2tvzF9uylevs29/9ofJYq3ays/xFp9pd5ATeihEuv8m35A1uKVMJZXvynPLGGT/CA9jL70A1njSOo4C0l/2roRweqMaRccpxE1fZzQHy5VZON/OMW3X4fOeZhqhlPpXjpb1MH5Bx0x7QOL1qOzKMXsy29lwR5dMStM+cO2mr/ptt0oRltwU60QHVY3YVuS5a6DK0s7Tb6LG+7b2oU1kv0Gkpe+9LFCfz8H7mD0H6Vz8T3g/H+7kD6Zcm9OL3ygWQboSrluWEcrzEWbN1y6ppt3zoFhs37pTCi7327Zw53jCpYXt31bu+xeiCCy60oUOH2oMPPujfUxg0aLBt377L7v39dG8gP/LRj/pNAj5rpkayZcvmalRpiFBO6YSb+dmPUSNH+MrASy++4J3LwoUL1LA0VyPRyRsHVhEosG5du3h7ReNMowMw0mTmpEvnzgrf2VdI6Ldz0EC+fXChvCI8MdAAyHz4A86owk5cOmPopKv17lZuGMfnuMPOsj8NaJwfOWrHNAhhlcQPrZ44anv27NRAYZ298spLNv2+e+2pJx+3Jx5/xDZuWGtf/OIXxOfRVn9gv+g65gc4167dYBvWb7SJEyfaihXLJdAHZOemsthWgIKZN+XQUaPAshx9gJuzZLib3TsgGeVOMaKiooxE2MM+E+6zanJjQIFh+RhBocPnylcqADyhvKmApJc3opA+FYaBhwuW8ONGeao6OR5uPyGeMOgd4TJX0LIjpfIyYPT4XhYIarFqofgAaZJfIJXzfHp56UnnRjrR0RWDFrl72gqTjTphMbjznoYKD07s3kjIDqjv85lY9pynnIALGh235ykMfPX93N5xkJ9oGDFApgUQFyCdVGCSRtxcWScfwuVfGJYSQn4oI7aisNrI14L79utnD82Y4eU5cOAgV5JROijXLHMg6cDQseOPPdPEQJMrerKj1DCrs23bNsnvcb/Km61it99+u9dxzplEmYgn8EBZpK5QDrwIre/3dvlRKMoEmDx5sj07e7bNmfO6D0z4QBTpUc/hWRjVT8Wq8Ih2AmWrcbklYEfOPSEZ4iNK8LQMvJfjlv3THTcmNrL8Kv8bG+ebwrF/nC8/U4bUI7ZosGL7xOOPK9xJDRZZ+W3rOLmmmfy+8PzzfnU6AxPviGBWIVsY0uaANrRQTjkogSfwlvqnIvaOywcO0CIMZXD6cM38Chc0uJ/eKat0Sz7EkzT8VWHgK2kIh9ox50mBL8sm+UYk553Ll8KFyMtO/Y466KH0TvCIojjKV8iilF7Sw0RId3eltShz8ok7BjykxQCEyRdWT+lDuP76jTfesEmTzlK42J5KOXE+6vEnZtlffPlLqicDfOssN/y1a8tX3Pf4arofZD4qRUJx/FxeAZnHzBv1M+WwDPA861Mo0MFIHsJQhA8+Et/9lQ/y4nmXN3W7VWspLNbCfvDDHzv9X/3aVx1PrLoQN9uTmNCI9oMLXLg+npSizeT2Pfw9TE20j/A5B3usiNx5x922VAMTrn9fu2a9vf7aGzZs2DCfIKPNayhPAW0SbSN4cjBBnsizl6/s1TwByjgSgpYow8SBSYjvhFR4n/lodjL6uja1baxjhzp7+8037Rc//5nNfOYF69+3u40/Zay1asElHvRF7FiI7wtxs2erlq1tyaKl9sacN30AQdpnnH6a3XzzjWrr2itca+vRvbO11GCmjWSDbZfwmPOXtMEcfF++cpUNHDzURo4e5Wd8BqjNHThokCg+6dsHkcNbbrnZRowcY/vrD6tdPmq79uxXhltZp649bfderv993P7sL75io0aPt5a1beW2z+tX+7p2qvdM7EXflgOQ5AEGt+QdPC3zNcM4FM4ZBpN+ibMpKOPMZxnez62pOGW3pDehqfCAh5Xhib4IvF/cMqRbPMlrxAOaymu1G/GaxltYGiDa6WjvQxdz+lQvCcpkOsCApH37DrZb9QqdiEpJnaHt4MmEEWefQ69qYW3UhxCu/sCBhvJJAxAnJ/Cgs6k8/f9C5jnxYcrvCdXh0q1sTwOkexlHAm5Nxcu4AP6N2oKi/GtuuHbKNK41QxHyQ7FqtCkEZpMJxBaEhx+e4ZEYkLBVJ75IOddvCHpVjdupp55mU6Zc4rOrxCfdGjUUar7FXBQMhOakL3lxyBAh7Nu7t91w4w127jln25zXX7XHHn3YFrwzz/eJUuAcGOXJASHcOItCx4JSw4CllxQ1lCmU4rhSVpninxoXBjakycpF8CCUAYxYjIOHBzyO/H1A4jP6EiB1FX51pNyig44BCfbmzWH2MR+Q8FGmwxpErFix1BYvWqjG6mW7+6477e6775Qy9ppt2LheCtsBNWCt7OOf+Khvaauv3+9ChwLMPt/ly1kd2WXnnH22N6DM6rFqwqw4s6gIJwVH2XB9K6sjnBOhAfUVEWUnOyDCohxm4UZnH9szvIIID2EwNHgHVB7wKoFyhzbCgYNtczzBiR/KKX4oygBKJA3LoYP1qphx+xA8Ihx8hgYEz5ffizTloI5ZdKvSOi6Ub7lTiVMJAKppTYGGHiDs0YFVSjPciZOdKUpyVpCsBLgTJtIoOvtA6zQkD+iYeSJLlQEVWYi8JU9drvSedMKrTAc37BhPR/7YkxYaKmZG8eNAHP7wLxtC5ACaWG3AcBvenj17fLaYmU7KJvGTHgYcmUc6dnHOcfGeYTB05ChmzBAys0NayBhL0mzl5GYutnShBGLaqP4Jtco5Zq+PaGDWskWtzx5BL41tzD6btxN8aHHu3Ld9aygrpKywohRCK+VOVcwBJfzwQ9rUX4WhbHFLSHs+ySMJRc6K9wIIk4Z8liHdCZ+DYW8DXGkEZ4YPfPAslHbzVTS2y7FtDSWZL76vXbvalixeLMVjtF/0gWxz9oqzd7SH99xzt11y8cXeZlE/guzGjTPblJjUob56ANxER1zxm0qt4hS8aqH0vT4pHu5RngpTsIv8QTP8dD/HGXgz77gnbuK68l/MmMcA3IO77MTgJgZF2MsDHAaQMYiAFCnystMBA8zYI38MPryNksIc5ar6XdDhbZRkOOuGXwWrOEFnyClyCcB35AyFELnny8rDho+w7ioHlH1WzH/4wx+qnvSxz3zm0/4ROm5hZIKHNqq13xIpGRWObPeyrgMpG84D0YI7MkJ+cAdwx1T4GHiC+Wmir4C/zkHKkvZDYWENZcMAtFXrtjbj4SfsxZdetW9/+9u+Wsl2D7Z50PZEufCV84OOk/aGNr+NTw5RTsqb6ouoc3+nTW6sppMuJuijjT5sK6VoM6BBScKdq7wvuPA80VYUtoB8wROAdijzCaSdZ/Is/TztwgCEyWeGT5N+ALLGW/oByDV2DpFD469v/ZX98hf/WXxrxPz8CLdk8S2RtlzHrTyzPWvf3gP+3aRnnnnVNm3cojay1s6YeJpNnnyGD0TQFdavXaN2dq94cEh9d72v9vtgRjLWtVsPH4y88eZi69m7p004baJkq5fawzE+gfiuaHnrrTc1EJ5k11x9jfBzJrbODh7mUwgdrW//wTZg8HDr2Wug/cdP/8u+8MUv2XkXXGz1vh2McmJFvLXSYjdFKKTiWMMAMPmH/AExGRRQ5m+Zt3pteE+/fE/AvQzl95T16jBA4kt72ST4HK2eTNDQLvhlQrjLUG8U2u1eyIXBJdsQ/LLcec+8A+V0ypA0UAeCB/EO5HtCNf1l/EAlbIQDwq1CsPehSou6Q/sDDrbvIae4ccMs/ShJ4cdABH0hdvZoYK2BCHUerOzy4Uld9nZO7kzG8A5AL/19bHU+UqKvafjv/Mv8wVTzo/zeFKR7dTwgcLutIZ0E3tMN05Sc4Z/tQYbB1PyfP//CNJQhuXvlQPlVO+FwWAOTZ55+2pWgm2++2RUTCqV7D2Zu+3oDyfcvWte28a1HfrBHkbk5ipUDlslpMDAc6CXx3VLA777rLldUUUCOS/G//PJLfeVk6xY+OPSAvfTi836DgcTVByGtWlH4rYR/gJSbbr5C0laK/pHD9RpHxIqFSleFjbLE3j+WdGE4hc6hspixhx9k3pfw6TRoEH3gQcWQEtgMpRg7fOCjdBwOb+WdG3QwMNq3d7dt3brJ5s57Q7ROt0cffsgeeuB+e/GF523BgnckTEHnJZdcqIHGWXbZZVPs/PPP9Vk7FDF4zaUCNKJ00gsWLPKCGT16lBrUpc7fYcOGqsGrc/pprA5oIMJ5EQYRDEZQtHMGDDyUA4JMgQK8k086enjOMxs4OjjeMaQFfwiLHRzYmaXnSSffoKSLFmaASYMKh8LDkiUDP74+C5/ETU+PuCi5rigVIB/PJ/mhAqIcZMOsf44Xd/yhrTy4wj3zAg7eyQ+KGfTBj3JYcGRD57ePFfbkD3gIw6A35cLPLckPg7xmg0LjyTu4SQs+qWo5D5wm/XLWhLTBTRj8knc8SQ+Df+KR1WnCnXfsGT+UmljJwh86OaPBzVYo+WyjjNvw2nn+Mv8obH7VrmgBD40b+QAHNBEm0yHffrOd2IJyiR8l5ZMHGqicfvrptmTJEnv++eedFuQSGQY3dRO+CIufVaJOEZ1yC6UmbujjQN+6detsxoyHfWDCdjRPBs5BAwqIZIszSkkXdJJf3jEeWu7wLRRWXGjgom1J/6A/7ADvmd/0A3iHH5Stb1dCU3QgvHJWiu/Pgg4fhCsegQjDYIyrld+ZP99ee/11v+6RNpLBC/WTgcjTTz/lgxQmJOLmLWiJwS91j6RQqIMXQSdu5M3TEk28gy9XEqAOeojv9MngFoMGjN4wJUCeKGNcwYAMwwNkJ/nliBxUz+QGLXm+CiU2VjqijACnV8YVX6ebNl/1m8GVkBEPf4KnEu35ky94WjHjTxi58Q6OjMfT3QTedskvw0IT2+X4TsC69RttuAYmtFXUi8cefcS+9KU/kaLZVrIdt7yRH9r64BIff6XexiSM81Mm6xCyByB/lJHzp0E+Ig4GiHob7S7xKFt42MAfz0+Eg+NcxU6bzXdJyPtbc9+xn/38VvvYxz9pp4xnpwLbZg/7xQk5IAHAEzxhYBaXlZACZIlyL6siRedTGshwZUj09R8wwC+e4J2JB5Tw8aeeYmdPngQmp7lMb7YV8N5lVf7pxjuQvMKtzEcAnmT5eV0r7Dx5B1ilZTUQXgPgoZjYKj5H9elXt95qd95+h21Yt9b69ullw4YOtlPHj7MOdXy1HXwnbeeOPbZ9+x6bP2+hzAoNvvZJHvrbueecprCj1eZ0ko6gAcih/Xawfr+e9dZK8soKTF27Oi8/+tWaFrW2Zu16W7l6rQ0eOsTOPPtcDf7jmzevvPqaLVy0yD8kzKUgp44/VeVIWyA5r1G/V1Mr/g7VIOYsa9Oui/3ghz+3QUNH2s0f/LAdRWaVKWk6ejJRgKJJuRTtGOVDvsUXni4rBR+TTwm4A4RL8Lqsd0z6A8nnDJt+5TD4BR3hRpykA8A9cZTx59MHJEVYIO2JM+NVmwRsKS/V/jyhpWwv+wNeDwoaMgyGtMu0pn/GLT8z/YT0i/oXec6JB+SUdhie0K8y+Of7JFz2xEUlnH/esnWrLV68xBYuXOQrk+h7tJtMIsbgJtKkj+SmS+oS7TK4qWv4YVgUoC8t01ptgHJ5AZnvpiD5kqaMhzSr/THlMki3Ms9Sx0s85TAZH34lHtzKz6S/bGquu+aSaTCMw9IwiOtt8aCzZqaUA6sf/vCHYl90MdOHNHXu3MmvvevZs7eHWbN2jRSZg9a3b2/VM1X0A/ud2YwgwctqACNG9s0z0EGhGjhwoNVrALF3zy7vaE477VTr1bO7f69j48YN9vhjj9jbc9+yurp2KjDOpqhzckVd9Gkg0qljnUl99MEPKxv48VEpP8SIuxgGz6CLr/lyAJ0wnF05sH+fwobyDa5Wtc3VoHET1RF1cOwD1ABCYTaJDgYj8+fPsxeen22/v/du++1vb5Wy8YQGURskiAdt8KBBfl7m05/6pPOKAVaPnt1swIB+Gti08wKgI6MzfOutt+3HP77V+vXtIyVvhD0zc5by18HGjBljs5991pUXZsTZsiZifRBx8EC9LxPSEOZHpcBHJVAOo0BUxsx8+2FzVSIMSks2+pQBcbCnwKCQMvABUApJK8oYBSAUatxRQim7BG+o/Mfh3gPiV53nEwURP2YhnfcyoRSIvEIIXfBKAhqdeSjsaVJQeWZHmDRDC5UVgBe4gTkrSoYlv/iBD3B+FasOuIEDOsmj0yRThnQDF09wEdfTUWOU/vAJZQRawQluwvKeNGe+APgPLcQtK3mYxJm8S/7Jyf2hH8WXWz/AwU1XDFRQ/qlnxKURhE4gLwogbNIOnoTMG+kA5AXFGXmCq8gPCh+3q91xx+0a7Oy1UaNGKs5J46vLKJ+gYysbgxImGhxPMUNPG8IsEof/uD6RA/tMXICPNLlZ6ajCwhvKlThJJytvrOC4bAuCR271J+/gj8mN8CAvZeDdy0tAGN7TBL4KL3wQoPQdSu4S1sIiN8rB7aQDHsmv4lAGL7/yql+nznXK3FnPrLevQqlzYbvHmWeeKflo6fUJ9NQ7zqcgw6ThAyzJo6h0E8q+jDpBp1l25Ixy8fqNAiwgD+WVCwA7cZ1K2bPcoT3D4ZblD3g74GHgi7s0uAt7KZz47uGK9OSOX/AvVm84WE1slAb3Fy2+IsJgVu+4e/qRkDWnvVB+CMcAwBXpBrxFWSk54kS94FaulrZ12zZ78umZdsmUS32A+JOf/Ifz5ZYPfsBXRphM4nA737IgP0LlbVTiBB91A7vTIb+UAfwc8AvvhjjIqNMk44PFIh54kUn8wUtYZJt8MXnEmQS+UI8iw7a9H//kZ1JoW9lf/tVf+UBk27at1qlzR99yFgN/T7WgBT5G26gSlxvpw0PR4nkLvgT95C9Ip/2ETmZ0e/Xq7XLINuyzzz7bplxysWQH3BU5SN7ke8YHMs/Qg8EOnYTN8Am8Qwv+hMs+KGnELc4Vxawwk1iUHVu2v/H1v7U7br/NtmzeZC0VduLpp9nE0yZYPw1MTp446rdkMRlJ2/LKK6/Z2tVbvJ+fNOk032XA2SHyJZTiBBMzLVXuXLZxwE4cY+KyVhyEjha2e+9+69Cpq23cvNWWLF0pezc7dcIZ/s0YbsmaNfs5W79xk58hO+30iXbKKePVLvG9p8PWsXM3a96yjZ0yYaL16TvIHn3sGfu37/7Icfyfv/qq4ksOROdRmRMnmNhD1oq6WMgU9QWIcguAt8gPblkeaYBGT2d7xa8MITdNQ7m80t6UWzUkHfgTwsPxXrK7f/HeEK4JA5Tp9viCxF9tzycQ8WIQl3wq+wO8Z/yy+f8B5DfqO3Uh+jt0LNqpTho812hgunzFKvvOd76r9uendtfdd9msZ2fbyy+/Ys/7VtInbPr0++2FF190XD169FQd76J+IHRP6KcOZFlV57dsAPwxWf/KbgnYMzxQHR9It3TPZ5mXZf8y/saA+3v9MnyWj7eDJZxlec800r3mlpuv9JUSGq3tGpjQaNOA8PGXxYsX29TLL7ehQ4f4HjgaL5atcrbUG16NENnbO27cWNu9e5ctWrRAhRjbQjgItGPnTj8ISsFy2IfR4ltvvuVnKJjd4kOBGG5A8utYpXitWf2u/fEX/8gVdc4lvPTSi/6BJGbB1q9fa2vXrNagZb1xq5WvlqhQ2RfLgIQVDw7W+xkPKTzuh2IrxtEwsZeYgQQrH7mdgpuydu3aLrPNtm/fYq+++rItWDBfA4anNVCYLaG6z7ewLV26WAJVZ6efPsEmnz3RLrrwAvvIhz5s55xztg0dMlSdRjPbujUaSA45gRdFjvMvXKHMjPGvf/0b27/vmEbO7W3kyNE2Q4oaH7GjgX3+uefs5ptudAWf7U3+sTsNSEJRpNQkMGpMUV68kMmVCp+C9M5amUHRRvlh5YJ8K4DjQcF05QUMrkBUFDaUXWbXUdBTKLNhpJyZfSUObtg9jpQrZAKe0wlwOUHeGMN2CewIK/ErDUcMMrw8inTcDl0ymTYmAbkhPvHwT/DwhaB7tVA+sROWOBggty/gD/3goRMkXMYp43b6FS4rVYbhmfbgnwyKod7115Ce80jGwykMcXiHlwBpZXqJq8iA4wkFM/JHzlC6Uf4pz+jYj1mP7t39+yAc7Jz17CzPD+c2OGTOKgd1LwYpwXMa0MwP6ZI++AH4kPgpK09c6UIz8oAsxYH35vbMM097HR0woL/eKVPitnI+5FkRlLJQ/BjkH/IZIr61cv7556tubfeBCYdF2epE2uzhzosHgDgYGEqd0yOA9MgLvAneh7s8Cv4mZL68fGSy3AjDM3BEGOJ6OfAr3AsfB+edfnoIgn9A0kI+Oyp/5KOfeMKgfrbqMFg4l0NZsuWVtoOyYyKmQ8cOMRARPp7UAyGL+oCsepq8hzILfb49KgmLLDtQF7FTDjlISfD8iy4CeP69Dhd5lOGdzhA352MjqLw3DBD4FWEzuJcFgyanlboYvJQl/Asa2IaGzHmdkz99QK7E+FYxD4cGCV3kS//cD55QC2LygrTBQTwmAPgC+oyHH5dyfalfQ33bbbfbxz76YRs5fJhvy+EsiTCKksg77T9xhdzzlYq904q/cJdl5r18gZ0VWQJq2/ARWrVPGG+XQzac/zIMPtq1q1P5s+2Kj0Byi1h7e/Hll+2xx560r/7N3/rOg2Y1rEpo0KoBCbLiEwoFDuiFb5SzyyQ8cvqlLImWyBFtB/zHrv9Onv7pDyXKtwKLxwz22TpMXwx/KucogwfBn4Dqd/JdrmvwAPoyDH7U3eQN7uSljIfw2ScAvvVT9EHPpo0b7Vv//E/21htzfDDZu2dPm6xBRts2bM3arT51r+2VjrFVgxW2es+f96716tnZxo8fZ+NPOUVKYgzoMN4+CT884mZFSBIHfcspZQEf9x04aLVtO9qK1ett9dpN1rvfYDv9jMl24NAxe+qZZ23+O4usZ+8+dva559lZk8/2cmRAyJau0WPG2YBBQ63vwMHWpn1Ha1fX2ZavXGvjNaD52Mc/pXI8YkfUVltzeEHfwEoJPMkyDb7lIBmTfEs+pjwmpH8ZvA8SJI6mwpfjZbgy5Hu1+38HwtQoPeAPpZXvZQMQpxwv7fiX7RkeSHuuYgCEzbqZ8Xhm3GocTUGGT6AfChlGsVYbJPEnz3w8eO3adfatf/m2BiTf8Q8ds12XnQzjx5/q+u2QIUOkp24UFvA1s2effVb99bO+7XqI9EVw+0SgTO5kyfoFDZkHIGkv5w3I9zLNaU/3sl85LPnI+EC6l8NXQ4ZNqI6bUHZPv3JaZajG0ezW//znkzQSbBFCMabxXrFihT3yyCN24w3Xq1GY7J3t/gP7PFJ2JmRo+/Yddv/0GT6bypV427dvk+LCwfV3FIZRJlup6u0b3/i6d8isPBDn5z//uX32s5+1Af37+4oK+8/3SYmnA2JG9bbbbrP/q8aajg56+RAglfx36nTWrdvgKwssg/fv38+3RbGNqHu3Hu7eu09fnxFCKaOjo3IzM8LAC0Bp27lzhw+u1kmouL+cgcSbb70mWvcrn3t8OxLAFYr1Bw4r7mHR+2mfhWErGR9BbF5zwtpLgWp2ku1V9Qpz0O69917xpZlfDcfHEg8fOST6mZlppY65hQZXL8u/lS81b1i/xU6feIa9NudV+9M/+5Lde8+9Pkj6wuc/5x0Th+G9caXTFy0UXMwsqpCLhohvtFBhEGTKJJW43FJAuih82THQsQNR+DF7RZwd4gfnGlBu6bTCX+UnZQLYL1oIxzvbtoiHwnpS9rq2rWzQwH6KW+urO3TOqZx6HBnoy8ZCAtbQIeGWykYCdGMSovxCYSY8FRl/V3JED27R0UQe8cOeSm124pkGaZfTzzj5zoDbO3uFL/tFdN4jvs8IKy++h16exMWdOBkXgBb8AGiGJnCG4q2OR/RhJ00vaEHQCo6gicaQWRpwki8GGbzj/ro68Lvuustvz+NsmCtrioNyDxroJTxpEB//5DnGBxR6x1258xmcw0ekxKhseSqqQLIj5WHP3n32y1/9SgOJNvaRj33URo0aZ4cO06Ay+xs8JQ3wwB/ySX3jCV+hYdasmfacFPebbrrJTpt4uueBw8Z5eBmiUcjIJzRFfoMnrnSBH8YIfNZROAHc4D9pYeeZdtLFZLmkH22dQ+GOAXwQQGHo3ctO5RxA+1fYCK8yOq56gCLKhAOTD7/9za/sqSeftI9++Ba76cbrrUWzk/bQA/fZ7++50z7y4Q/YhReca61aiFahZOsj5Zx0uaySrgB+UsbUeTqt8K90WgSLMsyBLuUc9QN3DwL9kjEGsi5HRd0jBd7DLd4jTtAiaS7sFSVU2XAoUDutTmOxtQoP4rJVEHxBb2ND3igHZsjl4Hwjfz7JojyAM8sKoIwAaMj93OCJ91rbu6/evvx/vmZTplxma1e/a7NmPmW//fUv/ZwBH1Vkwgqlu2EbcSEfaIekEZeJBN1A1l/wu7+eLiMNeY66XaavZaFM1BT5gWdsf4VWxYg+SCzk/AEf0xMlcq6xz37u83bp5VPtj7/0Jdu5a1dD+8mkGZNSfnW22grKlTbE0yzkH3JjGyOERRtWbQLSTrshGVK9xM7KppcdOw5OsFJcaQd5Jj8SD+6Zb54ZhndkL8PxnmHgJX5ZhvnMMPiz7ZatZPQ73Kb1g+9/T7rDcutQV2NjRo22nhqssUuAXQ7Uc7Z0b9ywWeVmNnJEb+/7O3ft7O3FYT6uKD7BL3Z7EOjQoQNeFr61WLxj6xvXL3PVL98sOdm81ubMW2obtuzwA+t1KqMFC5bY9p27/NrvsePGWa++vSSjfOC2je9g6Nevv3Ws62h8fFKFa2zm5Zrf5sLVogUTLOqLaNdbNreDkr/mNZQb5Z51mHZS/CR9sVkcb+Ap8pZPytzb5ILXuAGBo1LGypb8QxbSDSC8y2/B92rIsMQDynGBdAcyPQzuDXH0cDelk+mnP/aUGw+r96Yg6cw4QMb572iXTfZKmEw7cWHAnfZKvGrIPEW6ZfCBiPyoL+xMIU3aHurQP/3zP2ug8Zz1HzDQvvzlL/t2Z9opyg49ij6PG/X4JMY3v/lNe/XVV6TD/s42bFjvZ7C/8IXPW/fuXdUeVs7VJpAmeKC5od0q3Mt5wg6U8xZ5aQzpjx8m46dbNaRb2a+pcHJ1U42/TFfSn/HLYdOe4OFv+cDV01D46biovNu2bhWjZ9klF1/kSjhfbKeiozQxo06H1bYdg4i9vi2BGbfrrrs2FNIWzW3Y8GHWq2dPKfbd/So+6ODGj9279yiNkzbn9Tn+TY2pU69whZlCp8Bp/Gk42d5ERzl27Fj5H/SzKHQonTqyJGv2jhT6m9XZTz5rknfqfLF1+fKlUvTnip5X7LXXX7UZMx60J5943J55+il76MEH/JzKY48/Yo8+OsNmquOaPXuWnwFZvmyZvf7a6zZ/7lw7dfxY69O7p40fN9a/I3LWmWfaGaefYWNHj1WHt9pais7T+YpwLYq6FOWW6iyUvs/6SVNZv36dX6W6Vfxj5YSGVsXjszd79+3zghk1aqx17tRNtC7SwO9dX/YbMnSIK7d8nJKP6TDzSofkh6faxJYclDEEloLO2fkodJTTUI5xz8EAByWz8adiIBD4NeCQHYHgnQ/xoQwyyKATgc4GwUIpkaGD5YYuFGoqCmGhixksPjzVqVOd0hd+hWNmHSPvBmHEnjh99lMODWmIHp4pkBG+0ojEwCJoB8CZHWHuMecJjeDCQB/hAxcKcXSUWTHK/ocOHlH/VdDhKQQgkyGbQQ9P0o48VehLuuhAUuEHcE8/8kBDBg7ohIdA5APeKB+OM3gQnUwYwiYPoB080EAHrPbRZ2OoK/ff/4DPCLIywXYi6mrECZzJG+KW3alUuOOAQulL07KjENMekAcURi6cQOmadOYk38r4hOoXafntXMo3tMYqZdTXWP1gwBJb2lgVQPnkBpt169fbMzNn+u0/nbt08fShhbwxQEk5dLrotFW/fGZYdIlih5AZGehWON4x2KGZJwaeA+D3/BZ2L0+ZwNPYPwAGRaeJK8YVVA8SaXsc/XBn4qNjx05qIyY6vdNVHhygHao8wiNuGFy6dKl/g4g02a5TIPW666sk0Oo04IacxUAv84Gp0BtUNPLDo5QfIAZyhQz7M/IRckx6HtgfgTGemQ7guPSKE3bqBWXkNMo4EscR4XzypAjrfu6fnar85ek0E1eaTeaVNDHEi7iEVwQB4ckrQPniz+B4xYrV9sADD6ktX2rXXH2VTb38UvVFcX6Ac3kMPHIwBg7an4DAH/8Dv/NDUOFxyAmQ/klbGj6+6jR7eMUVjb4ycUy5FLkMSlCGuZ3p5Mnm6js72n/+4lbVgU32l1/5ih06csjatpdSrSdtLW0ndZu0kCOe5BuSoIo0scFOrPAty7cMQS/tUwy86Keov379rwwThj4oQ7NUuuU8JaQdXEDyP9/Jd6RT4Q2AHfmI9i1WS6oVLOw8aXtfe/U1++bf/72tXLXVRo/qY6dNGK+604aq4dvw2Ma1SYoc26/79+tpQ4f0UxvXV7zkMDA7Eg6p7wklnpV3rhBG16ipoY4xKGxuRzUIaNm6vR053sz2HzxqJ5q1tLcXLrNVG3dYTeuO8m9ha9Zutq49+tqE0yfZZVdIlq66xrr17GHDR46yYSNG2pBhI61tXSd1Qipzxa8/LDnUwOq4yvWo+MstXZyR5VwrMkibGbwVGRp+cN5K3JEp8biww4/kb9rhHzxOk4B/GmSGthfIMDxDZqJ8Esrx0hCGZzWkG/HTVIfLN3Bk2hmGJ3Gq3RPSPZ/Ae/DrHXmpdgdwC7kPusqmTDP4cavEqZhw80fDszHE7aD0PewfRY/gHAj93uzZz9lvfvNb69mzu+rzz/0bYvS56G652k/a9957j5fFH//xF23M2DF+syq64uOPP+7+p58unZKjBUqHOtLQLgvAgR1a8wmU81DOXxmSr+U4CWW3pvAmgCPxNAWRdtPx8lmu7+kGlMOX7UDNLR+8ZhoBUV537thh9/3+93baaRPsnLMnO4OpYELljAV52/YoyuZbqtauXasR3xSvPMzuA6xQcFMFA4utW7Z7J32w/pAGI2/YqlWrbMGChYofy1+cU2BrEo0vdgoGxX7c2HE2auRIH22y9Qjl4diRo9a7Vy9buGC+byc779xzFG60fxl9vAYUfBGd+8eHa1DEGY/TJkywMaNHeT5ojFevXuVbzD74wQ/4YGvq1Ms1uLnJ5s19xzsBDqNfecXlEpJTvTHh+ltWKQYN1KBBv/nz5tukSWeIFRxCYgAWBy4539FWYRk5k3duK+KLntw0RMexa/cu36ZGnuvFh8OHjtmDDzyswd8uq5Nwt2nb2t568w0X6lPHj/eKjkKHokcv5AUqN9+KpnKi4c3tWyir0EMZ5dY0OhrcWbFAKaTzYcYNRYQtYbHcL4zCBT6+dwIuZptQCinL+MhiHDam3BEa3lGoMdBEXLbI1alj4Gv10MeMLp1CzhgSBjsZQWbgAQpINjSYxA/OFOA0mW7680wAd1YXnuApm0pcaKkMDEiDyg6gXLHaBGQa0Bd26EQhAHvQmkoiAE4g6SoPHIBsUHAnTdyzocI98+rUe7ayA4n4QuWGGdTEg5LBCiHu3FjkZSEamXHk2yAzZ86yN9980/gSfN7MRZ3KPBM+0o18MNhARqKccI+VGPgXQH6wn/SVzDpfRTMbOXKEz+bef//9Xkc5P8EZMyYRMOBFASYdVlnhKaWV8sRA6p0FC/z6VrauDPCzZXEBA3WICzagl3c/TBAMcsCWPIYu2ga3yS0NcVMO0g0eUj6YBij8whqNe7kM3e62sBNV/z0vHl604c6AhDxzpovVWm4v27tnrzqex1S/6v1K4DMmTrSXX37J9uzerXZonNPDFkhkzHF7PiKvWU9CHoIefHjHHvSFGwOAlFneoc2xQKw/ww5OFJhwi/QcX1HWoMw66wiEB4i4gRsP8FAuKUfS/TxFcPFOSHBAlz9Vf8CEPwPveEvsilngSXqJk2kCPCPf/urAOzRw0HjWsy9owLfUzyL++Z/9qU8WtaX9llLLoWafQPA4wuO8hg9gCbzIv9NRSi/4W9DstgofAPwzDOXuNGMnf7Ijf6TKtzLoG/iOV+cu3axFy9b29NMz7de/uc0+eMuH7exzzrFDRw9KxJnA4KxEOy8Pblf09l/AjHrIs+hsoEFp6+FyIpMQJPEPeSd/KHUhX8QnKm7UC1YQDok/9A+Ez/xlHoG08yznGch351EpLga3NNR5+hbstAUA7RKX5yxbuszuuutue+ThR8SnNqojY2zIoAE+oGQwsmrlcj/kzrlFVj8G9O/n1wMTFn4JpfJ3IiZMlC8lLX7FZBAfYuSbIIfVnrXv2NmOaWDC9cv76o/bspXrbc26rbZ5+37bd1htd9uOGnSMswsvmWo33XyLnpfZuPETfBWwc9cuVgv9fISyuQY8x9SOqShqWrbRIKedr34dEx+YGON2Qj6BcPw4E3zSWVAyva2FjzxTzit89okOAe/QnXbKCJ6V+Z7PjBsQ5d0UEA4cZci4jXE0DRmfZxog6ZAl7CW6qk2ZZgyAWwOOAspxyu/V9BOvHLYpXED6w8e0p3s5fDi/P/2c+8s+KCbqWvvOnW9961/soPqp7/3guz5A3rd/n/zjA6f0oWyRpO7dN/0+x3/FlVeoHdjnu3v4Dt2aNat9K/PgIYOsb9++RXsa5Z39Fu9lk5D0N5VvoOxPPPLxh4BwaUi7bID3i5/uPNKeeADcyuknPiDDlJ8YwtRcd+2UaWx/opHg+yMoHldffZXxtUkGKhEwDq5zKB3mcYbk1dc5vDnJ95dT51gR4GNvIGVEyceKUPo+8YlPSWGa7Etb7B/dtnWbD0Tmzp2nAcH8OGDvM9lmS5cu98HLxRddaH1691FjxMdqWrqSQrrMws6a+Yz17t3LRo4Y4WdYjh3jIHbMHHMNJzf8UMgDB3BTVw8PS6M4d95cGzJ4sAsE28gQGma01q/bJI4086tWhwwZaF27dVbjUNywchJhaCGexMe6UCw6deogwVSnrLbcD/eyp15hGEGzT/C55553JYS08acTiE5FjdmR47Zh/WabM+dtxVeDJ8WRRoyzACzzUTfojAjfmi1n+w84PxlM+Oy+7KFoR8XyWaEiDSKjVGCHz/CLMFSU7IigASHhSRrYnbcKg9IL4O749WPkzwoJdrbzwJMUMMLR8HYXv5SUcEbHSSPrQQpllhUfVlCI60JZxE8BBB+mLLzlJ2HwwwC8kzbxEbzA0bgyA4SHV7ziDz/KvIs06SRIN9JuoAHjUGn0MkwlPh2i6BLepJE8QhuAW66cYMePeLzjDh6nvQibyn9A4Acn5cIWSIB44Kf8oAc7KxDkg9kblOGFCxf63lVWT5ScG+QhaXcFmgLzRhb+iAalQz0LBauyWgLQCJNPBkeeN89DjSvW0Pa7393mWzK5DYntS/AD3NRplxfhdlk6dMQ6SGEXFdamHbdynWN33nWXrVm72kaMGO7nzvKQftKa5Qe+LBv4lf7IdQ5K4j3sWWYYeBv8jfwQDiiHScU8IcMChM+3jKsAbnh3pVuvdEbwljpDWUyYcKrz7M477/AV2FMnjFd+mtttt9/mN+117tTJ62/W2VQuweWy5nmGl8UA1/NXyCP08pQfYSsDGADeED/ABwdY9IRWBibBxZQ79/Uycj95VeffcesZNEVd8rwrGF8lFyc8bJSRwsrdUSgMeAmL4RsNPAmeT3AlPs9bKe0E5IC+KPCEHBCOr7g/9NCj3tkz+cR5vP1796idPWTczuiXn3j6kZ6nKYgBU6TPJE64BpRp8HxjL0jK+GVgZQ/Fm3B4w9Os6779WGHatGErZTPbu++A/eg/fupnE/7yr74iBVdKq/qRVrUtfcC0b98elXONz7QiT75lUz+nqSDC8+FFHbysll0AOpAVBoFcSEF/Rtvs9bfwR+5y4MN78qecR8dP2jIpK2WTYcpPIP14wkP4Qf9Fe8GkA2fMmND4jx//zFYsW229NaA8Y+LpancOK7fH1SevsRXLV6psjviFMAxGuHFT2fFJD/+elGSCfpGzbKRMOnx4uWUrKYZH6tV1H1c709ovUTiicKxs7Nh90F5+bYEtWbZBg5XW1qFLPztvyhV2wwc+bJdfcY2dfZ70jr4DfQCisYdPOHJLGYOO5krvCBNYzdVPyhw+elJKqcrd614zDXokn9yuxWcCDtf75wvgeY10A7VSYkZhfMOWgBWqogwpWp7w2L0Ke9aLMvCebsHnwFF2T7vLb/FehnK4/w6qy5n3NNWxo/5XXLF7uCbSSRxpJ0xT8ZuKC2R82jSgHDb9ME1BtXv1eyVNdLf4HAN1h76QHTDz579jv/vtbXb1NVfbxZdcaC1aqU9XHWYCGl2OeofccMbk8Scet82S92uuvcZXRNChu3brat2lpz733Gw/Z8lHi6nzlDfpJD3wI3mS+cEgG2myjMuQvMBU+1fy9l4+lZ/g5pnxyzjLRqH1DP8yLt6T9ghXwZ9uGNzKYYCaWz5w1TQqOl8oXb16tV191dXG9z/oCGBSdAjFnmTZ16xd6/fDjx07ziZOPMMbmiOH46pbZk1JhAPyrIiwisIqCA2SPGzRooXWX6PKyy+7zBUYBgs7d+6yt99+21577XU/JE8m2UtKQ0+mWIGgUUc4mNV/5pmZdpnic7A3OnTz5bB5GnT06NnTGyxqCys3NMbMCDGzwlfksXNdL1f9WrMTPvAaMXykTTjtVFu5aqkfnj9j0kTPKwogI2GW4fkmAQI08YzTrUuXjmro+SAhh4Br1SiiKIYCTzzC8X0Gv41KDSbFgDAfFo+aq2Gc+cxse2POXAkoqyvc+lXj28W4wtKVDjVkzOgf5JpCxQfosBiQwFu+4QBO7JQP22OIhx1+YnyfuAo5FFo+7lhZPsfAU+9IhSkUHfFRacBvFFLykWGhhXeaUp+NUiwuI6Az6NWjm+jWoOVEdDqsHKE8eMVSHJ6Vvc8hjLHKU9kWle5lyPCA0yT5wwDkEzdoig5XtKmXJg6Dn1TYcosK7uQPJTmWV+MOfpRZFIBQKqOCJ0ScSmVJRQh86QYNXjckY4TNgUb6QW+G55n2wI/yEg0qLvCJ9KEjIMqFOLjTkaOgUG4AKyMIOWnw3Yysd5TVmDFcOLHHVyGQha5dunlDCi7owp788+1LSJPi4gYwuPfOXnmrbcX3OGp8ix+DFuhjQILfEQ022ZY0cNBgvxSDr7cTjy1LvqVQuEiTOkiapEfu2G8N7e39xrnR9vRTT2mgvt4GDuBWrq5OBwpHA08gihjOOqiNsk0+O/0C7DETroCE5SE7irYb5y9ulYaSd/IE7wCPK2h4l0Hhd1nATrzCPd4DF7LVTmXk299kh3ZWKk/RwI1JgwceeNDr26Qzz7TVa9bYw488ahNOn+jlJiqEI3ADThP4KQ+5kacYLBTyEER7HP7liofTzruM4wp0nm+AehE8cOyOE1oJm6saEbB4OlT47IMNxx12QnndKexOtfxJGhQeT/RygJs8QI/zWiGTXn820B91uIGOAmhTkKdsv/Bnyw/f2ti6dbs9+tgTXqc/oAEJtyryhX2exIOW5C9xMw2XRU+Gf2kCyjRkevyABj4LAp+Mb8uhLciJHWbNJbuEUf4579aufUc7frKZH56eOes5DUj+2rf1tZQyw/lEtj6Diy3CtGdK1NMibVbrHUjX05S9INetCg8VQVfIaRHU3ekLKOOQL66xjq218CxXqBydno4j390pJ9QqdQSgTwfwd3lQWxXv0YaAgDBxvihmmNu2buNbw39/zz32o3//d1u8YJENGzLI+Co7A4+jUuQPaFC2ctliO1y/zwYP7GtDBg+wbhqMsANARDhiFD3aPZctpcflAUzwsUVLQwAVUks7wYrGcQ3yDh6z3fuP2Ip3N9k7i9+1hUvXKEwbO+ucS+zcCy61y666zqZccaVNPPMsEa8yVBvOii31gdZKRebnN3lnUELbxWrJMckf5DDgodz5BEEtl+sojorN29WYpENmOBeGHFXqGXUvvoMGfwqeCeA1PPUyUTjaWeQASHdMGRrqNzx3k2VTkdWye0LiUih56h23KuNtg8tjxQ1kXv6Zjv/XE1wFrdVQTTO0pEnI+Dxxr44DpFvG9f6zyGfGLcdrKo2EcA/TVJgGWVYOI42YIESWZz4zS/3dHLvxphvslPFjJTPx7Tlkk5VxBh607YR/4oknXK9m0pkdM+hX6KHDhg7385WbN2+y66+/zsua8gfot6EDOafNj7xGHSwb3IhXznfa4UdZdt4PMnzGKT8xpJN2TDlO8I93fzgQHsj005RxkKfUR6grbop3d7v2ygun7dBo7aEHH7Spl091RYNE8mYYGq6DHIBXJJay2CLSs1cvDQwuNw57MSBh6xU37UAQB6affvpp/z4BqyicweC7H3t277DnZnNW5ULr0b2rGpyB6rTHStE/Q4abuOps3fq1amCa29Lly3x7x9vz5tuB+qO2bfsu6917gC1ZssIWL1lmU9WQ1Ck8V4YycGjTro09qTS52WbI0MEqzNhv752hgMJbtHiRaNtrF118gbH9is6AszHsg2e1YuCg/jb7uWeNK0+5z50BEPxV0Ythzez5F2bbmLGjrF//vq5ooITWtlL8kxwoZ4tNM1u3bq1vazvt9FM1Gu7i9Dn/DqLE10oA1SjfO12VXY1ZTUsbLB5cdfVl1qdPT3UWLXwFB3ClDvqLQsrCRAA5WImwo9j7OYQifyikdNx+fkI/bjVCYa4MTEJ5pvKkoDFwg27/oq/efSVGeKl45B1cVHw6HgauKJ10anT8bJNgUGInVcnED3gODu8ERTOiSUWGJm/U5Ua+8IBmBBH66YShP4UVerED0EnFzMYaf55ZQcGBPwCduAOEA8irr2aI32BEeXRc/qY42QjwXR2JCh0F35iAJ+AKPkeaXllkxx28GPIcq0NCguKozGFyxSgGGdG4RPhiBrWUPwAlRo6+JSuUUOFwBmKPvDmfiCv+EtZxFoMyyha6OEDNqZwAAP/0SURBVBtGHR039hT5n7AH7n/Q5YLtUjkYIW1XoFpRTrFnlnSBgiqn288IMdiUjGSZ0ImynTLydtJvhuOKw9MnTJBScdi/bs7+7z5qH5CpvJGIbQ3Q650ySVAvRQuNNLOgs2c9a2ulrI8cMdJlHGDmKPgFD+GZ6oXqiMsNL+4a8hGsQp6Cd3HVaPAw+JXuol9+PENShNPLF5ZWGk34FPLK9r5YHeSdPMPnlDM4hmzhl2XrcUHoYU/6RxUpk7vvudfmznvHLp5yqT3+1EzbtXufT+p07qCBifLIhA84eIIXotrXtXfZwO24wlDeAHkBoI804y3kCUPaAHQjs063DPWaL4ejaMEDeAmNLuMu86EooXTAS+gAB09wUHeQcL7ODn18EI5wXsccFzJKe5lukT7g/GxYwY02C5yE8dKUPZQdeBd1ky06pB+ddfA2tjMxadRaZXPCXnn5Fdu7e7cPSnqqX+H6duox6fskhfDCV6dddtKCO9hJ07/wLnAeKC3oijyHkkg4wqdcOd346XnsKHvM29rBAwdVh1RHaEOk9p5oxuQRZ01U19RHiMPqf1bY937wI7vhxpvs2uuv9bD7Dux1+YMOLiQg7/xIE3rigHbQAmanWQAfnGtBmOQH3oVc4sfET5RHtBtZjt5nFPi8nslOiZIjNyo7H1DpCQ+9XRJu6jBtHOc2UFKZ5DuqtoYdFpQfYdAP+OI+NJEuN1xxwx6pzX3rLbvjttvsd7/6tc1/a74NHdDPLjrvXOut/mPTxnW2bs0q27l9izqcwzZscH+5d7We3TrZofr9SucgwuDpkB4y7Fv+9GzfobO17dDVDhwRjW06WZu67rZh6z574bWF9urby23Vut22aMUWO3yinfUeMMrOPv8yu/bGD9mUqVfZaZMmWe9+/axVm9bSIQ7CCpXvURWB8l4Yxgu+uidZ8jqhQC6j4jPARS+SGNGkgHIX29yoVVAQIVQhe4mxKuImOA2TwJUKNeXm/ZLsXrZ6Rj3x2E1CxIe7/uYmlWf6a3dzUlU2hC3wlnE6SQ04FLwqvf/uXQ7ulrRUGyCfQOYz61jmtRy+KSCNNEDGc1kXn7CX/RMf/k1B+lX8K/mKuOkuO8M2vSPPvNeq3XnxxZfs7bfn2qWXXWp9+/X28mcyjzpFdaBdZXKZnQFs0Vq9eo19+MMftjrVB8qjjdqM2patNWB50j85cdnll/p2a+ghD/AIe+YDyLwBSX/mPcMkZL4ST5kv5WemAfDMd2/jFCfSwI0Qklz6B28bwBc4y7gx+U7csi6XzwTeXS4xyCpQoK2ZOuXsafffP92vsOSsBUSwdMxojcY8E0FBZYWElY0brr/BlVeUIICKSAHAhNfnzFFDXVvcREAnJMVHig3Xifbs3s0mnj7BunTu5BlEwRF5rmyw5Ll37x773Oc/64MUGjjq/sIFi23xoqW+HSwOzp/wrSnKszqgw77nkwEUH5Prr0EQ20rY34cy5rRLoFh+mz9/vo0eM8r69u0jZrEfGcUuDhexrNa6Ta2tWLHS94QPH8Ge+TqfWYdp3NbFfvBLplwidylLaoxYPYEnbN+iELnWmIP/mzZt9IPu+EMD50jouBDup556RsK8wK9z5VsGF2uANGLEEMU/5lsQSIsGH74z4iYd8gaPMFFZEBoaQDqCFBgJgQSUWXPfTkAcuTMih0Y6UBQbGib86HTguR9IF0r4RNm5MqeO3vHLDQMtSAqrJNnqtpYS26lDnWQkZodwo4L4QE155olAYrBTWdONDi4rEx1cKli8405YnulG+jyjgoR7Au4OQkGnDCk+awkeGQZIeXuZp6UwxIEOtgKiqLMSgEKRQBrkm7DQUk4bgx3ItHmkPXhGOtHwYljGzYYY/whL5a00Gq4E6BfKAM+CJ/LDZJr4+ZOw4Fee2DbIV/4Z/FLW+/Zx9qNOA92+1rNnTzWKj/jtcmztyoPrKLfQ6On7ADkUI+SJNHCHzOBB5JkGxOVDBuUpFG9WbVCmj/q3BNjvPfOZZ2zlyuVqZDs7/1gp8YGWcHEoOGWRyx/Y5jR44EAbpfrG1lGuTzxVAxziUS8pJ4A0sePGQD9WC2OATZn44DxNwV9oy/pSsK2ArEcB5IMyI57HlYH/bkRrugfegCwHd5HV30mvcAv/qD+0o9xOeMr4U23Vu+/a0zNniR8tbO26Dd55Dejb09opTL0UI1ZUJSGuBHUW/7j1DhzQkW0xdDQ05jKeVum9bMpyGzTRTpTlyf87HTE4ED79QtH0IC5jAPjEYPkJn9cLFK6os+DLNCthw87T/YowcnDnTLuwOGCl7XHZLuSTonJ6oE6ySrtHm8s72xI5j8fK/lVXTvUBhn+LSg2BD4oUjT4CGST/LsdF3j1pr6dsM2TVuDIwSZNA3AbeFzg8jJ7HjxzzATR0HjxUb63bqt8RbayQSHP2LT+1rdvb33/zn9z9z7/8ZR+k1x86oHh84DHOTOZkDibpiHoYZZzlV6ZLFBT5iHaDEFG+Ud4MSJrKE09vY/Sa5eJ8aUAdadGug0vIPDxtDeXuddm3KkZfw5mLfWqD+AYLB/oRmWPHTtqKle/aj//jJ/bQjBm2ds06GzVylE0+c5INUp2nXkAfE5y91Bf27tXbt12j9EEa33Wpa99RabbzAUiz5uo7WrW11u06+DW+XMFb17mHHdSA5ODRZrZxyy574+1FNn/RKjtyoqV17z3YuvUaZNfd+BG78NIrbcrlV9vESWdbv4GDFbdOuIRTbRv5IrfKof93k4MIdwuA1+Q9yx7ZinMslGoCtsIgEArn5eYBSAcZcmcH8JT7N4Ayz7qebkC5/DEJ+V52K0P4YYl3IMPKJ/zdHpD2bGP8WXKvTqe6/iedPMt2ZKY6D8RLN6Aad1OQYfLp8ilInGnPZzndasCdoBG8cfyMQ5+KX2xj1kBeznwckQ8KXz71chs2bJDraeg3PgErmaZdAjhPxrf+li9bYR/84C0+2X3oEN/B6+Tnxqbfd5/wH7abP3CT603Eh5/QDA30b7iXoTovSXNTQNgMT7g06Z7plCHdE8IfHImngiva5Qr+BHBkGKDs18idf4re4Es8PWrGjxk4jW9pXHDBBa5IEJ5IdNRZQWi42ZLFNqtrr73GP+CWmSUDCC7nSZYsXWKLlyz2685yWxGGsx8vvPC8CuZmKYO1flYE3BQAM3YoHPc/MN24Oo0tHbhPmnSmjRwxyk477XSfQaXj4ONSNALvvrvSvxnCsvemjZvIiy1YuNA7/y5d2ALCcn/sAWR7FY3ns8/O9uv8+G6AK5uiHfe2bdluos5DArBhw0a/mpSPOqLcobRCJ3dQc+MQH4FD+Gj4ERa/Ilf8IT0+DrlEeYcvbFtj9vngwUPqeNr7jNrdd9/jNzagiI0ePdquvOJKjbL7qFGPbWakgyE+9DDIwI4b75hyAwDPOGAMf+mA8U8h89lpDbSgNZTkiuDoz8MTD1cOtYOT63VbqSPwiiefiBPnVjhk2LIFZxiodMc0AG0r014DmCO+dI18QBvp8YRuKhgmt0xlQwuEfDHgkVJchC9XBOxpAOgjv+DOuDyzUUveMSBJ/mQ80k1aCAPg77yUKRw8raQPepPvmQaQz0yDZDJMAniIS7rxrMyAZflFQxo0AuApQwV/ePAk7eQJdjcqIzpK/HNLF/RQpvCLRpCPej7//Ate/3hnoAJ+VyakACCj4CTPNKgMaqlryIHf0EOanm94VMw6q7xFnfrd2LPOJATKFee5mNhgnywfSKXe8wV3eI8ixpMBEINwFEifDZcbl0JMmjTJrzZepHaGW7lQWti2Rj5IE/C8FY03q38slzsfT2LEN3jh7/As+FIuO96Dt4UCQD7kDh1lvgIZtiwzaRre5R9pVfzS6J+Ho26TB9rWyZMnW6fOndR+vWubNm+2NatX+ex+//59XSZoCxm0gZQ8s+cfvlKHMYCwNygM/l7YG9IVNPLnHToF5BF75ouVwxi8w5MIm+DRlTfooJyjuyj45+FDsc06iUneVUP6YxIICz3Ej3oBnkr9DaO43r5FfSEMMohCHOXb3B6e8ZD6jFE+EYRcMcNPW+VnDVxhDENmyunTZqVJ+aKcSD9lJU3mK+svgHvS5SvMaiNBf1L/WKVrxSr6iWbWoWMXe/jhx+yJJ5+1L//Fn/uX2/mYHuEZMEFX4s10Mg3nPUgF+SwDLtGGKS78kZ0BI/UEX/BFWyO51n9m/j2S04mD8qC0SM9lACfCNhSjlGYNrvhAXI0Gggy0jkhm+Kgg71w00FIDlQNStNiixmSyfGzuvAU2/YEH7bY77jIFtcGDh9uks862AQOH2FHxhpuqalq29hux6g+ftD371fdu2i6a1IY1r/VBB7evHjuhNsJqlWYLO3ZS/VTL9iqEdrZr72FbtWazLVm+2hYsWmbLVrAtq7mdevqZNvXKa+2Kq66zq6+90W646QM2cvQYvzmLwQ/flMn8F8sERX0r3IpHlEMa2Bae2aZE/eK9iPTfQFNliB1DWpRXyFLUUdwpk7JMZPg/BBmmHNYfMjnxAs4Gf2dBBWe6l02GT//yE4D2DJsAzWnyPdtXgLDgrYYyjjKke6aTRi56lvJTQNlOmuV3oBw+FOvGuMvgZSCZ9fZShm1ZlBVnjNmyd865Z7uOw6QC54c4X0wbxaAa3e/5517wyXSu6x80aLDrf9BN/Ntvv836D+hr111/bcPgA35S72mLoAW+panmn9P2PvnDPf3SP90wCdVxq9PJ97JbGcr4mwL83i9+g3vJH5DqcWDa5Zdf5soKKxUACi3bsLLhxM41waxC8EXY6CCFSAQzS4Sdcx2E+eAHP+Df+UBhZvkcBXi23Lmdh8OIrtR7RqITYLaEmwheeeVlu/jii3x/KQXMl9/5ijkrMJ07dVTYFn4t8CWXXCh/s2XLFtuCdxYq7lpf5Vm0cJH16N5DYTWwUjNy6CDfXOHa3qN+Ew577PnA0qCBg/zLrqwGkX52cgwcGHihuA0dOsxXKhB4BI7rPPfu3SfBOtdXMkS9H/wHN/FRPNgK9dvf/tauuOIK/8o9DTgzS3v37PPvk8yY8bjzc4QaSL76jpJGvTx4iHvaa10JQxhJD8FE4LjDnQqAycJNAcWflQ46VdLPuLgTPjpYhDc6SyDeozGIwQozkVJQhA/8MSCJGTpmEZWinhqUqhM9epSl+eMaVLZUxarz64B9iV9p56AoG1ZocRyiN91It5J25APlt7XynW5AVn4MYchHmQeZf0zGIT3sDBKhA3umn3HIF0v/iScBpScBP2gkHk9kNfmeNAG44Q+aMi7CVSDc4T80ZT6SD2mH9kSReAN3pFuGzDfgYSWf4AGgDVxeDgUPGFQzSOfrzYsWLfKzHwCXMBAvtnZU8g0dDExYEQm3WH2BilBuKmWr3MoteHvgwD6lxXbGlj77O+HU8ZKP1mp4n/A6hdJN28IlGhzapy7Xqd3gI6beKSgB6tW4cac4jax6MjFAnYgD5DHYzbySNwb91D3qOGwKVsFI+Na4LNIe/CVfyVsZz3NF3jD4EBbjkPayKYGHpW7xbPCLNFkNBif1hPrPOROuhZww4TS1Dbvt5Refk9I2WEpTb+c7A0pwQBP4aGNpb1hxxp0O0jFjJw964k75JeAfqYdcOB6FJQw8xO7lqLKlLBwUgZU6ecarnk4H6Xu8QvmQHR5GqHJ+I47TVEDaM0zZD+CdNigB7wqOMM5Xl01wQA90cTaqjb27apXdP/0+u+7aa9ThD1RfxXedVM/pIBQX0cJOW0d+McQHP+gCZ9Rt+JL13WXAaYgw2JN3QMh/KBC0OX7jnNJlyyylc0R9CWcduG1rx8499h8/+an3bZ/81Cf9fBaTWkyoIYe0nUDISLRZQNAYtCQEvRW/UMhk4A/lIvqCV+AU3fofq7CK4zP/5LYwwuH5cj7IyNG5Qd49BI6UNUoS/ODw7jEfZLXgiuNDR+2k/DDNlc+DR47ZilVr7L9+9Vu77/6HbO2GTXblNdfZxDMn26Ahw6xjp64ajJy0A+qXT6jOtmrd1tRzWKt2nW3n3nrbtnOvde3Rxzp27q5BSHMNPOo10Ghl++qP2b6Dx23Ljn22/N31Nn/RClu5epMdOtbM2nfsZtfd+AH76Cc+bZ/6zBfszLPPtz79B7np1KWbBk/qf1pqYK8yZ8WaiRfyFoNs2rljyn/KsiDY67xNHnDDHuB8dZcoL+dVUVbVEGUTJssq3fOZdmQq7QDplPtSIMNXG6BMQ9kPPJjIU4Rp5M67jNNX+DVlqqHsXrZX86LaL/3TPd0yDFC2V0P6ZfyyvTrtMjQVPt/l4v/LdDT2jwlKrm+nr6X9YPDAeWb6qDffetMve+rjt2fFziFIwe6Temob+MTFyy+/7JdDcb6Eow2PPfa47wxAt77iysv9tlsgJ055Zp6ST+U8ZhliyuHKkO/IEsA7uL09V/6IW53XMo70S7fqsGlPWSJcdZiMW92eAryn0b9G7zVjRvSZdo6UFm5h8pk5KYp+W5IYQ6NJR8phVBTg66691jtLVkHoTEDAAXdu7uL2KrZVce0us3soHNy9znmVFSuW+4diaPDoIDkozXYlCpiDZa+o0AYN7K/4o8U4Rokx2wMNfLeDQ4uvvfqqfw/jzEkT7dTx49Spc4XuOOuiRuz55190geHmoUWLFvsqBx0n512Y5dm0abMtXLDQLrrwIscdB89jaxYDErYsoTRyOL9z5y6utOWABAF5+ulnfAWFLWnQFZ0ScfO7FCd9e9iSJUvs5ps/YLs0oEIo33jjLRfAp56abR07tvOPL1188cV+IxiDGtodzjNkZ+QDtkJYUjgpk2y4UhATmAmkHOAPlQchJx/hFzjwpwxzkAKtUXbMUsbgh3AoqDkjwGoIYfnir0dhGVsDEO6O52M/ebid9OlU8wC8kJZwx4FlyptZOPjOO+m7XJEnubPNDRrII6acv3wnL5jsuDHwKysY2/N4Z9BBeWQlSLwA4fDL94zvdpkMSzgAe4YnLAY/wpVpTD8gcWQYTOImbgUPfhEuZ0txT7oJm3QA5fhJQ9KG4s75J/jLO3JAvWJAwjkv3lHsJ0yY4LfesI2SKw1ZjYi8ZccYDRjl5lvgnI9QDx2VRoz2ATp493JsKX5KDji0ywUQKFts6+verasGFv3VcL/hK419+/RxuUJWoJVtNkx+QB/p4UYdo5F/e+7b/hV0VmShE9klHEA9R26YsWKigBUiV9SjCBywQ2O6lXkadSAAd+RQIRv9cl89hq1iPnBVXNCxOpAmy40n/INV/iz5Id+xdTJWlbiNjpWhYcOGqj26wHbu2mn3TZ9uQ4cO92V9AN7DD/bwBxSz6ULuqzt6UnfL+cJ4SLml0T93d7uAMgNP1qHY3hgykFsH+TWCIi3ikQ/k1pVgl+FCuSmlDZTpSbkpuyUknZ63Ale6NYCihFu+IAPHJSud1bY+ZiuWLbXPf/5zwtHM+xwmSryIKTu5IXPIDH2anzFhIC5kBIEcFHnqHTRk25ntSxmSd7jjT14oJ0mCb/90eZBb67Zs7xV+P+Dc3H77uzts1btr/XA7EzBHjnEAn1h8FFZtn/hI+pjkUaZNetlGlflXcaPtll1P7ERrLJ/Ki8J6qfp7uAE+segRGPQGLsJQ53PgZ1LYmzVTf8ke+NbtfHWEb60wuOCKY7al1R85Ye+u3Wj3Tn/Qfv3b2zVIaWXXXn+T/d0//JOdfe751kGDkTbtO/ggpHe/ATZ0xCgbMHiY9e4/0DprEFLTps4GDh3p3xBZpkHNwiUrfYBy4NBx27pjrwYje615bZ316DPIRoydYGede5Fdce2N9pFPfNY+9dkv2LCRY6xdh06+6mI16j859K4csW2OG7SYHHRZVR8Y9TjyDivZ2gsbgrfu5bwC5BI/eVD2lFO4ECj4ickyCRxhypBhqsOVgffgfUUGANyq60/6JRAGqA6TJvLzXjodIqq3KwmN/Ksg/coGgIakI58J5XfCZ34A/NIOlO3VkGHLYUBdldx7IMNn3HJ8wOtBlnnJv/ykHtLuQjt0MCmLnrpg4QKb9ews69u3n/Xs2YvQCsNZsNa2XzooKyVMBma7Qt+4Y8dO27Ztm4e56qor7ZOf/JgG7HH0ASAN+u7ML2knXUlTAmEwCU2FqeY3gFu6l+Mn4J7+9JdhIk6aDJe4gYyTbjyR6Wo6AX/HHR2jyq/Z97/15yfZy8lqCNsh2BYRqwSBeOXKlTZz5kz7+Mc/7h9lAxlblXIWkwbs0Ucfc2Xl5ptv9icFRpvGNg5WSUYMH2FTL7/MlXz28nPLCEo5wDXAKN9s/WDFgyUx4rWu5SaptlJGjtr69Rvsjjvu9BUGDs+zjYhvY7RSwe7de8iWL19lb7/9ll/Fy40GfAyQ6yIZ0XJGhE4JQWBFiNu3evfp5duO4kNtLamyouGYH0o699zzfDUDIK8Ixbe//W07//zz7ZprrvZZMfLBwAxFCYFjCwxfqWYA8pWvfNXmzHnDFi1e4geciJ+d+kc+8hEfmLC6FMojg5BmzkcKlEEJhZgmFDYJBI2q/EkLgwCTJ8m/gC0f8QVhBmGxclURZnDwzI4WO/ymnLPzoZPPSgEeDjFSWZll5A54BiBM6HEdctcundS5H/FBpa+mCB9KCnTRSUMn6WRanocibzxJJ/PidNHQi4bgU9CcgpxA+HTHlAF64/wR99W3aeAhAD0AYTKv4ErwFCTmvu1BpuyXaUIn/AJn0kceeIdHKI/l/ALYkadYZYgKDRCHMMgcynSUPbe9VAZa+JNO8hJ33DDJE+z4pX9sscjvysTeb57cUITSwiG6/B4NA+d77rnHV0Y5fMdAgEYw0oz8kS9wU3bQgVqDOwpO1Hm2qwR98A9llbCknzxnhrGtGmU+nHq76u7atev92wx1HTpaBynf/VQPUHZCeRMSmYzLQOCnP/u5X238kY981AfyHIonT9DJ2amQHyl0iK23axX+R9nAK8qlsSwRJvIYfkVkd/P8CIgP4JbL6kDGzXDYPa7LMPU00gcyTcKi+LNF1uum8kDbB97aVkyc1Nv3vvOvfgnI3/3t39jggf2srn1bDeDZOnPY6x50ulwLJ9824UwKWy1TLp2OAiJfkTaupM9kEOHgHe/UB+TGr4pW/vOdCQXiBF8CMh5lA78TM3hIl7Qy/eR7mR6XH7kDyTfChFtMUIAf3MiqT444/cqHJI/BUuAjLeGQkszW3N69+9pf/PmXNfDeb//+g+9JznZKFrhsIw6vq7Vw3MckK+SLPGJItwGffpxzwh06KRP8eU/I8NCI4R1eAbx7XVF5kDdvY6S4o7wzS//23Hfsb7/+T/axj3/EPvu5z3m/ceiI6mHL5taufRu/8r1WYTO94EOcMwCSdxgAP3hTSZ8boSp1MfhaaS/EUoUFF2US8QHCeb0Ar2hmRtfpF3/jMD+MpnxjlYR+mLMinBnhPE+nzl28X505+zm7897p9sZbc5WfOvuM8sjlDcwcA7QVGG6mq1V9ZRuwT2oo3ZbK62HJLx8f5Mwlfc62LVtt7+5dtn/vPtdF2ig92ifPnwwD/JZcnCPy8twkeDhnBt2eSTlyuUXIU6yA4SyuedrwhzcmU/zmzKPIGnxF7mScRRUZbngqWNgEzj/xWgZ/MLwfEM7LosAD4JZA2ZI//KnP0ExZYMpxgIwX5VexA+WwjeJBeInCRuHkTPx0Kfsl3mogTHW4NOSlHI9wKatAdZ6q00i/avdqnAnhHO9ldyDjVLsDjfHxHnW8bBIoG3Ql+nJknj6VsyLI9RNPPmU//vGPNfDuZJ///Oe9n0KPZosWK3DIXvahpMluGnRn2jj0Z7bvnzx51Hbs3NbAG3hI35Y6IXGBpLlMewJuxCV8vpfDlXHjzjtP3sv55R0ouwVv3NoAiZsn4fK9qfTL5U/YDAOAlp0Z5X4TqPnkR6+bFp0bilF8kTsbNjpPlG32w/FBQAYrJJaIUf43b97sS1OcSenevZt3vtzZzAzwiuXL/JD4B2++yQlg+8a+fftU+UKBgZhlCoMyxHdOfGuU3PiIFNs8UqF9991Vfl3vOedMVgPGYV3ojS07hw8ftxdffNEGDhyggcN5dvnUy2z4iOHWp3dvpxGFlY88UtDLlda7q1f5dqw1a9jXvcm2qCFkLzdfYl+2bJnv++NGoVSy+Aozo122rrEtDR5F43HCz7js3r3bn8zaEQdebNq0xfaoYeXbC5wvQai51Yyvd8ZVwQhIZdsOCipKB0CHRL4QENIhCAWLyULFTjiUWcqKQ/u404HTUVXPZhMmLyXIffrgdhxq4VOAeAbuyvW+J2RHMaJsWCGh04d2Vk4oY8oOpZQOnYrGM+UDoFKRHvnLTp10Mo8K7LxM4SWPZZO0Eba60iQe4vNO3jNt3iP/2RASJwY/0AJN2MthkrakN9NIJSE6uMqgxFeJZJLGxBU0RRkxYANwI07SFVUS+slXDEgyfkLZnvGqDY1XlOcRH3hANzwnLW5voj9iRYFVCdxZBRw/frzk9E0/a4KsE4eVBwYn0JIySB68zGTP92wbMKTBwJoZIAXw23FQOJiR5pY2VjrBfYEG9KtXv+s3/PF9ju5du1r9gQMeFqUQiNU0DfAPx6rP5LPO8g8NPvbYoxrEdPS2JdOl3WBg4vT61pKKTADQ6uEk+zilO0/8EqJuSKYIAz8pX7l50RQGZQcFiK0eDbPOeBHOgbTiCWRalA12eEZdo6Oi/aSugPiY+IidmSLOwjGB8YLaMT6iyuooq8m0xWTO67jwkQL1lZl52owsJyDTTWiUz8LP81oA+OJwdfAAQ/1wuovMgxMT9YQVMfhXwV3xi7yW3TFphwf4ZbikI+UUwJ96TOePG7eNRXsWnTv8BX3QGPTcftttduYZp/lHdGMrIHmVLJG+wvttUayc0D6qngZJjoQEeWmon8ge9IWMB008k2YM9jTQS/tIgsgGtyL6wfajfESvzrdt3X7H3S4zX/nq1zwPeaMTt/UwKUb+ISlxJpTfk19JE+/5hAfUzZBz3Mmb3pXXlH3aF+yBsxIOfF4mRZvIwErMkLv8TjpVeq9RvvggYGs921rnrt2tTbs627x1u/32ttvtX779Pduxe79v0fra//26TTprsgYnHWzvvnrbuXufr1Y0l+Jff/CQ7d1f7+dLTigNzpSwhUuedlSyrRbHL3dgS3MX1fPuPXv64fc2apM4owNvT4r2IyeO+kDmkAbrRxlsya1e9QQ8hKH+slWLfFCulHAOyMkr+cx2HzfqJbdgAj4gUYSo3QHwiniY4HoA9nI5wOh8TyAOgHvZNAWUDeGRvXxPtzJUvwN/CC+QXhmujEMuxTMg8WQYnmXciSOhjAt7moSMj0l5BhJHdR7LuKuhHA6opBX4q+M25dYURJAy7rDjDn6v4wL6GmSH7ZdMLqCvciFSF/VlS6U3MqHNhB+r4K4DSZ65aAg83IZHnffdI+rbWBlp176t68psi2eiKScGk24M6aXuAZTzlPyo8KHiX3YD4HO680y+Z7ucOIF8TzfqRUJ1uITqOABpZLppxyRkeP+lvQhbc9XUs6fRqMYH9KTUwcxCIV397mof+XH9LxU4FU4a0xygsE+OFQ4+FkY8Ztdh/n4xnH13l1x8ke/3pYNldp3ZQgpgnxQl0nxcSseI4cP9Rg5lzxmV+7DZ7sOghsb0lFPG+ix9bA9hlpFtES29M3/11Vdd+ec6YWhgXzt70iedMckHSww2+Ao8NHbsVCf6OJi/3e9Nf2fBIluwYIF/bX7rlt1y32qrVq6yJYsX+4HUhfJbv36TlIRD9sacOTZ/3jx7W/nC/vzzz/l3SebNn+uzTaefPtEmTz7bB3F9+vTzfePwhlu52NbGlg1Gy9CodlMlQ+FEQXlhSChTMMk/pr34hV8WPHZ45AqJMctSI17U+qynz3AJfBVEnTHlAE9dodCT+JQd8RlAQUDOKgGkp1bc+c0KCZcSMLvF+QCucUaxpfMHLeXJwJGBSO5lTjrBk0KL0sx7+gM8M58tmSks8gNduKUBsuLwxDiNAp68pzJBvtiKxxPI9BNvDHxy8BLbMEhX1dcVB8LQ2BAeHIQhDcI7rxUed9IiLE/qAzzgHf/EzTPTR2kAeE+3Cr9jIqABP4Mq+QW9wqnyRHGsxBNfip/IdoPc0fihqDIAIGjSiRwQh/qGnUEk7yjIXNrA6gOrJtCM0s/sJPGTB+AoEg67ngBKHko5bQTnEsAPXmY9WohewqIIe16UR2aEJ4w/1fr26WuPPvKIbdiw3vr16eM4WAmFbsJzexEDG+jk5im2nHEWbfbsZ33SgG2P8c2WKBugYI3SFE0FfTAGq9NRuFf8AtLNt2cVdkyWE4Z3IN9JE1N+h+7Y+iRDWP950SgR/qk8JKMA4SlXzsMouuNoITuDrtFjxvjX+J94Uu1pz17+HScGfAzWiCNi3BCHAQllhrzynrSXoZwf30ZZlCXPLFv8oJ8nQPgIJzf9xzBwwviATeVJWPKR+FPeAfwSVwLv9B3EybAZHzpIhTQTNwY/+qEc8BOPOF5PRBsHSlmdvn/6fXbzTTcY347ygZvIQCadek/3iA/uokQq9CETpA1e6j5P3kk36yIGviObmb8y7wiHMoF8+/kmJcFZktZt2ov2Wlu0eJnddfe99idf+jMbM3ac00A/e4yvfbckP5Rp4KSOA17nnb5KW5p0lHkOeDz4g7u7kMeQR/gADzxokQZ55pkAPiF3XrLF2QclCqwqHIMSBg3NWlptm3Y+MOEg++KlK2z6/Q/ab357m73w0it27Q032v/631+yj33i0756wu6EQ6rPB9W3UE4MYA4fPWa1rdtAhAYpx+zgYekWzvOWGowobyc5PB/bpJEz+OmDf2UnVkRbiQ7oYhKOQQ6yodxp8EWO6dsIjx/0w6+QKYXTe8EuPwniVrwF8IlJLIKHKeq1/IgTvK7M9Po2E54KAx4vBw8TdaUMQUNAlpmHbwJwJw3yj0whi/RpAO8Zr4wz4f1wloEg5XCJBzd+bvf/4Zb+PDEZt/qZ/mV72c3xy6QsV8dL/wwPZJgylP3LEHiIE7gzbtqbeq92B5CT90IlzahnoTP5pJLKh35/957d3ucyicQlLfRTbOGfPn269NFX/IOI+b0/JnGp717nhTu/oUc/htz55JMAGUjIuprtFKZcf5OPGK/LgvRP98xvumf7knnPcAlpz3jxTvhwA0/6NQ4TaacbwDPdqmnPMPRtsDrjNYT/0Acun4aCiiEyHR2ZxMx4eIZddNHFznAKAiAcs6o8WUFgdHjttdc6cZw3wZ0ZKhR6npdfeqn8TrhSBIPxZ/sKnc4cKfbvrn5Xg54p/tE1trxAg+NyGo77gOGNN163MyZxnoNZ+Th8T8XdvWePzZo12/joGleS1tW1s0NSEv0DhOooOCdD47NgwXy74PzzNGA408aOHeVhx40bY6dJ6WEgMXLkKNu0aZNGv3UaHA32ARMrOhy2X79uvfXs0d2VflaG9vrolpWSYxpw9LTBQwbZho0b7bJLL7Prr6eD7OofgmRrGQOjO+64wxWpCy+8UMKHcDMApICi4WQ5UMXieW7KUFC+n1X5CKUzZu69cxQPGSjEjRDRwKJ4R4eDQMeqAK2Oz4DR4KuMvOAV10F2n30VP3GrVT69Iy8qEZcLdO3aWQKE4Ej4ZOj4oT1pomGAJtKl/EiDco50okJBN+4pW2noDFFm2daHkNJBU3ZcIpCz7rgjxijAZDLfSZPvioA78MWT94TGlaFxZw99mIyPHT7A2wxDPrKykB5uznu5xSxK8I68IRcZFnyBJ9OO5fnkBU/oTT6xx5QOFiU96aAsg57YqhS8Lbb1KSzhsjNNmvFD3ig7/D0dOmzRAS4uVQAf7txEh7nttt/ZihUrbMSIER4GWqAfwfH8qKzBGeUXxgejUlxCJoPPfv2y0qQ8+cAddi6r4AAw4YYMGer1jdVEDvxxxWvffv1slxp4tmAwAG7Xpq3wxQFsRbehisMX32fMeMhv/xspGhk8kR7pqgSdZmSXCQvSoZygFXenpyhb3IByGaAoAvgDuJcBXPiVyxU3+IzxswrCSyzCxAQA7C7qsOyg9vQKHNg9PTfR6XGY8gK1Ea+r7Xjp5Zdt4IAB1r1bd0+P7TOcvaOMicfqLwNB0uU9jacr3FF2kaeMk/74RTmGTEBT5hl+xFYkyZbcoUsRPQ88fTWpwJNAHMB5QB71jgE/8s4z+FKph2knDuVGGKeH0hQ/wMOvHI/JDeSWvLONgstD5sx53T5w8w3Cwfk3lbXigI93zjUyYRArdgxmIt3kPe0X5ahI/k760FMGwsM/gHiZR0yEl1wpPQYj7es6ChF1DWW+xv7pn//Fhg4bYZ/45Cc9DPXUV22UrmJ7mhj6FfDwvS05eJrgzpl+LwfRgHH+817wONtB3zUgQ96pQ15GolGOPuj2QbxoZ7LPP56oONgpXz7uV1OjNpzBSQtu2OJbTW1lr/UVH76zwkcff/rz/7I77rzbZr/wovXp28+++jf/1268+YPWs3dfXwnhHCeDCFYqQp4rH2llmzQ8i/TIF4MMBvGyNSeX0Bp8JU9xzikGJvGM+iXR8LC8xzc/4hd9kZzgq97drsjwgfjkF3tsg1ZYQvIBRPEdGUCnoCwOqg2iTid/wRh9BrwOxQrcCU6THHLiCSAMJiF5kHID5DOBtKDDaZHdeaQw2N8vHukCiTsh3Xm6UX4bvRf+DopWjlu2Axke9/Qrx68OH/yptJUZNuNXh8/38hOTcTHpV42zEib4jQEyPH64wZ98B9IfCLdoZ6K8cfOHA2HxQyfmSZ+U/KaPpLxoE7p27eKH1W+88QbfDYNeOGnSGWCQPzpDDDwOH+bW2WO+WyZ1KF/ZFG7aN/qupJc0Mo+kgzt23HPwErpB1ClMhk8ZKkPmO3HwJEy6kwZ4eeKWODNdTOY936uh2h074TEZNyHDeZ0s4mXYmo9/+Kpp3Jnss+BSIFA+APZzo+yeOenMhhlUIsIIBhh+XmT2c8VsZudC2aFyn/Qvpb/91ps24dRTrV+/vh6eDJJpEt0jJYSGmGvRWL0YM3qU+1PA2Sllh7ZgwTv+QUQ+AEchohDROeHHjRp04ueed65178EHD2MVhcaZFR5o2rljh69UnHrqeOXqpIfhlpb6+v2el67q+NmytWb1atExxq668iq/XvLsyZM9zrq1a+3cc86xSy6+2M466yy7+KKL7JJLLvZbti648AJfBZo/XzRKeeLbEBzqhT6+rM0HdjiTw80rXI0K7S6k+iGA5JHl4ywwhAkew4cURBcO8QQ77ukXPEI5jcLFPXmW+OClnxcptkQADIioIIzySRt/0iSuK1riaWsNQOtUcbp05tYzdVpKg0rEYJDBineSNJjCd1hKNDR6uKIypAEa0pUfYXCv0Ih7zEJk559+NATQlLjID+F48g7NLsj6IUu4g4+4GQ5IOhIiXFQsDyH25fYkwkJHVvQMDxA+3XEL+uMJkCb2jAdNAIoEccl/+vPODGDkOco98WLyPdMEKHMAt3xSXr66iXyQnrzgR8Yppxkzz3S24RdnXo55/aQhZZaea4M5N8Y+7qCRRlj8VZknH0IBoEygI0zFL8r2pDp8gHCxssHA86R/m6RTx04+u8SghjaGGad+/TlHUbmNCwXK67noZWDarXs3O3X8eJs7d66fb0NGBw4a5DhQbiCDzhd6GWRgJ6+0R7n6BWRZkbe0u9Kid+dRwfMsh+qy4D3LOfMMv0O5oV5G/YYe8oEigwzjoOgBWGTA5/VT+WTFjrxy9ocZth3bd9jv7/29tyfdundXCvExSVYruJGPFS6SJ1+sDkJLtgnQCr+d7oZEAyLNMAmEKfMFBVqWyLMMaaedaLkdBsAdk/wgTXBAS9KT6WXY5Gc+gQZe6oFxfJ4y7yG/4OMmKDb9oxBwjpF+5PrrrlYeYpsFYXzQLH6SL9q5bPs8DWd9Jf9FsoIKX5IWIO3lup20ZP7koPaDuKJNhjNSjz72pD3/wsv2mc9+1gaof6DuMSDJ7wOBFRI8/4oLbvzIMzj5wZ+klyeQ9qQVRL4N2JVx3JN2yYH8wcGgmX4dmYBcTLa5XOl77LhiQ794y/PYCfU/1ty2bNtuDzz0iH3nu9+3OW++7V+k5+D657/wR/bJT3/GRo4aY7v27FV8braKATptRYVmKKrwMN159UmLgpgjRw85jSpmbyM8/7JzJi34Q/zA4XnEgKt4usXzW6QjezortYZ3SW/DL5zhO21blKtePW1o9HQFlAvv1FOP50DpVKAhfwU4/YV5P3D+FEAZHSvkiTKijwSSlnyWTfqX/YB8AhW3xu5lSNemfQOSF9U4Mn/VaTeVVtkvTb4nnveDcvgyRLyinSr5Z/g0ZR6lKYcTpkbu+d4Yb/lsYdSr1JcIQ9mx+gH06dPbjxLQ9tD/xOCDiQsm0ltIl27vOi0TJtjpn9AFCQOtlD8TTjEJU5kcTUAmMQmkn2EwSXPGKcdtCrIdzng8ccOEG31K8qECmW4ZcEs8AHZoLdOS/h7WHf21EdRcf80F0xIZhmVxVjlYxbjyiqtcQaGzhVEwEGWLQQznOCD8/PMv8AaOuKGwmM2T8rB7105XxnGn8FLBoGOlQFeuXCUl420/PN5Bgx6UJG+YFCZnVBhAoCyde945roDgR/ps+eFmoe3bd9qevXt8UMIqBB0Y503Y9kDh0piw0sJn/i+48Hzln8IEvwTp+BG/DWX//oM+gJk+/X4bOWqkD35cOUcBF7433phjZ5xxhp8JQTBR6uEDncuWrVtt3rz5NnfeXHWO14vGthqgdfF9hXs0MPvNb37jS3tcycoAIgsbkwp6DrDgE274RT6DpwDFh+CnO08ABQzhB08CccLQgdZ4uSU/kQBwobQlL6PDijMmFACdeCcpPdwwQblExZOgKL4LlZ6cA4j+Jw6wQzNv4MKQFmnS6OMX+Yi8eEegdHl3XhT5B48rr7KTDk/yTFzwYVKoKzjJUUi151m/jJuQ4XjKqwG/h0+8HiKAd/zK6RMed+jjSRlk+SAjQLlcCE9anmeFcZueZXxZ1tQZGqukO9yiPLHnwAw/7DlYI3zKBGWNfLFqRHlDJ36UBTiC7hiQpNxBN3GRYy6Z4OY8Pgj12muv+pZDVh+pc6TDrVDwOekjzsH6g8UqFfkTL5Uvp5t3z3y8M/iivYh8x2AIGrlVizRfefVlmzXzGSkhJ6y30qWxBv+RYoDCVhfyRl1lQgCF5ne/+627scrDhAksJg4Gd+rEAbUdxHdFULgbzxiGLCE9uIdb+JPH8AsgD9V+6Y87fEXBQrmJ7TkhGxje2V5HdNLE4nxU+DReT0QfA0sOQfbo2dPPr8EnLvdgBnqcBnHUGdJlq1BZ1qg3BXkOmRenUcbfCz/yUpYvwsAjzxNlWOQVo3+eN7cL4j/honhxTt5AS5R1ZRsC8pfpEAZ7hi+7Z/1xGoSX9qFCe6RIePLvOFiNUJhbb/2VDZcMnX/uZLVZoeyjBBCGQQnx4S28Ih+OX/Fo61yGwa+wJAUdaZI2IN/JH3Z4DWT+3F/42rRppzaxjfC1tP31h+0H//5jDZqH2Kc+82lPo6YFPDomGamszGBRbhwftCUPMfhnW4M9DZBugEsTg3A96dOIQ97CnzRpZ1qp7rTVgP+IZIfVNbb3HvHLJo5rAHLk2EnfZlXXsbMtX7naV0J+/Zvb7P4HH9agY59dcunl9oEPfdg+8tGP23kXXGj9Bw70NpuzHfCOSSl4QR6gjVUHz4eTAA2sPsmPPBS0K1rkQ4b+xcvgJGWk8ufKLP35QWHKTeKhmB5fMbDJP/Lnphl1BxsSDIBd7+DEnXR5x+BASJIoDF9xV80iSvirHiIb6DycJXMZcU//awQRXhQV+WpwK57VbkC1P+XFpC38i746ZDXDYOdZTgO3NOmefu+xF+0eUI7nfnLL8H/IJBAvIe3lMOVn2R0o2xOacquGPxwGvsQKRzU95Xjvh6PCi8JBgL0cH9mmXNglQxtOmxK3PvJphA7Of9p8gHYBeWYCKSfDaDNIA30yJu5b2D/8wz/40YZzzjnHw5IWt9gCxAcP8Yhfqc+V/oc0MQmZD6A6r2X5KNur38uQ7plWwvulkdCUezkOppoe/MuxcK/5xEeu9oPuBICRbMHgw2esGowZPdobcpZ8mZ3k7AJ7u7kN60U1Xldfc43vhyZd/Fk65oNp7KnjLn62L9EpMCAhDRJkf3MLNZQzZ86yoepUTj11nHfKNAb6p4KgiRDBisPWMGZpJ55xetFoh/LLh2mOH+ca3gV+ixAH0BmRooxwgBYFGvue3Xvsxedf9ENJfDuBWcyWUnJYSWEJGGGqrW2rQctaCcmbdvXVV/mAgtlIBALzqpQ0zoggmOo6lAeEg3hx+w2Ds/btO/hZEvDv3LnTBZZrhFGwrr/+Ohcw6I9VqGh88rwAAP/gfxYYYeEbgBvv0JKFSUEirMzAxepUCCxxMPinyYLHAI7DxSBEIW5lojMrVglkp/JAJwodh5UJ6d9y8ZngKAfsPA/W14sPoYDQ4dMJxlakWJJkOxLhUhkGMo/EY789ds+P/JP+zCc8xi87aUz6eTzPf/Al81R5r9hdKRQkHxInOHBL94wHv0kbuis4KukCBC2CN+DIcPKJ8IUfAE7o5x2e45+KFH7JB9zL9jINAH7QxpfcGXiwyunyIb/c+0yc4FkO4kgXeSI9cIVsoRRyfoPVCL5BxBmtmRokdOvW3RV+ZJetVXTUyBv7ahl8M/BnYFKjdByv8IfSEfmF1txyQl6JixsD2lREqJdnnjXJ68kbc173FdZ27doofAyy4E3iQrnnFh8UUa5a5Grj9evXu53lcxp9aCIs+JlM4WYz6MENXvCED/AAvCFLzi7naRqAsPi/H0Rc4eNJONnhfA72kGPvYFhhVBll+WZcyoQyyi1nmVfKtH37Oj8Px977+x940A6qbeWcCYPDXOb3FTLhgU+ZPyDTdr4VaSVknngCzoPCHvJKWGeYP8mP501AG014wH31z9OQBUN+wJ3pe7jCL00CYYib/MAeJuwJxEm5iXaHdqqFX6vJgO2GG66zQQP6yi+2M9BPQUestEU50CbBG8crEuAdYfxV+SVM0gf9adIt8wWOxENZAsgRi4Kt1Idw/qJtuw5q92faS6+8Zn/8J//btyYe00CkuQYlaMn8vL0Cf/HzMyFFWkkbdtIi3eRHhmlk5M61x+JaA0+9DGUofQYlrH7wfREOq8dVxfS/tbbvQD3U+MrIa3Pesp/9/Bd2192/t3cWLLZ+/QfZX/zlX9sff+lPbdz4U22ABlicfeKAupD76h5yrcSEM9OlTRXvMA38i8kaJVSBIj940maAjxV7zjYqpt5kRHPgkItM5LXIM0hlD+NoZIRTcXBDaiu++BEnko2mMfiCPB2XDuDbyArZjphSLtW3eV8nP8K7v2ciTdIRUKGLdJBj+BFuZT8AO3lLgD/oXZQ7OgVxUyarId0yDaCMK9PKNDz8e9E4eBj8sfv/psFxCDK9MlT7NRXmfwLgSVzVUHavTocH7UEZ/hCuBOKXcUV/SDnjFmUXEH0v5YNegzyyfZSjBq2l42zesjniKWTWW8LypP7mRAp9Zpyl5va6lnbXXXd7G/ahWz7kMoYMoBNS/7M8kQHc8AMf79iD3qhjTQFhMWkHiJPu1Sb9mgoH5BMI/ryXx/le7QaU8Zf9ExTrPXFrbrnx0mm+9UOguucjOG6k4iAsNJB5mBHf/GBUf8iefOJJGzf2FJt4+kQ7IIaDkMa1fbu29uabbyj8MTvvXFYvUCTi43gnVMlRbCjcjRs32TvvLPCvw3fs3EHpcKCQu5lVSY8xqjzqI1M+eHjW5DP9EC4dAYbCYVBy4MAhKSYzjWuAWQYT9e6XFZvVjz279/oWM85zcBOWF7DPHIgOCQ3nFthDyxW+DGpY2SGNKPCTvs+ebWq40/nHrF6kg+HcCbPLV199jSsS8AfDQGX2c7P9iji2d4GbrXDwCUWcikR87GVBwJ6Chz/2EO7oZKkg4MffO0kpJrwDlfjRoLkiqIYe5ZX4iSMNjS7mYHGdLnkmflspnL5XWThQqrYp/8x0s6d9565dyvMBX67fLzcqIPgxiBeGsouvgh/3mSYqHQMPr9CEl1vSFjPFzHxGpwBgh1bST3fPq0xWxMwrgOILxHvwMcPhhj1MDGiB4E+UVcykV8ogwycQBncg5Q//4Hs0bkkL7omDPBIm0q10HpQhbjROmSZ4Ejf5BOBBPuEvyihAw0U46sfGjRtdzjnHxMoWDR+0uDIixYF6mOkQBwNEmJBlbsrjHTysmEycONHLnQssaAdY0WBAGvJPPkIuCM/ViKEEOVp1cnT88CNwk2fCcpsegdi+hVJWI7nluyZ+4FcK5eBBA/yyC1ZFX33lFZ9oYIBBXIDVOz9bRHlJhti/y4TJ66+/bs9oAIXCPHjwIKcNJQYeQy+AokT+s/MSx50u8kz4oDV4kibLBZPvQNnd/eQGr7FnxwbumCioyAwrJlEXVAdVP6Oso06ST8qJOsNqEIOsej78qnIbL4Wwm9otzs29PW+udVU5Dx0yBGKdH/CHuClb5TLGDQMdZfeky/OKlqanA+6F8TItAJ6j5Gf7kXiJxzv4Qs4rkydApsMT43EKqPC6UAbdBC95Akk7Sm7SThlCG19Injlztn30ox+yzp3rhLCYiFE4wmaZKrBPskAfCihhaIuY8MIO/qxnZTp5pluGA0fQmeWtOk5d9XYMmat15f9fv/0dO1t93wdvuUV+4tFJlQ8DB27e0oO2lfovNKTg+EIOoy3MNMv2pOW9xuIMpcL4hBAXfah/dVlvpjRk/DYw9U279x7wAckRDUwWLl7mX11/7oWXbfqDD9srr71hbTSgmnLZVPvUZz5nn/zUZ6y7BsGE58rhevURTOCR55POmmhffFXQy4x8Rv7SL8qhUnf04rxOg+whfqHsUTcJR57EV/En8+/OBZ5gGW4RLuy4FnHxF4GFTUC44CESQUjap+MY6GfrW8F7aAHorxoG4EJDPjwvMoC3MdT1Io2UTcdBOD09riDKqGKq3QhPHwpk357yiD3xJZTtZWgKd5rI9XvB/QqviN00NJV+BXe4vR+NhCm/A9XvWd/KOKvtGee96YTyX3bPeADu+V62J2S8dI73NBV/dBrOsTEgUen7YIH+r3fvPr5yTf+IHKPPkQYrKXEkgknoZh4XOsEDjgceeNAn9q+77jq/2OXgIb7Z1aZYjYmLaNAtiUN7Ch3IQtoJA9/KgFtTJuNmXoBqN8IlgLdcJpFehRdA+mU8nklP2R3IdDJ+2t3IT6EbhQea3fubb3loBhsw+tZbb7UpUy6Vsj/eO9D0Q9mHyZzP4KzE5z73OW8E68VQmKq+Q+hP2vTpv7fJZ03yL7N36dzJzyccEF5fWaDDEgGPPPqYlIcau+baq6QUxbaW1rVtVWBSZo+iINX7Ifq33nrD/uiLX1CBszc87jzncGy7tnW2bNlKe+Thh0XHp/0wNsoHs46t28TevwPCwUcTf/nL39rf/d3XfVBAY+I3IaijaNWqRgOqg1IAjtrd9/zet4Jcc821LhgoBjwfeughX9345Cc/6Vf/kgaNBYMMFIIFCxf5t0n+9uvfcIFEeSQcX3bv2bu3TZ061WebXTFVY8mAgc6DcDzpPGnAwUmhlgWFxgm+MHhCKcMODwnn7ij64nk0XrmVKBp+hBl/8FOm5U6CJ2Ggn4EDS/tUFvLk5aTKxQfHODvCCJ8ZaHBH5Q+lmcEmNHCY1OClyoeKmnlAcaZi5fYfeAidqWSSD97hA0/wEy8U9jh7BBAXf9wj/SYaQO9Ugl/eLwpX4ks+gZNOjHC4A56u3Omc5OlxAMJiMq0yPtLAL8sBhTBMuGMIR3gaKWoEnR3+uPGEHvhO+QPwFBzQCkAX6RIWgJcAPCEuaeNH2fCRTmZf2Grliq34SyfHygnKbtAY9JB35BC6nA9yZysi6ZMe/GWQgRxz+PbFF1+y22+/w89C3XDjjTZ6zGiv5+SP8icd4rVVvcIteaWXRnnxQ9o+cRFlwAFY8oICykpGS9GwedMmlxVk8cknn7Lnnn9B6Y21G2+8yb+MLcxOO4Ov9mrgiUs+qL933H2XzXz2WZs8ebJdccWVNnDgIM8bvGCiwMtA4YnvPD0ZAxTs1Gf2+kI3vAo+NZYxz1Ppmf4uD67JSD48LlmXHOhJvnmmLMAP7ISlv8vVLNIEF3UHA10M+EmJ9xZCwm2GG9evse99+1u2ZNF8+7M/+WM77dSx1rY1coHcgaci7+BryIvcXCaV16SlUT6hQ+XveaN+6OnlBFKnIvINXl+R0TsDrhaOM9o78CE7POFpyq3jLCDTBaCDtAPgZUU+c1BCWFf8hMJvWZIjftzYJEz2yCOP2S9+8Uv79a/+y7p04hpqyRPpFnwl5Yij9oq2V+kcUftG+VCHGExE/kNOsCeNaRLwpzzJY3WeXGmXPHEuo1uPPnbb7XfZT352q/38Fz+zCadPiNu5TqqtbwlvYpuTsCsuAz0hIbMMWoQ2eQlAN/WcNIiT6ZbTd6DtoFzkTLnBIy9SpUHXzWCpldoHvjGya/dee3b2cxrIz7Ft23f4yscp4yfY6RMn2dnnnOt1H8OgBlwcXj8s3Kx602/TDjGwi+/kxK4K6h9b12hjUqahMfkZdrIZZeE8x1CKKpe4+bEY7BV1B9niOzN+iyf5osIIfPsXP9EGOC8kGydU9spuuHlaxCneCaM3SIsVEfnLDXtus/Rzc9gVCH+FCnp4EUSboXqkdKGLti++g4NzJRxQtmf+gSzX9A++xEQUW7eyXQdID3/iwDMMkLiqATzpx7NsAHHI/7tdYdMAkkR/No05oDr9jJtppD+QfgnV/kCGySd1qymoDgdU44fy0KMau/OebtmfVkPylmxFWxNlotjun+/01fRhDCbwot+J/lttnnDPnTfP3nzrLT9LvHz5ctf/0FOpz1y/T3+K/kb9wY3yZcBB+Xbu0klPpcFRArX3yADh+Cbehz70IZcLwqf8IC/Q5P1L4VYGaE5IO+HBUY5XLlPsiSvyH+6Z/9At3dnfcSd8+qdb+gPl9+ryTz8AG3WoslofcWo+8/EbpjHogJHcisNB10mTzoxZV0WgEGAYYWD4E0886YcxOdzO7B6YWcol44sWLXSkHF4/rsac75LQ8OMHs0l8w4aN9tabb9nZZ58jvHysCgVUhKiB961bauQPHjxsL730ko0cOVJmhOOkc4AWDAfiXn75VQ18+tkYKUtkicxSaDFwQXE/LiFZ4dupzjv3fOGQgKpDRXmj9SIssyY7du62efPn20UXXeR5SiFgtMsqCN90GDx4sOJXmBsK4GF7ZuZM/8YAX2MmffaET59+nwvbJVMuEa0cbOKSANGvjoECgn5f1lNjTIWKQorCJd1qAaHB9L21xTv+CCuGGR3ywaAC3AQhHMoNChd+DErgRQhHCBRAPjER97iXod/IorT4JglbIcCFQknHRCX0SkNnqTA09CiVbB9gNQx/yohGljThO6tMGCoh7nRk4NuzZ49/zBITN4fFgAUcyFoKMu6uRBSVCV6lSX7opeSWTiHk6Q7gl+9pwMGzjL/M5wyXvAIIm+HSQC/umKSdTtf9ZccNfLwTN98x2Gms8MswGY4ngD2flCm0wCdkiwE04UKhi4Y2t3NhkIPAE5crwM8CmfgdyhZhiI89Z+4GDBjo56v4nsmrr76mMt1n/fvHAT5fwvbv7SiP+kFP5jsHOdCKPzICHdQFvmbNJIafhZIc0R4cPlRvffxr78waHvQzWMgfq43z33nHumnAxUdQwckX6dmeyWqJ5030D1f7wFXbr7zyit/OxbYttqLBlzzfVBmYiQ/6y7KJfEd9x79sgPJ78LAx4EIe4zpV8q5ykKGTU2y9w5No2IGUEWZn6dCwc9U4Ey58ZR9lmX3/B+rVholG/dMfN+y1sbPOmmQHVAazZ8+yHdu2ej67dOlc8L0ihzyTfqBsLwPhPE8FP+CBAuuPNEPGqePIBYGCD4GPcsv4uDmeKgCf51UBnEcFj8thPY0GuUk80UYFD1Emo3winHCJNs7xLVu23D50ywflQkddKHIymQaGeGAER7hhD1lAt/WZTU+l6TyU3cBF3XGchTvtLN/e4CwJ/ch3v/t9O+300+y6G26Qu+RZA96alsE3lG76DVGpdxQx5VFEIIM5qAQ3tAHUReD96Gooa+UDO1uOULhztYSvrtcfOmKvz3nTZmgQ9/CjT9iadRv9RrBbPvwx+/Rnv2DXXHuD6D1DONTuavDPs16yx1fQKXau8s2+pZnaed+ypfRYbaIOA8inqPA8Nmy1kiEvlLvHlV+6c5GCy4O3O7FCEqsTpKmwbJFWGog/Rrnzdx9x6KlS1Av/I/8qZb0KL3zFDi28E0npuQwTTk85h53BDO2UftBGHP5YQYHeAOQoeO1tmhAhX7RjvgVPdtx5JmS+sxx50jZ6vj08tAeQDm0YT9eN4KP8E1+FjsBbhsRXtpffG0HpFb8yDcr+fwtJ03vwFlB2z3Dl8I3SE5TDA/n+P3HHXjbwTK6N/BLSHmEqdKQ7/MUN/2xrAsBTwRv9ZdRPtmzRP3bq1Nn1w69//Rv2k5/81ObOnee7Clgx6dq1mw0ZPMQvdKH579iRq93pqzv4JBlxaW/RpwcNGqR+sIUfP6A/RxfasWOH08guG2gjXZ7UmWxPE3Avl0+aMmSYtGMSCJvxgQwHVOxRR8p4y+HfLz7Ae6ZHmLLBnVVjrx+Ff4aruWbqedNkdcWRxv666653ZFQYRVfjGNtNUJwefPBB7+w5+A0DmUFhvznKDWdJnp01yyadMdHaqRONK15JPGbZKUwYzACAwc15Gg36NgfRTNhWLeOcBaNKZuzBxXkMroeFavZao4TRkHFVL7evXHrpFAlBZ8fDYIQGHn/oRTHmw4d8QX3suLFKh0xHA8PWEZ8RlrC8u2a1rd+40S6/fKoUBA5MRufHSgm3AyEcbB8jD/AEiIJoLhoetyuuuMq/XA2+GTNm+D73Cy+8SIpVWx9hQ8tx9Vw5OEEBibMlKLuhNLJKgeKSnTcFhYFkBj/clMUVhwzwKEhWn1AO/dYSyQE8i7KKhp7KQboMRrzjdUGIMx/REahSSlFDWWPQUx4I8GRJkYsE9u7d427Q68LinUyc8wA/NLeubenhcacDo4FlQMszO1b4RvmjzFIZMdANncSDtjyUDS2EhzflClQGaCQMdIQwCxl8UF7wAze8xgBlOziRSaLJtehco+KFEhkVwyuN6AFyhoP8ZJ5STghbXXahyAU93mkrbfySx9BO+FCKY1CSaWYY/ImHOwZ70gPeeDIIiQ9jxoADuY7VJ/KUh+iwQ2vU5RisggM+ZJ6RCwaG+FM+lC+XNlxxxVTbuGGDPfXU07Zu3Tq/opdbojxvKjdkMmnOpIRVg1UGPOKJwjCYhSaUQxRsZBi6oYP2hFuUci86aXOpxCnjx9uK5cvtueefs86dOjp+6iEDZwyK6OEjh/wjVBzMv/CCC2zFiuX25BNP+PdQuKGKtgO+QR+4aV+SzxDKkzw4j6EaNnnRxTu0Ewc3dy7+A85XGY9DvuVX4YMLk7/HrLzclJZPQuiJYoQph4UP5J3ZZ+oR5UibjD9bkLjzngEbEz2PP/GkvfHm297RsSKZdRuI+sQZnEJWXXGKdDCuOBbKG4a4zWmHVT74F1T5M3lH2xnx3dPtEZ/6FG0C75Qx+DyOwuQAGD47/4WvbDwdPQM3/oSmfOKdJJAZ8kE7Rjpsk1q8ZKktX77SPvLhDykI7qzsKk3FBh+yCS3UCewN5S+/3IZEnuAxZ5VEIQk7kLXIp3PAcVBHGHj6WTk9nZaTorFGymSLWqtt016Dxefd/NVff8UGDR7sdLMSyRN8pA39eS4m8s5/lGOVm14YqDbwQZE8PHxwiPDQAq4Gw0SewqEoQyvX8i5avNQPqv/2d7fbM7OeV15b2p/++V/Yn3zpT/2w+sjRY8RH+tXmLm+xennMD9vS1tNWk44PnlW+zhPZfXAv3kXYeh/8MIkIHU6h8OFPeZIXjA8ChQMkKmnPq9vJi6wuo1FwkSa8pvyVbfQHVkxC3jIYdSd4kLLu6fL0UAXwrvik4wMROYnUBhrSeFsKPXJntaQhrN6jvEKesVNuyDRtG6l53ghLnMIEPRVKUvZwyzDpHm1w5YIIALkt+yWuxItbGcpple0JReyQIyXtXMpn8f8PAfQmHZhyHoB0r067HL46TD4D0p7+YSKJsJfjxnu0J7gl/jKvEpJXhIGnCZkHr9fIWiP8SqH0jvyzasgkGjJf16GTAjS3O++8yx56aIZPmv/Lv/6LfeYzn7GPfuwjfnHT1KmX23XSXT/4wQ/adddeazfeeKPddNPNdsMNN9jNN99s27Zt9wuYvvnNb9r/+qPP29XXXOWf1bj88svt4x//uJ9hpl6U5QC54AnduPEEktbMa0LZHzy8Z1jsuGFPvNgTMlwA5d+YrwngSbz5DpTf0y0hw6dBD+WZNGBqbr5uyjQOr/N1Z1YFevXq7YSyhSNmTZv5gICPC3IrF0yngkZGo+BpeF99+RW/rWnc2DHyQ2li5pUZ8NjmQQfAXexPPf20XSrmd+7CiFEVkgZarQVpYVBGOSjPHvmzzjrTZ1rpOKITVwOhTHAYl2vVLr/8UnUUqtASLuiJDrKiJHE+ZsqUizWAYgsJNyZwmIzvl0ATMz/HbIkGLjQK48ad4vFR8FmJ4cORK5avsBuuv178iIYp88Fg4/kXXrI1a9bbRRdfKvpq7Z35C6QQPWXXX3ejjRg50m87QZmobaWOTEKMIgUOhI0iY9YFOYJ3VA74lQUWyhwNJgMKSiD4jXLHE6GEJlYfhEV4UECkcAp3ixbqKGtaqhK1sQ4apTNzxsoTHUgqJMePMuhRB60n5zxQRik7cPNtF2bCoIVzJMyOUU7MjFM+CCiKEde3QhfKT4x4I2/wkqIiHDigGXfckCuUUvhHPpWcf/l4n+SLAZRy75Wfji22foEzZIi8HlN5wY+sJMGbZj5zDn9zUEmnAY+QGeKQboQnXjRG8M8HefLzQZ+8OGNEfOSN8zpALrWSF8KSF48jflIPkIf0hwfIUObXy0l+Xp6imQEgdOIJ73zGWb/ECR4M8aAb98QN7ZFGDEhwh7cYcGf8pBEFKlbIojPFHfqgl7wzqM10Ey9PDAoOTwA6+DAp5xn4tghL1B2kDDMTRBsBL9nOcEjlQ15ZNYPWoDeUDp4MoJnspNCRwpNKL/nF6gBhiOO3SykMH0C96KIL/eOpL7/0oq1du0b842xWWw2CJdP1B4TzqK+0HESZatPazpTSzg1e99x9t+3ZtVt0dvQJjzop/MelSCGbXMaB7DKAcz7jrvJ2esUrntR/l2fxjfYglUXqKvxARioAvyhHtTvM2FPO4klFGSXLZBye0I6ETDq/5Uoaqbz5oW7F5wyC41LkDnXtFV4ypriEGzZilJ197gW2/+BRm/Ho47ZK7VTnzl39woE2vgWHiRCp6kc1wBTDhcnzShvpB8GLNpIJAdJHH2dWn/ShETdkkjroK8velqdP2Nx4+WKHZhRLySmpkWE9iU8j5oqhfvDEFT4lE/wLfhAcGQjFUnGKfHpdgB+UB7zRO2XCF8PnzHnTP2h7ww3X29HDB+SvOk54xfWwilMDbtmhED/KNtqTkHnCeXlbDEpImnpBWYocpYcsUHea+0f/2AbFqohC+UCE8yNt23eyoyeguYX913/d6gfbb7nlFuGIOotSHYN26jj1raUdpf6KKM5VQQ+TIuKE3MIw6IIfEJSDhViZjj4gwkEHyoL4dlL9gJSlzVs22jMzn7ZHH3vEZjz8iC1ctNz27DtkdR272e133mu9+/b1AVmN+kDafFfshS7rvErF6UVu4FdLZJ5k9A9/7xcVgTMmiEQz9TE+IDlBqIppKEfZQUveHT3vjlBu4QBif3DelBikCb8J1kI42HpH/QCQAxDwTEM5RroAUhZtKkGRO/xIK+WKOE6T5MhlUfiQKQaYR8VbVpv4+OMRPfneyknFIRzySBtK3ynswXf9fMKiAHAjo0DyNA0yR9lhaIOOSZ5iErVyuD3B5VLv4MOeecVUg7tFNt8TLnHygNaGgIWbe6s8o6wCyvEToLHs3lSYpqAcJvmQecv8kXa4FQEdAj8m+BnljI7C6gQTN5QFPKUNjXCEj3Qoz+wj8QM/4O2J4/OMN4rHe4U2wmfZqW0UPvpSVje59RV0R6U3/fCHP3bd4PY7b7Phw4eInujna2tF1wkmZ1l13K94J32LMLonabRRO8JnIpjkmzz5LBs2bLBkLCZOkt58lnnlVBZ28pHlgp1nhqmGcpwMVzb4kxYmId0zLjwp4wk+Bu5qqMZHnISMDyR+8lEtYzUfu+XqaTCXfenDhw/32RYQorjzRInhyVeV2ZbF9zjo+NhuQCeHH8r76ndX2aWXXmIdO3TwTp8rCrlaNm+HoRKuXsMX4g/4wXOAfcleKVXw0UGYb8/gewlTplzi26lyFgFB8JkgNajLly9zRfXMM89QQxKzOhX+kLnmtn37Nr8KeMKE8RIKtkOw9YVD2JxroIBYSThhjz/1hJ0hZaZL126On4aK20DmvD7HGcjAiHMqrLyQDwR07779NmPGIzbxjDNt+LARSmuHH17iw3AM7KAFRkMLiptnjDc9wZlKKoaGPvwiUBYqDRdPV+r0pMOF3x5G74RDkUDxpMGl4SQsM3koHHVSyFgqpALnx6tyCxnKMTyCFpRFBh7wED+A1QqIZlUHnACDOZQbyosMcn6H/b98cZ68wltwUl7euXv+Q+iy4YMv5NPzKMWPMuCCAwZNuLOtC2CWmw6S7X3IHxC8Y8BGg1Tk1XkZe72TTtIjzwyMJQmeludTefa8yxAeOokTvFU49xMvi7IjDHEw+R55I18BOSAJE2HgGx0x6RCXOLhjoAUgfOAkX9lZNghwA43lPBEny4f3pCPyFINUDBkIOmJAkWmnwZ/wxIsyD3vEIx+E+3+s/Qf4ptdxGPaexe5iG3onAPZewAoSBHtvYpFENYuyXGQ7sVzjxImv45vL3JQncez42je2LEtWoSRKkUVTLBI7CTYALGAvADtB9I7t2F1gM7+Zd/7f2Y+7lJUn89+zp82ZmTOnzTnnfd8vokUiPW3tS3oveP7zcxy8/T/+x3HLLbfmzYUfVq0v852cG4D9YSAFhWxD9afbphMMs+/5ohs/043DCNMZ+ehBuRrTD+RvqHgB//bbb8tPB7sN8dUuP5RqU+I9FwcXZFD+0mc8I8bko8cHYtL3kQsb1bPOPitvjXJDGNA6o19jnuGnLUtH1Tate1B6i3KLvkpXmZQy5kYkaVb7gGpPSGXYVDTq13kRZvxlQkAb4LkpWfqHfm4z3reGbl2MF6d1D37ow8czL3v2+PY3v50f/Lg3Fmy/3YKeOVJZ0PK6fek5hVzqmQcBHmWJ/KhRyQg72kIbdN/IW9pwwvzSE1nJr46ljNYTfl0P80KXyX6c/b3mA9DpmWcMRZnsg+FA3gh3/4h8RvsXv/iVceddd49XvfIVIav5v4wTf3hx+AB0iVV6oOfV3AGCe5W1gQs82kj5IwLH7a7Nnnd9vD/BWGW4+qHBLdEWvrh1zee+MP74j98xfv5NbxpPiTXS4Zv5xA9idl2jWKQVfzKRscZHbZ70Q/N2txHeZLBJUL8yegJ30IWvPN4R6+51413v+OPg/bbxzne/PdapLeMJT3rCeNazLx+33nZ36Gh3yLhzvOHHf3Js9UGF7r/q2/NVyGWjKlj1zuxsg0pZ5gvy6hfhGPEhYtZHPWgRZB3D9UZEToYjWxhujYXqS8LmAQcU0pI3GQJZ/831LokqjMMK4FeZ4r2BsMQzhu8SSBIhb8uYDkLMP3lLuOg7Kp666Y0xHtUW5YxZ7Yeg9stNFDIbchwf5jZtm2ruhzM0Lf4cPh7k8AvQ908ETQdG6y0VoNRE90Q8jgcbNBc3Q8f5x7bRCiqt3Iw/h9tvvXF0Vgdx2gZG9ZsMdbUW6DLcDKLlSr6GDhd+9sSk56M+PoPNBnUAzPb9rd9+y3jSk544fu7nfjrm1oPRnnVz790xYWvSjp2+eOfQa0vOI+iyB9jLfnLDDyw+7vGPiT5ZdkbNc7WObLTTIk+7GTq+ng7mvHYzNP05v3k3f1DljpUFdPmWueNgptn4YI4fk85FvMtv/gs/9ao3e2a7HlEqQ7IfA6FAje9Hy9ym2EyI1zPlvng1xj133x2LxBfys5x+OMYv67q9MNZsOnzdRwOZ+LyD4es+D3/4I3KxQt+Ea2CjaUJ2reVG5uUvf0VOWvj5BGGfSrhidgPiefdHPtJvitRXibyj0RVV5qtfrfdb/Er1gYP7k1dOJgHeX7G5sGn53Bc+N17zYz8WZaPjx59HrZykfPCDH8wvZ7me08l6kgrqeVNDhte85sdy9/6ud7079HUov1hGLz5xauCQpyaeNjRWGxJ6rg7QHQPtMmjt9nOTFukWakaTzY2TNmUYGN7NyPRYzNxs5JdglnaWxgjzbkEPEAufmwC88yQs2rg2YRYKm5sysMnb19PeI4AHRzkGWOmgDF6Lhnxqz69YLZ1TR+XDL6O8JneuAX31kaS+3iNQzkakvqZWRn/zxhcfOslTq/Dpqm7XyuBovqhXuHRBBtCyw1FPULqfBkS0EV1mfSOujPI9GaKnH7VhwTWNdiXrytgSbhCvPlGy1JfJKr/6Q21Iyd/pygDpQHlpXd+WoWk2oDXTaFm6nToMxPVJ6EuRTMuPUwTo3+h7odw7IL6y5+t4+c7HuedG3ubokweiHXdl2OFD8+566Q/qwMmiZ+NQXzckPKoRSFE++gZZc4z4HZXzxuWXPzt9v2105ZVXjrvDKM3HIENsfI0Hnyh2qOGWjYGo3/3u7/7u+ErMBR5z8o6aRcLi4TdWbMhLzzbiNV73x9iFY5NgXIR2M51P/tyEBD4XAqaOGDH8Gsu1WGZ6zBV0VrqtvgbEpecJftJb+uCSB8Th5AvSIaMxXDdr5lVfOtyVj9G94AUvGA+LDYoPE1zxkY/GBuzsceGDLsw2oGdjpV/IV2c6Vy/5DH5zrLycEyIvbz5D9z0PeBeC2OSM/8MZE2SrMtV/qt8Axn1oIuWXRr9AXTjGH5bq6c8GFcBN/cQ/N0WJG3HzEh5d9r77Duf7QzbHr3zFy6K8G9S6fSRP0SLbqr+T3cYOHTR67JcMIT8rmDSBpw1TiGy7mPvoJvDrZe+t2T927tqR/WV3yLA5Nkn/9t/9Wr4U/jd/+W+Gjut246Tl0S1yu1W1fqDrz2EYa9JG/uSYA7UTWejKiXDOQaGD/fv2ZN1O2eXToPeNG2/8fvTlL4w/+ZM/Hr/3e28Zf/Lu94/bbv1erIMPHi95+fPHT/70T4zHPu4x48KLLhof+egnxq233jmefumzxstf8Yqa07JPq6f2Mq+XPHRUhwfdvqFH8Wjj/uSvAzCqqfKL7qQvcxCgX3XptOobK2jes4v/km3KEPwyEmnaMu2RCMsD7TcoX+vmsTDjdRhvozn9cMD/2rXTyKvNWm706SV1Q6xINwLJ1octJfOJAf/sd+H3nN0HILU2HltevF22w5J2IrB5T/wl3nAMnS4f9UmdTzDTnsPHg85vurOb0+fwzG/OK7/mgsattPJn6Pyel1ovaFcfWJVrduI5Z2ykV8aM29BlIied/MQJZ73X99tWYQNoP1+ntM48+cmXpO3r0F3bOogwj2hbtklSDTrGBVreK9m7Z2/+cPh5558b6+mz9MqUr+oy8V9gPT5Dp3f9Zuhy62WbF0dH63rqdPqOlMX9MC9+9+11t0533QfCPffl2Av9cZt/4Wdf82ZM3ZZQGmPWs3OQPUrxpS9/aXw2DJDXvu61sXE5NydNhqgyN9544/jSl76Up5gveMHzx2mn+9KU9yAO5iM+viqgcSyoX/3aV/NrQTY2XSmLnkGNlwmT0ayxnva0p+XJrIlCupN7k71HLeDaEPhCgeesyaGaOnhXmIwMpic84QnjwQ++OHmotA7thN4z+BaO973//eORj37kePzjvSwfckSaa2obJJ8ntYF60IMuyNNYn+u0GcDnox/9eBhI54ecTw9D4Ip86fI1r6nfOKFUnZUs27Y7KatJ3kLTjaT+6pFGtxrEf4tKEoTJ4xStHifz8rLHMhgBHhk6MvbEgoiGUzwDhhIY9+roUSttKV/b2FzUJ0Rjtx4cLdDVAco4NLH1RFn8q5P0OyVpjEc7Mkzl9Q0Zmjlp58RYhi8a6PYEAtQHP770ch718oKfK8/YPKXhAKdu59RBmL7h1+S/6uxOeU0E5OHwJZMwmuUXbpUvv/Xf+B3nAJyNTy1Hnr4E4DaNLl9lKjyDeNKJ+jfdLiO9aaBJB+sydBi/BrgckN48Z5wuP6c1NG9+18XY5Hf7qUvhFv12+hLQ3q7PL7jg/HHppc/IdnrPe96b74gxkP2WBhm0C2BMMywYlvpi6apkoRt0tVU9NtdtX/rW3ORkAEhT3lh05e2LYE6brr766vwssmpbALzbpD5+d8WY8AK89zC+/e1vjffHWPeOmfexzj7n7OBdN3oWEf3VRiS0vqGT3pD0n/HVLg2BDZ3R1Zq+A50eWn/dLsIzdH6e0oaDl8ZfOGHzHx155IwMNmFuoxhOrWfG9/kXPGi84IUvyk+t+52M2267PcfsqaedHnVUn+rL5gd6pGt88kMlUSFzSsqbFeSX/PFfjm9il+TiEV7UAUebZRnpEm1KlIUbdeK63u3nWF/qkL+DlMnLGIg/xCtt9filPHo2B3/yyqvytPLHXvOqcX9sSvp3Suii8KKvT3yzvkv7tkydHv9HGYZozU+Yu73LDcnRoBO6pyvrUM6XUZZubYI9Jvvlr103fu3Xf2P84l/6xVy33GxRkk2APkl27WnN0cf0e9zztjDmsKh1bsZtBsni88YeU9y3d3esl7ePb37z6+PDH37/ePefvH38yZ++Y3z4Qx+Oefm28fSnXzJe8Yrnjr/xN/5KrM2vGI953CPG4di4HIy191Bsej74oY+Ne/ccGH/5L//SePwTn5S34WSik/ygzAPmMpvSqBs9LW2w4aIO2T7WiewfWiNbdcGJ/6NczyXC8M3h0jo/2yD+KdvxjfQA+rHOlY8G2WrctwOND/Bp+KGxt0Djd5tygsaU8mTMcGcHJN0I9/xXt3oyo17RVuyDEC7nNGtgbZqqrieClqP7nDkT76zvorcZxJP3lNdpx4VOr4puwDFlM1TQupPeMjWckMcEM07SPkGZzsPvRDjgR+WBbKe1/iTe/azTCvgV7vTG50qWzE4oXRxbdi7XyNYSdoB+od3Ydz7k8773vTfm3vPyc/T9SDow7h1aNH1evoMdbc+2NIe98x3vyE3J8573nOhdVb9u86YD1uPdfuBE6aDzZpz/FIBPDvUULrqrNmxfunDjz7I3TvsNLeNGfjh8eq7u9M0//9OverPFzURLkSZVxivwdaSPfvSKcdlll+WtgQmageGl9sNHDo3Pff5z+cUpL+l44XTPnt2xGWEQ21VSdA1+L3/7sbNXvupV+SWd4B6dqhZIA/veMGqcZH73u9/Ld1de+9rXprHmpT08nSaLexSDrDZCfg3TpiYn86U9KAbdW265JQ0WL6nbuPglXZ0YPx3LIxAWbldoP/7Gn8hyadgHHfl+dPH73/tePtPuBF9dXMmj4Xc9PC7x0pe9LBX6zne+K09x3dzIt+jotDqghawaq+TrwdQDKl00VMe7YTSeuBNkfg8EgBSc5EUvoWt8lvbOd3E8imfj6MbG16885sLwPHxYu3qMy6bMbxyUYa98LdylI4sCGXxwQLn8ypNT6QCyqGMOsOU9AvUzvUuXT+bqqCUnowddwOiDFzWNcrXA2WDocwZ+Gab1Q5hooNd6qUmhTkrQ60UftE5aj8Jo88XVp9pi6fhLudTzom+QfEJuZbmWV9n1cNW1ToI32ix8DjRfwBdXlhNP2SLc+QDNdgzSptHyKduQsi6uoevV0OUb0Cnd1I1LbUg4KWScJ6TCpet6HKu+oqVt1N+m/KKLLsox8JnPfDo35f1BBwY0p7xy3Q5odz9RF1/Kqb4RMqZBq/3Ug47qB6TMOfDRUOaxj3lszklPfMITx90xd3z7W9/KH1r1+J9Tq9PCGLdoAPPNM5/lE+UXjU+HjDYnd955x3KTuGPZjNSmmW7ISB7t6iAk9R7y0FOd4Hf/SG2F4aIeK5132zat1n3puOKdz8HvNoXZ+Q35CVb5kaavpD5DPhtnbXXokLDbu63jsmc/Zzz1qU8fH/nIFVHPD4Zu7h0PuvDCaIdd9TGO0OPhqO/2mNNsxtBlgHMqSe9O8Fs2clRfSFHSaKxLhZIx2yqrrt+oY4XlkU196abrXuO9yrW+PXtdh1OL3sLRd9P32Kg1wmYYDY84feGLXxrXf//68dofe02gmq+WxxQVDFjE2KhDz214qE/VCVbIf5I5uOaoqGHIsi1cjLsIZ1W1UbR7SBM0jmT/dgtI734F/V//6q/nmvD3/v7fHzusFahGmXqE1K12zVEc/XlPAmdhTxX4euHmUOrh2Eyox6H79o9rPvup8bu/+5vj99/6O/mu57e/fW3Q2TOe/OTHjb/4F39q/ORPvHY8/RlPiv7/6BiH+mfM5/fHun3kvnFKyHfPvb7SdmX0/QeNn3jjz4yzzjon168+rFFP7dzxbp/KU9cK24zlV70i2exDRYmSNShdw6PX7KNLHK3WddOO/zbwOi3j/CVszAeFpNxrOz/LL7RBl6/0yjsedDk4JbZ6xViPeuU4Cj8PAyKr+0pxKAgOWWFkci0O24Ks5sC+UXST+KOADF1v8wqnnDmw+slq7ji2XhXvOoM5bwMWnLXUhMZfz+t0Mq3TX4fGXYc5rWm0v54382iYcY+XP0PTaLrdVuITq4382efgKlNpq/wI1f/LXFV51Y8rXh91sJm3kcj1MtrLwZanBXzt8f0feF8+veOpHeuOR4TNzWwY9LWvx+D7EWV2NlvzI1dckemvfvWrAu/4+uGOGUMLSG+Q3rjtGk5UZob1cjMvOhMsd6wMHdeH2u/02W84Ef+ks/gtx+Y3/cyr3mzStkh7DMLGxAaAkfGud70rf6jMs3MMJAYsg4SBwqhlkDAM8GcAn3POWWkAx0jNRwVMKGj7ipXTzcsvvzwbtho7DI1Y3Bkc8BiYV111dZ42+VSaRUgjqixcYUpyMupRMu9ukNOCFVUJOjV5eonvS1/+Sv5ipk8XOwnyA4+MG3lOwEzcvi1tgX5hbDzwDrXGhFObGqewDBzy5u1CyOBU0Uvj11zzufwRuJe97BXjwx/+SG6A0OhOz1jzeEh/lpURQ9EmQUa3NHE6owdyS6sOUA0prs75CcZIQrMnkDqhrU5gEXSbRQ/i2sYNg42UOtk8+uRoNEjmC2NhsZcGv76iUvSbL3Ay5Dn9PKnNfAOsFpqW1+TsEQQ0GXc92Vq84agvunDFAVrkN8Gru8IGNeMDHkMRjsdwGCDZviFv6wc9SplllQfoODt1D+RYdIVbhtZv4xStigNxOPpTQoTbeMILXoe7PbMukZZtE+GmO/MtUsWbnzwCnzPJzTQapDWdThfmZlqg6yFO/4B+WqYGPHIxDteQYSjhTA89Kbchhx+aToaL1NEc66fG5pce/C6Ix6Kc0vsleHx9DUvZ5j3rgKwtb7Z/gPT80k60ddVZO0RG1tvveNQ3/DWLucJmGW98nFKZC7z3ctVVV45vfevb4/aYH2yQ9CuP2+hTj3rMo8cLX/iCcf4F5+fnhj/1qatTP6eedto47fTThh8N1Z7k1ufVOT/ywFAijH+L3MpVe8kKmelMePmrR0CMuWrXdZDWbQHQa4cPl7qLf/RBLwC+scCYJKObARsSBrKX3Z3Cqc9rXv3acd75F0QdPzPeGXO4d95OP/PM/JqaBfZgzGn0t33bjmAR/SmNcQZgbbgZXkk7dC3sTx3xzbou46Nk1Me6n3Hq4z+xaMf4q2oFzWzf6s/qUpvcfoSFrkoH4tUPV3wYBYxpxr7fh/rSF788fvwNr4+lxmOjTrADt9Cz7RyW0LH+iJf+nHQjnV+6VqA2oHkrEpsRX4H0sRD8lQ9xg2zIFOLU16YYsb5Md+743Oe/PN7ye38wfumv/2fjGZdeqgpVn+DBt3bYdNl8RKuHLCGrW53YBIk/cP+hccftN49777ljfPlLnx/vfc+7x3/4o98f733ve8K42Tue89xLx+te+7Lxile+cPzMz/zEeN7zLgu+p8R42Bzt7OVbGy1z7cGx/+DePKDya+3f+e4Pxoc+/MnxpEueHnJdPnaecmrWR5XVyTuT6iuudqmPDIVLvbThXnN0/dhgbVKKhv5fbdV9GNBTlg+wTs1jHVS7VjofJD6WmV7O+Gf058HUgtcAv8sWrMIbvH8ov+pnw0tu9cgxCD9wyd3xhULSal4pU8occ3D8R7Y8cJSQa+mxoEw7YA6lJ2symA+bWj+NO5cD5JrzZh+UvJG2+D8KZpym0ToDM92Gua3WQfpcfh06b718p/P0yxPRB82/XYNw6U4bzTyOxQGzHBtoCSJzgnC1eeItvn5hTuHQMq7Zsxc/+KLx/e9/L9cTB+oOg32mvfEAm7kO547k/Ko9rWd+ZuLlL39ZjOfTc6wAZdp1/Vb1+mE4UV7JX67laJozzHjrDn71vVTDRvrcXxtvho7LOx50euOxAx384NU8N7/x9S+KTUmd2Bk4BpAbDwPnKU958nj0ox+VBr1dXT22VV8ksuDXBqYezzr7rDOCYbKJDc7OaBiLWnWam2++ORrg5dlYNiuMXQIwaPH0fLR3SXzqF14bgPlrmYuxqjJkszvV+N4VMQmbRkwOng21cFmYPXPOULJ7dUti0SGnBYqzOXEN/rjHP248NIwa+jEBOw2xM/Z89kUXXRgG10PyWWEVI7uXHb0/4jTSD7n94X/4o/GEJz4hf4EafbtgC5KNkE0e46QWxJjguSUsX/8n++EwKPAG6gfImBuYwO96q193Uh8hAHbkNcFVY2sfONrDuz67Y2MlnDxjUAijhS/uJlY8pGkvfMmoGT1SQzG5yAZtg6r5dD+x8doejv7ViY6kywdwOfrtNoQDcrGLemtjeSb+urGzwapFwDsE6qMvdCeutiq9UiJ+Tbd9j4MxvmzWegHIeqUsS8ePcg1NuyEXq4A2YDiAVvNhXIHUbThAV3B64DavptF02gc2JfDIR//C7RrQm13XuevBCSsjv+nN/KQDeeJNo4zcqmfzrHDp2dj3+J/3fLQLPnTAt8ju33cgJugL87EqffZP//RPY2Pwrfwdjb4pQb/1FhKk601P9vFKyTQolVf9jU7d3poTus30W0bzvthw6MvmGb8I/+zLLstbkC/HXOLdE306f08p5FJPhxE+N3zpMy9N+bwM/5GPfDhP3d0EnnPOuSmJdkjjOSQjs75duuFKB9lH4p+bnk5rUC9jv+q70n/HwazrDYhgpibPZZQGb3NvPT6yeha9eJCrcG2+PK986HAY2IHz6Mc8djz1aU8fD3/EI8f3f3BD/sjrVVd/KnBH3p744tnBg75YdzjmBv0Ns+rPNRdWnfFLv8TaAPXJfhfyAXht+Ob7cPGXj7/EX54yJ40gEP8Yhn1yWGtEUk8+5IOHF5raAh5+VOzRo+9+7/rx6dhwveH1rwtMY2bZ3AUCPOuK/qEsPdFh6jtoqqY6ikvPzwmTbZNNWYzvcDY+mRd0I5hGSM4noTP76B07To+NxIHxq7/2W+PUM84a//nf/OWci21itU22dfRn5Wo/Sb6oR2xKDhzYM26/9abxhc9/Njbx7x1v/b3fGB/58PvGpz/9ybF7953jCY9/1HjVq140Xve6V4wXv/i540EXnBXj6+ygdzjW3LtDLgchQSv8zZu98+WmO9pjS9R7+47oEycFrS9GW39hvOCFrxhPetLTYk7amWMm+1Q49TtyRJ1rfV7vg/DKeNdO9FBpMpNG/KWffaXGaekWTkG1X7lqV/0Er8rP9lAC8fhHBnM++8w8Y0Ncm/EVTdD9saFln9PAqk41l6lP1mtxiR849eiz/lZzon5DL9qwIdsz8qtfd9+XFpGgk/4CK74rkGauNA/pH+ZC/KUfzwH57UDnzXIBOs+8CM/lQZcFmb7EZ7ooNMxlG46X1iAPncbht2uY89Zhxu3wuuv6Hi+Pa6hwuxU0zqpMRjOMdqth1nPppPyaD2sN44uzo2Q/4hEPHy972ctibfRFwM/kT2Z4tYB9uzPsP/Yge0C/sn4Zg637888/L5/iKXlWbQBatpLv2DzQdZmh4523ng9OlIbPXGbWxRzu/PaB/Dk+wzr+Op6Y8UY/XV9u8y/87KvfbLBwDGkGAePQThANkzOl8Z1caBgnjwYZfHkeGXJ6Khw0Y+DVpF7Phx/Nl4EAYzGfpY3BbeJBi6B+E8QPFfpqTr+34rv9DHG3AW24absPf/jD+a4I+eCZuDS2FyB9wtazu1deeVV+8/mU005J40DHgJudI2ju2bN3fP3r1+bP/PtGv3QTTi1gI292XvTCF5YhFrRNIoxoP/z4iU9cGYvFS8f3r//B+PKXvzye9axnpYFDZ/SiPjpjfzWnjZNuEJOI/7uzl0FQiy4+oBdTOGSTLo4uPJtCeWiaYNUNDbqAJ58h2Y9o9UQvzMhEg0EDpCVO5JcBEHQj3SNeJt5cIII/8dFvGas+6qEOsYkKXtLIgS+5bVrR1v1K3qojnDR8wvedfO/e6E9oKaM+Z/oRvHPOSTqlv+Q6la3FoTYHNTDk8aW1MYMf3uJJYcFTFsjjpG3Es88HzwWn+Ne7FW10rMqXQSQuL/tS0DIJqUfjKj/DRnyRh3wtI/xu96bR+J0O8CCTPGWrHVcTH1z14XPw5CvfafkoQsid9P0L30RBh5LUTz/Ivhz0laV/afSLT+vvqU996njuc5+TH8YwQaPr4xf8lrNxq1y1Qz6CGbzMGehqT2C+cZNqc1NGQG28o2iWJwscjxF6n2RH4PmdpEsuuWTcfsftOVd84xvXJU908LKJ9nzvox/1yPHsy58d5bflp47NP2ifdeZZw2epyVwQMreRvsRTfqGQJ42q6C5lXEX/ixxjHn7qMsfQqg/MDnRbJI46ht+AT574h977s8UOAOBrC5vuo0HG4UyOs8hzMLOIEnPoqeNhD39EzFcvGc981mXjxptuHn/8jneOT3zyk/mIz+mnnTF2bN8ZMpOHfNqZoVt9Mds35PC4mDCi2ohc2WDBr3RRYeVlcUWz+lvqP+RL3KBjfNER8ChEG4JKJWkQvnLWjFzQAyfpbtocG8+78wc9X/PqV0a7G481ZugcZH8KZHNy9W3lSt/Il/z8ur0oaY0HtGquy3ktNhLejzwa9KuOW0Knscm9b4z3v/9j40/f84HxV/7aXxuPffxjlrnWl3YYIH4Qc3/UzdxzaOyJzcbXvval8c53vm389m/9Wvj/MYyYq8fXv/bNcdZZW3Lz8Rf/4s+OV7/6ZeOSJz82jJ2Lx9lnnxr8bMRjU3pob9DxnLoDF+PXGDUP1vs45nKbphgRgRtr5EeuGtdff8f4xV/8G+PiBz8i9B3zQ8gGzOd04XPw1hM6WFSTUJoxTmt8pgGf6bXWQC6jPtIWfSuv72b/jUj19+r7SnafSUrJa0kL+jkukoY6KV/54umUWUC8IemFU35JWfwVFH71UTJzeUsSPlA2vyZm4xV+/kUeV4dmNZ8iI804ILevTrr1yzk1aZW8YPbbKasvotdruL6d5Rd80OGWoV3TWdV1Bbhn/uIfDzrd/00TFO0MJhyvvLS5TEPjFo1VXTsdrOcdD0q/x5af3UyjodMrb5abfyyfLrvCmWWqdmhAbwnV/xmPOTjGVs5/AdpMG2pPYH7x8RePYWlf7y16fNahmPeePe7JtjHP4xlSV7mIO7TItSL6VMMsK/4tX6fN/owL1tP4qzqtyjbI47pM82ueOT6iTorN7TRDp815x+N5PDww57c8m3/mx1/y5vpUZggX/9fJegzIGIAmWot5TlyRl5+SDd/JXSSmwJRqQ8Jw2LHD52LLiNm+zYvWVZbTkLVAVEdI5tHA6Fx//fX5w2wWT8YLBTDGtm/fkY1PYHGLkw2D2xRpJkENG1WqR4BO3pG/rOmRqmc965lZpzaq8NM5yOwXOC+68OKYsB+cmyR0Q1Xp74sNi1+298OM5DP5KGez86Ewcp72tGfkQv+2t719PPKRjxpPfOITUl71IwM+eNbks7o1gGOhVw96MGl7dIqx0fmzgQKnnqf3cnHszAPoxuJOThNr/qZD6DY/cxz9wKJYX+WyQajNTcz8qSt1IBvafHLIRxOQWRxfOnEb42MFPvmqXskg9VmnkWjkS7dRhqGkH9ik9jtJ8LR/1bUM6R6Y6qje8hhUFgD9p/Pg+UABn1x01fpRZn5eGyjXuiWXfPhlPJdhLt4OfpdDT5mOC9ejB20E1aas8bo9+anfgMbh0MdPvnT8G6fdDGSFq0znCzeNTke7DfvmTZ65To0rDsSV45NfOX1HGjw0wsv+02Mj6580VrI3vQbp8JL/EsZDe+sDNiduKGwKPv/5z2XbetTKZhlu1bnaxO8UZbtFecYBo87m3lzDSCFTyhX5Xi71o576W/IO31yEPlr5edH481nyRz3qUeOpT3vquPuuu8ZVV185rvncNfnRhyiYV+zmOZ8WduP67GdfnmXe/973j098/BP5ErX+72YlNwNZ/9BJzl1R16ChLfz2yclb6pPCdElnTsyd/tNRbaBWfYuMrUvpnHlCXrvCXgGa6OStA5xIY8wp55CALR8SVZskfiQEXhphDjyihB//8nnwZz/7OeNZl10e9T93fOc73x/vfvefjq98+Sv5ARIfzNi+Y1eettvseJcg6xpt4jRZO1ucgU2bjUve/gZT+OZHfO2SeqzoE/obMAeX0Rl10LdifJHZiTjom1OfNO95Uz3NaalrYznk8H7MtddeNz7+8avG6177mmi3HfmVquQZ/PRtC75HJbQJGUDKE3OhesABZMv3FgPXDYk2BmT1rolb9nzEK5K3bnUj7CZ8+/j2d24Yv/7rvzsufebl4yd/2q+3W6ti3Qrcgwf2jnvuuWN87atfGld85P3jIx9+//id3/mN8YH3vy82UzeM007dPh77mIeNFzz/WeOlL3vW+Pm/8BPjkY+6OHRqc3Eg5DRPx3gYdSPiq1tuRLZsDSE2GTM2svqQepXxfMYZZ0WZzdFv9wed08cVV3xq3HDj3eOv/tIvx/y6K/tA6j/KqaF29QXK6pulY/1G2+TNZXQq7ZB9QH7gw810HS77oTbUz83L+mHNS/Dmfg7om5vTABrGVx2ClGzkSVmjnXI8RTiSKidoz24degw1wOnNbo6HcPqRPpE0FpyOE6DSlK55DqCZ82bEyRYF8vCMfD5nrG45/tAM1/Vsuvqvd9yMWQeYPQc3tNxw+amLpR502tD0uQ1Y8Pw/5zWdhCVtzjvWVdoMP8TnBNA0Grpcl53rAo4N6yel4xmOh99+0xXv+q34rWTpNHNAg/bYaPtwuRH1OztRNG3cpNnzdNGCZ76r37arJ0fq/TZ1q99Pqa+Ubs2PPb3oRS/Kp3R8yt6jxfiVDsjc+ljadUlraNlnUL7rerz8GifHzyNvpwuDdTzxOW+OgzmNP8N62onKza7zMhyuDqRWeGDzm376lW8W0XgUxYdEyaAnmlaudPnSy5Bt4ysUE1OYxvRDZuIGn3BOSDnAl44QHUCawepxC49b+ZV4j4FoZIaNBrfwtSwey7rhBzfki/B2oOQhgwnV5yF9/YCR7xqtblIuSFnwkk8Wrh7vuioNkfys8aIQk5VB8rlrPpfPp/vylpfvGWwanqHyxS9+ebzhx39i3HDDTeOTn7hyXP6c5+QVHD49KdFRyVaPt5CfseTLHTq2Gwg46h/NljLRCTzpQBo98OGhhzYHGre7ALx8lCOcRw5ALuihP4/SMWronqNX9LQzem2MittQdDvLs+gog5/HW6TZJMItPB0vBk6ewq0MrHwWOMrK67RZ9nRGZDipHhd02yZdOV9yOvecc6KMfrIYKFFeuAwWG5LV8//4KEdX2qF5MDbEm2/JVINolkc6Jy3zw+kLjNGNtABhrvp+9b+m05ND5/ObH9dlwcyzeXR68+rwPA6b7kyr6cxxQD6ucTsdzex74ZO5NrAMDAZiGQ7wldXOdCi/ofiJr3TBWEVLX9oTEzQDxTOzL37xi8b3v//92MD/x/R9DOL002tRdkPBmHfVre1tpsnl1swkjyU8/LouEt0EkIeT53HQyq9TTX3WqbCw96ueedkzx8UXX5h90inWhz/0ofH5a64Jw7GMhFN3nZqnWR79Mq/sjY3Tu975zvHpT3963HXnXePs6IvobAvDG6SBHHrxI6M2Q8azzbn615hanYCKqxO5W16+fE7bzm3kr3HbqReafaqMns+DK4tGtEC2RbZJ0FB+6Qn5GJd5xyNe3hvzroRHDR73uCeMZ1/+nFhEXzjuuP2O8bHYiL3jXe9OY99GzNe8kNoa+smPm0QbG674R+PWnKjNgybj1ZwKgR7V2Tzn0U5jlPEWwucc4eCCmN3nzd3ai071M2Au1KeMv6xj9Mt9+/Zm2K2Jzc/3v/+D/Driy1764nHm6buCZx2w5G9kRX9yyOYRLmlc99WuQ7dP8otd1cYXykC+Z6I/hbxHbUpsFny44dSozwNj564zx2/91lvHF7/wtfEv/9X/L3TggyNHx57dd8dG5Ivjj/7o9/M25D3vef/46le+Om675fvjwRefO37iJ14VG5A3jle84kXjssueFm3wyHHBgzx/HjrZbJ0r52Yku8xJ2l1fN8+ai4kSsoUus3EyHP1xi8fwYl075De/To3NyJ3jD//oTyJ/5/i5n/8rMaa3R8GoWw5/c1mtwTaPdJB9K+iVPsp4j1iyoDvvkwgfgxPlO14uk4kzpUlcxeV1X+90iWmUZEqSyP6hT/ghRQcUmVdFNmCmrVTHwXqYwzP7Vc4TOcoqL/4qbZELbuQtImZfKWrLPBfxFCbwraniDl/psPrsaozz23kSBP1eC5NixOWBTgMp1xIn10yHm/P52iuhvY4vIA67/YamoeBGcIKZx58X1su2TPxZPsHWwQzKtZvheGkF3RfROhandTintS4Ld+F/DNlFXo7M/GxzXyCtg1aOvWkOsz7wfYXSvOdA7KKLLwoexkptKrBvngWld3ktT+Gt5O88futu1t96eufxu083Dp9r6HDPhe3msg3C7Tre/nr6HJ5BvHk23oY0S7zd5je85vnHbEoaDDSLShZeBLYgctIIDvLRAid50QCGtEVo164dUdlYeGIRShwNE74OUGW74guNiD/lKU9JXyM4mWew5Avqy+Imj+HCsPACu8VHx2DAVPjkcdutt+Uth5/pt/j6ITeyqZuNjgb45CevHA95yEOD31MzHmpI2T22wFD62Ec/li/bM6qAk098vU9y8YMfknS/9vXrxu233zkuj40NAyzrF/phLEctU166ZPCpjzpb9KrzlUECX53gc50HlK328Micl3yLtg2gIhZ1Yc+Ruy2o2wnvoMQiHIPG6aZT5GyT8HvS7LYsnjVI6BnIw1M+Y2t7GABOHMkKzwTcE68bHKdGeZ29Uc+iSRf6yEontXHlq0P5lcbYgeuE3cB246b/2FDaTEmHayJAr/UmrnyD+qWM2jPrUXkMJ+lAOWE+gMeBfqQNj8RZ8BhyaLbT31oGTrhPGZsPedEB0tSveXY56crKs/FuOZqGeOO1LrVN67TxQMfXabSe5QN+l5duzFR6lenNR43NniBq0mqQL9484DXd3kB4JwhN4z8fk3r0o8cFYeR+9atfy890u/10i6IvaHN9wCe3U+fRh7IeUZ6fRm7kJwRROBbhflSEw7vqWbpSjtHMmN+av6q7L4zCi/NHUJ/x9KePhz7kIVH3gzGPXDs+8L73jd337sYsWB7N9+Kec/nl+X6MOlzz2c+MD8UmZu9ujzqdlpu2+2KsmROMB8avcvpAfkQiwvnhh2VOyMfPFvlLn8dO+Hz624BKTrAIgtR34DDejEf0y4jXLnSFRhcMP4NBs/7lzYeQTY33R+6LTR09bd++M/SzbTz/BS8YL3rRi/OHYH9w403jQx+5Ynz2ms+N66//QRRTo01jV7TjyTEufY3MV5zQy9+vCJ17yd4NhsXYRk2ddvrRsJiXvOtx5LCT/voIh1Pv/NpZjFcGp0fuhLtPdv+sebDqRNelo9Bd6uuk/OLalTGPX/KkJ4wLzjsrNmk1RoJY9sHU6KKSXsMSIqNvShIvaOV8fJLbMH1bWhipsRmJXpUkPN67bfuusWfPgfGgCx88Pv/5L4/f+u3fGY985CPHqaftGB++4k/Gu9/9R+NXf+VfjSuu+HCsQdePix50TvShJ40Xv+jS8Z/9Z39pvPQlzxuPedRDQ0fmDkYN1R6ONvGuio1azLvBz+2MR7P68awYYSFfxFOuiIXu8jYw6urGwqNmIWGMvRh/MY3HCjY+97lro89eFZvOl4xXvvINUZfCkZu/IZO6yJpFPNp30U2uzdrBAkOa4OGmJB9vMh+kVvWHFVRb1ZyWtJY0rqHDudlZXOP4A/5POTIv+ny0Td9K9DgATWujfMYr7USgndE2DnMDgs8C6pyHeZ2W5Go+nZ0+So461Q2cwNeH8rAv0o1/0P1KX+y+rF/7Aqa50KZE3DrChwvmerX/Q7paHOg8QP6EVN+qbmA9HgnpNZ32FV6Fj5d/YmgefxbuLHNDlfnhcj+Klrxqk9aPtErXnutl6Rl0+rH4i06XIhvxBXKt0UaRhI6bejytdT4K5ca92rIOdBVlS2h7dpl+04BO0W4dtL/i17y7bhxacxzMMs7pYB13zgNzHuj4Oh4e1T9X6c135g/W0/nrON3XAV6NY12KhGPk2Py6Vz7nzTL6eipQ0wCqR7dqsFkAOUQ0jkbhG4QWeJNHDswozyjJeBpbFLoyRBOi41B0p1lgvXyKl1NHA1cDp5GzLCAWFh3OI16uQW0a4HsJvh/fcILm0a0777wzf1CM0eVkvb4K5eXvg/mjjDfeePN47WtfF4t7fUe6vwjjtM9O96orrxqvetWrlk+g+pXO+7JzeonUhsQjDh/60IfHhRdePPy6fdeFTyb1JXvVvU6b5JGf4VeGrUFVjWPT0Q3UDZftEPHWeTvdoweJlyprs7aaVIUtWnyLvgHC0G+cIJF15Rh4TjkbP7gmP47hsyOMGc9706Gy9SheXUW7NYHHKKtHacIAi7ZQV3oXF4ZDN2TWjm34lsOfLDZBO0KGehfGr3d7ZMwCDE/51gcHWt9AuTkPbvzbqIt6NjTODPD1H3ktaxnHQSNkbv4APVD8SyZ50ue2awe097p8oOP67Zw2h9EU77qKd73A8cp1mdZR5/E57QDk6x/6YuN0XwXNq+kCeNL58NpJ044Mz7xJWCbp6gNbYlPw4PyEb0iQn+S9+qqr8xbSj/yZL+CRhc+hox/p36Drsc4Xbo3zGlf6QrZh4LHD8vHBpQ0PHtyfm4qHPPjivFZ//GMfkx+o+OxnPjPe95735DP+HunStx/2kIeOpz/tqWHYXZZ0P/GJj433/OmfjnvvuTvmgFPGKdFft0R9z4g6REsvOtQ/yohBh+yMFvorw7cXpR9urzpAqHx/CbLD6Yvy1YNuzVv9yJNxVmXpZqEfZTaaLOKMKY8oSadXYw5va4Gv0+XBwNaT89fgL3v25ePFL3npeMQjHzVuv/OOce113xgf/NAHxwfCfe3r146vX3vt+HTo66677xk7w8jyyWFziM2Kedinc71Lcf8Rm7UjMYd4PDNkDSP/yBE3svUOREiVYQu3T8u7QfEiP7myf8eck/WONnTL7aAiy6Wr9ckLpQf27x1Pf+olOVfkOrH0BfqxpnV/Sr0qi2bkta5J0o9thfqCN1+LLmMgcT1eOsbZZ583br3tjvHP/vk/D//m/NrVlVd/ZNxww9djLThzPO2pTxhv/MnXjFe+4oWxyXvOeMbTnjge8+iHRrs7tNAvQy8P+CxvzMWxGYneGfVyuyZsQxJjNPjaONAj8bRry6qt9Xk6Evf41VaPDh6JMhF+4Khbz03jum/8YHzpy98aP/tzf3U8+jFPinQbebWJOuWmJGio26bQsZZY6EVChLObpKFr0+mWxAGPtCRBZYuvjL6nKLeRdwLIMRu8Qfb5rFfNVck4oThtzrWy3CqvAN/Z/VmMm0dvSNbILcIvkORWOm+nD2XflB4o6kI248nXRuH0GiDPfAPEfcWT7cGeYNskncDNeSryQdVDVZe2WKDbu0E49Ti51BicBU+4y/CT3hJfUS6eK7ckLtDl/5+Ars/sc93+oGVex+k46PzWWZcpqLzCrzKdT0czrU7vsnPe4iXM+eYB630dXm7O99l+9Vd/NX+nz49rw9GmfO1qXqv2nQhuQNFt+qD5S8s2XeTj0EkZUl81Xuf2l9blGzqt8Tttptv56DcOmPHn8jPO8QDu7DfMvDo+88hNyQKNt/lnfvylbyaYxb0LCkckF2RAIQjBM0DL6LbYFn5OHqFsJ1YaLjJzobAoc8pVmUBbGEcgfYtIn8zqpBZzRiKjxmInHU0D2obB8+qux9CEQ0aGnbIfveKj+djVxRdfnBMBOmRkJN1xx+35OV+/qeKTiJ5N1qgmq1rItuQvbdrUeHFJHrApSQM+nGezTznltPHe974/Txbdzqh74+JDDn4NnnrcxMTOJ7P0yqPXxXBedNL65zfeRjjw1NXpMJAmXgObsVYGWW0yYlJc2qcny6xjuOQRTltoS2XoXDjpB66wkziG0AZdNAOE+ytAafwFIcYfPbQhqf61cS09rHivZPcISj96o+/YBDP4LnjQ+WkguGVTRvvnKesSxp+fbRdh9es6NqgHJ33G54S5Bmn6FlBv9QqMxKnJqMpIz7wIN01OvfFOvU7Q+XN4PV51qIllnUbzwwvI73rO9BpvjoMOVx8pnK6LNup3tUqvqwVQGh4tj/R1gNeyCxvjgRrx0h850aXXPtUnhxfQn/zkp+SL8B/96Efz+vvcc88JXiWzmxFGEwPXIg6UBd03W1bAxw8P0IcBNsj1FTd9T/mqs7HRfdbG9/TTPLb1rPG4xzw6v1T3nj/9k/HlL30x5XFT57Gvpz7lKfk7RFF4XHnlJ8bHP/6xcfvtt8aG3Ode6+SMc0hAbmsiI9q7Uhs6nXTZaYkIMrxqb26GIyG3zyWrv0fIGNyJF8Xi/+p/i4HpkZxMFRSKQM4XKUOkh2OY5Ql46MK8S7+HDh/JuW3bjp2hl7PG2eecO54e8+irXvXq8apXv3qc4tY5Nlpf+drXx4033Tg+/dnPjk9ceeV43/s/MD784SvGl7/8lVigbwj9Hxwf+uD7Yq69ZTzi4Q8O+t7F2xe8GN42r+EdDd6hS+3EyMvN4pZop63RTiG39zjMBeYb7eDWxcvm+/bvyVsTFT/v/PPyAOlTn7oyjP8nL4/QeMetfh9KmJ6Eu4+gRRet32qD6F8ebYpwjOqULx9viri56iRf4jrJHGVOOGm85XfeMj7+yU+Pn/m5144XvOhZ440/9crxxp94eWxEnheb3fPGBeefMbZHVzz11K0hk3aw8doXmyx19/iPTeQDsXnyQZb9yY8cOdZCFny7f+Rmk6zhxONfyRS4NiTWDmnWdLf8oc3oj6eM2+/aN666+ovjp3/6F8cZZ14QhWIOy41IjJmoGz7oRM/JfhMSRFz9MlT0Av9wjm2HX2GQKxN8+QikbClz6bJprGQt1zDHqy2W+WUpv/KTRPYL7ZfzwkRH2XUnm0+GmWel8Zf5MsKLBBVf3Ea9AtLPckW7QX8Uy/bAJ/70pW0xJs19PSZ7Xci6Rdx64tEtT2mUQVvp3SebR/vKNrR8cBs6rV3CIibZ1ult+OEaf87j6HhJStig+58ITafpgpnGnN6wSjs2r9PX6TXM6Ssd6HurvHXxpbXeK3/SXYC8Y+WtMuj6k5DrXAwMfckjpJ7Weetbfz/a9t7xile8vObYwDXOzMfWoz7MnWlXnL+Km3/X5eK3vABOy2lOKxurDh3l9ZzRfpfluu5AHgekN831/MYpX7z6YKc3rOPO8RlORL/77Ia/yLT5ja978ZsNHni9uKt0Xg8beGFYKACHImYGwKDUsSmHIbBtm4Wacjy+UKegZaCamBmQZVxK5yy28uDWVzBKsZkWvD2+pbxTdDcdblUYL4TPr7gsE4HvRPt9kVe/+jVJw3UpGdTBowVecn38458QRtD5w28S+AJXvlAbOPC3ba2vYnifwe+v9Eu5DBy+DZBfSP7Wt747vvSlr+SmpG6XyLAYs4FXRlDpA8iXhwdfPasjVeO0PvndKFwDfBOnMmlUBB0ODt1phTzZWhZjV4xFsWg6+eWXYVTX1crbKOUpfchBfo4hiU+2c/xpV7qvtqpTTnnS4JqM8a0Xzqs+bTyik/pf+AJt2u1lE8hwM+Hv2783jI8d+Yk9j/Sg5/v+yuJV+jAgS86m1zqVj6Y4H+9KK91Im/Nb58KgZJ02PIkrr4x2+U0zdZnli2/HuaYHCmfFYx2n4zY+6QctDsw4wo0LxDu/+fM7jZyNK5x9JPKatjr2mOw6FA9tVnUVVv/sBwv95tX86ZLhWBsS84N+UEYgunh4IVA/27eXYVobc2PuqU99Wo5jv4V07XXX5lfWPNKljPmGDB6ZNMGX/Opaky/gk5VM2kd7aedslZQxZDPuIu6RIraNcekG0A2u28M0UgPXBsKN4BOf8PjcIN100w35PskVH/nw+OQnPpHzxq4wjJ/1zEvH61//2nH+eefEHPDNMIivGp/73DU5T+zeuzv7r9sfsqtH6zT1GjLy6aD7GB2pWM4PKhXhNkr7ER2uH9eyITG2gQ0JfPJvbEjA0cUHRTR5Mfg1f32BqW47yRS5+fU7n6/0mM6hkNvvMdGdxdfvmYTg47GPf9x43vO9xPnC3Kw42DGXull5Umw0/WDl/gN7xxUf/fD4wAeuHLfd+u3xiU/YrHwu5sprxg9u+P7Yu+feNMR379k97r33nmwXY9nL2yqEJ13kV43CuS3YvGXTuO/Qgbxt6cchHHx4JO+73/1O3nL5+tYzL7008mvN0v7mJfpJDdBT918dIftH6SVRwmWbeDeHLGG8Z+uEXk/aZO5n7O+Mtv78+O3f+a3xmte9ePzD/+bvjIc8/Nxo71DqA3vHlpMc6vitJf3UxtfhkEfZ3JaRJ9a72Jg98MDhwLFZd7hkQ2GjUhuMHHM2FzFHVv8AZNXfK67PO1CrvlS3GZkfLoJBc9u4+dZ7YuP8mfGTP/ULsbE/V2L2q6Ac9Y8+iVD0k01HQydRR7xyzERyz3noVj9AO/J1nkW3CalG/0WYAEoLL/kr+Re8CiSO+GouqXj+Sc+8aPfIN/b7ZiJxwh0fOr14dn2OLZNUEMr6cJkqH16EO71l53PGs3kuN0mhA1AHActark8tuOj1+sdesHEWN7eBxtHfuk82ND+uocPH1mWRe/FrXae7xV/iHU4aTafLhMv4ghMIGf+/A02rZZ3lX4fGPRaOrRs4Pt4Pp4vjJ3mVtxrf0mo9Kx6Fs9Jx66rrX2Gw1EGZwGF3GHsO8tA799zzcs1yWPWEWDfytjfmsrLt6uNLK7vlRwOeLW+tqTX+150+gyYnrFzLL7/LNUjv+nT+Og4QbzzQdFe6WdHi1vXJHQ+3acDv/NmXXuM74hN+4vzer/73R03owMmfweTxAwom8CmnMu7rJFulAKUIa4CgF4SK6PaYbPOq3cRuIMfCR4kWaRNpfsUlJknPNTOIpRu0bi2A3+zAt19c98zzwfti8Qpe/Yvr+ORmItK8UyGRIfP7v/8HYVg8aTzpSZfkqQS6Ti79kKHTOBsTC61noO8/oh6lRPKS0YSs06FvQ5Nf8wq6vv+ukocPW7Q2j099+prxvvd9cLzxjT+bMt1/xE1KGYDotN4qXjpjuElDu99t6c7F2MiGNNFFPgfkZf5yW2TRpi9p4glRruPomSDz+epIi66aGxK8q31rQnYqCixqnouMwonDUCOX26V8jjdY9C/BK++Z+a4H+trA+yTamX5bB613ujNQydwGZMoQtNXX4mpTciDKxrDLTzxfcMH5Qb+MXXM9evoj6E8np5EX6RHcqDt6DaWb2kxon4xFfsq98CaLOCeMXtOQ5qQQjaCceRw8OCteRbP7vnTy4JG5C16X4ZJ24IDmS3HKyAN88Za1xs6KFlC2eQJ+802aAV2ej2cfLszpq4m2NiNo4t9OJ4DLoJ/pzrKaA/htKGkvOG4R6V+6iUecHP2+j7F4yy03j9/+7d8c3/jmdflFvR/7sdekDNrfODJmyWdR0K+UJY94jzObutqoVltFh8xFAQ2dSFrxjTJbfW7a7+/Q05b0ndqbZ/Qvc9L26P933XX3uPqqT4/vfu/747rrvjG2RV9Xlxe8sIzyxzz2MePWW28dH7nio+M97/1AGvR+RPJZz7psPOGJT8qbWp80r7EWYzLqqrxHpeim2o5e9GG3ktWHQGm2QLpNuh9sS0MbBK8cnwlRbnk3QMmj4aVxL7o49faFI3wZvNnWDNUIuzHRLvJqznfCb9weDh6xscp2iLEbrA/H5uBjH/vo+A9/+AfjTW96Ux4gwL34wotCttg8HNw7/vE//q/G5z575fjrv/SLIdWh8a1vfH3cefut45677wqd7g4e2SS5SdqxY1fqJdeLbDf97OTYIJ0aPOsxF3XS7r6Sdvfdd4877rozD5P27N0f81HoLfJ3hsx/+5d/eVwY88cDUZ+8HQ99HDpYj3Kpf43R6IXhZsNTGwxf36H1fNE8+nHUxTxvQzI2eXx157jq6k+Pf/0r/3pc/rxLx3/5j3553Hzbd8aeA7dF2f1j69EjY3vMi8YXR4/dxuZLmyj92LspOa8t7dxrjhfRvRtCJn0BTvXlpV3JvLR3zqMhm3JHtGc4/TtGYWwgTxonbz97fOKqr43/41+/dfz733z7OO/8h8dWK/p/0Dy6KTZtsSmh/7o0KZ3n7Ukk2pBGlwham4LWoVh3D0d6jMVA94geICNHrHQSUzbjMOoViVWP1bxcfX3RO+pLWhaNMZfvaSydnmy+YOaTu/Vr91E2yq0D2g3akB5q3Sg94dGupMQ/xkLkG5P9npey0tBTNscnGXX4AOnmGfOJpwaOhoLwSbkCb1fMC36Nn4zq1AdY1ks3JOwYP3FgrdTeAB79tA5KRmqseRp03lxPIL6eRmmp02qNhBkndbLEUxOTbsrJWdGdy8r/IX7HgeOVbUBj9gG8cupaG+O57IzbMOOU3IVTc3+XIW8mJ0ijy+4XwPhajbFlTk04Vna89FnEze/WDmNZkrndgZs5JabW5I+3uQYvdLmO/yggX/IKvK5j1xN0+U7jK4N+l+100LqRx5fOzXJIb7/pgabRZYH+Hv9nWFq7mR/oOL9xmk7XraHL+N86xO8yYPNfeGN9fUsCn7L5NgWIeta3C0inaIMOI/kWjXzeOfyamD33zCAxkbk5MFBrsPLVkSBEyuv4ADR3xcYED7+yHmoM2stkGvnoMiak4+vFWAYtY8mkwUC44YYbxjOf9cx6MT47j05Vj4LAY8iQm7zoplwhP6PHQmbhYNA7xcpfco4O50VZPL3kzojylZZPf+aa/BLXox/92JAldOP535ARP7TaAOLENaq61y1BhenNwpKLYhRWR+Vnp545KOQt9UabjtAAJtE6Ua6XYHuTqJ4g6xR66sFhcLnZAHgciU0TXD9e2TLb0HHo+NBA/jJ/6E8t+SlX8M06Bb7HLUwMZOPQc0KkjozIpQpV1wijIw0depZ4/gXn5eRtI4iGR2f6d1LImaeCwQsNfLsvctofdF+UB5/vWXn4nHxpXIeVV4Ys0riCwBMmaMhnwe28KBZ6WL3wjkaH0SEnaHrtqh6rk3JpJU/1hWQVkHpKX68yNlYLqDI9noyPOmGt+qTMgSO/5OoJn65LT9LJV2n17lPRKp5kK2Op9MeokiZfHWfoNL5+jpdxhL/y3Wb0x8hMQyri8G1clO3PBzNMrrzyk/lp8LPPPicnffz1JfjKVtuqHznqt4DkGV98+MYjg93Y1XcY8k7kVRgPOjCf4c3AYLwGKT0yZDucBrI6K+d3THzi8fJnXzae9/znjn179+S1/RUf+fD40pe+mAb505/+9NxM2YS4DfrsZz47PvjBD45vxEbGRza8IJ86jXpo89rs4xv6C5cTPnlDjn5kxTy6I2gzeOrdFe2eyBvl1TWN7PCRQBssXSgqZG7BI8ZA0PQlKY/T0ol3zWq82uj5XQsvrj+QcwUK8GxGHEj4xPuePfeOa7/21fHHf/z28S/+xf+eMvtlfPOKX9Z3uXAk5lhfnHr3u942Xv3K54+XvPhZ46IHnTGe9tTHjpe+5PLYrD1lPPPSJ4/LnuXxvceMhzz4QTHnuAGKcbDFhlkbeKdwT9C8MzYxN4+777p57L73tnC3ju9f/43oY7vHOWf78csLxkUXnTee85xnjNe8+hXjo1d8aNxxx235DpC5ys2v363JW5HUS+giwsYwnQD6ojuuFBV54cqPsb0l+lZsFryr8bGPfzKM/H81HvGoh+QNya23fXvsP3D72LHdZvK+cbavL4a+rRv1Q4xu/eu9we5T2fejH/QYVttqQ21BIoKVcPqmvt5jy6YbTTLnuNI24fT1XKNig1ePBm8e55xz8bj+B3eNz3/huvHq1/zk2HXK6UE2xkhuLULXyaX+r51rB2vOzFvlwGe4m5tTXnKk7uCHPjd0J1h91/hJHdMfmoHTc1yPzYXbEl4MldBL0g2yTV+z9Xjom5KG7ucrCJ5NWx7ZpKIlPWnyo84RznbAVyrZciyEbiJPWtJXNIRQVlwd87HPwDd31HxY+oqkfISreXLmzzJe67DUUx3mMXnatPEAHaDbYQ50PigZVi71Fn7ndXmgXOMdDzbo8sOVV2VA+9LanYhWw3rZhpnG3A+Ohcr/UXCi/KaNr/bNNp5gzm8XUmaeMHlyHcj0FazzK5vV47/35ft8SLip9ZEOc6SxZZyD5tcg3HK0W4c/K9962voT1qd6foDfeeI9Z7Tf+aDT0Wia8jut8UDLUfJnMNPazTCX67rDkc5J4+Z+29BxY3iGTb/5r/9J5ihkwEVS/QViEozJT0uYZE1OJsMybKphT44Kwd2x0+1EGDFecjRJpxFUAhqUZZCE4mLSNznYJEhD18SZlesKRpmaSFaKhUtGcYOeHIwgSjUpt9EFbCDg9jVaGZ5l3JWBVHV1SugaO3mEzDkB+fIK3KWjb95ycizcFnBfnjkcC9SvxEKzYzznuc9Peil36KcVjy5fusaWTkai8Rn80uHhVx2s6k9P3WkYeuj0exfZFpNLCM+mBA3GhsmyjRXGjUdKogHz1CZUHnTqC2Z4qZuTHMaZk8j8YlHQNYkiTN98xks+Gra0+5HQdS4aIbM0/MidtypLe6V8UV981Ll3w8Kg2sTnSU8Zu07dmb46q4c87aoN0KEn9L1/gLZbLHSr/frxtdqsocF3AlfxrVm2+ZIfzQ280Gs/64uvPDSTZ8Rtmuukc0f0g26zMvBNVkAaPmg1ja4LHn1zICwNlG5LH3Uq15NHbRrQFEcHTtehwise6Goj6dK6fuLKN9/OK/yF75JujKDV+NKEOTjKaes06Jf6wy9ewX2J51gKfDogr3R8pAujLY4GMLlqJ7d12vTzn//8+N3f/d3M+8mf/InxlKc+JXCKpvLw8UQ/kiJcfS/H0DL282tY4TMKgbYTx7O+Yhcb7ehHgCzaxpwFzE0cfGMlyAZteFU3vx7vYxh7o/wXv/jF/PT4nXfdMx7+yMeE0f3scemlz4w+sjUf7fzIh6/IGxZznL7sU8g23T4hfsGDzssNwHnnnZdjwsm3RxlTH6Ejdexfoc+6Bw6fmyfvPvHPOSrKu5VVNnW2udoBoEBH+nm3nxeJs92j7gdiU6L92K1Hoz3yAyAxXq+79uvjs5/9zPjMp68e3/zmdTH37R2XP/fZ45WvfMW4KDZhbjs2RVNuvn/TeMtv/Nr4ylevHq97/Qtjc/CIcdZZW2MzeFds3KLfhJ7JFdNI1C/qsPnkSPfVrZi7bE7xTjmj/0eiepNN/9Pnql9GHWhL++RL3dVG0dLjA+/92Pg//+Cj42//7TeNy5757OhTMc7y5fUaZz2XaFD9BdBB6iL0eSQIbd+5axzY7yY41o1YD8z5bu1//w/eOt7/vj8ZD3v4ReNv/q2/Mh70oNPG7r23BF70wc0xV4eeT9q0NTaONc+3zOqAt3C1QPBUg8ina31PWxvLbnz0rxqD5qRqozaMC1DQR+WX7MpXdvgnbR/33HvSOO9BTxi//pt/PN7xrivG7/ze28a5518ca5exmMWXftSHCzHWo3zSinwHVl5szw2JjakWofvI49sg6Efmf3Wz2W2Zs5/S6TR/qK846P4L5M+gPmjl4+KBQltuBh0Q5ieB1/BXEDTjf/TINdNtfpUSOov/1UNbezStvipWa3TPefzUxVJKXtORl20ZWTYo8KyLO2KsnRZ2z6bsW4V/PGg6oPm1vHRY9KpN14Gu5/INnYZv8266wmg1L0C3oMttQMgO5rQZB+2WD62ZF/rizaPLdD1atobOh19lVgeInQc6n2t+AF36ANKNo4YTleeKfuOUrNKBtBVOhdW18/BLSRfbZh2sH/pM17npzvS51sN6epc7ESjXZdZBes8lTU9ay6/szLfdnw/gH1sGn4YOz2nNg98ydbjjfHNKXnok9konm/7F//S3j3bjmiBykcsFugas3xkx6D3e4zcEnFRqKGWcQrrh0LEZLn6cKahE2U15/QoHrkmaojw/y4ALdWV600lBI7WvUp3OWOD5Bq38bjxyuSJ3A8LIM6Hr2PAAXAs8fsp0ebz4bXSK+3qJn/XIxrMpGQwtgy94ZScMF5uow0cslg+M639w4/jVf/fr45JLnjwufeazUl/oKN+K52bjtIxeDVHyrxbaiodIWKVc8PnK2jBUPiOryuDVtNMF/9og0GHRwguY6Bk/dFWGnMll9dspDKzbb7ttnBabEEahTQkCFnGyMnL606pboj/kLUno7eDyyBfjx6KBPtDBLCzqRU6gPsqRnVSdx/ci8/nnn6crlCFF+AD1ojOgnWzOyN+n657b7zalFwsoeuLyq1z1I/1N36NT+c0bHplA02nZlGuD0GbkvtBB8lvaTHq3VdZr6Sfdp5Sv9DKGO00c3+bTdPLRIStmylL9SDmAjr7c8gRG6CLKxh+Z9djQWOSV3tDmd5gD4qDlml31y9WiDGb96C8g+S20gTowhh0AwO02aTrCzW9Oa5lqjDqFHLFp3jPOOefsvGF729velkb/4x//uPHCF74wjXl9BV8bdIuAjTU6TqjS4Awgc4+T5qcMOYXxoz9lAbx6ZKnKKK8+ZCSXTY8JU/20kbK333FnjhsbCv3yi7EB+crXrh3f+/71eXu6c8cp0WeMH5vRg3nzRxa8b4ux5jeNPBrlMcXHPPbR40EXXBjG8IEwTA9n3fV7GxJfKnvwgx88HnSRr5PVjZB65Fe0ArI/x3xLRsZz32rTR7Rk1sEcbnxKq80aw7PmKnkexzT2mGHa+MC+A+P2W2/PH1P81FWxEfnGdSH/3vHwhz005rsnjp/+mTfm/G+OJ4fnqA9G/X773/7quObTnx5/7+//wnj25Y+P+t0R7t7YeMQccmh/sGC44+mRrBgn0fz0bJ7KLzyl04a1WWLoF1Q/g8tgjlpFE8T4Cd2iwR09evK49+77x1vDAP/ed28ez33uc8bP/NTPBWatM3SnnXLjGX3BD292e8jPxzRDRwzxLVu2hbwxN4TvF+Pf8pbfGp+88lPjDW940fhbf+uvjttv//44eN9d0T5uY2LdOyU2qlF/75z4Qpe+ZgxoG/OV9qoxoxbR73Oc1hygDar/mo/MU3XgoIr6szw42gzNwqv+DPjZjqGrB6I/HTy0KepwevSXp4x/9N/+87F73xj/2z//V2PLyW68AyeLoRfrhEYPukftKEOm3IzQb9BktB+OtsjHm1JW86e1QxsGBfKF4q0DEUwZkJbfIJy3TpHE8FeXTp+h6wJ67bCWsQR6U8IFgQVrHeCC0Kv/g96Gk4tfuP7McfWhmLdi421TkvzlL3J0e3DSsh7h6F+etmy8dttP3jJOXzYljb8OM62OK9sgfabZaQ0tH5jD1T+K7ky7+QH0qkykpV1Q5Ts/TJ7yuSVtHaQ33aL1w9DpsxxglhGs5/O4H05f+V1emGsdNe2GOdy47SJlyV/pZgY40jnh1hseNTcdS78BZePW2C4+x8JMt8s33px2PJjzjkcbNH3Q9KTN/ajzT0RjhuPhVPFV/ZreDJ22zosvbS7LtXzrmxKQOP/qf/l7Rw04EROQhc7JnbgBamFzBW2BOnl5iZ2RxHj1mNSpp5xak1VMmjGv5ERpwfHcJboEqEnapoRxWxN1TwAaNQd+JN63GNxOPj16k1es4QA6jctgtikhI6OBMSdPB2qcpo2esuJodR5cm5IHYsOBDjY+1xic8i/UE1oNBbnZicV0//5D4wtf/PJ4y+/83nj969+Qv1liQQVooodP6bFPLeulXRu2XlTE4XTD5KNKh+tk0IJGZ8pa8NL4yDoWnV7spKHlh9HciOAfSUHDJBp1Nlzin41hP+OsPmVs1YaBjG5QbEqS56I7PLUxY8bGCL4+kJNypK82JWEgRrr3SchiQbGwtL7RIouNjce8LGRoeGSHsW9zwQDbd2DfInsZXuqibMfVuZ28ficHH/FDISeAL51u1LNkqj4hr+WS33jiaKgzwI+jG2W279yR5WtIrQZV1a02Jf3DcegD6RzaZJbeeXz0my99RO9byRv0nNZ3Gc44Uwb0xjKkKJmXNndqh2aDsLJzeK63OF5kqLKrk7CuGzxp6sDX3sqgJ15pNo9FD778pg/EyQlXHeQpz69+fv/Yv68en2Q8utnD51Of+lQ+BnXTTTflC/E+POFRKWH9CV39wEGJPlb1qA0sX1w9esxxPZbgAOHecHWdudJ/bWx7U9LvhjBs1IOM0m0Qd512er57ctttt8fG4t5x4w035wZFvzC+msdtt92a/d7jUKecWl/+82v2u3adOu4/fH8+gkoPNic7T9mVGx+/3fTCF70ox4nNWb5IH4Ya2Vvew4csmtERErRD1cejXlVXm9x6XOve3ffk5ujWm29J3Zpjrr/hBznO8fcFMo+LeeH/SU964njKky/JLx2efdaZUfbemJc3B+6eXA92Rz1+/3d+Y3z1C58ZP/aqZ8ec+LIw6A/GmnBn1DM2TptjnYg5+khsmtwmnLzVxsnv8tQib3NTj6fqE9pJv452inR9uuYgfcbYhRZzwuaYmzbVTUlQCGwHUrvGD66/bbz/fR8a13z2G+N5z3nmeO2PvWE86EEXZRt0n3Rzr82OhK7dztkMbI317MChuq3Zts1Yf2C85z3vHe9///uijXaMn/u5N46nPO1x4+67b44Npz7nR3Rvy5froydkvxqxKXHbKYwX3ZN71Q+1V9QhRIZDFg7oA0A50H21aUHj9y1Yjx1p5YLGUZ/FDtyTzot+87Dx1//zfzyedflLxy//nX8Q/RVxjOkTXzQXXpvMC3VrkJvDoJ03CeHnDUfyqbFAHu8r1rsU0V5RN/1LujbsOrVsvSnJjU7InfwmvI5zoNcOOfpAv1NiffmzbkqCUpYH9JMuypAjmOVK3nUUtikRTv4Rb7mAstqt01rP0nKujnQ4fGk2JWfs2hHbvJLxRPXrNNDpc17LLW2mAWZ66zhZxwnkA3nNI4sniRU/6RkOL2kt6aDLdXjmI976ad0Iz3LNMiXthe66Dz9iES8a7VZ5x8KcD2ba4Fi6K3x9vKDkA7M/64xTZq5P0+syoNO6n81je4a5bOdJ45RbTwdzGr/xG9bx2296YL0fdPh4MPNo3Bmq2A+ng/8U+jPN7hvNK8et7CUO0Nn0//9f//7ROpnelIuUlz1zgohME4rJoX9HIporJ0iGitNtE9POHbty8pCvl/u8Yy8wFu9cOAPfYoCHiY7S+vEtp1hp3AS/9U0JMdHogWDCzwU36FtkgU7ttkSF8ZFPdoalsngoD9ow6YkyX3w9WKfQvvbiRcD8gamop76cE3lsSqyje/ceGFde+enxJ3/63vGmX/iFkM9NUBm0eOOHT8uhjowQfm4UgmDXAT9hvk1Jvuwdcboy+SlTj5bUhkOetFkH4jYldptw8KBLvseZ1FE36fdG6D5PHUPGiq82U+iRG7+SK7PDgKoflss6xIKkS6mbtOxg2jlw9Ql9oTaddWMVmVhmnrZy2+LE++yzz04+3SabfQo0QDkyazP8yNR6hMunm14c4KasFsoQousAIjkhWjTTlE99BB7ecKWhr43WofnFQCi5WtaJR/PEBT+yAPkcfuh3XVsGvrLoygs7oOoRacaGshuGQ6R3XvEu4wcrafqUdI+7oK1syVRyCMNvXUlTr9YvXdvcd99sPhwc5RjV8uAC6eJ847ZuKlenuxyAA9RTmC46Dx91dwhy8ADDkczVt+HqJ3C++tWv5q2JX4M/44wzsnw+BnX55dluNijmIdBy19xQOhbX/0D1y9UtJjAOWm74pX90qg8HqUgPPebtbujbHBpls1wYNztiE2FhsmmBp6zT6B3bPTJ0ND8vfvPNN4/vfe974xvfuC5vJB/5qEfkV1v88FbeooZxbXN21VVXja9//evj2muvzY3J7uXrf4Bs6u9jEKefeUZuyIQvvvjBKYc5W52B+sO/7+CBfDn8hth0oHfXXXfm5sNYzBOqbLOj+XtLHtncdcrO8dCHPXg84+lPDboXZZ9yq+RLhW5aPOq1LYywgwf3Ba07xr/71V8Z3//u18ebfvbF45Uve3bQvjM2TSfHvHV3DJv7x45tW3JutSE5coRR61foow+FbNYJX57yNTCHVA5WzLt+aLF+t8OiWn2/bhHNw2Hg57se0d5O/GNe3rRpe8hosvIe4f3jbX/0x+OjH/libOhOHU++5Knjsssuzx/upHe3prm2hZ/vLIXe98e8e/L2+gHeb33rW+Ntb/ujaIPvjCc+6WHjf/yf/j/DBdlNN38/2ndPzFunxAb63mjbKL8T3/1Ln3bDUf26+5E+xQn371CZS5bmTMi0pY4VLuh406r5s+YPYMPWkOM2P2V8SvjnjN17t42/+1/8D+NNv/g3x4+/8Wft/FKO7Lg5ezN4StYYJfG/diij3UYkN93pipd6kZlM5v/elJjr86Ap/GydkHOWOf7DKsdGtaH2LDw4oHUkX39EKKWM/3pT4qbkz358K8bvwh+97NdRJmUJh3O9IxPpEbZRyw3KIntDyj1Bx/nmwZ4TOcA/OWyds0875Yc2Jdx6vRuktwPruGDGb5jLNY8u237jNWReqnvVx2Zcm5L0uSVfXjsgvdtMWvfDOX1eX+ipoWk2dHyVrg61KVH/db5c58267PLNcx2aRvntZr4rmPk1nKjdGjrc/WzuSbNsM6yniyvLPx5u4zfM5RqkkXWd1jo90OUaB/Bbf11uLltlxFf9p2GmMecdD69x1nkZ91FTCcfgbfo//ul/cdT1P/C8tReMLeCcCucn70Ioi/+R+52aMn7qxBHR0087PRcVOBYafJ2yR9XTcCCITuuLV8EznY6daeEzduZNCfApYJsSjS5/HggEx6scqIkfH8ZCK4Ux1QZ+KiAGC0NIOOsVcZsSjy2kIkJuslscsy4xOWffjAUw5rRx+213xYbkffkjYr/4i38pJ7jedKBpgeoOom5gZWAzAlanZxz+nEUnPw25xOtxr3oZGF081AWd2aAW7ytv+H1LgpfFPk9o6SombbIZ/N6FIR89oSHsNBHN2tTUowfAc/leGCW3d0p0JzzylAxd+sn21iY2LcE7jTrtfTh05laHUb4lN7VuZLy7oj700+9a7AwDAT06wZsMZCOTfLLCR5dupMOHw/mlaXnqIl0Z4iUcLeO/00HpanXi32E+3uhIx9PinPIs+fpT6x9NuGWI1mAD0gCazbN5cQBO4wWVpMmh03kdVnaVX+kzLbqnN3E46guPvOJAXVrelqXro31JIZ9rEIaHduMKS0cXHXU3duFJn3l23aWBrgeQRk5zCEMR7fRjzEvXN6T1+BF2su+dEwa+dzTcJDz2sY8dD3lofSIcrrFUfaX6Ann1mah28qSrlhVduK0v8UgOqPagZ3i+Epc3JYEju+sPLz+iEf3DZ8M9guUE3scwfE1QOXNI4zt8iCIpC8fox+/g/oOxQTl7YzwYH/Ry2+23Z51tbPhuOIwF77bYbOT8G0andyH4dKQd4eDHoFM/Y+7M2NA4DHDT4hGyCy+8cDzmMY/JTc0dMa/5wt/hIwdj3ogN4mY3QtFf4s8PxrrFyZfHY5Oz7eTN4+abfjB+7d/9m3HHHTeNn/2pV46Xv/hxMTfszke1fP7Wb3F4EXR7zMl0MI66zQndxibAWDKRhPbDHQm9OkSqTzLrJr7wdeg+j+bZOJWeKI2eondFMMZnbG7Gpmiz2FycdNL2sWdfGMf3x5zwQGwGd546rv36t8dHPvyxcf31N4YujuQjcm6jbEQ8XucHcH35i0w2aV+79qvJ75vfuiE2vDvG819w+fiLv/gXxr79d4077rxpRJcMuY9GWTqOuSTmhD2794wzTj+j2i/mT/1i7vszdF9Kazvqoo25GqNZwQAUCmqMr+YH7akPcZJqPFX/zT4buty85bRos7PG7XccHf/gH/7P4d48nv+il4Waar2Lbh+gXMmQ/X3ZlDDQ00gPvGjmdA5h+guE8uA7eGQL6Av5w8jBG+StyAJkg6s2+k/XaiX/sYZJz0NZ00DmU8nW0NmfdVMiGb7D0DRu8F1oqkvyCjoe3zJ+1cM7M/X4X+kP5S7HgZav9av9jCN48zwnvG3r5nFmbOb9kKr8BvkzzRmOl36itPZn2jO07B3u+Ox0PcU7/xgIPSROBNfzNspP5cTbn/FbL3SV7TnldRnQ6at88q54reM2XrcF6PTGX9FawbF0/H8s3o/i1entNy+wXu5Em5J1vKbf6cKtp+4rxwP5DV1uHehFeuc1j4Y5j9957c/lZr/TIyXdKl5wYvxjw6DbTl1n6MOIILJBB2z65//j386bEhOnd0Qs5B7fssghbhI28OtlaCdZjBTPTO/PrzaddurpaZCSg5Faxnd9nhbd7lA1MdbAdk3egurIFlUN7HlWPHtTkkQDCMx4UKmaIFSwGxmN5VGGkL3pZj0irQeMBXGeYMQZ9Z7JTsVsYmQxSIoug8KPUjmR89zwD35w0/id331roJ40Xvf6N6hK6ggfNAH6+DcP/AFjiAEDF1/l5KXBG/qqW5oyjumMgdUbEXjoye8NGgMG/foaRHUYbUQvuQGKMLzUXvAu+chTz1njIa1+bfa+lMOmBI8+GfcuEZwDYWB4jrgXpdTxkVpMyJ0bksjTByxYebI3yeJE2IaWkdR1Vqb0E23i2e6lP5C59UCXcPAjk/Tukw3wjkYUXfnKS1NXePqceOtbWJ34LQvjTn3ppXWNDugTQ91DHpyWTxnglLtO10veWT5A9k5TpnHwUDcLZOm/+wqc2jihK690tprQuh4dblmqzLGTXJfrPND1K1xtUXjS+S0j6LLk675BnsKl39WEQgfNYwbpcPgAbfRa99LdnPY47vrRT754HTj4wXPqf/XVV49rrrkmw24MnvzkJ49LL710POjCBwVO3VSap5RZ1Zucpaumhw+a5JGmLsLkAPqlDY9T1ny2ftEDucnnxsJxo02rcRSjOA1g7dbP4pOlNhC1mbU5KdWGHMHPTTM+3S/1MTfWHuXadeopmdYbc4CmeH5ydM/eHJvK6OPowxP3KWFpTvQdGmkzH5SQZ65AY39saO47UPOkdww2bY55Ngyt/AHDqLNbjFhxc/FgJN7wg++O//2f/U+xTuwe//j/9Q/GOWedNE7buXucvNnXrh4Yd991R/J1rkMXocmYY0OufMG9Hjd0sDUCFy/6HkfrM/HM5AdiU3R/bI4eOOo2Vv+q+RCeR2iPxgYnJAw6ytTNyabN3m3bPm699c7APTXq6RCHHo6Ob3/ru+O66745brnl1tDX3tBDPRFw7z17o01shrfl/HTeeeeMl738peOiiy4Yp5+xa9y7+45x1903j1NO3RbyHgg/Nt5H6uMqIVaWuy82ofXCfs1d2lc/05bdTtqDvoUjM9Or3/V4qfHXfbIBfpYJgA8q31istaLTJN9/dHvknD1uvvXI+If/6H8d/+s/+zfjkqc8Y9wXbVh0zIXll4uyy+NbPs+fBnvUoSxYh1oM+6hXilT8yBqsQw+xtuiLwTjHVtS7ZRfHz1qOjVS66fy5Xp2eeou0fj8SD2uND+jwAzHx12FhEdm1Kam02mz0psR49Tha1S/y4B+tTUnKFMz47dbl49TJmJKuLfhklrc1yp+yzY+a1iEjaDodXgflZpj5zzCnzXI1HC/eaS070KRBbaNtGtA2TuFJXafXIP14ssxpzavHAEj6C17HQfMp3/p1bN27XMPMa87r+DqspxkvE7kN6PJc6+Z49EDjdbihQ9GlEma56QSutHWZxfHkut/MMPNo6HKA3zj81nnzbOi8LjfDjHc86PwqemybdB6/01f4Kxkb5DUu12Hj1riPhGPKb/rX/+wfHrVgiTA6nIpHci5UKsQojVLjtNNOjRJldIoH6XzMwmM5IJW75DO0GbBoVqcIAaPlMGbEWagDeWNwM8JMJE41pHl8i7FqUlEWDhnlmRjQzMeUIlwGbRlKJg8OXldcHaR1wykDlzPB6lmpmJC9NiXdwLUpsSGxqH7vez/I90ke94Qn5G8RoE9HwCZBmBHQJ1voA76Js184hyeNPOR0I1ETR51oo8HBRafpdTm6kKbs9m2xmYxy8vvEWx1yQQk8je6Xp8swxq+MPiemdHPXXXdFXp1Ud73T8Ax5GQMRyBdx0e+TK7zvDwOS/DYlzdOCUp8IZsxsTuPEDYlFX/09TlL1Xxnw5Nl6ss3P/ZknHXT74aG92rDPNov4nGfjUPJXX+r+BDzagm4bbYCOlUdLOoNRGfloqp940l/02MYoJ135Bo8v4Uc+Dn71yzJ68VNOXpdDQx7ZGH94wwFwqq16k1Ob0abVuuk+LcyHO4N0ZYreahJsOVb59FX4HGhc0PXAF09AVmGyMSibx0wboKF8163z+dLo3oaVzm1Qux+0PqrOjKBqc7cIvbFWxuNO73znO8aNN96Y8nnv5NJnXhpG5rnZf737sNKZtiyjAq3WDbeqa7V76b773qFx5llnZZ5PZOs3yqBbN6UhW/y5FSBbZEUaulVf9UEHqJf6ipOH74V46Zx+rt7dz/EQJ4+4OpPPhqWM3ehHoRttgI98PEt+7aF/1k2hOUrZbhM4hxmk99WmZtOWmGs8OhVlNsUYtQlw0+BLVjtCtttuuXH8s3/6P4x9e28d//2b/+vYkETdj9w1tm/ZHWN/f3Sg+3PM798XG6Wov8el9u7dH7LapMV8F/Vg+B6+P+qwJWSMLhGqi7ydUVbfNRfT1cFo79isPmCNKNk8RhutFPWh39qY5K+tB03ztl+jt+HYEpuTQ4eMeTe3btodjGkjbRttEv727TvHjp0+OV0bx3POPifk8J7JvnHHnbeFzu8bB+/bG7TvHzt3eYRYf9w89uzdPU7ZdcrYvIk+GaiRE+V9fCEPlkKv2kMav9teW+VLxhHvsdIbl1ob9ZfqC/Kq3cqBToOjr0VKth1+GityY2MRfW/r+ePKq785fv033z7+j1/57XHxQx4+DqQs+nuUOsGmhMHej2/lQqRPkTF4WRYbv+b40GPg1ovuJYf3acgGWu6iRdKqW9elfXVqP/WWkeAR+eyGfB/VOIh+iE/+W8qACgevii1+pXO5KRIPV+/ISNObQv74T52TRvCi97Yz1kFatw05hfnqbWxGa47tsQbudOgWYyR5L/Vdryto+Tqt6YM5bcZrOu03VH+rtHWe4l02JAq/ync+SH45T5X+5rzjQdNrPPF2QHrLNKeBjq+n1xy76h9gHbdhPd7Q+gPHwym7ZkVzxbvqYoz2fCl/xpnpdV6HE7/TA73pzXQar6HbBbSuzPWgy4LGaX+GmV7T77R5DgFzeB1mHDDHZ9dzFFjHATP946X1uAHrPPswIhIy3vmbX/nSZ79ZwETCqNRI3lVQwezskefUsU77POISC0IU9uKgFzU1KCa5mIbhGhzCRUXCQyvxQzATMjCYe1ImRAvsxMVmhDFRmxILTxmw6KMBchIJocSF20jgNz0ThDiZhMGsKDykm2DdloCi2Qt6TficE7d9+w+OW269bXzpy18dlzzlKUlXLclJF3RDHmXVGS88VjxXHXSWk/zK0q/8xpFe7/fcl2E028HBp+SsdqhwyZ+0F4MnkDNd2GM2Fmjl8eaXMVhfCOubkiCRvu+vo6u9rObCdSOmI1X5NMgij1NHiy+jy4msx0TSSInFXj5N4CFfP5LGeNEnnZKrmzbBm09G4a5361d6O7Lpc/DVo4GMoPtZg/SmA58P0FEfrnUM12Nw8PXDrPeCAzpMDvrlz+mdphw+fGnyWgbOl4ySRzjQMlZb1oY6+1uUA00L7S4jTbhlaHpNSz5oGl2u4j3xNN9yXS9lsw8ECJMFLtCXG7/TlJn1qUzzb7mlKwMX766L9KLvsRgbfW3rNnCkcQfcSNS4eCC/3uaLS5dcckny8FnhK6+8Mh99smFQpvtUydO6KlnNSXlbt9yMwAFdH3Eba5+u1Xfd4LZxj3b9MnzpqjYkZfzjQTf7wijni6urr1eVfupGN+mEnA4B8nQ4+rKwW0Wf2DZWGGgMNfni9blj/dQPmt43DsX8YTx6d4xxbL41vmpsBi9jJ6obtcmydVhUG6R65JIuot84lBE3jsLw1uRuHL72la+Pm2+6afzWv/+1kOuB8U//l/9unH3myWPPnlvGzu3RP0ZspE4K3YYM5MlHOKPfWmzUPTdoJI7/1F3MI28+QuGrhps3e3RXH6162tz0TXvqI8qlyxlEO4aLcL33aPz5YTtj+NA4eGBftDueMYbDeZwsZrmIH4x56J6xe7f3au6K9rw35te7ow53jltu+f64/Y4b83Gt+wPvaNTn9NNtJIyl2HhH3fbt2zNOP+20rJOpznylXoEc8vTjseQrw0NYm3d/kgYWlARh7d9ju3G7rDw+EK7+eCwdRergzMHWqeMDH/zkuPOuA+N1b3jj2BybNMY2qkn5qELteJVj3c/HtcLVfFxzmsMA/uZop2QUuPj33E+GrHPKVWXaR6s2NTXO4fG5BmlVp5QuhUzp4j9rapWr8PEhysf/SfcEOElb3uTUUZ0rL9mmnrUDID/XMmcdA7pN2sHRGWxM+ikAgG7XreMNwu06f/Znfg3inda0Om3Gb5pNH8jfaO6lDNjAWcp0uRlm3LnsDNJmXSW/gKbVZdbLHhtf4czpLSP6HW53POj0OR89c/162Uovea1VzXfOn2Eue1ycCIrP7njQdJoGaJ2tw4wzwzpt5Tuty3TdpK/TmeWb8zsNSGtXa+Xx+0nlH1/+mUf7M42kky7yEmOFs/llL7r0zQacxu8f+cqRuiB5r0CaxqtbFATLyOwFP4mFbBYW4ZyUlsZ2kuxECq44Q5gRgCe8escgFs8IB0LxpdTI5wO4ZJgHAEi+uTitlGVygG9BdMrG6C+exxqWaHk0BB/ghE8DMNBNXIfzV98Z4vW8+xe/9JVYnA6MRzzykWlIo9c0SY0f4HN44uElS4YK47xO/WozQB/Cyvt0L1pkzZuKSKebPXv2pPHTca7LZF1CEEaNOjNSbGTy8bpoBzpyoiVeGyQT6Wrz1nwYL3lbE2luVdLoinowWPYGf1/QwTf7ZoAfV/PSqw2IR9IYQsqfe8454+yzz8rNiPrQJQNJv8gXWkOmviXJiSL+/NK0H6ak3243vOiN/F1nTp70elm3bhdSByETXPXRR7t+DIXoIVn3bifQ+utw99+G7luAgYaexRVt/NGSRt7CZUTUo10ATTjtk7XrJg0IKyuu7sItBx5df+XgaNtuO2XhtZMPn980hDlh+IAcdKIeoOnTYxqEgddytgzK0yvc5ivczsYAXgPa+MBDi7yNK22mC+AIpo6XdD4a2k25NJSCj7RjoTaQyrv58yOMPiGMxtWfunpcddWV+ZK3x698vQpdOikZaxOMfumj+Eojk7bETxpngPNLR+X0w5q7bFzr1L1w6oaHC3ZJD07rWVidciOUbaaN6Ee/qDFCTrzElaMf45iTpu7ky0OhKB//cnylcRQ+nN58MCKTdtDlg9JryBdjX1k/wGechlgxBxk3UYf7Txq//9Y/HL/zlt8ZH//YFePxj334+Of/2/93bD/50Lj3nhti3on5/YH94+jhA+NwzFvme3StDea37gdoehT30OHg5RGukxzobBl797lx3xoGYtQ/5gG4Waeog/bJeKwLUSD16zdO3G7wj8TcHKVijsbnoNYrfUUZ9fWxFZ94957MFo+J3W/jElw3B174mzc7sPGRBLI52IjxttmNGv7ags6MK3KElNGGOoG2tJkC2jAkSlmBvPJrfjD3kls9eixWf9fX6jCn9FXjV3rl1Xjq8dZ9qaFo1XiiB/rxy/MPjB3j05/56tiz74Hx2tf95NgUuq6nDZbDEN04yul3ygZX1Eq3LUPIgy+5EifaTj3FuUzAccmv8KqO+AD1zLoGHrqd1/lJKyDlijybCnzpGVn6QTP1HoLDmV3x1u/x1RcKWiZ+y5iHrTF/RLGUR6uxN5JvjpWSnywn0n3Xv+k3nrFzNMbkrp31rmbSXPDQ6LLSm/6M0/Rm2vLbAXkNcMQ7rXG6LOi0pqGOEdtIa0ha4cglPPOf5Zlpg5kGmPtLQ9NrGbpMpx/rVnVpvNZ7xwHcE0HTat20q3T5x+K1m9MaZjkaOm1dpihYfSV4Ncy0hJXp8LrrdEDe7nfNY8Ztty4baPkap9MAumDOAx2e0xoXSF/JtCQGrNNZl3mG9fQfwiFz/h0Lm1/+4me9meIsJLnpCEK58EX5DIdgFgquTgRq8sjF8mSGWTD2F5NDD7xsCAyjvElb3CTFtygTrhbnvp4P3ODTJ9LCTtO4zJMWDqRMId+c1iAOv2UgD6UJU3C7VmSrg+wMP2ny65RIxkm5Edkb7v3v/+A444yz8rOkgZh6AGg1Tz7HuBGXRwbxMqBqEqiT3vLzNDQWD+/x9CkjJ22Hmw2revxLwzc2UfkeScidG7k0BIom+Vunbkpaz7UAllwWkDYUK0+71CNZ6OwIQ5AutLn2chKcG5YQQBkGT1QhwIm2X/Deke8a5Y8gxuapDazeMMDDnyzdUugAvNXDowNOHuF3uaxDODIy/NqArM1Vtbt+kxvIkLcXe/pWv26T1OXEr2lyQBnQRlTrpXWXt3XSFlzhLsPntFMDOdGRnvwDv3S7Wpj4nZ8yLXizfE07/kUeXz0qDU63c/Nq6HIAndlvwKvrIQ+NuY803ePJA+YwqAW/yjUN9LUBn6xzvavMYhSkLKVX5Yt2tVenoUNHOlBQX9pmZcTB81GFAwcPjF2n7BqPeexjYoPylEz/5je/OT7zmc+Or3/92uxbDghsYIqvsV0/yOk2xk2isL7oNgbv/rJY4fi9ohjXG3MF40vbl8wl62ojJt1HQ+oRr55/zEXVL23IpfWtCWg9MmjL9y6XxybdcJgbglfgpcGbMhkvZQgbA3RJXv2w9Z36C1rdZ6SnOiNPGY8rqZPDgW3bve9io3DSuO2W28dv/9ZbwuR9YPwXf++Xx9/7u39t7Nx+ZNx049fH/YfvCry944Ej+8a2/IRvyxDjLkdL8I55gH7uj+iWrdvHHXfeE3zc9pwavhuwU2O+91jl9phn3FAY69vzvUZ1zUdTQ0/RwsN7fz7lCteHBMzL2sZc4xPC5it4dC7kQKX07eAj+vkDbou0wdGguyXmuW1Rhn5iE7It5o+t4fK9vkgLOUKNES7d5Y3Mxl/woDyhkLE2eqt5B7ReM7zE06U8q3HHr35SUPJWvHF63us0DtXkHTzpJ6SNJO9fnjI+9vHPxpp8+nj1j/146NZXI20CyBv0A1c5kH3LyzHygqY+iZ8wPKCUcP48QIR7IwVa9pKHSpbyASnnInOnzbgd5uR3uOQzT+bCm1/gyse3olhgZNmmAebwDCnL7IfLOUpmlqn6Js/QYSBW3gTysny4kqnCHODnWAqdaIEdsRYpI62haTR0WHq7hg43j3U6QPrxyoKm3f4MULtsxVfl/Y9XzitLGpjDx6M5w4y7Ds2r3Z8FMx6+63L/KFjPP1buVdvNcCIe/HV8aeuu04PKBv7x/MafaXY6fx2n8cT/LGicddym1+GGpt18TsRPWN8PzI0417gNc1qXb9wO/0hYyM34m1/xksveXIsq4WoiiqzIrAnEaTioiT7Sg4pJd/uOeumXg2sx7IUvhYIZBBnPoBfHVoKwRaUNyjQml8kczVp0ahJtPitHYVXxNOgt3FG+DdLkHw5u8+V3eWEylIwlb5hiy6aIoWBSkLdp7N6zb9x2+53jgx/6SP5o4q4wbA766k7IyuXCEeV7o8G5beDjRSd8PPBtGVuefqSKEwfKRnSpm81c6Yts5Go+Foo21GsRVbfVJJptFnnCaDRP8S7vJsajMmjUBsXXuCwIW8a9996TE68NgNMgmxCGnZd1OafQDAnGEf55S5N1KplqgSl5GRotp3pIS12HseGUGXT9y/Cs3ur2yMu68sihDkWn6sEw6HKgw/K0L303PugwvaJFr91vm2bJFkZfbBill+6rT3U+v2l2eRsQPoAD8Ok2b0AHNA1RYa7la176VwOavQlovBmabkPT4HfbN23QddNO8AC/0iqu3HrZOd4GTePLb/rShPlwlUN73rwVXuurcFuH+hPdBcbCrxZ+7aqPSvPxDf1SH0RXX7HxeNzjHjte+ML6jQ8bEy/Hf/nLXw6a90faWUH35MA7PeP48kumMqb7xqPGX73TxsjTB1vu/CR3GH/yGHxk1xc49H1NDG73j3YgacS/HrdzP0ldZX1LZ/zWo/LkbJ1G6kKv+r5eLw8o6wtXrdtZxrrlivQw1r18vm3HznFg/32xUbsvf/Pj13/93487b79t/Ff/4O+Mn/uZ14+tJ+0f37z2M2Pr5n3jtFOjBY7uHzE8giodhfxbyRtswtmQnMSYDd1s33HKuDk2OP/x7e8eX/3qt2JMnRZI24PGudFegZ7tWC+Pe/zLe0DG/P1Hoq4hY72zoC5bg59DEwwcfAjH+I/8kzY5UY/xFZupzSc54KnNItXkBu9+7VT9tg/Y5OWNyElun1JrUadIjH9074cc2yhXqcwKR9H02O2lPdDl6LXbRTp0/JXJ8NJ2DYkT+HzQ/Ur53kB0W4rrm6KVn4rOGyibvKNHd453vftD46KLHzWe98KXjaOBezjkqfl2KbOUx89GVGXF9Wt8hPMRtQhslIl6JX64Db4LCFe5khGoQ/dthwmdN/tzmcQPn2xVf+na1ZiIto3c1gvYoC+9kjb8dV6gb0r4UTAoR49t3hvzyYrGbKC7dTumjhPdjMf48bK7r8dtpC0+GnO808Dsb/BacLrM8QBu67/LNXS5mSYIihGv8Fw+4QRlgPiPkqVhvdyfD/BYQpMMzZc/p3d43c2gzCz3en7Det1ORKtBHt1xjdu5dLxOD0g7Hs05PfvfQq/bRlrjrJdfhzn/ePgdX/dbjg7P0PxB+3O/WcefYZ0/mPFnOdo2lTKnx6bk2W9u47eMxXqMyzOhZUjWhsRi3Dclu3aFgTp9RQYhxHvCzYU00nrhQxf0pA34K4N6OcGPctIpIB9vCEALTgtdnaKEL76ZPMWPNaqkkUv90Oq0zA86+TnePJFZTrjCr5MU74f4qs7h8ZnPXjPuuOOu8YxnXBpy+jRyPY4B8DIp8Tk8Zv4MpX48qusG2rBoY0oczlxfuPLpjev0pk+vEc2y9FyG2iofrXocooySauOl7lKirFNf6d5NUTb+VX2izJ133B7tfnL+eBpDjyzeE3EzIkw+ZdyG2byQUZq2xIMTx06/KXlXbVTtUYZtp8OXRybh3pCg2UYb3nz10nZNj1/1Kt3pV+WXU6Z99Lluhy7Xvjyb5KS7pCkLpAFpVabarel2/Ttfuni102oSkpYb4dBhl914vCLyWi5tSH/4yFP/HI/hV9v+8MBv1/EZGnfGm3HmNLjtk/1Yp72qv4LWLWicHNeL/uG1DjqtZZEGms+Kd6Ym3TLKKk1f5zNi4dcGpnVXGx/4F1540XjFy18x/N7G7nt3j09d/anxhc9/Acm8EXEij7bbCPqU3vz5rfcc97FxsYG3+dRWPv3rZkUYz5YDMLJz3BtQ/oVDS39NQzrrv4yd+HO6nHrkoo60Ih8U3WNvnFo/RaN0qh7df/CkUXKY37UTmg5abBjyJtonblNXR8a+2JB885vfGb/7u78/PvGxTwSid0T2jMue+aTxtKc+atx0w9cifnsY7ntibtgztp98dJyy06OtB6I+xkboKzlG24Q+NgUPL5of9JWqnaeOJz7xqePhD3/MuP76W8Ytt9wZm8ZLxulnnDEO339fHoToJ+pAzvqQRug9BHZAVDdQscGLtMNhhGtX/V+9fWo+MvIFdC/UVx9Z+l/o9nBsWmlTG4XGyugO5wMBNir3P+Ax1tAr0ZGK+chL+slfCfjaI+jxpeGRm67kVW2gPbVRtwOfbhnD2R5Rrtup4qt+VnQrDgddNMiApuwVDXRrrGlLjxkfOkIvW8fb3v7e8bRnPHc86clPD9QaX/XuCKjyBTQi3ZxU47hi4eI/8uCnn0ojF1r6c9eNa7kblEk501UavAb4xyuTTIXz/+AdUeM71zP5C2zQr1jik4u/Sg9ovHC5KUl5g2jEscr6pizBLcJdtigGSM/8cMrFP9B4na4/bYkk66W8doBc63VvaBwwh5snmGk1dNp6+gypj2Py1a9C2R8WSD4LrzkdnIhHp89uHY6XdmL4s3Gb3uzPboZ1HVd+1V941s162RnkoTX77Tp/CaTXXBv3eDCnN63ZkY1Do+vReT8K5jo1zPGmcSI66+k9tnt8r5eX1v1a2izv8aDz2820/J9pwksa2PziFzzjzXPFTIoWCYul0wuf/fV9dsap03MTuc2ECcvmRblWZgub8Ri0PUlXukW+DKjmVUZmLQDSnGDgz1DrDYpJcK5QwUoJ0sEs/6xQPjksSqDz+L3om/xA4UcgJvtIDT0cGXfdde/40/e8dzzqUY8Zj3jEI7Pu23f40bj6ehA60oBwLSZ1E4Cvm4g6yS1DVX5P7C0HXIA/1zjdLl0On94MSAOMoNrUOA0s4x0oZzNpc0EO5XNhn3gU7fvzvRRyWMRtPPP3IiIfvbPOPDMf0Sr5S2dlCC0nwtE3fEK0T3Zz8Q+62Y4RT7rhhAGxO03bt1MOvb4NUc+uN3pVdtXWHbZ5bv3hwSmT4ei/aHbeTIebZZMnzCcLGoFVvKIMv+kKt+tFXZmZN1qg8RrkwdVO6lh6qA0JeQuSY+I2ftPkZvkZMJ0OZtmUAXNdOfEZh994DXP+jAMaj5d6WugJcw1zmrC2wF99OGnKyl+Xg37gaNsVP2NFnelR2XqUCqTREQC/+aXxGHOLceN3OS677LLxtKc9PX/jxEvxV1xxxfjyl78yvve978dYPzx84pd8e/fuCxo+g1vGRvFcDgjCYNYv3Iz60hJe5FM3dejNonC/jxOSp8xws97xp4w61KHNqu+CPMld6qw+/fWxdvDQShf0CjOIIBTgFLx+i6FwfYUOHSqyGVHGDcq9u/eM73zvu+Pb3/3eePvb3zne86fvzx8b/Jmf+alx7de/GOb5gfHKV14+TjvFAcW38vGtHdusC1GvcWTs2XNP1gFrPEN1eULvhsSGxC3o/gP3Bb+T88bk1NPOHA972MPHxQ9+6DjjrLPCbj46brrlhnH1pz459uzdM84+6+yxO2SiY3qM3pf6xyCaINugdZCHEZEH12bF7Yh8uPRHHu1ENlC6Xvo+nFCGjaD5I5KiAuYLdBx41CESfAdQ+hlaUaWShxxRpNrCGKlx0vNQ94nqg8ZA9/UqLx++cK994vJtfIuu/DokDPYZVhm3R/zsQ+G8o3Pg4P1j9577x3ve+9Hx2tf/zHhYbP7k5Rpqq6jeUd/iX3zVp/Shd5Zc8V9GWh59tYzvOpi0qYbb4xhe0goiHNigoxB/STueqzoTAI9KSwEi3jclReFYOJZOpTX/dZBa/SFCgcwrVzJzLcvxQJvKa3dMmeBNI3WgV/nSO5+OgHiD9Bkafx2H637U0PS7DOiynPSGTnMTKbnLzXn1vpl6/LBMjdvhjoPjpc3Q6SfKX8GxdMg0wzqd49E7XpnZGbtz+vHCYKbTaf+p0CWPR79hPY/TnqD7TsfB3NY/Cv6s/IbGW8ef07nuGw2VvkQCas5Y5a/rv0H68fp/Q6aFa74zbH7xC5/x5ibAL8Fq4Xd17STS4MvFJyY4ysrBEvj5uE52+iI6Cyy/hSpDYTn5WJSvDDqMj15s+lEDi6bFc53uSvjVIDRxosN1fudJM4EW/8oXlr/CqY4gHZ/8bZJYDK1Avrp17bXfGF/9ytfH8573gjRuPFfu9FNZThkyqIewuonbKOBRtOvlWkYKHLLwgcW3vxSUi0CUkYc2Wg1Nt9O6DibvXDQjbBKvhWNFw3tCdGDxsziqZ8suXf09u6stvTOSL86Hz7DyxZl81CH5VT3hK3c46mPFoHG88rn3qFe3LXmUVWf48CJpkbXKaPc0DsJXjs7oeJYPnX4sio7xEC/ZN6dRIY9sHEBTPRmNys8ywVW221t661RcGB/g8YcZGrfpJY8witr4A2g0j3V80Gl8ruXj9war5CgDVnrLXf1IfuExYLrfwWma7QAazQe0L43+Kl702zXIa/m5TpuhaTe95gu/26vr0e3ZeOqg7fVLPaloVV2U7fYUr/obu8ZPzUHk1k/hmp/Qgdf6RNu7It7twNtmw+3GQx/6sNicPC1/RPD666/PX1H/5CevzM3J3Xffk7ge8bJJyY1iyIXP9hgbZPDIZY2b1ek+aD1RQcunzcgMT/3aONbWwq2jLgvIjghNdrnWRfd9kHU0F+EZjiHOiPbJU/pkPEfx4BU6lRJ0Dhy8b3z7298dH/7wR8Y73/Wu8d73v2+87/0fDD3tGj//878w3vD6N+Svsb/tj35v/OzPvna8/nUvGPfe/f1g5lHO3UHVZmzf2BQ0HVKl8R/E+7O9jGRf7/JCeqhq7Nh1Sv5oHUO/6h3ltkXbbo022vRA5G/P2ydz4PdD/w5RzAHnnHVOfhxEexlf5gY68MXDHPNuuOmYrhmvlB7/GJ/+HLdbmxyaRO9JfWmPpLExZrJIuCgfzm0LObW5F/cP5S2ytol2y3dnhMPpr4FT5atvajs+IEu3W7Ur2fTtypvbuuUQ11+BcG9kqhdIU8fq17gWPlm2jr37j4w77tg/PvaJa8abfuGXxtnnXFCfws3xFehRRLEaE8YZPS3jPdL0Dvmbog2bXx4yhX6VKV5VLm8eNGzAsXVY4SVikUkomY+F1kPnZXxxhMnxjF7mVv6xUJIaWwCdprXBLcrU+y0ww0U8NFB9ZMEFVbdj6Xdc3chZ43nFR36+Yxn8t2+rTUnT6bafZQJNs2HOm6HpNI31tAZ5eM2wznPelPwQBF7SjOCcP/M5brkF5rwfJeeJAV71oVlm0OVnug3ruA3rvPl9ED6D9KYx90GwTuNEvBKaTqCul5uh046XB7rc3Ie6z/1I/ieAE5Xp9Dm/ZWq+c5wMDcr0OJ/Lz+GGTuPPNBqkN63mN8Pml77omflJYFmNUAv/5nzR2gm503NxC3G9mG0Sr4V347GDLFcCc2aGVqxFtMrXwOa3sMp2+bpmDQMzFo0+1Z+FbxpVpspasEr64m/C7EmzQRy/DdkCmibX5dDxZwHwWMDd9+weH/voJ8ZZsUBe8uQnpyw+D9qGcOmiDK78IbUFpFlELbTk7dPQlkM6HHnCDB6uacEjV8sM+GjSJd5wUuZIlyZPXNvZOLXxwnDg9+BX1qKMn/ADR51KnpwvqtuE1KaEjusWpuSpmyZ4ZLKIte5sJC0kDDS4nHQdIPMnIwooT5Zqt+ARBhS5yQKXPuCj0z4gs41byw2ENT0cuiRj60VaP1pT8hRe8wIlS/UxTrjbRbw3CZGxQYMvH8gT5vqGpwGvlqfrIMxpq3Y24J2nvnxjp+mSsUEcTWnlylBpHmRrJ84p03ld3xl6UQctJ7wuT0Z+6mORv/XlFHe+fety8oS1WfOTBlqGotH86LvCfDRal3BLN73BXBnyLYd2JifarQvpHlvSp+6+6+6Rv07ep8yhMzwf9rCHjcsue3b++OJFF12c/L761a+Mq67y/smX8vPCfj39jjvvWPpavQivDfJdA19oCppzHyNnjZeaL7susltH5gPpZRxHn1x00V8ZaxcoiaNwPUpbX5WDK6y/2ISAHlOlvxpXbn/Q8RK7HxBUrz/8w/8w3vGOd45vfutbefJ/yZOfMl7/hh8ff+Wv/LW8qTj99FPH1Vd/bHzzm18c/+Sf/L1xz93fi03DreOMM4L+EZuSQ/ljcR6xyR+etRHhwqD3Q7P1CFVtTLj7Qt7tO3ZGl45+fdLRsW1HzBPj8LjrntvCcL4v9epG6swzzxi3337buPnmm8fHPvbRceMNfmH93LyNr0e3UoHLJkNfib7g5fRw5qOoedQ7xjBxYrPD4bnZZ4FjAxPqyzxt0f0EGS/2n5ROG5aOtY129OjXtthAbd4SfSbK4JrzaODlOyyR4PPFXLc/0Pe0Tfd1oGwUPAZPuNprHrsnRd+yIQ89xh8a2rPws3Lp5/hAKzaB0bzjttv2js9+7mvjL/z8X41N387clJS8xafLcuQzt3mXJHUXiKaBlq1lsTnLG4ZMi3oF0iwrEOcAWVNekcpO6HE6l2u/dcRtjJNMr02JtaVxZ1hYFkwyNGzwaXlQjTRorfOGWQYwh0HH57qK65KouylpfPld14a5zJwO1uPHg8aZy7cs4q134eYFKm2JTLBBL/7gr+tYOTCngZk2aP5zuvjs1sscC6u6wAVdrsOzD5reOt253AySOvl4+TM0DQ79Hy17yLDhHys/6PJNb4bO4+a+13oHnQbnR8FM+0S4nd48Z5jLz2FQcfgredfheGkNTe+EOJG+zhPEpuTSNxv8NSHUopfGUszi3h/wuJaFg77kM3IxsZAyqFKpRmeAdAOSrzyanMecSvm1GKTyY2InKzomDidDUe2cBPNF03D0UdfHNWG1MVKDqAZP3mxExASaFVQmaHQZab1AUA1HDrwzHOm9kNfpVCwGMdEfPHT/uPPOe8YHPnTFuPSZzxpnn3NuzP+RH4aGE6T7Dh3MsmTxo2qMUgZQvqQZdfIuhJNVhjRDpnVLFnIJe6ZdGbh9o9CujJLSJ+hwOzjKWIi7jDqUDqI+USfPepPLqV9Vnq5GvhNy2qmnpuHkBfZdp+zML4jgkc93R3t75Ey4H+Pa4vGt+Lsv0oC6kz2GTWxaaxFtuemajIzA3OAxAJb26OfbpYWIKXOGA783JXQDsp8EqAPDr+sO5JFBfZsn+vJXhqs2pxQl6C+MvXDCTpCqf6z4a/80AmGEYHmKGOn6PD0A/HJTHr5+A/CuMVL15ugiZUz83tRXuXZdVlsxSJXDVxod8QFa8rpc86A7cWVAlasy3V/AXFa6+jZNOqIveaBpNC6/Ze+8DvO9s9C0AbqcuHo3L7TgS2v6/OJR/gpKBy2r/sDQB2hoI+Xrlmp1St1Of6m0+ujEgy64IH/9vcovBql+ESDsM9YXBM4Tn/jE8YxnPH087WlPHeecc04ayF/72lfH5z73uXFNuM9+9pqxZ/eeGD+n5Qv0fRNHlpaDfK0L47NPvFsv8Lo+jduGH1qcfiWdXhzQlLz0FfjBI3/HKejmy/n6M/0Zictnc+Ee2H9w3Hvv7rwN+aO3vW28/e1vz/o87nGPHz/2Yz823vCGN4xXvfpV49nPuWycd+550Ul8+nbzuPEH3xv/7t/+y/GLv/Dj49Rd94/tJx8IP/raA/vGrh2x0XjAXFL9KmWI+dcPzOaGZHOMAY8+2ZjEHOpTwOT3qfGoVf5Oy549d4d4fkvK4237x/2hix3bvK9zaFx04fnjrNicPOmJTxjf+vY3Q9+fyVuTM0LX+lnOo0HXJsXmhxhHN8YvPYQWdH9pIacvi+X7IuF89jjb3FgL3AdsJCKFTtP4pdtstxo3efAUDOo9JfSsefpjjTtQm8ueO1btLt5pXAoUrtq0cPh4qsuq70d+mLn0GpnBr9ZG9ZOjTPe3ohN9vMzicfsdB8fnv3DdeONPvSl0EmMs+Bpr5paqY8mBlXrYtHKbFvmQ09/g6sfVl32IZLltsQsFEZFHDnJ1n636LHNHoHWfptuuX9JcnHUzccMB5aUnr6RXZTfm3cnJ15SA6VG6KMhwOD7a5Gh04WrHmmeTSUDL3dD0ksYS7nrOdUk7JOIObkHE0u/HosRaD6DpdV5ChNeheczQ5dZBWup10RNQvuvUJZCs8uVKBv0hetAa3ZnXuizr8cZr6LIzjTkMjqUh/J+CtwLpnbdeBnSeuvW4PJFbp9X94Hg82jV0/iL+Mfld/nhlzA2db4yCbKvA63QwlzsRzPxmOF58pj1DpzV/8s3QaTPe8aDT+Zw6GQsNmbbkNYV1SvI2v+SFT3+zRa4nUS8W3nfgvuHrSn7FPQ25mMBjms7B5zcq4OYvu0ajb4tFA5jECd3CRCQX4T6tY9CbKF2P58mXcKbFpB/4Pg1rAtRIFjPiljFjkl8ZKflsazjX/Pnd+qwIfrUYADLAxRe9jAc9vE6KRa0mCkZTbXLEvD9y1EZpbBn7D1j8Th7v/+AV45Zbbx9Pftozxqmnn7ExoZ28Y3vUe0ca0DYU3sEgn09bWkQZTX5/wunsjh0787ln/CxoZGUs2JDgbdNSi2qduNrUpA4Wl/KFvHw8unOI46MsGtV+HilhrNQvpzM2d4asjCBfyTr/vHPH6WFQ2YD4/K9bEYu1ciANpzCWko/JKspb3D1uYePJkM8vUsWfrx6FxlPvLZv2hZPajXi71C9DLPQXCsi2FtzsBi7kxMsXzfSl7CORlv0s+9c2qks6lWZjVB9iyHSdOMrwWzdcGimBwEClJ3UD8uDSWadFYg6WfnSMMUmvVZEaNuqXC2RE5cFzc9QbLzDLAfDShqmbcJ3WDkjHQbmEJb2Y+4SpxyfVsYwE+flFn8jT1vSCH4dG0+E3z9bLBo8ActlI0dO8KQFdFo6wss2j8wFR6Ve6urcM9N08u48COKDrLt0YAjXPlAGkTPMF0ku3dfvCaKuNful1QUtfvjHU8uR4OOx3iugu6hD9O1oosMMoiz58OAzXQ4cPjn3798QcEOPXOLngvPHoRz9qPOuyZ44XvOAF4/FhyHv5+cYbbx7XXPO58YlPXDm+8IUvju997/rkt3+/r+3RAZ3a3PuARH2Bq7/qZa4pXdXtkzy3q9ogx93SF9EjN5x+x0V/p5duF3l+J4V+vPh97z17xm233TFuuumWfFn9M5+5ZvzBH/yf4x3veMf47ne/Ox76kIfERuTV4y/94i+Ol7385bmhImv2rc3aLPQUffjAvj3jX//Lfxb+7eMvvem1Y/Om3WNbbEq2nRx12Ry8Qj/5jlro0A3r5pD1yAPGa8wlO0+N8bktDd3olEsbMfyj78Z4ppQjUY/8/RB0ok12eoxLV3rgUGx4wrCLucZviuzYuS2/nvbQhz4kjO07Qm87ch6O3hR8To92in538qnRfjWOGNwHY83yqLFHaWxw/Ap7/s5ItPP9fs8k5kQ/zFifcdUvKDTM+dgoeQwnelnoXv/0GHH9rlUfoHhPJpCzXXO8Rrne7IA+nOiDCfXONSvWk378r/tqrlVBC1303TblY1jh8gX7WB/hmyvx49ccGnqLPtJjn3sg8PbuPzT2HRjjm9+6ZXz727eMN/zEz44tJ/tBShsPfQo/Y6TWnyNR/8NB4/6I2+Cl0Y5e0PKOToiWGz2++VdePyqnL+JrvlDHNGijHt0vOTg5jnGNvAZ5NYYxiH8qF9CGY+ppiauj8epgLOlEmSw3Q6ogZMm2W4PGD8emsGarJz2mTJGOv7SWqeUH5Je/zlN8xs15U5lQWPaVqAPZ5cGjCxSyTMsZcs/1ga8qHW+/oWVqfYGkt8gAmh8wj3Di5m/lqmjwjD9hG1V+zftoFO2Zx1z/Tp/58Dfa888BJU/RU3Sdf+UVb44dM68NM0+46gAqbUUbkLfsgILWGVx42kccdNpcvvk0dBm+vGx76eHEmxYQb/0334bGnfsev+nmeIi05nci6DKcNu9+27y6HzQ0Lmj+zQd03TqubKWt1v3ZgcbnOl04y4UrP+jFv8jNeL4XF/Go9fHp/LP/+e+mBAxqL/lBPhQGs1uSU3ZtD4JeZma4bgrju09fauJh5Nci6jQ0JuLsOMXICZiJq064wo8Fw0Ilzy1I8N5oTMojrPw6BaxbFBNKnnoGDgMwaUeZnhTFg9iSHsqgAAUTwo/sbKxMrwm+Jvu6jdHhLZA+bXvg4KHQwX1RJye/W8c99+wd//u/+JfjoosfMp77vOeNs84+K+nUJ5KDWDSURehoTPyeWSczY4iRRUd3xGLqkSiy0YtbAHUEfhSxDBQbPTvleja+NzlocW0UMpJLPzXJC/etzKnRTsru2bM7+BzJzaQNyGmn7oq22ZKbEs9s63yer9cRtAn+WY+TbN5s/soQqtuXmKy36KwlLz1JK/lrs8flSVYsbH2aBaf132F4HVcXcmgTYBMgrs65uYt6tFFWfWB1ksCXh566A/EZmj5/joMetGhLwyvpRH9oHC/M6jSzzPKyHWJRSbpJerXhPvPMs4Nm1Vm+9A0dRh3UsUEa/qXHFUjHs/m23O3gS+v2x6PoO6muvg1PnVpvyrQMfC7lDxAGFZdeaZ2OljzxptMyd15BLcby8Jlx1KVxySvc6TNNaaD5dxl4XQ5023cZuNKaDl85/Vq7ylM+T+kjX16Xgy+eL0svvI2lrk/LYE6kY48XMWb27Nk7brnllnH99T8IA/Db46abbx633nZLbpZ9Kts7Kg9/+MPzRfru29LPOOOMnGP0I2lk1FbCPoPbchkDAF6PeXUwX8jbvXt3Pk525513prPhueOOu7Mf7t/vh1fDGI+NwSMe8YjxkIc+eDzykY8YT3jC4/ImyGNP8LxTEqxiTt0ShumRsX3nljDo948dJ+8YH37/e8dv/Nqvjb/+V183nvecx4XhvieM/NDlZsbwoZgfDhn9oZtoqxFj2CNMIwzHk/xmUMx7sdHq3x1aetiGHhxu1G8pebT0vigbG4MwwN067duzL/W9NfRchw3RVpGHjptw69KVV149rv36N8Y555w/nvD4J47HPPoxoZ/Y3MXw2rP37tDxaTmXH7xv/zj9tF1RTt+JsRIbTzyjN6erG2QHDAzyWPdi3vcivvZ1gMRQv+++MLgD29rpIwFpUIZMZDQPAH3Rl6+ix2Td9X9pHDzlyG+Tm/0zMHv9a4cnPHoCjJw00pb+wGimOw2WhpmNVVDyueLkERuZA4difTi8Y1x19XfGu979ifFrv/H7sSnZEW0bYwVRt1iBx3CmW4/2aqP7tV3QsBnjtUyAj39Djzl1ky5svEivTXiNvS4vHcDLui+0xI+hLRx/VceIShKIMm7tTom1TLioBizl0sjZSK2CaM50k08ED8X4seZnEfKEHrL+2grtwMO/ZSNv11OcA8fQD8i88K2RZN0ZY3pL2CVHo+wWNMNeYr9kmYgH26IZUfYMEDe+5TcfMPMhV8dbnnXcTmt65Ncfe36cywt3+xgH5C9NnRi6fLZTwEyvodNAp7dcDTNv0Pld9kQ0uk7dRqDpzHjKzzSAuDyuy0vrftn6bQdmXHwbZhyQhwXSlio2rZat480fzDQ6rfM7fZYT/7nsDHM6npyy2h60zsBctvnN8vKbZ4P8tg0bmifoMl3fpiud089tQJSQPsvSuF12hk3/3T/6y0cZwyZI33j3SMKBffvzlOK0U3dGWiw7O502m9gWBS1MGXFuTwjOoJXejA/HomphtchTzraYnIWBzQxDLihk+SwbE60FzAkiQZ3o4IWGwXXaKadmWbzSSMyBtGkcjLIaIaqYxkcqI2Rw0uJ0PyfPSHNKZDLCB482CixkSTd0syUWpzB/Au/ouOKKj4+3//E7xytf9erx0Ic9PH+YjRGTXyZbFgcnjTtjQXJqSeZ77703fUaHOp0ZxkhC8GdE9EaKTJ6XVpcDB/alDrSB03u0ADz1VlcGCR0Kq2t1Fj++eDAMJsZXbCb8eFxM4ueee05O5jaR9X3+ag8bI2WUx4sv7nRReaDzkY2ceGhqdUaDXuG3r579w1q9KZFuAuk2UIdsm/Clzx1Q3fqGxyM2nDZRx+YP5M+6EJePLvzeAIDmxwHp2gLvbOsoR8aerKUfif6exnz0TWSko6Nv4cV5BKVOHmuQ1wa5TsOjNwdOlSGf8niQQX9unbU8DXMYTuOh07oDLUPTlwePS6MmyVS95cOb6bUuQNOZadvga/fmg36XERfmt7zKruRb6al1CuS3zptuy6YN4LUMQLzxpM/8Ow39bK9wQBntxldXoByd6xPCNidOxvv0Eg0gPWnG2DE3dBqjkU7Rw7d+bT9oTj+siE6N79gsxFi95967x4033Zgvy1933XXjttvuTHrbt682Nx4FO//888fZZ5+d454ju/cluq7433TTTXmYIXzXXXelU1/jn958onzLlk25wbHZYdA//OGPGKeEf+45542LL35w8LlgnHXWWUGjfm8oNJv0tLM50DzH+DYXo+0x1LPOPH3ccP13xv/7H/+X4yEXnzH+/t/5y+OUnTF3b9oX+tsbc0z0vaBlvqqTx9CZ9za0/6Zo9xgD5nTGvfFw8MChNIgZ60dC5uobNtPWiOpLXD6uE39+MDHHcZTRJieHfrULHe/adUrgBp+jNt3bxne/+/1xVWxQTon0yy9/Vhj90e+36tPGo088u83fFPPoHj0z6hl9MOSO6ged6E+xBvSjxQxUG5C8QQ+Hl83afYeinvgHrtsf7YiBtsxwEKM7m5KtW+oHHdFTJ+nZf2w2Al8645eu9C/xpEF3gaJ/KZcYCw/rovx5U1I0nXzW+GLc3h86OeJX8Y+eNj72sevGu/7EpuStgRB96371Mvc61KGDoJGbkthcZj+Ifpf8jK/iXXIVkKl9YyH1tYxF4d6UqBMfdHllujzo8Eb9mra00GWmmUMjnrdWQY/vQM3jUdJB+1lwiaXBFMFj+IVLmuF7p8nBjXnSTZA2z01K8Oix33Uiv3Rt2PTmOrW/wSt9m+aQNfps/tgjnUSdOOtFAr6Bl+WCd9+UNC/5s+7BBo8F4HPreGhIb+h5H546gaYFT3ijvbIc/R7Lax3m8jM0vXWY8Wb9zQ7OjDfTWefT8/E6zHjCTXuGjstflwXNXrPbAbjt8OaDzm8/MtKLLnUMzkxnLtM0ZyDTOv0ZZ85rB5pW9p8A6d0X1us5Q/NrusrMNMGxcTSO1b30pt3zgvAPlc8IV/1xlgsu1+3aZcGm//G/+xtHa2K0c45JMyYxjztYgPzq7QXnnxsGudMuLzYyAMNwCcM+GQchRkCe4hgMi1KATYnFsDcl22OT0ydFDMDelLSA9XJ7LV4WA7kmVWU9ZnS6HzoLuXyRJQdbIOYNCHoRjyqm8aGSNcFUpZX30h9Z7gsD1GmcRVmdndz5dV+L/8nbdoTRcF6Q3Txuuvm28W/+zb+NBW/XeNZlz87HKGyqGBIeCchJK+pMyYfDcGEwyNu3b19O1viS44zTT686RVgeWZRhZDAs6M0jAIxceDYLjHM6wUM92ogzeLgyTupXoLXFzh2xgEdbuRXxsqjNpIXfaaYPFOTjV1EukJM/ORlVaLY8wmWc1qdO5/SoSsqmTt05ycaZ1ODZnMGRRs/Kk528vXhJ50uTx5EFLqdOaEhv/lXH6uDirVeu9ZVtETgl6w8vLq0zvNRNehuuwh5DZOz0j1hKc1rJINrgHTRZAU4ZAd70jY+T3HqEqxYB5fETbz03dB2AOhav1QBv6HCnd7x5NB2ununP7AS46HaZ7jdwO115oP+VPMWj5VnlL7eBSx6Y8yMW8dI1nTSOfLqH23y7DN0AcXQbR5hOWj4y8+F3f+B32aZPH8J4KKNPaFt5fIbCfFMCD0188rGiSJeGhptENMxN0vRZ/UA7AmMTnZ0xLzjY8AU6Y5cRTU9uMmwsHE7o9244hG+//fZ8n0MYn66r+QrUy9y1icHLTUvfrLhlMf9458XmxsZGGn5ulT0Gah7km9PIh5a6G9M2JnjRS7ANPLcdNrhbx66oRz7Sc/jAeMtv/8q48hNXjH/y3/61cfGFp4xtW/aPrZvdkkSbHg1db/SR8vOwg071reCr5SMWPLfmb5Ogm78QH2k+giFOn2lkRrlaR0qOnB9jXienmwU3Tx5Zo6s6QKnH9dDYHvO0L6R97prPjW9849rxtKc9eVx44fmhm7NDd7Eh2WzOj7nGLVC0jUMf82HOb1GezvEvviG0tU/tQjceyXUwZzMqC0/rgoMsZdqIVdMYSamLbSfviuzqq4DM+VlfxmfOG0Vb+d6UCPfxavbJQCjay9ha1tcgkbj0Qzfkz5f7yRPYh3WfLTvGpi1njQ9/6CvjT95z5fh3//6tuVk5FJuPegyaXMEj5on6MlsY6fq7TUlQWURMPinXGqhPjy1Afk7/ltfjHzQNsldfqbVYeIbOzxpnHw0hIqI/MOajYBr62m8zmlVsw8+CSyzXpDWxmxvfpiRvRozpTIvxsPThxqNzMvClq1fPNes62ZA9XPwnZWNTYr3tTUkdAqw2JZqbPmwmm6J4pgXfdd01zLolHzfjzbgN0ppe4wLh5gn6poTKjwfrtJVfh5n28fI7DV47IL313WkNMx2yzmXbwZn7lnjnzdC4oH1pTbfXt05rgMtJ63IAXvvNSdvOtBun05qXeLcfkCbeMJeby4Kmu47TcTCHO795g7n/gE5vHp0+y1sH0iu9NMw0Z/wZjOc+bJA38+34XKZpbvqX/9t/eTQXjFhI8oeq8qrXAhKL2qYHxiMe/tCxcxfj6v5x0AQfUL9yG8IHEY0aBVKw3hQg7hrToDRBG+Tz41s2Brnwhwz9uJa8pBm0yNaTtAXW4wennnJKnn7t27N3UUTx2hqTQU9qXujGuxRfhl8uPkHJOw0eXTABMD6QN7FujbL5fodv6ccievK2neOTV1493va2t4+XvPTl40EXXpT0GLI+C4muTYBFn3GzNeTO+kU9UgfhgAXYexvkcRLYA0j9bUr4Hovakb+MX52HQdLl0QfwenJLWovBxWhxM3L2WafnZhEN9HQik4xNiVPCAwf8+GA0/qIX+kxZFj5OkUr/tQGa+aYREX697NmTYskjjxKFfX1E/VvWrkPLm+0TIL8Xt8YB6OINDw6AN9e7oemrB301fuu2ZCyjNWUMEIbLh6ct2zA1o1hYpYkXK3WvjQVeTrwCJY0lOm4+JS+ckk86Hpz8NjRbfvmceNdDPpAmLl14xgUdx1OZDboEC3mF53JNVx/XNq1PTj5o/Owf4YvP7SKu3JzevAvIUyel8BoHrdaBdGF5XPPnWgf01Hzg8pWFA5oWXH73VXjKdhiN3tjD0/45FpJK9R0OLiejXyTHw8YUvcbTd9HpdjRPlgw1XrSMct6NE8ePvt0A9i2gOrj9lKcPaouNcRYyKLcv8tFvveiL6iIN/U5r6HRGLzrmUKfgjFD1QpP8NmQMWLT00zS2o4lsqLbGfOcX0k86unn85m/8yvjIR94+fv7nXz1e+cpnxnxyRxhX+2JjwsA6Og6Zv6LO5k3jhR6sFQdi3tmSNxNuoPSjGB9b/aihdtauIVfg0ZdPk2d7BGbOUVyUcUDkfRDvlHlfjd7c3uQv9cf8Rp/kV599e/flnOpdPXPofTFv/8m735Wn/y9+8QvHOWefNfbt2zPOPOPUqKsNJBn0y+hzoRfrkzVCe6o/mfMUPUIM1dqU1mNj/ZgP2d2i5MbLmkWBUS6yo/2jT94fBumuU1Pn+p16e8dQ98qxF/JqL/nagNNxuq21l3c38BfPjWU4IE0cMYcn/ECJNMxjrDwQc0BsSk7eft74wPu/MN73gc+Mf/Orvx2blZA9Nmb5OFweWsT6YlMSejjyQL3b5/0c9QixAvTkFbRsnP6lztoAdL/s27tcX1V2AWVA1ivHSs8VldZQ9aaI5V2c0AsjJjRicUjD/kdtSprUn7UpyQPJaM9u52yzRgjaPUa7jchlbOlvQLx10dB1I4RkstqUeGrBpiTnnHBwsnzQ1l8StDMv8po35FlvXAM5Wj6uZWm8GRd0PpDXuKDDKXtAGo2hPzrvMg3rdBvW8boOs2to/h1uB7oux+Mzp7WsXVacP7cXaFodb2j+s1xNA6BzIlin1dDpeZhAvmjwmf4M6MPpetQ8sJK108FMY13uxm3erb+GmWbHO61BfK4veuJzGXAsHzRW8cYR59Snx8o6T/0rB2HE57yN/DXdb9D09S3IPkNoQrWzIYSBqczZZ58ZC43Grwkdbv8mhcEGCJ6Vi8qoUFY28ODUgmgjYmGvxdzJdAoYZduwJIzJAh2LbW9gGBl9Mnhg/4FcMCxqeOgMKbOy4QP00WxlUxhaXiTUiUwJ6IKIxoLoy2B+gOq+WNAOjD179493vvPdY0csjk960iVFOwSrhdHtUTWSBTaNoaxvdRhxejOR14RdEzjcNmzIl7IHkNP7H+qjHLmUacNI3GMa8MX50hgodGKztjmqAt9pqjyyOb3VG2yGPBqW/KIeuZhFenYiusi6rSaVnoyzbZd4Qem55W6dBMpGvQBfnaSBroM27DZpHfC1KVrCaAu3TNKU7TIdb+hwl2u/AW/ydxqeQLnWcfYxi1SUrXYpI4C8+uBsXDplVIbuu84MjKbfMgC0eiPAzXLD6zLSWxddntzC0pSV1nRaD8W7xozNdpfrstq4bi97Y1A8uoz88smz0nXF57zy0ReGs+70DYBG43SYD2bZpHV9mn63zbF1KP2IA/hAXjtpZOPgNl1jTzwnU3lZsujD3ahv4vBKTuOQy3Lh3KSWbmtcGD9kVVR+EA8/5NCGkZg3HwiGfhnhB8NIrfcnCocPxwmljbxHJ6XpK8a5cWuciHvUiVGLPv6gblZLxyD78PKhigMHD0SKvLrFIF89M4+Fd2b6XZJon6iv29ODYVh+6spPjt/+zX8/XvqSZ4zXv+5FY9dOP6DqsCXqG0b9odgspMxJ062O20c3i25yYu6KcD7CFZub+8MYZjtzjPoQN/KqLxiL5HdQwnm81IbB5obGso+RP5tCo6hf/U4WHXo06+TYAG3fXi+ye08uOIznPe8544Lzz6u50GQY6xRj1ovuXqqvhVE/MB/UfG08WMPoMX9vCefAoRP42edCZmnk0l7qbyOlTOs/BR/GVvXf0q/xWfMn5fPNM9VvyFJlN75YGX+5LgUvla5T89BZhNFTRtgf3KJPSZUerRRtsGt869u3juuvv2288tWvXzYd2r7ajFOPWv+Kz4j1EJ0kFan5f+Tjx/UYMZaUTdkDjC916bGER5cBHe743F+BcPGtMUeipLnoDCpsY63HVZduH02x8jOYsIo3pn5Y+jW3Z6mQV4GUIfpBloG+OPH8W9Lbz8fMljZLWPDrEcToq1GHlFeeMuk1HQQWeZc8sKHXSd6NMgGtt9LLsW6G4+Vz69Bp6AvTbYanvOPBTK/D6/jHS1/HATPe8fIbWgczwJ91030InIhW9zWucfjttMF62uwaZr6dLiX1N9FuOF5ZIF28HUgakd5yNnTanHc8J392DfJm3g3S5no3zlwWKF9Q8s3567igZQH8mntXuMcrI60lTD/im1/+ksvenLcZThPC9/y0hcD7Cl6APPe8s3OyN2lyGPcEK6xyJpAkHuGuoMHa+Wncyo8saU5XTGq+JuKUrwZ8pMciyzepW3B3hqF99jnn5OMM4h6PsLBZHCwwaG0sAGiHz2hkVNYJTt048PHL06go4wSvFhJKChcTFaNb+Fvf+vb41Kc+PS5/znPG+RdckMYoFJsqxoGFUh3RowcLJnomVjIyKLJuMZmLMwzgCTvlY3TQB3y66U2JMqWbmvThiJM/TxgjrG7y0PY4mMfOnLI6tUKfXPJUOPGjLbWDDVvTBXATP8LK0E+3G6DP1OkSVm4Vr44qjobk1geZU89LuHWgvDT1UOemz83lyIiWOgPlWuaGlRxVvuk3XvWJGhxoNU7nta8dklZUuzadHj/zvkkYiKeelrIo50tFgZg4DeiqR8m8bNADR7zGQ/X73ow2KNcOPtcyNXQamny4ZJGOJtd4HP7wOi7ccWV748d1ueOF+S2/cPNqHD4381KUXuDN7SQPLdB0QctGpsZvH45+AKSpM1xp6LUeu/7owpPf4e7jjPkokumE5Gd4gQ7bePZ7QnjM0HLZlJYsVWdohVs0PHpVfLVjjbve/KNRcjF+PGJ1IF3LzNhHS5nON8cgL782K3XYgE7JIK/6nnLmUPOmebG+VKetQv7gWQcSrXdf29qehzCt029c99Xxh3/wlnHG6SeNv/7Xfibmp8Nj+8kxFg/vCwMr5qRD5hK1NK8cGvfcc/fYvWdP0HIrevK4994Dwd/n0fFwwHJabGh25q2zx7jInIcRi8xU5PGqPOB6oG5aI3npDzY0sWkIbuZaH9pQR3xn3ffmoN+Zu/PO2/Mzwm6Lt0aZU3a5KdsXPKPvBjWP29od4Y+fuuR4Cppul9xSSCNItaFNlf4qrfqbUsqWYZuxvLnw5TO/VG9jJVk9zB/Zv0LYapc23IN2Jkd7Bx9Uqh92/4y8bKeYS8IHmR21UCaXqaxRtK9IhqP9H0Bvx/jOd24bN9x453jpy18d9UIrZA8C+KKTGxV84i8SI78PS1ZrNig9Sy/5tEGPOVD9eXWgUPVb4XNNo9PXw/N4I0/1/yorRQ6X7Z5IK/lW0DTVZ8W7oelrS2t7Hl5minLLHBZ8yV+bwpXbaPMFktbsAppXb5psSPIWPVPlHStPxEqPkQZno/zS1qDT8Jt1lLKuuRnmNH6XnfmDH8LLsPZa8W6YcWdZwI+SbR3QnfN+FC6A365hXbZ1muBE9Bqv89dpz3ntg/UyM2zgLTh9WFFJx7Zd9qWFp7QOt2tcfs3x1R86zfhbL8M1wOl485zz10Fe9sMJZnzhY8sfG28eYD3cDiizkSs85TVk2qK7dMZ7uM2vetlz32wiLKPsSBqwiNiUuBU466zTayGIcJ46NoEk0kZoH+HoAAD/9ElEQVRDMSFIN4Kk9GMCkFYvTNcJsmewQ6RID/zAUWXpHj+Ai6bPw7oNQMOthVN/P65lESZLG7zdiBYJ8uHBye/HOJRxUmiC8j6LhQOf+w56/8EpHkPS4np4fOITnwxj/+7xghe+OBetqlMZAIwdvHPDlieTUceog9sbz4vbHJiwgc6kTm4wbJLSIF86mPBppznZ0yC10LaR0QCHjtWj89RXGhB3Amdzct211+anP/1itbrhl+0QsinL2HYSpQz+bqrg0bN2L4O7BgGAk4v4Aj1Yut2BeC9OdALQIzdfOtyWmRxkqoV7tYFCu+vntBhNNKR3PaoOqw0PQFMZ9PjoNY8OK9MySAd8ThocN2j6KD3gy9+565RsU/1BvxFGMz+RGX73MX0GDeGmTRbxrh/+wkB4HVperuvUZVpmceG+gQN4JP7CmxyctJKt2pI+Ow/In6HjLQeY01oewJ/lm13za6B75Vs3ynQ5vjx1ERfmpGuXuc/wAfqNI6wcaN7dr+TTk2L6MN+cpmyXwzdpxR9jzThqQ99YAT2O4amDONrmAq5vT+QZvzYnbkfSkFp410kk3vrZpo3bEQcbbRCgoYw0POrDITbwDjtqk9X9qOZhdaj6kNuhjj7Qj2miyalnbrJjg8Ag8yWx5Bftsj14fPc73xz/9H/5H8bmTfvG3/zP3zQe8uAzY66ikRh7ecMQY8KjvKkfB0bGSIzJneazU8YPfnDz+NhHrxpXfOyq8fVrvx3z0MHY1OwaW7d5d0W9GcJVdx8GqXrSa/wX9MmSfTeM6myP+FN364RP0JK/dFv9pw+hEIZPJgcu6Kl3bsBsakI3O7bHxiD42gD5zDOtwEn9qcvStnRsEVzps3jhnR/xiDyPbKbOpYfLeXQDL2sR9KoN1Bfk42zRXt2Xqg+Hi3/watNR/RtP/OCYh/L2NvzATPp4t0NGC1WYHoNn6PqkLbvG9793x7jxpjvHy17+ak2Wiz15o9YRr3FnrSVx0VeH6s+VRsZIWfwG5cjZ4ZZFG0jXt7qM/FVdVvRK3kqbwyVPQY5RfSTSg0ikoBP1998Eyi2hxQ+e/iZaG6HArXeTSs6FaqanDNG+2qzlBnx9oaH5tcwNjd/y5k3JtClpmsrAVNeku5RrevQRgQ3aczrXfDq9XUPzmNPW8xuS1wRF3zz4w3AiemA9r13DzBN03nq59tutQ9etYT18orwZZlmE2zWYC+ihy3feern2my8nlZ9jeikP5vB6mW6DjTjtB45+ZM6N1IxzqEjPm1rzzkY4+oa5Iv2Qw4Bf8JPzUp5TrvHR7r8unxuBoNFuBvHj1f1E0Plws9xStkusl904fFlzm1/2osveXJOUSTom+6iErPyy07at4/zzz83BZlLXgYGrbydgFsQ2Pnog83ORiQmGECYEJ/xeEjaJMcYZxYmjoiHYaaeflhsQ9JoO4eDYWLgR8HUpvHJxWyrXDVxp2bxpkHDSlIdjQmJ457PfIbt0hiaD1ILiU8DSb731tvGn73lffnFr1/LYFFz1YPSos8VfmgZVR8Z98o94n74rp1Hgydu7Z0+mk08aUBfvhNjowNF+JZdHwCwC6NQGBq0ynEq/9MlYFmaI7QxD4dTTTs9N0fXf/8G44467gg5dmeh1EB0g2jV05DE9dPft815L6UZ+Gdj1wix+4mSp2xkDtxZi9WC4k48hlm0Q+F1n+dK4rHM46QY/WeH1TQh9Fa/Cpwf4rcd5Y0ZfDWhYzOEBNJp38+O3DHxpQFm0CtejdTa3HncroLfWreeQ8bZw1+RVbQv0WwtanZDV5qzlB+Jt5CjTrvMb2kCCj1dv6sjcE2bTtcHl2vhGn/zwlYcrrepW9ZbXDp3qayv9zDIr27S53vBJI4u0lpMvv8uho37wO63blxPv+gD4LXfz7PLSgPLicxocZaWh1/I3XtN1wi7MmUyUb/2v6uMxptgExHhjFOWkn/or+ZRxY6CfK8swNh+ZB/1gKK3hpX8oA3qzAvAqP70sV/Wotup5lZMmr8rSSd2+oEcPjG50UqYoR04y6a8cOcnkIEUfMl6D8jiw3xepdtTJ/n2H8sMYN95w/fjt3/r349B9946/93d/cTzm0ecHv9iMnIROtHHoYuuWbXloU21mfgi+sTExVsyZZ599wbjkkqeNRz36CSHXlvGN6745PnLFx8fXvva1/HTy6WecnocMFkzvWGgPes+1IPqsdPOQMeRmpHW0Kfh3e5bOa6xSGz91Kny05p/ICV1YrOVFuseW0tmUyaezGrO5uYr6WHfouegpX+NGO+IJ+HRpnJvvGB4pT+iGr+9wPl2cmxJ4UT/5B2JOB/JJJC8iIVH1cfMsyPSApBPtlW0WYXhVX/2eX8qpQ6YoqwuJR/vu86Wzo1vHtdf9YOzZe2Q8/dLLUybvP9Jt/i5Xlqv+7EX5NAaizZJ20Cn6xVNfqnePyGjurQ+ukIUetD96vUZpH/Vop405Yfw2ZI8why4/gU6WcM4P4XI8RDpfScZ+GlXh0FK+ZCvo/tEg3JvG5BW+dR8bYbYHuelDOn+dtvDsGroOIPMqMd2WoJHjOZOOpaFElWJkruoCMn+hye/0WZbOV44DLcsch8s1fX6ndzh1spSN/5YyVV4emHG1C+gynX4MnbX8GdD/s0CZ5l3yVJmZVqd1Ptf5M36nqUP122Nx16FxwFx+HTp9prfhlvzWS+MB/UuaeK9/TcOnvYG0Tm+Yw6Dpo9dO2gyN04BG4zTPdg0Rk3lc/spykud4u8Zr1/Guj3FrzpLT5RvW+YGms/kn3/CKNzOMTTIqZBIwqPxg4nmxIfE7GCbuqHIySUIRnRnAb8U3dMhEC3c+oepTgzSI40/YROib/U6j0WHwM7jSaA9jAA0LW9QyO5KTMBKYlLrhTWYtQzVcGfCRGCkmHYsgJVOYCdCL4H50a0fQ2hQT+zfGV7/6tfH0ZzxjnHnWWUnTBMv46g6FNyMhf8clFt3VglK6ka8MHG7uPBbR1EXgklvdAKMfrnJ4MiosBsDmoU96lJGuvLLC9VUvOiOH30s4NetMd3R6771+48BjIaHncJSG3n0HbRzJZXMVHTmCdVoV+o26koXO8BAuw702mWRUT3rJ57SjTdSrnfxZF3xOWg+oxmmnTq1jAEd9uc4D4spK45qOcNMngzCerW94oOUD9FbvN8XgyZSAKBcoGe++G0mqnuXQT35LfRqaDyfMzfUG8tbTtHXTbbkar/0GZZp2Qwc7rfNnWYWlrcs7Q8ebB8C79d+uafDloz3ndfmui3YT5+ay4uTTP+ayXNdd2AYINI2m0068AT34/MZLI4C/yMg1fY0KF3QecJsgvXRYYbTypH0pL24sOEkXBnwOb3rTtuo/ywWkca0/ZZq/NI5e4HRa02z85BlVN+bV0e1DbmQCPx9ZOWIsO8HdNnbfsztf9Pa53Dtuu3n8wVvfMn7wg++Of/Tf/PJ49KPOHqedGjI/4JG3o2OHW9Qwsh1e4O2HB6PnhyHrEdCQMWQJrkGb7sbYvnPnePBDHjwuvfTp43nPf27+er6Nyac+/anY/NyQNHbE/Opzu2TaHfMRI95GiQHf/aPrbExaH+rGoB7HlW8+yzku/qL2geu9ka0xf++N/NoYkjVvSyJsQ9I/mql10oUsOdZDb2hSoPbN+Sv+6DbnwMiTbb2ApYxDHX4Eok7RboFQjwN7DDb6QiijNhXFTRhkPNxqjeBW7S2ML11k/aLeypu7ze0b719au4KHdREo66bkcAyzkzbvHN/57m2hizFe8MKX5paMdVyHR/p0rX3qHLWMP3WrfuqwkO6Eq7+v1quqS/ny8NRGAB6n3VKWCZLPmkOj6W3ARH/lSFtZnI3KXBYtjdJp4q3HDbfIoxbaKRJzgyauHYVzLC3rlvwGtLiuV+YfB0oOLc+L9TBw2U6LlElyljF5RzhtlMQpyPzwZz7SZui8mV7DjNv5DTMeSDkW13jpr+GdiM6639A0j+fW+8aJYJZHOdB+wyzT/1OAh77dvLru3Q9OJMOc7rYBSOuyDY3fdAG8xF16Qv6/pCXdzCvIcvx2C53uR3h1etu/ud4t4eJTwE/6gL/gbCAcB2Q3JO4CHTZOjgddD517Jr/Bv4EMvIolbP7J17/izYxWxLn8Jn9kuCk555wz8yo8n8uNBatOMqKhlgkOQWVM7DlpRTyVtDCCI25B7gUhT4JjMpNuUvCymQkCjvc3pOekb+JQLuigl3SjhnnaFa4NYdUpBdSpSk+a0uorW2RFw0bAF3XCUIiJ32SfC2DUJXmFTB+54oqcaJ/4xCeN7Tvq5Wyy4c/nsruhGX/SLZZFv2TkGvD2OWMLb55iBu3ZaGLUX3jhg7Ks2wMbjdQPPkGn60LHcPidDgcNJ+c7d56SNz305tZE2Gm/VrC4Z/0Cf1+0s/r7qkwkDV9noT9t07chOVQiTjdkyk1I1K91pK4Mk2oPBly9wwLIWPqudldvIA7m/NYXup3PF289kRmor7o3rjDaTa9BuOPy2uEjfU5DQ1r2g6U/51Vm/KmvMmnQZAcM2uHpr3l6upRv2g3C0shOVjLOOiiaNc4AHK6h8/ntQPNBY931Z2ybrvBcHs5Mgz+DNNC6Be2j1X2xHR7Nu+l1fbpc10seGt3fm3f70oVnHTQNtLv90Z/LygPKNw0Anyte1XZJY6HZtIHwLGfXTZlyq5MtOPAVl9f1TrkjrReBppv8I5x16H4caejnl+qiP2cdIq0/HrLhohwDh0Oz6cHDr40ffsngU7b1yXZ4LVMa7Vu3j0MHD8ecvi0N9W1bN40/fvsfjk9/+ovjb/3yz4+nPOURY8cOn+zeG3L62uIYJ3tx/WjMawcZ9Qy30PEDMcZjU0L+mk/wSTbBe+s4fP99sTmzgdg6Tj1t17jssmeOhz/8YePWW24dH/vox8c1n/3cuOP2u8ZZZ56Tm5Etm7eNw4ceyK9/OdTIcRcVMGeZn3xy2UGR253QbL4H4905G4aoYuqC/rzI7sX23CyG7KGt0p3bgEVvvt6U7UG3lBRYuelITWc05suqV24kAgdu/rp6xOvwwSYk+lLwD4TcODD483dZ3DhEWrZN4Jqrspy5NPh4dBiTbO/mGRBZ6awB4QWogPFatxU+vOLGxXuV3TfwIDsqlbZ5HDwUuohNyXXX3TD27Dk8nvu8FwdP62qPVfXHK9os5i/tWZuu7j90fCxIT/2mzEvZ4C1OXvnGXafxN3QcTpgD8kDndRjAmPmArFu47v/td94Kmt6ivTXaIGWK8jDUWVtqZ6Kl/BGgI/TnchmOvHxHdpEfSIfVmBt4oVdf8cybkqS14Ao0dFoFExqnarCC9bKtS2mzroQ7D8zl5jaQNsdB4i7h1q/85jHT+fNAl2uY5T0enIj+idJn+lmHNTnnNDCHwTrdxm88+e2674L1/Azn/5G3bEoa53i4zeMY5y/81j+An2mht7kdwEa5Ke1HwTrvhubRcKxGVlA4P0xj9jsMmt8GLPH18QW6rL91yHdKPJJgkmWAGoQ2GR5T2rVrx9i10zPCMXFF36pHDQy8UlaL0NfeyDezFihvJxgPgRO51UnlL2G4RTfSo0gV64ZhGJjgTUzSVbDkgEMJ3kPJsgEmmJzkpcfC7bO5JvigFjgmaFi+aHVqvq/AeJTv3QE6eP8HPjAuueSS8ZCHPnSRsR4HIwvDQh1NkuokXVm8xfkWJLjq24YIWbwPA8gnXxo5zzrrzGXhqPqSWTq/6chP/YWrBa86a+c5+VHeBEueeumSPLVByU1QyF2LatHpRe/I4fs3NkLSbLDoB91cdBefTML4ko0RQP/6Cb/4HTuI+Bw9tPy9eGVfWfI7HV5v2IThAfzkt6FPDptF6Z0PZvxuh+ZDLvktI1c45K2+4/duIpKLWL//xCXd7HMLHjpR/z6BJQu85tN84Ulv+YB8celdZ+GWqR0aAA59SGtZxPmNw4jTF3szO+tQWDmwThvMYTS5Bnldlj/jdpuhp3/wW9aWjZPe+KBptN88ydpx4c4nv3pJb301fXH5XOtUHl5dz3RBx2GKfOntKr82PsZv8Sj5OTjKzO0HlIvsRQeFC4cTbv3rX16SF59pcUWj6tR6BM27w61TTlw5dLjSR90mo1m6qkcv4bnpQMojW14IPxobi7f+3m+Pq6781Phv//HfGI9+9INDPjTuivwDKW++RxHGKnBA5JO6Dxw1f/gRyhp7fsSw6h19Koz/cRJ5Q87YXGzd6sMcB2PDcV/MGVvHYx/z2PHyl798XHTRxWP3vbvHt7757fH9712fhyhuTbStF9qTds43dFi/pK9e9Kd9OLfMrcNeF6Jg/Iu+E3LadBGKCVobkiUtIGJmqYLQDRA39M1hknJ9iDR1M1cGlUg3T8SGLsL5Wd20UaLvBG7NG9GXNttU1CFOz5nZhoFfvwvSc9Bq7pftFguvqo++qZxN9LJ2BK55t+eX7LN6c/1LINeB+7x/efr48pe+O+655+B41rOfFwixOdpWj+mSI/npS9ZpelE4cGocqPtq7monzmVd8ApffJ5bG4Slzf0bNB6/3TqoW6YHm8oNPhEvmWpTIr1wSpalApnWcrScM0jhVv3V2LGJLHxlU//Rli1bUM2/LmzszenwEj//GurA1mFDfsJ4yWgeSDVyG2jt4LQDG3Is+Q3C9D9Dl29YLzPDzAMkbvrlwJwP5jIz3ebDrfebdfd/B9bl+PNA99uGWYbj0Z3lB13ndifK73j6S/6M0zDjtWsa5r2knxgF6/hNq3m2m9PAnA6aR+tjzmtcts5G/1zSfxhWPECH57Tm1XAMTiTP8fXw7DI93OY3vPalsSmpH/zzrG897+sZ+pPGeeedM3zrPk+eYKcSyrBSURWqxbkHbkEqK3w0TdYmHkazCc07JbUBcsLD6HG6FRNTbjRM1r0AV4eRr/EsuHVaWPwckuWkvkySbm9a+eTiOwV3C1TGekz2QVtDuF1QB/XevWdvblA8cnDttdeNF7zgheP00+v9Fu+yWOxb6aGF0EfdXuABLBpwciEJoI985Cx8PNAm9wxw4XhZ3o+qteGCZm0QyhhjbEqDK1zvdyyLXoAPBjAC4OZiEDTQ7vz8Mk/I221m4nQ74hnvXHAj7HSSAeAlec+CowXysReLZeLVoySAbP28fjAKOtXWgM7nAQCHLOrAiZOP32lzfscBOtlvIo1M2V8iTR/qhazauE7umre8WQb0Zp3x5aETCssNW/4AXKQ1TvJQ34jir4I2IeiAKFbhSM+FKBY6oPwsA79lA/yWDV11ar7Nu3FbH1zTg9M6laZNGBnKNO2Sc+WqP1RfLdJ4reLNFzQNacKz/C2LvHb6R9e921SZLgeny8xpHCgaxY8P4AvD7f7ScSCs3o0vXx/QZi0j3BW/Y2VqEDYG5nQ0C7f4+Wt66ur2QX3NO9UOxn/xVk49pIMcb+FaNvmg269oFp+uT6d1GPDbdR6ocejdNh+GuC/mub25SSC7Gwbz3X0HfI44ZIzx+/tvfcu44iOfHv/1P/xL45InPTLSwtA/cu/YchJj3w3JyYuhfH/QDJlieJy02eHL/kyjK1/Uip4fdaBnc9oD4z4bkK10o34PjAP7+4X7qGuUM2+ddupp45GPfOS48EEPGt/8xjfGe97zsfH5z38hf0n+nHPOjbJ+MT/Geqhu+zY/uLg55+2ocSig+qmK0KF3XmxIfGnLI8ah8ZSPPNYta0V+3Ss2BPUL6NGGGgoUofwqr0MIdbLepL43dF742jsPfAhgI5JGvM2v/h4bjsM2xdFXY/Mn3n0YzfzoSsT1E2nmYG1M/qSb9KpNUxibm8AjJifd3G7tEO42r7GkPxZOyrop+tnJp45rPndt5G0blz/nBZEcfTg/468U2Zb5JMrm2M+y+j26+iK8FRTtKjPz55ecNYblwek8fZ1rfNB6AU0XSGvanc4XFMtNSURyU9L5C06Gw0d7hiof6Us4/sv53TqoTbVxJEa5qpu8LjM7MrVrHczpM0Ry0KvH3q0F3i0pCVfzZDXDQl8woxUHXY/2O30dZvzjlZndnLYOG/kZLgfW6c602//zuj8vNN92J6KxTr/j2mdO7zqcCLTvzGem0219InqNF4GNci13Q435lUzy8LRusQtzXVjw53JA/Hg0G6S1nM1j5gNSvgnW6WR8Vb2N8qB5S5ppr+PMcEye/5Bfys5u1klD523+ide/4s31qV2bBrcMMQiD0hlnnD4uuOC8QLWoI1IETGQmWIVbuU1bWldaUsdzoorFklHthXabESe8iReIXKg9cVMJlUNjOSmB+jV5+RbEunK2oNREUyANz26IPkn0Ww42JhZTC0vVs24W2v3xH79jnHXW2fnbJK7NPRLRtwgN6OpEdJDKizAd9CZEGhCWDtqXZ4HGt7/IRS/K2tigTZfw6ZchI43hIZ3v5BCdNmyynvHP5OpxB/SAjZp8my7tWo+QWKij/lEejVwwNwbM5py4famk2vT+sf/AgXym2UbOD5u1LtroQkOfYAhEMPnNdRWvvrHqiEA6wJebjTSu0zuMp3y6Vr/Sf+HSE56NCw+9lhGudL685g2/0uoLPLU5plcGfMsf/Sf6xdIZs/9yUcuKR93hGXTNlyyz/BwdNO/WT4c7Poe7LGh5O23GU3f6yMdDFhkThJd4cE0aNvwtV6fDcRhA7lnexhGmI4DnrFcAj7GlT8FtWdv4UiZ5L3Sl8VtPDdKaf0OHlVfOWEB3llNe5+f8Enktp3zpmTbVD37L1cCIB1jWuGvjkb48WooenOAbfzbpGQ7ffKZPkDZpkifK9XPwDOSWZ+O2JsJ1Ehz9MvgpV7xKxkxf+APhjne48Tg/PmiMOBzYFfOD1vWjgg5P+pPgf/Qf/s/YkHx8/NzPvWw8/3nPCB3sGzt3mZejP93vK4vRr6NJsn0jsHkL/T0Qc8CeSKsPfXjkilP3asN6F8Gts7khZYvNgnndI2o7du7IdPM1ubzj4cMpT3vaU8YLX/jspP/FL34hNinfHrt3740889f23JTgQe+nn376OBT0cp4JOh7XqkMQfS765dHo+wTXnxf9Lz0nHZxsh4jxYyDUhgRKxK0dud6FnzoOl4VsGiJN+288/pQbiWiTcH713Q1K36LYvAD9Rx/JNs25QlptSJP+2oaEk4ZmSYx98Y1Q6Ff/1kdqne25pIx1/SDGb2xKHojNyGc/+/XY4F08nnnZc/N25mjqqmQmf/b7+Hsg0iMx6BcPwYwGoN1ydbzkPlZmtLgOwwPdJ8X1EfKCuWy7DZrLPJoucYPOccPlg1WocDraNCuxypAsHzsWj/zaUJe8XYcss8S7Ph3u/A3aCzRepdW4z8cyI1ZYNT/BC6R0SWsjX1KHStczdF7zAdKa5pw2Q/JYXMfXaYNVPr1VGN6MK7zRThO92Z1Ijj8vdPmW4c+iO6cLc2TtePtNZx26TLdxp7XfboZZpnbJc8Jblz3bP+B4cig165ebYY6v5zWspzf/WY71cPOSkuWX+Eyrw4W/is84YD2dP/PCpEvMZdfpdBmw+cde9aI3OyGXuO1k71B4HGDzOPfcs2PRPTkIQka5Bl6+IB4TXUIQ7kZNl0nHhk0AGY+O34Y2I9qEVSf5vQhHiZBBXlXG4FsW7MgyyZGr3iep9MQNTvCk9XUYgx/N+gxmFA7+0k3wHhMAuQBHnsXPy+0f//jH85bkvPPOH/fapFkEo4xNDZ/hkzcMUUp83jR0x8NTOidMpk7jw009xyak8OqUUx6QR1cAzZ7U8REnA7nR4fKWRHjBy9uioOUxDLpRLm9boi4mTOV9XtnimXIHLe9T1CJY8qehFeVyM2dDFuKg0TcyoWXqLDlT535QsvoDecnZ9Snj5diJXx1Bp4njpwy/YcYnby74S5nGB9WOhSfcMjRug/TWr/LodT+sxbvxl760jJHasLS8xS8NmQXfWGi+4ujiL02801u+ddnIIo0D0lsPLS8fSO+yjbdxCrxA5zUI0xUnjE/TrU1J9ZMuJ7yRH2Uav+VrXCDfhr7bost1/jo9QAeg08VbNrAenoEM8PVDehU2jua85tk08lQ9cLr/APlocz1+yQI63DIXnvdiKr1l0meMlQeWftUfi4jab/ABfoUcKEeGNCbjT7+BpQ82fstAPtA6X8mx0k3XwbPsDPO6zdwc80F9Ec8tsY9kvPud7xzvePsHxi/90hvHL7zpp0Nvu8eZZ3p5+r5x5503jR3bbTbcMm3KOcJFwJatbqCPjv37dwcndQ7am71rWLdEbiLGJpuVo7FpuD82Hafl3mDPHpsd70D4Mcf7sr7mOBubw4f9MnuMh/tjLjm0b1x44XnjGU9/+jj1tLNjc/K18YlPXDluuvHmiJ+Wc7B6mhtzzg/n9ubkk21MSeSWnZ4dfNTmKG9IwuVNu7gxGtJnewWtHONR2A1JtGzFw3nRO5BTp1qPU0eql+z9Efjqp4mVcTt1cmyitseGMFCDR92emHfpPjSUvBqqzcIdrbHc7Qxy0xG+pPQXpy9z83yiXG5Iss3Jc3QcOBRzytGTx+c//41x8cWPGk+65OmhYxIs4zrMZLSzvEIhVm2Ouh+nZAnokzXL0dMiZ/c5kPWL9LkOQLz7K8DPGAVNs+m2P9PNdGnCGS/f2tK4lR7/T6zFs15LOPMXyDaIuPURBme9z1uTSG8ftPztxNWhabZraB3UwVzoOvIcPGj1DTkDUifKkgVEmRngNa2GdT5gnT84XtoMynb+8ei3T3bQcsz52modOh8Iz/H/u9A0WoaGOR10fOYpPMfn8uvlwBzufjnXs2XgcqxNac0r8Zdw5CROQ+PB0Yc6jQMbPBecpglmv8Ogw00DSOu+Cma/XcNMF8zy89dh5lcox+I07eZfeCuczE8XZZe0hi7b5TresPmnf/I1b3ZCbHB5vteNxGmnnRIT3IWhNAVqkqd6E6SBZ8I3wVos+sVf4H/hjMc/RrJJwKTQOGVQaKj68gfl9GKtgoxsk1kv8k75CY1PnmLGoiBdZ7F4mJiVayfdTQTfJ3IZ02249fsXNitO8SwoNmRXf+rT6b/kJS/N36iAszfirtf8ijxZLDho1qNYNRlZDPNzoaE/Xw7jonAsnjYhJu8HUgbv56iTujrZzEe+Iq7+JjT1l0d+cjGU/i/S/gNaryu57wULuMj3XuRIgCABEsyZYGrm0N3qVkuW1EGyZLdsuS3JVvCM45vl8ZjjNXprPT8/ecbyk6McWnqWFVpSt9SJzZxzJphBMIAkQABEzmH+v6rzv9/G4QeyvVwXGzvVrqpdu3Y8+5zP9SCNxQ/ApqJtQPC4t0w67VL1r5eT+TVp6NIOpOcTIfhRENlFhzrJlIRXCzvaqL72IjvgqQHY6Dubrl7q58fTdmmhdfAgjx9rUVjl60td6JSNH7qmfWhrtz1y0Enry0C0V22EkbkWaRgNlOisLERYhHHyrHooHfrYFE+6vBmgjmkfoocPL3SXnU6QMqkMJ7j4uaiAn/Jpg5ygOxukHlWu+FM34tY5bYW+JyYrTUH5Qq7i4IBPW6B/HDikI4/DVIR48esGvNSL7CrlL3U7rZ30sCuuCYBHGvoEqFeGS8wCwtBKOUv/pKX+5SrJ8tWiCt2UnDVoISN6NR6+cXHguA0oR9gyEXc6aZQvGkUbHQCMB9azyxAGCFOWdJzLAOBQDprgmK/bnvTUn8qhQ8ozhvhePXGAvuUypFnGaqO6Gtpu2uEJL9oXgLblpf6k41e50o/pA9YFUDINNoWtfkr+sivyoIFv3uRRP64t1fWl6uNsLkZH58TePQfi6aeejj/+wz+KX/+1vxY//dM/rr67SX2TJ4PYVfGawo8capFNWZ505HgfRzROTc+xV2TV/6Ylju2MzcDIlLKbkcngsSmq97yQkUMMwtQNo+Pgaao2FDxx55fZSRsfn5VPpJcsWRZrL788Lrv8stjw5ob49rfvio3vvpU/YDo+PldKQhdlb2y8GFNrTLcN10IdvvmXYbWV2oUxuNq+dJ32zbIx35upfp/p8nPjNYUn1oyZaq9JskPVL3mDn30DO6CdKF9ycaUNujRd2Yk2XqmjdsGQgiJqjrs1H4mO/kdH6JUwyYxvYDP2+Ym3bQCXT+EkL3Z88LDmqb1qt6nj2ti9ro3eaXEan2imD0nn8EHWejpQstheqy6SRzaETp1vPgDxau+yTfzWDvFpZ2Qn3qYZpy0HX5fH0W7UHRi0YWmrk6DG/opMlMOJbJdY+oSPMrrEDtQu6Jc1RepZOMxhFM42Q16hJW/QcQqzEbKsbHITOr7F28wL3zc3GJuxMOMBrr/+y/hEQ6dHe1Rfb2kCbXnA+nM6fhvvl2/LtfTBtzNMHDJPwAAHHsPA5Y13IteXqw/GM7SyAm0e4LjLgeuw47a7PpDf+kAfz3HTc/tAs023A+iztKtSOr9sCr3WQT5WAZ5oiBZ5aQeCokBy1bsve9vGBvKdTtj5H+e3zmXbtiWevh24ErLfR8SwfAG+56iMg2M8Q1MX8Fo3DCg/8pUv/eitO3ftFHNNbEe4IjQ9Tlm5PGbNnJb3lDWuy8Gsm1A5hWHgVLwIKw41hSHIgERlwWUwYOLhUTbAYpwyLORZvNFYvKjOQJETnBxVYkBmgAcHutCkw/uuNAMKKoE99jB33rziqQTKsrBnM0A+nZLHtyxKoU/5rK9kRZbtO3bFPffcp03YybF4ydJ455138oQROTjlBGcOP3QoHXByd0gTLp+aFGc51V0DPhsANitMGHlaIlxe/GTyJM7CC33kRC3+nCLa+Mjj90p4usMmg0UPaUDqSmnotX4fgdPL+vV26sh7L9O40y66bHYwkF27d2V5cGkYwrQDrZSnqSpbi++R2McmipoqPLGRoBADttLRFZ/yZAJjI0L+tGn8ECQvxR+RnvbF/r18oYuFFRsxro9pEMy+h9HXwo6v7NTGBWBirUfd6IONXG6u5JBfBYUhkI+OsJGKUp+BMdOubKAQF6D9ScMZ0BvgPAAf/ZFXiyx18CxXV+bYsGKnLGiQC57JBN45+DCo1EaJzVEuKFKGWkSyYIQ2jrj7A4A48OA9BGykTnhZtLLArk1KiVx9iXLQY/HpE2PC/pVrntyhD/DwrT9sDkLoD370CfROHD/fjUAu4fl3awDSkbfkZ2KuL+OxqCnd1iaBcLad+i30ARaipCMLckAjN/7CJ458pLkdSMNRD9cdfXDyTf2hk/qRMVFnXKWXbgnjoJt1lA7BN29QyLNMXrhk/ZK2F1s12QCln9oMFf+6gghN6NSpf8lYdZmcTybg5XfiKMtGh08FA+Ka41/y0h8+tDHyI+JtvZDW+nYeC1o9ZvlMY/Mr/uKtZHpWHD44OfbuOhSb3t0S/+l3/nN89a/+dPzVr34xNm99Tf19i2ThE99T1DZc95qb49dR9XPUwLUv7IIrVPv3c2CkttWilnZn8cdmRVaU9UY2qTvHAfJHNEYwtuThAuOH5M2JWbLlFTqVoQ3rN4BESU7ZcfiYNj5xSGUnxZlnnxlnnb0mPti6Le5/4JF44MFHxXdaLFp0Uv5yOl+V4iDhgPrlFDYo0gHjQx1ywavbMIt3vj8h/eSXw8ShrjDKSc6RyRxq4LQZw96yPWTbbDQ0ftVYxhhJX1DdpnBtFDtH75VP+Ig2gPwyOmkK5FyElrAVdICOBvYoPdBG4oW+6HukpbiSNe1TbcChW85/lE9q1IP6SV/d//RLxuJDStbwK13MjTvveDTOOPOCWHX6GdKP6s3L//rjU/D5hEZlSw6F0L90hk3RdxADsF3ZzlK+DlyHNgxOcal5ik0tYxJ0aHvmeSpFv2RMwu6oBGRoiywvGWrhg95U97Qd7KzsPNtNaZZtAOJKGyvUlw1A19XHGW+gxVjHBoqDpaJfda9+DA59vcoUPfTQxmkj4imzwtQFu85xR2Wni56/XopgeQAih4w4YGJxhwRKpF7QSnodwMuADKmHJo0waR7bnGYg3DrTb/kc52ewk6qzW2jXmFpjomlZFhzQpws4/3/UDQOnD8OB57BybRphZG512MrqsH1w2vLuv9az25949nOlmZrL2j4s3zDa+DU+Ht+2QD+N8m07OL/omjtQYfMz/4J+25fDPlNe08//laM4dQcNfNfb8a54Ovpnm2759H+mOW7HHInuDOTjAPBHvvRTn7mVzrNr53YNhhGnnLIif2Br9+6dMT7G12NY4JbA2dM7sSmcQjdgpgD5VKIVAr/SayHG6QX39r3oMRAGjxoiLHELDg3TY6BhYc4nLz2gMPiZN3xYADII1Sn+sXyB0Itz7t6+++6meO319bHmjDNi8eLF8cwzz8btP/hBnH7a6XWdQTwZaJlYWQRQPV7+55eZ4ZWdWJKy0GZzkLti6RHe6I7FGifcbLByg6CFHItp7lxTD+jhkBkHHnq1c73axYl1nLiaXHgXxLg42pPJlsmOzUBOeMJnIswFOHwlJ8B1rgn9qg4OU69sB8opDh1+XwAZ4YHuecrBJI9su7WR4+VUFhxM5vDBVpCrrKbprPItL5+0dceAHw6gjsm/0wvg9mcyIQzVmtwlO+0gB2qdDMIHG0VfheunM4TBQy9ZjxkzJ9LMt+pYmwKnFU/aoOSpdhgMDuS7bQDXx7ZYULZJGc23lceim3aT8+CQE674oDcmUxYqhPmjrtgZ7cW7A1lX0Wt1kxJ2dkW8NqLVh6g3UPUY9CtkxxFHboD6A66X8wFok09Z0yaeC5Su7jjwbM846gwd64YFCuOBN2W1EamFUY4TCtOXoMvClrIscLD/XOgIzNe0kQXfejdfALpA4sivw47qZ65HyVxPqtiEFO3BAhMZeWqWYyNx6HYu45SHHjqQfnIT2MmU5cEVTtWBRXDpu/iWPPD0+2YA8pFPedLQO32Ohp46ZYbwsZdp8eG2HfGb/+L/0Hg2L/73//1WbbS3xO69m2J8Nu+E8KRBMh+dobH3WMzSBgq7wxZYwNYTgxmyPdoS+fhsL2Mn/ZOFGbKVPtgMsGBnM8uYSl+iHviAT+gBiZ00AHRKW2O/06ZLL1rj086HtMHi+tcFF14Uq1efLvpH49vfvi+ef+GZ/GLXwgULc9yqMUP9SPLCe9+e0gFPLUuzoic8xiXyc0BWjqxMPm1Oq6u85OGJMPn19S/G+9pwHNVmLLtHVxZX75fQhvRFNuiqYzpoCTlvFggV2sqkHcuexLdrd+jV2NtJShLpCuTiG0eZzMh/wqs2N14eHqnwQYl+4BDx0XjggadzU3LKqtPjoOokS4GwdKTyQk67IU11TnqqSxIX2K4AfIfhV+1Z4wH2hr3iA9S5vjCmvqXwTNlSHhQB0BFfRC65qw+CCy0cfHIORRD9y7lTfzkGKo9yOS7JXqAAfuoZBygf2UibyCuGndxlh9Wv4dnJrXjOCcLPhWHnlJAyZNls9wLkgA90CdshVPFGXj7SMKOuUya/wmEuphwuyyAiRNMnLYMTAJ+WB/XC76fbAW4vQz/PNADTSXBexRqoFONN4Av6dA3DcIAW50RgnJYmNFqX+u/SgU+iazzANFr6+E43tOEW+umOT9DrXNpQFwZjQub8vwPyG7+lBZwo3oL54iq7oylwuQLmfuoIHTvHs+AEjQk8pXU5Ez71qnLVTxzGuS9TV/cdxw3GNbRx8JCBsQE/6fyVn/mxWze9/554H40lSxbH3DmzJQyDqiZ/+XlCKWRPvjjFcnDxoAtYGWbYxsGxo0wNEjWYUAFq78kfYKEBK9LARTHlBvTJg4ZiKQ9fsqpfItbGhzKiTbUnToQ16fhROU8OGKB4evLgAw/nhHTllVfGxo0b44477sxP+C5dujQWLFiQvBgYc1EiHTCRMqmQnpsqTcz4yOA/5AKQnQ0JP7KIn4Oh5Oa3S5hAcxEmfHQAjxyARZeNjHXLJABUnWsh4sarr28diP1yxiEPH5qc2NIM0HK+80p3dXJfOq5TXmQCjEe9edrFwgRetBE8iJdf755wKoY+OR3HoUMWkiwKoAXUxoEaM5FXW/DUiTRkxSELfEjjxX7XB3mRFX2kzQhYJFI/ADwc5XGEnU69KG8cwln/7IiT8qMG1Ac9mTYyEDZvALrg4UMTeXjCRX7pbjDpAaRDgz5EGjYLWHd0YoANL3pu2ymhqxt1Bt82QT5x7BDd0z6UNz/j4uPY1FgHyJETKX+iz8KBMq43+ObhOPU0T/LwJ+rQ6cj8DJbDeiVsmimDHGm1ESlbs/7AJ5/07Hepu2p/nGUgHTAtaPTzWxyHyQOgj6vNavHDuSx+a2/IRX2A5KU+jf4pA4CPMw0cdQK3xYE2tEzPcoGD7K0zLYC4aWXaMfrIHI15o7IlDmY0Du7bH/ffd3e8/c76+N/+t38aixbNivUb1qnMwXjpxXXxh//9G/Hdb98er770Vrzx+lvx5ob1+SOHbFAmT5oqe1A75Avtaj+JhWgc6MCTk3BMmKtYXA/i4IN+rMy0pzoZtm7VBo3MqQ/h5pccwWaxlmXQp3SSfUR2oj/GhLHRsTjvvHPi8ssuRGnx6COPxOuvr1fZyTE+NifmzF6gMUdjxb4D2X9ZEFY/qndq8mmE6oNetGUTDWxL/Y0uN0l8pI+jx3DISBuVY/GqFoRl5hWwGUMM7IOxU7S0Ock47aT6lau60s+zvnLIIqTUH3rKAxSlZVwAboVVM/CQPcuQDk8xlj9od1DLP6T2PngYbc6I++59Is4995JYfvIpSlPf5IkIIBmF0MmDTcuRTHrSGdh68moAfoc7+7SNWnbSmXeYE9MGBHzQgP5HO9DWjC3JvAPKwCMP+1QfaKqWeSiQ6wuB5dR/Gaf/pH46+Sxj6azkSS5KJ23gsqElX9XP7SQKXX3KB0wLIJxtJkh+GVJYrsWrPMZgaiA5lMcHHvj6Fh1nYmxPO6/yCROBolVUih5g+Q2kI4/13ubju5yhzQNSTjmXc7oh8+S36QO8zn4/BobR/B8Byz+sHqbb+ri2jJ3BuEC/vOFE+IZhNAyOQ8P2Y3r9cjjntTz7QF5blnhLs40Dxm3LGEhrXR+c1ua1tgW0vA3Ot3OZNs9hA3SMOwzMh7UW8yjAuDDys1/+kVvff+/dWLhwfpyy8mQN9PuFXU8Y9u3dU0wYyJJBdQ6AgYhJtU4YBmAB+87lcoDo4vi10NCiiUFK9JSU4eM2Q+ocxUWVyIrUYoayLIqRg0Wwy9aJpjuy+CqDUztOAvGZZBmgmOQeeOChfOFy5swZeXWLBQr0lixekk9OGEjBPSKdQItNjqTKwY4fIeSkiMmZzYkH3VqI1OaBRU0+uchFY3flSOXrXRkW4PzaepXF0Tg4NxjlKUsc3VFnGpEwGLmQU73BAyyDdcvg63g2uJwXSugl740rH12R5naBPrSQlU0Gkwxy0S5s8KCZtJiI1RbUixPM1JVwXA++7LZ7z56kwUYWmdFDPnkRLp8U9dUteFMPbK82R6UDgMkbO4En8nlypYxESbDOyMcZXC/nu661uSz7oL62TfBaXKCfhg5xyFt5g7JeSAPUC32kvMqreC26a5HGgm0w6ZfsxVOhTIePbQSAPo4rQklLdFuZLDN2AU9vBpOn4pnVLYboD/RhyhA3lBwVh2bVsdocOshCPuVIb+U3f9KREyDNbQdYjpK30lrdmD/5gPnbAdB03yCMvbc8SDMdl3Pc+enTr1UOXm3doIc8w2gnntqVaEvfspg3ZQDSKYPr44KDI2w864I0fNKNB93EQQaNO1w55DeH6E+PP/FY/P7v/3589atfjC9+6XPxyitPqk9yXTZi86b3YtmSZfGjn/9CXHbpZTFv7njMnj093nv/7XjsscfjBz94JB5++LHYsWN7zJo5HmNjczUHcOAxEjNnjUk/fC2QQ5Ba+POUOj8/O0J/rSclKZP0kn1ddm17zAMnxVms8d5KHUBVnQDGB2V07wOy2a53TxhbzlyzJi688EIeRMRf/Pm349lnno/ly1bmNbOxsdmSbTQOHqBPHNQmrT5ykvTUAfJzw9pAsIlIm0+H7tUnkz6HJugevSJLjSesp6sf0t60L3ZDu3LNFZskXbj6v8JAtSnzD22GHVV7uW+V7RWvKtN5gqJv3MovepBHh0DyE47UrHmHJz0stKfHffc9ERdedHksW36y9iG1gUz7yqc6ZZ9FTzZIWPUhhTEQIN8yASVn5Rmyzbt+kPav+jG3gUu7cqMAn3Tnf3Rs655+yEdHCMGmxPM9suZ41OGWo4+S08nZ0QKqXgPaONKqD4mv4tijAhnOfqU8dAAedTKtAUADGyjalDOOffPN9pWPbXIgWp8Errwc8wmrTEdJiaZRNOtgrXL7tNt0y2mcE4Hz8SlvGsCwsuSbbusMbdi4hmH4/zPQymu6th3gk/i0+ScKA8RbZ2jr16afCH4YnFZ+wDztWiDe1t++w9hA67C9kvmjdG0vpvdx4DKGfhs4r8UxuH4uY590HDIa+jxw4LBO9FiZ48uPf+7qW/lU4+JFC2JsdKY6PwXUcTVpJEE6lgoPBNRAJb/jPZHXAnErDgDHYQvqfAY1FnYIYzxweHcCYTmJ9sTmSkAffE5ccsIWDTo3kxnARF0nUJNj1+7dOWFybeqgNiP5opsGBN7RePDBhzQB74iLLr4k+b399ttxwQXnx6uvvhKrTzstr1jBF17QYlFMmLQ6WavJBbmASkexTHSSg0FXPpsWNkLUgwU3MpOGjF5gIo8XWDwxgI/rygSbg6kc1zloQPPNpxdKt95IoyxyEGbBRV4t9utlVOdDg7J57UxOLdW52tywMMDHURb+tAn0imbpn01FfuFEMzkTLhSqTvszPfPlvOErx+JFbS9Z2IAgTzsJcNKXC5vuzwsK9MnpHGGu4KEr2qZtA5yhjbc41B066AMZ4U86OgTQEfV2nDzbKbgAebQrbYeuBnUbLKzB7dOGZ6Yhg9LyVFGyDVz1If4Aylp2fOyBcjPUN8ou60oFeEDVDf3VFTTigGnkqW6miy6rL6Vb1izbyUOcdiNtomwnSz8fvZBGnPoD3rCZfwuUrTKlJyBtRLxTNw0f6DlsZ4CGy1PWuocG/AHrBWj1gU8IesYxbeKmDU0PnAC0AfRrnFYu8u2SR5dvvRK3HG434wLg2VEHhwFwLaswY9pM3mvhC19HYveu7fHHf/zfY8GCmfFPb/2H6nfbY8vWN9XHeN/tSCxfviRWnbpC4zwHIwdi6UlzY+GiWXH++WfGdddfE6ecsix27dwZr76yPp5+6vl49OEnY/68JVIUTwTHJesMhdm8caVsWr5oTV597Uly5ZhY7ca4rhqnXDx1P3Kk3i9AduvKP/DIAnn2+Bz15ZnaXBzMzVV95KPGJsZd7HTFihVx1ZVX5Ve6/uxPb1faEW2qFsSB/dh5bchpJ9yUqSMxa7SetCJF2lmnZ8ZERZRGO2AjtIXSJb9SJDv45cDTf8qnLO9L0N7d5gXr6doSXyXkjods+y48oOP+15YhXLZiO0D2zE82nR0lXunw4CGN/zmdzYh773081q69OpYsW579mwML7JX6DAQgIBvMcMmMLNBq+QKELWPy7XDAdxnGTfoG7SWsiacDWRP9x0ZDFGSH6jeKt2MUPvjJUwKlBXW8au4uGeADrvMA+wZwDA77MI6yaYtKZkz0+EA7AJappUk4eSucefDvnPOMR1puPkQzbVW6gDJ1gFei8l9H3lxExYHk09IEkN11Mc82z77TAIf7af1yTjPW8RvAQVnDiWRpcfvlWvz/GTCdFobJ04Ljzmtx7ANt+ETQr4d5E3c/wAaGgcsC4Nv17WgYtPh2bTk7zwt9IM/Qhg39fMdPJPOwfIPzgBYXaMMGaJhO9Z9aS7DGZL4b+eKPX3fr7PGxGB8flZEyaWpiz0X0QXWyOhExJINukE6SipNfg8hHBYOhB4E27MbEUYpFKXx56Tn5azDzkw/uqTLRgYdMLHBJx9WJFANjOeRgcIAPPJCBkz2+HMOPJPJFLThyb/iVV1+Lhx96OC7WhoSFBRsSntQsXrQo1q17MS655NJcqHM1gMUvA5oXc+jTj/t96sLABZ28Wy28XBQyKUhfKDvfCZDMnrTVNFlvALlxpZejE5uH0mPVm/qhu1roMahCoV6UZ3FNWWRDBjZylEUPbMjIoxwOHLeP26VeUK0NEgst0rlnDm0A3kCmd7pFXhbi6ACgTmwicNgIfJMndQdfaeiKTSEv+u/Zuy/vw3NiCn/e60BX+e6P6kUZFtupcznXDz7IgPxsgNArCxZkw1X6YAKxHi1jm4dRQYPJ1bqBBniUQx+DdjieriGv70keXAuWl/bAhya0AWji4I+dY3eWHxBq4uNDp+VPOnKRzqKrdFGDImHroN2U1Ma06CQ96qD2A5JXx5c8ALuFDmUtE+B6k4YcxEvOCsOfMHQsB7RIA1IWOYC0olO2a1rkW2fkY4OmDx6OPOJOM034W3bKtM5yUAZo6+ByAPRoG3wAPIPLmi8fmTB9A7LYgWM++KbVyu+yhF3OYeRANsB5pOFTjk/t7t67XXQPx6wZY7HuhXV5zemf/bN/Eqefvjxeeulp9ePdMXfOTC0csbvJsrc9WvzzlBK5+NHVSeqL/B7R4byuunbt2rjhxuvjzDPP0IZlYTz2+GPx0EMPxhNPPRn7tQKeO3eB+itfnBuJGdPHNd7xWVzamfqhT7VF9yvv9Y6FbELy0c6MGerapQf59N3RWeNZlic9Kpz1k2ZUnqfMbFqO5NVQZOfLkNR17dpL4vwLzlT9Xop77r43Pty+I5YtXZofPOH3lTixnz1nTr1vg45hJn1h84zpvJMhIZUmPcqnCUjjSRAvtlOP6tfIDC7tIb13L79TRgWEW2NTtplcjSeDtnc7oY0Ct3HZeyphIpd42YTtApfhDgfdpqzyeeq//8CR2H+Ql/9H4q67HomrPnVDzF+4uLAlDn1HNa4yWR410C5ouGQuOUi3HAWWw/0GZ1sGss9oHEI26sqTAnw2KPmiPvNc6q/6MfMLG8Vi5/GdDV5G679uI5GHNHKUQ4bUJ3qrwhOyURjfsrXylZ7lxIf5UcjpaoPCONO1W0cz+U444plcIBxwAfIn+KiosBUueTlgm0b/VDqyTtg8MOFVYMKX5/oMc8kn8ToCHVhWy9VCW4584zoNMP0M5/8DcHqLb2jL/TBgHZ/IAW24hWHplsl+24YtOK3VT4tn2sPq2AL5bbmWr3VrWoZ+uM1vfVyfPuA8y+54C5aj7/fB+jmRA+ybxrA84IS8hpQn5DhrEcClHKcU8nksYA1G2ZFf/oWfvJWB3gvkg3xuUR0XsixGLRR0IAUjfAb4XGhqcMpNA4KQZ4aK4xjUwGGycWcmbDz4ono2JHzFKnftirNQ4wX2FBzaKluf3z0yEedH/fCLRy3ABnRrsczjfd512LljZ34tasb0mYofivvvfyDTr/rUp2L9+vU5wV199TWxefPm2PDGBoWvzg0RtRU78fBm6PjdqRc08K7FVOnBOAxMqWz9pV5FgzJebIEPTfTAJMyTDzQNrgH6/p0QwHVkcsonSeLL+xfWK/RZuAL17kpdM0JG5GodBgHk5io3eeXIQy6+DAYgQwqPrJ0BcWJ/QJuMmuS5G1jvN9AmuZEQPzYZTO5JU2Iz4RPPjZxo5SYlNyg8DeJ62rR8AsCmRswkX20KkJ2JxPUDcnLWgoZNCel2A/zjB2ynU2c+f40NCz0nZ+pDWfKyrh24o+AA8wCgRag2TuLV4VQcHlNqoyZ6udlLZuIpHOJs/HJi79oiy3Zy48pmjt9oGY+NK9dnqv3K5sDLuslRJ65wALlIgB68kZ8SaXfoh35c9J1vIGybMl34Wybn0x5tnH5gG8InHfopV4dHuvsNfQRc0slvoRYupYeWN+2CDnhKBbQ40IE29ml+pAOWAXCe7Qcc5KEOzuMHRIlzcu9PjefmXfRZ7OQirwPKWo8TtOVaIN04gO2LNAAZoG39EbZOTRfnvLSDKTNi5/Z98cd/9Kex8uSV8Uu/+LXYvOktjak7Y/GiuWphjQcHpWuFOLWeNWuGFo/Stfjt3rVfvKVL7F94h4/sUx0Px+j4lFh+8sK44lOXxBVXXpp53//+PfGtbz0S619/VXznxfwFy+PgoaOixYvuM9Lm0EealTYlRw4flG3VWMY4h+5ysc+TbC2W2QDwOeE5s+epjtPiiMLTpiIb7/sd0JjEE0yIHYkdO7eJp8LaSO3RRmzJ0vn5UZbVp6+Ohx95KO677xHZecTSpcuFP1l1P6xN44ykwXjKk9ccaxmrxDeOYsvqT2oeWrA2GN1L7oxRaRPVpuRxZavGJPq8NNe98F4L3ho/qbvbHGd7op9Ve7sf0y8rP5OzJcp3+xaUzKI2SOvosJFjk3joyCT5EXfd+UjceNOP5KakDoZqnsnNFDIkbYqrUviqR9Eqm7Od2m/loN1sn/htP+bpt8RLwJaZw6APR/JzPpfDhtmwwJM65bwvWrCjfjQEcpBAueJc/MD1U5iJ/I5uyijXl3ug86qTxzpvSpyHT9zlC8ir/JSpowmO+2WW6f68ZmFTwpMSwlU3+sJAxgSxKVoVdbKhlctAuHUt/LBx1+/j8nHEHUZY5+PbAX16jhta3B8W+vh9Gi0P59kuW3CZYeX7crcwDL8F5xuHfMKWwfEW55Pks986yjgPaPOAVi76ksH5rd/Swu87Q6uXYfmA48fl5Zj6UTz6BQB/wkm/Qcv9A+OB0sFhTDGM/L1f/Su3stjn05J0otShfE7nIZ5EVRCa9UhU2TmwVR4vKOIP8EoYC04HxjGpkkcagxeQg13i1gAKXj5VUDqbjJqIa4NhHCapmshrI8Nj6loYdCc2/EkWyvB1LUXgEGOj4zkBcXr2+utvxOOPPxE333xLLtyeffbZWLlyZZxzzjlKfzzmz58Xp556Si40eRrApIqOGBhr8zYYbAnX4F88aQAWC0DqRCJQzrJz3YgwGwzyHUc3fsJBvQHSCKMX8PGpYw3+tSjLz/2qXoQpy0LMJ/yzZ8+Wz/WowaLGvADotb5f4ief+lHGT3jAwfnqEE+Q8t0c4SNL6l6I+WUxNhWKMznW5MACuZ4O5JMb0cywNiDj4+Nwzqt13tTUtS82MciJzGV3CIKPHZKOrPmJz3xqpQ2LUnOhKHmzowifL5PRJuRlqexEZa+UgZQ3btSL9qD9CJMGUK+SveLWRbnBQFSLVMXFA1zo52ZFnAlD2+2UOhYem2wvZkgHz2XRW552Kj1tSThlR93VJKVDj4UeMrd46I6/rGe2YdkgeJaRxVE+0VI7gwdYBtPBN0/kspy2J3SAX9fo6A9Fg/TWLijXAmnQBg97xREGD36mSxiATtqjfIB6uJzpu93MnzzLaX7IRD0I44NDGAcN1484QL1MG1zaA7/lA5gGjnTTIm59mq7DOMC4APSos+MAMlPGvIGiwf39CH764+233tOm4bb4+3/378SK5Qvj/fdfF18W9ns05tWPIDJs5xgvtgcO7M2xT60tPJ7aoS8+CawxZ5p0wQ8UKnz4yMEYmz2a11mvueaqOP/802P79p3xyCOP5Xso9FsknTVrdGLRiZ+LadWBsZNxgKta6IHNEZvA/KKc4uOz5yQNgA1DXq89JnvSGFJjkNIO7BM+VVDeJG1UJvMu3h7hTI3Zc0bjssvXxozpU+LBhx7Oq2fTp4/F+Ng81WV69m8VSrnqCUWNE8eOqu0UYCyo37pSPpsVjUU53hASfpWlDXnCwjzEZkbJwss2kHObglrhaleAOtJOQNGsdsu49OMwQDhdF6dE6rGLJYOcMdXu2sDt47PN2pDu2380X3T/7Gd/PDclh6TvHOeos+oETT61S+kca9IvurY97K61Odsntph1E7S27jJ2xBn3GUv4xHSmdXnMe2x6i06NhdhIztvwTE+6SOrQZwwa9Jv0JUvyNF4nn/tQ1jV1W/EkK97Ek3bquepDuhIyvdpnQMs0qi2qf5NWsg/G/sTp2jllVf405lrwujmBuoKTek5MJOhACfDPP3wE7qDKDnwg+Z0gvYVPiveB/D7/AtIGh5ZAS8tlPon+J8GJaHwcXfLatjY4jt+GgbaO9vvlW2hx2rD5kua+Qdy0HG7jLfR5E2/L9Ovl/JZP6yp9QO/49Aqbp/0WXM7gsicC0+wiOYfg45I6+U15Nh7wTae4JQCH+bfVoWHk13/5p2/dtWtnZvJlFPoZg0IrHJ0wlZOFmbC6CsrlRCSf8onTlfOA4k5NPkA+eBYkT9O7BTeTL6IRTxodDml5xUUu6csBDHoaplS2Fk3KzEUEi1sWzDXZIosWnBqE33tvU9z/wMNx220/iIsvujRWnnJKvPLqK7nQvv766/NU9LHHHo3LL78snzzwo4eokgUJ9KmDfyeE/JRLMhw+wuKnNkfgIjs+TwC4Z5oLidRN1YevccETPZTea5GJTz6nhNDgZJY4AB9gzpw5OfiXfPti165d4lW6Jb2lh5xMrH4/x3rHhx404AUPyiA/YcpSb/TNonfQdjU4pz5z4G3bGZpYRj0dS52JN/yhBV3kgV69c4NNaLMl3UgcGS+LFK6/aVOqwZ2TwF279gqHawoHYsvWrWrKEclbX07jutf+fXz9BTss2aiXAmkD1AEZsAPy4G0d0xlIYzFEOnjog3TLThyZoVl6LBvGWV+pi65juX6kla46G1V5+hMfUkDf4EC7Fpi10c0ngsInnfKUwbFZIs1tih1RB8vFJohFHHUB2gUrLQEO5ehBiS9a+MZJHaivQB87IN8DBTqgrQBokEY+YWiYV6tr5xMGh7pSjrqS7rjlAp9+A7RtgyMPGU2LctSbPOLQJA+abbnWWVfg4hM3LehbNpRFOg486AHGoZ8hC+ngQ4e2rLqUnZCfehcNgDAymAbppAHmDz3K2oFDumnggwsd1xe++KTl16f2T46dO/bHd7/9/Vi2dHH84i99VQvzJ7VQ3aTxA/1qbNLmgqtPPJUT0YkFYp4ay0yPaZEvzupfkkF8czxJm6oFOuMHh1bTpo/EwoVz4tzzTou1l58XZ519Wjz2+BPxgx/cHS+9tC7xGdvGx+fkoh86nNRLo2LL9VCNjdRVfHg6z1e8+MQw13qkAKWhI3TP4rEOsvjF/KNHsXH6gGQ9yjhGe9JP98WkKejiWJy8ckWcd94FaqvD2pzdJXneiEULT4pZM+eqf42qHGTVRlpA8vSE30WhipO4kjXCU194aNycPiMPRJBh+vSZ2b+rf6Eb+rT6jWTEeWxDl7k5Ee1qxxqr3a6UpR1zPhLQZ93WA6AhsnmSC8VY7KKfspuik08+eMKk8ZFPQM+YNR7bd+yLhx58Jj7zmR/TBnIuxqd6gS/gJf+kTcti42rz9KutWTQgI7aY9Uj5SzZkTjuRb5u0feIYA7J6ojR9msZudIX8JCofOy3a1S840IMMv+0DPz5nzgY1+Xa0jZ9PRzqZ2vyUQziWlfF/Il3gdOI1J/nJI/Ytut14UwdeZevFs/QAvuexPMkl1NGza4ExWNlp10jJeogx3U8H0TWQ9iHnNQ1koGWbaaHl5fr0cYA2vR+mHK6lhWvzkaWFtlzRK306z+VbOjhDy8e00KehxTUMSzOYTwt9fPNrYRjNYXjD6APGxfXHaDvrqQXntXRd3mAcg+MDnVee0xw2tLLhyvaP13Hr6LuGVi7nU95hy2BwmsHlnZ55QncbMyeR5jh1r3Gv+jLpOJf1+GKeDo/86t/80q17tRinE5Fgxrngh0hX8bxyo85Ktv5PnNwcdPVsBTaQZiERAGeBEw9aSvMXtJxuGpTHtTQtOPheGAG8N6KSEMhBvyYNJnMNSGI5OjY7vv7134snn3w6zj3n/Ljiiis1ce/TJuSx/LLLSSedFB9++GE8/vhjmtzOy8XStm1b4713382XP3ds3x67tQHI9yuQS0QZOHlxnSc2vmrGQp6BiXvNXuihR36QkacCTGS7d+/KyY4FHVd4AJ5qMAnTsKQzkFKWxmRRxFesWJhkGfFAL/hcpeK3RlgM1MuhtbB0o6MTFgPWpfUJXRadXlRSpvRsA9VCTzrIK0aiY6jytAHGSqetcm5j89B/iZN2pCiDd70YqcYgLltK+YSTT0+STi3kpk5lkY78GDCnalxrYyEyuA4GTTYo6BuZKY9jkIeGkJMHtHOhk3Ur+dEN9S8e2OWgE7kupYMa1AmT5/Yh7np6odGRlzxVvwxn3QsPu6FNa4LsJkLR97tTxrUMxX/weym0E7xxxMGnIHXElgDKAy7fyloTbZen8j7ly5dQOxmtF8KOgw9YvjZsXOLYJvUi7DoaSDMtwgDxoleLF9PBEXYaeIDTXQ6XdZFr2w2+5k+cdNMCSHcefm5qpGfwAHx44NCfy1rv5gtwBc955sOYZF7wcBkAnzScgXwDNHDUB5reqJFGGOeypHNazhB46MDh+OY3/yR+5Ve+FkuWjMYHWzZorAGHq6As4svueDoBLWir9spTXcT+wEGuhtbhBAsp0lldZlg+OLx7IivWgnKf+jIbs8kaU2fGLbd8Ns4+++x4992Ncdttj2hD9Lz0ymGV5J3C0zPZJled9MfX+TjAwfEjvXk9a6p0rT7LE1aeWHCNkx+CHR0b10aB67z1tIarYLwsf/AABxWHRJ9DgMkawzV3aaHN4nLGjFmx8uRTY/HiZfn7U7ff/gBK17g4njSzn7BqpvYqI5FUdw5nxrsxR7rWnOGxxC9yowDmQXioalk38unrssTUGw561dbV3kDlVRvXWFH90e2e5Sb8coTrYBAbgj9lFOYJjnw2FIxZXJ3TlB87du6PBx54Km6++fMxqg0hsnKbAT6yJlNNH9n4YzdqKUvGsnuH+w57s8zGc13x017VlxI/sUr2fGqmNF+bYrxmTsk+JxyugJsWtl00BV0cKBlIy2gXL/kn8AWkAaRNkJGrJ9gKdPl1VXkwxrtuSbMr6DZjXCONfDvj4aBDWyk1pqhOvFPCDy0XQ7liOcGb/3EdG0G2xseC6zUM2jr/MAB+69pyxF0//TsO+nh2BusDaOk43uK2cFybN+C0lmafhtPavDYMIAfQz2/doM4fxXG9+jI6zWWGgWkA/fLO+7jygMu1eG1ZkpushBPjVno/DrThFlq52zL2c3Pf6sH4nU/53IgrnH1Ofm7gO1r5kaWm/wEjv/zX/9KtPCGwceBDBJrEcbUIVB6JgMqC4wEFUul3zlBlBxsRGFsA5/nLWcahPDj4yZOKNDRNw8CCmQGuBmnuQo9rMV2TBneEDx46osnlaDz77PPx0COPauOxL84595w45ZRTNYneFvMXLshNyXZtOt58c4Pcm7Ft65Z4+OEH47VXX4mNG9/RxmRjfpHrlVdejrfffCs2rF8fb8iR9/777+UpOHdp9+7dkxsD6vXhtm2pL5TPghK5vdlQhWKGyjCQ1y8cH80NCz6LGhZK7SIPPVCOdDYSvkLFFQd0wWTPUxJvWKBr/dY1iSl5wko+Lh+za4HjTQn4yAdAN2UUQJuNFRuLbFulQRdw+7BLJyknT4HbDqDunIblwk/pLIyhD6WUj5PU7voVRsWkTzrlkZ2NCPzZWJCevsyEKyDoba82euirFoJw7AZZTbiM9OjfGxjqV3Jhoyzq66QPmllSea3s+LY1ZE65lYZLHgLyOOmDgXWDI72uJ9RkxkRc70ztz6dnbET49ex8SgWvriwAfXghW+qnaxfy0QnpAGEWc2xc2GSYN23peuTJt9Kg1268fDoKS3jA33VNebv6EoYPAB3KkGYfGyIdAB9wvnHc9jjL4nzC0ACQ22UsP2ngtOXId9y8WvsFSDNPwqZBuAWnkY8DHCYdB47pEAbMH8VxKOE+5HzqjEOmbKdONsqYJw6gr7V07YyDfsCxLhiroZ3h3XslwqR466034v1Nb8bP/OW/FFu3vqXxbkfMmskdd+yPL/TxyeDDMXMGXxOkvhwCHYoZs2bk57qhRz24wsXCn/cO6BZ8OndS/jI4/RKdoFsfHKi9tBTbsuWDWLBwXpx22uq44Pw1GsdmxxOPPx0PPvBorH/97RidNUdp88STzcXhXCCykeBJxdRpsgnRz6eNyucQaYY2D/v3H8wnwFzd4vP0PKU5KnmRmc1T/R4VJ/M8WWWsZ1yQ7NLT9BnTYtlJS2LNmtPj7HPOyCtmDzz4UGzbtiNOP31N6pYFMvIflO2zITlw8Ejs3XdAYxF9RxVn/MhFKW0gGxYPfN6fo6mmaQNDvzuUTynRiWyD9uMPhA5Ip5184k4ZsumLeVAicDtDn7bMcOYU+BSUcmxKarhhrOQJvdI0fu7ZezgeeuiZ3JSMz5kn8REqi2kPdjxd2rYkVP2UxhhJnvsSDrAd2j5JT93Jnl1HwpYVm8BWk47i5le2X+WYDxLkg+txH1fzSGf7nR7Nx3JlcSVZRgD9Ot8wKFebyfwjSTiEqx8WHfPBISN5ONrIdS9qBZVXBx84ywV3NiX8qvtIykIpynblLV4mw6+Ts0vP8MeA69evaxseBi3dtmy/nPNsB52gmfdJAA/0ArQ0is6AdptmcLlPgj4NHHwH8hY4fRi4XB/65e33w21aH9r0E+EAlg2c6hsFbZlW/ha/9X9Y6OtimG4+jmbbrvYdTlpyE3ENTqQJI/8I55PQbmybyO9oeDzI/01LwZG//lc+fysTEwO6BxwWVBDBJpOw3GBDUgxhlBuTziWTxi/UgYEQZuDCMckDKaQq3Zb1YoI4ZdsFAQrCNy6DDuTrnYD67C9PSGpY08DN5DVtRjz99LPxX7/+u8rXpoXZWnmbP/ggNy833nBDPrngvZL77rsvFi6Yr43FrFixYnmcccaaWLv20rjoogvi4osujHPPOTdWnXpKzNYGgsmRJyivv/ZqvPLyS1og7IrxsbGc/CVaTrRtXdissKDkHYfZs1Ve+kZ46oQe25do2zqyAakBfCQ3Fjjj+Ef/0DD46NYnOwDlqSuLDspBp10w2VlGygMMyCV7LVDTEARQI+72gHfRKCNz+wLk10RbciAKabl4kJ2lvWli5QlPfooTXCExgac86fMJ5Xqh25uLnGjQWW60ZubVEvTBExQcNkCcDQ6LBjZsyABQjnQAuakRvvVFuHRm+Qf5rrdxBnjpKV5lAHQAHmVI89fT2nLkT9PCiLbIR/5ybpcBn+pH0HGb077QT92rfSjnDRZgW+GUl2sSKYd0Z0gZoM1pHpqRyNgfZaBbOqpNqetgmbJdFAYcN1hfpNmBiyNMnvXhfNJqkVxtQj5gXABbKbyyT9sX6YB1ju/xC3wcAB+n9WXHGRw3DmHag7KtXvDTfuW4Tws+ODjXD/ptGrScht/WAyCfuHkD4AK0J2FwAGSgL7Oh5erd/PkL4o47vi9/NBYtGpNce2LO7BmyfZ4yiN5R8T0q/5gWjXkdaWpeUVLrxhEtBPmqFbaAfZasHJ5wxZJTb+Gov2Bf1T8H+mPspkxdv0Mfh2LhwoVx3rnnx5WXXxXLli6PN998O/7iLx6Id99dn6bGhoWrWmPjYxoD58SH27fHYdHhyubefQdjn9z06XwFstpuzhyNk/lk5IDkZ4Go9sUe9JfvqEymv/D0SItcjeX1GdwD6gscZPDDkjPjxhtvyE3jww8/HK+99loeyMybN1+bsb0Kj+XTBjYibDSmTau5oT57PFWyVdsRZv5jI4AOeCkfPGwA+wWyvfnr2g0d0Z6FU+1P2TqYKX0C4DjP9e4oFs3cDHYp2SVkb7Qdi2ZtUiaNTNOcEqrfs3HTzZ+L2XPn06W51AyyaKkPQhl5ko9yoXdMTj48iv/xNmvfdoke7JyWOKofQJp/pwTZkxfc8bOPly5d33q6Szo8oVD8ctcFIGJlZJmBnjIpwfJa/uPTCn8AhFXHjg+UUw7J5PI48yncOmDwIY6hjzvxpER4PC3K62rUJSlUHep/QSZJiq6eOQ43tF3nYWC+bdjxPjjd9Fp8XJ9PP78TNPOGwQCveLR8DKS1caDPdxhOH1peBvP8pHTCfXBa69sZHDbvYQ4Az2GAcEvHeU5v6WI/LW4LfRqm88OA8XEtv2G8WrptuIVhOC2t7NcdfXLbuP7LMSHLKWwc4jj6iccbw8jP/+znbt29W5uSXPR1hZJIMcZRqAqqBI5MBfByA9MxAPo+k2oyV2EvGgxMmrwoTyVwgGm5TE2OFc5BqwHSWJxyos4jWQYiFrAscmeNjuck/NBDD8dffPu7cenay+Ov/8LX8iTuhRfWxebNW+Kaa67JJyR33nlnnkDytONnfvorsXr1qjjrzDNi6dIlol+PmGaI7kxN1vPmzokz15weay+5JC648Pw4++yzYsH8+fHuxndj3QsvxOuvv66NDy991n3ZWTPZjNTTERyTDJMwC8Z8/C+5XXcmT+rEwpN6s/BAZ4RZjOCDY33QTuiEjQ4+dNjEUAYcFvRMiJTz4qZ0Vm2Gz9yUGyhOeYTvxRJh4+ESysYmOhPX7hiAybCNwJunAim7FjTwBleVn7AViIiq2mdavpSZP6DIop3BXQ4aALLgsE3SkKd0US8n814JY7onNnz0xAI9X5rft7/qqEzoeCKs+nhCHHSKtq4Okwcv6OCggwyk00656enKAIStN2QhjDzgU464aXLlDxwW5eCTVjS8AB+8g0F+1kHlaZvUUalSuqsTPvImZGNjJp26//UnadeJNmXQMG3oWtc4p7sstMl3HQDLaCh+gz4PuBzplMMVzbIdwvjAQA9Fw/jIgQ+eyyCf8awnlweHNOM6DTCtXDwMRD+OduarPDxIo62I16a32hayxF03HOFq19KR2x1wvJWHsOW3A0zLOnQ7EGe84iBj3rx58a/+1f833nhjQzz33KPx7DOPxyNagD/68OPx7FMvxvvvfhh7dh2Ow4e4+shVzoiZs8ZFZ2rwaW5ZisaA6qcccozwvsIh6ig5jo7E4QMsgetKJYNFvoOkuvGjqXwynicpqoVsmSevU/Oghv65fPlJcdppq+Kyy88T/qG47/77tHB+SpvlQzE6Nke2qfFu5rjqwNcRpYPQ+Dpzjvpz9VGuxh7h/ZGQrg/xRb+D9FhMXrwljzYGkyexAZ8p+sqRTnjqPnnkWIyNaVM1fVIcOLQn9h/cE2vOOC0uvviCfJJ9xx33yN8Xixct1wKSp8fa4EkPHGbkD9tqQ8JT2JKh+4pcjhG0CTaB3agtaT+5asUyIT/VAGhnHO3LHJXtjRPQvoMnJekJFMhmL5rg54Z9gibp9BnGM2xAY123KdmvNnrwwafj+hs+85FNiX880fQkUsdUtq3//aQEQFbbngGbs01SH+Luc+jGdZ6qOrIgTzAN+XngonKikOUpBx/yGKNKN9XP2JDglzhFwzxrnqnUTtwE6LXO8ldcZbp0fHKQo8PI/6EPFN+WjiUovfR1QznXB72y16Oe+Ulg0c46Jl4nrPDSy/+Bjn9XL6Cl/3GQ9Wl8oA0DjrteAH4bNgxLp1xbtg8tXusDH5fXB3D7rgXruM2Dnl0fHzCu23YYWKZh5Vsgf5j8/bSPo+M8ywz05WvptfiE7ZzW+gqlc779FloazrdeDW3YAI9W/ycC18MyfVzcaabnDUsrz8hf+yufv5Vvu+fOncT01BAT91drUs986FFOaRYRYn1mfdfmA9BjQGPRxI6KAadfEZfJSaEZEKA3wOVOcJ2Kz5k7l6YRzaOxZOkyLUgPxH//gz+MJ556Kq657vq4+aZbYtGixblQfeyxJ3Iw5NTs4YcfigsvujDOOuvMPHVfumSx+NXCGp+Jbu/e3bF3N25XTmx5d3QqL5qyKJ2mzcvSOPecc+K01afFpk2b44knn4y33no7TzFZtPJlGmTldyVywamy8N6jzSCLRgYuv0xLPdtNCYsbcNBDq2vCXN9CK5yKkwYe+IQZyIlTT2ixmanBvSYVABos1MnPMqoXPoss8NBrLaC6BSy6z7BPuY7mUyVOS6GV9PCFQ7kxLZqQAZr6T/mULxtDBhZBaR+aQDl15scq82tqtKTS+Y2TPBGWPvJdEdGkXC648wT3SEzXQkJWlrLjAMrWBqVe4PbmLk8X2SAKHxnhk/XqyiB/yoO8HQxLd5j689I+PpUi3To2DmWRn3YBwEW/ldfRkWzg42zvxfP4PlF8BgsFdAYtNqekuV3hxWKDTR90ypVMANRqA4g9KS66lhn+ALSc5vSkK1x4k2YcwHychzMuUPqvepJmWhNfs1NZAHrYDvGWNmBarR7M03xJQy6XMR8DeOS1NOvUf3Alw7TAIR2apBGGlmlik9g+6QB8KUfcfFo9mi4OgAaOdPO2rK4b4E2Qw1xtgsayk07KH4B9+aV18bW/+TPxUz/5ufjcj9wUZ6xZFeefd36cdeY5sXnT1njhhRfju997MB555PF4/7331I+4xqkNgTYH06cxPo2rP0zTGKQdy1E+M86vt0/ND0lk3aiL+KWT3dBmabuSFXkIq2DGeWqS162OHQq+4rV48YJ8Cf3yK67IJ8T33/9w3Hnnc/Hhh9ti7tzF2lQtVr/VOHaMwwae6vLEYrosgo0U71sd0vjG0xLC0rlkYFMyjd8UmVwbKPpJjaOMhdo0HeMpomwh34Ph07l7c64588wzY9kydCYZ7ngyFsyfEyedtCzHYt454bCIpyG5WVOdgclTyr4yrD6Eo5YkZVtmjmFghzjaDx9dAu7PpNUYOrDlokU599fS9Uc2JaqzJEk584X8yZonDob0+mRcf/1nYu78hdqoyF61Sk7+uUQuKdGdr2/5RXccvAHbYvEv2W2brZzuD6Qzd1OaNA7viGEHtdkvXQAcwNVhZ8XTUz5P7lJGhaGJK6lw6Nz6KN0ZqnzJY5oA5SvepXf5qfsWr/MB17sF5o/6zHPRsz4A0rKM/uoKreireNpm4lkO9NLx5Z98KGQ7dPLlk5ITgPl9Elh2+y6Hb/lbWv1wGweKzvG0+uD0lucwWj9MvO9a8Nj5cdAv67Btps0D+njD8vvpbRg4UdjQ10sLxPv2bPxWZvv98i3tfjv1y2GnDgMuCzitD+DYnUjOftm2D9kHWrw23dBvI+Ijf+OrP3Yri3F6C4N9FWRgsUBFdKKQOjeDS3ZEwt1A24KJ41iQQZO0dnJ2JfKLHUprgQkhceQ8wWd1oCsag8epLBqO5eP4nTu1YdCGY87ceXmH+E/+7M9ih9J+8Zd+Oa666lOxZcu2PA1b98JL+UOJhw4dycn9+uuviyuuvCKee+65lG/F8pPEj7vbu4IflWTTwYDJ2MHCfvbYeJ5UIz/XFzj548SbJxT4/NYJ1xhefe31ePWVV6WDkpUyLLqpDxMSbs+e3ZpMuRtdercD3wscX98ijE+8JgMt4tmUCJ9NCQAP4rUZKb7wJ0yaF0i0i/XKQp9FIDRoVy/QzJs8yiQeMgnHdIC69lELzjytFE0mIE7I0JfTOT3Fz6dDXR0xLZ5E0bplT6InWuiUNiBthjZ1hOHnxT26hzby8PlJAJmol6h0E0VNImwaWDhh47Q3ftY76zBYcBiIO630N1j02rmjIxP2j0ykE8dRxlB5uYzJeMnkr5DZ9qss5aij9Z8KEkADoD2O4686JG5XV4A4+MSnz5iedYe18ykPEK++W090nEY+PvIQhp59ABntbAfk41MOPOdbTqcD1B185DI/5+GTBl3SCQPQAkgDoGue1hdpOMB0jedy0KGMbYV8b6INpNM2OHDBMT30hNyuI3VpeRIGx2WsH4A0ylkey0Q+tMAnjHOfs7wAYQA6lJ07d27K+Fu/9a9j9Wknx0/85Ge06JfsM3mvImL5SUu04F4S559/btx8843xuc/doEX5abHhzbfjjjvu1cL88Xjj9Xfj3Xe2x7Ej02N8bKH6k8aTXEuKhzYFvNDOV66OHj2gOO+qVZ3rq0l8JfCQyvHURe2kVRkbkUl8rvfQntiz90Mt8iP27t8lmUR/fHacdtqZcdFFV+SVzZdefDO+/72H4tVX18fo6PxYuuQU0edrc9ijdHz0YMyYyTttO+LgoV0pw8hktbnGBNpsihbn5ouBM1bkhoHDiEPSv8J17VNjibYRM2ZwYHMo5syZG1dccZU2Y1PiW9+6K9555/VYtGhRLFq4OHbvZozYE7NGuV42nvqmb2UHYmShjbPZ4ItNZCjT0+UYVjZroN2Yr7K9M69waNccC0kh3XTlvPkjPV/SVmrxkp2o3uoZqldtSninhCclfBL42utuiXkLFuWmhHJF17QB+lQSEj3JT4oIt7YFUA5HXmt/2HO2vxzhpC8qbEDyIIp+JT9pkiVwf8CnEvxRBhrQzDolnT7/gRyJ1+FAe5AuJ36Ot+CxrfSeCeU6IBlwP+s7CkGTerregzq7XYWnKO2FYaDaPPntaCcdZSFD1TujiV9rJ/xMLjk7cH0ob34G453IN7TlTO9/FD6pDPm0Gb5ldRmH++6HBeN+XBnyqPcw2m1aP6/VWavjtgzQxj8Opw8t/X7+sPLGB4blt2DcFq9F6eO7TxlaXsPkI83O8ROBy8PDYaf3460cfTwcQDpu5G/+/I/fuk8LNdB8emMkGswdMZHVCfMedbfoo0OLpPBVhnJyidvlgZOLog7aQccdnQ46IZiEoAyUmBgZWOsX0jEcysnlYA0V4TABaT1T13uOxuvr18f3b7stnn32OU3AZ8eP/fiPx8IFC/PpyL69+2PjxnfjB7ffEV/60pdzgXfNtdfGxRdflHy/9a1v5a8Yz507R5PFYU2cfPJXMijMoAvPOZqolmgC49rC4UM8zWDAPir6e5U3OxdIqk1Ocueff37MnTc37rrrztiydUtOcnxhy08/uDaGvnnywuKUBQaLFvSFLux7oYbujGMjSH3rj40B+qhPfU7KH33EP3qYF+jHcoNQv0XBIC7dK87gyUl6XrGSjqGb31lXu4BD2yAnqibNizQgF3Jy1Y61iOLxffrQgJ9k4e57bngla8qs9oIGtPKzwJJnihYHyFVQeMQpz4kpX+Dh6Qa0U3fYk+jBA32jB+RNW1SYL/sAZUdcH+SztgyaLPhYJGLPVZaNLJNaPXUpbaZGRQ98L3K8KfJmDxnZiMEDudAdsruvZNvIkQ6+nyR504b+sKm8dqg01wO6PDGjnmJZ+hc90uGNb/6k1ymb2l9x7MULAGhCj7pxNYWw62Wn/xA5ZbGtQRswDvRId5x84xTN8qv+FXZ/p76WH7AuaHun+SkD5dxe+OgRAM/8zQ+gjhM6kKMMznEAfJexfKbtOiArbZLNLkg5NNa4nTtzSIAf7cS1S/DoM9SFdNO07uFTNj64fodvuYlbVhYnFccukLEY8r4VByf80jkyoSvKUoanr/wS+rsbN8Zf/Pk34m9+7ec0zs0UDk8XdisP+bVpUN9hEb933+48ZFm0aGFc9amr4rOf/Wx+6AMbe/75l+LhBx/L3x3hGi8HPLNGR9WPjuQ7WfW0rcZy5KT/oTPshj7Iy9fUjbGHPpGfR5/Gxk9jiPo2wNcB8+t5MaJNzNzcnFx99bVx3nnnxPYPd8Tdd90bTzzxtMbHudpMrVA5aGljcpjfLdqlxTcvofv9BvqY2lq+1BFHJBNzEvrP5pJ+0JVac+JpNzLXx1B48lvj0pLFizX2n606HY4lSxarvMqIAG3PUxU2MNDigAQaeXKu8izmUx8aQyiQTzKEl/bHX9cncRJN8dIdL/JXekGmiR59NH9DRA6AZ/npTTyVQfcqlfTqRXe1j2xEs4N0eyzuvvuxuPbam/NJiZDiEJsxlUHn4NPX879iwxq6aHayE676DfqibTXpuI7yU9fyM0842c/1xwFbztX6q4X34MCDvgZ95mkOG80TXGBwcEMe5alryWC+hTfoO+bhPEPFy2WfEb20Gf2lzMqRl9DW0a7au/pqfnlyIl36ZkyEJvzpsEpHjhxHFOYld69RyK91TJUnH0jJwANJ0pQ8XV6XTp3dDgbj2AcIt/E+FI+B3wJpWdZ5HR3L4I1TAX7flf7AaeUdlP+o64Nlb/Mc7pdp6+k88wesC1xb1mng4jsNaHXsNGAYzX4cZzxDiwf08/tyETYu4HzjtNDi0Uf6ZU8ELU3Txe/bVx+gPUw2wHnQcLjNM33C6B1weeMNA3BHfvHn/5I2Jfw4FaeTdeJBBtdo6FQM0ISZhOlsx/0iqv4x8ebmQTj5WJ+OKmAwyoWvBnlwPeBJpDJn1bUWhLWgPniofpsDZTMokAYLvySMgw4DInyQlZfFtRQMftn2xRdfjD/75rdS1l/51V+Na6+5RoNHKZQJ5f1Nm+I73/1uLF++ItZeflk8+9yzeZK8dOnieE+T+1NPPRFrL7003xtRCZXlapmUnbKgl2Oa+OeqnizoaQRNXBr4OT0c1QYGmTmVw+dF0dHRmTnZXXDhBfHsM0/HJvEf18aEzQsVox4M4nzakrpx8l/1npT3xf0yK/qhPVjcuzFJB19CZBqbSi90WQxx15wFA22DzpGHSYENEDDRVtJ/Gg4TriY5bCAHVwEyeHEIDnzw4QPY0KDBdTYmfVqWODJQNwAZxsbH88s/LJ7ZYCATwIDPr/LzTkx+ppHTP+XnJNfpCJ7ohDi1h54nOmQBxxtl7BO5sDUG1GnTZgifX5tmQ4U8bKLBY1LFTRFvXo4/HPwmCotAFnyc1vJpUqRE1HwigU1IgEyTLUwWT/oG11/qadb0fJqU9UCfae+lp6yv0qwfZMuJV/LzdC0f8XdAGl8XYwFM3dzXSMe1uqHf5aZJ5VI/nQOPfMDXUCyH83JDL11TPnUoR1kAPLev6eFIQy5kmKAjGSiWk6/sl7IuT728yDYNNIhv2wIXWzTvFuDjPkB+u6GY4CH62DN86EcsQKHEqW3ecRdevbtTm1lcLTg1tqgulKNv8IUq0my34FAn2hGANnUH6jdn2ARMzaeVQG5wOh0jK3IiL2HSoUO9wSMPv671aGyVz6KbMQZ5uDqbbI8JXwvPsbHZucjkxXQWo9OnzYo1p50Tv/Mf/n3MnLY/Pv/Zq2PenJlx6MBe9UWVR45ONzI11an6O5sF1Ux2uz+WLpsXa9acqs3BlXHqqpWxZcvmuP2OR+Peex/K3wSaNWue+C5Uv50TO3Zw/ak2+IyH/GYIvwjPC+X0oT2796UusG+uQeX7LrP4cAdPfOoggLagHfdpDDp4kF+RPxYLFs6JtWsvijPOXBMfbNkSt//gjnhx3UuiPTVmj8/NcoxLqnb24alTZ8h66OscnnDFS2OX9DtrbEz9dbf6KbbAVViFVffD2OoBja3TZsZk6XJEfT6/RnaQzwgf0Lg0PU4/fXW2OZ8nZvzIcVG+lK8/MVaQNiz7zp6m/DrYIGw7BmhfdEC/pL3ZiDD+4Jfp0b5lF2W/somuLDxqPPaY574rR57Sacx8wlFmrHzGULXDkcnalDwSN93y+Zgzd2Hq5zCfW5b+Dh3CJj02yI7FMz913MlkXsgDEMdhszinAY4XrRoXsk8oTJ3rJW8+ssETs8pnTMy+Ifp1zbjowZ+5OhfxjK0qz1yPY5FPG/gACpcHTyqHowRxA7IAbR2UmvJm+yQNpUs28lL3mmvwsRPmSijUx35kB9AQTajRj7IeolO2wfhdPPO6sGgw1tT8p7miG/OyrOqEHhJKtAmoVMmh8pbbOrV+AfIcdxo+6bgWv3UGwsZ1fCJ/SB7t5zJl75Wu/49zk7AphXxrpXUGaBA3ffstWH6glcPO46+hpUEYeQ0uYxjGzzjwxYHT8rU89oflYVekE3a83zdwgMsMA/IMbZmC4lv87QoK76Nt+lEaldfKRhi+6M3pQL9cH9r6uk6t36+L82g/fDvnwz/HwU4G04BP/U5Jt+A14+xMKo/vQZowDoAYRNOAJQsdi3IMeLhUIMTJV7oVwdc58goQxDsompqEc7IDt64CAUzASUvmz8vrDMzUgc7CuyMHDx6J9W+8FXfedXes06aEJx9f/vJXclGeX2PSIAMNTgDvuuuu3Bj8yI98ThQ5XTqojcy6uGztpfHM00/nAuXUU1aKNichLNZYCNWgNWvm9JghNzY6S4NVyczgww9GsXnIRVFXJxb1tZGqOnBVYdVpq7QJei42vvNO6mTZ0qU5QbNZ4HoYYRa2DN5e6LiRnM7gz2Kf8sTJy4mPRhcfNim0C7TqqYjKp0wMLuo0wiONARhDIE5750vymtjII55pWggCyGKbgIb5ZXt3tDghRSYhJg74huQrZwAPh5wpn5TJbwwwcbPgYfFPHi+x1iaZxWDRdB2AXHCKr23T9mT5sBcmZOhCw470wsWeS778/YKcvGsBjF2wqEo95maGxUAteJl4U0eikOmiw5VA7kXXDx0qR7hcaaEeLHTBS70oD/tlQ5I6UhxJeHFYUmV+fulI9QVKPzUZWqfITho0CWPftJEnW7cTsttmKE86fPs0qn2rLi7fAmnWPXolXLSKDzwI0x+IY2vEoUfb4LLund4AWBBPfaqvE25p4sMXB2T9ujBAfgu5SFEa9JHRtAD04Di0kQsHQNNp5lGyVh+wDu3jhskHOL3qXWOjZcj+0tElDd9tWi9Sk45OtAnSmKP/UKMA+9X4oH69Kxfc9Hc+DTw1Vq86Ld57d3N8/b/8h/i5n/18rDploeTbq37BRly8VZqxC7qdGKLvsRzTo9245scPIk7Nr1ydd/65ceVVF8fCRXM1pm6Ihx5+ND+n+8GWbbLn2bF40eLs7wjHEwjslh8XREbsvxanbLqO5FMcvvjFgnjyJK56VT9Gl/ljgCPS12S1PS+xa7O1cNHC/FX2tZdeovFof9x/373xwovPq9zRWLx4SY4LarGkxa+182OHhw+rjdRnsLrJ2owwHrOR3KfxkgUiT27pS2y8WfjmOJFNprYIjRFsAkewC2yoxh23KW1Dm9VTEjigR9mZ8Bgr+OpX9aeiC37hlLIZBzJJ0dxMVItkGdsOuF3TpA1XWmc3bjRBvddQNPkBYPKI0/f53L0qL/2M5qbkmmtv0UZrHkNLbkoowxOd3Oik/Liyfctiu8S1slkHKY/AcdcVu67+j0jCTz3RB7Fh2Ta2ojzws19KT8SpdW2w6mk8xjFBI2lX/3A/JY2w5bI8hn6a4zjIWeYkLUCW6pOqN38N7+LfjIcKs3HKsUxp4DJm5dxJfRO99EYcx+EYtgguM4XHp2HQiXQcDMN1fQwO99MNbb7rBPTxJ+rcx+/SXda+IfXWhagjNWl5Gtq0E7lh0PLr827hROUBlwPn42j0bavvDITBM0CzjwMMKzcM+jh9h05xNT8mWgPK0/iOL+xK+hhAVtcRsN/27xZaPMr1XZtv10KbDr513Ja3k3ApX+tG/vbXvnjr7t27O3LVSCY2UVCAT54XOXTsOuGuRSr4pDEisqCsgRZadbpLGieWBmgBDEywYFGWQknJlGORxyDNUxAmt0OahDjBHpnMPeFJsX79W3HPvQ/EXXffE8tXrIhf+Bt/I6688qoceFmMMklybYBJ5O13Nsbd99wTa9deFitXrsw0XpB/4fnn4sILzo+HHnwgzlhzeixcuED14YQJGeBF3fmay2jKyWK/GlKDleT34p8Jwg1MXfkxStLgk1ci5s+Pq666Kt7RpuTll17pXoCvqx+DBRsnfPvzBxzZJPJjieB4YckinOtfhNEz8pAPLjyRg80YNNnUsAhgoc3CmsmjdFovuxe/ZJll0Tr19WYEHzwc9ADbAg5ezmexlFqi7bADDcieVGpApiwTYV3JYhPmJzV+Ame5UoeiRfmyC2JlK60cXE8Dp10QlAd+yUgZ6my5APDJq0VxbXDsUycvpNEJOkBvfASCeJ7siefAdQt6LVA4iaStiUMnJ1toMkFJhlyk6A+ZmJzZfEAzcRSnvaCZ9Zd8hBNXYVwL1MXp9DsA+iljVxfKout6+lYHAvRDyhqnaBw/YLRAfptmHbbp0DZNXIuDA5zn9gMchg78qS9hl3NZ06ZuOPNrwYccTjdN4tYxYcrCB1zzN30/zTW+dQK0fo4Bwh0mK2llF8cfuhhcBt6Ezat+ZwmdsoAsPMZC/cOUJZ82VrKj9FWeDzusWbMm/uVv/kuNER9oU/JjkleLZy3wZ41Ol33Jto9qg6MU7A+1QCrHaNWL8dG6YqxjYc77G3x2d2xshjYnZ8enPnV5rFq9UvYzNe5/4P548IGn4/XX1uXVrpOWnSyCU7XYRx98YphDkgN5eMKPFE4Z4cMTU+PAfp46jglX9n+Mk3FtXNXv1E2CL+pOmozMGp80hiHDQTZVSj/99JWx6rQVsWnzu/Gd7zwQTz71cCyYvziWLF4h3clORH9kCnOD5pNZM7UmPxq7d+1IfZEG75wjNGfAj08EoxP4av2eaUKUzniywzXO7h0/CZW6kvOiGZroKttZabQN5Tyvkc5YZiDudsbpP/3Dfga2MpGXqQLxYIyocsW32sd8CzdpCA9ZCef4flj9QZUaHZsft9/xUFx33adj/oIlJas2ajn+pamLxgRNjx8l10T9OpkMpOPoCzinGY8wfYcx3v3NJKgLcyPgPus+Ppjna5xHQGiaB+B+BIBLObu+nMPidqWnGpf0T+0pmSXPIfUl5ACnNuqD8cxAmeqrA7kAp1PW8uDXJoUnYxyqMQZ0sqccBQO5CshvwXn2yW/LtL7Dw8D5uJZHW+5E6cpIPZ0IEq/LJlwtOdyGgLYOw1wfwO+7YeDyzjetE+GfCFoZ+jzxzad1QBv+OOjj//Dl+L9kGVZWOelXPz4xGB8/7bSrG0DfaPNbID4srQXLBhjfDl44z6VOb3GBfCIpOh4ngNyUcDJsJA8OJtoqxWkARHD5qFZ5eZKgdMIMSBMMlM7CGuaEmYzJY9AxbSYKBou8vxmasDXgqjvHnr37NeHsiy1btscu+Tt27otnn1unAfjeePqZF2Lbtu3xEz/5E/E3vvY1ycJXqzh5qwUl9Hfs2JkL829+85saLKbFJZdcqvS6ZkCDPPLIIzFNE/dbb26Ic889NwcoX8GScFGfK54c/P5IPmaWwxzq1KTiOGgx4efiRhjUET2xaRhV2dSE6F2qTRE/zvjSSy/HqlWrNenXJ3h5J6Vo1yaNzQflvbhlcQkt6MMrTyUFhCmPD/BUhjwmrtJzJudmB0D/tBn48MvTIuSnHbvTYOIU8+k7AxRx+24z8hmAWSzlibf+wM+TJbk0Ri022o1JOk2ylVe2xKaWuBd8XiAiCwsdPzVCZgZ7+GNftiNwvbimjal7TSRl7KSnvKJBWwLIiyzojjqgE55qwINNgjcvyMo7LfwoJ5tLfpWfk1hkoywLFE66a8MyVYuq4s8JLe+GcKIGf+TQv6QJZLPoP+yeOtG2qWvJAS6ALMTRCzRMx4tZ0usjBXXn37QB1xcHftZFOhroqxzgSRde5u98y2JaxMEhr3Tnfk79CtdAnDqA19IFTAOagPk53ILrSzo6oIz9Kl98zZ800yANXsgBOJ2408hHRoA08wEI09bGJZ004q4DbYcPL8vQgsuYB2HjV10YO5VGPZTGtQj6JbYB3j7Z3+hY/cbRrl274+yzz4lXXn45/o9/8S+0IfmpOGXlPOHtlxwa17T4ZhHOKZqKaqGt/gKt1H+y7+SsMPT5sURpQRHeB+HHSvdIksOxYMEcbX5Wx5VXro2VJy+Ojfxi+/cfjice15g5dZbylwlXbSM+/BDs6OhsEZfetDFgoS/uso/p+Qvoyki8rGv+gjvywfNYvlzOAlrWEnv27UzeixcvzCc311yzNnYp/647740XX3otli5dnnz27qWO6HVybN+xLXXLr8dzDZOX3NE5Gy6eBEFXLauNUI05LOYpO0UbFw4TpJpcxGf/qFbIsBJzjAOqDbErHGnYntuV+KDtSRvYJnQgdfykXO3RNYK8urYFfpefed1ivBuzAPh7U8K8xpOS/XJTp4/Hd797T1x/w2dzU8IL8PwoJXWVNNnetRkQX7U1csABOzO4nxwnm8B1sfyEbdMAi3Hn8dTcdl71KSDPcxk8+Aw8PEhDEvMASDcPgP7vfPNsoU1zuPxyHj9ynFO61xnoA2BTDT587QwZ73zTNg5xZLQO8ym+0ql/2oTxMncgWx/M2/l9vH46fj/suKGf3g8b4Gsg3XXTf1lvt4lhgkb+dWUS86Ng2thTC6bhfPPsx/vgNMq3zmn9Mm3eMDA+dTRPu2Fgfs5v6Q7jcSK+hhPlD/gP5AC3dZXYeRoTyj8ex3j4tIHjbXsQbtvYOC3004bFP8m10MapK/yRA+f4yK//0lfy+pYbh0KenHFto7kg6QwonFhz3QUcOiP5sDQNBkU6LhMqAy9AGLAwvBfCQFHdl0F+Wv667r79B3PTwQ9q7d13SJMin9p9Np57/mUN8lO1ibgoLrv8yrwTzOcluYaDDAxCTJI5wErW73znOyr7bnzqU5/SZMcVhPpELSf2TO5vvLE+li5ZEiefvCI3IRgDGxPud+NzRWvenDk50PBt/ryD2g1k1C31geSdrlNPcuQxgRDniRK/2M6Lo4sWLYlXX301nn/++fyMMXLypIp8APkpk3SkF99ZJ90DNAt36FOWOteithauLFzM2zjQ8mIdmujZYfIRHtrgg+u2JA4QJj91muVromZBn7+wrDLQQDbS0Q0TILhsTJhY0QkbGJ9Qoa98KqXFPGB9Kif5pFwC7MxxLwABJuUqUyfTNRnUAt44AOkDuaoubEpoQ28GqBubOeQD6OhsTNBTXSvjCRnySw5OJ1Xd/B2aYyxK+YwxJ9Qj+Wvt0EEf2D5lUjcCfOLIgEx1Alq6RjbksLOOqbtldL1wpKcNqA7Qddu7roDbrBna8n/yS1foDV5lZ9Yx9MGpOlQbtPok3Mprmez66W4zpwPmh299WU8A+C1YR6XDKmt8FgOk2bW0oOMypul80pAH2kBbV8Yo5ALHvEh3GxAn7H5I3PUxrsH48HE5O95PmzINXak8/UuLSS9Q3W8oQ985oPGQ39RYvXp1/Kt/9f/TuDQ5vvylL2gM5romdLnqyeEG+iobIlyLUU++/fpTp0RSmJf3ZT/aMLCxOXhIm/SjjO3H8muCZ55xZpx//jmy++lx9933x8MPPa7FXWgRvEB2yJjKOK82EA8W4cjM53mzyburUvlUVTwlQf4pI6+n7ZPcbI5mzuSpyeQ8VEK+0bFxbbpWxQUXXBS79+yL737vtnhh3Ysxd94CbYoW5+J76hQOa3j/rq4STZ8xRen7RG+/ZGC8pA0mJx6/gcK1MjYWbDi4DsWP69bEjnz1FCT7Om3ZyUgbUqeJl+wT3zaOPge2B1T74wD7A3AbVKS84jNob0jQPsgA7aTf4SAfB3DUmSclU6aO5qbkhht/JOZJLxyi8FlkaOYTIeh2/Vw9JuUz20orOE6uHtiO8dt+TAVchnetOITiXRDjun/gg49sdS2br0VOU5tkMHGzjsKFvvnRFwm3rgXjOdzG8eiX2Z/UrrZL2rbGYngOxg+XM/+q5/E8wRngD3TWbkroi3UDQvoBqQPT6fvAsLQTgeUE3BbDyoPnfEOfPjjDeJL2SQ7APh3ug3UDtGUAp7dj+TBwmbY8fr/eBtenxW+hz2uYfuzIMz3AZR23PwyG5X0cvmEgH/6gLkAbtt7zWmaT3wLxvm27PtStxe+XNX6rZzuXdZk2z2lAG26BdOi3MrVyjfxKc33LSACDiBvF4HiblhWWA3xqAl6eSDVQZcsIS6huYal0JjJeOObUjMF28+YPYtuHO+LDHbvi6WefjyeeeCaeka+pLS688JJYe/lVsXzFKfkEYdu2D/JkjcU7J9ks2Fj8Mzjcd9/9+S7JLbd8WhPrIgk4KXbu2pWPy5Fv4ztvx4Y3XteG5aoYHxuVlLy0RiNocNHAwqeA8efPn6d0LSSYJJTGQIq+8wVJFn5KY1BiAOUUJp8KMTjJUW82b3zpiVNt3kHh6zaPPvpozNOmZP6C+alDFjj41hULSj5hSzp0vVDKhab4uQ04kc8652BfC3U2ONDgCRh5tQCqJxCAfWjQHuCQxiYDPqTXZFCLG1zlFy2XzcmYgVf6gh86xy8oI2PwZ0IgPUWWqwV/2U4+SVIGsiNLvlehdGjRpoSRBfAiUKafnZF4EuR/0bCsOMB8qrpVV973IZ88ePAEhDibFOhZfmSHMotqdMeGh9+bwSEXL8QLS205rvLIL9nlWz/UB31BGxsHauIa9CNwEl/y5aJHtpans4rztInrh4Sl6fTJI50rL+DDk99sgT8ATeTGQRcHL7cD+YDrSDQnzgbIcx1S9lLeBF3qhAP8hSIDYcrbQcc0iONbBtI9IfXzycN3ntPRF7ZAPpDpHS7QLwN/57lOxOEF0P7EbXukk2b+1JM4zvU2bdKwF9fBDiAfcBwf/vAx78pj4c6mHruQvrTAZBNMO+evlwtjRDx37twtuxuPFStOjvWvvxa/+/X/En/v7/56jI3yThcbbNHvNiLYMU+L60BIdREf2t6b/5RTPhtwxikWkDyxZTHJy+I8+Z41ynVKPvZQ71bxMQro8UONZ59zbqw5fU3+IvrDjzyq8fUxUTscc+csiNFZ9aSWMY66seBjM4KtIl+2h3KQSZaW9QQ/DwhUb4yc99vyXZr84MSxvJLKFxHPPvvMOPXUlfG66v/nf/5IvPvea7F61Rrpa5bK1jVdNnl8MODwkX3iyVNKeGNbpGvzOYn2Y3GqzUX3BCG/4nWM9vL4Vtcy3afyAwlpS4NDD9pKVpZ1qSGmcFO3coybaQNsBvKvwHZhG8qrPcosWyCt66tJg74ID49rAxzMn/Ge93cmsSGM6fGDH9yfmxJedEe2Sao79QGXcvCpJ9ru04MxIWVRG1muyi+52jygn++n1wDXs8HFpqgbfQRc5McHr646F136D7/rkcJ1YJ4uR/9yvJXDPAGXafuWdYZPerspYc5yGfM23T6YTZ9+8adMpefaRzFf36LtivygPifiQfpAno+TZVBng+meqOyweEunT5N82g6fkul3zkDOROx48hPQ0h1GAwCH9m2hjzMsPoyWwen9/GG6a+FE8tp2gT4N4v1yBpd3vvP6tNoyLa0KH28TuAmcrljadZfXgvEYv10HO8aw1pbbPJzBeRM8O3D848oazGcYUL5PAxj5W3/jp25l8evJFYHJtOA2GsLOI43JBAdQcQta5WoxgubAJY0NAQsoC4HPNa2cEDQx8Cu6mz/YkhsSPk/5+BNPxXPPr4stWz+MszQR3njTzXEJ74ScuirvLlOWBSbXDubMna1Jr363gzFm1+5d8f7778df/MVfxOVXXBmXXHJJLj53apPDItiL29deezW2bt0Sl15ykeIa8HKA4rRD8moA55eIOc3hV9w16qTMDDZ0Wq7osLkRoupDzUvJALryIoYnSZAljWtUXLk56aST0qYeeujBmD1ndv7IIMB1pT2SnZfuWTTwOV8RzQGPgY5rS5SrE31ONqdmGfRZHyuImDNnTm7WmEzZlAA2DORjEYpMtB0nRpmnf8rJxQwM/DSDvGrHWsB50U4a7coklzahfPCrXVNkqpyTwIBW2ROTaoLS0EUF/aRDTpN/2oug9F345HmigwG6rZfhy7CRyWEAGnW9DPuteueTGuXThuQbn7ZPugLowJOv/eTGo6sv9gkuT9pYOGae6sITPd5PYgM6pvaaP39+0t6j9oB31hkJOl61keO0Tv1NusGn/kyg4LP4Y7NBGnUk7kkcWrh6OlQT7MTL+B0Ptxf4x7vSI2HAbQhQ/5RzAjeTJ2SGfk2ylYej7V0e/fYBXGgyNhCGnzcU5gNUfQaDJPk4+ALOMz4+abRX1fujvFvw2ARuG8a3fOZnmoThg723QHorWx/66cbH0ZbwgqfT0OHhowdzHOHdpPzAgxzA5iC/tqX2Z+O7Z+/BOPfs8+J/+Uf/KK751BVxxRUXya54B4wNO08M6v025KZvYxe0Of2Op3u1mC3byJNcjVuMmfmiOot05atVEoeDIdTqp1yofo7GQMbCvfv2aMwai4suuSCuvOqKfGLz7DPPx5133hs7dmyf+KQwdWfTgbMc0qroq43TbKizFnDT6MNid1R4x7Ton8zvD81MffCkZd/enepmbIx2ii5XcC+IU1ctjDc3vBnf+97dcfCA2uPo5Fi8ZLHs8WBs3fa+Nu2TtTGapv5BPxLvHCcYi9io1xMT3k9kg5Lpkque5OOwMzkqLeD9A8tPv2MeU3dMmUvf+IVLnUkHKEMw7TZ16Dm15tCkmTwhliUqTzRtR9AVxYm45UBOxgX9i/0HZb/HpsU99zwaV199k3Q0J+t7hI2uAH1Txrz8TgkUB3ygW/0PSJk7INzPczzbGFryRTbnJx/c1cK86DJOJE+l11OKskP6ROF/dEwAKEeZ0ttgfGrB8TbP46g3JZluJ6iDtEFd2rLwo0zKqbCwMh0ZLAdQZWirChPAYwxh/YBeaD8Oolr6feint/FheX3ndPsOA9kuXZywgbBdi+/yTuP/Nn8CBqQKaQi0tOwMLX8c4PwWrw/D8lwe+KT8YUCZYTRaWraRVlbCH0cbnH4ZnMHhYWkFH6V9HD+hFs1BX7TfD+Nsv5Rxfdw37GzbgGkALZ1+vO0/OEOb7zBgHKextgXHeMg08mu/9JV8UuJCrWCJoIqYgIF04iVIndhSbrBQ4GVpFtY1MOSJ3RG+6sQv/dJxWYwi3OT4cPvO2LDh7bjnvvvjth/cEa+9vj62fbg9Vq0+Pa655tq4+ZZPx5lnnZ2bCQZbFn/c6+euNfeop07l2sK+WuhrEOAl8w9V/r/9/n+LFSefHJ/7kc/lb4LsUh2RkWsQPqHbsGFDfqJyzemn5wDJYILO+CwwV7l4CsITFH61nN8lkSoLT+VZYEijyTNPm6UPBjJOgnLCyAFVi6LucTWL1E2bN8cD9z+Q77KwEdy2bVu89eabuWF6+qmn49VXX4mNGzcqfWteK/vggw+EtzM3WPU5X3TJ4oJB97AG9PpV96zXgQO5iOJkEX3AH1lZCNogceBSdzZ0dZ82FOc9CS2updd8z0V6xp848RHnPGVT/eCLo1zb3tQVu6Cu6Ab+lYGapCf9wRu7QT9MlCx6ahCvCSzLKN9yAuQBpOUJHDREj3RoEXeHwBGnHak79NmcGQegPuTlhK92M++sh3DSrpnElcaTj5x45Kc+tWDkAwxc3WKxSLthk+gd+uiV00Le7QHQAzKnPlIHAuSAh3z0z4I0n2Ilv5oM6Wm5kJBM6AoZsHv8nChVlj6EqydateCxa3UC7za/1QV1JR+byoWq4tnO0gthHPVGn+QT5roeZVJPIoMe+zQB8ycvdamy/pKc0wFsBjA/4jiXNz3AOAA40EI2l3E+Dn44y0rdvSkiTJ5lszM/2nFQx0rDAZYdGoDth3xoQh8AD4AOgI2Qh+2ZBihsnGnb0CKZL0oxXubhAH1d6Vwv2qsNyckrVsVzzz4X3/jjP4xf/ltfE4MDsm/GKi1A1eeQLvkrwGJ7bGxc+uYpxDSNSd1YpHyY8ttA8EYmNiyUn7Az7ES2BwLxfHIjWelHOeZMIR29HNVYMzNOPXVVXHzxxbHspKVx9z13xx13PB5vvfVa/nI6T3d48sCTBZHPuuVva9BWOR7IoRzJNnXKjJgyWePuYQl2rPJCC+tp0zlw2SEU2hqdHo3lGuvPv+D8OGPNGXHb9++IpzR28tljPu+OPtEvY1nyFgeuXdVGiMMibbRCY4f0zeZkkvovhyPojLGr9AAf9CmhOz3khkFhDtGyiRVm/K0FdaInPm2gzIzTV2nvolFtnnS6fBauVN52Zh5ladW/vIBO8+vkqHdhZG/KOqww17ceeeS5uPbaW3JTwoEK17eQh7rnE56OtkhkG1MnwHIB7kOA06lPyqT0gZyFT5zxDaMj7I0IOKWb2uhDl3QoIxPx1I3yuGpounamb97E7fpAvn0ctKAPH4crX3J1MrSbEucPg+Jd4yb1KL0NeMibKM/mg3mJcZL1Ae2X0NWtD9AA+nnDcD8OWjp2w8B4AGG7VqctjcSXOxE9p4pK/t/itXT60PJOHh0Yt18GnI/LM40+jvP6ZfpAm7b2BT6uDdu1/IA+7xZc3jIYp8V1ej+t/HItvxYGRQZlLZ+dAVlsw6ZPPv3Lcrb1beFE6QbntTitDJR3moFw9dHq324Dp+UngfniExMUGRQwIpCDqqA6YRF256wNB4Nk5XPCVpPYSJ4sT9MEUE8UvHidlO888OvqG999L55/YV3ccec98fQzz+d1rUWLFse5556XT0XOOefcGJ89m/kptm7dmhM0V1cOaFE0hbvYcpyE1TfvJ8Wpp5yS8u3QBuTrX/96yvmVL385G2L79h0TV6GkurzytF+L+GeffSZ27dwZZ599Vi7KocPvD7AByRecxWvWzBn5w4d8n58FG/VM5avO/sEwqV/lecogvXWDF7r01RoWnX/6Z9+MRx97LLbv+FA4I6I7M69ZUbdFCxfmRMtiFj4MatRrkzYj77//Xvrr17/eudfixXXr4t13N6Z8e/fuU/hdLZB35Sl9veQ/EvxaPHWAB+H6HYZ60sDikMmb8vwYHPUgLRfxkpk2pwzVxEigCdQinl9Z7n4nRVCfBK4nEugfHzdxgq8xu/Kwm8ECroAJtQZ966w2PtVZkAd9I3Pa5USp6uyUYW5FTmS2DbOAYmFJ/QAWo9BkY0cZ7j6bB/qDFsskfGwXWj7h9STKlSk2gDDjiRebTBYx3JFOexDAk6+msZFkA46eWHjAH15MwvDAYUDYDDaHLOBSHl4Adfb1NaelfrJs9Tfs+LAWvZQ3np37MGFwKEbY4PrjCDvugQvc0kcNKuZDnuUgDV1RP8D45ksYHGji3MbWF2A5cQbThx/08c3f9CkHjjclxMElj3TLSRzeAGmESc82lm85cQDx0lfVxfrAtmxfdi6LjzNfO+Kk57ijOLitbPJkZ9BiI6B+pHFS2UVPY9thLeD37z8Ub739bmzetDV++7d/W0o+rDFyTWzcuD4+2PxuzNCmhd/KoZ58uheb4ooh7xvkUxD1OWgyNteTD/ph8cYeGWD5S1uVHCx4sV023uRxiFMLWPSBDpGNjazqlgtfrn9NiyXaEFx33XWxcuWyeOyxp+J73304tnzwgTbp49q8zJUtj6qvsGnqJiTeJ0MHkm2GxgpF4/DB2vhjHQcP7JN/WPPHfo0J6sfixSeT84BDhUZn8gOIi+KKKy6XLBF3332XxsUXY/68xTF7bF4cOih5J9U7ItTfwEaF90t4N4YvO/I7J2R745H4irsMGxa3I2MC45qfZtUhicorz/j4buPc7CifOueiGKVP4ClNPvaLLUiCibKgFE/Ze7YVmMhZvtjJkR+xa8++WLhoRdx118Nx5VU3xJx5C8VP/ZsNnewu25GyuXEo3UEPXkDxHoDragcUfo23pDH2k0aYK85tXZhXIE4fcl+EBxvRGpP5+ED1J3BTpoYHfdxl8B12vwVIA584Pg6wzIXPgWUdBBS+6Akn54IOxzSM47ECnw1M4ZQcBuTzeEffYg5ISB6lg5oTa1yt9JIReoXqOWBQb8cdtnM+PmBaQD+97w8LG/ppLW495dHY2cnbxwUck5TKG+D08ZDRfusMbgcc6WlTHQ3j9ekaz+1m5zz7DgMtTdNzewDEW3yDeQAuh3O8Dy2O6ac9Kd7aNq6lDbhchfm/cJ3eOjdA9euPym2wTZsOYHzL4bxWp20+4DycwfQMlGvr6P5vZyBsPtia6+S0Seuf+dNjr7/+ehJxQQviDmilAhaMPBZs3FXODUgOMnWHngGJzjxzxqzEYfFE+W3bPoxXXnk1XnrppXj77bfzpOeiiy+LVatPy/vKO7Sg4xoS17Hy+/zaSEjMXOhzXYYJRIRyYuDJS04Gmqh4qsFvjPDDhP/6t/6VJtX98fM///MxOqt+yIsvXjFZSwU5gTNBb9VG7OGHHo49u3fHF37083lVql5iZzA5FPv27MqnKEuWLIpTVq6QDaBoDE0KlB74Tj964vOb1J1Jgo3O/kyfokWsBm753PvdsnVbPPHU03kf+4wzzsyTLMpSjz/6wz9WeCS+8pWvpJ5YSLN42K9JmQVu6flIbl54gkI+m0h+c4XF8abNW2K/0jA8vtrFQpYrXNzrpg1WLF+Ri5S2ffDBM22eruzYsSPbl7amLZCFgR3ZACYT8qADPfjxDg/t6s1D2o/+UTfysR02WcRpOuO0tsTJKwM5+KQfk1FgPzjyKYufC3bJmrbY2Xc+adDgX5PtYBCAh9MoC20cmzTK8xQI2aifJ0kmfxYPadN5ulgnfLQr9PixRCY5RgNky7rBR3H0ydWWrINSOFFmY4QMUgASSW/1YYhcECpeG9wjeVWPNAB5kQ8o++ATyjztqUUyYP3hk57yd2k4A3SQh9NxcKhr6lvpOBah5APmi191Lt2RZt6kAciFcxoyogunAZTFrrzwJ5ztJ3zifV7ESXfcAD1kbPGhBRDHHVRfb8H08QH4IgdplLdduTzOvN0fwAFsA+TTDsTJpwz0jAMMk400AzRIo07GYyw5dIRFv2QI6Up/5GM3LCqxLb42+I0/+Va8u3GTFtxz46e//OPq+29obNwYu3dtiyN51eqoNipna1F6WSxatCDGxvnox0geVLCA5JPmyMIP1B46tD/GZ7Np2ZdXRdkQcAiCnXPFB/7UHxnpL9O14Sg5mQeoF9ZcT89kvmp/jfFSF1+h4yrVlBF+sHRmvPD8i/G9790Wr776Tpy+ZkVcc+2n4syz1sRMfm1eKoPWoYP7Y97sMdVjl8rVtUie7tAvpk3XhMaL9iN8en6P6HvzL11pszEifNTID6Syeftw24548IGHNKY/ESctWxQ33nBtLJU/fQYb0Emxf199TISnmzNm8OOy/Pii2kN1y3nlGO0jm8krXWW/PPXmB3bhzdjAIpSPWuAfOSwtKD/NTHmAbQAdph3KNjhI86YE/doGEifro7L6V+OM8iHodFyZceVnhP6EXXOl7UjsPaQ+Mm1B/MZv/Nv4R//L/xoLl6zUWDVN2znai/EI+1Q5lUevXHdOGZQDTeQtvRYgl4F0bIG6kI7Ng8/ckvakvoUw+a6cgDGQQzzywPd8A3hTwvwIixHpZbryp2JT6KLjAX33X8rC3/FWd4RdBmj9qg+2Wr/zlXVkHhN+HhSq9vTblp7LA4SRF/61qe3aM/tJe2jhJ9lVB/oh4zw64F3UtFmllzwF1o310tbBYHzzdX7y6WQG2nItD2AYTgvD0k2j7LL8Fm8iLM84dU2w6tiXAWjl6DsAnbpO1onpkOZwS7tPo4/T5hna8gDxfjlDSxeZ+vmAcfDbfMftKO829NjQzhnDaBdA//g6HAfdIiiXFwLTgSY8cAC8ybMPtPmk2QFtnoE4dE27XwbaOMB4Bte9LWd66IMrn5bNZSe998r3jvFr6CCQAAKGQkEWG6TZcAgDFobrLWKbnbTy6lSYxRuTOE9FDmtRvkGbgte08XniiSdyIb161ep8vH/KqatjdGxOTizcoYYnn8flFI2XfLlTzKKKXwTPBaN4MNAx2KQMmjzytEpBfizrueee1aT0YPztv/234swzz9AEtDu2aTHPkwQGJTYmDCJMfq+8+ppkPhavvvxKXHHFFVq8n6S4FtCT4KEJfdeOnLQXLZwfy5cvY/rKTQtAmHoiA2JQd3TAlR6u81B/wry8zwS3eOnSHIzHZ89RXGJ3eoLSq5Ljz/70m/ELv/ALuRngx8TQQ2KJOItbJtPSv3QxNpYn/Qzw1GeXNgZbtmyNzZs3a8P3Sm7k2LSwqeDa165dR2L5SfPilFNOjbPOOkt1r9NeBmsWptBeu3ZtTjRsCKHLpoNNDy/nc/WNDQx1WrBgQZZhssMmmHQ5VYUe9cdn4uWEBT4AuqFNAeRGAcgGLnXhR74YvN1h1bKJ2xoufupLadjViHikvQl11ixO7bJIQrVJLSosE7IwECA7uF5c5uCgfOTBtiiH6nnCR/3yKRKb4Qna2F11PuRLGTsf/KSnUYJNMZtHFpeYDDxxnKChy2makEsObQ66jZLpYd/QQW7SzYu6mI/1gc+GBp88A/UAD8fpLu3KtTPKWB/+CAK4AOnQMC3zty6dhgOI49ApZdze5KceBKTB07YGeINgMF3zwQHEXQ8APMDyggft/ACFcJAB28WHP2mUMR3SwUePgOtGOmHSyW/LICuAj90hp3GsO8sHHRxAOmDabRmAOMBJ8QHZGAZGv8k/8QCX90m4KrRpM5+8nRG//dv/Jv7+3/s7ceklZ2tc2iS6+2LWjKmxZ9e+uP322+OZZ56MNzZsUD0iTlo+N2666cZYtepUbVIWCbdoshGoQxTZ32Q+ra2F02FtVDjUGKl24SMhjNFc6fLikwmQJ8nYKxsUSZY0cyzVBoT3M3KDf4CPlWgjM22m7JzPGB+J5559Pr77ve/Hq699EBdfsio+85lPa9znt6J4cihb0SKZLx3W54j3S84af9kM8eVDvijmhaXb1TaITFKRFoFj2nSor2uz8s7b78d//k9fj/ffPRBf/vItcdnll0jGSbF7z3bhTc0NDpsytU6Oz9NmaAySyTFO8zsn9RSkfnsKm2BTIkuv9lU7kU9dYcymJBtPukW/ONsBMvrJinqUhqqyKQA8oN2USMlKVz+gbkonC10ck26KtiSmsjnf0u/Ur7QpOSbb2L7zWPzmb/7X+Ke3/mbMXXBSTJ2uNplMP1JbHakyHPYwzrIpSRtLftWPAMsGWD7SqAs+aZQDH7sgnnYtHbApIb0OXuo9JPI9DhBnfOUrlGwK/JtP0+Smq63FZKKMdUc+YdqAOPktOM2ytlBp4PNJ9/1Vh2ZTQt9iDiuoMRXo64JytcapNPAm6i2fuQBWyEIdGPvpI2xKGJeYr9tNCWVw8HGYsvgAeMYFnN9Cn1aLD5iW/U8Ct68hZej5H6Epz5sS5m8STKOlBVCmX7710al52LnOhIfRGwYtnuk4TF6fTj/N4bbsx0GL09IxPwDf9py21NlXW+cTA3klS0sPyHIeFxiele48+OAyT87jpR3gvD60dIzTdwbjmS5x8s27D6S1tNEFjoNapwOER/7h3/nqrSxA6fxWGoXMgIWFGeIQgAGDNBZkeZKuzpkvR+aira5ubd26LV7Wgv/Ou+6KRx97PHbt3hNrL7sifvKnvhjnX3CBJoMZWijN0kJ8QQ4YLAyZqIrX0bwqw93PdjHAoMfkzS8K571n8ecKwgebt+RVrDfWvx5f/epX4+yzz9YktS8XXrvleIJRV2XqhBia69ati/POOy92bN8hvlPy6QIvtsOzTtK16NemaP6CeTFbC3fAsimQJsPpOhMUEwkLdGUgkrKZ1Bh46ocIZ86aGbNFHxwGSfRY7zpMyqcUjz/+uOTcHRdddEHSz8mWwuICTi4ENMChA1403cn1IC0kSKcuCxbMjzPOWBPnnntO3HjjDXHNNdfkF8UuuujCuOyyC2PJksXaYOyIt99+S23yUr7gz9OjN9/ckPIwyaBjtzfX1ZBr6dIlsWLFiqQPzry58xEpJ2PaADmpB4sJfE7KuB7A1S/ypKaJdL6+Q5uQTrwWrLwkXu8owBv9MtgRpq4sMr34Qz7KsKjP912Ujj3wlSLspmySTlKdEBrQdafEtokXLSYXdWA52pAJExwPFrw0jF6hyaIEv9qs2gBa0McnHb/Sqv+4zTgtQ1bkhGEuCuTvz+tfsktsQYuFnNRFGxo+TUXPZQOipzTi2Py07koCi0dmDfiAZx1RBxwyuz7Um/pQDiAd3U7046Yu0MCRXnUqPeKTVnoYbCLNxwtuy2xa4AHVXrUhhpbzKWt+AOnOsyNuOsQBZMhNpsIugwPasvBt64C8tini5k8YHqQTJ92uXwafdACfuB1lHQZa2Z0GDQBcGrHSGVeoNzkqI+Pk/YuRkRn58vhTTz8eP/uzX469e3haulM4/IYPv2x+RH3/jLj+huviqquuiEsvPT/HMA6a+Prghg1vxq5de7L9x8dni542H6oPh0XYAO/ldasP4fG7Toe0qJop/lwprGueKZFoWl6GQEkvXwWPalO/l02n7InNBGPAZHCPBT/mePLKk+KyK9ZqbFodG954I+68467YLXmWLV0uSuq39D/1ixr7qTPjGvbCmK9FrOge5JqVeI1obpG2Eo8nsDzRVlVSb9SFOYgX3q+44soYG50W99x7v8a6N2LpkpMUHw9+R4gNyf4DezT/qM1DNiwZaA7GgryyA4+uD/IkFqgveIFX9pULWtos7a3SDK0NYhsea2wTx9kpNAS2C4UKp4sldFmUqacphOmbkl5y807Jjp371daP5++UTM9NlmxUoqc9q35JJMuVjZUc2OFxnBKwzdZRDxz8LX/b1/MKntLt6n2KymvTAT99UEL2qYkX40nrwDxdDjoAvl1L1/mEWyCZPPo9QJuxScx6SQ/5a//Kqzm8xjDXudqt6swaB2j52RV0shBUWrW7nHwlZHpfNkOb7rB98yB+PL9Phv8R3BYmZMj/K97KM+Hrn3HQZYeS0Oed7d0DaNquHMdRtuUJON1gHEMfvw/D8p3WOgDaffmH4fVhWLrxh9GzfTtuMG6b19a3xXUDcH2rD209KINrdd2C433ehj6dvqOvgEM7M964vd2+4AD2wQXPjvJ9GPm7v/Kzt3KiTgelgBm0YIIG4uCw8KazMzHyBaKZs0ZzYnjyqafirrvuiUcefUyL6P3xmc9+Nn7qi1+M0047PU/huMaFv2v37hgdm52LC07TmTjhv7f7MUF/4YoJhwrw2cgcVzVpgMtGZu+efXkN6/333otf/uVfjvPPPz83FyyMGTx5Z4QTGm9GWBixSVn30ktx+ulrauOya3cuvJmIeUpDR8vTc+mEr2OxqUADTFrUW80heRjYpGDVnTSuEOwUHTYpfH6Ypw0MgnyJxqduPo2fqombU3jKjY1qElHeAw/cr83E1bko4IkCG4NaEMgomIQlEwt70rzopUGZ0EmT+Wa987RR9WBygMZJJy3T5uucuObqT8ldHddde02cddaZ+ZljTulffHFdPPXUk3HPPXfHq6+8nHp8d+PG1Avl2clyws+TKAZaNoFztcFatnRpXidZvvwkLZrm5gkZgzF6572ZA7w8r03dfrXlvr27g8+N7tOGil9/5mlQPgWTvOgI8yoTowO4E2DY9fI4bZ+Ti2wj657IFebdG06n0Kvtl7Dj6NgdB6CjGIcU9I3vRSeb17Q7lSEN/tCoCRyetUhlo4He2VBQD/Jq0V1PwXgviTbLdus6J0948KG5d8/e3Jzkk0HRQCZkaxe/lj1lbeoFfRxG6c7t8sbHAdYf/RR61gP6pB4AaU53Wael3aq85SGOI9ziEW7zLBNxfOTCAaYHuD36znKA57Yg3pZFfjaCxCkDLcBykGZ5AGjgoAcddNjqG3zyoGNnOXAGysCbNMsLmE+bDg3XvaUHJD/Zk0rKetgQMbhBg5NlyXSMr0iNx9d/97/G4sXz44Ybr9JCjgX8QS01ecJCn5A8+QWrI/JHYumyJXkow4HEVVddFW+/tVHj4yPx3e/eq379lhatGlvG56gO03OM4kkoYxhPBxlX6VvYMPT43RCux6a4yMrVJgUZ+7SUEy6bdw40tHmX7XON9uChfSrHZl6L5V1bVRUOg47FosUL8sdrF8xfmD+GeMftd6uPHI4lS5fkV+sYc/eoL0hrNTaofRhn6Hbojr7F09pc8OVCEp3KdhKfcaRk3r1np9rhcCzTuMcP4j722OPxve8/pI3J/Fh5yso4IPmmTJ0Ue/bu1MZEMh+TnnNEp22wRWxBTFVpNiXYidutrmHVBA8u4wRhgLZ021aba7xs+pfBdgEkTdlvpaWKM+ynr4rlhshlSqySERtJ2dUmBw5OigcffCpuuvnzMTZ7ntpAfVs2QT38ZTXaVf8kW/GlvOkCpDncAnVxHfGxcewfIMyHPZgTyMOnXxjf+sAx9030XcWhwaaECb3eExr0CcKm4X7ZymncPrTplHNZIOcZ0Uw55KTazOcLlsgCP8YDZDS/DGfpATivaMOzbIMIHn2n5qPEzroNg2H1GFYv88MNgxOlA8N4tPiE23yHPypFwYQckHC4QzbdYXUALAsOXTvsvBYcN83WP1GZE0GLb9fGDdC2A/r4QCtHH1o8Q0uvT9c6+DhaeOQP4g2PLtg/WGjptfTbsi0OcgyTgTQ7oC1P2HHy6Qvu2+5zLncimKCLE61WHyN/91d/7la+8gSQYSHxPXkTBtoJPoVSh+QXd9mI8GWp559/QYvrB/IXy1mYf/ozn40vf/krufjnicW7770fO3buSkWyuONK09w5c7VgZbHKj4NpYauFNzwYKHj3wotENiRcMWBC5GVIJtJN72+KRx95NHZ8uD2++le/Gpdeekku8jiBZgPCFRrelWBTQhyReTfgtde5unU0vxyzXWX55feVK0/OARUtsdDPxaQmPd7T4BoBmwg2KQf2H9BkMBhoSqFaFMhnAThH9Tnl1FNzEuX0kPmDTQYLgPxGu3p0br5UNptF//FJ4DvvuF2bh3Nj2bKlOahxV37fXn7UEgOgbcCtgc8LYmQkzqNiZFaTqo241lP3wRXIMjzVyCdHu3clPpuNCy+8IK688or4whd+NJ8Y8USEqx4MzOvW0Y73x3333RevvfZavPHGG7m5ww6gDS90xWIIetxZ5xoVMvFFnnwPRwuApUsW59MW9MjLsPyezNjorInNCU898tRRgJ3BO5/AyJ76Rm2brMVJTSSEkccLRC9QkalcvbTLvXpwjGebLhsu+tj2hK0rjQ0qtEjPjtItjLDRgZsh/OpInBDPncsLvXwogWtC9S4WmxZoekNSDGugIR27r4XW8U838P1CKfSRBR95vFHilM/1MD3jg5d1wgbg2uHggJRJPMDBJw54cAHAdZ7zSSPsdrAspFPWunLZlEHppuvyALjE8QHCLTjP6ZYLIA3nDR804Qe47uDD1/lAKwtpjBVpd6qHZSedMrQHeKTj2jrgXDfn4VtG/BbXzrTt+wXkY8fYZErWElNAXabExvfei9//778fv/RLf01j6ljs3PG++po2aVOqDGXZ8HP9iT5Iv6Ifli4mqY9fFddff4PG4FXx3nub4nvf+3488cRT+Xl0riItXkT/5OmG8NUMeTCTY8ghpUk2xVWb5JM6BOcIemIhZ9ug78mOpvChkOmicTD27GGsUXmVZXHPu1OUPevMs+Lmm2/Oxez3b/t+PPX002mjPDHnqiTv4U2bzhXHegrEezEcPByWPDwZ4Vfa3bY4DpHQI2MmfY4xn4Umv4LPOHnVp66UTnbGHXfeF/MWjOZXwug3bM748hh6zt8uyf7JaTl9pxaj1K3G2M4u5VV9y85Ayiy1OwCeXXsy7zygbKni2C5jFkC8I5NEQc8iVazLIx05kYs02ZHacNfug/Hkky/Gpz/9BW3wuAIsmbVJq3IdkeQLEdtn2Worn22y6nj82AIQx87pF7Z5fmckx1ZsQXi0Nfgt3cRVPL9MKR/5awyXjoTjhbtxAXgBjhssj3HbMgBxgLTjFmzgyUvbUV5el6R+sl2PG+7Dbd0pZ359gC11cQSU3DDnGNLJhRsCfZrD6H8cgA/9tu4G0zKOweHW/x/lOwGm2xXv03HcemwdMEwGpxF32NDGWzonAuOcCNdprW9ZWteHYXK1eMPyT0QX3/0EaPMKBvpo/QQHhXJ8mQLTwh1nz728YWCZ7frQpts3PfgAHluM2/I0Hv0OHIcN+aSETYkR8emcAGEzpbDTSeNJAot5flvk3vseiPvvvz9fzL7ooou10P2xuHTtZfneCIvCdzZujC1btmhQYoGgAVU0+KwvdJhE8nqTFspMKmxQ8kqUeHNan9/u1wDPC+p1j/eoFtgH4603+eHDN/P61Re+8IW47rprc3HBJoQTPtT94fYPFd8eBzWRsRHgLukHkveZZ57NF84XLFgY27Z+mBP0ySu55+zBhIGTih6NBfPn5+TGQlwZueBk4GFQZTD215u45lNPjA4qbW9s3vJB7JbPtaccjIXDD6Gx0GRTQ13zKx0azJlQ+ZV3Xv5ns0BebdL4wpXKqV2YSJnAGFRpJ17IR1YWwQA8KYPc1cDcGWdjdCBlJx1cfBZi0Kp23Jvv7KxZc3qcf/554n9hbu44aV2zZk3Swj4efPCh/JTxHdo8cVWO619btn6Qp5Sc7k4sQCQTmyQWM1wZQ3e0x+jYzJil+rCBWbiQX2Sen9dEOP3kXRvep+HrYfyg5PjYeOoNebG7apfSOTrhRA7Za0MymADApd52SpLjOl59NhknYdOOy7Yj2412dBqbDRYdyVd2CE/S0Rs8wEOnLGJpC/iQnxOzXLaV5CHMnWkm6pqkarPNZpMTYtOiDtAGnJbXuhSGd25gFU7aokPYcRZfpJV8NbnCh3x4VR1KLsK2WdMmDX7mnRO20gDTJL0F8wGP/gYd4pYNcF0B04APjjj5+OBYXsDpxMkzDeJ25Lus9dem46hj35FuGQB4kY6ui05d7ULfrg+2Bu1WXssEoC/wzBcAt3UtT3ABx+GnEiqL/PQj+ql0wULnGKfRU+Kee+/T+Dgj/tpf/1nx2y2ZeHdmp2ip/hrXsD/eE2EDMWUq12hlX1q8MwDSNocOsimeEkuWLIsrLr8qLrvsCvWzBfHiiy/FbbfdEa++skHj7AFtEmapP84SXdVF/XjaNNqQ8YQFOvo5nHac7zxIRMZo7PzwEZWdyaENV7j4IVfZmhbF3N1nk7F/L+9x1WKfv+qrh/Ml9JtuuVGbjWPx59++LZ568llt6heqDJ/TrifMfBr5wMG9Gi8PaPw7IlsWY9WTPsYBFfrNsV515X0Wnlwz5pGOzBJRejiouei8OPucUzTGL8t+y3sWU6fwzgs1xa40fqkMV7eAXMxKTuhku2bbqo3A0dhQ7U24bLVavtredpCLVYXJr7ixCsCtp2S1QDZNygB4OB+AOb8OcWgb+hQj7uR49bW3Yt26DXHzLT8aU6Zx7Vn6yB/lpG7IIC5pu2rHY9Vf/DSm6A7q2ncAeQBx2zz9gPAx2XKOeVkH4UgnAPmm7zhPv7L/KM3jEpSRzfxdxjyJG0izGwaUs6tiRS9pUkbp2deJd62mpA7f80f1UztokA/0/cqr8YuUGvc5MKjDurQZPIF5APYNA3oVHub6eY6fCJzX8jpR+OOgxZvgm38FtLfFGCaX27VN+yQwLrxbmq0zDJMPaPHacL/eLU4rq52Bci47jIZx7be4bV6b36czDIz/EVBy5onEx9FsefaBdNt8iwcNp7cwjI7L9XXXQj+9jZNCWcuOG/n1v/WXb31/06bsqELXBHckFxt5PUlpnGwwACJjDooa6fmUIp/0ff31N+JP/+zP85O7l112WXz2sz+ST0WYsPZosc4AwJUmvtLEAjMHBBGaqckPnwXb3DmzcyIljoA54WgSZcDm610s9NmMMIhJtNyU8A7Jiy++nC9y/+zP/Uy+T8HJLYMknxHmyQ1f8uIlQ57MUBfkZnH69tvv5OL/0ksv5VZUbqS4wnDSsqXCq6cNPBHhKsI+rjDx+yhMPpIdvxb4DDB18sMXvvJXwaUrBlk+A0n6vv0H8rdVOJFjcmaAowwLyaSn+tIAPPHhmsL46Fj++vxnPv3ppM/GhMfbLO55EZWrCSwKmPRJZ/GEz0aETVs+nkd/wkHP+RImDSx9UoY4myk2VZzqk7c3P/srwxRtTRuZBz82C3PULnwe+Zxzzo6rr74q31G5/vprtXkcU5lj8dprr8Qz2pw8+MAD8cILz8crL7+U1752alOIDrn2NUP1LuOuSQDjyx95kx3RVrQT7YLekJEBnfAMtSVPl/h9GPx8EiOZeDGe93u8SaTu0CfshZ6NXeaterEQ16ZWeuJJl6qMiadNE0wZlO6FaOpNjquF0J2dHyZg8q/NIHZU4dpcIzP59cTmaNoRX3MjDXze/dmnfpC8xQ8cNjT5exEShIWbJ2T6DA4ebHR5QggOC2P41SRZXzSjXjVhQvP4hXbh1eakjbMY8wYCfHxkyfaXDNBFZuK5WFBZ6kGedeo8AHrIiYzIjG5LDq5m1MIQXNJzsaV0aOWCT0A6cfCcBg5Afak/8pCGfunL4JKOrJQnjkzUBR/+puk2KPrewFRdike9k0LZPKkVvq+fgEv5WvxKf/LBAyhtvOQpOqknyogOYTv4gWe+6J/0XBgrjXgtrkV3sjen+u8YYwW4k+MP/vAP4ld+9RfjpJPmqd33CGd/8IOFGpCy/1MH3v8C6A8+eKB+PF3GVpCLa530w1mjM2PV6lPjwgvPz9+BWv/6m3H3XffF9793l2Q6EksWL5XPRDpZY1ttDCRIVxfsR/XWUpJ+S53YtEC7+unYhA1MnzpdGwX1rWm1saOPMeBu37EtN1GjozO00ZgUq08/Pa659hql74xvfeu78a7mlYULuP6qsVPyMy4BHMJ4c88mi0UmT5l4ER77g2faGerLMnJ5Fe5wXuniV+oZ5/jhXa6u7drFBmpajq20HWVrw1Gb63qPpPpc2WfFk7efrEiGbHfwUxdiXo2Y/b31nQ8uUPWgDmUbjJDk1Hw7sCPoVVnhi2/xpy/JvpnXVJfnnntFc9pWzb9/KaZOn6Xxrq4H55e/amjINmT+yUmvowdPDrtyUyEH3UId2DBpKWcXxq48hqTty/fHJhIXGkVmQC//V91Eo377qTs4UBmetFgH5gNYnr4c5gMY175xKr/Klj2KHrajuqbcqePK85Md4Di9d+DQR9Iz7vEETdbahbEBGVMPXV1NHzAd02rzAON/nOuD01r5DMPSANPq55t6n4vx0+Vfl65+kvVXesY7H2jDfTAtj43DANn6eY67fCt/m2ff4WHQ4mE3A9sZ5PVhmD7BtTsRtPnQsAOcPsCpdPKddyLIcaih2/qktzZN2K5NA6+tu/MBpztvGJiWywAuZ7229Fs8+gyQ/VKOvJFf/oUvdr9TwgSgAnJMliyG8uqUxjEGZhaQfCXrvXc3xe0/uDMefvixeH/TB3H9DTfmk5GLLrpIBOtHE6WOHLzYGOzUZMMAkNc91GGTqTotk2c+KZCcXG1hEVuTBJN8nSLy9RZVS5PdeOzfx1WsnXlF7I03NsTKlafET/3UT+Zd6xmz+A2JGflbEvm1DA3cfDJx8wfb0k3X5ia/k6/FwGOPPRZnn31mzJs7OycUrm9t+WBzLJg/T4PsIfHZkzLxvoVGy7xa5UU8V4tKoVr4aIBjUMJx5SwnACmLwS8nbP3N0OaL3w5g4cAgxSJCTRNHpNdRLfgPcb1L8kITnT/04ENx6SVrsyz64f0MNjCcgtIytGkO5nIDGHRMfDcsRgBtFgPIBZQBdotx6QLZedGU0qTXNSIWcSzA64kQ4bwKpjpzBQvdXXHFZXHDDdfJXZ9f9Fq4YGHs0uaPX1l+5OFH4pmnn43HH3syHn30MW1c18dWnkbt3B0fbtsuPF665R2dEW1aeFJCO7N4qQ0YOqfO8CQPn00IG6QZagfyavNSEyFGnXpXujcHTMjEeerBoozFlhjGFNFhozA6Nivmqb1pM9rLi9PUmZSBznC0AwsR9J2fPFUfAAdiLAQpV7wHC/1p2IqUSZy8lAmi4o9/WLJwhZBPYiLjqBZfZHrxg09f5GMR3A2nLUe1Ya1Oq02DylCfrLscdoMjDK4dvGln+jF2y3WZrJxam3blCRk6zGsyuciHz2jSAd8LcewWH/78IB15qkrSggf0GRiBGkO4xlhX17yZqnGkNlLUrzZ32CI8ypbBgUcNXOWoV9WlNhjQJQ4dykKT+gDwgma1T8UpR9tQjrxqx1o0Q4MnpNSDMmygaSuAdudQBAc/eFMOPDbV5PsFQ8vMRhvcKqt6SbeWhb5s3okjfPyiWe9FYRu8I8CXto5qU7J//+F468234umnHotf+dt/Pfbu26w+wmHJXo2R2mAIF7OeztevqJLEyd85QS79Y8FHn+Uwg40Dn8Xl6Yo0rfrQtybl2HbuuRfETTfdklcP73/g4Xjwwce1seZldz4rPldlp8pW+F2imbL32rhysEIf4ytZ1KM2oXysRPWQnqdNmabFquywax7GPH7ThAgLWF6E9/Wwo93XDi+44IK46OKL4v33NmuTdG+8/+4HMT46J5YuWS5aGg+na7E9wu8p1SaMMYOn7LQWtiNKST/1K50ytqFbdOxDNuREHv6bNl2L+25soG2ww3xygbxqH9shJpZmplpMFv+YJHvNTQmLat6nrI2v21rsBd1knHaavSUh7SRxB3YFepqS0PC8eAaHK3W56NBYyTuLhJGt7Jw6apzkC2fPv6o+PC2uvvpmlZGM4rFfNkJ92dhStxw3VF/0BH0lIJLipS/+DMg5ITcVqkqpPasPAbkZkxzTp0kP4oe9UQTZ6JfYs+uThy1KY26mzvTLvI6d9VPtZBMU5pAmD2wgJFc06BdFy087SlfVb+FledEpcXzavw5sahOFA8iDGPplfGHTnWkdpDxZF9q+oyGZKVRzjmQQPmJQZ8rmUyKIZrr6sGjTTjU+HQ/kd6EsC71BWsGgDuUAcOwA51lWp9s3oCPntzh20MBPu2x846GjstmyFwPx1GnDDnyDw638LTgdOs4bVqYN92kALm/5WhyX75dzmss53AI4di0Y166lRdhtB11cv30Awuab9pQAryoLVJnjdWHfYcWOi/dxzB+ATt8hq8sYnOew5cQ3kG4efRs3PdN32GWAFsd+Gx752s//xK0M9Hz+FcY54WjBmpO4BjUGQn4o7q23N2qR+Xjcf/+DsW3bjvjsj3w+Pve5H41Vq1fVwkdl6OgMQLzEy6kxgwzXcBiQGIzsOB3MBZD4MTEywPl0mIGYBQWbCq5u5Z1YyYB/3/0PxOvr34ibb/50/tI7k9LoOCfoozlp5r1oTRj8CrLEjy1aDLOZ4f4zT1VQ0ssvvRRnnnmmal8LGK6hbXz7nfxCla8d1RODY3ndaMnixbmgYxKoBSATWJ2SM7gzMNHwDNbltGiRHOhNXSYXarVQED3pgrErT/Y7XdSiZnJ+Yefxxx7XJmtxrF59mgbLQ9lIPDGhDTkphD88bChdO07EcYQn4pIZyHQGPyYfhRlIjOcnN5mc6BDFoLpFsNLqSQQLQoyMBSV3zjWYS5/Ll6+IVaes0mbqkrjl5pvj+uuuiyuvuEKbxpXBJ4RZUD/7zLNxzz335Ibw3nvvy2tg69a9GO+883b+iv07b7+VC17ee0H38EcmfjsGHoSRh8UFGwF0xsks11C4CsVignrRDnxKOhfKKoP9kcaHDZjYWIjPkq3w1I3JEv3RDtBkE0JbeVPsRQq2SxibzF+61+I1nyqIb/0SdCot29LtSV8gDHizj66hlU9HFC9bmhb7tOmS9rNdsU/3IRopcZTOhqzaNFtG/Omf8CtduVO7Y2d7d+2Lc7rj8HGabdIv7eZVSTZlnd2SjnwJwmMCRlYW59Q/N29KgyZ8TRccAF04D/r4rXzoC2d9GSdlEQ33LeItwIdyOeiKJe3BU0fCOC/O2XTRjkmL9lQZ6gM93nNIfiqSPOUAwu7X4GODYph5hKmP0ymRp6OdfKRXfTOaYdfJgOyk45OeTjj1VEFjhjYakiAeeuihOPnkZXHddVfIRj/UhlCbqDisDYPwjkrXqm6d8qPvWjDRR7ENWYMqwqIF+vBRNEXswvqP+iEb72WsXLkiv9rHO3SM8ffee39sfOe9WHbSilgwf7HKiT6bHpFlnKYsdWAjx9VR6NFH87dNlMb4yFVc7IMxg9rDN9uTvpXy1hjKQpSxfO6c8bjwgvNj5cnLY/3r6+NP/uQ7sWvHh3G+Nk7oZd/emmOYr/Ddj9kgQaP0SH2rfrbFaoPqVx4r0AMbNmymfpeIzYDyNGZTLouiQimN91xyPODdG80vpLOwLluqehXNatt0Xdh2Tf7ADgY4NIoX25XvPiDHn3xkF0LqLusl3lDhSclhbdjefHNTbN9xWO2nTYlkZJSehC3QB1SfKqdgVkhlk5/6LEnwg6aykCmTMj6wURx6SptXGPmgmXQVp6/Qv5AVCjwRKf1wYCebUdoBjXvVN8rmEz+5DcD8EMq6gqaBNByQeQSETriFKjdo/ywjFOjn4YV886g5rvANbRgaxF3f1EWjh9KxXMeLA1bru8oO5LErOJ5nCz9suunBB2dwOg4Z8ftg/Ba3xXPYeC19wPhYcVPsOBhG70TQp9+Cy5pn6wxt2HCifIft93kTtzOcSD7SodPSPxHucAC38CFhZ7C9nwjga1lbvpanX96y2rVA+bbPGxwnr3WknUi+tnwfTK91hpTrxce/cYzft2AhB/BiIQsVThcZQN5666148smn4oUX1ona5PyCyk/+5E+pcF3Bqe+o1/UPynBVi6cjEJ89d06mqdmKmRxPO9RVcsHKF4pIY1GYiz4WY6LLBiVPr7Up4VT9zbfezt/i2PDmW3HhhRflV2XA5YSNlz655sMVKZ6G8Dsh5EHjpRdfygmTJyAfbNkc69e/qon2rbyGxBMRJtRNmzbHE9oM3HzzTTGbr8BokOLHvFgcT9GEvub00yTjMU189Qle2oD6oi8GH74Ukw1zjIF2qha/mpzleMzOOzR8+pgBGOA9ilzQSh5kYrJhYmHDNXfuvPi3/+bf5kD+ta99rZ6SaC7ixU6+qkNdfWohJUkmJs8aaK3bFkj3AolyyEoc1+LbqGxoxHHgISuLCtqZPOrhulCe6wQ8QUBm8CkHLvaDbmln2hU65PN7Mbw7Qx7vGPEjmtu3f1htLfnYIALYxtKlS+PUU0/NPPBZLPGbKvCAHvh8PGD+XD5XPJptQhshX7WL9Jwbq3rPhyuD0ML8eaLGJ0LT7kSLd5c4KSYNGZCZjpJ6Ei30vGf33o7nrNQndPM9njyRLL0kvtRJnvUBDxmH8llYdF/76johmwsWtlxXozwLeHhY59DjHZ256kf5DpHskYUfCziaDzK50JLNg0sbmTZ0Up4uHXmQm7hlKFzh6A/e5IHjNkYv0KEeAHRwpqv/cjGIrG4T86fNSKcs6aZjvnbwgiblAfgD5FGG9OTVpQFtnAWRAolHHSlDfovbpvEOCQBfrtrlYlR5xHHIaPr4lpmw0x0nD77WC5A0xE+1S93kBk8OXHAoSxn0TZgf4ZsxUxviGfU7OrNnz40d23fL7Y3f+Z3/GF/84o/FtddeKn67RVGL/9B4IJkPHjgie50lWnuk59qow4ONCX62q2QUi9rApDq6uFxeBRLuwcP71FZTNR7uzy8Zjo/PFdaUePSRx/PzvVs+2JpXVK+7/uq4+OLzgx8jHB2bHjt3bsmrnHvVX/L6WG6GDuVX+Hhvis8L1+8r1RiAejgc4scHGRslgcTRBmzWjHz3jytgkk4bmqkxe2x2bNu6M5575oW47Xu3i+ZoXre9+upPSVf8IChPlrQxP0p/F2s+7Zv84VNPPqg7bY0dlm3zxcYZWe/SA7qnHHKxqRQhxlTl5rsakrcOxGQ73aYE2RMnlYktoEzG07IH0t3GAGluFxxxgPzEoUzSKdyBX44/0JgnyrbrpgGbQuDAoaOx/9DkuO2Ox+KNN3bH3/sH/yyOjczQuKc6TZM98STpWG3+oItu+JhC8tVcXlepsAWhsbgWbfBwrouBcQoc+pLnE6Q8pHbjBkCO9yrHe5vMB/R97J/DQg6E9mqz6nrjEl+1pzV8/Qt+lAOIlx1bp37SWuMovLOxOmj1XuWoTm0gsu6K8+SZOZkwdoCdeP52nU0DcJx8y0PfxQGkcZ086Ys/MvEbVDPV3xm30TdrBgN4QNHNoPyBjodB0lU5l7WcLTjeT2/LtTgtnvOBDDuv8+Fv/UzgKosxk7jXfy1d+y3tE0FfHqCN92m08eTf8OrTGZbW4gPECds5rS3Xp9FCW97l0BlAmm3RYFoDmtUHW/4GcChvusOAMvDDgdOn05YfRsNlHG5xnN7mu24uRx/qlwP6cXBbOvZxzptwj9/ze8f4nRKh5OTJYpiOLDLx9NNPx5133pkDy5e+9JX8nQoGyDq5qVPWfRqUmFBYzLEByUWofJSRn75VmCcudGAGMzYXPOZfMH9BfvoXyMf/DPYSCHkZOPL6ysHD8eJLL2sz8rYmpGvioosvzpN3BlkGlTlzx2NUkxSyszjj5JxNCYM218jeWP9GnsBzQs7i8d/9+38TZ515epx6ysmqfCmGJzqPPPRw3HLLzTmgMLlyzxianAKtXnWKZOJEijohH4Nc1R0Fck+ZurKBmzqVJzQyEE1mM2eNZR34JDLXuCjLL85DN0+4RZsG5ZffeTTPpobrTt/5znfiH//jf5z4UonqokWvNiX5g2cwzqGPxtNAoT8GyPaJiB3GwwCPzwSAjF5AtYM76QBt7gmUPPC8UPXAjn04D2Pi1JH2Hkx69c4EedBBRvDRA4t+Fi9sRsjDJQ3ls5ElDB94cp1w/XqufW2N9957r7OtOnHHr5f61R6ygRnTZmb9kI3NKTbGb7nwmwQnLV8WK04+OfkvWrw4P7zA18S4Xnfaaael/PnOh2SGBhtN7KfqUZMVv+2QX03LCbzsk7rAj4XXnt07xbPbCGmTQVnXo3SgtpGtlX7rq2XwAW/f3j3C4f59XRuivSiTOmayEjMmbJ4Kcd0kF9DYhUjWY1+uSdaTHLdTv42TvwB5kJk4izXy4EdZnorYVki3DJTxRpFyOHBwtBemyKmr244yzqMdXB+APOoOmBeATYCP3Pjgl67KFqFDOq7lbZ/a0Q8cNw/KIy80vGAChzoRhi5ft1MwJ1jK4cwfGUs/pQ/X30C66wue5c0+Ijq0H3YDjvkjHwB+1RfZ2ciJxtFDaRf0mUMH6bOz4n/9jf9P/IN/8H+LJUtmx9g4JfktJ9VLBRkbVSPR2aW6DK5ZQBf61fewZRU7Bm/kL5tJMbQoZYHK90OO8uUvZGDc3Se7ncSBzyxljMT2bXvyOua3vvUtyTQlrrjyEm1QrtKYRt0P5VVIbHLKFNniIa72yQ4IM8ZprIMXv4nCInjqFK7oiqHoJ3/Jizdjhtpi/+7YtXO7NpmlW54CqUR8uG1XvP7am/Gdb9+WY/8tt9wUa844PcZm874L84cWu9qoUW+gZOkWnEqDVl0prqeWOXdJJtqixi70pv7T6YVTfjizkWOdnk9G5HLeA7frazn+yhwOHuCHYOGLbgvczoDTScNhLwDpbF45lDKUfZWNZVuJDOMOdWChTxni1AvcQ0cmxYHDI/Fnf3FPbHr/6MSm5AhtPUUbTsYj4dScjRxUSG1BSIqv+sFRciGH5Eu55JDVNg34KaLzU1/0uW4TiIwA9WMOpGzKrjx0Sr+DGXKTR5ksK97Mu+4j2K75Vr1rowkw5rmPdtN3gvVqvWd+J6/HYbTsTQnrDDahpEMI3/U1HdMEkAMHHvLZ1kjj4woAuHDsb0oQw7LYLzmxN/gM2r8F41oGx08ElrkPbTnnD8M7Dpzf+dQbN0FLyYSI/89uSgzDZCOcbfRDQMrSlAWGpTlu2YgTdrxfxvoH+mWBNo1wW7bFc7jFwSe5XOW3ZVo4EW18ZMR2HXde0R/Qa8Om1+LaAce1dwctjvHa+dlpLZhGn7eBMHl2wKTnHv7GMa7QMCiweAf4stKjjz6aL4RffvnlccMNN2qy5coAp6d7UxA2GxA5pMU6C3sWikyCeY+V0U6gsTFPqBkIWKzCw9e0+BQwPxjIWMjXnxhsoMnpDYvI19dvyC/E7N13IP7KX/1qvpTJC+UfaFPD5MRvoixetCBmj0kuriuITv5OigYNTnj37NoTGze+U4OcJsh1656Pb33zT+OWm2+ImTPq066cOPOi+z1335W/gJwnNgwmosfkNm3qSCxbskQLXCYi6sSEwCBXLyB70mNTQJX5MUjqSp14UZPfbqE+fqpCeb+czumk1J8TI4M3J6bbtm2L3/zNfxn/9J/+v1K+2vBos6hJO3+UTPoGl3Iot+KcfCmpA9IwKAwVR6Pn4Kkw8hKnHXJS6PIA47s8Rg4+Po609m48rnCrU5ShaUGQC6Ea4EmjXOUVsCBGH7SLN7g4bIoylhHa4NnoicMbn4mGX+vnZPeJx57MzSi/ZL9hA18SwqaOxPYd27NtkZlfzV68eEmcc+652mg/k1fHeGqFzbCBZiEJbfidrE3MPNGDL1fqnAdfbPuk5ctj6dJlqTfsZ9fOD1Wrqi8yIKvrAg6LeuwHHVFn2pGFOGE+NMCA7l+oBx9eefdbTizjaOpJtjidJxj1xCxtIdcY6IQNZ8ln/eGjd+iRbp21mxL4IEMuXqV/5ER21xUfGvRb6JFHnDzCOOyOTQlpth34E8bGLAdp5NEWjls/BuLgkI9cOMJu/+QnaMMApq8aZhr4yA2YN3SQxeXaunBgkRtKhYkjDz7yoy+c9YAzX+QEF2c+OICyYOU7JcqHBvwB8wUoh+R0X8jOHJ2RXwqcMpn3+WbFn//5tzUGPxz/8jf/uTbGU2PWqMbFAzu0wNfGhPFn+izJv0cmsF/ylO5w8MfBJ5/cerxILdFW8EdfyIqe+XHZ3ZKxrglidyouubSo3a/wkRGNsfPjlZdfzyuYt9/+eJy6ajxuvPG6WLV6ZSxZtlh6CG1seTrJkxxtxKZoQaeNDu+rsdiFHpuvqVPV/pO4FsiTJMZNbeJm8p7XdtGQDjXG5u+HYOPqa8w17Fr4rZb339sSd95xbzzy8HOxcOG8+NznvxDnnX+m+tY+9fe9mlf2qI/wQYQaX92WQB2U1NM7dJSgvsMTEfpOPjVSH0idoC7piTGcjQA65ElJbkLk0/FK19jDUbUBG9tqV9wE/Q5s47R92gZMBOCyYG83JdVO+p82KrQsg2wT9qI4YegePio5Y0b8p6//qTbYYxObkmOqz4HDbALYEDJ2WjZIMD/BU3JlXRSkzZFDsqVcoo2cxRN5yrYMGaY+KsPVRedN1E9xxOcJCfZHPk9N6Evk0//hA1/tX3Mhz9hLPjzpM+iWONcTS44am+pgRmWroZI2fHGO2wG0fdZHceZm9A0mfQHgfVDoIRdjBbxcj6yLgHw7ABznSczyFYdjf1OC3IDlMXTFO5zj89uw+fShlY2wHTCsTJ+/YRiuEtOjBOXggT9Bg2zz6jYlGVZaS89lhvIQTNDroC1v37Zo6OebxjA+bVof39CWHwbuA0CfvmEYD7s+X+Itfh0uDuKtHC7f4gOmbecxgXzbqMuRD7Rt6DzKOd9xl2md8w0O49MnHW5xXA5owy0OMCw+6YHv/5djLIb3aXDlhPr555/PXwPmV4L5/QreDciOyouLKsDGg/czWCywuOFJiZmy2WAgZ4DBMShxOsVA4MEhr3PJhnm0z+JrpzYPvIPBRoLBcpcWm48+9kR+vevKq67W5HdzLF6yVOXrCk69c3JYNZ2cv4OxYM64JhVVRoMUtLm7emD/wdi65YPYvHmzZIs8kf5Pv/MfYuGCefmkhM9IIgR0uNN/+w9uy5e2efmcdF5y53v//DggL8BzL5uFIZ2PhSgTH/IzeO5X/RmO0AtPPRjbmez4jZU8WZO8TL4MpiKQC0rKcarPSRP56I2XOD/8cHv8xm/8Rvzar/1q/r4HpzicRvJJ0Pr0JQaodhAP2hIjQi42RbRNNqhw3B6VPxhIqS95tJ0HM08ErUHie4AGDx9gUvciEXxJoXANSAB4TOI1qRQtysMDeqQBpLHBnDljpvSAHuuROPnYiGWz/JYJBy1sC+AEdtrUupIBLgtMHNcWeI8EXGRhMcyL5bQZ70499eTTic8mgncj4Int81SGyZONM5+W5loY76gAbNCpw0//9M/EWWefnX3kxXUvaAMzR/KxIa3fFOGaGU9SwEVX8IE/stdThxo4yGfzm1ci1H7oDv0ic+pCUyd0+awwT1j4kAMbEq5x5TsmfI3hGJta9Fw6AqCDI94O6KWfwfUt6zQXXQrT/+DNE0Bkw5FvfGgSR3YDcZ4GuL0yLlzAdaY8bQDkUwTJZHouZx9c8s2fdJclj7jtw67eqaiBGZ86ANBz++NDDwDPNPngBO+joTnKmj8+8iGn+ZlHKyc+dPEtD/lo3JsS6MCfdMqDk7yVLq55GMFm98ixuuq1c/vO+KM/+uMch/nR0YsvPk+4e2P+gpmxfPliuSWxcP78OOWUU2OWxoSp08SNKzkCFjjUjacU8ENG2txQcpbcyALeVK0Kjxw+oEwmNj4mUE/RsAue2EydMlNp2mROnZUbofXrN8QDDzwYDz74YG6uzz3v3Lj2uk/FqlUrYveubaLDj78yzu8NPlFMbattJItoxTHsmZprM0jfk00znnL1kt9bYWPCj0Iy7tEv2GDwov3cOQs0BxyLDzbt0MbovnjyqefVD0+PT119rvxVkreeVHIljXqgZ3RMn2KeQh8e96i/NyU5Vk/lN7CwG/WJlFgbZy1g80Mr0hdjO7Lm5r/Tn8ilvnkC700J6Um7A3gCbVoLfrejiw38KpYADWgzRxTf2iykTWtTMmnqePzWb/+expGF8X//e7fmpoQPveyTXKkLmb03BimGbIUxjhf1qYtUDJd8aR3a4NlGW3t3HMi6dnHshDGMMIdBQNZLGErOdMqzFuD9Rehho8lDeSPSHS/KM37SVtQtvxQnPD8Z8Rfu/AQMmeFp2fpyAoRx8MKevSnB5cyVc6jKSAzyAXhXvxwAOADyZr1FhzR4Zt26zU3Skt/flLTzo+UDtyM7kd+XvQXLYGjjbivL5PCJoE97GBjDvuuNS9lp2I5Hf1Ni+GH4ANBuyzls33TMG8C3c/3bfEO/DNCXi3g/rQXbFtD3W2jToGeduU2GAWWwafRHuE8DGMYLsNzwsS2C25ZzWePaOY8y1p/ThpUB2nQDaW0cMB5AHjxaOtaH4/aP433nt/79MU6U+awrV4d46vGX//Jfrl9GVwfNDi1kBkUmaQZ40tnIsPg6qInNFeNaFif/LP44BWLRR69n4AIQCDrgsBjM3/bQYMhvnQgx3n7nnfwxrdWnnR5f4kcX15wpPtvzCQgTA9egKIvs8xcsiHlz52gk0airRqVyLHTJQ86NGzdKnr3KOhLrNMF/44//MG668fo80WMyr3v5tai4664785O3fN2Jb/9ThvyTVyzXxmROTt7ojkHSTzlYfPLlDr4wxkaML5NxTY2NCBMbmzFO3NlMsUCGF9dwWEQx6LIAQa88OWHSGJlcV9t+67d+K38nhHdcWHiyEGVDMn0Gp61MSDI+tSttSzvkhJi77UHDwgtHuG90gPMB8r1IdDo68eDs9jctu0qrhQwTBXjQYWJh8Q0OYRa7uUGVwNDF5zoguKOzeIeHtqsFBDRttNBEFuiQVoutug7jxS0b5YMHZaOahNEVGzSA9rL8zGAstOG3e8/e/D0UPrTAhoNTvm3bPkz6li8nPdGmPHx27dqdtoYtP/XU0/muC8D7MZs/2BRPPPF4bNr0fj652b//iOxiZr4Tg3z0jyVLluTvryxcuDDTczPe8YL/h+pHfHmONMrgqCvNw6TGHXt/cpUJVOrIhTQ2SJ9QC0lvKdJEu0ALH/0Rpi5uI7e701gs4NeTznpnhgME+nnK2C1q27YBTJc6uI0A0uDhNocOYL4G8MhnYUue5YUWefAmDg6OfPIA45auqm+1acYnjA1SDnqWk7omPeHz4QJfTQGsI/BcxvQti9MA6IMHoMfc+ClfvUN/Az0DLouPPYqkFFO/h3Jwf+mc8D//5/88Xn7pjfi1X/uFWL36ZNnZO7KvrbFhw2vx2qsvy2YOxeJFM+O01avjCz/2edn03PztHw48DmgxymdyxSav/NE/GTdq4hN/9RPGMet4ioyKQxzqw7stbHq5ourfHcEWeRK5YwcbeG00j3LtZoo2IPvjoYcfiz/8g++KZsQtt1wRP/ZjnxXumPS7Q3Z1IGaNci23Nj+M74z5PPnIL0nlkxP14yn8QG4t3hiv9/L53llcxeTQa4/G2HqXL3Ena744xIcY5mis3BW//dv/Ok5eOT8+9/mb8xPm+bSEfqGJnjpSP9oTvVI/20LCsdqUwJt3RWqO0vjHExy1CfPSQeWRxpUt+lodMLWHJpL7aOkX+nbkAX2fvBZIhTY8CuQX6nFAOepi2rQd9Tp8VIqfMhr/57/9fY2FC3JTcmTSNFVNcqod8wdgj1BPjweQ5woTtKbkOEiaqCYf7LLwSh7igHX20XqUTzK4yAXByh8syCjFASRXagFsKmmqoEav5M8HKfigTG2s6wowYwvtmf0LXPqz0qBfC/6B3AA0rSPXA5lIB6O9vkX7Z32V0/b5Pi3i+AC+w9BNXNEhLfkpnfGadwT7mxKXs8x4JWNGPwJ9fIPrZTBvO6DFcVoLbflhQC44+KbV0utvSvR/hRu+fR59Ofr5LbR56Jm4XfJvnG3TeS20+IaWjuOfBKbR0rLfgml9Es02v4LHy9iGP4kW9e+XdRwf23bYYByc7dzprU96m0bc+P10Q/apJs39x3K6HGl2gNOBSXd8898du/322+OOO+6Ic889N9auXZtfp+JHBjntZEDHMYlCmAUngwQLIyZ3Pm9KGhNvPhVRp+eJB/GOfTqEq8UWk0Vd52ICZtH++vr1+Svws0bH4vobbogrrrwyxsZZ9DNocDpaj7m51sVicobk4ocPWQDM1MS7T4tNKsfjfugj1/r1r2tQ42RlJL71zT+LD7RwPO/cs3MSydM4UWbRybsLnEqyCeCrNtyLphxXKZYsXhiLFs7PRSEn8DzdoA5MspTlKQmLOjZabEryxfwZ9Z14Ft4nrzxFOpwVH2qjh/5YpPJi967dbGQ0gKtzoxeeGHCHGT3/7u/+nhbAO+PXf/3XJOFR1ZcTJF4QZSFRGzomdtqQsgx8tSA/vtENxN34xpkwHP2hQ/gijwdnZAUH/FxkNYZzPB2Vka7wKU85fqsAe/BgAi5+TijdAi7bKK8BapKSuJxSGgcf2oQtA3RxpCMPtgUdnrDwIQQGST8xAuqRaG1Oea8JW0t7FC/ab/Y4vz8S+Qv28OHJHzoofdYTBSA3i2p37IoNBRt2ftQNGrnxVlkWtFu2fJD41Jm6c/3xySefzI0KT1zY0LDxBx8boCybFU67F8ybn2mtbqGD3TI5s2HhSho2QPvzGw98lYxNCv2H+vsppnVNeRxAfdADuKaPHKRxKMDXwMhDPupF3Slr3ZOGrdsO4IMDBxoo0tfPANqFfPSN3gHomydg/frpKXSBtv44wpSBHkAcd1yYTXmXlu2hMGWQgzBlSScOX+SkXYA8GJF9cH2rlYEy4EPH7445zTjG70SbkAc8xj8OCjiYgYYXw5RBFnDQa7aNFuhszEa0kCSNRcxDDz4Qf/bNb8Qf/PffUxuht71q8xmxfx/v+x2OXTt3aDP8ZLz+6uv5yW2AH5899dRT4owzT48VK07S+Mm7Huhei9RAn+iRsaL6R/ZZ1eeIFt5TtTjl3QrkyTpOwv7UFlOoi8Y7jZkHNPbWeyGjsnnZwxQ+0TsrNm/6MP78W9+ORx59UJuj2XHTTdfG2ssujDFtSFgA8yOMvBcHbWyaoZcwuuD9kmPH0L94SzauQuUTFvFVt0s51KtSL4x7bGCmTR1T+x1Uv5gtugfjiScfjkvX8jn6GgvRA18AYxFM28ILO4Mfdkw7AKwV2ZQwnHIFkjGJ/j5Zi3WeiqhFs20SX3n6TzwYrroxTWNNLjhFP1M7exjYRfUT2xz2TJx84ySkPMTlOltqwfh8uMOyQyvTtOE4OmlW/Mf//CfS3ez4u3///x2Hjk3RrDE5xudqk6ZNHk+kmJ+qjMQ9prFUbexNCeOmN+XgIKvBdeCQ5jiZBaSDy9ysYIYTX3l5nVm6hR72Tt4h2S36T7nVJ6gLh39TlU9jYBt8tQ0l0N7Yia9W5qZWtJkn8rP60E9+NV7DF/BYQpoBGeDFey1cp2YdwcdLVOssx7uiHjcohyOMM60T1T35HBvkEWo3JfTVXtGE1JNExh+W3wfXD2hlIey8ojnAA/q6+GEBe6AsnFx/80rXbEqkRsFH+eJaGCYb0Op3mI+t4Ls9AGhRDp90gLxhPFLezhG36+Ma+unQb2nYGQi3dE0bh4y17vioXDigNq2D8QNwecD160NL83h6x8vn8ceuzQOIf1z5tgw4yGOZ2rI44sZ3Hj74hAHyAad5LAPw0/3DX/3isfvuuy+uvVaTiTYkNYFqgtRmgScPDOhmZmFYpHvQJ42JjHwmDhwnInR0vnqkormRqAm33hcR+1yo8bTl2WefzXTeXTnr7HNEU4stLeShwe+T8Iu/E1e2VG7uvHmxcOEiTbZcD6mrViwoAQyYLyhxbWvT+++lfNu2bo1/89v/Oq65+qo8UWTiGx+blQPg1q3b8iT8hRdeyF+E369BnPvMvGXJIMmmZPZ4fdmpjAcYNBqDL59LZjPGi6RsSvgc8QLJR525doacWySDF4Wcqu/YuT3LT81TMoHI8RUPFul8Lvcb3/hG/JN/8v+M+Qvm5aYkeU8qGZg4NZanjxy0J+8bUHd3YBsGk0ALzgMvy+oPPXgBST5GQj7ymg6+Oxc4tLmNiQnCAz8OXBx54OMA0sADoMVkBg5typ/LG8yLMi1NTzzYA5MtP6pYdLsBCpqa0cBBtuJvOoVDR82v7SgdgBaOMmrGhCpf71Rw8k0c/JRFJJGDLz8ZhzrRd9hwsMhkM8KL+vCnDDZK/J133slNC1+127Zlm8oejDlz5iY9yq5atSo3LGzusFe+ZsSGhIU0i0kWmUzSM2fNzI1JbszyMOBwHiJQTxxx68p6pU2RAzlTL6pSfi5Z8tkmqAflvWgGl7Sqf9UbZ5wpSifOZgwffHiYFmFouxzp+BO6VXnagzj8zANwPBcpwoM2vtOtW9Jw0HBds34CaCMrcXxkAQfZsBmuUOaVP8nCBgR6jE30HXRIOwDmgQOKfk2aBElH7syX4zdw8oV30TP/VgfUKfWXdZc+87CBhdP++J3/+O/iRi3uP33L9WpnbcJHjsWhgxwG1WGIzDp5Ml7s3M4TugOyqQ2xbt0L8eKL6zTebI4LLjgvfuInflxj0AKJw+aC8ZNF5KR8h4MrgOzdeTIs6xatGQrTF6pf86vrfBHs0OF9WtBxSFFjvP4JmydCMzV+8dUtPinNld734r777o17770n9XPTTZ+Su0764+m25hBtLqZrnFLrJS10fvQoFeHqFNd6+IDFDumTa4Rc+60ncDzJmDaVE3SN7ymbbCPlq7GlngJ4QYpeqCMbb81LqhDjOG1L32cTij1UOdqExT7v/I3mXJVPuzWGHzyAjVB3rn/VF7dqvKXJGedpQ+qhcU81gh5g27B9Erf9Oa1vo4zCJXjhm4aBsswzJJf+y2UbTZoah4/NjH/9b/6byi/KJyVHJ2suQkdqZ6iPTGa8ONLZKZtlcUz+qoNEQgZvylMeuVZ+X8+0bG0+gF7qHRXVTTpHE34yA+BX+abOctDKDZHSsAlqXTotWhwM8lSEfsoimauukiA3JZQVdrY5XwuFfuJlvQY8cPSxtA05xm02JYdo+64KfH2LcdPthDMdZPE46rjlM33mbfCzjkrP92M0TvlJiQ/IgFYu/UugKsQB/Kpb6R6An8PGa/MsKzCgPaDzSWCaLbjkiSiwKZnAkZ0ppSINtDK3Mtm1afiGNh+wvgHnAW4L19/pfTAfwOWNO4x/GwZauqbVOqCl2+IDyGhc2wluUN5uAKYLONynC5BGfp83adZbm2Za9oFWFtwwWh8H4LlsCy2NFow7jK7xR5YvnnXrz/zMz8SFF16YnY8JmQXGTvm7tWB35fA9uEIOAuAz2DEg0Hnhw5MBwvu0GGFxxpMEDwwsurjitXHju/Haq6/F8889F6tOOSV+5LOfjQvOPz9PhCV20uM9ECYuXgZms7BXgw+fEB4dnZk/fMjTjp1a3PPuB1cOGAA4WebH8T7cvk0TdX0K+Bvf+KNYrM3Fgvnc8z+YkzCnhkxWlGHxyGeBV648OTcxNfgxUU3PX3nPT44KqDuLAnzAxsXJeQ7MGuw4UWKhUIvMOqFiwcBpNLic4PG5YRTFqQ8DIaMj+mbBhZ4oe9ttt8mfE6euOlWcoM0J+YA/Dcogj07zNEYDoNPhY4PwYGogn7ahDclHBvAB2hEaOPJJN73id3wHMD9wvZApHBtkTUTg4bPw4ooEi6r2Ol/llcwe6aALsPFtHXjUKe/rE5ZDh9hCnu6oKvnUSHRYfOXihIkPutBMuoWLn3XIRVL5TJJeAGS485OGHCfNyCHJlAc99QXVQYlpJ1zN4xPD+dsnsn9+OwNOLIbYPPEjk6efdnqsvXRt3HzTzfH5z39Om/Er8moXT2F4YsOTO77Cxie4+VIZPzjJezDUuybOaju+VlfXbkq35GOHxLGlAhby9fSSzUu1ZakBm8vNg7Dob9CGLjrBRsD1+yXZNgLaC0f7gJcn7XIsIKh7vSNVekfH/A5ILSIoW/ksPKDmeL4oq/jEIq8rT/tAExqkp25l/+mkY/IpmxNkJx+QPORSVpXBkc+GDHzkpU7YDrKx4aPu1Ik6u/4sVNCj05xvHZXtcn1rsPEnj3bw9S1wkpfSTKcWh2i9gHEISB3IrsbHR+MP/uD/ip/72S/F7DkcSPDDqxpzJhU/7DvHAo1hyswxA1n5nZGLLrow3bKly2Ljuxvju9/9Xrzy8it5cMInx/ndJ4mk+jLO1XVbPqSQdDmIkmzZ9tI/77jwJII89YT0AepSXwJkLKEt6tPEjMtnnX1WXHnVFRrHd8UD9z+aB05jY3O0yT5J+CPaYI8mH548jo3NLlnUNxiXjx7lt4TUd+RPy68Nkq620wZo8mTGyRpP0Ff+4CsbJW2c6utZZf/4lpG2yHEDO4BRptfmul6+pw3Uj1Tev8dFPmksNGVVqDd952X7p0tyglrQA9C1cxx8g9u8zYdXuYK2vAE7GiSVTaVUWVR1njIzHnviefWTqXHFlddpQ6I+gcyMfdIDT4OsA2SoMYw09cFu89A64xW3kts+5Wz7hEs3OAbeGocIu5/A37S8qcuvVblMpmvdoL8av4tGhbu48LL6FJPntiWGx/wHP/NsgfjE+CWX/CUHsic9pdGXXH7Cbhp9OR1nmq2rp/TFG7mxhzysIi/rXnq1Hgwu38KJ4sY1jT5eH/r5fd4nAvMxEHJam6fQIH48q4+FPp0WkHFYvsPD8oA2/0TQLzvM74fbNIPjbTu47Z3XLzNhG/JtS04r+Pi2aWmfCPr5bXuT129/07QztGHAbfLDQquXE5UDx3j4ff0BI7/2yz936+mnn5aLc64sMWHwom+edqjDocRc+KkwHZXCDBQARFlk8t5AKbzupoPDt+3ZmDCIMdCwAOIe/ssvv6zNyAu5Qbn+umvj5ptvzg0AiyQWEFxX4bSBCZENApsOHvOy8MyXfGdOzycdLDr5HGP9unH3yFf1+vDDrVrMbc78t97aEOvfeC3Wrr1Y5RnAeALA3VVeqKvFOSdxmzd/EIsWLcwBhc8Bk88pNPeUGVwKUORA6dQXPbBx4sVBp6MDFnMAp+C8s8BpNBsmNiTce66BnTrRGPUOBDpkcGaS5qthnGyee+45uQCoL4QUfdoFV8AkUgumdhAFD7CcjoPDIA2e27VNB1zGbQ4gL0A58nHgU04lJvh6UidcZQlXJwQHZznxcSVb6dYLUxw8i2/hArVgLXpevLJhgASO9mPRliQbmuZNPMsKgbbDRip/MNFDN+l18boeRAKtw4JacZVjccRJHjYrA02c3DyqLbPu4oePfUCHPGyAzw/zpJEfisTm2dTyxa/LL78sPve5z8enP/3pvD7JppS+tVkbZl6q5zd3Xlj3Qqxbty6fMJLH18H4Eh2bCk70megJ1yaZk2l/0aZ0Ta1Y6KELZGMxC6BH8lmwu11yQW+9qwKogjqlSro0gAVinXrXphF+ZBFnAV421m2sRbM2HOSXTbH4RB7bEzS8KbHdUVc2CHbgQw9bqHaVTJ08+E4DwMn6dM40kQu5HcdHdvhDA56EnQdNaLW2X/zJLxsDUg450zF98s3fadSTJyoAd+qxoVdefjFeeP6p+MpP/yXJh755yoRdFm3TrE+T8xEF3o9jvNZ4qTTia85YExdffHGcddbZaSvPPPOcNgkPxUsvvSr7O6zN8VK1H4/16+kTdsgYxKd8p05jMc8mgacyU/OpwdQpPM3Qwl0bBDYX9Gnqgj0zJtdGgvryfsZkbYwuinPPO1t0D2hj9H2N/Qe1ceEz2rOS7whfiDomGqhsssbBKapPsLjkuhMHXPVJeD5gwaZDSJlGvd0GLKj5siGysUuYuGKEGcjRW/OdCumdpskFLooUwDcXppTThodNWi2olX9M7auFM32pXmoHpxalSV90oU8w25g/RewM5Nl+2nzbCX7hVxnnGxIvo8b3OFab0wTJe1Rt8vgTL0hfI3HtdbfElGkzUy/CTvy62tnhJ6gfkK6uzThBP8hxk7p0MmRYjjrDzPUALHc6pfM0iicl2EPJV3bucNLIcnLiyWbDuhGJLAtkescv4+aR4UxKXdNnSId26aZ4WP4WwMFmEl/xrHfnkprS2YBTFho1drl/1RgJWF6AuhmSn0iZN9z7m5KaWwaQZSrU+Z8MgzIFlgUoPRROH89x5w3DAfrpbXyibo0DJsIfJXcctPLZP1G49QG3wbC8Fk6UbiC/pWMgbue4oZ83DMjr6+fjwPllF+X60E87EV3jOa+PM6xMCyeiaxgm2zCAxjCZWx8wTot7IhlG/h9//xdv/eCDD7IjsjFhgq0Je3B66AHZDlxPzCwOeNeCdDYeDPBcJ8nOK36U5QcTOQF+4okn8koY74x85tOfyXLwgS8LJE4zeRxLR+Z6ASddJXR9tQp8rrNwMls/Jli/4cACETSGHjZWLPp40vLQQw/GZWsvzbL8JgFrS1UnN0G7d+0UnxqYOYlevny56LIomZTvlvDDYGwIckOkNOTMUzrhDAZaBn0GnRro2MSxIeGLTUyi+fRBemCQYrDKhRT6FD0WZcjFxM6GCD3jgOuuvy5Wr14V/Gge9ZqSda1NAjxrkWmjHkwCpoHOKq/0D1S5wWCb9WDDkPqtfNLBd3u7DPTJM5BHGj5PPcof6AVocZhIKm8wSFsGT7I4+OEoV5uTWvhRDkc7gEcYH9nBqbjyJGLWRzRpt8pTFJ6im7JQRxYZ8rNMRw8Hb/slg8pNyIWOS1bak1P2fKFWdMhPtspnkmNhBdTCu/KsB/JYCGJLxNnQsjDPTatsn3Zetmxp/o7KmjVr4ir1FT7CcOONN8byFcuD3xSiH91//wPpY2P0OzYxLC7RKQtq+ifpxbfshzy3E/H6zHfpCDqUsQ1QDkgbQVfd7JN15U/5pFIPNjPegJBe12UGNkMZaAPUnXTnwwsbs51RHlc6r/6EzBw6QJc08PDpPymH6KSMXVnAYejiQ8NpyIkcQLVryWd5TI808MkHCAOtnH4CRTnnMRaUHRQf6ECDsPlShnw2Eix8earGYcjXv/6fY/Hi+XH9dVcIV3j8LkmUHXVmmrR4UsEmgvc1OMDId7tUFz6zDj/GUg5++LFZPoXNRzc2bHgrvvf9e4NPwPNy94rlJwfvivCkgOuAbLx5+hDaHBw6fCD4XDaLdMZzfmWeTQJPEXzVjLbnww7BZ4BVRlVSG9UP386bPy/OO//8OPfc8+Ouu+8R3zuVfihWrDhFcs1Tu2iczSfp/HDugTyUYSPC5odPAJdt1oKTNuKrYGycgEmSid+CknUqUjaW7dENUdVONU52TZdp6Bxdk5YO02fjozGsNiXkURZaPD2szQrlDLJK4Q3oTTDowUS+oPiW7QC2J/hAjDznT+QpSr0B2yh+4WYxScKmZGo8+9yrGjuOaVPy6Zg6fabGFGywytB+EBuUowbQlF1Lv23dAOyXOYuyuYDHnjtXmzzLUg6i0IaOXVsf0weXpNRzJw9g/JKpoyu5DJRmDAIowZhJGeQBmBNMwzBBRw4806/Dmuqfnj95r25CBsU9RwKkuTw4LU3ng+ryhaexhjEk87JWE7j2HQbM60TQ5g/DJa1f/xbM70RuGDj1RDhKHeTxL91H8YZBH2+CThc2UC+cx1Xy+vVvy54IjNPimY5118YB4/Z9Q5t+It2ThsNW+nIDpOGGFD0OhtEGTN9uGJwoHXCe5TC0ZUq+E9NooaUBuFyfXgvk9dOAkZ/76c/cyovXTJB+4iH0vMbF6V115NqEQKAmiMGXkFA6kxBpTLj5LoI6PmXo8M8991z+3ghfw+K+/Oc///mcDMlnkGMxw4KBiZVFFN+a5/OnFhW5ajI6lpsSnqJwGs1iCl50fiZWrkbt2rkzdmzfnqeFzzz9dL5PwmeNP9y6LfGQl6sfvt4xfcbM2PT+B7kpWb16ddKeysmf6PPCJJsXytVmZLBQAwink7qgyzUTBrzFi+t9Ep44UTeusHGizYcBagFIR1Mh6ZJT5tHx0W4jVj8k5xNa9MwL75w81mREkW6CkE8bwZ9B0MbTLrxwlpN82suD6URHEk/CpLtMtX+9Z4H85FG+HRxMc8Cv6ADIaAeNrVs/yPy6JtPd40/5oVXl7KDVQuW7fpVG2OX//6z9Z9Cm13WeC+7ur3MO6G7kDCISkUQmQBIgCYlBWbItW9GSJcumrCOP7TMl1+DMr6ly1UzNjzl1zpkfPrKnLB9JzCRyzhkgQZAASCQiZ6DROc593eu5v3f3g/drUDWzvt699157pb12ftKbO3ayQP8Lb9n0nIpJsrGIXDYdBuEHsllwPe3b8FaoQ44IlGYzRnnkUc6GDQLaNHb5sKE+RP0hpb3MOxxSqBM0+NTPp2trwUGaz6KSxhb4y4e7hOfH4Xi0b1W7XAfWL3/5y+rXp/tz3Tzy9dBDD7Xrr7++XXvttf7F/Lq4sNd3T5CFnrQP/Qv7sY1xSxtDy/gluM6iZdxxoSD5vs6E9AsOU/R95EGHPOSgM/0j9KTBRQ7p2EUeIJ8APQH7OHARM+Yjg7I8VhOIXQnwxA7mF+Y4AD+ATzsA5ffubpECAC8Q2bGNdMmYHMjBqbBsUgwPNgDwhI9AGS8ws+n64ANtyrdtb//9v/9tu+SST7Tzzz9LBxLmXNqHvgD/UE+Zw01JdSPp4REw7Kl+xxzMVWf6C3qRTV2PPPJI9Z3L24knHqv5Zkt78MEH29e+9k0/XsUL7HxNEJu5cEJtkcHmik0thxH9b/18wrh+sFP9Q/Pjnj385g2/X/WBPyu/bPlSP2fO4Yi6rV23rl1wwYW27+FHHpVePgCxQ/PkEe43S5cvEm192WvNmg3St8A/4EhvYL7gkS7eb/Gv1u9jHcA62bOfg0Rd1MCXuKZ8W4fdOmBUnyrf4Xv6VdWFpuWOAo9vUZfc5bUgb4UZAzm4VnsB+KVgGAPD5jYQWvT1/ZJ8oGxJXwCfUPyVHPQpXfKTh69iDiULFy1vT/zo2fbWW9vbxZd8ps1foDbROsShmLtw3Cmh3hOdJQe9/HluGMoKr3oNdchcl7L0e+6QEAqQV+UFkzQyEkJnfmiU9XypfPSVHhe4jIB99GGKKKWPQ1dyJ+tW8cJasjJ2S7elqr3rwFWHripjXU87MXcx/gOMH8pSbyDyyIOn/VOG0LroBU/ZSFHsm6U7AEreXFAyPqwbSNk02WPafwiEg3gaf2Qb5hB/AM0AyIrNgeB6GJf3ENrE4/IxTCuHN8FtOMjq4eeRmzDmD2/KetpxkDWmDRTu4HAg/8Hho2gyTkI3lvvz6JgGvbxAjzuY3Jk/+r1fupqF+q2331L/qit/2VjwvDSTAj4v4xnsfG2KhUIDWpMevGw4uSrHppznlOHhiu5NN9/swwi/in3xxRe3T37ykyrjPZH6AUY2a7wMulgbDSBtyzPQ6OOLR7Wp4LOZ9QgHeA5MTB48p88VNV4gDo7HYjik3Hf/fVoML2jvvfOu7cndCiZoDk3LdMDhKv9bb77jOnCY4AV36sIjYWvWrPIhSCyeCAHqTQA8WSpQB+rihU62ciDhkTB+2I/qsIjxdSUeS+OQweYKqDsBe70gYxOyAAYJ+HqsRZOuF8FhAZSDPJGjzQtNTX6UuY7sDgbIREoZPiQmgKMMqLs81bbBpRye8BNnYweE1vWXrbU40H7oqCtNBDY4HLioC1e14Uu9AWy3PoXI7rvqLF6ywFsvnYS88LSLfztAf7P1tC21kBCwsewpmblymDxyfBiRL+i/qPOjHugSIBOI/5BFm8BHWd0pqZelgaLPhIcvy59pR1dEQRTm40q5n6tWmn7OIzO18GKbxoL8R9/3Bm3wNTEHDu6m8KgMn+/mIxV8PY/NJXclb731VgcOLdwJTb9lU5/2oU2xjXQOJeXXOoCDD5AGR3B9iBV4zyt+BhiD5H1xQv5iQwxv/Bi5xPAwpsOPPbXJn6ThCz2HJOYZxhv4mofKtr59CEDkwjuhr0dOPf+I3o8tiYY8ZdBQh8gghh+AHkj9KWM+y4Ubyq1TdtPGyMkBjUAeutiEbl4kXsyX++Yt8EHhB4//sP3xH/+O5r7l6pM71G84JNHP8MfwmJH7lOxRX0AefuL9NR4X5ZBL/0cXm71tmm8Wqb48ZiMvtfWHrGtnnf3xdv4Fn2wnnnC85uhb2+233eF3mHih/NBNh0veYh0+Wlu9aq3kql46iFA3bB5c4Ys33KleuWqZH0kt3+9r7773rg/XHE58h3r7trZm3dp22mmntQt1OOGHIa+//sZ2370P+KMlrDGrV69Hog5lu/1lRfy6fTtfnONjKfyoJ+1R44r65+uDGONxNC8HESyreSntk7aCz4dH+dEymAMUmD+4W4IPfUBgXtUfbYqcqtekP7HZJ5/2hhZAR4Dy0sl8N+EPLrTE6FFqCJO+CwmBfELVv8Ygee4W7Z+3qD39kxfbm29sbZdd/rm2SP6dFQlHddlOJx5DLjLKV/38C5idfPD6F7szNzqtQD8rjhofsd/24R/4BRMedVxQhZYfa9wC0OTOM32JDT/zng8lKifkUAJAFzsCxdv7rICxgC4OJKQHky0UH/RtjTxi6lb9ouoCJB3ZRL1+7PedErVTZPXlQPEGV3LGdJE/F0A7l/yPAvgSgDH/bG6QH+htmsX+HKrnshHcATI7uqTj9x7GPHMBdCnveQDyfTkwTRa48I5lHAzGeseyyROqfgfSpCz5Hsa4nrYvG9s6Vx3CM44D4/xcAF0fAmP+afk+eA743X/yiz6UsHiC4K4BCwVfvuKAAU6sFpD6VMU0QWqCYMPJRMFVVyZ7Bv7jP3jcj5bwI3Zsli666OLZH2HknRNesGYSULfQwNcGXIsmGw74+QpKNumTz6iu9iYHfq4A+utfWqj5ctSeXXs0Ib/pF9x5Xp/DEIs79TnpxJN8YGETwoEBu6lJbgezkPP9fXTwnX/ukDAJLlm6qK1dxzPQ2vxoYmKC4dEGNtm1ce0cKTlsaLmqRl34Fjp+w2fURyTSW5sfDkzYUYecWmC4m+SNmzDLlta7KLXx3NeWr1huul5fJnfkI4s8fiFmAs2EWTS1UIQngfqC42CTu0bggJQjIzGAbIByeMFjfwaVfSQofdBQj/3ePPMoHgdYTecO1J9H0ugH9dJy8QLRF0BXYnQHyPPibt3qLzvglWbXq+6i1MST56op43+r8AbkwxMObeYPANgfyKVuuZpWdee9H3Dw895T/EefpC3iI3zGnQTysR09FbBX7WYxpFkw2TjW1TvksYHgDpsK3ffY5EHHByGI0cHX4/AxfYjD76mnnupHvc4880w/kshdFO5W3nXXXe3JJ5+0DdgFva+qy64s9OjMnQhsrA3HgZsNdKYuBtnB44gsxjz+CFCODHxBnMOAfagYbmhZvCm3NMrFBw2yrAc6DgvS7/ddJM/jWHnopegA28Z2ElIP6oafeMwtBzPurvqRSpWhB4id1IFAOnggchO4iEMfQTeALLedfAIPaWJ8AVBflw/ysY2NMXcjvvmNb2iePLT943/867LtPZVzF1ly1K84kPBbHejCFN5rArhrQRmf1XX/Vr+ujW7ZMntxQ32Juw6897F3b70Dsv6Qtf7qIHdRnn/+xfad79zVnvjhj9qa1Ye29WsPa9u3qf39gjl+kE6/bE//VphPLN/q0CLxbcuWbZ6XOTSuWLlCxPhR9V3El83qM/L0g9NO1eHkwovaCz97sX3969e2Z595ua1ascEHE+6cz8ywEWWzyiOA9JsaT9SZdz58R0N6RaFYinGD7ZuMsb7NyvZqEw4krC3eGIuxNsgVqp3gpW2440fft/BBd8llfNbYHWSLtnRUDKSMQJoQCA3gfmPZsbfmAdSWzDpMw0//KpkmdX7vPpXvW9Ceff41H0o+/ZkvtMVLeSRO5bIzfQuIDf2dEuZO5DCm0AM9j5Nap6lKT8LsY10djnrjO+JK17xXfqz6pyz2J+B37LQu0VWdoVPWfXjyzovJFZAPDXJTJyDygXEZwEGEYKzo8Lnl6K+3Hwg/8qpfVD4hdSeNwNQT7cxh/aHEBFPARQPEbqBPB8a42NlDbCidlQ9fcB8Fs3oig9DpPiCd2ONuSE/RBy4hMM2e4Poy0sn37RsY53sIHzS0VdLjdgYXOX16DJEXnkCvB+jpkg7MhethbEtf3uudC6KDQL3Hdo0hepLuIWUHCx8Fc+kNTJM380e//ytX1w8NbveBgcmkGlEO0cRQ3/RHcDVuMdOobMi0IdEGivljmzbiTz71VLvvvvv9g4I8T3zppZ/yxojDCxsp+Nik5ZEVFinukjDxUIZ8ylncpN162eit0kLH5g8ZflZbC202Au+9u1m8mgTEz+HKnxl+/Ad+TMyPRmiCqI1vbYRYbFio2Uyw+XziRz/21eVNGzf4DgmPCSxfvqStWM7nVXlsIFc6MxEMDtRgRD8bHP8+ijp6LbxsLHk8ZInz0PFlpXxZjI0ggGwOQFwpBdiIcoeHRZfn6CnjCiR+KZ/Xhqbe4aiDCI8EUWY9ihls9ZiQFgvR0CHA2X4WicH2qk8F8tAhGz4CQNtEJpA4/EXHAJ3giJMOPZtfcH4eWQFIWT2bDn/qOOnkLEP8+SqeY00mCnYu9VIam2nHQpYdyCawuLt/yp/Urx8btRmoRcW0IAfd5LE/efpmNpIpq0W3bKGfZsNJO9j31l/9s/jLN9QfHKKrLYVX/wgftrKY8Sw/h282397QwyP5BD6W4Ee51GdTX3zMoRd5jGM22xxguBBw6aWXtE9/+nJ/XQ+D+U2e66671gcUxnse9yGmbtjtzYd8lMNK+a8WXZezgZFdjFUh6rAtHsYC9Ok7AHguWJCnzvBjM2lw2QwRQwtAQ7r3K7SxL8AGypuWwU7qlw1jhfI1j23hM8qJ6wJMfZErbQvEbvyZ9ibErtDGFvK5GJP6JIQXne+++64vsKCTcV1zHI/q4VvuTu9p77+3uV137TXtn/6zf9I2bVqvuQodyJJ+TRF82pVNNT/oRz+yaAEXQ/gKG7bn/a7aGFVfUkP6btbiJcx5fOWPuZI23CUdHMZmdCg5ol1yyaU60J7UXnnljXb9dTe3H3z/CbHOtMMPP6It1mHI41g69/iFetpDPuEwLd/UmlFtwft0NBFzL/Z4c6o/3sFCBo/YLl+2VAeTT7Zzzj67bX5/R/v2t6/154wPP/ww8XNnjbvgdSHJfpRiZCKHPk692Fz7roVwgOcQ/VX3AMd4ox9BAT19p/oyuOpH4EtG9a0a/9hcdw0PnJeImMeqX1V/FvPAMzSIANnhC29wgdn+jlMNNnywC5llW+4kgJ7IrHHFoWTegqXt+Rdeb6++8l675NIr/KK7H98axFIXDqqlnxqXHUzF0QWQdoBGzKzRhPgDO5MmLt+UfUi1ZOsoGxFddk90ANEDYA/rknH4YgBJKIkioL29yReCOSkbfiuAb6gPIRD5Q1SXwtzmlad+zHnIwUbrItjuOswR0yeYF23fwByaWUBvVKtf9HdKRDgxYoBJLkwl82BQ/i4a4gTsABvuPva6OYVnHFw+hB6SD03AfPyFf8w4glm6KZCylMevxLQLAZgmY5zv4YD2GcC+Ek/14RocPd3Yx0B4QtfTj/X3eegSerk9gCNUHUtPj++hx/U29NDzQJOxN5bVQ+TORfNR/D30snqe3t658GOY+b3f/vLVbKT5StTSJcu8qWEgsmhm4kRYDMykxGTEV1V4efHpn/ykPfLIo+3FF19qH/vYKe2LX/yiHy1x49uQiQFsnjh0sBj6yq96denbroW1vrTFgsOiZBodINicw4cNTBgs4rx/wQLN11P4Wkp9ynhHu+eee3yH5Jhjj2lvvP66H5vyBnXo5PxQIZsUFhQODj95+ul29JFHtrVrVgonWxbP16K5WBsWXtivTQgLLptfvkSDDCZrfl9g4SJ+jZiDCwsVm0uuIA4TnerNZzv9Q16sAAJcwfsB28GpLjXZV2OxgNcV+Nr4Ulf8Dw/lWQDAEWhTt4n+yPsKkuhYyKFncsQOA3To8GRZA5LFoD7HWQc2ytlUAMijTQgAZWl/gDaABl4mX8qA3nbbYN8NC5PtVZBJxFwZ9lVP2U95eKIDidSt+lrVmXS/+QMiP5tR0EPRbP3hgx4Z0LDQUVfwu3TopM2kygcVePlBUOTVBrZe2q761uEBWfg6Ez94ZNXndw98ZCf24Sf0UjN0wMdCyYaSq9y71ad9dZCKC/h14/1q7/r4AhNpvSdAO9OfaBvL1Bhho8SdKOrhYPnV16DlyjV3Ak886cR2xZVXtC9+6YuWc/3117XrbrhBm5qfuf8xHvgNoA+2fKD61sIMUCeJ8yYeG/Ad9eLOpFrvgL6Cn4D4vupeB6f4g7qDZxzyqBN5DuIExgXgQ75kwePKCPjtImRB4UekwGELtkoudaKP40TGAXWvje08vyNGGXdcOBiAo72pWx6p5G4tttB+2Efa+gXE1BFc6ggOe4ihT1tDkz7FPMrjdzzWxF1R3pcDv58qaUxz2OAxqW9/+1s6POxsf/iHv1+/bL1HfXqf+v6e+W3l8rVi4atU+9oKzXv8aCu/rxBbvDlX30G/7+TqD38D1NW+kI8WO81nfHfyMxaym0OG5t09/K7MXn9ggd+LuuSSS0TX2t/97TfaY489IRlLVXak7F/mu99MWwsXzm+bP3hXnubrS3XgM1AxbZbnNx2Q+CE/TS/zVI+l7s/0I41BfpBx17a26dAN7dRTTle/PEmH5R+07333Bn858cwzzmqL+HwxPpBYDum0parrOtPWNR6ZTMgrEs6OJYiH+Zg5hjxp752dlp8QKjley7hoITy+c99CH4dT/dFHaFv0ZgzW1/4GG4a7KeQpB9IH0h/SNwjYTAw94LT4Kk952VDvwdV8zzxO/ZfzWLDmCOwamDUetLbNW9yeefaV9uzzr7fLL/+8xjG/ks/YqPmKs6N9I3oZJC3Yh9X0XY1HYZS1PxBdG/YaY/ip7kyVTtcb5gHG9Q6EhPLyX/Gl7uXLqjeSfYhWnroKaTp0Z5zxnqkPgLaq+OETqXjBgseXxbtHfYULK4wvy6O2qgf69qqzwM/48EVBjU8O8F57RV9zsEJVedALquyZraflFqnXXOX8iXHmFniHtQRInVPfsrb+BxPfEAKmHQT0/gJC16/xlPUyen6glw305UnP5gccOsd8wCw98w6Dz3UpiIzArMwpccI0SFls6EOANP0r0MvsaSNn805BEAAA//RJREFUGn4MwRETev/2ITKAyCSkHOjpSMeG4CtUPwnPBD+R39seIH3gmDuQJ3r6QDl9OOMK3MEg5ZHdywfIhyY6gGn0fTmQOolahfqnQcP8Sjzzp3/0W1dzlY6rymySIGYhrUFbv4tQChBVG2++oMUPD76lwGMhbGqOP14bnis+p8PIid60s+EgoBQnxAgGOYs/GwgmzVzZ56DCgQR6BjUHAp6156oaBxM2wCwW/BihBFkW9u7SwsTi9O477/iHB/nF9IsuurC98eYb0rPEX+PyVS9JpgMv0cYRfdSJzchTP36qnfyxk7Rp4aVgNuh8uUaToOyrTSCLiqxS+8fReZYb+3k0iMkdPHeVKGODx0bEHUA01L0mt+rkdvwwWeNn+CnHb5TXZxZrAYMuvsvVKfIAE6iwpmPDmwFatKWLjRTl2JJ6A+iEBn/bJqWRSznp2EdZD5RPZEzowk+c8thLqLqjq/RBQwyP88XA/8WPHlBD/Xr5QHRGxjj0EJsmdlW9+aVq+xe/QQN2oAstfmMc0D7wITt1pv2hqzEyOaxBzwYb34MDxv4sG7GLGjIW2HSpfuCFY6FGVg4/bCxsk/oXGzQOK/QjZHL4gBaARijT0O9ZeOnnOVzxjg8H5WOOOdp3E0877XSNvV3tpptu8ljmrh7vcvGYE5t4xjAbYex/6803/R4XdUI/j+VVa1TdoWXuYJymvxH3m/zYVweZGiMpixzXUwB/fBa6nt56RE+a9knbhwdZ2A09bRJ+yonhjw73A7dJ+TD8xPCGH8gBi3Ih4ai/boGhbeAFqOtizUU82hSdZSeHjr2+i/r1r/9t+63f+tV22OEbGr9T8q1vfMOPc11zzXXtgfsfbI99/wft2Wee9QaVCyK8u8acxMaEHpS7guimL/lgQFr6eNyJ3k2fYN5lbsJO3vegAUkDfsRLNPzmCF//O/fccyRrd7vvvnvbrbfdqrltb9u4aYP7Ind4ueDDhowNHeNavVq45fKVDl7Wrz7PPU8VoVdI0dG+jIl6Xp+vgK1es6ZdesnFmoOXtutvuF397OX2MR2geafPF6rwq+zHTtK43G3GY2/eNNPuNf+xweTHGL2x3k8b0C6unWnSP2ScaXjclnLwGeO0D4H2Tpt7wVSZca5rxnDZMlumkHYPLuWE8ND/aKe6m1Q26Z/TNTcXHX6jLP3VPlPwOODuz7xF7bU3NrfnnnutffaKq7SBXyZP2SU1Z3A3ZfjzP/qC5GnVgsrrFQcAQtWq+n8BNlGHoZuDYY6yrRI2AGl8n3k+OID6xC89BCdpyoAYeDrZHkPQSK7XQ9WHAzhaSKc/1+N8QNFX25U8ej74vgybmBc5YDJ3V5/RGjCUQwdvtUXZb+mDbT0OoO41Dmvvwt6BKmBjeAgBc5IHb0xBaHra9MNxbP2DDYzzA+QMgfKxTP4PfY9zCnpiQcr6egLgEwoOLJ8GE9oPywOCO1Bu4fv8XADdNLk9HKw8OsYx0Ns2DcCnjH7R54HgxhA6iphboAuA72UlpKzPA326h54H6P0ELjqn8X+UTIA08ogPRo+esR9m08PY7WXM/PPf+5Wr2bRgK1/tqUmHCXph2/w+L9nyGFNttLmSyh2Jp556uv1Ai+RPn/mpNzef/syn28UXXezFGllsrgE2I7n6SJwKQMchhI0SupgcPEkwwWiS5BCybu3qtnbNag8gX2GWvVw5ZVDu0kLJHQ+u3DL7svA88cPH2/e//1j7jd/4dW8I+aIYiy4bASYMPrm5Rws6+plEsIdNBfU479xz27LlvLOiQ8iCuqrKXRx8xNVqFvw8T2vAdyq0r/QH3ouEYl6gx08APOjjCi8LCYzkuaqdBTAxmx7son7YFTuBvoOOG7c6dMmJrAD25FCCXCAyapGtDRPlkZ8AUKfoSwwtgTxtFghPyvvJM3kCMpMmYHNoeiCPTD9C4D5Z8uHpATpswVexMbTE2RAnhNY0ReZ0j5/VPfgfH5EGD0ALpM3Jx/ekoSdmEwEET4hsAgZ4M6d/yKpDBvRmqkVt4EMWbUZMOWOFwxSLtK8KDnqQj4/gwWbGWvHW1UEAn8SPjINjjjmmnXvOOe3ss85qLzz/fLtZBxTeC6MeHFAYP4w1fnuIg3peNucAw6Nb2bzjA3Qgk3LyxOgmJrCppK6AN1wqA8BhFwcbb/YF8RVxdBAHT70I5Inr8FV3ENBJQF78AcSW8r9dP2sjcogpS9sCSeNPyvs8EixraDfKaRPScMfmHBi4oANxbeT3tm3bP2hPPPFY+/GPv99+53d/S/5ryj/SLr/8wnbFlZe1K674dDviiMPcFvA+/viP2nXX3diefurZtnnzFumbaWtWr5XPl2tOxR91SOA9Eza9pVubJo0j7n5xp4O7u+UT7pYyV1XfZsO6dy+fGN7Rliyd39atX9bOPOvkdubZp4hnuw6uN7Zbb77Dd4wP3Xik+BfLv7uki3cQ12gztsiPsnqzzR086fMP2/pxL+TTpjXu7T/ZuV389S7V7rZh45p20UVnt9tvv7l98hNnS776qN9hEa/SxW+Xq09ydZtHD2kDFQzAHWDqZWIB4wu/08/wg2UM5NW6GufIUh+gvwKsdwDze/llPP9N5iDLRqiAMuoGhCf8PV3qT+CuhvuMQmAir+qMbbQjQD+gnHHIoWTv/gXtvfd3th/96Ll2+ac/r/JlWieZN6oPYw7zJ6H6aObawRany/bCl/6yoWh6mNhW9DUfHeiDXk4guEDK6quV3Zow8FeocQulDySKWXM4QJCngDlRlAN9tXfSABFp9DFPcghjfHq+Vhn01S8mcyeBPCFtCJAOLXZiN2lkMUfaJmnEPtslGtsvmh4sbUCxvwFCM47HAH42KI+OnrLnG8sIXw+pW6DPj2mBD8ufm78HaFNmmwc5Yx3T8j2uzydG3tjunmYc0iaEnqa3KxC5Y3wAWcBc/LVGHCgnNODKFmc/BHPJ7PnngujpAxCecb/s0wFwjIW54GD6A9R/7G9gkv5wX5j5l3/8j67mHRAvJmy+mdA0gbFgLFnK16d4t2G7v+Dzk5/+tD340MPthZ/9rB1z7HHtF37hKm9olnBYkQx+eDBXzzhwrFyxQvK4m8BXqXjWWINeaa4kMKDZwIDjMRB4ecaZ3wjh7ggTEr/mjpk87qQqmZaruowDHkfhh+N4p+TVV15p9957bzvnnLP9Yv1LL79ovdVhRIzeYcLg1jh4JvkXX3yxPf/c8+3ss89sfJefX4GfN5/fRlgiZ9ZkxFUUuQuPmQ8ne7OlxYGDC5+ExSYmZ95NWbd+nf1HnoOcJzHbUfzwcihJY6GDOBvfdALzSSd5ytNg0BMAfFITYNlFDFAeOeEbywjQBj0tZcRJR24vGwBfi/iEHqC8D/gZ+eELxObaqB44qZDubcjEHTrwsQdI3VIeII3+2AZErun15wVRdMjAlvidvNt52LACqUf8BW38AA0h/Mhlg1w+mkxesQ+aklebXhbL4AmAafWPXG22iScvzs/Xho9SFlbkQ8+dCuqMXg4Svc3IoByAvzbyO7ShXaJ+vMi/LP+xj32snXXWme3tt9/yZ4a5e0IZj0vyeEL8yV1B+nc9XlZ1IVAGQIcu7CBU/8betGHZwPthyImfwIUnOCDy4Y2f0UGd0M97YgQ2LbGHOSDtw90B8MhHN3VnrssFg6Kvx8Xir74tCfExafDUiQsl4KpOQ9spWIY3Vdxt4nO22E9f5m4Cv+0hG1XO5vLrX/97f8Xq13/9lzXnzrQTTjy6HXnkoW3t2pVt/SFr2lFHH9lOPuXk9vEzzmiXXXZZO//8C2zbPXff077x9e+2119/pW39YJsPI2vXrNV8rPlTutxnVGeAdzywm8+88zgM+muuz6Zeh8qF2L1bB6X3dXjZ0nbt3iY+Hj/d409Qf/7zn/MFmmu/d1d7+uknpWt927TpsMZvl/Ajhhy8OPBUeyxS/bgTwGZQc4DqimvKfzWncceHuZD3VGjq5csX64C1vH3+c5+RPbz7xwUn7vTUHXT72cOE8ckculBJxnFtLr0hdTFt0C26ivGXxyD02OC+VO/+YbcPMsNYsn2sgeIBl34A2AaH6o/I7MvAAeD7AKSPEcMTXi4uqOfMyk5dObRypwpfkocWW+Cn38xT/Xfvm2lbt+1rDzzwwzqULF6mlpT+YY3lQwU+lPighmTZjR70iY7+YZ91gJ4K1d9JB98DZYzBQNk+4ad+2Ao+IWUB3+3v6O2LIQ0w99f8r7VIOM83Q55+RjtQGwD1pKLTsUvKpuCQXXNR9Rsf2JyezDGxiRCc7RvsqvHctSNI+BRhJzaSjowesKkuQBVND2Pa6AOiy/oGXrfxAOF12ZBOXaYBZYFpvEn34WAQeb3cQM+b9MHkzUUzzo/9Q5j1T0c75gvMhQcom8t/PQ6aaXUGsKUvgy9y038kYVZGQuDnSU+DXs8YwPc+IoxhLvk9bdLjOEA+oYc+3xcFP/PLX7rcX9/y8/B+iZLFTAvTtm2+EsrnRfmdkR/84AftjTfe0GJ5lF+K5Fena4KsBZpNS91uryu5LLykmTiYuHKnhI0CwKSKTjYEfPVKgtoSbSp4jGrt2tVt1coV/uqWr4yIhueo+ZQwurIpYPHYuWN3u+666yV7X/vCF77gOzl8I5/HVLjDgg00Ojb52VHJY7LlCiov+/IIymmnnio6fkG4+UDC4wvYDT8TFnbnCg4dyY9XDSFXYvns8bHHHts2bNzgzQC+w4/1HH59ZhR/URdsRxYxgY1vFh5kpcOULycLasqJyROAxEBkA/CN9ZLPYIjM+JMAgIcePiD4afrxE3H4CX2+r8+EZyKfgLzY3AMTey2sk3LkwBM54MEB0Ma+ADShhy66CLRp9Pf2AdGDnchMPYCkabMeFznEQN/WgT7NWKMvwksfBZAXHmpFexHTF1hI6XOUE9InszGGloMAfsB2Qr1rVe9McAAFV/pKlzdX5sf+qidj9WMfO8kvyK9ft84/tnc3j2k+/7w/XMEFBvRzoOH9h9rAcdjOoaAO/YwD+nYd7Oh7tTHG1gTmmR5SdwK2YC9AOr4hTj24iFH1KHr01pivq8roox0IPZSP6If1foz9LNnIJQ0ubZ92pj7k8SN1QgbzGG1CW2IDQLtAl3pA582VZPjuroDNOxvGZ3/6vA5/t7c/+IPfkc9PlO4dfoyJOxMyTYeDOhhwYGBfyY8ISmI7+ZQT/Zs1F1z4ybZy+SrNz/WFtQceeKA99dRTtmfTpk1+j8VjVPqxmzoyj+6Sj3K3GBdzV4IDwI6dW6ybF86Xr1iq9tniOdLdc/88v693ySUXSM789p3vfFcHo/vaMulfs2adZeI/dPoQwtCYR//U/Ccf2R9CsaGjr3D3Zt6MfL9PftXBhI+MYMOe3Tv8Xh956uofQpUPPV48GugHFu7A3ZL0DeN4bExpb6qhHsp8cUjFGTf658MUdKZVnjWlNsrMBSV3DGlX7KG+pXcC5OFLGSE8hNC4DysfGvoMjk4eYEwG4KUtM045lOzRoWTbjtbuuvPh9tkrflFtulL4ujPmPrhPelQP+8sixWs7JEc5fEIcu4DoJxR+kieMYUJXvk4IPgEI/2w8pH14VnB64MMXgDf4KoaWNHck8IHXB/WNqhegsiFF3e1P0aQtXG/9VV71tn/SpyaADNuDUsGsLAG2kaYPV77mHv0nuTXOnFY8rW8AtnHA839PM5Ueu9HRQXQCkRHesYwePy4DppWPcX3oIdnYN7YTCE/P38tJ/eLjHmgroOcFkk4/G4dAb1d0JE2IfNJ9HBnTZPVlkRMA14eUE4IDgkN/TxMIHdDzAX16LghP328Dvc+mQeyIfaEljHmhSTrxzwtFf6BPgZkjDl1+9SOPPtreePOt9txzL/gRgZ8+84zvivzg8cfbM88+5831yaec0j772c/6GXQmMgYlX8XiEam686HFTXiuVmI4Y5pByZUNWe7Nil8SRKsmFC/8Wmh4JGSZFmoOIKtXrWzr1q1pa1ZrkVu1qh2pDdCGQw5pRxx5pJ3L509XafPPBghgQ/HgAw817Of3Gvh8KhsmHg3jUTQ2DGxaXGEcPTi5XjhuPnBt3HBI27Bhve+S8KgBd2mIqQ92YjELVQA7/CiYNljUgTJiNn58TvmVV15p77z7jjcdfOoYH7BY03j4gCuz2OPGlD+IofGkiWxvEmoxTIdKHoC+Bya/lAFspOx/BTZTyGMDBR5eZKI/m0UOlWUDna3kE1e+DgXQwDdZICcdESCdOiXfQ+wZ44HUG97wA5bZxYDTgwzinh4ZkRMgDd1Yf/D0Y3zUyyLu+aqN62pU3w6U4z82wOGJntiCz3vZQGQnDX3i4Im9kaVMchhXFKVtQ4MOrixWu0iuS/J+Ebbv1lha7XFG2ldeZS+PTDA2uOsCHWk/EjEs9OBJEx9+2OF+vPH4409oTzzxRPvmN7/pscUPoXJncNtWfnB1crcI/ak/AR/ls7QcmMBN6tkav0uRzTI02J6DDbz4Af8QgoePmDIuPtSY4fG0+qV88tjOIYI09BOfZrNQV8mBOhzWHRrkYuO4TcgD4Ai2SRs8ZHp8yHbGM/Jrk1t9Ne8NpJ8D2JUNL++N8HndP/83/0rl/Lo6j8RsFy+Hq51t9eqVfuSKuy1uH9WTOxds9rdu26pD4/q2cePGdt5557Urr7zC8+iDDz7Qbr755nbvvff4IwdcMGJu5HPr2IvP+b0Q+lWBaqKDAz9OuHPnNunhM+1qM9nreUP+4Q4JL6vzuBHtcPTRR/ml+BdffLldd+297YkfPeIX5df7TnG1LR8vIcZXtENlKu+DHn1PB48lyxb5Tjl6l0ivjgayk8cuaS/Rs/HEv/Irj1rVnQ2tAZLng4H7DOuO2lV4xzq40CYicg2J64417VZA+/i9l669HHzomeQBt7eCN/ezMqcv8KTTT4DiK1wgPFgT/aGr/jnh5cttuainYrAu26dD7e6989uWbfvaHbc/1D73+S/7Tsl8tRH9gx+HrE86K+jPNZ99fEt9GCGSl0NaILYB4FMU3Bh63gA4+nv8A/T8JVf1GfIacUOq5vLir3mXucl0A72D/kMeYwJEyXYCSvOzNtPmGWupJ/5lviCN2twpCcDTH0pqjE/mLfgI5MsG5Eiu+JBba3K1Yw/hMwyy+H8WJ+h19HHwfTmp+Df4AOWm6crGNIHQTKObxnNg+ZAQxNYxjGX0emJn2jzQ0xwM+jEFhD5yyR9MxrhsrnxvG9DTJU2ckHbp65Wy2AaM+0jfngnBAcEBY5t66GmSBqbJmQt6GdOgl93Lmou+p5nwHYgHZv7gd3/16scf/2H78Y9/3J756TP+fCWf1V29ek07/fQzfBC55OJL/IvnbMDqsY16rIUDCZMCi1FtLOr5V16khZbHQhjQDHAGKw1Qm476PCR5HtniUMPhgR8s3LhhA7OSFruftVdffdVXQniZlYn57bfe8iLPJMIi/fzzL7Trr7uxHXvsce2IIw53B2DSZUPChMaXMNwpho5RCxeNwcv8O/x5VA4z/AI8fZsrgmwC4MPePBqF04ipNzaTp5yFlUmNNICO7du2K8+z9fVFItqHSYrHFNgEsUGb3cAd2Ba2NZtcygng0DduOPC8JItsylx3AfbBj17sIE0MDWli/IANiCwcgwE55NFnUZZZoTZeQOwqmAz80jl9IjiQpzphQuoY+4HIAbBVGafjt748fD0uuihz/xv0hBcgTZuYT3loSMNDTB7I405A7IztpGkvbCSPrjEd7UE6esHFFoBNFQfg3rbIZmxIk/JgyzbK2OCF37KGsVX8HEqq/2IPY4GYcQdttWMWZnD1fDpy0YMM6MHzEQdsQC+bWn4AlUe8nn32mXb77bf78UcuGlB/Nk3oRT4ykE3/Z5whF5muk2ir/9X7Ln5hXwTccSRQVfKmH3jqTg6/nq+NrMrIQ4ff0EmI3dBTT2RjE7K8ARau6lXjuQ4r9AE2wdVOoQHiT3C0cXweXvTgY2JvjORTyu1XxWyESLPBqUMJF1JwsEldl3fefqt94xt/3/7gD3+7nXXWKT6QbN78dlu8hN/v2eE5hLtRNFn9FgkXdqgr44K5h7tV29oq/5YNX0Pb0Y7RYeHzn7uyffysM+yf7373O+3RRx9pL2g+5YLNxo2bXB8e112k+Qh/8q4d7ZZn4euROn4YlzvTzIMad/bHPt/14L2ExUtEq/WU36A679zT1RdeaN/5zp3ttdee9eequVuSDxmUXzNP4N3Ju2zcjdm8+b3ynXRzJ4i68NlitbR1ciiBrTaY6i8+fJSPWR98x8UbS/lXOsCTRhc6jHeguMY5gCzLE674gaGNDNhceGgoizzy+Cplc4UexmXuT5IxsbefOxkD+9rTTz/dXnr5Za+xngsF+BQa/07J/oVak/e0e+55rP3iL/5KW8APcYrOdxCQqUB9Zqskn4pZ/xME1jWBiX7nhrjwADYmVN+fSAb6coA6ToPI85imLTWWyh81xigl9sGYfkla9WZsMWfkQo3baGgH7KW9zEed+U/p2IDf8At55h+IStPE7lkQuuRM6hk5kcv4BqCrMV+x7Rv2BIEDZAvIpZ5zATwE0w0h+B53MBmxeRpE3hh6W/v0NPo5RHwIwht502VVWxFI9yHQ5xMfzMbIAvqYQFnPG+hl9OkeelkB0n0A6DtATxcAV3NI2dDXPRBZhLGtvS/70MM438NcfutlhYY4ND0+dAeDni8w4TuwTsDM1X/151fzKBZXvU4/7XR/deWCCy70V7Q2beKwscQbCwKTJ8bUC6X1DggbeBZGDiJsAlhIcSxX09jQgeOLPbnKmUZiUVLVlKoX25d4E8+z37zQ+UF77dVX/K4JP374pg4jfHWGBTqb/reE/863v+sDCVcJWUT5JWH/lokampfkfYVpSe6U1EYjwOHmqSefbJ/85CdUjsNZ6HkBvh53UEVFpYnbm0au3NXEVGlN+CKp+tSkxSTED06iw8+Mq9wbH0lh48PkyyY4GzImX2ziOXBATWQ5XEVl00CezUDJwB4RKaQuHEigLR8y4U42wvAQwqOpTWWTzSLBGwzReNEfOhgQGupGmoBcYnD4mTi06VyE0BB6fPIpI2QziezIJ0QugO+g5c4UAH1sQx75qsPE/ugBIhMe/E4ZefQBLGb00drgTHgAaAF8DH/S6Iv+HCDpy/QJHkWiPLaxMQZm9QlPQF5kshH3QVsyYy80tFdtQmSvZCM3dxrgQX5spe+xGHJ4Z5zCA87+k6ytW7Z4LLFYssC7L0iON6Q8fiS+heprfmdEdcqmPz6pR6z2eyzyA4TnnntuO/nkU9oLL2gj+u1v+0IGjyVxcOHQjf34A1vp69gKIC9txvwRoA/iW+rDhQx8w0EpB0LftZR+5hZkc9cHHuTje2SWz8rP+C3+BYde4tBnc1cXUqhp9Zmyi7sYZSd1wKa+/cFFZx5JCp03JfhdGyPSXIVHJ+3L3QbkqgdQFbXHrvbIow9pHnul/cVf/CvJ3u6DyKLFGhOSSxss0gaTl8f9idiGT3ghXOySyXzKHZNFC2S3DgpOL17YeI+DzwVzx4THwa688sp23PHHt6eefqr93d9/t9119+3qPzvb6jVr28oVq9rSxctlSz1+Fr+rMm5H/Fwb5joYynzVjT7Khhc99f4SF3MuuuiCduFFZ7aXXvpZ+9rXbmk//tGjtnvTxkNVB+540a+rP+Fz208bqq7Ui4MbjxrWl5DwU/kzF5jwb9pKbBWXMMfYbz8rg5/Bc2UcOoPy6Jf1Q5aWqLaCJu2IHP+5v9Q4crtZd/UnaAHw9EO3dUcDJF80+Kx4AinL3EN52VuAbuy57rrr2yuvvNxOPfUUHyqhY97BLlmnllnYtm3f1x64//H2xS/9qtaYJTpU6jDI5lvtid95VKuqrf9UXZLypmN0A/bHKACpR8B2ygflq/IF5fSdyALApV5A4sieDUNZ7mIkIDvzFHOWkG2f+hpp5jF8Dp1EeB5H1qBgNk05T3Qkj998iJUM/IfM8kvRJgDwDEW2BYgvSm/VmXZiLpgxvmxlHmU+Dl9gVgcZ0SMDy2xdpzd5Yusa8OBm7RtwzOHALB7+AZf4YGD5HU/kBMj3uF72P0T+NIiMBPybENwYxrg+H57gerv7evQ8B7MPmKvsYDzAwfQB4KinMAfgpskNLnQAafrXXDwANPFlD72cHkIXmYTw93Gf7ukDfRoYlwPBjdCGmX/++792dW1ktEHTAsCGn0MGAxil3BkhZoLwjxFqkYphHEgI9ZK6DgVs8CQpEzXPm1up8kSkkUNgMPEOCo9u8UOFLIL+9K8Wxfffe9cHHyY+3w0YriTx+UYmgO3alD315NPt1Vdfb+frAMWcy+KFDCmTupp4eEwlCwaPHfBCPock5D737HPebJ1y8knK8+gZmxQODBJW/6wXx9XiVBsMmtP+qJWx7dbmgomIT2TWAsqhbZsnWXjpAEyM8HA4qcm2FtzcNs4XSNgscYjyJkt4AmnkE9KQro8Ch0I2bmwM2PzRdmwEXnjhZ43v2qPbZeC1kWLRx0Y2d6WvDhixM52YAIAH6AvIAbA/m7PYQlnKgapj+Qe/AZEfII0M6pfNPZtENnwB+0E6+j4XmwD4IzO29Lajmzx0ALTg0GH6oZy+QRl1CA2AXdgARB68vY5ZWchROWnqjiwOD8iLjcSUIZcYnueee14y6sfpwk8bQUv71N2DOgABsRG74OcgjqzUERnkCaQJlEFbMuuRKGLk+4ca1YcZj/xlDNse8UCbA069FI7PZvyhCe6cXHDBBX6H4ZprrtHh5B1/6IEvdsUGqp76xx6gfFb+5J221Au9pGNvfEsc3tBiG34gjS7qRBk4ArLBUU4IL7TIYzOMDGJ0xGfw5kDEfEFIO1OOjdBzKCGOrQD6+GIhsnh3g0c6Vyxf4fkhdMjhwyH/5b/+dbvqC59t55x7ZtuxfWtbtXqVL7pwmJk/j8MdY4OLNjVnIZN3PXgBfMfOrWoTHltj84Rs5iXVU4cF+sQuHXDk+bZ4ySK/53bRRRe1T55/ri/UXH/9ne2+++5pL7/4als0s0xkfGJ4BeQ+4PBr8chhHufuhTdbOvxwYYW1Yq9ouHi0Y6dslV708z+PbvGxkdNOO6G9/vqb7dvferA98cRDbdWqNW3t2vXdBlx9Xzq4Oo7bNB22ndt3ar+sOVJzlXqHN6P0OeZm+iR9kAsvAC/r+yIM7QrRcLCoGMB+5sqhXeRvwC3Ef84riDk0+NbFsg1fg6N/0hcgTzl5ALHpj9MOJQFwY3xw1qF60SepTw5AdYClny2RP89pn/zkJ70uYANrR/EiSONnycr2g8d/0h577Ol21S/8sg8lC9RO1Y51KOHuGvVkzVJNvYnHP7yLFnsA7CHENuswlL2E1DM86ZcEeICUAeBCA/R+AseFOtZH0sHTi/mHf+GvwytzGBfq6lCSTT84mhKw7xRnTPsQP9QBHHqQSYAPfZQTz+q2vvIB/ZU8bQ5P6mE+0TInlwzRKzCHYpclKR+gHIDW9bedwg08KSMAtmHwCXpTBm/vP4+RId3zRh8QPNCnQ9PLT/k43+vt61Llk3wPk/IPw1xlfb1TD+iiMxD+2JQQ6G1EVqD3HRD5QGT0AfrY0csk9NDzjMuAHt/TVShcynoITWBauftbR8f/s+ngqedQRn9LCC1hNq8QoM7pn5Yx0FrmgOt9BIxpUp42BXoaLhKM8TN/9sf/6GpvRJTZpwMAotgki9ILbG1268o645+v2DAxTA4XZVi9wDl5dETiPIjZAAPwUw5QDn6pZPFyO4cJZLPYsRngTgmLHzb5RVRN2Dy+wBU+rtY+q43cK6+82s497zw/H80g5zCDTtukPHdnssBw+MBm6s5EAu6nP/lpO+Kww7RYrhWejRcvgvJFrXonRu6xrVx9A+rRK21yvEhxQKqr5iyQ5JHLJI9soJ7b5oDB5q8e5aoftSrn0/zQYhONgk78Xb6eDMhMfAkpSyPnyji6WNh4wf6//pf/jxazc63bi5EHZn2hiMmYu0m0AfZHJpAYwJ5MWPDXwln1Ix97qg5lK/TwkU8AoI+9gfBD35eHBjwDwv4UClr6VhaIQHCE6q+TcmSlDoktV8FylQ/EBgC6QOgTptUB3+RKP+3MphU7IocY/QRo0BN/8r4W9NgOHf3Xtg1jhQ27tDiNTGyAjrQkiZY2rMUl9pGnnMBFBa5+15gsORx6oOcuHT4mnU038jisELCDMuaA1Is89nuzKDmMKz4nzC/Gv7/5/XbLLTf7AxLU5zCNL3iiF9voo9hZsurl8fgN2QAHsbQFNlBOGNcfHQdsDBTDx1iALj4Gj/z4OCAWH7TUQqYvv9fBgjw8wRGjCz2xQVbZ5tiHHC4MgJNE81FPNkMc/sDTnswhP3riCX/B6s/+7F+09evW0Em0+dYheIYLF9jABwSQVfNetclM27L1fc092/z4lL9sRXvxI686NNAe/rFWzWfsz6lq+gdzExeBztcG96ovXNEOV9u88spr7Xvfua79+EdPmY93hJYs5e5e1ZGLAdzRWaq5j3kQGuRyR5tfdOdHF5k3uUPDoaXm23064Cxvxx13YrvowrPbq9Jx/fX3tJdeflaHldMsO++K4Bd8tn8v7Ya96KxxQ9+gztheG9LyOZt12sfuFviTuvhbvODwOzS54AAPZZQE6pEpyoqHsqIjMJZq7NRhY8IX4GDg9VBl4SGmD9D/Jv2hILIDlJF339Ff8ZQv+nJY6HeU4wNi8iUaTs2dbaHG3c724IM/bF+46itt6fKVqp/GKHezJIAfGuYxzNjM483SprzqMegJTPQeGHpIPvVjjE2ra89L7P6k+o5DygmWA63angBQX0vBNtnN2OFwTP8o/7uQ/waIfZE7mberv9Fn6rDJho4Lg7k4CI0Daf4QIoAfSHnqBcT2/lBSG8VJ+Tie1WEe0UIY2dAoeJOYAG7gN0DrPjNpr7ngYGVjQN40mKZjmtzg+ri3MWEajMvgC+8YghvT9/EYpskBwI/Lptk8V/goCM2YtuePzWOaueoCzPIfpL6R18tNeiy7pwnMhUsAxtr7MmDsy4yl5JmT+nLCzL/9N79/dW0MuCpWVwFJ1+a+3j+oibkWYDYoDAg2OrwcmbsSHFa43c9CwsYeHJMokyBXbTgRSd8gsz7RyaEkd1uQz4GEX2/nLgmTHRWouD6ryQTDL89fd/0N7fQzzvAVOCZYBjD2ZuNVG63a8BBjRz0WUHcWoHnggfvbmWd+XHXV5K362i7VTVO1Nx87pQ9a6q9K2De+0qRWoB71bLU2BVqss1iQp5CYwwp2x28snniRhYA8+miwNIppFEgT0mn6Qwm4WpSqjJiDFHFd7a3NI7+9wpVYDib1SMM+b4b4tDIbtpJVelmsqB++Jd+nazKvRZjNBrJIg/ekLnvxOwCOUDIKSBOwLzaPgfpRJwJt7T4jgJ6F2Ac76UFfQvQQA9GTtHklh5A8cWQD1iV8bXCqPHXoA32A8siMrQA8hOCggQe/hD42EIDggdLBJqs2zOmr9BnKQldXjwvAIYNNKH2IP8YjfZ54O4+Q0WdE6x8WhEn0dQARD/YKT3+uRZl6VF2oA1f042PahjFd7T4sghIHPVfQmQvg42onh3Q+G8tVXe6cfOtb17S3337TL8TnwEGfQzY8yGKuqf5T9S3fUe/CQUMAiCknxs6JP+sAljx2oo/2pc+nLDpzsADvuW1oq8gF0JMYemSmjdMmyMP/OQB5Izzw8RXD9Gsg/PCgl8fd7r//Ab8jx2+QfONrX2933XV3e+21N3wooU58qnfFilU+zDBX8lsffIlr/gw+xDv8inq9RM8nyTmQUBfeB6nHWfALc4p8pjkN09Cfu3BHHnlEu/SSS9xer732avu7v7+lPfTQXW3lyuVt/foNjXfp9+6Z1xYv5AtdtMG8tpSPgCykfZiT6A/YtEN+rPFJnflQCo+DLV2yzHdHmIP27t3ebrr5R23jxsXtxJNO8KGGdYFPuvOr9X5p3Z+urbkb+2pOxnfl97RhfM1L3LvB2+fulS4ndjsMcmoznlD9CGDsey7u2i1zGXJos3p8bZAr2rKh+iCh7Cl9pMHB1/eRQNLRX/UQn1SXrMobN9QFHH4QgWnCW2WK5be9+1gbW7v77kd1KPmltnLVOtWLMhOqDvBj29CvOZRYliU5DUQ2YBvE26Fmy3s7AGj7dWsuCB8hPsr4KF2TO9UcSMBBUz4Z/C9adLFOp5+UythDpvD6V2n+H9qMujI26KuMDWRwUci/QyZb0m4ITV1KR6UpJ28YaJLnUAIZto4PJQlBwmG7FLABKJsHWQO922sKhDb+sWxB4h6m4Xr4ecuJY19iYC72sVzyqU/KUg8g9ZjGl3ha+c8Dc/H0sscQ3LgNDqY/delpSCc/VyzOIT6QFzjQ1weWHQygTejzHwXT6KfZMCnTmHGyxlbS/Z8vAjGmFRcb8hSUzpgnZHzNfPVP/snVfEGHIIwWjLp6yuK1XQeEXF33IFbM4PUnfCWUZ3/Bc6ioZ8HntxXLl/nZcm43s1hhBIcQ8nzZiuePeamdGB4ONcjFIK76swmcTFbz/cI9+fc3f9C2bd+hxfPr7eSTT22nnc6LnOKVTuRjC8/Fx046E4sMlWQSYiPmX4OXJ9is/OhHP2qnnHKyaXlsbPmyJT5MeZKQLTidyYUN4X4/l8sV5hyuyqnelGtCC7DJYqPDpghdyOBKrDedsgEZnviExy4OdtiGrf3EnhCgHHpvpIeGK6hfkYcXX3CFj03SsqXL2jXXXNtOPPFE2wQ5hxfaErG0U95LwB+1INahqOzwimY9uZLN4m7bhWcjhK6SVYs69kIX28Ajf2LrgRB8yaw6Qj+xoXxg2SovGz58KIjviAHoguvlJB09ABsa6tdvIAH0xM91WCj5BGQAkdXrA2IjeGiICeDRM7vwDjyR6w2y+mK9L1G8yMFWDmWkkeE+4Dt7ZQt3N8FFF/VBln9XRH0vbUA5kDw6nZds8rX3AT85IAPQRTbjCV1cfafvFa42b/5srHA8ushG9NRTP9aee+45f6YWGRs2bPBjUPQf7jqC4wJEDiHIio2e6CSrbKyYciA2AByUfWdANhCKvsZhD5TBb98NdPENFwvoy+D6AMADDXn8YXrF5Enz2B36fTd1f42jbIAA6LAR+VzdRTfzwEsvvtiu+d41PpC0/Rpfjfl0X3v5pRfb9679brvnnrsV7mk//OETvssLDwcC/EPacxL+ajo07eKxNeaduqtD21S95Ff1Ew6qe/bwuGU94oW/OVDiV3y5bOnidsml/FDj+TqQbm833HBLe+Thh1TMXL5aemb8+Bjvt9QXBt+XLG3Wudik+Yt5jv4GcBijvviCA5JUqF8s8zy7bPluf2aax8+Y53msDD7ed+AAVp9mZVxVG6ODtYFHhnnvJP3SfZE7BFLD72ppEKusG59UcrYfUVxtgj20g2VQf9G4vfCiaPAn7YPRsYGxRJkBekclG8gYTEBG3/bocjsNPCkLzsFtUZB5l7/KD3ycMio1y4duHt/iUPLuezvafff9oH3xi7/izzPjE1lSvpCvBrWySfJ8kVBjSGsaunqbEyOfdA50QOiSD9jng02BPp8263F9nDS+zwEpOCkr+UMadF2gUnuTGXBK8J8Au8vWrFfEkQeV22XYI0DMoR//pm7QZoxDDy51DA1APjjnHbMnUj8zvdGmGUNRFvSHkshMOBhEL7YBc9FPw4cX6Mujtw8fBaHp6afxpTxl2JAAjHnIuw1UPuYd0wb6egG9/INBL2+aPZEzTVZPR3qc72G6jMqDn6ZzGozlToPQREYvv4+nyRrjkw+uL2M/PExXB0Dsj9700+ACGWsJ0M78qz/+zat5J4RNKuOUhaK+uFNf7iFwxVqSjOMqLIsFNHXYqOeruZpHnhdhs/lFATxcveMAwqaECQXwAqDNBwski2lebM0muCaz+VoI6z2Nl156pX3t69/QZmulDySLF9dz2xxGqC+Hg3rPo5zgxVcyIo+XpVm8eLTg8ccfN81xxx7rxY868Psktlv8TFgs7GwkPGnJh8jylRbVi/LaJNZjBWw2ObDY4YOj2bAYxOBFUXRpCjZCyAewyYuj6ap1iaGHhhioCZb6VTm6sIEDUm1oayPJwrtu7TqnH374YX8EIFeOl+uw6HaW/Tx2gf11eCodQGwA0EHdXK9Zfd2kLX/TnrGHAPQ0sTkAjvLwEAPEqS96KEsaCuQB0UEZ9LQvAP/YR73+pIO3DuGRy+JNjLwEfIrfsuHqIXWNLeFFduwOznd6ujLilBHTLpEB+A6k7IQ2/uYv9WBTQR9Pfdh0hg5AHrKxHYAOHPJSf+jRZ5s0tnbvmjzmxB/yGZssmKkLfiCOHPoOgT6QF/w5DJQcftz0EL8Qz++afOc73/HhhEclDzlkgzfVXKFmw0l/RB+yCfS39DnqQYwNfYx+aOGrO4HVFvTFosPX1HVyJQbetCfzFHW17yESzPpXAD1AOfUhVJ3L1zlcGq95p9/UhI40OrATOqA+ELKr/fSnP22PPfaEf8H9N3/zi+3KKy9pnzj/7PYLv3hl++KXrvKvuC9fsaxt2bK53X7b7e3Gm25uz/z0+bZ08UrNVSvkv6Vt8cKVbf9e7krzvgkH3smdUo9J+cDz1D71h4Uaixrv/EghB5Xyzx6/l9IauB2i36uD5Mnts5++zDJuv/VOtds97YUXnpEOLjStsvzVq1c1XuSlLovVt/kFeR4PosvQd2hb7sr5ZXX3VXyxpx17zFGal1Ybx4UrHhnO3e/ycb0zVRt9+ZGDr9qQO9IIp5nc/tpkK6X+w7hUnxnGEWX4G8LMZ2h3H5dds+1jbKD6v/t9sdo3NadRXrSRDzKbSMCyh3aOfAIAve0dcOkTgO0UOK9kaKq4bJoFJeWGKfyikx/26tD4yqvvtkce+nH70pd+rS1UW3Eo2aN2Z14Tm/nDS/v7MWPpYD2b9dsAfX6yoa988MQEaBkLfZ/vywnT6g0fPo1fzS8a8vRb8gCbe48d+BVg51DOOp02okUnIF7RwV99qlo7emv9Lrtp57KRvlRzIVA4fFv+AaAHqo0KB5huwPWPb3EwQdyYNmCs8rMHK2MnuoGxrh5CF9o+PYYeP03eXHyBaeVjHNm55Ng3o7K+bpTNpaPHz0UHTKtXcL2uwFjONLk9rpcRO/owDQ5WhqxJGXIn9oHv7Y2cuWTRh1LW25j4YLLGcaDHJ/TQyzSoeEybmLGYNHwJgZT1MPPVP/mtq1kIYGaga6w6Bsfg8qMgwnEIYbHiijsvbvJr7dz94DDCwYK7ILzYvmL5collQ8UV3foyC+93cPeEZ5pZ0Dx4fWhgAuSzq3WHJAGjmQgwmEcTdmrDf/PNt/quyUUXX+KYzQiTWA4GuTVUm6fizcaSDQQLJTzg+ZzpKaec4s8P8y19v0uiiU4u9NU/JjQ7D58MGygWPyGtA12un8rxLxuN2AMBizcbH2+I+PMGSYzD9FNX7WoTWgvogB8mP4A0NH1D9n5BNwsChz3u/JBGFps8eUIbjNPabbfdZh/wOWfeI8mdGQ4k4JGTwxN1RmbfiYixAZ19GThiyLApQBp86hGZoYnthAC4WX8r4DP7TWkmeMp5FC53ocYy6stQBdGV0NcFPvJJ2zbREPOsMXE2mgB8kYNvTT+SD018AYBDdmwMb0LqRSBNvyl6fFz0k35VPqO9mLNsgzYa9CXKZ+szuJ88POCiG/l1p6zsitz+IMcGiIsO9PW0Cn2ZAz42+YLEUIBuFFJd5DFPgKNdsK8OJ/W4Ef7atm27r5TzK+TQf/e732tP/viptmbNWs0H2lTrjzsNJbP6ZOrtug0AL+WpV8pIM77BA4y5tB9+xLaMsxwCkQVAhx/Y/6EybQMQQ0ecQyWh73/EBPDksSn9ZyKn+U4mNPiSizLI+Ju/+Rsdzta2888/px1xJC+A46sPvAHn/RBMPO64Y9olF1/sH4TdcMjG9vxzL7Qbb7y53XH7Xe3N19/WfLVcgff4NBdJUX6ZHZ/SZmzy6/Ej6sZBN3fX1Jf8o4T7dKhgjuKgtE028Ihfvet37DHHtNNPP70dd+xhvqN8662PtVdfeV7z5aa2jN83mWFeXdJ27uBADQ8XnJb5QyL0ZfdRHotFhx/lrff1+Nwv0x0+wierV63WwYj5HnuZmzlY0j60MbIZK/RL8iq3bFVAQhYurLozl+YQQhswpsv99BX6Ts2hyK/yyRzgNh423hXAV+w6DP2MNksfo7AOoTXOoEE+IfRA6FNGAKIrwFpSZcEr1p/LZmVUwB+gZvnV5nv2zW+vv/F+e+SRJ32nZOFCHVJFu1c+5VBSX94a6PGj8LJGafpCrTGxqQ+xucon428cxvXqQ4B0xg0QnoB9qDjvkcSnOQASkSIskBwOJuAmFyFLB4Dovk1of+wHx2GMulMn73GG9uexVmjTR7AFOtJ9XXq76w5c4QE/vqXYd3LsM2UG+qkylDXGyiZ90CjlCdHfQ/I9vuedi763/aNgLHsaTPCdT6bQUocx9Lak/wX6suDHcQ/T6jXGjfl6edNkBnq6xOMwF6R8Lr9P+Kscul4e+TFuwjMBxtU0CG2vP7g+pDz5QNLjuJcHhC9hjIM+Y5/0mJ/+4TE34Iln/uLP/snVZHiUAkYWc4m1IAKbCgJXyPghNu6EkF6tNAs2dxPYDNTjInVHxAcOLS6ZzPVPslIpNoC1YQB4FIwvztTGvj57SgwfsFVlN9xwoyasBe3iSz7V+AIXjyrwPC2bJxY97sRgA/ZiAzHyWfg4BO0VT76Z/9JLL/tTptxBwHYmJw5ObKSyIMEP4Cw/ajJM3pm0mE2wkTx1BMHmb+XKlc5jA76hnC9uxZdMslx9As8EyUaOTRVAeQZoZPcNST4NN8Gz6aoGp43QzSGOq7e8tEobfe9732uHHnqoQzaa6GWRhx6R6RgJ0UHALnSDR+dsXRRUPItPCB9AGbxA8H0ZoTZsB3Za/IBtlDk/6Auf/ScfUQ9oCJELXfwILengUg69YaBhYxMborvXR8CO0AChS50DqQM2xj7K4YWefkKIjdFZPLUxTh0pg59NJs/u152JiY9Ja1V1Wgnrjw76YI2FujMCDXKJ8Z3HoWIOfLHF8gT8z2apx3OgrY87qO+IFyr3Py36jL16pK/GSDbyAFcruap+3HHHt3PPOa+9/fY77ZZbbmmvv/56O3TTJsmnPuU37Eaf6zzYCr73YdojacoJpNEPnrkobQguAaBNqH/JUZtyZX9oR+Loig3ICERX9BGoH4G5iBg9zBlp48qzIa+veb3xxhvtrjvvaP/xr/6qfeK8czVet3ruqbsOu+139Tr7lMMEc83RRx/dPvOZz7SrvnBVO/zww9uPf/SkDgq3tQfuf1CtwNhf3g5Zv8F20z78RghzG4dY8vQD7lzUI1H1IYNFC9Xn1J+Yr7GVfsSPJ86fxyF0T1uydGE76qjD29lnf7ydeuqx/qLfN75+W3vxZ8/qkHR4W7Vyg9aCtdZZetVHh3dbag1hvNQBiB9CzCeLKcP/HEz5EU51H+mrvkTNJUq06ueiL9dTQ3CaB7gDs2CRbKTNmM9rnBSY26EOKfSd+vQ8QmlHB7UHbUt/JfZ7V66Dydym2EdANjzQTfpB9BR90vSJHvo+QhodQPwVe1TzoSzlmmP0F32U1SGo/JD3LYp3vtaR+W37jv1+fIsX3Xl8a7f8oiJvnEkgE/PwK4eSuoBXd/4n9SogX/aUzytfuNSxryvl4QkfAA0hX66LD0NHII+fnVd6cMEExD9710F+JM+nd1nzWEtr/imm6I5pJT9PN1QZF59I8/gW4xIZ9Ftpn213YivUv/CmLgFwJb/8ajDtRx9KAMsb0uYbkkDooo98rxsY48bye5gLfzDoeZJGX/QkFFS9D8RN7O/r0UPo8WHy0+qUMIZpOKCXAfTyx7LmSgfG9HMBOsd6DwaRSxjzjvVN09/zA9Nk9OWBg+EDfRqZ0+g/hFdEepod4zghQPsQwCU98z/+5T+/msnd34jXYPUG3IUw1y1Urkxk466hanxNChhRky68LIKeMMRL3ovfsDEC4IOWyTHAlX1/glgLAJMAvzrMy7bSoHzTBubW9trrb7QrrrxS/PPbUi3APCrF4YW7L1zhwwYWQ67UUsYBhwWSCvLCOpMrgL94dIuJ8owzzvCBiMV56RKuxNfCXQvWMIGKp3jlMJXF4fzP3R10sQGr+tfmJl/4YCJmgqM+nvhU+ZJbiyLvmnBQqgaqDSB4ZGE/CyJpypFDvscR8DWbRfRiJ5s/9LKI4YuNGzdoM/F8+9nPfubfn4G+Xv4tXfCwaal6VSCdALBRqo1c3TFLv+hp1BNq0RgmqDooUaK2ls0k4asrX0XL5oR+QBxa26Iy7k4xsQP4xcUDpO4J1IM4GwlsIk9MHtvxGz4kTTxLLzyxB4IXkhoYpEOPHNKpL/S+wi4cQBweILpiB+m0HWlwQMmpQwtjjL4IjlJo6w5l/aggGyfK2Ej5EMHVP/1hH20PP+XkAewJoDP9ibT7x1An8Ayy+MOPF+EjjSfKCcisUAcZ6kkoHaqf5g74aEsOxlQvm0VsQ+7KlSt8x4DDAr8ODzz0EJ+LfcJ3LKkXm0xs45Ee9CIbediIj9BHyIYTnsofuLCRLjt4L65+FBJ7sYUy6oJt1Z7qddLFRhX7oQMPDTbge3QD8Vnmu4R56ut1hZdRMBxWNZew0fYn1GfmeQ6inPa+9prvtnfffbv9+q9/Rfbw5bX5bdv2zSqXb3mJnDscvstRH+lA327NddSDuZSvZl1++eX2G7/o/vdf+2Z76OEHPEeu1Uafl9R37tjVtm7ZZh95HlUbczdCIgSkGXvcLVPd5c86uGhOWsAnpvl6F3dY+LTwNs2VC9vqVcvbpZdcpDnk8Pbww4+07333/vbqqy/4UdqjjjpS/mTOwi9aKzSncXjAV7uQqwMZm2Ca6L3337VP8dvsXGWLaryWffxXfZKLT8bIRhXLlmXi4U4Nd724ALOz8ehxDtAeSypjjhXSMvlsM21LuoSlLWvuybzl+WnoRxkrEGNHzTElzxt0SvQf9FnbAtAToE0gDy1xaMizOWZ8iGSWNqAc/w346ncAIiKHQ8luLaXz5y9pt932QPvCF77cVq5ep37Hu5Y151qkAvMw/dHPgAvUJVRPNvXUGR1GWzaB+hPsyw5qDJStfRhD5MSnAHSRC1COr6vdaLMyNnsI6JnnaCM/Jqk8d0oYB+wtrIPKDbIc0zrWjYwZz2e9DaS9zxnajTUJfUDWpCrB3trr1N23iZ4E5IN3mQK0C4Rj7UK8ZSlOwLrQ2mwFo8kLUofo6gFcyoHQBJ8whjFuLKfnnRZ6+HBZtWfKAr39fbqnmQYpj/yEuWBc1usK0K9CN03Wz1OG3HGdpuF6GMvr9fSBPvLzwFz8Y70A+Mw3lIc2ZUn3vD0eoIyQsdOXAeQpy3xietYZrzUTuawvkuw/p6MHkiFEF7z0p5l/9xd/ePUHW7b6NjoE3HVgAmOh4hDCwOQKF4O4HFiDj8Bzykp5kpC+2Q5Qk0oqUxNZfbq2gDwLPxtkJmUmSOzjF4RZbFjkdu7a026//a72yquvt8s//Rl/yQWeJX43pX7/hIWURZ8DE5sOfGF5EpgFStZo4a/P5bIp4FDCbyvw4i13h5YvXdRWrqgfd2SCxBJksAmrx7YUVBdkUu4Ng2ImPXREF4HyuhJHHerKKVekeG+DAwjj1w2G8bIMP0BTE+UwMVOi8nQqAjzl19oQ9jQTPSziHGqYRNloFS8vmd58843+XYmNGzdKZ/34W71gih0A3p+ELILQopvNHYcfcHXgqA0fBx82BQD2g4eeermTKfSTQvoE5QmpZ0+PLPDk6dKRAX34Q0tc7Vb9j+CNumLo4CPd+xOAj8MvMTjKE/o8fS66IgcgXXWuDVPqQxoo/rpzQCgZQ58cbECG7+R5Maw6BaABt0h9iTRlLHb5XDd9NM/T0x/9QQU29dxpVH7R4sXui74aOtAQ0MBVSerOYZnxLs8bxxX2Bcojl/7qD0PY1vIHfZ068dhQmVobx7oAwQa4AHuzoU6fgp+N8e7dO9tJJ53QzjzzDB9U7rrzvrZk8fK2bOkKbXJXzI4D1FYdSw7zB/VAJz+iyhyBX7lSSr/nij/zEP7EODYbScOPPC5cgGd+o4wPdHjca64TdgjYW/TcbWDsp73Sn9IHeESG+ac29bX5hpdxs33HB8pXe/L+g0i8sbr2mu+04084ol155YVt/gLqsVU+F908bYSHOwpI8Y+xoQ8BqgN47mwoJZ5dbd26Ne388z/Rrvzc5fYZX/O6+65726uvvKk+s6wtX7amLZxZ1vbu2u/3UJgjPKdrLucQJBYFLvxoHKhP7dAhgYOQmlf1ow47ZTdzBX1tW1u1akn72MnHtfM+cXY77rgN7eWXX2rXXntre/KppyVnWVt/yOHqL6tkHwcStZ/mcX5nxf5Su9EGLGB56X4B85OU7dtPW3NBiP7DhS3VEHewoKj23MlirpqvcrlD/YeDVI1ty0SW6lFtQk82s/PotU61t6+Sq31yMY3YHw1QQAb0aVtCzes1j7Am9WMdML3kkfXdC6ejX/+GPOsH8/FknOmQoz7HAYE8dcKe0i1f6M90kuEXsuWnjCNwlFEnAm23TAfD997b1m695b725S//elu+YrU34vSTqi+HTg5ZtbaBR6dWHNeJC3GMS3TEB/jWvpc9qS9AGls9T9FIitEB4Kd+3gWQH/pZvhHMuJ0ByspfdUgY6PUPm1iLqQtjgnLsDg9+KdsVcD5Yq8J3+LjugrpuyjOPMq7rvSdTeU6IjxxEh4zZTZX6XMmuvsHBj/2EHICi8gd6JHux2hdKxmv8I2mOSx9yJU0o5g9wAH6rfg1t0Zcv4LNEl03Kq98EH1ylA+Wf0hEe0koNdNQbXB3UQk8/qAs1k7JAdA310X+RRTp5QtlXkDRxxlnPl5gQ/kBwQPop0NMA4U8IJD0uT1+dJqePAdKxm3RsDC+40ATCP5Y/4SsfhS7QyyEd/l4XkPUp+dBO5B8IY9t6vtQtedqePOO4+kHRgpvwDXnSIKTTaRXMhpQJbNfgc3CMA+slHsLMX3z1967mqhULExVk08QAhZkBQV8EbyFKo6SuYtTVUOgYeNAmoITGZlNBGlrS0ILPlUhiNhgsHhxIWID8SUkN9ueee0EL7YPtc5//gg8Q6GITzA88ZhDRoGxEiDlEQMMmiWebiZlUiTn8sPA8/fTT3oxwlREnN03G69etlox6VCN2EQAmMv+OgXSxCMidtrUWqGp80lXH2iTVnRKMo5xJJZN1HRjoJkye5OOn8umBAy24pAPQgwNKZx4/mHQwwBO0smy6+MX+b37zm363hI0fi5TbWbImvy9QbVnp+g0KrlqTTtthTzongQ0hMe8b0e7owwJPuBgBj9LIdM1tN31AuvDTkKc/Vd9LoG1UN9s5OVAAxGmj2BGfBA+Qx+5A1W3iNwJt5fpIPuD2U4gc0t5sug4lP+XYRLuSp58hB/H4loAnwKd/VLoW7apL1dnvVGgxw2OeYFTigYn8YTIwD3jJQDZti8x6/LA2O+QB7Cx91Xfgxcb4IvZggx+XQrLStkkhvokM6kiMnqrncBCSHfiB8RcedNQGr+YI9DKmoM+CT1/w711I3fr1h7SNGw5rt916R3vBd/OO97tqbNiYk5BFwE7uSNIfF+uwhC3MEeigf2MHh+T0UwDddZiuMZ0xS0zePlU+fgJHcN2Fp0+kjIC99E30wUsZ8x4HDzb7HJI4ECKDfQqPQtFmdH1pkR37/Knku+66v/3Jn/yztnHTijazcNgMWF61AT5GtuVTiAxtJPlfKOFobflyHoLrMS8+u3zZZZe3k048qT3xwyfb3/y3b7QfPv4DHdSWtyOPOMrzJvJXr5JO1WHnjnr3hzHIRw7wEz7mnT9VwL+cjQ/4wpZaUW1M353XNm9+V/XY2Y45+sh2zjln+ccYn3zyJ+1b376jPfzw/WrPjW3TpkNVd+YlLmbVneDaeKlv2b+akxbwG1VLdQjmE8NLVH82jHVAolzUzuNn7oYgD6diDf6khS3P84raUnNYfOV2RAhpPCeasoF5mI04c4sKBxry8OBvgDS2s56Qrnk6YxbALwNtNa7KEDfpPxPa6jOUgaMvQ0MaHDYh30Jc5wTGOn0gdbTBziMv5Rzqdu9h7ZvXbr31gXbZ5Z9ri5bw9ED1U+4SIbeuYOIXdAtlXaqX66FxrHWwoPxuHv7H50oQp05DZF5weQ/EaenNWOpxVadKJ5/Yj8+ZmP9QRlzNQ+AgDzoHEiyjbqw5Jbf0BOAZjC+80krVoVCFBPuwSNzHIcLm2fbrbOQAUkaVbyxfUFw1n7pcdCr1msjdHGLrgyrKBrDdoBWbwm1cedo47Vw+clHP7nSC7f0QTRlJWd0Vipyqf8XUt9ZX4tJbbQmQ76H4Cmy/igljfGCcnitf9k/KAqEZlwcP9LoDPS0ATQIwLv8oCP04nqYbmCZ/LlqAdjh4+YFlvXzS0/QF5ioLPrKJCXPJ7ukztsPT95MxD6GXG54xro+Bmb/6D396tRduLeIMBMBf2JKz0lEtYFCSPEKYvGtirQGUAGB8bYZqU0AaKL7a0LCx8WZjJ1fP9vn9ER67evXV1/yC5ed1IOHXoW2f+JhY0J0KsXHBRjZOXNnlAELMVZVUnMcF2GDDcccdd7QTTzxBC+dGyWQhrk8Be2oQfewnHednExObgeiHTv87DVin+LNxQxZXpJnMSNeiqzDQIi/1SQgk3dNgA3zIIm99irERfaTxR9JA6PlRRR6X+fjHP26Z+L0mJR4D4lnweiQpctng0T61Ka2N8VjukJyNwSVGFvbGn31Z6gGUzeUf0iU/B4/aVEdvQuTBk81mb1tkQcNmK/LjJ8A8mrDNr7LIBKCFjrJs5oMjDm35a2J7cAB58H1dgfjFdMJj8uC+Wbl9iP5cKMiHIAgerxLAZqPa68BDGIDN6CJPfQiksY8DF5sCABx0CZQDpJFLOYE6IQPofUEaXTUW6yDHuGX8kcZuYvod8pC7bt36duSRR2szdXn7/vcfbddc8z3zH3Z4/eiirLIeDiM8AgWOPvnOO+/4zgh93b8zJIh+bCMdu9FLOrZiQ/wUu0NLDA7gwFptV3TIpl7YB466lV/ir+oDvEPGy+qRyW9w7N/HL7i/3R559BHZt6f9yZ/+oQxWe2nczcywcZe/Gj6lDxPUrujVn8wTYBN1wH5sYn4m7PEBT0h/ZIRHND/1qU+1M04/xXcyvva16+TX+/0lr02bNsie+hgBdeGrWdydwI/yojd/zFsL5i9s27buaNu3bvcn1vftGeohHTyey10abJiZ4X2+BZ6jjzhiQ3v2uWfatdfeq7n72bZp40Y/ssen3+mbvuPMxl7btvpBSO6M8M7NojZfBxRqh4/je6lSXRnrzV/pAo9vaSt8QxtzaK/NnPyScaD5gnYrMQwseGpegMdzGUJVDi4y+/4Br6+Eq32BOjQUFM+BYz0b3EGp05YLrdLYCZCfvRBjPWpb5g61RWSV/pJTdavxFxw2HgisKdi/sN1224PtU5d9rq1YudaHFe6wZO2hPpZh+4moQ81ldbgtm10oGNQZ57RZKasMaXLFXzyxLXUwzVAW+3sIHQcm0ymQp7+EnsiHEsEgSXEdSuq3zQo/qDH9wGokNtVjp2qHYc5Cdjbq7mMDDj97XhZt2V51sz3JC/ioRL+Oz86F/CdaPwLOfshVwtqiiy8AtJZmZwQxuujKtkk/K3smIXSBabhAcLZ3JAtAD/UGqEt8Edpp0OOhBYKDDyCP7GnQ84ce+Hn0AXPRAeOyj5IPbhq+r0dPA74v6+VPg54PSB4oWfhvugzKe/o+Hfgwpuim0QJj/X2csj6f9gX6uQggXWvwxCfAuN0jd2wT+YS+z8/8x//wL/2L7ixYkuwFiEOJMibolQWCp4iDAPkewgOeTYFSxkVxJgAOINwpIfA1HgY+L6Lfe+997fxPnt82bNhoPm+Y1XjIgw8ZLDAMIq4+1WYBO3BGbTpYVKBlEeYF9DffeEMHnSf86FYe9+LK4HxNymzOkQ2OBduTk2wEN24UyggAdmSzlQ1RPVLDRFWLJPZTVoFyFoxaKOMT0oQeKCPEDiDp2Ekb0SnQixyA8jpclu3geYeGF905lPFZVh7j4kDHBhHRuaJc/MVLDK9MsJzU3f1DoXjqfRbswNYeQl8yJv0hdQoO23t8hcirzkpdiaEjBqqedcAIDQAfZYS0E/YiN3rAE7OZQb8KBn0ll4BMAv3HtEr3fgaHTPL1aMxER2whD11kEno9qp7v3LHI+XEqrqRKFjTpw9FNjFzi+Ax8XRWeHPTBxcayrdoAHvjhgy60uRtDOjaSBhd86kaM/thHDL7ujtSYTN+kDPuRVweMOiDxvgfjFYBnhz/5vU/j8nzzfOtb32pvv/W2NtGbBr/ubWvWrLEMHsOsQ0DdYeCjGzyCGd3IRx9AnHzKAfyAnrQlNsbP4FJem9vJy/fQEgDsqjui9IO62hhe6kZM2/Kp3EULeYl8fvvgg63trrvubFdccXn7+JmniY/fJ6FtOZBIrpqxekYWInxbF4qycA1Vk+zorj7BHTNo+K0pfHnIIeva6Wec3j796QsbX927+eab2j133+22XrlylR+/4wcOeY+nPmWqummT2nR4wla+VLiYO83Cc0V6pw6WHIh4bJaqcTDZu7d+Zf79zVvaoYcd1i6+6MJ2zNEb2osvvtiuu+4G/1r9Mccc7fZmvmPu44CmVlE91D9UZ4Zn+ZLxWHWi7tSzXKA6Gztpz7rwxF3w6tuE2UdkRM94yMGuNueVht5zm50MfbUpkDFSeGAyd0qcdZMuGYOuYY7yFXzFdTeicAFonQ+KJLQDPbayXtTYrbmqxBcDdGXDZA5RUrRDuXxI2L59f7vxprvbZz/7i23DxsM1j2iMsF4OdYKHAOCr8mp8pJxwpAcSg+0e/GCjkDFQ2K4yFBJDbAzEXwBlyCEuuYUzj/58OMAucPy5DBoF1RWppU9toog5k34JlMbIrGAQPfbUHS/Zq34QnRxKYir9DhxtYL/JzllfiMgWDrLAMe6hSX3SJ6gpj1zm0bDZzdpgm0FJy8qfZeK3oXwA+Pq4B3jGENy0sjEgs6djHs+FLsYXQN369jsYePxJ3lh3j5tWHujxYxr7r7N3LCdlY7654OelAyJ3LL+3qcePARrgYD4sOeia5BPGME0fdL7YMdB/lD0pJw5P+i+QuNdPXwgkDV1Cxk9CZADpR0CP7/mnhZm//PPfu3rLBx9o8GqRlBA66eSLJJONHYCSmkDLEIkXTR0ygiv8pGKUe5EWxAHIYCPAYWThAjbG9fsEP/nJT9vf/d3ft9/6zd/y4lmPjNSGQpJNY6M1eLIZZ7EDx8DikDOorUlG9eCAxeb7jjtu9xepzjrrzGHjwEaCR2Bk27AgAuZRQAd0cSw6AuQTsAna2UdzhKPuXmwVJrwKitkIM0EGqi4lKzqIyQMpRya2lK6qc7VNTYwB6CgLfV1drkdgTjjhhHbjjTf69yO4gggvmx7ogF4XIXdIwCWgexKY3LE59AfWI7YkUBZ8ysCRxgYCdcJvtkltGf2RGVkANlA3+IG0efLIIF1+KllAdPNsN3GufIU+tiQfGQRwsQF56OtpY1svL/SRNaE/UIf5CMOmI/6CF92RTb0DPD8OVy8j8iObfuwxNNCEjjgfFABSht74HRn0cQD9wUNHGpPwQXwMvvdV0dRBmhhaABn0L5G7H3FIPu+8c/2Dn2yiX3j+BY3Vs9q6det8pwRZ1JNHMbnI4N/fkGzuIMUe7Ozloxt88qkbsoiBvn7ME9iJ7XCVzXUoY36pu6710QCgZAw+3E/b0M4Zv2xOtBHnMRnFm9//wL/V8uu//iv+HDAvk+fdOL97ooNG3fWhv5TNpMtu0shHH2MBnxIoY1PPAbbm71okeFdogb+SeO45Z2u8n+M7pd/65i3t+4891Das39jWrj1Ecx8/ZslFCX6rabl/LHHv7n1tpw6KfldH/Wz7ti2SxyM2PHa3VYdnXv6nnujRmFrAoarG8THHHNM+9alLlZ7XHnro0fbCz17wRSB8QYBu1n5tipXwJk+9TrJS56qp87SX6kg9OQDRnpRmHNB2dSC2E6sMPbIFHYiAEr0VA5MFuaJJn5/A5FACEKcf29/0bfGU1Ml4m8itGACfGHwC8pCb9RMgX7iSC8SGwgVfPuBxZx7f2rFjf7v+hrvbZZd9rm089Eh/NAafcuDhfZzxnRIs56MEluTniIirnxGGAv4zX2+P5QhS9zpQhgm2ss32dX6bC9hUVfuVbP4A7LF++cY0yivnkMe3TOf/B97BfutTIOYiD/WnT3hci6AODNWOMOD/euSQ8Tfwih5tlNkWZIl2dm0C0CNAZh1I6hCf913slxg40No3wx+Q+gKmHyDpse/A93RAaMa0QPoZ0PdB11n1ZW5jToO3X1fgIT9b1xHEhvKPajOEwDRbxjhkpL/3ZXPVbwzhB+aSEfn/v0JkRG70BT9XPvaNATkE32kVXeQmBsby+njWDv8/gZRPg7EMYBoutgXGMslPcBM6IPhZ+0a8YwhddBJm/vKrv3c1V4M5iDD46aS5c8DARSRpBiRlVa6BaWGiGQYzwqArvsnGK5NSaJCZMq6CMmnyOyRbtNm4977725VXXNk2btykBXuZDxnwcfDgKjJpNtdssliMypZJxwYcyzR0gedQsmXLB+2BB+5vl156SVuzZrUnOn6ciy9v8avzvOhattVdGeSmHthPjL0AAzW40IELXgj9w57Jxg4/JdhWhZTBT5wwzlNf4tgXKB9ONqp9XOmSw0YKvwHcIWFzwrs1fn5fmzs2W8hi0zC5Aons0sWGDf60H0BcuPraWvCxGf29rUCPJ5Ae+xYgj37T6A+/wpuyxOEHqr7lE+wCDx94Nprk2WBGVvhpB3iQSj72A8kDZdOk/tEHgMd3vZ0ANOgt3xY+9hFXKB9Sbt8P9HnkBVyAvgawiYvcbOj6+o1tSxl48gD6Uj+oqRcBmX05gf5DHwCHnBxwgMSoRDe6gMiCDxzzS/TFhvi0XmydaXyZi6/w8f4YhxF+4+Saa67VRvfYtnHTRtcfHcT0OTbcvpMgmbJg1nZkQQdAS0AP+qHBBnDoJ6Y+pCmHjzR2M7/RroqMAxJHHz/IqpRtgD93a/PICWNox47dbZfmMT5rzu82feUrX9TcJr/Nk106TLAfE6Vl14FiMhbomL4L4A0khLQXgTmVA4/SKuKHX/nsMO3AfEZak5zmTB6d3ePfibrwwgvbOWef3l588aV28013+Accd2zf1dauW9/Wr+PRrv3t3Xff8/t4PArGb4pwd4SX75cuXeQDVOZu7Nrld1HkX9WROqOTAyNG8IU1DpfvvP1O+/jHzxDKlbQ/GNO+Yzyz0JvmJh20CVD1lx+GtoQWnH+QcXhch7ah3Upi9dv0V3MoTd4tZZ+SOnBsA9lcwocO84g28176KXWrQ1XxgidAS9v0MlNPYgJl6Xvpc+mnGUesgcFBX/ZM6ADy+ueYutTdA8lnvMm+mQXLdJC/r51//qfahk2HqzfhB9Hpz/1R9CUDfmOFG9pEfVJZA8VV/4n90TkB8hVBkzuGPYAnAJFRciYwSzNr01AuFDwEgLEEXd0pwfLJoST1oaj0Jdg8AXNe7TMYz/Fp5i34PYeKeLae6JJf6Ufk3WetYNI/kAWOuSYy/ali+Tx3SsoC0bkdBLZvArQfMFtvATLHoYfeh306dGP6HqAPT0+fPsfcl3kzdNRtmsyUJ46MAGnKpvGOcR9FQzr5sf3ANP4eUh45Y/ppMoExbeiAHh+6nn4abhpQljWzp5uLd5zvYcw/huDGMTD2Ae0e3LhtgeR7voQeyIeGOOnAmD4w8z/+2z++mi+v+PaxmNiU5+ojE2qcxqEg74cg2oulBhbpcQViAMELiHDZaEKaSZ3JYufO3f619qeeetpX1Xj5lSuj3EVhQoUXnVwRZkEiz+BBF3gOLkzwhKLVRDNM9OQx86c//Yk2p4vbJz5xnicOvgDDC7o89sDL7lxlDMAHwBt9rjOGD3jS1CGbGuzBT66/fVCHDu6ekCdmw0Lg6jyLMTxMjsiGNn7uAV3QoA+6hNlFUXWDBkA3AYAGPDLZlAfHBpODyde//nX/bkTpR1YtytAjNwcz0sHHXtKlU/4Y+IDoSx7eAGXgicGX7ZMBGSi52FrlbEbwb+ioQw+97l5v2iN6Ipd82o2Yq3zGK0RG6pc0tOjtbaYssrJhIYSvz/d9Ax5gQlN+jM7IVML9xs/hDzIpCx3vLUSWP7kqHG2DLvDEeewoctOe0CEPsA3qq7EHWnT0bQ1EN3josNHzxNDPPJakLwAveGjofzmcECijTbGH8c9dEg5mS7Rxpl58mpw7mieeeFJ788232k033dw+9rGT2/pD1vtuCj7bsbO+FIWMHAgI2BZ/YzP2pQ6pX3wEPjyJwVO36mfVZ/K4UPwb+8VUtBzMZZNaTD7gN424a7tLcxAv3+9py5etaO+9+3777ve+rYPBBe3iS873RnDRYun3pp/5EU2TSbvqQxtRULEffcodkrx7Ipt5oZ55GV9gHxw7d/BpZ+5oyB8z9Je6E8Xh5IorrmiXXnpx27z5g/a3f3dje+yxh+TbQ9sRRxyteqjddODDxzyehezGl7h4f0Vy/RWsedrQ7dfmZd4if+lp+YoVHke0Jb6iPzF3c8Hj42eeOdSl+lAOHfiI6gkjOYyr1DljvMZabUQLVOrNIH0FbDZ+yIS2NoqTsQWkf1YfqXZGEvMLdlCeMcg4Dh7wOBTkYAqkDIgu2iD4qgPyKk05cohpHwBaAn0I3nwB0LIGXuwCl/wgXqB+1tkoAm2g6Y8rfCj5xCcvaZsOO1LtoXL5FZ/Qf7yRnpUpfmGVQpzw8qd8gK4c1Mxm3TV3mFBAOgGMyxAz2Ek8sbnoojfQp03rbNlE3B/0IOXgDwxS/bhhfTVtGNcH6JYPZykLONRwJxBfoJtxXwf4stWPrRuqDwnpENtJc0eqbJKPwAnIe55xTiB87pZgk7sVQIzMDrBxYueshA9BbOwh/ksZ+dCMaYGx/8OX/pY5PXFPm74L9LL7dMrhG+sBevumQcqIE/p80j2M84Fp9ZxGOy6bRtPDweSOefvyn6csJD0+bROaMQTfl89FO4bIDX3aLTjS9Jn0m6yToe2h+Co9TWYgZSkHkg6+r7MPJVu3bPELhdwtYePKlaoa9GUUCnKFCkCAOyMCVB6I0AA02ZBUWU3SPOeJLHS9+cbb7a67727HHntsO+ywwz2BEHhhnU0NvEyqbOZztQy52MRCmzsJyMtGCXeghwkHOu6SnH76aW3Nah4JkzwtbKu18eFztnybP/UKsPHoN1bITz2RS/CEJciV+NQRfdWg1Th8kQd8PVNdvoSfmEBZJoS+MyRU/Sc4bCUfPtooAI4yaKBFH3dCsBE8CyH+4mr0X//1f/EPSPJ+DbThhxce2q1kVFujK3VEZ9lUv+YNhrLQRBYBGUkD8AHxaWhCV+mSlw1hZAK9TPDYSh55xAH0pD+UrROfAvDzKJ3LOxzlfRtHbmSQh25iRy366UPxQeQESOPT4OAHoEU2tkYGOgg4lqvs0Q9PYo9H9WPK+FwuvOAYE5RjBzjSxARwOaxgB7ws+sgkD03VadJWBOSCI2Bvymkbxlh9Aa9+XZ96gI9+6BM8t0g+daPd0nd7PXyVCVug4UcDn3vuuXbrrbe20049ta1bv9Y6uJLPYRodXIAAkAtf6oU++mZkA5Sl7sTQYW/sIw/AxwEp8xV46pK7inlkFHx9vaeu4PuQoE3QDm3K2cCzgWSu++ETP9Tm/7F2zDFHaLwtau+//3Z77/13PM9yZ4LHvPKoV22ec9DlwEYfrDxlBbQFMb6sg6ZtlY1sRkXKCBUv7UaeR7Gon3ys+rKp4xfbzzn3jPbSy6+1r3/95vbII/e3tevW+ZCLb/kM/K7d9d4I9VKvlDwWD8238xZrM824mGm799b8iOuwE9voU2zkOKy5jfHRfvmRr4ZxV0iBuzi7dbDMoaLql3mi+qAPzIr7dmXMYiMXLApH29b4ALCBwzxjB3rqiv1InRw67DxDHUoYh/WoSpVXnwSwA3/AG/tsm2QSspHn7iYgDZbRy+FuoO9+qo+hmjTrmXV0sgiBiY5JX8AfActXnvcg5qlNbrjhbh16P90OPewo+VV+lp56fAsbJ/OX28JQcyqP+vWHEsJg+iwMLrbd+Nv1kz8A+3bwSQ/Q2C/UUdDTJO1gDHY5YVsAbHC706cFdfhQ++v/Ax7fEho5+MjjY7B9sM4+cz/hT0IzL0ABns9FRzk8VIu2xg+Meb6+mbWbdQIeYtvudlHfp44K2JYX3csuIRSQC70TRlUaHHYF3D4dkK96IejDYP7BluTHUH3nQBlJp20iI/jMh+R7m3oZAPnMm+lfkTONNpD0mG6M78uA2NLT9fYBPe9c5T2EbgxjXQerW2AuPLzhB3o5hZ/g+rZK+Rj68kCfPhggPxD5vTzyHnf0c7Upa2xsCG1vIzSkw5t+EKB/hH4cwIe2x8/81b//06vffvvtmvyHhZdFP4sFIYoxkMGJGPII9ZdVuDpgxZZviIHwBDAQHIFFnHdIHnv0++28T3yinXTSSeJhY8Ndm5o8cAybBoNll1MKX7/8vkiLOhMLt0254+HJQ/K3b93qOyHPPvtMe+mlF9tFF15g+5YuWVyPcGky5rGtegysDlzUoRb42silcVIHcEAcTRkbMIA0debWbzm7OgALAzL5zQf85nrJPnAuVx59bCaxO3KRhT7K4sds9iiDj80g9NCABwctQBobKAsgF39yAET2ww8/7Edl4IWOK7w5kJDHRuQAyIUfoAy9LOjIgSb6sS1tT+BAhM7YFR+mnoTogQ9gcUGerzyLDl7KoMW2oqn3iCKDAB14AtDbHtmkoSXPAhg8YNzASzp82IIdpIlph9iVjSL56EM+9SRQt0DkQ5s8h+TYnBA5LHbp26kfvLGBzRLysQ+gPLz4PL5O25DnYADAR+CrVtgBQBdadMRW+OKDBOyBn/aAPz6Fl0AauoxfbIM+hyLKI78e5yk/cEGCgRI/8COnPBZ00003+eVt7GC8sqkjZox7Qz74Bx5ogPgAHcgD4hNo4SFEV8rsW9lXm5Ma//S1ng6ZAJvemj/ymA5jpOoEHf55+OEH29NPvyKZH7Sfvfhsu//+e9pDwn3rW99ud95+jw5dd7Xnn3tJ89H+tmb1OslhAyp/IEf9o2zEX9i0Wzjs4AdcuXOkMa9NZ+pXj1TSj1S+a7t8jhy2PnUgAI/pzH8rV61oF1x0STvhpGPa+5s3t+uuu77dccedHGfapkM3+e4VV90XLKDN1NZ7uCu2Qr5fLltn/BsZUi/Zkitb6yBW45e9JV+Awl4eVeOdGb7axZ0XzWwVIFZb0xdoDwJpIwXUibv29PP4HvtpV/9ej+hYB/ikLYeVKq/5MrJoJ2+ghecFfmyjDMijpxnD8MaW5KGpLzvSp6o8/Sl01YdLd9YTbIMXfI2R8j3jHXzxin6oG9VOHwbQU30JEOPgJyB9j0MCVVu4cIU/CfzxMz/ZDtlwmPqH1gX5nrmDvgQ/OmyA+hBStOce5CEDf9Xahb3Q0/8Hdd58g8f2HOIksXxraQXoIIBPKHmlK/bbFoHz+geNH5kSPvKwx+OPcaU8+xPYuFPCfMihhDz24LMKjFf8LFrpxn++S6Iy5GfeRim81BEfodEHDvGXjSiiHnVRwBchxIec8mnVESCGh7sk/EYJttXjh/QT/Kj0YI/tIugvd7woR0bKgMgnhoYQXI9PXwmOPHjyAfAB0uFNvpeZPBAaIDTTdPZ803DwjHF9vrelh+R7O8DBP4ZeN9DL7AMwTV+vIxAeypLueQKM2WkALTZlTYmshEC1WfXfvrzXFd0JPdS4OLBuB4NeR/QQ+nYBsIcwLgd6fvBJ9wBtxj4QXiC06Uu9DsLM//U//vnVb731lgg1+ITwhnRgOEDQMFlEYBYBhAhJicsINaFkgWHx3GlaFhPizVoA7733XuMvuvBiTaQbZnXBR0MS6soNmx05aNCBPjYJTJBczYSOzU6AjTqBRxXeffcd6/m4NjPHHnu0P1HJs+hMFsuX8ZJnfV2HRQ852NvbMe5w2D5b5yEPeZwaHFBVd6FjypnQ4EUPdQAX35BOWW1CqlHZ1JPHd9hEXcFBy+KXRSJ2wR+/J02bUg5/7Dv99DPat7/9bR+GTjvtdNvBJM6jZtAFMpHHPgKLqrLuJ9hDXSIXiO2UZTNXbVYHKuQHF7m9v8nDy2YAHPbHJ6kbaSC2xWbSKYMWO3o+AB7brD4EnjwBWmIAPCE2JR+6yCy7awAD0d3TAX15dIDrfUJIOYGFjAsEfAo7j7LhF2hif/llchCKvZRDH9l9GfyzuGHjE53QQ0dIfWNnaAD6Y8nDx9WOAHWuPLKqjhwuCX6c0QcI6jocYBYwf2BT+YvA1UnyGZNc1eeTs7fddptf2ub9EzZ/jF3sz5iAF/rYTT5x0umv2Aud/TiUoQ+outJ/eXet2oVxAj380BLA+wcaBcxR4LhIUofp8gGVu+66a/X/9va//K//z/YLV13ZfvGLX/AjVLw/t2zZyrZ1y/Z23733t5tvfqA9+OBd/uSxZckPviugdi5f4MtFtoU7RvXFQvpYbcCYvxcvqbtXbNZ5ZLVOCfR9+gkxfQyHM6fuazt27/KceNlln7JNb7zxerv++ofba68/79842bBhk2Rp3lm0TPPt0rZl607Zs0z5pZIE4DPkUlf1WYJ8S9U1TbTdPAbGZ4RFvWAhfYR+ylwz3CWRzTLGPGm76knVT7lQlr6Fv7GZbK6cUzd8ZX7bUQAt/ZOYMi6e0ecA8rQvIipd/EBsAFKGHuKEgsk4nd0YDLyE9LmSWvZCG5nhQVN0B/q87Rz8E0gaT/Fi/959Mz6UfOITl7YjjjxW6wybZ+5WMR4Yh4x3vIM2zQe2scY6+TIS/1OFWgN7u8BhM32P2HOD/EqaOQi61C08QGS5vgqB5O0np8VjttgI76B34K9H8OhhdaeETwJbBn1iaOMSUvQQu7/IF8giDw04gL7HxUH6H36MPviJC1dzWw5Me7RPyLzIn2WJxY+7i5NDCRcpsJm7hNQr9en9AtCmQ+JDZQC4sufDEHzi8I/zAL4g3+OSH+MDwbmeCpGRfMrHdD1QNi4PTU/b030UzEU3l4yPws0lr4fQjOsXAA+N+9yQD5BO+dy6DvTFPxR6nmn80X2wEIjtialT1kbogu/5OvYDIDS9zITkgdBFHngfSl599VUvZJzya/PL5pmNpYyZZWQSqc1PXQmQ0aw8QjI4wXuT40WcwVuTBRtKPt2ZyYC7Mg8++KB/SOyTn/ykf2zLVyE0STD4ocMGHMGiXFdnmGQmlapQVy3Y6JBnI8FBxI93cHVem2Fe6Ob5ahbcxdrYIRtRPL5F/fxipuSAp45ZSIDo8cZHeupq18Sh0GFf+IjTiIRsatKgueriugiyMQoPOsiz6SFfG6PwTib12EoAMkmWztooETCVhQg6PstZh456B4ZDIX478ogj25133mne1atXSxqPBe0yPTLhjZ2pO37zIgIMNEzCAHqxhxDIQTT2ESMrNmMTMgjkq/6Db9S/iKEB4pME6KuuJQ+ILPCpL9DTBMj1/L39hJRFX2Sj1/wqC47Q0wGhHZcHF5roxV7SgVn5SrOA4g/K8alt1h/y8Ev6TXSRJlCe+pDu6YA8EkKecuSO/d2XRT40RVdyVCTbKIc+cugH9Ok8glf9CD7soQVoA/5nDqiNYtnDFeRd6ovb+aFF9TdemL7//vvaB1u2+E4fBxceE2KzAjA+8Utsj53gU4ZOcAB+hDb1KvuKD2CsAvAB0OA7wHOBYvrpti1bveHlvQ3/Srfo4OXjHdA/9dST7dHHHmpnnvWxdt65H5c+9Stt1PnBVt6doV5XXPnZ9oUvfK5deOHZbeXK5e2dd99u99xzd7v22mvaSy+95A0mn0fnsFPv0C1u/DDizh3SsYDHXCfv7PD5XuZfDiTMnTzCpdqqYgps6OfTRvR39W1+b0QHhS1b3peOXdJxSDvj9DPaSScd1V5++fX2N39zfXv9tZeld0VbsnRlW7Z8lerEO2pqqxkdeJHjQ4nkelsm3w1DDDfmzk7dLeH9RNqfu/F8fIO2k899JX8yZoDq8fCXvOqv1ffpC+7D5qWNqI/JXSd4aFPnRa/m0Ma5+jH8tE/1teqLxL3uAPSRkzFJHlraN31GVTSQ99Xv4eBTTxBM5jfAclRM/fgzvcooNz+2Dfnw1Jg40L7KKxArcCi5594ftNNOO6cddsQxWks1p8gXk0NJ8SEfA4gmePnAF5nwT5W5nkPdM5bBcbEP3R5jwjE/oH9sH9DXBzp8EXzoLVfyyYu6eBLbRtmCfNHyP1T0YfYl9G340n7VVvix5DJf1tivj+HksbBAtT/y8RFi0ayYwmEOQp6EW37dVan5uQ51pcfjSLzcKVmsfplDiW0VlNQBhiSlpFNv4mmA/JSRngahCV2fBsbpPj+GvqzXl34f3FgG+J4+esIT+tCNaXvoy3oY0wWC/4eUz6Xjo+Bgto3l92EM4MIDW4UJfw+hHUP4s/cKjGl7O/oQCH3muJTR5oSae6sdCdEb6NUF39Ol7wAH8k3kJI7umf/L//lfXf3aa69poqk7JGzq6xGAmozyTCfkGM6ERAwtDqnJYALIj0ImNMpZ2JkgeImVZ8RvuOGG9pnPfMZfgNo9LN5MGshm88yteXSTJ/YhRzpJx1HESXtyRLcCab4wxYaFb/Pz1ZnDDt002CPHSg6TK1d92NBw1RE5dQAqOdGDXeA8EVFnyUBfJtjC16EAW9n0pLmhZUFhQQyfyBwz4XNwQicBPcgC0Is8eADSqSNpfImPoO8n5MgJH7rBx4ekkcPjO/zuw/vvv98OO+wwP8PPozGnnXqaNjpLLRNd0OXK2MSWAxd9IUq2cOBJxw/YRx48eu0b5WNj/AkeeZQB0Ea+pM7S9gAOQFcAHHzhRV74YgsAHcHlqg/2CDFL39uR/kBMPnpDW/Lj79I9K3uQFXuA6E6ohbHoIo908vhm1j50SVV/ZbCuGle947dePiF32gBk0U9CR+zfSRl0hQf91DmPWgGhAeAjANAgF/3EBHijA1nEqVtwtB046gRtHVyqv9Z7LukvC3xIJj7yyCP9WzuHHLKhHX7YER4HWAdP5hh4ohv5pLGbsuQJ0PX2BAcNgc0Mxgk1WzfqCp37uGjAYSt4DiX1y9i0CzbV57hvv/22tmnTuvbv//2fyy9726rVSyW/HjvjEart27dIFnc897f169e0U0/7WLvkkovaJz5xbjv77LPaEz96ol17zQ3tjttvF82Cduimw9Wmy1Qn+uE8jWM+DMAXBfnSV71jx4aY32/Bh/jHfcx3SFyjwilP+Y6dW3XgWNyWcSHH7/y0dvRRR7czzzzLX+t6/PEfte9857b29E+eaMtXrGqHHnq45q8Fbev2bX7vpL9Tot5jfvyoHiNl6CSuAyjzL4dNrixjI7+Tki+L0Q59DDgpUfgcYLzQRzzvuag2ij4cqT3AQFtjFY6aO51nrIES1KayQuksfHDIiJyMi0DxDHz6319aAwevbSjrvTYqsH4iK/3M8pWGpmSNZFI2CrlwEGBdBQ/HXrXt/JnF7YEHnmgbNx7djjr6eK05GuPyUz1dQL+e6PLFPUX0UduCT7XBB+ogzrxQaxSbedJA2QJNze/UgXHu9hzGzDRAh+sw+JQ8/NCnbuCqTSRnmA8JtgWlStfhBYzaVHLq8S3ZPshEtktls3VIPmOYOlmP2jL6kQPkEAYNAZvIR3f2HNiGXaYZyhz8T/8Jx6+4YxMXdi1e9AZniKv9A+YTVGtQPOkfpAPBAz3/NBy0PS8wzvf0B4OeLv13LhjLjB09T9Jz4YFpto3p/yGAvPBGzjRb54KeH5iLN7LHskKfMvJj3DQY6wF62rnS06CXNY02YwLobUub17iqsr4cIN/LnIYPf/LE4xC5AOmZf/+X//zqd995xwuFyr0Z9WKmDIs+k6onHRFnMgEiEEBQDejENcArzaCvTQF3Sb72ta+1L3/5y1pwz/ZGYsnSJRJWvz+wTQcE6IDo52qkjZaqLDBVUSFEE3vAkUYmG69777lXtPP9uAexDyKLOCCwYdilSa7kMdFEZuxHNxMumw5PwCojjVw2eZ6MhedAQzq+INSt3rIPPujAUw98iC7yOZSgL5sdgDrnURFwBOpEAAd/72eJMkCHXPQRAPtNEBsI8S/vuPCYCC8Tc4h79NFH2wnHn+Cv6aA/B5TIBWJTrlIJ4foTwIcmeqEBT4jNSRPid+i8GVUIH2U8A0553z6E6KMu0EYPcSC4+A3dBAC85Tl3YP8Fepl9ngDEDgCbWdwAyiMr+aQDKaeMfkk3no8/sUn5ekxhooe6E1ggbeOwKBeuNu6MV2+U1c6pR3yWvgqAQzZ5aIzTpqPfsIcvIbzhCU36ffCRR4ystGfkpU5JE0pG1T109Omig6b5B055IZrNHz+o+NZbb7cnnnjCd1jpo3tVhh8Zn4TUsdeBPX39wMdm8vFZfGhe0XqDn/lHgKwc6sJb74pxsWCH24Pn+fnBRIn0XPrNb369nXbaSe2SS8+TTB2a9u0Uv3ykevoRpqY5buF+bfA13+3a4jsWyOITvDxWdemll7YzzzqzfbB5a7vxxpvarbfc3p5/7kXZ2dqqlWvsBy4wcFdp8SL0Uk/e/VjsCz6qymz9aAHPTdJNnkPU4iW0gfqjLKHe9Q4Hj+vNtJWrVvpwdOGF57QfP/mk9N+pOXqL/XCU5g3ueMyfKd/wOy1OIZf1g0PJ7HssyB76ht9/oa25ys74oj8c2Efsf4IEstFPH6s+Un2OT71bj/fMEJb99IXICY/Hziy/+jR58dC24YOFegPQxB5kpK/TP5KnHHqCuM0X6PWTRm9wfZ5yfIZtRTsZG4TY4L+BXhKGtGvtR4r271/QHnnkafXFNe20089Wm/C7XtQQGwbaQQd49FFV8h5nCshlLYQWOyibzQ93snIgsW2Drfl6GJA4UDKqP1EXxic45uTqY/Kr6WKrlRmQXXoK4TtPshNT/U7J8PhW+mvoOZSAV0Z4pWUn7Vwfrqj5GD3E9b4JB1uNReXrkFJ1oI/MxtJJGX4rKF36VyB8fyghL0tcjscP9IrAla0ksk0nnuhGdiDplAF9OfiyZRICyfe8wDjf8/QQfOQEkh/LCcxFP8YDY7oxTMN9FEyTmfhgdZ+mCxw8B6tr4j4Eko+MyAFX45vcdNk9jGXOBWM7o3+ib5InjG1KCHgsCXq6AHnmj0D4enmB8CcExvqAmT/9o9/017eY4JkAmHjFZWU5nBCYXDLBBJLOQCeQJmQCQx6Tz/e///12++23tyuvvFKL9GlesJELz9ZtW30XJRMc/GzumbxzCPCndIfJPHIJ2WQD0G5RXV544YX2+A9+0D7/+c/5cYilOvjs0aKNXA4n/Fgk9rH5ZuLt62VdCoB9IUhj9s6MP3hMIhsi+IjTkMRMZMSUkY794JAXHb2uxNFHHeGJHsrwhWWqjbAducRM+KkP/DnwRD50OUyxqeMweNxxx7XHH3+88RjfccceZ19TljYC0i6AN9MCX/FkEhZQHp+Qhi+86E+9sINAGbyhJwDgoC3+yWaVfOqV9smhJLZFNunIp4y45ydte2SeN+SDbvCRB0ALLxCe2JN08OGDJ/zWMUBPl8AY4ypv5IHLgYM8MfUh7T4w1M1XWhV41C6+MO/AB2ADgTr3PomNoWezDw3AhpsAPnT0J2itd7AJMG+Hww5C9MNDGhrw0IADkE0ZG2eeifdz38NKXXzUD//XwR9c4Wd8MLnmmuva+vXr/UjT0iU8nvfh/gOkvVM/8CkLpM8AyEAP9tZBqV5WR0ZvvzcowvE4FRtqHgflE7y12aNu8O1tzz//XHvqySfaH/zBP9U8pE1R26WDB497oazef+Nxqr18clcHhLQnmzQ2Xer+9v/atWvbRRde1K666ipfRHj++Rf8Y7C33HKL7zxTDh77uKjhq8+DT+qxlMGvg/0qsP0cTrZu/aDNCE0ZcyJlixdrjhFut+q0e/fOtnHjIe2cs89qRx9zeHv0kUfbjTfd0tatW98OPXSj6qqK+JBTbc4hgrrIS0KgR2mV+wq9iHIgkZeM9p0SbJO/62LOBLAJ+22rwBdDZJjb1W2qdlnAPMk6VW1PXG1ad80Axg5p90/ReB6WHOa52U0s20jXo/Kui9IE5GKD5wrF6Qu+C8IcpX5JHiBOGtqkxxDZ7jMKQPVP6CcyAuShp6yC5CND8d69M1pff6rUknbxpZ9RX+TJAnxCXd2ktqXuQtTmGzxA1UnaliAFplfAl64TOq128I/+KJ9wFMTusnXiA3wWP2Y80h4YZ18ob17+oU9+ZbxXf5JOZDAvWL/abjh8lr+qfwOoJY08dJFwvwI36Cr5+A2fgBfxwB9ey5vFMZ6cKtoBPH9bh/qIaBepPhxKMKnYkTUwDLIAy44co8su2wtK5abpIPkxHpjU6UA+0pT1MM4DPU/Ke3kp78vmgpSNaSJnGr6Hnm5cNhf0dep5ehnE47qP5ff00/w0hp4/vD0OSJ6491+NdeauavODwVgmMIv7CDuntVmfnssnYzz5sSzynagP8fZ6APLjEOhxM3/8B792Nc8hM8HiICaMvEDtzYQdx9WE2tyYaZiUy6gSTBxH98DViB/96Eft7/7u79pv//ZvayE71Hi+Zc+Cy3PGPIvthUN49IMH3GjDQJWCD+klzyLMBhp+Ji4eP7v22mvb5Zdd1k484Xgv/DyiwuLKAsljE/Dlaj92IA9d1JdNfyZP7ABXPqkDEBt1dALQArEJ4P9sWlTizQ2TK3Io42o48uBBJnqh9WZCaQ5WOXhAF1q3hexCT28vQDl54kxsRV9X+KhH6EnzLDuwfdt268MOfuWdR2N4t4Qfq8OPdSiddEg2LdFFno0B9tFG6A0dAUgMoBte0wufND6NTOqdK9Elr/oD9oWWNGXJhzah10kan8WfoSFNkKXWXf2h/EtIecoCs3yDjtjd01NG6PEAcXRAVyCfsmkjNfDpvwPkxgbKchcFbtupvkScOwXIhwfa+AI/Bcw7hMjnirNlS07sA+CP76EjnzJwyABHG0QXEB5wAHThCw0xoeqHbOotWhb5YeMUGh4hxC767dYt29qyZSva4Ycf7rsGl19+WeOT3mzmGT/oRld8QL50VH2RQxogT19DLrSxkRg6bCoZtamCFgBn3ygsWrTEecvUpps5hUdGpE2b/W0eTx988F77Z7/7j9riJfDxSKTaX5XdvXO3727w6VyuZssi6ab9qq3xK3ci+MhB/SYLdu5phx62oV3+6UvbeZ/g/ZMV7eabbm733Xdfe/3119shhxzijwDgTPoD/YIvDNJj8C11lqFd2+hgJJvZVC/QBpaNFZ/u5Z2XmZl9bclS/LWnfbDlfdV1QVu9ZnW7+OJL2nvvbW7f+Nq17Stf/kUJ4SAzyOM/2Y5+7o6grt4rQSaHaeYrDgLywF7GH+0ETfXJQcJsPocooiqfpCkjXXec6MMcUNSGkkcbpN/SfqTRg285BOs/yAqUqHmy5m3Lhq7UiS/9oOY6ILYw7+G7QPpCQvL9+AjeOHiGAL7aB0AncemhbAKkBxkQmW9Je+KJ59vmzbvaZ6+4SuspstGNvEmb+1Ay3EEJ3roGDLJiX4UBrT9sq3dPam7IujyQmP5AOwvHeGLs0B/J0xYA8kxvPWWBcezoBZT5MIAeZGMD5MOaRN9mj8I7HMLO6s7Biv/rgqNsFb8Pf9itOLxep0WXR7siI3VKnjXcQXnbij1KE5CJfdwp4VDiT1Bjj6VQrwktB1jLI6+/ylQUuQA+gyaQ9DRcD5bb0fbpQI8H+nQP4NMfQ9PXO5D8GD+G1C91DEzjGcucRhOIvN62nr5Ph7an6/nmgml8oT8YHzC2q6ev9IH+AOainwaMj9gHjOlTRtyn5wL4e9rxnAccmB4SgvSXwJgnY6wP6CEODWHmq//yH1/Nc7n8ZgeLBws8zyZTyIYgk3E2HwzgfgPElfbahDDoqzLQcaWQPAcSXqb+vd/7PV/NY/PAoCNwNZAJApM4vPhLQPIFVxv8w4aC8o0qJBz6kI894Jm0amPBM9r1Ja4HH7i/rV+7tn3m05drEtjfVvD4x67t2swslRR+22SreHiOng1LOYErttkMl85qEMpS/+Bqs1CHEuTAE7s8IYoHcB0X8PgX054crbQdzhVQYpWHDn77dpDliU4QX4LrbUlZPfdOx6lNYPm92qLnoa244kw5d07efPNN04CnPAvFSSd9zD9Wd/hhh3tzAw0+RhbVRyfpHOjYmNXXm+hwtGldiWQCB0KPXuhJA8FxwMMG+JBRNCVbqQN8A8RnlNu/CinrcaTjOwIy+FE4FmUV1l036QVylRIID3EgOqKHMvyVtij60m89ioHkAXhiH/UFyu8cyKApvdX/y2cJ8BGQYd+KmgsEbMCqDmUrbVWLcNkFL+MU+WlDWWVbA2zk6M/IjN3o6esIxAfIAAcPOOgA8OQJkRP94IDIov7QkM+HKsiDZzzSl9GNmMiin6OL3/JgA79x46Z26y23+YX3ulNSd2Miu9pk4nMgOrGdUOXcXeURrWor3ykQxG/gmBcm9lWe9E4dZtDjg5T++NoVBwzeJeFOwBtv8qjqN9sv/8oX2xlnnKKxslP9rn6fhXcpeNGYXzWvK9pcoKiLKnygg/FF2zAPMh8zR9LOUuWvDvF4F1eNjz/u2HbllVe4Lj98/HF/afCJHz7RtmzZ2pYvW66xvqS6h/jYEHlTpLzvnjBHKM/FGmRRL+Yz3gPhETIOQJD7sCWdXDhSdVW3Gf+w5VFHH+k7KDP+xK/qoP+pRymUD5Qkiy/xN+sB/qt2KKP4ohx9AFwfKCPGH/iYwzhy3T4qTl+jDPtZuwAuPsFdB236xIwvtgUsc7CB+vv3VJT3FXj0pj9LduYhoPoTdar+FFpiPlFLGesJMThk1tpS/so4id1D1nWh7/B/8RUP5ebRvxq/ZYcZupj5jLshixevbD964rn2yqvvts9f9SWxiUd6eCyJuTX6HZuV/yog22jprjoz12dOq4Ny2TeZfxmfPpApn0dIgcQTe+udMy4aMmaqH5TPobEc8WReTijdtP+k7vQnH0SpnWIex8regY5ZfsSG8jm2I4tZmxLmecY/+iiHEf/UD01KrmyiDJrMH4BtxTf2S7V1+UN9QWV12C7fcHDPb5T4gp4ofZjhz3VhDNpi25u2L7kVXG/xEEw32AFQlhAgHb5xGTLCPy6blu8hbdTjx3rm0juG2ECcNDDmOZicn0d+z08c+3oILvhxfgxje8d0vZwxgOvlp03//wmMw9gwLY5dpPsQXCB29gCO8ZC+APQ0Y/rke539WJoLoOvDzP/0V39y9ZtvvKYMjHWFDkFMkFwthyhCl2mjykuRcrUHKvRMWtxtwHAGO4sP43bJ4qVaKH/YrvneNe1LX/ySNrqH+RlnBi2LC+3DI1XMGtDzC8hsOlgoWIyJUYt8Ji8GvxGyhw0YdjLI2bDweNYHmz9or73ySvvJU0+2X/vlr0iudGnB3LVjixYrJgM6CJs+bdr4FVuZTz2QA1BHFlAmUOrPwSz1ZsNBmomVyYfFDlrqzMuevGxYk2RN2izwS5etsO0EJj5e5OW7/3L77MTHrx4zMfLYGn6DBo1eqCW7vqqjjRa+lWyeX1+9ek1bs2atdNAO1SbbtbmHBxo5aLYt+qtDBiqtQDkHUW9s1R7k2Szx6Nbzzz/frr/+hnbOOeeqngvbyhWycffetnX4qlltkmjn+rIJbVBXo6zAsTuXZKKXtsZXtdFiQZhsQNGLjvgVMI0f8ajDCLE7qsp7OoA8i17SlOFb6OGjbcHTPj0eIM+hivLg0ZdFE1llfw1K2tQ8CvBQ5noqUIfYBT80QHRBE4BvEoxxX+dA4uemLaf6OH6lfZAXW/yIo+xEJjYp4TtWAOXoxAbKqQ/tmvoQJ11twuZb/ZW7Ecq7zSTH/QafseHAGrUVYyUHIY99/WOjCs9SHfgXqR3qSqz6Oht3bWTreWw2EPKX5FAGHXLQgY30Ieypx3Bq3pl9Xlz89H/7dz4XHdj88VtDy/xr79AccfihrgNp5HnhZ9OBgQJ8WL6stoMmfaUsku9oJshV5jGEQBnMmKyLCsinbWou4jBtO7UJ4dfOFy1e0LZt3Q5VW7ZU42XPfh1I/r4dd8LR7V/963/pz/TOLFR/ktxFi5fLL6pbkw2yQ0NebbRVNNx1ZY6rPs+44cLMAundLxswj89DY9c+z7HgmH/ntTPPPKNdcukl/oTvc8883771zdvbgw/cq7lvty8EcYGBccJdIV9o0N9ujWmE7RsOS7yov1dz407mOh9ENL+5z9QGj4MWhyhsoz0PPWyj2DV3EnwoQRzzAP5ChxFDHpfSNk4OdrOGDH4dxg80gHWqnjmE0EqUVBsrL5n0H7ohOpHDOCHUGK5DienUh5l7OLBwNRtpbAxZD+jt2FLGYit51VXzD4roa0K53+zjsCmcH6+UfSVDNinw+B66fOdSuvyomvyMr5FLH8KHAH0YPU57vJIqRb7qSfuo2HOgeEyqUByAjeUVHtVXY9E/grioPfnkc+3lV95qX/rKr6sN+XIdv+XDIRP7mP9qA847Pb6YRP8ZZLB+0LauM7aqUvTzzBmMF2J8i+2ks0kf/yJ9n0YGa1yNtZobIwOAxusPbS8esPjMxQ6yVTzldxnrdsfuWg9455BHD5U1DZV1/8bXCvQ82yc8797slr8ZgzXGq/WzhgHYBtj+oQ6seYuX8MGPsh+bKCeuw32NV+yrtRQJorE9UuN6KK3Y9PARTFV06LEM/DDwxUfE4Aik47+Up8w2CVIW2sgLhH4cxmU9RJf90pVFZ6DnjQ0AuJ4XfGhJ9/UG+rr06R562T0vQFlfPs5PCylPDJCObYTg+jgwzRdj3JgHQGyPjx4AfHTP9qcqcBl972AQub3MMaTPj/Wmn7FPCFCflE3y1cfGIXXvcYEeF3xsBWb+3V/87tW86OwyFTDwcAAbHhgwIMbUprcmNRgo4zEFXrBEJhMcE/jiRUvaY48+2u6559522WWXtRNOOEF89Qw8/FSkFhAOCcMmVRMDJvAoWQ1eNvf14iYvwyN3x46dtWGX7hwKWNh5Yft9hbvuvL2dfdaZ7cQTjtUCxIumW/1JYHU5Txro80uzkgmfN0haYJjIXG/kqY7UlTwBYGOHThZ2yuMTFruaJMupuJVJfefO3baTQ0YOGvBBiBxP6MZOJupsmIhzUEpcumojFdtiD3mu2ppfdOiAjgANhw9idBDs5OoHlrt82TLL4zD22quv+as7Tz/9k/bss8/7t0zyTD/+xh704MfIZ1JnsatJvOpFrCLbRjXZwNHmxVsdmrx9BonNwm4Wv8lhgDh1tqwB0JtAHfo4IXSLvKCo/sgYcPrP6chMHD50Ig985ILD9qSJKat0DUDK4QlNyqdBdELDhsGHeaGof+lkgas+G1qAsiqfTKT8ACIHWA43i9Tf4KVfI7cOTGxeJEt5B/q7aBmPOZggD4hsIG0FLvUiJs9iTYCGPPGkf1RbEwD4+rYnXf2efiPLFADKqS9lFconjKF3331ffZRHk+a199/b3DZv/qC999677aQTjpN+2uLAfl+yhj4P11BHAvYWrerFrmHYRFI39BVd0TDuAOzJeARHoEfVDwTu00FphdoBmn2ej773ve+2iy66QGNzW7v11pv8A4q8s/Xaa2+2LVu2qU4193ABZonmuQUzi3yw4cIMh498gZCemvqhn4C3uLijashY+Xge8+m8drgOaJ/S4eS88z7ul99vuOHOdt21N2m+2S/7lvhwsnLFCt9p8R0S8eAD6rZLoepefQ8f1HxOH2NeoV9qLOKA2mmJhvEg/3oAk4efvk0/yx2v8k/R49eicRBWTay42mU23l/9zIdctwl+KLn4nDxAmsfTwOMffAmd7VGZ77CItjaLQ72K0XgCL/vHLuRQVtLVT9UXmeNnxAfWbSE6AunoQQa/UD+Z00oIcqHEb8yf9Cd8ARtrAOZV+xJDL5x9XwE7EDWUWp7lgxKoywpHH1rSfvrMS+25519tX/7yr2kDLryEQuc+bpswuuRalqIaM1yUAT8Zox4b6t/gav7BjtqMVFtS9aGemCaouhaQLt6aL4ndx9Sn62CcsVkXUQDXaeCb/UOkdDA/1Kas+kGNSx0yh7oZrzr4sKX5LXVkDWZ9ouqmEq37Ab4RDv+xds3aQB0VbEsH2OI5S2MPGgfqRtlgL/sL+soCbTx8541SCar2NGXhhKQXewxBMiiDpuoygWk4wDqH0OeTDvT4wDQdYwjfmH9afi5I2ZgmMhKwZxrNR0Fo3BZdnSI3oYceR9zz9jICoQmM9QDBRXZCYC5coJIHlzsXRO449JB8j0f2mG4MlDMuMjam8fe4ueSFrg89IIu5oJc585df/WdXv//+ZiPZqBAAJlFwgA8NDGSlmVzYBLNh2LGdx290ONDA4xDDgsmk84MfPK4DyT3t/PPP1yb3TG942dwyaTOhWK5sqwWWibE2EgAHAGSgJ1dsOQzBzyaciYZy3osAx0Sw+f332g3XXdvOOvPj7dJLLtaEwdX54dEWVbgeEysddoKCv5KjzQBXqKkbGyzqGf2kwQG2U7y+Mi1ggiKP7mz6kcviwxUnbGeCDL/1afIvbwpUVa7m1cRcAwMZ2JgJG0BPFgqAmDrzMj92wsfVxB072WTUhglcQuykfvBiFwAOgAYc8vAtmz82t+eff0G7//77XXb88ceZnsAVUnzKYx5cLcYfEuF616JbE3BtoujQ4htigLoCRVObb+L0AeTN9g8B6bQbQEx+tj+KjrZKOQA+wKNytXksKL010ODFJ9gdPHEfKO/z+BM+bOjLwFEGIAedhNgaGgJpILyA+8vQVuM614arbIs8AoANplWaegDQ4ZPUD16APHCADrULNKGlDPreF+iiHyM/Ouhr0BMjB4h88uHv80B0p9w2DHSA+4vy3hw6T3ltmrlLyFzD3VtiXu5+7rln2wnHHyvlsl0ys/kEUqfoS5xywLroHfqHnuhTzjE86bPII4DDD6Q5DLJp37mTO128/7LMc+Lf/vf/Q+N0azvyiMPaW2++qsPG5vaz559rjz36cPv+Y4+1u+68s9168y3t4QcfaTu27muHbdLBat7itmjBUt8Foo7cgeXX2Pft10FnD++9cZGDzeJwcUebmoWLKOfOJZux7W3bdn5vZEc75JC1/pzwlVd+uh26aUO7+aZb2/XX3+S7oPyq+oYNa9viJfhfbSnblyxeLp8ulhupd81h8r5kDmN28IUK7Qsc5o0iQShC/EWAjHmx5ptqh6F7qKxkVB7/w1fjOXOCrLB/3TBQWUfxEQ1Jx/wOC/0Fezz/CA8v9MjK/FxtXRJZU7DJc2sME4DzJlx/zKvM0d5g+sBFGQc3OQV9Q57DSOZypFvv4AvWrcwZ1a8na4f+WZZjW1U24sf0QULZV2UB5FUgB/2i9sLPXm8/+vEz7Us6lGhFEwt1Hy4QaI2jn7IBh8/tYZ3YU+vrRGa1LYcSfhMnesMHuC6SRZ67Q8EFqh7VhowVt6ny4Sdf82PhgfBUPyg8RaT9Lh008AqJb3n0z/OFfU59mZ+rXXl0jTzzE/sU0tTW9RvM9N4CPyjOwYF8cEBw2BB87HR52sV49knMDRoDDIgBB80YLN0H+xpfH6aYQHQGoj8+CgQfSLrHfRT0PAk9jHHj8kDw08ojI2X4tc+PIW0x9kMg5UDKe7qUz1XW80+Dg5UjK/YnP4YeN72c/w/UMY2n55zFKZ6MlekhdH0c6GnGfkTuuI8BvT+r7KNtnwvG/g/9zL/5s398NV++wrlcneNQ4qsAImACrUcValD2gXKuurKgwJdN8htvvNG+9c1v+cXpCy64wLSUsZBO7r7UZMyixWYY+bWgTSYrgAmEDRE8PBLCLWnoZL5/rZ1bw6+//qrvkBx26KHtl3/pyyrZ17Zu+cDvmLBoMIlhgydoBSYpP0uqtA8kmpCYfL1AiS6LBjZhH/pqcS2nxYmxk1z5g4MZVzzZMGaS5MDDxqEmZ27tM+Ejo8rw60ReJnBC+aneAfECN+AIgOsku0JHeU8HoId8X69xwCf8bgkbIfyKPRx8Tj311Pa//+//2VdX83ECXrzlPSMfDqW77K2NSB65ydVCZOMcImkyTv+sI7pJ91fqYn/qgk9St6KvRSp5ZGZjTBrIhhE+PzYEXrSRSQAopwx60rEJHLQAPsMGgDLylJOGB4gcIDIIwJgWSBlAeS8z9k34S3Zff2ICeNqOA4gys3ZCi77IykEPPDzmG2xmHALJx4aeNoc+Qu+X2BB9pOHFjtBBkzYkBJd8zx/5xPEJfYPDiDdpmgzol/S3rVu2Nn5biU+Mn/yxE1ROveGvuQHe1A2bkFk01XcAaPT/7OYEHRx20FnlFTLGej7so9/V4YzHqpZ5LmE+/NnPftauu/b6dtllF7b/4S/+tX/r44ILzm2fv/Iz7Yu/8IV25RWfaeede45//fknT/203XX79zVffq+9+867bdmy5dbDmLMez5PlQ+Ya5uKqF32aCxRb1H9ndBDaqnrsEh93rxhP+I+5a147Xoe2X7jqCy6799672403/kC+e6odeeThbdnSFW3/Xg5e8+uLTdq4csfGX8eSvwvwHe2i+uNEMI7oL+V3+3fwP3lsx2/4qX7rqPpU9a3ql/iZww9fP+rLkZWr8NQVPHpKM+1V/cY+IK/DwwG2kHP5ZCyUjLKT9mZ9o62UKpuCV4AGQHfd7alfoxfGaQ5B5PFvHhPzhTPprnohb9L/8QG+IMQWNq+oAecxzh9NKqR9bXvL39hVfXtShxJeHoBu376Z9vob77fHvv9k+6Vf+S31G9qDC2Z1R3vwhmnxNTK4w+cyFdLvY1vAP06qPt3rpNz1g0585mEN7PwGjHmAas+0XdEAqZf+m5VPvvAZv65uBXAqq4OE+Clzuw93Stjkq46oYb/AWi+MdfnxNRVQVqFsSXthX+ae2JV07I/dxtsG+qv8IDRrIJ8Fpj+JYAgmFxQfQHvnUAIJMnq5gehPeWiA5FM+hpQnjCF6xmVz0fZyehv79DToeUjHr8EDc6Uju9cxpqVNkp4W99DjkDmX7T1+Lt09gE8A5uIPHCiT/w+kGeux7CEd6HX2YRqM8dNo+3zfRtiaEEhZxsU0iLyUJx8IHhlA5BHP/Pm//MdXc6XcCy1XWIcFAchEmg0P+AQAHh6pQhA0bGCuu+46vzD96csv9yKKLVx1itJMTLUZpVNpMWSh1SBlkDNhQ8dV7myoWEB27apHU9iYSEBbu2Zte1EbgO8/+khbv25t+6WvfMlf4tm29QNtErhrUy+M8iwx8pBdE2ptStFfBwjsm2yKMvEQqD917CcjALvqgDWZvKkT717s2MGXrmozWH7i9we4simdsgcbkJmr2bHHh5ZhQiYOZJLEBtJANn7k+wULutASpx4cCsHl0FN660Vk0tjC5oGYDRFh6dJlbePGjf706Omnn26b2ORHFvnyi02a1d/7jOD0kKecwMGnrmop7cdDCigDkJ22QF4g5egCyEMHPWnw+KZ0yDb5ZiwTCG10xN7QUhZ64uBSHj4AVOhCg7yxH6KTUHxlI9DzA5O4NkeUQx+Z4WUxhC9XLSnLWIUHeuLIgwZc7JEVQ/0m9SIA0BDCS9/o9ae/Rm9kEsgnrFixwmVAX0cAWvSFlzLSXMBAl1BK19zB2ArwY4F8Fpc7diccf4zKwfKf/E/foo6DLUDsRj/6QEcfFO6HCozF8mfNCZkXsCl+IyDLV+e9mdGcNX+hXbhs2ZL2X/76P2uO+kCH+uN1IDhS7UFf4BFIrrprLp3Z39atXd1OO/WUdtmnLmuHH3ao569HHnmo3XzTbe1nLzzPa28ag6va4kXLZA9zmfwr+djDZpKr8wsXzdcYXeSxhXI2QqpF272Huzc7leZRWb5M2Nr7m99oJ59yXLv4ovPbIYcs1mHomXb9tfe1Hz/xY9my0Y/FrVm7Xm3KxQbaAv/Ib9LLhrXykz5TMBAR5PraRJOt9o/v/ahMSFWJQlcfgEaWmxc/gwdX7YG+6jeADxIcFIZQZbQZPEpjw0CHDMT5kKKEN7HDehM9zA3A4uFuNnzI4/AHH2nuZPB4WH0IARrNRb67obbnYCI7mP+h5+p4+GpNK3vBUJfU2fbM9sPSyb8qQ7fGiMqgK1dhc9mUsWmQOPC0j7pme+fdbe3hR37YflmHkv185cztEXuwlXQCxVk3ZIfyjG/GjMet7OZ9lGqrybyQYNvclvKz5JS/J3Mbceh6vNs7Qg3FVynBkAaKdph/4BkCWfyX93rg8P/6xyGMwJikLrt48sP9QWNHMe8W0rckxbrYE1TblL7qc5O6UIfkKSPM2iv85FAimvn7tdeYHEroT6bsqhveQX3lVQ52tkwQnQBxX9bj+3gMH1UemKscG6YB9Cn7KNlAT0P6YDyR3Ycx9PzT7BjL72nGvIS+n06DlI15A+EP9GXg06emwYTvQJ4eku+x4KaFlE2DMX4aT3DJx27icb0SPqpuGV+B4AOMZSDyAB9KeD7bG4Hd9QgQC10MwekEJiszahKqwakBPVxJYYJABt/N5wW9X/3VX23bt23zBI/DIwed0JMGVCK9XG2szTWTIYFPZXL7mCvy9aliNhq14YKHQf/uu++2W26+qR2yfk37R//oN4Xj1+i3+A4JCwQLRjYo0cmizgHBz5liE5OK7OCAUoeMyUEkNpPHcWzCXH+FHAqw/d1339MEyDPly9rKlauGX5/WRkL28mUyHjPxxko28Q4LL+XDXwc1fFKdmrraJ4NeYvAA9H3jkcce+0O6OezYR56QJwAP9KlDDkrkAR/UpMuPi6jMP4am9uNxPvrDpk0bfRflgQceaMcdd6wm/PIltvOL0dgApOP1NriNUwf1W+pJPyEIbRz68SE0phdgJyF2EgPQhC5pghdRhSwY8Z15BpngAWhiKzrwHwA9fLEhcnodxOHt08pJVj1SFX6ANDp6fwQXuughkMaO2F74iR7wpFNXABr6Dc/SIzf+IkYeIW0NRD546NNvanM0sTG8pOkXxKlHL2OMSzq86be0MUB/iQ7rl9+oS3jqggR+mPgG4JFC7kLiazZty5Yva7fffkc766wzfRBgk44tsuIAW+AnGb9EHrRle7Vdf4CRBv/P5gUa7MDGsq/mCWLy4d+2dZtsWtJ+8tOn2k033dr+9Vf/oH35K1eJlheBVbZU43SfDgv7dmnjonbavdNz7Zo1q/yY1cmnnNi+cNWVmitW+ochb7313nb33XdK/vx28sdOlR3aLOvgw/zFZpGXd/GfN7/aNPNsfV2lHe7eavO8a9d21XuH5rutbfkK3l/hE8YL2hFHHtEuueRTvoPy4AOPtGuvfaj9+McPq/7z2qE6IHExgotU3DFnrgLsV/2RqnpXOnlvENVuFKU9gfJ/+dZ9lzIFwDiRzVe9MgdCX/4vqL6ADjwNIAv+AafgR2WwxQSKB31VDn/pA0E+9mOhH/mTz3IIKrlDufjwL4/L+T0B5PmOCQcNroxDS5/SvIxO1hsdWKqe0CC/5krapB59rTFT9kFRPopd+MF9dCjDRts5lA3oKreC8v3uPfvbe+/vaPfc+2j74pd/rc3TQVYaqIXtqUCdaB9ifJ926HQM7RWbQotuABwAjrUVuZP9wGS89umMlfAmXTSTOQTADtuqfl6Hy5JLnEMjaz+h1hJ0wEV9yh7Gikyz7VwsrLsngw+o7Kzu8rXHuJ1ZuoHUnwCUDeipdSPgPo+fxccYZO/BJ7axx4cS+GRHyZnIQx1+c9YmFd5+HfQER5wApDwQPDCNfy4Yy50L+vK0aa/j55EBHIwGeX156gEuOnsAHxsA8gk9REaPJ93zTpPfQ/h7GT2krwCxu4dxPrS9vCQPxB1INyn5cBkQPb2+2ANdTwsEF/rkexwwTlOeOlfZpPyjAJ7ECYHIJsz85Vd/R4eSzV74/aULKWRwMhEw6PjyFFdReMRJHHW7Ni6yPfMaP77I5yiffea59ju/8zuzjxmgM5MwskytiHwmIyZ8cGxIiraeWecKFBuAolngd0jefPMN/+L45g8+aN/97nfbYYduald94XNe6PmiFt1Lrmq7tLleIl42zsiozVA2YNWR/GvhmmBIs8hzgKCeoWcjQz286ZP+bKh6wE9+ZEuy8A+y+ToWhxKu2PDoGV8m45fq2dDztSLkctufAwBpaJHNo2joKV/V4sAEGD+Rr0l3chUeHI0YPiCbJoCy8KEj9YKXskzC4cdeNljoX7FipX/Qkt+EqJdmb2hnnvlx+WS7F1nurCAjthKTJ2A3unyFErz+iNFDWfhiZ3j78tTnwEWgNrMA5akbdQIoJ08gLUGWBYQeiL7EwRFCF3zkAcFDFx0Vqh/1vOSpz4F0k/4T2uDhIQ8kLyrzg+9tIFCOf32oEx5d6SvQ0pb0XWjj08CsvkF+ZE/0FpCPb4GMDeQRkI1O0uiHnkA+dNzZrDum1S+QRyBPSF+kjBBfVvl8H/KJuWrveUHjha/D/fCHP2xXXHGFxj2PaNSdkeg3iN9jXkk2YMhAPnke64CevO1mw0cfVVz6J3XDDuqNL/u6g2fjwyMhfL2MX0b/X/+3/1c7/oTD2j/9p7+hjSFf5eKOktqv7VQ9GJeaK/mxQsUrVyyTXz5o23ds1lhjLtrXTjn1xHbVVV9oRx91eHvllVfanXc82B577FHVe2877LAjZRdXwGXbPt6BW+aDA3dhVENftOHQwo8R7uJDG+Lhyi1X+Tmk7LOfdoqPz58vbOvXr2u/9mu/1g45ZJkOJU/qEPREe/udl+wPaHLxJJt6Vdd17tPeIMpXdSjp+ra9LI8KhwxC/MYhgDbMo3LzqBO0lnfg2J8cSmgdAMmTMZKLXg62iaToFYW+7mIP/RvZAz20ZTM6XDzoUYEQ3gSzBhpHnoMtsojVfwcZNZ8yRkrHxHbZp0CfJU1AN+2EfgL9q3ysEuy2TZrfSJhCfczy8A+yC+tIeewF9u6dp0PJznbb7fe1z1/15bZ02UpbAz1t7QPNsDq6zuLjyr7ra5/XXXPWQeYCXyBTGfzki478ZD5isw3kIEN5+XMC4BMnZL5JfpZPMZDy0mmUAE8QIa943OeI1Qegp27UA3/58Gtdoh3sg5XAYeAAO11AhGzMqHLi2Bh64r7MNiJTZdwh4QkNDiclc+ArsVUD+FInsvqznAHVQ3QF0DUN/qH4MbgOU0LqSejpAskfzMZxfgxz0fdtMZeM0BwMPko/AM3BZPUykp5L7hg/pu/LD8RVX0o+IXnH/r+gL4vtfR36dC+rh+AOVnfKCNGTdHhr3BV/cIkDoT9YeWwI3cx/+B/+0O+UsFFGPgtHnfIrTaeDiav9IBnofEKQzTY/ZsY38d9/9/327LPPtd/4jd/wnYHNm9/3Y1OpBIKJmbyZiGsi16KpCbM2KfVVC2LowNWXvmrjDJ6wavWq9vprr7X777vPV/F/9Vd/xYu7f1VYanzrVJMOV8944XS16NkQUefSqwVB8lkU2YD4SpC0ZAASswFJvdnYBXpfJM+C4quXWmDxD4+V8Ovo0L0qO+uTypI9yEUbCyS8BCZ/nn8lxm8sDMiHn3oTo4MY+hw4yqdlNwcv5LL4UUfo4KXeedSKEDn4Fn4vhqo/j+ylDHvZBPKYHIcmnufnqukxxxzdXnzxxfbsc8+2T3zivFn99TGBAvgJlMU35NFNf5r0hclCBx11Jg+Qhyc+RkbqQ4gO0ulD+I48dAT8QB752agiLzLJ93ZEToB0bO3pwkeMHoA0bU8bw1N9rOTBE7sC5CnrA3WMnsgnIA9ZPU8AHOUsyuYfpixo0EcZNPSByAAHUI7PCVwIoAz1qW/qAZ6Qg0jVtWyFJjH+Bh+aALzoTv2zqYeeUDCRRQCiH15CHWjKz1zFf+mll9s113yvffWrX9V4W+mLEfCywWVcEzPfIAdI3bEN/QBjFjo+wEEZ6eprFeL/+JPHGbE/9iAaPBvILRzitRG559672v0P/KD9iz/9Z+2IIzZq7Mi3+3kMbYc2Kk3jbKfHFBdDsJcLFHyGlx8n5OV0WaXDEvPq1nbEkYe3iy66sJ1/wXmSv6Xddtvt7bvf/V578aVX2lFHHdtWrlqrKvIp9p1tt8b4CtnHi+q+o5K6aA7kDhqPe5Vr6RN7LY+vb/EZ4C1bN/uTwRdfdHE79riNfoTsppseEv32dtzxx0pO9Q+6Fz6pdqKN0l9q04WnZ4MKCfE7DNW21b459FXb63+l/WgRzIIDeIW0fsVwKzfkS39d6Co6CKwG4BAKjxB1YKh01SG8GmfyT95poT3xndkH3cjP3Sjk7NuruYWvNw4yKS/56g9K+8q9TSofWAxZ/VWB/hcNjw1jA+MAvUVbxOAJ0IPxoYT8IAuwNHCztAva+5t3tVtuvad9QYeS1WvW42j7inr68Kw+n9h3DnhG0IAd9WUs3gflAiX9B3ugn7R7jdW0TdVG3Cp3XuXQkk7e5UMMjHHE5Xf6aXcg1T9kgQcHuTkoUyFp8Mx/rEGsqUWnuoqG+hUIJznEsanyaZ+aQ3vfWq5pUFdzQNJA6gi+bJB/JICxwoU6f3b6Q7IH/1VSsWujWBj9Iwd9dMQGYvxNPBekrOcPjPnG5cCYhvw4jPF9Pr4KjOnQOc73dvT5ngYIX/BjgG6usjH0tL3OxHPBXPJjVz8fTaMNfloZUGWT9Bim8SZPPLZ/nO9pxzDmT3osf8ybMdD3TeI+DUCTMQwkBnr63gZg5s/+6Deufvutt30Fi0FkI4ZCmMjPMmkAesMCThMWVyv4fZG/+9u/a5/61Kf8Y2bZcPAIWBlfmxP0k2ejnMWeK5zEVA48kyEAHRtjJkUmTGg++GBzu+Xmm7VwPuL3VfjUMFevuI3OIsSCIGstx7+HoskqEzrWM2GxKWHjAqDTm1ZtKLCZOnIIIY0d2JAJKQ4EF0fCDw8/UMZdEmQz4bNpee211x2z6eEgxN0UvnXObf1ctYsPFsge0ugl2H7F6EmjU44sDgxuH+HQV35l810yedSKO0ro5s4PG6kAtCw8qZPl6C916jtYFmkWXCZa4JRTTml333VXW6PD09q164by2sDDi89iE+nUAfBVRwE8LPzezAjg1f+zMpAX+wBw1CF45OIf9LBZzgESPDLQDcy2k/65LUUDUH/s6usafgK4sjGL4WTSIUZv9JAG5yoI0hYAOgDKi6baLOWRiR5sJQ8/fNSzLycNX2ixE92uo2iIZx+lEF18RYgf8CE2IB9+ZFEuz5uGds4BvLcdPRmvvU3koaOcfglwpw8a2iR2oBOAx+0w2EMZgTRQNtRL0eDov7GTRqxfcl/mCyE33HB9++IXv6jN+VHu47ZLYqAlVPtIN4/WaGwz7nhMban4PceJxu8BDHF9QQvfMVdN2gR7qEv8ilx8kbHOHSB+i2jBwiW296//+j+3Cy48q/3qr/5S27tffX8+/Vh1VFdP32Ium69DyUIdIPboAIEePlHOV7RwhVpRgX4k3y/ibuSCdt4nzmmfPP8T/pTvAw881K695ibp3tM2bTyqLV64vK1cvqotWrBMdlXbzptPO+1Vvr5MSN24w8KhhXHtR45m1PLzeO9E42U//bK14044pl1xxWfE90678aZH2nnnnSyf1xfPvJnV3EUMpN3cvINv0tbE+Cx5dNK32Sh6XlFADsV1lf7Di9asfP3RHhwMYOAgx/yZwwIU9VlYxg93h2oe9+OM8m02q2Vf9V9vFAU+bMgOXrZfuKAuUsGPDgAdDiLnUVYugPPOInnu7nMXyocV7FB7SYF0Kek96cQfdXCjTOuP+pP9KVvwAf2oaCbjGzz9l5gNNLiBSN2ctlKeOumv/Ex2YduyZU+74cY7dCj5itptlfl51I9+zJrHu3vhZz7md4Hcz0VHuyCL8cEBnLnAv3EiemioS8YBdtqn4kN25lboUpb2J0/bU0YATwCgS2x5os8dDtrC67lI4K+1XWNTMX0aWQB3SWij0lsX3HzhUdR1ONc41djMepb1nnHNWEkb1R3SmptSV4B86pTQ420HIpArO/JbOLXesT/C7rIVVbRZ/icm0B8jF3nI7XUC4/RcELqeHhin+7qmLL7o46SBsYzwp60DSfc0AHT0FyD1S1naE+hxPR76Hsj39RjrnUYfSDp00dWHnj7yp+no+3T44pPQ9DCWIcwQpgM0ljWkgV5G4MNyC4dNSY/5kg/E/mnl4Hq/UJZ0YCyPcnDB9/RjOciO/Jl/+9Xf9Z0SL2j8iZYJPI4OE3I9IZpmuGqqv+uvv9FXfti00tlYrM2vDkicANApmTjgZULGVK4erljBlb7a1CPbRmqxQi4TON/35wX6t956q/3Sl7/SjjjicC8Uq1etlIF09uHdg67yyGFiVkKV1QTCBMZg0OTBQmhy/WEHeGzK5o00QDqTTz9ZALZReD/2Nuhn0+sNkdIsKEzu0PEDh97gyNbwAWxSONSQhycdHBpiNn5phxwwuJuBDwH8iW/9Va/BLgA+T+ayF7kA5X0AorPHewKXvNQbu3mUg0WfQ+c3vvENTfTb28c+dtIsD+0HLZs2fIcfeMG57JMOtSsALZB+gG4mc/vLuid+TuiBtoIu7QNER2T3MqqthR/KoqOnAeDHnsgCejrsjM8B5IAvvppo48cAtoaXGFnQE7CfAI5yQsoA5CTQSwOhCX10QoUs0uCoR287AI5y9MJb+eorBOgTYjttT1nZUZA0/LQ39MhLnwNHHujbCzps6f3MxpAYXdQTWsoyhnyI3FU/wFb4Pe3II490qIMLfq0DOvMHfZdxT8zYhh582g4Z8R2A3prT6uAAUIatQJXXFe18nW758urXPiTpQLNo8bL23e9d2557/pn2n/7T/01jHJ3i2aXNkOYc+HdqjlimA8yihUuF572QJW3xIqV9wYU2qzvDtcGSP3U44W4GrubHatn4nnzyye1zV36urV23vj1w34Ptpptubo8+8mib0YaUOYT32XjUFlnqjTJV9d9bP3SaNvNcwaZMhx0/1iU6XmzHf3v27W47dm5r55xzVlu7dlE7+pijvEG1r8TOfFbjqXzTQ9FANOSHYB7hKGYu5r0VNobz9quNNAeL4IA2SbtMoPoEeOxFVvkIReAkf6BjbvX7h/qri2v0lzrEZJMILwHwBStxS71gMnasc7AbD6GDl9vrTgj14CCHjuq/9EHokEo7sRZQJ2jwFXfGUGV1+q/8INkS5o2/6cqm2XZyWj5CodOZD8hDU3QAo19W6uC+R4fJO9pZZ3+yHXf8SSqY8V1u1uPq2wOvbWHexV7mD+aI8n0OQeiq9qgx0+sDbz8NdmMr+dgOlB8L0qbhs55Z2krPylFZ6AuGclLmrfYBOEhwlwRRBNiwlbkjhxvXT/Up3SVbKdsB7awtg0rwsTFhnE9/Db4eI2P+YL6scZUPuxgsmxoMgD6BhoL7qYRUHYfgsk4fYQyhA3reaWEMPR7Zc9EkHuufC3cwSJ9Kus8DpBOm5QPT8j1uXJ769XS97WP6ADShC01P28sDxjQ9b0/Xw8HKejiYveRja0IPoe/Lpuns+aaVg+vxoSfOfNrDNBmBcdlYNjDzf/rz37uadwZQsEsbirzwnsGXToQdDHKDhLDwb9+2vV177fXtkksubccff3yKbCiTCHxM3FHK5gA9TJIsluiouwlsZvj06HDVRbEXSuGfe/a59tabb7bTTzvdjxnwy/C2STJZAFg06qqZdOuPg00moLpKWJuzbIwSqBubjTgYwM5cGc5VdQCa3nmZkILjl505QIHDZg4Q9VL70rZhwwaFjd7EsKiEjys52MnVKeixCd3xUXSQJ02gnEUmEyr2YWd8yUYtdtezywWxk4CeADKA+IR8cNCSji+4Ks1dGH575r/9t//WjjzqKP+yPAAd9PgY2jpglo2OVU8AO903Bj1iOcCuKp+0UWwCT/1jE4BfKKeu4e9lEbMWQO+NkPKRHxry6QMpT98EsD31oDyb7OSxofpV0cMHHoAWHQCbe9KpQ/oichIAcOPAQgwPgXxiAleE7Qf1q9ic/uJy6ekh9aNOtkVtgTx0pN6R3etMCD+HbdLoAsBVu9cdstCTp26kiaFHdyB1RxYxNmXsAtyFLRxjgXG33wcUyhkLAJ9pBcKPzZYnWj6YAaATG1InaLEz+tjIcBBXoZ+rlwXe5JLmN4AYyx676lAcAPjiIBvKffvmtQ82b2///b//H+1f/PEftQsvvKC99+5b0se8sd+fLubHFPmV9yVLVgileW0BFyq401J31ni2v67OYxfW1hzGhzKW6QDEnRzmDuyjrieeeFy76qrPtWOOObK9+srL7e//9nr//gkbtMMOO1S0S+UbbNYY1EGDMcBVcQ4s1JlHZvHrju06UM6r9mEDz4GEX57njgxyoJd5rjcbO+bZ9PMC+nn1dexGDvSzCJXF10oprvoxxzPnIROgDLoe0pa0Qeyjr2dTCnnWlXyUpR5Hoi8xTqVjkK+OYLwPJKqL1FX/9+FBZdgzwyGc+mEN40RpJWwW/AqcD7jLlC9w2RbwFEh+Bf3vOtb8zhwAMP3Rz1BOOR6p8aSxqHrQV6kDUHVBCHLKXmL3XzKm4X97zjZzF2zP3gU6lNzZNm46qp173gXK723vaV3noLZ08VLRaQ4VH34F4GM955E/+j/4OhgPFw/s19BXG822C7SuYx3+AcpDkzDGl6wJTv+sj0AGDuP9B9DWRcd+wvTOF0V94KPaCjuQP/nsL0Fzk8cp9axxjY5+Ts88kDkxMQEa5rDYCH3JjV0opjWHu2ccSmwMWoZ5r6rs+nksQcx/xNANAZnRH/t+HohNQGwL2L4RzNotgPajaALT6IBp+F5u6hK7etngqHMPoQN6OWM9c+ED0Ul5wlz4vqyPgb58nD4Y9LQ99PwfJSPQ2zuG1CchEPqxf3s5xNN4AnOlgejznDkqAyIrYS6IHELG3My/+4s/8J0SGOvKpQpckQMbCAYmKg80jSjQb731dnvyx0+1z3/uc1qs2XixINTGZI82BDHYPGLIgAdnQzSB1KDXYqdFi8MIVx6Q/eqrr7WHH37YL3pedtnlbd26td7cleFc3UOPdAyVRo5c4ZdYa2OhnPSq0IugbzObVpOuFEDHxgbbmFwz6WSjha0AuEDsTj3wF4vK7OKhPw5X2Fn0JZP6qbYDL/bXRhVgYeKxKw4wkUtdyLMBwzb7XnbFd5QTk6edeFQt+cJJt3wPL3hCD+Spr29bD+XYNstr+uLBJhZXyrnyxsHk8MOPaDffdHM77thj/S4MtnEQ4covv7UALzJYMGgrJGELcnqb4vO0QemddFTsAU/5ePEgHzwAb/hm+aU79JRHFmXhSZ1jQxYh+AjULWXE5AnhLVFsJCeTL3hoiVOvBPCE0AVSFj0EcCymwYeHEHrbN8gGHzvIRxbp5KOrIAeCspfQyyANLr43h/DgAPAEfAY+/SQ+SxxfRgY4Arrjb0CsXsSJ8SnAOGGccnBnrHAo5wBUj5tBWHUDIjfyGH/1Dkfd/QGfMYk95lOgn7CZj/3QpR7YCE/dEWPsDY8ziZ9xfc0117XN773b/sN/+Mv2N3/zX9v/9v/+n9sdd9zSbr7lxva1v7/e4+S5555pWzZzQNnrOyT8FggyOOBs37FVOD6WwfwpP+qgw90LDWDXFx3cpeFxrPoSlNp9Zl9bv35l+/jHT20nf+zY9u57b7frrr+zPfLovR5/a9ass7zFS1QnxfDjPw43W7dus+6VK1dbNvMoBy/mIOYzfE3d0lfsT41j5+Uu/BIoP5GqdiiocVd08q39LJ9LF3G1ebVJ9a8aH9bj9okcwWyyDhtem+gggjqUZBypbUTLfONNqtcd2af/3E6kZ+dDSaMfDvaptT0P6p/sZj7X2iF5BGj2cWBE7/DVreYX3SkrO5Cnf07Mbphn68kFAPwhclFVXSd9kOAxUU50XRzr8GM/KMQ/8EhIlft/a3XZjPvOsnbjzXe21Ws3tosvuUxrda3X9Okl6mfygNoCW8pfviAhf3P4zcVG6xRoFnOMDmyybgHp2DhbV/u62i/81GmWTnjywZlnCH1e/5k+fEroX9mFRejjoMkX5gZU5dXecJa86O7kqBAc/SD1ot7YBT90XgfJq80I+Iy260P1nbIRCL2E+yAy+zlgmil1xX+qwmz9EgRqBdeBejkvemy0ndgkQYSfF2brO0BvK+mx7UD0jCH04enjcegBebEj5VmfgTEftLRNIPgeguv5gB4/hmm+oJ7RR4i8hNAl7vEHg76+gV4O5WNZfVoShjA3QE8/oQ49b+oUSBnxgToKgp9GN44D43wgvH1x74uE3r7ANJvBBT/z1T/5J1e/9977HmBVoAGlRmNwsCiHOJtpvmXPcJM4Hxzee/e9dvHFF3vDyoKAkhwWkMliAPDZTiZDZCAbYHFCDosvj0Fxpf+ll15qt956W3vmmWd8xY7nx+vZ6JpgqQOBgxSPF7DoATVpVCNhA7JzRY4DCROSauAJGB7qFplsfMIHjkmINGWETEgEANqa/LRxEX3VpxYQ8H6GV2XYwCZq2zY2Uly1ZBHCnxYzy8dmgQ5G/cGhj00XeOQxsIPHtmqP2uTB50fTiBWwETwAPSGQOoY2ZZEHgEudoeEOCbYQOJBAx90ffM8V4iMOP9xfRMMu9Obggs0sIODwGrKgIUbf2JZpviWkLTK5gQPiD+Lwwkc+NPxvOYrRkfpCFx29D4IDYhuHQ/wRoDx4bKNd6Xfwph7E8MSu+DZ+7e3sdcIHBJ902gIcG3KCZQ586pmzPOGLbiB2wUN55PFOF3yxDxjTUEd8Dy4yGDvkYxvjhxggprwODQXwZ4NPQA4hbVv6qUXVH9ng0I8O/AY/wOaaPDSUs6mGF0g7cDjOYQ7bkMWdw53DlwTLbb1fJwfvKq++VzbMtJ07uIuLL+pAwjhdtGhJe/FnL7ZvfuPv2+///j9tS5fMb/+P//t/ahs3rmq/+Ru/3L7ypV9sHz/jxLZi+eL27DPPtptvfqTddMPd7ckfP+pnz9fpMM9cu1SHocWLl0ovfscn3GVdqo3kUs0dPApHM+8Tz4zmA/zMBQoekd3Zliyd1w49fE278MKz2/kXftx1//rXrms33nCn6jtPB5Yz5It9PghRH9obfbzjxsWTjKnqq/i+7gTVex/1BTfm/drETcYYgN/wjRiLV8XQQYUu/EvbMg/6DsUA0OYuBhs2yx/6A/LQU7IZr5kbtFYojUwAGnS4P6ncNqmIvgAtHxUgyFrf9Re1ZSGjdGFHrRHY7HVCOGYKfA09eTabfGlLVmrN4O7zLunaLbs5oGhusjwaqMYCdnChzXE5RHhLc7r8VCF1JojggDwb/QP9KxqAyPKSAeinpBfrIHx3W7/h8Papyz7rOwb8BgtjbEaHXR90xYs8+rV1yH9+pyTjwO1WY5g8OhIHYuPsZtr/Fx6otp/QAfiDkDyQPpL0rP+GdOUzL4lOedrafWcoJ8lBoMpBw1NrcmTRxwctrjdVYfzRH5wfwHWSwHHooeSXXAAe+sIi+Zi+V3dJ6ANVXwJjiXbP+OIf/Pwp4bFBf46/onfSBqWHEIh+AJq+PDKC68uAaTgg+T4eh0CPo45jGJenTgngAcpIj8v6QF2THkPKA6EJfZ8HoO3t7Wk+CsZ00Rt5kdWHwDTczwvhm+tQAoSmLxvDmCZxLzNxIL5POgCOUPon+EDKwzuGvrzfDyCPMPPVP/1tHUre9QDlc6/ctq87JZNKAzgf9UzkLPoY+fLLL/sRrvPOO8+8CK7NQ/2QUK50cOWM53vdgKLJ7Wpk1WGnOtdTTz3tZ6UZpJ///OfbOeecK12Tx5NKRm2KNm3a5E/VAuTjQGxmImaiJU+asnretyYrX8ljMsYBoov8dDAW6cTISBnpPriei2uCgxZdXJmszRYvqrIoLJRvdlqHzLAcHsWgjmVbNTibIa5SUhdo0AmOQw352ApQVv6rTR1ADM3/l7X/jtb0us47wVN1q+reW7mQE0kkEkQiiUCAIEAAjCAoihSpZMmBakuWJcs9sqc97tU96lmw3auXl2d6/phZ4zQjW7bbreARJVEkCIIJGQQBEJEBIEEiECAyKucwz+/Z7/N95774boHq6X3r1Dlnn53OPvlNH/jUY0wDhM6BiXKgJ1CGDsoAcHwamMdQkMUiSX2AM844s73wwovtzjvvbO98xzvtT+7YsFnnCy7IQaufc1cbA8hFhzQqlwl52scC0CRQnjpRFyB+KJ9WOwKpd/i8SSItur5ekYcfez3mGfLBQcPClivI8RMy8rw2h2qgl0EMbWIgdtOuhMhLOXxA8Iwf+lZvey+LxxfIuycOdSKO/aQTAMoJkcd4KnuLH3zo687EtL8B5GMjaTb86V8E/IQ8+NnQUoa+jE/GSMYWAA9+ZYNc+fIdtOiEFpl8dQt/MWYAdHDoALgCz4UGakhgQwKPN8PyHYt/fTK4rhwLbT3QUo4OdKGTwwb2kCZAh+30U8YyOAA8V53/8A//V9k21/7rv/8bbe26uXbiSRvb7bd/o118yTkaH6e1zZvWt6vfd1X72PUfbR/8wHvburUr2uOPP9YefOBb7YknHm+vvPKy+HkcbU4HDN6rq7saPEbrdxXY8K7g8E2daV/8SFvQjny1SxvvFdT1gOxb0y6//D3+bPerr77SvvWtB9vLL7+qeXhN27Bxk9+F4VGlVXPy6f56XJb2o360NWOWuye0l+/g7OGLYPQ52nZoF+XKB9O5ljmB8smBQnh4gOpbdTDxxSDNEVUGXfGgr/irH1IW/6On+iQ003kvfSQ8JUPzKY5SnsfcWMPoLvBChxzTI1VlgK2xbuoIhvGDjuIVuYNqoD7F42/7lJb/bQ9za8Zk1ha1ke2r+YbHwvA5hxAbNoSpv2qs6D/H1MGgiDR0+q9wAxhnObBhw5z6Afzz7fY772ubt5zYrrzqGt8B4bBVdPVbP/7ksnT67j51Rn8ps6yM87zLAl/5uMrLpmp3nGeewZcA+UD4+rh8UnMIIUB6yjkF5JUuK3PfIrj9hOJQ6IOhyvynmIsP9GmelmBvwdqDKspoJ+rtRwH1l3kpdidNfyLgj97O4EMPHNZcw2EkX/7EsHColrK36m8jBEcc2VrnJcz5+Cf+qqKpz4FxPIbQ9vYFF+jzPR2Qsp5mOZglI+lexrgOALj4lzoDKR/bBIz5e+h1/lUBHvh7nWP9Y7tmxdC4nwpIj22ZhftpIXw9f3SDi/7l5McuoJcFHyHlkQn06V5urytB2CoUTHFL00eDWTRz/+Dv/Y0btm3baoV8HhYl9dJW3UFggQfKzrq6xKGE+KUXX2o/ee4n7cILLzQdmxwfakTMFQQW+JpXpyfq2sRwNYuN3v7GXZoXXnih3XHHHf4k4TXXXNOuvfb9fnSJTQIyuStCngV7z15+6I+rmiUvE4UHswJmEtAZJxZNLXCTRhKeqxjYw8aECQqAhkUavmyKEpADPrKxgcmFPBtTZPC4SK7WgCPN5MjdBRYJNlfIxVYetcCeWtCqDgHy6EQ2G/3YBECHDNqHNKGf0EhnsEcm+D4APhxKD3UBIgsAFxu4/Q+e9kBv9YEDbnce4bv99tvapZde6smYumAXd1L4XDEyJGxiFy/gRh9m0AYBaNAT+wnQxj/kM5GlHrRfbAaCB0fbADmUgA+kfsSURQ75qX0lhzJoaIOkCa5bUdqu8IYfH+Ev8tFFnPqEH3zqQhwZmFub07K7t8d2KE2fmyx8HQ0hgJ7ggcRs7GkrABrqBKAbu8F5DA+ywUMDPzjS9GfqSRn1IlBOHKi6VP0IlPf04fGPpg06AGI2YcTwMe55X4LNBb+lYS/LNNrXcrVBQQ70+VhD6k49o5+6QUcaut43HALRU/bWnS3GMTZiG78PslYHiG9845521113tn/+P/2eNjlsWLe3008/qZ1wwmI75ZTj2qaNCxo3qzS/vSobtPFfs6qdc85b28/+7PU6OJzbnnnmR+2uu+9td95xb/v2t3+g8bKhbdnCY5xr2uJaja+DuzVHsJHkUUFtnoYvebGZPXJE/tdBhjse3lzKZtpy34G90n9Me++Vl8uWN7XnfvLj9qWbb9Yh6CHJWN1OOflN6i9suFdpPt3o91W4akwbLujgx1zFxpU7u8xNOXTncA9k3i2Qbo/foe95o6v+WyWytfoybVDtgJzIYv7F5zVeCSIVXW3u4eMPPHVjPUmfQi500BzkHQ/o+J/5WAGxtGPR1bzKezXYxlzMmEEmBwhfVbceeRgdlGnN8buVinlPIIcS7prwGJnEWA860F0X1qrW1f9qjrBvOAh0BxPXX/j4Avtyka5kQAYdkf/ryoq/cNjAWCFPn97Q7rn3YVmzpl35vmvbIZX1B8H6pX7qWfNi+j2PeXnz7vYZxgH1E1fGRIBy2wSIgDR0QPClo+j6UH7p1l8B+EmcIMh8RrA8aBS48+6Dp3Ao5tEtcLRdyagi6uMLFbZx8JclI7uk0X60v+cN2TQOPWBDwhiOqP9wAXZe8wttgaZc1aYedacMwL7BRi42CGubJbOipbKTN00HyRMTlqObJe+NdERm8uGZFVJ+NL2UZcwCfRnpjM3kx+FokHLi3ubenqOlkw9/oE+Pbeh1JoaeOoxlEEKXfNJ/Vejt8HzR5YFeZq9zbFcAmp6uzwfGeegSxjCLNtDzjXmjd8w/9+t/8xO+UwIDhXXVSGlNZjV5M/kXMQuiP6mrPF9c4ura9773WDv/vPPkLBaNmtgADi7wMynA46s0baUGL1ccm59t5rDBr8CzSeBuy1VXXdWOOeYY28EAZ0PEl59YIJHHgOY/cGyEuKLHo1hMLLyMyqSHToIphzqVHTz3ycZkejXYE5aAxkNXNkfI6wcTixOheMqZ0cOXqPALum2TNgrVcVgYOagcaut1oDrnnLdr4eeRDB694CtadWcJWWz2bd+wQQSXDsUVZ75khXzo0EEZgI2WwZ94yE9wyrPZ8OKoPKHvpNjIJtBfrBn0eZMmegJ5Yh4ho51Wa6NWh9V5Hw7h37WL3zA5XYfTF9qXvvSldtZZZ7bNmzb5oOOrvap/yckGELvx3fSLZa7z0L9iY28HQJ3Thqk/IfypE3mAPGkWndTNi5HS1jGkMylGDzrwGTF4+iV50gC+pf3KryyGhcde5BInwBt77WsF5ALxb9ldNoPLZhmgCBwxvOgmDpDnaiD18JVNEVqS6GtzKPmK69PY2kDJJn7kL3QENixYQB8tv9bYQA+6Yy99kDKEYyP1q41jbQBqjHNIrl9dp8+U35CHBNqVOtfhIfzQ5NFFHjGJr9BNjH+wgTz9BYA3bYoPSFNeG2DGHXy4pR7doKahI4880iWj2qdkqK9qjuKzrcirH1iUPP3x2W7uMHAg2bN7n+e9P/mTP24XXXRu++Vfvr7t3vOSfL1f4UA77U0ntg3rF3TIWBDtDvlEdT3Eezfo2qP+s6Mdd9ymdvHFF/rT5mvXbWm33npnu+22e9qDD94rWw/4y1fedMsHhGwgZaZslp0N/9BOCjqs8Flh7tjSsjJdMvb7d5yYl7lw8Nyzz7cbv/D19vRTT2q8vkVjdHPbtn2b68/HADjUsWnlAgEXipiv6264+qD87X5K6CD20IOIC1d9l7VDPRCMy7ATmGzWhzswbNomd7lEWOPVpO7T0JLlkDBtW/pSHTYwibqTx5KaV/jtD8ZWHTLAYQq+gQa+6SECm9SfNUboVxySsNsHI783Unep+ETzkcOMjyNtXv08cphH6mCFfOzC5nqckMei2PCvJK96chCh/+Mj6kCMCbZ9sAX+Gv+SJcWVlv9ULnWDDuHhBW87uUA43xbWbm733few2nVfu/b9H5YdPEKM/zmA1DrEHUMAfuqLPL9TooAOf9KW8aU/bGRMM3YAfE29nXaSNHaWze4jHSQfP1edC7d0LkMbIL8P7csfOHjNLzb8wVyPTaDoY+idV9vBYxvkG8tRGfzl75JrP9inNSdVufwrM6yDEBiyyInNJZH/FQvlWP/Qv1b7EA4l/o0SIW2/BLg/Q0xwVFIkdKhnHbSKXpy2ocqwrWw1h/EJ5h0C5UnPaocAdFNZBT1vwhjCNw4pW44vuMzjfejt9HwwpHvoceEDev0ByiJzVll4Z6X7OvThjSB6+roENys/ljktc7QsTMbJQA/fcnJTBm7cF1KWEBw0PW45iK7IXI6n1wnQvsAYP+bt5c/9xmc+cUMeWfCGvUi8WAwjyI7hhT2xCFUVYUPKleO777pbDphrJ510kq+O10RQk/Oevdq8cVVdCx4TJM9h79i5u33nu4+1m2/+ql/EvPb91/rLXWzc80vL/OAXMYsFJtQGi6tKyrlybLaGDdZQNyZTJiw2OtSHfCY/Goj6lYMkm8VCdlKWx868KKmckIEEjsDCAX82Rjw/ml89xgZ40M1jJkyWzmsTz2RYula2117b6q+hYB8LBDTI5Dn3wdEGdFHFdEYmYupRG6zUk4m4Dku2dbAPm6GHJvUG2IiFH71Vp/JJ+MgnAPBTX3RX/ZFHv8AHlNViz6J8+eWXt6eeeqo9+ugjOpicZR3U0ToGX3IgQR6PVvB1nHltoigvX9cAIl358mlsxcb4iw0yvoYOiP0EILz2kwIHQYDDBHh00j+iGwCPj1J36syB131lsMkbQAVofMhW/6GP+6qc6JEZ3djHZhvbgPgbAIcu+gHtTr7uhnD44pn12pSzsUo6kHoS4COwWCcPoCc82EUgD970nR0A4wzPoYs6EAP0l14fkDL6GHKgIaSNQgsud/ZSBm/kUE79wVHOgQSIfAAflt3Tvk05IXXIhhBfMRbwI76FDx30WfpL9CIT2ylHjj+7q77M5o69Ky+i79/HFXT5US7kk7qw1p3hhXb4oMbJilXtrjvvaN/+9sPt//SPf6dt2MSXq17x3Y22gqvs3MmhL0mINrO8g7C4VmP4MHeND2neYrOqOUdpxgGPPv7cJz+hQ8QWP9p1880PtEcf+VY79piT2trFjdLH7/To8LAfmWxIqQvjgXeC9kuexo4wPNfOVfxdO3UQUj337N7tuW3Txs3tsne/u73jwvPa17721fbQgw+2q6+5WnXiEKX2Gubz8ikbUeab2sRxQHM/0fgMcNUfO0AzxnnkzP5Vnr4GjjnPG0P8KNpqu7r7Nid+fE/bscYwhtABrQOCbBO6SiftqInE7eZHbzyvMpeozekjqjc6eIymugT2cxAVnzaC0KLTMvGWFBFzIDl0uGLuijEP+U6J6JHF78Rwt+uw/Lx3727L5CIY/vHFuaG7Ist1lFz6Dptj1qfV3MkSnnrVHCfjyMsW1gbXVmlXeQCvnRoP+Itf5Wfd5ZkffwRGvqKdrM+0mlu0zkCyQv3kBz94un3nO0+066//pPsrBxNqil32g3T6C5sae5y5kGl7TFXgMaY6ggfnd7YwQXj6nttaQClzes2LtHf1mQTTdPRA6MBRDwK2mQcbBnofTvTnutImssd+Yb7VXmKfxoLEyE+MB2xTW+ugCz1ts4+7XOLBCuYBKlJ2DL5QfARdSpaOoU6KKbaNymdudb+THzhgeq0tYuteLf7FeS5aML8OHQL5EkTfH7IC6omPSOo//jlU+6d/xM7X+7HG4IAacOUjANq+DQKvl1N1nUXT0yam7j1fdPYhfOgPJE8cHuKeDhxtG4geQg/REXm9XmBMHzzQ29TTQUOYhYseoC8nnXzS43IgcoC+3j0Ez9rT55cLNe8X9HjWzwBtRQDMI5msh6ElD2BLnwd6mqSB0I7rFD2sz+TDtxyEN/Jia3RFPmHut3/952+ox2zqauKkEZEh4lztNgomymEUjkVm86Yt7YtfvMnvd5xwwgnDy9CHtQnc641JNnf8oODdd3+jffnLX2kvvfSyDjEntyuvvFIHEy1UmtwkWWLVGfSHDejMxgbj0Z0NfQYwerDFhwMBdPDVhqQqCGAn+DgB+TQWL3HnKj7lhKTDWw7LYKgGIF0ytLHwox74p+TWgm5G0yly3mUKkclkzqNuTHZMdLGd+nOFz4uWeP0ImxZJPhuaekFPeQZ0GhX+XE0KPjFlBG8CBz9wxQy7Qkd5ygqoJzp6X5RfrU95Fuetr73azjv33Hbvvfdqw3ZnO1sHE+7ulE2le78ffyh/8HjMjp3b26IOpdKq8jpEEGJ/bMA++IhTB4Dy8vfsSS3lLMIHueoLP3jREXuQk6Eu5p5OwIDQbl82K9EJLnWnnSnPXS4gOgPcUYIWSD2QBR0xm2h8GxyQstQZSD1pf2Ly0MVe4viPhRRgUaaP2/ZBNhD7sQqs/acMC/xaHar5FX9M5uop3gLv/g2Ovs2uS3hoCJRnQ8emoaRO+bwwi87lSmdD68DGS3qoT/yTemMX9vd9gTj+SYDWV44li0B7I5yNMXNU4WueoM1tg+ipG67xpsv2qt95I1cHfn5gUGQ+XO7etVs4vmK0qL7+WvuP/+kP2sWXXNA+9jMfaDt3vNy2bNbhYXiZeH71ovoEhzI+dc6PINamvT5dTFszvjWPaTxwKNqtOWjTpg3t2GM3aT68QgeGS9tTTz7d/uIvbtIB4iHVY0U74fiT27q1G2XbGt/trR8JZDxo/Mn3uUPAy908JsYmDX0L2iyB379vTzvl5JPaZZdf2p597pl23gVvbxs2rlMZ/YM5vtqlfFpzrQ+rOGDwebUNbqw4wPjv28R+FZ/zg58pp+7ocdsOCyWygdooKqu5mLlNLCoSv+jpB9KutMaL8pakusOKDsDtqnJYqY9fOBYPdMxf5KBnnLivSB/6udDFRTPuJCDL87z7IXMKd6p4HJd1pl5yZ7zCz9xtUIQPkVdAXRnLBMYhMiGjBiqVb01F3RSwx7wDe/lwGG+DHOJqm2ofAyzi42+lDqV71N/WrFnXfvjD59pTT7/QPvzhn2lrFtY3flBzJXOM6l7rO+MAAWqjwbYDsr8uNNVBl2CSQQd+mozNcSyysqnauNr59QDtLLB8+MX2On4l3SbWUmWk4nvziZ9DI1zl83ocjXnDj+VZr4WXbMdD/aqk7Kcu2AJGcako+gAzsfuHaSuWMW21aHh8y7YKR/+LrQ7QD38BWJGPdGgTvxGU7pKTeBZQFnmWP4Tk+zjQ4/sALKcreoiXo+nlBMZ5YBZuDNFxNHm9LeBTtpz8Ht/T9qGHyJ5lS3ABysa4QPjoS+kzswA8fYvS0PQxYayjz5t3oAdIB9fj4enzQHBjHtKB5eoHQNuXk16OPrIJc7/1tz99A5vzGACg1IuS0ohg0veGR3joWChKQWtvOu1Nft/jnnvuabfddmt78cUX2pvf/CYdQp5vr2mz+sgjD7dbb721fe1rX2/bt29r73jHO9qnP/2p9va3n+N3DtZvWCe9S53ijYZ0cZUTQDflTDYAGxWCJ3XR5nGRVIqr4plIc+cgmxxw8GXjziJfGx8m/+mmvepXdWXhAdh81XPmbADrqiuTY99ItdioXDKjVy6vSZSU42osLxT8sVgIsNkTqgJ85N1ILKbiSx65xOSpd2yFJu89ALGLOL4pvbXpY+MWWvA9DeVsglmkgJQB8APUlRcooUMvd0zoB9w1Oe+886yXO2p+P0l+5gBWcve34447Xps37hJJrhbIXj6ADvxA3bGRNHH8QJulLj30NqIrfoSXGJ60L/ZgN3hw8EIHDj3xDdD7JzqIwOfuDUA+/qZt0naB8AKZjKAJ9PKxKwG5hKQB6JJPXVNfIHVAfuoXeQBafNAfDjvRnXGSuwpA9CcA0KKDEJkpB0fsQ7Xk9eWxoZeDHnwYe4lrXE59Hn2JoyN1A6hHZNEu1A+gPHJDDz/Awcjvaag/swE9qEMDdzm8QRbwCd/5NWvbPtXlrrtua488+t32z/7ZP1av1fjbq3llv2SuWOd41Spt9g+gf53mJjZM6qeHeUxqOOQNd8W4EMPY4oCyd//OtrhOtHMH2/zCXPvAB69pF1/8zvbMM8+2r331jnbL1++QDQvteB1O2B3RLjy2w7zMBooNK4/T1g/78ZWx3ZIvu7VhXblSB6WFVe3AQe7OHG7vvepyl+3dt7NkyAd1EMMfQx+RT/Fr5rbyU+aOajPAPicMkPb0QXCQYRAJaeS47dVG8T0koYu/yaeP+I6O0IwV6stcWf2zFnOg7LAguCt445i+Xrpp9+mhxIwItl5Z676Dg3mBvX4ckcOT9OkAmTtxtCEyS57oCMjw+oH/hngIPMb1ui9wKV2HjDp0+eKawPZJFi6mKlkzQguwVPR+3a/D0po1fCGQQ+Yq/6r7R677uA4l6/yeEBe4an2p+Wt6EUEHRImRl/zXjw0LVkj7T/R1YJzkQTMxx06tsvAQBx/o5VFmCzpcz0NMmwlpv7PeY5N9LtyiH1u0KQoaT+r/9I8a0zUH1kF3CCW0IgXqa7kihh4ryqaldnARED8usV1p7pRwZzJ90frgH+h6+ilAS09CV+WA6JrNU/jZZUv93UO1Z0HkE491BTemWS6Modd7NNo+P+YJgB/b1dMCoZ/FRwg+7QEsJ6MHcOFJec8/lgHtGHre3pYxVBn0S22Jjl5O9CQ/joGkw09M+xOXrpLX99HwJAZCnzDLh32cdA+93IRAz9uXp45zv/lrP3cDV3SdUQUoSEX0nwc4MQAjeAZxNj9cUeXRrfe85z3t1FNPbbyfwmHjxhtv1KL6tPn4Bv7ll1/Wfv7nP+3NKjLYLKxbxw8Kord0EmI8djBJogcbcpU4FUpF2FDBz0EkzoOegwry2GASY2sfoCXwEjd6BrGirQValR7ygy8E0LMoM+EBljuURW4WnVylAccBxRusgZ9Fm0ms7rKISunUJ3WIfehOjA9KR8mlnikPDzbhJ282VQ4OoBza2EmakKuXBAB6QnB56TcBCC8uwne8RwMP+s4///z2wx/+0IcTvpDG3TPsphxa3msgBsc7CHXQ47Ah+2opwG32SRZt9OagCV8ez6OOfb2IezsB0sjA/7EbH2EPnzKmbN+wcaUMPLT+hLNsiS8CvWyA8tiALOwjDQ/+QFfKEygjgA9/D8mHljxyEshHBvw9RCZ1IIQ/MgOhc6w+i67QgWfjywcWQkvo9QdPneFN3ySkzYh7/X1dgyPA3+MAaGnj8PcQOkJ0AdFPHn4CspPGduIpIIM8ZbnoInlCsaGHnrsdvE8iib7g8qd/+oft+o9d3c4993T5aK7t2XWw3fiFL/urWw8++O327I9fbE8//ZO2cye/OM+P1q1ui2vXt4U1dReGu548sulNjraEvNjOL6xzYOCKNRtfytZvWN/e9773ab48V5vLBR1Mvu470s8884xftD/+uBNVd1m+grHEI2eqt2riX5Tms7VN8ya/6K4DCHnSi4s6gAu/c9cOzYs8miUb1LXLJ9N2UU9QWaVrPkwfN4mh/Kn5Wf4GPw2qFUEb7dx9RzS6kIGWtInB/i95PhyIjjZljmX81J2OzHHUpS4S1Ua72lkSLXNyN0B5JZQf+gOU1AVa4THJdgnYmFfdyl7eRZEZlCiv9rA/86gY/Bxi6wJJvac1PKJladakQF3qICH1CtLpWsBu4RPADMqRUfPgsEYIn4MIuKo/dhplNeRX8/XH1fNt1y7NsXOL7bOfvbF9/OOfahs2bFHdhnopxOdrROvHT3UoQdRh1Rc5GRvQgafNuVPl/BAC0ANgxmVA8qHr43F6ORmUpc4QwWWaIWAvX7ya1xgkH7lI4ZBHv6QfIkOFgx4oig4g5ToP/QR6yxn6O2B+AWXVtyzO5VCoe/g9o5oXXWxIfcb1QmvGU8kB89PDpJ62B3udM24WxP5A6S0ZxLEvOGBM0+eB6C79UxnAmA8YlwcfGOcDkZ/0LOh5oQndLD29PCA049DDOD+Gvnw5/h4fG+lvsYeiMV8PRyvrYTm66AISB95INvT0IY8TpRNSpv8tY5ac4P+q5XN/97/61ORQkg4MQRQDVIqFAhgLYmPJhA09h48zzjijvelNp7WPfvSj7Yor3uN3DPilYzaoTOY8ssRmiU0oeusF6pqMe/kB8Nnc1MCvDRn6yC8u8BJu8XAAgZYyrpJmAws9AC7yiLMR4ZldFgLGth9X0+KT+tcCyZ2LWnw94QmHPk+MqkttnmohBg9vJkTbzQImWvjLlmzwpJuqDtWFF54EILqQSRpIOXg2j7miTR751DlXqAF4Ux8AXuixG5kEysFnMzuxTzDmJ+16KGazxsGQAwJty4cKLrvs3f5cNAdTfmuGuyI4d+PGTd7s71K782gBj3gB2E15LcbVyauOwksttiA/erGXOpMnDY506kUcuZTTD7yJGMoSs/HDR7QVfYd6ExNYgOqKIm1Wenv90YscbCMNQJMY/cTh63EAvD6MDTSzAJrwxC/EQHjIp06hjY05JAUiA3oCUB+AqMM4uKSxOTTwpK8DYz/gR/SQJoS/93ts6+ko7+sUfEIPoekh9ejthI4YIJ0Q3UBivyvn5/WL319Y4kq5dht+nv+wxrAOJjznf9NNn28vvfxc++CHrmpnv+2U9txzT7V/9k//p/bww0+073z3ufb97z+rA/lj7bbbvtvu/sZ9/r2lnTt2yZZV/roWhz82iPjRj2HJZ+iiWvSx3Xv2+oCMrbwYP7+40p8afuvb3tze/4ErtVc60r5x9zfb175yX3vkoe+2E457kz80gTy+pMX427tnl19651Cl2qgM369oO3Zsty70c8GmPtjABR21z/BOD8CGKb2lHjdKX3PkcnBcYHFQvq7kV1r/FaGk4OOJ74WpuVW08GhuYeOYjTc0ljG0W7UPczzya5xwp6TK6BdlkO9eoIM/FRNqTDHe6iIGtGWHLXccsF3ug+LRoSQHGw6IvGDPQc6yZCt9hAtKNa+ig/7HQRM+9Wnlpcl4VaSC8swvlJFGYfoeeeYYYupY4461Rxj7iEMNtg++FZRsguqBb9RPuUZ2+DAfQjmiPvq19u53X9lOPe0t6kuqu+rFOCqfaXy7rahHrWUHDh2wzzNeakwXLT4jj70lI3YPdVA5mEoWfcqS7uNZoR/j5AMpB/A5KWzMAYK2WKv1fI5D1aR9Yw/2khr49Wf7nSNfQKl5oI/NCsiOPHTCW4eScOJWlSu/Wv6dH/YwADSlf7oXiKyE2JX+XP+/MUz5pzAr3+PSrstBX6eeL/jUJ8G+UMi87zYZaMM/tgmAZhYemKU38EY8Y17yBOxK240hND3v0QC6sV1j6GX+tHKRybwD+XI80TurFJ7UOfnESacfJg99QvAp6+PojR8JwYenpw+Ebww9zXL8iYd3SuprSkBfiYlBSjPo2AgSQ8NkXxs6+GSI5HGreN36df4i1TM/fsYLz67d/JLxfsfQcIWOq4Vc7eJOCbye7FWZ2BDjAPTHJnRnwpjYozyyyBOwKbbHRtLZcKIHfOHWtP3+jYTSRwdBPmVxbr5Cw0ReZdONm8PqsokX8Bio4efuSP26uUD2UAcmSvMqYCP+QrVvL4+g6KebutSJOIF89AVSv/iMfOpC3PMTeJQi5ciJDnDIwLfEPUQmdDxvv8W/Bs1HA3jJt2LeF3rttdfazTd/yZ9DPvPMs9rWrVtdzgcB/EvT4mVPUvrLBomUDdFfhw82M/DFZnySA2buluAH2hgctLQ7fijZtfEgpNwgXd6cDf2EkEUYvfzKN4+YFQ7bpn4B4i9sQHY27cTQJk77EaAPVHo6SRBCB4QXPDbEtsiJLHDYlBA6IP0jPJHvoHKPBW14wpeyscweoIOPAG3siPyk+zgyA5Ef+8Lby6O85x8DMsKLHACfkyYGkDGuC/nSxR1Wfo+j7PSLzDqU0CaMzb279+rwsKjsirb11a3tj/74f22XXvqO9olPfqQtaOp65eUX2/33P9wWtHH9vf/h/9h+67f/VnvPFZe1K696R9uwcU3bvGV9e+ihB9qXdYi47bavWPZxx50g/3E3d4Xmv822wRvTI9hPXYbxvOJQ27Vru/rmHs1b6tfafPIjtR/5yHXtwL497aEHH223fP2u9pWvfMkXfDZt2qJ666Ct+ZeNOh/WoF3ZcPL1vC1bjlV7ccdwXnXep/HD3Ivf6LPqp9RfmBxEnB42wsxb8RlAnPKlodoPfnwIzaQ+gow/udMkk/YY5FMWGYghpk5Jl1baUv1bfEDpq5h1you88sxrNZ7rMTfIXO50Ar9orvVisNH9hItPbGhtD/Qkh75qurq4ROyNr2SwiffhweXanOqQWxt9xr3GVolzqHpUTQAONeCtSP+QY39DNfFpxdgBTOwXD+/qcajkLsmcwk03fb2dd9472xlnvtUyAkg0v5zP44T4hvF7SOs3hx/GDDIB12vgjc7EQPTrP9dzYk/wA8zCj3HYgexeT68LoE2ElD/VjxQz/2Avdyh0zhaum58GPYjgIOG0/tzXnC+7q2Dap4HyOaHqFCh7JEN6SKf1UM3Xt/jyVvUfyovedIOMqazkB59ZTrXSuM69/jGkLDyzSC1/RPdGEPped8ZkD708t8kIZumdJXsM4zLyvXzyvZwxfSBl8NLuY1iOd5afZtGFnwBPnx/DcjITPF/N4AuEf0wRnujvoc+nPH4kH1xCdAA9byC4ni6Q/pGwHIQ3cU8/1j/3937jF25gYxbE6whY4LWYTK8g16NXBCYHYMuWLX5pnA7w6quvmm7TpvohLmSwwSOQhx9chdo0gc/kBJ48gQr3G8vwg4eP9F7Z7o2VcJGBrsRsXrkyyIIIYDd3EgDESmTzc95eFFRfpYkpY7Lm9jyHF38aExp1D2xEPvbwAjppfncldkCDjHrJvyZHLzSSid0sbvDgPw412EZAbgA5hPgCeqDfEMb/xATogMSpc/w9BmRmkQYSIyuLFhB/9/YA4DZsWO+XfxlcfH0NEdwB4Tdn3vzmN7tv/Pt//wd+FOitb32bZPLyMu0zHBR8Jbd0I9+/jDu0LTawqai6lb+A1Cs+DC98QOzHTsroBwDp2E96775hQyq+1AmZlFEHAj9whzz7ypuM8hG6sCM29Jvg6IlNBHDQAsShG8RNyiI/MfhxGRB86hYadBKwjbLkA2O55tM/7CGNrdBDR53icwAa8qENPbqgJx266ERG5BFIQx89tFPKoiv05HteQg/k+3HA2AaQCWAHgJ293fChv+6U1kZZ/zTGkVljgvcAZImY59q6tevbn/7pn2oDuLf9t//tP9A8wJ23Q21x7UK7/LIrPb/84R/+x7Zn39b2nve+o5106qb2jned2T744Sva+669tJ311uPaa1tfanfd9Z32ta/e2X70wx+3jRtOaaedcpY2VTxix52MXbKRpihbmTs4LPByvV9Y1kaXQz1X86+55sr2gQ9c1U497Xj1z9faf/kvX233fOO2dtppb2pbNh8jP/CDiGvlG7XDitVNU5R18LL+3Bzz2aI2emrfVfSdOuSXn4b+YT+nvWosep+auY+UYtMKB1/A5UKAIgb8wQGl8bNlaZPpQ9CQJi5d1dZMnwHrccoSRU87Mh4zfgZ93hAKZ1Ll1dbQMS+h33dcLCt2V315MdqHCQ4SbBbV5rZVNPDk8MPdEMq4q+Y7ayuZw+Q79e9sdulPyOLLTq4Lcu0/6ZIDka//XJYDow8JwtkX2ExsaeVXZAJoMGC7ArIo55Ey9uwH9vN0wIZ25933tbe+7bx25llvk80iGGjNB7v++B99HKbq4wIqF4ArKB+Rw1ZjyA/ljJ34HntBJw9Al/wYnxCw76p4QtuXk8YvkJh3aA/TysI13BFUu0/A/FoD3P5lh7iKd7BzIh2EAFxBxe4H6jcuFcrFZAZ6MvDMKfDlLd4pAWyn6Wv+R6d9P0Dpmfqj/p/GPUxtQu3Uzh4fCCrlPc2Yvi+PXCC4PiZMxmSH68vGENrI7nX0EBl93WYBOmbRkO7LjgazZMM3DsCYlvy4jLinSzp0QGiC68uAXgZR0oFep4NzU+jpkx7bCYDr8wHwY5sA65rB39OnnHwOVT1PYIzr9fU84BkvAG3qOyVc2XZm2FRADCEs4FMGjg09gXQ2RDt37lB5dVA2nyxy2RgQszhwOKhP2Q6TcqcvG4vaKNRnPQmkoUMP6Ww+stEhv1b6eO+B8hyuqGB+VTxyUvFUHplMGEz69ZjOdPJNnHrAi66qCxNP2Q4NV1S9IR38XbfjK4sO+EhLhIMk858XqchlAqQ+yMYXxJQBpFPv0MQm9NuGzjaAOGl4EqBdEvOnNBBZBGQnQIcfep/bZtHhAzaCfEUrPsY36KYe3BV705verM3Sae2P/uiPvcnnET8e4+KZcQ4x9A0CMuGLfvjpl0DZUfLRg1+hJY9+YgBegHzsQw59L/KjAxkcSvAbB0OAelKOTNLw0I/CU7aVf8smPixQXx9KW/vKrPCxgUcboa+yasfiL5mhTR0A8ImxhRj/pw3gp16E2Bx7Ig9d1A0g7vtH5APIyEKPLHwGLXjo0Qk+egHS4AjoIk5doEF30qEJnnTsS9vgO/TGP70+4t7epBNTTojdAHIpRx54IDYA0FMvxj4XUKx3BX262sV62XhqE69ZoL3wwovtzz77p+3v/t1f96d7Za42paqj5jz68tlvPau9/byz2ptPP7mtnmdzqDZYwUWbvW3T5g3tjDNOb1deeZUOE+9tGzQGHnzw0XbbrXe3O++4UweeDe3EE05xzIxbH8jgTg8vp9fXBvEHd/O4cwd++7ZX28Li6vaW09/cLr3kch3239Iee+yxdust92j+XS0bT5INa3UYwf+8tzWvtPrXkZUacxuVH36HpGYA+4Pe568Dym+MYblr4lshvXnMlf8KReer6pOuqzbhn8rwNzAZDz7VTOdgNuXwUQY9MW1V+oCiB1TsUPw1X5AvnqIHV/1YdtqMGn/40gcS0dahRBSyzf3B+utgyrztuxxH1G/kc8qpnw8a+qMdeGldlkoO40SHPW3qF3QgRU7ckFhWDPbVo72RFx8S83lkKkLevNChQWU+tFg//ZfaAHaC8aTJHTzEI8oH2oaNx8jGle3++x9p8zqcvPOiS8WrdpbdfmQOvfrzAY3xCrd021bZljkidkZXIO3WA7z1TtHS+Quo/jGVMaZJ3nMHB8eh7dMXEmdOgNb6FfvdIAGfel5cYIxO5eaAxSES25CDV+FFfW8T0OurAxb1F4/ISE9sMZ8EIEOpOfnIF+IW5m1P6lPtW4cSDn3wR08fA5Ok+GaB7ejKyCdEHzIqTOUCoethnO8hZeFL6CG29LR9DPTpqY1TWb0MfDOWGUi+p0lb9DJT1kOPi5zEwCweYBbtGCg7mszEoetpZgHFFWbTps4pQ37S45iyvjzp4IGUZTwnvxxQ3tOQjk3J9+VAj+tpAylPwDaP7aHM75Swmc/GIpsIJonkSWfzwCSRxR9IZYmhB1LZmlCnHYs4OMoJ0LIxiGw2YaFjc0EafDZJQCpqucJxEKKs5w0fssMHkI7NXLFnIaiDyfQKPTRMOMgAH37SvmsiOviKjkWqFiDEws97NrycShpaJifS8CLDfhrsR8ZSvbMHHjG8KSfAFwiN7RkCPgUP4IuypQ4UxKbRJgi9oUsaWhZzfJq278sAvnePjCzivQ+Tlqp2+umnt2OPPbZ99rOfba+88ko766yzJ37gl5KRi8/waX1JrQ4kHFr8UQFWCEH0ZgGFD0h9AXCE+CL1mvh9APhrAdMGeeBhQwoPtNSbAwl+Is/BF6Afgiso2fQVcGUTZfWbDGwgwSMXHP4kYAZ0PNYYu7GtD+W7qgMx9UjdCLEz9hEA6HqepJOPPwLo8WZNAUg5MfWh3ZMHohdAN3zgCPgGHqCngzdjOf2jDgV1EYJ82ow8gJwcyNxWipEXO4HoJ4QfSB6AJnqoC305+uhz4PmVeD4BzFeXVOL3M3jMiU/7srH7i7/4nD+r+6u/8ott7eKqtn6d+uqR+o0Qv1S+4kDbcsyGtnYdd2UXrdMvEusQwDspbBqZY3nM8dzzzmnvfvdF7fQzThZuV/vql29rd991v+n58MKmzZskGx9SH+YSXiYf3otQP+MLYHwGmDlv185dOqzsb2ee+ZZ21VVXaLysbjd/6eb2la/c5q/eHXvs8W3jhi2yh7bja4ZrtSFd7QMOPmBzyp3evBMBgNc/QflyQKvtaJf0ITCUq020OfcmWm07LZ/O9b4jgu0iZ67G75TTRmlP8mkv5/kbxgww2RAqsAFkXIGb8mCf+mHoxMsdpQnPcHDxBQLuDqBDOv3uxNBOuQMitORCrb6oQ0odGFZonpxv/PAvB7wVK5kL6N+aE5WCx3yo86EFfxTvfvVdyngMtGQxTuqxVN8VURk+woesQw5DGhwHn5KbcVbzAlB+pv6MEc1NB1e0x7//lPKr27suerf6Jf6veqXO/igCFZRM5j1++R08QHuhA3uwNTwAPPTr+LxssXLbRBra0APwwwOAh5fYOlQG+FCDMYLog4506OjvkU8bE0jz6ed1a+eVL17zS471IE88npOGu+3gysflDywIH5BPUkOHfOOGMvoufcx91pjW5hmH86yxU5+EHiCNLeAJAHInOpXOmkM+Omfle/4eT7rWlJonQ5v5dgzWOwLo8EnaH4ge8sTUI+1HCA04ALrITjl58JEZ/uQzN/f0vQzS8PR4oM+Py4DgCLGPdGwkTn1DF+jTQOwI9PTEsT31TBn4hEDPC0Q2qMhKIB95CT2EDhpiIPR9vq9/D6n/LF2RHTmByAi+8lMaj7FBHpD2HsuKHsIs++Z+5+/8og8lGGWEDCXtK6SD0fpvwsRGgQ0jnb43IEoAFMWgVBxgQDMZIzuQ8kx4kQke2nTcfoMTGgLPeSrlyXZ6ZYKyqgPpQE20fedBT23oskkqudAWTwY3tnDAgSb1o0GoWg4wyJtM0PpjQw09dpnesqshfFUMZoEfGRP09SJE71Rf0cRXkVW6q1MA4EkT4uts7BID2MaHApARWyI3MlnIe/mxwzQK+ITNHBMjV46Z1BHvoD82fvDxXskHPvCB9pd/+Zftq1/9mn/Bn3eKuNOQd5rYaO3YsdN28ZnpnTt3DpuepZMmurEXHvQHwIcOQC/l8EDf+xderjICtJXjYXEBQh9/lc66+hXfVpgejgDoAHgpxxZi8vEj9KSxjbGEDkLoKLd9wgHgkNv3U/h7eb0NycMDTeKkkecQGo0JZCKf0MtnvGMX8ogZD+DIU546ZnzkAItcaCiLzsgmDVA/ZER2AvSRSQzEHmjjD4C4T48BHvTG9vCCRzZzH1+/8m9T6BDAYZHfatm9a5/64KZ21513ty9/+ea2edM65RdUxxVt0ya+GljtxO+Q7Nfcw1e2/FiP+isb2IX5tfWemeYA6klf3717h9p7p981OeXU49t733t5O/ec89qPnvxh+7M/u6Pdd98d/mT65k3HyJ6VbcP6zeLZq4MQH2SoCzZ86Y53TOi1fFFLvdyPnfG7JBecf2774Ac/oIP/S+0LN97fHnroHsm7wPM44wxgfHJnkD7PgaagfJiNKEATMUeBK4hvQ1cBGjbNvsrsthEJaSeq7wLMkQCHAvwGMFdSJyCbcMqwi3FVYIEOSFBP6mykDzrlMG3+gVb/TcwX+HO4Q3+qeqifq71kietiG4SLJpixye9sKNYIVnsyrtkQq53nF7SpxpMlr+Z++kAdSMKPC6pv1KGjZGpc2PiygzpB5/4pPeCdxw5yrlylpzG+1/wjusM6/K5atba99tquxmuSl11+pci4e6g2Eb0PhxKY/s8fB4KDtFmkDeW5Y1B3x6bzRgJ50ytUWZX3kPxE35Dv+cc8syD8xIDvsBFLxmq1ZX0SuMpM18VKqa00x9H3rLcO1gFS0MYOeKruzi4pC20diNTvFHNAXvDFqqyJZReAvbE5Mqrfg6NOJZM0sgLWYZ9WnSMjEFxkwo8903zJQFdsAcZyeuh5gV5v0gk9bWhi7xtB+JeTwXxMDA77x3UIhGcW9PKJy+cF8CUExrJ62wKzcAH4l+M5Gh9AeebFHsK3nNzExf/6sTSu4xiWk9uHHjdOA9P80voHf7QQukCPI8z9o9/9jB/fAli4gWyQ+KoSC3rveBYR3h/JxqQXiIMISWcDEv6Uk88GhHw6zrhTAmzCsAE8MhIiy3h4REvs9wPgR+eQF8MkzSYigQWCr+DUwpFb2NyRKbuwB1zqUHbjm+njUzmQ2A5NmNhqe8VLno2aF24FbIAHqA3wEb+zwqGkZNemtMorhp7NFO+s5EU7QnRyZ4HNPGnw2ByfJU0MgENeYnjwM/KByE4ZkDZOGUAZMlnguWpJOvoJpOFhMaBvkeauBxvAT37y59r3vvc9bZge8qZz48YNol/hzWzavA4nO9oJx5/ofgb/GKILGYHY3dMjkwBt6gKN6aR3+n5R+Z/2T/8nQB95pTPypm0RmsjFH+Qpc9sN/sXv4NAJLvYkwJcQWbZTZUCfRg78yCTOWKI8NpGnLJCypGk/21YolyEHHH4nRkbkpV7IBI/v+/4VmwiRQXn0xh78S5pAmnLSPcROZEc/gH1A+HtAdvgoix8jIz7qDzt79u5Wf6Pv8ZjnCo2ndW37dn5bZ7H9y3/5r9qNX7hFh4LWTjnl2Pbd7z7Qbrv9q+1zn/tCe+SRB9rdd9/bfvTE8237NrXlQQ4+Go+LG7U5ZzOkvrlKdVcf427Hjp1bNRdwqFzRdu7eqvmnafO4Q4eTLe3a97+nXXTJWe2JH/6wff4vv9q++pU72o6tB3UA2dxOOO5UzcOSp81l1feQ2o0xrLG1f6fl8Bsk69bzyWHadGW76qor2zvfeVZ75pkn27sueqfKeKSWTah2qzpMzSlNo/PoaTZq+LfaoeYtvDi4UlC+z+az4iE9bNh5Ed+PCVkGPp/6nbz1SAz59B/Kq01oJ/QuHa/koVPvcTr5wgGFr884oxes5EvmZKOmf+SpEP0dCnSig8PAYR3+/OlcH0zwhQJ5BXjwAXM3G3jucLDJ52DChl8V9l0mu0n+IMR/KJZ1+uPgTn3roELeH+7AL4rRE3pssij9iUEJyshNaSp04N/Twc8cNFdrbd7fHv324+2SS9/T9u3VwU56sQt+6sJjdGzs5SX7gUMVegJuHwjRI3z8Tch4wqYpXfmI/KwAuB2GuA8DUrZM6Qg9L5BHnQFRTNJrNPctaGzZ0508qBK4625qy622jN1A+KxTcdogFJYCjRDcmam0MvrHD2uu0dqNfqB8U/Tpw8DENtEVbtqfKZuWvz4/BvhTTozOPCJJoBzdqQe4QOx5I+jtJp181W+pfZEfWoC4p+nLwp/yzMPRk0B5ynpI+Rh6mUCf7u3u6YjHslLW44P7aSB80ZP8WB4hvptVRgBm2XE0GtKElB0NwtfLmgV9WU9bcenqbYi/A+HpQ687MXyEub//m790Qx5ToSNHIB2iZwYoZ7ORq7tsODL4QjdWhlxkRR55ZBCHjxCjojMBHehig0MMhIZ8Nt+Rn3IgAzOykk+5sPznMgY2j9PwWU1sgyb2TPXXlVYzwa10rsRL6sBTE7fvGmjyx36+8JL6Qldx2TGvzXh0cPBIGTH4bA79ouQwKSKf+iIbABeIzdFHHMgGFnB9DlS9oIlMynteDh2RH92Jc8onYhOAD+EHn0cm8A/PddNnOHhwMOEuCY9z/fEf/1F79dVX2lvefLpf0OWuCP45yA/NSQebd+Lox57YBmAD6bKl9KG/x8E77nv42vX0Ix6aGP3ceU2AxV8+wpYc4JAZvT3ENsrgBcAFj1wCcmiv2IJtpLEH6HkC5OEDkJ/6w4Muytlgk06+rzch/koILbozfuurQsVDHh5i6KFLupcPQAcu4yN2AdBge2gAZEADLbqxPfWPfiC2EgBkpjy4+DG42EwARzkh9MTIQG98elibWXDcedi7b7dkHGy7d+0VX20W+YLV9x//Qfvd3/2N9tf/xs+39155SfvYxz7Y3v/+K9tpp56qQ/NJOkg80+647a520xe/3u6648723LM/UT9f147dcpz6+j4dUuow7t/7kdu4q7hmfk4Hkl0qW6NZhEOr6Nau1eHkA+0d73yXNpMH2te+emv7ypdva9u2bm3r129oxx9/gupVj2UwT+Hz+YXV6sP7VAceXd3X9u/bK7v5+t3utmnzxnbNNVfJltWai+QfHUj4pPBqfvGdsapDGPJqE11+JGRTXYH2qJC8Y/4Y9Eqzp5WrakaUXNw9GT9k3KTwDTGRqGsuo4/UHFZ9TBQidNvJDohz0CgQH/9DyEZVG2sOk7Sjy1SYvgDAW3KLH9kpZ3MqCnGpj0gq9fZdWR9MsK0Cd3rRVDT1+C6PbZHmBXXLUT2QNfURVqJLkYBHsKjnYR1UoaEPMp/Tz2yGeAFsg9cXtIb+7qA/O2OQmUCdVRvJoG/zGNGqtnPXgXbrrXe3D334+rawuMGHDt+JkTzzK2+f6p/9AFY2MQ4sUbIQbb0DzjYN9gDQxK/oJu4hdEDKgntdmfL274iOPIG808O4xjjsBsfvlNQvuhedYcJfgfGC5HpEF5kWYfr+DgUAHrCsyFEwnRLElHHRklIuAPA54CKnrOLSPV0PAMu0tNJiesX2qzGhWQolt0KfT3ugw4+fKk+Ib3pa+28IwfcwzgeCj5zo7OnH+eV0AD1t0sjsbQukjPqFp6fpcZHVQ59P+ZhmFvQ0kQ3M4h3b3MMb6Us5Msb1Ct8S/BADvdyev+cjjf9mQS93FqQ8csb6gB53NOh1zeKJjSkjP/f3/+4v38BjMjGABdsFTIwiYvFL56DDZwMCLZvM0BKD60OUhKaH4NGbslosasOEHZELTQZbZIcfPDGQTVE2HunQkRebgNSFZ7QBaCjunVhylzZ6aILDByoZ8hUjm4MI+tHLo2XoKo6pLNdbsaRN6o5OypBDnph8/AGAB8Cnfdj88yI5mxvK4wv4IxP+8FKOToByfBZ5tlV8bC7yIjfh9ZD2KJ+UvFr0wBdOPubOgA50AP7ica2zzz7LP7r5uc99rj3wwEM6pBznl4b37auXzNkklB3pK6U//qAu4JMHUl8gOPLgkYV95OMP/E5ZyS9ZkZHgjcPgMwA+83Y0BGjCCwRP3RkvHMpyhxE8MqDHLtLoByIneqILIE49wFefjZ/rwAKkr5OPXCC0yAfygma9VFu6gPij2mGYCwZeIHjywYUutARw0RXboj/9OTIo7+sNb/jJQwtPrzOy+nzPSxpIf45t8VW9/4NtzGn1OWuuhvMo1ksvvdLuvvuudtLJG9pnfu2vqafs0iaPunN3bq6dccaZ/rHYq66+sn3q059sl176LvfrBx98pN34hTvaN+6+WweUF9uG9Vva+nUb2wnHndD27N6j+WaPNzKHD9UFCO6CzK2sx96427BqzQptKK9pV7z33dK5r913333t5ptva0/+6Edt86Zj26aNkrd2o2yoccSe3ncK9Mdd3wVfBFjpR7v4ZfeVq+hP9DkuIukgqgMYV/f9rpY2w3652zN9+Qo58R1jEAzx5LDCn8aiPO28OUTroD9ZI1SlgGojfE27TccRLeZW039pv9KJTYM8j/niM6/phv6rtFIKXKiij9CPq4/6+f9Bltt9qE/ZMrXBBwL6rJzoF9011stydFf/z13sI5JfNskPyEsY9FRcc5L9NhlT9GHUMI9QRy4GcHeXj1dwF51kvEUSvgpSW6AYWfBMwHnmMvVv9dlVq7nbt9J3Sm7+yi3t+us/0darrxw4iFJsrrZEKKz4y+8SocN2drKpPzZIeNomEB8aL54qLf5ZIfyk8U3APh3Kepqepwesc7nier+jDgT8eGKsAEjB7sOS0rZVf2XzYMcwD+RQ4rTkpT0nYVhzXGY6ZyWn+hcX7Hh8a+KFgQ9AV9XRJcYVFC0Q/UeDqbypjj6u9YULEzXnQZc0890YxvxjuQDp5F33Id/jZ/H1ENrl7E7MPgRAT9YEgPbKmjGGXgbyxzKBpCmPDUn3oecBlsv3ePhmQY+HfjnePl/welvIE/ALMOY4GkRWH3ro87PKgeifVQ4+0BeFNrx9WA562Un7TgmbJQBmnECHcKfQYk5HYcNKng0VHYWOxEIPbRQSQwPEOEJo4CNGHldIiePwHCLCE0BecHTW3jbo2Yin4xLHvsiPTvIEZCREN4ul34cYJiCAMmxi0uElOc3PLufxKXSwwcYmZHKZsGyYTrq2cfALL0eSTh1SV3hjfyY/YmgA7prg49ATkA+O31bxC6pKQx/Z0JDO40HgEgDK0Icc/JLnc0lTRoxMYnigy5fNUjcAWoIIXUayoOqcPDGHGmQed9xxzb/9sGev6827I2zqrrvueh9E/vzP/7w98cQP27nnnudyDnLUJ+/lcLcFGwils+yNXdQr/QUcadqKGF/kMIBM5JtP9oEfg+smiF8gJEYvIWXRBy52JR0ZQGwESNP2xMgIDj54wpd0bIhc9y2F0MQOfOy+NNCCBxceYvpS9IbOchQiJ0B5QviQHx3pkz0dATnQEAPhwxbokRXa2ActgXT8EJ7Uu7cBO2NvbIaHcgLpADrhiWzSBNug8Vbtf8SPFwoj/Fzb+tr29uyzz7U777yt/fZv/3o79rh1bcNG5O7XmOErWAtt5w5+cFY2tANt957t7cQTjmuXX/7u9v73X9suetf5vrvxxA+e0IHi5vbIw4+2H/3wR35H5aQTT5Z+zRGHZG9b01avWvQVesYzhyO+1rVt+2vqo6vbxRdf1K644vK2ecuG9tj3Hm+3336HDjrP6/CxID5evK4X7pmXcAP79mn9NDZ13tivg8mq1WovHUjkZdPxeWAeMVPrVKCpHIQbXJeNMQjmicwV+Ey9x2lY2GxTEx9aVFZ8xc+mizTz37SdHA2wwvMBbZG+NG1T+ij9R/9RMbRYvhm9MeXRJT4CoKZ1+6pTuAyWOpSUvAnPUF5AX9WGnl05/Ub14C7C9MAmCuHpg/yWB3LwK48D8UUrfEDdAe6qOTgHlEJo0FFBtgx3SuDjjgzyUU88BeymrYrPvoAmlUC20uSp3yqF+qwxL87PNZnXbr3t7nblVe9vGzYdI5xko0vB48z+QIbGqeZjfwNhkB3/FGqK6/1GutpHNLK7p+2hpwOg6WVWu/Q+G9pQEH2hz5h24E8x/YVDyRodwJECT+TBTky/88U36aLtwEemaQc9geJFVqWBeuJBPKYtHcR+n0Rrm3/lf6CmLPJLdrU/5dHV66ReqTOwlHeaB3o+8OQJ5Zv60mfmzsgkP+abBeD7suSD62UA0R08dGOa8Pd0fV2ByA8kT9+AJ/nI6umT7+nG8NOUj6HHLcfXQ+r209ACY7rKLq1rYEl6iMfQ8xGwJ+FoEPrqP0t9CyTfl43lFn6aj6zQJR1+oE/PAsrnfvs3fsF3SgLpOFFAzO+UMLi52osSBjiTNWk2wMkT0qGIwcOffCaibDRiIGkmGQLgicSTyNQJoY0c8LZNm5WeDlwGaOyKvp4GIL+GOwGUKT/5Egj1ZjISft/+fc6jn0muvlRz2FfQuOLFi6z1KMDUZ1VPla+qwxE9Chv43KcXcS9MdYjARnhSB2RMbNW/bMZiM/R5t4RyH060gadtuHLKAZMYHwLxKX6AF3z0qVa2I/4MgIteDmzIIA1dygm0CHhiiay04pJVdeHRFZ7TRzcbQK5I8kgE9hDzGxAXvetiHUbObbfdelv7kz/+E/l9RTvttFN99RiefjOCTAI6kAGQJsQ+IHXFdupLAELrcvmOelKXyCWd+tambApjGQC4nichtNHdyyYfe8EDvby+PHUa43uc+4RwpFOXyCNPmrJxOzKuqb+kOA9AF4gM4uhICIBPCB4Z6EF28MTojz19vcPX257+Cg6IXeAJvZ2klwvxd+qOTOI6GPIOCS+g77LMejRndXvpxZfb7//+77dzz3tr+/lf+LjG2y7NDds1J6j/zmHbAV9sWLNa4/fIHvVXzY37dupwsq2t37DQjjthczvv/Le1D33o/W3Lpo3theef14Hi/vbHf3R3e/WV59q5b7+4za/e0hbnN6qumqMO7dN8gn31YjLvU/GY1aFDPHJ1uJ1/wTnt2vdfrYPTosbI7e2LN97bdmzf2s479/y2uDaP76l/rZQMzTvkuVPCo008ssU7LfiAzfYRbVx51EdHTXlObaAmVlH5S/5gjmNmAKqNyo9AfyABT2CjLZZqx2FeYnOPDVxRdnvzB5Gg7pZUGn7mrvQLoPiGcqkIvdtwuHhkXWrHie/mykZo4fchSnRA2YOMoQ8wphGvwEGEr09Nfk+EQ4nn8xpLhJIzMExgOs78PgpFcYvAOrHRdal+jdw6sJVPOYjWerNUsoyxLVUf/FF1D2/Rlm36J/9xlZwxhdzVWmPWtnvve6hdeOHF7bQ3n6k5Dg7GVNqKukmCAmPhyERmBypEN3VAD5B06gZwxyHpxEBoCP34xV/E+CW4Pj2WnzwyJrQqIg2OF91Xq+1FZHrDRI4zvvgVP8f3oSHEJvT48KzQ67du/qy3cHjE77PMzzfU26gBqp1AVrCPh36ZuhHQi2yPsU5fbAFiWyDlAejsh+G9TnSEhvksND2MZQDB9WV9GujtB/qyMfQyevrge5uwGwAXHQB1t28Eva5edqBPz9IHjNPjEEh6jB9D9BCP6VI2hlnyQNX+5vX6yEf+mDP0oQmQTp6yWdDjk+5lBEfcp8fQ86a9xnSR0eOTJh7rJcz99//oN26gA2fxRnA6BwOqOvpKLbr7tPFlARgWT5UB8CXASycj9IpjcGQCoQWiD1psYTNJOS88Izcy2eQkDy2BPDyk2WhAk0MJMklzZTx56MJPHj1AypLGhjpwsXFEN3db6gck4QcH+GstXR+kLv7ih3zmTZnyLNZCqLQm1ix8ngSHulMH0siOPzkw4S/sim3xJbIJQF/f1I/PKBJ4qZI8sl1nLXLgQ8ev0cIHpE3QTXlsAwdw5wwcmwOuFAE2y3qLnzpGXslaXY+Z+BDHormq7dq901d5PVmL9tXXXm3HH39c+/jPflybrMV24403tgceeKCdcsopbZM2dfFb1YGOz+ay7oBUXynf8JhI+iw2EHjeFts4XJEvP7Mxpb/UnTA2LZaPrxEkOvLUl2fbqxzZbJTFL7urjrlLVgAOvqQJ+BEaQspJpw3ja0L8H38DHDbDSwikneChTkDfJ9K+9I3wQUsaeuJJXvL93hP1HNokX0niYEgMnfvk0NcCq3h8Qb7kEE/bEsOPXyNTlvuPjTcxeGj5yAN06Oeqrf3qP9kqHfVlq7oTUBtmtbkOBMj3S9UKtK28Z/scxGtf0u+lD9kei5LFRQbyXBwgL3Id4ncrXuHP5+7bf6A99eTT7etfv6W99NKL7dcmK3MAAP/0SURBVHd/979uJ598PBZLKj7mN0gWJW9V27N7X1mqA8nBg3xCmHbDDvnywF75SuNUB5i3v/0cv3h+xRXvbiecMN+++53H22f/9M/bt+5/SAf2vW39urXi5Y4pfVztrTmHx7C4Q7lv/x7L2K+YOx/nnXde+9AHP6TyI/4q2O133K7+vadt3rxF4VjJqPmDuywcSDiYqMqyaehz2gjPr+GjGKvUvhrPKJTcvKSOn9Rj8aDTBEM5mYTLHdyl6LO1sbIMxdWXlR/6n9vE/af6U8YReGg5GIeO8uq3w+KmvMebeFCfA4LHk/sW43G/6dHtcSKe4mcd48tkxPT1+qw9F5PoP7T5as1BK9RPVvtTv8yJ9GvZL1r6Omsd1cSvBA4MHnOyV2rcj+fUl+hXqXcC9QFcR9HAbz9JNuWsJzJLbUSfr/mi/Bka5MnPg+0ec+RFBl/RyxeyYd3adbJFc91+jaE212659a52yqlnttPedKZ4uAOEPfCpHvKJVBjqDkvkIq/sRS653ueyxm1qEC10zisQwTFkFYb2E1AfIPUBogti2hxlkzsSgpSHlzWMsqKNHvTzi+ryla0FpENIyxlo+MFR0shnzbJ/hcefXpNoz4HeepXGfs8vph3sktP1v3ViFRck+BywnDuE8gmCKi796euZQ1EBoL8uUA56BfQjEM5RoNDLmuQVwsMFEiHcx7NvgoYnDeg3lBHAlawEoOSkrMqFHcVA2Z46VhkhYzYwTsdOIO3Zy4pfSOOTWTR96GGMgz6QMvcZQcp6GtLRFxjreCOIvDfiS3nsWhqqX6p0CNDVPBL7AWjHcfyXfAB5hFn8Yxj7JBD/jPnIB9frjk5whOBSHki6xwHkCXO/85u/dEOusCOIK9N0bk+CglXcDWARUAAXxmyo0pHghaZ3EpBNPBshYsrAAcjpdXEIgA650BBD74VgVFkC6WywAHChww74gNgNUB586hT96IQXO9h8QStN9UNJCiwQ/k0OxXzJhU9/kmbj6s29dLJp4teYF3SgYgPE5FZ3SGoxFLn1r9CESP9jAQUoB5+6Enocadsz1D2BiYcJCLvzK9CkwVMHgAkLXC2M5QtkxU8ZAEA2D0BO8OT5Ehv0XJWBF2BSp87QeAG3jjpEQYNd8NJXiGlrJmnkyiL5hiulvPuSjwzsbWeddWa79tprLP8//Ic/aI888mg76aSTFU4pG4/U7z7s3VN3sNgE6j9ftQKIsQPgayk8b7uwwAZU+pXmy0N+nvrgfvHlToWskX2ui3LYD8QPNBR0BNqBUrelFvj5eX44krrX5qV8UW1VdebAXHzQUO72pz8JAY4yy1UZB1b6dOmsu325EFCB/stdrEpjO7zjPgKgP20MPmXE0Qekz5U9gzy1c16AB1IGhI/HWmjTlEUf5YSkGVf5QhyAPsoYZ9xJQx99FXwgtlJ/+DNnoA9IXdls0J/wve82CL+4yA/a0RdpZ8bkYf9eBGNPFknXQnvuuefbw498uz366GPt/vsfbE8//eN23733t29+89726COP60B8QnvLm9/ku3z+8cGDK9qWLSdKP5vZtX7shx83nNfBlnGwyncpyq/0dw4m9K89e3Zqs7jLd1Defu7Z7UMfuqadf8Hb2k+ef6rddded7Us33daeefpl8S36N0XWr1uvesu3Oujw7kptumlLjXHufKjs/PPPa9dc+z6Pxb/8y6+0u++6x3cczjj9DJfzqWvVXnbyHsMh90HqzUaYflcHaz5iQV/iUMvBqjY09C3GmDysPHOW3W2w/7SZRxafxOU3XEizEQTkcgd0VrrmSfcN6WMMYh/ttYb3W+Qn9Ry3MXeroON3Xuj/vOvn3wYSzl890p8EWzbARpK2F4EPV9jm/iO81wSV1KGXw660MN6QwZZS6RW81C779x+gz9L3Gbc6tGk8U867RfVlKsaxVctutbV8yGFmJX6Svw5YPlYgW0H06MB3Pugo9qGFPjrYOceaKnnI98bUfb36++TdD4JsqjRQ48l5nCggzw8w4hIOSNg0p75637cebq9t29Ouff916kdlD36GjbmPdmDdyh0ii7S8mgOpDT5nbTqkfsFmHr8PWk1Hn6+2kP99ka0utBCwyxcjbC8UA8gA1wBDMEs57t4EXH+FyCGNDPo2dhVOhGIhvYoQxOCfiXxky07m/vXr17kv0WeqfqaeBMYDUL6ouQTT3f/lJ3j4oUYldIY/rIPQKvVf2SgeLtCl7aq++If1t/zHnMhBcLJGSN5h0dIPfKFE9CKd1I2QdZcAf9UnocD0BOeqrOZ0O7b6lfjSBkDJLFtDRx0RXzpeH/f8PdjXCujsoWRPebEzIbgA6Z4eSHnwfX4W9DS97PAHSI9tAeA5mg7KxvheX+T1+mbJGUP4smYichAriKzyL8lIjO4eoI0NyQOzbA+MacZ1AMAFlpNTfNOAPOrEuOlhLDtpj7mhvpEx9w/+3q/6UMLCgEBiFFWoTRHy8YUHqEQQSNcGUxPboJAAH44kRA5yYywQg5IHqiJ1RY84tlSjFD15FpzQELKhCg18QK8j8kIXewBwkUs6gF7LV/1iS/gqX3c85rXAZNMIvRcHyWGDxKSIHPtL/3lRUsgzypZV6gx9HRJic8oA8InBIwvoaQB4x7QJ5KmT/UdHwM+eDIsPvA8douMHFtlAMClziCD2BD/IZKOYw2w2qWVLYtqhFrBMuLVBYYPH5qZi+0/8PN9/1llntcsvf482jY+2z3/+847PPOMsXxVmo8mz3b7KqiarT7oWL3XCVtozGy30EGMDG2HiWlSph+qqulNHFi5f7RctfTt9jRp4E6TgWql+XsCdxu81mAjwCuO+gT21OBQOPmJoYhdXy+lL4MMfGdD76u6woDHmarDXwYZNqesg+oyTpEtG9ePSKy7sV0gaGc4rQIMsFrrqE8JBN9jRywCMG2L4LVu8CZTVJqz4SOPLbFbQxYaRr8/lMIGM1J9AHhog9fE4VEy9qm7yneThb09wMo+LAN6Imm5VW6dNCXl0wE/63//BH7Rbbr1VrCu8afnxj59pzz2r8NxP2llnn6y2290efOj+9sUvfqF9/i8/377whS+173z7e+3V17bLPxyy1rfFBR1Y2Jjzfog26aoSQ6Ns5XkPHQw0ytrefbtUT3x9pO3Zu6udcuqJ7eqrr2zXXnOt9K9q3/72Y+2LN97RfvjD76kPzvsglPqzoeGz2du2bZXdHPBp84P+zO85b3tru+rKK3zY/sM/vKNdedX5OryfoPrT1+sAU+1GmyEPH9cmgvYdCExD36u+ysFw6H/6H53EzitB93Nf96GF+cWFA6AHxBAjmz/JiDrwdSEhc1bNUYw1ynKhAx6uRmMndwOYdxiTJQdb6E91uHK/lRzGPX0CImgGYuvBVvpH6aoDB3XhS1p81liEFSQnaY87t2ctnO7Lkmc5wiCHsZK+WFfXqx9XwAVVT2wkIJ/DjestmfFfzcGMg6ktph/Sro+h8gEe2UPGSvmNehw8vEKH7cc0n25ol777SvmIvoDt5VPV2j7gwIN+YDDBMLV9GjiU+I6N0iijfeBkHq3+ZQulH5k1ttNvaiyU3EGdoGjgHdhLF7vzAaqs1r+ylz6Kn0qM7VLggGC70O+oqw18Up87aZ4TkKMi7MUX8JAnUfMHfkfG0M6iR35GxGrJ4k7kAhdRlPbhDn5ku8YFrq/ggPoocx76PH8bW+We9zgkCou/KmAjHjJRyekCpkFTdCWtNFGcVIHrKlwCkJgy9BSQrkwfJx0YyxkHoOcJ7mgwppnFs5wc8NFHOiH5Hsb48NEvxrTjOoxDD8uV9bixjsg/mq8qTxjaYQbtmGcW9Dp6eCNeysP70+gBwlPzVuUTeoCmlz2m850SbnEiqDZydUeDPBMuG6t+4YhCgEFR+VIwrkR4woesySQjiCxvNAZcD7Nw8GMfCxBXV7nSCs4bqaHxiQHkxxbibMIiN3IClFNGCB0bVoA8AdnToEXI+NJ7UJM0OpHruyOSR94HOJUF0D6WBU90AIl7KFmZzCvgg/ARennE+BaIPHCkkUOZ88O0Rp47Ftncs+gQKIWHjQGHDyb5ad/gylK1X3RGBzVNmnIAPoB8bbKr30EDP1d1yXN44eo4P7h46qmnteef/0m75ZZb2re+9S3/ECOPdUHDrX3umnDFbf36jf5AQOme9h82/qS5cll15kcj6w4H9gH2B5uVoS7QsAHEHmhSt8hEB5sQypVzvg/xL5A64q+MB9KEOnRMN+T4hwCOEBmRC2ADeA5doKAD0AOkTtDEFnhIEydNgCb2hT50bAZpfBbe8BEAx5SBUx4Z0Q8k3+MAbGPM9fUEoBvLJ2AXZbEr8iZtok2272KK1nm1GwdL5iaRC5CrOiosLM770UE2ARyEP/OZv9V+8Rd/vp1++pt0QHhv+9GT32s7d77Y/sf/8ffaL/zCz7Trr39/u+yyi9pFF13YTjn5RD+ffvdd32hf+Pyt7duPfru9+JPX2qYNx2kfNN/WLW5WH+TO3EFtCOnjh9tu6eIgwqGHmDuDiwtrJ77mrsBFF71Dm8d3tTPOOKVt3bqt3XbrHe2mL36t/eD7P2r79x5up5xyqmi5MFB3PdmU8aL9tm2vWSYy3v72t7XT3rTWvxbP3cb9B+rTwDwKyRjzQYS7H5M7IGyG5CM1IHZYLhtlfx6X8TqMCdrArRtQv+B/z3cZ40ZLHwmXCm+UQ+GwAZr0CfoZOun3NV/QfsjzwcL9l6v1xLRftXnxlHz3F8lhjAbPgSaySs/A674gPfDJl9S5ZHLXjI9eTOd4xjQQe3wHbsAxh+OPzGHIIY3Oqst0fFVda34tO0pe7k4k2BZLE1AR2RQZ8MXXVTyMzSHN2sPdTOioHO+38KvufKZ6xcq17cor368y2U77SzTiHdwyJce6ja/5h9ioLib4UOL2KN+Dwx/E+KwOVLWJr029eO2Xrp8ILGuon4NMB2eawY4A5fieR0nxJ0V1MKpyrOHrV7UGw6eCQQa8ptFaRT/CFgBsFYmHDjGA/SxfMiYm5YMclYC1DXxYgKci+Bwx3KmrYSpuAlykrDFY/TLUVTfNhauwK/5QaqCN3zI+A66mFFFOvdMWVTY1IPUH1+MDpa/6ZA9Hy0dWcH2cdC+XEDt66HHhC7xRfswbXeN+BqRsFgS/XHmA8llyEyiL7lmyehxpeHpI+Zg3eY9t98op9DxjvkDKxv0jYTkYl4/t7WE5OfFLL2tMG/+xFkYHttLf537r13/eh5IgARYGCqeT9fDVJ21ICz8MGpUh0BPFkB4DMuMYNmGeZIY8slIOUNZvVoh7gxPgQ1bsCX0gnQTa2NqXA6HJpoc8upBJmOiVfCBOhZ5AHpncWoaXRQEeQvQxIZJHviQIV3ZSTsDPuS0NPjoSA7EDSJpyB/6GBSu+iX4C+V5WABx0BO4QsLCZTv96fUYp4OuSXTrYCODztCe8vf1VR3SU/p4Gu9BBu6GKg0c6JmXQcQV07949bfeu3f5Vd+6afPSjH/VBhIPJjTd+vT391BPthBNOaJs2bmzr1q23rLrjgC9KPo+roNOPr4iAAxxtUDTx19RG6hQb6soig2vo68L1AI5FOAsOUPLKrwA8vEiN7Minzb3xGvL9GAhv8sGFlkAaKLoai+DIpy+jl3z5uGIAWqB4y1fQpm7Ekef0ICc1Dx3gtAJ1iVzAfhkCNOiJ/ZGdAC42x1YgMRAZADwAuJIhf7jvqh3EAg5O4hyo/QiQsDzSVI/yzbfNmzf5Qwpbtmz2l+x2q489+aPH2+f+8gvtn/7Tf9ze/OYTGj9suLgwp761pp180gn+ZfSrrryyvfe9V7RjtmxsL7/0cvvmN+9rN37h1vbgAw/ocLzanwnesGGD+yzvAnHHj890Yy/v41Gt9HU20Hxli5fjjz9hS3vzW07TAejSds0117qOd915v8Jj6u+3tjPPeEvbuHGz2mGl7Oedlrq7wwGEcbKow9aZZ71F/Vz1W1wjGyjj8UTatja/dYeENqUP4ZO6m8d7GSp0eR7Noj8TsJNxXOUJ6Rs1lkmng1S5yY0isPGi4tUeNd6Aar+Mn5KNPPcTpaHzYzPiw1f1eJ/qIKElR3yyLY94AfADzNnuM9Aoj+z88J2vRnuTW3olxOyDCG9e4WXOqHGDhAKNTutET+o+8YHobBd6oZRAbKco4y9tUTKnugHoSXIQDMjiQX7pmIaqp/WLBvl19ZwLYyvaY48/2Z5/fmu75tqPiEaHWejNN7Rncft/+CxHIWDrTF8BHdhHe5H3nRLF1NebfrWZHw3Ed9RDVSDt8UhmAHgqdmTgkFj+lK6hjeLThPJp8Zl1kMlhw5/kBQ+d8KT5j3yANBcuBm79P+gxHa01iKQ9TKPgMihVb8cQacM06PSjWe5HkJbcaU2nwJ1e1iVLso6SC+AfHv+srP6zrKV1T98BQmdfKUNcfazkJe4BXN8GPUQGbJUe97OpvFm48vfSfCC0s3SnrOcNzMIFIit6Cb0NPW9ofxrcGE8cX6QsEPrMQRkToV8OlisLflze58esPc8s/uAJfd3GocdD1+OBWbyBcR4gP+ZJuo8D5PFfv7cx7rd1KOFrLyBwLIVsFBkMEKCEQJ4FFQgtKoinE13lKQ9NbQSnGzBwGWjEkR++GFdya4FIAGITtuRKc+4WgAtd5BKQB6QcuZFDPjTgYiPBtgy0BCD0ADgWQPOKDohObtniIB88BtqJXv6QoYBNkR/ZBNKElJlPeGLsKtvK5j7E7ugixK7IDw6AjqszAdqS+qQNmHyx0XKFQ0bRTRdGAnJ5NIrNGGC5w8aeNCG0+Dh9gE1JNizgaFNP4qLzJmQAZLOZ/JVf+WvaIJ7bHv32o+2mm25q3/72d9uPf/ysfLFKG7H6OAEbQz4z/Gd/9mft5JNPmRwCsIc0/ql6TOsNYKttOCgbVI5t0KaMAKS+LEosxjm8IzM+DpDHf8gFDy9g/oHevk2bDn7v/RUID0A5bZO2AtADDWUAtLEViDzwsSVpYBwDtkULZW9PgieAZQAZsbXvj2l7ygm9X6xroCOmXh4/Kk/eegWVpo+JXtsmH0hVxh2R6rM8Rlh3C3gZXCj1c96zWN327KkPL4igvfbya23H9m3t//n/+L+33/qtX2uXXHKhZPEDipJ3hBfFD7WFebXJisNt396d7dhjN7dzz3tb+8AHrvGPE27YsNheeeWVdtvtt+tQ8/l2/7e+pT58uG3afKwOCxvajh17pGtBqnhEcd6b6HxmfGFRc+1Ca1u3vSTbeQ/kgDaV+9p73nNZ+9jHrmunnnJM2y7bbvrire2B+x9pvB+wdnG9ZCz4DiGPaPmzuIf2+8cfedmeO53VpnwAg3mc/sVGv+6EOK2glq05SlprM4gvK65DjPxKW6is2mRWOEo/kP60I35nrFQ+8oo3FxLGUP0nc3HNSdD7oKJ2RamyoqOubPpKn/vV0O9Kj2L9RxooubSt+MR10O80UPdhfIu2LmqUD/FFxki9vzSdk7Cp7Ct/QIcdVccKXGCxXNtbdD78yQSmXdslnfbHIGfiW/2V3VVeQLrKqdfqXOiSbbywv1J9jUPJQw891n7m458SOY8yMi7wCXYo8E+BeoJBT+HIFQlQOmrcAcTQMM9MwPXED1wYGI3ngd51WRJKNgHt5celNAC8BPt1wLv9h77EOyV5fMtlogXC38dJQ1I2VTsVuvSYfUndFZSGjgIiv0/CoUS6rU//JrIVSA8iDOUT7K12RGH6IvXm3SqD5RQeoM6E9C9C1UOkqHW/L02lvXSPITRA8U99QRwfjHl72oQeermkM0agi63Jz+KfhQP+KnSE6ABIEwI9X4/vIfjQRm7Svfwewkcb9vQ9LIefZePyvEMYcLPoenyfJ8T+cQht+mKPC/S8geR7HJA8cfjGsgPkEzKXwJM+P/dbf/vTfqcEgpocagDU5MKGqjYRMMPYdzgmCAtTeT8ZpaGSX8IDvfiSB1IeSBl0yCUGkBsbIxdIOqHnB0KHLCCbJMpJE4eGmI0QUOX1rgO8yO03juTrboEmKHNQ33Iwoa4g1aYq9liWFlv79ACbk9f7x5IUx95xfeIHNavzlEdG4j4A0Y2c4ADrZHEi5s+L17QOybvekk0/YKFFD4dB8tGDvYRpfcpv5JEVAEcePHI5WHIFm41iZOmfw9p1a33Qge6VV172VWh+DZ4vGr3nPVd4cb/3m/e1W2+9rT3yyCPtwQcfbHfddZcW5Yfa7bd/q1100fm+w4KtXD1GJ4fu8mHZhV+oRwJ+yNU/WVFGC2IbQN+vTR31NMowtb9CDszozYGIfGiz4OGTvHDMZiz+Ik15hQLYK0ztcb+SDOLg4uO+LGkAunrHpvBjOuqIvaju2w8w7UCPMejp9UbWcjb2AD00/bgikI79ALiel6Sv8A8bbNqT5qIf0fdY4/EnmwjanEc92fhxB4ND60EdYp995un2b//Nv2ynnHxc+8xnflVzGX3tSFtYw2a0HlVUC0sekye+5dPW/PbHEb8ncsEF57fLLr+0ve99V7Tjjj+2Pf744+222x5sjz76UHvhhZfb1td2tFNOOU3617ZXX31NMusCCH5YvWalZO1SHTnc0h/r/QBs45D95re8uV199dU6KF3cnn322fa1r96pfn5X+9EPn1CfPqYds+UY1ZcPg3DHqq64Wq76GXp4bFFeVcCnjC3muLSHa6WNY6U182nThf9zgFQgVkBw2mSarvmy0k4OgK8GiaYhX32HL2F53lJh9ZFcMKr5DaqB1DZAmDGaeSeyoDaPxgfyoGd+QoivYKs/EIwYAbYhl4s6fLXKjx5R16HOUJCm74PPRRu+3EV9y4bqswTbKkjfJJ9NNriiwbfwVzsQJGFJfdnE18Fk8If01iFocLDwTjsu7AH1Fdagvfv2+oClUdCefPK5dt/9j7af/4VfFRGHEtmm8ZAxgfz+JXr/L3197I2+YnxQbVZrH/XhMV7K7AUSKqMe/pIe8ye2D+XW1UHy07jGOP4qrgLLGALClxw8FEjnrkVfRiDteVUxYF0uF6ucQb8ABb/1DnwOAz02QQNuYGy8Q8KngPPoFni8VFoEMAiQAdgmxT6UhEq42IoOpqximEixjxOgtf2CxDAEj5wpZ0HKCMgY4wjBlfJY3Oso6OmB+KkH8mM9gT6fdF8+hllls3iS7/G9bbN4ArNkzaJHVvWD15cn35dHd2KgLwfGNMEnDszKj3FAj5tVDvS8vW0A9gHL0QTfhx7fwxvlx0B55pfEHhO/+Ws/dwMbk2wgiJlYADoaEx6bOWKMTSUAdELLxgm+lCMH3kxQ4SGOnh6fyR8e8LVQ1QIbmkBsoow05al8n46s5JMODfnQIA889qYe+CT2Rx/pQNK1GZpeTSvZTCaawOb56lM2nMOiuqLqV3Yt3YgFyMOHzEDkREfqwN2B4MOTepBGFnHsA6ILHHc/sMF2sAEbzIgOZEFTNg2bUAH0tFt0QstmCDqAyT4L83L1KZ56/p9P9+Jz8CUjdSweFhPyPA6lyDTYcOEFF7Zf+qVfbm8/9xxvGqB/8cUX265dO9tb3nKyf9Buce3CsGmrfll3ZqrP0iZlx2ofjnJgQcfgLts0DgAbCDZW2Aqk7shLQFZ8Tz40JYP3DdYLV/zohB5biaGtTxrX5gycN94C+JHbt3X0pBw+oC9LAGJjn45e0iz2pu94Yz/AVcCytx5Joyy84OkfkR/+lCWAi23hD33ivn8vpZPNbKa1cQPvA4R8if/E6TT9hQsr6ODRJ/+Ox0EdAlat8a+rf/4vP9t++MSz7Z//8/9zW79uXvbx8Yq5tnvXDj87zsaF+Y9+srjIl5d4FGu75oSd2oTtbbv2bFe/a+2EE49p73znBe0Tn/hEu/baK32w4KtY37zn4falm25uW7dub2958xltw4aNskftoY0KfXBhAX+pjppy+cLXqlWLPsDQJ/gk8KHDe9v6DfPtmmvf295zxcV+l+S+ex9vt3ztvnbC8ce1U049ru3es7WtXeTwvk828pWzemRxYX5RfqFt0cEYxJ/VF/BPxru/MnWEdqENp4cEF1IkzASEQxY0AchoV3jc19Re5CcU0kmeAxC01Y7V5vyaen3lqsYG5fAxtsjTx0RYYvxf9YEYBX3Fpc/zRWgAogmNgvLZxFIPvr7FHaz6oh39Z7hyLah6igG++s981fdQg/Cl4wzdHMbATepoP5f/EVJ+rgOoYeCPTcHXoaR0AaUP2ik9m2TY/V6Hfxdroe3afaA9+OB32yd/7hedh14to5gxYVZByYmfUofEAOmMU+xwe6iOrIe2FZzKymYekdQ4U1x+WwrRA8QvxqnfVR2n80BsIE86vKRNq6xtU5rP8madoaDXY94hrQKH0llzdfYd4NxvFU904B/RWarGKZk1qms97kyZaKFSXeFBfXQRlz1OeP5CknUPePShh0fDeoAmAZoeIjP6RqzmWUqz/KGEANimwfLgEgN9Gij61+Nn5akf8bjsaDCLdpbsvq6B5ImTjr2Bnoeyauul0POM6QPRMS6fRRPoy4C+vKcDki+epXzLwSxd0ZH82AZgqa6lvH0MzOIPjOX0egN9GcHjrguUz/3mf/WpG5hk2NzQQMQswgxYgAFFngBEMbGvTBlKEfxsTpjEAHjB5WoxMjOh1UAtOfAElzwyMDJ0yAFHeWTWFfYF47A7hwf4YkvyVBYctOShJyYAyAHIx374ybN4TzfmNVkgBzpCNudMtkJ7cibv31nwhqY2wCWL3xGo3zxhsYpdAGnkxkZ4kN/rJY7egvJH7AgvAA56gDhpIPLyzkzvm+RLd13tB7jqDL7XwyY+B7jYid3wTTf4RUsgDcQW8tDTdpRHNn2KCT98+JHNJnKrrfd747d92w7bRVu9613vbBdd9C7/CvbVV7+vXXrpxW3jpg3D50YP+6Vg5KILOdno9/b1/cgHIdUJfGwkYHv5Z7iKqPS0XsiZ9jnkVR+ogz50qR8yeM8BGoA64DPw4LhDlN8pIcS2BPLoSABiBzFyAGwhn7r29MSpOxCe4MnjBwD+BPBs+rFLQk0f+6IPGupDOvKDjx5iZFAe2UBsjL0B8viJAC/7haIpW1Vby0AmfNjDJpFPvPL8Oi+ic7Uac/71v/p/taeffrz9X//Ff99OPe2EdvDAbm06JOOI6qF24V0N3jlhvCKfz9TyHgd3NdbpoJsr/7zYzsGCx8LQxwv1Z591Vrvuo9e1t51zlnF8oOFLX/p6+8H3H28bN25qW7Yc5zmAQ5K6r0bxvOQuuj7QNx2O1qxh03eorVs/33bu3N42bd7YLrnk0nbxxe9qzz33Y7+LctbZ/MjonO1kY837Vcjdt5fHuGquwD/0N/xBP6R/gqq7JMzTKpM/6o4BvqHthXMpbVHBu7DaijHrWB5y6QdpJ9qx+gv9u/DRzz/K3WdEQ7tAyqERGvRDNGlvxfQp7nzloB5+5gbWH+pSY67GG8ChA1nMJelrZYL+wwzRcfXaX/FTv1i1WocS0WdzjXzaAN3FW3XGI4z18un0Alv1u6o/lM6jyrLqogdpH45lQ9WTMVEf3xCBaaKnNrplt9gmUMmiSQoHIpsPq8g4HfBWtNde29Vu/vJt6ivvaSeeeKp1cqfE9MVq3YTAVP9SAFc+KHvwiceU0viBO8r4BDvZ1CORPmRZgzzsIyRNTYKLDW5DBXClb/AnsdoWSeBdNlQCr69d0Boz6X/TPmD9SvY4wGn9c/9QsMXCpb+7fXMwFZ67IshAFxcp+G0r+h0WpI5ljcVOYspSTrsPaiY09FfKkT/FFmBjQupMCKSvEyZ6OgiOAO0YR4C3oGJwiWfTvR5m8YSedG9zoJcX/h5m4YDIH0PwffmY7o10Hg2gh385P/Tyejrws8pSPm7TsV3J0/f0v9NjGqDXFwiOeJYNPSxHAy72jfWOZQSgC38gvGM8QFkvO/m5v6tDCRsfMnTgTDhMuBk4TDJM8FngMij0n+OIjWJokocPWZnoCTngsLFAJvqia7LZGAZTdLIxRh7lyOo3xtB7glSAJgcBaGNLaMhDAyyXD/C4BzKYiOUul5FGNkAe/bEVHZ6g9efHsiQPWg4p0U//YjLkoIMvSl/JJmBLZJLmsJQ0tqROyM3XomITdJTZDsutOmUhoZw8vkt7+s6D/sgH4Ie24trcAYgEx2YjOno92BZe7IEvdgE9D4FybPNjFuhQcB+h/VjAFbxAqAgt0BMmV/AVopONI789wmGF5+w1dSs+ok39HpexqeF3JTjAyMPile8OH/RXuGKHfaqAbfiDDTVthXZogNSBOrHY2G/lgq7e1Q4cesrX036WUPw11oDgiMElYAN9H/+Sj59L7tIrfZHd5xkLpMNLDKSOBOSDxwdADpM5sA7VWyKXmMcQoYMPm5BDGlnIgA75xOCggT78QOSFHjrk9O2QGIi9xZ92KXn0y4XFBY/bklGHZq5M89s2Cwtr1bcOtg3rN7Y/+eP/0u699/723/13v+VPAO/bt1N0tN9eyZEPG32vfHXwgMbNSnylw/kR/MgVafrUguhkAxbIDu3bZBJ9SP338D6HM854U7vivZe16677cDv+uC3twQcfbn/+53e1b9x9W3v15V3t5BPP0sbqOG1O1ukgcUCbPI1t8XFH5sABfjyRQ4N8qr5EjF1bjlnfrr728nb2W09ra+bVF93nVugQtdbhoDba3CmhLeqgwXgrOfBjJ4eoshvvZY5nY0v7UGv1dTZt6su5gkzbISgbScYhdlH36vfBy0eSN7kjIVxo8jtPBehNP2ZzBgYV07FCGgttB20eVoH7jgJzLbbxifDgxWBe+n+V1TwBe0Rg7pp57kwtqi3rwgtfS8LObNqxDXmkuRNbc3rZwu9CMT8iNxtx20+9hgsedZcEyfhC84E/voFf5Ufph8b1GOytA0lJMZdxQ5CelNnXCnUw43DFvKayFava7t0H21e+fHt7xzsuVf97q3hq3BNKrP6TfnTBG/mzgHKAcvoTvkFOeFZrbuU3uTgI00/ySCsQ2T2EF6DcfU4AHv/GH+lP0UNdibg4CDf085pPFtdoPVTe/lACGui9mVMf91o1yOAPftq0LjIy1qRn4Ke82lF52l/jxXpVzuep6xPVoKij6qb/UVp3xoQRHruNHXTaJ+ovk680dr6TJH/Nq/eJ6zEAaULKU4aPwPVlQOIAfuzLAXjIE6qs6Pq2Ih3dCbMA+p4vspELxBfLyQgfQHqcj+09HkBWbA5ER2jH+vp8aIjBoyc2ByjDzwHyhNjU4/p8HwO93J4+NLG5xwXIlz6llU8dQhu744teFpD8mC/lQJ8G+vL4F/4+AKEL7Sx87BunE8b0gbnf+Tu/eEMOCVFak2l1/H6C7jsCZWy2iHNlOHzIIB9DggfCz8SQDSVlMSq86dBAbCIufVPZAcqQUQtc4fuK9noiP7aEjnwm3uhHHrMWvJFLOnrgmdjOf0rCa1u1IFE+9h300EKDnOlCNLUF2dEXPmhtjyA2sukKLcGyJZcAlPxh0Za/szEEoGFDQ52hSQDAuXzQXfqmHxKADn2xJ3kguhEVmxIDvX1M9PGt8RJPGjvrxyCnh2E8jH5sSZ+rq7TC65DBoePAQR5FxM4KHD5WaJNZqksn8mujpr7gK6bVXpSCi70E2k6FxrFoxof2o2yDTxyD7cPEgI5BhuUNcslTn/p9laFsRgCQkzYmDUQeEJz1DmEsB3oe52GDDjDOCaFFNkA6kDTtzwGRQ7E3mJIVgB/fswjTNmzkog88OELSyCINpA6hB7ADv6SMPHaSRlf4Iw9a8ID7v8YZc1Eel8Ru7qJt2XKM25Y0v2Seuwn8QOIXv3hT+/CH39c+8pGrdADgl/N5t4PP7c6rv6iO0lWfFqaP1p1NePk9Er60pW4jHnxZYxnb686b+s2c5iF+mHA1464ew+IK69lnny19H26XX36hf2n69tvuaV/76i1+GX7P7j3thBOOVx246KDD5L69dadm/141itpLfVgzgfTRpw/IFu7ucueZr2zRbuUXedUboLrggT/jc7FLjoktp/zJXRLqAh8bMnpvuVZtNLQHzG4zdmRDefIu78B4BXSmfQHaJW3m2HnZxga9sA5Icx4S/1elkuoY6HVw12pix4BHPptj6gd7cOlDk6C24zPO+I5+1dtbwPwcPPKRVfMUMXjSxIVXuWQahsgHwUE3m1P8TSH+zrxPOcCBR4gBN1B5kzzQiQY8G10AHC+6owN9skRlol250L72tbvaBRde0t76tvPcvr6LweQqnoLSgV3ImQXYFb+k3oxNeEjbbvFSBo4PhDAX2JhBZi876V5d6gaO2O0yBAAdrFH+PLlqmLsUwGql16h9RDz4hrpIjtJ1GFGM7AlHATQTEKN1DPWhjEOGMtbreVy4OsyozS2veIjdPvorGWUzMKm3Yh9iaQQoZXMPvKwPaeiRkziBNpj6rvo9ENrAOA/tGBeY4lNv2TaEN4KeJrwB0tVfltZnDJQTUt7L6IHy9LdAeMPT85KepXM5+jGEbjka8JFPfDRZAegSxjDW9/qY/5fy9Tyz5C6Xj8we0peAvnyc7kNwAPzLyZ9FHxyh192Dv77FlcUIJmZxS5oFjqKUAxGYK8H54gsbNfDZRGRDwkRGzEJJOgaCyyYjlSNk4gPAR19fDkDTV44y8uMAQJPBDR2QMvBA+BN7MydSJiJoopsy5HmwiM+LdYkyDfUiLhrZaplVPpEjGuTCiJzUOfVGB7T4FPqU9QHlbMpiD7TYnE0z6f49DfycuqIPOxd5/I0/bNQfJkFDnrsL8LIQwI+1ZVMdjkIHTQJgWuETxvngCP6SiW2SHB0AsCv2Qsc7M3VlqvREPgG+KsM/OajQ99jMq68dLl74wBWtm8M4y7PIqV1CilbtYR9DU7TVUvUHPh8rKB8M/hlkxD5C6mNdyBjKJzDwEqx/0BT6OtCSRnY2BlUneDL2gOIvewPgaCtixh9Av4A34w8IL5C+iBz6kWvdlZO2vQrIRg44aMEjM3IBykMzrWfZmTkhfECvGxxpYmjSr0PDJigvICOLTcKxxxwrfdVnuBOGv3Zr088h96GHHmz/+T//L+1jH7u+/dIvfVoyDrh/c+jYvWtP2y9/0ifrcDCdG2qjz1ymfnGEetSdE39tDnfLFvxEmtrBy4jiUOHpQQcCDj6HDu1rxx23yV+Q+9CH3qcD0cp2yy1fbd+4535tJL/aHn/sB+2Uk09rp576Jv8uyrp13I2hL++TEPobNqn/SA/9Ar+yieIxMDbX2MeYp4wNNT6yLWIhznghQKNiF3InyO85YLV5VBv5hXQPxTPFQTemcTvD71zpikzAsivl/wugoU2lYxizPuRzIOvoKC914KpuGYvGonuwmz7izemwsfcwMh91oz8R1M4uF17/4KMfcRcTfvd/nIfeQX7JqLTn90GmbZv4p+pT/R5abAJbtPiaOybuX4PNBNITH/MPUUhTgo1z9fvKA4dyAIVX4fCRubZ+wzF+fOutbz2/nXvuBaKVTMY0AntbBjmRBbhtFIJnrGEjoeo+1Y2tEm152Oy7TLKvilywRH74JcH/U1/V3Hjr1B/1y9g2ruPNhSQhzbvIXVDUQDDQIXtK2+sUdMmyYZCvf9WO0DOWxKt0+iHzg9c8LjowmK1LNkBL3zFntQ+ATgK8YBiTNWeX1h6QaT8Mdqa+xPFD5r5A0VZPGsiXhdhC6PUAyCYfnb2Ovwr0MqOrh3EeGPMEYksAH/TQy38juYEeN6sciC/6EPwsAB+eWdDLCASXdhgHIPqSF2aIl8pcnn4pjPHjfNq8lztOJ8zqH+B7G3q/JKRsVghvD3O//jd/dnIo6QUymeYlaomcDIzeoTiMfCbwGM0kmc4EH2nkIZtJPlf3a8KeNlIMTAw+MgHkEGInQJwJE1uzoYIvm6RAdMQ2yqBnYxXIRogyb36GcnDYS92QEX1cpY2O2BQbg69FcXrIiBxwXB0bT2bwQYte5MTmyI0sytlohTf6oONKM5uT2AtAE4gPqo51uMOu3A1Je/V30fTfRFZokiZQFtvz2AJpZI8DUOmS3R9IAsYrFN3UxwT0Vdvhf/xRV8vxr38lfnjev9qu2ih5QtmggyfPkyufdo8OGzaj31v/oBsb5mSXrPPCNXlkxZxUTL4RHXHh1BdcLjmqL4uer8ohYwihRBf9JnlMIrC4+RllAbalfVK/iY1DoP0D2AtdxgXl1D20ADF0yOGlTtKZF0NXtsleBWL6AbixftKEtGtvIzhC+pDlDfTJEwJph8Tx//wCdxN08LaRK/zbNhwupM6Pa+EfaHmE7/HHH2v/9v/9b9rZZ53efu7nPtF4cZ3NCF+pWrd2vTZzG9yGyNk3/K4I1efxLdVGftMmaNVq+VTjV21gG+l3CmVXtRn4amP5UdJ8t06b6/l5fm+D+ZBDgw4rq460iy5+Z7vqfVf6Ma9XX325PfzwD3VIuavt37ejnXjiiW3DxnVu+KU+Vf3Vf3jHxfqGq+4Ada02Z67l0SP1Fd8hQcx03kt/812C4YCV/jbRIzrkkAfwcaWm7WQAqWCyIqhMF0JePpLFQhBHth0lIF+bcmwtPtsy/AWKreioo/upwFfSi8n5zL222fz0K/mMA4EOJDy6Fd8hlDFZ8+B0jJWdKpZd+MT2DAEo/rq4BE0hy3bWRsqRU7I4/Cn2IXL4iMJgO2sBZX7fQf0sa4VtlzAkV70HHyqsgp67Ocy3ko3Zc3OL7U/+y+fUz89t73zXpbJL/Rh/uvrVR32awOYSOGk2t7l05c5B5kr7UWU+GA1lBjbp2KZ8/SZH+Y1S29zTTqD6F/brf6cD+JAADn8BnjMHGsuTj7GLQ4laxtUCqkald6A2b6WgI11x0SFvCO5zuQBXPMVah/u6o89Ig77adpACSbW9eYSNTtHljp2/CKf8Ek8ozxxbByh4pr6yPOgV0gcjFzrfHdQfY6WHKU1B7Al/Qsp6mJUfhzEE15eP02NIvQg9bSB4ALsDy8n6aWEW/xhHntDbNwtS3tsXW5bTkzDOBwdEBgC+8rKjUK+Dnh7obejlBsa4N8oDy8kC0DfWSZ54Vtv1tLOA8rnf+Fuf8Ne3IpzBgDAmF0IpqgkwUDgFpT3ghkUhoZeVSS1hOslPGxU8uqAPHfhsmHp66MKDrOQpg7+3D3zKApEROyMHIB17J7IUwCGHxR5fAfBYB4uBYiDyJnLRL7rIjz3oj91MKtNHDcpO4gQ+10yMDOxI4DDBYyXRB4CHjnyvgwA+aQJ8BDbNSnkBJA/An82ccpNFIY8ihKbKl06g0GFHiXr9pjd6ycfH9QhVbQSwDVvgYyEsmukmFpjaWV/t2n9Ahy8t/rZPf/TH6EROAD7kY0ptfLSJGx7dQg8hOgBo+7r1dPWoVvr/tJzQQ9okfk8AppRTvydga/oN0PsNQAaLJHWFbuqzQfYggwCkHmMZhHEZeYBHFsjTjwHSCa63/E86myoAPG0JHuj1YScBHHRpb/oyOPLQxl8Zb9CCoyyhNmuqwxyy8kOZ9DXVWf1m7eK69txzz7XPfe4v25//+WfbzV++qd1y69dVicPt1NOOa7ff/rV28803+b2SO+64q91//wPth0/8sD3//IvtmGOOkyy+znVQm9a13riymTyofupD4WEdwuSS+XltKLz5pI7VH6RdVlGXepyFdmGM8Z6Jeptwe1Qnfun9oB+/os486nXSyce1y99zSXvvle8S/nD7sz+7s333u99sl1zybrUD7zYtiHZFO7BfPpK7pZIGsW4OtqWfgoop5/EzESlM+ym2eYPJp4L9q+70A/pojTeNdtfDBVaiSG2BnnpMij5D+0zn8YJpXzNuCBUpbvQRaCuUvbI/snBosbus6Ogz1UfzCCH6E3IxQmiXEVQwsRuogxXto8gilR825BzIOGiWJmSw8S5e6pJ+CD5EdXAoXPXnQa91iEj/bJcvltSBPWC70UFdBz9Dg43RhZq6ql79vOqZumdNqzzjsi6aDRe2XG/urK9qn/uLL+nAe3m74MKLlNcYwd/6WyE9yIQ8+1nwAHWPnuAA+g71A7CJPuuxqrxfsB/K0AGt/QAgR+nkl/QPAbrCGyhdRYtPiNHFXEDsNdU+0TqB/8W+QvLKN9UHoyeAPjCld0QjFGj0gsEHPJZbtlGuw738W/O4fAMN/PSTgbckqYejx2XlQ6A+euPiijvdxBx2iOsgRCh/EeILt7XqWhCF1Kn8W9IKIjswzgPgEiwPWZP8FHq6lI3zPYzxs2gCPe1ydKFZrvyngbGOsbxxus/btyNcoPpS+vBSGMvoQyD50PblYzpIXm/BlG5sY/LB9WWB6MP+Xk4Pwc+ClPW8yOplLKe3j2fB3N/5zCd9KEEAg4CQAQBjOX26iQiuDKhHM0Q54QViHPQA6cjMBAMteDYkAHIygaMjPAmpBDRlU8kNHnng2QQQowcc5dGVDSIATejBkYaGAD3B9g++Qw5258o0PNCmt2QjHDlAdKj5BzsqJkx1DXgFL8wCNunxNencjQkvadss+t7H/QY4+R6XEN3ISj3A1yZz6cEQ//AORNFX+/Zy42NC+IDeh31bpDzyCdQ9dDi02rDaKT6blk83t4TVa2rBiKy+PqSnus06sal8rnZVHogOygHbpTh3JSinbMoPswqkqy8j9PpJ9wEghqdMYsNQdQSMH9KhS90I4JIGUp72oBwbwJMmANAw1qADwhdaIPqm9SsaSXE5EFqgf1QjesbyyFvWkAeiI3TYRZ4AYCN9gLEODfXKwQUghpZs3vNho7Vz527pav4ULncz7r777vbEEz9oV1/zvvaNb3yjnXrqce1f/It/1n72Z69rV155WTvvvHPalmO2tNdefaU99v3H2pNPPt1uu+2xdsedt7Rv6ZDy1FPP6nCzUT7Ab9q8SvYq2cGdOMaC3+egau5Lqif2UycfDDhk89GGPX63hJfn+T0R3jHhEZD68ML0AwEcrNWL/AOh73jnO9qZZ57QHn3kUf+KvH8te6gzTeH+PviCw4SU2p4au2DxK+1f7W7MYbWtm4G2op8wp9b4ysaXMjawtWl3VuXVJgEkF/10DiZfbdMHgRTUnYPqi7Rl+kMO9SowKTRVTr+QoS4kDDr0574oXVMd4pHPSsSUHoAHevtn4OdAoP8sWhY5XfVQmenBqWywkzh9C9HQ1Ia1xlmNpdIJrfu0/Ymusi9yCAWDfvmYuOa68h8UbGKZcziYwFv6XUEM4D/HlqlyHt8C5fe6bBfr2WK79dZ72jvfdVk7+63n0j3r0S24ZZdTbmPS/CGy5Ea2Sfw/cfUR26gy11Mxstb48eGhXcQ+aDEt4xaIPHCRMcn73sNAA39Xhl+oPx8+2e89Sn0lk69gmVe0eXyr6CuU78FN5RGbznjRpT5DWeiw2e1hSsrqwqoPnwMOPpXUP4XCCoZElRcgdeIfAN1De0OVL4eFB3mxxzYPZcUjdtObVPzly2iLjFkQeUkvhcqjA4je5ANj+bPyhF4+fXgMqf9YfiByku7l9WU/DfS0Y77UE1hO5nI2AvAsJ3+W3DH90WAp3dTOQHzStxkw1tH7bgyzbAkOvvinlxn8GNKmY76kgVm8s/w795lfud4vuveFDEyYmRgBFi42CARgqrAmXKmbKENONkdABnliAFrKvbgOuL7zkiZAE77ksYF8XznSBGiRCW1tWpY6qSaX6QadCY88QAxNJtzYVRNPLS7ojtyUS7rK0YcvOBhN6w7Ay0JTlAW9nVxpYsLK5io+CQ0bIGIAeuQFagEsO9BJOc+48zgetkKbd05Cg2xi6kFAZ9qWwyk4dJcPkDn1Y71sOG1TcLGnlx3/ExNSHjmECT1lw+RaGyTaPIeg2rCm3YDoA/A3VyRLntoUX6jYhzot7MR8PYurrA7I9SKI7qm/I7/3u3GiQVvwqUMCeCVeh5+UCfBr/EBI/V1f2Q9tqhTepJEBXeoefvCUp23IT3HTPgKOPHhkjOUAtBNpAnTEk3IFy9VfAJrQ+S80g27i2BP94QPMh2xB5ODr0AWCS9sQB1IP61C67vTyyU4+jKA2nVvtX/U/88wz/SObDzxwf3vp5efaP/yHf78dd/xGWb2/bdq82OYX59pb33Z6u+rq97Sf++TH23Uf/XA768yT/HWuHdv3tce++6N2y9fvat/59vfb44//qD333AvSxQv4OuDNr2mbNm5qB/cfsj7GL51vxUouIjAPaJ5axSFCB481PG5VF2I4HMz5kLOgvqE5SX1y1y5ehF9oe/ccaIuL69Qv59tJJ57ULrjwAtm7xTIPHUZvXRWv+sufqrOv3q6gzWqO8abMj2tVe5bb+a+CHx/iDskR5oBqQ1N4HhHNMIYAP6rTtV+127SPki8d1f6Jq3AI+s93OVwOz5QP2w9qzPu9kbB1awo05ClyWztf/PYlMS/+64884wlgnM9xBVq+qAs9ZRuPbHnjLlkOQ11iMzL8NaZBPmOD37YpO/BB9bdcKKEdcvc4h4jJoUTywBMA81p3tZ0Pf6LLnGs67FDAfuY9NuD9XZPIIUWeQ/ACjzDJjyhE9v4D9IGFdutt97R167a0d1307nZIuvARsi0FnxhXY3YM0Uc98DsQX4GPvb5Y1vmDv+ozg634eOAhxl/IIx/g0UHzDrik7UMFj3vyKmO+rt8OqrmYOyWrfVio/iGUg30xhF5XILKdHtohdOCx06WDLfRTHtMVYsLr2rre0j3gimmpTlJu9xSGVuB6GpW8oyEu3UDqVk9lTOktHMnKT3Aj6Os1prF+46b16vGE8C8HoRnzAz1/L6enHUPws2jG+bFts8ojJ2VjmuUAuvT9MfQyE5aDXkboZvEdTcbRIPKpa/yBrD4f6PUup2+Mj3zws2T25UBPQ9mYPhB64rHOub/+Sx/x75T4M7UaPMhg4mPi4bDCBEN6MhFJUR7nYEJmALNwAC4bJp4oIw3vQW3OkieO8YSeNvQET/IDDXkAOUxO0KOLDX/Pz6RouxXzOyHQGFRO6Bda44Y8EygAL27ksIA88zDJii62xE6g7i5kc1c+4HnhukLIIarqgXxPdpLnH2BSGr9X3WQPvJ74anF0fZTPhhq5tBGftiSGD350ANBjA/YTM5n7y0mpv6C3GxoCi58Xc7un7lJwkMEGAjS0N2XYyARdXyGqgwsBsL2dbHgBrvLW5r/soP1SbwLtAa+vbimmrsiP3dBGNoE0ZdQPmVxhRld/yLCtAssdQvHWJpn2jJzq41VPAjaFHzp+KTl1BGL3FMp2FgxfTVPAT5FJfUnDE/kBUtiF/9lMmn+oY9mcgN0Zj9Di55JHfcmHz3KlIz4CwEPL1UZ/bllpIHWJTYmjn+A7FLKh2seFthubkUP7lX2VJ43u2EI6ITji0BHTbvCDx4aaK5gH6EPZOE3nAPgc60DKuMIG3ongDkme2d+5Y0fbuHF9+0//6d/5Ua1/9I/+D+3ss05r8wsakwd2y5e7/U6JtEmuNoYH+TLXXDvl5FO0kbu4feTDH21XvPfKdt1Hrm+bNx/bvv2d77WvfvWudsut97b7v/XN9vLLW0W/0DZvOlZtrvlopQ73stOPeKnfeJ6RjfwGBu+h8GvbPPN/5AhfK1N/aMxd+OywD1B79uxviwtrfehho0o/Wr9+rQ4/HM64Gi7fzuF7XiiuF5sZ37Vpn7Yh/iTp6cclFVQin+JvNua0V41TIc2Dv1UAky+i077l96XzhmkJbAWlo9p0OmaMlAG2R/+8oXtd+3PoVP90u2v+ljzoIodyz3tDO9OeWZ+8Kce3+Fi8/vpWVGOVZDF/RBfzcMZ71WM6H1Y9Sl/6Hf6Frvomc0p90Y0LHJap4PfulHd7HKk+ie3uw0qlDuDgJe/DsvoC/q/HqShnXEVX1Q9GXMcawiGKu5G0Hzjq7gsr4in/lq3QVH155JFPFa9rd9z+TaWPtKve937pgh/b8fGQJiUe6ozOgrLXsgdAvlUpjS/pr6xpVa/STd7vk5BWzJxdP8ipdpa97kdK5zBR8qZt4jxrkGJC1a3SbPjpG/Nrhjv2KuNTvdSEH070+1xULVXwgRyouPwyjZVagiv903qTJwCMYf6cRwf/DfzgvS8QeH1kfsQ2BSB3MvGZ13Xlq8/SnpCWbI9fkUZnAXhFqQu6h7Wg9l6WUPaKGXsSxtCXoSM0Vd/pWhKalCVPOpDyMYSm5wciYzk+oNcVSDr4vgyAx34ceIExTWCMf6N8ZOKXtEnq09ua8NMAfJEBJB95wFhe8kEpJUYy0+D5QGOCdhz7gzyhlwlM5S7FB8b4vs+MAfy4T0Vv/AcOCA3xrHQPc3/zV66/Ya8WwYPDVzy80ZBQYibSCM3CUleraqDylRpEsjhAD55JLptONhs84lB667BQm6/akEcmQMwmKjg2QwTSyIYefvLI5VOn+XHC2ENZKjl2SviCI9gpyrM4pt7g4lQmWU8ywvFVnly1oo7Q2UfakPCjbEw8OTAA1oE8pek8yNu1a7fx1JM7GuDqWXgWXflBZejOI0XwQk8ds0GL3rK16hK74wvqaX7hUk7ch4k/FOMh2tAbTdGm/fRPdGU79PN8FtWLTNobLaWPvP3BwmG9dSDhd1CQZ39qMaEMGmxKewtpPIG0v6akfoLPEWS8wJsB17Xqhm5sJu3Nu22tOBvpLKDwocu+ll76D+DfChHOhzNk0yZKUxdv/iTbGyepy1fHmAQoN0gHMosuA5LFo3BlZ00S+AB+YvD4mjrhv+3bt1ku/uZOF+XILb/mDl3dQbDP3GraJIhnj/oSmwF+q4CFG3/HnrQ1VpAnTZv4YxOiyeEbufTr0lN9DGBjRN+uDWG1K3IArszyoYXaLFU6Y5Y6oYMNNvnUP7+JFLvkKrdxnuNGPncK6mBaGzVsIcZG/x4DfpD8g/ILfHxZaw2f/N1/uO3bw3sczAt727//d/+23X7b7e3/8j/8g3beeWeoTfbr4CIdh/e3efEdMb89I/nq67Sb77zhy71tzcIq+WqhnXTySe19V1/drrnmatne2ssvbW8PPvi99vnP3dUeeviB9vIr29vi2k1t1Zr1agsODfTfteqb/OghL8Wr3vvU39foECFf7ZYP2FW5n+pwgjupn+cY9TX/qCGPgPHQjdqXPo5ifGNQGjvc/zUvHNhf4wsZPLbGb43wHgxKOIjw2yo+kMifdaeAIBnSr9GhuDa6+k85KdE/+nD1dZWrjDam3Rxbbs099FdiP76mQDqAjeIYyuhPjOXCF1SeX8ymjwOlAyREEKte+hOlcDUn2SaKAWxV3UptHaKxifmSOwn0P89zqgPzIwz8iCo0vI9GH8pcgQpLkXDkISO20B/dFzVGWCvhX6UDkfvK/n0Oqojx+M6GTUD+8qGDQ4bk6lCK/5hnvLG1bxlfmp/45DS/hzPUifkr46t8jrzyEXUCV48B8qXF+vT1Gh2Wf/Sjp9vzL7zcPvyRj7WV3JU7TPvyXlTuTLKG4HcZJJlud0G1H/6tOZXDo30gndDWvFD9ANM5WO+xH4U3XfVl1jN7gc4tQIZlDjF/VKY27zbg9bTCmV5+5fc81si3SGXF8q+ry7YjfPbdfLKZdhx4JzLo1wMknzLAY0vAvIKP3ecpwq+qE/Xiy3zka2yyXqkNh8MGY8kXoqTfvlOIfNdM8rNnoj9mParxSigbau0aHocWX61h+Fh9BXP0HwcwLlDQBrSLKChBpaGvXzaqhef/WgNJRzd09AHSphgEVV+r9eONILyur4LrSR1i1AApj94EYMzT48dyehrsHJfP4u15eiA/9dHUHgCeWfWI3OChCV9kpY49HRAdKSd2//afyh2S1v+wKhhHXxNtQbU5slmz04d7mMjv/E06NsWuWXUMwJOyyOhpydfaXPMTZfEBeUIPsaFPwzOWOferv/jhGxDEZiZEAMpYKGphGhYVlTHpQkvwJmHYMMM2dVwNTKAm6UyqZQhxTW6U18KXCpXeGrixBR50sbgQRxblxGxQfGIULcGLqIJ5B+f0daOMvBDWOSlDpsqjm4mqFmR1XuWpCwSUFU+lxei8r2JBK5nVOIWvjbw6kBYzOhgdkc2EtBhXtNZc9KoLi6s3+ypDJoAufAM9OGjZXJNOgI8rqJSRT/3iA3C9/wh0bLej2hibsJFyAH7a30Fp9OfzqPVlmWpvDw6VIzuBTSl4eEqnRZoHHHFsIkDLJoK+VjjavsqwMwspeuib0FOe+hEAygMs1PEbkA0+wOaddPxdOoqXNP7HhoLpYjOF6heFKh34yZsH/bnNZWP6LOXkAdd7sB2dhNQj/RxcDprhST1jB4sXtHlMj8MQ9NBEphBOc+GNK3fcLeHrUvuGX5NHR3SFB1m1mavNLDEV9WaP3Qj9WDj0pJ+Hj3yZXP0LHP5FF2li10EUjClw4SWmPrnaXfwc3ssnGjzGA2yIsIUr0Lt346cVbd26DW3L5i3tpptubH/0xze2/+a/+bV2+XsuEi+HYL7OtbOt06aUH1Gs8cUdx0MOyOKRJnyzY+cOHxSJX3ntlbZ9x3bRr2knnnRSu+TSS9tF77q4vf3cs9tTTz/TvvPdx9rnv3Bz+8IXvtgefvi77eWXt4l+T3vxxdckf4UOJAcla1d78aVXdODkRxVbe+21be2VV7baDnRSR+qMjnwmm3rSf2kTVdz+JpSfajznQw3Qg5MkxfKTNrX+TQz5BL+Ad7so0GeRSd3ryjsya750sxWp+6fnnyAE1a41xghsjoDqo9Xe03i6wQFq0xha+rPs8aZSvo9g6eEiDzSgmDsn68pAQ5I8srGhyqzVZfAy1pScjB/oopf+B564fFnyU44NpZ+NJ19drDUpOhMsX4dXfiMJ2l4GMgn8kKU0gHG7UxfunNGXKZdTVIYkfFNtDM5zRzEoK/tMKzoC1EMcvdHF41Crdfh9woeSV9rV135YvPPuh/mwQdk+9Ahk24aSZUcOaXyGXNAJ4hhC5dm4H1ICOuTCFx8AxV+43ubQEFfb0MexserC41KT9y1UYg/Cz/wqVg497EGEEP1AN8hfDsblWGCcAnag175nrZNW2oD2oK2gK5tTD/JIAeh5+t91mOqB3j7RHweSrOXg0On1Qn+QM/b9YQql8YfvPGmtqrWQr3TJDvsFX4jrEBcilJG9GR/YH90AyQr4ZkAO+myz16qp37C3zwPJ97jl4KfhyzgkkB7DmH6cB6odCmaV9zC2IengPRa6ciBl6bs9LrSpAyE4YEzTQ083gYFkOZ7ATF6PF8qqfFbo7QtuDH35GGaVkU6eNiTd973kCWnvnmfsszHM/bVPf+AGEizQAELGjUGaCYHByaNH4BhQuQIeWspp5DR0DKO45Nemhhge8B6gYDr6PqAHmsjuK8MgB3z1QsAiAz180KXTR0fsTB567GLDFH29LvjtD8mCF5ls6uAjT11IU5/wg09D9Ppy9wEaAB0SKBm1QStebKSRy37ovRmjXJu3THrQwk/wwi66bO6Ia6NQ9mbhhbc28jzbXotsXVGfbjCYEFMPeKKL+lvnYCdlxOiqOk7rCr6HndrUIdtXdswz9S8baQLlnqAlAxrqjA5vkoXnAGf7BFPd1Rek2WkC/NSXgDzXS7zQEcJDwAboaXv8kPbBnmygCdgCHlnEAPoLh/ZpfwKQHR9QDiAPfanDxF5zVz+EBxuyieKOgh/jGWSBS52I4YGegySy+DQoB9z4ESCNPA4h8NF+vQ/q1q/6iXRgX2yvflUx5dkIRzdxaHt55IkDxVt5Ds/UCX/mF9etW/R1UaP6UOGqzugqH0i+ZNNBES8S89Smoa7+7t9/qG3csLmddNIp7Stf/kr7t//2X7fP/K2fb9dd90GNHfFo8+u+L94D+w+33Xv268Cxt+3YcaBt27a3bdu+R2nye9rOXYTdtpO7yN4FreBrWnvl731tYa367uJcW1hc0677yHXt0ksua+e8/Rz3nSeffKp985vfafd844F27zfvk43cTZ1vCwvrdBjaKB8cbDt37NM8urZt37bLG8m9e6R3+04dVLYKt0OHov2+mn7oIP1x0VfP2RxzgFDvq3BEvlA89TZjgXFOkjFMpemrtI/6q31X7VNtVPRsYvuNKUWUpy3t4wlf9f1pO9fYC9B2fYwx3D0O+G4ERpG2HoUhD9hW/QETGQL3iUron/rK0P8K6u6ERqPLANPAw9wo2siiPwOMG8ZP1Sl1rTENKTjSNX7xARcxam4NHfx1l1VjQHZ7HEhOZCATHOuFL7whp4TX+FIZB0q3k8rgK1sqn7EGpK5lU+o4HS/erINzkfSumveB5PHvP9muff91bX5hAy0lnZqD/Hlq9NU4ZjNMNS2ra4upruoDyjoG45hy0Xs+kGLqSp3hIaAjIXaOIWVJE5IuU8JT7U9wGwvNXFZrCnwDj8uneoIDZqWhddsrAB5fKir7qy3H/Zs2B+CjbS1LoSSq/Uh38rGGmAsAxPhN/4Y4ttInNMalC1/S33xQ18GDw0jT3CVtyu8XpfD797XdO7bWIWXVgtgzHqf1L7MGq4Z4DNBSj6QD0Cf0MM7P4gkk/9Pgx3J66PPQ9bRA7J8FvY5An0/50epBWXDBx47wjcuJZ5UFFyCfsQv05WMe0rOA8hSFZxZtj+/Lg+9DD71/l6Mj7XG0THnZuBQHJN+XMfbm/uZfu+4GBPJoSjat4WUNqQm+JkJuH1KWzQ6BwcvC6k2CNxfi8aRViwGyUcREzGTGFfYygkG/dMOYiY08vPAFyGdDRDoheeIxPZDyQJzcy0JfFirwoQfHJqquyGjSgldllEcOMsTuAGRBVGrA1xVnZNWVcep2uPECOwTemC/UYy/li2FDIUidCJNN6GAfAZyvpEimf81af2xSczsPHSyanmgHuxLQxZUZZAPUZ+J/GATQUA8xOFSe5FK/m0bQtx12Yh8LB1d+c9DoeQng6EfQkoYOO8izieVFztgT6OWju2+Lvl2J8Wf6Fj6GlpANCjLgSd0B8oRsnPsQIE2f91068SIP+5FBnjSOJ1/p8qc3JMLBz6MjxCxGPFJFGp34ALs2bdrkfGT3+gFw3jQL2HxRX0Iguum39sHIFhZj2y593F1Dj+kUAPirPQpPnkAaPKF8XGOYMiA6gKSpB+0Mbw4nlPH4I5teDkhClD/Un6GDlbzbapBDe0oTKeEZQ2wO1P9Xz7ctW45tn/3/frb9u3/3++1XfuWX2q/+6l9Tv2fc8KvozT9GyB2LZ599vu3arYV9DxdV6iqy3XYEHdSj+iw+YV703ciV9Kd63ItP+Kr1MEcHiLowc+KJJ7QLLriwXXLJJe2cc85sGzcuiv5Qu//+77Zv3vOg9G71eyN8ZnjjhmPUFvOSPa/8Ho8e7mrs19y4bz93Cw/Ivr3i2an0QR2edju/V7p4Z+Cw7OVH/+bkuyPqpwB+UYvRaJVWXeyrIeCntN8Ep7pO4vzJz7i64qE9TB//V9vQRmnv10NohwO7+20CUDHlRUk6tg0YyqSDcQjOmz3l4fUc677OuBXfXA4O0zkq6dq0lq22RZAxUv6oQ9vUkgLq7aA1CzrmMfjBZc4g7TnWdi+VMdWH/oqVMJ4Yl3hTK/1O6z9kRE4dBKoOqRP5Hvo8dWKcMifxYvsrr25v37z3Qd8pWbt+k8qRrYOQ/aT6y4fwSIPGyHR9iL4Kad/BXv1nu4Sp/8suNtjQu24DRAYAX2SXr6Y6Uoce5/wQzKfY7d/hPafZx+gs+UAvr4c+Hz3QZv6yHsVc6GSPgphB1KStib1/Ec59Qb7wnkBgWv1Xf2UHfoGH+Z1+Bs7v3yhImdqeeUS0CqTxTe0faB/pRK/WiAP8AKsOI9tffaW98NyP21M/+kF77pmnpHuubdpyvJirXyM/Aai9RqUT934A+jzpPvS4McyS24ejQWiqvsUf6HmXs7mHXsZYFpD+1kP0A5kLAGhDT7sxzskHevlHsxugfJY9Y6Bfhy7xWBYwC1cAT/XdHnr9lCUcDWaVBze2LfLjn8hPAMITSNnYrr6NPI/97b/5cR1K6ioQm17eAbFCNUomfSrNJMZgqQHK3ZTaQDJxoSONGyUMQjbEpJHHIIYGftJFM60QYL0K0NEhCJSBg48ATCowyKUcyKYqkLLYFr09PbKyQcomDRpi9EUXvqmr9mVH7GLTknqQj2yANHLYkDHZQQffVG5NXAAxdhb/1B/Q2h+DXnjwfR3w6gCJjmwQ8VmA+oHrN/0EcMSUB7+kDpJdODaN8ofS2dD2NtEPElOGHYkJyEQHPgIPHwEZ0ZeDVtFNDy7mlQx3PWxS6KH0gk9c/uv1k8aXyCKAAyIL3aTxQWiAyMKelCErcWykDdhMp66hSRo1pJEFpL/Ff/Q38hwK0lZshGmvl156aXIXCRsI8R08BMDt4tS0/8eG9In4IleNQwMjebwBzmmMFkAP/4R2APDkYwM2jXFJA67ngCONfHiQy6M5bKQ8V2hhZQxwUaTml6U6OcBV/fEr8sSjTfnGDZv8myQnnnBy+9f/6l+3z/3F59qnf/5T7Rd+4VPazPP41Tb5c1975pmn2569+9tuHUZ4QX31Gt6rqYNg7MMm6lx3GhmT5XvmwcSM5diGDXae/uOCzr59/Gjj4Xb88ce3888/v1122bvbz/7sx3RAWdse+NaD7b57H2n3fOPh9vDDD7VNG49pZ551tnTyq/MLOlTpUDjH+xAKOnBIutqL9x64e6Zxc5D+Jk06kKi1ZDMHNebs+nIiBxSuhPuqvPwDLf0TGiIllgSaWTWvdhINMpx0Of2i2qqg5oxqvwEj4iovessR9OXIpHf5jjYFJkkfK97qk+DLlshRQv+wS+OZA8FwVXwoEmiOUCwS8bOuDAf8gQZc6Eoud92hq7FInuAr1GrHqncFpwcT6Q/lm8iFt+rGOyVTv0z7EcEH+ZV1SKAd0MVcQUw/h5b+70e0BGVj2WnP2L7CRSbpnhYAnwsSvPuAPg6227bvbrfcdne78qoPtPUbtggPfbUHFfMvkwvcR6gx8vhn2WV/5quyqfpMdAePfg465EkDfbrHMb6Ip/2qNvwlq+RN0vpLW/YHEBXVeiRZydswR1O5QHRFZt9GAHn0A/gP4JFt7s7SZ6vtag6Alj5FGqX4phrKbC63DNNN7cmegrrVGj/Yo7phB1qhpg9CZ07GnmRxINm3d3d7+cXndSB5ue3duUM4reU6pBzSnLZp8+a26ZgT25HhUAJEt1RYT/IA+aOB7RrRvBEPED7CVH/xkR+HQJ8GejmBpHtcILS9nOACR+MDluPNmKaNiJMPhI7y8AUHXUJwywF9eRaM+ZaTA7rC620Aku/L/qrQ1xvoddBnAz0daUI//nv9fX5cNve3fuW6G5jQAQZoTRJqFG8ANNExKQvBBFCDC4XTjQYbKg4fHmTQDAsIV+FrEi6F8HpTIT0snghKg0ui40wM0BKyUQtEZypAGTSpPOmpzOowcVpsCC+0bPrqbk917NDGD2xaAXzhDSwdU5NK5EODHETWwlgHuapP5QHr1L+lCyb28FKyJhn4FJBb9hV/1Wuw2fTlk7Kz/IpM26TA4zs4mCsofuRJARtyKCndNRGT9+MDw0LgskEOQHvX41rSO/gRf8b/uX2OPP4oDw02snkjjy4OJRnU8ILH96Qpj58im/I6DNVB2Trsi9Lf06GbdGgihzRyF+brDgA4YvDYEt05eIAHF9rYBI4ADn2EQC3WU7uBsmHYxMn/1JNy9OCT6EXO2nXrTB9bsQP9O3fubD/5yU/cblu2bJnopwx5uasRXHSjAwCPTGLuSpRX3Ks09rTxlh38Ejr0k0cgRZuxhjwC9lKXCoUPIL9v0z4gK1DjocYqkH4IHY/2sIGODjY3dVGk2gdAPjwH+WKVKoLP/fy1Nu8cZPg6Gvr+4N/9QfvP//lz7YMfuqr9zM9c3+655+728svPixZbqDnvnqzRBm2T8vhxnfh4uVybfulEjvuBterAqsORHzOTv3kHIL/HoNr6xXoex/D7DmBW0oa8HM97OntUV+qIvYfbXsl4y1ve4pfkzzrrDPl0ZXv22Wf9w45nnXWW7OALcPv8EYztO3b5nRN0cDjBXg4mR46oDtLNHZL92nDuFg2/ybJj+462bv1a1ZFxUBcq8GP8xCY1OELaJ3lKan6h/xaPfSUeDmTwVltO2wLZlU7bw9v3f/4jhUB5AQR8thBAxoRo4IOWflPzWqWHOUcBEnjqDnDJg4916RDvpAyPIlEGnnSNX3SWLPOrPqj2gWEYx6t5qbwD+PvAWIOXvoFMoSQvfhT9kCbYZgXnh7t55dOh3HVh/Fdfpr51KJny9/4klI+naYB0ABmZsxlP1JEL8Xv2HGhfu+XOdvU1H27HnXCK7NR4GeoM1MVGu1JlNdfmIgkhtkRnfGc/GgedZKj+mSuLp/gJ0AaXGLCMob3Au507fdaJioHf76+KBt/WBbJaH8hDOPXGFHpdvT1AbKl6UP/yBcBazLxb6utAbT7zR57oLbP0eO9DZrCk7xPMz/Ad4KKKZBk/tAO6EIIuxjD1pFwNqrX5gNbz/e2Rhx5sT3z/8fb8T57zHZNFzdtrRDe/ZlVbv3Fz29gdSqKzgkU7nXpbtoB81WOaJ9230RtBT9fz9XIB0sn36R6C78vHdOOyPh/o8+OywJgG2wPxE0BZ5gj6akLqF97IC44QOcmPoaf130AzizawXBn4zEe9nFnpWdDbGjgafcrCh49IJw8sJ2vMOwbKCXOf+dXr/UngOJzgxhB/XTGsAcfgAt8LZi4snppgSlkpjCzkhoeJnTROZCKjUX3VaKAH0MFmKfrghy4dIAGIDmDcQcgHSCNrjIMOPdHHhg86ZBKDg6Ymv9r0MXHAS4jPAn0+MfUkzeEtdsWO6FONtGCsdJ7HAeoKEIOiHqmrRWzQo9h69GdZouNAA54vw+AB8AfVpgQmb8rgJ7gt0TnwQYusAPwqsg4+vcgEjVzqQfAGcegv0AG0P3J635GHhj7E5jb2E8dPbJjpC2zK0jdEYbvyKOH8/NJP0nIw5B0JyqDh4IsuALmA6zTo4YthyCUfPJANPFfFsHedDgjQYZM38qLLRwSQQyDdy3CZ0sSEwJSnHseCJ/3M7a1y8tmkpO6UQ0+gL6xfv950qQsQ3wIZQ8lDG9yk3w3+8WGk00+IfsIS/CCPmAWYmPKeJgEdlj/wgAvU4aLaPHVIgL7ulNSVaPObtWyuO5BlF36kndlkMybYSMLHoxSbN21u//P/7X9uX/jC19oZZxzvH0u87/5vtkcefbDd9Y072kMP3t/+4nM3tfu/dU97+ulnfGdFNRP/Gj/OxW+IoBPl2O6LL9KV+sps68EGHrHikSseg+HHFBmXBw/tU/ke9U/ucq3yeyY83sXvkuzbt1sHlT3i4Z2yfe34E45tl1x6UbvgwvPb2TqQ8BskvKtSF3M0B+kQwjsk/DZG6ZEdQ115XIuA7hxSsJdflfc8TVtQBzapitms8lgoNnoT5fpVe1aedoENWdM2g67+Jx76uXkHvOKkq+3RN4ASaWvDROx0jMDa0+QCVeyq1aBokT3tM9WfLYv/lebwxzsSBdFR4wIe8pm7A7Qp/Yt+JA3SUeM59gCxNX06YwkcQEwePAd87KbfQA8FuiMOfdSnLMdu+Ae96lP2/wClkzFWbdvPLdHZ22m55E1HVHOOP099aGX72tfv8KHkpFPeIlLVd2XNJQTsxU76US/HFRDE7xy+kUmgGJvKBuEUMytBF7+O7Uy+T0/z5Z/UD5iUKUz3HfIvvhUyePITnMPUTz0gb9zGaVfsN4iHOsDLwaEeMReNguce+qjA/BLPGkTbkzaf5LndBrllh5OWA60/lqA+LHFgLQt82p+5zhdQbCf9p9bA5559VvPBmrZl82bNdZs0Zxb9xo2b2pZjT2hr1m5UG0zXpKVQ/Sdl8c84PwbKZ5WNdURWaEn3snsITcIYenxfHnyPC4DrdQI9bcp73j79RhBaZNDOkTUOPT70AP0sfW1MH6g+PLU3EJpZZT0UeiovAH0fArF1DGP6hN4OAtDXLzigp+njvr7AON8D9HN/59c+qUNJbk9Olam4BplQmZRqYqpKZRLyM6oiq7slBBmDPQqi9hVH0r4KqjR0AJ8xRE8daAoiG6ATcFhCTyYuysED5AnQpPFjf01ktUFmU02eDRn56CBmcx06yxWeGB5okOnJR0DsDqS/mmTqnQfokBEbwhdc9C2u5TcUph0U/rqSyVURLXpMfrKTA4PvyIgPiM/JwgdYpmSlTkDqAUAXu32oUJqYDTiQwxA2eGGh7oN8buuXD/a1faofvLmLQ9q/rjscIqBjswAeebEBOQTaBlomXNI9UI49HDrg4wCAXdQd2QB4+Mij4wibwKRTb3wu+cgD8DF+oc25+pcv58AHT+yDBtrIAkeaAASHnNgAgKt61yKG/7ATWeSLJotg9WNC4ad9BZm7hxe++f0QFlrKc5DkQMIPhaXPIIxy7lzmd25ML7uQQRpadFG3HqgT5Wyg6GPYBi102AFP5BGA+Gv/fu5UGeV8/E+ADzkE+CgHks5hNfoTI8N+YEE+gj/hEz1/5ik7Uhfo2WyzOaA9+VIWX6XauvW19ju/8/faU0//uP3Mxz/UfvM3f6Nd8d7L2zXXXNUufMd57cMf/mDbtHm9+tYq+XNde+2119ott97ZbrnlrnbXXXe1Hz35ZDv77LN9OFutsegXgWVL9RmNQVmFaQTuzoBT7UxDnk3xGt4vOcImhr7H4x/72l4dRvhizvw8B8/Cb9y0QXhept/mT9KuW7eotsDXdSjhrg+yAdzInLxPY43fLiGPP9GLDfaX/kHOC/xcyFgzzyNpHGg1hoY5CqO8iYRQaf9hKDpUFbpl9VWjBJTXGKq4Pp6wFEpG7MmXu4xTqecuUv5X/cxcKmesAtXO1Z9LlnC2s+LaLGJz+iHzYfWLad/QmNamDWnKWk/pqnmq+mbNSaSRS3n6eb1zQ6j626doRa3xNZ527NjhNGPMc8pQB4B2QxeyAehsP44VKvMAAI4r4/Bz1w1ZFEETIE0fx+6yqcYlPNEbu4iVG/okPqj3NYHVqxfkw7n2la/e1i57z1XtxJPepPUXes0PEowvfXfNtiaUjxCLxbZXvgcRO8Fbr3WTKTr4qA+2pv6pN3FCgHTqUe1beSB47vpwYYIyH/goRwa0oqMvpT8YQXmCINosW7TkbcMgHz3kmf+IfddCUHdKeCwaf9dY95ypHL5DPDQ1J2keV8w8VnehVHf51u/niK/UVR8TkfUgDzxAGfXwxUHJ9XwoGeio8tZOPOFEf/HvuGOP82OhW7Yc04497vh2/IkntcV1G9uhpjnLdtIPSiaALtoZ6MtSTtz7gRB8YsrDuxzAB20vp8+HP/LHENo+HV4gNgKJe+jlHo0OXI8Pn/u4YFwOQJM+nRC60BJHVnCheyPbgWrz2eWRAyzH77mRv8EGANpxoHxME0g6tH06NvRlwNHK+zg6e92z7AAX/Iqv3/gvjzDx0nnYFB7WgpxNeTYtbJrYNJLmdjYTBI3J4OMlQz4tCjBB81sFTFC7d+92g6ZTUkYjUUYaWWoyL6KyxnSENCTlbPo3b95cE4BwBGgw3gNGMTgmCewDyFPGhjcTpW0VH3kCYAcoUJ8sYmI2PTIoB0d6j+riumlh2r9Xmw7ZBV0OPOSJ8R960Rc5gG3SIkC8NNRiw4cCYt/84oIf38H31iE/MJGhX5LMB0BPQCc40tgMTzap2IEfAfCpE75CF4+n+CCkgFSuzNgv6uRuo6EfzK9eY5uoP9/2TzuGDn3YG9sSI2uB283zdQDAX9gDHpoK000zdQkdIXh4sAEd2MxdDcpJUxfS8EFLndMWpac2DtCQx9aUIZc+BA5+6MAnDQ+0yIxt+A8Ah+z9irELPgA6NhbIpl0po3+gg0AaGdgIzSptKMvOpZMYQJ6y9CfS9C9okGu71H/T9tD3MsBTD/RSHpqURWfqRJ40cgHKeFSJMU069aScPLIjPzIC2MvdrPpwRrU1vNDDb1vkP75IxcaKjQe/7M0VQjYasQ96/Ll3H3fGDmuTuKstzK9tDz30SPvc5/5CG/GV7d3vvqRdf/314lH7aZlW7driWn4jh7Zgfqo+y1etXnrp5fb44z9o3/n299qrr27141VsgM4971zzvf3t5/gxK36vhDz9nXGxecsm14VDNn6gHfgyzhwvwB+qd/Fo+127drmMDxekDtBzkGL8sk/g0JP+sNK/i0K9VcwoTDwEHzJUiKzECU2HoS2b17YNGxZ90JEq0xAnDSRGXv5Ii1JBZSLGPyiHloUOX0YndZhCtWUFzQOrGRd1MIldUEdG6a7g/aNFoVXlak/uljG/Wa5sQG42zqaRDPicV1pMJYO+ogMZm/GVhKE/1h3U6YUG7myn/uQnaa0+9CtorVtl3uAK0Akg03MEvhbQpyPDOJGzGU25ZSi4ugL8UnM3tNLhMaxk/HVIds8xpooeHHfCUg469gb6PDSWjW80bsKvGY0R0H73H/5e+xuf+Z32oY/8XDt4WHPPPvlSdUbGavU7+inskuS6inm4eMj4rPrLGPmgDif2h8rwGWks8Wfzrbd82AN55jnGOz6K/+Avv9fcO/Hn0A4OrvwwR+FnZblLUD+WqCD9KnLbI+doMJVfNmF79NC+lDuonM8b86jo3n1aqzRO2R+gqJfhNhaQB8+458cdbYdsRn76ki+6CIcPar0BGf7qy8iBB1/gL2Ty+Ja/wEVfRKboabMFzSWeK4Xnq4MaQTKIA1HVLcB4wR5kpa4E13MIwFKepfRAeIDEfxWgnWl36gcgg/pGx19V5pi++lHZmRAY6wL6ciBtOos3EDw49KXMY0Dp8PZ0CcElDkxoawC+rjw6IicAXU/rdvYYmFU2rT9APJabfUXwQOT0so4GPW1kRV4vt4ejyZ/71V/66A2eVNSx92sgspFiIfRhQYOHBZRv56/fsNEDikmWb+szTSxwUNFgqwE1fUwmIRs5FuUErtBgC7Q1IU0n+wxcGj58yMCxkUkZtAxeQnTGuQHSlEPfd6QexpNLKJweApMS5bGLqxroJDCpQ0M5tmIDdNSDNPqph20cZI/BsvQXOUy2PC7Fhi0v9yKjXshkYJfNyMY3srbsYvIaAP0szsGhA3uKlvYq++Mb8ISqcw2SkjEcBv1HOzEImUBr0whwQKAdS375DjCfAjYYxz/1ndhSfYEryTVZxU8ANsGTPAM35dgEL+XQ9XrLDzUI4382Hj2UD6t+tB+HMugTKCcgD1nE0CKPcqCP6f+xASAtFvcDFnNsLR8XII8QXeV65RX5qsngJwtR8N0qjUHK8mw1j6QR2BAhawIDT297/Iy+6CUOX1+v+Cb82A0/4z8ALv0i8gjxeyA+XLeOdx7q4gAAHYFyZNM+pWu4yDH0LQ6E+JA7Itu2bW/btm8Xd4253//939eh5KH2kY98uP3yL/9Ce+c7L2wbN/F+zkEdVHfqEDynw9ROpXdp07RXBwXSu32nYnFhsZ1++unt4osvbldf9b525Xuv8qGExyTuvvu+9uADD7RHH324bdu61QdeHpmgzmu56CGXMUdiO+3hF5XVxmvkH8YnGxl8xRzJ+MuFkvI/vpYfNP/hC8oWFhfqTnMHtAp+ZENbYdoXCT2Ax1/cKUEvm/ra0EuK26Xy+K1QhYNOLTSRDW1B8RpnS6p/uL4Kla47VqTrbhF06TeODEv7QvURd3KBNFgHOPhLH+VFV2KqbhT5qjh26485eyoLXvW7gd7/90YIx/jJ5i8GwE+b1NhgXs0YmI4b8oUjrvoTI56DQGzO/BE6SzF/zVfgIXXaefxRfgRfust/xaO06Iq3+BLGEFytY+VH2oaD4pEjq9oXb/pqO/3Mt7W3nnO+iHl/rHSUfTWW8win+5fwFTOWqXMdqqgp7e0f2xzm88LGvvSN8lNCyhP36eo/NX/F5z2IWjJqjoSNOlbbk5b8Ic1d8tgyC3q5PvRaXtkRiG32Pe2l/+WhoZ5Vji9cJsTUTyrvRNlH1HvQWW1ZNuDrvL8HvmywFkXVh1lf4Te9aP0ZYY0tUyFrJQcQBR08DyvPUYWyktkZIqh6i39iS5W7TgOOuMcHwCX8/wvRMUtPr385GJf3soCx/OXoe5rArDoH+nzSy9H36TFU/63yPkxgGR8sh+vx2EM/7J8UATe2cxZEVsr7uA+9rFkQvugN/XL85FPWl5MOzL33svNu2LVrjzYBbADqqnz9ovIabYoPt3kt4owlBgiHEX4XII8acCWBicUTIVd8oGPCZuxJF4MUpWkY0sjnqiKD1GUaXEwwpNnsZMOTRSN8xEsMl2wAXC280w0P9JYtvdED9PykZ02csZU4gYMImyRiCbNthH4yDR+45PtYFpkWmgSAiI153e6tK0cAdQfHpje0yPbmbdALmkOTZUhPnsNPOZMcacoqnU171ZUF3Yv6JF91Iaau+I6rUpSt4cMFnTwvaJZbbUwAR3kPtSGb1pkAHzHAoTePy9A32ID76p/6l6+iDnnbpHI2qciswx+HkrIBiO7oqTYq2ygjBtAf4FGKHuCDtg+pK2XIIK666uAt/6MnOqBLqA0q/q26Ar1u7A4taUJ0wEdMGbi+PDRsiPmgRGRM9KgMII+dQNqm14fdjDfwQHC9LHC1gSo/xjZoSMem4GJb8GzO/Xsf2hyC72UT8eWpQ4d4xDMXFkoO89HLL79iuq1bt3mueeihh9u/+Tf/H5XtbZ/61Kfa+66+UgcKCVlxqO3YsVW69omOd4TUFyxT7afxQh/hMFe/18IBj0/57vFhZa0OBqeddkq76OJ3tjPPfFPbuHFde+GFn7TvfOf77Y477mu333ZL+8lzz/kuC1/AWr+O57r5lO+Btn7tBm2YV7Ud23fpkLHB8ycvqq9fv1F0G/zyOhcOmB9VdWrsiz71mA3ziuoq2zw7DH4lxj/4gLmRdkvbBV++xX81B/C+Gn3NG/fwDiFtC16kFRdzxRPI2C8bCIHiwc6KCdlMsy5M5VRMHu7SWPkcTEr2YJNCHcDJTPtOzeeSy4ZT6RXa+VGG1GjyfEnQ1kyJYEVX9pXQAvo0AXzWGPtFwvBRbEocn0FQ/q6LG7UxLcAejw332cobj9Ah348bISpAI5m2E/mSay7TD3jbX7QByxDYD0MoGuY57Kr5FzreHeFrW7feflfbtPn4dsE7LpatvLAPX9UXdupZfXOwcZBHIZ4eVNouX0CQHnj8wrZwRT+FaR2q3QDy+L7GdvQUbWwORB/AQdSHUQK0KrR1+s8HFJdRn8IBS2UvBXAJExB97C089ZZf9F+6Jeu+24RxSruUCoF4WGsloy4slE3+8VqX4+PyAwGf4buyMfpIV//Fn+5Pio2VAfC4HTj0s+dCP+3Hb9p7/JVP7Z/XQVlRfurrWJB8j+v9lxDc/54Qncju9c+C3paj0S5X3td9ORqgLxvTJu6hp/lpypfzo0qH1FL/J46PEoIP0KdyeAegD0/qHpglf7k4YToXzobwRG90AOgPf+iWg7587tqrLrnh5ZdfbT/5yQvthRdfai+++HJ7SZuBbdt2aFHd07bv2Nn2aYPAy5ZMYLxk6i/hyJkoZLPB5lAmuJyBlYmODSS/H8Bi6TGiSZFBW5MuHFNDMmDhryuoNeCCZ2LrDyngc5W6b27KCECcSpzQQ3KhD/T08IvAk6fpB92ZaKGJPaTB0RjgWPygM5tCysNHYNJDNrRYRB2RBQ3A+wPwgkOm20C46KBDEiMLiCxwBCC6gks60JdZjwIxMzN2sJFbrQUJ2VlE0IEdQORjE/TxDaHabEpDQDZyiHMHKvnE0NUt+uJBFvIBDm7QlM21iQ0vdMC0vNq3lw09dtm2gZf6THnKN9BRF/Tnrh8BHaHhf9K5Q1Yw+IMFRGXpA+DQCQ5a5IADIpt8QvLQE0jDk4BcDm4JkyvK6hNswqHBV9UGpSfyqCuQuNfXhyqvw01vIzFlxECfpm6hw4bYnnJkgSN/kB8Im1/tH9ncq4MCdHx57Nlnn1O6Hrn65j33tpu+9KX26KOP6jDyyfbX//pfb+94x4WaX/a0Pbu3SwbvLeFDHdIX+T0UHqdUZugbfK2Gu0y+yyn9PALC+yAchngpncegDh/e3zZtWt/e/e6L2/vff2274opL2+lvObmddOLx7fvf/367665HpP/B9uSPnm7btu6QvPm2du16z4fza7gwoA265kU/bqU/DmJchcd3dBLV3m1EClpeZqf91BLyRY23vi3sL2S6z+K/6ndpTw5a3pQN9OgkziGddCDyim7osy4RmK5yYaFtOooBrGkSJvKOEE/7BWB20WATdQOPrcisOpZsX4yibuZVO1heNqqiGeRl02W7SnhF/k/yFFcfm/ZfIYWjLPO/5BtnRvuIuZT3dnyxSVCb3LIBOyEtvqVQ9a35yO8PWCZ46WU3K0g5ZS6nbJBd/PQ7obwexubYCZ2LjZ/ImAH0jRxKAF/cUZvMrV5o3/nuD9r+gyvauy+7UnXlPRN8XPVBHf6J1GmdkKXDs3zCOLZ+5fGXotoouw5lY/pn7OvtpYw+Xv11Oi9DQ8Dm5IE+pu/T7sYhewjgfGCRvPSpWRBZPYAL3nVwqtIE6kH3rIMGfqQOsk96oDYd/dVyBmZLoSz9pfp6rwc51LP6FPZqXnVMfeCp/uI6DXOENIkGf0Wm+rb7SrVhjRnhobaM0pkABF/ppXEg+bKrAFzC/x4QObNk/m/REVsT9/LH0M9Ls4CyhDeC3kfA0XiDH9saIE9YMrd1EJlj2X0+8umfAeeFH/MBPX5WeaAvG9s1hjHtmD72BEgnjCG4uU994kP1orsGQj07zrsSB3yVb+fOXW379h3t+edf0Ebh+bb1tW0aOGw4FbTg8mNfPPrA0GD+9/OThzCCzeg8WqyEgcUEh72e+DjhM5EpMICzgaIDETOR9RM6IeXTgV0TXGgJpKkY5eQDKR87Il/RqIm10vBmAiGgl5hNpydJ/ZGGDnn1eBI2lV3Rm7sS3L2QJv9R19hinOjxAXTwYz+fsMVX8QM0LBDevIsO/4GnnOrU41ilEz7qgF3xQ/xGGoiPUueUEYILuL4SzdVuFgk/gxwa0fvX/QfdQPybGCBdPpoOlqpv2RMcdhDHlkhIm4SemEWOukYOvH3dgdgZX0FDnhB94KFLAHpbwoMOaImhI84hJHeyoEVXDgClv2ztH0EkHznQpx7RTQBiHzSxhzSbUmLylIc2AZhcdVNwPOCBCY02r9xlqTFYvLGrbE+9a5EEh07oEkMT26EFDx11Ig1kgY7e+I06LC5yl4mXibe1bdu3NT7Lu/W1rb7jsHnzlrZ2cW375jfvbTfeeGs74cRj2j/5J/+knXfeuX5fY+fO7dLJ42V1N8ZBhwz08aWr8hHPYdcYwk6PIdH4oqc2s5wZDulAw5ezVs5x1wueI370i0P4pk0b24UXXth+5mMfbxdccI4OI9vbU0893b7zne/JrvvaAw882NavW9c2btxYB2hXsTaJeTQldacduJtRn0DWQUmbRoBP2mauANh0QOugsY6lyEBWzR8VwDkgQ3NAfJ5PsfN+DnKFmtKSmYys5DMOq28Qo4tQeHAVmHsqrlD4wlUo2T0/9QLdy2WuKxxIqLDF0ZR3KK/+S0aywFM02FAy8VvxkC8bSw66+RFM5FjmQNeHuitbukrmdH4iAOSDwxDoAPN3c1shK4KGPhgejMpcGftdl6GNg6905aOfOGlgWp8CqLN+UMadklXqX08+9Vz7yfOvtKuv+ZAPKXxSGjvgkISql+SU7WVf1Z961YWa+vpW0YHPD74C/TwRiA+DY76LXdACNRa4KLTKF+XgKb74B/uAoZ3gQ54Cpk4PJdBPfVP1mMZAnwZ6WyMPGUDVu+pehzvxa7LALmynvtImP+G9oo/t5PmQD+3AnIONdfAoCL/9FZzK/XsxMoJ+y1xbh5Kyk3UfI6gDYwBa7JVF9Qe+2J1eCqUl9bUfFdBvG4Z8+XBKh5zXyypYDn806Hkie4w7GvR2AcnH/uDHckIH9Oke4Kl+t7wNy/EG4A1N4uVsmgU5lIwhvH37JFCWYEg0xnfQlxFi63IQGWO+WWEMsRNI+SyexGOY+/QnP3KDByOD0IOMT0kutsW1vCtQ75Zwt0Mi2i4dUnik4rnnfuIDy+5de7yJ2LtnvyxhcPJOBYtsyeFOCQcQBrVMccwdF4ABKssnkxMTVwBjaQwmHtKpJIEBBQ76lPcxAE0aE7rQpgOmDCA/gSEdHPrgY3LmyidYrnZ6sh4mGDZDXJ0UtehrgaxBX4sEIAylExpC8bOxz/P6taHAH/gNGwj1MmLpgqcedaor8lWXepmTOmEvMflMjEvKRI98+Lg6iEXYmPqWPPmdoHp7ElTwxlVl6DevbMlBMm0Sf5AnRBZp7LV+5cFDSwDAjwGatAp+Dz3yo5vFjMWKg5EYJrqjlxDo86EhWPeQDg3p0KEzbU0ZOshTVpvrQxonaycHBfwRfxLYVGZRjv2RgwzwhOjtdU9kDH6GBlm5S4R+6Pp6h7f3aPQSUxZdPDaELD5i0fOGPoF3H2JzaHo54LHPMoULDTiA8UFbYS8QPvK7d+3UfPJC271np3DawLhuWL+iPfHEj9p/+IP/2J588ql27bVXtV/51V/xF8mQx8GC3waZX+ARRw44fE57TVvD56P9GBg6uMvIhwX2uf96ntFBgc9rrlmjNtKYrLsN9NGqqyyXrfv8kQ7amTLG384dO9pJJ53oOyhXX/2+9vZz3tY2bFgvul3tjjvuaN/73qPt2ed+LBtW+04Nh6XFRT7vzeODGquyCX8zJ3LBh37DIb++Rsh8RduUb+gP2Jp5E1/QJoQ6VC1tH+pQtuM/foWex8XEJ520A3ViDDvoDxT+xz+Jgb79InuKgw6fVtsJW2mu0wY3hPSPKaCQf4Vz2aDToGzoo8OAvdalclXPV+htF30d2qGMQnRST9tAWeGRiz+A6CCmbvEpYyAGURY8NLDUoTz8yJ/aCI5g36IUnOwDl3EbOfbjQFMXDeiD6oUqs2jwg+wh63js0+gBQNk+xfRX1lF0cs46eGhFe/z7T7bHf/B0+8h1H9dBlce3pu0V/ygjSdUvpptx+UjB7zQIrxoO9uM7IQaYHuhKJjQE0gk8XowefJr+C4QWu3v6CaAGO2RTGYEVw4FEg4Z6sva5/TtYIqODWf4j5QOvoXxAyAHMLLSHEukT8Pf1pIw2IK61gXUf2+oJgwC81RckFwRqCcr77rYCukquxjTtgK9cjm+ou9YDxaQxG3bSxJarECDtMv4TzPILuNQhEBxQMpby9flZ5WMIzSy6N+IFxrYB4ILvZS+no5cB9HRjnjFtYJYdQPB9eY9LPwGIXxdcsrxNpJGTMIuuQy0pjx3gevxfBd6ILzqWg+ge27CcXOTN/cx1196AXB414E6JDySLvJzKi3Espmxu2TjNadFfaBvWb3CasHPX7rZrh4Li13Q44TGw559/0YcVHmlgYO/ctUsG1CTM4JM50lxG1eCthsmgBfoBTzoVJ03IhJ+KkQ4twASSzXe/6YOGOAGgfIIbZIceSMzmBPuYIDK5AExCLAbk0dvzxq76mzZgYtMpGXrjlUSXJybpcV3xN5uagQ7f4zvX0ZLLf/AjK/KI4wfbLttqES5dPrgM/kGPN8nowweSDJ/L1EahgZ/JN3LwWeoTmgTk1WRekzM4IIsTfJnse58CpMEB4QOwia+A5cs99q1o0R1Ab3iwFYCGAH/6BNDfTYgN0V0LfT0ql8e3KIts8mykw0tdUp+iqw0NOiMX3sh3XYZ3WsD1MYBcfBVe8tge28jXQjjlAcj1POiBx0GlbIaRSz5fWEuAngBQ7s3TwI+81DFywcUf4ScGBx32QhP9AIcUPs/70osvNH5sEIttjwz/9qPfbb//+/9Le+jB77S3ve3s9nu/9z+0t7/97T788eL6j3/8THvl1Zd1EPiuDi7fl766U8KPTDIW2ZCjT//JDvqu2lb28Mdhhq/WsGdvfK1IfytXcAAg8HiXeNTzuUPjPqS68BsjHHS2bXu1vfrqC7J9d1u/Yb6dc86ZOqC8t73ninf7fZZv3nt/e/W159vll1+iPrHS9Hz2l0fJ6m6mfKIx648WKL123Vrb6h03LXakDrG8m8d8K2+KTz7nCzveoCjtDSFBfYM6xd+SRz/ks+P+XR8Pf9p+mEMHumKlkAT8tJly+KujT1sjv+gs0GnjLQO8fK1USUNW4SOPPCgHUw0AGXnonC5AnnlkatLUv2zCDzVnoL9kQkceUbG39KS/8dGQjBHKadcE5m3z6J+0+M96hn4a+urTdBr0JpR9AOX4DnA7DboyBpBpWgUVmZc5nHqkLDLB2yCHAuQFQhuotRg59X4dMes2h5InfvhM+9YD324/8/FPa+1eJ+qSjThkEtBf8XAgwW/K85s8KpJs2aR6cOCln5VvxCMTOMQoaZlju+ID5k/Gdh5Thj/6SlZB2VP1I43cHJwsVTHjkbp6TLtNKLEBE/2FK3lAjwtP8shMEpzVKuRQhgRiIPKAqW7ujnDRQTKVjq3pC2BDRxn1LzmZJ0nBXu0Ojj7DPsl+8rqJTNYKxeJlxP3/WPsPqM+uIzHsfI3Oje5Go5FzJEgiMAEESZAz5MxwRiNqPHk8llayJGevj6312l7vWrIMWesgWUeyZFtja8+xbK/3rJyktSVqJA1HHGYSIBEIEETOudE5J3xbv6pX3//2n1+Dsz5b3fd7991bt27duqnqhvdfHwlloUV2XiMkH3O+niO/gL/dCMvhI53zwY+LbxojTTCGvRcsl2WZjrKBEWeE5XewjNu0+rkWwB1dhzWsFT/Ccnw7Y7rniNPQZV/mq3EqHM4irbDz4a8F7xUHflz8WtC8LKf9/dJa9zd/6z9esTJo4OhEOobBWOF84lKoeJ1KnHskjlD4TYUjh+tTsQYfcYcPH4oBqI5P7N+/b9oQk/oll1wy7dp1UeAVjo5EqbaKtf1CX6BZHD+g7EpL0ZAPpU2cxmcSadBp8dTffOc3KOORPz/lF+Ad/wY4aeSBlrJ5p3R55gAbiMVfxBusIwwdZTt86FDyY6RGH8Arw6p+OVs4fuXB74keMIjLs/OvfNbnJFbHOmrQstp7IoySPJs+8zi6IJBpGY2e0QxTVuLQBYkXkBNq4AP8iB+/JuaCbOOeI5fgAy94I1MUmr48Dxw4kOXMH2uMuhQnfeaXk2qBepamlLL6FXfQExRa6gXI9xwXNOF0Gm2g89H2Th4/kTtLx+d7COqo8botykeldrmAcG3MEz2hHQ/fUzlAtzv07Rh4h1NlKmVjQ7bXyhvARZeCi07z5gmkRYfhKa+UY9KqsnF4k7bLJAxOx/XFcTje0ewnHKVCOyfWcED6hLm+APoufOedlIGWJPjj1Fu3T067wT++4Z8+Ge0o0hZ/Vb6ClTyOpX61A23UOIN3NIwRPnjhF8kd43KP7Rvf+Nb0nW8/NX3oQzdPf/yP/4n8HPhXv/q16R/8g3+Q9WznAXllVwTO18h37Jim++77ZOZzxx2352+SXHbppVU+Bn7Kw/2346FgrYTRoW9V/W3etC34qMnf8S94jvxQ7qre9J0y3JRTGShvFm7Iw4+YiXME7YEHvj198Pb35+d5jVXZxxgiIRs7xD4ecvTI8Ug3BY87Uo6Mntr9Iaeo95A1JcVuil1nfvhAPspI7lVXdVTNZ48vjDLvyF93h191YexVnjr2UROgMnf9Gxt6zFSWXmDAFxx5yJ/Tjzh0UomykxP4ZwZa3fd7Jxd/2b+5aJVk7D04SBx5aS94ArX4FTwkXgblGASk89EC4E4QPhiWF6xDi/wohyFDwVm35fAlLbols8WiAODPsqOnpUS+FRflnN/LMF8sWqCV9YJAJDMGZtki/vSpGost7hhntD/90Bjhk8C50KeejRkr7m6Mc4J8gr/mw58A9JrflnHzTXY+FqENkcupaKv5Q4nrt01f/sr3pv/sv/jvpv/X3/q700UXXx106wtcSTvqHH1HsAktw7SNePLj08clkq9oy8oiv/xENl6iyNqJqu05ZoSS0cIo0caEcegUTrfLef4l8aaVxcVMjIvxhLsBPYtxIcc6AYBv42ak7HQBLRtOfkAsnMwvwqsutZdKR+ZlzEUdBq+ePg8clZvx+qcydD0ApUCr+yI+M88guSnqt8bUTq8/R9sIOtIVX0khjS11j06NObUYZa7R5skHbf24Fg2rLSuLJza7vKBkolz1PkLjNkDrtNK0vLrNeS9aC1jk0/3m/LBc7y2/zqtpnQ/gwx3zkaZd87tWPFgOBx3m2WHnSzPiLIPwEXctGMs7Qr+rW9W0HL+c5/neQ6Ihg4UsV8fyoNeyAWP6zms5z/89MJZvOQ9urfr7cbDu//k3/mIaJTqQyb4HvWrs9eNpOkgXtAvdQjAI1rGJmCADNxXVyF+cdNXJ/NaHHZMyOnS27KBhjGzZvDEMk22pgDib3T+mh4btYmAgJH7hJnl00G+/J2WHAHRIQPmWR255zp3YZ0Hh4Ek5crs6nDILA+LJwu9iAHjHcrcnGIpBy+91wGGIZYeLwUR6YQZpclFG+OKLpyqHMHx0YxF6duZXmDguMDOd9HghL7R7Jyd5mcFkXCtIBo8K8/TO5ZGXkIPJET1xaAKTkLtBrRRkmkBY8FyDiPyaH+GcFV8TYStA5OfSLzzKFFoUV3EG2eKZq7bR9Mu/oN0yyDzm8refDADaBmdgYvXeOKBlhBd89bt4jl9Yy1ZaYehI0/l0m2jo9KD4DDlaYQ/5oUGZbZqg26Aw+C3DEZKXyFf7hYMHwAhqvoQDT/WYCwURToLy4G8HVuIhL7LxRFOZsj+EgoEf4eSOZ3mrq27H8BjFdjP8eJ96E9e8dTkouRe8W/mKo4jrY4wHbaP6m3s3p/KehuNOysBo8EvcvmB15OiJ6R9/+SvTCy8+n33/13/9N6aPfvQjaUDs27dv+st/+T+dvvCFPzDddded0zY/OBjptXnl8Rsq08qG6e233pmeffbZ6emnn87fIaGYX3HFFdNll10yffCDHwj/5dOVV14ZafyA6Ilp9+6L88hYKRK106nMOZnP4wxDCb/KxamL+B+4886Yj32onwu0O0fIFnx1vzEOKGd+mTDSOpaprZDtart2/CyMB5XWylCOwaGckrs2RoHVplyk35J9qurTb6REqunCbVuyn+fRrSi7ZtATlXrATzlQT3ljSl6r7WYO56p9FG7133JkY8wQtdyWS07VPmocDlrh94yo5Et4/Qp7tW1l7PzIINtx8O6dU0MZxq2mqTzU5wXuA1lFFjwbI4705bE59RkR+Op08ouQoh/x+aGFqKeSlf5d8q80xpkaH7O9B58tE5DyCrJkkvSVLejCMXUJq/Ya/UW6oGdHLuWU/EhTfQtuopCz+g8oo6T4ln8e+4u02iB87Y1x75iiMhWByJ/BuH7L9NjjL05/5s/+lel/+J9+e9q249KgG+NZpjPHbZ6OHgsDI2j73GyUrBTyyCPlnnzUEcOcIyOHrPs0nCwy1LFWPMDvsTLLnmWpI5PGlZ6/QJY94qQhL193zLk03vG1PtJo5/AdzdWvKOa+pmeHgL5gcTOaSNCpuVN+AI8AfXHNS4UWdBogPJOqxPCQt3ry21MnYzwgi54fk99I0WM9vx0k/Svn5XAA/ewXcML5pDhepVd/KVt44bRVhqQ0xgP9nHy0B8nToI00sPGJTqUsOdJrfBVTMLrFl2w9y9+yKah6WTxr7lzGbTrLsFb4+dL0u/jluKyTOR1Zje/LIG3HrUWnoeNGHPGdvp330f046Dz6OaZpeiPdDgfqpNs7ED7S4Tq+Xcc3NO1lWMXPuvvR+AY4VcdDmqU8gHDQceOz0zXOCCPttWAMR6ud8OwL8zvoPNb/+i//7P0GZhOjiUznyoE9OopEGj5EmeckHgTwwe8yZRkk8ypS/DPA52dSY0BxNMiPKwU7iUOBysv00ZnFG/CPn6As25E5Pr32+pvTc8+/kF/ecSRMuCNiJnMDeq0mUAQjvyirlQ0X7eWtwxsEdWgNXSc3+Tszb1BUJnwY0A2uPqdq6zVXsKJAyiUd5URZ/Q4EevUL5pH/PDG1wtlKMR5LJjVhtwLaws4BKoC/BvWa8LpSyCwiCx8fMy8mZni1ClfpKU+cOmmlg7wd3SDPKF7S868HSvmXYpDZZJpKW3lKhBdQcZW/J159JYhMQfIbqI1XR8rKyCErx1OA/JrmOFn14N5xgPLdMul8i6+C5D/wO404+OHJd/TlLx3wHOtAOs+m6TnioI8nIKzDOz3oJ+DveJ/H1g6bB4DW6Lr8/HgZeRMG2o+vLgc8+NqjeJN002z+gfbo61WbQyHVVtw/qjtIpWB1us5bW+nyaEdpqAQ/+gFZ8HuOCpn8FmkWbVxrY/SfDRrGC6v+DBHHrHxNyw6DhYq97+ydThyv3VX9ym99nDp5eno1+vnf+Tt/N55vT3/g5/wi+78w3fq+W6Y333wjjBLHpLZFu143feKTH5+uvfaqyFe5L8jfPtm5c0e2He7W99063ffp+6af+Zmfnu699+P568e+4PXwI89M3/7OE9PjP/jetOedd0Jx3xn4fuH9wunQoTCewoh2LEUZyMnYok234qLIJYuFMtJ1lzupgXc8+LRbwd8Kmngy0zftjkgnvfBOXzj1Ll4+kWOOmfqyVfXsLxGXPJF2+ON/PtEv5cy9Kosq3a6S9aSvfuCi22GCPSs8Q1f9HQI6rNKof+0y/NkWyl/x5zogbcsQTzXWiJ8RjE/hrbYenlAK/VuFyJp8PSv/ips5yoyyPsKg9Fde6bKdR77hLK5IV21f/5vHnxivF+9zXa2Xe43J3vWFUhDxPo9pWabioKH6W+SnfPFPdGOQ03hXIN/RC79njetWviufknHx3DSKvwpf5L1oQ3KjtMt4ZV4cqHsf5u2NMXeenr7xjYenT33yc9OVV1+bYxV20BJP6T4ZTstLgzj85kSKudw4tFJZN6YIj0B1U+NmzbPKYpzzbAfMByjlxwBQw94c55kLYDFGeeIJfeXNPMKVvAJfncaTwZ0/nmje0XSSw4Isuyw8E6ouQYcUSFPphM/rnplf8hb/BeFFnsYFQOY1zld9NRhjS1rQpdcSql2I87tIc2TRnP3VPr0s0nqvbDMiF/6q3sUV7WI63kMAjrFla8n2P9NOWPirj6FbYej0eC6s4ivO+0in+WhYfn8vgHs+/A73lN+IO/obxrjfLzSdZfrL0HHncw38o2walsPGdGPcMp73Dhv9I6wVNvIEFu3o/NA8Nb2RRvuX6a4FTaedtjPy+F70QacZYS3c9b/+K5+/v36lO5i2FRQdnpGSq1lWoKL/nVkJxWh9DGQbY1DYdMG0cXNMnPE0SOSPR2VPiQEyOq5BshVez927d+cKnlUPE2cpS/WVHAPeRRftmjZvLAPAD/Ht2LEzBwC/TfDqq6/mRXpf/eL27zuQXwM7HgqOHRyXWI8e88vxMVjkoMg4CsHEwIaGFXtKmN8GMEBEROSLP6s9VkO3RXlr4skz2fG+/UIrjn474d1ckfbJSIpfH30wSCkbBcZ7TgqGhqiQHMBnB1SAcuGFa2VOeoN6fl1jrpOxcoD3MQytpsPf8U2/GkgMpgbJnCerrHWGvdKWMoF2Nwx8n5tH023Xyq8yKaOw5qNXseBwlT7oRBvqI0EjiOv0+Ob6N2tabmMjB43feXBjmRuka9eAnvRjuUY87yDrYrVeW5Y/OlA0DbCaJnC1F+m8N12Of5SBMLThgo7v90BInlPRmf0UW30MbW2REUFx8LRrlwsKEY8unjhp5cWvrtEBmU/kmT+SGvWmeOujH6grq5PaivsUFKeT8wVxYeK7vuSD3vHodwyPM2eOB62ToZwfib54eDoWBom8rfLpq76kpett2bI9wkNBf3f99J1vPzx9+cvfmN5+e990++13TH/sn/4j08c//vFpz5490zt790Q/3BLjwI40YG6+5eYcF+zmyhfPfkzRLkmwEuOUD0Ecj/wPRz89HobM1umWW2/K3ZZPf/qeadeuTblr8tabb09f/9o3pr/9t786vfjCU8H3ynTVldckzW1hpOgHJ06cyvp0hIoCYXzp3tEyNG4Z68r4C4UlXv0qu90h4+X4z9jiecxxuzzKFsyHbPR7Y4f+me3GAol+q7mF7C225PEaeQY+JczoLN+ehPDh2Nb0rvpnANX4mm195rENgwbpuu9nXvmcPQHt6zYMPKXJdKthRaPi0ptQaeRbDjD4BspzHL46j3BzdOfZ+XNZntk/ugJjLpUagXBNO9MXn93fmk4ZBVWeIiOsx/BOM4+V0SaEqytx/Pl3zj9zrUQRU2ENnZc0TXOVbiI0nYoHLTckuy9XmrHM5e+0xmB9tPzmNXOUHfxNMV5M0z/8h1+drrv+1ukDt98V40bN74wOR+XMj/xqY9XgiD9lQJUDyVP6wKKcwnvs8mz+QY5DAdpw9x08jzjeHXWkN4z0O770CHiFq6yOb1lsyzC0gnZJomFBu2RUsBzfUChwg6b8sr0qW2Gq+wjNeuBA141+3OXh5NftrMMcM0NpFS/e5MAffzJ//uaVrJp34XnZ/Rwo/hMnntm/0FoDpMdP0pnpLvNnbFkL4KwFme954n6/0OlHOmuFjXC+cGVYTut5PvwRfj84I33gHXTY+N5hYxx/44ywnG4tB9ZKCzq856OGkW4/ux83jPRH/zKsFddh7bpvj/Dj0oywVtz6P/ybX7jf6mYVrBppDvQxuNVKRygrYaAYN+2mlCESHTQ/AxEpgqcgNxsdlJZiFP02QvKYT4Tl5HpBdNSYQK10XrjNZU+KplX2eCaNTflL8c5c77r44hi0Lkw/PMoaJYdCcujQkVBi9uZZ9Hf27p32hxHDWGGgWD01gNhhUUcUDjs09Zli2/TvTqdCAbFd7U6AASYHH0yb08JfRo9jY0oXFRsDZ09upRSXstkKoTiuBVt4FE5x5URpNOSTK3sp76AZEasWb8R7cMJ60I2IekZ8T7xqrCe0mjgzJFdQ0DXYy2sciOAJ4xheWY6QT/4LWki0k0HizwqTSbZWZ4pDctLeyxBdWM0pC3IJfLJqxbsnGZDlD9eTVzdKDq2R5w4f8YC4Be3CH9OC5bCSgbyLrraXK4QxQQsHitFyqoneCn0p5rVSVsYv+Wln8ofLcEBXfEO/wwHwxvyFN1/cGMcxSjzJybPLkm0w+mLhtZFkVyXkH/UhPKswaAH5dF6edhEtBqSx7lOhgRaUoh9vSgHY2aDs1Ce/Iyj4cjTzRCjYR8MYOh590I8VnjkbfS6aEKXcHR/Gg4UCO6T6mzPzF198aRhCZ6cvfen3pv/xf/zb06uvvjn96q/+Zrhfn255382Z1lEt5bKbQsHWX8jTggCjqHmHQya16+pLWuqGQuTYWS0g2LHwLs1NN9003XHHHdPd99yd9022bluZ9u7bOz300KPTdx741vTkD5+aDh8+ml8bvOSSy6Yd23eu7qLiBT0yLTlGe4sxkOJiXHNEiLHB3+Ne1xOHL09jiXAKYSmZeK4Pi5B6NKWqq3Dqg8GJVtGpvDOP8G+IP/JyCfbM6RNSh/x8MdGXEmv8Bcovfdc/6ql4nRNWePVchI1QPARNTgvJJyi/dFzjdXz5axxsHDyUv+YHkOFz1p0W8Ku/9oOiMULnPfvjL7+WL02On0P50uWbfkiprDZSYyhceIVbR4gonfUOWn7NT67s64/qVX7hT2j8+Ff1uKh3kH08fY26kKP3juu0nWfGhRt5APByHIq6lwW+rSYySv7e3/vd6fob3jd95GMfz76oEcH3tcxTFusyv6Kd4bhWpnDyKGMlIsXgxb/V/CvcMbixnjl9FzSfizQF/Hh27JDfDpb8SQZVfYyOUfNfzJNB312SnEvRijwW1Bb5vDcU7UBOV/94q/4rXHmClywH5CplzQdl8OnLJauIS9zyNxTNan/VV0smIOUz42SWnhFS8qv4qvNFW+my1YM0Fu075954Lpe/+VsO99q8gG6zizyKVrvzhTU0reXwtXAbOtyzyrs2zZH2mGYZzhff4WMYGMs/4qzl1uKvoeNX+/0MHd5pz5cejHGN+/vFr7zhzwFL0LhNc62yjO+NN7qGfkejYfSD5TQjdPgYv1YYWP+H/8k/dL+jUhGVkZRJHTJeUrnJ1b4sfClWTUBYKjSh0BqqDBathCedwO1JknO0w3tN5qWIMhrqV+JL6cMD5dCkXAL0Sc4682sSt5PB1S/OO2ddx68MFAyNw4ePTC+++PL09NPP5K7Kpk1bpyNHjuURMThomYhwnLxnWfCHd8rYuulYyMLnjvFGKevtfvh+RBJ/aDmWkvc05h2l/JxvlM8zSObA4V/+uNb85Hor26CbA0rISf4cubXrsK54YQaa8Z3SbwIR1JMvQ4Ts+4wrPEDmBtM0JIrBpJfnkec82zWM755d/1X3Rc8nVpvP5cE6lY/4V/6FA63MY2S5/AAeWnA6vqFxQdH4Ueh8+glfuubBO4NMmMmmwyqf5gPvJSc4RUfeJXOQE1hOVguDxNN7y6J59d4yguMJXxjwFK5M+oN27104B7fpM0ocnay7ICXjMR7vZCwP9OBXHCOyDEVt+tSJ6muUfPEM++pPdZxJvnYMDx48mO7Agf25Q5NptsobL+6SnMj+p99s2rQln4cPHYl8Nk8vv/zq9MUv/oPp8cd/GFytn2699bbpp3/689Pbe94Oeu9En6x7PRYTKCl4JTP9g2GQfIcojRU95vh1dXyWwh91F3QdhVFuYfjXL0PqMY7F+BOK+86Ltk2fuu/j08///E9Pt99xa/L/9NPPTU8/9ez05S9/a/re9x7MO3IX79oVVNaFcYX/MEopR0GHnuD4CGCQ4LnbDEdW5N31Te7Fi/pj1ImvuimlA1/1GWT10uk8jaPKn/05x4oYo+Ld7simeDqypen70pedaPVXY6g2XzzIH494qjy7Tc/5Ja78pApY9RTAh1uYi77Z76BoVz8T32k8tcsehwIjwsrnyVV7XJS96S/T6rDOC9R7G4A1nlDOsOUhv/w3j4tNWzhngav6Ru2aaz/BcTrty0KW7LRFRIuXBZ3MN+tFW50Xa3JcWPAZGPkuHH/hyXcxFV9tQPyCbo0vDWOcpOXQEIfHkEH4tX0KfJQs8/dbJSdOrky/+4+/NX3w9o9MH/3YvTFWZdGSBqNEVzppt0TbNC+JT8KVh7Gt2/Sc5Tm8ka06bqOkAV/Sd78YHTgnLujZkXR3JQ2BxCBbcYwVfAX9wNuoT+h/gVcSiXrnQdZzdkVldkP4Aiog/xJIQOab3uB9fudSBlH+niMAGeBdfytZzzQiPusef8F79j/h/sZ/Ye3iT9CodP6Ocl3MjZUWfhs4BWgoe7Q/+laHCgxY8NkxaBb9qsuKFza+rwUjDbAWbfDj3kfouLVw0G83wojL365hLVpgOXyke740I8BfC28577Xy6bTv5UZ+2t9puW4Hjb8MPfe/F6jntdKCtcKFdZrRNYz8LeMsu2WcTr8Mjcut/4Wf/8n7KeE6BSNkMQjXgEFpBvX1mBqAq1PWCvv6/JRmKU0jaOzCipHKzBMIo0zJKxWf6PAMEWBytTuSx7EiH087J5K7AJiTTzjGiTgrhC6bb3H0avvO/BqO9AZaitLBQ4dyN+XtPe/kJVi/UH/ieF0WtuNSx7tCgcmJiMCSw8w7qjN3CfgZM75UQqn3nis7yVS8RwXWUQ3lVlYkgh4K5Df7f2TQNVFVhqvQlddNgF8DyQl3xvWusaZBE7wIroF7Thvv+LZi3ApeYGTaDZGnMAMqGsoimhKU+fRAGYH8nt1YGuALL8WpBruOz/xnVw17MVH3BCccD5ywwqt8AX+nyeNLyhk4wLPfPZu3dj3Itmu6zZP8zswGRIRmO5EGoNl0G59r3rmm25A+8ghZUc4Zpmi2YV1GwzjhVB5APBmg37wB+fezeWs5eVq9T4jMrdJih5xz1yvLFDzGU3+Fj3Zd0K4jh43nC2baoEvbUdLsB3ZAEHbRHH+58xDyIsU6OgGzjN82wI+f8Infg0E7+u/mbRG2fnrttTem5194cfrmNyn7D+WdDvG7Lt6VCsij3390evjh707PPv9k4Hxjeuyxx6bnnntu2rt3X5bZ8S0GiqOltQMafTyPyTGUyujTNix21EKHegnGAlqeqdRHO7eDAufUabSOTO/sfXu66KId0+0fvH365Cc+M91zzyemq6++Iu+hfOc7j0zfe+g706GDB5JXl/JroYWMS96e6AG/6o4ndYUn4V3HwmuHNvpb+MlaPdil8sy+ETR6IQbf5KpM2Q2jT6fSadEjjBEXuvPHH8Pvd1C4bdu2pFEij+Kr2ovyd/vp9jq2O857lwv++SDTR3yNFfDOxW36yzRqLKm8yjiYKyifRQcPksPp9IW/Nk2wwFPPkU/8EVZOzFzmOX6kkf58rzDHnBgl5jf1Y1zOX84Ol/UXbU65846AdqYckd7Ym/008NDKBaIIl68686xjYeQwj18Zn0FJs/niB4tyVzj/iAcW6au8oBRWBvDJeKu271L72Xc3TF/+ve9Mt77vjulDH747eI+xIesBv8Fb0Hap21gRiZJH5UoZxLusaswrXuD3/FB84s/fc5UnoN1V3S7q0lM4B4/MzInGmMRPGpUvsPNLMlnPEWr8oYQLM8dlVsl6liBd57UmJLOwCkJKyXv+n4OTzkzY04ICijnXV+zsKq8sd72uli88mVa9lPzIQJvMqMKJREkx0pYeEZ65ro1Z6hOspm8+w59jT+DJNo+yJWYDvtGBEnkEfvXz8rdL/iK86Z8P4IHG6afwjuvn7xd+v+maz98PfsdJM5bn95Pm9wMjD6N/fILm2bPbOfAc8RqWw38/7yMsvf4IPuj3US4tJ3FjOFiLxlogXbet0TU03TFuOS8wpgHr/uu//udWrHz2hWOKVX4mMMAgEWznZJsNPTpKEo0e7N19grNWOHQS+DODKsOAIh3FIhLMR6FAVVbvfkSqeC9G5Y+GeLsQXBsvPj0sa3F48KUu914oHA1Hj/qizgXTjlAkks+giwfn3EErKeJOhPJloNi8ZVMeOYEnTn5+Vd1ZUHjCfPGGX955vj7CsoxnT4UhFwr2puIbjqc0XAu7eW7oyqlwg5hBqsKlb2h65CLOACKNd/QZY2RnwoTbVZtGSX6Jpn78rgbEaoSMkhxI53oI7HTy6TI0v12XPXA1DhAX/ye/M1GKUylB4js9v683eSdfipcnaBnVZ0vPzXPM19N7Az+6HVa/6VCyGulwHQ46jfxbqa/2d25H6TLAFa6d4kM67+I44P1MlL2VDmk55XSRG2hPWVcRD3/Mq+jX12nEewprQ8VT3mh6RwcIy12U8OfXceId4JkiFZ7066NpVES83w1CD28tOwZI5skwi/aijOKMAe532NnUB6uutMFqV9JwLso6ErJp89Y0InxB7/nnn59+7/d+b3rkkR8kvm5/zz0fmP7kn/yT04UXbs8veum7ePLltiN+zT0MAOl+8IPHs5yvv/FacLeS90KuvvrqdLfeemuWmZJQMmYAnI6+p/3XMU0yjNZBEknH0+KDOylddkp9y9YvXJ89E/W5bmMYIBdFWY9P3//+I9PXv/aV6bnnX5y2bV03/Rv/xr+e/TtKnjyRg2feJ1mJNhL9Tx+Ud49F9VshZRQCd9pSuQkey4ApoxAf1Ye18zZIox2F4vfuih3ZqltyRJNCZqFBn94Z8iYHBkktcCzGDVD1rw2fuwMnrGWTuxjGHgNGQCleETQ/AX++RltSnmrHwiu+8qgX/oiZ3/VludT4V2MErIifjQb42hb5pCyCtrDua/wdVnwswuD3p38jKOoQ7QizgxXtIuUZ8d7H9JC9g2j2IdcLI20ZleLVJdr6jny0E/VQbaf4gptHJyPegpqwMgyqfsyJUch5nqg8U8kMmlgglShJ8lFtpxTQrpfCCz7CdRsC0lZ6JCu/lGekWx9GyKkw4O2cQVlZt3k6cWrT9K//n/+D6e6P/9T0r/xr/1YYJBdMZ0ImuTO0EvP8mZXpcBj81fKKpjKFFJMXdyb0MyDfjJdvuFycU4pgl7HWY1PKOIC8up5ApwUtQ7J1PNTX/0C2hcDPcgZ9ctyin4ZMtf1t0Qe2RntPaQVeFj+416JA5o238I95LQDfq956ZGbq0MvMYzhoqs6CSI1zEZK0w2WSyhXPeb8sZFVtEgbUoIXGUH7yaL58dSwXAqMwjmKKYyh6OgrvqR+03tTpdNU00uKdTHyNrGIWMKMGdFuugOQ5C1pjZefR0HgN3jusy5Hlm8M8m957wTLOWuk7zHuHeY64YJnWiLMcJ5xbK01Dpz0fjPRBpx3z7DzGOP5uE+TcYy9oPCBuTAs6fcNyHOg0geltNRx0XPs77w4DjdP5dxhoWiPNZej0cEb8kVY7eYy0GmdM2yBu/T/1az93vwH9wm1ba2CPBu+LUyJ1K0F2BeayRyOOwcokkquVNSmYqK1iUhow0CDDUnTqKz9AvDBOpXHutPj8pgFdR6UM6eyEqVLru/8bc9VSXokXTzR0UE/4aFMCuYyLf73L4qiLH2Drrw+ZCChHuWIZ/3r73SVgO0cHDxyc9u7dW5ftw+9yrYu7ztrbbj50+HDuwkSinJhy9TYGLtv+uYsUtIQZ2DzhmAxcoqWIkK4JabVOwiN/kwK/CUk83mvSUuEqDWmNvMpr5a4qd5UM1HRVF5FggKJRq35knystkah2RRIjZd4NivM+DkrSF0799oNJW7g6QKvrFU4eDQh/0wLqFS6HT3jdHopudWhOGZZdp+U3eY20wfhesimDaRwYpGcQoEHuq0IL1/kIzyOGMTErB5LSe6KfvMY/bRG0UgfUkZ08F8r7aJ9YdxVM9hkfE7I6znftJeh1OrTUcSrhwau06eIPHG0CX+t9hjnCsi9GO3O0cUsYCSY48RduuzCPPeFXGbRhbZnbt29vvEcbDsoUagYI8ehfe+cL5/nFrJj4InXWNbySPyVOQTcFzs7p5Zdfm/7eF//+9MW///en4zGRfuYz901/5I/8U9OVV148/eqv/cq07UKfID0cdM5E/NEoIzmvZJ/esX17fjXr3nvvnT7/+Z+Z7r7nY9k33377renrX//m9O1vPzQ99tgj05tvvpVlsDBAGAzad1fqoxkpvxibxKvDLm8dayrjSntlTMGtNhJlDblZYT569NB0+MjB6aqrr5h+4ic+Pd1yyw0hx03TtddePdMPsiinR623P8oRsq7fTdCuuTIquYjNelA/wo2R6jVYSR40OeMdoyOqNQLx385vUMBfN22NOuBnhOzcuT1/k6THx6QTuLVzWYqN91J4F4phtelqv4BilCvf/ncBByi69SQz5Rv7UJY986p3wXDNCas8RTy5Vzz8kOXSvx4fFvxVvqMf8I98qoUcQ/nhpatxSSyH36q/wMr8S0HQhtWD44WOOlWb0Pa1IWmlITtjd493giM86Mk78TMOD3Meco0IuwDaaco+wxdyT0BnDh/LxE/OLYuSb9Fs3HYVF3xkPRuDov/74EL6ojzTpukf/s7Xoh9fNH3up342+LbIWHX57pl1YbSczp2S/NoWlylrHDMepyIeIOuM52kQFv+MVVne4CVjgy/PHMv4Ow2e8TvznfJPtz5/l6t2oJxIYExGW53TatMrxscI1McsmHSLC5TAqTF4FeQjIr1D/gkSLLzAzuTsTci0Sbje3Y3LOp7HFXH4Txdp0a+jb9U2O847YxE0D80XCC5n/NID0CUf/aXabPXb7rtNW9vzD046YRE/lnPhXfSXjm/+uH6Hcw5vndcQnuWZHei4EWeEEW8ZOmyMG8OW/c3rmD9ovBHEdzpuxG8Y061FY4Tl+H7vZ9Nv3oSPaYxtHcaN+I3Xace4Efq9aZwDESdoDF/GGdONtPmXw5fj+71pjE69jDQaOl2nBY2zHLbsMvx/+m/+/Mo777xTOw/RAXJwi8FBZ7Sl7RLotq3bI3xDrhisW1eKksHbgDGFYmHFSmYGMpMu4vwUGk8KQa+cFF6t1jI0gs1VfFArU1ZB65x705QWDSsHaAgTL0zntNvjuWPH9uBt8eN0yuQ76K3EUsIy73iX/uTx49lw2vVAID0FRrr8wTR8hEHhndEm35WQof5iSxyf6PeAYnXWyrEfjgR2jPAjrsvgSEZ+5pQcA5JmhKOBR348AWGAfJQ9ZRpyLCOuf9iqykyZkk+Vx9eTip5yeRatqq86RlIXquWvzE0Pn9Ioc8tH2ubJiq3fn2HIyQ8od8sCnrRAHu3Ecfzy46+2UI1W/vJ1h4FfnsLxB+BK2/k0fwCOePidBz/oNHD4KYk+2drl7rI2L00TLsfYJRM04DracepMrY7rN3AAZUe8FUC0pKvjUyWjxku2VtyjWnxBS5y0LZeWhyc5qGNPPOin+gna8pEGHj/e0YHrEjl8Bkkp6RuqrUTbwJLmRzHuclN8Dx85lGn1F2lN/hYO1C8ZaNvrQ6Gb1m2d/uZ/89/nL6xTiBgjf+gPfSGNDTsMPpfrtxPcwaD8+20Jy30m4/zNhpVoiysllwyLPqEMjJ+ub/3vS1/60vTEEz+MsFCWIviDH3zfdN+nPzXdfvtt0ZJrR7Dq8XR+OaxlYBJXthL9SpahjtjVuMJgS9kFn+rJJVrl1Yfgu1dCEfKjsLUDQl7arzpcNx0/6mhZKbnipO12hF6VhfzIONpBtDl+OOraZ9XhlCLNiAl/GID4M676HQKGhvL5FDJeq/WEvCJf5dUO8aC8aPODNoS0I21DfPFUbXsj447xM++U1N94Jj/l8IiOtoYW2tIrexpX8aIshRuh4XKXAkb461ep0SzlqnMZ6XvikczQ6nqXV8tpGTIs+IZLZuiuizwYurlDshLyi7ztjMFdkFhMfo4ZXrDOb7vUeFN9Bq3C6f6Ad/Vh3gKZPJw05IJ3SnQGR7tg7GX5ZrlQajNdjhEaIo5rHDSPCpOf94yf0y8Wpko+xpjwrspEWIIiYyU8IZFKN0U7u2D79O/86b88bd125fQf/oX/NIq7eToTiNjZeMGW6cixk9ORkyemdSH3IJh0GQcpTfnEH223oeRY5aSkw9dfi7fFWCs8yz+7ajM138DR79Q10FeFISpfnqrPaN/hsv0ET5sDf3v0AZ/BDqGloaL4udMepUUfnZLZQj4dXryUnPgb5KXukoF8Fh+JG2FHzP1RB+qJkaYmu77ga391hHbmOfKUPwLpDz4X+S9wODmkCrX6Xm3eaQbvuOl5YJyfWr61a4RGt53iH1R/q/w678qj/HC9V3tXlHN59D7Sa9BHOCB912njdj7K0fXe4Ws9u497R6N4rDYuH+/iGn8ZyKPjG6f54dDo8Ka9TKtxG0Z6naah03Ya7zVuLNqcp3duTN9pQNPHf8vU+0gDeDZuw0gjG/Rcz+eDptvA3+/N9whr5dc8cR0/4oAxrHG5ho4b03X8iLvuv/hP/sX88UTKhgnOgOG+hg6Zl8w3+kKMVUjCD2LukIQcdNIgP20IRSRYSWLyMpDLlOJiAhw7EVerhqVMmuw3b7ZaYkW6jmtJb/A1WJkMNVq44vpJseLHK6cwfmUc1A+zVYMG8JK9CEMLX90RMOyCIIPD4IIvgJ547xz8UbE3QMDntwqOH/mhrYzy9C6tsOaVjMmkj5RQNnbvtltTijC8rrDMM2TX+cujZYiPmri9h3IRddBh4qXzrlyMr1Jwiq+Uh5QzLVvjbTDhS1r54d+TYi2u+WBoiqvweVCYJyjx8uWk6aeyt9zkT8GC22VQNq5xGir+3EEbPQ4P8Hu3A38tg25zKYPAA3Dk2Wm9U+a1sQjKdFyFlzKCpjD8C/fsdpjljXxO+kXteFLY0IUvHzTgtFJoIpM3f8spWloUyKdoQzEYZAbQQqP5B+hJD6ocdhG3Z7/Fa9cVJRwf0grnpKMkdVkq/FT2v9OnTmS4o4zKh4bdS378wGckoHf99deHgn54evHFF6eHH3lseuB7P5gu3L4jDZHPfObTk6/q+cIe5R/94DLKUbubfrCwdlrqoxd2J1dOB33HZyJMuOIrZ9cHXi677LKUkfZpt+TRRx+dnn32uen119/INHfeeed04403ptJ+8803548j4tl9FOfN/Y6LzwUr0+Yt6pbs/Cr9pqSrb5vEu71QuLoN4IeR5mho1lEoSd1X/bCZxZqoXXpk8q39Ul67DZTsjBX6peMq9aOsaK0LjYTRlncVZgXaOBVJUmbKZkEFnxx6XR+cTNPwiHbcbTv+r7YveSqPtteyNP5UOaOM+omxIVUtUim+4OV7POUD13zQbTnbbThGCVBuLpJGGv5us8ZX7X4x/guTR8bGO/46nxxLwq9tAuUo/gu/n6BoVR8NjsMXcou6jlKHH83gIZx6rjw7vfGp+hCj5N2z0R+jTuRtVxRZtJuXflb9NK2SkTLbZcA7YzZJxrN3n/GlD9H7vDMia0cDM614tCucHCekRD9c/F+NG40SIN+kka/RJhiX68Iolm4do2TH9Of/77817T9wdvpLf+W3pk0+yx1t6szpqKuVjWmUHLdIoO0EBYtrRbsk2nnhhSv+ileFEhaZrob1s/E56bttqktApokbYXaUEhQj0wRvGRD5xTs/bhzjujDmCEZ6EK24KG/9q7475s9PPlkeYpnDyyVaQNEvqPQd1Tkfi/GBMWJBlnESRAOveMav/m7s6rw7T+1SOwCNL2/QvDEmHC/snbzV8OgzxpSESCO8xpVa5Os6ycXHkFfe85vTc3PCwKn5ImUQUHF4KD60p9EoGaFpdZ2h473LUHyuzwWjTiuf5g0I77oeHah6qL4Op8vlXTjawoxbI/4ITa/DPcd8Oq558t54oOOXodM2jOnG8YrDb/sbD45w+fY8AkaaAB3lbP645byB8BHG+Fr0+dEyLMOPo3k+GHk6J9+Z32UYw0b85bQjdFw/1//cT99+/549b+aRCudRzTOHDu0PoVqRjYyj02zYYHXDYHp2OnUyFB8daV79jCxSqHmmNmia4PlVjM6GARVUk2IZLS5/VmWcjc5OUdUZS+HvCo2cI99omAahSNiKm9VWNEwQ0lRnrZ0R8Y5pgaYl/0WnL+VTAwIRkrsecPM9EDpOGLo6BoXN1qo85AfPtrVJxoDjx9hM2K14+MFByrJJu1axS/n1JANHZ/iVYc87e6aDhw7mbxn4HQpHX/jhY3hTKBF2rfLYT4TJjytFAYTcTCYIR/myg6iDcOQkuL76U5NDTWzqTGOLuAgnH3LJCXSWhad3uCW7ko0nuXL8ymhHzdi2McqcuzchM7ytyijS4S+35iNNHqGLsKzjSI+O/Ml2BPl1A+bvwavyVb4ydkoexQ+5wPVeZSzlLIUTgNxYJkZyyiwc6HxKVjXoqP9+R5e/QRmVRRx65Cu9fMrIX6xM4w2/eQ8hDHxHIVd/UT8nLv3FZBftVJ1lMEP6ZDrtBr++cuWLeXm5POgcPHBoOnL4aH45ThuRR7aV4MnERBEN7pIvFaP8OfGtXzcdPuRC985U2N98880sk36ZfM5ywrud1FtuuWV68MEHpy9/+fem3/7trwTmmeln/8DPTn/iT/7T0x13fCD4OpDjiLsZJ07GZBVFKlqRaWSsregfykxO+eWbd7XfMhIo81wptTXwe5aBVMY9A+G2226bfuInPjN95MMfmy699Kpp3zuHpm9/68Hpuw8+PL300iv5md/XX3s9xwo7OhRUCv+Jk36h3Q+yHoyyT9OOHdtCfvKzW6JfBF60Q3mWclR8WTTAk7AeP8gz5Rh9JzzpryORdfegaNiZqEUa/qQfeVUZTb4xcYUMja+bY3yt41kbpgu31QV2v9S+adOG9FNA8ANyp8YSa9QNearnbs/a0KLu5vEgXLxm/KLtVp34l294TN+PgvoTV/SzuN7ivdps58dVuesd4NV7y6/DPdHrd9D0QfOt7QFxi/xrzuHmAH9m+czPJbrlyKldvQdLMFKOtStQedQcU30dbvPZ6Rovj+vO9KDUmDPzH57kMZ75Hu3fU1q4JYN+L/ll2bjV8jXvnW+la0AvYjJOUwwOUgqOpE0XbJ6eefa16YUXXp9+7ud/Ie9+5dgMYSUMVUex1Um8mgc4cRkdf+SvbYHkLZ6VV2SEH2WKTEfeM26GMWwMB8L7t3gab5X3JE+u4YlwbcjYlUe3srzqGM05//AnZ+STzC8cshmb+QsE9RRS/kV9pGcGPuNoyibbYZVZPsl/hINuI8Czy5RhM7kszyxLUO/RF0P+5S8ZoVVjM5rNU80fnV/RT27KIMnQBWS++Rz9Rb9eizf8rPK5BI1vvJOf/DnzYbuSSeGilXUzp2s/HHms5UDjtczGMNBh/e7ZDnT8CB22/BzpNnQ5uoxdNuXmQPPWrgEtNMcxossrfDRIGsb8l/1Nr8M7r+U8z0nHxZ8OX3aJs/REr90IIx6Hl4aOaxh5a3ww4vGPeSzjLMd1+Pqf//yH7yd0ATqDycPZcZOmC6iHQmkxiVqVYECcjDgrMib3U6dOZJ8zGdfgVJNPVnA80ayVuWr84jtjCihlI7p20gfiNAgGiIquz4OGIhOVa1BioOT2eMTxo93+PKaRK4q1Eii/bGSUzsiyBFDb/RoLgZtM7Mi0At/59EAchNIvruN7VV8agxVF3GQDV1h4MpwCtiMUucwWPx5JtxRhu1F4D6lkmMGPorlv3/78WpivEL3jN1jCvfX2nuloXswvxZ9SlwpuBJRxUwq/lRyK7un5xyLh58AX9HMCYQDEu0Gcy/D4a4Uw77kE/r79B4LdC6aLdl2cK0SZJt5zwA9n0qVjKh+DKb9cEzTlI4yyhCeOQg6fct4dXD3we5K1lWDQCgHZplw6nkKN58izBwz12pDKbfBVxkiVVV0Jq4msjpxUZy/5ax9wOfxlWwgHH262qfAzRrTl1XYWYcAzaURYKaI9uYpddGY8kbBwMsqPJIRc+ks/yXs48icjq04co0M7cHxNP7EzYZcg6ynwS7ZWd+uoo7aDJ+9Zzsheu2LU105AGdR2SqzM58XRjXgM/kJkW7dtTfrydrTJF+oYwVHIlI97WYePHJn+y//qb0yPPvr96YUX35w+9rE7pn/yN38zj1AZBw4c2Bd1VxdR/aAjZfyii3am7NT3yeAjZRT0fE5bv0y5BLOLcaMnsMV4xAipBYm67M1vt0W9wr3rzg9NH7v7o9Pnf/ZnpltuvSUMtX3T448/Nj351LPT97736PT8808HHxdN23dsz7z9WOv2C3cEvfXJh/sa+JeXPHVHciMr9eVJptVP9ZUwjubxRC/K1Xkr1OLD6EACzfUxPnqSgwWcaCpBB1q0XXghe+EXbt86bdu6Oe+I7Nzpx2O3pTEizCVWSgd+tD9Qbbfaq8z0OXJMfuLdk5xBtoUMy9fVtA05CkQY3vOZ/gU0vUpf/QZ459efKn6RZ5PQBimV5DfWLeg0oGmColl59nvTBZ1u1aUSW/L3L9tz+ouPjBv4BtnnMJdhEed9xun8PMm7wxZ5No/jWLIYNwoCKfEKN/mf01R9tMwKGw4Q1sDXecoDFF7RGSHrM9Cgqs+Y9TJPX9pyhOuNNw5Ojzz6w+kX/olfSaMkgqNOImEaJWfzTgkpSrPKwZxH8h7tD1WAn+Ag/c33aJTUe7e5maY0Wf7CB+33N8dyaVdpLOo7AiO+Fo18eSvpzHj6cqYJKua+XIyJ9zIQi3/jiDaY6eJ99ZnlKX4LFrytQvIYmJEPtszp6POD5CGe6h1/KfO5vCm3AG3NHIBW8hTPzDn+eGYW4QuOQ+T6ZvVPNNMwSbo1v2R5YTcDeA5/Hv2W3xy8kHMFoNFp2vBpwJN3OPVecY3v2XNduy6fZ7sRml7LpaHl064Bfe89p3tvnoU3T6B5OB80L81X58PffDVPjdO8ynfUFRrMv+ZYcxiHT67D0Ogw78Kb7/Px+uPCm7e1YDnt+aVxLvxIuvl9rfDlOM/34md0y2HSjXFrwYif7//R/f+HFUefNH4XW1OpCCOh7oOcno6EQqTD293wy8cm6vrU4brp5KlQiJwHj3dHcoSpEJ3RQOG5OQbCTRtr10AFqziKjiJi+MILfX2oVuQ1hq5YDQRNuN4x7KnRwBHfDcoTbf5SYqvx1SdOj80NZqHIoItW7gzEoNGTijj8e7aT1yi0dh3vcq1yNy/C+msijmjJY+Q7+Yr3UirJqe6FoNl5d5kAJayP5SiHcOXgfADAQCM8kmfZOeVxFIeC775Hli/SGaTBKv+RH8Up3jJP+bjYjzfHdPCDHtnKo/mSHmQ9hutzs3CkjZotWc8TTHfsyrfKCC+PgkUd4a/LzQ+X6zoWh0bv3OBJHNA2hZFt00G76SkDvjhheOCqLOokBhHGwxwGX97yRaePtHknz65DeOvDGD4Z7SoSz2nxUXWNR4YIQ1M+woBJCv3iJ+o36ocx0GHKJS1e5dvy6DYA8MHvFV3xm8NQwVfM2sHH2eCj2nv26+jT3tUa+cNn7B8/6eK63TH1t9hdUjZpX3rp5czHJ31fffW16dd+9demW265dbr44ovza1uHjx6eNm7eMB2ZjzZl/gHGEX5tF00yw2uXp+sgmm4YBurUmFEy1Hbwo+00nronk/pE8MmUl6+u2SE8ceJY0tyxY2fghoIYBh9j7sknn5oeeODB/FjF228fDIV/83TPPffkUbDrrrtuuuqqq4LW4eB1ZTp2tO8uNW9hxB2v46cceeCLc8fGDpM+u4kRGGWwhQ6n5FiTv99G4a97KIsJseut3tflGIEuXHoLCRYPERqI6MIX6f5TKYzFI4Vair6QTH7SSoM+uaiD4n/BAwcP4e6PoP4WFJ81Joum/LUSU7RqEaLbCzoZNcsJm97tPFX+RUvazq9oVfp+5zrvteCccAZIMlf5U2ip4saz9iftjGv65IYPOdd7Sj2SMPYtDghDljybF3Q4NLovZ3g4cja+1m5fHSdLOYdPW12JYnqvHcJZBklBeC24NGTeEQ8EG9/kKV3Jv+qg+Ur+s3hRFp51MY4En31866tfe2L667/130//9X/7t6aLL7ki5uvgbd2GSLNhOnTk+HQsxoV30QsKypKyiffcHdAPmzmFCMjdixlKFj1uVJtr2Qgjiw6H27Dqx8tcVlD3Wbo9kkKV0djmLskG9APdGkCakkHH1w+NL/LJOSXGRke8Uj4RB8owSW9k0m0lIMKUmScfIyhvyNbXwNJ4i3G9PgoQcYglzZKbV/krM+BHr+pWHZ3b/+GptzQoVmJejfTGFHRqjKz5Qjplcww756j417TxzEDLL/JHGFxu8YO6QSy4qzyVt/tf+Fb7A54qn5J58d6Q9IKPyrPiPRsHPXUMRhojjH2oXYM0aLVsvLfr96YPxrSjf4QOH/PyRAsv6L5XXIdxeBOuvrpu4YLlsOZ3GTq/EdbCA8t47wWNa/6Jt/SvBcv1ufzssgLPZZwRRv46vtOM7yMsxwNh7ca49q8/8M4r9z/++FNhYJydduzcFZP7RdEQQnGJTkCgBmoDayrakYACevTY0VKS4p/jRiqHklO0pevC1hGgHGzivRu3y51VidEJo1MwcigZLp0eP3Yi5xDGDwUObfl7UrApCZQUdHwJq1ZMqkCt8FgtQb+VZf4ui0k0sJM2GsKlq12OEpi8rBS3AuqpHI5XcTqKNGncyCPKmyvmlJJUSKKjk0H8s4vj3Wq0+Mg65eGrTDXo1+CVk0tEWu3OexJR/qiyjDeZObfv91dyhyXeDZK+WnLiRCi1URfHQhbc4SNHc7ejdln2hRJ1JOrKF8NOpbNlz4i0UpzMBKBp4JWn+vfjd1bzKT3HjzOqdE6rCJTcmChDdnnONnhwLl0dkHPLhQy9kxscZeAYicoOJxWauX4Lr1Yh8FT1tRhAPIG6E04pb4OFEgFH26q8DYRlRDQvwqTlR79kXTwxHDrMANRx/NLjS1kqrFZ1QPLS+HMbA5QI7diuhnbrt3Aoho5fMVDsgrhw7gtv6mVTGPvNc/PQyh4o/sswV3b0Tb4AfyVnRxDJTj2hUQpShkVfc7fDAsOxMCJ8avbkyWORxhfkDk2nwyg+6Uhk0NwebUy2r7zy6vStb31n+ke/8/XpmWefina3ffqX/+V/ZfrQhz4StO1CbZjeemtPGDtbM39GiM9op5wivf7pKFnV5zRti/alzhKiLNoMRQFP/JJJa9wwOeNZmHLUxFBP5USTPKrv6G8hj80mDn30eORTRoQfQPz4xz+eP9L4obvunPa8vXd6/LEfTN/9brgHvzu99eae6corrgi+yTvaW/SHrAfHXuKJBnmrC4aTFgAPz3XPw6LJ5mC15O7zxJ52oNxb2RIOXxu9B673dlu3bpq2bK1nlVVdB515F8UAaKfajhY5GMfwdkGMI3jqNq0PV7urwZw/60BIPDm43Wb7vePS+ENohvYV/UrX9DsPUOmrvQuHV3ks0sXf8EdYEO08Ol3T997+hsJZ8N1lWtNFe4kHFuQcnnIVj1bn3XlEODV4KJNweWR+wa8PEQB5L8pYdDi0SyYFlPfmMbMIQFmYNp5yiWfxC28uP7whDSi+uZlehOVua/gLFnEZ32nj6T3EETArqMaTC7ZMb+85PH3t6w9Mf+gXfnnadfEleQdmw/podyvrYu6OOU0fzfJEYvmg4RmAy+7DfUStYgqKj5INaDmAlKd2MMdlmZfCgF9pj1SLuoy46g8F8jd/+iiD9pT939yNt6Q1H3U1HgePdfcTxRminPxpmOS/c6FykvcQE4FV9xUujzLSymnpiR8OP53Ws9pStZ8O6/I2nteShzlLH05SYvI5yhH9rAPhc5iXzCfyYAzPhcg0cDo91/NA8VB5dh0IglP+hWtaY9wYNjpz0JjfshvTjnhAHF6Ur+UFp+bhRfnb388Rmh4nbbt+7zRdjuan8+l8Rz5GPNBhnQ9onL4f2/nW/F3vjTvCWmEjdL6d1zL++A530SbWhi5fw0iX63J13DJ0WPMFRrwO9xxxGuCuRbeBnMCIt+6jd1yz8uabbyTzjNJLL90yve/Wm6ebb75humT3rvyhsfxqTigE20IJcbacApKJg+Cho0d1pQwvZcmRhS3ReetIThocqdBqvNEIgm8KVh/pufiii3NQ0rgpM4ePHE7aFB1hlE8GEObxqBFQ8vCPDqWOwtOdQxgXEkqlEL7CikPL2fsWoDRWNJdB45QHQwROV2ziR4MDTbMFmUZLONAC7jzbr7xo4YtxRR5pHM1p4HSj9o5HMsGPsOYZHv6UU/nEi2t+DFYhgPAvOrUw+K38cwYrK1B9RMYxF/XID/Daq/LyUZbmR16+gLLrop2RVXVa+ItVnspbeMUVH+JczJdewU+FzPAFR9nIRV780nsC/uY90waYiGoCqslB+/PEJ2ga7boeW7ZVPjt8RZ8DLf+uK/TgC1d+T7h5UZlMY+CP6MRheGn38BgmyqNP4Fl9dx3pD3n8alY68C6/5lFZ4UqPbrcdfvwUnT7SVL8VI87qG+X+RCjodfRhCuPdbsL66eCB/dOuXRdlftIdP+n45QVhlJxOA4mh9PTTz0wPfe/heF+ZPvKRD06/8iu/FuPApWmwvPba65F37SjYjfC7Ii++9Fzg1u8A6bOON/ldkU988t7cybv00kuDrzIojCPm+uafMeuuBFlR9sXhvdsuHOVuUH6y73DlO33mRO426Ef6tvtdjGiyvTCMKX7GvL5J/i88/2J+ycsPNb777snpT/2r/3zwe1nSh1NGagGZuQPiyKq7HRZeyNplfl8W2+wDE2mQWBXGp7pxrFH58FurfFYvGTTkPoJ2y4BVnjTIIpqs6siTus6WQxohjGiTYTD5UbxUmLT7GFtdnDemqvsG/n7vPgvkr93KjxzPhAyFrfI1P6XttlZ9ofLrLLyTZfa9cNW3tL8ad/K5rhanHD+ro3pFKyISH+Cj222/V37V95pXsCy7hFRea2xJWec4FPkGqnqpugleMlzYzHfQpARbJe+dDu1n//4DuZPm+GsbqZ1/ywMI469yzzu8Ub+FM+cf/EYuib96gXyWl7QowSmShYduxsc7nOQv6DcPWYLgX34Zn+NfpM0hQ/tRyJB1vK1EW1lZt2N66um905/+M39h+it/7W9Mt33gzulE1PnGDTE/n143HTh0dDoSfTIIJh35JWf4Chq5eBbjW5Yl5FG5FAgr/hdjVuLNvJIN1zITN4L3/K2OWUryDUpJj6/AuHcq5wMX3bNfBD9ykBZcELqFhRo82EnJH1jkokzaXirpkUHXSdIPF38yfXAYf3Ew8BdBotWD+jgZMjseY3nvlKwEnaQVqMoovwbh2lLJreoab+SiL3Z/gaO+cgyJZ1FT1zUXqGNpjHPmSGABV1nxqh3YhdwS83dkkPlIm/NvuJY3+Smv1xpbqy0DvHAjdH0BNPAgrP3Ae+ONYZ1nP8E4fq8F0pEVmUinL/ac33IDTbPz7WfDmOeyv9viCOiKG/nvZ6f3bFkB7+3gcdLDUYbGbdrLsBzWeY7hTXfMp2FNvLndnA/w1OmWn2tB5zfmC5bT9HuX2fsyr+fLZxlvfIJ19338gyt79rydyopO4rv/x48dmQ4fPpjvcP3GgKpz3OYD739/XnjFjE+N2gE4FRNyK5Iaud9JMGA6mkKJofjVHYoNqQBRequRrJuuvOzKVCZUpM5IMdCQ0bJqSnHJHQj/5k6lAagIOHAZJmMnjlJnHAXJQNADq+MfftSOUOSfjScKJk13HjxIK74n8+ZJHq2cKz8lSxgnT2nkxcHpr1rJ26qUJxzH5ShrFCcTASUWvaQTIA3e0KAUC8cXHtD2XvJTmTXIWT0C1SHiGX8MQvKUBk3pxMtLszBw5xeSQr5o49dTngyUxIt0vqQEalCtgcPTYLktFFGKnDz6hxApp9I2jvTefR2Jks0P0NEWNm+sozkG1JZz14Fn06qyLRoxPDsQ/PIlI3zA8y4tetJ3nnA57+ivizYGv8stHaNauyvD72waZvDFMaaVQVph60M5NXl3PdjNyz6QhnKdUU3DM9KaSORVIN+o16ClX1Tbt6NSfQNtCq68qv7ezXsZLZdqg9GGo8nUZ08X/UKeJqMq59m8k7It2q3f/dDuhEuvf77w0svTM88+Nz311FOhIL873XrrzdMnP/nJGA8uzkvi27fvzCNswX7yeNHOXbmT8hf+wl+YPvPp+6bLr7h0uvHG64NvR8FOh7L/7PTY499fredrrrk6y+6LWLfeeksendKHyAGfdgN64lT/2qwfaMQ36Dah3F0e9DhlZRzon/lBgahisqZUMlTWr9uQxpZ06kN++oVd2BMh63/0j357uv7ay6YP3fXBzMvRrMQJHpSVMcHYOHnCIkK8R9XJ69JLd6dhTZnIi+yp/OKX7MvAOH2mPorBMJM/VwpR8Q20k3UrreBHaNDIup7LKB7ZDdE/AikXet4NfO0q74YFmTyKI3FRrL+ZVylD5Ibn5kHb0U+zb0RbJo+Oiz/57LTZvkMe+MBjdInMI/lOV2242iueq4+lEnRBtPcgib4ywam2XzxIa5W36r7GSHnhC568i+6P9n34HBBk90/+XLQQGKtPPKABHc92wtBaKVKRtsYJ/Zyh6niiPu6HPhmMeAJjngBvxV/1NwqwfDLvLFtlwJ94mb+whaxTphHR5WqZwpWXVflV/HgCaUqO1dbxvlJnirKsKzF/R2mjfNEuLrhwevOtU9O/+qf+3enf/w/+8vShj9w7nYq+sXHT1uzrR44dD6Mk5r25jMYxeTZ/oOsKb6BCRVed6B8tm8IrDLLougMd1+/SRmmnC+aK0GbORr8vmTIVFm3pwtA7Nhvvoo4sjmabnTk5E8LKnfrwCyd37coPEObntMMvS+HRslFMXg0W3uwcJcIqRXmKr35wgf5DZ2GUBG8RgvlsN+qObqL+WwbZtuY4/ipPycGY0v0l5RrUZL1oszV+9OfZlUf5zQk+ClLyVh/Gzmizwdcmc262k5K/8ZIrOVc/Vlav0oMs3wz4bIDb5QBodBh/jQUllw5rmsB7u6ahfaKhvB0mTTtjZOMb541V/MrPSd8w0vXkhDV03Bgmj7EMoOsEiBfez2V6cJvXDmta3Ei3Ae3lPEGnAU0HvFd4+8GaeFG38SfD1oKR1vnyGJ9gjH8vvLUAPpx2LefzwVp0133inltW3n777Qicpvffdlt2ChfQ337rzVQuTRpWWjWeI4dDYYy62bXrwml7TPrXXXftdP31100X7rgwz5lrRJQAoBIdV7HyTqnZvmNn+ilIGC2Ff920I5QeHY3xogHu2fNOFMw4WQaAhuo3SHbv3p2TWx6fCAVBnBVM8c6TazyMJIoUBcQvR7toK155KL0UJathddSsJstNG4NOGk+lcOMV75Qa+Xq2glcrz9XI8ce42LQ5aEVJDIylWJ7MIynw0MzjS0oaA4lV9VNoxcC0UJKq49oNIhM8Vl6leAoX306ly8OgydDDL9mpj/yMcpTXwF1KWXV6xz48655PDHpbKo8DBw/kfQN1biAnDzzJRxkNbsKU37lWMgRo4b8G7ihA8JQr3UETz5Rr6WoV/0QaJmSOjjaQl4UjPwYFg7WVcm0DL2TAQGAE904FfLyhK39h+Ew+AvArf/HKXop0GRZkiT5c8mxFP9BjOjibiiOZilNfO3eGgR75aZ+nTxlM636Q956cjx097hRcyDQMhVCMtWH5MGgovXjl790SdYROTjCRMTr4g6eMAD/CyOrokcPRrq30n86VeW1de6Tw9idyT532CWqGSNRVpAH79+1P2awLumWA146lsWHl3XW5a0DuL7/8yvS1r39jeuOtvRG2abriisunX/u1X51+8id/Ynr22WcyL/KSn5U3X+aitN9www3TG2+8MT3wwAPTb/zGr4fSfCr6/q4sOyNdv1Q+k53dlS/+3S/m3Y63394T8j2d7e2Tn/xU3u+49NJLYnJnhFb9tRHgs976GnqUf+1FmCe82tk7HmPKhblwYdeGYZztafPW4P1ojCs7sv0LY3yjtz3ak/KY6N3lumhn9JH1dkKOJD2TOzz0tVO8+L2Wmuj152hvUZfihYHTUX7ywYe0HJBPKw/azWKwrr7iXZtcCSODwuGdM8ms+iNd6DxBKxSP8FPAHJ3TlizQ5CdKtcmIL9pBRz1n2sUzUBK8KTsf3CCR4HgYyK/lRbvv/DPfeGabx2e2WZj4Lfrwg1SCd/UjD+XnvLcDI24SmSH5CVrtOkpf77gs35wHMFbox/LLo3wh2yAart75M++5fDXHMCI76xpn0VVP+g18c4a43jWTZ/I7A790cMloDh34rJDgNvHUXaWvOoJT/pJplbdlF9hBs+q8Fho6DySK1zIU4WpLIFpaUIQUNDwDZ+WCrdPR4xumf+af/den/9uf/o+nj9/7uUCMMTnGBW15b8xfJ6INnYkEaElXvNU7fuS37EbIdBgb/J3WE72mk+NSPL0D/dJi2kgz+2aUWR2Yc9SxeWdL9BXvNW6XDMt4qXxRqPJHGeQV8ejnDy9H//SVPX2ToaI9MCZyngt8Y1X1C2nzMZdhNjJCun5o8liMJY6KxYQa/Z1hUni5aBp5djmKXrWHsWz9XrRn+czv2u5GY0zwqsyejrbBMz+kIRZ1biy3a6Udd9vNQucCsjbLqKkFE5Dlwo+BZIZsc5kuXzL/ZX7l2zyODjQeN+KM6RtqjKvyAvHdxoD6VA/dTjoPfuXTZpZpj/mN0O/Sdj6d75iG4xfX8Y3frvG5hqbfz4ZlvBGafsOYln+MX6bbMIYv81Pt9tz8R34K573L0PFjuoYRj7/fGzePD87Qacc0yrdWOiCMrMe4xP/Jn/hg/njiiWPH81ObIqzImuhdEtepP/jBD+alziuvvCKVvVdeeWV64fnng4BV//1pvJjEL7/88sCvH0z0ZKgwElyKXYl8ZUj5a6XWapRVqWAtO1kpnZS7Gux3hrEB9/XXX58u3n1xpjXRUdIoLPIw8Pj19VyxmAdvuzfo48Pgq3xgVIhVptVVX65yBEJYTzSEpPw6FJ7IhMK0KrQoi85SCnMpKo4oMAgottIFcqbNQSwSKF90uVAkHcuJQcUAjSmNKuqoB9vuxHhJOgHCxQvvDhOhSb+NIPwYaE7FwJlpAgUNcki8MAikZaDgh9/9GPK12wHPRNDll0eFnQoF+Ui2BXcIepDwlJZRgr68FMQAg1dtgzJ+6hxF8kQ+1UEprzU5K07iBj000GegwBEuHZomJ3znIB3PccBrvoThBb6nNNK3AaP9tjytSJ0Npd5TPKVFvgwJ7ZBRcfSInaq6SF2yJ76YHE5F2wpj5NQZhkGtAmlP8lAnnPT4woc0LZvip3bS8mhLyAptiqaL29o4GamXOgK0Evkx9qNv5rO+AqXtuRNistW2ySovYgctq+rugmzdsm166aVXI491YYi8Oj351DPTCy+8FLI+M33oQx+arrr66vy8LqX/wMH9QZlSYOczDPsD+7LP545ovDMy1ZH6lo/djzOnHXFcKMXyVh/koYwbLqg7Uj5n/MzTz+VdpyeeeHLas2dPLhrccsuN0xVXXhbPm6drr702y6Scjp8xFNzbUFYfblBOdMVbaHBMyvEq/Oh76imPiwYPJm/HHfo4h35mV8aHHfCsjOs3rISMxZNotLuoB22LUpA7x0FHe41ipQN5JCTCgTHH0T07D+rMmILHloM6z7tbKyafeUK8oBXJ6EPZfqtN+Ww3o0j55qwCgk6kd2wLTh71Cz+5ZhuO/LMPhSueqt/mPBWQtDLPohgxESYPdGArD4Wt2q/2CV977XGgjKooB5flmfOZ8/CqRoA00iZ9+S4KktB1V8/Kv5+F33KrMQGee2cNFV793TMVw5BB0YQXidZ5VhkDcxUf1GJBGYntUvmf60Y7gmsclM47fvi5hqZZ4cVX/F9A+L1zhTcHruJCrjJ64mHMx/EyYbWLXvNF4RcPyrAqiynGjoiz44Z+KqDxWNEe1m+Z3tpzbPrn/8V/a/qz9/+V6b5P/2xEb8w5yQcqDhw5PB09FWNlJGjaxVu9d1jDGNfQeB3WfHHKrk1pE4A8hfe7uTvvqoS/aUsjvg2QXICMeccxY+/cAjfm/Bgvsu9JZywN+nksDB/Rdi4KXSF3MwOXYVJjAd5CbpG/tp13RfTbeENad6nyqKsyPnzU5+jxEzHeR5+LPgixW6Z6AtUHqwwAn+1Hz/uIw6EvTnD+mHK6Mko2ZX90/NaHc4qXM6erz2sTfZ81c5/bfxs0xjmQsUGffKp81b9mm0UPqXcZBeClyl4gvMOW4xo6LWha3XfMg2ulAcJ7fuRaVmCk0+k7bHwf/d2Hmo53zrtwOEAb8t5xoGkLa7ymvQwdPwLctfA7bEwz+s+Xx/lgGb/HP4DuMm9r0W8czy5/43mONFqmHb9Mf9W4PQ+gL82YbuRpjOt81t911y33WwWOqFSoKGVQNJIXX3w7nicy7K4770olkSEQyVMBuiKMEEqE1VPHMjSgF154YXrqqWfDcHl5+uEPn55+8MTj0/MvvpCKTSuOFHdPl4C3h2HSHYWRYvX/QBgZJ46fzNVpg7LVdF/RQR9YxaV8UhxN1FsiDRoueRtoKEHyKKW7jtvkkZyQRX7qNEp48NDhad/+fZE+3qOH7tu/NwwGP4QXA9qGaOzrDHjrpkNHDkR8GEnRySOLVAopQn6HIX98LvKizBrUbH+b5OUH6pvwcwWEUO2ScORn8PDcEYop3ltp1gh0mu6k3seGQYbVke26UNad05eHbXlGnaMsMaFNVlR0vEh3gZVhOybR6cL5ITkrvFbXjWUbN26e/Fo9xYlB2Kv+Bj68zc0x/YmjIUd9peIeyuJmK8ehmJEP+eHHYJlfAAul0tBHxo4ZwTWVKvux42EgBJ7fNiHf/HX7PAJWirH0DAZx6KYSHvI7EpOpOkCDcZq/dRM4FFlpKNPy8J4r7XOdCePQlIf6ImNlcgHdLpqdPgaIOtT2/CK/vPHfAwBDQZ41SaojE6NV5lJ4tLk0dkOmIFe2o/57x41Th/igTJuA/V6O3//x7ncryMynao8dPxy4Vtyl9yW2aPvxvnVL5Bd8qS/9QRn0TZOADyHYEXlnz778TZF//I+/PH3jmw9M33/s2entt/YHrXdzF4ZRctmll0w7YuLGiwvcjJNcXQxZMwrUFxlTzsWRCd5zNyP4dsxPO9BWKMvie9BXh+rc8T3Kwe5LdoXxcdN09z0fnT79mU+FjDfmL8E/+OAD05e+9K3p29/+ahot6JO7RQ3tUBdyLI6C6pPFuRsVeWX/D0VEv/F7LRQc76nERd1u325nxCLF5jA+1OeJaCfVV3z1b/OWiFxRtg0RX5fXTeYUF0cN7YJ617bUf3+OVJvBF1f1WYpVxKruRVi4NCriqQwFMbZk/yklmQKaY0S2w1YcajKu8U7eGZrUM06h4lnvlQ+3CnNecHv8KBfvwmYnPlerI//iWT419uMl+VrBb5V71Q3v0siu31czj2fGzTgz6QGv+GvX7w2rOC0f/gG3oV7lUX5lXOUhvIv825HTQi78XZ4ROj7rZE4L4I00QcsWdHzzVP7Kty+LF147eBU+usKpfJpPUPGLujZ+1r+gASfzi0e6aD/rNk1/74u/M33mJz4/3XTz+2MeYMxRqsPwj359KvpUEMk0y1D5Vp6gy1ZlWoD31fYSAH/E8xxpAG3bEavkPMtUrtNlH4kSmOdzbol/ncc5tMKLTyFtwJbhwYg/k+2779n1bkHnFX+8zXl232s34wiNZzSRoBd9XluZ0zBG4FSJfhTE1fh1LkblV2GdT/XNzCr50Me5pKHcGJBvPIV5NX9lgoCUTcosgrSJOTyfM5/tMjz/olFxXdfLvLW/w9dyTRMP49gh3DxKt1Hf8vD0boxvPanzFyYu6zPCuKbZdEe/PBoanxvDgfkI1Hj6o+/yG/MEo38t6LjOa/nZsEznvWiuBY0/yhTwV9hCDp3XmMcYtuzAWvz2kyOXETq+Yfn9fND0fhwk3q/+yk+uaBwuLZvc7YJY+Vdhr7/2aq4sU4ANDteH4RHFCGGczZVSK75vvr5nuv3296Vhcuutt+aK7fPPPz+99tprmckbb72ZRg0jAc09ew5FPnUxnmJx4023TLd/8I4waq5Pg6S/TAS85ydtQ0GqewnVGDVcCo9z745QWTm64oorcpUTX2XM1BeJuuFLVwIuxR5P/NtCYUnlMBqqeA2ewcDB8a7s6OBfmIZA+cP/pbsvC0FekPkCq7MAXhkam3OQUPn1tSzHfSiNdnk25hfEKFdo95dfKND45eSjXoD3HKSDrnBKI6XJahL+DPLo2znJr5rNHQ2+S80MNmU/GnJSri1byNcuAxnUfQyg7eC3ju+djsF+HlhjJMRDNzCKeQSG4VGX4XOng/I+4+NJPeFjSxhvvcpOyfVEC32KNYMXb8Lx1jtOeEKn86xy184Hup7SeGqr2hUDmMyS98gDiG/e5dXKM9qtlKhzNNCVNzwTnPzwJLz5xsfpMy5qU+K3Z1iVjxJV/hwwQj4UXJMOOi0TfMjjaLQbz3hNnONRp9ojuep3eGC8nYg6014ZWHDVeQxR0Za2pBFCXvoC/rW9Rx55dHrj9X1BY5quueay6eprrs2vZ+3csSt/88YRrLffeisXD7Rd/OzYuX267LJL8kjmzTffFIbB7mnbhT6kUO0Rn8qfBn+UXxvW9pVV+lQGgisyaL+JUl8kPzJGg+HnOGZEhfy2TS+//PL09NNPTw899L3VccPOydXXXD3deecdebSMEaQO7ZrIGx39hCFh10R9UkDwF5kmD/lL8tFGL774ojCKtk/Hjh5KI89XyPJ4wwqjc3sYY9VXtD/lbD67TZO34TSVR/8iQJx/fg9CvaGXRivjJeLrYrA4q53RZmaFCSGGGtkw/FyaRctOSXgyrXzwk7I9WUeJQpVMRaSNv1IkY9JGEF+YDF6Sr5kOSF6SFjxxPZEFP4GX7VneASm7AHXFgTTwIo8se+YZEPlk3vjR3gVlnpVfP7NcM53AyHfybehVtqQ2+/EK+l0s2Unb5Wg65I/u6CyIVPnMFTVfFE9VBvQ8lVXZcpElyg+v827wjv8FLzUGV1mLpvTFV+Q+8OWdq/xLdpEinkVLukAPUD+LsZrLksQfCmPxJE2Vu6BoJER5k/K8U2J3AAfaxcoFm6ZNWy6Z/sgf/Zenf+Ff+renz//sL8f4Ee0uxoxTZ05O+6Lfn3w3yhC8od0O4EPeXd4xDjSvHJzu396BMK74X+A36Guc8aEU7uB9pqMvt1FiDsqxfi7/mEe+z/1NSN+rzPs8Wa9n8thX/ghp9LXsd9E2jBNI1A5H7ZRoMzPV2TiQn3f1Ya57Ny+7O8YlG2n13ew//IWcsCyHjhPW8kje4UXda5a5A6sCw0WXmjYHv8YHVPJ3nczNAz9IMpK6z2ZklMFYJJ3dEpBl6fy5LBcKMw9z2Pn47fB+go737P7d9Y3PpD+nFaaezXvqUZj4zseTTLhluuKMw43bce2kMReApgHgA3l1mOc4vonz3v7mq/PptGPeI4gHnVfDMm7jnQ/G/JZBXPPQ+XR5xAmrZAt5N3T8on2cC40Lr90IHS+/5fgxbY/h54Pi8Ud5W4Yxft3HPnz9iqMKd9xxx3Tbbe+bXnzxxelgKDcmf523jt0cn37wgx9k49oeChalyu9Z+CGy09FRNRyTt0u7/I5rObbll8oxdfPNoWBcfXUONk8/80yGPfvss0E3Bsb9B3OSdY7/ttven9uTGorz6BQXFw8VglGCb42wFS+rtHgw4DtuRemzuiovgwwDyxETvOkseKOsXrh9W+68+A2W+nV6its1QfNQVC9Dxbl05/cXE4UOxR09eiRpo4lnShWjiGJnEMSjiirl1hn+bZHvxjCs3LVwb+FYTuR+kC6PEsSkUOe1F4M75cFTHcgHDbwIM+AoB4AvXsOjvBrIU/kJecEhN3QNCGSjKfiBScYRWuR+8oQjLbVygRaa0pnQ5Yu2OyHZAGMo68lE+uMnQhk8i78yStRvlwMPdpHyc7OBbydGHYhvQwWeNCblNjw6f/yKY2DW4FHGKJB30XEetT4CIEwdoKMcwqSTTzt1Aq/ztoJGZn0HxIpcGaJVj8pPDvJQhjpCVEd8auK00rwt8HYkPXH6i3qHk8ePwuhFCw1P8YymkHAYCBfGpBkG9ulq03Vs7EwYBxfNdbAS4cciXQ1E6qnkE5NWyPZY0H/l9demp555Ko0MxoIjlL/4i7+Yir9dSG3UJ5696yvv7N0X/K3PPqJ9MUz0LTsn3h977PvT97//6PT2Hl/q8rW9HXl80+d19Te8dF3bkTx1svoVOTESlJFCePbdunzvXDTjZu++d7Ltu38ClPNMGHWbN7kLVR83QJd76aUXpyeeeGL6wRM/iH56OOp0irx3Tnfffff04Q9/OAwnXwNz9DOMnciHnPVrxvixkGNoJ9G/1NXpaffFdr3sYukbPoO8P/yMIV/nwncY9hGn7uxoqWdyj16fxrV2Fh0yeW5/t1H1QEHP8HXCTBw1kVSdxUQXbcTXB+GDardhLK9Evwt+k05iFnjPXKSPCAsWQhyTzB4YtLUDznu6oIluZj9Dtxn1Ii4dkoHUTj75ey9RTqAOAi3Lx3UY7ro8zWmqUPIMfku5KygDrRyQT/eNUQYJyhr+cWLruH5qq3m0LXC7H/MnPZJJNHVRsveub9WRysq36gNiOf4aG6ps6I/89RPAbSe85bIIy9eAarvCZNP8wCc7bq2dkkSeeWo+i2Q/QeE0LPIMmI2SaBWyy8XFKH399si6GAM3Xjz98T/5r02//k/+89Mv/8ofDeV6XcwBW6eTp49PB2KOO/lujIXB11g2gI/kJcI7zrOh4/FMdh0vDPR7tZ8FdHjPp0kzXUTGs8aFOkqlLVnQybwWWSc0L44j53gdr3YWhDvGpTNoV8Z499g440L+cGzW/bwDkf0KBO/xF/tCin6GxP8LcoeJQXIyaDNQtHnSynFLau9LMmh/0UK7ZDbGR4p8D3aiDgG+Y542z4fDF2Or7gVS4KvNGqPaGFIHxT9/GSV5sT/o5rPzz7+Vb7tKu+CVW47vcNBPcf1s1+XvJ6dtdPp26t0462me5wetfwiHx1/j8aLPjfRBt6GmDcT3O/pwsp7mNF3m7vONy9/OO7x+B/0E4kHz9r8XmmbTa+h88dDlbT4578LVd2BnmqbRcdxy/2to3KbVbhkaD6yV5v9Xo6Tz8BzDG7yvv/aa3fdTFvx6u3Pejl/t2+cXxfdmB/a54KeffiqV8ddeeyeefgPjncB3AdevEbs7snvafckl00c++tHptve/fzoSisGBMBJ0IAoLhSkVvOCHssHYuPHGm6Ybwt10002hDG7OXy13d+T5yP/tPW+H8rR3euKHT0w//OGT04Pf/e700EMPJV3urbffxn0UWDFqkn7ssccj6ILp2muvS+XOuVmXay8KJej1yB/9Q6Fwvvb6G1HOMEhC2aNQvP7a68HnhjC6fhgN2KXYTdM7Ee+Hyo4e9VlVCjLFv4/nWL10LyAU5lBG8+x67nCoqBK2s+J4yi8rxaApHm9WjClQcHI1J55+R6RWiAzGFPTa+cijTJGW3O2GwDfA5lnRecLzTr4qUudF12ebNUTvBvdS+mviSAYz2x6MGC+OrjiW5+5JlIFyGXyYVPFxYRho2o0zvX2ErRXsfMa7vLpx9YDiGBve8j3+rU42EaddaKxWgMQzqHxhpT8QYMdHOHxGRq6URuOxkyRdGlhRBkokfLjem758gV0TtA120nAtL/iMEV+u0YYd+/HbGvr3rlC+5avDWXGHnwpq0KTA+KCAI1z8eScklR+7Mo7dncqv152OSd8xOpcX14XCamzIo3bhP37cSr06PBtt8bXsU343xHFA9WEi9mlsk6aji4wJn748exY/dhpORT95efrSl748ffuBh6NN70v6u3btnv6lf+n/GO1uS/YtbXj/gQPTq6+9FmmOp7ObEsNJGiD6+dt73sq2pZy+uHflVVdMP/tzn59uuOGalJ9dLUbKo48+km2XMUM2jCiGTh/d0nbhEmC2vyiHVU5H0N7ZuyfC1oXB5IL+8SjbwcCrgTZlHvLVllKRC+0C3j333D19/vOfj3Hiulzg8AGMH/7wh9PXvvbt6YEHvp1lYTA5b55tKdq5+mnDVF343ZJ9e9/J/E6fOp5t3G+H7AhjkAGaP3Do2OPGGvj1veorUY+RPhjKMHzWxWkTWbVjTp+qvm1wVYxKr/zVxqKUjstEWCmmODRhlBLXIJ4DvbAgXvpMmyUrQCf+8NW/VFKkLRy8rsbC855ROTjlM+PjT/Id/yqvHhOC56gHbaTL09D8Z7qQCyIZNtMCJauFk96zIdO2C1pkpZ9V+gWNhtX08X/MI3meeWn81XSFtgopQ3ILgLKg48+QbobkLZx0lXZBsP2Fc67SAjLe/znJIkp5O23xAnfkvWgOOLMfSsd1POAPSZRisDJTD2QU4zUQGK4bpy/97tdjPHj/9KEP3zOdjQjKrPbtU7entbVIuVyO9nd+y3w2jOmWeeO6L4xxoMPUY/cFZNLADVfHsOuIa+LOaUC3V6AdWrBS6JRZPPXReMsxBa50/HnsMdKh0v0aHoCjrhFoTkVnnulijIh3Lo9wVWS5gOYNjP6iWWHLDriXluNe0Mt/Mkge673brvwYImN75M95PellULSFim9lUTn9AzNKxrf8mj+Q6Qb6jdNPUHyU/LlOL426NhfTBzzbAXNw77Abq7veO13nid5i/CyjZsyP6/eGpjXijzh4QE+csPbjacx7pNkwymcEaTpd+0d3PlgrD3C+dMthy3jLSdaisQznpn9vfhsabxnX+3uVaYzrtGPYsnwzj3vvvmnF0QhKyvYd9YWqS3dfkkqGjmGn4a233syV38svu6wUmTAKKCUMl927L40JPwa4UEispFL87FpYyYTDALHrYFWQYaKBaAyY+fi9nwgmLggD5nAqHRqtxsKocBzMHRPHOZ55+plIW+fZxUuLprP/l+Jpv3Py61OJwb/jIC7NKryVbyuvdlAYQJQyNJxZv+aqa6Y9b709vRGGClw4FEKr846TeHeRH7/8pey8m8YbeVxz7VWhQF0aeVdHko7yalDU+WyhUswMDNK5C8HIMEC6jB/iT/vCRftUhCJtKvhRT8oa1RfpqrzkZoCWF37Qq7sKBqbq3KVE18AQQ0vSoDxRxKOLJh3ldK+mBwv1jq6ywUebogl8aEB6nx7Elzjl6o4szfoI18SaJ3TzOEjkwyCAX4ZA3ZXhpPfhBE9GLzwOMPK68VIwq83ALeMFj2Qvb+9+TdwnZOWhvWX+wYe2ZPcLaJPetUvtUTp8aLcUQIacT8TO2UacT0SfSmWYvMiI4Y4X+Ti2pl4o4WRn9wM9ZVWH4tUnoy7rJeofDv7stlDMxVGc3fvRHtSlo4s+8XrRRRfnDuJll10xvfD8y5H3yTBCXppeeeW16eCBw9P+/YeDt4tyx+3aG66adu7akfn89E//dPY77V9dWwywg6AP2EFRRwwdMsCnjxe4RGkVcedFO7J9Ko+jkD4T7utY/L5k98wzzyT/d9xxZy5C6Jff/vZ3pqNH6ndC7F5ccunu3HHhGAD05fpCnkv/dQ+KjBkE6unsGRMEo3Wxo2VhoP3ah/ru35Kxw2TH9vvf/36OPSZzeTGkfKTjjg9+MPtvGtbv+n2DTSGvfdE+gsZmxh6e3o3yOu7IoI0+tD7aThglfaQQX92WyXT9utlYCsATIDvx0TSi3rZkP657XcqTKIlTxzI3Zf9uxQIOOfj6V7WNheKbbSfKq00y6nOxI9JRRiSlquQPJkZfqC9uhT9oO0KGNpd8Ry7ocZ0nqHIElSgGPilpaJdhXQaCuCrbuQrQrOWuvmd58r2Idf7tOn80xnDQT4MfeRu3Kr7iuDF9y7oVLu+cgsZrxIkvF29ZBs+mhUaGDLSBsvcudYeBfl/mfUwLKmx+OUfGATNapxNdNFsJKgRR+BCWslDeJBoyyfjKg5zFwcuywwi/z+hGqKW5pLh6fCte3p3slOya/q9/+j+a7vrQT07/7D/3p6Yz70afChwLIIf0/xiqz8ztp2mC8X21DAMIb146DVjGbdmvRafTC+PXDtIgj35AFvqoObTTZPm01xhrhaWs5nqW3m5J0ov+X3dJ7LL5Yui6POGx1ZgbfU+7Q9dYGBymnCN50Vd/XYcZEnSjziK3vOTuCJdL745O5U4hjBiHwVgvoGWDv1UeZweEJZ3IT0iwGXE4mmJ+dBS1jpRarLOA596hPoontBluOV+ScRU+aVfZtZXaqW763j0bmqe1oHmu/KRd4AlvMGZ13Pgc8Uc/vo1xnHpUvpaTOpcf+i1L8Z1f02nexv7ZefJLO8aP6dovb+O8OX2EptEOT+M71zT6OcKIB7r99zsY/SOt9i/TWIZzw/l/lN57pR/5bhmB8+EDcSOvTX+k1emXw7x3WOM09O5mA7z1P/szn7z/7rs/FkbAddMdt98+3XDd9WmIbL+wLrUzSCgot3/wA3m2+yMf+XAq6Ndcc9XqqikD4LJLL512X7I7CcvE54IZFldddVUqRd0QKYevv34wFI0Lph07w6i49LJpV9DTuJ9//rlkit99EYYHBU4j23nRzlzRplC5u3LvvfdO73vf+2JQrt9LsXvjSNjDDz88Pfnkc9Ojj1rdfTSPozFyKJgUHpfopbNTY5X2pRdfmU4cY0Bsmj73uZ/O41gxpqXzOVgzXO+UUA7tnrz55tuhGPtM6Y68TP3GG69H3IksCwXKPRh5McSs7qv4bpyeFEVHX3qSzRUdA0egUFrzKEwoLc7EM2qsalF0o7ulc6+A4mw3xRdF/Kr0GZ+HDbwjRw6G/GvFPoaMoK/DWwU2wNRl6VPB8/o8e302FGBn9TUGk0GkibQx5CUtY63wUycdITJIULLcZzB52qkwYElHwfeZYpNBNMDgkiJO2TXQRkTkGwp7DAT8voxisjh+zI/d+bqKY3+UE/y58I3n8iu/O04GWZMWnFrlejc/mwvP1+LgGLTzXk20scNh0FwU7cvT55Jd4j4QyjXa/GhRmB3VuzDaul2Co0cPR91sjvbtiBH5UH7KKGQAOPZn56uUVkrnaSULHs5GOziW9UIZz0vgUS92H9FjRKXhGmlNtGWU1McXNm8OA+msgdT5WMbi5mn/gUPT//q/fXH68pe/On3zWw9Pjz1ux/D1wDk+feq++6Zf+uVfmv6pP/yHp8/91OfCsP949gFGW7bvMLy0cbuJPiSRhn7wyphilOlbBvo8xpg7MocC52jy5BgX3oX70VSLFMfCGHPkT//zJS7KMuOEjMgF/RdfeHF69PuPTN/5zvcmnwreu/edPG7ls7wu0ptQGQ+VN8WA0m31qgYkCjp5kRWZlxFP7gazMpwZqOI+8IH3Tz/3cz83feITn8jfPdm/f18YKT+YvvPtJ2OseiH7tn7hoxXajzZq/DDZMbqMRXZMGfJ43xpyiFYeuPqKIxO+yKdNqxNR2lo8s01XH+ZfvAePM5/dZsibkWNHjdzJrAblSqcP10Rck3SmjEyMj2k4hpzQriNaFVcDdyu1ERfPapcWMfS5c0H7Lvqh9EQe+KKseYYn0mbRwquc8wpi0MFfueJPHSTARSNd8cOfin3gJxYe0QmvdCac8Uir8OKj8KQr8vyCupzFG5m1gsFf/C2g5F90xrQLIC9jbCloTQvgO+uASh/xRQsP5aq+Ko8Kk45MhXebqMlZmHopHhZ5GN/XAvnVs+mVv3iNMiedhSu+CweMMgkMXMW/SFuxOZfgIKQbY8P66Uu/+7Xowzunj37s3jRiI6H/qWTbOVmZ+ZG/ftKyANpil6fzF9+u+WjltXkGwjsN6DhOGSiGWYYZHwhXNxRu86J2s0oPX3Na6ZLPIE9x9J4X0YOmeJB1QRLxbl4w7mv7aHQZsy6axwjPvMIV3+WqvtRLKLMMOuMDvOYtnl3OVb5mEN9uGYQt0lVafUbfQaPGDX08xjD55mJh5amMKfM5P30j+1UAGmSV4TO+f/z+19hQ+YqDl7gRlrjhgDD1L6/Os/1gOS2AP7YZcfzjO77VmbERGIctHKIhXh6e5shOO7rmgWvotCMeENb8dL4ADWm67QDPdkAa/mWaoHHQb3/DiC8ejHTX8o8OjHmBMXyMq2A85mtA4Z37PNcVrdGtnd/IzwhwO9xzOW3DiNNuGbRF0DRTnh/70FUrJnb97r5PfioRKGqO9Fj99PsEfnTNhMko8cWet+LdOfEgERPvqemN19/MVdlsWKF8vfXWW/k1LjsnVm6tpDIaXnn11Qx/6OGHkglHrA6EArbtwu3TL/yhX5i++MW/n/lT7O1k1ATtuE5t+X3gAx/I1eQeOMli9yWX5g+/yccOhiMnVoUpXQwSvMBnuFghly9jh1LzxmtvTi+/+GoYYjekscMI84SPZyvEcG+88YZUzOwSwcEL2i4Dv7ti12f+YckPfDAVP52JkkceRjLyPHkq3kPBs1NC6bNamlvTUV5KAb/VjlZKKLHSGVjRsQpfq+1HQl51x+RUhDMuAjU7F74N9PwG6O4w+R48A2HkUAoqY29XdlCrU924KIDkL61VVHF2mMhYmPKrW8ae88n5WecIRxctssCvspmYlYciXF9Ao3wxfJzHtXtSqz/4FsfQE6+9WCk2cKHnrpF3dQIPLTJznM8XvtBQV10GfCiDpzJTpLUBtLQN+JTdDRvJp3ZxGNs+soAGhd7dKLuC8NPIjDTal/Krk/46lr6g3qICo9/4PZMp06PpTgd5Sie9vqZM2tfhI46LbYiwg5mvXYCXX3k5ZL0yXXnV1jBQy8DZGbL+7Oc+G+3wxjTyv/vd71b6w0fSADEB4UcYWSujgV55Dh1ibB3JHQ/yIXP54ykKGvUSg3S0sWuvvSZkvifb2EW7dgbd/VnfyqD85Mifu3OpyNUxuQsv9MnNukv29a9/fXryySenxx9/LGTky3dnpo/f89Esg4nWBfr3v//9+QU6soiMA88nwutjDtVey5GxcsDT9uyaAm0ZL+qIswp6KNqyBYgHv/tgLp58LmQVLSAN2dr1cmzOqlcZO/LDnyNdl+52BKyMNLtPyu8z1mgbE4Ol8FvRN1lGv4wAMkvjOZqanRB8K0termbUh2wA/cfxz8KrYw3i1FEatCISamAXnmWLMcPRwlR0I65X0vPSvCOkwRh6PnBQhwpDZv5FODrdl8lcu6xxpr5Uh888cx6yKTky/uuIJyUwuM204oWp8+SQMFZ6giaTetZF3RqP8VjhpTiAorUYrztP4SkgJZzltSq3iOrnGMd1PhGS4cZR9QIqTrqZbpRf2ZRFGnjF15xPeMm4nDps/oonDu/eu25AlaXK2HhcGSTnpgeNy8krjc05jF9Y4yZexOHR38pDXZTSDxrXM7BzkTxaRJUq8meUkIg7JTEaTH/xL/1X04ZNl033/7m/NJ0+6zP1ZZS+G38OHT89HY05HHQZu8zoCwNjeRf1ea4M+r3TwhnTgw73Lq77c4P2pv1azPNJ9LpXUelX6YejpCdEHY91x0VQJOBqDCBJv1Hk8rhfQLcY1WXIvhXPYCvz1Uakr/LIFykGiV2pKe+UjDsldltqUajpLcqifC0L0M8R6mugsyEhX4wHDeOa8QL/xldpLb51X828krkF7VwE0B/C4Ue6WswLhMSd22+8tyzhjXy1nDkgvv2Nl3UQYd7x0fEjXrtRHg2NB9CHo96VzVM6Ze/xEn470LQbRn/DmMeYFr/LNJteuzFurFNxYPm9Af4yNM5y3Jh2xOHn+OWjDY3xY96jA8t8dZ79DoR1eLxl+TwbFnEFy7RA58nJc5l+g/BlessgJbzio9Kv+3N/5p9boXy8+uor01e/8pWcxD71qU9mpEnaMY1SCijdH0hlx2c5rar6otKOHbuC0rpUUilGVoNffuWVVNpfeumlVGyuvPLKvC/iR9+waNUVXYrYJZdeHg2zvqblHb5fjWZg/OAHTyRd4ZQ6Z+spD1deeVUJJHh0rMunfylZCnbZZZfnvRgKqTyUh5HCGOrfTNH4HUd56LsPTQf2HQylZFvi6SDK0EqWydu7hmFlWHqKHnou0dtF+uN/4o8m7/j98Ic/Evgn03/jTTemsvRElOHyMO58xciO06uhdF511ZWRV30diGJbn/Kt31QxSOOP0kNelFi4Vnit1oews7MCx1BOn/BDcXUsjuKNb59CNNiREUOBgXDxbHwoZzcUXzdjGOLZ3RE0KK7ypxAqtyM+OXHEJGBbGC1xZHQs2gLjwBej0Cbbblzw5WOgVDZpxFGkuxFSmO0siLObIL/6rQ+fgN6Xipk6UcfC1IUje3DhUaLISTr8kFHemYh8yUh94YufbLQRYQCOT75OF5yd9u53FCjS5K6WyZ+hUsfVKP3qXDjDCN/kg24fxaJ046cubDumeGG0jbfDUH9zuvOOuxLXp27xrd185zvfDRkwvrdMBw6G4RrVYdeRgmGXcle0tWuvuyblc9sHbgtabyQvjKgYljItueh311xzXZSvdkHI1Y6d+mLA2Kmpo2qlADNa+l6HeiUvP7TpmBb6djgsPNjNsXtBQUeTU+/qUX2TBcWZLBhdZIsf9PS7bDfRNixmPPjAg/nZ3z17jk2f/ezd0xe+8IWUR9WLex0WJ+pjCHYr8ckoFV/GEFoxrgT9PtqnfMCEi69uu4xOfUgdMywo5WROGS+jhOLWg/2ZyZe5zp5xfLEUAmPc1igfv7ZBmS8e5emDD+6DOf5FBsXHiVDq8OSie7T6zCf19ygHOYSqkO1Ju2i+hSsXnHlYTj+HN+2BMU/OjmolGrwIyy95xXvkEv7IKOJTaZ0Nxc4X4FGYJ0VFvcuXomdMAX1Uc9VQifKhoUir/CSPAdHe8FLh4cLPMEo+oy1U/hXfTpnFcWhJJxx4xxuQNuUYUPFVls6fv8pS+WTZA9Rj0+vyKmNQCX/J2pzEX/nXxJ00gxd0Sukv5apd59XhVWc1AXdY02qe5FnpF4p643hG1Jy+FMHcEci0Xaa5zEkjEs3pm8cGOA11fGv+F/h2q8U6vsUo2XLhZdN/+tf+5nT0+Kbpz/57/0mEbQ766J6ejp06fY5RUjyWEemJH9DPjvcOp/lt4G83pmm89iszGNMC8cYYKX3Iww46Mt4bt3lwTM0zf3crIMPCoZ95Rx3YNdG8uAujz+aOfPTn0zFmkFWOoUE9d2DUXdKejRohmWXIKp6RUx57Y5T48ck0JiKduopUq2UyN8i/ZbgMq/zN4LeGEi/+Z77hx4Nfok+DJMYgczr6xjr0u70V/UgUj6arn5ORuTrHr7nt52X3cPzykRYeGHlqnj2FyavDvK+VbkwDOvx80HiAv2lw+lmHcS1HboQxj36OsIy/FozpOs8ROmwsL1hLbmA5z/fiodOtla934Z3PCGvJfhm/6Qnrdgm8c6BxPLS380Hj97Oh81/2L9NfTrcMvVPS+GDdX/2L/6cVuwMUGOe0v/Sl38mnr+1YraakUmrcx7BLotFQON548/U8/nT99TemoulMdxIM4nBaybSLQVmp1YhQbkJBoLTrYCdjUDyZHbx2BhSAcuJrXfU54NPT5z73UynYr371a2FsvBiKms8LU9h3hzJ1aV6s//rXv5HpGC4uusN3rj6VhlBkfSmMkkZBo+gIo8TZ3XFfwiVr5SQHAwDAn1V5ioryWvEkNxMfnD17ToYy6jJ1rU5TzvCcl3/jnRJCBi5No+t4nKNIzz37TJYVLz5NesWVl4SxtSNlQsG2oq0c0lLWW5GgNJKfuUl6nXVrKOLrQwk6YKcr4hyjU2cXhVLGgPFDjeg41nT1VVev7pbIG75dBjL3Lm9fXVM2YSYHyh1ln3HVn11VVoon2VJktHmKgfw0bunw6gIyg4RffUgLKLVw1IFy+P0IdYeuXRJxZP/2W3si/4uDpjshJ9Og6C+t+ZKXo3IuUFOe/c6GOlK30qtbsuNXr4wKNIUrk7wA4/idfXvS4MQPd/nlV2Se2lm05kh3KuqQMezTuKVUoduKOKXOUR/Hf3bvviTa+zMh7zNhlL+chpVdJLuJx48zCnqVvwy4+z7z6enV196Y3v+BD+YOgoUBn/9lDDBc/eK+Y0hf+epX0qBVzujmOdlomwxwbWXr5q1p+NfkVZM0WciD07cZHupZ+7VSqKx2Q4+FwW/xwe6Ffs4ogs8AqqODVmpqBVO7UH+OFZCNNnTsxLEMR1tdk5M4YWfPvJu/ZURudmHQIH9512QXCtX6uv9BLmhTFKttuCxvpUyfq7FBenjai/bks9fqUvsWxnAQr20a4oxPfmCx2l6t/uO5lQ4G2ckTR6NeakfSEUT9TbjfOMnfOVnvC3pboq1sT9kZ4tHR7hjeuy66OOVmceHM2dn4CcVHPuJzJTbabK2IVzn0F/wIp+y0vECytjqOexMXf1Pxr10SF23RFZe/OeE5K7rokEH4Mj9hZCjPNGrftZO6OMag38Mjv8SbFXphZItv/MzsZb78/XQcCG7lVeUTXs/FLknKI9v+TCiAXx7iQD9B4dU7r/cqy8JV3GKibQOnwky0wmc5RJz8uYSZpjzWUvg7D2lBp+2wzlfbrrDOuxWDotFpkO38RlmJ4/dsyBXwrMHKt+LP5TFRAhiRJvY2SiLHSBdtQJ4XuFNy0fQ3/9u/Pb30yqHp37v/L0V9bQtZGIfOTIdjrjp66t00SorHKlMrgs2Td6Cuur6EFe+LdNwyNB1PaYHyt1z1zabPr7zuUGyJsYBCXgZmwEC764LTjse8+9gSAyM/2BJPuw6bo0/ujAl7g3qKMEcZqwzBR/Knz4BoL+EpmpVtlCANuTPR5n2Bi1HSOyWZNh4tM2Mg6DI1bxw5VN13TuHCm3KBE3xVHcYYEni9W2JcN5eSj7Em5TnTTuzgSxhHJkkn0lp8IEPZ9W8sSSnOM3FLbKs8NfQ7fguv8uiycF2HwHtDp12m2TDiog2v5dK0hXNZlzO+J5x2I4zvI33+Zdpj2Bi+DMI6foTx/b3yHWGtNE273xun31sG58sDiGs6cDsMeO9xXnw7sJCJuq10HdfpPZfl3zDmAfq9wTvX8WCZPtCuhY9x6/7Mv/mbKxQYOxIUGIomhcduA0Q7HlbsAQWVUsHIsFPy0ksvTx/96MemZ555Nu+PUFYpJ4AyLP0VoSwxcigUu0MxckSFQkeJZCjg2c6K1VkXWPv3RhzXMPF9/J57Uzm1SkrBe+KJH9ZdkJdemo4GDwYhnVrHRdNuBSX0xRdfSiUULRUDhxHD4LFrA3Rwk/Kdd9yel6JVAAMGv47JPPfcc6H07QilZOv0yCOPpOIIzxEVRk+IMIRosCje1O2hQ8foDZGfo2W789fQpaNUvvH6W8FnJAv5++0EXwfSZnyZ6ODB+t727t0+Q+vo0e7cmXrmmadzgKN8UqwppLfcckvK+eWXXpxeDdldEsqwAeuWW29JmRvIfvDEE7lrQO7qjHJI2SMPOwLqnH9rKFxW0ClaaAgjE+kYMddff31eljt46EC2BW2AHOVz7NiRUIYvyx0DK+xdD3D8Gi1QJ72LAbSlNPj2OcZkx4did1GW2ZEnPOTuS6YLZXBHHRMja0afHQfySAMlBtf8slLUI57wzgjBQ8mqPlWtrOiRh7YhfXWWmFwDx65GT4jXXH1tytbOh48vVKcsw0gZ/MJ7Gk1vV5p39r4TcpoV6sD77E/+1PTFL/52pMPjxdPuiy/JfuVoHx7x98ILz5sSpl/+lV+e9u5/J4/j+W0ffU4/YiS4y4G+tmd3xe6cdsm4IGc01dnLr748PfGDx4OfPVmvlKQbbrgxjRR92scppMsjiCFvuwZ2IzGrbIcO+CT3hjTM7Mw4C1LKfSmnnN8J6gFG3vWJ1kAN+ecPSwaQNQNNXyBXsHnTlvwdnjZYtCntGB114FhV2JdBqxY6SjGuL7XVb9+493Es608YfvHlaQyhvCgzZrRH4dq48vhRUjjCeyI3FjaelVaycD/Kboh0qahEmeRr4qa4yc9nh41PjMUd2y8M2YdyEzJyj8nCiY8V9A+Y1o8zluFBHspZOwmlpKDH4YWhEdNDYAdv4evB2l/yrd3GwuujW72KzsGsVV6Tx2wIhWy5YD/LoLzClam+qldlTBkYsPAe8Rye1a+y4Rv/lc8MK+hU3lwMz1F/W2b+ZmUw48YJcKFw4Kv54ZLk/A7GsEpLXkVjTDfijdBx5Fs09HHpKn6k21DK/rn0mk6Vp8I88d/hHUZGhZ9BM3454QuaJZuGqq+SC+gnGI0S9QGv20/Bgm5EpiIblFIZtVOiOHZKoianDZt2Tf/b3/vK9N2Hnp/+/T//l6O/+gpm8B/1fjJo7zschkkYJeq7afb4uMwbXuB4bxnwC4Pf742/KHvh6MOe0la/qDtp3e+NEeLd/WCU2CmoOgwa4cRx8sKLp7QdHkRW8xenP0dE9jB3HS+OsUe/2Bj55gX44AHlkneUK/62wl75lBODyvmObyHaZeh5pMucfMSTEyZPT5D5Rlo4mSbe1aX+6d5l+kMGaFPe4OijSQ91lFPWAAD/9ElEQVTH0vOAeHa5IyLLYbdkS4xbbeh0f4+oLCs8JEDz1OB9lc+5DKDLAtRf43QYWKa1DMu4/T7mKWw534bGG9O+FzRNMOKP/bhhpDmGL+fjfcTtPNZKuwwjP/xNZ6TFP5b/fPS7DhofNK730SgZn3A4Y2WErqZZhuV0nsu4/T6GL+N0+oaO1zbHcmZ5/u0/9UtplAikEJmcKRgUGsefKGAcA4RCTqmyqm/lWjqrw4hKw1HmgXjvlCfHqy67vJQjBo/VfOEMEBdera6GSKdvfvMbYeR8ND//e8kll+bA5Fe2KaAvvfRK5O03CJxNvyEHsAtD8dh/8MD02huvZSHxtmXz1lQYr7jiylTyVIrfN9CxKXbea5V7Qxg4fnvF0bOdOThSahkQjCtHQXwK2Yo1RcrdGso1ICt5mSjed+ttyT9lzI8Rfu1rX5+eefb5oHU6lM5fnJ595rlUXsx9lNF3Y2CmHH7uc59LRfDgwX1B61AaSpw88EEJIneKeujSodgx9BiGDJe6k3Do4KHpxLGz+WWRw2Go+dTpjTfdlIO/FU91yLBydM1HAqRxCVxZTWK+WkX5sxukTuGpmyhhTgyOJbmPkMZbOHLymxV2Tvx2iU/eWhnet++dVHR7h4LfJXbtgtw5iimlrgaCleTDirxyMoS1JcaH8psIKNd+XNJRKL/VYSfKcSjGqiNxfhyQQeUH/6yG44sirl5MWKUk18q6MHXOCddWuGPHGCw7p8cffzL5U6/q3g6Hcqhz7Rg9Ox1Y15e2b9+SYe4ZBIvTJz/1iTxSuG3r9tw5fP31N6YXX3g5w9xpuvvue7KM6FFov/e9705Hjvqdne3TZz9333TkmB/krAmCAUIJUVebNmzKdiXczpGyaxO+gIWvfWHQnD57ImSzPdrS7uxf2j9F6X/5X/6X3PnSP/PLVGF4+0FC4FgDfrIfrKsf4lS3lPSQfORnkizlVHntgtUEXjsm7hkBfdbs5mMPPI5fOfbGQGOk5wATvOtz5K2M8lUf3lOx32qlvfou/M5Tm/E7OOQs3A6GtpL5Bn941kbxsyPkYucCfeOXsO3z1/qab/kB7YHfs4541W8C1H2LKSdxioA8tXu8uV+DZn9Nz84qY5GxzzDSB6Z12looJCtkU/KTh7LXLkkpeqVU4KF4Wpc7HaRXSghQ33D1A+Oj9GWQUAwr3IAivaNJyp1q6VwuLqSdvHd/s2Ii71w58T47uzqe0pAXeZOzdHVXTPriK/0r/OXk6rOz5xolNblyna4NJrSTV+Wey9rPESptPyuvTsM1/aKFP3TykVDtt5yylWso/4Jela/zBMK7POq9IeU6x4HiofDR9d55ChLe6Uc5Au+c9jnmDbwJ8kRv2YBpdO8UWwqrJuhORBslZ9dFfa9smLZtv2L6va89PP1//tevTP/JX/qtafOWi3Kl3++b+OrWngNHp2Px3v0E8HdZO0/vJe9SrDsseYjniD/Kp8P5u/7FoyH8+KxvaPvaHzBfWmzQwvTFhEjXNNBsWhaPQBkW0GpMIrwgmemCwymknEYJQ2dT5G03tMoZPGZayjreI1HQKN7L5eS9bn0aJT4O0DslgZzHuAI7aSkXvhqaxwbxXMujjZLKK+QUTyxnvw0c78YXMljIvGiODgR2ljnfw8mDceOIfdETrG1qTyUiDjrchlV68p/D8Sa8+V4LZxk6fMRt6DBQddB9tWTU+YBRnqDpLNMfYZk/72NYw5i2cTu+yzzCWu+N38/G8RzjG5bflRc0PoDD3zIBY7oR95z2NNQTaH+7DmsQpj2J6njQOMtPMPpBpxufI60ROu0Y38Z2x2V5/sZf/VMrFHCTvJ0LCquG4iiNMGCidyypFTUKkB0FiqyVTIaEwbeO2FyURkEr+Bfv3p07GjLWwEzSFE+DEYhumoqbHYk333pzdSXVhP/Ky6+kUurLV2+++VaMFesij8PB+PpUoBXDmVJ3AtC2ko13Bk/9COO7oQB+L5S1w6GQXZer5ATieeedd00PP/xQKPHXRf5vplKrbC7M2k0hk9dffy1XmJWbsCi9yqWcym7le3fIgiJ4KJQqvxPx7DPPT+/s3R8GzTPT+277QBppfmuFQmD3xo+2MVhuu+3GMGhuCZ7rRxeVGz0KvbP9lFJKEcXRDgUFgeLuCJ06orwePnRkev75l3I1/kjIOBXxkMPeffvTgAn0qOwpeLg009jmZUykkhjhZLYjlFF154jZH/tjf2z6xje+kfcNDIQu9lNQuFamfGWN8cHAuCjqzG7Jm2/VZ33RI9srwyA0sFPerL6TnfJxymSXLSfrYO7M2VNpnCi7tO4TMYC1N0o4g8+EfOzoibzfgXeyZZT6bRz3EW644fo0Jv7O3/k7YfgdCNlelkqtI4fk6Pct1C3+vAP57z9wPOQRL3Mf0VcYGvKozj6l4UwRVT7KvXzwSiYbNl4wHTy8L/iuY2UPPfRI8v36a29E23pket/7bktctNBgFFCe1S/le8eObUFvR94p2r/vQLZN90Pknxftt+/Mo2oMk0MHD0c+Pq/NMHeXals0/pXp+RefmW66+aasZ3Hu3CjbzugDPkDxZLQ9CwG+EIcXX6fKeyvRv8jn4P5aPMijPVFnuy9x1M1xRfc3ahJkkJrYyBSPJZtSMjcE7555zCfAUTayoGCkgRK0rfird59dJrcaCEsJ0b/bHwXLsstX/tpJljMaq907hoA4dW+MMKABE65+2ZO3cctOHbqcMM7ARzb8gCFCOakPT5zNviEftOVrnMKX3U6AljPbvq4HGJg3xfhgdyS/XrdCiQ++NtQKJ14pNdWeSk7KpfzKqt35so64wE76EZT5S6dO6RF1b2NhlKSCKs2ch3JJi2CmjXzIpI0SK8byTWI5alJkSwGLUTnlC4q/GqPRswtUdU7O+JNf+FfKH2pctOfIO42u2SjBZACeiq8KX+UtHCh+C3pC6ucI3a5SNpn/YgLm2uDRdsf0FV8KTSljaJQrf9FLpTOg01b4wgnvZ+NUeaTJx2q8/Kp80hQeeVa6kf9Mlu9kPdIGfF4zVeDDk34B5U9a8VzLKFmJJn7m3aC/+eLpuw89M/313/p/T//Zf/7fxHx81XTK3Bht9WS0pQNHYjy227dapmqvYz1V2ep97EvKthxf/C5cjvMBjeMpr86vP09PCW96xqNUVrTFMJqjdBluJwi9lqkw42V4Z5kVfc/cxZWHfGPMZZRcFHOr40x2SvRjPKThkbSMI/KJJFGP6BBkPYLOGkZJ7pQEXfwA/CijJxnxd5naNR5AOjhOf8om6kMfFV1GiR3o6PvhN56UzEqOXEPKIiu9/QXSbY7+m+NiyKP6wcIoUTjla35AlXsB4pbD+n1Mdz4YcdaitRzmvcPGMo4w0hzTrkWba3n1Owd3OV/yHeM6f2Fg+R0Of7+P4aNbjvcUDrofeB/pd1rQzxHG9E13Lf6A9w4DY3i1iQWPQHy75u980HhgOR+w/L4M+minB0njz/6bv7xCyaSU2gmpleRaITLgS2AVs9LVFivFbl8o3q+88vLkM6gUd52P8WISs9qu095+++35HnNYKtQ6qt0AtA1EeQ9jy7Y0JihN33ng26kE4IVhQV5XX31NpNsQhsOe6a03306ly3Euq+r4PRxKsSMklHnHmiifKsdRH8qQnQtKvV+slyf++1iOd8ohRfEzn/lMGhsuwDuKZJeFQo1vuxrf/OY3ky7lnjwYUeT9/tvel3k9/cyzeZThnXf2hyFBod4RhsKxCKtfGKcQ7g252GVQTT5nSmaOMZGxOiD7VOrD+KEMd16Uo+gyeT/HvRHv0lD69ryzLwysO2Pi+V7KH2wP2TEat4QSJ+9bbro5ab4ThhT5SOsugc8bnzwVHTZGW+fpGTyMLY7y6Lcr/A6L33nZt+9o8n3hhb4KRra1C3Hs6KkMj6pdlSnDtC/WUnaF47kG6jq+og2cORODdtRxNJFQzus3QbS9gwcORTuoFfJcJY6ww4dqR0CeBw7YFapL0OqhlNbToXxbgU8RRLkZYxelsgrQOnLEL9NrixfkrqBL3+ra6r27Awwt8mZk+MDAiy++kL+94R0OI5tyR5nNssQ/xxE/8MHb01j+7d/+B3kH6orLr8yPNCij+rzmmqunR7//cMj+9TRCj0abldef+OP/dN5pcqSNfNSVAYJyjG+TknatzPvC0CRXO1DapD7o6MBb77w9bQ8ZMFodLbvmmmtDVofziBVnp8QOSi8wHD18JI3txx5/LAYEX2jZmu37ox/9SLS3Y8Gz1X6Kqa90UUin7ONVtzXR9uCTY0TgeVIOtGd4F8QEri7JyL0V7ZICnMpC0PNpXuMCo/PE8WoHaOfEG/UAT5r8HZdIlzpZyGWVH0ZH9BXHC8ksvzAz88eosAOCPno91uBFnHZS/b6OdEZumUf2neC5ede3lFG55BE5ZLg0ZECZsaty7NjhMBwvmLZs3ZguP3G9rXb/8KrtyruMEgpV9RtltJu5IfjMds7IiATyoHx55ngbCpBdEnRS3Qj+9Alp8jVcybUmj6ZtlVW+8ZJ5uktS/BAlxSRGlJC1T41L2nXLAFZu9FNhX5EAqHPGXDxDFpW5Th9GQTh5SSd82TBZNVgjvMoVWIlbSm7jjXHt8IRm026octZ4gaNIPeMu8lbupkEm2ZZmEsKrTsQVfkPnDcih34t+xYPKv/ziOh88pHzVUYA2g3wZUOMkXMqr9w5Dj88rZbloyGNmPKFoN65jOizWMkqizPpQ5M8oOTttnZ574Z3pP/gPf2v6L/76fzddfsV1OeYyRl1033/41KpR0nzgSVnGMgNx8Jrnxum4dsKaP/1vjAdVpjksfQFDHPqAcaAfUVx8+EF++rxn43Ud1m+OZKr8W/LXMsLwifFrQ3hcdneq4AI8zniy5VOMUpDMh3VEqvpURHhGW1/LKMljcrMcpMkxJfxdBuVvGYFRBr5UOsrZL9H3fZBcNIi8jWP6K3q90FHtqeisgnJEG0BLbhkfbkuMkz22qvVyxrl4eIuxN9PMPEo30hY+8gzwCrw3/+eD94oDTbt56PyW+fhxsBZu571Mq/Nof8P58m+cLne/i+80YAxv3IYRby3oNJ7k2u/S8HMNY5h2MeYLlt/BWnlXGJwF/abbMJZjmQa81b4afvEjTtPpsH52uGca30tp1v3nf/FfXHE/gyFAQZOJCZoyZAJnYLj8S+kykbehYrJMBTaUIiuNdi6koUxJr9OWgVNfwKF4eTfB+8G7raHYCmdk2Kr1dSqGibsbcO677768wG7l3IVefr8Tcttt75/uvOPOMBpezLssV11zVfIOamXf7wycme66666kQzl8+eU6k4+moyXw/9bf+h+mJ0PJd1fg0lA8GTiMAOVA44dPPpE7PlbIU6EPOVAElYFShNcPfeiuUAAPhtL+0nRVGE/bt++cjgWPuWIdfLuMrZzqwGdcldcPU+KP0eGHA+08UDbJklwZTAYyuEeOWNVVmWGcufh84EAo2vXbMHYd8OZXedOYevbZ6eZbbs1B7ODBQ9PLr76SDUqdoHtTKOFvhEFI2fa1olx2jYH2yFFHdy7Oi3XydR/BsTV0KOR1pn9z1EHdh3grjBrlNjBagaesMS7xT954vTLKZiBkzFiJxqcdBgaKtvH+99+WYQ888J3goe7PkL+2ZYeKAq59MX7q607HQl5XTU89+XTKX53J3xertm3flmnsYjBk1dPVV1+VRoe2590KO97VkzbMUCD/nTt8uc0RIR9cOJH3hPDx7LPPpJHo+NCJcPoFA8jzpZcZaHujTVwRfF86Pff8CyEr9w22ZltG9+Jdu7POHZ3Dy3XXX5t1TdH3/sijD5dhEcbs7/7OP46W60ji9bmr5rig9mGnoyci9acvqgefhTRpaQMnoh3GMBZ81ldZKH/Kh976eUI1wOENTfSOHD6cvJOtHbxHHv7+9P3vP5Z8kedtYWRfFX6/2yKPNFKi7PL2WWyKPZCPcO3ETgoZaLM52YbcxYvr1c3ebcMDWUs7T7vZr9VRrgpG2fwuj3aydWvlT1GIITrTx7CV7Vofzt2dUEjS0NgY41LQPH7MGfWQQ7y38ZKTcvDFSEZXGIeO+q0xo1fVw+jJM/Z97Com3siDsUKp7gE0P2gRsrj00osD/1jUwdGgcSoNk927fanvojxeGENuyqIuWi92Sjw5cfljZ1lvNSHk3YAASpEd38g1+fJ7EnZM8AUPz45vNeAtZRXpcZln8sMvv/yogCYR8V2nmogwxgmZyeNE1AVQd+rKbzIAcdpTYJfL9hX01WHytJgc4bVhkjxGXM8b6MBb4KJ97iRO5t2OxCW9+dlQtNTHAq/qsOoIvaZZ7QZd+VZaOHgq2hW2FjQvYJFn8cGvbB1OpvIUnQZ2pBOOL21ntT2FXzjI9zk9QLvoRxlWwxdhoHgqecsPD3RN9yTKKIEUBu3ZaD9nN0/v7Ds9/bv/3l+Z/upf+6+n3ZdcE6hB54KVNEYOHT+z5kX3KkfR9+z4zr9hjIPLgeKxlFbQtOEK509lXn8nn7mdybvz13btbOgbSStwGCXS1vgSY0rIUv+3sIh2Kd/4YmQEb/HvVPR7uyObN8XYH/PmSoxH1Teqb1WCMkrUYRtSq6u42ljuVK6bTkacOyU+zsMoOaO/SasOAsyB0vS7suELtHy8Z5mW5MwogW88cFQ0v8AXcWVQ16KLNsz4TL5GiPdAS1qZX7ygmV/vYtilXKK0EZ7HTcMPfIyk03DojrT7XRweOgw0fvv/98By+mU6yrAWJE/xbPymk+EDrfGdv50w5WkcDoy4/exy42X5HXSaMe0yrriOH2HMp8avBR00tKOmB5qOMG6k27SW62mETtNlj5AMQ7/zaGi6DcvvQFjOOWvw0vl3+HJcxocb+cXDuj//7/yRFV/GoXjfdNON0cnrqIZOQ+lsA0X6KEoqHhs3xkD3zt5U0imtFFJKgs7cGeucJn4KM1rCHRmBR+Ej7GMxWKAtXqeRlL8LYxB3lIeS/8zTz6YiQBH8xCc+mekfeODBnLTde0CHEu1HHX2KFC8mVgVWDufsGSSOAOmI7qrsCyX/5ltuni69/LJa8f7AB1Lxf+KJJzItxdnuC4eeY2YUHfw/99yzqUg6/3pjKPLCGRR2IijNjq2ZOMgAHT/siEfKIIWU8ClVt912Syr8jk3hFQ2Sdnld+a2AU7rxjh7F96Mf+WiW/9DhQ9PjwbcV5z1RH9dff8O0PeLdiXDk45vf/FYYHDunW6OMPof4cijUMaRNV4QhFE0p83r9zbemP/HP/DMhxzNpvKnvxx//Qe6aaBOMOUYTQ+V3fud38ocI1aH6deRNXuSvfpXHACieAmiStDPQZ4R/6nOfzbqVVts5GIqvH3PcuasMLOFWqGsnamfWGyXfD9o5siXOTpY68uOZJvfXX38rFFAr0xvzGB7F3o9wWvnn164eevh7uZtkwrHLIW+yNmk9+vDDOfkxmhyvQ1fbdmxOndvF0y8YIozvvft8Rep0KvZbgud9+w7k7pUvuWmfFHv08ahMDFt1rp+QEcWboaRub7/9jmn7th3Rlp7PfMgYv/oMfsjekUoKvaNCypiDRwxe8nhn3ztBb0N+aED70666Yzti5N1krRwUM8o3+mRQg9L6MFB3Rns+nDxpo/rbPXffkzuFjDx99tb33ZrtSLkpr9o0evqrVUX0Y1jKfAWijQ94/KAUY8q9dnIy2xEF2C5JywV9sDHKBLePGOG3FPjFRC9cWyt51MpmuZrAu505Ngcn0As3nHqRpx0b4x2jKtBz7MGblVdHMj3VkyNo+mRd4g/+oh2K01d8OY8RRQY+WKGeycjld0+/oeO4XPERcgpeg5NQSOqT4PoIPOmz/Uc4ueFfGKWb4uW5IfpBvofMxBsPcjU9xoKsT8zFexocFJBwDG55qAZGsR9WdTwPTio5wae0VU8mGE5+qtKfIBl/fMnvVJR/g99lSeWaUuUuAOMuc8621b9uHSQknOuqeCMz4J5Mru4Hfe2m6m0xMcq3FXjhoHBmnub3Vvg6feN2GCjlsGjD9xTWtIvegmaD8M5LmoaSUwH8rqtyxX+/A21KWNNAs4yhArLNZ+DDqfjKw8Je8yBNlWXBJxmVgRNhKVt16Rn5obcSCs20bdp/4N3p//Jv/4Xpz/65vzTdfufHw1iJBEHqaLTfQ8dOTcdjjkGx6cqTwVD9vGQmk1EefMlnhC2Xr/FAUSwYw+EH53NbqmNu2j8c4xxeGBsrwatyC1vdEYq00mj368IdDZ3EVwr9BgklXF+XM6MCUPYt0qxEX7g8+qJdEwZJGiYUqsSqMpNnAzpcyiXSl1FyNoySGDPIPdKcibgITujywedaJmA5Lv3hshwznxGR83CWL/AlMXfODM5hc2ZJp9qLJ/6bLhThxs/+tDCXZcmxEn7Vp/GkYeS58ymc8jd90OFj2Fr+1bIFLNNqN4Y3dJy6x5P24R00rqe5sNMv0wBNf4Sm3f7ltB0HhI/voPF/HB3Q4SMspxnf+9n+HwejfMH50jUPHf9e76Nr+h0/8hvY6RfV8WARX/0cDfHLeTQIbxzh699548n7f/jDZ1Khc4bbV5asplMEKDUGCuE1wddlYG3a8SnvcByhMYBQrDrzJB4NipIGp+NN+tJhwqBK8THhbd1WF3T3hIEE/GCc3Rk7A37x/YYbbwhFbHuugFOurP76so94R6IoTX6x2+Tvy1Yu+fqUpwlfvjeHYukI1a6LLs53NBhYBjSXw/GYhk0ogxTJfjIIpKNoy5uCrlyMBPwzKPaGEuuIGCXCQC7Pi3ddlJ9evfaaq6cjoZjvD6WWUmBnxaRx5ZWXT+9//61h8NwQsrISvSl3X/DsuI8JntLAX4P1yvSzP/v5lDVF0yD80EPfm96OemMA+KVrsnZ0x+6MVSR1cHOU7VgYDX5o8ZaQwU03XBeK6Jbpcz/xmTQI3Om45ZYbQ5F/NvJbF0r+K8HLxtxN4XaGMrx588Y8wqQcFCwKJD4o0X4Q77XXXg3F7mQYhRfnb7Jce+1VUWc+z3xV7oaEuKLutkyvvPxSXvZXtro8fDLx9u3dM11z9VUh/5hAQ9H2o1kHI16Zfa7VL45TpE6cqNVoq9OHD7skvzG/2Gbgvu7aa6YfPvH49L3vPhDKm9/vuCra2Mr0yisvBn8vm3Ii7+diYqGg6RA+Qbwt8nI0bkpj8uEwULQJ7e6aq6/JuzqMV8af9ktBV/+XX3Z54mnDabxGW3zzjTfzLs6111wzvfzSS9PDDz0UYW/kROpSv6N7l4ZB7eMEVpHV0zVXX5tt2s7QLbfcmoYTg5YRLC+Gwbe+9a28F2XHT7vTLu0e6dPbI62BQbu7KMLwJD+7DmTcd0MooBRmP1SprfjqlR0Pij1jxJEw7Uwf+tSnPpVfjXP065VXXp2+9KUv5xfgTJY+t20S0x71Y/3Vs/p7DC4hD/0CkA0pC8c3HLJi7Bk73JVhrEXKLEOgz36KQRhRoUgX3TIo0IDHgKwBzcBGOaKctlFSylGPPwwABoWxLALy0qg4ExmZefolfu3ZeKDfOkalPenH6gLMuSXNHLfQCaZylTf5SV0paOuz+n8YMZarKTFRVj8Q65f2jVl4oGAycMjKfTLK+jh4+2y69kbpkm+H45eToffkzP94L/5iYMZjysv4ShGhaJCPr27hUQITvFU5skU/yoIaRSscf77POOHLNgQclc36lCbK6Ffwo7YzDp5/Db1b0kBO+K5fqpZDQDxgVf2N+BVfeIsJDfA3Lv/oQNPiWnZoSMLfYR0+QtPtJ1hOc276gsqvcNHUFkrhK5wit0ibYeGy7iNS/XtGZDpxzT+o/PhaTkkw4mdZxn/1mGc+E0e7jLxWKPibp69/43sxdl813fWhj02nwqh1dNDC1elQ+he7YU1be475O+afCMmwsawRkNl3mP6AzyzD3P+8J63wN42Ekcz81IcYYGkABR4aaSAEX/njo9GOVo2vjK9dFrYV89tpAdR8QjyNkhBZ5hcOL/BTjpEmf2MI38aVbMORNP6UDIPX9Fuwqt3VCi6m8bvKm4DAI0fhcNo18CvTCKtyWALhcNFT7qZCtklfCNryiH9NZZlevWvrJfMcb5IvoYmQqfkzZUR4lvNP2Llxi/dzcZbdueHnplWv/Sx/P4tmytT4veoKZ7VtkMtSWmVpaDksyyPH+aAhvJ/LOGOdLcc1/ujWCh/D2t994Xwwtpe1nms57Xh0y/HLaRtnGXcMX4vOWm4ZL3L6kfwq/Pz8L8ct5w/W/z/++n90/yc+8fFcFbfS7RLuy7Py6DJ1XxImZKuzLhzbuaC4mTgRoqBSOMTDo/RrDCYviocVbyvfjnBRnCj/8MXzH5rxMUcZwEdbxjUY1apJtMV8usMB19GnnTt2pvJmZVojoFz1ajQ6dnEoCXhyedhXuay+w2Vs+AVtK+AUEWkfCyWXUkeZodC7d2BX5PHHHsuz+GSThkHwIX+XrCk9d951Z/7uhR8SdHTjkksvic5Ul3Up4PK4JhRnCq7VVLi7dvlEod948Nspx3NlXJ4UbMd4DKCUMMbJDaH8XxG8PP3Uk5n/JWEc3HLLTcFrXRT2meJXX3steHwjZLM+dzEYSmjfGDz67K46P3hwfyhDm6bjoRxuD4Pj0z9x37Q3DAG/0k+JVj/4cKRqf/Bt1+HwkUO5U8BouuHG66e7oqxWgA3q7ggJp9DVmX2/KWIn7IK8SK0eDYxoqnPtQWPWFvD99p63oi7CGI16ouBS3NyHsVsiXr3Z3QKMxG537kmYOPKHNKMtMBgZSYwnCj1DoQaFKWnhXzu6NZT/o9F+8fXKyy9Pjzz8SCrXvmiFL7sxftOlLpXXBWdfjlN/6r8HNuXeF+368ccfz3bpuKBwfUV7dBRQf7CLwpBQbuUSr5zkXEfefNnuxVy1R2j//r1pHCjHZz7z6XR2aqRRxz4dbEdD/tE7sm3oO1wZxI7v1Q8pMrQb9JmKry9kKT8cOy2OGak/OxTqTRyj7s4775g+/vG782jX81EmRxC/972HUvbqAI8mTQo9/vRFdyTwYlXdl3HKiKnL4vKzg9PKmrzy2BVDMYwmTn2lch2lw6+V5k1pJNSuJ4d/jr8U7lKq0NcmpSEX7561k7JQrtsvL+mVnR++cHT5fTVQ2fo9lfxocyCqOkFcrVjXfQw8K597WqlchF+dHD9W4+bbUefuYCh/liXi8BiISY/sGX34FA/kK/8+yiZclLEhV4vDH6pXYBortc8oY5aT8YVWjK3KJ02E5Ts5Bd2sg8hfGSJ50ClHMajdsHMnE3j6W4RGCL7IrvjMvjHLj3y6jYFUg8LvSEope6U41SeN8VUCHfMTNL6Dc+Nr4l9Ou5Yb40t+xcNabsRt//nSdN4jjPEjeEejodIG3ky38+h8wFp0lLlhQQ/Oon3DYWusvBv1um7L9K1vPxLPzdPH770vW4q5yS6D393QVxN/ri80cVYLAclhUl/lqcPiXX3rb9IYE9CRLmlE+bRvMMop08U73M6XEzaGw0sDfwY0yyAO+cw86qN+pyjvn0Tb3JT9vvAb9MNs/+Gvi9/Be+RTeEowQATWv/QGzDwFUjzCEGLEBb/x1KYpzWN6PLecQL+v5ZSnnwloyiT+C2uXONFvPAutmPEsPhc0G/o9P+c+hwEoGTe/4L35T7rzs9N3GP9aIF5dea7lVsu2BqwVLwx0ft6bl3arsun3IW50TdtzOXx8b7cMwtbCHcP4RzfivZdbxu38lh1o3LXog+Ww348babZ/hGXcEX8MXw7rtP08X7yw5fQN63/upz56v0HF8RAK1Ic//KE8+uKMvqMj7lj05WrHUxzXoVg99tjjubJsFTUVkjA6KF4UIUqhQYYyZkIWp3EJE+/JaNgR4Rr05ggz2Di2Akxy8oNLYcSwoxKOy5j4KeWllJrw68KrMlHsnXuniMvXxGtXxpEUCrJLv4wXyiDDBE8X7961aiRRQv2+we2h0BMRo6DL8jM/8zNZHivR7r1Q4A1uPufLmKHom+Ad62HQ4YUcfQyAgk+pNfmbMG6++aaQ6TVB4/Uo8/7p4IF9MXDW0SKf4XUszEAbyLkT80Yow3ZQ/EYFOnYvvv/oI7kyREGl4FNc/RaG+xLq4fGoH0qwy9p+sNHvVVyye/d05RWXT2+/9db0YiiZd9x5+3QmFJRDhw9G+evIDEex8pUmBhnFRFkooMrFYGO4OiLH8CFjMlJGhlPTsWvgMv/+qCftp47MxMQVk6BPTfuamna0P8put8zxJ3VsTLIT4Pdo7Eq4l6OupHXcbPuFO1KxveXmW/J+kZV37feqMKop9ww3PJEbvgxYjzzycBqd3T4ZJTqCNuhoWLS4bNsUdzsYDDs7GO6YPPjgAyHrR1OWDA13LsjHD4Y+/dRTOeHhmVHE0NAXKPHavON+0uwNg4iRauVRO5Re2UwYFwVeGqnRprVhbYCBwljzqV2XztUP+Wk/H/3YR7Mu4DDCvva1r6ShfN1116Yc7expp9q2PmW1X1kZCpQGSjU56F+pvKyEIr15Y9axuj0cdBkHZeRsXB0XtAc7OQy2vZEHA0X/15cYX+Rn5d8PcsrXV3WsArfBhAfx6tH9DDJXtpU8PnXS6wylLOjz8sdXGzn498OUubocLo90pcLek3gNcK1sJ61wwo0zFiko5X3O2qpyGzX6H/lKb/eilSJy8lQm7YzfQol4TPsMMpkap9x9Mh7hLQsUuMrbK7UMKXJiWOdv8kQ+aFL0GRdomJL50ew8CqocxjzPqrsyuoEdkFIxqg8rl92mM6dPzvKAeDYv/eYuWbySb+Uxyy94rXG6dtdqNyQmiYhDUxwcPCmT5wVhlNQPOJLJ2WRXmfUJ9UZu0oGs+6BFhlyGJ+1SYApnMXkJK3+9gzEtZ2wGyf9MGyzSFrS/068FwjvdiNe0gXgwxvdzhKbjuZym8YWSj/dl/ht+JM1MF+Rzro+iJr7qv9qHgDAKwhh54MHHpi3bLpo+dvcnpg2b6kdRxR+PsdRxpOBylTY+StmuMQTIofPNnYYBhGtH6oJfmi7LGOfZNBIiv1z97jqEn8HVX7JfRPmk41qWWaxwaOEz20A89Yts69k/ChcdxnvvejBa9H3tv8pRcqsS9lvxITplmf4MSZllnkFbHzgb8Yk4Q5dvzL/DxrLzc+fE598fjUv//EQz5RHP5DbCPDvcE57xLxczxEZ4RKyWaU4RfwWXT5oROt/RvxaO9OcD8T1m9vuy6zKOZR3dGK9dtcv3cKBls5yOk3+n7bC13jsdWKYxxo/+EQe9Mb7DR1wwxnu2/Eac9nf8WnENTQd03Og6fccvv7e/Ya249q/lOh4fIyzjce8VPsL63/y1n7nfuX+KEWVEc6UcuidAyWqjQqZWsR3h8KlTRot7BxRoyrxVXEaMleMvf/nLeZTITgulRcPQYShoFAuTlbA8/hWuO0UqHeEITl0xIChw0ql0K4hXhNK/KXii/DIQKKhW5ilGlD5KlCNG8Cml6LqHwfCgJBpIHHWh3KO9KxQ8ZaVIXjwrsS6E2+0wIGn4Vq7Jpw0POyQUdj+k5qjb8889m8e0HNkiP5M+fCu0Pvt7zz13p+ECP0aIPBa1OxXLQ/k1kO9//9FU8imklOleTaeo+qyucHV3ySUXp8Lw4ovP54r6paF8KsNLYfhcFfKmFCif33dRP+97362Z3n2Sp6N+Xn/t1WlXlMWAbPfi2lBk9x/aF3VbP3KoHfg9C/neEPVK2VUeCi8Di1HkRyAZG3DtAj3z9NNRj1tyx8huBEWHou2ejcnG8aMHH3wwV/bdszkSyryvp2kz2pnPxH7s7rvTwKCw4d9lc8aIyaZ23d6dHn7okTBc3so6pWirb+1B21TXtdpbgxAZMc7UQbWhjcmbuFtvvTVly8+w9QN/2holkUFCMaRYMjIYXR/60IfzE9HkYRdM2yUPbR0vvg7HaFJn2lrdwdmViry87MYppzpkDJCnsjOmgCNk119/bdT7JXmJ3sVrXz3ThvuCPfxqe+szXNv1sYB77/349OlP35fy/5//5/95+uIX/0Hw8Xr2H+2CEpzKZUzsZMkg41dWE76+baeEQkt+DIDNmzbPfakMGZ0Tr8pg0cAxxrs/dnce81Juu4gMtm8/8J3pjbzMX3Q5q5nypFjk1/CibnOFM2gaT9TT8ZN+B6fadyrDYTRoj8YLoBzwvUvbhgNZGAMcZZSmZ3RtLoZevux/+nAfWRJGaam7FbWifPLU8aBXg6O88K3QHSZfSgiSylYKdxkDeHBEiwFB5tojGpl9cAGXDLUpd1QCM8c7+O5mMGJ8Lt1q78mTfiNEGcv48Rs9nsqaykb8M955l5f6LHXC30g3+/EVXIcfjzF+xTuZ+fE4BqidzDoaV/gu65M7Xu08yks5sg0x3AJHfYCuk6oP6UOWwafyVDj+TcbkEfUZ5U4ZJQwT9Sq35bJ8EsxA7gvgH98L4HNNs13LJhXVgJEWP9d58Tde0+s4wN9pGjq+nyO9ETrNmLZpdZhU5Nipha9Ff3wC/pRjPNUbVwp94NT/GU89XDBt2rJj+u5Dj0fApuknP/f5aAfVQtSVnZK8s2RSSHqV2pFquynVH0RVeOU5+COdNk6O3vHVwN90xvpo3hvymF/8790AZefPXbl4jvJtPxp+DqClh5o5zQXxNkrkqQ/VTknkG0h+lDB/UHBOg40FBY8KqDcxizaQ7Tz4UWdkNrNdafJxbv0tO+28nfccV9YAcfEnny2nXiDotBVXecJVVnGJG2HG/up7gZehM37+m/Oo4Kr7AOlW85ufKee5vjoMLMev5eTvCUa6Y9haruP6uewaFr4fhcYb8RvGMLyMdPvZ4WBVVgHLYWulbfA+0hmhw0ba54Pz0Qdr8T/iVTtZm8f2L/PQ+NyYnvtRGNrhGrAcvkxvzLv963/h5z9xP4VJ4Uxei0Zfq7YUuD6GIYxC6CJwfp1oNhZcKKaglJJ2dfq7k1iNprC1scEv3GpuDsjyCcMCrQaKlEGEAsRwyc4WiIwP775AZABSKBdmHQ+hmPQPHfrdC3xzJthaoS2lQ3q8vfD8C8mPr4c5CuUXzyk58mFwMHzsmlDQrSBTtCn4Jl73b+zOMGTuu++TqfRbpf/hE0/kzohdgptCabU74dgUI0U8hZ4BJA9823LOXZ4oM1xPg6jdkpZDHb/w6Vs/kLcr+WLQ+BSxT/8++N0Hp1tC+XUUi7JqNZvxxfBy3+Spp56cPhzG46233DJ9IpRYBhEjynE0Mnv8icfyTsiHP/zhNNy67jwpp5Rhx6aU+fHHH0vadS/g5LRv7zu5a0Jp9llohhd5kb+6s+KMhsvjFHwTXH7y+Ior80nJNTHaNaCgaYOOaom3K7IhJiUTlrbDUGAAMyQMuJR9X2VTN4wOPDve4lgcRfXKaAuMCIaKODt+DBzHn+wo5K5X0HH3CG3Ks9/1YHDfc889yQd+GNkmI2msTPsKFVyX/p988qnkw1Evu3DamrzIzKV5q+x2sxhH+hIaDBP1C0db4s9fNt8ojwvTAPZ7JgxAhgB56pfkyEiRzru02u+pUyemS8OQJeM777w9P9bw+muvT1/96lfnY151nM/uk36QP1YaCrJnLRKUsYFXSkB9qetsylxfoVBTljNt9HV1uCf6tHjt7ROf+EQarHdEu7OI8XQYqX/37/7d1Z0vCgu52HkKdtPp73lOPNqfX0KPoSXbfQ9fOViZ8QPUgfR2SJUZAau86ULZYVR4pjzMsOEoJUEivPWlqbPRh2qHxKX1Dblb4L5N9LCckN1nI0v9FJ3ckYiyZpgjU8ELnvAirCb/UlIc08I7/Db0lNEuCOf3mPKYVeC6n+SMvHsnjBM7Jt6PhpF45IhdNgs2Z0M+p2P88xGCCyOvyk++xkTA8Mr3aNvyq3DCJR+8UcJKFgwwBogL/eQQkp3DFuMsaIUwd7dCDujU7grFX32UEafcWTP5x/GamhsE+IcGwB+5kQs80MpzpY33rKfzO/KutDV5ccIbOgzAFedd++2whqYpvuXZ0HHc8vsYDjrdGD7SAmula1iOI2+pl8M9u70th7c/3hZ5x4O8a1xgkEpn7AslfOvO6dHvPzW9+NIb0y/9ym9Mx47HnIJutNejMQa4U6IuUJInR2FuHkDnucrPnDe/40z8cL3zd1z8qWdA0z4HJ/6Fx9/CC3+/R2NJ/O7ZaPEln9H29Td3QtWnGO2VIZ3zeLyXflGXx5vuivE5xmTtu2UFJ/uZeCmlC5r6R8fjjTwjKst7iiHmZZZbQ5dVmrWgw5NmPPWH1bI3BErHe7bMzomLd+HVvwLm+Fq4cXy1jrCib2HVgkbunoS/+/qqm+lzSWOMG1zDWnHtmtfRNSyHtX9M8+PSj88QRPpThkPc6Lqvt8waZ3yONZW4nl7m+Hy2a5j9nU/Taugw9N4Lflx8y8Oz/SP0+zKdzr/Tju9jfM1lBR23FoxpGxZ5/mjeDWulWwualuf6X/yDn7zfxFZnu6viKO+eOiqg9FMMaqKuCZtyJUyhUqEIfMqpuBYChe2zn/1sKoQUXooPJcXuCaXuwQe/m8aNCdtKKqWfslMrJOvyV8jb8DGwOLOOtnhg1dNxFQpwoKfCRhFSDgosvuRHWUKvft382iyficvKrkHHfQqKMTlQYuQHn7JrR4BCqGzycqSH8WXlvVeOKalw3GOg7FKcXU5WNu/S9kAAl9Lt6aK+3wmwoq7c1113fSn7kQ+lHd/4p1ziy4o4RQ5fMYSmwvNO5OVi++uvvZYGoDJqJL6kxZhwN4ayRel95umnpid/+MO8dH9VGFSOkL3+xmtRhovTAHsu8uGuCcPS10ocd3Hcyqq/o18MqOvC7zI3fsjXzpSyMLp8iYjx0vdXNEVGqK+7qWNHnihj+HV3hpH29DNPTz/1U59LGTF4yNSuCnx1affk1Vdfy7bjAnh+hjjagB2Qks0zqXC5F/H8C75idSgnE7tE6plxZTeDQaCOTCwU5MwnlHc7A3DQpTQqEz4BefoxTYaI9mI3q4/KaZfqSFvD49e//vWUk3bOyNMu3B+i0DlqZUJwtI/hrH7QceTtsssvySOE6gjOtlD0fYqYEXPZ5ZdmuydfZda+tSHttCZexkLxJh5NuFddedX06U9/Jvuv37b50pe+OT388IPZtnwYgoHC6IrhImVEjgyzC7f5El59WcoFbavg0pAbmdoZY6jIC/AfPHQw0tfXwND+whf+YH56G47f9vnKV74ebaB+XJO8yAePwPE1fVhD8QOp2e+nUMRinOxxpRVM7Ync8sEXSIwRdc8vPw4eORaLgTMbGn5AjaIu3m/ySGvSdnSNDHIBJozYMnBMTItJrGnLHF+t7GRA4hReGyTSkSkc5e0n45XRx1iBo3wXRLldircbeDocg8TCD2PFsShjr5z0B2MII0gm+R48KYNyZsbUN8KLMUJ9cZRTv1HiK1wMCzJI+eA70pA5PlLhUraQtyjtNpWyoKnoDHKMlExKEbOrs2mTRSMKHQVODGcynnkOB9IgqUpJpQ+kURJhaLasR+i8PEveBY0rDM8dt0o/3uHUfNV1VVD1Vw70fMVJ07TbP9IEHdb4HdZ+sOwf8wcdP1MUkHw0L80/Pz75l2mCLHs8W56eWWdRV9kOgvYFF5grNk1PPf3y9PAjT0z/xC/+arxHXtFWj0ffdnwrjZKg2Sv3+ABj/wOrMsiXerc4EIkzHAgby1t3nhay9BTfdaBdgCzLnC5lECS9+/SuviQ+j03NrtLX7mSmDRfZlFESfaLz4ZQBh7mDEv3bh1TCF3FV3joKFSBNefKvQi6KFp54kYJRcmbOX/sVLr/RZYp4dpmXn6O/cdsP9PUIyLBuF6ANJ/nWbi4ai7ySJpfYER/YaZgkDfgRHAQ86z0cfM/ZZcql97VAXNcZGHHbPz7HsndY+0fo8NXyzO+jSzz/zhPX0PydDy+N89m/DMI7f7DMf0OHcfIb36uNF/4Y3jDKby04X54N0o9l7OeYZq33Ecb4MW65LCN0noVzbt79HNP1cxnWil//67/8E/ebcHR8k7OVZ34KoUGpB0uKzLatF6ay4t0kS+nmh++9G1ENGJSGs3l/gHLdtBTCaq4dlZ/4iZ9MvBdfeDHvaNjuf+bpZ/LMPzh29FgVOvy5MhvKrMGHchwRGYemAllR9pQng4nSLE1NuL7+tD35rBXy+vSnTklJpOC9+qpfSD8Uium+fJrs7XhQHMXzOy5FPgwA9038MBxcX0EyOFoBdnTq4l0XT9eHgZGfCg4Fw3E2X2fCF8WM8UIJNyhaDaV4RlHCWNgf4UfTEPBL8dy+vX63Y9/kizwUO6v9nLoic8e2HMdxXAsPLgUrJxkxNJTDPSEy8KN8dnXcK2FwmNJctv/s5z6bRpljR44ffeX3vpKyu+mmm1P5JztHmBhk73//BzJfdMmOUmy132X+qJTcZbL7UDtkb2S+JhF3EdSJXRZG6rF4+pTqRfNHARiq6lLdKJ+vTZEX44EBwNCDw+jy+zSMiE996pNhlL0divcPsy7tMjBKUvEL/h0pbJlpZxRnO2mc3yxhXNqRYMBu374jd3a0X0aK32thDCoTg4u8Nofs1D+jg6wZpsrpqB9ltj8SgYZjeBQ1l+MZHOpEWkeklIlibiEgihwysnpdP66nHJTbujdypBT3Oc4OEIPUjy+as7Qfx9/IjDz0B+VWVu3j+utvyGNW9977sfz8sE9du6iub2tn8tF2toTxv2PHRWmU1Uq9HS6/U1SKtd+96cWB3JUMRYRiK/+NkQ8efU1LPylj8XQef/ulX/rFaHt3ZZm//W3H+B7INqTNuPul3VCCT4ciHsNXTJ52aqMMkYd+3IsECyOMrChL+rx2VYYFXvBG6SilLFw8GR8p24hH53jIzZEuMpYud9hSMaHcnMz0ZHkqDZlIF3kaU2piSIEnrkcr2VUvdkV8zrqUuPziTcThO3kOv/rwRJuiBo6FMbt+gzHXgo1jrLVTQQaMFMYJP+PQ3ZWgJPugvVD2s7xZ5pr8oghzODoUylLWyItx0kprlYPCVgadIy55YTjirCSTD0OuLsVH+ZPqnDdZzP6NG91PmJXhDI2JOd410OJRymGCijz9S16jXlLJml3PGVxDyb5yh9N0Oqyfjdc04ArzHKHz6fCePxqEj0584wI0O692YKQxgvAx/ZgmPPWYaXKg84aH186v4xrSH8Gp9PPEa9dt75Rs2rwt2tmZ6eVX354efezJ6fM/+4Vp1+5L8x7n3ujvfvtGdUneOx6ZbzzVj3GrofNOTjKvGm/qDlTJGr9jGcUzXDptP1dhptMu0ypvlCmb0UwnPJlH11eH62Mpn0KJvkIBL160A32SH86m8EfjnHbG/FU7BjP9pCfPoJ99t8pjnEALTobpt4EX5Gbeqv1KD5qntZ7JYzyX3Qj4XIWICozMUxmkBy0nIH/1na9By4NfWBpvUXd1vw3MtAuh/AFd7qKPn3LNWz3LVbJzcUR3WdZymWJ4H+UAujzdJ8fyeXa5R+i0/ma6eI5pe0zJtij9kB9I/HCrBon+k40hApfcIryf5ZLD+COfc2jHe4PwMd5z2eFxhLVwOhyg12Vr/wjLacf83wt/uV4aOhwsxxWgv3bcmK79a+W/DGGU/OT9EE3QFCUKnE5AmTORdkEYIxSYWm2ui+cYptxbhYZjAKJISk+JaTrw4XqnEDJSCLUuMl+aF7RdAG6lnYJFaXziiR/kSrt0lBLKOTqpdIcTDiiI+DEItbJk8EJP3vID7iowrtCoyc9FzGr08gfC0cO3MpVCVJ8MVU5x3inm5LM7+D1ImQsFjnHi068ULT/iVketLs5L2Y5QMb7EP/3U06GkXzVdd+11mQfelZkBQvFm7L3v1vcln/IU73jXG6+/Md11511pyLibcWD/wawv4PiZ3Qx8uxvj3gulz86FHRYKGtl+4t57ssyMs+07LsyvaTEUrJhS5v3uCwX9xhtvyjtB6t0PVSqz3whxTEie8lGHdRneca/L5rpfn0fUKOCOqHlqV+qZwquNUEzt8viyG3xlowCi6StwgHHIUESTbNS3exxwGBNdh9dee3UaA5RhdWKXhQGlnrQPYcqN1gMPPJB1lh9JCBkwYuz6kDe6zj+rL+WSXltleNjhuOfj9+Rnl+1WaNu+OEauPol81111t8pxvstDDj49/PgPHs/jbpTdj3yk7uMwnLsNaXvujkQxwlFGa0dEPPqUPE6fFSdMHTCO9Dl8ULSVMRUDg2eMlsqn7dexq2rLyuMrbY7offKTn8xwuxj/8B/+zvStbz0w7Xl7b5T7kml3KCsuLgd60KhL0OjIg7zbeReHL0OMPqZ9WZHro2r5Gerg9aIoM7l94hP35j0YX+H65je/kTulr732+nRp5Gv3lUESf2vMDzrVL8oQoiS7B+Gz2UeOHooybsg7LwZEuwI5b4SzG3jRzu15d4uiftQXzWYlbdMmMqkPYpAdfn1dLhXjKIs8k15CPOM9FRcVFJCTNxf/Cis5DaUvZBEhvlyWofMkZqHHAkHixnt+sScUfJOkyZAhQ9GhM8TUGzwwxiiAoTyFoq8/et+3d3+MXyeCfhj/Mb4EgZANw2w+My6voKV/kFntyAZNSCgHP/Ve7UmYti+tesy6i/aDUR+D0MYqTaQN8uaFIJl4UU086W+Dw2dlKyd8aBN8gZOKXSmQreQljSQhDLG6DE/++BWOLy5xI0xbFQ+EcaDTgA5rGl0uafWHEZpG89Ntmqs2XQbRWvHLAD/rIADuCM2b57K/XSr+c76g8xzL2892oNOD/mJdcErq5U+Xko6nvrJlOnT45PR7X/nW9Bu/+UfDINke7S/kFxV70sJD4Dlmmrsacz54I0f55Cec5RX8dXnNd10HxclC/qOs+nPBzXuDsAxPHituTF80ykjvPMS1A/kUl1ZVLT44numoUgMelUPbTpLRL/PodNSz9PpC8TfzmPSjnBHGoVvlRC3iI4zXTkl+SnkefJLHgX8gnf4ExDW0H94YLu05Lmi3LLy3vDueP2LTD0fdJP48BvRuKH1IuF0kv1uSF9+jFKtl7rajfO2CrX6vfhxlmsPQr/4f75E+85p5bDeWC1Q+VfZ2YEwzuuUyj7jtjz/ZNht3GYStFee9nfob+WmQjjyFd/pR/kC7S/r5VrBKN2Ck2WENY56dZsTpOPRB44944/uYtkEYnO6z+AfdTpomB0Z/0zQetp8DIx6o+eJcHhpHmKe8m1bnD1J+c7qmsf4Xfv7e+yk8FAyJKDwIcLWbUEaAVVM7ARqndyCOwmzg784nQ3SEyyBXRSOeayabvjjpHAtp5boNlTvu8DnSe/OTry7S+uKVFWu0e8XbJOtpJZryhR9KbheOA574Ea9M3pVXdH8picKIRzsjFMORDl4BZcuOgHjKuBXvKy+301KfKGX85MpQ8OjIkCM8NclfkIovo4qyr9yAIsx5pzjDt4vkGBc6lG0ys+psh8APR1KoGQ3qwJeOrIhYfe0OZJXfhfLqrI6LbU4FkQJNaTNgk/cOytuO2uFRnr173sldHTTefsundw9N77/t/bnDcd+n7sujTi41M2Yc8YKHd7JneNiFoXAayCkyl4USTvnzxS4r/tffcH0qgZEseVS+UtDD4ApFXn6URnXhOJn6cbfDhxW0T/K5++67U4byYwwwuvYf2JsKr3hGhnstLuKrM0e4HBGzm4EHDlD+GS6MRnVKeaVMS09OH/voR9OYYdD5JX0GpIvoFGMKoLq3kyHOpOZYl7aIH+fxfQns48E7Pu2c+IQyWZB3dNc8zuZ+iLsMwhle2ow6dBSMXEwk6k5YtOCk74iVtsJpl4xJEy4c7Y9fW6Mcqh+GvDC7G+Stj6lvd8AYl3/gD/yBaA+bwth8bnrgOw9Ozz77fNTBu/l7Kj4aoT/oB9LJU99sJVLdpywZcyFD/OtP5LMxDAZ3l+zKORKVE3/E7Yg+5v6J+vKBiYMHDk5f+p3fnX7w2A/SGCYfslBf6l872hqGCFloZy5qk1/kko7hoYwx7AVO5B9P+TNmtPHTYRThyYXvEAusTJMriYGnL9S4ZUGlPi1qQQGQI0eO5G8SdseJEp7PcAwaO5i9CEIu/D1mSFv5F70aJ9SRQGSFbYlyRn0mg8abxYRvB0JfPx2yYZhoG8bhynt99PvwBy18qH9pe6wic7JJfqJ8BWWk9JEtPNcYRwGbJ4rA19bCHIgneQe94JXsKKqMp5n5SBcGxLyDo6xi0FCWVGICmq8eSzlQf+MZuC3rjk8+ZvCuCpL+7BrgKe+YvtNqj5z3TtN5gxG3ny07cY07phnzXoaOW+YRNL2RFhjDO67Td/sZafX7quu6CZQoTXgKp/tHEI2ybZjOrlwwvfbG3ul3v/z16Rd/6TemC3fsClSfvD6dF937d0p6p4Qzr+Ap26u6jDA8NZ/y0n5yjIh2PZaDE5d1wi3FjU6bCk/6G1oZr/BF+1ilOeNnGvziKxhilNilzCOhM3RaLo3ywK3fKok46eds0SK58ERQ8yIkQyuvdNoTWZ1rlIw8Je4M8q06WcD4vpyuXYM7bVgge2NTt1HAX7uWna7KXcm9SxqJI7/q96UTyF9c8ZZJEsZ8QfPZPI3vwGsnWU67DD8ufpn2iM9/vvTaT/aEfAYEWrY5bSjaQYe1W+x8zM54Ju/4H7nMfr2j3utfAEKr4eXHM32neV+G5TL8/wOWaXbb5l8rv5G3bjsdt/y+DB3u2Q40Tc/lpOeTRUPzCs6Hu/4P/8ZP505JKzSLiapW0Po4gQkTDXgGewWSzkTbrjPzhEex6xVedKUD/BxFRyfpCdIESumhBKHN4Ymy7siPlXIOPXEUI3cKTNbCKDGMDunxIP9W3FoJNlkrE174KdN1zGlDGi7ckUjPwLCiQoE10NkKpbTkKkzkrTFqrlbt3Yfh7DT4spRVacegKIMGirdCyS+ZxuQQyj2ZuKRN4TgeitOxUIidMwfkKs/kOcIYHK/7/ZBI4wiOdCHhvMAsH4ZJy4KsGC14VS60KMYUS5OHi9TGLT9IeOzYkVy9p1z7cIH0jD0Ki2MjfiDQcS47N5QbBsmueHfEro8KPfTQQ7mjQZEnLzSshrt3oj7tXig35doTfT9KKM4lacrxnnfeirhSoqRHW7ug6KtT94h8vYyhStHEs+NS/VsoviaGFpn5fRD1LC9tiR/APbDvQO4k4Y0yrO7gMNjKYNiRZVFeZWN8KheFG21ydHzKDzbmhxCsyIVc4Sifo2xwTCLaIT7FOWLGkLPDgV8y0Cbl6cgTmspMJuoV7/oAwIf2KJ22FSFzn6x+pE57YGllOP3RX/lztT3w0SMj/UE+6AlzhOuO2+/KnUr9i4yfeurp6dvf/nZ+sKGOwrkvxYCt3VDptc2ScQ3SaKVxsE6/iHw3WIzYGHnXjs7WrT4/TLE+EoqQVf8N00033pAfa/jJT/9k3rGy4PA7/+gf5e8Eqd8brr826dV9CMcRT6VBgXe7HJTnPKISMmHMcpQTuAwMuOrH5Vc7Nnj05R2/fm+XxZGSnLSUKfqNcUiZtLkeX+qMvnGIVKOk5LtiQUOetVBjklN2cpKeQWHVWfuq93nCiLxqkiyFT32hd+J4fRyhxiTKVRkIqfDH88SJUzH+1E4t48RRuiNHj0c/LBpZ/zN/7pvg2Wsec816qUWRc6HGcs6YBD93qqJ4dnAQ5Cfb4jMzSCPJqwS5esqQsaNW0YglvTSwDDQRXvLjCqXkMfMjkwDxgJxA4Zdr3MYBKc8Bd5RzwyJ9hS2nAS2X5fARdy0Y8/LsdA2dfsT50ToImOP7qS67P4OR7kivwWvzot1kReYfLtpH1JuhYmXdhmnf/mPTP/qdr0xf+EO/Mu28aHckDqPWUc1wqVwHrTQQAtCTN9rZfrSRma/ML33lt3ixzFu/o9HhXZYO63dtSh9KvJlE+VtmFTc6ackJieQrnhGa/V1frPGp6OA/UiXdXJAItyXGTf09qc95ojAnSrpA24cHKu9IETyJJ7PcxZGETDJ+xF34u6wd5n0MW3YdDowNGd78NTRees9NC9If/7P/hmwYYDkepqwh+D8bhY0f0Lw1f2CZ9ggdfL74hvPFj/k0/DhaYEy3TON8/C6HGdaWywr6fcQfcVbDI2wtnB+Xd+N5ni+Nd058+/u9ocOW/aBpd/oOA/2uD62OH0P6Mc1aceOzghc8jXlw/Q7WotX+Edb/5q997n4TOWUDkg7dzFbHN2lvCAWofkSMItQdpcG7OLgmQk/vaBkUrH5KJwx0vDxT4QiFgqJmtRqeCV46YWOelHyrtRS0UuLqU7bStfHDSKBA4cPuRBoXoYyhU8eLXH53OdaRtJOZTpj35tdT3j2pk0PLhHJgxV35fWq4ztiXAtB08A+XQlkXmuvLTGjZJcBHr/gzOqzaS8PhCX07BnZIVLh7OS5Ro6d8LrA71gacDbYyj74qcbHdnRb0DUJW9ynudoI4l/zsCFC6DeC58xPySfohC3d7OLtiymqXgHL90osvJj2GmiNP0tSv5F8yfffBB1Ox/kAYJMpAmTWY85Nj7Ri8vCrDxx57LI+3yZvySnFlTFHcKc9oOjbFSJG3r2i5d4IuhRUOxc+PPuKVEelrT+SEDt4P7D+wWg/uA9XRvfqSmgv+ykLRZVxYzafIuhSuXfm8sbtCVqY8E2/zhlRurdzbcaJ4o6Gc+OHPT+pGWSgEhw8fzFV78Qwbn34mz0PRJv/L3/qtbD+OrGmr7mXoX9pqNJ/VNqS+a9XcBF2TpXzsmCgXHG0KMD7IF/9w0c+VwAB1oF1pS3D49QGTrN0xRqgvfn3wgx+YPvShu6brrr8mP1P91a8+OD366Hez/9QF/eItledIixf9UpvaGQZvHiMKQ0TZGRN2TBwZILf8+tWW+gSxX+hnLNTdsHfTML777o9NP/XTn406fGX6xje+Oj3zzFNJk2wdyYgiRX7GDDyEcZLl3xxt9lga4crWE7CJV9tmHBpfOKJQb8IZNuQA1Hv3eeFWfcm2ynk26ttYY2fCCqy4GCfN6Kb0IMq4ybqc+z66nladQX5BLp7BXcZ1vPQ55gYbVWcMI0pDjZEAnpxyJTrC0WQACGUQuXunXIwDbcJRGXiMGQnlhS+wWBXOPwnYkE5d4iFKFOWp8ZssJDm7UrLLlch0QSEU2jRKKGml2hWv8Z7tNZ54hKutVLmrzAVVV+fKo8q77Mi2XcmoJtHGB8JA0xrxl2l0nmAMb1ojCB+fYDnN+N5uxIPTPHfcal7xnnKZw7W3kSY/Xse0oP0eVU8RH/Xgb5EmB8eyIn1ozRs3bZuii0+/86WvTT/z+T84XX7ltdFWYpyKujoWY0zvlHTeq3Kbx5E5Mv3ZTuLZuPkBhHg2Xj9H3vHhfQTvQtLQ7fc57FzMRf4N6JKVsGxv8dTn/TBiGiUhE2Xg8NsE7ZTgpndTsuXO5LMtJ68ByUT8SfozAoAcePpCHt8Kgy4knX2uZVJoQ5o1AP8j7lr4LQ+Q44N6Dl66LQHRfE1jpNOSLBpRjojTVsooCSd04KGhwxpG2o034rd3DBsBveV0ncdyXmvBSHctfPFr5Q2XG/vej6SPV2FSp0NnwOk0ZfhWeNNqtxacL3yEH+FlhjFt+8e8kp+Bl2Xo+JH+mHYZyOd8MOa/DMLGcP7lPDt+fLYfrMWP+PW/+IV7788Vv3iBpAPoNDkRR4fHdJ9fFu/dgOApLDtM+CmQbXhwcMdBdnxS4OFQalwQNVhQDuBT3ApvviQXA6Z7DRQH4d75KfaUuMsv90nWi1O5Q5NyTgkTR/mipFLwGR/iPaUtJa8GFPQch1Dug6GERkapCOwMA0j54KABp1au10+7Ik+ripQ6Ch7lOZKlX7lC5KmgtoLOEHAsybvyUqh2XXxRKskUcIaV4yu1Ou3+yvY85qPM+OWUB6/kZ2WbgeJifStEvubFEIPDkd+hQweSNuXOCjPe7AhIc2D+dXdHuciJ3BgXjAI7FX5ITzoKxMGg0+Wwum9l26dolZnSyjmq5KgdXsgfeOJTOvXLSCNLbUXdUzAdZSIHvKCnDpVV2f1A4GOPfT+PgbmrQjY//OETWQeMOT9mGETSCFO3/SvyjsEpo102eToeRibqGE9wKKl+mf65557JL381n552TMjAyr76Em7l3xEtP/ZXv3XhQnkdAcM3PGUgMw6vyqUt2K1Rb/j++Z//+SzLU1E29WqXzY+S9n0tE2Q/C3Re77VTqQzdzqpPnM26Fl5x83saD3VMkLzxJo02TMZomex8uezoscPZHs6cdRyvdnjuu++e7FcPPfS96YEHHsz2YdcEL1u3hLEQRhGt2tE2ysChbE8bwwCL/EK2fhhxS7xH90kjLtSUyPdEGpl4yd/LiNCzkefJk0fDmN4x3XnnB6Y/+IWfC9ltnB588DvT+2+7NeVI9gwZ44SykIldyzOMfeWIgqoP9FJRiycZafNkrh70fwaKeiIn4e+GrBgO/bGPjDP4BGR8KE2lWKvfcmfPVH2gR1HQ3lM5kmv44ftqkKNevTsCqk6rXo2v6DOoooqyb+Xua7zAx09gTluiLow7DBI7p/UL+rUr46idOkHeMR340sqNYWIVWzk7b/JKniP/PheuDeR7+KXUlhDERz3xUgomWdTuCDrw9YFS0tCXKJ/ClSoYUc5qz1wSTRmRs7yEtVuGRXjFrYUDOhzd/y9nf/61W3bch32n+/a9Pd6egO7G2I3GPA8ESEwkAI6iRlKmFCXKsh1bNmNZyvAn9O9x1sqPyVq2sxLJlmzFEsVRpEAABAiAEAiCJAaCxEgMxAz0fHu8ne+n6tT77PvgvU0m9bz7PXuoXbt27anq7H3O4SYfd1p4jSMP4b8KDJ58fxms5a3+gaEh6uBv3rqNLjWgwOCdQIKtNMelHci7aWjD5Es0g+PiU2e2hy48uf3ab7x7e9MP/+j2/LtelLgr058u1tu39FW4ylJGjZPFDyhmw1tHtEIjDh43/K9QOJADQ+8S/MR72UQbN/lTn6TxH+rT+Y1x0aCv3afRMq/VMxM1JyYpWQZbvYpGyrBbWjc0Mv/M7ArQAFXSXm7+Na0dpD2VCEnkSm9ilAzSyuvAGndS5wVnygVr+uoGVtyJjzT7Ou0S6HzlKdZgHIySln/tqO6khVfaYOKO3TGsUZO+8jxwnHdwTqN9Wv4V1vTpT2vcMe3L0pv4XI95AKeF17i/LB0ch495OU4HK53VD06r2zEOmPBp13ETXq8riFvLG1jz8E7SpfGX8rSmoXka3YEzf/dvv/We6qwZ3K7TuXvh9HHCPgIjbBGR3ot3T5iIz8QpnhMHV3wbFpee74VDsaAk+licciln3sTkDV+UJoulnQhHlLrjNV/uDvNbIClWfSe0y6IMwKWEoQd3dlAo25RTSrvyXPGAPsEwhuTpch3z8mDsEye0ShYpD8h3EKYPsD1SyupjFKc6GhI5RHGndHutqyMjFCbpvtJdVcliz5BhhHgFrCMt6uGMurc8uQPr+RZvIlIPfFH8hxd+da5w6kzptmtgJwZndj0848G4qbukkXvQYmxduXlF7fXhl6LmaM3sULhjTWGnyJcRlgUCf56t8O0RcqNMUKgplfI7mubhcjKBPwbil770pe1Tn/pUXcXZ9cG3ekzbTPneUvVgaJJRGC0l1JvHtBEDyYPmqsDQsOs0uy4UVHTQ9/Yxx8Hq9cXB8QwS0Pbe9Ia+b5jYJSH37jePV7t5kFo7eyGBdLJUf3LwRXz8MJzwdsN5z38wLuyE9QPpY5yIZ6Bw+gFF3cfx1Bt9fR+enTDt9Kzw68UL4v/tv/23JS9yYpz0bkYb73N0q8dRDOGkAcqpl0/Irz/C5eAJ203StuRMQWcM4JcstV8ZBjEcHnmU4Xhj+p6xEr7TF/UR7fn6179h+8mf/MkYgC/afu/3PrL92q/+RgzFz9azXl7GcHMMCTsZdizII6pU+uwjFffc5zyrdkvw8MgjD5Vh0Q+A+16ImwxPbWdjaFyMUXJ14i5ccGzygRj6D2933vnc7Y1vfEPSvH3rqsQ/WAoHJd5Dq5Skfv7Dnc8oyamTnZo2TBgO3iL2aPURsqi80vPTB+UDmTqrfSoYvB7XCeTKqJBWuyRX2SluBVsuyrYdLkYHcOOGop5WqHSDfHYhgKu2EZ/mSju0Yl7fISq+jc8uG58AfvcZxmQbo20kpc8F1fE/N0UefaS/80RJYjCQV9VDQVWXVkrKI2anI5mh030Y3TZ25cFLOCSGzlO0AuF/DI1QTXuqG0Ww6+bqxQUd1/HtDv2zyISuOHXq8M5byjkpK1DGT8Jd98Md5gHhle7AMZ1jGH5cV7zhAxynHdN7OvrSuLVep8HIpv2HxXzwJzy8XhpnpyJ9RyPEyGhFUz4ybSWf/B59PMbrw09uv/lb79te/Zo3bi9/xeuyPj2Vcf94Hd9iVI78RpYTV/EhadyRf5UdPP9r3OwgzXxVffOoruHqpJ0BGnAKK/TLH9d16npySjGOp9077gBk188s2ZHsXdnaaVQ+F3CDpvgpF/0guFfEb3d31kUwtCvkX8Urc0lDIn4pDDnjzThs9EMdD/jNc5UfWOMHJm6uQPq4S+q+u8ndz5MkKr+R29Dua7ehHIwx/WVufAThhO44sIa5oTtpYMoQ1op79En6wOCB47SBNX78p8WtIG7cafB06StPZABOw59w9f8lDC6h8ZfASvNy+VYcMGFXecYNiB834fUK1vRjuBz+wHHe4zC4XPp6XXGA8FqX4/SBM7/wcz8ao2R2QebOmrtwtjqvzMBz1KmRpc3iCN91FGaNZ0ICFHzKoDQLqrAy4LVitX9pNfk932Ayc4QEwLdgunLKdieZEgjPgss4UD7FnBLi1aomJzTXiRJQWJWj/p4FoKQwetwVdjdR/eShNKI/DwMTGOXZYi+dst7lUz6frHgKvzvo9Y2X/OycULrcoWSIMDwYGZ4z8OpWjsERwQbvyXr7lS96K6+NjZYhpVRdip8HGS0XSpFmWOGrZfBoGQrTwAwuz7EwCNCDM3fThdGyI9I7Uu64nillu+QXxdHRJmV7+JoCr3xHpeZDfgwRSqc4edTbUTptRJnRFvKQN2Dk/PAPv6keOmdcMV7IjEKufnaarqk6fafahYKMd2WpY72WNf3Ars5rX/vaMhAYSI5YMYIo2vDRorTbidAHOUq7jzVqMx/z+533/07xzXXfO1MGD2XwoYceqHYU73s1npsha4YN2ZIh/n280of+tJH8ZEfGGQXBb8Nq2lRcK5aeufKmp36t7fSfltmT9ZC4D+n5CCZjym6Vjx56NoaRpS76p75hAWzeKb99jBCIm7ElbsYe48f401YtEw9JH4zq6e/zELgjVa6MVrzL70iZ3TKKr2+QvOMd79ze+pa31wPx733v+7aPf/wPUh5j+br0v2fWETU6upcc3JD28epidDwwbYwwRCjADDZlkelTMUgYMmfOOE75cMYHhZfcH92++51v10dLyZEi7QFVykeN8xCoeSi0jW0OXkEugvqR+J6vWqklK7sN5jf1t0vSeBlXiWfIaXd3ilHRt1vZZrj0vNhtkTYOThsXKTBKIQVq3j7Vuy3u5KaPhIRgslc5+NBubjxce20b8+RBLuqJLzhlpOAtieLwVc+rJL6OcgXH8TLl1gOxAXNa74K0AtLGCF5cutyh3/17N4iCN/XuYyLCbfQBfDe0LDyDwh+VJGHltQFS9UxFC2dZTxLRTihXTltIn/AAPsDETxgc4wL9e/C6vMYD0sDQWGkNiJv4ybeWc3wdmuA0eivIg6fhCwwdefmHAnms/PJPHAd38pY/bVQvf0Ag/S8xlVYGSZx0b2178qm0zZXXbh/43Y9uL33Za7fXv+FHki/9NWjevuUIVR0P2ulz+J24kk/Cw1P3qUW2cVPHVR7yAmvixA99UDKJv8fKAR/wM37npR2Tb3COw/rr2eA7nlQDruLauAKwai7M1fzmRRw1vhZ+y4ceT5XZwSmj00Mh4dkpSVc/qf/UcdrqNIBzmixW/MEZvBP8hW5d/SWp4lOXonfSByo5ceEn/9S75oPC6zRQeS7jTqvHypf0hIJTwR/AXeHp0sCku67+Y5j0FW/4WeE477EsAYynozf1n/DgrOGBlS6YtBVnAO5x+jHecfwxDyus4ZUP8Zfj668CgzvXobXy0te6FByXJ3wcB+St/nNK2pm/9/NtlFAWLPaQKT4WXQtq34noScoCBgeM0TCKknh5FGQyqcW8mz35KTq9gFOyLOyt3GdQ91CvfBYxd/8ApWmUK+Uqy6TSx3qk9y6IdCRUbuVTfdATTyGjLCqP8isvhdoRLa/hNSkX0TgGEEXykZTD1RGu1I3i67iKL8jCqztc4bN2OUKHAoxHD3d3XVppwhOjgIwVYVIgA3xT5CmO6iofGmRZk3UAHjoq6EOSFGGyRY/clTtlOMahfAYXudSzFe7Yp1xHrewiUOwZFvIyYij8jsRQxsgowqo61TMUoe05AvO23YS5E+VtZXVHKmEP/uPhezGWHE1jIFDU1UkYT12HPuanvl71zMBxzOtb3+4vz5vZfWW8HvwP78IUYn1Ge3kAG/8MCf3Ma4O1Hx4YI9elPLKpD8Slj/Q3Phw9uzb8Pmt70QvvLr6+/a1vlSw8k/OyKP36Sb9B60wMlpu38ykfz9pDP2NYaSdGCyNTGdqQvJVTYyGrgjhh15JL5IcmOWsf/YbBygiTh5HpeRL1Y7BoW7J/5Steub3qla8quX7wgx+sh87x6K1rDBN9bl7NrZ+k8Oobdgzm2z0WHrzo6+InrFxGnLagsxjb+NAfoooWP2RUBkSU436TGsXgyjI6HMvy0U07I2960xu2t7z5h0Pv2hgmv7/9xq//2vapT35ye/az7ijjxM6FBftc9eUnq7+Qqa6MvuNdrlH5a1flsccupJ79fI+jXHZPpTNaxOub+mGN9XBrV8ZVPzU+MhrzU/e+OaC+XpXqw4jayoKtP5OXNtEn6yUUiTHWxXHd+3v3wBwF33ElhuNVwfOa5JJ5TReZ5yJT7aqMOmKVOgPx5h1tT87aGf3KF156PJhb+3mm3tFp44ASBd88YX7S/vLM5K2NlIcPH/68+IR+x1DL/Jg448ccBcc8R2EpmSi8II0fWkgoX730JeNYmTWPFm5ypG6updRUP0rujM2a+7jUg3LrYXf9PRGpszKC76c91Lnwm7a2mZ2ZaqeSR8+X/JU7l2q3PQ8ovJShPkBszZPwijdy63YUh552mLRylUv1Mdlxypr5dsocV31ruYLT4lyP3QA/+lPGmq+5IVN8tJHm2nwdyjjBT/xA+eNKLiXfXl/Sg5K6u0R4Q5uufPbc9dsHPvCR7TnPfeH26le/IWMq4yB955GMhXkuaui7kmNKPpEZwE/xGL/6wEt3qLyrg8cBfXdg4jl4+VfPZuhxoOKqWrtBlv7TBval+QovIFw7fqFhrrJG9TMT0nruKrzC196RibrFgDfnig524fCVS/ohbtqh05K0l20Hh1wzvxfWQR7Sj9vRdYUJ4x80zcNV+nEecNL3kzb9yUeO5eNKPie8o+d/S7fG8I5T/aXSOx+Y68CaNrwIr7xVevyNN/hDZ722f9I7+/gP9ZQ+bsIDa9o4dZGf/zSY+Cnj+KrhTvKiOfLdwxw/fG7aqyBp5DntAIbuys8xbydlB6RVelyV09ENez5z3vBQsMcPT09Hf+A0PCDucmlA/Jo2+Ct08g+WCQZ3ristsjROVvkNnPkHf+/H7oFLKVkRDfZ+F3kPgJrsAwq4dNAdFoSJs+jPAkFRroEQh468vSvQd9L6TqWJro87cPBmZ4IiQimhfI6S7W4wetIs4BZXSqyFPVVPWi/O+FE3x1FMUO5wu1Z96263L0t7sPnuKKA3bN/4xjeTz1EmOzAmmqeiwH67Fm3lUFTE4VGc4zPOrPdbudwRfWp7xq3PKEVzjpnU5BW+PIDu/Ku6uGOMj2fe+sxwG8U2C7s351DM0fLmKx+KrC/aRwFFR32ULx5/yneXVF0o6GRODupMEX1GjALK+y0331Rlu+Ns8q4H2CMrx7u8q72mJ+2XBUq8B9g93C0PYySJ9XC2XQpvr6Lc+WI7/u98/vNKjl6piw8fZWzl0/vi+yOSZOotT5Qwzs6LL9gzhr76la9uH/vYx2MIXNhuv/1ZkW0MoOvPp13cxffs0Lkoubcn/eHqV/JrFzQZKr7Of+HhB9I2j5UBQpml2Lr7T5m1g6Ec/cFuxx2331Fv/9JOf/AHH98+8cefKGPE27jIknO3nzKf6oROL2SUcmGKfveZPhbW46Rffz1jhDGjHQC+9XXp5IgPOy/VRukL+q9ngr733e9U36CcquAL7r67dkoeuP/B7bd/+z3bH0RGz7j1tjgfZDTePDvVd7zPXNk7DPhQRh3JCp+UV2V5YxlDyxucKK6O+pAhv0Vfw3mrk2OMxs6NMcwYdTfF+LB7cf68XZqHw3sMl7hz5+xiejbk/rTlnds7f+zHth9+4w9v3/zGN7Z//s/++fZbv/nvQ/eq4tUH//RTY8M3RqztvhdyXfznYvh4KJ4B1+PdB1OfCq9pz4sxsCJ77fpk2vHsVeHrpuvTz2McJv/jT7QhU8rCRfNGxn7G3BgDtUsZMF+QkfZgGMLZLl6R8q/b3GDWx7TZ1eYjRotOnPnMPNLPhHg+iBxiHERG2lMfNFZKiEF/6MJDNXdytai5dVnQc6K6+W4K4885dtmSlKxXpC0eKaPgXPpAvbwj5ZlfzDWFEV70EzusQD3k175oqzc9y9zpbUpVfmTv+xP495au62JQP+rmQcazpc/bh8jdsz6IdZn9HBea9LgaM6kHBc+cgVdjBp5QVT18OdZ29mzGRsosWcaZ0/HTb+qCnWJy1T+J13jSRpRZhqMwGYmTrk1dgXEiDfQbyyq24slGWRR6tOzOhEK1DyedLNGVp8qM61ddZ/4lq8TrH7M+ATjKHDdpypz0Lr/D41/jBrrswwI8dCa+OAufEz7OPzDx05+E0VMHstYH1AVaPwNkLhAZ+T2h3sq+envPe383893t25vf/KOZ4yg7mbvTL+s5oWRey09oLwt/qUPJO27S4aet8KTfzYsdxJeMKq4NbTDylK4f45//sYyrwkdvz6sfaTvh2rHMtWgkDQ1QeBknRTcC0Po+jmg9IgNCkQsNa5U+eJX5LvHqgQdzYpebWu1lxHPCs7iORb3xyCEIGUN9c/Wxvf7TvoW90yr+d7kMiFv7wZTlqi6uk39AuPAXP1etj5aEJX/TbGc8qfvQ57R16SuJw/cxrGXAX2FN67Iqtotbr7u/ZLvHVR+KS+49fKDFDaxxa3zX69L0NW5g4lYY/PEDWJNLnpEfWOmteVeY/JN+mltpgmn7E4h/LXPcxB2nAXHjZhwNrP6B4/RxAI1jHo9xBo7jD+H2o+E642DCE+cKJk76sTzEnfmFn3/rPbMQmqAptwZbTYBRlC0mJn9KGAHIdMDrB3cZCQa5PNKFxUunpKn0dG5MzEAQx/hQflgNc4fKcOgp18IlH4Wry5J/Bl/TVD5HaUTfIouc41Jd5mHiGNrq7INxysaHvBR8PDtmhIY4eRhXhEfpBupGUY+QSnlXtt0OeeHjm4wmvzAl0UcPNYFFnmJ44YKPzlkUNI7dkT5i46qMMTgcK9MWDCHHNRypMSrIcBp1eHRHX7mOd6mHo0j486wEGXAUVR9Z9OwE5ZQx4ivrjCI7HiYyholJza4DBY9BQpHCR10jQ/H4Y7C4kgEomufP11vCyJoM0CrlJIq0Y2K+gfLiF78kMnlo+6M//OP6Uv53v+eB7z42p637OJi27v6Dd3TVjzHkGQgKlG9iwGvlN+WkzHrw0YKUvI4BkD1l3ccaX/yiF9dH/b76la9sf/RHf1jHwvqoFlnpJ47J9d1jMqSoW8Smn+gb0tTN4osvu2yU8OnHmkV7dL9rg0S+6bv15rbkxS9ZZwRUOhlpl7te8ILtp3/qp0P/4ubDj77G/mAU4+c//67IwMsCUlZooYtXxo/dJvxrhzkGqM+MQcd4nx0TMhanbexiMcoci8ML465kHu39Gbemn5z37JU2YPg7MpYJJXK3uDnK95rXvipt+cI67vW+971/+/3f/w+1E/eqV72yxgTjvNuld3DkMybx5xksMnHEiyHpBQR2ZuBSMK6KUaJPO77VCkYW+vCGxtXnGOZXVrs42oTOk1HK5lkPCoO2N058jJBaxVgiD4aAV/V2O+ufGYPwI5TZIWlFJO0XfPOU9vVsCYMZ+DJ93ZFP3U5opN3JThtTHMXNLi286o/GQWijKb/2aCWrw+RSd5n3PoRHV4CedtNfzsX4V7cnQo/idFXaDm/usGGEXPBhLGjXemFA8vuImjIZM/KRG5mGWI39bvvEBfBZx9fqGr6q7TgfTmSA97rAOtDX4R3y9Xw7wB/qe2hfpP3Ca8tm5mZrSc/7sKvuRbevVVxC9UV++RLfxfA369qx6EeOrlfGEC4ycZU/eZU3ZVfu/Vr4ceMfGNzBI/vj+g3A6Xoc1qpLoGh0nVdY8cevHA5M2eL5Gzd4IltDrTiSDffhwXx8deaQjyfl6u1tb39XZHN2eyzK/yOZvyvbER+z5q9lVrkLTpWf9mboKX36KyCzyQsmPzfytOxPHwF48JOu/7tOHcHwt9LquTX4Gccz30PXx6WRP8EMHRT4r8k8qIynMuY67kB/LYe3+TvIx9V85mO7Typsr8+ar/N2O6xu+stxe046v/oMjUtkyInvYMZpRl/Jr3Hl67wtf2sOfzDLPzpGz710qE5rdyngBQztgYk/Tj/GmXQwdT6Gzud6KZ3TcC8Xd1o8WPm5HBQOtN2F2ok02h9fxZ/u/Ltc+QNrvY55klNcps0THg4u8bmsTtykufKWf4Fjfo7LPA1W3sY/YfSO01cQ/MG4H6zrxJ2Wdgxn/sHfe8c9JiCI08hTL3GO11A8H4hCR+lBj9JjQrfQUmKITDyFr48XNLPwhEfJG7xWRnrXwsRg8htDRpkTlkYxr4ll50e5FDe8UHbQFy7FJ3hTD4oOeowIg6KNqL7TNBNuKRbBpWS2wu/Obr/aFZ/KUj9fA/cGKEoWhdlxHniOodTXYZWXsvHMiDAhCHMUH4qGOHjKpzgKq1tqVZOExYRy2fLp74rgHd/qRFaz6+R5C4aJujui0sZQfxySjNG1s/Txj3+8jmm5W98fB+yP3+G9vpwefhzxAORJ3sojT7RaZn23q9u+20Z4XhRAZsrGsysadiWcj6dg3h/DqI7qhDUPOFMu8YgfuxnenuQNaq9//Wu317721dsXvvC57Xc/8P7tox/9DyULR4LmmQ+GE2PIgnDj+ZuiXF61PTNlqccYCCZeMsYrIwqv0vBCPIyWenNWePIQtfZ9wxveULsun/vc5+pL4x/5yO9VvaWRnXb1QT8gjCbZqDtFWJ2V5w472Unvvtw7KtKFB8h2nLrAI1/gjrt+p00dH0SLcfL2t/9oGRO/8/73b7/xG79VOwoMNkbGmSspD17WYCxSRH3Q1AsMtGPfHJi+72pXwnhRsHZk4OpTY2Da/bsufU8/uSZKr3aencer3Z1Xv6T1rGhR10fT3y8+tr3xTa/f3vWut9c4+cxnPrV94P2/U29O87IBD/W7o37tNddvjz36xHYhfF5/g10xzw9pO8+ZnK87nl7v6ZhWKRcn47Xv7ne/7JsmAD8e1nfcqeQeQq7wKM/1sGymEPKusRbG5QeOavVYzXy20xYXb9XX0aTMWpFFPztVd5W1nf6etr46coILRgGfMQMP7+QujN7MC3AYlbJO/xEP1FNeeXq+asNJGAgXTQbMmdQl8zAnXpvp71AZf3PzgKubDKmLHVh5Gbvqs7OfPGgGd+dfAjyrpt2XjUFS9bfTgOcYarVzt98RDG7LgCJiSc8CFJ6A+g1MeRNXZbju9eVAGZbBgde4rujt+YJfu1T7+OK0i13H6gfJo06Tv+pXrte5hoMyV6Ed97S4gfEPv0PrQPMHYfIMraFf9T0l39Aa/IHJt9KDyx3wdkU2cT3+zSvXbZ/69Oe2e+97ZHvnu34mGa8uo+RC5oHUAHKIt4xm14MMGaionvDhL67KzK8N6u6rg8M/dVv5OqEREF+7XOXvXSBjQh55Af8l+GQVNyCfeC7DIOtBZKMMaXvZYHiq+lRcTLOMhTrSuZQxV3Dwh94+Rvo5rq4Pfr0k4Cl13+lzKw286pvqU30zVw7O+IfHgTWNf8Lyc9PXKy58lQ0auBS/r/krp74jl/LvtPi5xjkd0Bkep45gyhr/wHF9wBq35mmehX4wz8Bp9MBfpZyVr2OY9GO8Y7pPS+Poejk4pqGMcnt4JXAaTwNrXOEs19P4Hvw13+Ctaatb41ZYw6u/9foDrHmPywKrX/oaHohR8s4YJRkE6aQW85r0Tyb+DD6LVCYqk49dB4uApHqY213CLBzeNIV2KfUe+q6FwF1ZClkbH2Ehg7TvfkmrYuKh5An3Qtqv/wWzMFPMRyFpehmUmXwog87ou0uLNp7w1ncuW4mRV8XREWZ8iDMga1JJWXYTKLd4o6z5psXwyOjif9Ydd5TxYRfhwx/60PaVL3+58lGw3dFWD5MVpWUEjU/KHFCW+ilXeh81ezyKaJS/6xg16v1I7YbIa5dE2SZpyqPJjcHiiianXbzZCR07GXihRCtH3rrznbrKo1zGhzAFm7w+85nPVAuTjXIone6sKw/NkZOrNFdHnaTJA/CsLMqsdsa78vs1zxfLmKA8e+2uIzVk6s53H6mKgo+fa85uz7z1ltrpYKi89CUv3t7xYz+aulyzfez3P1pfZH/JS15S30vRToejcHbmPJtj0u8dLHF4YBjwMzrrLl7kq28qEw948gpcb0ODxyDQt970w2/cfvRH3159yA7Pn3zmT7ZvfPMbZQwwAOwkkI+7z9rAszTKouBSfpWnfO3N8RtPdkQYLMrW/sobw48CNYaOPmih7jZK2yQNDUMbPXz89F/7mbTDjWUgf/Sjvx9+Ht/uuuuF27XpRxF58CjWXpZwQ/JfVa+4fuBBR6N6rBnHrQz0xIg/Th9wJMEOmu+M4M0RP3zq244+qSf5+6AfRbVuHJx1DOmh4Ng97ZsWDL+XvOSF28/93N/Zbr3l5vrmya/92m9uX8248SKD8zdkzCY/w8WrgDmvCnZcyFFFbeq5FM+MuPNZxnfGLwOFjIpXhkYqXOPjKfK3kNs5OFtHteDMyzPqmbH81VGy0Dm5CRNeq1/UfNIvCGgFkfHdOw4mKjLtXQHt1/S0jbEAxIMepz1u0ai5KmUNwJcGT5/Uh8i5eAlh8QP844CxCG9AfM+hCeRq7usbQH10UPnVtvGZO56KAup5PUdHKShzNJcMlF0VC09Vm/jlUy/RCmijhDLUhkkkEFnhHV/72eDCVRf9EK1QSVk9DtoVVHT7u+zyFghz5ELGFVfcdH0qc/n3/CeZOzww8my8pln1rfI6TylqcdMGA3CET3PHUPT26/gH4Fc94ia8XoFxDYb+uIG13V2FJ05ps7NX/sknXO2hHpHhU2cyp12X+ezz23e/99D2zh//mcwD127pEtvjmb+DVI480Okdu17Lhv+1HnCmrspX7kHWh7ShIX7SXMVJ0x7adL0p6qoPT1lg0gYmTTx/5cn4dzzyWnNS9Ztpf2Mg/KVvF53iKetBxrr1BFdqLa1r1tDhjkGDTMyFblwkouKfqPET2vB2/uSrchKeeq68T/zqnzqAuQJpx/kHJm2wj/OpY/7tMSD+/JUul/JaRsZAXQqG95UWmPLnOumuK29r/nETD6aeqwunlQZWWsew5llBnuO4Ca/xx3yu18uBPMf9cM3DN3GXc09XJwDnpBEDk2/8x3BJ3BHpVRbHedf4y+EMrPEr/nFdOu3gn/JX/PEPrGmXgzO/8PM/eo90HdwEWYPAL5GHOBOnBuqChRG3EM53AEYZlqcnzT7iJA5oXPEz4TRz7rScKeWwz8G6G9EL99QFvVpU9wrWuhRAgxJh8HV633GET1FBYxRs/skzZVfdUg8LNSVx8PBocadwA4qTO/8U0bvvfsH2wz/8w6Xw+1Cf17r6cJ9vTDCm5lmPvuPcZ9nJr2XWMjWxTcPgnzKvDuKk19EpE0qA7ChNk2ZyhI+/nUTxhw6Htjq7MlLwqfxW/vrL5OrpQXM0vSWpFsXQZlxJc1SJgg+f0qneZEJeeEBDXjJDt57hSJu4244v5br7rw9pV69LpjAyiq6LcWLHwgLS/SI07Vg4bhOajz7qIfzH6+pNWZ6r8C0SD6dTNvH2F3/xteJPH+wP9nn+wILR7VeKZMC1+mIWPO1cxlL1M2+b8fwNJd3bqWIcpR741ebq4G1gr3vd67bXv/519T2Y3/u9D2/vec97io877+xX9qJ9a/qFnbB++NwxxO77ZcjHP/2RKzkrJQWSHfmCtGy1JXlU28TQZHDrlwwIGJQz/ZZxyGBiIL3uda+Psfzs7bvfuXf7pV/61e0rX/lavab3hij86nTffY77Kc+4OBej+obI6mI9PzN8OjYHBwhbrBjEjrl5m5Nvv3z3O98tGgxpuJ57snvab1/KmKLzpA3Vr/u756lC48H7y8+A8ha2F9z1/O2LX/ri9r/8f35r+/rX/7xeNMAwvPKKjN2Ldv76myaZRVpxTp9quTA8KdO9i0kOeGWkMGAMAwutvji7iW1oOr6p311XPJcinYqobe+k4DUGhP4XeUizc9BtE37ILtTrBsJjjhya08wdbsLoT4d5xJWQZqzrc1zvZLQSybWB1/hdj8yFiZePKzoB/bj7Cxn02B8a8gmjo6/Gl3CXizcQb8ruK4p2ihxtKZllfNo9yUyavuTlEMlLKslgjPSxF3QsLn1ljJTxEYPkqVyzEiTeteU45aJJwZy8jOLiYa/vyCz/Gj/XqlNwp+7qwQHtVN5KQ73pwj3gwzsozBMP0NEnxbV8wgdeVTdhCurwewxrGStNcMLfUTyYtGNY46vsOMZEKeY7/2Qx5Q7twR0HpFX+8C/PwEmexNeaUqFuqyvPXL394R99uoySH3vHT25nzjq6mPUzSCecJX+3RfLstKbPnbRd4JgXoB9NG0gbP4DDDR1Q/O9u+s/QHZrH+Vb/0AFVXmpRR7jS3q2n9LwLL1RLziFQc6BdQ2OnjBJyquLUh2eRsaBrLo5q2Rk19oWRezz0yyDhFr6B8FyP6zDxAxM/aa7S8b/CqXlrTBzKTeruVrydt4RFKW9u4NXzN6fA5F3LGuh8l/I7fnCcDvhHBmDomrv5J7zmAcd0wF8WHrhcPFjT1jqKP3YTP3ASF3eafE6DYzp1HZr7BYgfHLD6fwBSduGX9wfrcAxr3LTF2sdOy7O212lliJPtOA10WuMcg7iJPy73zN//hXfEKOkBMAOuF8t09wzuMjyiMHAGNwm4+tV570xa7pK2oYJkH0NqpbMNmcs5Ex5FTF5+imdPzCkmsrA4SlMWfkwkhDQVQqP9vdBTRKcubbC0n1POKAUAPufZBvyiTemxG1TfCQn/ffe/6+sbF4yN79/7/fqeyitf+YpSigzuT33q09snP/nJok25d0eaYkHJ9YwCRUlYujLnDike0efGQGGEAFcK6DwT47kABgE/WuouDBhC6iqeIYEHRgC66k2m4vBDpvI5UiOe8m8XiOzxRbnDh8Wc8m2xoXBTZtBuxb3fHIa+h1XrtcjBr7sv4cOZfuf/Sc6D42U0po9oJ8onxZdLFYLScY7q4EHZ7nhZOCwHD8eAeslLXhxl6YrtW9/6xvbeGAe/9Zu/Wfi33npz5OPNTlcHU9ds2bpDrg9zlH8Kopcd4L0MoBpnsyvXD7uWgho++O08waWgqudrXvOa7Z3vfGftnvz6b/x6lOpvpP1fWUq71zSTk6Nx2lY+Bmn1z3RiV8ofuVdcCh/XMvZRy77jbjep5Jj2BBZBi+n5tJ0v1Ot/DCh1VIZdtte+5g0p56rt4x//w+3f//t3F29eL+wlA76z0ceUemwM3e53/SavOpIUvtWhdyn6WIP2VjbF+uGHHt6+8c1vbl/76l9s98fY8RyUI2LSjE+01dWLEvDYMui35Nk1eSgGyjOeeUu9setlL7tr+8hHPrT9h49+ZPvpn/7x5Em9z2Y+SAuWkZh+4lkVdPUNRprjdsan/tpya8Pc3KSv6CfXXX/tiTHnjUOUDwaJPnHttb51ZJ4yV/TYR8frus+cpWxTCg7tApcx4iaDPkSG4jLj1WDVp5qWmyoxHEOzxvcuS3MCEFfh4LgKq4N5wNVDvK6VN35lwxuDRFi6crQZPxCeOOc3HDfzYHvVLXz23XEGU3AiK2PNUGOY3Hj+fMrtmz7cU5QSfrVLRM/N5v7mBZLnBjxHMkbJwUhRTrFU/ChvFMySZ/JROsmuaA2guYZ3GmDi1dWcjy78/Ks+hu4xrcKtdtudshccJCZNNKV9xnrLtPkZuuPn5FlhZL/iDxSvO5yWDia+XGjLMzcd1rSBKetysPIHzxw7RknH6T9G11XbH3z8kxnH39/e+vZ3bddcez7j5+p6FkkbVZ/Dfmjo0+QyvAxvwLjUV9e6gum/oOq0+1fep52az8gxcXVUspMrDh3uGFY6oPKPC0++PWI96VI7v7QxmtWx2jqFqYN5w24JfJSLfhWhzokNMf3b/IjH2u3OGKvXgIeWeG8OS4VCsmuAxjGfyuTMAat8wOCu8l3zk8PMHae6/NxEmHBV7kSae3V2UMbIS54ek3DEHQyDcQPoTrjL6OuhzEP8abDSW+t/4naej2k8HU2wln8M6E76lP2XwdPhXbas5Km+qh6XcWve9Vr+Pbw21OCAyT+whsuf60l4j0OTf+Lxx1/hBReYI2esDf5A0Qqc0E94jRs388xx+oTX/ONf0wcmDZz5+/+Rt28dGs8goJhY+LFPwaAsetCXAivehI6G+Hp4Mou7gc6vw1NMMEvJqTtvcTtrPWHuDSmuleZZMHqBQZubSQwtwsOjcuQR150c3yOAvmODzijlpWQtrum7a+6OvLvVPYFSckA3IsXNZNAKHKUcPgd3aHjQPU2zvfrVr67vYtwbg8Ud9c9+9rOVlyFg4WOkyDd5XcUDMqQQK9d17qILOycurzCZjnzkH2OBckp+jBg8ozH0tRNDwrEoeSmes4vy3Oc+N2VdOJGBHQhtTQl3R1690aM0c+iT+UySbbT13VeTNDqUa3GObcGZB+S1jTh1LQOl6Ljb3c8DXV3GZH+HwhuotDGjw4POwhTbx8Kb42nvfOc7tpe+9EXbpz/9ie11r3t1DINvV/3JjRLjbVZ2VPBPKU1PCi+99DyMpvYtxasX27oDFiOGoUZWrmQ8fc3ig7ZnPOyUvelNP1zy+spXvrr90r/9pe1rX/uLwrV704pj9yP5yEgamVR7pu6uJauUW/FpxzFK+tkAb/Pq3Ue7MHDuf+CBeoCccQNCsto3pFLXC9ttt9++vf4Nb4jC/7J61bKPHPouzE0337zdedddkYuPOF6oZ1Q8d2Ln5ETRDhE8aV/Ht2b8KKN2n9K/GMQMGkaQu+7efvb9GEneVHf2jG+H2FHT/vp0j2NvnKIc+A6Ht2idu9ozRw9tz3v+s7ZXv+bl2zNvu3l78YvuzMTICNEf7HL0DondEUao/DX/XM3YaAM+DJcSou86bglXf5YXj/pAtWfaQ90err7cNysA3rRRGfjB1cfJmkINGCPkIg+jhJxl1YfagOtnrQo/tLQ52kMf6DeC+heetaG8gF/7nzWeEm5Zd174A+I7f4955Win6r+TJ9f8mf1ypfgYszEQgz/t4O4xeT35hJ3MM6nTNZElZSttfdEby/Y5FJ3Qnl2+4ih1pZj1kS27MhSwHksd37s8ymneZuHpBUu/4596Fd3iO3+Fpy9bE2b+PtTZ9cQoUZeqT7siUK7n+917AkUzbmQFXDjzTI/LXj9GaYU3uGDCcIYeWP1TLzBxYPIOvZXWes2/Stdewi3D7icD6E45U8bQ49Zygb7X/e9g5Hre7Iorz9XxrS995Rvbj/7YT2zX3XBz7ZQ8lv4Nb45ulT9zs3zmo5R2Ug7XcyL6hzaLr/gePkfu0sUJD67w5NVf6kbJHj9u8PT7at8dJt8hf4z64FlHyshw7DN9pvWJHufKMFSBsdd5vcSlTxe4ATJ1b5puqnUefjeGGCN2UT0/UoZkcFPDXCPborzLLQ5MG6rH+NFWl3EjE3WEN/ICE0Zv8FzHrWG7PQ1dr4GhUa54098ObVPlBq9Z7nKn/BVWOgPjh88/+U7LD56OLiYW0pcFNFY6Kz8Da9xp6WClcczXafSPcQYqPg7e07mB1Q/k57Tx6SUcyh7cCZ9ASLoBcwxTluu098StdOp//Cv+wBo3+Md4l9Ba/APCk3/SjvNOGIz/zC/83Fvv0ZkFDU6LNJeVopRCi73hl4i662bAA/kJtN/i0hPJFGTwc+IKJ34KH8c/+MCEPAaExcKVwqqcVjR6YhqFzqQIGBjyCRtwna8nHX51oNAA+ShXlIk6UpHF1N1Md1bxMpMfmsIUEUoLHsWbvCimDATn+sV5QNjdcW9kqgEf8FD5K17x8jJQvv3tb2/vfve760N/jAEOHXnxqMx5HsaRNQ0wz8O4UkCHF7hjDHogmWzUDx181sPfkR2lnjwocI5QyUuZN2nLo53l64Wlv/3CWDCxMXB8fR09hgnFSblk5zkDvPCLV65wK2cmQgZPGyLiglBlVJunDOV6PsDbvzyX4/XEY2w9We3Si59ytSFDpuqRvL534q77N77xF/VAvK/Le0Xvy172ktA/u1145KHt81/4bIzB396+8fVvbLff4XXKqZM75lGqXe0I4FM5JujZybAgivdskb6Gd3XQTkBbMZqmH+gD2tyHBPF15513lfJrl4wx+t3vfqce6Pa64ilPHfQOyl6KrLh7772vDD+yZpDor8Drer26VVlei8lAKRrpD4we/KkPPvBlWNYimSZQjvZ605veuP3Ij/xIfdH+9z7ye/XGLnluueXWyMsX9H2RXpu2odrt6iN+/RyGOO0GWjaPbp4lwhOFndFn/PjIZHIn/cnte9+5t4wURos+fd/991bbMCbsotrNevzxC/U1/Kee0gZPbS960QvSJ9JvE+/1vrUre8ZbyNpIp2TUOprpBm/9qmddy1E9L964v56rUZa2UHe8l9GQcaKP2V3Cu9dod3v0jQX01dEuH0NXn2tjufuEdnJHlEy1UynCoc2Qq/aM33gyVnvs93jmps9Q9q+PYdb1avqUeGVpPzu0lCb42kDegakLflzl4Zr3xlcfRx+MTbwyHOYNYfDamEp82PMaZke8vE7ZG9R8INPHKUOmZKB6ytJH58F/MpBQCnsZJFYBPKmtftM3R4rf+OWv/rjLqmWUOu00ALr4JpNuq+5/e/c/iUOr67fSwzs6sIOTPl8sJq3aImXVDknoFW97mUW/8ldwr1vfFNEHsL3WpeqxgPjjODC8D6w4k+aqHscAd+qoTlOG8HFZwuiMf9K7Tk2/cQ403OgIdtFVN3I8e+667Qtf/Or22c99efvxH/9rGYs3h0jWlMwF9eru9J3esYk8k6f6gvlyLxugbexMmcVL8KfctR6AX9y0+8gEiOudwjbYhQdWGkA+UOUtIOxGivWrbkxY50J/jjOCfmlF86qPTB7j6WyNs0N5xredozJCyhDJWI4M5lsqhx2k1DNhb+5TB11yrdvwPnFrGuBHp2l1/PAL4Fd/3uu95j2myShL7pR5qXFujPU1fQB+eG287nNddnSmiv9BQHvcwOofGNmu/A/eXCdtpeeKh+SM/5A26QOT95j+4B3nO8Zbyx5YaZ6W73L+Fbfi46qNxF/GuWGLwuQZJ15btAwO5VyOnzW81kU7V/7dVR/YyxauZ6n0Ff0hf7hpnpKav6F1QnPJW065kwZ2v/gTOnv4BFf+Pb30E+m7Ayfh/FPuuIb0i//N/+od91BUxxAYBV82V04c5ZVibbGjwJqc1NNkZnK3WBOyyYWghSl3q4I3E886sLQphRA9d0dL+Y4Ca2J15065rocF9lwpEpMHLh5nV4aipz52B/CtDG+TASYvR4yCXuVQ4i9EQWilxGRLVGNd9mDl77r03WU4/JS7XvjcAennVygbDCFKklehOvJDEacgfvjDHyoFwvMpeKJk2ll5LIqZCZWihQd+jYV3b+li6JhwKDqOYaibNHeKVUQdWlFrxRofZKZOyim57XLVTmOcdDu5y9SGUhtUr6iH7R1L4vCo7p5hQL8VnadKMUcfkBOZkJM7/HXnK+AoC1mU0ZTrvCmq7siHTit7MQCyID7y8IXtlptvrbp0v+j6qTel1vEsSinl1SuA05tC07Mudiiu3l760pfU8z2f/vSntw996MNRlB8v2XFnr/IAc785yUcH8aUfe+bgqjOM3jaex9i0iA+oExniV73UAa6XHIjzIckXvvBF9WYsft+08fYuH2ekoMMHY5CqM57wcpMvx3szW8ps/nrna3YxNG4ZEaW8eiPco9UeHtTWJsp3tA+eu97zXFZ9MDDye9WrX7X90BveWDsm//633l3fZWE4ohkJbzdcbxcv9U19TCxo6g/o2uXovvRI5Nd9Cg/V5umbo7hr93NnrzVTbI9cePTkY4x2yMogqa9NRxm+Bs92hTzP47mf3oUtYyTp2lmb65eOVJ2N8izMWK83cKVs8lEv8fhk9NRcEZo+FghHXzO252OUwLjynY8eQ+33gozzN56PPLu/4Vm/NraANtdXW9FLRHDU3XEx9ccnOZERBPmUax5wrXkmcficsaGdatIOMMilo6lfoAWMT/wIw8XHzJ9NQ3FtdJAHcuJ9r6T7rbnb3Mqnnbys4KHMi44QGv/mZbJ9KjJIG27p35m/tb+yKFgWETtjpcyUQpu0yLYNnjaq9Rtly0PuHL5aXurbcyQcRwjXusOdnQHgWnN90tHjJq2ylL/j8TNH05SlL1Ce9YuiEwaNrZJVZ47/oOzya7udeuOVzDpmYHgVP3S7fq1IDZ+gaTTuxHMrTW0Fb3BO0nKt/hHaU+bA4II1TfzqwMxZHY4c96t82ssc6M1p3/nOfdsHPvjR7W1vf+d2y613JF2bM0b7BgpjxE0W/Mwr54UBnJKocsMXOVyV/j9yWes1fAvrqyMjuNzIQhtWX6rUhqE19FxH/hM38hRnPbeGGYP0B0aJKzzpobi7biu6hPFZN1hDDy7FjfFRBnnkoRxzGgPFrknRSn5GShshCYfk1MP46bK6juLRML4Hh5t0MOHKn7hxwFUda85b0tECJ7TCa9U1/lVe8xZCrnCLrBo1WAOTUHJzBF9/GZpDAyizZLGXz4GT8hNe/ccweYam67hJX8fnxK94q/zQGDrgtPIHF0wcmLg1ffyXiwMr3wDNcQSqPx3Hc/ge/8DQGHra51G67hENoFzp+sAxrHTA5FvLmjA6QBnD00AZDfmJW/md8QXWssRNvwS9k518+lbSC7fR97XaOEpa/OKnjMKtuNAsWp13ZH3mP/mHP3mPxWvHwWKQ4hSWDuPOJSiFIQu6B7t9hdhi6e1JBkYp53tlFDrE+Q38qSxIEe0UVpWR9cmavIYx/ma+j3dR9pv2Klg0+5W9wuLhU9xG8W1joR9iNxG5a+pOrnIoiB74xo3JWH5XHUF9KGMTf30UTHzZbZHXrxuulSnKjrIodq7CdlI4D2q7c33nnc+v5w9+4zd+ffvKV74c/nwTw6tz+xXE6FcntXsQ2upBcSVnx5HqjiilJ+X7ujlogyyTZ+o3ypq7wpT7OkqXMEOmZJd6wAMlq1zFSaM0K5dSXO0aGnjxhq4/+IM/aPklXv3sZuAVLuWF8sbwMgGrB8WQTMkfnfsf8MBzFN0o/WD6AkfOjgNpTrjatIyz4KOPd20p3uuEW4lEg0FlR+NMFGGvgqXwXtze8Y53bG+IIu6NU7/xG/9u++xnPyfr5lW0FsD5zsi111y33Xj+5vBL2Xb060LVkcO7/sb1a4sdb+h+QW7qro5koQ733Xd/KeF2Rzx78uY3/0jJ9M/+7M+23/7t364v62tH7URhQl99GUji3Cmk5LuSJQVTe9vl4dydg1vf2AgfFHB84oNSbAyUzNKfgMVZ+Wip9yte8criS1kMk49+9KP1YgbPOt1111212+AZKcYow5NB63s1ZAL0keET6ENjoFKovJmqFecs9jE8vHnNzhb3yKMX9jtxxqfpqY+dPfKofpvFMzI1Ls09aFhMgYW/8WLk7v0OD63MFkq1W/X55Nf3XE1w2pc87H55Hok8GPr9LaEoONV3WnbyzwPy2lLDtPHRY78U8/BpvFNY9Anp8ljM9U9Gs3poB+MRTbtdwvqXtlAfis8ozOQQklWmcU0hBNLUW7z6gpO6hxfXcfpjKz0mffyHZOLJkZKhnrU7EoPQzlT5Y8hdc+251M9cQxaJD67XNIdM0cpSU26URbI43qWY8YCnmltCR58sBVs7J6N0rwpuhXlvtB1qQVph533qWG0RUK/EFr0KFx9J38vQLp6pUZdqL221O4AOmVYBLfWCunO81wGgOXBS9h4nPHEAPXVuuq08DEx5k4cbOq4js5O4+PFR9Vx4AJN//CvAHZdQ0UQHXpffa2Ep3Rm3TzyhfS5u3/jm97YPffhjdXzrGc981nbWDYqkIz986xPdpupmd753zkqBqTLDjx/cXQYrrPWAM+HhdxxQK3TVYeKOYfgCI7txwk4E1A03Rr45IXjqX2tb3BjAQ7/+T1144VV7dt2rDP0i1yD1eAzeJb0o8XgqvtD1t9MHw9tJmct1xZNfn1jjBmfcSTkBV3EH2tbQJZw/mMdlD3VzWZGK07bmKkOxjdgDVJ4l/1zX+JWvYxicgeMwmPyVUnQP88tKdvxr2Qfo8Gl8iOroprnCit/z1aX5m7fxt9MPe36b8b3Hp6/VPAp3+XVcYsNzpx3SpZ2ki+ePG/9cZ3xN+sSt/ouZp+cGfs2L5br/c5EaAnH5S1r7G8fVd576WfL+rbzhpOvXY6lObmQ8uPZ61vkKJ+njjvlsOkM3QCZ7WtBOYPLHKPnxe3RMostSFnwdvVCKacoOpdJdTgo+hYViYsLTmfsZAAw0dROEBd/iaMBZuGuSWBjvsPIyKKMouNtF0UFPxzMR1OIeGq0ojhJyWABm4PWxC8oiplsY8lOyhwag/PedVUYOhas/4KfR6o5BYigXcPhLBMER5yhIK3utgKDbBsK2XX/DdXVXuPlrHq69zgPpLMtYgZSXKGpeleyO/hvf+Mb6Roidk89/4fOljL/gBS8oBQO4w8hIcERoGs5xH+n9EL0jOP2aXkehklwdTD2VR6kkMx2GDMgDvmeC1I2jXInvnZduK8pPGwKtdFJYGVR2Rdz9J2+7J3WXN7zIQ2mmUN9/v48YdnujixZ8r5TFo0Fja13/qTdzhWnpjASGnoVTvcjU0RtynXZllNgFYIRI9zpfCnQpInGec7LTwrixQ8E4ee2rX1sfHSSXfxfj5PejiHujFmG94C7Hhhxr6zeVmQvxrS4UebLRfwC5McLUh5I28tHvXH27R174ZE/BZLBopze/+c1lJHlL23vf+976OKPdqKbllc39AcN0l/DzZNGqB8gvPBI6D6cdb9xuvuXWqs+DD3a5cCnqykSHfPrVudq7xynZlZHFqNnb/94Yw/oYmTBavdb605/+VAyq72/Pe95zt899/rPh7Zknu27oMMj6zn0bDK3ER5E1IYVmtV+1OSNNWsbKWQb6I9Xn2zh4rB6Q/9a3vlMPyJ8962jgTekLDNfMDY/FqI+v+lzkSzmvh9R3+vqFuo7CRZnV3/EnXTtcl7HSRp1wZq1KM48YF+40MjQooJkrIiP9Cq66iW8Dt+kTcNU1zi7UjWkDE3m90CLjF5/kI/9cjSFzgrz4Nu2apIF4hjuaeCyey80C21djfsa/8Iyv4WvcCiMfdCnrbfCmrZIH5Yu+hp/6OmcfNrcrvW3u+r5hUx0p5TBIfGtE1npoPa0xBoj1Sxwj2VU8paaUmbq2/FvxbT7tmnebtYFdhmLi4XEn9djDHJklsvzgUNeEU07xgpnwpuzOA6dl4G4dHkapGboAHf7pD3t0AL0q4QTgdbkNQ6Pzdx25wZu4VuAPbTT5Rj4TN/iT7spNu58GQ3PgOO8YX3OFa2yUMpJ0ZZ5NW9gV1sYPX3hi+90PfXR769vfud12+3O2c9dcH0kcdh60lTFY/Tc0FW1e6/48ct2dv50fMP41boXj9K4bOaXfJU78X8Ud8o5s7NZetV2T+ekq7Rxe1b8UsB3WPlhKfJw+Y/x3PbquT8XfFCMTNBJwvC1MdtlDwxhI3NBGY/jp9EPbH/iU/VCPiZuxM+FjOI5faXAn9Vn61kCFk7/HWP0VuCY3tmu+iNhOYOgOKH/ips5ruGifAkNjcCcM1jp1fBz+9nHtWmN8HPQ9vq6Lm7mgcFY6cbUjtKdd4qQNTtwx7RMae5hDa8XvshKuDAdQn6nfyO60Npzr+AdO+pXxGDdhsNIt2gke0z6G4zImL6i08lTwVF6qnMSv+YC45k1cp61uQB2E5zpwwGv+JgzvzH/6D991T6IyuTsu4uHgPmJjwTWZW9gNXkpJT/7OfZ+rRb0GRHBq0dud7cSwEiXRQ7KPVXjSJK1Xi7MPpzXD+0PUieOfM5De6NOL9CzABmArK/GWgtd3Q/tNVCbYUR4mTl3UAa8mbYqEvLXwl8LSaSd1NrHFwTEpk4d8FJqVBpnZ7SA3eIODH3m7Tmfq2wx2ZSjB4iit73jnO+oO7pe+9MXtIx/5SPHZiu4Doedr7PdVXdw1b0VZvdzJPl+GAmW5Fp/87FhR6nUStCmDaM1iI80u0dS5DMDUgyLOABImK4qkdG2rXB8MZEC97W1vK9p/8id/sv3u7/7u9s0omupy663PCP4cjXoo9PvNRCXrlNU7J44YtWKo07kzHk+NA3e2WN54qe/b5EeJ7Hboh/fJS/4DnZatsm+//fbUz0P05+uZBleGDuOAzF784hfVMxa+XP+xj31s+8QnPrF9/vOfq7oyOMqQuOB5mVYM1ZnRRXbkyPBTtzbi+vshjAEynZ028mJAqBt5KxvvZKot77777u3tb3975f21X/v17Y//+BNlZPbzM2ezmNoh6jvTHmwfZc5RKwPWMUETn/Itho5T4G3akYyNS2F86Xs1NpLbjgH5Nb+983T33XdtP/ET7yoj7eMf/1i97phca9cudKr+ydf945HaKUWb3NVrFFJysGPg+OETFOCLjM2Un7Fwfeomz3Wpg10iRsgTj0eOF3wX6ME4ryI23kI3vJLDVam3I0Kl/HqGIRqCs93SyKGPVRjz5gVjuuvp+yLDjzmKgsLZFfH8RB/zomT3c2nmM8A47hdAUKYtrn1jhCH3QO1UtcGu/LqGJjmFsaJBPj70mEDavXdl9Vd9i+zh4amPUsx8YBHra/eXfc5LnbSR/mMMDfDri9Lgg8nbYUptxoi8qQ++jB0GmB2cYFfc1dd2W+nz4IknM848vB6DJLXP1Tx4dXCVba60O9PtIFwuxRXv+ado805hR/agePcLz71DQuayddxA8b0Hxatb8Vn1WcGqhL4bHeYF/S68hpdSDOKrutrlLx4OZRSUjJTRZR5Y6HKquErvBNdjPrmZQyfMrXAcP3R6TemdJFdu6A+uqzj0Ww4Ngzv441/dwE6qYPggORiFlnSGvlcCnzlzzfb+3/3I9ua3/Nh2+x3Piey8xa+fm4Cs3NkhU4Y7ooxosJYD0F7r5LryPW7qOG5AvP7f4/kH0wYmfq7SRl78dJF+k1bvuKaD+pe5zLrO4BYeGuEv19Zbuk24JLQjuRRdO5vpY/Va8BbGiUw6DwO+w+uYxdPggLXvgDUNTPzgjANDU/jYj0bFJTwGVtfjgDN5/A/V8iQW4YqvCuWf0wZoDP4xXFJeAH38HvuPQdoA/7ip63Gdj9PGrflX/7GbtLmeRn/c4IDL1XvgOH3CfY3c0ul4hUdOl+L0dRyc1R3HT3ig14cDzoo77T79udJ2N2kncbsf+F/hwUkdJv0EZ/dz0saZ12rd3XWCFe8433HclLFeS5/Y0wfO/MO//9Z7LMjmBue+LeJzV3ruVqcJq5EZAK6loCSDfB5O9Z2IYKSQeOMsiHYHGBzipCW2nDR3JykxFAU02uBowwNzXWkPdvZCP50T3704daXEW5iATmYSaGWleRveOX6uFOAoyGiVYRFahRflRFzRi79wUzf1EU8e6EivV2omngGnfr4m/UgdI+q7FcomO8eNODsEaDA01LMV+G179rOftb3oRS8uxZVC/Mu//Mvbn//5n1d4lGNKrg5A2afk4MNxqbrLH4485E4Zm0EI5FOmskrRKvdovUEKtJz6Dj95Fq0wJF5egB6DBc+AQmOX561vfWsp2J6TcWQJbQYPo8FxmTui7N4UZc13Kih8jz52odr/euf467mkKLLhpXZNdkXuRN6RJfnO5KFeDIK526w/WBDsJPho4NS3jRBv0Lp2+853v1110MbfjZ9SdsP567fXve4127ve9Y7w9cD267/2q9unP/3J7c67nr+94O4XVN3HIJk7/BZMBgJajDc45K//6Aeu7bovzhE2fvIhW2n92l3H8a7b3vzmt0R+b6uPHn7wgx9K+125veCuu7OoejtbFMR0QzsldnIYSe5Se/OWOvdOjWN+fWexjaI2BCn25NZltvHHqMefFyPol4j7evp1118TXu+t43BvfdtbIpsbwssHY2z+XnCe2F74whfUJAHKuAyNHk+9SMwEIs4O4fXXR9G90o5nPxzLoKq7rakLxUA7qdtVZxgN14R33yXy0oDHTvpjDabIwjETivK5tLdnESjG6u1uZe2gVL8Im3HzZidAzvjh9CHGiDnGrslFb5jKOJbG+NDf7C49FZr6nzlPvP5nl07ftBvMWLZjwhghw3rDYOE73uh4pO+kdH/wXZ0xwBnADBO05dNDZ2zWdeeXDPEvfsadeH0MiGsc9el+Zszyy1NxkVvLA2342gxtpVDMuq3O33C+jNn6AORF6TG0tEUMEh9AvGp/g9pjj6WNk/WqGJFtSLVB0Hz2fFuKWq7ozlwM8Isf8XDmqj/yA3xyiTiJwydfxQfQa5opL3Hdn2VR/25zvMhPHn3zqmUych5gQLWC2fHylKsSu6w1HriKG3prmH/qO/h4OAa4c518A5MG1E/ayrfwuIE1bo1X7+HnkF+94CScPs3Ifqzeimd8ntn+/bt/Z3vNa9+43Xbbs7enapes5TkPuhdPoclpez/X4RUUv+gvsPJ2KY+HNl1x0DDHHsZ0y0r8Ko9VLgPjNxfVa8wzTt2IEJva1LX7YtejrlP2zjZvkyH/5uEkd+HiOfNP+jWQPDxWONfhc/oRUMb0iUk/4XeXARC/0hh3DCd8L7CGR+HkwNA4udb/hlDar/7lf3C8rexYKVxpzJoGjHFrzFzxLu1yfA9I56aua51X2YGJH7fSGTgtDhyXOSB+3LTBXGdOPYYV/zjPXMtlrB3HT35wCe6Oszp81jy2h+FMvacfTV4weJVn79eTb4XJM+nHOBWOAyQ1ZbqusoMHTqM3NE9LG7/+M3HcyNuVfhDKZUANfqX9p//wx+4xiVmYe4GmwPSxrcNZtWgYO58I2BJGgMLnvDJDI7RqQRyFX4ZRaIQtlON2MVTlKXCEY1G2sFNCm1Y/AEo+njGo7TW5EoEunDImAutgmfIYHIweI3AUNEqTrehSUBhClLWkW9DDAup1pdC0wdLfC5EubRZ89SUrCh7jCz55tdApa+6Q9tnz+Q6K4yDOtVMm4XgI2huEKMDu+jsu5cOMnjt533vfV3LwfYhbb/GBPkrOk3X2Hz7ounZnNjELV5tEPugD5VPmKVI6h/q7UiDRlEb+FnuGiecMxINqlwgS/hhFFHbpdiQ8p/DlL//59iu/8ivbhz/84SjXd9bdd8/suMOuzg88eF+1KSWQQcI4cNyNwmYwe9XvjTd5X7675a0w6j8MFseP1Ieyz9iwcDju48H4M1FyOcaKh6vVmUFBNiY87V7HkWIIMRY966AtPQt1xx23xzB4y/b1b/xF7RJ86tOfLiNnjsw5RsUY0YfUW31LZpH1yGDSdB6vFNZXu+37pQ/4WF0bygzvtEMUw1e/6tUx6G7bPvGJT23vefd7ty996csxih6qcq+7LobbDTeE735xgn4tjG4pruGj6hjnA4aUYAozAwV/5OeuufSwWTuWXgFbY69uDDDW7eo9Vt/cueOO3gl74Qvv2j7wgd/ZPvWpT0UOd2zPetYd1f7aDs1ZSGZ8G3v8Dzz0QPjqcdp3/hmSXkXta/36fvNJMWJglIITWni9Nwavb79U2pPijXu7tHbTDkopZdqUQUlOx9E9C6dpmVMqKn5165seHrBnnPTLEVIHYyWI2nJeztFH83o8qBunzlXvlOkurPmiztJG9mXo17juZ8xSYvjpuUyfJnf9BA6eStkpzsiraXd9ZqHvyblp+abLNUVbmnYH0jpfT+oD4ihOIdxphRO5ZBxpm/4ukI+i3lQ3FEp2Mfyuusr3jvQnHwBFk+HFCHHDA7d9ZEubWTRMsbX44UOPCoo0ZVa/juyANp3jW3qaemmr4vEIjH2Av1agK6RSVVblDbQiLH/XtVzqMLLbL0VndaBxGshjZDjhGh8LDpjwSmuMxJE/N3iuKy438ePEHfsHpn6d63QYntd8B1jrdCiHSCs2cTV/pU3OnrUje3Z7z/t+t4ySF9z9kvS1G7MmGEs9f1WWXda9ZvZOtnK0v3YZPlLbk/qC0/yu8qz5TvInrY5IVdxBpiuI4/DByTMOuDJI6sUS4bdOaeiwCx5M6PxFr+rS/bP7WdplcBANjnbJ0FXDwh3e9JmGpm18l9ySPDjD5wpTh8E54W1xoPjb3Wkwc/AAf7U1Hvbw4IwTbsNPhQ7XwoujKqChzMkztAA8usW4FWf4dF3rB/gv5+COW+PXfJOmjY7xJuy65lndAJwVf8VZ0wbWdK77yNPUp/pHp4ORzcDEr3kGRpZr/Crb4zgwca5jTB4bleC4XqfyFVc8dM+vuMnjeiyvcQP6Rod/kPbgua51AmuYd8UHZ/6P//hv3nNtFGYKnDt99eBpBG2ngrJrQXPW3MPeN8R5s42P7TmbTtH24KS7rnX0yx3EfaelXBbIW269OThXB/dcXe0uwHN1984dYYObktJGiC1FxyD6422UOlDHUiySe4WmQw3M4kZRqkkwYQsKRUXdKNKMglF8KerKmOMd9eG6KC8UmDn+QGGhzGUIF+/uDDuXbqdE3TRGH4s4nMXHH/r8yu5B3bss7tKrO4OkFPwo1ZQ433uggFKYfJTv9a97fcr1DMf3oyj+bqW96EUvCg99xEr9qm6ZJKZBKU010ZiUA8oWT6bwa3BFROLL4AwueCjK8ChZbRjamaAc9yt7xY+CZIFzJGlk71snPiLp+xjf+tY3t/e9771pr0e25z//edtzn/fsknV/X4QB1HIlK/V0pAw9fZGcpZOlPCY/7ccYcYypH1Tf75o/fjELUYyGLLsWTH1U23uuZb6jw7hiDClXu3no2u6UnZPbbn9mGZI//CNvrC/G33zzLfVAPLmqP8PE1c6G69S9d0l6B676YuSpb+qr0vDWz2H0By7VcQxFtLSzV/7aeWJ8eMbjla981fYzP/2zKftCDLvfq5cKMHIcmYPvWFiN98hIt2coa9OZDBhu6q+dlAW0ZRui+nk/x0NJJ2POUSvPgJy/8fqi5xgVY0KZb3/727avfOUr23vf+54Ydc8oA85NiOnP+hYjhQyEycARK8YHhfbKK9yJ1xe1X9orxkobKuaUXlzkVSkGqTeUXX+dI3fXxKh6JAb5fTFkH6rdIvUlNzskV6efOMZJtoy6Vlx7Z8lZX3zUOHMUNOOzDJKMWe1kWiAjBJsfvFsI+oUFPeYp0jFaI0fPQDFgfIQRuBrTDHp1rl0p9ai2pdD0jl7VLQzVGEw+dca/sS2uDJTQKYWv5GDnudus6pK0njsYW/36YgBXWw8MnjiLUbzxV0rqbHcEfXFNy1xTc+xT5mRHXdogueoqhn6/4S2lhBbFkUFlPvQCBXyR615ALnP3Wbz2FMkQM0bwO3fu5IHnCk/c8A1O7tBN+KR6e1hN4m03NOSBaL5rv77Uzzug0WWMf4D8Ktvul1T59MPgD+7knStY08ZVP0vbVzsv8QPycNNu0oYOEE9+E1fXJX2FNd9aBpBGDoNzSHftvlChxOtnkWL698Xtt979/u2uF7x4e85zX7B5TXB6TNay9PHgMhKabmSrLyeSQS5NWWudZp0ZmHwcGH567Hd7j9wGqp8krQ31g0zA0EJnpXmJ3OOnm/SYDI4yi69Du5SBoSKBqgNjK/TcuKsyU7b05ku9G7/aOc5NIHBSZlz3v47jT2yFh9/hUXjqO3UQnvRxK6x15eAe0508ruoy9R3aYPyDW1R3nIkTri/a7/yDNd117ev4mP7ryokf//DuOm7alRu8cdKO8Y/xjtMmfa4DwnM9dhN/Gkxdj/GPAd4xbpUf9Mmy4pwGK/1jPGFyPobBW68nfuNn4WVor9fBnzxg0sXI5yrur+rA9Anukj4VGJwB6YOz+gtyGeyJO/NPf/Gv36NzVEcLsdoZSSLjpJXGkyz1Q1BbWMjn9ZLGaB9r8BA2w6SNCkqmK6WGMxHIJ73yx/ladZd1db1K99Zbbq67vwwIC+xDUeSlU5TxOHeB8doNsU92UUQsNOiWkpE6UBocMRqeGEJjRIwbXvjVYa7y+hq5SY5S40FxPJGPtCojfgaaYx2UGc92qIcdJMogxdDkTVH00Ld8JtEH7r+/zqPLD6dknzR3fWqiDQ93R2l98YteuJ2/4YbtIx/5vSwsj28Xorx6WFrdGItkKp+JVju5a8lQZDDVwp84u0wWGIppy9/Dt1OmsO95PFY8Dh/i2ziR1nff1de1ztGnH/Cro3a5447b6iia1yB7PuZjH/v97Zm3PTM4WZDyY0x6QNuD3BRy3ZBi6O7+Y48enokY+SnfXWpHi9zNbqPJ5OZhY2/y8gV5d+SjjEfWyvHFfTz3zkTzy0ggf076M5956/bQww9WW2oPZd111wu2l7zkJYXjmRm7VHfdeVcZK/QWOzIXw2vtzqQcC3zL+mzJFx/13ET4JQtppdxGSRNH8WfwdF/tr4sz7Mih+/RV2+te62jZO+uh7Y/9wce297///duXv/zlKA8vKCOpjhPFADFmjUlGGeX8wQc8HO9tYt7UdlOVoW2MB22d4uLsRp5Lf4jyfHW34f3331c7UBZUSil52VHSf175ypdvP/3TP5X+d1d9AwQ9fKuHPmjxp5yXP7xTWhiPDCvP82TaqnprTzgMQzMIeeDJkSftfUKTAZN2JVvGjasH+7/7vXvL0HTMq5RlxsiuvKuf9tI3zT36rLHP+LQz5AFvcwRe4ZALxRlOKTAxjpOjroxoR1DJiSHrCJf+Rpl3E8B4srvJuFZOtXHqYx7ynSM3NMSjqx1mziR7criQti8Z5j88cwvDLt7AvGzCvMYA7mfw0KIomPcyIcSZrNuptyta5PnoYw9nfNul6R1bb9YqozRyNkdcfU3msMjPK2EZI+eiiF55pZ0QhodnlGKcUlrLaOndPDC7Pvgzn81CYt71eypt0PNujKukMz71HzRAPx8UzPBYlS/+41VxwgmgV7vte3qP1cartPaG3zZqO41s9fOe9+VBs/v+DsFTdlYrVIt39MlMPL+LftjoymoHuv249suHfuevHCX7mt/Cy5m4Vg4beJtWl7NC0TE2ySFQeEFqvhrEHQwx4XYDB/5a6RhQT+1Qa1TIDe9QfL19S5u/7/0f3u58wUu259/5osw3N2X8BqfGce8IWjfI1c0R9OYuOzfKeskzYSyPA/I2X/hOZHDs0gA03RSovEliJ4hTz2q7nUiyVFnjn5uS/FU37V1lwH9qu96NzcgzJVdfOshj5yNorlNO5RUZ0HfFVT/GV4F+0/WcenfZMwZ2tAAvNzJCm9/NMrjkYd6rLHsavNohylWctKrJEi7DiBu8o7iue0ONR/kiUKjw5XCFq359o8KcIl8JpML6sHmn5BLXZSFSBMo/68joW/M2MwCfv+J3B8SNG/7B+Cf/mr7mOXaTPrDGD0zcmua6lr+C+HHgOC+YNNe1LVZc4wtM2grS5Rt/yXnJO7DSP44fmQ5MOXWdfAlPvpN+EjccwT3hbsre8dtf3vLDXet6Gqw465wN0Bhexn8aLfHmTiB1MOBe8ccf+r88tWYeN53MYOQcL5m7+Wohjh9TGsaiL5+FbAawBdzCPDTEFTOhC6/e+BJnEFPkLIjw0ad4hVy9UrWP17jD5y50FtJci1bo+M4IpQ9vaFO6pox2XS/XKdeiLb9XluKL0iZMoYDTX6q2qDaNeuVuFnZlAPWSDx3PnXz/3nt78kk5+HelcI+/Zdt3HskJHUpp34VFsRtxcA+LkbA7utduf/qZP9ve977fKbqvetWrt5e//OV1JOqKK/uOcN0NC62pL8WR3+5OKW+OmSRePcmW8vDYY2mXJ3SQPjqVotMWj5UMOQuCuGqreFy1uTpoL7S02WP16tNub3gehP/8579QD8qT0ete9/q6606W83A48Gagpy5a/PrL8/itM/wpl2E2io0jPQ8/5CjTxe3ee2PQnb8pSuOtpTB9/97vRpaeY2hjhHHKP0aTMiln+ojdMjyTE5mS2VVpg7pj/dSV2zOecdv2yU/8yfZv/+2v1Jl7X293zIohWN/eKCVUf320vvSrv6DFaPAyA0aO+pE3Y1AfIWuGVI+VK7b77n0g8f2tF/zI43s1aOHT63p9ld0O2Ze//JXt7he+KEbTS6u9b7rx5pKN/qJcSvTFpx6PweXDld32DAFtT1F1kwA/yqaQd9/2rZQbSh43lHEX2TKYQ0D9jOcinmnCgqWt7DJZ2NCwSJ3T5uED3bNpt1Ec1EGc8n0UE8jTSq2r8d+07TTg9amEycm4tjtXqSlfWxon/DfdeEPc9VFwxOtz+qS+HEV+Pzp6XfoL3r1cI6WSUNXJ2NWH+NGivAj3GEn7m2/S/9N9q108AF5vB8vVMy5k7RmYeq4k13pzW+rb/fJM7Rjjte6qms8KyPLqtEE4Cc1+s5q50wPljNn8JX/NQ+GDcY2f/IXPnndq5yH0jDO4Pqbq7VkjX3GMAM+zaWd5q5+lP7vRUDXNnHXllf0szzXXuOlgbrWjQwYzps1vKT/t47jblVekrdK/Lz7xSHhPPTfthL/wU3VLQZGzceTnrV7Ne89dJYPwH1+1ZSIrThoegYv5wjxylbSKCY3Qg29uIgN82nlLq4dGHw1Di1yrzPBwYljI67oXMotlzQmpG4yG7ns9D5BSNUfxN+4Ancccj9fu53bynQboo23at+/EW2O6zsouWSSf9q34XPW3ClOi8Z36qVcpEHGVJ/HqLpy/4hOIky5+4mq+TB8ouh1VOHYKMwATYlTYTbh+u/f+tOd2zfZ//b/9d9uLX/ZD20/81M9tz3rOC7dHHk/dIuM6Ih1JkLG+zEChgNbRxdQdeWmVvsfph+rqtaLzjFc9GxceH3/U69yvTtn7+h/8ykNW6rj3CXNM1SnR3b7dIvgh8w4vcuBUkfBD9/ZnPKPeupW/tAfZdNsGoWURN8bUyFfbtTLfu8/GFJBm3KmPNm6DonWdaR+Z+AH9Q9utIO3YTbmunLgVd27SkHu35YFXbsUH4aJ4dhMoHTAJnXboF6P7HGTHwZF3aHei79iY89z4SR5VDEE3HcwJZAXkqXGtb3ZM/Z9x1v5dRgFXTtxJWQHhwZv0NW5whfFc42zB+f8VRiZTHjiN3qQNrGkrLv5WWk7NBOMH8g+In7yTb3DXMoDw8Asm7+SZ9DUu3FR4TQPrlQy5YxrATSPxYJUVuKTfB47LBq1vHngegMdN/1lh8lZfWsqEr4wz/+g/fmd90X0SQq6cxJl0KNdzpxwTYS+FUfZ6p8EAkVZ3ATOYm2kUHYloxUJjjtU9DHPudCvD5EBJqQfzkgeuwVpMBw9teSl8Fy48FEWp32alrDpKkWs9mIrH4MHFK77VxwAzMZbSZoJMeZ5HcHcS7ihzRT8KmwW+X7mLt8ghE5t8eB6+SMqdVIPZjgl5zJ1+PI/xMgunO2p1RyOulKRcpeEXr5w7pbUVbUGpTtHfh6H8eND8ZS976fYXX/taKf7Pe97zUtEskmkfyg7lmuFmcjOhUmTSkvVQLnkCC6uFwytpx5DRZvj27AU8MlSuu/Dd6Q6LOFlN26mntur27sm7jZNrwtvzt9e+5nXb17769Xrr1H33PVAfSLztttsrnYJXC0DkbvGxIFHaHrj/gWoLD57rdxaZeqg7irGH+ilceLTYfu/736ty0eHUg2I7z2C08tCDTr3HSOSkqef9D9zXOKmL3QgP7b/9bT+6vTiGgGc9/uW//J/KIL/11lvLiGCcGMjoK7OUhciVQaFs/fSWW28p2j2GTO77BBA+5LsxdJRP2X/o4fuTYDfNLoEdgzPb8577vDoW95M/+VPVB9/97ndv73/fB4oWI4lirPMpLyS3B8LTrVmcyQpP3rZkXHpmyW6TeqOLUeOtFY/9ea7aJUgfSHq3IWXj8GB/j+t+TbUJpvqpSS5KRRll+Y2My/BIu6Cn/6LlmBZ6Sag+Zq5oJa53Em4oWexzSK7oPB7jM70rGP32sYceurB959vfikF3b5SV3q1h3Dhi6RmlLnPK72NLuZxA9em4s1eZg4wzfYCS9FjVmzDR05/tUqif/OqmX7irjaabCORhEe8jrb7T1HOkPtz1Tq60u3mH0W1nqJ/XOxv8GJ7XMRJaCcCPnZZrrpbmzWu9Y8zAkr/m3OSdY6+OmMLpHV+70m76pF5X902E5pHh07t6DKNrrnEkMrT3GxHVCdJnB2bRxzu5Xhk5VJ3iGH3GPj+BkFHhmLO48IYcxaxc2jVY1RbkNrThjqItAzGVL3g+didkrEz7AWmNuxs5Nc6Uh37zD7PHVpx8+auyk7V57AWTAwkWnjKmzlcVbz3/unb50jtfz3t95aTBBV6WULs4fspVZl3R6qs8zVP8aMsaf0GuVdyp0Iv0+ItGqSCYVJf4Q7/rglSnlwKeeSIpO59eNuImzw11XOs97/vQdvMtd2wvfdlrtnPX3JDxFAx8BFP/MSfoO+RnzrAbiPLQ1bernXfeZsxrd0a95ijcOOPEuksmtc7FVZ2Tz/zTN2vSvsO/dm2yJ2W4AmnVRvF3fMqMu9mNuYQ7BRyuWDzcKGiYtmjX/d8YA9ZN60TdrArv2rOQUM915f/kGji57jKZdFBzZpz8lWdwimdRB37ElZv4tbyJ2121DwM9c2VSTpy0AUUdwjtO5c9YrDgIvZbC6zYKjvaMLPjLVbYeg00nKOgWao8tMGWtPJwGl8MTXuPIomS+w5o2uCPPYxDf4/UAJ/Jd8pyWf+LW63GemQ96nriU7hrmGu/Az+Sd+Ilb84A1PAbCCvLUHFDtmIg4/sMvUUlvnOAnv7bueSjtmn5v3Rr6Uwa38jdyn/K1ychfiWDFW2Hab/K6jkN/LXPcmV/83/3EPYhNQQaR64oEZC4hLLiuFBMgH0VLXA30fWKjeIhvJZDiabHsoy6U0zOJR6s+FJdFEx4Fz53suitWk1ffiQ1a8SNOHou2OznDlwmuJq6dN3y0sPdt46LRdyjxYYFNDcPHPC+w36nIYmMAGqQmqN42djYXHYYUQ6G/sP7gQw+eNKzr4CpHHbvO/dV039Jo3im1fVe5cXHWVwqUOgwvlMzB8zXqm268aXvVq14VGV1TR30+9OEPxbh6bHvOc2KgPHUmRoJdnV5c6u7sLkOLtwdY3TH1YLGjVOdvuLE6aSkeWx+jGAMEdDuysruNXOu7BfsEpV4Ml1Km937TE1kvQOJ86fxtb3vr9mef/dPtPe/97Xrwn4KrD9jFcZQKb2ihqZ7XRtl2RKt3yR6qhUIbkjfDieGIT8aLvoJvSt+UTV6uYzQDho04C6G+po7KOn+jV+82yOfOehk7ofWKV758e+3rXrN95CMf3n73gx8I/sXwe1MU0nmO44ky+NRbO9mV8C2XVuz7LpM0iq764a8gF/QZI5R2ynVFB1c+d+XJ4jnPec722te+dvuhH/qh7Zvf+ub2+x/76PbHf/RHtUOm75MdRZVMyUa52oOioK7oqbewuQP/DV0OHO1f7RznKm7wxLUR28q6/s0Jh3jq0DsvgDy1hzKn3ze0Ma98Sor+Te6ATHqXKvIL7/KaA6TLr484skhx7VcTX1VG2kMxWBnqyiRzSteUN+2qDleELl4pRaD+K3pPx4ax0XNIAoXnLq07xZ2uHar+5rCUMXXAiz4XCknXlsaXO/zNA2Oj+mFwGX5wHaly7TGufbpIip/jivzyODbWL384U0dGr49jmNQCExyGlYrYDYPDSJ0bHF2/0Iwcy3DUFnjQZEmo5Sljx5f0jaEkVfjK2iUx77UxUrsluW781T/TTqnryK6UUfRSpiIb8Nf9rn57BSdOekPaJeHE1rWSdkCv+yGDRoK8GUcxTopuyeCQoeSbYEWdMDKe5nX8na8XQ9fiIa6ixWjw/RosvhOZt9OfZo3ssH4zz9JM9fi56l/6obRA98vhLenFWqc1fqcPzuSr+bviDrgAL8a8cCvfO40yBHotwb914JwXGzx11fbRj31yO3/TM8soucrryLNWBAnR9F8nFfqmWpUXGsqe8pWjLeEWKy7luvzKUjgtMwa2catvN82saaGljcsFRx38QEppgqS/l1ljL2Oi16H0i5Pyel69MWOjczdM+QPygJbfyh/X6WhJn5t5/GQB51Dvdqjgc+YZ0P8PsOJzAO4J/n4F6jfz0+BIrfiSUaeteKDS1Dz4p5U3MOHj64CQtUDNam4L3RkfJ/PJSZ6+ipoaiJlyxx3DSb3iVhBe8Vf/invsPy7jNLqrO45b4bT01Z3Gn3gyGjkd5znNNe6hvOk/xziTPtcpZ9LwwE0ebTf+05x+soI4sNZlvYK1zgMT5zr9suMupXcMU/7gD974jb8fcP/0F3+2jJKBtcDJNBUEJogTpT5pJiOKhXwcPHGMlcMkN3fjmh5lxFXYRGACoig2vudR+piWhVY+BgCFB/02cvY7ilFeKZFBOnEzbXSNeuHhH/4MtOa7ea0H2lOu8NwJakWEgLqOxW/KrDuQxXcvxDpKvTY4YTIw+ftadW9TpxPBqTIcFXu0zumWQpwENJMxeFEC4OA97UfBd4SpFP04x5Hq4fIsMHZlfCHdnfHrrr9u82X3F9x99/atb317+9xnv1Bn8F/4whcV75TFW27enzMIbYZAK6Lu0DoOdaEUpLPntJ8Hnt0d0k59twiQL94bup5V18czecewcddd/Z3Jr2dXEh7ZUl4dL2IUWDhf85pXb295y5vrgfgPfeiD9fE+D6TrA2EviuXjadNrS07k6PkK8Wj1Cwr6aFj+IkcKk7vwhwXUAsyAcSwp0qzy4Xb5XkHbR7nwx5Dph8+v2u67/77qT+pHoRfHWGIA2rUjvle/5pXbm970Q9uXvvSF7bd/+92Ju6JenetONVmRm7I4+ZU1r+91NEd9yJW8yYIiLXz+fOoYZZaySn7f+c53S2aUVO1Nofn6N75edX/JS168verVr6pnY97/gfeXQepVtPoa40T91dNRHh0eX9oPzFg1Epzx7kmuxxZlm1zq41DCwVWRlmn6X/WZXqjqGGP8hROwgMMZ+trrZM4IvnTGAwhLRdOYlN40lcc4teMSnMTZ9UMDHvw2ilqp73mnn7/Q1vfGeHwgBkoZRiGgDlyN3ThKS5fZY7UedJ8bAynL+HYXE3c1LmoXLkZRYhxHUR7G8VMKbGlEh7klVIPTO8Se45qXX5SiGO98rDE1qbB+KY/q4Usf8BuZ9VgjE3MPWXQ/CKsVb24rf/EUHstl7EXOwo5zuAnRLwWIHJUYXhxpezI48yIArnZC6gOLcQyQJz2P43XU7fila2rGivLVn5KLh/Kn0FYwuz3JTh8LBoarjna/iuEdam4ljB3gVFzl7zmPXx7i0C591Mw479kddB+RPrSS4q/ae7DaX7kmntwzT3UYmKf7V+lcSDf5NrR7vLSTXu0Wv7Ic31Ljwk58lV+8dj/oUvb/yi5XwYB8uxz3+lT+gkP85FHO4FVafvhuf8twgLduqqWtjTG2/yOPXdz+5DNfyFz71PbyV7wuhu75yPvqzEHmmi635veMeWN3bviNw0eVr7y6KqP9nvnq/Gm/Cp/pHb/0Cc+O6i91DCx09JfZjTFP9G7XpfJRryrA/yoPwuHOau0+ZnyeN8ed5Nv5W8DcNGlAunLL7biuk140kmbsi1HexM+VG5kMNI8/6MDkPU5TbvkrNf1nlzHsY1wOFK2dB3FDQ30GZ72O/zSQtteq/IddUPmSnh9umsbgwm4HLk/9AFUnfC8gfFLfPW3Fmfhp78u5wR1Y6yt+wsd5ToNJW6/kAVa6YHhvAVxK8xgXTNxx2jE/wivupPOvbmDNv6a54h2fE7+myzdlTdz4py+5wpnw4FwaHveDZaxwnD44K//D05n/+r/4mXsmMLBmmEE5isTgGuwUa5W2yPfi0XeMpQ/jQ9dk12ED3eTSrt+Rfrba1rMiEExoBptJtR/w3Rfr4iGKvIU+cRZI8fwVTlA6J4z3XlQoVhZ+Haz5wZc0yuAoO3AobfVwXtDwi4ZJKqEK1yK8XOVVV/WuY16h23XuvOLUHbRM2k92Xa/mZfzk2vzM3aF+3mPqxRipO7LB9VYiPHiTkyND73nve7b3vOc9hecbHPfdd2/5KSZA+TXI8yuj8Rzl8skohR6QP1d3Zyldc05S2aNAlCKXstzV1m6e7xB0NxWKBdkiDEqRiqPwuutPxtqK8n33C+/e3vimN27f/s63t3/zS79ahsDznv/8UkzbuGU0XLd973v3Vv46hhLFpnfL9KvI6GzkHUWKgdrKSsucQYL/fjC+5T/KOsMW//qxo2utBHoosY+KlcKY+uBHvexgOEevfu5S337HbdtrX/vqGIF31YsHfv/3f7++0C+tDMbwgn99Ck+OgVHSyvgMUHi9/tiuBkOz3+DWCm3n6TuLZIQfu0GMJ7yri4fOtfEznnHL9rM/+9dC8eL2O+//nfDxieA8Wi8gIA9v0TKOeifnyTLoyICRpt16HFPAwxsX/koWwa2+UeOzFwJ3zigrbcj0jmHYrPqRHWOLodyKKaUcvTZYZtLu/q9P9PzQd5X1qZ4L6hmOcz6uGOU55cLljAcyKMU8YTLSBxjBvROjr3Z7wmMI9rMZfSys+m2N4ZSXPnsot2F4JicPenfc9ImuK0DrMD67/zniRP52GsQx7GvclAy7LWdOAMZb/d/pVB3RScVqFyNh7WG+05dKyMFtWfbiHWk1TgyfoWc+LDmHZy9igE8e5FMKaeRlZ2kMEvPmGCUMDu4Jhkjc44/HwH3s4e2Jxy6c7JJU/y9c81rquhtkVb46atOa9ykyqYffLuc+3mF+7OfmyFUmxiJcfvF473aRvtN2rTza1x1rhiMcccjK2/IE0zbC1cci155rex2QVuzEVzs8iWvcyi12v/6gmzbjb3zQaU2/+SniVX8tldSdN31soKK44DZ/LQd5isYJHPg3VivDXs4B11VcZQh0XPnqkjrmpw96zbjnRp68eOX2h5/40+2rX/v29mPv+qnt+htu3q444/mjMRjU1VizK50+E2Hr/0Df7jmk5wj8kTNDoRRjfOIxuMKcI45eww6HPGp8KAO90K71X/9NmriWdfOgEurZ62v8e7r+jrY+7iF3H02UYeabgZETPocuaL53t6ejXWMs/sJJv1Zu1Tlu5Do0mtsDP2DKmzIH1rjT3OAAc23xWqGOX3kfEB66xvnkH1jT17yrX9mTbh5Bp9bAgCOtFSYT43mv/8ihytvph0DRGPmP+8tg8ox/zTP+4/jLweBMnadeXPG4wBoe3MvB0+UF6FffTPTQGrkeu8vFg9Pi1/7Ra/YhPPWaOO44/6SD8btOeIWRHzjGWfOucZf6y3sSP2lgpb3CxK/44rgz//gf/fQ9k6hwAuCfTmYi4obIdCRXd0F7EWrC4tzZrIW+lPQ+eoQm13k6DUgzMXHeBmQSoFwAeO6AlmJCOc1i3Xe0+y05aKmLu/VjdEinwLt2Z2EktTKKRtPpBpYXuFAMTKCU31rQE8bj8KvmNSEnbJLiN4GYyB8Nf+JLIQoexayAPBLhuQ7KdSltjJ3E40f83AkVrgbJpEC5LwU/daIwV/0Slhf/NRlH0aRQepOUZwYoKr4R4vsbr37Nq7YvfvHz2x/90ce3737nW9uzn317lOcXh+/IIX3UQ87qVLswtUA/GSXergEFjYLSHx4kQ3wxVkxOZEH2ZIdXV2mPRZmxAEqfeMpLL2B9pxwtNNGetnrjG38o7vXbN771re233/Pe+kig/uBtU+74ouNtRg/F0KgyQz/sFA/O4KNTz1REWXEUrpTH/JTTRlzfJaBQuE4fzl/heutTtV0UUO1AtuKrj4V/R2Psxgh7QxNj5dvf/nY9V+IL7R5U/zf/5l9vX/rSl4oPb2siW7yQmz5tkVe2enVcP9OkT85xK8ZGGV7hWXvDK2Mh7mEGUmT1aMrXxp6B0m7q97KXv7TaW/sykn7t1z64veUtr686+taNt7bZ7Zn618Pq6fszHpUDl9FQfatk3scdxckDjIMyTvawfs9Pvvo9OsKu4lzTDEUb78Kj4Ou7cOwYKscdXB9XNE7wSjbdx9rw1OZkVMZaxqY2JzfjTLv0Tlnopw21az+EbncibZvx+FgMUXWbfklB1s5jfOAfLfKo5y7Sdv3RRvXY7/yjH145srRYz/Ep/R4/8vd47R1G/UhdR5kduZQhtMsJ3+06Dl/8NQsUrZ4jwRj7yg5ypatwKbUpor4pok2Nhp2eI3N2+uSRrcpKv84lWMnEyNDH41JCurx51K5zjMiEPXfDPuqy0r5VtJzGhv+ublxEaX1KX8pld/pRG6gty9qFi7yn7jiYschISXT8PVaTVHlaRtpOHjdh2hCG0Dej5CHb7mMJ1RVfTTs8l7/boDDiV58ua5cFl/RENO4lTv3IDQ9995880RJX83myCiu7x5X6NYwcQEhVYeKqfnsdO7d0CKDr07JikKQNnuy0ql/xWcHGCX/iVpyWQssTz8aDjySeOXvt9scxSr7+je9tf/8f/G+3K67y2v3INVmtZehUexkXClEeasps6v0/8byFX3kOsmhHtl7pHvrpx/gw/9ZNm4yjasa9ntW/CqYMgL50u7KH3c5un532uX7Oyitt27DZeQ6VJBeULOI6rdeP6S/jap0LrvE9RoF4bTk7RcJDTwlr/6t5cac1Y28F4TVOnhM3tJe4Yyj6O6AyOPLV2FniwOo/5gWs+clXuOaVQNU1Nex+3PNechSObJPXNbklnfC3pq3X4WG9TtoKx3hg/CPXcWD1DwgPrjJWHo7xL+cHK/5pvA5IH/3tcm7wToM1/elcz4WX9q01fWB4Xa+je/CvdTnOC6acFeAclz2AXuNfSncFfWnyn0Zj+ho3/J35r/7zn9yfKZlJFUKlFfSk0B2vifZCgEAfreiK6JwWz/U6aXBroY0yQvHoCUKZlIF+JsURpRFgHzvpPJzJTdF4GX7qLn74oDiaI1j37jrPMQ/ptiNbkfd6zGvqfLUJraqX+uPLg6PiKF7Klg/v7rq34hSFjcIbXIMYHxbHUXZMasoAcNXXBDx1p5wAcQBtTj2kK6/lmrpYvFM35cInX35HVSij6DdffQdLtvPnr4u8+nsc7ua/+CUv2t74pjdsz4my+tnP/sn2y7/8q9sdd9yyvehFL4jifGPo9/c00oJR9OxK9DdjTJDuaokvhS8ycxRImIzdSe+2Jzd+dchCXW/f6bvaLc9W7Ev+UaR98FF5N93sQ11PRPHr9mhl/Mx2990v3N785jdHOX1s+5/+539Vr7n1Ot6bb741tH01+5r6TsmN58N78RL5lZy8FtkH4CiBLWMThPhW4rr/jNxBKwSeT+g+p90olb69k4xR5K+vFxbU1/nDm9ccU8Ao9OR0x+23Rx7eoHXv9qIXvnj72Z/962WY/eqv/mp94f41r3ld+ira5ELh7jv385A4g1t52tHRrZtv8RaxW4pPPNcYTLl2l7qvR5EOrv7PuLN702Pv4vbgQw+UbBlx73znu1LPB+obN3ZMjDH05Os+2s9uGFf6HBngTf+qZyciQ/x13++JAQ6+4BtTwtO/p18Lc6W8Z2wA/ZWCw1Age+mEUHTCBzrdPhRSuyT9rESSM86MKcpBG678+qW2bOO8Bm34ijEQ2ozKAm1axqCbCe7yeklFGyfqY0eHsSJ7vdEt/aCMktQd3RrXiQuXFUcm2rDqVHLoMmuU5h/XSv0YdaEXIapbGz797EjXNXi56nvuwM4cC1yL7p7+5BM9d6rvKEQnN0HCZ+XZ+ZodXbsI2nfaBR34M3cNz+RbR20YJGoaA8UYLuOD4p30fq6kx3jv4JgXe95Rlr6pjJJX0uxyJVdxtTdNKFeJJ3hzBLfzNK56wS0aiQH6NMdwm7xoBzX+lHuFvoG+NuzyhVqeHQ+GDnnVMa2do8bAS6dFFCmn5YG/g1vDPVdrE35liiff7ltZh8LnGN2zGzhh42LmJE69it9cV5h0spF/5qkBScId1zxMeIySyetX4d3pG5658uX+p644u332c1/ZvvHNe7e/8/N/P3ymz4f/utEQR+Z4RE12xuDcKKn+O20T9pWh/oyrNnzd0CAvubuveXmD5+/kQVAerVFtmjj9ivFcfBvvVbI6Bks5iZ++bLdOSq1DoUOO9ZICeTArZ/BBy6Ohyg5MXJW148mLztQFhitXZSsLXuo4eeIpPzelTHhgLR8M/WMnvujs+Ce5juiBCRdu3LRFGq7iVxjcoe265j8pb79KqfjwFF/Cfh2fjBUaOnIc05swV/1jTxtY01c3dVjd4A8c55m0uQ6sfPCPjFf81cGZ+PGvsOJOeK7j8Cu63SF+dZNn6jZwnL6GwWlxp/G8XlfcAf0bSF/zD4zfdW0DsKYNTDlDr/F/sE8BeFM+/0pv3IyDaS9j/cw//kc/dbJTcnydTMAEIjOleDVGZrKqiSOTPSZqwgg+pXbyI0tZ7Z2MVuJNOElRpVKS5KFQjcJNMYNPuRKvHGkAbxYLtNq1InwQUldWPrho4asUv+DJI+6GGyhqHQfPFcwzCMCka4LCaUHoUrAoTW2U2PHpYyoGNlnYeak7+YkjUVeKijJ7URSLXtzekGJOJnkToZik2TEwGT8S5QoO+uRVi3NY9FYc8bffdlvV9zvf+XY9Z/CG179uu/PO52z//t2/tX3tL766PyB9tr52fuMN56NoX7sf76FUtRJD3ljDJwWXCKovRHmhNJ49S07Ku5hwH52p50oiAwq5Y0zqRPnW9miRLzz9Qd9BT5znR/Sn8ze1cv3zP//z2yc++cnt13711+qBcW/wcgyKcUIJZrjWcwOh2w/dnysDg/Tsqukb6qQe+gzQB7Rj1SGuDb3eASNffFP4+21f3mZ0Vb3RSd09/yI/vvVVd9/rg35RcPnv/f692x3PumN7xzveUV9C/5Vf+dXt61//Rr3CV7f3jAx+GCWADMgZH+RrdwTfFOMeXz1WXLvP98P90uvDnWlbY0U/nLHlGB1j385Tj8+Hij4jyksYtAXaDEM09Z0uKwty3YnuV8nO8S19k1zhloIYWu72Vv83TnSIgD4DHzelZAUPn4moNGVQZKuc1FW/00747yNjSUuYElPzQBRisn/youeujD3IbSAXkwW51rjuV3YaY+gbczUPZTBQDBko+KRMMEi8Pc0bvBwdUS4XLkMt/TD49UXrOHflrfHyeaFDPw/RYHyliuUOfLTxAB+Lbl54Xmv6mn7GVTnhjxy77C6Dk968+yZI786SXStl3szl2TzPupg39I/QquNMFLamnRFWdaueEUbMXTMHeVFA9auMWT/9r+bGaqtcGSJp16oXvKZSdGYuU261QJDIBxtdbjCry/aChl9+UMYI5B16neg6qHPH9Y508dOEJnuV721OTbuNrwHz3szNxdvk3blqiH8CSTdndTl9lUZxrrwar9zu3w23lomwOaTHrD7WijHOILThiS6+QK9rXWftODKs8YTvEIbf7akIfuVIOsxVXfeWa69dbaxMGD/Qqk64kRdPe/2MXeuS/u07JRceeXL7/Be+un3u81/ZfuydP5X+6kF3/LQhgrbyVLl56/mx+mzR6vlhcMsFeXjq57VahmR7XeYQb42Mt8ZjP78Wozk43Mi+WMB26Cq76eWajOSuHsaE3dw6WhQ5e07FDZt5Mxw8QBZNCfTcv8ahewKJ77Q9XxLx3wbabpTkyj84sCc8eHDA0FpBunh0K//kCajXaXlWmH4+ecDQqN9+hdd9ZY/bHdyJn7zjgPjqv+l/uwghVbw+1vNoaO3XKUc7Sh/6hVt99FDWwOSb+Evp/CDfAyv+cdrwfwyDU+0Yt+Zd8x/DMb3BPeabW/ntHnF5GDxuYI1T7qStPEw6mLqsuGANr7IcJ21oDr3BX+UzOJNnylrzggmvIM/Mq5eDobXSG7fyOuEz//E/eMs9FjHK0cndUwpY/OIhrqDjAYtJu8cKrw2S3mWgfFH05pgVepwJkmIFF2AgLFaZAC76dYbZ5JewBWBop1aV32A2IVHyq8zglPLGMNg7CT/+sG/CanpRuCgGKZdya6FCW350THjuwOLHIPVqYPU3+UgfwaGJvsaoSTNOHGXLAFeH4jPxFo4wXjyBXhBbpi5V1kmDdSebhmr5tBEyspJeCl3w1ZWSUUZZlCEkfNMlWLs8ntye+1x30t+xPetZz97+9DN/ur3/d36nlLQXvcgHA3sBJSf0Kbo33njjyXEude6djVYWGSaZi8LzhSwwV9ZXwe+9796qh7LUGai3vBzDTDzlEu/kgd+qZ9IdeZJefS79yFfO3/TGN8YAeWj75V/+5e173/1+GQLPuPWZKffxerD5zJUMEtv316efPVbHgchD/1EXbUrxWQeXO5vkS3aMAeml/GVFVHd+bQrs8OBHPaaves0wXskZLtmd9yHJ1IPx4dsxP/kTP1XPwrz//R8oPu5+wd31HIg2bmMhfeRsKxIlr7gyumO44FUc0EfkUT5jbPo52dVd7TgLefPXRoU+h39xDM3eFen+gpdRYNRVOWTCb5zbKYI/8iCnkV8vRn30SjxZg+qPwaU4OP6mnEljHCpbufw1HsKboyQjd2n4oIyVkpk6PXnRWGA0oa1/d//UP4xHvOJBXcwtGkE7UFbwXXevI7s6Zhm/vkHXYxwJX3jYywseT17zTfre+RvDP+PQa7TVkZIWw/warxnWRvqPeanLJDPzmuvshJC/cW+OsNNhsQbecKcMho4+x7CgXAPhbq/gR9lGXxsCcq1xEhzP2infuEfXszfz4hB5a5fLbkJw4DFMAJmT8chjdjgirUrv/tOu2hEEr+azlI0311Jyq41bIe5y0ipx/RrZOGEtlTBX43qvw9DWj0bpRpfDMDmW4Vp89dyn+4lHkyEy5Tcvygy98ImENpEPVF4siNnTjRnjN61Uc389UxMltm6qwI2rPljjvnffja8qv95EhnKvEeK6nfTxnsfUr45/mn/jZEOvDd1ua+1atSliByc48lG3hkvlp8wpt1ja4zrc9a45I/nrqBsd35itEtWxbwgQ/SOPPL5df/7WetD981/86vazf/3vpJ97JTDpo9vthN82tMOHfqDdtV8V13PsGIX89XbHyEAecdbWcL9dHXkwTPIXvCfr2SZv2HMc186NeWWOcaJTRynDRMupYcLSvX4Zk9rWVXyVhX5omCdKFgH9V15h19XJN26MbvHKsPZX/prfG1+7kvfQTsYTfNeO6jZTLj+QzgkP7rTrij9xK63862tAveBwQaq4Oka417GNvcwnaeeaq+EVDfNBj/8a52mz1Chh/yOHPQ5eF7mXsbexcPfp4CZ2eDCvg15jd5kE1joMTD1dpz4DEyfPuFWmA9M+k39wj+E4XblkBKasp4PBOcYd/xrvesLHKWSHv+Fj4Di/+q59YKXLfznZgeP4CU/c0Bk4jp/w9Nk1fcIr7yutATizLk54YM0/NKcsbTp9R9q4gTO/+J+9656iFdeTTTz5C1oQDSydIhNBwuPgwytFqYTaEwSH1OSx+LhzDg8OJ50rOnAz2XRn7EXAoqCinEq4Y9vKUnLszE/ZyrP9Sxmru1fDY2h1xTtNnDKSuRdEk3p45O1jRz15CMPp+vZA7OcE+vsEZDzGkjIsdvWF9Cgo6qwchs3NN9+08907CZQqfNZgL7pdR7st+FZul02paTmVUpCoZunAH1mQuXzoVT2jDHmm5eIT6mVH6lzJ1Rl7BqMF8obrb9je+ENv2m695Zn1ccCPfezj2yte8cq6oz5385WIX7w50uXNLVWn1FGc40OUMXIYo4WiaPLCF3lN21T90vatKPcEN3Uw0VLuhOtFA8nL8Vu88Oor629961tjRL1/+3f/7je373/ve/W2rutiiFCiI6FS2jyLpI3IQjnqgyc8gCmHJKXjUx1M2O5CawNdZgYKBYWiId+8QUv+euYiShIaBSGpfp7vuffee8PD+e2Wm2+p1zW/9KUvrSNd/+O/+Nfh69F6/oTBRxbqiTY5eU6idhdCXx2U46hev32uZTa7cIzM6Uv6A/kyFIzlfticXGN8BL/6V65AHECvleGd/0DXrRebGVvG3LQVechvoZNmB4Jx4JW14uS7MnzA7cUuNGdxMwwTp12mn5ZyTJY7fWX1yxqgH24M1DGjxDkz7c1S8uJV2xmL6leyJD9tVmURo7pp6zYU8EuhkO67OGEjOGeiFD2RfvPg9v37HBm1G5I6xND1umwPV1P2a1clNOyW6A+tsLR8tLsCGTlXJh8aFOeWHf4ocuSpDtqD0tCGE5nU1YPHoQtXu/TuUcuy28I82jzA6d0CcqXk5FJTlJsGXh+cvJFN1x9rs8DH5UdhpPQB0imZ7ellTJHv3i54qDbb5+U2CLQvunhDJeUkTnnt+Fvup8HUp1CKQBGrNErTzJ2cn/DIr19BHh4YX4nr+B13vxa/e33m5lMoV1o4Ln/Fx+Dlr7jk1YfmRQP61NRDmCjXccE/dVRnfZGsPPfFUHETofp44lqpbTlXu1DTEdxp+9e8dxnTB45lKLyj7Wnt5BXGM+PwJA0uXivcnaTWnsjs8cczP151zfb5L3xt+8IXv7b9tb/2t7czZ+0y400bd13R6bFN2WiSJfcEOj051DEO+Eii0vRffb/4SoSdDEeAvWShO6u8mY+qL3a/D8Xui6ErHx5azt2PQZU5jOSfsswTxqC5dNI6j1Ry7/4wMP3m0HeMofiD0+vBfnojPMzYACWH1LPzHEC4+twe323R/aPb4gDdL6d+nSZcNHc6E17dxK/pQ7kMz9AyP2qHqYMrPoB6cOCYJ3AJPxXuuClLH+rnvRrPvA5z0rmBdWyANW2F43xA/QYul2+lPTB8rf41buDp0pR3HHcMf1n6SaOcApP3cjTEr2lr/df46QMDp9F7Olpg0i53vRyseOMGlKHtXae8Y/zjNP6pz/GYGdwz/+QXf+oeCg5HARq/CY87juv8CjFI+miI+JqM46RzJg5hihP/ShMTc3Xnz6JqUFEW+7hWHx/h0OiB1gxP3sqfWJNJ8+duZD9TMvxyeJE2/JThtNfBHUOTdt9JXPhSv5RlYm2DhIIYenv+fh1hp6XLFG0LHH+yl5HiLhW2vRbRAKfszg6QNDSKzjm8dZmc8usO0+7Q7ka0yCQ99NGrxSaT71VnLARRlK7yQbUbk+Yu9MXtvnvvry91U9yf+5znZtF8fHvggYe3F979ku1HfuRtoXXl9pv/7re2P/7DP9zuvPP5dXfdZEdRf/zx/gaHOrqzWB0pYWXjDd8WHHxQVLQd41Ne7W2xIEtiZoxpvZksewueYXVVvYmKPEuZiKuJMLQppnh5PEr4O97xY9vzn/e87Tvf/s72wQ9+sIyQO26/I22irbuPuPM2HXz6ox0fxgAlv+/yE1/LF9gZNOm6m27yVh4aJwtUugCFybEurz8eA8/D0x4gZvhoS3k9q/Ttb3+rDCpH59ThLW/+ke1Vr3zp9uEPf2j78y99oXasGEzk6rmVuhMe+RpJjllpYzzNwuJYGz9GhPE+i4zdK3mFHYGDx2DRVvyOaqFHWeo7uy1//T+js3iQDlaFJH/Fe+ORV8uE03/IDo/qQdaOK1m00QTKxtfUwXUmIFd5QBk5rgn7Inu97U3/zvhRj0eKfwZ+34HOSAitNjLqg6BkEXxzk92DKV+Z6nJiIIU3YyS++EMruBwDJFKt+IcvPLLd/8BDueoHjDi8pl/HMQQ8QIyWsU8+DGqGmb7DGIk3eJFB6qJsyiW8qk7oz9uj4BRvjiQhGJ5bSWo/3oGweHHqzQjpkWSsdVrnS1zo2e1phXaMjTacGLbXXetbT9228pNl8aegZDDvNi3zir7fR/bQ6Z3FXTndyweVN3546lPcTbvu14Eud7/G1RwWCtX3ggq949rv7m3nINNWCMmusu8y8Qrtnht7vM947vBOJ1TE99xCJlwbleYYODWvlXKccsRJLX6tMaHnX8Ju/owSWPNd+PA2N+O32jT5a8zEzwCp9YyRGtkg54ojruSDRtUyV/WK674BB1+jgHR6oQolfXAGilzq2WUEVVuWr3Lnfztj54qsC75T8sUv/cX2J3/6he1v/M2/u11znef0yLn7rDYvfiJ3cql+GNp4qjYLtjLnxgc+n7TDV4x0f66bCFmbzmUOv9barx0in5a73VM3Chm7Q18RnaYe046VoMSUMW1R/qSXnpC+WwYlhgPVjnFwaozuuK4jt5Hh4E6cfgJG9ic4kQMjasZI0eECg7MHTsKuhbfDSu+gy3Q8qHKSXrrJ7sjmmJartIKdpvl1cPA+8z13aLMDKHP4GX+Vh0aVt/K1yyBt0ulxiR8ZgSl7HBi6xzBxp6WBy8WDoQ0Gb8rEz6RP3Opf48DqB8fhy8FaLjjh95Tsp5V3WrnjhtZxGUDcSVmBNd+a9xhWGmANT96/Ckx/nTxrPmVLP8zhB55WvIFJm/Rxk8ahd+af/Jc/dfLxREr8DIxR6kfpN7HIj4Hp8KO0IMsZXOMs4pRPnVu+iedfwybkmrhqEHAUX4MSxVRgH1jFY+H3gAV4qJ2aS+j1NX/FMx5MYlWPhPkZARylRh0YEfIoT1zxHD9ctNGo+ifOAmfS7dcSPxmc4AfHAocmhd7REg+NU+qrweLwSZH3JWaGinyMHYaRr0t7U1V9+dodrpQTFaPKsnj23e5RSnWEbkDfI3AUxSTvTvvzn3/nduutz6y61g5JZOtOFUUeXH/dDVEq+/iJ5x7e9KY3lgH43/w3/832ta99pb4lwtAq+Ycv8sVKdZT0AUohqMUkYBG76cZ+5oMyb7fFGWI7L2OcuKKDhnJP/CGtXq3sJU575Z/2nnqrL7k/+9l3xJD64e3Vr37V9t73vnf71V/7je3Zz3n2dtvtt5VxgDdK2H333VfPnViUMM6g8GwIw0VY+d3Hrqw2mv5RBmJoaC/8wEXDw9IUY3HGhAUKr7qKtpefgaLz+3q69qOwo+Vhef43vOF19SzPP//n/+/tc5/7bNroeSWf22+/vXgBeCEni4x4b87qVwrj85Hqn9qEgYe2PuRaD7CmLarrpt/M91zUWx3bcO2jXeL76E+3K1lgnCIwd+r1KeAijzuf5OCqX9gNkp/yRbmoB9rrriS5HORbC5zRkjD5kWf1paKtjEM5fRQnHv7g2BFylx5P56LczQPO3ec6L7zJR2mttko/l6YejpPJP/iMJwp4enKMnifjHOFxE8NrqB3JemJ7LIa8j5DaRbn4VNN1l15edbTTQukr4yhxxhbokRCednmOEWFe44aH6vPxFZqYRQ7mHnWym9FjfB9zaQNlj2zlPexWoBE5B8/DyPqhVwBrC7T16e4DbYDKL37oTH444vtOaLdB7aoUTvDzf/AnjO3mv/nkn/BcAX+1FXo7HOpyQjR47RzZa9q7Are0obZDz26+tCmz4sLDoR54EifNOO7jnMYr7oNyuMqfn7wq3Hjmp6Zbc3fisdplmsMSlTxtCAYvuNKK37S39FFi4R38QD3iz2VNRwcMXpeTfHtaO/XrOjbOfj2peyv5w/McUUPHbpcH3Z948srta1//3vaZP/vS9rN/4+cjy97hy7+a23q3R/2739phUY6xdqgD9C5bX9V3yyAjj6pYz+UMEg+6e5lKGQ8yhEQp+aHFWC8JBLnlD6Nlpahp01oDKh3p9nvzljWu2qn4avloA0F5XPHU8t37RvJ2W1nP4xIumaV/Gif6feEFB+CzbnBUGSmFQAOJqSt6Jd/ET9pcgfSil+v4Byo+rnltev0/V+Xu48aa0H2vpHtSXve3vonmuuabMuHM2JsyBoS5yQtOyp9+V3LVvqEFrxg40CqcxQ3NvwrAP+16Ggz90/JM/U7DGT9Y/QOnxR0DnMvVSfzlSAztv4yHte0G4E25x2VP2sCkz3VNGxrjX+GY7l8Vhs6ldA9j4Dh96remAX5pE7+Gz/zif/bOetAd4SZ+IAi60WeQjKK8L3JJQSSBwmkH+mrSgD9pTWNdZNc88e1hJFc+TCp9vbTSrcAenAl5JuWhsy4yKk2ZcxVXhkZwLHTy8/fdxBYOAwUdYQZHsqTOUZjghY7nKhgXdlHIHm2K4+yGUPgpkAyYhx9+cPPRPHf/KbkMk+uvc0zHnSdl+Tq+r9l7VoIS6M5wK8zKopimNWrHQp2UgzcKWF3DtyNCjvJ4JuLee31Y7r5Mtp4TemT77ne/s33jG1+v4wYmur6L/eTmC+V/62/9je3Tf/Lp7Z/9s39WMvAlcfI1YffiG3lEKaiFJOJ1t9fdQLs0FrFSzHc518IeWaoj52FbcV6la4fAXUYP7ttd6Acj0z+St3daKKEJOmZR9Bhinu95suqjHn/37/789sxn3rr963/9v1R5lG0KPEWcUv6sZ90RvEfLSDMpz6SufeGTEwVbmBHiKBW5qjfjRlvCYaxQSPUDNMRZQPnRwaPrTTfduH0vsr3ppvOV98IFb+ryfM8T4cE3Za7cnnHrLdvb3vqW7atf/fL2K7/866nrmTqKhkdKOAXfwv7MZ94WvjysfqEMKW0wfXUWL32SUcNgdvxL3dR3eDEofVzTYqWO+iSetaH8o6SKgyOe0dH16sVPmb0L4fswjBp9s3dH5B3lpfpgysUDV/yGnj6DD7iAkUG+8qtnj9Me//2tnDEC+/W6dtz0L8cS7eg5IoVU0EthKJmEpxqNiSvFTPkpo+XVvDiGdXJsKv338dC7cKG/S3JG/43RUcevYpx4nuTBBy9s993/UBkm85A1xUxd+dWLzNFTN06csmo3JE4dAT5aXqmn3CWAzgcaj9GW+id/06OwTbpU8jzMefFVQiuNHdM3MzLfhAbFQXund5Y8tROa8uOHsoEf4ekPB3potVEEV3zx3sxLPsDOm6v2bHoHVyjjJ5s9PDK5FBTQfUHdD8Zm8MLj8IZfbW4Mwq05MLwOVF3QSX2llSxrBw5u8E6U9F4j3HTR581Vxo7yuh21nXDTbJ5bwat+jZedH+CZvpZTyzK1LL6L3/BOpof6cMVl5a1A0XJtmPIAuiOzFafr3+mj1Kd3Vnz1o5rPOq95tJ/7SV2vOLt9/76Ha7fkr//NnwtWj4sgFy19pqqRfK499u3IhoZfIqsKexvAN7YBvFo7kzfJtW75qO5VcPe+rQ61URh+rog8ywiPQ/RQZ/zydb1qjKkHSEJ9jDHzUq3NCXsD14ypkRXe+LVZjY3ElSwC43fNX4fLn3yFMfLVH5edBMiBkm/JtGUtvQgdwZpnrkMXTDoaJ2N8v8I44UH6zm/JO+Fan+LMtfJKn/pNvjXvCkV/wdFX67KnP9UN1GEs7e2gnnpZEqWcXNEr3hcouoHjeHAaPpg8gH9wVlqn5QOnpU2+ldbAhC9Hb4XBOY0OeDoSp+Mf4vj/svDlrlM/sPrBSmNNW/O5HqetMGnH8cdhAFf8pB3nXctZ/eC4f0o/809+8SfvqYltn/Cr38WZmDmTSdgP8gzGnqAKJ4VWZ90HReUfiBde0cWcv1yLVn4Fe2WmLKno1eRWk0Ez3YN2n7DiBuRtx9/h4WX4qgUoV9zAoWDxV72SVsqmmJo01Qmr+AuXiROuuP3qbr6taQZHvQEpRgIFcdIpBZTRPvbVdeDGsPAMAzzGycMPPxDFyR1OSn0/4Gsit6DM8QLlTF68j6zqzl+q0ou4unn16cOlFFtwi3Z9YJD8o/TH4Lnh/HXJ89R2//33bffe973twiMP1eLhtY0/9ENv2F784hdt73vfe7f/8JH/sL3w7hdGmX5GeHN3ym4QZfHaGBY3hpdrwu8V2yNR8NqA89rb6+qVuvyOPMzdlf7a9BVRuJ+53XTjTaXUUcbtqFhYbkv84FFyZ7eIQdJtZ0fFG7v6uM63v+XbK8/afvqnf6ruEH/g/R/Y/ugP/2h70YtfHEX/1u1rX/tqGSr40MHdKZ27pd0P2vDsBZjxxLDptlQHfvyWUpN61GIaeddCkDagRJO1777oC97AdfNNN9XOCKOKcfLYoxcK5/HH+y1S8zapV7/qVdurXvWK7U8+/entt37zN2OkfHV75u23b3fffXcZVfOyCcZV2K/6Upz6aNbFklm/Qa13oDx8zwB96OGHqq5tRDxedOo5k/zU04P4t956azmyd7ffDgqlg0GiLeVXT+Nm+hkgCyNCmBwpumjiq87Ll2wYR7Mr2AoBetqzn004yN7VUTDKAjplXGirKEX13EZI4E9/Q653NOx0GReUbspVkaoHZd3pdaSLwyuaFJ25y2l3qB/mNT8xvLyZ7brtmmuvDy3f2XHGXb3PRo5e2IH/VsQc2/ve975fd3fL2EpZKE1fxUs4r7pSQBm1PUeWGKqO4qt09a9+1QoNXlWjjtKVnHqerbmHPILDoVnECht0W5ULrR5/wQs9/toh2WlXjuD1Q/N9J9uv2jh8UT7VbZ4bwYv6MPB6DGiA/MVfvFUT8onrePWquqQfuIIK734weIN7iGsnSt+pOimnUNpIUnVtIjyKK4ALiseAML++puOg1/2uaQNyClaFlUsG+svKq3m18zY/eC7lPzhcFdtFd3rkTW54JSBybkMYzWrNosElUq6mUdemewzilHliIKIT3JZDp4PKXzKMXBkYSa75KslTXCnW6c+McDsln/38V7ZPfvpzMUp+PnOZtyGab5O3KKLbPKtP9fvI6NAPCqnKbH765hN+hqc+ppz5P1RwfjbpxRhe42eQlKEf1y+iQPuQH92GLqM5Su3i0a9r9z3znL6unaVPnuFjdaDntAOfE5+clbfGjbGc+O5DbUj28cbuB3Pdc9X1UlqXwsSvOPJz1V57/PSNCi/xwFX/xDsw58Ctt1xmvhOPr0qLzK0dnDzDr3VrYKU7V+2LZgL+StYnfarwwi+8eGustsTrPxhaAyMjcJwGxE38yGPyXM4/eY7pST/w2XCcf9KO8/5V4S/Pr4zdG4A3bg2vsIZPSx84xlvrA6aOKxzTO04Ha77BXfOsIP4Yd4WOar4mfcU/zruWfTk480//9z91zyghe77ya+wa+LvQuSbYnX2NW5k9eLvgdTIAfVny14TfdHryF99KjcHVfFWmSp9BCCo+cW2oJK+4xYmretRg6kmt77qg4y5a3zGuhSyAnsHdtJpuPe8hcy1Ujm5ZgMb1273ISVrfHTJpUAjbgKFAcu7KcxRXx3pcGRyMEobCyXMruaI5dE/eKraHTUh9TCeKdOhce9257frz19R3Lyju9THDK3zb5P7U151Xbxp6Igr31fF7e9V9tTNz3XVXh/aj20NRhu+//4G6S20H413vfFcpnv/9//P/WR/he+5zn5f461I/z2F42LqPvlxz9XWh2W/Osgipkzc4TbvpJ8138+zut/ZLcuL7OzDyUqLh2Elxp5/szl1NcTwXxZoSuZUx5aF7SgUDkKztUN122+3bG97wxtpZ+Df/5t9U2XZ59DkGBsCDPlMTb8BxKO2MR+U/GgPCtxkYHH0HznHFNorb787c2e2666+NrPubLnXsLm1L/hR+ZeAnnTGKtW+MuAvrbVS+S+JFAE3DcbtnP/vZMf5esr361a/efv+jv7/9u9/8re3Ou+6qo3cU+zag+sOk6Cp/lBPyVS+0xOMxEk2b6EN6XB8vgstQsOAYCepLAXC0jSMDUAux7xfUUE2fD42RU4/HvpNZZ+XT3zzUb+F0pnyU/m7TXsjxi1dOGxlv6LQS2GNaXI/rjMso3PivhTF1wav5gGHCMDjneJUHdONnHHcdt83HJNHwPRflA3U0ttWp2+zqWrj54SiD4WFnhIKGpp0TH/97/DE3BBxVu5h+eGPkbCwp64oaFxb6B+6/v3YEW+49T3D6SPXzmif6uEnfKGgFpxQH9Q5vfQd65s/0oeAY3yN7k4Ziqx2kV31DN9fyJTFZC5qGOSb+6uN9E0P55i153RQpYyfhFFH5q00SxlvJbi+35XhQ0PAtf9/Jzp9ywjtQLmVcnerYV9GV0jTwNn7lgZYn6PSioV6Tb79W3UNbPzBPdP+SuDr0uO7b7dShDYpOa4cv8SFYOcNy1yNF4q3khdWdpgR9q16djJ/Ur8Iln5ETxG5f1e9+TzbdPkQ28r1E0YyTuw3Xld4KexvHwdFv5eUXz99jtJgtWXV644NqEtynnOqbiUjLbo88enH7xKf+bPvkpz67/ezf+Lngnc28Gl5O+DaeU5+6VmGVt2l2HaqMLrpkd53d7+AMnv6GmGc++pmS7udDC23jDJNlMGUuk6bCZNbE283/uuaf/lI72HElzxZSrg0n9U9ay6hBX+bET1qNx6SpQ5EKyI0HdCYPwwwOB4qGPip//NUue/wK4qt/7OWByru7gh3HeBz8Yze8Dr68dYMsjlE99YI7N4yAMQxnheI1Dgwf3b+UIaxO0pb6zLiBG8evbyVBaoWn/kMbnOTfQdqUeRqseY9hzXdch9PyrekDa/71+pfBSgMIXxJX3q5bBZe0FfeSPIHj8MDK+5p/5XfiXMVfLg94urRj/3E6OC1uhU66tG2VueaZtIlb0wbWuDP/+B+9855Qyd8+OOKE4VhwdHboVbm9gqAK2aI0ZyDAOQhnXOc5LDzgkDZXd87r7h68hF3rKMY+oSIpv/JMlIdyGob0XHsxN+E0veHJFQ2DtQd5KwrqW2/BSRrXE8GOl7CjV3Dl9aEsk6yFuybbWhCU0TJzJKnuokfRfixKJUXVOW+DWLxi2+Esk86yO8KAaeMpvOIhKORC8Q1XFXa1Y3I2eZ66+HgwsxheZCj4RseZ7QaKs6Nf8T/6yEPh5+x280037Pn6uzFzREq9lMVQasML/+f21/K+fHvrW9+8feiDH6xXCF8fJY0yTSnWBiY/9ZeXkk6xIitKN/l7jsBuiofshcV7UNw3E8jc3bSHHnwgMlBHbyCLLOJM/JRyfNntwRdZ45WMDkbbU9sjF3x/4cmalF/2spdur3vda7Y//dPPbP/iX/zL7fbbnrG9/GUvC7427MXDBI1HD1G3UZHCQ4eMyV3/GCNJfbSptuUi7Grr4icZSwnJ5N+Gppcd2BXo72uEneKfwYp35VAYn/2sZ21/8Rdfq75x4eGHakflDW94fSl9vxnD5Ctf+XId6XKEy7MxDBQGIOPiZMGn6Icggw1tRo/jePjW/54IvjeTuXupHqXYhU+LaPPSdIBh0c7ClLpFJmTZaT2+yI1f3dXZcTav9KRoeZ4l1axx0ridv+XdbyZjqGp3spRmbI1CUc8fxcjpL7n38zvzEHgXT4roMyL6bWn1gH8pysZNFt2MBYbGzAsMi9m1ySgLnz5E6dkXymOMlbOOxJGFRZ1c059ypSSVcRkaDDBlO751Vn+2aMfZVUIrVQi+8exFDTfU3VSKXZ/Nj8FFCYx8qu/lWnNDalIyrnB4DX08loGX+tRcE/mQS6pS5UvnyAIPxsn0A1D0tGlk3f5LFZTB4UahKkVmbweOIVV3g8OjvjL47vbDZdQxePHT7YK54IWPNvK6v5QyU77GOXE7zT2lnHKlGcPTv4q2eLRTIfTF47vrpZ49jms4lkwbmmf8ob0bH8ETpQfBrSOvoV+0d9zuXeUtfGVwiSk68g1+rUOZQ7v05q8VOFSUtxty6WPar5TtyNAYGNmXDAPSin8Fg1y0vXoMzZZvt2nLquNBx3ffalwybDkiid9aR9Q7dT4XvsTbu7jq7HXbV//iO9tXv/7d7W/8rf8oY1i/3dPT3z0jyJmTSiY1FhrMx1VfyAF9Rt2MC+snKB6lW9fCu1MBrs1j4nPt75N4k58bBme2s7VmWo/6hgZQf5FTZ/9JGi1ylg9NRxbl0aSFWWVr28ouotqycHcc7iScf/KSEzql++w4/GTR4wWdvc8lAwl0O+qxTWd1QJo8J/kCIzswZdbbH+XZ861G7PQBAH/ND9+8XvN8glUefnYc+Ss+TvzqCqPy6+8HfmusHF2lBrXAderXlHc4iTvA1AGsPB3yd/wat6atMPFDB0zcyOU4bcbHWvbAir/GnwbSV5wf8KNzgnO4jhPuuAN/Ax1/uILh7ZDvUO81ftzav9Z4MPnAxIEVB4z/tDhyPIZjfuKr6+Q5LheNk/lqvw6u/r2WIe+Z//of/fg9FMK6QxkYZDI8xO2LQn7iOLLodAV0QTLhB+FxB5BHBzLhqWwzVh9f6sJyRQ1qT4oWRgrievxgym+exOCvy0RfPhOXq0lFujSYfTfWBKwhW0BlNARpJiqKg2vz2cKuQZqFqbeapzwTjkm0Oz6/CSIpoUvYfRd0FrimNXnFtaMgW0QSKHxKa9PY+Uj+kg/DxHdCrkTLHVqvlI1RGKXu6ijr18c4OEtpTjlPUeLDg2NmF+N/OAbA9VFWbaU7g3vLTTdu10cJu+nGG2JoeO7l6hODxg4K/oV/7MfeXjsw/4//+z/fXnDXHdtznv2s4gM/Dz/0YPH/2OP9CuF63iRsahcK39WOet1wY028vdi1kt4y8DV2b87ysUUfJuy+og2IguKKz1KEU5HegWrFgWFCKbd7cl34xnPJJU37mte8anvb296yvec979n+5//5X23PuuPZ24tf9OKSZVqo2uLiU1HcU8fazQg9R53qznjqTPl2LMvzP+4+20XRP7RLGW6h4sUBFlDtVP0f32GaQedtRxaz/j7PbnBGNp4PIisPfmo/x7oeeOD7ZbR6ffDb3vrW7Q//4A+2f/2//HrE+/j2ile8OvQvbtdec33oXpsyevEJ8ap/9Z3NCwy+H/4frvr5XsD5G86X4djj5OJ2VejjDQ+U5RoHNVZNElHuo4xTDmocBs/4YWzYebrh/A3V6xgMVc+UoR3ls0hTjLQzQ1z5Yww8EeOiF8oep/ggL2PSAmyXhp+BrD0fTN8shST9Ay1l9hu2ki8ypNyrr91E/cZOVI+PK2IgxTCN8XHumutiIFxfRoRdkDNXocNok88DtVF+YiR7A5c7teaBq4JrUe7nS+yaPFGDs2aKxDOE+D1sXdMFoyY0nMuP7Rf8K7YLjz5R5TJqGCVkg3c8O1qIR3eOzWPqiKZxYnfKkTQL/3X7zpd55PGMA8rhlSmD0fNU7WJpTQbPPnnXVGEeVTd9tu90Gnt4LUUq9YGnHhRMMtW+4sxhZYTsynQ747cNeGDMasOTN9OFQPWR4oFC2PnIRzoEOPppPVfDIOQKr8dt8a7Umg+TE++Jqx2wwkFXvyUDu9hpNdVd6otvfaePWHZ/hBcUFWt/AnXDKLE1d19M3wuh4qFEoO9gpef0eCpPWqrnePNtzbPoUkytP/qEh7QdOzQPaw+laht1Nodbc5TRdS15B56ssdq8qbfrKHzwyH0UK+HKi6Y087e0lIU2XP2nFdeWV9URPetxrl0XfYjrNMem5ovuf/GNe7eP/sEnt7/5t38hdK4OsvnEq+C7veHrr+RMNlzP73t5YiJrNxvoDf3KawJNE5Bd6gufMSQaP9LVmWGDnvaVVjpAfnY1Lzz0UH2Q1rjAT5WtvMpvHOkTF+smXb2d0c55cGrthB36AyXDZHRtmewy2v3jZmfxkrgdj8NC9f/Ut3ZlE1cjJ21CHjW24AXkHVhprPFg4sGUh55y6iUAC80V7xL6O76bg30Uro/a1Xdf4jf+uZ7HzAUkVdVpmRI+euJrPNJr9MueG8qFrvLd+Olwzxc1jorWXg9kRGAvruNNmMISp9xLr8aH9lGPqbM6rkqquGnDFUYWI5dp73ErrOFJn7KmnPFP2pQnDFZ+1rz8nQZPXjgwE841pdUPnr7TNT/QBeN3HboTN2VN/Lg1HRyngyozcgVDY2ClC4bm0DsuY3DHDbT/0nLA0NGWHJi4gQOvE++qrOT7P/1XP33PFHMorv21SCFW+GkQnaccv8gwuVegXTM2V4VOpVx7QVKBZgBN27zmFeXB8ZGkXAoSKqXJnXcDQv66ayVro1S+6dQjzLWTG1yQZ8GQo/InXl68mthMuJe4oJoMi99haIeuSw9cvNVkrQ5x8tRkm0Ge3FHEWjEs3qOoUM7RNLhN3uQZ7PoVn4dQpSkbL5Tieri+7mgnvRYdbUSJ710LC1E/8KoO/WpizsRzA6XNZBUm4TZdpTCsTDjqSG7ulPWdRTx7fuN5z3vm9j/+i/+h8F/wgruKH3f/KYitNPYkWRNr6tdGXwOZqBicVqa7DzT/dtoubjfeeNN2++231ZuyoFv84VAm8KQ8surFsSfGMlQSpjSoQ31XJQuHI2Dv+LF31PWXfumX6tgN/3Of8+yiqe633faMLMB9h14b+nihuqFHWabY2/WgRKuPeIqQ9vEP3/qWO3fCFG0fR/SBSfKoI2h1F793GoW120Mxdh72zI9qXdEKDyOAEuUtXS+8+87t3e/+7e2LX/hSDMDn1pu4KAqUhKKfvv/gAw/U4v71b/xFlWWnpl5bm/asN4VFSaAwyFcGfcq9JrK5MUaGu+J6FoWjDIos8JRmyn/tRJzr56DKsEn9HFuyo2EcnizAiT+5s5tqUF6rvyaePN01LcXRLkPiTErVjwkv+YvP8K2v2BESp7+2UdN05xhd0wx9/VTfjtzIQDljFF1BmY6SiLU2fi1yykmRxVcJu/AHTxgfFnJl9oKhatVZizftZm7rb5aE/9BJyyec9vYBxnKP1fFH4HXcylB/dFE6Z24IDa7GBBopqnaE4lcXhi+FsHdhEh/lsZX/5tfzL/idOpXc0Uzfku5lE/hiXE1de/dDnRgNrUQL9fxr3Bs7oR9+Q/GEryonnpJCZEEeXJUZnAm333waueKlytWU5sUDn9X/IwvhHv89L0A33uw8S/PyC+M85KrsKh9+fvJXPcOveqOhTuGi2q7qUzmqkHYBtIpG6iyulS9zXZddXSpIlF3ztPw1j4cPvFTe4Nc8Htya7/Y2ooj3iz5iUOAPByHoBxmfJZfUH5zIkSu83XAK/+IrTzn1o7SbG9z4MF8WhcZRUmRReSq615Ve7zqqgJx352YEaV18Kv38inPbl778ze0/fOwTfXzrTO8ENs1uX+2Gb0VQRotcfr3eKUf7dh/p9iiUliduk4e/boDt8zV6aID6FlUdxSVTsfrQmdopheLGQvUtMkyb64+zvnqT17xmWHviocZpld84XHGM1+JZm+99unhof63HabuKXYRX7eBa/h4nxpO2slPcR06bkvw9NpTdJYCVHhicY9wT/34t2S+4XMkazo4PyGQMkRoLe/t1v0l/kKfotOEunqzFY821wvuYmPl5pJSMRbPmGH1cpoDx5kZn9Y/8ijeNLWfxNpLpOqMz/I9b4QfkfpT+dDC4x7JeYZUdOKY/YdfT6B3jT9pxPDhOW2kmNRHiWi7Txiud1Q+Ow+C0uKfjaUDaX0ZfeKX1V6ELpENZ6zXxwkPncgD9GOfM//kf/3Qd39r7Ug/GuCmkJtLqgnInoXC7sSttn8AOzB8KWBkEU/gltDNw0JuJlatJyYQdnCo54V6MeiIpl8FkUKEh79BVhnTXWbSUz8/BGUBzFokD/wPNq8VB2jj0xgGKSOc9xA2pwR//ChPvOrTHTXzJpBbJViRWGoNr0hftOvFTJ8qfhYGcPBPQVY9coqiWjKIYl7Jg4U1K5asi8BRawfdg923PfMb21re+Zfv0pz+53f3CF1R+RkDdtS8aJkLb7xbttE0W8L7r+MR24ZGHE9+LEHpo10S4L3ipQWi1UTDPYFDW61spjKPIQVotbtoXnXJdf0d6vDSA4u+ujp0P+C984d31JXvfDflX/+pfbV/4whei+L+hHvamXNQzB9d4NTPFsY8TodtHBLzRyp2xLFqJ89C4XZ3m19GkPpZAcS6lGS+pmzoJ92Tf9dMGHN49R8NQ6Ldn9bdTPB/EUGFk3XzLTdtP/PiP19Gu/+6//2+3O+64bXtOjKnvf+876edbPdPgSBTjsj4MGOVW17fAUNDPnY1hlkWoH17tPsHIUh9ysoOjfGP2kSjD7ubfemu/ejg9tcq4kHjh2e3hr2sSpy7kVP0mztislzck3VhJZD1M3w/U95vB4Ek3nuEyekZ21V/SF4EhIY18gG/MiDRue0y3kqGO+ELDollKd/CUX0pKGJzxDibs2v2px5Ly+Gf+GBxluVJIZvwPPfictDqeUwagl1ZcSDv6zszZzcc/WyE47E55zXDPFfFH1qlYpxvjVb5xG/pXNI6w66NpS0qBNLTjKb7tzvSRG/JxhBBfxjralO3uE3BPyq20rmfLDDkyarmMHCSoMyjlOW7C+2UP99jkn3Q00Ws5tdKMdjv097lFniq3M/lVzp1W4fslGu+1Fuw8q7e4roP2rqxNp8rg73lJP1GmedR8xD8OrnJA84Tu0Fh5jS9odgbsLJBnHTtOHzBPSGsqADN7HSrYdeRGRqDqmTqReSmRCatP4XTGwhvDpWQwdIPPka31b6DyuiKw163GVsp5aksfOHPN9uWvfGv7yEf/aPubf+vvbtded77qMf2jaR5k4qodxy+6+I2bmxSHMaHsnkPI3M3GmlvDk/TpW/gx7+BVd3REVUrv0sQTAmh3nac+3Q/rGcrMxVVScJpuy25wV5j6PF3agDCA2/VJveOvOSVpdlJLmd9d38BxQ67zrbDGrXQHJs6VmzJXHH7umNaE8c7f9bu07SbfhDkwNEHHdx/vtltltOdPujS7vFVOUrQDSO7CQW5oDkw5fkGrq34wP3HJXPlX/GO4LN24yXs5WGkPjIyb7wOdY/8Kx+FjWPkY3KHH1RxTsjq9Hw48XdoKp+F1OZeXh/Q13zGNCR/jgeN++YNwaRse86HfgElfacEd/PFzZ/7pf/kT9/SCvxPff4yFNhoQ+UFC4+oOUSXLf2kahrpS0jsvpsSN66yHilTp0jKxzaQNz8QJ0KiydppDe63wWgb8KmdJB0UnbgamMKc8LqG61qQeWPOCptcKAoCPVuXVEXd6k7/r0EpS43S6+BXEnUAtksrp4OQDTY98WlnjX/NSqEthCPl6SDxxUyZuLdB1JyxlSNSOaMBXHnysuUPPQLj+huvquQ1K7f3337t5HXIt8vsibjG3g9OyxCej0QcHH8ZN04R7slOS6JRy7bXXV1976GEPYd9XuKNIZNmqazHDF97xfFLN0GPAUJQtdJ5vsqMRrO1CPftwxfa85z9v+9m//te2j/7+R7df+ZVfqYfj7UA88MCD9VBzTboxoG655ebw1DLQZpR/CrXFR7uVMh7KxoMdK/ko3fJeUw/A95fJyWc1TCjYrZi33OWr5ym8rez8+Srv+uuviTH1UL0i2tGx5zzH7tRzt//2v/1/bfd+/1v1ZjS7QIwR7sHwzvgqo6TaNMaPY0sZI8qhrDO4jCGvoX5U+ZHJfWm3rhODwG5Df0He8znqclWMTAaYN3zhlSyrD6VebQzsz9uEljTKdysdrchXPaMktKF3ZeEybjQf+jMOLeZ4hAcHMNLEtUwcafE2uf7ApXg7MmR9GC8mwBhRjzBk3cW2C9nn0quf7GN3yjwey+K5bpdL47Q3Hl21/+ANje4nDIjmRTswlOyeeGi+em4pSxTKOMpmaCTQ7ZV+2+3W5+RZ2uaSM1eSWyvewvycPuQbMY6GgTqXnzI8tJ9Rl/hr93Arl3V3M+XLm1Fc9DQCfsnWVVzxuNdt5HByrf89z0x6p6nXPiDj18dHbso+pFV1Eax8PXf1AoWXmiNKRgI7rqST7PK1AVUPXrsjXPxTdMndaERHzQu9aSoj8jWPUMybvLIoVj0md+TE6Q9wxMmXuhRVbUxeeGiDHB9k1w8X2wVtOTJKqj6VLzC8qXPcjMmBVT4KIZf2HvrfyLH6wp6Gpl9dEx6adkIrudKGTvzhva6hcGX68sbYjVHyxT//xvbhj3y8jm/dcP7myqc8fcH44QA+Svb7eFKIOCB8MEr0uZRT/CScMs2V3pDlKl761LPGUORedagcLa8qN3F13Cig7FL6tXuwnAa41sdTzcOh2WUbK03fdRwQV3wdwcRP2orD3/IfnBhXdmbCh7YE2lkd4Clr6gVWWgPD35q28rmmc5M26ROnHG7F7/bouWbmNjIbY8mcOG02ecZfNDMWqotU32nXbdIOwK01t+qZ2OTL3wkfPf+3zMQX5JrSyruWeRqIHwfQBRO3hlc4LTxuwuC0+q80px6Xg9PS1jj+caeFS8c6keYh/bR6rf7T4LT0p4tznfqdhjfwdGkrDM+XXtFvOV+OzpQ/6SveaXFn/ut/9K57DsSTEXE//hPEvg5eTSwZBDXJ7/HHrheAnhiHTi8aXaGinyvL2/VQXlz6EX8oVVkqrPMrc5QPaUPjMCg6zqAUN7wMzMCewT0LFBorVFp+A1X+XgYYmjOZFx/7AiCt0dpv4hzeDnLrOlG2wMrTQJUZpbLLPsjQdSZsV4tpKFf5rlO+uk2+jmv+rJkdl7rXwiWsPK5xup207WFRp0DWG2ninvGMW1J+lPeLmfTqRquyLCTNqzDHCDl7Dq+RXdLtfPQrf8ml28lzDfochZeBIX/xlDLtyMyiSzIlH+RDzIKtHtIpw3DsCqgTvNpRONcLpvp42xUj5N3//re37373+9sL7rq7lApKu+NNjmFYUCnP+m6VmXzqXbKscltOyqhjG3WMbuTWfcmbw3ypvnamIg/5HRWbtsW3uH47FIWXgq+/PlVvTGslaNue+Yybt9e/7hXb737g/dsnPvHH26te+YpSThlT2n1emYusMTGKufpee+111WZe/VzfYQk9z+EwTtRNudrKMzBzVMsuk/x2nIw1+fplAj2Gy9BJPoZLyzQlZBx6Hof/qchjFi7pjESGYaVhVEr8xi5jo5Wffi2oPo4P/cF4YijNIguPMj7jo8dDK+vgqbThjAdujn7xw5UPP4AfDP/5K5weRw38FBHxeKg+mmvLeHagujz9sLbu0inrofi0iR2MCw8/mjo+mnwxOup1xikj+BQb5+cVigAA//RJREFUX6JPyVW++vur4xXBDcGiha4HkD2Dos/ixwDSxv3KTzsAxv+57eabbkt9r028to8cY/BeF2Nxr2rxSobyzIPCylD5VnrTjrtsuZbV8Iellt0h/RAH5J026fhO42+0zjdlrNDdInh+6WPwu5xmvtaG1MkcoV/Uq21ThzLwkge14qmwk0+lMzb5a14MHUdM3Rzp41s9T9W4DUbfJDEnNY45h0FiDPJLx2TPa81LHWthaDJf9vp0tTu9AnGSpNbuVrDJw3yzyg7eyK2depEpGUi25k0Zk79ptMz7JkrLbJw69Lzec2nwIzM7JRe3s9uffe4r2+/9hz/c/s7P/b3t6muur2NTXd6hjcjXGOJ6xzjpOw9clZPwyKTykX3iZw7tZ0rUtftU0d2vpQzLi0mSTly9OEMoOGGn5qDKXXS9IMNr8TNfhp479+g8HRSPe5ncxAHh5r3jB0fcGsZf0Umco1LDs7A6G4vHNAamLHnGrelgwmv68D35wRqeciZvXzuMhvHhCh+PYPJP+66ujqYWhA5aRbv5YYAXb4nrsRj+0Ah2H2HMvBkaJzcJkjA3Gi7l7wdhxRkYniZt0tfwcfx6HVjDp/mVAY7zrTBproN/DNLGHcNJGTWvHdy0c6XlOvWd8ApPF5ZvzbvCMZ7waXHHMHHSB8RNeI0fv/TqI3u9ns6tMOE1bfxn/g+/+BP7xxMnsgfmQCnb/nYHMFQdPL/jjr5j1H/46x3SSRcGRS5xO9mA8uVTSZVt5cPEa+IyQVJiKLczOcOH64o+v1eWulIcm/cuAb/+d6ihykn6Dwh1pznh4Rkc6mlw9rGOklNgpQHkW2UzfvHyTXjkCCb/LDj8gz+TTvND6YHTk3wtSCmWX/GtYI9StnbOlJNLhxV48B9wKTQU/kdKYbRbIo5SW3fMs9i729/Gp4kN733t+uF5aLYbus1/9weLLqWPQcLooQhQCIpmwhYimYSJp9ul8zfNNhzQ1D/cmWfMULKd96+7dlHqLLB33nnn9kNv+KHt4x//w3oQ3pE0x858Mf6B++47MTI4X2hn2KBtUSSX6SdVKuMh8mke1LmVGDsZ9UHNyF668uVhhPXDoX3kgoLreybnz1+Xsuxg+EbGE9u1jIfE89904/ntx3/8ndtn/vRPtk/88R9tP/r2t9eiQKn37AgFFM/9cHXLgNKpTO2unaodwsf0JcaQN03tXCedgiVwcfO9E/WxI4FO36G/oWh0G7Uh0YtUy4ITbzHS30pZj4jIAx3gKn/3rYSDLwxnxgCgHPUDt/1dFtAPxpfl2/2gxknfERwFYWDqrxw0ux/2MyrKGRzQ5fcxDHGDD48s+esu+I47+OjL42oxJr951kC/9KyBI1iP1tfh1YWxfTHjtB9QdhznTAy7OuuvjqkA2eUvQD7Tv1tZFUbnwoVHaleonlch4KTJfu01dpZaeQx74b2/2YJw7ZalnbRPyV/dk097KHvqXUqnzEprMZ+AfoNwp/e4rrGwy9F15E0G027i5K2XqFR+8T3+23U9a9zsNIEw/MGpHZKU0QrS3ld2WSnbeOqsXUbzqawur4yNMlR6fO6iC56bQ15WYQcuc4++WvmzZuDVXITfhS6neik5rnkuWqhXuc1zFVI5yQfPlVI/8ikZ7fVjXFZq0ep87e/6rXUfmYOuJ+yWOaeNXUsceG9P1kuhMzGIz26f/fxXtz/6xGe2X/j7/zBzpJeMkEuX7TpQ/p0H1+4jXa4ylD58FiR+lFfjtZ4pMeZ2PuVBq/LHzTqWXNU/e64S7vkC3bo5lLDmY+TYLdHeYwBVn9554EY+Iwt0jVMwfAN4J3wHhPGzxhXNxDdvT5bRVDKoX+dBc8pe3QrD04A8447zrGmrA8Pz0BN/qM9BL1jjZ847DS6l222cf3WtlPxjPB7zyIgp+gl7pgqidpdu/IOZI8ovLdcK7WVO2lzB8CPutPTTcFdY8x3DShsch4G4Ca/xI1Mg/jjttDwriF75hSd8HHfaFfCPOw2mPwys+JNnzbuWewwr3jEc57sc/RXkWfEGVlqtP14qixglP3lklLTQOjyCFxIXJ3BCwyCRhw+EiYqF1mny65jTOSs8LoNBB5/yhjdpPcgoOf3AK+ZPtowz0TA84NQDb8rnUp5CTha2nbdRHrmiLwxXRYI3g2pcQzNzCEM9qfhJ/Mn2dfCrzHjHAXHqeKhTd/KhNemu0oZuXfNnch1eSmYLjjyU3aEPTDDkOvTm7vleXKVLE9cyaOriBqThlaPQO2LTyl7vRriSMQOA8l2LedqhKKGDfvzIzyuRATlbsOpcanAop56NaCUJn8qOwpn26aNgzcvw5+evUiAGZuGZb2+40z+GkucoKCL33eu4mXPg7vZfU2+8Itc6zvXMW6o8NCjzlBJ58cQo8WCjflyKcfUrsu6y1QNP3c+77yh7tmzJD925yyRt2rDuuqesBx+8L3yh/WTiHq23eN180/na2Xj8iSjniX/9616zfe1rX9ne89u/vb3yFa/Ybr7xpu3ee729y3MiD4fHlJ0SydPi6Y1cXu1MRvj1prBH3NXLz0P9jBL9wMcB7Wb0t088k9I7d70joF77ohbZUzD0hVrkI9Ne9DMmuXqDUqPOQlYyqWuPPXyIl5+7MvLUJvP2Lt1myvP8Dtzu+50XlLGQaz2gHhrqUA+hJj+a6jAGqPzTp8W3/JsHIG3ap/pWnLRpnzVuaOFn4tCqu8hZiPV285Q12VGjDKy4M5Hn1dv9DzwYeUbJSt3qrmTx6i1gXacybNL/XFs5EG5FShkeYHcF8BjbZeDg6eIVaf/0/7P96lk0n4gSbkzgzc5WGT8739o0s038uzK399lKqfTqMp22O7IAk39NA5NecgjO0BEPp+ISht35Oq3dmcis8Stf+ZVRUQWi4MEfFHRmjps+Arp8bbwjxo89w9U1EdU0cMxXT9qZvcIuVb9Yo3iL6/kD3R7H3dfb8OyadFvhS55W2DGWvxRUzk5m5Qa7vLAEd1LUoxhDkz/1xKBQrvrnlNPy7DRQ5bniX3122uhq0Rl/Sak+6c1bT8Uo+dwXvrr9yZ9+YfsH/+v/JOF+Bmloy6+vnbRJnDT9ipv2LJw93PyF16KhFl02o8QNmhn38sFDE7/qBns+jCrNTZDCGZ7wkHLUw1xXc3Ad52q+pM36KwxKzoGRT81XC6y4g4OXlvXeX3de3UComxa5qv/wPrKYvMVrwhM3sIaH7pQJ1nTyPE4HwkObO43GODB0wHHaaeHhvQZGLvJ2H9DGyuq+BU7SnhSfcOKm/jLPDaOmWeROygJr2RCHT9fTeJ64gRVv4DgMBo87Ke8ITst3jAun69Ywshq648DQm+tJfEnpB8sCKx0w12MYPHCMs4b5L0djjV955I75AOLWuk/6uJFFzwONI8/QBkMXTL6BwT2ev0HtlExgzajQYWoIHLuk1KDvPOJ6QAgOrdMKFV/0dxz+lS6spulBOA89z5ek+/iEJFil5PEnz/DLP2XirYXWtKSt0ItP+I1/cEDz0PUbWPPCbafMvnvXg/gwIcjLb9BO3JQxPHHSJn3qACo+v85z6DTSDxNB16GV3X0By2IILKJotNLed347fy8GtdCFDj+wENQdW0dJ9nrAp9DCKOUt5TjSQ8mhwJuwp81B89r8TvyqEPai3vUE0sVoV4ajRcfxLuWUkp80+UDTbqjiEiz+orT1gtpKa8u7jTTGFJybbrqpHjIXX6+dzAL38pe/PO6l27/8l//D9s1vfmO76647U34fI2NsUdQdQcJXLfBx0vQtcVNndVW4fmhhnsW5FPI4ZWofeO4sOTJFwYfv2Y0nY4ikwvVqXOelPcjpdcU+EHj99VmkQ4OSddedzy+Dy/dOyMmrmu2onD1HMU87hgfKEMOiObuiaGGGLLRrKb7uTEZJTpF1tQt2y803l6ws8DN2RjkC0+cAg6B2eyIDZfl+Brm3wdB11Ve0uzh1dVV/Z8kBei1TR3PaqBzlxjjvcRulMeV4/qb7cj+fU3VJP6p2Dq16c1jwtLO4LmuOtFE2e47Sj9CuPkdWwYcrXn5x8k89Ab+yBwZH3Rg/HhKWLq4MDWMnTNVrfyNnD7c7z08pZFw8+JBvymTsnOvXEXsOSP31GfLUZsYkp6zZFWGA4ZXMMqqKZ/KA721gDG07l54dA/qp7wDZfXS0sXYgK0W9zZUtK2We9OJFLtM2/PmrvjXjcAX48FwH5Bloej0eDuUf5jHx6jEuo6XKHhJDf8Y3HswKPW91XwTSG/ChDH789hx0iM+16r/zE7mcuSJtH0NOet+8wlToluFmPuxdJXOjXLUz7hhZHCDHNHNy73JNWzl2h8fhG82St4IDcCsuuHB6WiwixW+371w7reVYXJ/Qw686VrzsVZbx1W3I6NTGdkquPHMu5fTxrU9/5gvb3/17/7AMWtBldXkc6D7dN3v08XV3oyAF8Y9Row9rw9q5SnIdFYxTKfxNW1ZZu7+YDfYYIYwY49lOqXxoqRQ0N2vcAKP44uts5qrKlzJGLgPCxdPO75rOPw7gp2XZdEb28qF9//3315hl3EvXdnDKH7xZ345B3Glu0or+7tb4SZvrtAdY20da89xtMHPY5ANwxz+0V4DPld+/JE8YwJ9wjbF4BStuR7MGaPsgpL1SfuKGf0jFT9yUXzSlhIZ+0HgdLtyTvAcYHuYK1nzHIG7c1B8c5zku57RyyfgYX5gf7UkDq39w58b44E/9xg0chweOaZ6Wb67HbmD1H4O00+oHhs6af43r+vfxVuHJN/UcGPzxw9M3XXu+Pzhw5h//5++4ZwQFqREPYVcEXDUQsNi3IiDUBbhOWD4gTzMurgfIKHmVHlfpyT9lmHAs8GAdVMNbw3QKFLrcSefvih52GShxTac7WZ/l3+lmUqeAreWAodM0DoKWLq7rbCC2cFEqalWXTh+ehnandT2HFqfO+JK2Ti469BqWpyci9W5e1a3D2ofi0ne/Gvod8DWhnMChHd3hhmtyH/pDm394dB2QPLgcRazjmwf4YNLFixM9aR3X8uAv9hKBhF2DWmwtcEmvtqzkqVP8u5zJ5qorYxiFhVKigzPyEll31nJlWNXEGehrt5E3iDke9Qd/8LHtta97TfUL/dTxK89f4Mcxpf4mSffFrkvzqqziP/6T+hYbjYPHAXi969JjQBvYjbEjpH4W5BQVPLRbQbJzwlCiYD766MMxSO6oN3M54lV3cqNQPfr4hc23YmpyKP5aFupCcSY/i6qPKlKGH3rwQj2MnRZsJT1ywCvj5FyUZN8I0KacfmEs4tWzI65k8ZgjlFFUKOXqw9Breelb+kSUneTtOqldtwuFAz4Fu+ofvvBN6dFW+MTTPHMCTz5tZfGXRsH3ak47QvpBzxd91AztKieOMqVewM6LOYuygyb8brvwnrhuT3x2n4Qr/+y+4VX6tOeMV+X3UdKeE7UveZUCF5ywGsUGrnFJ4WJ8Plyv/33ooUeq/GtiIGsjuGVg7WVQJqcMHUS/ahb1rV4IvF2LQWL3i4wYlt6IN/2IXz79vfpV0SCT7l9t6PQRFfwD9USfTLo/tQzhSVvlRIYjmxXkmXyucIemsgfE1bVozY5O95Epq3DQ2LMWjZ32GCfwARlAEiaDDotyVZZy3ODq8UI+F5/Ub6W5geNFBf3clSppF8+GyVeKecaEHa96qUTaFxfw1M+8qz1cd/aCi6+DvGat6Pppb2FpsHpenro0jdTff8iBluP01X1e3XqtUS6DCZ0du+qDXkqsb+tsV14dg+SL21e+9p3tb/ztX0haxtT+TJf8U0630+GqHiPrEx4S12Ov+1DdhCF07RwcymrtWqdNQbdl94uWS8Wm3/XLK+xWTz8sWe1tqZ+i49X2ylAm/O4r+kXTXF1RLn66HwHxEweUof8OPektx64X8N2PKgvNJhOOjPnut4M3dUNv5DP0tGnXp/MM7sCxf8Ir/xwY3tAEcAdv+s4x/vH4PKYfCkKdb/mpqb9eL81PXS9xQc6/yDD92XpQ5cRNHbVl0U6euu71H37HNalDGMAZHldY+R5cwL+mgQmPnCbPpM8VwBXG58SvbTXAv4aBvGs+cIzHK7ziyTeu5XQIryB8TG/wJn7onoYD1nIHjxucSXflBk/ayIF/zcsNdBsf6HHgGHeuk77yfZx25p/+F++6R2QRxESuNcEED24N/sTz96SD2UwYuSLFj7FaPKqbYSz4fkUHVmhx8VdZewdtJg4VmnSARk843aF7wHe48jTWjt+hue4kil/pxXfxNXhNv2kZeH2nZBUUho/5qvgd+GvrOL/mre/uozEDkN/Czz8TlnJmMjMJozOdYcobPvC88uU64XbNU+dDof3KaR7w2Z0eVHWfUrEsiO7+VPl7R8yv76R3+oRrId79LV7tvuPGVRknvwZXfJUTsfPUdxv3tPyaP8ni44pneIdJDKzXyrf/lOQIy94lim5B8EZm6BTt/JW8SmaNJpL/9W94XZTefiDd8bTZKWGQFKpy90xNrwcV0K6HNk07R67uTEu3m2RRxbfFtpTqXREvpZBBWfXodrb4elAe6TliU69TTthD+xTzMmKiWMKxo+JFAnN8C+DPmMUXpUSdpNYriFOU9mSAMFLwpN4Ua7zZOSmDJrjGBGkDfnxT4OvOe8qYs/CPxCBhUKgPesp1JIs8GC548OExu05kMjsoHMWlnrMJvRlDmJz+0DLso0ryOaZU/T+ueehxCxeOOuBBfnkZI9IPD9F3nyoZxcnT7rAwTFrzsB8Zi99Y4fin7bVjslfYol3KViLqg4e7/BhRrcQEMeUYAgwUD8LjN12soOaS5JHftevWChMe8URGvnUULpMDv14p3c/8aGfPKOk3nqPg6oUMrsZUDZJc4/TPGmf51e7OXt+DPJqpkUc8Jzirg3ccx60wsmqKB9ou5e+/AHrl6bL2+na5jQP/hB5k8ZHpyKjrqH1SDnpx8o+/6zxthlZwN7uG3U+VqR9Pfv2RrPChXspqI12faOMd7s5dOe2LX678KOXa6fmPdhjAQ/NuHHW9Or7xW5bhM/1gNRhchZte16nX4ORL9Y3vKrXR41Mmgzhz1Lkbtk99+gv1rZKf+Wt/J/zv9PYyR94y42cMEeEud+RcFSq/NVmeEz0hJZr3PAvYN4Uad/LU/5039Sfp0hGSXr8dD45oxmrvtmYuLXyo+sfOw94fBk7KGTo74HUFYWPMddK6r5Fd15H+UWNO/apv7fwHyEL+tRz+yT80B0qeO6+Dx03cMQyNao8dVrqTv8dvt8FKlxOHPj+YvHMF5Dd0B+8S2GkFs+oezPpf4YrXw1uWdaQ+bS5eGx1KaTgpZw8/Haw8rvB08WvahPEy8SvOaXErnBZ/ObxT5RaotKep7dBbr8dupX05/4C4iZ8rGsdwWtwKa/mruxwcpx/jnpZ3+Jv+PzS4M//kH72rnimpCvUsKrQjuAPYRx6Eh0BN1vtgaeL7QrDnofi6UHBKmQ2I6dg9j79c22hpYfKiURQTrjsU5e+FqXGaRlaT9q9xC+CVW9PGfzL5VAif+D6kVXp+p5CtfAPoO5JDWUlKT5z7RIXeKEIrL1P25B8Qx13Ccy7oDYjnBsekbhGFndi4+Ep4wvNTP+1gAu58VVb4MNk2LfwFd6cPxBUD5Rc/vDbVopVfV+UQ9rfC1FffKhd/52+XVlb5xkk7193EybO4Arzt9F18dK0Nw66X5JM8oQEmb2VNHbutRRCSSf2J7eabbyqlRL+uu/wEmHxk0wv2Xn6AX1kltz2uaOba/bT71TiKeS/WjTd9TVg5JGDhI38GgvZ07AYfiar84kz4Fvlup9BKt/BA/6OPzdfj+/mMa6/xXRLHQlB/qo49eDbGEbYbz5/frndc66Zb6ooHX5cPgyV3x2EOVW0+Kb12IdrgiPIWh19pjsRp31I+AtIpDnioFxQE8DsPdZc84+Q3ZigyHFrkxojw3RYP79dxieRVb37fCfBcjN0Ld1fhk9eUwXgAJ/0tjhyUI41f3BgtxhXlDr5F/YSnCnffwReDRnjqjI46oEHupDxj5yRNbMJz/CqodS+gvuiesLvsjDm8OA7ZtBmXSU8aRaGVzJZZ89R9U7mz2yHdCw8ei0Hy6CO+gdMvSwg71T/qOa/qk62I6+/8dmTQ4da3O81VfUApmsV8445bAW+XxlVB5UomkTPS7TpOnepaz411XRqaP/SkgLpW3pYrOJSG1qq0N62iXXm6T7pWahn63V/qDnDC20Xjvtsd4K34q1Dkk7RD/cy3vevFP+tTl90K+oz+afc0JhSe+pu+0jJoJ2HKLaRAyaDw1G/naS9nra8xAhJbtJRZWBNf9MPvFV4TftP2yU9/fvvKV7+z/czP/u2kOb7YbXxiXOztWXE7D/lXkm3KzdtIpOkHEsfZHb024/iajP+eOw/9Y647mbrO/Kqd5K85eq+rtN6RPXuy61o0wmu8XTZPoHja3QpreE03/mdtVdbUfcLwqj1d5dl5lnto4NPYbdyeIyZtharL3oZg8IG40/IMSOPQGHdpPLrdR45x5rrCcVzR2eteLu2gT0x4xedPiclUf3EVinxSl6T1N2/cyOw1r3YTpe15wdS0cx5oAziDd4K/1xNM+ml44NjPrXnnejn/wHH6uNP4uBwc0lpSx3Ccf20/4Dp9Y40b/8CEh7fLweQ9pnGafOZ6HLeWcUhrt8KKP37Af8ynuAOt9p/5p7tREuy66HatOPWE4U5mQvGbkDu+Jpp0OrJ2RfLEACkyzUzddUILXeEI+UT48uxhMPHNgTJ64FbUHpY2tE1erhTdCu9ugB/NGVxgyhrBTLjqkTiTymEw9sS1CpGfG3qgFwI8NP4s6GDKnwkQTwf65NNK0dAdnl05jDWPhzp2GSOrLDeZkEpmRaOiTgCO+PGDLq/LDEUJJ2kDwuMO4UP7HNI6XbsnpkPKU2SV22WxOw7YU5eOWPkT1Xw1iKtw4Se2XJMviOJmQq7IKFyDcqDZ7Tv5T+gUFJOlSH77298ug5JjnFDY66hP0qa9hubw09va2rx3DCyq8KrPpw+Y2N29pugqUrspy1W5cJVVR0coS/jZjaR5bbJyptzDkYG+a5iE7bEnHi3lE5+MAMpA7SzkZ2EoJTZ8UFrR63xeZflIHQl78KH7C8fdrT76YYE59HHO3XxXr05Wj+7f/cplV0rn4OqXpZgHES5e7HCIn7SuP/a7jH6pQY8zNO1QUZrtrqA/zwWhVf2+5F7Sqvy4AUNj5OUK35gG/EB78I8RA6Zvc8PnOHTkAeoy9QHqiEfh4qXi9z6741C8w1XXlWzQj2JbO5AhoA943uTxJxgLzWcZ2uHpRClK3qpP8bf3vVTT3Gt+trNXx572XTTzdB07TD9qJbj5cCUd1+pb8Rueypo6Ff20Cag5PqCaLZ9DXg5UXffwyLGVpJ6nqsRqksHjbxoIy6+cudM+9PQrstau6CChb7bi3zi13hTvu5Ke9C4s6a6F34aIipqLWj6Nb2w8EUPukjj8xJGXt6Q1vRkX8VyhD7dhoo31VQVUqeENP9J7Xkh9dzmgvboG5fF3eI0/gcRNfvGX5k+MrpBiSxZFL3UPvr6CJ2+De/wJcVdv5645v336T764/flXvrn97N/4+Yx7Nw70X23ea9T0UTBzQe8UtH/6YpWjjLnubRhSNc8on+yDULQugeDIJ43Mat01TtGaOoYQvrh5yL3qvefjx+fwBYYvUDSKh+7DE38M4ovuDpMPuKlQc0D8oVzXksUigwH+iR8aQ8f10IY9b8EbOQ+cRnPCxzQOaQfegbjRY1y16cQfQ9NsuY6bMkb2h3xTn7j9QiDminWObZyeq7QZPviTUO6EWo3bQ/2n/M5/gJXvvwrOMUgb/DXvMY0VjvMMrPnB5WgMXqUXyqX8TT7XKWviLlffSV+vTxc//gH+4/5zDMd5ucE7xh88MN41/8CEL3dFdy2DOzFKIMFr5EOjQFIZd2XFCZ8Myvwc6wArvnTQNDsenDYAVte43XGb/oHRcQVZRE4g3pXWCvANGFdpM0DxJ4/Fvcrc6Q6dSstgM6hmwJ2UHeCHY2D1g9YzgE1YjY8x5ZjUXIfOTP5otMJ6mDjX8huab8HhfxYNDpjMW5E1EfVkJB+Hn6k/N0rOgf+UudPvIjtflzdtJ26uA523YfAaxuBJaRUufpI8NMuA2dGLh5r8euEupUt6J59cZagydnwwdZh6t8LRfLmeKEVhu5UldOU9oRpo+doJoNhRgD2ITlGcRXVtu4ZWmOo7IVEo0A0r5ZCettEm7oQ3T/jGR8unwcSdOmx2SZIWp6y6073T6Hq0cjq7Wq2o6Xd9Nr7OWpdcEc9f8DhBr9C82hvIrtQPKfb6ELQ2fLx9yPGUg1jwpOzuywwSBoy6eKi+HjY9Rym7crvxxvO1i+Col8yUi+I5IXLUt9F48MEHy8AQnr449XJ1XI4SwwjEMznMMyXC2sCxthozOEx+eRkV0+bONaPduzl9dA7+vMULTHlkzM/Nrgk3AGd1eIEHVoUN6AMVF6brGEXodBu6S9j9b/qm+tQirf3Dkguob7Ck+Mce9zwNGUnQx/q8ft90ad7HnfCg/pEKg8SxPy88UF5Qynn4XZm9I6F1p37otRNJVuKBy4x9MRWuPIeyXUdmh/ZsGpM+rgzj8DlyXmWt8EorGRkLTQugM67j4vasOGv65Nn1wHMjjHPp8nps7HNzvFNGvwbYTTf4TX/4IxpolTVh0aGUsP7PaEx9w1sZJXs6EN9HvOxONG/xlGueDy7/ko9/6jggfuel4hv/UMb0wfS3mv+Mg6bRWdIOu1+7PPJI+sHZjNVrb9w+9Zkvbl/8869vP/0zfyfp/dyaNgDDg2KmH+PB1fyD3ol8lFHtMzfcxLpJ4fhn5omaaCrDSZ4CfOF7p1/HzQwAKDsNTntan80N1YdTv57bmtbwuhf8AyD9BCeAh4mbeOUPTD9TF04ao0Q89o3bMoD8lvpMvtXJP/FT7hpGe+JWWvxrGM56HTjGGXcamJ9Og8kzpGQ/0DrEKUvcyZyw9tXk1f7A95cQg2d91GbGXPEqvyzl8m93fogcym0Hxv+X1XXSXceBFQeclpcf/sSt+cGaZ3DAGv7L4id5xQMTXvldy1/j//+BQ/mn12HG33HairPCGn8pLp4P88fl8S5NH/9pdc7cdSnSHjwgZOCcLGoG5r7IYmacPO2OaU2hh8EPjplY8cEa39fTXUPjDhzTWSeegUkH0zhwTSaUnRnIk3f4KVnESefgSxPHD9by1vInL1jprbDyPTgrfwNDl3O8oMsYOcNrJ4zkod0soOK0mfpaeeN3iQvVcmX0cTvI3zy5TlnNQ8d32iF84EM5ymy/OmufBMUFb53A51pOjn2xaqk0DO2msdJX9sF4aD6SN0pCSo1fX+QmrR1lcSZciWTidbpTlxVMyK3gKLy5aqN03wXIBC0Pxbjj+nmIMaT41VcZHmQ2roKdhJX/g5zQavzul313v3mm7MHzJfgn6g1e7lLCd2fRhxHPbddf55skZ7Ybrr86BspT22OPPhjch7ZzZ+1KXLFdfY0y+mH7eig69CgpjJ3axQlPHrTHG56rf1DCUpbXqDJ6ro9RcfN+NKx3TVrBlP/Bhx5MHvVJvcnHuEkdKOLXxqC54fwN4eFcOa9vdlRLXvj/X9b+PPi2bbvrw9bp+3vvayQ9SYhG9IgSrWmNGkcYMAZTJgkxSYhpBBUhk6T8j6uSVKkqfyROKpVKxXGTqpRxExCSQOBCUlJQTmwkIQlFgCQsEEhPQkhPzZPee7c7/T35fr7f+d1r7HX2uVe4Mn5nnDnnmKObYzZrzrXW3pvNCGOym3vazMEF5FUuYtp5CH/7y/GmIURKZerjT+ZJ68jTT6VXftJBYl8b0Pu5FfLw+2mdN6J8ViZ39u2PYsSPi/qHRTUEr1xNvzJ+ObTlcx3yg0311Vviua38te2dd59sn/70W9unP/O2v5RAkdO4UjvXnfcXfB3n2sgx9N3nzF/1DUjf5NfLeY3LBu1n0EXrYXwmTTyAGRv4z+bjwiPsuqf+nW65ZeeoB3pt4Y7nkOIHEHv39Yo14L4Qer6q3LHW/pvtqh9dY1NGKvMqhz3GkA5+ojGP+fyP57hkuBHQp4TIYDsYfQB9mHnKmMlrXphHL3nAtla+MONQfBXMG0lHnWDiZ7L04Dvxwc/GMjEhz/ikfOsWv1OUD5lzCO54J9akaXNid/Tt6Hfr4W2MyLdcmD6f+07Mc8edp3viNPKr7ehmTKAL4ACDzMSjLyBQ/W1Dsb6VB5xw1EFsQHSVt20jrY6p5xJtyk9/jnyzruUCfEc9x3iDxIxrBTewjvqASXN/a+z3ZpZvEIyUNWSInvuLPOugxpKG6faEG2UaQ/jIAe6ZdPjap3/SuP4qqrYPvRNe5WthxuuYv1Q3ZSe0/ig34ZIvheZfpb/wQfXAJfuO48D6+fPFCdP3yTN9u+Tnsb7lI+/R3vvB1NOxS7nptT+3fqckDp53UJlKPwYHIM3dVaEZF01lLiCYDu5GKw/WuZar3xKrDogfKe/00HauANVhib5OViD6s1kHbdN3J/cAmSYe31lbgJ3Wz3x9qBNcpABsoMf+LX4A+ywE0LphOvJAA6tTVSut7tRzIfTTHolR5acO3uziI61XPyhPSgnf/BpH+RdP7KPZ/7kMRC79dTyM2j9ypKa75LwkNBaIRWyIyXV+ChLVAtEoCLnwnvp9rVQ+a7wEIcavAHdkaDeq0u7IW5UwhxLaYLIgsSZNPnfm+TwGd+RX95mH/rE1CfvCToPkH3Xoq8/pt7SBcYNO6MQrm89cPOEjjTzji9eC2BjkB0H91CIWHZPIsNGnIXk6QDkXydWfssU84xuBegGnCX59S/p8aOPQw1efvuBD0tDoLy4mGovymQMC39QF5DWxfUz6tRraryYyBvyVzW6X9LOR42sgqURWNomBN41uY2LDBQqgjO9s9pgDQOYLG0A+MJ9DBrTbd26bn41S7zzfu6dDDE8WVmyw5YOa+HbZxJg6UsD+j/wOoWUjdz63u2Yk5vu6AMBj5HMF6rLcsV82hNhOqk0r81Ht4ZDGayjEnH62ZfEkDGwk1Eb5gQleyfK3nEmm9j3PVYdOzHitRYU0Ziyl38Cuxy7ZZ/GueeWS6qE7Rj6wd4ynz6C3jJnWh77m6QLrsC/wZhy0nrSbmmDygWTymY347lcIxbDb2vUQ7crsoJjwGtWyK0bLo8vc+g+Mz5mX8NAHZNkIqwdc1zEKk/lA9KiQ/sc38WscZjxywyF2OdD080P+OuD1mZP5albVT4DkuS2etjv2Ygt6aBmX1bXrpM5Z26w/0RF+4nj1qubI1ZuaU29s3/Gdf3976+2n25d82b+sOcerm9oEiBebjHe3VSlziXL7AEPUoTu+xH4PNP3sHGYzVhVl1fUQVz2k5E56laKuSNPS19Qpb9+qg3EeOcaVn564hOySeQUc6xOjzJPZHvIgcctaaBc9PjxG8G/oov2A27Ww0Lkx9U4of+nlKbbdrZ+66zuHSsjY6pwpH+lsH9B8U17/ti7sgda7H3YAcy4VHWMAPVlbVDsv5JoTXbQjdD8hhk8EkG6MrPirfAH0k14UDLhUnjTybTOInsnTdOqf9YVJmzwTj7qPYPqoKm/5j3KUZ3+R1k9g5oFj/VFfYeoDkOlYgXYJJxx9Amu3+eoCjmWgcoXKz74CSHUo4XdK9guaFbJoezGA2byCNAScwKSEBT5kZ2MxuBvNYBdnbNjO7hxwogsr73dNV8+WtwuTCKrZ62Jnx9LnAnvmn/mwEVr9jVwWlOhJmrbskxKA1qcVidda0NZixVezduHGxpzs8EV/OiP0yNtHXdjw3fatO/YRoV7/p5+so37WR/TQztg5tVk2yAfTl9DqE4BMbKgg3Pmjo3CiOV8byNYPCotPpkLf5VWwj41XHs0vHuuR7+gN9wlW9eLJeILmdrAJlO1sNLPJo/4cYsP6ZZvfwujTkT6mp5/os4ybdaGNVQM6qedQxBMOX5g1DtDJhZjNI3fEZcF5NqXZtOeQkqcivLPM3ab8poaF1zwjz91x7LCJJ804jm6QzYQ3VmovPjqWZASoYrqJIjqvo73YbvnVqyv+2lM+TI8sTy/Y+PZCwo828kqVmi1/n/rrh/1h+bscWuJ3dXAn+5133lU+BxW7z5hcMeAbv5hb3rDoj/6hn9se7HJHjjjxmlf7iZjzAXvKtKl9wOtYKH8iu2xgif21q/Bkow4/GD/yjV3YRB4k33EaO1f9wXn3u3Ts/aN6lCx0+SQTu/SN55mN8c1fuavfD/XzWh1PhYgHso8f83W99Kfsq3t9w0aHGTa36qnYQFPtAstsbOZpDUOwZuXZahPMjOeOe9FgFDAeMtb30cs6hT1+V4A+91ODE12xYO1Svdcz0aHRb6fY4NgC2hq7sZG6IP7NFD003ndisU+/qQZ7bGLxGwSyqUlc0ItZ+8HcECAHncMq2s2wADpjH8RuXtPK+NSKY/vopx/5TIl57T/s6E/b+T0j67JPzDPF1k/F+HY59a/6jm+Ve6Lxz+GcgwF1HJTgD9oJwe4fbXL7QdY8/DJbbHWsElc2neTjAzrspBEd9HfBfefYpg3ks0bxFdr8wv9r2//nv/o7Ouxe3X7n7/pyjVeuSfvn16IjftHfvJLD9QWb9CI8INY9Z8TH13MnZhqn8pGvuObX1/O1sBx40ofwkhqGrb6OZTjpTz12kWv7rac3EMVHnJ4vnfUfqJ8gfk5omTrky2fdqjsvr7UHOcpC/lRp9DheusAjoKO6ytMytkiBWQe2veQnHPnDtw7Li7d1rT/Smz/pom+dp39oD2lw8qnAf8kPiN74FqRd6/OEum6Qb99bg/UsfsWAfnQQB9QmKW2YUB3RknzbaRtKO38m1G75LsHkKbbctPnCsfwSnGzBh3x8jdy5bPpz1geaLx0s36QXWgbb1skDzfN3jXeA9KizabHlQvsn683OC/1VMT4C8ke49m995Zd+jW/BsSnRIrJfXM6N1kgNF9jE+Q41cjTKOmRoOQeUTjEn5vBk8GTDwEU7umVvLQbdvPRRNLxexAVsCvi2B3RDQzc6s0jHFqn1YddysQs2eCy+2eDEBhC/1UYlZC2vxTBfX8rkin5kiVdlCAv2oif64aPMRQy7HQxsiLDJk4voyAadtJsVLnLcbaP9N3wRZLGXn7qYpg0g1tVG26Ot2MCf6PRm2n2C3vrEBjePd2MvA6N19XuNtWELRNfePi+ua1Vh8fG7x9SKF76+NgW/cemx/jC6TIyM8rMxQj/1QOzGPgYsI/08LjafdPtCKuwhM+2lEdTTJujYbRtzkEw/KgamxVbbZN2gQCbdb8i9x0bbh1E+TAyddkgKmjbz2MuFGUnswKNYiod644tsgjMeNEZ8OOhnHdYmKiFbeuBFN3XuZPmOw7owMYbEbH7Zzmtt+JONH+3jAuA4Ginnw9vo1pDShYSDEGOdrwd+pMPE4+211/i196vb/Xt3xf/e9vBdXhfLr/Sjk9Ak3nktCZv+nIkqoGXMyj+NUeaPqj1v4cEHnhbhM3M9B/DkfRdUTeQbvuhnfkPl7p178uO+n9C8o0MMr5a9ePHE/uXrleXLiqdGin3jVS/WloyNfCgce7wyRt/Tfu5049idO2qj2sSa4h8kVD/QL8hykeULBZBHP+1CX8ZZ2grmq5tveDP41L/nIrra0bmrHvAhjX6mL2ib71TLJ/qFX+jGP8dV68HDh4+2n/qZnyFs27379zS/aJ82muorNsT4ygBBX3oeUFwoSVHbk7mQWiqJle2z1lBPGbp4rqsM4k/udqMngtCYAzSKzT46elimDbnrjjbWBl4hS2zoFwD+E6rsg84Yo9BpfOK6xmuMizfzlbFDf7Qh2MCk+UXi+pG2Mj/oo8SMcU2EGCv0q191E+3R4/UNdmoD7VCrUeJ+YuwST7VaNPIZy3y2hPWN3/mgzMb/+nW+glpjn/m4Uc9X8eYaYXt4ZL9Wu0wjzzoR2zzR8hqmtpbnFBfLZ21LfOCPDl7DVGvNI6L6vL9Gzjf0MU5ub6+9/tnb/+tvfOt2/7WPbr/pN/8WcbE2gvRVYsUrbAB2uc7ks1KJPdh621a78MfXfmSk55bGAocSDRkhN1wUd/xVPZcBcolBAD1cM+BRwXzYgY8fHm1baSNrwrxOIzPHtuWgrVgB8Hb8AI6pyqXFIrblP+2gXYK0NX3A4Y19S+yEHWScuW/lE/rqK3zYrS2gedLGEqSPoAFpZ6C6jnoL5EHGSusLkxcbALTmz+qUddFp5nZ9rkppcxq5PR81BGL5B13jDuSHY/mcHL/TZEbr4j98Y+iQjz+pQw16kseH7B/gJ25C/iQb2zYuPel70OWT7ymXd8o0nXCsR574zPgXC+WZspOnsqpVaSFVwq5RkT23P2HSm2+5dgqz7lUwdTBGO06rq/KU2zbSlknB6oAGTLnWlVaoLEAd8WH8Fqiin30oYWEBdh0o3stVVoU4kov82swtaH0Eye8LQJ1MuWkGHYAu6mvHC4/SbqDsiudQyh6MIk0Z8oCyyx6DAspqyBFU6U5Z9bRrBhkfp16gbalN2gKEnw4+H8QRDT8LP0geGjI5pLnkcl83YgWnirvNviunhS+TM3zSYj1e0K2T5qgvxGNEh8AXDWUT79EXrkdP0vDy/6LHLccn7cJu+mzS0H/Uvedn/OElj51kSOlLd6Ty0Zd2gZQnuCzeU52Q/sJO621Xf6SB6HJupRPqM0A1aDNm1fhQO9l05zWs2KWezRd9kl/RJli1Q9qYi08b54z3LPje9OA6v5GwdMQWetN+gBjnwBB7Qf0n8EZONmDlG3TYEPmOsQjelKsObN/gkyXFz2LoQwTjXETquyl2p3v84z99kzbAy11+KyDvsUg245nPgty5e9u+ZrHlDm3eLeZQYbp842kCfcMTD3T48yuP84vjHADYaNJudNKnbPjQJ++8ycc+8/6pDi283uTPu2gTz+dheK2LDWR8on2JF3EhFujNUy3mTHSR56AQWvrM70g7rrlLjl1/hkV5NkE9eOGH10DFGzx9hTGxgUO8Hjv2P7KdDxyC8Mf96ZBmsc+NIY0X1fE5Ei7ukB0X+U6dN87XGU9Zu9APj/7RYPN4k4huk+jbl8sGCTqf3aL+ZcyAi0H6FY9FT7k8tmh90Z1+D2Z80gmpIo8B8chfsTpGgCIjGnzEbh0WrCuY+Z1xOjek9AOHVx/sxUeM0YEZYkK/MUbyBS3EvnrSfmz6+qU65rAPRqpvO9Mm+Nd6rDHIYYP0qg4kPA2hDv8QhObXpHQYeaGDAmTQN2kcEzB9VVDJ7UIec4wPaTJfbGbcNBahm91IvUa4bDNmmOtt334dYm7Fr1vb3bsf3v7yN37L9qGPfO72G37jb/I4g+fUhyuti6Txn7ismJhHhvDPReiqFx/RuaW1gDEqUvylTukaYpYHTGMsQD/ZTArGRsD+KS72DTn0LjjGp3Wk9A3jgH4u3W0YwMGTGJWHas9BUO1ADBv46b4StB7m3JANvbqnjemT2zF4TnoE5QHKE3/S5sKU3+t2vZO30LrC5K0OS5m+90Fp8ETmXA8AmTrmZecK849vFOQJYg71XC/V1sVrmWgXHPXOfCC227asWVCqYUJ5C23jERqn1l3iAdo/hVfxFY72XsUP3XX6V18KlXmVLPAqmSOc7Iz8lJ1ykxeYfEd7QHhDP/IW308nMOupY85e+3N/+svzlcCCVpaRDplKjsJg7lidG6s8/pavyOKcfBaCAA3IXbDkaUxqGOy1x9SBzkWXfOhcNEOP/O4LPsy8HRoIhTbGVmj9M03oC3xRZWyQz2DiQpcLiQ9O0NGy2ohtNkVmHoBM7DKBuWCbujD6uvD3CctRBzKOiNsXWf96tC5AtindUK1fGRbO6olEZFKJz3bCIPdP0A9C+o6Z+y3tAskTk/Y3GBuBM50rX9kC7WwZ+VlPuWn1uj0C0xgbtEb58oCN3W6n+aTnvJEFTuwLzKuUai4+jEXyHrvrYseGvDp2H3PnHRrfXsUGqhdH0Bsmv87FL5XzVMFW3EfIYCe2onfGg3wRues3+Gaq3KkDyntqH39LzwTKGbO0S+NFYnkSuJ4csrnwxjyxZPMu5ZbjYMXmnc041pDvnWvi5G/M8UHhpuPHkwPk0I1PfY2Jg0h95EJ2U23BJkrRSXw83jTSiRcp8487unyzFIxsVDm83brJXWpkopc4NAbEG7kcANmwym+mhdqW8ZTNnw8D6GCzJKCODwfDx6GAPlFBByq+dCDz+uGjR36FhW9wy1OXZ/6MEnDPP2yILLzarnJgkTw+oMv+Ob5A/O1dV2ICoI8LOt9gxlhS1hdlr5ek8rU9q6L1O4BG/S9bgZ0WvtRZh/56iC1P+S0vrG7iGJ34i60doEdH8kD9SR0YWpFXBNMHGVsg5WL7rPrg8x19oajxW1T6iBs6XoNPrFqfFC9aSB4dUn+ykydcebUSW3vbxK7UG17+EJcW7v6iTQNFccv8rG2eily7ypN71t4cCkA29QB23d/IOqWeeGYjF57MNSBtxm6gflUOcL18ctGfGctYxjdSYpSDLt9Ud8OfKfkLX/tXt1/2K75o+9Vf9GvTPmIUdeJtXErY7ZaOv2lbebEkPs1VQn+LA7R8TL9IFgYrSFJI+6o7c+Boi/JuZ+fZZRP/QuWB8tCvyDfmM34GZFTM9TFrBGuZ56porCWscxKyHDoR980lGqx/Objt7enYbRmoD823POUKtQPM+srNPHWNTWHq63XkEkw+YOq/BJOfPGNntrOxVY2mG/TUoZKnrbkhRy2g//knlFVTYju1cWPP257+whne1K665UPbEF07zHJ549s534RZd0kncKSVr/RLMoXUJT5HqFx9nXCJdrQz4zH5j7KVO6ZT/v2A+rIcedExx3whMil3zIAdS7om7cwQisCsOwJ1KJyDfh+gq+EsiH6tZcdCJi6btFxgqCoiDw2eQHXiWwd75Nnw+W6QXzHAxrkeaKWf9MgvEBo60AXPvJMNnYtVZarzTI9AmkUzceMd7WykqMNuNjnpmPDA2zKh4m6o/lMbWNy4Y5upB50NCgsj9SB0+IoO9arLKzw7+oOPK08dss+0YQMJKxdY20GWbwDyawlBCRipo39pQ9JgF+5sRDPoO2YK9B0bqvRzxsXkSxywtcOxvli7xK2DeKaFKVvYaeGrTuTQGZuJZVFcRvioJ4393B3nDu3jJ/lF7mlr+he92TSzsWWzTRwpexN965axX6lt2VO845cviN2YL33Ay/6/HDfKyILkpww+FH0wYSzQX9hTnykKfpJxk8OF5kPazcWZpwHaUF/n4n3VnzXhMyjcbebXxP2L4uK5fevGdv/ene3B/bvb53zOR5y/dfOavw3szm0+R4Kdx5ZjDGWjlnFHyqtT/iHFB/d9GMA+PvGk5d1333FKGfT40rzLE4MgNOq4S86mU80WrfOZvuRwwHjgFSieLFV2XyQZuz2IJ5YZz+SRY54ixytf8PebouhbPqOEHp4StQ/A6Ex/gpTbJyDtzJq482aDxEHtysYPLr77Ll+XrDHDU1HR6m9xxqB6qqttKbCpii9ZA8FAYhte1qToIR87kl32wlfZ6K6NnScInbDXZ3m5+Pg/enJYz+G49FwjOGjiJ/FJnnoOh1mz0Z+4ApSvrqdLAH1FDHyThbFy8omEPtA4XOg1U3V+4kK/E6M0ybyndmET/6oPm5Jtf4LmW0B+72vm1b7+vRyzHdJH+xoAUqY9Bcrt6wIqGeeMS6A8b7zxhvPMo44LgMOEr4H2jbh5g3Dyacf4SZ0Ptcsn4MTjORt4sbKtmzDlqqc85BOn9CFQnglTZ22U5jVu6Zj06mA8zvWwT+tg2+2Q7n5SzzxnjUIvfMSxvhFPkPzsb6A8xUtQ+gfxAW3PhLbziO8HrZ82389ugXl6WrMYS8hIV17/u7E9eswTTb6V67nWWuYeNnginacpAHawPhGms7IAPusn7/9D+yA/j23/oFgAr4rZq+j1ofWT7xJ/6zsuC21Px9ARLrX1qL86Ju/UOesmD3pmHXAsH6Fzq+0oAke/Zh1A/pI/p9l+rABnUGY9ynCCyVZaGwxmodsXOx8CBEe95PERXpWWTC6QpNSR74Ghm5PykI9u9EpGSIoc/Cww5CeuEX8q13+gQQOnr80Dx7SdUV7eIWeTpAhpwdZFxyuyja4UXuRzCJEG5aHTFegSupNZzMaG1osr7eFCFpncuZMcNMnRnVhGN6pzFy26fEhZsl6JzUc/ojd1Mx/kLnMWHC86a3OzY8dH23jePvBYd47leznWYKHjbSIAP3HGT9iNbBCW7OzPwq4f3iVjhGfFf+HpaiqgvRxCQOLA2OdQcfqa2nWAAOZFqLFCpvLwPtMiDdIGELCv9KGKPuCusWQ/D4hv9lEStAcb1UWez1G8+44OCrJHGZ5jPGg3FiO3x4yNRvX4LjIHkrUxlGdq25ZDxr3b22s6eNy+xeHmve3pk4fb40dvC99xnoMHb1hdvcJdVF77uqqDTlBTUyg7tpEYOS5rU4UfbBLk5coTU97vzof0uePGHOdD9oklB51uZnszgt8Bue6DExstf6ZF7cw3leVDmNhAf+2TOgYcXCSTw0f6ET+Jy2n8LDpl6PhOuRuR6oQOwgMwNrABTLpjrjKvp1UuvrGmSWa7tj16yBMTfv+GtRcd530KxL8dj3BenzUz66lrpSvxJ8+aSt/nsNB1Fx2MGfotMQfhP2LN1w/PXz5woD6iffQTfZu+TjyJQ+kef7xuR3/z2hpL6sYGhznHwTbjFX8yRjOW0IFNNkdBBmKeXNCPfM7i8ROetrCeMAbmugc/h2VuJLD25vVI1uEiBx4OzJ6faloOxbRzYmKML/VnLydP/yU9h/ZnZacOoHoKHQM77mOMsUR8SZHhB0ol7TpYdhnmalIZWPp9RTnZ81fFKr+PF1oQiOyOXQOPMHmKr4LOFTB2G7ddz/tB/e6YKEJHNDrMKVrrw8t4oj4+wBt/iCWHEp6O9qlK/Wx9sTSw/hTrx/vBrI+vl9tc+vSj+X8eBOrfESZP89dvZi5c0fxavWLklTzWTQ4RT7TuMt84mDx/j34Uv29+ct3O+CL+R6Q/6stssWv1H9hDClDfgPp/9PdY/ueB9+OfdR+k95/XbuFSn3wQNH6vwv9/Au06tm3aaP0cm0B9yZzT9ZPXt0oolAmh1pEWqhyoovJMPmla5dA86RlolCXO3RQuPkx+aCwG8KCalEmNPA3o3bDoWguKZIvQ6gPlvG7B6xm6WFJtnec20JvKQOrPF/oGr2nxRNcFLx7lL7bwSfXLt7QeMjLLpnhI/XgfmnWy8dKEXYgceqI//iFjPct+ZMnnYmpba7Ni1D98xc8TL/pZEPS/N2fIQBGdNGbSxvgU+aanV0zEE9b4gwyy1Wcd2CWPXpPjf3mId/sN4H/yTk1BJLomfedTXRlXmjjHf9IiYJllqxt7o320GV1cWw4f4+WkXACP9QsZz9Ufe6kDMoYTN0jZKOcwP32rO5K0b6dxLD/aJ9G54mt+aO17pQtqmwNNN7W1CUQeGx3r4lccUFk+ZKjrUxPPJ+af8rSBlA85+8Irfm8qmWveFK6ni7IhVvmQDxdDY3PJ51d4wuJv8NKGkw0iSKzadnTwehYb0rfeekv+bNoA3PaPNXZNCJ/k1AS+BYknO4A/nyAb+ITPvEJGHt7EgzauV4LEj27yHD682XT7M87xywcM5suKq8v0KTyKFwdSvr6YAyp6sNG494sL0EUd/CBAPT75g/BrfDGWaFf7BV6JrX6or3zIPq/GcdBCr5lcHx+bAuSnXQAacl4LZav2EXP/Yqd/qmvfpB49sUfKU2r8ZhgZoZZ/J7gMf/3BNv3LAbJQnwBs2Z76EDldaZwSmxxUep1QDTeBVGBdS39pfZIcdri2APAGkomt6PBnxtYhgb6Dx+uw+s46pa9fPMIa29ez3EJ4KGNzHW6gG+UbMQQ69/GzBxgJuQzYf8reqKVd0CKdPPK0r3rgT9tRlYOc/ZYObPgCr3n25Mnz7cGDj2yPHr/Y/vI3fvP223/nl22f87mf59cO0bXrwxfmQuYWsWCc40PGZOIGjywqv/pdNHqJOcgPJ3pc6g99yJG3lGXTFv9J9yIkFcSHPa1viQlxC0KjLhpTZ1swrnJp6WfWsMzjyrosDeT7JI061hhiqYJj0FfwpNW64OcwwnXw8ZP+ls1q19Bvvcs2OGGW6/OE+l++6pj0lKlLHI+8swzUDn4BU095CpN+xL1eKXESpL0Zm4D9dFxkQzy2bF8VG+am55Dymv+pXal9xC/x6o8yYxCwJdslx7XXWk8wfQPa3iOdtPnCkRc48l3Kl6d4hOqdMPm69haqhziSVv6o55LeCdVzhPejNT3qrq7iBIppQ+D9ZFtuCmbcpH87V68yEcnMxs88UAVVMsvIX+IDa9AXCg3E46LA5Mc2E3/6QJ390IUod79yN04eSRY7Qe6eZSFGZ4JTRCYXL9r3Mk5e8FiHvuo92fPgGT6oPvzQsugVzU0bTrHJpJ2pDwc+SDAdgyKa3pTXB3K3lnp1nuh5MsK7y1wA6Q8WAzZlDGIOOupgpTsvNljAg+cXUXxdNCN5Bgltz/v4eXWFO5DENXm+kQSsbXhpai+4lOdrMtWXhSt2EprUtf6IrTvqBlVU2UpU3sdmy+4j0zsWm4pPf6T4GMyC6jrL7tgxii0uRtwlQxebaja8lLtZBpEB5twqLb5Hb8ppG9h2NZ8f46Of9pi1v3qXHP0geuI/B4T4OO/kxR62EkPy6IMfuIY98bGhiN+89pTNfb6tKHFkHjMHqJd1pRoDSvm64bt3bm337t72K1oS0cVEbX+PV23YfPL1x2xc+EzGFT8t4WmLmme8cVO+XGOc66DynKcBD4WPJIe/2QjQnrt37/kAQH8xHvwUceXTRzyRUZ+sV89odpA+IE3MuGBy2CAebDqIkb/edABx4O4yPAAJOVLPSeGDBw+sk8MJ/MQbRAbZxB0Z+LPZq16eYskRo1oJ1ynGpOkf1sm8Jklf8Wobff/wkQ57Knd8FbF3xCPUl2LXQOyzpqpW9IwBaMSXcQD4BlLt2MfEtzqQph6AhzxtQEfLtB9e5Fij9/VdfXJdvBof+JGv2EYXcXvqMfHkySOXeX2QV7csu+yi37YYr4xlIa7YHdYp5rloPAXJ0w9e1eIgqrzm2gutp/yA5XvvaYwoxvywpUYnERBm7TSdLkOvUm7qWJ90d90GvVkTMq7m2tLYN0ZA/W58Zj005IvVUySGxKo6gI4xID7mM1181olx+tprr5k3OtHz/mMFbP3Jtpun/zQHoDOX5lrjdoDuGdiSAtG1t6E2yFMH1CaxoC2NyTE25T9C69BJO/GLNRGkXLny7ah2rX5jzMfreq52aJyyzjB/+2UL9af+AegiP/1tOuESbUL9Ai7xtu4I8IJHH4BjvuXaKrZ/isd6sLqdrmipIvWMLc2LF+pr1kte5Xr46PH28LHWeDGyB1Ev5x6qYB4y4lPKXiuck8xKp89HaJuK9RGcUNlJb/5VeieUx21dOO0cy4XSSm869RQmX2GWy1u+1k1d4KX+m9DyUffka3nSJj/QuiPfEepreZr3mvTVf+pLvuY4aAtHA3NwFlgwWj/5suDlDmWhB4Ve2IBMbr56ExkuwCy83KHggs7FX/KYG4ioG0Vx2fMC6SGexZJ6Fg/KEVAbaSf6VK6v078jHGNCnOYAZ1OCDhy1H2pv40M9m51TbBcNjfsCjWw33nETYMHmIsfFpOiLHrYWL7ZP+kXLBZMYS7cyVoVfXCNtO4eJ+Ky+4VAif2HIYkAbuPAScxZWZGkLC4sWcS8wSon1SsPDZgX9aVfbVrkTTUTLit8XbNqCX+Ildfwau0FrCs1+UsY2dQJiSn/7PWilIFUg4wjDHh/K+wkIPPKXD27jH2M0dq1OgshGDqvclebd60faIBPrjtPKYN/+Ke1YQifgC5ho3bAB2QBk84A+8qTEhYs6ekPnV82zGbU/OIZHCgGIHMgGtW0AlhnLVAcX2B4+kIU3Mmk/YBMCXqdiftJHfEBdEksXstylX+1W2/geevi5Ww4f9djjRyjjM7HnlSteIWOOK+43uNDjpHilnzuNlBPTxIdv02Id4PDhHxzEaQE6iU3iwxjO2KOP8Ofxo4exIx0gI5E5T7+wFnisSCZPZjbrZ0OHPnwFeO2NOcIBhQM4Mt5Yrvg21sjTRPoY/WDGxL6m8Mv1huV34w66r0X3OBRd7no8Oi+kXQC+YJvPk9CWW7f5qmJe73ri35PJYQuMP9jH52JiZVUup53B1KXfKDMsJ2/XafomsU87y88fvsJDPVhIW6nLk53k4xNs4cdGnqzR7z4A66BBHj7s+TODStGDTPVmHqnseYxMbsrIsvgla/kcNpHBJnSRZY6xgTyvEmZtvXGDX9XPePLc0jiB1zdcGGfcDHCAMm+gg2y24MtNgsj5xoF404/AHh/axbgCur62jrx9Xzo9v815DolN5oH9ViyuXk0/2xepR5ZxFhqxvbu9+dbT7b/4639j+0P/+n9/u3v/wUk3+ibIk5ULoIO2pN1pV/zN+Gfs0sfEEsQJX7cFjBH08weg221eKeB1XVC9tKvlziUkoaMLnsxD4oyejpeMkYn1l/nmObd0Bjn0ooLxkLRzkzzXQW48UYctaPWNMYjwQ605pNYx2gHAC1Ke9f88gFzhmG/8VFppYNo55iMXX1pXvTOtz00vgfWpHjUnffo3+T3G9Uedb2pq7RWD4+l5zNoVIcd5+gRm3uODiaYVbH/RJn3CUV/z7wflnTKFlls3xxyAvWmz9S2/BCJBro7JM3W9Co78U08ReBUdOJYvwbG+5UmunomFmZ9tYh4So6bwXfuqP/G7Xvr2rTYOmBMMmDzBdgq0TEIWqqY9XNSRTnpPag1D6pqvHLzwBZDLoI7ObPBQV9nekUSGzQcXHfxmAkDLYQSB2a61YGnAowu9oWcRm/a4sKEXJI8O6nsHMxeS+F050sTlcicBXAyzYUemm+cs/NghTthEH51W/fpnzIWP7wPnMXsurNCZxMgaMLnMxj6xDlEeQjR/FjjK0im/WEzwjc3ZFcXwdAFViozloEkfPiFbPSBtcOztz972xrRAO4HSKgfQ5gLy1AHVAfYAWnnGRgZ4xhKQMq1VXL0BYfwlzlLslAsU/B5bSrHnJ22SZbPk98elk3rLKaVvuFMGLzagx37elS8dW7QTPaSM2cabOsZB2pZ+gVbZbKB5QpNNMt/8xFjmtz7gZcPBo/A84o7NYsEXgxWDQnmyAVKbmWcxL3rqaQN15cdvYnRqq+jz1R0OGZ0f6GDuErPEIn1DWzL3uOg/92cDuOt98ya/2H5ne+21+9v9+3e9uaFv/U1W9K/awA9cPnz3kVJ+/4OxQdtpX56mRn+QWHNowmd+0wRn6XsOMvjOYQji3Xt3zcM49V1PtMouh0mAvuB3MRgH7msx9CuVqfMYlD5kCowv4pC2pq8nDRkQefrxjg4axJTPkvBqA3m+bYt65PmBR9QTM+IJYO3GDb5sgA1U146978tPG+tbkqwhAO3mkCmPrLDy1Ec+N4koE9OU9zv/8KIjtrsJZm4khieUrc5HfLVdnogo5fNK+EDetsXjzy0oRRF1NCO+ZpPNa4KZixiKzcwn+hFrQXw6vV6Jj4vP88VzjptmWU+9Mda/PvWlzIGDD+uiC3f8tBr9J1tKvJ5Kp/Tx1CSvb6UtuelBvVSL2TTZJIb9rKDntznCg077uOILH/mCYyQm1h4OqvGXmh4Yc10BA+jUOLn92vbf/MAPbX//+35w+4N/6A9vV2Wb/uDpqNdQ5XlNMDekLGY7jFt0en5RJ158MIsqPH5E92uZmifuU/p6xV3W077KoVf8jArGC2sAfgAdR207eBpr+sMevKQAcXrn3XddnnKF8u380Un5pFvsyAGlU0aEWDSm2KIeJCbwvf32O7kuwCCABtYeeurvpE1Eb2SwHx9Iqwsoj3Irn/JOi89A7ZQWnp0OkJ8yTesrdaTsq0ihz7rM8/DwhzzjGuDaBK8YTnozlyMH8DlAH8wl39+XQhdl5oyvIaL1OpN1SfHnT2zEu/4rMVheAL1pfWy+dcAsz/pJB6q34DYPLO/kO+qZ+crt8TT1VF8oH5B27uNq6iJGALTEKjEHsFEa9ZU78pYOlK8ypU3ALrqxzfUB/49Q/6ee0gqtB0gZH8Y/+ye/5PSZkgqBdQ6gDFCePIVuBKIjegqUm7JYdfM3G1Vb2ZAnn/IezEmXJ0rjDzzYy51yNVCm4e0EUOXCLISrRZEVsrjjS2nVC6xk+ZjANR8ZYA185dBXWYCyYdWTNnaUmWh5ehFd+MyE3C/8bEy5m7PHApC4IPne3eMrUXm1pb9r0kPF/opFfJMm+YXuxH1fdFf9WvCsWzrQTb03nwtSL+Qi7U1t6IB5x+Y3dfCT2dOTjvX/yT4lWISU8SEb7tA8tlrPH/6qgA7H33z0deTrnMvORUcWT9K0i3EgiuoyThFlI0oIMN8x200Vuimji75ynyJk57CdizPm3Xfqh0Dr8b2HgsQw6azPxRHPrU8LObqg+dUT8fj1EdOyQKU/90UDuejb+xWozfrRcec+H3wngKZ/jKkcRCS32uX2WQaFMOM08eB1rRzC4GE8F7NOvLc9fPSufNXFj5gjg6zoPmioT7xRl6zng9rQQ0XnGvzcXffnVKSXmGObrzTm23HoQ/9eBePdejK3sEF7b2pTX99cXptFa1ZbiRttcF6abV92ObBy0eZ1kL1vAyd/PTcF9XUh9WxskH33HbWffmMdkg1Vmb+b14wBLt7xO5vcjMG7d29LB7FIrEHqwPQv4wWboUMDKEP3BnKtL9Gd2IYPnZUNUD5C2962Kae/jIfq2qWW3qtKRdSI3Z6dvkkNiM+9TuRbv/IK7rlP8Z2+VMSkLwcMnlB4nG/p6/JeuUZfZpPDYbav3hFv1k34bT0m7E0PH97cK1XEonvZymFgpS7T38xJxgrzBD1oQhfrxh4j2zEkD80l21k+Lxqbt6497T/gtPbIvmPJjyfKTvzMNcH16lNidO36ne07v+vvbT/8I5/Yfvfv+f3bdY29HMyycSY2pG6jbSdG6CFONAVebMVPAJ5nOGM7vpGg8cCa6n5nfNXnNEfJ/oe+rleuW22mfKStULoMIuu6lYd/b8POM/Xbf8GMJU91ve7Jf+tbQNx9TRAbnF030JHXanNDwu1b9grNzzYcsfSwUD6OhdA6Jnbcwb4tGwD5tq1YqN3ihGMZQPYoQ9uL5XnZr52/OpyqBjnPCf0rD0/PqcxTb1cpprkm184OsbO3Cj0rI5jtnVBb/22gslPHsVyY9lt/yafKke7rc2DqrA6wemYKth5oCpTvkixwpE2+CcyfCeWhb5g3gXO5S3qmj5ewQP7aV/8pfjxxd2wihi/lC+Q7CY6LS/n6/jfBB6CTb2ecyzhrCN+5/UJpAPLVQbLrWxfExZuLWBaV2I5ONqdHfWlTFy7qXbP0NZ+NL4tS6dGT+sphs7pJ4Y1edax8zOP/+LDHCcxFITpfjv0E7vZxccxdtUxu+oNFNXLShr+60ObivS90xCALbhZd+Jd7hvprGhdqEFml9qv5pcvl5WfsXAJko8f/iy8XevoMmzsNv6x38RdtG19PfZX+ar59WLC8/uUQlQa2bbpmK158wJVxnLuwaQKbOnOa1g0vdegnxujFP8oAZZvSf6XF/9ozafGt+CgPmXpvlkB45bA3tm4rCzrZpO5n0dJOZJICbmty+X/FCj9SLn0/lPdVQOx27IAsPNaKj8oU3SZhx9tuE+59PHtzuPwAoIPxlU2T+HTQ57Dvz4LMpy36gw099CVPKvgcU0A6RbvlJwXMQ9Yf9Y/y+FYdvEPfNvLr/2xK6cdsdvOVvLSXerxMmxJjfMydII0P6fCTV9WxlqQd4eEPaPwndL613UD5cojmL20kDoB7XnX45U20NkiJYy7Yz5/xHvtztf26P7/DQRnVS318Woge0oyP9HF44w8HouYBjwHzMF4S/9TvcxPYZWpntVF/Jx5qqSMvH7HvA4kP/+kvXt+ivtcDv04nejYm8KYNTdEXsJT0ad0S8qQ4B3XWizV+hIznyDPHaRu+qI+1rnD4tHdavwzQ21/uZy66zBnaBh3dpMy9zD+jdOAHNNzzoUe2OFTRlwAueFypmCaIYB8z1gqUgfJM/9smz72V0tbELK/B+aAkP5FFB2Mfv27evL99y//zv9wePbmyffl/5/eoyaxPPHHN65GMtdjI+AeQtx+1udC0BdxMoO94YsIvuTOmvSbrj6d+2H+uvmy/qQV0/9KdsQPJdZIF9j4OzeVFagwqyw+bApXZfe+XFgQar5O+RUNxZQCqQOYANwzxlz5ImXUk/RE9ii+H+iEPVN8e0/AXC+gEljsnKA9+Tv5LMPVO3lme9RNb17T5+tV2kE4sX+NIA075BZSn/6SRVV3/WMtW/PLlObm5Z13i61gqYGE303akdLRfmP4CR75Zdwkm/1G25Us6XqW3dFIw+72XfSq2DGDv6E/3bOUBjjzH9FK+cCwDUz9jAx7imusy/C/LTLjkW2mUq7N1/kV3MjXSTgTJA82TVrCQiZoLGQBfeYHKZFPXSRgHgm00MvvkDi2y1SWq/4eWC8muJxWrTnyhd4Kt+sWPL0l7gd79jdzQuaD8pPWNdnrhMw09ZtS/2MydXemWr9aOf9KR1z/EB02AfW9KtIgndqEnlvUrOmOnNMrdVHFhEfpbl7gbyIKKDv0P3+Kt74lRXp9qv1enNw/ihbbHITIgdc1L49LrXOpJya4WnlRQ08bRlpXTNfXETlwQoMyi5Fc2XAc9PNa/UqLY2BSzQT2PV9uOKHLkHWs2Q2pOxgTjOJtW94V481kCbEw7gY4FIGMJnbtu9MBfGvKVOcnRrgX4GDsuudxXBFOOXgBX4OOdewB6MfpXeyW303YM7+p38+3tMdJ+Yk8QqDd99bv5U0YGQAaojo4pvqOe2GQehq+84ZMvStFMrNPf0slcE+ZD6zqo0Abz8FSQb9tiMSZWOmA85+th89XHiTfzCV3Xt3t37/rGCHH0eELfrZvbrdt86PWGXwnjiQevSIHkmdOkPKXhaQY639Ocov/aNvzAH9qbuRtMXFe8V7pC5DzQdcT5dUcWWV5/wwaHE3y2DkcmT2v9KpPihRr65c6d/O4LcXA/vgKwVSycfFw+UZd1ZO8nxkfG9ep34Xl9ZAGvZ6ladlR3ajdjQig1mQNs1jPPfCgyD/HKHGl8YuNlP5uS5TDgse6nI4q/NuQel6J0423/lYffMtqk81oWhw6/RqIY+6bOoiXmaa83+esgkhRdOTyWJ+VlE8SOKCD/47rbQOnkA+2KHfNCNCydAvOp/WdjStiy0baR5XDJmhlf8QeAxtPUu/fe2P7qX/uW7e79j2xf+uW/e7vmV5CQx9/YToxru/7kwMxakG9Ci1876OCuuPCjicxdKtM3arf686n691SmzRFxOWMr7W/bgOZpX8cC/UgKVB91fc2yUB3UgfheXWDrAfL5ZjvpVb56ozv6fZBVmbmRQ23qKfcHZKsTOoCd8hxh1981ANm93UdA1/tB21W+6iC9lAdmHjj6jW/wEDvgKF9oW4qGwYcexkTrjjqIK+ssMqcn4LTjpGtPIrv8EFbXSi4CdtEHbxE45t8PTu0SzHzhkt5Znmlh8qVqj1/pE1omnsDkab8D07/J03TCkfYqnuKEl3lfjssRkMG/+th0zk/yxn/rK7/s9JmSCWWcDa3STiiwG4HydxBwcYHeTd4MaAH5OMMpGdlMAnGZL3rakBEIH0hEYWMgHhoSu9EV2X2iznpguLD8Og8y8vGr/oQGNk8dbfTdlFUH4mt1Uk6shB54WtS8sK34ETfsCJm8+fYjJijfTnTDG5NcpHPx5g4TvHlNTXZUx9eOAg6RbJKCsu5XRFRy6/CFTUQurPV3f7xdv+N7+qX9Ud62idS4+uEcFs1+8B+k8i25EJNbDjcmEyhj71hHHhrfztPX6bLxVyUnHOmP7NJBHVXtf29CNB7cxsixMWSzZFuKd8YM/YzkbjvjSBqEHR/QkEvMEiPynRuWcQ4fQErxjU17NkaRacxJM8ZoC+NUerTZyJOelAF08fpSnwyUP3Ud7/FpAmX7BY46+6CYpv3M//q9YqbUdmiRUtpdWvQUAS76+4V559nzkiQQMSLM2CZPOzS/dNHiQMJBhG/U4skI3/TFK0t8s9ejx+9oTvD5iswdYk488Z8nh1YtfPI4P3bJXGJjz4EEnvv371nW/sisP3eyDurQiKcmmsvop99xkEMKn0uBt+tQwWMOfYsWH2hPEDr6sMX71fjVLwHwEzuJUe+2KL75sC1zgHHCGvLMfPzuCz9MyYYfmD4U6sfEjLP0WQ7du3+myTb1AOOscrQbHiB69vURcjG8NAPZlfoJSfB000B+v7c2hZ2HntdqNymQeUnbKcWX+s6443cPNGpUtVKhuLb37MNqM2ue/mweKmMMryRznW/eUn1eZcoTBsZPNqMaDxx6PEqFsitPzVP5XG/wh1jEvsvixU+PtzE+Ep8V/9WOQvLBY779UyDvvlk2ciiRl/Ijazy+MI6wwxi9tX3tX/rG7bU3Pmf7bb/jS/yZEhFPOhtTHPTT4mHLelWvjEqLbltKxMd1q7/kbg73LXGn5yOPLXzlW/4gzvXLvKQLao+07Ya/vpaXYr52O+tQx03lT20SkDYPRFfaMOOFPLaia32DnhuKvn1NzjqjmFMnqJ+1Q76+ANN+eQN7feFVeaB6itVTnee6A+67AUdZoDQAv5GhrRMSm8zLgiWwSV7yrI/W5TK2dzum+W/l9d8z96t0M8f153rLE0upRtC8S5p+ol7FIPS033IDgZkHZv0xLq+CKQMeaa8q/3wgbJf7oXAsd1y/ykbrWn+p3PQYt9Kbp74IYLv2d9j9P0L1F6r7qKP6AT8pYaB1QoNVhOBRaQF6EagxIPTomgObBZK7gCCDlYsy4l7E16IAIF8/ANd3se+gBaFKj234opSLuSQs24Y3kNGn9uiPfwbJla/+n/QLiQty6N11BHzKF8CXhS128b2QdlBecjYR3dn8yLbbEB/gQ0d0srFlA7IWW/3VV3j8aNOLYhAfuCumStfBK0FV7T7vsLdR/0XfQspFis6bH9tZwE3Xf9FR3wHKSaVtyV4GdPRCVsDnthEgtU8LdjvIM76oX/FdB5JcpLkgwLNknUeeRU1l9XvaKn7J+4nDyhO79Ad80RedAXyYfpK6f5zf/fOjaSsBTg7wz4BM7vQlhj2cn1wW7TQvn2cM9mJOCi9+1g/44EcfYwE6UB9oLzwF66dtLqheiftMkFcW4i+VbWd1Ao4lLNhTnpQSBydkOYD3Q6HxMX5Wtodx8tTTPmLAnVfybHa4k8nBMwcCxhv+MReIN69vcVDh1/FvnmylnftvTuAPc9Wfn5AeDjd8cxUHE3h4JYxDC6nHhJB+oc53kiWP19ShZx5IfVOA2KmuCDRW7bOL6yvxE7zgEMWaqLFsvqWDjXGfmBADng75iYm/DpcD1V0f0OSh+af9ph8ER/700z6WyBcD5ct613LNQasOiCTxL33ng78PJeh26M5kapeUctfYQnkjKRkfGvLqB69X9TUqZYz0HDIgMhxQ8psj2bz7FS6tBbiY/snYwUaeUkpKepD3KHCfrfxAiWqcrDi0/ciIwJoAxo81X3u4WXytM43/zacNsEsBdIUveoP4TSzz+SFeZesaDR/fHEicnj27un3d1/+17Zf/yi/efv1v/C2eQbxmBlQnsMc/ttJvq82wgyLvfZwPy/vVLdpo/tUelf1a6GoFevJEbb+2W2bFprQJbaeN8v/Snbxi5PVj0vZ89VXHxNJ9SBJ71rv2PytidADYyEH1/Brgm35imzozNkOrLxOB87S40wtT5giTXvv14Qjlbf2l8qS1TFvKQ0pcWgaQ8Lpv3l2maWJRftJlDxSP/lPfcw1a6+NCGHzzFXn8WZLIFAszX5g8x7RQntmenw9c4q+uwqvyQOV3+nm/vYofIE998ehL6c2/Kp14pB0hffgyD7YZD/Q7bXg/mLJgxwY4xxQpePaVwBUCphJg1lc4kxd6+Ms39ZGeLjJpnwAn6ghyu+wRWJh7cDgC+nMBWR86E5bP9lTPRa0+sMlgAafcjRN3mJGp/00B8y086gW9aVGnZDMVHfDCA6TDdjjZEJ0P4sZ245lYgm1L/G0sM0Bk+cQjqWxg7E8+gHf79h1MSFYX8+r1Ri55dAXShi7qL8P5oDev4hzexV8x0WA1u8LEY/5YtFU4ziCUtMMfQHY57Sti5+hXaaWTpE3EIvFrOVYyBk+OzrFG/4uPzxU8f6GNqeK128MvYi19Gi++c7j6ASBvTcsXkLqOEQCa+ZbOylKCb++L1MPHOPKFW/TYc43/oLFJYkxASzkfwC4/aAnbDE/h6IfnlWi+e7nsFnIHt+XoUSRPNHu9bFAoHdpuhzhxkMrdZ+DMhviwy+uGVkjfYMdNEEH/mD58MxW//C4v9MemgJjyIXWedlz3b5f4Rsc60OU1La0HqBD6lRzVM+87Txmf/Mo7PhAyfguIuNJOXuvpK41MG8Zn+iKHHJ6QsBnpjzL2SUl0BzuGQWKAH0DjA7ofVoUPwXwblfRZTjp4bQw/8ntA3Zh3rc0NngcP7jk2xMR9tLD+2saAyXMCZ4n9y/XocRyWzwBVyYfGulp1lNtu65G8eXUAiY8ao+tAQj1V3GnHuPP6Dx7mG4Bt+BrXjJ89fmwUr9/QoY1Xt3hCcIVDqfLamOeD6lYjWBnJ9TUt9zGHFwHtdDvWmmCbqufQCn0H9Mi29OBL/UgL0EPsYIk96gD6tq8+NT7yJPyWRARd0ZHyiqNLO0AjFkDtYY7p7OuJ2xRdjefNm7e3JxpCf+Ubv2n7l77i92+/+ot+ndY8ZDjA7H17ao+w9leFkx6W7fXKS0LzQTG1rtRaj3Lwc7hPG1dMFGs2nid5hFLlfphjd+KJ6Qxy6EFH42oq9iWDLmi2sehHzOtF6n/brk+RYR3ENGU+u8L8J49d6v3jk+rX+l1b9Zl8ofmZ7vU7X2HKXoJLNlqeCDTFR6Bxgh+Y9eRnLI/QelLnmW/Ey3XnOlsmjQXqVPYfPLLBeIVPscc+bz8wPtgX3dQ8VUXGz+oHlKHb2g7tB2aZ/OQ5ln++0DYVjuVC9U+Yti7LdXyHt/yT9+jv5GlfXALo8Mz6Sz5Q/yods68B5CdmnFxq1w6v0o+81yzpKHqt/6r1lcAQThfjgwIGS50ASD2AdPEoDSgPiI4aKk9pXMTtwLrgZ6LHB+xXDv7oQhgO9EyMn8jURzYn8SF3u1OPvgRmP0TETuUA6uuj67ng65+0LXlikc8bsBDXJ/jib+rBqS/+xKfachulJwtiL9LR4ztkS4aL4k6XDf21DrqCKX/Ub7rY3uYbuO7cNZ3XXvCNfO5EYZX/zvvGd5DXglCdwcTunEabQndU7EcWupkHKKMz9kI7QiKx+lI8yal9peo/Lfe+uOVPYL71J3tqmm3FtxqinDjuNPmPsDEy+JdDau7Q+O6M+K9IL09g4NwPjYlD8lZhG02hJx/9xBZa0yL13F1SyXFnQ9yLYcZkNhzwuex2xA7zs+MBXadNk0xSBioPnQ95IwP/OUYnm1+kRFoy2ZxJ2YpV/FjNNYWy65W6Hct3wHUrbXsBdDZfwD7x5vWuZV6wj0PyAP3z7PnTNUeo6ziVDvnPZgE/iBV2/Xkt1RObe/fu+dt1QF/kROMgQR9zqAD4tjqApyjo9hMJzW3uoOIXoYfOk5oeVL0JEx8HWbDtS/uzWfZrWevJC+MX/zhogLQdVviZr6wDPliprzzWkdHUYVx4jVXB9jUmOYTw2hZtev31B6rjg+L7+Gr8iu3/CZTd/25P8o6d58O+cSm98sSh/VKVrB9kjehdKGbpyrfX4Ufk5JPa5DEjHsYh61TqoxP7HoOCjmVi1/4tIoOr167elFbKRKEoPWuc8DQexZikjE3PW/HTTzw1Ic5xITGgnW6LbMIDnXVWHjlfHTx1QW/imDqQ8SgGDHrMOCYrlo2r2ynEz+ikDYxD2pWxhI2Mh4wFwGuC5NN+rX/ERWODp2c+kOsPfrjtgnRfv3F7+8ybj7e/8Be/cfs9/8of2r7gF32hbXss0jRzhR+EQiY+0zbiidKMKfcfZelgHvgJHn6IT7XhETJnrW3Fw+NCsujqnFW0VUXb0x4w3qcM/QQYEFq/svyPLAAvY7FjB92Oh9uw+ggflHafw5rAt/bZvmTQm7jvbX/46JHy2TgjR8zg62dZ+HwaNt0Xy0baEB+aL5y1x7AadQHQNWHKOgbL3+YntB3lAeoLfgKVOdbj99RbXeVrO5EWddHDe5Rp3n2/QKQl4+GgPHNilbXeMTYZT/Tf8hAmI2N9EU9Qm0D1Fl5Fp3ROuQzITTzS3q9/p0zh6I/Lzk8brXMi2nl/AeSx3b4CjraAKQO8XOb/l+XL1/a1rvTMo6zPoq70ZUBuyoLoLM5ydZ++fWsSpyLoGYTQzxWT+nUCBYaLS1+1UIU/JEo9gxFN1mmNqtZI5EKbi0I2WlwIMjB33Wz+uTsB4AM4O4EFvR+QyiKTxZpq8ujJhXFNIvFDA6CVh7Ty4ZMPbFRVRxk6NHyLj/ieTUzu6sHP3VYusMhggTur64Kt/1jQ0AMgg1+0uxdeoO2qTYr1yRcHCHKjFyjuUnji8svD6yLLRjR3GiKPDPFuu6srvqvt1J/o54iOxIB6pOl7+iaIJHx26pAHutBEV/JAYjltKm9/c/GimoUJG8SnbUnMFPf1oU76AV6PFfHRh/jbi3rs0Lc8lcrFGxp67aPSjlfG4zONWb7ZiJhcF6/Muv8Y27z37zu/IuYiJZ/0l29zkj3+JJMYdHOTds72pi0ZB6T8snR+pfy2KBln/jYh2eDzSgBjh7vzzIW0LTR4n2uceuwK4feTQdmn3FeLivaCvP5D1mMCuvLF9gncbPBtRzbddkQdNrVN2AMAbaJ/22YQRuLMa3HUEWdSeHOTgDH7Ynv48J1sXqTc/YNd7qTrjzIbmNPYF5PzxHCNC2WcYpLxQSz43MnNG6q/8sL5F3z2SDZ5bQvbWPEHXOUfm31+K+Oxv5r42XbntvpDG35eiyIPzzO1gSdmjIkcCjTWcB89ksG1IP7lot4+BGmDaUL6x08xAWREU9TMw93r3OlHPvz4R1v4TRKG6hX5oVm53bmTNsr7k+6OL/KODSZwaMHeN+d01iH6ABnGmft8/bGugekjrfeKIZ99wXcO81ipqvZr/EifU2X9zzIvOTwoEQ9zUodFNKh8emLuPD7Gz6TJo5MxxTyAJ68q8QOGa16bExvERPGSr/hSDRlH8U8TRP+ubzyoY2TjWzbL9HH6jXlkulLVSAExlk6ezAh9M8jf+OUoCLGhMaAUPeDyKHX629ew/M3rAm1AV/sS24zvwsl3NJGX3IsrmcPbC8lwHXBRBNHRd9U/Cnln+7vf+4+3/+rbvnv7vb/vX9s+9rmf79jxeR5ZsbiYPcZJkcdjr22sQeob88gf0uvYNr8ONurjHNKJNXMw11j34WpDDzFLi9vgtRJU3ryCths95BmLjQ19Ax8p6gDaX3uMMWTpt+hJrOoLKcDYKA07nlPKA70mx86yqb9n2CAvpN4gt5gTfKMf+jru4ZlY/ydAKyIjD0yHH6geoO2aCJAi37nedNcZmHLF+tb6ArJA6ydv+WfZsvxbKsKx9yMixDuiYYIeueWP6jUMPFe8FivwQQ8397EP3pp71icdXsMlkzVLdfgtAnVgys3HLoVTjGp7IbLNNwYAbWy5Y2ZCY3DSc4DSKtcy6a4LGvLYUR6yq0TT3+kGgG2QRMcEdBUL09YEykWVYgNZldJXl3WAjt2Ys8Qk+cyt8hXId94BrUdP88gqsT7GOmu7f6dkReElgBHBVZKB3hHEQFCEU8NIueMHdDIxEApxJAMquAIiBDIA0tjdNo1AbueHZw+E/3ceueKpgWsgRlegAw1dvShMWiADMj4vkiH18BWrOz7VvzW5tHGrT6hOet5mIkcbYquY9sYvyviYiyU02gXyjVuqtS5vHJdcMfbkl/1sHalFBOFLLuC0/plfqHzxVdABdoTQzuNlVL9yl9gLB5NSNFrjC5l5Ie0KRREh7fBmSW2DBKPHlWWhQ2SsuGrpWHpWORvk+AETsWOzkFd2OvkYx/lMD7o7Vk79Z73IZsz6tQRRIMPXvuoFsv1Wu8H0KfotvKA2bGeUOwfNjLNLT+rNOnTj3zmYj4yq5BGUnV8leW1fUgrQPkrB1JhXftuoZOvftBs/G4t9flGfOm0sFVNv8teFhjgS7+orVpbsKjqlr+2P/iOueaJAnFcfOk7lz5xms8MdTzZT6ZOMhdz1pf34yIblqg4mfKaDMrKyITpy1D/TAfbJ2iDv/YIv6MvFsmsCMn3lK5gDUp+U0ea0G3n5Lh205fHjR5LVBZkP9esAh29vvP5ge/CAJ6IcdjK2gIz9rovpB3za4x2YftZekbJ9XjEDiFH10ZZUJk+EiUnWib0mfNGFTjbwvF7KTRTGXV776PoUXoB8aLngAbUNUg86RtZ5e7umgwIbF8ZSfe26pf+WJ2lrTDUevM++x4t2IFKwHfrRMWb8MqbWYURpXpWSv9aL3/UttvEBhTwVsC/ixWxsO5P8XpRn4kf3aod9PfkLxEHK/PFqGGPpOp+T0R9KMgYUQ/+va8SLm9v3ff8/2b7ru793+1d+/x/aPvpZH/PNAtS7zVG4HMB32Ta1azEM6WPDac7liSTrJWifyiyISryMrsalQH7ytx6WzOG+MYDJ8IUfnvYJQMyTi/7oXVOP4qIHoj/zkPYz1pi/+TYt4hYdjuDS51T/6JfQonr6D3QOlj7nDrj3K2qWn2KdesoLwF8sVE/jA8wUrPzMA5UlBY+8MwXKB9aPXMOiA17Qh8XV7hNN5eiuffilXzmQKmneaynnP/3TgVNMPMnGFk88STmIsK9DhnU81/r4DALx19kThBY8wpS7BK0vTD2Nw6TN/FH2CJO38LKMymKZbNPWJXgVHah+0tMcusD+so3K0c/7ull95Kfd1pU27RYYS5Urfb2+BdFlV7RyGmCAdbMAtI6NmNNORP1jYlM+DtwdKOdijGF44AUBZAECVqeBcx0BD/xDROEvTnmg9PrEBQYgj662wxcSrVjxaepHFv5g2lie3S51krYuS4nWNk6kqXBUrrwzrS00+m/RAWKYNsIDUw5apbGptgVvrPAhSD4Y//fyrht9LbcdpMXCLA9x05BPfeJ6Zkf/2tcBEXBVdd1UnCaNIOXkfVfLi1Ni3Db5zoKUWP8C4mx4AS183jRKNxc/lIZdsRSvN7SgdPrJg/Wvx5Xiw2fGeLQxbnhasu6gLdvxZ9i+CPGjAO/Rb8rRl/FCHn8Axid97fyJJ+O9/OUFZt568d7xXkTHZ9WtuFOP3BwjjYfvSMFjPW03fNCre/epukKPrW6qay+Qedu5Gdu73sjucdrtxg8gdtaF0mUOEftTV+p4+mXv1+aeixx2JSmeK35FioMHY6D9y48t3n9wb7tz97Zjz+sdbYu9clvwZz0pWD6Vh/nYJ299qtlN0fP1pFWi4pfvHJKV5wmPtGhs8yTn9vahN17fbmszmN9a6c5rB9qX+GVsUW58Wk4+SP8Q6/ia2ImqucDTOHxJ7F3n6Ro+tVR0yrt9dEzs/IGv/lAGkaON3GCwPjExBIkFtdjk2+miXZtEMfF0N09RoconPyUxgzgCLQeol51F5H/s+BUrQEKsNZmvqpUvkogy0fnhRfslefpGWcUlB0bK8Fn/yaelf8X4dKfW0HZHH2n4wmsSplceHvJxJ3/+d1JJuzIuXae1z08xLSdUv17ladS129vf+e7v2z7+8Z/Y/o0/+se2N974sMZOPhvlNghqz5owoH/S5mt+gDavcYM/Ch/jPwf0ONQYnCF065WM+MobW6FNiBx64hfjEtZwl5+4ZWO81wCpO8GpKnGM7D4WmZ9uk6nZt1jevNKttDcK7O9SDS9tpV3x4Rxm29q+phMyd+H/YJnEZcfJV6gOYNaVt/VTtroK1d9860hpa7FAHClXZ+unziOc/AAVZ9tc+ehJv3pNVPyzhuSAg0zjxkEFHqatrUmP9w3OL/3NW2/QtqALOjYL1M/0CFPPq3hP7TvQJ7TuGKvK7oDz8O8ypEfdx3LhVTKOuVTPGyYTplxSJ4bpI/WzveUHyHeszLrmwZ4pSEH69tpX/fEv+RpVi9P8y9l0egVL66kUiCJef8igmkrBLPKVPW9wAlAHL2+iyDPgM0ADR13IrdwpP3X1IlhoHSl6zhcFZxdP9GWSYL/x2W0kv/OUllSwNnhtA3Z7WKgP0N0JXmB3WcffTmFLiXjAVWnshGVjmA/Iqk3wqW6P/VrcpSP2iGvqdlur4QOOcW65fbvXZYEnDQJZyKaOKTdt4xftMIwNcdMzXsOu22NN408crklcc+cIGjHFAH+ZeNlUmaZ8oX4lVvEXk7HBpnD3h9gBioRQvBRtLzK9u0f/woUOvj2JcvuctL6ScncOH4Daqk/lhQ6Sbz2QzyLkNS6XbcfeuIxM60ibr75uzJLuvI3PKi69r4rheV+Xd5br9+TDPuAy/xZWt+9Grw1J/N1jGNt7G2kzdQD6Gp8TWCbxYw6S54CSwwabYjbBjK2wMybRyV1gUu5GU9evEr5z57Z0qY28+qJ+ZHPH5qx91fmLHz6EcBhSmY0ic5Q0T0uIS75SNU9tcpCJXURYG+S7ea5s9+/d3R7cv2seXrXBvl8RXW3b47MaImi5tFlHDBPXHmBaRzyzbiX+jXf4WbNddp9l/Gb95/XCxJ6UdpO2T4rwZhwQj+brp8WdxweuObS3B8bwZEwxPp49Q9YCTqxqAPLoByVpecdU6A0Mh2I1z9KMA/lHnljy1dhc8tr+rK+rT2g+/Uwb+HM++uN7xiN20r5C/IQHoI1+ArHKxHTlbA89iEdv2GY+BzrZZsi5rfjBuESVxrndurX913/ru7af+9Q72x/5H/yPpfOGxn5er0YHgA33VfP6L4c/6OFjE2i/ZQO/+KKJtDPxbTubRx+Ci2xZsPVg40S+KXKYAdJ+0Va9tBirq1D51K15oL/QUxd+7KoPNX58PVb/ABmbqoNPNu2X+BnDqEDP0R4+dT0pto582/YqOOoEjuX4HyDfcu3VRuVKL0yeKX/UNdMJ0CZfdSVemcvNlw8oDX7kXqV76geIvagnGjdu+ChAnuxpfdQ6yeuVQPRf1gugY9qtLwB1tVpb1E1+wHyrHihPER8mTH7So74J71dX8Nq02D6I/+ej7wjdAyAafDkGAdpU3PnAtrlybX/LRzpQGn1ShAZe+6o/oUOJC1xk94AiA303tqN5RWdy527Lbqz8fi3HcjvEDgM7afSkDqcmtJ4UncfOb33kYqd8YH2qPNCGA6UhCy2B4ULXAJV3tUHsFCtfcNkbaunZJCOMzPQPiB2wfpJ2Aaxv0IhrePIUBMjFJlYwGbviVVJZHm32zhl3YNkk+MP6ayABbXdTFhVg0ifWp1kH2P6C+jZh8iYF036gqX0nbooV9YBlfYHNASu69varlLwaz8YEHU3hRXf0YWfXbTfQYBq2wDVeZQf54O6HN4DL/urmUxkV3pwum/FDGyfGN36jRHQuXt48QFG5dHQ9Wx+Grg7SLvQAOufYp77ltDMLI0geIA8fUJ5Cymu86a8bPSByzp5Sb5pWXOyw/4/sYjltGMqHvrZp6i8tPqBh6dcfKvIaHBmY44OffFE2dxB6Npu96Im6bBSgc2BjU8GH4ZHBF+j4QIwR4fMRHELgc5+qmekr4qn+9+c5OHDEDq9S8aFiv7OvPz4LxCsG+RA7G2cx2XE7rUVfdvVfPoeC79IrOY831ZGnTm4JUudNr/L+2lyV+bYxPt9y716+xviFny7Ef7dT7Tq2bY6Jxh1ovphfP7dxw/ncAOgraJljvCZ0g7vvkpNr9hXf0TX9oYwflNs3s49KhxLZjMVEBMgYyecOiXk/tIxE6vCJr0Cnzgc80dwuOFa9CNZWyFORZVspQJ6cvRO/DwnwuB6+xBbAO/oteqN7txc86UeP/uETsPMkD3i8A/DoH/TIR4fnZBhOmDER3ut8JbRS1kJJnOjcPkb18/cUl6u3tr/xN//WdvPWg+33/6v/2vb4SQ6yPXxbu3jjJ+X0gef1oscf/O1mM09pQZhmGwHKXRf4PzpSVx2lNZ1If6KbeTl5618wcxqgXv8Euw42XJa1B/hWPsZ9nnzT/PqTvkA2/Y7/vT4i7IPsWd+mnOpFG0Bd+YGZgpGFdi5HHT42P/UcccIsT/nSSwNKa33LhSP9WG7M0Dnrug6Vb9ZNME3pLp9Y2MVVd5Klk0SHF93sOenb02eYqRSL5+2KZfXO/CzP+iO8ig5Uz9QFUK5eoPrLB7Tu/aAyO0LbffogHeUrXPKjEHrG7wrbS7DbQ8/KLkCe+ulT7ZRGus+vjJcpAzsymQuBa3/2T36pDyUBGVmbgE6EyEYBkIa0kZFj8+tBYf4GYX9dAqgTwMme0tOifIDqR+y8EdN+oDzJ73z1B6xMaeXBRtva8qo+QfhrT3qcX7K6SEtQ/5iMbEjRE+Q9ZyStbtkH9g7i1Qy+AYXFUTJhi4CFmIQhhJ60vABjKm2jOoJsfAJpd2hHnAtK2l7/XpUC5Qtic98wF2pjAvy0pbYA85ittoPmpWELqi88Shef3yNnw0CqDZO4cnfPUhzS2JQ5QC5jDh1+T1x0+G1r9T9P/eJjLGCTzSh99UwX8AIXq8hpEZYMehJP2YPmgy168kUNnYxA27JD7Nn+usACpQGVAaED9RmY9HPdAeqKKa/+1h86yGdM1rfwku+hJLJCNj/LLkWg9ne+jPHSSyuUZo0rhXfGCZj5wrkuvpaTDxqvogCZylWaje2JppSNBin9xKEjtBxcfPd0HUDoQ38oXXkOKdLsiyB19HXGBtVsovKNfNlM5cP2d+/c3u7evZtfXr/L4YUnP8RZh4bnT/0B+ju3bmkMES8OEtyp10YR27a/WQ9PSPJ0BsM5jOARfmdTmHZNLMwxUiCGKdNnPXSnPvFVvdrFk0jq3UKtUcwxPhfCpiBjiDuZ76IcFvMxhjP+93FFSpk68rUPEmNLSl999TggriqT97rKfJWZILL4x/hKXWwxhmjHPhZbp/8cU6ytooB+z/qVmMNjDtXgIxzMb3RED/Ve83iqYietyHU7muT8qSDY69f8WWA+zav5B3At7ljFExzatQHyjMFDlXjloc0Rf0VH65T8vX5bqm9tf/2b/ub2q371r9t+y2/9HdvTp889Rok98T0DFIACt1962ybaa3/cJ+lPxp/jIIDWPmz/2nP+E6AHWuc55fIDrQdnWbkTb/gppz/woTLlLVCMjvinrIEyejxXHb/dVzMtRsqs3+hJHf+RThvTduAY02M9gF9FFFO/l3egjK+tO9YXjjaav0Q76iE/+Vpfu5NWgJ8y8W+/ZO4Hy1++Ca3Tf6fxJQUZK/zvqtSTMsa4rvLFC4w/aP0ikCwfq138ISdgnpIrAtS1Hpj5wpF2qTxps32TfuR7FRzj/hIs0uSb+cLRduH98sZlgPhSXXrhxLeTzgBfjv78fH0lnXOFPP177at1KFk0w+4EA3KnnRYkGSlP4IW/FhPT0FBceV5NiWwcN0boBF1cqu+YArNhk17owaZ6wE6SLoBAJxnl8OSCW+ymbJgzHzB9AChyGcBGvzlmn8RpP+VTXhsKT1ZmUVhMv3E9hxLkTpiZZsjmNlgXOoCIJhtyb5fUP/DEh7SVyXy+QKZ9pAE2ZvvjZ6ApMPPAsRw90dX4TJ7S8CWYdgZ2m4G9neYlpX6xtA7oxiNjR7hksecD8qqjHB7kIkt57/d1cI6bPsQQL6P0RFeeJtkiNpRG7/JTyGaycwOon+d8WkSFTv1UJ2VsUe8Fdumb5crb9tLfOpoA7VhPhesHUF8swF458hkrO18weionym6vgRNQ9vhWip7oPK8/ltFomyJTRx46+l/lf+ta5iAAIF9abYM8wSDeifkeX5DNG4eNyMcGc2byoMN8ml/ZzOSg4h/btCD2Mk/9lb2nQwnfqnbHsv7Fa5X5bAjIZ1U4sPB1pKTQaAe/Wg9C57MjyIMcSNg88ZkS/WedfGWxXydSFBNv/CcuiQ2QeGQNCrScfMo770wnVAYbAPaMmh9vv/0Zbwy4iUB8mE8+XInZfStAJ7GcuuMz3qfvgMzL3Q7r4o0btxRPnpLsayRPaaxP6y9f9OF+Uql6zEf/rViccOmVhfwv/tMPCC6auKxL1lUvf67e0HWMsaS+1RjKJpy28bSKvmD8uRXLfsYhQZlPYoDGAIQXpBX9w4U+XcgBK3ODKmvwf5HjKZ7HotYdeHlSogrRFw9Ftf/Zi6vbw8cvtm/4hr++/cu/9w9sv/AXfaFk6L8+oc2cKzQKeUoQ+/gN5Ol7rukd5/NgUz54PD5WH+PUsd3k4e+aAQLUZS2NTuoNi6d8lW8bbOcES5fiAk9ecUu8CujNoUT6l2xiLx7pJqZcD0DAdvSH3dqK7eSnb5M2eQuTb59bez1QfeHZ/T7FdEFjDkBvXeXByQOUPmHKAsjAM2lA+aYOyvRZ+50yKeUPBPQc/LO/1c2fXKAUO6tPVM/1Ux66n+E4rX0IQEH30uP8alMIwVN5QGlt56uAehCYfOTfT25CeY/81auccS+fw/Rx6qjO9j35o455bRiiZ1A91Ad3RvRV5/SjtMrOfLHjC+gagBzj5tpX/6kvG09KAhVUbl1s2LCdb7yoA1ik+9WlAPUYAcmzEFR/9YJ1ajoHHGmY222mvlBb9NvOn4ZVpmn1FlImGAnIhPKie9dF0FIPkFc3uI4LGwsa1aS+oJgZvUwbTTRtJGxHaDXYUGyvX8vvJQRiNxfTUIhvOg3f6fjQ0WU9iq8XAy4utpc213/y8FYuOlKGh/qJtLfYCxZ0S574EhMQPa0/QupXmxbSxiCQjWzr4N0h+nPXL+2trfZJfIOW+l5IsjjlYhS9bFrQiKLok7QFE9/aJ/aJSz7Uye8w5N1rCvWvtuPbHjMgfqZPWEBPdfaTNnXDEbl+JmDKzngUke0iXxryaW/kayvlfbMAVKbgNi2fUk7eMVi2A0nLx9jMeGT8hQacYqY8dq2LipVO272LVUAncLIhPQDl0qxPcse4cEDvOO1YOvEJ+UB5xsMej8rSP+Zte5YNoLZLqw2eEgRy4OH1oRygl9+eGzm8sOnJExA2gPQdOvgmrms+iFDPq1scOEy7yeEln08hz+GEOm+A/SRHC7ZseE3lD7/sS/JdKzwP1DbW5ZQZF3sc4SeBjs/B6CiQJ7b4D4Sf19zylcZ8HoeUryW+e//udufuXekYtpB33BUT1KrcNTI+QE6fcLhy6TQOYMcn+jNrtOeLDwdwWKFpHFpu3OTgkoMKdMvRltWeWBNI2O6Yji/YzBoZP+KfelKpriv+Vq9b2sSjlf657f6n9r0XHBBZZ7Np7lgx2DRtr62kYHwMv2M1Nm6WX3xLzCBNbk+9w3fzrD7L+FO8ENIY4dU+X4ck+VwHq0ePt+0b/vI3bX/0j/7x7UMf/qw1Lx7bRv2yVrdB/az/WGv8G0CMjdUv6dt8TTivERKLHkAB9JDP2hcfAm1T6kH0dh0pNE/aelTA77FDah+STzn2wcqedIqU8R8edLYOOu2gZD1C1lLUkHr+qA3dyKK9uosA/gCTPn0p1Pb0oeliN0CbOGnVO/XTBgDapM/4Fo9QfuAoX+w1B5g8QG0ArZu2jvyF8gGTHyCPXniILfsm69A/08Wa8cU4z+/kMOapn3qAXMMTN9sZZWWMU2L6VcAmYJkDQCt95icc9R3hWH/UIa3+/whuj7D8LR+h/l+C8EeG7CUdyIcensJs7/S58pfqLkHHF33NDS3QH3RHDuP7RSANwQBKGXgsTFwUEYbeSf3IPy4EXy5aU66yR5yBolx9ras80BRafGyQRgBte22EBt+ESzQA9dVVnuhNm8D6GOTuXOLAZgY+rnRtL/RAexC9mbi+qGpBjR3p1EUDdhZZOqc6sMOGl00L+UlvGX42HV6s9TcvgnuM9zvJgcSyqfWRUrAN2qU+tC3FTP9507x4jPqvG3b4fNdCcB67QH0pzD4qcBc0kAMCyHgCYOt4m0C57QO4OOaOZepA4sPGCUBH9KT/iT1++YfViIV86oUOcBxY6LAjPj6b4B+3I67IUVaKW94owiNdoXWcZPzYx4Zd+dTtsYrNvW/rN5Ozba9fQPseBKhPLNJOoL7URmIanuhKv/DL1rWbTTRy8Q0+sDEDwrvXMZb5nY7URTfxIB+Mb9Aap45p6i3HVWZBfWm+8UQvUL/advz156iMvUvf+Zewp93RUQTgI9/2cdctX1e7Ns9iq73qCG/9JVXM+CpW+90a6fSYkn78UhrI2tC+Ix4cOPjGrRxacgEmPhn/+Lniadl98weoxgZ7KAXbJvxt3IgRUB7qWh8eDibp/9gjJhZZsHwQzWPjmuQUBlL3pfL41tj78KAUQGdtTL8C2Ez/Zk5pDstXoicVruPX9ct3Qo/rbFYxw+tklIHYjy3HmQucdLLxp0/xh/WQccVTUD5Eq1EmH/jQNj+Kp9YKOWg+f44ffBGF2nmDH7gUDf3Wq3VFbfJnf+R/bQJu7/or0O7OR6BxgsUHCYHjQL3L6TtomQP4lbHjsWLdwW7WX+ialMOdMCpUq7hcub39yI/+5PZt3/Y927/xR/8nOkTecTv8eSWZY9zH99gix29vsCHHcHzGTvRT5skfKe3oehG+tBVsXPZX/fY2tb5g/xcCVJU/MtGdsjmcJh6Z+5HddRpEgs68ih8Zq1TQVsYvT0pol/tEvEXUdROLnXwD1NoLCYH04z7/jhCfApOneeJg/0bMKKOz0LZNLFTfJRoA/RjraQtEf2kF6MjWdnnBIxCbQvXWH8rNVw/QdNLIg6fxDFF1frtA8eb6y6WiMi+EzMVb3CRQHh556HrkvCa3nW2b8kmUQhfOG2LmXVgaMGkToLWvZp4xknm7x/FSnGuzUHszzRrqogH+I5Y+41/drMtTX/kA1qDOLdWe5CbsZdK9rnaB8sy2FWoTqO2J0IgNfgLeg/xP/01+p2QaAM8nAmDFyy+Fwil8XlwFTHY264FdH1Adl2A2DphlxLqgFYGZJr93SGH6DswgAJHdy/ASnKMMNHhKhwZA43vysW376Fpp7UwaqTmpX4gcX2lZr3ElflGKvWyWnTVEdxDGpPtgKK/ti7fton923Ygk40UFmWGjHpG2/fw5BouPvHVrDCzKSXfrfj6A7lxcOuYygc/HYGixQRuKxPqaFiddsBnU2BwyvqssPuLABpwB7x9GI15mDe8EtXLlUh+7irtkHDPpA3xhX2PfUsp2LlDuGFDOPsbX9Dn02Cb+626k8GRLeW8QxHDcaCN7CaDXJoAscW25dbWbtuWiBVAG4IkukIvvtJd4EW/84kDCxoyYzs00sSdnNEn91rKLGY85oGfxLtR+of7Fp8ZwLxM/fOlBDoDuzUN5lxwypbdMDNJvtStUsWOLPH2f8CQmmXMuOb/3+4oPY2PFUwymkxCeDqHGzD9Yp/rjwSbvGkGXH67b21/fsc3nowptG/2O/coU0r49rV/RBS0+h0YufVnanu58vFLGGuDNnNqdDa/kXJ/1h1CkNYmPN/eLz5tEKUofrQ/dLySsjJx8BixjcVlOnbA3NaBnnixdigVpNgfECcfTCPi8Hurv+vXbsSkNjB/s8YOmV65y2Lmt/B0dSu6IR2u91LOZz2t0z32o9DhW+xtvg00R01VcmT3uO3RTv4RO2D5xX0JR3nOSzxUtNdhkjSM1E+l6R43/3+PHFK/c2r79279n+7F/9sntD/zB/64OX3fcX7SDXyP30yHEiJFsINfreGmFvDKWg/M+v9KnxQJ5xoQPxehddaRtG5g+C31Pdz2dW6aqjupzn5KPvs6LfZ0DlFtla3G9Nz+MDSjywXJqT3RkvlvcuprnP+K6j3ViANZuoXnsNF8fMv6C89pwSR446m8eTJsCzU++Qm1PaOzLd4ln2i5f2wyi4ygz+T8IL9mc9ao88akmDILELDdNs4cRv/rTr1iyL0NGY4fx0/lJv1knaqUDmqSiUOC6AcdywXKjjjhMaB18E6FfsjHpL6dOzmDy1/a0A1DfOtLyA82HtXRHJNkBx7YdYdf1suwlm6STnn1D/GuqQwm/U3IEhGhgFoVM0vNGAyol5aIkvn0xw3AGTflJkq1D6aTQz4MZeiYvegrQz6ENfXlSFzppqheo7tiE1nL8B6Yu8tXRTqLsu0w6VPgIj562j9TtSrl/rXebLCO/lW+sWKC62MNPfLETP5EMb2IieXwkbxr6l24D+gNs3OL/GmSuik4+PEYW+dnm2k0fhF4/9lT97nxiE8WUz3VNONIpY2PGP2lskL66b4gId5t1qNHCxB0x2lf/uOCTz9hoXKSRxUpjFZmoCj/ZS14n5rLFxkh5iUsvBxPkoEc3LkKHn77cLzhrY7T8xqci/e4Lt6CbScYA6aWNNjpO7Vfi10lUB/ZCS4X9Fa0HkynHXE3McVZ5OZ4FPHFPvJMiQx56ABn+Dy08qaGcNqSvOv8p730bGTZzpHzFYzZGwfo4y/ABxzogG6zU0/ZuAvCDO76WWXIAZTA6uj5EJ/SOFZCGprzLR3/GVXjCNyF1q/3r0AFQrv3Md+mW70jLGx8+AoktSqBTosZ+LL/8URj81p8vyoKOj7SJV5v6FPJVQAzOY26lCyhn0w1f4gz6IBEOXFx8sRkdO6SYOQjAV960pzFJu8hnDEdvabNPipR5KghbbUc+d/KZd6aLG37sMp8SL3i5WXHL8pQzVzSGbtwWu+bVtVvb3XtvbLdu3xeNH9FUv+tA8vwZr3TydeHoXuN92Tbqz/2rPKqjP5B2ELSUeZIjgjF8bR+gcSyf4bc+nlItnSigbY6r0jwlSX8gDs9zHUqu3bi3/eVv/Obto5/1C7cv/fLfrTZy+HqqeZOnc/hae9YtQR8a7Ux+Z+bUZ7ahcSx27AQjO/sVaNw5HKKLMvVHmDLnsOvBjx4EKMfmigWxP4Btmz+8GbfoSXyIZdZK9UUEloz8QW6VSXNQcUMT6wWlxZdA7RZbd4leVNGQ/M5TqI5jOmHyA5N31lV36y+VgSk/01eB1zHxTMz8W7E7wKTFvnOhC6cOj5lVVgZG9YnqVj1y6HhuPblGws+wYD6zRwNoWXQGj1CbQOMAzJhMOhB9exsvyZE2H393OMpfSiWt3Mt2m5pn2Si9+YmFI225JnjZDnD0+QjomW1sedpoChzz+/Ul66/77M/+yS/7Ggw3OLsTCFfxLtSFxXT9K3+dAqIH2b18hJKQmwtTeUs7BgXatAVfF/rKTl0zf9R9nm8gd3vQW04+8SFfeT9eXLEzilY7+X+ftFBOf+iVCt/pRA4exyx8ttFBsmjSZDl7q/9IuaywKcaPXozNs3xEH208bSTsFDHXYCDHwh2ioXJFoO1pueALwi5qKC8Vez5AedLSt3NSwbMjfvrC6bIJhpMfSvCdGt95FuaA0AtVNvjO0c+6IHMYaZtnX6Pem8Kmjg4pQCo/QZNTbr0i7r9AF5puihZ1+F+gHVwYgfRRNiAtM98A9BVb7/waL2y0Oo4jlzx11VnZU+wEqApGjy/SlPUHH4juXNRf5kUnB17oxAtbcxNbWuT3PslYjB/eVJ4ORDtEV3yvz+TPQJvC3Z8cSPAJQJb4Raa4Q+pzpxOInvRbIPyhwY8PsQMtLhFXjS/Hhnx8KVJOu6Rg0Sa4tOJEPq0UmJ3/YjexX7ZENG35499YEQPt6Fhv3MD246uAurp15Gu5OoIZWwD6udMFtB6w7wNyKMefRRCkHJ8bTx/yiT+42kmaPmjfLCXIM6aF3UieaBgyr/zy//Wv4zDjBr+w0THu+SY5XtV6sfEq2XUfSq7p4MKvxsdn6Xj+RHJPpGYdTCQbffsc9Z/6/+SvIPKpa7zapwC+xt9dzvzr6UifSIWeNQAd6CsNDbDwIXc+E3Pv/ke2v/R1/8X2ZV/++7Yv/uLfvPGhfW7eXLtOfHniEx02ICAeXT9Ko4+CXGf4HOQ+19oOkHHXPFBf3T+rDiClXZUpQCuUtzB5G0fgnA/aoOtf+MITkYz3U5vUR/ByEOMzNLy21id5u98Rpj8zXmMfcu2TFoHyzHYDpYPEr2McgO/IP/MA5UnreAOqtzDpBfLITGh56q7Mq+wXa3/auARHPQA0xCIa+czx3T5Q/aWR9NrHOGQGeNy63zK20NO9GQLQfCDx9Va+87d88tPoV8QgPu6+tA6Izsi9H1RHsTam3iOcePU34SjT8QK9fQHURmGWqxs4sVxwpTxNJ0xd1V29U+6IRyi9caQ92n/RkB3FttJdAFrKdF7vAEdRJzeDI3cfUlenG6jo2YHqxfIStJFFoPJHPUcoP0Ae+9MHcPotroHIpJMJTjr8HMOz++WBvharxgDkLiWYg0JilrjhC3a1oHsy7fZOdmWHCZYnT42/kLYXLb/3W/TPNFiwbvT6dRfufnHA7KZt1S8fwMKM96ybPIXUR4dKpk35xH8fY8kzmHc+eSE/OTHHT/RR1Tibw77vfUGceScc2D/jkDF4Fou1iW05/X8O9mPxhDd3W7lYPX2KTzyVgRP5vm6ifuUbgfh8gZA8NDZZ+RIETTb5/QL31QZ+sK0pGyHebc+viy/7Czqf7LvAY2P0Ebyl9YZB6wrVN+no6ziNbGLdJzPPnueROHV9PN6Yz7mAat7RJ6U+T+T2+jnOKDdPH4L0p2nq71ch48GvpAx0yMHVftoVX2lHngrStjt37pz6ceIOiSGkYmhJA8RN/zt+pDtKYsVGdaBp53C0nTEf+cZTpVWHQPyoKvw3MlYl67ZyuNZgkpTq+AB2vqa3cUAXQCwan0uIsfAyV/Y2dY6CjPHe7ChGBuboCCSlDp6O27QrtEJpO8Yeaf2Q2wLs8RSR+vKwhmYt9dwUjQ24f0uE+ahUFZ5vIH7UF9J9XUaPWDWemI58c9qNm9e2W7dv+tvRbmvs3Lv/muav4qghy2Ye//KVyLza1TgU5LSLxGSHl/loX/ugc1p5eEYsyhc/9zLIZlndf6IBZ3aYI8oSj8+8+db2Uz/109uHP/yR7d13H/oX8hmzzE3GxxI46a6+6iJt7BrH6U/H1zEF4JvlCdAm/eT7K6C8U450ypEv4icI1H/oyEyfmgLkj+W5rlY3kBg2fue2wdo/InXoQifypR2hOuoTeAmOuqvrks4Jk+8SFi7pbR6fiEORNhWPPk+dO+gagL6V9/9cH3ytCBZ8QFw6izwd4bdT+YHQJ5qoj5482x4+fuKUdYFrgFhsu+2obPUf/aKuafOXYMZg8pVOWjzGcELlp55jGXiV/AfBUc/UPemF2pm2Ju+UKX3SJrwffcp1/J7Q1AOU+VxpLlD5ekaCLFGtjG0AtG6i9ga93EGFOlXZLngTyl/Z2D1Pp73qBDsxjvTSAOTwuXazaUKuG4UsPtU15ZEFO7izEdvbE98Sj1zUcxG9yje6cFH1hTV0GxKimYuNLZiWV4VAJln5/I710pf+YHPNhEtbgcZmAnVzAaHcNk9a29a4kP8gQG7H6AGq4xzQt4+H2IuOxvOZNrh8Q4woxtNm1CEIP0hkcljZLxT7xjcXffLwdnziE2X8jK7dlwD5SWfzmUMi6mhaNg8g4y/z4dTHQnj2u2BF5KIz4+K8f1rXOJJv/BqbS+MRnolzHoKVB4Hqjf3oZZNCvPm2MeJH86hH1/4OObrSv8jAx0FkjzuxPl9kXgX1LWMlB5y4io/BlsuDPdLWk8ff2qZ9pI0RWDugta0YAKHtdqbe0qt3QmMJPtcVEXseGx4f0376ZvoQDC22dt3RKXvKUy8PjAwjXruxbhX4SldS9GRMxiZxIAWi/2Wo34Vu8hnLyWcsg6o94MvyaWtoJWO7/Z/2dkwjHx4geqhDZr8GUPbXAfPDiP4iAc0n5p2H1+6Pfay/zDvWWWH8j93L8Y8/GeeK49X3JEdfMXY17q/nl/tv3ea3YaKPfsAW+kSwDqB9nfbRd4lF+n8fO+UvUG5bT5stYgGfECmuBc/T6BM/dbjiPl91KNm1My720k/8xCfchjfe+JBt5Rvjsj5w+ALgnzItg/G/iKl9vchNh7SzdROmHnD2xc8Hpr7KTHlSx21hfSlCK/+Uq17K9R3fiAsH1rl+1mfS5mtrrjvVWSjPpCNbLLS+/B8kc5Q/lgvo+PlgeQvTDtA5eQnhQfYYg/pUHQD5oywHEs8ZxrHldz1F+JrvXOsNW/Cp1l8OJpq97BJUfr494mDy+LFT5GT9ZB8IbW8j5cZ+QvkmIFO5KT95j/XAzE+o7MQjTH1H3NfM8/EDjbrKAdVN2lhOKN/UD++Um3gJquNVcEnuSEsvXQSUxwDOz8W39OnAbMii+H/Yp9FLTs+BCi+2SCe+rD/QxaN8wORrSl3b0bbMTtn1ogN7pZ3b7iSqT9Ebnd2gxf/Y9IVT4JSrzMqDeWzIoFobSO6eLzuNSerCHxnxg8gplTZj7L2M8eXl+E3/JxZaxgdgygItz75rffMtA5d077Tz9CSveMynI8S9j9Djl9qgJP2Zpz7Q0du+PbcT3ciVB/1tIwAryEbLP86mKdI+mgjdiAMj/rOvKBfWuivc2w7iTy+G9aPtxz94CqUDle944wLZJy6JRy6alSn/RHjYpHgDduuWf0vjDG/nDnwPJsRqmRdEBzawB2CnY4H0eEGr70D8SjtIJ6KbtH1Pfp939Csxwf75/C3Wrz59alsbTxCIP9Hl7NI57SCT+vo7fajd87YBmLBdpZLI37B7Cevb5HP/roOPxyQKRedmBF+FS//A7id4Phxk7JJ6nMq305hVXsJG6mNmz1du1tXmpJ3raGwag8Sh7WDspO/3OVYgtpEJVJ55xa/kv/ba634qkYPB0r18wHb9soztr7nI/8oz/ti4g/WHvutaAj59ykH8seL3RBuax9vDh+9sb7315vapz3xq+8ybn/YrPR4D2Fc71Fr3JWs9eqIruie0XfRb6uIjzlHX+aFF3Gsa9UbVVxd85HuXGDwDtd/fhKhs7zAjU9v4/a3f+q3b/fv3t49+9LNMY17wRJTD/Jy3wLENlDP3++RfeX97mcbUQkRrkzZVzn7Lfuc9WHoRqO3Csb4pUD2XELgkO+sAynNdKpQPmPmO0amnupAnD09pAHnPW8/Zfe8EAuhCFj+mPuCSnQnQqgtsufwzf8RLMPkL9YG0dfAdoe0AyVduwiX9E7qWIsohpddjYgNWb+dr9DAHLeWDiDcBrBFXr3u9Zc6+8+5DzeO3PdY7zutHffH8E1Cun4VLbZmw+xWZplOu9cXCJd5XQXlmeklu0i7VA0f6q/yaUJ7JeywDl2gf5CfQfp5jyJ8pSUEdi8CZkAyoyOsceaVDC/EybBkpwgUGAr4UOcmiJ4swHNVJOvUnX2fQ24sgWGi9hqvLp4YruaaB2GCc/BrIgko6ofLQ58LcCdYAFbIZA+HjQpMBbD4Gtiva1EwYp/apeeJEeSlZSDV1qjG/iEirKmkmZn1S51FWHj5PyiVTn8HYDXLRRDv0flaCyU3Z39yiOF8RH1VcG83CazJspcTnRWLJiWA5s0ARifhSmPbJByPXhSdl5FqmHUpNxqd8xoJvtcEmPxDnrzRebSG95gNZfIgeFr60kQsmdfC2X9P/+JaxE0naGV/nwkRdzKwFivax6Vv8+Ls/KYweNx6Gk960PbF3RXQ5fTnf35IAKSPPBoBy5wG08uy25at9SjuQ3dvc11NSdwT74H/doIU+24XdjHMXT4Cs5Rdgv5uWzrX6Q4rOQupabl3SyhVa3vsvbYY3bQut+ml72w+tfNFtsmD3yWPaFdBWlpjK716AsUGeDX3K+NQYrDnE63riq834Wd68nhd9bV/qgcyr8BLR9jcx9aZPdA4kMqY8uvd23bp126+ncXjsBTX243PKtH+Og912/UlbdpyAnvAk7VhLvm1OvnwT0Me4oJ48bQPgBaBx+Ii/rjFK43b37j0fSjhYUj/XMaLlOdo/ydYvAL3ksUv8I9O2Lx2uz/yHj8M5HOjyHdinfKBd1ztd97b3nmjdebZdv8pnMN7dnjx+a3v65B3x8nXp2J/jKrFI+Zrv3NImbiD5CTcpPM7n+qmMdICJD1Adq+Q64mee1V58v8H1z0/R8iqR+0IbtPde8Pth17c//598/fbgtc/Z/sgf+WP+bMxjxZNX1WTeOtJle9xqo2OIrxq2TrFQ5ktFuj7C0wOjdYl20oOs8qyfQPU1BUj3Nu5A9c7jxBD+jrvMSW6WOJ7oWejro2NMasf1L2Ozfe41S6hKt549i1/P1R6nfmYc8LXyqy/ki+lCAD+SZiwlTmjbgfKlNgL1G5yyzZM2RmD9mrGkLeRBoClQfU2B6ipwSJ1lYPLUXm0CM62v5YcGlr+8BfgmD2scotDRBfrNErWLtu0QPbVVftS7vFiUDShv2+he/Udd1+OTvPLmdaqMQN0SPUtp7QVXe5dOcyw59AGUy99rUnknQKvs+0H2e+c6mke+9rqWlQ7QVqD8pFNPYLVb5MkHRE99TFrdpMfxV/1g+qeyl4F5iY/EKTdLnm7Xvvorv+RrpNJ/QJ3ZrtAYHo/lR5Y86fj2D6U16gq+dlALqmrFn0WZQeXFSmVvwlEt3viXFEdA7oT5+/zllD+YpPp+GNlyQmtnM4pd/ZUOCw1vAOo7gaiPNLZlYPKCBLW0BpHAkKYuMqQY7XvzAAsvPLQDfutARjFyPPGRTR/MUeQ8n+3w3THxU8vBhu/kR5bXD8hz0dJ/QnW62gzmm1okI/Nd9ONnLgyNqf3Fjnx95jtiuavnAbAmpQqOsT0VPW2iDZZUmU1e2oqsZRZgU464P2iLCLZHakC35GVAF+/HTt1y28hCxAcMeZ+bD4vyTTb4CkYXdHTkIuiGWm1o6Q8sRidxB/B3vwNYnowRLkKMoegwWfRrPhTA51/IriFyYvKHHle84GGDxaIEjTr04N/xQln9pNhNPvHz0zFtOA2q50Lovpa/jGdvTJvSP+IH8c0HUPmRzxekv/GFePHhUy6yoCMD78JsruDDvv4XzTFWtjZcMBC32GReW4+AFFuNpSieJzk0MH9YENv+xhgf01/po2yYocOLjcaWetL4sfuyzLs+83HFzhD9XFgBNpYcatNn+wfwm2ILTJsyPrqeAXvKOkBs4E2M0qbO87YHrdZkWeqIcz9f0jLrGvWxz3jhZsqSR795uQGRu9KeVxpXz7SB7Fw53RFn8ovZv5GhMvOb9ZJxCMKfMXBFc08LvOTwARnGSG9ErO4XGX9oE/bVLhEZG/HRHJYN7psILuJZF/Y5AhAbxxWmBfQLByjmz+wv2vrg9de8ceXzDlx8Wf9wl1gwN+FFf/oMP0nxOb/zAvm64ntdstfsmAiy4fFtny1mSB/O9LyvaZv7VvG4fk3XJg4hz99WP3xqe/zuz2wP3/np7dG7P6t4viv9rFX4dX5TAXTPyB9eseP1M34g1581sy3GAfaCWZP2WKVXMpbwi6839XgSrzyL7sV/Rdfem1d1KFWMmHo0/z39994LnqK9sf3oj31q+/qv/5btD//h/+H2a77oi/ObYupj2vpEMvzwJHoZyyBx5pUs+pY4MFag31T/MHZY6xl/9C10/Nl9XW1XHRHwUxTx0MfzJh7osSI+YkZZzXQ5my+u2RpbIaqe61/yIDHM2hEf+oSwr/RkrlrAQHtoS/3jGkM/37lzW7zMVQfWef82i8DXb/Ey9rDV/sVHnJEmuFyG5DVECCSG+/gG0AU4ZggIINmfNPTUHhDIWpFDByk6qxcauplPR6h+4NTmpasADTv1DyhfZYDqghdbvcFQmPkpV0B+b2/qi20vIj3II005/q6+ccCXbnDB1A1YL5mS1B98Meoz6eCzm95fedzI55Na/ostCKh7obnPb1+hrePgdLgVcJOIOeNvXZWxXtenLwXrF9DOV9W3HRMn2EX9F035v1D9lTHfogHVP6E8rSPFP+ZI6wvkE5vYmFgof9t4rJ9tbx20zv2dzrqAT6r7s1/5Zf7xxNMdfPeqFgZPUj4wRJGgSID8AoSlyoomwOcUpb7YqcF2ZHf4PM/A3Be6ylLu5CP1YJI96hKH+JtysJOP/CVAZ2Hmyw+t8rVf+oSTfvNwV6qtXj4pBw9/DjQdvuik5gMaB9pNfRiUXWUzcZFZ+pEtCogX8jNugP1VTNmks0mzjYX2Cz79Q4t1qEA+WsmjJzPXcsp5M5JqpeEMKF782TZp+oDBvA/oHa1A6LJkHz9+qOKgmScLEws8MP33WBK2r6GFx4kBGn0Hpj+lXc2pDH1CykXMeld72mfNA8QnOhKLxDwXD/SzqWAMsODRIusbvtCu4N4O+ILR30NlYAqnnUD9gj8+ZLxoiqVvhCzui+0E9ZuKtCMbDs9BbC3Z3T4k8sFpr3UgetFHXemB5ZfKc/NQGep33vg3U+oqQ1zoN1GoUZ7xBS99qbwwr5DElr8dyGsFcYKmjJi9aWYsKd/2+ELoGEQf+v3/Wme8vi0/61MxfV1AR/gC5BcvudoTunboCexlYtC4tt+BE7/bnXnR+cXBMDcPIgvTPge56ZOnh8hTbv9nXUA5MaHepgztC1L4AOrrB9j2sD5X/5EHxFf0dLPWMnXAW29r0782Wz6w8wqG5iU0NtG8ktj20TUcGDBNmfa0nyjTNtC6RswB6gvwUxdZrj+pi8/kOKCAHPJ4GsI3bfFDi+RzE6W2vAbYVq5RvnlGfpV9gBBN/+kfG3D5iom1oa8fTQv1EZ64l3i2GfBeR6/LisPV97anHMRl9+rVW9ujx9e27//+H9q+7dv+v9tX/dn/+fbgtTf8Fdm3tRln832NbxiTLM1FL7Ek5qRAr9mkfTrMJtH9cPKNuPJ/+hKfjLRltYf6jNe1jongeJ/psJJTCtTGiV9A0rV70n2zZqXkUiINT28AAKyX9Bm/0UJP4Hl1oUZm1eYZd7Jwwqs/fBIJftoFfy0mD8T3jg3aAhYaC/gmHWjbCo0R0JiQ7j6Hl7R2ylPZ5kufMG1V/ojw4Fextqa+8h7z9QGZ2qIu/vAjpugz1XXlA7EF35SbAL36Zx1TbqnzmHj29JnHPmOHseA3CWQbyJhOf9jvFe7QaGfbmDhYsQyUBr+8VX4H61mITPMTZv2EYzly0rHW2J12Gd6v7hLAzjwvXLZBG17W/aryTMFjmyY0Ps3Td1fVTZLmDjyvQbGQ0llEmsFAD5EX/dTTGIIWRep2kXTBN3J3kgsFd1QZUBhM3Xvv8fShCzqbTfiYhJxKpQ6KBoKGiFRLjosmmwwuqjyivSZm/SvvbGYbD2awvzz5ADf6AxCorldB68GjbGHqeJXuLGo7z5z0QNtybBPpWZ0nTpAyUH3VRdI7SRNdrb5kDsJbOVmRrkzc2g3Ak4ncjdFzv9rHpGdzQb93oFv5mUzl2GiAbQObmyKLOZgNz3lfznY1f0ToM0bkoQGhpw611X3UVX4S4ra/sx/dRs0N9IQv8r0AV0f1VAaYdBZIYg1mY7OPqX3DI9S83BfIAPlTvXDamFA6vrGJxbcJ1UNa2+4r5vYBWg8gU0jfRu4IU6a+UJ4xmlg+9PNZF+60c5fuODZAzHkj2I2fgDiCUdUD7D4mSF2z/NgB34hlbBwRfq99i7fQ/m5cw7d0uc8iU7vA3l5kdh8yp0JjnEYvG3nR2FGtufRMG0hebXr06KHnEarhp6780Eihk4/ubKRSl5hMOI/HDru/OwIznhMaA/xnzHG46BPoKdPY0seMT75sIe14rv6FDx42eBnj7ALaR/JefJfjD2Br5ltGT/FYX55JR+9MC/CkuI+jpCprvKVboyfQ/E6jzcgcbRaan/UAeX7lmrjAg2/o4okBd4eJDx9y//CHP7x94Rd+YQ4ccoj62oP/qJOY0B+OdYjmh7cxvoTT5wlTDp7yNV/6TIH6MvtpYuXLuwP03a9ZVz1NT4AumeVpea85YNcYoO3ApuXpw2V/AlO9Y/XEe+bfDvUFBI5tqo5Zrj7o+NNyU3DClJv9Wvmp/yjfuvJOftIjHmHS6se0gT6gtPJMvsa90Dqg+lMmv9vjMCJvc41QNR96f/udd7Y3335ne/fRI5Wf6qCi/Yr0+dfhJcNnz5i2gG+QGCWMHePylTeGoGs9ht20nycCTS/By3Waq1oP27ZZX51HmUmfMSpOaHnSj/mW28+zXz8IynuUbb7rP/3qvoL2Z/74l3+NNzzeYJHiBJMByQwcXwvlF6nr4bUMZSY+ixwNcB+7I4kjmLtcDOh9UoPwJr87DjQfXd0ILGRA+gK7T6wuIpPv0sB9Fcz6ygDkCRb1k16Aljip41cZu7XdPOotb/7lm/7Qyx9tVKXLbJyAyKbt7TDKoY228qcUB6qvdVwU/RoclfxP/eIrD3cL+DA3LNQ5NT/1sXPipzOpotbyFLUo2n2mdPo0G363yLz0u+soxIE9X1CescEC5IvnWKxoPxD/g0B8iH9A63bZESfl/Y6+Y9j+WX2hvKSXfOLldOmDRwkaV1/IH/V59O+vH5U/8rtP6MZE+OP3BFh6t6hV1dkL4g5hgDf2JOf2xh5Q20eA3tgAabv8F71xuCTrDa7GUuwF4S1ekpm0KQc4fgOq5wilSVKyL+spUExsd1+yqU0c6bMeSLJWZE4TSt/1POnb+3T6RGz2cRK/mq8o6fRr8u88e+wnIFdUyTREa5fXT+Lbud7Us+nnrnc2HHIdVs/Vyvv1SsBiGYs45ZsC9O2q333A/i4/6UdoHXEGJ+/Mo2/m2wZSXl+kjs+WkNYurxzylId24SO+1o5vroiXvkKmOpHLHM31AV7o8NR+6+sD0LrqmHWsSVOeuiK8k+5U18aQKMOT9R1f9V9SKB5n2I6Pl+Ck03I7DzYpu9+VPnn6+PQwhtdUHj95sd2586Htm77lv9x+wRf80u23/84v1YZLY0Ztz8EQLegTLl1A4+exJJrtrHiQP24QA2kTPEX95xpkwJdlAvC2j0B441fqwPalfTEt44M80HoA6ejY0+jYecmxDvDlHl4/xec+Zo1QX3m8iWdJ2x5zqIc5EazD9vUP3ce72JYXL+tOxmviVp7Azg8c/S7MMrxFgLrZfqB1R71HOaDlQnmO9PJ3bBRebtO5HdLy4GcRaEym/5UtUgfPrHs5P9fw+rqXWR9ZL3i11b9Ds24u8io8N7z6qlakpDdi0qtxwrVCvKmkVv1d2/qHlPu/QgumP9PnI7QdE1+iKzyLfKI1X5j2CkcfpuwEaO2DylziA6ifdc2TTvznAfqXsQCy93vzrbe2q9lUM1jYADEBQZSzeItGvXzl/VXqvQDxZ5pQ1OZdgyx5Fg+cpN64/oeuzgZ5PUMGTthFgnwaty9qYIMCEsg5QQDqJ3qxOdAKzV+izeBOudJqHyzvq/D9+IgHgPqYCM0xXnGC3nzpIHzU+TcLHB+ULB0rNe/qs/rRuOfD0Lw2tOvc+XOBOMY8Hc0iA01Z3uu+zsUxeZ6CPX/OV7TuyB3Pc8TXpGAfrU977e8j1I+JM7YT0E0gpv/SrEWIzZgOPvLF7TmNMXw6HyfIdCH2WNPYFpt4qe+BafcDnPyUA/Xt3EfkOiHB1mO+fjQWRd5pZWNhfJLXYcDWT/8Lra9f5J9pAXBMFn9loIEAtOqt7tKbn/aBJSoIT3UB0a214bSQv2wboIy+6nZ/nfTv/qm0ypkPHb/kA8QXOfqHtuc1uerPGIF3t1tfSjcLea+J6mOvi+PmQNfE5dcRgRm7SzzU5cnhOsCLBiCX8e3i8lf1aiI08BpPE1RWi8RfedWJxucHfHDRWKcuel7o4qy5yQe4lTdltXvihPrZMV7/6vuRvzT8rxzjrnIAeeJ2WxsD5TSv5LvaJ42KsQ4pt65vr71+3yltyas5aRhdynWqn9OYPgHRvce2/k06kDWI+hVX1LsqtMbziJMvfU8H0IrpB3ZS5/oBocE3fYmPtIVN8/n6gczOW0CGeYwf5tf45osX+PIXvir1B3/wH2+/7bf99rN+aKxyDchNjxkf6rtOgDyhrC+k9a3Y8vS5vhan3cLMA+WdgF/4zrygnZkfuyx1xVe1oXqL04/Gr+sMeoDWA9AiFzQ4OT8QoKvYMrLVf6muafPF0treI508gF/1u/RZVwQqX57JC5Tvg6AyR9kZ8+ZJj3YKtXf079gWdIBH/6qzc7f8wdST5lKtOPBEUR3nrwx+8nR75+Hj7e13H24PnzzZnhBn7DAfPJfFqfkc/SiILVLcABkKGQ+pm+1o2vzR9wnUvR8eYeo/phNLu6TzEham/ISpE5gy/20BXawbrDE8KQfpe/W2Jq4WMZDDCR3nbwjh4q6Ff19UoSelH+o8Pr6MXGRUx4eBpKOpEb0nzGAGARpKPosJehJUUibfXJjKp+HL9cBIvmVSP44bNEZSectzCY4dNaF1xU7ETkIAfzuxoE3+wk47rz/yP1Ob5yQ9YiZx8oCfkBizwJrsxieOBfLc/XGssYnv8oUNV/gjGxEr2ZEDCB/R12bn2bPH2ig/MfJNNUUOKNqySj99RT9mw8GHQ0lB5vRsdz9MZ59Ea/tIKTfOrZvtmdC6xqB+s4Cx+et37DOWsqifXzSA+LQfOogJ1b7rwp1ax3y3BTI9Ivdyn8Mb2OmhJd+xQxmgbvpUHuv23EyZD9PCUn8iH+zcbV0Po53HdDP6M4b2MVYgv/v1MkzZygOryU7rs/1eFbUzsdBydO59wwGycZuxoGq3nXaz9rSPSKlDpnovXcgSo5E3i3Qp77UM9SoTux5Mrl3NhyczLl/elM0241fpsx7An9huGj8Zmyza4QsdHmLSw3VlMo4jk9glj09A2h29IIDu+gLUdvlmufWlFzoni+dtjt3am3SA8oc+9OHtwf377rnYSvvyNdX8SCFxCqKf8ZtXHnmKFL31i9fZ+rXY0/+2ESxv67FFbHGtSBk/SCfOusbdKFYlgn1OQyedEFphr5v+TB7yjdmsa1sCOZAgzw8jsum6/+CN7Wd/7tN+ReUX/5Iv3O7df+B6bmRwdxg19BPp1FU/AOo79qguH+VjHwP1r1hdR5mj/JF21HPEQsu103L1dTzWToFyacjta/mO9Qd4pusvtOpjHJpPf1mfYhuoPFA7lQN7cIue8xiAtXtE6qr7iNUFAtDwCb/B6q2tKVto3SWgrvWJV66ZAPSpb+ptvjyVAynjE/HYx9jLPsDXeLUe2uzvlo80eaceyuvRfJEQB/br2vRe4zVRVbz98NH2yU99WikHk6c+mMhb+aL1Ums8KnjTBCWKgLXlJjtaJ74/zHbFr3OYPl/CS/JNC5O/cOQ5AnovxbxwlH8Vb/VMLBx9mlB61+veaH377be3a1/1p3/P19BhYdEk0uFkHwTqcK24moerNiBTWogzCNSNoizkon1WZkOEA+5S02TBdNNklLk0HfdFf00wFgsGSQccHrjh+jOsBaKBaL5l5AqlTzRdOshNWicJeNR5zoOviV3oadNsjyr4z3jU44NACkkF5QHRQxsaD8rF1mPc2pcOaJ74kmvcXLf88mNq80YP8SX1N6soBfIeJbmUd/6dhwPJey/4wb2HSnUAYdMoHnhZuBHh23x4xQAaKA2mw5t37dn0sVDtF7Do3hcay9Wv1S8tA/BMaB18ez9C3+PRepDg9fWknbftyONjv+ImyIGpd9vr575p3n0Jf/U0jzGKORQA2Di/qARim7r41A3ZPjep9/vkOlozjvKtb9IRA0YsgrnLLNKoJ1/dQNqSeIOUQezgettCecoU4u9eh+WpZ2L7AQQq0vKEXsTcD2OsFBFhncAWFyB8QIYLMn0ev+pTIO1Y8UH3Mhvz4tXa5FSAbvJpFyltFGotq7vU7bi3ozQX9V9ko7c8+AhAbl1TgD4vQEYM2cxFNgnZeAQXo1rWmE165wCQcdR0twfs+oJAbM4+Sx3xBWZdgXr6YkL1FfxtYgJer/C3g12n/7Khevfdd51SphvQz/zjVS/iz+sY/vrwdR3A1t7m2Kl/hUt+Am3LrIeWMXbeZjB8onE9W+Oj8zWwxol5Q1laTrToeHn9KgK7rb3clHbzUUvmBV9KQ4yePruy3b//4e3bvv3vbv/sJz65/f5/9V/f7t57zd+2VfBBXX6gk6lRnQD56E7c/DlP0PMw/gFNjxt6MOtN6tFTnQXnB608xLpz+SiXfGJaOwVy57RdBuj48LeJLd18Hsc3pjTufL0ToBs6ayma+qoP6qq5a+kcF8vcqWxfF5H5BbwqDhMv0aqzafUApJfmL7z1r+sHPEfZ4iU41pFHHpjtbL5Q252LU+bIWxuzbvoIVP4I5b+UTvkn69sJ+7qnD0FaQ1TQMn9le+abO+lneeN9CZgOF0Upr0h6vyIK5IwAoc3stoC2qXiE+nmsL71w4mOCxpkTVO7YVqDlqX/yTzvlaf0c09Ci30XD5AVm/lXwQTzUzzH8Uz/90+pzH0i0IHCRpUN0Yb9x87bxyrUbklIH8eTEqfhWw1jWuEtL3UQtc8aUGWBCb7yCLqPLnVk8DxgJg4SBDc5AaXg4TwC5YHkCLMS3LhrFWcZ/sOUGYgZu5l8Fk2f3OSkw/e2G9wjU+WtoqRNao1If9mgLk1rIQtrFFB5/hmDJANCmy8TDMfGigG1Yy8sFXH1AbvWH4yhev2+JjC9C8Q/+Y7uyCccG+tlwsAlg86rJqw0FF4C83oXcovuDYfUzA72YjXbkfJFVnu+e9w91KYW/9rw5WfaRzYEneipfHUV8nuOIdrHQXVzs7HMA3rR3X9xv37693bt3zynyjL9C+OE9n9ggUH2iDsyiy6QkLT/l3hFmrqSu6a4THcd5VawNTJbW8cDGDhn8QSfQcVPfJ+y+oyv2S5tPtoDSg7k7S7+1DzIuYwc8b0/k6wuY2MCzGEYf7bKJA774otN4aPxGPmX0AY3jua3dbyAp+l+OJwj/Pr+QiIOh7/5PHy0vF3yRHHzSYJ+K8GcMXD/x1C9UzbGeOchmPeMdGuUiHxynH6CTlhc99EX9i4/o38tg4hefZj006s5jeO7rhN3/yFNmLWN8oPmZUnz1a1zykbnPuOErvrFFLEC+WvjDH/6Ifwzwjdc/dKrr4/+OR+jg0Sb+dS0onPm0EEB+tmnKBBKfPCXrXfCMv+QTn8sYndjFDrzTBwD6zv+yvwBrNuuQNOnw8UDp1e3ho6fb3/1737t96EMf9e+9/NynPq21Oe/QP3z4ULaydlUHaeNbPwqyLNvn7Z8+TXoB+Rn/AvSJkwZMXaVTJsWv9sdcQ2qnOtpfxVdBbJHDjuTVZ6YLp+/Xb+ZGB7qecojhOqR8W0xaX1223r0NXfOId3H6T1qeYn2vrqmvWB+P+qgjVvQlc2HKwk/dxA+C6rw0PlpXnEDd0TZIHjo+43vvkFOeMkD5WleY9ipTLK3guajrKKiCvwTCex3WX+ngfiMfeH/30WN/AJ7Duz++4Jvz3IDE5zUefB3AjmLNdUjYuQHUr4mF6VNh0iYvUHl4JgIzP+GoozDlp+yxPOES7QiTp/6+H7yqvnT6mW9cvPan/sRXfI36R4vVk/ULwbcyEETMAqaLAxvBNQ3xg8HJYYYNPx3Fwsh3zTNZuQMLv+9ErE0kFxf6lJTH8ikzYRkAHXB0QO7icMFmEHRS4bQHiBZcBnJptiP/7AcaRAOpnwEDmLTIkjYIzffuCflObqB8hWM5bKIt+eKcuGvVMkJDd+2y6eTr6rLpCSBLfAE2L9zJKbhddJYAeXmsNvU1pCx46AZ8iBGiL+1JzPAPwLt8LV78pD+wS/+lz4iDNjPe6ESGMpB9j/pJNtVjsoFetU2++VDliZo44ps3TvhgN0iDjQUp8vgHfzdS+A5Qx4U0gJKENO0qtM+D1NO2+Jw2YqvxCaQ/vGmV+t2XbAb4EK59kHgXp2DkgLbVFyvGs3RQDxaqF0UdI+XJxjZ1GQcZg/2NBuqSEo/9MAFWVzajjU9g2mlaqG3soTc6MmaLkclTh/h1jHfKjWdlAGhF4Fxn/GgbKE+95W2cq5M0BzViILra7N81cjxS36+/xWfA4xn9a2xE135BzMEg/Q9vY4C++qGc0t1vkraj7d/bch53kLFfWezGt8xLkDEDlKf6gNqovmNMqeucn/T6AGCjfPExdoCjzsqUjzL5IgB96ki8szHCVnUA5auuqR+g7N9wUd7zW7o8ztUX8FSn+0kipKxL/P4KKep5TZT1glcAqnPqR0d9pnwpX7+Ro8x1p7Kkra9MgXHBmwUZH7StY4IRZw7zz/rwJN6MRdQhU5/hr536M8sF6yWDLuKm7PP3aMvt7dGTK9t/9H/7z7bf+Jt++/ab/4XfsV29ztf/5uYT/YWa+I2G2J7jp2B72DEtdNtdSH18O+9X/iffeuKI/tZ7zK08sQWoqx3yyLTvOkarD5xAHXyMm8z5Y336kWsiN/g4vGLKOtVX/oFcbCpGNxQr9PBaySNtVNnT+GYdfaXYEb/ohBKfSSkD6KH/gfpJSjtP65F4aKevOzgyeFrftrZtYPUB5QHerx4aSH72AylrQgGe6jnCpJGnHWBlqr8xaFtB6IWZr2xppEcE5vgoIFe73nMq75u3K37nSEySJ1XGT0i8iXGqvpRual2QGWzBz9okT8zbJxZ+XVpZ1qu2T7VL/3k7gPpRaPlIP/LTNtB7p0EvlL8xbzzLM3kL1XnUU7nihIz32DoCsugD8KO+VMdRFzBtkKKDOHa+/8QnPrFd+8o/+Xu/5t691zRR7yrwujDznvS1m96QPdSkpMO4AEiDT5t0wTPe2eZzIlc0COTUMwUOt5+yiKizcI1DSS4wWtDZtELnAKI/fpBRQ1g6nnlB8F0KBo8QPV3Es0GmgyFSn/D41RPXJQg0LJvhNSAIEBNQ6KcM8BMM8XazTgq4o2wvZcD1S45AFU76Twit/kbmyGdfrXt0xsqD5iEv+vSz8kw00P6qbFxAfNkQEEt4geplMOUClBgB1RmIbQa9qJKJrGuQXzokZYwcvd8yeulf4rfLXYL4E76wDD4RTrpduedpd/3Fnn213fjbCwRDo3LB6oePyuiYgP76Cw96QWhMkixw6RPk8wpDFnL/8q8PDXy9rsY8X6ztfsqY6ThgfKIvcd77qGXPK5ed2N6E6Iqf0Z8LAQCt7U97hW3+KqPXF0j9Y4yzyLKx7x0g2GgHdtE3MT6uRcc6x/hc9YBT3zWiFDpYvgC8ldllgfLsvM3v5fKXJzaIJ/nSc9GlT1KfGAPQRTENvvYFf7Yj+d2m8k1Fax/WNknzQG2cya96bEze2M+FNhsSUx1XypEPVF/1A5UvUObud58OIAMNGdpMCr1Aff2p/sqVDky/p83JAzD2sz7um59Cdcz4zHqXHYc1ZkRzn6Za9Yy1c0yM1J/rwN4v0si6EElSbNb+ByHtryz+tVx5oGn5dnn5xUbG/TZjkzr0WcbyQqf1q/PJAqbN9Aj1CWz79J/mNdfaG9vDh4+kkLccHmw//hM/t33DN3zT9sf+zT+zfexzf6Gk5YfV4ovsL3+PtuJXaNa/wKbWRnsCPOGPHO1xm4Q2seBc12rHsbwQQBf9AHrurrraarljq+Xm55hLrNYcFo1rEHrZj7ChffI4nz9iDwNPb65yx9a/bSG1xM62hdWPNXSEnPYXGacdS/XDNt3feBF4VR4blEGuRa1rGwFo6JtQmcLMF6Dhy+S9lBanz2072PXlUptKA+Fp/lhP2jaV54iOtXiKwCyDPixqvgHInKfn/u0RJJ9rRgqypXHia7tQij2OiT/ggws+rbc+8Is1yLqldPo2gfojDZg+AdY9aM2fxu5AoHl0H/sAuGSzMH2tnqM8EDq5V+vCdmHqmghMf2Zdfeh4+ic/9EPb1afPrm2f/syj7d1HGmwvbm43bj1QZ+Ruy5VrdzVZb2jreUsT8N526/Yb2517H9Xad397/uKGDiFXt8c8/9KieOPWHdXd327cvq1V8ur2RJsDHoW98/Dd7dFjJjgHnGfCp1pEmfxXpK8fut3RH7KXk7OxtAfnZ8OyKeHHwXL39IhzEai+6py6xOG0UH4QqNwRy9NJU35g6heX08LUzcUUoB36X3TqQ/dmd+TBthlekLx/ZX/Jlcbhj05m0uBf+DORwN0HDWhvpPeFApj+A5GTr8u280r9zT8SwVaerCCzXzSqL/aUKvzNA/iqCEqtDlZCPiDPB+H9A2lsdJWnHqQsV091rpcPay062QQmLXFLXFpfwBdo8T/Y/pxxTjs4iOd1khxGuMtEDPZFPvb2GDMOj2OmUFfY+FemtoFdLgcJUB6fdFMHTJ0AZbC+TJ+qGyi9/IUjf+0A9ak8BvXDScYbxEUXwLvrj+3ENX5W37S/Q2J/9Mc1i+YDOePFLuaHOLnDST1jOnLp/+oAJ8T03t+U5/ih3PmRtjPe94vyJUAO3CH9AVQPgDxztE/F0Hu6CSOZyJFHJ77ucdr9fTmO8ft88zHtlg95fJhjPTrhyd3A5okB5Ry89znMa1Z9bQq9befMA7VJuqNiIJ68Mqp+MkfmBLIcnvk2KUktWvqTbw579lybyTHeqhNAtnikAaUB0NABlt61AJi8wFHPrj9xPKft7VfJmHpki+E/4hGgtY9nvb+B75nsXuV1nTtKb27/6B/9kCxd337lr/g14qDPd7mJE9qu2b6k6sc1JluXMROe8zUztEJ5gdo7yhcqP3WBc2wXZ7l8ALJTN3zdH8ALlKd9zJ1vXt95prmXm6N8TTW/YcGBZPg65HmiQlj9edTlx0Tsdv9xxPIA9RNoOyYNmDqnLHDkfZWOCZU/6jrCq2xBwxfa17gWS29bwQmTd8qAszzrwcoe64D6pTMFTGf1YNbuvXwGEq2/qsxY0Fr8SPjuk6fbWzroP9LYeKzyE42Pp6r3RxY0J7gu9+2dqffYntkXpU3+Y7nQfrxUd5Q/wrT5QVD5D/JzwqTP+Qa8SuZVQKzaTvKf+cxnSO9p4vKk5PXtyZNrOkAooKK99+KO8eo1HVKuP9BEvK2Oubm9uHp3uyb+967owPLilg8xd+59aLt55/Xt+k0OK9d1WLmizpWDV7Ug3Ly9XeODiXSgFk6eruSDRnJGXUq5P95InoWh3wTGu33wyWPGz0AGRzeRuphxMdfAmegPUGoAqTX5USQGkVL2suWnHiAoRWAGtoOWtEi5CO/kv6SH8rHzTnxs6rShIvUBQ82dZfI+ZGgTDPpCPMrRiS70B4lJX6kgX4AXl9DrJxzs8iU7/QzG1/CvhV/+z7aSEgs2Utxd4JtfejDZ23qIy4o3MP0F428Qn7350Oa/TyPwM49MiT8+SW4dDPJVw/Dgo7UnrrKZi0/iVATaDmDWgacLlpBDCPbT35o47qPGMXrIV925LspBYpG7NsFsuDTmNcbVFPPDU+wdHrCHG18Q5VN4qzdQWmUAaB2jlS1SBruZJJ8NcsYNQP9Sl7bs46SyjTF9IWtB0QB4wTlnEIdGHNuXKb88l5qftPpRcFl9rh478yHsSSsLTH2XbE7dyKNzVb3EV95JP0JYEr8JlInf7I950Jn642N93X0u9JtLpiz18BF3YPo90wD5lxGRiF2ub7zbv0DHT30ASKe/wLkfWcvZAOJznxiR8oH2u3fubdd9MAmkbRk/vK6H6sjtWJ/gxUZjPWNbuhK0ipe1EH5sJNalzzrSnZ44A2nL3ibiM9fewF7XNPlzmD4WgdorUs43axGDG9ujR0+3n/3kp7e//R3fvX3xr/uN20c/62OSiu/2eW3O6kex+i/ZDOxrwLH+En0iMS60fOSZCMAD0mdtJ9h6oDTwEg80xkDXTuqA8oHm4Y0OVSGXJzy8CaJrD32HjMMnvfCggmuPNUVX7ZG2bbMMlK/tKl8ROJYB8vPzFvjbtqCj9Im1eYRZP9PGAvz5AHz4QFy5dkxdzeNXsXTwCJdowPSp2HbPGLwfWs9C4EQ78HGzr2sOe88bt25tV9Wup/LtnUePt5/9zJvbm+8+9IHkPQaD9qjel76QD+wul95L8H5tn9D6yU8cwUsw9bUdhVk39U0svJ/s+7VrAn3c/gemHbA2pq3WtX3oaN2bb765XfsH3/edX/Ptf/u7tx/7sZ/a3n5bE+DZVR1M3tveeeepLgZ3tocPn203bt7Zbt66rw68I7wr0Zu6GPIBIe4U31IL8oNNT57x7jKTWpPwPd7dvCM+Gfa3cDGZ1anqUN/94uuB+aX4Rcv6KMc14KRQTmdxygVhBxbx5b/rfUFcvA0OCNDQOZiBGYwjvQC92PKE2kCCAZ3XEHIXtT5Ut+/wWQp98eVki2b7wgR/70zuNnPCJw8Fv7P5Atlos2DtNBatyPSizaNq6N00OHarDv34yud+2BSoctmxW9GhtuG95VTZenwBqH9PmxB/O5X+8QjVj1FXnm/TMaswTYAvBHRBi87QyfoVL0iL1gPJRPxxuv4ag0Biv0P6sRuLpidkzFE/YrfL54ASOnK1LUnxEFs2hbB3IwRf65AFlrsC6ZH9jINg+l42+YOGT2E2HX3VmQWAuvheXzrmANKJXDyAqav6UEMePejovADaHsBfjSiAFziNccUFQFXSPXZpR2RKA2xW/0Gv/vRJ6DMF4l/aVvsF+mX2iZ/66dCI6ZdeN4EsbP/aRlO8Vbr7qtgyb6UitqEBu8763/6ozsjvUJ/bhgJlnhBk07SPm4wLpdg86Wx8nLi9cxwiW3n0Tqx9oDQgevc2g8AcB9BaRm7mgeqD9kzrQD/XQZsqW5g2gJb5wChxYN3nZlWelOvAce3mduvm7e3WrdvSrQ2OkLmT13HxGx35QDyAH9VJm+pb65ovTyD5vtIYFtbHPGkHsmGJXPgb66A4llx17/ZOtpZs6MSk/tSPc6h8ccKRxutHT54+327dvqvr7T25c2f7z/7zb9i+4iv+wPZLf/mvkSX5bx8kcyW2A/genyaknQHqaH+fXLU9lUm5sYjcrAfmGIB+Ki9dLUdX9SXfsQvPvvadA3wvU/f1y3JCt0W8/UxJx40/LyL9HIo5oKDv0ZPHvrb6ph1jyWPU7PbboDEIad2DMbTd9ltZym1L2w6WDlRmQvkr0zww80BjVKje2i1UrnRwll8FnQeVL5ZGfCe9bSxegsoDlXsVzLrpZ+Xsv9eDxAEOyxhNMojbKfVWI7Q+4qvOzTKOrqzFeM6YeKw1LVU5wLLnuUbfIyPZ4dLJp4n1+f1iDMB7Kc0SsfIHqP5X6X4/+lHuZE9QelLol+0D04fKVVfLhVk/xwhjiJjzyuR3ftd3bld+71d88YtPfvJnt0996s3tnbf5YPv17e6dO0sBG9pt+5yPfdb2xhsPtgf3724f+ciHt9dee00XDF00bt3YPvLRN7b7D+5ut2/f2j70ode3e3dv+zWct978lObti+011d26qc3texx4nujg86bUyhnx1Gc2le1gJkE2G1hnaNC5vLtIo7NAdVPtr5Fk0yW2NrQBoZENwsxz8SQIAHTkZxCh4UP53w/UHeLXAcsXJ3zDhwxG9ID+jQMqxdMTeTd52dTt/NmgRBe0I9I+wG1XGziY4Cbl+l55ey/DPGnIE5GcSCF2obE+VXnjL7+RdbtlC1BJirAtPvpHvHkiQT2LfGS7MDVu6Usu7lzQ9kW1fhZY1rEJz2wbCD9wlGve7VT6RDHATfPhsfng4d3w9LEPvVhTuQjAS9Os0yGiIr42pX1pV75kIW1LnGGj7fTb+ZhJWp9OeeyceAKz7dG57Cvu8KKX8Q5gH4Tudgl4jawbVMstaB6+8jdPHTZJ87Rtj33T8KdNz7TpgX+3GVliFn3p72Ld2PujfLt/9QcuoFXwlI90H0N7W2x72cqTtPRJN8N9Yod9Ustzn2utIQWsoBdi2lp/Vhs0bjpn0QugK/YSo26UqC4PgF0wPlcu6w589ktzib4tL3ZOh+SFpzqPB/TmhkT7rH2EnfJiq9Bx2TrrEsAf/8/7vnOZWHInlPE25epXobEgRRadXVM5pGAfgCex2PuPOn8lp+R80feTQ3zSweZqvlELPr/fL130n5+u0Zs8HdUfv2WCfP2GH0i8c+ir7wD15VHJCA8w2w4gj88A9KknIE/ka8ntC/Oqjja5vOwQ6eNheR9z5OtXbKNnxq8+UGdQXlFVmc31tt268/r2s59+sn3VV/872//23/0Pti/6tf/C9vDxU6t/cYV1UrjGzfaCNqJzlQXTfm3xeRWehKePUl/fMn7gM/kEFPNKXnTAV79Pvi9d6CwC6KptADoyjEP8JcZzHFnn4q0bFIkb6HquEQIfSNS37FW4ecGrno/5jQodQLg5xwfckWGs8fq5yzf4IUqtf9J5sks86x/04Qv1GcfEqfM/bShabvU7cZ0A71nbFv+MxxFLvwSVB9ABX8cU5dIKtQNAb98Bx7rCpAPYrN7Wlf8oV56pY/JM+5MOQGdlh+462OBFn2IfbuX1P3stp0tHNGrOc7MDG+TZh0qWMjGiX59xKBH9qui3tR7e1/723u3b203HkD7Ka/ZA2zHbMmH63/zsH6Cy1eObbCdvdyhf9ZzateQKM1+YMkf+1hWyPuw8005TaMSs5dKq/wjQGPe0HR7yrPWf/OQnt//4P/nz25Xv/NZvfnHv3n1/+9ZP/PhPbm+++ZYW5RvbJz7xie07vuNvb//0n37cv6r78OHb25tvfVoKnm1P+MGTx0+kiA05XwvKp+efbZ/9WR/dfvEv/oLtl/+yL9w+TweZX/gFn7d95MOvbx/+0AMfTJ49fbR98md+Wp2cb+O6c/eW9LytBSHv6ROALCZMZELB4E5QclBJY6j3QNLA447GNd9d2yc+jaa+gwsgX54uBK2fMrG/X1ygkYIF6lzvYc/ThPB2gW49qJJSNdYXqCzi/Uat3p0vwM8FkRQfsxDvHQ3gD5h28O1Q+2Ao2DYZO+MM/514Znr9ZvoOe9aNv+VhUV2T4orK3ggIaRatZ0IiU0Cmutv+0ujH0kDzLL/QX7nCLJe/QBm7pI81bnw6Mp0xkTSLfnjETa105kJB3qCrS8aT+vw6/cz4YbLkAkzf4Af1pPQHcU8fhMZTP3ihg+TzSJhIpp8A6BOQbRubLw8yLq/Qto+h4wN1Haf4nDmyy01IOzJmyNdW+PLr3qTlK0/K664RX2yhOJVeYH7iA/Gadai2PI+65VP1FuCtT4GOlZSQaVvKkz6t/tjCdj7sjGAvtvTFiOfqY9apeSihHqncpecChP6Mk6DKQjYYPeQApPgGoD8ygfh3zodPtZkY7vOA+KX/4n8OJGlnY5ZY7P53jFZPfK3tHeov9CIAHaSMDcZT6+szKesQFwrHbsmVDyxQf5Rtmbr0SfzY+7tlXfR1LUg8KbOZY8yopFh0jiVurDWaW7w+KfOiWq7f1DVt137tNJ20IHN+rzvqANoPQOX3lP+oK+++2WPyIkvW3NgQX2Qg1K5zZzaB+tMDEgBtItxPHnMtVQx0HfroZ/+C7Vu//Xu3//uf//rt3/0//IfbvfufpY2WuBT2F1d0fd34+uXK5vOcHluCo/3Ggnb0UFKgDqB9zI3OgcrzQXHmFWnG/x5fwGWl0Ob4CM95G7GBXGSz4Z9+4hd2DCf6Hk/L6/pmW8rfkL3uWzjs+qth5as/Q7L8VcutM0/v+HZR2hJf+CIfAP+xdulQwvov644N9PqbcdxyEFrrScHEdT9oA6TNl29i6YUp1xSEpzFvHQB9loGpj3zLkw603aVTrq3ZviPUHmnzUw+Ar9OvWQddEXLeVLKiNc8osy/qpJPeIQ8HT9GYt7zs4R/bljzxd1+Ll7HznBtf7DNVd0dj574OtXdv39lu3sj1N9eVfQxYs8rtxyPUF+tf/IUZC9JMrdXGZaPQPPQJlrtAuwTQp57iTic997FQucYKmH0/9bQeoHwcI9wA+/jHP779P/7iX9iu/MPv/y7qtNjf2u7cubu9++4jMb233b17d/v0Zz6tCXx9u33npjqH75F/pPp3th/+4R/e/uE//If+UMqnfu5TNvQzOmy88/ab26c//XPb2299xvkH9+9sdyX7y37pL9l+0S/6BT6g0Mmf9dEPb5/3eZ+7fd7nf45sXtXC+o4WiIda/PL4n3f28zkBLRLuFHW8LkYsoGxCGAQerFycheS9mKihfFaERhKoOaBnuZuobLo0IJETwsOduD7GrWw6pp1E561B600nQQ7mjg2dQSdxJWBSsYgqb1oWKjYCsa92yBZQ3WlLNgvcyaEMdPDSt9imDA8bB2RnJ4N+DUq8aUdkkQPmRIHGgRAatrgIepFdDeMggp801Hdo6QvK0kkZeZcFjr+wdidk8iYGrYOWz6q4aP8nUG6besEvwIrcM9pGvWJmeW0SSOAn7j6EiOY+YJmyiVVWnnriTT9wcSKmGT8ZY9w1c0zku+MmHuj4RNm/5yNdu6/djKhM2LlqkYj/1G7R25+Ma/sNyE8AvdHFmH9qfYhCwz9SfGAiJ/bYjs4p2zbELmNkjpP0Wz+zM/0jDipINncO4Uev+1Z68Md8ksOH1sEHkMDDoQSa/V/9V57aQ1/sxjb16Jr68BVfGlf7Yf8oJ47hjR7qKks5utpv4bUeIXdIef3S85Td25Lpa0T+Wu6xuagPzT/narYg7Ui5/oev4yV9J7Uupy7+gdjtGIiuxNEbx3UoQX94o1vqrDM0YPcHiI2sfUB5q9/1mF30vsO+j6/GJLxFQB54PDq/5N0+dEqufAVoqh48ql/qofuVXveXsoor+vq0hP7zOHW7xSyknj6knyRhvUDbixztIa0vO89+x332LzppP3nmPeUpD7SdIBvQri8eL67Dm8w98shSDsjGsgUwJ5PfY1bd4BF2mmwic+X69viJ5vx2ffucj/2S7d/7D/7T7Z/88E9t/7v//f9VdFzDtnzykxLWBuYw9tS38pcxiXnsBvc5xkYc//wkQf3c1zWpA/D35MfyHWBz1zWh/VCdALy0IrHaYxHY89DpP3jMd+qz+AgCpNK0x08+Vw8uY4cS9Twp4VCCzMPHHEqYWxy82N9obyF/uRagwT6qLbzihSkOKT2UACph/OQ/bcbGjRsas/pjXKEXGtD2ppyxRop8dbQN1LXtrQMog82Xf+qY9ZPmOAxeyvVt8rW+MMukU39T6NVFHEqb0DJ1U3aW4Zly6Jz1wKyn30WgJ9zvrWEPIyGNYfY6e5vQsssrBoxTEUGW3r6Kz3hP/N/bbt24rsPsdRq2PX/62OlNzfubor/24L7G+Lzmp49Ls2JbDWAZ8/XndKAeMNtrV+3urgNoPenennOojeqbMgB1GYOB8lfG1x3D9Ce2pi7aWZli9ajgcmHKG5Un1qy1P/AD/3D72q/7S9uVf/C93yV6NiC8psFizUL77sOHWtQe+/H40mMnk5fDTFbx37xG59y0Y481yd988zPbT//0T24//uP/bPuZn/6p7ROf+PHtEz/54+J9okn/ePvRH/0R833+53+eDyd3717ffv2v+7VSySL2TPTP3T72uZ/tuqs6nGwvnuqA8xnZfW97/fUH28OH72jS89SF9z4fqf7JdsN3uTPp8IODCY3nggY8ZWPJpkY0rT/mZeLwuyw3b9/z0yF/aFJ1uXiz+Xvqr9skbx0aoOjvBpWYESu++YR3nnOR44ADfzdkjF98yqEJn4ihF3jpZQIwqeA7dSKa3ZfQddGVn6F38MUf6gH/KFBGrSFyQaDvzk442cEL+YsNLk6AN+hMqGULOr+a3HwWNopsCNT/Gh+525kBHJ+ji00HfiBDil3ikPgJRCOu11cZHupBZKgDiB9Ak3Lxx4Hops96oZh24CX2bKwUafNbRnMQHdnkXvO319CnqVafis6FOE/u0Ir95Z/aSJv4rAw/9sb8uH3njmoQjn/ue/GDxMJ97Wr8wvegPygn+vP38ooL/qDn2VM2X7Qjcc6mgYUD5cshQ2yyQesYyQeCs1FE/vq6k0PfZO4ik1iQx8f4l3K0a4yuhrMJQSR9mDGS9qdtPlDypPDErzaxCxAVmljcB7du33EbmSeA+0T1+WE8LgwZL/QDfvSi1nEQ9W3vPk9sQ0bSP1lgobW/AMpA5dIvmR+5GSF+zRE2aIwH6OipveqqHqD2bVP9SFXrE+tsxlhHGcPub8PuC3pJ4U8fvTw/6kt1Y3b3L2sVfvtiLBFv8mWjfQXAW3/hb0yzZjHP9/Vit5NYVa51lYd+2nRe1/zXGNrH17mPgO14DqePiAd9DXZdRZYysjkop1/PD70rdkJMdXNfu7QdCG/iRh0+Mw6BPP3J2oLu2tzRbE6Ja3xPf6AXyA2Q6if++JV5LRHLZs3PWhI5+bh8Pc0v+x2bIVHfcRH9xBUf07f4AGPWsdi5rmv1s+3e/c/eHrz+edt/74/88e1f+oo/sP3JP/1VWp9ykNBIl80n3qBFP2NAYx0bWrtvaPwzd9EdnapXStx5dendh3x7ZjbsvgkmDzpH8Yv4zLGBp+2ztqV5eEuDZ9KAtDn81KfvNJ7VYPjY8JMy5vgRvMRZbZGsN5iS82eP8Gfx0Shk0H3/7j3nifu7jx5uD7U36OdKgJMvrEsEQ4DcCeiH+qxi6+ozwLznswf0E+MMnuIEivgJXwGe6mmcgPgcOOqDrwgc64HWNQWmDDDlm067k78p/k1bUx9A/aQd66et5idAmzItF6d8+U71yrOWFOBsncuSQfxE91wJHb9BX6vIa4zAvCTVsPj7XHOMOXFTfMwFDr38wCsHFrSxZ5Ai5xk6xDMRlQ2N6ec4IPrplf7lX33Avq8R2ETH6o/4HgRmu5ADWgbKV2hd17EJ1QWiKzzReYRpK77Fd5B1mvq8hbC36cSvddRfJGT7V7bv/p7v2b75W75lu/KP/pu/+yJ35LNJ8ysXajyTmUfjntQClLE4EBg7q/Q9bcjf08HkhjZDXpDkU5zDAS58T7fXXntgw7fv3PbTkO/7vu8Vft/2Ez/xE9vP/dzPbr/21/zK7Z/qoPId3/Ht28/8zKfVmdv24MGt7Zf8ki/YPvTGg+23/pbftH3yZ35y+9W/+ldsH/nwG9vrot25c2t7+O7bcuWpBoQa9OLZ9vbbb8uHq9ud27dtG5v37931QYj3An3ooGN9EV4DTocSvknhOoNq3T3hSZDfW1Y7kMm7zFnQ9J9jlFgouCL5oskhiMGmC0TGlmJwhYsdcdN/Ag9GxcUDjIHqOGrRREB12ANIbQvl4JLPHfdOvA5GJtL5ogak7oMBqU4ROSXduFJdiZM3oiJRR7vRTZ5YKorrCUM2VpXxBmX56guGZOpT2+nBaV37JESWOCHDWGNBT9zURomjAqRM7ALIYC2bTGDX55JRlpTuGwiPdel++pixoYM3Bxsmj/qQkONf/FiLqgRZnLDK+KAPGWM3bnNwxR4yOLj6cm32GJP45gYsX+oH2StX1uaQVzDQ4TUMJyPTbxjrL+SvRgnQw6LLoTyyHJABNjEAr0XiSvo0/mCbuU4MuhAC7R8o3ey545dcxm3GgtylxY5NX9GCx3EHlYdOjH3RJa4LAerpX9YH5t1+iE3sqLMOl9fcW+21XwNiN3LkK1covVB5fPYrGpKt3dZVD9jx6z5ZcOKTT3zDYOd4AX54ulbUd+hA5QGyju1JJr4A0IqtA+qL46ls6tMvnpXSF50Zw8DUgb9e35Xnh08zGMNTqA9Z8wPIoo86fEizxacyNK8Xtp157A2/mPb+wQZ69l/fp4wv+AuQ5oZAfK/f2HF7DfGtPq5EEP+RbQoP9nIdyw8jYhMfkye+Gb/RG2VRkXbG9/QDNnLwThndfVICv2pFV07jn3lG/rThaOyWrvhN3rVCxckrjKjw6I8bdRkTJi/drB/YueKDx7Xr97b7Dz62/diPf3r7yj/zb2//y//1/2b7rb/jX/T45l6H3zrY8pQuc5E1TmOTtU3XTt90wi93KHnm3OYDCYfXh48ebU81R9kPeJOkSsYFmyrmL74lzqt/qJcc6+U89AHtM8odJ40vZWCWqXe89Ieh2kg91FxjAPo4N0rW4V78pOl7yajuwYMHojMH3tNh693tqcZbbk4EzXeKdcZePF+gcm7WBJGZ/lrGfZi6juHqBsoPD/k9DdQuWN+PEPkdpjzQ+iP9CLUzYeqe9ccUgLcITH7gqOsIjVlh5gHKyM1xUvpMC7VfPMYP2gQOpAq/YdahF3y//mNt2zQPGWeMLdata8rf0Z7g9q2bWl+vbK/dvy9lmgvYwVfNGS8fjFzx+vV5YiCUx6fxnesjr+czthlTgOSXi213W48uZKev9fP9YF/7zqGxiI7yXNZFHXyRybiH1kMJ7aq+6EmZJZP1npsLcn771m/9tu3b//bfzqEkr6jkHVOEWASY8Le0wacOxQSpFyg3nk2S2n7z+s01yaVcm0gCiX1QWhRUdPbimA8/Is9TCO4mPH0iuSdPdUD55PaTn/iJ7fu/XweWH/8xLR73VL9tf+/v/d3tRz7+Q1r8tCBev6qDyYf8lOWzP/uj0vds+7Vf9Mu3z/+8z3YD2XxdF89rkuX3UO7dvaWD0Lsbn2Xh9yS44+zfuBAvbeFOMo6yycR3Trw80eGkSxx455SLjgeK+5mOZ0OazqZNbCp5BcQXXja0LJSsao5lOsF33OgE9wvExBGZp9pIsiFtpwHEC4AEPR0JKJX/kzevPCATntad8Qh2Hed5YoZvgCzp/9TFBzb66U81zOMAoOyNLnQhFyf4oVtuyU7fyYOZwOuiJn1c5ODNQM5FiLhSn3G5P5mK/fQBmDbGZ+x4nNq2KCpjGnlJiKL+UA5aX82J+PJBZdYY9ZR54IXeOHKnhKcjMqI24IUu8+r3G1p82tccCqJ/yYiX8a9qiKZZUuPDYdKguqpxKRFZRQc81OP7HscsYskbMbL4ODRmbnUBSPzQzaGJ+m4ccsBis5gnKox5FlEg4xYppSo75qrz3SPqNL85lMDOvMQ/8yvtXflswuDlsK6D/q3b2+uvv769o4P+o0cckPYLCynx5SkmfQ0t/Zy4AeXH1wmNL4DfyFUvUD210zzQMjYcL40jAPq53rSvm6qWp078Uwfah9JNGxCZ5PFrH7eJYdNdPlh79lHlyL4cHwYtfIAP51pb/NXhlgsN2PX0porWP8aJ+CV10jGhfjTfOIMAEoiRUsfoYSwgQ7mHDg6oBWKF34wVxilP97hm9OvNuY7s44k50f5Nfo91fIEHaCzjTWHn3X3qQSRrA0/tC9HZ/lMbNR/b/sgoL/Jqvmn8MjrEyso9+8ia3li7zfypvfjsTQgOyD90OWsdqufbsqhhTCiesZV2gBk/8lG+qQs1fnX91aHkIx/9hdvXft03bf/+f/ifbn/x6/6qDilv2A5PYuWRNCSm8ZODRXzjUJIxwtixR+ZhreD3Ox4/fuJNAxr6QXA2cl6/5SNri6Xk6BwbKHN88PUAbYvrPQYzzttHHkuiYYP1HJ2O1pCLHdlTPOAH7JNQ1JMv3MFmnatfrEfww8uNTD7Qjm7ah94jmLZkSXMgJZvUMVQePvIeImpz/Wz7rMcQv1rOfFj6BdApl7bL7e0HyjPrL0H1HPVVV/17FdRO4ajPbR7yR/7G50iv/VfZLp30kmwB/RPKV5lLNkoHTgfeBdMOUL6pozxcF+k/f0up6n0zReOKw4gs4JwPKODdO7e3W97rSF517IOYd1yjmeuzHWhHQyC8pIHdD4ASyJiuX4xtgPKZ3vp9oS3ApDefuUgfn8e5AB9zB0AXZX5yo/Lc+AKmHa9fC/jNKT8UUWy++Zu/Zfvhj398u/I9f+dbX7A456sXuTBIkcoEW9JW7sVB2AZ6EdA/zDx9/Cy/AeIFN8bdELmau168HsNCm0l7HhheV8lmxrrVcH5Nkw68f//e9vZbb/pJxw/90D/xYeFHfuTj24/+yI/4lbK///f/ng8rV3UoeO21u/Lvmeg3tBG6tv2G3/DFOqz8qu1X/apf6ronTx9uV6/J9sbjYC6Smw8r/JjjNf8ad94pvSO7DBgWNi42Dx8+1OHoNfvLUyFczoWGwGvDokMNn3/hgkrjqeMd8zSNCxQZmqVBIhkGYT4vk7ZyAeKrknMBS0c1xg7TilUhMbs0SZvudS/zLKYBVIP4A2f7YNb1jj196cGmP8r217KRh49JSvwygFUBbdm1P/6DP2MB7Kavg56+QDd1GTu5618ZBjTjhVgHoh+IHqH9WnmrJRbEF+/wIHlk2dN4YaYOVdoYMPTRz5O02zx5W7480+HZd/WllA/+0z5eaaCv0ec5Q07l2M/mD3O0qRsKuBA3j+pIkc8tusYoC0GugdTTR5Z0vceg5HIoyOuD/K4DdvwVqvKT/qPOByPl3b/ot38qi4dNQ2zFD3oY5vhLu0J3/9gfxpipRp6SsRgDxDEbOeZUPij9sY99bHtTF/933nlH9pCJPg4kt2/fEV3zcLUFe4wT8gDlxNQGz6DjG51TDiQPzDxAHl7oHX+Va335qYPu11UG/+SVMkUAjExkd3vkpwzxIS61SV0OErufrWs9CA2s76B515/zSiKbdVfSoubQWjnqsV/d/sruNa6q8wi1D9SP5pFArgcR12fInPTliVnHUtpGn7rPVb5xndeBrGnx5HpDO9DXQxXqkI3e+HHS6/EbHU3r54wfBxL4se15KRrrfoF5kTmKrHwVH2V0eI5YL3xpB0g8GfPIggxX9HPAQDZtoaWqV7yRnYeSHZBXvdcm1aDf16uMofgQf9yH6t733tNcf0/Xzu3W9uGPfMH2v/i3/1fboyfXt//z/+U/8s0uDhO4x1PW06EEOzzd08LjmxTYcIzpz5XKLQ4k/PYUqW2rirWu/pumPz81dlsSlzMUjRiyMaEMtB2V6fjfy+Elbn49iwX6giw8xMJiq551ujz1AUAX1xF0882h1NPvHEq8KRUbvPWh121o6HMdZflanU1jb6Xu94zJ2Y7qJYnceZura9IA8l5TBfBQxk7Lpb0flG/CtIOfQMukk7/1wKQ33/ZV/miv+kojLX9x8hegA62j3LYDjXHiv/t+1DflgWOZ/yXlPED9q2wWpn6eJtJH+GL7xIMbKxq7z9lT6kDy2J+XTv4NHYr9ORTxE7srmsg8qew+6Blyup5iIzeNVn+rbnl1sk+ajwvs8UAHegHqp/+Va9sB1qQJravdwrEMwIv+OV9w0k+GRaNcm0m7xu/jlifBT9Ve9lpf9/Vf78+pX/n2v/U3X7BBuHfvngQzkficgt//Vh6jNBJsA+HxNxoor1BIcycnE1j1a6FBhleg9sGTCc5FjHouEn59atmzo/wTby7guiBIB09VfEC4z2dKHrpz4f2BH/iB7Z9+/Ee2f/yPf3D79Gd+TgvO/e0f/IPv3X70R39IC8472+uv39w+93M/a/v8X/A526/5ol+xff7nf0yD4oHaesuL6W0dYB7cu+EnMO+++6794v1anpDcusld3Kf2QaG1PQaSfVbQaZs3ezpk5OsExecLGBPDQbIM8XB71Sb6I9fYFQvFjt9zuaaLRDqrcZScGB03K3MfnwCdSZOBHyxAL5Z+qZ5g4z+p6+27UqEPUGLJB7Gz2LcP4Ul9JgEAHT1q0Fk5dnawVcm0ncSQNHqil5jXZvIZSynzLnruOERH25OJOdsMPHrcO/SZDPGZmrTr6pWMyf5Q53VtknjixWdLOKi7Tnaec3GWD35igJw0+MsXpIyLY/ShGD3JI8cG0f6pnbljnHhwBxD2F2pveBMrkDBSiR1/J7p5+0pc6xQT609saHsPJYnV3of4AWSM9ZF26lhE4xFqpbeF5Yt5RMcm+ZMPK+VQn7s92EtsWYDbnjfeeINhJUx/8jSp/nAAvH6duRwb7b8C+d1XHEmsWgeiq5se8tSbV1CdALTqh06MiF/L5SlCQx9rY/NFwHqFsuB5jwwAL+qiJ7anX+WrLvoMKL1QGdLKRffuK+Pk9JTTPLHPmKOS8UnfpF8SCzC2tf4qb3GPr+g90z/SwllZ1wA2jlnPM1dbP/XELnUzHkp1oMwP6hLK8KU+c706AfShq2gh/5+YZI7UJv+Hv3E8rhu036nkAtiPj8hFlxThJzrILJ2tBy3DGJAc+X44XC1yGbAujd2r6wbLy4cS9EnvQUajVOVs/EBotCOHEjYksnvt7vb6hz9v++TPvrv9j/7Yn9n+3P/s39l+z+/7g+qX2OCGnFoghbnmssbxNfYcSmgXNxnsh/smceWVYp6Q8HW50NN2qtJ2b+QX8pnCxtj6zZa+YeLTp8zPvW/3OYTdrvWVLR/t7aHEHq560upPX4V/9kl5RTz51k0fN5lYU9DPXsJPuhdQD//ePwFyxyckBYYPvOFPfNzmNRfab1W3p7uf8E//awNfqq/1bQ9QGmllCtXVeAKTpzpaX/4J1XvUPaH+VPaSH1NP+SqDPHDJBvW9/k+sLnynXN5i4WjzCNC9v1qmyw8cdV0CapnqteH+EtUakCc2WsvYa+Irb1o89Uclrvo1wgf3teeujG3HFeYDN/p5yucbTKznMnTkw3fGP35AbzzaJ/ULID8h9EVbc6iA/VRFtjomQCu9qe2PMjbjy7qG1cy6jstTzcV85koM29f+pa/1q6JXvufv/K0X3BFhsvLaEq9dsLBCu+6g5C4xk6sDCCVaWuz37Zu3TaceyF3ZGD0GB6eVtT5oPPHoB+hYIPDNi8bT514UuUtJK/n64fs6kHBnB0CWuofvPtxu3bi98ZXA3FHiHfp/9s/+qUSeb5/85E9tP/xDP7j913/r/7393M/9jA4tP+vDxoP7t/y7K/fu3fWh5Cu+/Hdsv+gLPk+D5L503vBTGp7OaLfm9wLJE1TuKrMB8GcolMcvBpvvVGvQ0AZ/PaVHqZ10mzV05Pe6uy66LwLKu+PFeEUXB57K0KbCKWYrT7qUOleIDIMjcS5AL1p+1VVvEVk2FqQpp1h99PLx0JBNefi5gNLHlU2bVAff0jHrScnlf0C8GqjRn741TdVLxItSxxdpLsq5cHfja9csl/bCd7J7umjlgu9J7DYizyssrlYfMqnoQ17HSsqdfPjZZHMooe3oJUUrGymVzFPbBRYMePukx76o3aVzKLH/bDBU0/bDZ17GkXixwXjJRpM5FxvwI89c7QWXGCHLRpo49YLIfAPiSzf6kfOXQiyd3mzwpzSwbxoAH3KgqoyLRs01XutCpoti3kXnDmt0cVPhhuYWWvu0BFAYttt3HogHraPtA4j9Kb7ir29ZS6Bx2E8ft73VQ37GHwSgxz+1Y8kWJt8EZOAHAdtXbNjAcROH8qyPz3PuBKYPkLN5SVvO64KTju6pywFd5cSjfjIORPNd9hxYK4eu9g22Nb1Vt+b7wmnzKDsBOncBGResE40B9NDypECSou19lnkIjbLGl9Xu9hNH+jLfvjXt1x/bEdqnNT7RAUCD7DoB7cVm/cMf6k6HUsukv8BC/NG44oaZ5h7y4F6nWI0DCci0zXUqtPLSyP1JScYpgCx9gU/9PJp9Qv86lCQejSvXuhxKnj3X2vTe7e2X/6pfrwv6X9v+j/+nf3/7y3/lWzSnXvMTDsf/PW4YMEfXB67xWIcSabLd1RxB+oj1hHhxIPGXIay1JbL4m3gV2h9gAR6DaI6Zyo1b21HgpiX9fGnu+gPoqvO6NOpar3+OBQ6d0f23fFUZm9jHBnsaX69XGd2F6FxIWX/oKEA/B9lccYOvbSxfadFpysrvyPqWNSAbONJZhoc8SN4+L75C60ub+utToTzHFN7CzL9KfsK0d6yfNNLqLv+EV+mGPmVpf+GoEyg/AK10oHQAuvtfpCkDvEpu0vlf3nkPYJ9Eh4vxbn3Ks47xhgVzChV9+kG/c0hRSTG+4ocCH3rjde1z73tv4Sct2rDf4vOuWLHu3Z+uefQPy0f9d5tWfFpufsJO1/h0bgIKk85YTzjFoemyD3ZO4Vvbzcay/kzkphkH/rffeVtr11/Z3nz7LT5T8j0v+Gl3vGDzwN1hms+CxAQGHEApt3GBFcqQG9rOUB4nOohrdLXO9XWqDYX10ZN38pXDorEQZkJe9aGIO8ts2FmI8Ydupu6tt95y5z1+/HS7ce2WDzF07O07t9zIPA5j8eYRGIF56t9Y+cEf/Ef+oD1PVn74h39oe/vNT2mz+c724N5tH1K+5Ev+xe3LvvR3bV/wCz53+8mf+nF/pTHfAHbjuhYK+co1hgX+8eOHPpiw+ePOOguFDyVaINs2niQx+BQg0bgwZ6PAEOaRlSq5nBnTrmDB8XMqVEq7A+VpXGsnMtVRfWD7AjzWMViQr6xJ4pm06qfOek79lwtb5dJ2yuign7M5pR5e2xOEXzQhTx/cQuturDJRKwOiex831ZWnbMQfxDdSbJp36bCMxlI3DoQBv7HF7+cAPClxj2i8kb9x49Z25+59H0weP3psZCHgQMIhk8MbGzGAu3m4k/gmxn6KIX7emY+vqWHC9sPA4NVr+TYbQO4KFD/+t64sYvjp9rgfdEESD/W5WIvH8zSbCeg9lFDH4Z4UYG7BlziuC1YrBci236kHeiilzB3P8rhO4s+fPZae9GmBD7u7fdqcPVLc2Fj24IQq/KBMrHVskMTez0XrEbPXAfUZtMjHL8qnb55a/B0Dc6zVbqF64HUcYNtdPwF85W3ZbXLs5DE2hM+427/GAXXwM1clrbzJJ6hOEKPweV1TefoMTJ9bV/0F+3Kaf8H/H2n/Aa7pdd71wmvanr1n9vQZdVnVsmRJbop7t2PHJSEE006KSQI5cC7a4ZwL8pECTg5J4EoCgeBwIAQMBBKDneDEttzlIsVFsmV1F8mS1dtI03eb8v1///v5v8/ar/YoXN9371mz1rrXve62+tPejCHSjCE6KvVH3XIoqQOz3wlwndG2nl/qBQ8vIPS8k5H5NnI8PkTrizamq3YHMgYplzb6U/vY7GrbMSB3PJQkQBeYeMt4IvQvGwPoxLtp6XN1YKiNH5ve0gPb8HGFgGWKnPEKX+oQwMcvlMcmAjblUFL8hj6EkUM75lBCGpqaixAx+h3IocRpZCmU7+j3aseTGuczu9qefRe0v/N//n2tfzvbL/+zf9EOH1m0Hqb3/M6hpNocPI8Lc+EFubQRdKT9exzySV5wF1o6Fx/mM0OvnwlG6HUHSJHP3by1gCJC6VAywsMyKXOuoOePePctBcuRs8yHvqNy00p/bCLNPmaT+hNymCMB+gZ1CNC4joIwxqW/h4YAmG5QbkC5bwC9HWN9Y4b0yAv9ozf6AfAJDohe2DGZtwTQWA1B6TNCXzfpQPhN1wmEnjg2TfMIhH/Kp/muVa/HraVDj0vb9e3gftzxmJaR+sTxFTTke96uN4z3ngc0yVO/rwc+ZQzpmhsKim4yYE2H/9xuK3VHGQg/T89azxcXFtwPOaDzcaZtOqDMK2yZnfVely968fs60Ht/RJ8xj9W6Jt33j5SdFmAyALTOmm/h0B2oMpCD7fB1qDR/qRSZyC//DbrJVu+LFFxHYcMm+vq69uCDD/rLW0/sf5JDyVdPHT58xE5hgPBDilvntzldrDmU1C9Jw6QMlyAtRDZ6ULoUHhUiT2ByA8pBVQ6e/IkTfJaR5/L4LJiUVVkm3Xye2M+9uqHTkBt814SDlCf04/XcNwOaF2Yy2aAOvzoPDfXqZd+6oodTnnjiiXbwwFPtiUcfbA8/dH+78cYv60C2SR3kqPgca48++kB77Wte0V7ykqvbzp3z7Yx9u9vOXdvbzCY+fcwzgpLlRU4T9nE2l5Jjm4YNMU1wisUZ5yvP4zfD+yT+NXtslY5+0Rh/Kk4A3Gj+q3zhoR1iATQSScr5gJ995Q8BAiZt/ykOmEY86RCZ7ADymYiA6kDRTwjJDC24TKqUmc54SpFXz1uusmkqYDu0qd8fSjZqkALFvzZTyCbNy2X0D+7sBY+uFWtBFT/qUUYfgNaTPVdmJRa9aas8XihqpKqeFmvFMzNzbdu2HaI51Rb4JOZwKLGeksMQq6sepWsecxNn61d30PAdFcpXOEdWW09oq259YIJiE6q+CsgIdDjyHY+yizp53IIBTv1claBfYx+8YzMHq6XFcVNfIF/LXDYq0K73Z4TJ0x5ll2lQ13SSwRg0DhtLf0AiRVDvjMXXlDM32Afo4iu25ePUtVzl+eHJtp4xWvoRwFd7APWryxnDQGRDY1xlDemXKQs/6livAQeQJ/A5awB89AN6HgnPKFc4Tr4rgw5/K+s8dAFoCsSPP9m1onmu6ow2AklTJ2ModgRv/uYzBvq+DwXDOHabDnVVy+n4ibmScsoS4AsN+hCKR8lMHjC95LhfSqaquAya6AANF7qKL7XKZvgR2Lsz3P2ysvtM2U3I+EBn4ugHDf2NOZ/HG7jDLgLTVFjtI3jRL7GVOnVgKFu4m2BZylcfq3kCKF6KNU8gV6rLvtEfZRNzCGMDfD1WxRTrtVPjPnOO6zMPSCbycsiJPyimDjSxn3JJUVztB5Q90pGvZ6mIQ8neM5/bnnx6sf35v/DD7e//9M+1N7zpbW1p5aQvpuAbfmyyDiXVJgxqxh1zHSKZ/9CPdZqw6kCCXP2zakLwhy74rvzD/FX9m3QgZfrPfi/tC2JLAJ08fw58AtaJfgq56vQ+SOw2k8+M6/TKXsK6qq+wNyDN762gD79NkosV4JHlNhL0csDVGBnbmwBII8e0W+oiv+qXLrR9xhq4QPjAiv0WQB/lSQ7oqZd+1vuXMuiQB77kufi0gD6RFwA36roaQpc66BHoeQSm+ZNPAPo6p0tPQ1+/h8ghpDy+D7/Ea8kHpnmL0zPbti8XrvdV5BlAKYALPvNH5LCv9pgd2h9+oWeuyt1sy9Y/z6nHtWaLns8Kb5uf9+Fky9xc2yh+jJc8HcBBxWoNcx7ywp80NOY7yO0h9iB0NY34aDw6HvilvOpU2vZKLuOobBF+DXr6bPopeF51YFxnXWJ84hp+9/Czn/tse/Dhh9uGv/O3/sZ7GFg4j8AAZqLFuVz9NyNNUl58lIaRlZVQ8r7NpLI4oibZUkz/JvQAeQAa0pz2uOKj5VPy+IqXNiknVabAxAue9y3Y9HPHxFedFVM/L+bzsjk/MKem0ABiIV7vzSI03IrGDhZ+Nme8VH5ch5ilJb5INNd27drbLrnkee38Cy5tb9Jk/ra3/5l29YuuaYtLJ9r9DzzSPveFL7Vv331v+8hHP9G+9JWvtsefeLpt275Him9qe/ae3ea27JA1vFy/RYvAvGTxpQ9pwuLCFXdZMDu71b/TgD6bNs1qoVi2zVwhB7j6TIdbWl4UPR2i+TldX02Xk7JJL3/iUP1THTFUOX5nA8JgoBNSWO1CDIBjkk5aXERfHRbefQeuuCZEGLjjKU67Oi06aN0/0AMs7SiR0JvfIBzaXLUCXI4dpNXHvFgMOgHmoz9RIcr1KSHkSh2PyDEQVGgcdbjDBh86PPV5xK4mg9LdE/zwl2eUuYLM1+UQNDMzqzZfUX35Rn2MX0HeuHFW5fOqz8GIPqYDgvoMG+innj4gnpvaRr8PsL49ffBA271nz2APX1RTX5OdvC/AoYn+h7/qkCItGJByHT47oQ0EB6xNOuziTm8gVE4/3sRjQRyi1I9nN0u2/rARvixgPBIFXzYf2OkNgHgw/ubnt3vc0v+46MDVUR6N5M4FtGzsWKS520gZt49rPDHJcOePhZJHPmpcMaayeSCAx87yb41JQjZn+JV5AV2hwW7yAHoSzEt6IJNf1KdNoBO5oPo+dXmEkjQ6hxex+zZtbp8y1qu9CQUsqvTR6l9AitDfgT/VpW8SA1W/8Nx5BeAdKB5sqrmbzN0e+I06IBPe+K+uRDMuahyXD8sGZLrNBnlE8S9APXwWW6vOsICVVNPkqhlp2p85sXQoei9klA0mEFe66k/GrZCMLcZL8Yvfim5cAwbsUJ589ARKdvkUntVnSh/oSLMBpn+Io/7qrhZl1U9q3IYHaR9E1OerTQXCU8bFIYD+i549n9hDDK+6yFU6sjgWPm0H35r36Mv8tlXNe2UPWmLxeJGAnGwWTc2HNW+a1riaUw0ihbrKyk/QMGdQx2NH9dHVfUBjjqocGgBso69wgZC78yVH/pjb3T7wBx9p37n3gfbuv/KTbffeMz0fohoHQj4Qg0/oIxmbslTVJW/om7LeNvv9IMUIZu2XCM1j1Sfz5a0ANpAvH4xzf/QHenrbNPgjPkldxgiAL8IDmlxw4X9oCfCYtK/6T12cwnfYNIyRoU+T9pqgOPqCx8ZelmUMNMS5yEkMb9qatOdHZON71QVYT7bOa42Xr6HFlyWrHp8lPQ2gkEPYtWtXe/zxxzRfM08fsoyMofhh8IBD9ZvBzkGH8ApMy0w5eELfDtO0AHzBI7/nC6R+0msFoNcpOGAan9Dz7GWmbuqlrE8H0Ds+Cc+eJrwSF4zypmWRr/FZONqm5qaBVtWIJv00fIa/NJuvI4LXmEO/zEG8t7osntqSqq7o1Zdrf8vYo/+3duTYQnv4kUfbI4881ha0dm/YxKPQ2ncw14if53bR+iuSshfrHVSX30CRFS730wvCsycmgEeHulA99g3jqOdQ85x1HdqHuXIy92H7kK696mDXQAsd/ZUYPxKXD3kKqvoXOhI/8eTj2l8/0Z588sm24e/9n3/zPSiFDDOnYRXjQAKSSwnLMQ0Bx5ZphRvLxnw1AunR4OI50MpLbPrYpLNmTw4owvlxG9PSsfS/0p74iT2RsHjgME3cbGyGSZMFi4mKRwpqscYOUQ8dFF7RBc1o9DmuVqjOIW3eeGTnZS9/VXvb297Z3vp9b2vPu+Jq8dTkfry1227/Zvsv//WD7X9+6CPamB5pjz66f7Jx3bhJJ1neb9ko2mFzu1OHntnZLTJsQ9u//0Bb1mGHzzH6kZ1TXI3nYKXJUZrQ0bBrgSvDbCik24wmOvRWJdGjL4bg8YqxlUbPJIZ9GZhla3Wgaj840qmqDACfCb6vCyRPmeXxv9LOQ688bZu2gCV5WjA09CMeLbIN0Oh/2hCZbNY3KrDoVrsNi5mqEpPn0SweP6pNQ+kEpA9BzAA2T/Ehpgy6DIBahKkjWpeXHkq4Ll+iWa/23bJ1uwYIV77Xtbm5HUpvaE/uP6h2O6wFZ94Hkv1PHdTCfbIdPHhUh9Nd2iyfbE8fEE5jQYx81ZwfU+QRATzBHZalRRYZbXwkFDtYMNGB3+zhQwqb1F/sXQYD04bLyReKA83s5i3t8BEdPOADIxFwKGcM4gN1GNvJxqEuIPB7O4vyA4ezE23btl2qt0449S35lgWWDQltgN0bNdEdkB20FYe5zbOa9MSWCQ9vTXw28X+1MQFd7HNR2sYisZ7oYhqVFX1tTGrSKvrqP9DXHOP+PNBRJ33XbCQlfTJl6OmyodybrC7AT9gq72n0x3s98BgPi4PyAlIEfEJfpIxNrDdtgtjB7zdIq4FaekqexUyg+KJj6V2xQZFUcB5eGQdA9KEsepXfatyCg9Z15S8AuzgoUZ4LTGyWVssd9KSe+JWfYnv5N74bZfS6V1hVz+rBm3asOSR8Ki589dfwIqzXnMgjuzUHoDdzBmnmCMYzPEIP0Ce5s86BmE2p1yHVKf518Ot9SL3oWXTgsLsOJb5L080bVafWLfcLfCIdhPTYwWfwrPaqAwO2k3f7WM+yrfjEZuWHuvAESp6Txges53Ankw+wcBiJ7swFjG3WyPlte7ShmW3/8X3/rb34mpe1177+jarNpr0eacV3HNisG/pjo3TDLm8iJDvrC+mxjUoXaK2/6jmPvo7BGTWJoaPcPhA4ja2Ke9v69gA8Pod8/AoER979Aj0GPABeFnkORY5113xPuS9yDH2g1oXiGUBOrUHDx2zMS7yxAUcgQ/84lFZaB2jRBQ8dfq2Ln8xDfDqZuxzcdS27C7CJavhG/ViYyXotXrQBLzz/7M/+rMcpXx7at2/fRN9eb+yKjwnxqf2gdB966POno4tPgaTXogtM0/d1gLX4/a9AaKfrJ0znCfgkeuKL+CP08Vlg2h6PhY4mfEMXvn29pF0HWmeE11/mYvA+uJofiNVyAficYkw6dm16DAUKkjnMTVzUJnBn94kn97dHH3+8HePJDWSJ1Idw8SPAh/q8v8ba6jlswKEGhwDTEayX9NMffdE4UJaNzdm/I6NoTAdq0LHmEI01ZKKP7VQQHjps9Hq0UnM2vswHR7gIQj0+NnHb7be3AwcPaE/9aNvwN/76T76HzZsHtSqzCfRmSjGVYFq3c0u5gkozuPgrQKnVAQWqXikKDggvGoFDCHMcL8BmwZgY539VF15ZIP01D2SYC1eTuMvCVRA5TMHlCgCRJwE1BY9TaalRnskO557QyXNjW9LizfeSN3IVTpMNExAb1u3bd7cLLrikvfa1b2qvfs0b26te9Yb22te9SQ5e3264/qb28U9c1774xS+322+/q919z33qMAe0KZ1v+844p83P7xSPTe3owpIk804MCyqDYH3buWOvy5f5nLLkL+ogIo3UuJLNXSFvxle0sUAPTcocpVXOIkge9/lkHR/zZ1y1jBdP+Qr6dDY6N8EetW9YiGrw2f/4rkoHnrRX0YVvxZWnMybvlyO1mMGPjjrKKr4EFjvLEEnxrEFCP+NqFoPHJ3shq+NTXsGHCfOU/cTexLBZZPNPJ6/HMuCHXvRXPxqksppwEEl97MlAw0YGkw6RapPF5VNtvw6am2bm23nPuUTtuEP1+LV61ds4p4PKdh0wt7lPbBjyt6rdb/rqzW3v3jPa7j372mYdSPDFwiLPsPPCPO01owllq2Ry1YVNunRQ0zGReAKTnejlseQmlcVK0HZ+IVXy4bNl6w4fMPjtD/rmE08+pT6EjuvbZh2Y2GBhF36fm5O8E9yZkz7H17ddO/e1GaU5PPO4AAeQgwcP+aC1e/cZmhTm2hlnnNEeefiRdlSbID6NzSLpcWqd0uZDH5G+Ccij3+o/0WBL9VFo8QXzshD8Z37UJ1Du/qA0m+fjnoNod+GHjSaQGHB9hdqwjo+LGazjUL/DTUIH1b+KBh3RjYDe1XfHOQgy0snXHFb86HG1EV4NonI9oDaHo7zARL7GOwDf4l1lWSjBhUf135En8yGBftTrpYzHNEA5tPonIB4X4V5e4qR76OkIqU9s+e4HvQ5lC4F+VDS1gQsvaMDxKO6WLVtN4/YUTw6CHFLZkBdf5i9sl3y8LhvAcfEJ8KZy4A3PXGgBqIeuaUPw0RlTmWPdd0VbhxDxEQ/iOvBUf7FN1mFoW/hbhPD8pQ0st/LE+KigyopmwAy0k7T/Df0YS1V3drYOlSzkjA+6my+maCyv3zDbPn3dV9qHP/Kp9uM/+VfbOeee147IZ6wp6SP4LAd+At2doOVWJXydcImoks0AAP/0SURBVMnzJfMHcc2N0kK24id8gvz434Ce4Kw/fGscoG/RFaQc2oRpAFVjv+pCQ5qANPxAOXjatZdFzNo/6YOK645JjRHPKzx6rjQwaI/C5gNwsKCPAuCQQ93qH9UGHF7QwTJUzmfU+ToSvuOCqHUXnoMKQUnjrAj/C0FAT+LgmPMvuOBCP09/5pln2r4tW7ZM5jd4JB1doiO48E1YC6ADejrbMdQPz9AEQps0ELrANH2gT0/z7suAlPe8p+UAPV1CD9N8yUNT7bAaUp+yWjfHOTGhh7V4T4C5SBGh9qRKdfxNObDjjkloTUPaF6AHmcwZ4aF0XazRPoa5Rf2N3/LgcLJBfZ4fTT146FB7+sDT7cAhreeHD3vsc1hZUp9fof/T75nL4Esfgg9jRXMJwRchNUYY854T9J/XbKW9PjuuuWKyP0M78YQvPL1+Wj/sUH+STdSFlj3h0YUFr5OeT80b+rLvlCIeM2Xc3nnXXe2JJ55sh48eaRv+6k/82HtwCAOGQJrb6tRVTcdpsEBtJsiL60BHoLEq0OGr07NIAH19gLL88FRfVA0uhB/l6AcM/4EnBw4zBfKCpHgjw9VBrp5lwAG51V8LmRZ29nhG1cJWp0wW15qEUYbDWP3+QR0SxMVXxvl8KZu4d7z9B9u73/2T7YUveok64vr2nXvvazd//bZ2/Q1fbn/4h3/cvvq1W9T4m7Tpq8e6+J48P1bFRpa7LjMzW8VLm0QpwwmSzRyPfbG54y4LG01k8ogZm25cQFk+V1svZZefa0AxAFBdBuF38XXHUfq49Kes7grQFvim0vi2TvOU14asFlP8As/qF1VWBwJRlgzCQO96CkUz8nEbyw+m8SZ72JyIDv3RlwXA/IYyOqj5KqBrbRrxARMofY+YujUI8A/lPNbAQYC7BPUZYOwTLdVVzrsTeewBeQQOJRtntulAcY4Okuc5zG/bqxP7Yjt0eLlt27GvzW7ZqYPIvrZ1flfbvmNPW1hio7CtnXX2BfItd8/ubJdddnnbum27ZTAQ6TO03YnjPL7HL7pqw7XCIqpW1SLDwdkbJ9mo7mcf1x0lFlMWaJoEH2zyI4I7dKhY1qFpaemE8ttcZhmbWcD4MMUGTVIcxDikbWjHFlZ0qNqm/rbDum/cuFW+2NQee/ypdtHFl7ZLLr3Mvnjs8Se1kbmg/ea//jftG9/4Vjvn7HNFV3cHADY3GX9ETqlNa+TRBuDHtjHOUfVZfF+bhlpYaQe3hdqffuHD5XDVhD5SX6GrujV3QF8bjNKj5NJPAPon/aNkDjoN6fQl11EevsSUl26MM2kjHTIeqm9WoKz6KNWqv5uXgvsmekq2n781U5f4j1SNSeYv5SxffKf41IG08JYHH5eNUHOy9PS4qjGVvOupvyEndwzMZ2iLAsWWP/oT3QoKRxlQMvBD8SZk/JcNpXvKaVd8UHOF9ED4IJdWITfZ7KIbBdYfv1V93l9EJvWRwaGZb/lzxxG18lXGsg3DSnerTJAPaQvP4/SFgTZ3jJDLgmpi0VEeWwhcfRxhxJteEF8VPuW0b/mdjUjpVnQVVRtFlvGDn0yrfPnQJQPP4NATPFAHUa9ral8/yqz5bbPWlepPs+0//Kf/3p5/1YvbD/25d/nOuzc5ksGdUDboxzVJ5SAKY8ypDQbcGQfCSyb4mrvGO4fE1T+r/7iG0+gmUKLsYQPCBb8aD7E5h+X+cBIIP+L4zrTxgQBsvX8zPvJZ/bE2+NzxpSqHDwIALx9CFOeldl+kFL0PLNAIZx7KU4/8MhcGVYd5mTo5DND/vEapjHeYcBTl4Ki/vMLjsM1l+JnHPZnD8TsDEUsIdWGUuvRLyqrdOXhfdtllxcP68shtfQmVOuiQuva1640+Lu7/a5B68TGh9/10XHNPlQd6+tOFtaCXOQ3/q7geUp6YNol/APAE8sSr+pVw0BNEuaoOcLo8EBzgdFdWdMOYmOLB/jSQMsaLFJMeQ7sObUlMPfpHPX4oWor0H2sPa+ZGP+3AxcDixzx29NiCDiqH2/6nnm5P7n+qPa5N/v0PPOjHvx597HHfZaGMpzt4KojARXn2Essa9wkcarhQv8hdRK3fzBXH6fcIk3wCBxzNDiqTTuonOuUor/EqWtPrP+w6xvwtOr5myv7IXyCkLcSDL/vR52HL75Xd/Z17pPf+tu5jH/0fp7jixLO9LBIsIGzqaC8WbK5iAZkMcIA7gHAeMHbe6o5OCICHPjTApMGkbBqL8lp0KFc8sGAyyaAEiq46Gu+YnDwhLpqgkcFtfUT78RTVY4AzOXAXBHw9k16bHADe3Nry4iqeKzp92m4aXk4vJUpvfiyRmJfnjx07av68dLx5dp02nIvtnnvu8Ve97rv/vvbVr97UHn74oXbGGfva1Vdd2S6++CJfUeFHc84555x2xt69dYVmlndj8OVKe+zRR8Qf+5hUee+EKzPNv8nCr16jH+8YYHc2afUSI5NxNm3lH0LAk67K0JcApK2YHDdy0Bt8C51v78kJbuOhnunpiEMZMTj7Sb6rhYsrXlzxrmcH6+qcNvC+4l51AklKe5cRR4eKK00dFgdTKk291I382IJePJeL/P37nxzoqz/xmA5Xw7JIwY8Bf+KE+v3cHrXTc9rM7FYNnM3toYcfb3ff8922QweSM886V4dQbqdvaPfc/Z1297e/3Z54/DEtGpvba171ah1M9rVrP/qh9oIXXK5FCSs0kJeONH6Yk69nrCyttG1btzvm1vy2+S0SrfYQ3ckTS/b/JvVh/wLsevm81fOWtAEHGVmv9udle6VPcgV4Uzt05FA799xz2rfv/oZ/kPCC8y+wvQsLR7XBm7Pfn3hif3vB1S9uu3ed0Z7af7h98IMfohf7s9ff+5Y36pCzVWsrn9ne4itz7/yBd7a/87f/pmze1g4+/US79NKL5DuuoNB32LStbj+ap7I1dowayrOQkvcBS4E8lapPrF4kqF99StzcJ+uRHMppe0L9hlBtFHpgkxc+BCB6BNeXAZSXbmxYmdfqUJR6QGgIbIQAdKy+wzxSesG37vLV1bboAtQYqDsJ1kH+H3Wp/opIDmiRRf2M0fIDB82qD0ATcB0ZwNRY9Ue9gdSBZ8Xk1QZ+LKie9YU382NfJzbEXnTogbLQJfBcMW2NyNK3/AVv/7CsADy0DEnKzMe2q82PV3tQzlcV6ZOM3cWlRW3Il1y/xrLqyRzucJd/mRN5/DHzQ7UP8uEffyCv5OfwU35mG7C8Uu0EVF+mD1Ye+tiPbml3/Aieuca/I0RHUj0H8Ya/ajgfPdhQwJW8/nNMMr4PLTEhY4WYPriwsNS2zPHe4kxbXFhx+tv3PNL+0T95b/vFX/r1dullz9PGQbqi82AP6yLrTPlKbSk92SzwmCmbDID+UHKZv0U3rHPM9zVHjuXYrV7rOMCsh56sM8hAV9dXHWRDutahJJA2C0DjfgJP9R/em/PmSxBf0a+Qx6GH6shx+9Km1GNMDjZHJnMFefdJlcHTnykXHpocagAOgeC5G0J7k0cn9hXcCaE+9LDeOMMFlhoHfHyHd/3gxwc6UJc08zYHDfo1elIXOh+I6SsK+I01Cj4AdOgaX7j9BpviB/p/2fdM//bp0INLCFDWlwPkSaMDMgPTtOg2zSvxNG0CsFZ5IDgAfPI9fZ8G+vRagJ7xK7TYFB708/i01w+I75MHel0B+m9Pw5jpaUhRFJnygmTWnOGxJBm+sKay6BiAD/VoB0gZnzyiyKa+HlEUd/V1BkH4p14f0nfoTwTyE+jGX+yoUHj6LfQEsbIu8Qs49kLGDXKKv3TRHMrHNXg8H9nowU9sMFaiJ/vXS597kcbHhvbd+7/brv+T69v1N3yhrfu9//pvT3E1c4YXaIZboSwWXIlhsMzNaSMlSMNGGTQkz6GCDTxCgTgCL0Y4AK0XePwoJQnwyMDLxhYYF5ca3JELHlwagF8DzqGEsQ1kUwTUpqXoeXGwHiUYH/tgwsGBLpd8Dmbi4OecsZFDQNHxVa5FTyYcSvARfLgqgk4bNtbXvUhDw+eADx480B584P524Omn2kGdTBcXjvmlw6effrpdecXz26tf9cq2fYcW37aoDnZK+Kdki+RqE0gfJM0Xu/gRx2wi2ODznCtXdqrx+dXdw1hqe7Hb7ScfobfbSYB9aZekAWRs1maajTC0THKT388QTfzuk60czJAKz7QZmzoOh7yozMaETUQdTMrHNYlXR82ApZ51lU0sapRRB97ZLKUNY4cixeoDEk8aiL3Vfusbn3WmDQ4eOmCelFGfNuFAkh/6khLuM0vLbBS26cQ+3756863tS1++qd1++7fUHnPtKm3q27pNflzr7rvv0QZ/t7+ERfuh91/+S3+xXXDBeZK5se3SJn9+G49Vcfh40r+Rw4LJYWSzNk1LWoAevP8Bf71th9pcR0VtuA6LD+9DzWheWdbEtCyDZL/6En46flwLpe+07PTB4qYbb2nXfM9L281fv7ntO2Nvu+DC89qRw4fbnl17dQB+uD322CPt8OGDslFj7NS69prXvEE6zLQ//qOPt+s+8wX1fV5yX2gvfNFV7eqrL29XXvW8dsXzL5PfWvupn/pr7ed/7mfaPd/5lg45Z+vwvKUdO3pQ7U4/q9/pybhCt/QV2oG2BNK/9E9QDYTvaTDGCnjaibqhBfgfOpM6rkA57ccm9fChI9Jj9ftPAP/76x0dpAwgTZ3wDJAuXZCj8TIcGMCXbeNmppdJiF7unxzoB7vCv6cdQ+HT7wHq+PDFPIsGwiOLGPn0WQI45AHTusGDL7SAg4fxanvikidePoQwfsaA55gP4c38CoQ+vCML2cW/aEJHoIyxzVzE+KWP5GME6MbFIG/cRUcAnzFc/PCFbJPO+Cn8JyD/0ncAxrP+N44YvtwdnfOdaChSv+aFpHOXYdS3/Edb0C5Sx30LXD3rXLqjE/lsSFMf+3i5ueyWzYg2lG0sRPD2+mnc4DsoxQOY3DGRI9ARqLmxApC+g/1shhcXlzVX8BtetHtrZ55xTvuHP/tPNJPsbr/wT369LWje5aqnvODHkOk7XGxkfcZm9zfpx1XRFdpWqsrESbuVzNKjPsNfusBn0ibyfelOPyr9qmrNsQBrPH4CciiBZMJjCtALWQD8oEt97njMb5tX2Gb+bOTZJJFmHub3yxg//jKR+jJttaQAD4mVbfXYFwpYBnjJcPsKwC3Kb9SNbNoLGceO1IVHZEU/1jIec2VfwLh56OEHJVOHkGFvwS/Ew4d9BGn0pU/wOXn4cijhF+Xr9+C4U7yhHdDchq579+5te/bsMR31kJk0OvR+Ak+ovmLvlp2kpmIAnaYhOHgmnTrxRXTo8eSBlPdlfVgLoJ2mX4tHD5EXfE/T007zph4x/AnpUymbpMWCmBBc0qkLfeoEoLFMNQFjIuA2UdZlA07Eq3hET2QDk4sIgy+kgXKjLUVf45Ekdzc50LL/9A+Ja26kf0R3yx5k0M8iu7ehaDgQjTr19bJOpF7vE2DkxxxQ4yoXp1zGHlt6MbbY98KXubPu7NfdwO3btrYrrrhUY/nJduddd8qm5fb7//3327o//OB/OsWGhUMJkzBGzGzm1qEWO+nBhA30Stt44TzpqTwbkyguEsOqyUvG+FCimjgQxTkx+iXhofF9u5fNjxokvIgxzIuJ8shksoEHk3Xdih07ENXcQKJF1+iPjp4IxL82VOXM49oQ4iz0yW86FN9a0DbPcosYbmywmaR4gbTq+Fb67FZt4DSJaGLi1Ahd7GYy4ccYaZz7dRI8evhIe+jBB9uXvvTF9h1tdHfsnG8veNHz2q7d29uVV16hSWmn+K5vZ5+1TxPugiakY96wogx6c4vYt5ClDndPlpaOSlfJ0tKErbVo1oKCfPzgTkEHUZ5AGoCeQ8nMRvxVBwLXse7lL/gRsF41FI99oAIDUDJ9mOXQgkzapgJXyT3hy374VxuxYFdb+Xa65NFJTW87q5/EhthRP7pHv1AV/ht0mdNiQDvZbjYw6gv4nw1RPvfLZpxyf7FNvEqHde3Yotpvyznt45+4vv3Of/hP7fEnnmpbt+1uC4vH21lnntcuuviydmxh2YfUudk5tac2QWrPe759d7vgOee31772Ve3CC85qN950g2Qckg9O6uCxte3cMd/O2ndG27plq19MPal6jz7yiBano+37vu/N7amnHvVBdKMOhOwMTpxk0dHA1SFgg3B19YaNz8a2bfuZ7Rt3fcd3b3j06u6779aW7IT02OzHXDbo4OS98fpT7YknHpMOXPXTYtxm1Ncebzd/7Y729FOHxI82XSce57dzzztTvl5qu3Zta+96159tDz74XdnHD4fOtB3bt6pvHbMt9K916+gPHPCGiV1tx/ihTXA2G51qzwz66kdKCF9jiEMckE/IgqddPCnCR7oVvzoE9O1P+tixBffbuitXetB+fh5YcrIogCu+JY/6pN1/cIAgfMExp3Clnjkl+IyDSd9XmjJCD+ahfksfI00Aim8dwKlPOmXksQ/AHj57zuYVu2IzEB4E92vhY1PwADjmX/iPtpcdyTO2yibmW/SuNO1DOY/sMG7QDYA2voIHeiIPntBHl+IvnXzXohYi8vhDRc6z4T22cMwbNuwzyBVpR3y/vKx2HTbB1EEWMfzrAFK2ENMPsYEOg0weTWWj7sOAAPnwSR3y9D+PB+Xr0IFd8TO9p3xWtlW/8m7d80v5Et+MOpROzDMswsyK1feHdUUx9uWxVfxnEE+/cCrI41HVJqW7ag16ZC0tmgC+4r2wxYXjWmfm2+OP7W//99//R+3/+ul/1l77xne0I8c0VtWObMq5C0Df5GosATtpZ8aqonYc2ZJY7c6cOhxaKBReJZaN+Em7SXVqAelThBrbNZ7wEWtntQFrNR3OVSdQfhwB/4BLCMCDi2E7du7QHLjdX+V56qmn/CI4Oj3Oy75Hj6n96+4F9Ky33FW1D9RmfF3RfQpfyBhw0S19ui5cVt8D0P+iiy5qDzzwgA8E2MBhApqdO3f6Isl37/uu9Thy9LA3VKz9OzQX0/6bdSDZvn2H6wLYh64PPfRQHaSGtWrbtu1+dPHMc87xozjYzpe4qMeBBhpw3A3nETL4oBs2oKvtUV+hX8TDvf+S7vvQNFCGXaGhDmkCaWSlXQHwkQ0uNEDwhNNB6gSgTXsAqd/zSLrH9+nUJ9/rSUAnygnRM/gAYyK6B1KeejU2VvsB8B0P/cWuKi8aeFg+o2nQMXJ6PuYwyKu7k5pHzF80StOnzVs8pKr1MF/plbEZWb0NAWSDTwAmMdKdHNvFsmzGyCt1e5rMT8x9xOhFH/XXMPEpeirND6T7d6w8r2mnqv6PTvT1fXt3tbPP2NW+8pU/8W8Innv+ee3f/fa/a+s+8D/ed4q7IZtnZk3MxL2Zz49qguT5UvLTBo/OXa9NbU2+USyKAiieRgWqY1QnwDCee+VQki7C4gQNE0EcTWCAMuA5RHCVIg7AYPiJo/lZ5+W8IF6fSEXtyWIzOJ8APzuQhU5F6F02qhOJD8AmmQMIExELLHQ+7Vlj0Z5CT66coRO8omt9/QaJ4OY0ORJzpZ0Jhivn3/zmN9uNN36pfevbd7Y77rxVE9l827p1rj3/iue1n/prP9nOPucM1cdONsXUWdABpa5q8X1q/HL8+DHptKhOMH62FP+hJz4i4AOulpVtZWO1MzxUvpFBQLsVTS32LKRaxGkLBTZ/5Zrxam75S4KGTRV08KgDRt35gA8dEl2B0k11GV0C2oFy/Ek9eIJjA1z21WcwWSzJs1hWX6v2Mi19ReVsfDiI0Buw7agWaex1WhM7sqGhT6MvdY8u6MS+9ex2xZXf0/7gD/64/ea//ndqt+Z3SWZmtrTzz7+oLQxX47iKxaH14IED7bHHHmtHDh0W/nj7f37xp9sHPvC74rugTT2fit4hm+QX2cj7TZt12EfHE5pc7rv3nvZLv/yL7fbbv246HpHa5B8PwhlsDOQzHVBwD3c5eJF1w4Yt7cBBDqfrtIhtb1dddVXj5bSntBjyDXN+p4dDE/W/+917fQDzJ7CXOEDt0CFjb/vaV29pn/jEp3w17jkXnCsbeWfmqfbSl764veiFl0s/3sda9IHk0MGnfDfn+Ar9bUkLvPqY/Ejfou3pA+lbtMGs5g76w2TMq53SluCgc78TnjFB/4KedqUdxNBXT4qubhfzeWLaK3K4KkkfcH+RDn45TjzYfCyrnyELoE4WbmjB04cI8AFHPQAcfUGeFs/x6m76KvoRQk99ysqu2pjT34uvSVyeTXDpwoWe3Mko/eBJXcsXHV9R4g41dOAjB0BO6lOXQL16NKQObDWHDePJm8noyvjIXM0ihu0omjFefuO53mqLmlPQnziyI7PsLh0mh0Dx4tFVDiboThnjDTnQpx/QJpSXb+qKOizwf/lo9WOpADogF/CXFMWz+Mk3XLH3PMOcgN5VZ7yrkvWpfMhnsAEuSsTPiOFqI2sFF1WgKz7M//BEv+PekLLmAKwF3Am2DgL4q2PbbuYl5MKC97WwCX/Fd/B2rBAbqX9K4xaZ2IFc+JBjTsx8ir68M8Y7iSdPbGwHDy203/5372vf/PaD7V/91u+2bTvPZMLwPO2LSuI4O8cdBdmnucGHEvm6DiUKyEcONndzP3qw0a32GOdgA7o6Qf+pPkrfo22B6Jnxh1/wqR3SgefvIV1Q/KClHwLIJM9ccO5553oDdsstt3jNPEOHAdZjDimspRvkM2RySOBgwO+P3X777e2RRx81D3Bs8vkROvimT6MrNh1WGXLhwaHjkksvbW95y1s0l37XhwjmIpoZ+uc85zl+hPe9//q97TWveU17+SteZv35qhB3P9AH+9APIEYWvsVGyg9o/eBRXvoD4547XOi7ew8/T3BJ2717tw9WrFX0PWjRnXGDDPSknVHKT4qID/3ldDD2tXHvY9sFafPQBJJHd+S6HQXg3e4MDgF80Ad8ygKRAaR8bflFGxpCxkjPA+hpkkc+cvu5Y7oe+seG0BEsd7A/dYHYkTr0G+pBH12JKed3rsLf/V78qJ86/iiC+hzl4Kfl+MdNLU86h79LKw9wEcM6iRcQ/fIECyN+mndsoh8lnxjaolceOc/wAfZVKvYmjR3EKQ8/7KWvcAHa85Zs524Jc7K/jquYc04d8uc81nZqzzu/daZ97NoPw7ydd/657V/95r9q6/7oQ79/CmfyCE4WCF+tYfIYdESJwKh44ZkUkgZGAxwZyoihPC4nrzA2djUsAYBP74zUH6pPylhsQztxtAbqUOwOAe/wIKQucW4tBZKejgGSyddErrwOUj2UHuMinQMWeHDuvATK1FBsDj73uc+2r9/8tfapT31Sh6rF9gM/8A4dSs5s+598rF122SXthS+80leyeb5/ZXmh7dq5XRttfvDyiHjWoYTDC8/soRfdmrs2XHVh0eVKEreQOWSwuFPOgW5Jtvv2nfRKXWRAR+fiEERnE4H7hHXXRrIeOZGtwvNCFPUp6wcfJ2I6qf0PB2iGdoAfoa400Ilr84mPqM8VvNp01GJF8B0FLa7wjh9pV/ofeQJ1ssgiBhybCPdv68YCkTYSr6ZD4rIO1rM72xlnXtD+wT/4x+2eex7RJmWbXxTfvecMPx7kK4ob1/sgwsZGItphpS+79Lz27h97R7v91i9r08CVsZPtzDNYHLe3rRp43ClBR/y4/8kn2s1q4z/3536o3XHH7e3ss8+STtLjFM8gDwu4AP1qEyHPyPW858Lv9nzhCzfokHRB265F9pBkM6g5ZPAeE7ZxJY5nmvcIx2Hx0OGjWlC3t0ufe3nj61zve99/Md/tO3a2t73tbe2CCy5QvzjVFheeaEsLh+Snxfayl12jxfiexg+E7t//mBbBerRMzWRfMvbou/a3dOUK5AbRyoqJT4mhA6CjDYH0f0LalMDVbvcp218VaT82sITQZeOZR0y9yZMWlkdfQr8BCld8AIrgERrKK6hM49f9yGODOa82EAB5+j+42Iav2cSUTuNimNDb6LT7XNUPL8tSv+KiBvMumwvwjFdiHzZEz+EDeeELT2DiZzwwXGlHD77kRdvXoXu0BT8w7v357Y34DLrwKH/AE4ic0r9sgAwah8HnriseamFF450S9MW+qofN9egJ9OXjsQ1otzmNEfwC0LbUYzNd/NQuCtUX6mBRv1PCgbWuyqVfQMvataptFMqXNa+wgSFGnhdQVS3Zslk+4+4G9omb2w1+PEEAHBd99YuyiYtEyODRIrtC/8Um/FbzZW3qsIkA4BM2E/HFygk2ffIXv2x/Ut7UuK9NCnOY1qcTS77iv7DMj+sxH2yXTTs0l3yjbZnf2y674kXiMWxUxM93WdFF4tAD23lX0m1g3Yb+iK7SyXdtrFnZUHqWvgTqjbrHxmGexkbNjbVpEp1KWNM2qsz1RVf0iCq+SjhGX3zBs/G0KQBt2g7/8KjTzl07PS5++7d/u915xx1O06bcsd6lOVAtZ1r6HXOaDxGScd9999lGNvLVbsWfvkSekHc1qcthjjmV+fWFL35R23fGGf4qFps62gP6Sy++pC3owPAvfv2f+8fekIefjxw9OhwcxkMP7Y6uHEzod+hMmse/mLfRExx8vq2DDvW4c/LKV75S8/DLfIcxfQs+T+mABA080IWDiecttQF9GFy1SY37BOr0AA5w+6g+jZ9xjt8J8Ep9gDg4oOpWwIbgkQ24LwooR7fggfChDDwxAK76hOSWUi5LeWLbPswX1MfX0Tt6BMi7/eDZhZQBjHt4EoDIiU/TlqSRhz97e2zrMKcBbn+1Cfx5/yP2p070DA5b66Jv4Xp7zFuAqjmoBQctumIfusWe0CQPv0BfH6DdkR1cbCs68dQcRBkBWSmDJ7SI8PyrMg7czNH1OPEJX3hnX0eeHwhnP8S8MK/YFxbc/7lIf6T95//yn9uVV17Zzj73nPZPf/WftXUf+tD7TyGQuxRMwoTaJAxXEwbo0wFwCT2g+J9WFwAf58XJxAD48EkIfjpOGB0uWhfXwSB8I6OvS4cDejkJ0zCN6/mkDB2SRzaBfE8DuFz64Gse69qmU+MTTzzevnHXne3uu7/Vbrnla+3xJx5pjz36kBpwtr30pS/RpvTsdsklF7Y3vuF1WghW2oGnn2grSwc1Uc34h5e4FT+/dU4b5gMaDCtthyZ1fMCVFzoGHQTHeBOhwweLCZ+Zo2MyrvyYjhKbRcehZHmpXtrz5OWJqwIzMbEi2FcgGuzznZmhM2fAxB9p3+Ileo7Prla+DI/csWHSK1wtkPCsdkQP5gM2dxSnH9AHQJTMos8EONSDXGWaBtrRxZW2fHx9O+vsi9ttt93T/umv/GZbXKZsozYDc+2k+M5v29L27NnlxWFlSXpp8Zmb3dpe9YoXt7/3d3+kPfXkg76qxkDlKy41aJnM6g4Wvjh0iHaa9618rt7VFTjxOsGjUtKVP28YRK/gzQlmCE8fufc739UCu8UL32OPPe47NwzqRx572C+wM16xld+78Y93ys4tW7e1s846x7+9c/TIgg4uj7YDBw+3Xbv26FB0Tnvxi65s//l9721/8MHfa/+fn/4H7UUvekH71rfvkjyuTmvDpAMwrs+7Pxz2fbC0TRpv6kOn1ql9acNpcOcY2xOgfTI+CmSbNuTcMU2/yGa5HpOssYlfs/n0xtV3BMgP/XBgV+1fIXnaHh0y9gPWA074baif8qpX80X0pe9lYaJ9Acr68Q30suDtzYPydaGkaLBXBMrLng1sxGujzIYJoM8D4IDwjD4EoGwbFhCzHvq3fV/8C8oPHKzLvyzAsl447uZFr8gAYhNFVV5+dE9VDJDTllS21SEC3rEdqHqlH1D8qVU+hVfFZWPakvFSd1MZ8+I5abb4MO2D/nlnpTZf5Rv5y2tY9ZOqg4yyLf4LUMrjytz1ZexQzOaeQ4rXQf3RFhyC8Dcv73MV0DogF3vR22LKjthTcQX8U7JLfx634io7c6u2O+3UCWiko2ikhfAc+te1/U8/1TbPbdN43tuOn9zaPvzh69oH/+Dj7bf//X9u89t3SZ/BBvGDF49q8dI7OC5K+S6J5+TSMT7B/7yHgqvJR0+g9K1+D8SHgfJ/2V8tSH3h9R9e9jyswNgFzNf+p/0z/qpfUhQ50OFrNls84sEFng9/+MPtd37nd3yxjN/1WNCGnfnz4osuaq9+1Wv82waMGT4iw50G+gPzMXfI4YMO3FnBhrPPPtv8uYDDoWdRmyl++Ja7EviMz6zu3rvHB8Gn5HfqMt8zr/Mu6Dfuuqt94mMfb/fee2+78MILvX4y53JXJ7bGV9jCmsHFBQ4t3LEhnTudXBikT6H/nj17LZMDC4+PcUer7kI0zeFntV17dtsf2MlXluCNbdwF5Ko0/NImpAnQ2O+C4AgBlbpvkAJoE7dLVzdjJfV6nn2M3NifdZo6pGkPyqIbuPDL/Ak9eNdVvv6qnwGJoyOA3ByKEoLv8z1QlnLAP7ysPECMnD7fXxijDmsS/YcybApt5EGHTegIHRCelMc3rgdOf74woDLqRU58BC1xQuQB5Ol3oQmOPKGH1A8+fOhjAHhkRn/Gb68D9ARwQNI8JYQNHErYc+bxXcY+70NzkWJO/Xz7/NY2q3Gya+eOtoMxfOyoxyDv/177sY+1d37/97cjx460X/31X23r/vAPf893SjiU1GMEqw8lvUI9TOOSjnOSn66XciA81gpxIukeUj8x+pGOswHqZDFRbshXxwqkHo6NzLVC5ASmcaQJ4JOPz/ArHTe6hSaymcBpNCY8ytjIMsjYkC0tMvHOtdtu/3r74Af+e7vh+s9rkl3UpLq7/b3/6++2nWpcDiX79sy38849o51xxl7V3eADydGjh9Un6rQKT7o+J9PFxaOaEPkdCjoij+axKHL1Vp2YzsYios0oOnEo4EqSJxovrhosXm5kgxbv6h8UYdvYJthWm6TCMTCzWWEBqjaIf8c04IVsAPjQNviD8vC234a+CTkv/vsQNGx0rFOxE6QtwIGsfpGBx8aDhWjdBp55364F7dz2y7/8L9p37nuovfwVr2qbNOl/94H7dKg7In9vb+efd64OhZeK7fp25x13tmNHDrTXvvrF7WUvfUHjdr8PLZq0eK6YK6vog01cQUA+EwALExMJC8rxlSUdGDTWvKmPP/CDI8d1JayuDrExB8dgZvE9cODptmv3Ntd3P1MZkyxjmDs65GW+Ny2XPfdy6cFhdF07qIMJv1Ny3rlnt8MHH2+//Eu/2L73e9/c3vDG17Ujhw9Ix0OSjt/wqRYV6c7GEBvUiu632MaXp3jcjAMhZQnWXTLL/tWLZfWPtLPomXsUqrzK6D+0fTaz2FNA36y7AOYhW/AHeHgHokMf97oB1k31qMsmjjzl1T+rDmni6By9Q1MyR7nA9EaUR2WKjwJ/4IddNj7CnrSvJ3nR4g+gl+f+OuiSOYuxzZf67CfuuthP0MjP/opS8cmBRFVMy+LBHRZ41ma1bEBObIucysdv5WeokY8Zp3gXSpjeF7ZxqEKbEkwPLx+iBl9SX/XYGFPO5o+x7HEgVnWVv94PYE6CD/OSEsbV3Jr5u/oXATn4Il9jMj+BbXV+aAcF15Eibh+tgf7cuoK8URtu6WHd5LN6VK76Jzb7IES9IeQwSKBOpat+QelHFh05lPjLbcg4xTwtG06qrijVc/S/fCER/l0CDbOlJZWv29Z+8Rf/eXv1a76vvetdPywqtbfqm6948t6KP+0rXdns+BO/ymfuqFgJZEhnfDSpr7rWSzHtAy5xyqeDX64f+GEfc8M652Fa/ReAFl9hGaXmqz/Q+BSgPeHFPIoeHBrOP/+89qEPfah94hOf8NxJf+DOypvf/Ob2znd+v9/NvOGGP/FjTsy9Xq8EzK8cBMjzGyB1t23Zh5k8+sXmn7sj+/fv9+8j7NKc+vwrr2xXXnVle+zxx/1YFYcgePAI9jlnn9M+du217T4dSE6or0LLoeTwEdbVJc/reZEdwEbmfMZ2LrDEV1yYOuvMM9pXvvJlre3X+0CCLvTrV77yVebNZ1LJw5vfosAnvIuC0+DJgQR7xHTCl9hjS5A2AsAnBFSqPHQ1PoDpuuST7kMgeXRDV4A64QNkrEIT/Qi9Tn2+7uKJj2LqAMSEnjdyIzMArufLHBZ89OyBPUDwqQOQhzd9MXe6gPQj6mBT5EX/yIns8CYGor/pkKE5HDvJI4+4txH5AeShR+/n6EyIDcEHIruH6ARt7IivKGPPwhhhHMGr1y286YMz6reS4DRiOGhzMOFAwvvUvAPNiD+p+fOYxi8XFvzxJs1JPJ3z5Ru/7CeE/ve/8b+3u75xV/ut//e32roPfOB3T6EU75Tw+BYHk1rMyhAUQJnesKSj5HQ50NP08bSzcEDSfYAuAVgr7gN6BOCJE7GD+S5yiIHQEwcidzodIN/Tnw6iD/RpyNQLz+RZ1Fns+KoWnY/OTqejPbirMTN8bpBF8KEH72+33npLO3T4oGM+OXzH7be2bVs3the/+Kr26le/ql1++WU6iW7zrTI6BgcbDid8lYp3Rw4efEq8lsSXwcYXjfjxpzy6JZ2tO37RoYKOJB/VJpBuVQuK+pIi+VK+5TlBeNSPUVY7UofOjc7ZjGTR4Ssl8QdxPXrFIlI0/aDo6QDS6WtVLr9IGb9jpIWXx7YAyKvcWfGsqxXhRZ/AJtoG3y6t8JECrlbP+rdH5uf3tEcf21/f6OZAt4Fb/vyC8kk/MofcGY2Rp/Yf0AK51I4efqq94fWvad/5zne8aNJ+3NFYWuBAqA3nCTaA9T16dGDRgoareHP+iEJtcMoH6V+xu66EUJeNZfWPeoaWK3v7n3y87du3S+WHXcbmg40I71xwKOGuyvbtOzW5cCjime3NKqetuKPDowYbpPMB0c94EuIq8OLC0TarQyvNyVVotWjdKcGv0jGP4KGD2/qkJiOXrx4zNDn2MFnha3wBUCdtgU6nJu019gFC9cOiZV4qqPbDTdUXpKQ24+RH39EHVo93IOmSU7QsBmJjnwA1Z6xenGgr0rEXgEfxyRySMZ+5bJRd9hXfVfhBBodO2g4/QRP5kZU5JGXRIzg+g46/eDeFjTjq0O6U4Tc2Q/SdWnhqPHhMDI8Mwt/9RjzgGXmMLXBpN7fVoDPB8sWPgzWHYvKElOmf5TK/cRBBVpXDtx5jw3M8fgstedvmR9Askf+sT8nEH+LtMLShZcgHshH/AbQXAcf7cCb64jEeSiY2Sh75yV0RHzK09qlPVVup32q8mTZ+Ez/X0/xGu/KJ3WpfBepCMehPbD0HiA3obH/IdkrhJ0vlJixjzVLedyFP+uohP8h74hSP95zRbrzpm+2f/NJvtF94z6+1l7/itf5dgcln3BVzKKn3Rsi3dkQbWwA1wEcdbEJn2rfw1W74BoCf+5X0pCzlaUeCcT4sDuVYo5j5gqcAaH/wAPRusCH21WH9+YA8tCMBmayF1GNDdN5557p9OWB86Utfal/84hedf8c73tH+zA/8QLv9tju0Ht7mOnn3gsC8yXzM3Wk27sQcFpDBeAPyAjubfg5xyDzr7LPbcy68wBuyw6qP3o8/9pj71J5du/3BEnTM17lOqpy+Bx15ePNCPgcd5m3qIYMy7GGDS8wdEf88wL69OlTd0L71rW/58PQ93/M9/kHFBdnz8MP8TMB6P8bFY244KmPVn0mWvuX3AvcB/Dr4nLpJB/o8vQ1+WQ/TpgkAMfg+9IAu1X9XA3TIj29Sr9cP6PmlDqX0DfpIxjX42INMAHr4hUdiaCKHOsEBvTyAMRKALyH1COSJ8U8vP3LBkSYA4AjQRSY0vW4E5xWWtO5CBQ0BiO5AeCUdPpFJn47syJmmnw6RRcCWWhvGevBbWlr0mIIGPPYT2NcFaj6twxLzALS8NsAXwdh/+tFbjS3eKeHpG6xD3mEdsLkAdfZZZ7Zv3/3N9v73/3778R//K+2b3/5m+2/v/7227oMf/K+nGDgcSnKnpBbXMgDoYxTs8xhAnBB8Ql/eQ/IYEggdATl9iOOB6bKUE1MXnjXI5ChvfEe+qR96IPieJnGAfGQFQh+5QGjIo0PyhGlbmby5K+KXvcWW8kyqbCphyQTG5EqaiZbT56OaJGn8T37i2nbLzTe2G7/yRR9WuNV95hl722tf+2o/4rV3z24dOPis7bxfYOYzr2pidQx+EEqb0FMr7ZRiNsfIlPalkxaK2iwQpLP7g+ppBPvHHdU3WNDcSU/UOwcsQPEBHZer6L6iKJQ3b8PGBBlAePvrUVwh1B8bIZWYLr7Cb4mrL6EOTAvHJhl8Bkv5PZPA6PtA6Z1JWJbwGV71ET5YsGPXGRqMJ9thvuqixWP/U0+0mc3QsjHe0I4eOeyBuHWOHyNEh3okDlm8wEhbMegARGIDk2ptfuuKBH5mkQSfz0tDPOpI30ksnEL8yETBxsg22j/iSfOoDLnwpAy52Ei8tLjsvrS0xEI951v/jHN058V9tYz0YnPCD3nyDPQWTUa8WM+LlfXluOhjUORHt2QP8nxwE0HCBMQfgA4b057oia3Rk/aoOwflg9o0h6bomZ/oK8Vrow88pOmXvFRMW5CnTkJ0qXbu9BrAdI7FC5uUiJ7hASCbNPwjgzj2Fu+Sh44TWYO94eNN64ADCl8y2RTZl4N8bI4M+gy0pFOfMmCkZRzQhvVRCO68cCBhI8bGqPSmTsl02uORsTI+U42M+As+dddiddv2sWY+0WiuEAp07yfyxnG132n0Z66sQ0ns450k5kDy/sCI2pJnsQF8xiYufQJgfoJP2XTK45SNYDaatBc24RN8OqeNp6SbHpvgCQ0ADb7nMFJ3VhjrjGeuXkpp1eM9HfQseep/6u+e38TbLtXcVT8Gyh1P2ifrBP6g/1X7UYdAmnbzfKl5Cg/lsLBhuEBTB6Caj+e3b2+HjiyoLffqALKp/d2/9/Mq39L+5b/6HR1SdopCY0SKoF8OJfRnDirw5X0H6yRzsDfjEh3or9T34Q3/W6/qw+mD5MuesQ8SA8YPbUtf4DBFnAMJfWlwkohSD4pBplM1zuHVtyNyAC7isO4xF7HZD54DBf37wQce0rx8zP0EiH/Dj7amjYkZS7QbelHOumpayQeHr2a3zPnuCB8TYV6Chp8D2LN7d80F9CEpzIbN44Z+MfgAnhxmcgEKnRIjGxnwIKD/Dr7ApZi6HKjwBl8avP/++60zNPyIKJ+yt234TvxoZ/jlCYvyd9kcIE/AXiD6AYlptYwJ+IWmD6YTngBM46mXvgKkLPJ7fB8A6me+6WVgH3cQ7duBFl6T8oEn+d4+AHrKIydtAK6vF+CHCKfrAJE3Xa/HQYv9qd/ThA/pQOhCCwV9zLHokAmEJryAxOFBTACffHROII9/kgf6MmLquh8P8ytaRT6Bvkpc9TSvqF2gcd3hHUZ8zKOj6MDhmbEKDU/qcNGNi7fMabz0z36JcQlP7hQeX1po//53/l176/e9tT2x/4n2hx/6w7bhx3/8R9+DYE+qYgD0SiMouB6SJ362EMcRAkn3ND0kf7p4LUhZeFaoRaKHvhwb1663upx0D8EF3+tFeppn8ikjVFkdOsaXKOGnga5NI8+p8sNeXOXmvQAeveH5Pb7CMqtNseaSdtVVL2hvf/s72/e+5W3t/Odc7E/Z7t9/sH35y19rf/RH17Yvfemmdt93H5Y8bbh37Gl79u7TQsjLRbxAqzZX2MJV9Zk5TYaaZI+jlzbOMOerNlKbTpcraeStt/xCJ/TjZ+ozwnhgRX+CN2jgXdDhjK/Yn532p35dOuDqsAOwcJWfxnbsfVi8axAHV/4ufOQW9DoMOBHiewbu/Nbt7cknnmybdIjbPLOxPXD/vVow2LwvyS8L2sNpsdQhzj82yTPlK0saZAg6qYWrfitGbhHLE95kEfura/pjU+UfdhR+y5ZZtROP5m3xowi2zY62RgIS2KFYYYUr0QNfhqc/ROB3A1bUdtV3uB3qTY5q1iej652MuvPFlUd+FVsbKeE2rNfEYVoWV8lBvPTj8MVL7f59HJVx94QDiX1q92NJwcR/gt73gSovGtKZS3pYhS+Ti89ESgHl2URYF/cdeLERl2JWrgD8dAj06QD8fHcBP6iYUPKxGbnwV3YIxWIs90Qs+4GSp8VMh3nsgr6fX4DISJpy2q026TXZ+wCvUOUs+iza1KhDBMHyBz4+YAjwUeShC7fR2dTUhqHez0KO6Sf2RnbxKP7wqHYlZLMCpM5ET+lMrvBQVBuVzXiy7Ii+CeD5Hz1mNm3wIQQ/Ip9HBcsm2oa2LR4ETLdc9WXybh/zLj/5gCwiFdkfXK1bLx4spP6RSx3WAOiRRczjq7YZToPu+Ix3gbygI1R61oGidCHNxQXo+EhBzVur+3ifLr7xMXQVVx9h/ozv0X2glUw+huAvlG3eog3zSvvu/Y+13/3dD7Q3f+872xve8FbN45qTYMY/x/CEG+3KBaS6m8MjWuMvKesgj1/kO9tGMwz1idGhYOxjiQN9GxPYFON/vi5pPsYXXd53YC5PvfQtymy36uAP8vg0m2x8zAYfnuDZ8HNAoS53mvnghz8prTFsJYfAQZSNLXcTiLfq8DKjdZYycAls+KF1PLdlgoOOAyO+Ig2OCznogT+hVYEv8mz1XQweWZkxrx07d7Zdu3a3nbt2+aX5+fltxm3dWjrwmBZzDhcOsIc7/di40XuwDe3BBx/yAWWv1mrrIjk8IkYdbxBlD3qQrjar+bHvf32euA9A6vHnfYD3flUGpB5jH16JwaVuz4827fE9TNOHDyFlKSdO/wj09KT70OvX69iX935KWU+jgkm/DE3P63S2UQ5v4ygfeCZPSH2A+kPC6eyhSEdGFa/WhzEwzQO+kR9dCWv5ITF1Uz/8CZTF36RzQZeQ+qWLCBRqDhzaS3/owIeUGP/GqSw+z6G5LtZwV50DEm3Jb8Qxto/qYL613XHHbdrjnqn97nK7884724a/8ld+5D02hMmLCVJMCGhA3HeQwlecEEVSBvRpIOU93TTNs0EcGEjd4PsyYLWsZ5cTut6OhECfjyzyabBefvIpJwTf8wFI0ul4L4Irm1y14OoA7YDeNCAdg09Xgjtw8JAmwi1abFiY6/By5Mixtm3Hrnb1C1/cXvvaN7TXv+F724tf/D2aILep0VfaDTd8pV177SfbF7/0lfboY09owjvqenv27Gvbt+8S35k2u3leE+SKln8WK56BVcf3AjMcTFCW/6SvbdpIh1XAHunhu1HcnFOa9dTPqOtf4RRYY8mJTrWNl2Xmb7rBJ9hYfRC/svjjy5QzWEXOf+QmfiQeBk0H5Wt8XwXhkxDYIPt5uVRrnhY4Xprd6Ktg3F3CmNlZBh36CtQ21OTqKY6h3fyIgA4Y3O1ig8cCizA2LtzN4rGozYpZgBi4bAhklRdZNmPIg979hj/JZNPF56jhwTs+bCp9pUFpdKJLUZ++o1YQHwZ8HWrh58mEtqMv4WMBhxW/bK1APQ4z+IHHJ7iywd0RHhdEfW8wFLCNdxEk1LyJ7D8pED/6F2YVp6+TLnjmZJt4pCsaX5WnzwxQqfo/tNgiUuVr8gOMH3wHu3FzOOqS+Yt0QvKAv96nvyoDDzb8Cgckpow2YjPFBM54FVXRCofW6On2NF10HXWiLEAb12EhOlSAlkBbAn3d0OIL7FNyUi+8a3Gpz9jWwaMOPQwJ8KQJay16Q2SgLwBYgXWU0T/ry3x1lyS8CJS7fn/Qkx+qDB+Ff9FbN/Vl7CDQr20TLIb6rks01KkxUn5AfyW0icT2ugtjvyu/UQceNrjuA8xTgz/Ld/Kvxoo3e8OV7PStSsf/aQNk42ParORTPs4xBI1765W5i6v1/HDeYJONKT/YhsGq8MO/Hvu0lYpqs60DueblEyc3tU99+vp201fvaH/9b/zdduZZ5wvPPOnJ1fXpiyW/NvHkHShTnnXD5chUzKGFg5yNUqgDmAqJnJaf6Ef2FXGVU5/YhyjR4KPaQ1Sf0z/3ixojg08V19cfa+PDRgV82pL9R/o68yr9Dh25qpq7INgALRI8byrm8AXGchTc1gI/kqW5yX6VHO58wI+DATrzOfH4jIAv4BTa0HnTpVC6lh/dXsiUjtAClANpywA8CMHHRvottj32yKN+VIv3XI4cOepHtTjM0K9gwwGIvnRctnBxED74kAMRfOPbyAcXgDbyE54J9MVKoV9C6JM+XTlAjPy0dQA8OgT6OgB8qJMwgYEffSp+I/QQXj3Pnm4aD/Q4oPDPToPfp8sIsVdDrfoNuIwRaBVDwzqOiNRxoP8r2F8K4en8wDe0XLTOfBQ6AoBe8Vvop+mmcaFNGesDFmQspwygrzP2yNLXfQFB5ejjYNm0MfsU9jYaJyLOWldltH+NV49VudLvAasvs4bw+Pk3vnGn3x1jDN51111tww//8F98Dwr4ivdkgsXgMjrGrBViQB+mYS2a0PXpwHQeQI++YwTA0WkwPKEHqtTkNUL4BKJfr2cPwQXf+4Q6yQPTNOHZ1+kD5Ux4lLuRpL/zagMmTa6UMEliF52Xq0SqaBl0Rh6/odPwwht1xcJXZC666JJ2zTUv912UH/zBP6eJ84Q6d/3434c/8tH2gQ/+YXvokcfa7t1ntJ07z9CiPC956pgbuIozp87Bo2JbdbCZZw9s2dUhCahA51CBZMoS4WoQlR1sDGoisaaQ4nIH+ULVCMNo9oaAfoc/xNl8aLPkbbtwRSPUQFOLG527nvkcy9EvNDXA4+/gM+h96JIuxPgPfocOH/FVZg4AtfFa9mNWDLYTK9JFtDMbtWDx7Dc2CbzADLfbwcGfq7Qe8NLJOugPPgAbFWi5cpAFryYz+kk5qxbrchZ93Jsj2czVXg6CdYeNK9X4QANdB02u9OH7+Ij2ZiGm3/CIA3pQjh+Qq0h09a4K3w53Xv/xmBjtlwnJ8wJtJ9WGVnW75C5BfDr6lXarMbvWhJp+Um1LG5QjKYM26eSRH36rL57UfBX5qRP+2fAA0EQPIHEtGiMPgDoJ6N8DbUHIBqnar+wmwAvo60cvlwtKt9Kr7qrV/BA+1ZdHPkDyvnAh2UD4VnqgIWsUPjihsQ9/tbnamT7JZg+y4tvzHnUkZOHJJj93MmyiAn5jA22/m49sEF5W+6824nUl3P1YUHeRkDXKrnczZK822PFLXXkfDwbpKyoc7MQPfAWP9/Fma8F0gTlahje+8ieifZFEyqUtyqWyl3KlyZZf0y4wKjrLtT0ptxrWi6vj2VzbBvGuPqnaQzo+RXYOOKhqL9EuHDqIrUXh8C10m2ZmtbFG1lzjp1be95/e3378x/9Ge93r3+L5mkcXxdrqoh+LOjee4YTJ0lZ/5Rfy2Nbrmr5Vckt2xRXQs9q8+ob1Fk1JEFAupH1gfqqv9qRu6kFLXZObR/nHIDoulnAoLQq1g8YWdMw9+Iy5K+My6WoTDh5a/4Z352o+q7kM+bmzAD3jBZtrY3RC9FyQkQ/S/qrHPMk6xxzqz+hLfvGqvsHHS1TJ8y6HHehYo6kD3nykky/YKFAHPv6EvAoyF0NLGXXRg/cT+XQ8uoLj4hVtBn8RV9A/8si2HP2Hb6otqg16qD424qCfBrcFf/ID9Anlp8xDxWMaR5xAW/T8SScP7XQ9y+149OOcesyt8DSdcD2AC0zbRJ56vT7hmfx0ffejDhc9oIs/6C/hSxk4yqnPeHNadYmtL/wIAz/oLHfAAdZJMTyrHTPeSq55DSGys96Ai45AyoEeH57RP/lA+COv1jD6bNnD2AuONaMOWCUXILYs/Vk3tRnrCo8Z0if9RUH3rerH7HOQXPVqLC8sLCoc8w+Ff/WmG9u5557rvn/HnXfU41so1i+sdFTyMK386NA+jZGU9xAeqbeWQwIpA8I3tCmjkxL35SkDF0cS0sEB8qRFtgqiV0IaOwAueeLwC1AOuDFUt2SUzgTK07GA8AqAn5TZDuW5DikySEOPLSy8dAgeL6kFoxYsKIRR2UAvdjyiQFosVQ8cvmeC2tTe8IY3te///h9oL33ZK3TQ2NoOHDjc7r33u+333/8H7Zbbvtnuuech8d3Uji7qxDuzpZ111nnqYHM64Gxrm7lSwySqVZEr6seOHub6nCZS3jfQoBJ/gAWXToZmdGDev2DCZYPhq/LC0dHRMQMBL/A8NP5IZ439RPiYxaXStREDoKkJeXW/qE3AOBGwWBqHJOVHv8OPAQufdZpc1JbKg6M9WSx8FVjpagc2DRwK+WCADoYnNRmf4NDC4sDktdG34fET/KSWZWVcoX/pZfGynUejyg8uE47DCF2NeqhpTSnUP64sgGGR0z7Qaeu6jk0Wk8awuCJbZZVWOfyFoR/V4qlJ1WMEfNHRb5CJPvEPNgcyFyAbOeTxB3f2VEV5wjMnTwSTL3sqhCb5GjtM9GWfdcYJtg+fqwyZpAb/1eGEcVzzFfYUfpyYsxkqXPEkIBOwfgLyuVIcfYC+vIfoD1DmOtKdPgoPamFL+rL1k9/Lh8O8g+7kqavABkeVHRAbPYq+9Ck9Shdw1a9qQ0Bfpb0I5DMfYgPtDr426OAoX33lD148SoLOpGtOq0cB6M/D6BEUv7wrlvnIH0MQv0FV8waPyoSirXL0gAeHXvS2Hifxw9ivkOW2FQ6baW9v9FTAfMN64JfnBegLeEMpGuYadPHBXWnahbuabAg93sSXTzAzTui72G3+kuUDhupYB/xCG+ImpaED7wspeES6MhY8pjBBemFKtXWNKXDwg2D0P+sZV+yrXwK8o4DekHIBxL+wLjyPWx07xvsus/L5xnbLrd9q1133RX9xq+6S8BEN2lrUqIWvlDyOj4RnXvVjtyrBPwT7S3pUXjqoHrKrzSpgOwHdCaSxBb8Tpyx0XCG1eElCc+z0D6UN5S4TX2WG9qr+Ac79YfBTeOYw4ooDD+pRjnwH1aWfQsRjIBwgoEVHYmiJocP+VfWxEVkKthf9aU/6n8ppa+ihg3/q+mMq8ifjFasoTr9ER3ih01o+yqeJSXMXnrs4/F7JI4880u6++552zTXfY3mWo/7guy+irbmp/ACENzohD19bjsrIB5KOfEIAevwLzod1Qcrtj6k6sQOgHB16/qSh6elSnwB9cAD0kUOd8AtPcCp0PnNZQmjCC6DNXUcQPmkz0tCS7+tTRgDHWOn5ElLmctp7SAPo29tEmjh1ehmpMw3T+L4+AI/ISRltRiCdcuK1eAGhST58iIOr8qKljD0ZMsjX+GL8IGO1zqTxqfd3GsP57SiA+r7QPNDB13iV48u6IIAOskl1t89vabfecrM/1Q3+Rh1QNrz73T/8HlcWkdg4kAcSA9O4tWgADDodrEWbDpM8IQ4PrzhzGsBBQwxNHDBCGR+ALgFI3Wl8IPlp/DT0uj4bj94O56VbVQMnW0iSsh3KacFhM5+r5wXRGR74ptIGcIrQxROyqrDY8vIcny3kkHHxxZe2V7/mtTqk/GB781ve1g4eXGxfv+XOdtPXbmsf+cjH2xeu/6Lq8qub8/6dC977QB9+KR++dDrah0MKGzAmUK4igWODTqfjChPvTLCB4d0EvhDkK6JSTv1wWLSG9x6wVQbEh+g8iTVpwreuytZEgP2Ulx+IhknyFP7UZCSf1oa1AkX2l/4ooz9UPxGG9kAXYiZ4bwjyVwO2FhrkKcNXefTHezD+dKiwDEoIq10VLIN88a1H7VREWYLy8PSGSBmqVqBcxbIpYyB8beLAy3a4Jpvy4Xlq6knnWojRr/xWj9FUeS1i2Bl7a1EofeGIEshH4aqDHZbNf0oXfsTBOotj0Y+8Rrnl8/T/4OHlL2vJl6s3cgXQcRiyZSpjwY6+0DF3sEnwgVx/yAyU/+qKcyZMoPDYV/zxQfLEfRn1mEiDJwRfiwS+xyb8WOWUxWel56iTYeBTSfGzT0b/VKhFtfhi7+gTAL76f+BTCwpQ+pWPsR3ds5DRT6teQeHqzlkt/tW2xUN0tInxRQ++yhjDtCFYNtSyUZmah4q4xmrZWHjFGlvE8IAvQUmP8diKfI9fH0iyaAoPK7OWDh4zaoNBf+pSDG34Oq1NpK9OD+1SsuDBpplNGfLkX7gNsqlHgK8PyvIB85vrKkg706FBjQXw8Uv8W3mAnG0f+oDxVBUytD444Wd/wZBxwFVF+tgm4RgbfDFvpv3Kr/xGu/yKF7V3/fkf1pjgMSS+ugO/ksWGmsd82WTZZvg7lM6kM88B0bsOJUYZ0Ktvj0DpWyFp/ocWlvQB13UMfeHCvHhSo9oCII+fieMzoNYu5jBw1Ck2Iy76K0aO2gug7YDYyPzHxp68qF2HNIGy8pXmA8nAZ/anAX0UKUz6H7Ii2//HFtq+9IcXdtYcUDoQx3YOIxxOeEGfNfLGm25qn/70p9urX/1aP7LFi/a+uzK72Rdbanwy/2Q8DZLFC/bWYNDpdFC0Y8iYAcZDSeUDoQXiU4C0/RU/KJ6Wvxaul+/+MuWj4JKnttNDneATA30aQGZw0bOnoby3JXoiK7IT9yF0QPSe6DpFmxDo656uHF6hS4iPCb1OAfCBHt+ngdCBD5/4PbS+OKx05CHb85GKWRvFZULfyy1+itV36J/0U9YScZHAgUhxJRl3ZSfgd/20xvGI+MzG9e22W29pF150oXneetut46HEfxIQZdeKp3EICb4vB/p8jw/ECX06+dTtGyQ8QgOAS0fr6Xo++n9VWULkrdXoPQQ/HU9DZPb6kY5+yAlMaPOfeZJwkzprlAK0mZSMV8r/sRgpeOIn680ncmTLMCmbvyCbc1FoE1dXQrdt36Gwu73ila9rb/7et7WLL3leO3T4WLvvvgfaZz//hXbTV2/WBDrXntz/lO+sbNm6VXzho3bx5p+r58fbek2efE5x+XjdDWGyRZctW+caL1aripRjoWfiYUOiRZ7PyPKFfeUnhk60BZQfsm4f/kSXxT13TfBLPddIhv+qHKjNVi0S2E7fJh0eAENI05f/97zsBZ4JgU3uMMAGPVyfAQiF26R0G1qsgpkA0tcDGp2ZxGqByYQ22gQt9Wsc0da1qaKlVFu4yYKhLuANGauwS4WHgXTmc8gJfEYUYtoAW/ERwQdbkVvfLl12uJEc3N8GPHnK8CObh+q3NS6PcwVJufoa0jhvAG4r/CU8kPLqyxUAIvhib12BHxeS6vP1eFOAcvtGJPQnArrCv0L5q5cRCF9igjdDqoNPbZXx1WaE3qaKqx7+SF8yvQIxPgLgSzsHyreSgBzCoFvph0/KDyOUTAA8vCuU/0rP0gcgmTJwKcdXtBGHkrFOjYvqD2Vj6sUu03mMi6d4RFfGHKF+gwJwh3SKVoC76V2HmEMHNFVGbPtpQ+lA4OAAu9Kv+gptUgtn2V3tKh8iVkEcUHfAjzbkQBLbwGE/V76RQZBo8+IgvHH40UqajQ08OmZTat4qg8fyEh+4QMfSgxiLJNly8IPtE1AGIAuo8orhVYQ1LgPWQXpzhwQ8B2x+UHTdOu7obGpLK+vbRz76mfapT17ffuzdP9WuuvolLuci06YZ7lLLALNTXdnuzwMrdwpdFNzHXSz+Xb9EH/RiHve0R95/sl94W6iYdqq0ePmvoxXOB1TqeOxVncTQ8RJstdW4Ee0DomtcV18zXrTENbagK78CVUbblA3YbVpB5TG1/J18+AOUoQtQuOJfcip4rh50yPihTuKkCZER6Gkpow8GTxqZxHzhi68wcnB+4Qtf6It5fB6WNZQDCX2CD5SwaZRlQyg+FcgVLjokHmnW1o9gn9C2g+1AaHsboUt5D+FDnely8qm/FvT4af3ITzCig7ann87TVtGBNHKjc9/feuhxyEq+p4texPCLDPgH77rdWO7B5QOPHiZyh3L6Vw99nV5eD+HRxwnJB9A90NNEPnn3hcHGwqkPZH0daHpInthzPfWoI1+MFwiYj7nAMtx1EQ0xcrw3ED0fFJpVuPOO29tzL7vMfG65dTiUwMSTzqSDjkIT9wGAQeIeHyCPQ63wQBvocUn3uPBLg/S8QwOAt8EC8OTDZ6x/ehsAOu7poKfr0z0EP10ePaJLQnCA88S00FCmyAG1a4E16QRHHdoKRC0UtB3pIaZjKMATWq6g8Y6EKysgj4VLBAqyfR3Pqm5tZ597Xnvzm9/S3vLWt/lxr7P4oaiPf6Jdd93n2xe/+OV28823tkcffaJdeOGl7ZxzniMZmxvfzz9ybEEHnZO+qwI/HonicYhjC4vevEcPmkKW26b6TZFqt9IBmpoIs/AHqJs46fJf/Jp8lRdN+bI2sNUH4B2+9BkPEGjQyZt0a2f9iAH8W491ZDOiwaZ6bKBNI1He5AmPClZDYB0GXdAhm9EM/j6UXmVXcNAimx80JS1OQwyUfSUDL6iOD1H4kwlIgSKTxf/kR5/CK4FHwEafF65Mqz/0YPNYh5Ka7DkI5tlvehT9DcikA7g25VakZE78HhqV+RE6283mkfaCtq68YEsWGmgzHuqAW3z9JSE6l2GwS/6OHwk1JuruRvWx6hMqkhx0qXIH2eu2pi0VfHgBZ3uYTId+hJtwNZs68wJR8wl5wPVIUmRdaONBx+T1n8PgEyDlwPTCCr7PV9qpLl/6EPr5beSbOtFxCMbXWAGgRa+JL9VGwsoHLhVOeD7CMLRf4tSLvArwi6+LP76oNikdQ4ty5WejB1CZ/urun8am7MI2zzHKV926+MFGLnYz/7mCbav5hSAJliMVxLXGOglkxH88G80GEn3hRyhdqw+ZT+3oXafqlS6WiViSwKBj0RUKMu66ojPibZuAryweP87csakdOrTcfuM3/q0W7Re0d7/7r6ls1r9NwiMS3vCul8Y2b5iflLZNQuIbSSydYExegbYBuMDB5hsG0KBk9YWypexh/NBepTR5aLG9Nu74TqVK2CfE1BUtccaq/QvOvKD3/6XjEHq5Jhh0WgVV0eBD5EAfHvB3/TWg2qzKoS2Qbtax8Ojq9jDf2Ju+nLFQwbU7WdBM5+kztBNp7pLwXkweueRQcvHFF/sQcvjIEX+Zi/dK6o5K/Z5J5rnwLj2NMY4wDaX74MchP03nusNcFJhOJ0xDz5/Q+zz5jJfg4BP65PEl6WnoJYZ2GnpeySM3kHzKgegQID3NGZqEjJPIn8aLQfEYyoFpeb1OgZ6e8vCd5tPzqn5XskMXmmnaHjfRtYNeVs+v/KWEWY26AD1PaEwnGs/3+jNe9eNz9h39RRDSrPPUo0+zh+Bpmvkts+2uu+5olz73uf7gw1e/9rU6lMCoJtgSilZMToHgx/IRMKrHTzusdwDQ0wIxItDTkp6mn+Z1OqAMmxh4oUPWNPS48A59zz9paPrQQ1+PEN7l39V2hqbSjgTwk75qtEyEqTduGsiLnzZDto9DgKpRhjgWAiWHOs3vOkDHs8w86pIJGNWZ1LMx4NfBuYvCi/I7du7yF7z+zA/+kL/odd93H2o33nRz+8pNt7Y77vpWW1w61fadcb4OJTva0gp3RXZIIJ8wbsJtb9u279KExIvXXOWp5zZ5DIIOXC9R1SNgPG7AryizoMZHhHgCm5jAuXo48Y19lX5R/Q8o+5kM60p1eMVfFfBrPYdKPTYBfHYzG/fwJwkf/MahBAxtwYbaGxUOJapr+fiRmvA2JQykC/KwpZCmT5tWvyHQN5CNxNItfSoLO0gvgATXMVGVKb1hI/WTh67KKaNeNn1wwwdWZgjSssrQ134v2UBwxPiKLxmhG3n8iy9YvGlToUyDX8FDg6zQT0OVDzKl47gBxUYWfm22wKt40wz6Y1L1Aa7M+jn2QSZ37zhY5LCTTTHjHqi+QBh1IkBfG1baoGhK1+hbsUgndag/9qvRn9QlBlf9puQAw5514DHyKlCsOpVnrBcP1KgY3hX3/Yfy4pNFvWimoeqj4wgjrupVz4kOOYSN+chTwvn8UCLVkO8vZ3EoVhobCC7Wf6ajzmBDfBdfE5gPyn/VnpFbG2rNT8TYrX5R9tdBnr5H29JXGL82QzSI9IvvPC4mfL0ET3vxDHO1jfuKLyaImLqKzVO04UE/8kcI9If+fpxGQft3Q/UFMoN/SgHp52hixxiXf8puo6pM/ZT5kMe2YIFNfJiktRmNua3t5pu/2T728c+3v/k3/+921dXXaO7VJGsfipgDif6whAtNx8WLsUC3JvgdM/2zXwvh2JsD/rBhoveguCBtQwBPDNT4qj6Hnvlogv2j4DlLIXMXZamL7fAKP9qVtafeGaMZqg6VoOGiB3e5VI1/xvUHGOdV33PsIAO+CcmjZwJtDKSfEQwirzqjD6JvtXHlCcW66EhHVnhN55HFHEye+TF6kObrhhwueemXPgmdn7lX3/Whkwsz4mdOqg9vy5RO0s64QOQCfRqeVa9wfRqo9qz5DEiMvmnrQGwCSBOwpa+bEHxflrgPPR0hUGvy2pvqnh4/ph4+RKeUkSeOrkDSCZl7wgPoacMr5ehDQG/PB9UShtgy7ZNA+ALhCa/okvK+DmnwkTtNEz69TCA4IHFfDpCviwYJ1a+Y+yJrmifZ4GpOK0Cr6Mh7Whyo+WFH7jRP6FVWlNpzimb7tvk2N7up3Xb7be3SSy9th44cbjd+9cb6JHApxASDYTFudWM8WzpGBd8HlOwBXCA0gaSD7/NAGi7OIkzL7RuNMqUmecI0BJd6QHDEkXU6mK6XkInQjTTgehjz8K+4ThfJ9yCExbDZIV3Bn+NlWaGa6QYeirOA+3l7Td5M6ECdZtXW6oAs0vzADe947Ni+vRZr0c3O8QN6y9qAn2rbtu1sr3/jm9uf/aG/0C646NL24IOPtU99+vPtjz/8SS2W1/m3UbZt36uFdWvbtfustmvXGRKysW2e3eoXNVe0wLLRQUN4Ix9V3C/U13gxkzz+qLYcN47ZWHrTQWzHjLYF7F/q8meaCsigDcKbAF/wlsnEJ9uhdT3KOOQNf7xDwvsyiPJ7JNTTFgBAJdsCHfIT4OkgeYPc0slkE7rSh4kTfuDK9oD7lXWl/bpD2RCPYQDTiw89QnwSwLnPIEP2VN/BV4O8Tif9p2LxURLdQJF2QLZJBvwgmwNRfIzOxDkIAbZDAE3hyx8EaPxuwPDZ4ZoMOTDyiCF3QeBBe4PHBywGqud3f5gAOViw2I93YIqvbFe7SgqiVZ/2rg0bcemkUrdB6Q5QPzwA4uhPOnig+KBd2QE/Yt4R8ORO2SC3Dz2Qp6/kwAV76k6nCenzhFKj5ANr6RYcgTx2BULL8Ir9lHNnjq8FMV499vgHL4iV9uFXmTwKiP8LV3KqT48heIiTJsAzOmJP2VL5Sb8boK5aw6H3geSnDl1nKKv+UwfUoikfkoL3ZB6SbfjddqKD/uiHo79LTvU59JIOlIkWPoNrrFdByUJkhcoDliXCsqsqVGwOjsjz3h2bHC6CLC6utLktO7VpXWm/+d7/0K644sXtx3/i/1A/l2zV4XO1i8v82rL46mDARR8uKPlwLnmSKKZD37ZNJSM6IJ724VCB/Ohrf1q36DgCZfg2NIxlNha1qRFv4RwPMpxXwLsDx+7/AnxjNwCDH0Y5KVIN/SMdPUGMSXcAYerPfJIW+PA5MCOmX0/6h+QBsTX8KyeYCBEMaWig7+uMfTIsoamyuitS8xiPNiM7fmKu4M4In1LFZi54cRGGO335GATtRFlxVczYG3Kx0dYO+kzDM3WtUIi6CJG9CgF5mc/7EOjTAPSB8J3wH2CVzA56XqFxGHAimNge6HUilD9Lh9CiP0A+Mvo6AedV9xm4IT8do1vWmfjJ2qqcfB+oQxxYy/5A+Pd1AeLptghN2io2pl58GPoeeh1SRr2A5zxfYKr6KRvrhe+IqzW0AuCtxtCC8PNHR1SBixbU8ZwgGr66xw+ScuHntttubZc9j9cHDrWbvnpTfX2rFMB4DCvjEgJJ9zFhrQ5MCPSOAFKWeK1yQgztO2VPGzpwhOQJPQgzpJ4pG5imB3q6aZnT0MsGkkZ34n5gPBPEm0Wd9vRkU7IgJ1i0N5VgRaS0OFcYNpjqngowEB/IWFC9qJZfZrWAcYfEemgB4cokCwmDix/v27VzW9u//wl/Ias2V+IgeT5MbORuB7/2LuT6Te3Sy57fXvnq17c3vflt7exzL2xP7D/U/ucffrR9+ctfb5//wlfawUMLbYsW07kt2/1rw/y4F78Az1ermPxYhI4f53OI3DWpl/CPSzcGNpZUx65NQ9mMH2Q/5YrLJ5SVjUB9InaoqzqpBw+CJw4h0x7xC2l0yuNmyD91QgJOlo+9cVfg62IndThjcQM0tmrB9WapNgnZAJeOCSKG3TCJESIb/TnplB5lM2n9ZxuwmEQtdkgQHS/CDi8LU5fNIAtbVRMSfcWrDiPyiR/L4heMkaV6/oQx9AMteTGDP83uzQTGTaB8BlDGBm3iQx0c2MTVYWlcBLABGl+d0x99rPdJ+I1jumxWkfnXI1s4APtKbr3oyURJnWo3ysjbp5JT/aVko0ttPoHxOe7yuzCDHrZl0McMBaELkO71D0BXtMr48UP6C/rWFaLqV3VQCr+eb3g5Vjv2tgGl65gvGOu7rVxUfRyAdrp+z2M1rwG6MlTgIsWWLVvtwxMa/x5D9HuLgFdVcTVw8gG62JdCTvxqggLzlh5KqU61FYdI+Lp98SVjmSrwtm0KrjseSlxddL7IImVJSwHzqMNIBX/dSjHUlCG69BkudpBSO/kRL/VTX7Ef/A9f+pvrW2fZbHtICdBLwWmyCtbFfaH6TtkamWX7Wn6ZgMihqUdamUu4kCXa9bPtIx/5VPvkJ29o//BnfrGdeeb5ohEfbWQPHznctm2fb4ePHvbjixxI/IUx8Zqs4ZKnhHkS7NNBPPJIo1Mu/PR6R09i8NOhxpgO4Ap9XyRUsmLLGPgV9+JpuaKBLv0XEHflGVuDLmon6JhfByFUmYDtJFZATiC8kcUdF8/BzEVVaJqqp//5JzrCBJ+0Yg4SzCEey9Ztup1Lb/4KUVHyvPeTNG3F41vYz6e6uROCjUDeHYFvvi7HC/EcTAqqzcxJCevM35Cehug36rm6LQ2K6iJKraHhRZr2nebdlyfdlwMT3gP0+V7+WvUIE//675n8pmUmTb21ytC1TxOHp9NOrZYDPqGnBVblB1wONgnGDenQT/MPkEavPvTltAMAnnRoAlljg0MOoecRCC5xaHvdMh7gxzqesvCsuoXD59aPOQC9NE6pBy1jhscQOXzUPCH9NV7p5+Tntsz5F90PHTzQ7rz9jnbV1Vf5UPLVr3319HdKonifBno8EKOmAwrjsDgV6PkE4uheTs9nGoILfV39NEr54lN1hVAA10NkpH4PfVniDJK1IDz60OuXuA+xtcqwpzZgwQHQFHDCjH8quK0msfi53jhh2dyBFzxRh4XfG0XVqU1aXa3hG/9Hjx5p2zT51Y8lqrI2WXwxar0OI1oO2rGlZacXFvlBKW1YNs22DTNz7eJLr2g/8IN/rv3Qu/6CymfbN771nfa5L3ypffjaT7Sv33qn9h8b2rnnXaCJmF/DnfOjBUtLbBjkU+nEYQV5uSJrW+jcyuAT2yR1uGJUG9Nqh/gJH7hvCb/Bm/DRZvvG/aoWtbRJfJUJjMGBb+LT0NTG3o60brkSL04T+S7wojC0i/Dl75IVCJ4wTiroq3quXzqyMeKqgjKuJ3LZX/qiBnlv0IQzhfIZs/6zHqU7tQxUBSeZpadKtDF0LIDXyVN1+xsaoPcXVJRxpY9+U3w0GXlc05fqV60B2qc2g1WHjUVdJczEVr6hLeEVGfCgrg8kivkYAptNDj7r2XhqsyZu9qMyg22l46Q9zKs2oZPDIvOP/AkdeX/CFf0VYwTdzpvulCtEJ4CyuosVKMkFgw/xKfwEbFiwlU0HMbYTep6A60nXBO4SoStA/+j1KH+PbQMkT0zIotQH+0YBvugCfUJokEW7cqUWYBxCyy13NGRB4Rf+ES0z5VfkohOxgniUDUQZF8Rke/nVvyH1eBWkz5Ru0kfBNALXpXEGHoWTf8Q4eRSk/9WBpdaA/i4YZGUfGy6u6GvDJyOgoV2ZUzk4mpZDof1f+vpQ43ZHlvwkHS1QgfFGXH9KYetAS92atwpf/nDOuqQNLXP4M4UZweGUH2flQNLa5nbo0Er7lX/6L9sLXvCK9q53/ajm2DlRMF/Jd9L5+AmNrU11l4SPjPjHUz3GabAaf+nDpZskKJCu+bTS6PVsB5PUE5HiGoeYQrvWI1vQyG6XU794AHipcMQaU04XlG51F906i4byyRexRDqRnXLrHjkjRF8CNITg0+cA8hkD5i1cr5P5KlDeQ9qPuPpVfZ6VsMre8FUoG4oXdQngcsigDF78zsphbcb4rCobNn+RcpDPp4Tr8UbqgxvbBd9WHt+shugQzfL+FWAcPBTYD4jM2JqDx4soAXCxJRCb/jSgTo3x8vkzYA0+SPG6h35TdZIjnvhBsdcT6UgaLOuT87avfBFaIPYQ6IcpB3q+BPyWdOzo0/bygHN+Sl7fD4ILTOP7Muol9PqRBke7ZB6lXvxIWSD4xATsCa4CdLXWsHaGP/GoH/JjU/ENHe3rvcvQdyLLsVrDa6DooKVd4EOavr5nz24dSg62u77xDc1zL2gHlL7xxpvqUAKzkjk6l7TxpJwfITTBJw19QpzQQ8oC03VSBj71MSD8pwFylYgOR6vz6M99ZPgD4qCE5IFeXh8HKO9tCI/p+oG+PDTT+dUQvII3izSj5CntMpevlq9CxcglqAOS9lesIEAnivBrxWz+yzfwFim6UCS/VkeinvzHIq3Yi5nqnRRdvuAiFm1heaU9ffhwOyH8kYWl9tBjj7dDC8faSS1Oz7vqqvbaN765XfPyV7Xtu/a1W+/4RvvItZ/yY173P/BI26RDzM6dexovxO/dd0abn9+uzdDxtqxDCh+LmtHmoSYVTt6trSwfkz78eB9684IgX6IpOwgsZNxl4SrYKQXtlwoUM6Fx0PDvn0g3Hmdg5Yz/49PyhniysZGZvkJKUF3wCWy0tXyaxizYxFCmjPsSvlX6mYF2zAQIedG7LZT2oqwAzhzRV3qygBBDg81oMTTSEBVv9QLbGXWlqWXVItJPVmUndxvqsRuYSCcFaVHlJhn4OyMZ5PEdVdBLemYS5Bl43hE6euzosCmBN2OtdLYOiqnDpIW+WcyB42ozwC+p0+Cqy1X6leVFtcGK2hMeS42ntzZtRA9NwBxeZJ9y1pPDlxc87qowDrjS7KvNOASW9GPGStoI37NAapOs1q9Qj6Ggu31t+qHtBi7+nzxEcC2XOA+ePHeNfOVdfQnb+GoOv0eQr+dUO6K0qslHsCsMdqJv+kZC6UsfKVHoU30GedgBM/OVT7xRLCM88Vf7Y0u1VW0aZTF0yIepyvnH1Ss5Cssc6sV1DqrIZhPFL5JzYCyeBPhloaH9AfLIKBLiCtVmtBdyy7/1qJT0R64Y0Pa8+2YK68JmoDZ9+KKurtUhggsE+Dh9n3fX+BFBNvRLS3xtbLN44p8NbXZuq/jJb+7b2F4HlTqUMOfxA7T8UCj2YBf6STfNg9XmolnHHV6ZMtxB3aA8Nni8qI7+G/ozC+1Gb9Tp/xwe0o7Ug77mVtpbQB8Xzbr1qq8+vw77Go/SzGm+29n+4/v+R7v99nvbz/zML7V9Z54vOtko29frEHtKdTznC3AzviCHL2tjL98IgY1s8g3433pTp9qBNiidKpij8GhImjB5z0a5jZpoZ2Z0cNV8vEl6qLrbv7pA+Q+5gGUp0JrEBHDIqTkKecJJx8gPDTCwkU20AWNVNANz9IaW/ofvnRcwJ2Gvr1xjGzYhz31FNsBbARyc1CTD+C9fRHaAfEJkAq4/CdW30TEXhvB7Ecpzagv3B7WdOLnvpYzf0GG8cjUZRr7Ygx4qJnDRjLjGrfreoKOncWLJw64a80O/EkS3QPzU0wS4k+Mr13M8trl++HpmzWewCB/kJSZYrgJ6jb4YZU7TEardOx3gyT9iAfVdb+DZ05oi7LuYnyogRg+3kdLUJU3b0gcmZVQZdEQOOLKRH7AOQ4Am+odv6M1pqNrjQwsQE3pc6IDImfAc6MlHZ+Lw73kUjrRRhp4Of1cZ8mtdKHrkDb5QZ6rHoYsvPqP/hn/tHwqYJ3tfAMigf7pfg1MQ90mfNR/xc/9TGfMJNbnYw1cQF44da/fee1+79LmX+d2q66777Pj4Fn/S0IKA4l+n+SjYQ++cwFqO78sDa+F6oDw08OvzwCiDiYCN6thoa4XAs+GSXgt6HUITHdbSDxh1XJvn6jrEya8OoXlmzH+k6E75A4YC+cbdwxPl6BtT9LEXYH7v4URbWFxqRxcW2sLSsr+edUQdhq9rHT56tB06ckSb0IW2rE64sLTUjmnTxYKyrM62osVi08yWNr9jV7vyqhe2d/2F/629/vXf27Zv39U+9EfXts985vPtD//nH7UvfukmTXZz7dzzLmzzKjt2bLlt37ZDk+Imy+N5dj4xPLtlTp2YTyIuqV15CZRJ9YTq8mOM9WIzvxLKr6jzrWsGAPa6D0gn1i4WnFwVr7472j/pL17E2czW5Ff9lyrDwuXM4GFo4KmyBPNFEPIsFI9bUuGoP8TpD5WvZA/hOYGBCBTtR4JysF7ELQ9bWLgoM7mh6pQN6GjdJ3hY12HEG1Qh+DNjwahblQ1J8yo+RYCvatIjn7L4lj4l/1LRULy8OA9XaYunNgq0g9LwOXFiWe3LZ0SpeVKLNROdDoWql4MWxObrGD1qs8zcWT7OeKw+L42sD5vcOvCxKcCPlBGqbaoubKtdqy58KgChCy1xNs4DyVCWUP6YiFolq/SMjJHIhG5fyEY7CgeAo8xtoI1YbYqKD4cA+JNmE+M2Uh2Xw0N5FggYlJ3VP+CFL6nPZ7s5BBLwVN7pcbnqmf+gPxcGsIV1Igua+5WCKL3xJq56iE26bKnHsao/+7EuyQeCK/2K3mX2SW38fJVdhw9i3vmCJXMEdfAjn/0F1we8ELvFRmOJg5X6CP7RWCYt5aFS+dBXhIeedma9AdAFncqrtHPpBM/KZ11CR3hQR/bR50VT40/xBvlOhxku2GzauEVl/FjiTPvd3/1gO+PMC9uP/uhf1Xy4XTho6b/yg9qDbkzbCqtYbScBEiFgI1hpdLbPotQqKJsC+JRg2zs8enpsD3rXhyZkqzKUYRh+CJAkR3B3tWz6wog3DfOm8MhL+wJu56St46Cn+VS59QRcXbpoDQCH1fyBcxCONoGOtqj2oVLVc51ObmJSlROd+Y55AJz5DFB8Rh4W4AAULaH6Q/k2pOGT8j4/jSslIrujg69sq7lI/hTe/UGB8mmbio3qOap2dF0dSiaHZgHzROac0bb//8E6K1gHBes26Bhw+RAT4ofpAKSMOOAy/YNnTxs7kmdvkTQwbWfNi+O+Nnmg1q6q2/PveeDDXuZ0WAt6/Kr2n4Lgiaf9Ezyy+3wCNrAW1/tOZRfzSa9/npBg/AdP3WlZ0zomDX18ZT+LzgeUYQ1iDK5oD3fP3Xe3yy+/3Pu9L1x/fdvwkz/5bj++xcAvITQsTEtYL7AXHIiyfQCgpe7poFf8dFD6VEi+pzd+qnqvB6Gv24dAr2OPD/Ty1oJpfoHgUxY+PY645x98oM/3dfp0b+M0pLwH8qtl1qLA4eKYDiS877GiTkN+UWkoyYtQB4bhCuPQJ2Y2bRaehZqrKloctT/hXZSlpRNtbm5ru/ii5/rrXZdf/vw2Ozvf7r3vofa1m29vd9x5T3vgwSfaY4891Xbs2tvmd+5uc1t36PCz1GZmt7YDh45pcmQB2dSWl7Vp0OaCdz3o4FjKt+83ayGXUOnDj4wpLTv8DgzvgKC0Fj0OMPGMbVYgbx9gmWxgo1B+cnGVdcEbHjGsDRK+z1hhbGhAD3UmE5Vpyu8E0tMwjcs4i18B/nfQf+C8AUBryUMWvMl40R10p0J4JNSmQmUUw2yAlAcy8ZiZIGVF56TTpUcBsvrfIaiNGO1Wc4gPaqZTWn/+jRrJIQ9P+942aeJT2fGVRYmvq86+Wk+sTsWz10xk1k8V4QprJjqu7AG0LMW1iIq/+gRXubkbxUHEhxLaS2XAuPhCT9D/g6PQDVvJe4NHPJRhZz8GiIGizYKVvlKyKi4+z5ThrKGvE4hvR/xIk4MChw/3A0FkhFcfoisQXB0UOfTXo3jwMw/TIKPsqSDQ4ZHmVe3KDnzwDwsNv1nkR3DwL2WD7r5b5f6h/BCXXXVFP3xoJy5SeOwO5fFdycMnak/zqPkoHxcgna95wYuNFtXKJ8Sld/ongKXQApQVvmhqjBctafihE3wyBmux7XxL31ba+ci2/tDLJ8QUEOTLjRvXt0MHD/lOcls302Y2b28f+tDH26c/c0P7R+/5pXbZ867UPCy/yrdsvvlKF4cS2hyfE9Chhlr1J4IU4b9VUPathvgVwA+TA5pD4Upv/FRX7wluO9nqgxEFHZS/CVU/0MuqucECJvRANtPE8DeIpvQI34HPpLgS2VSV7oWr/jvqlDGa9vO4GehTJ+k+P5E5QMqDDz9Cyk4Xegh9+k/PA1yPB1I/ccZOaEn3PFKvB/Cuo9D7wf17wOXrZ5UffU4eeFa+gx6E6JHyxH05QIxcIHQ9DjCeIgVpZJzv5A24ni+QvpR8IDIB5ored9MB+UkDqUu+LhKs5g1AkwD09YnBw5fg/tdBTwsd6dCGHzDyf6acng6Ifb2NAHQ50E+PHWjRjfW153c6PwWSpw46B8IbnrXOcDFIclT23fvua8973vP8yPB1113XNvzET/yYf6dErOp/C0CpUjYKFX4UmhBjIpQAxAmp30Noeujl9OUZdD2s4jnFPrqEJk4Ewrvnd7r06aDnTbxWI8V2QiBlSScOr+B66HGkE5IHnq0+kPK1wAsv7a663uBx94GTBbzU/vVlGg0K0fINdT5TmMW62PI8J4syj0swSPl6z5zy/LI7t6z5XPC2duGFl7SXXPPy9ta3vqO94lWvb489cbD9wf+8tn36ui+0T37mc+3mW25vjz15sF1w8WVtdssOHUzm28IizxvzfD4/wlh3SrbM1Qvzizo8sYnCZg4iPHYmoZaf24MAiyf24xl0Biiz7vZXDZzYkkc47DMdavjjsZGalItmvE1fvkOHbOhJp83Dp+8ffTpg/AY2PMNCP5QRkRYXx04PPCe8B7wyzisnHjXwRz5VD92xF6j8WJZ8lY/1AHQyb/Mt/Yq87KkNSgJ9vmT7b+AhLxcPZcGJbEjDhYOmJt0Ty+ovS6JmPtEhxZtjJuP6XRi3E8ykgxkoV7rTVVlMpSecTKRytZ+5U26dKMf2YQMBmSAHpB7KxuLdA/bhW0LaqnxXDCpdlco+yZcsYvJVPkKVFy78Enro8yQJpV/5tPxe/Q6InCqv53rzfkvkMG/n+fYaA6Nu+CT9yFe0RE+o90qoLx1E18uBXwXaiiv4VafWh9Ci+NjnCHXnYLRZqVVp/2PMRa7LhnKlYUs8bpwKF7/WuB/ofPcjoXAVVFeTXOlUdSxHIX4lb5x50S9r7hj9k7WufAzw6A40gKvSQ01bafisLC+1bdt2tMcfe1pz5/a2f/+x9pv/+t+3K696afuRH/0JHUj4KhO3SdAHu+Rj+9cs6scSpQvzN9JFaBsgjg2DQNOTKj1BY8uY7oOJA9Ao0CcY7xyIMvdkLFWdaRj9FzmA085K/pB3GNLZTJLHrkD66QQ3iET2hIdCcITqN8+cE8EnCDEpC5A/Ha4Pad/I7suA6TTQ6wlED8qn9Qdi91r8qQcemp4OCE2gr2+ZihmfUHEgqd9Fqbtr4AvQaUgN/Hr+sX/Cswv4POU9RIfwA6z3kJ7GB0yTQF6hLhKMeVV2nD4UCM8eB9TFqmG8rwE9PXSrQHVs4yCrtyltkXzKwPWB+gBpoOcRXGiBlMGfkDyQuj090PMjJE+UvUvaKeMkdLVGrNYt/iL0EBwhsnrf9mXI4bFF7rje/93vtssuu6wt6lDyqU9/qm34sR/73/xOif51sJp5IMyB6XKERwFw0+VAcNOwlozQJr82H3WKYTPU0xN6fVIncdKBaZoeQt+XnU7fxAnI73GBPh2Yxq2VD65Pr6VLD6Gd9kVwyg0Du/lqHOG4OirvkRwHqTKeUeazhSy82WTUs7IndVjhJfaTfj6Q/NNPPw1HHUbm1cmWdcjYKtwhydCBRoeMTZu3tle9+o3tlQrzO/ZJxvr27e/c32782u3tjz/6yXbnN78jlTbr5PwCLT4b2uzsNi3au9rs5i2Wy4ulPLvNS/qeDNbxLowmUgaOzOs3B2yiSdtW4f2suM/m9MsK9fiJqLWwj/7JpFpX1+PjwtcGuEL5kIFd5eVX6FMnfu9DygmUhwYY61b9/nY6uCorXcLPpg/pOjBVvuiQ56RgWgb8WXxkO3/mMdaFviZXUukvTIjULzq/nC8ofTTByqflp2FREv9a4Ko9COLAGVLtqDoq54vAPLrFXZKNG5GDPhV4hl4JB74exwGk/FV2zszwLDR9s4j83ogfsamNqq/QI8xMapOD7aM9SsNb/42+LVogkzRAnHR8SB6a0ik0JjGMPB1NySj/Ujch/APl/6qzFph80KXypSP5LFopg3+/6CA/i3IvvzSgHL7wSD92QcHAszblI28uCtDGRV+PFgGll/But0GCeMA/dY1TmwHgCIipfhO9J6Kdz4ET6Ptl5GOjcjX2LbtoA6XDkDGUntZRgXQvE33xKwFaoHw4+pSQx+TgM7CaBHHhP9fZsmWLL+Dw1cITJ2fadZ/7Svvil25pf+2n/na74CIW6pU2wxebNA6WlhbMFx8y/8IFd9WmCK4l28GCkC29lJqAaVdhDKXnqCsAHWch6hBNDiVqD/sn0KcFxYf2Gzdcz5CJvqBE25eRTp+HD7YFzGeIc3dq1HvUIeORkDGQ8shKec8TSDwNvZzwAsbN+2oawHp2tAHLHEL0WKseodbbcdMYfB/SH8MzaQDegbXqEqDhUOJ3txRTH7lVN2Nu9QYz/BNP81wLoA090NNNyrr65MNvrDXIki7oAw19ZGJ/ETjNXB8JPU8CAC4HCkLvtx6Cjy4AefjT1ygnBHpePR4Ij/gyNgRSHhzpxNASAtDk8SsgPHt+SRPTpsxJvU55nJoy8Klf9cYYfB8CoSWAj36hi06pU/xKV+aSk9KHQwm/U4I/P/3pT9ePJ7qyJ+Ix9AaGafI9BA/9ZGHplEwMhPbZYJqW+mng4HtDS9+kx7oAdECPTzowXWcaTldOPmEtSFn0Bk5HP407XX467mEtHND7H+j9CGQzrv+HH+A66UCaOyUbeOFNdLkDQX2/cKc//3iQ2CwuLfpqtg8Lc8PVFjYbqsMggG5Fiyhfp9WuUunWNs5saS/+npe1N7zpze11b3xLu+iSy9uefWe3r99yZ/v4Jz7Tvvzlr2nDS9tuanNzdTDhpVauGvq3RLTJ4LAkpN9DQY98NQfLyqLCVX7AyggOIzJRQX2LO0NTPiGmLzNJ9zD2u7HP1WakBnnK8dG034G+LMF9VGTwSKj+rlAeH/iUjgB5Ql2t1FgdxmzhRWAbSycz7+qSR+4kVrH5Ox7tKkhcZciZ0A/gF0vlT8phZ596c5gxy4RXz6XWZoaDQeUx/fhxHtk64SvG3B3hajyXrU3nOppTJjoR0KHypT6HRuxFG3zCpkmbRAXTCGe7XJdANOCURY/eHtIJ0HNlGnsCPS1QbVhzUuVjd5UhcqxS+Gke1E0AqJcA9DqFrtLiA81A29Olfuqw2cCX4LL4ZAOCksWXutEP2dSvfPGjb9YmCQrK4OlPVVO3q5/DAmnTKF+xcKargPzggcxH0BM41FQeias3CKXzeFjJoSSykA+OPhF+2Ep9x2WF6ydYP+tdAT7TNPaNaUsO85vpzc/NYT1tmw4T0srzYX0cIId41Vcdz4/rN7fl5fXt0OHj7bf+zX9qu/ec137qr/9tzZeyb+NMW89Xto6vtGPHjiK28VEA5kDbIAQp26R06Vc4Ylcwjpxi0aEXdGUbxUO54gQAl3uOETfS0OdOiSn0X08fII8fw7/6Tmk0wlBHtNNlk/zAO/zBOi9lqp2q7tr8C/BvoO87ADXgE7499PyBlE/T5VDSl1MXOJ1OwFpl0S9xH+DbB2RY9648OgPB97g+7gNtHDz0/Z1VYVfxApKHHkgMgEf/hL6shx5PiqCqwlcZfHrw4TRVoBnmkNBJI/+FmXXUn6gmPjCu4wuu5owRD45A36Vejyc/7QNk5eAYSBkh/BJ66HHT9QN9nZ42AX3wcw+9PtMyelrQ8SP48At9XUAc6AZc4rWAsgQgvgLCN4cfZFlPhYcefNCHEtrYd0r4+lY1QDVCMa04TCMEiLFA0Y5l0FNO6OsDPV0gdH1ZnydeS17KDWOxoZcP9LTPqDvAWrSB6bI+xr74LLjESU/r0pcBfTrwbOV/Gj3Q+yz+mA5VSMDHisWDl8SJT4odX9lSj/WwVheyDK7SiWqSrufLT7Xdu3eoA7e2sHBU/mCjutwWF4+2jZvWt6WVJW1ahBwe/fDjBhLHC/XEh44c08Fnc9u778x2xfOvbm97+w+I35ntO/fc36792KfaJz5+XfvCF77YHn10fzvjzHMVzlE9nn+dbbv2cqflRJuZ3Wyd8k16DOOOij/XySC0zUJLd2xnj0mewcEvVI+L7wAqZMPAoGQjlrzbWsUVsAd+NfkC6GDfKE/8bP0/fScQPtU+yCRdV5F7sA4DL8YpbViHEmQbO/Cg3GTOVzl0haNi6Vg6F88K1T8mhFP1lMdhAuhshxpfHCgxn7KlJp3QZsMrrMrqER9eoD5O/xB2aVmHE7UstviLTaJnQ2r7LZy2EG/kWB+CNq3HsbVklJ1sFGuTWDj+p7yC8RNbXWjder8G4MemptDxEdUrzbyZtiaQXrUgxGbl8ckEP9ATSudRbtFWAFJGtDqUzqEDpvkA6BMARx6bUj5uPtBDkVkob1TpAd9yZ2fHUH/jDF+NkpzB9rqyjV2U4hPqFDv3CdH5yqYCfGhrgLTrM2ZLiYgwcFjx3QHj9N+gLHd2eW+o+ls95ln1U6Y+pHbKwQE6AuXkV4+nwlV9gDbm0dRKV3loh7octGnnqcNyAHYez87Qi/WfCHJIWr9hU5vftrstqPt/6tN/0m686a72a//8ve2Ms56jqVmTquofOXZE/uL5fnr/Oh9KfBUGeZPxYa8UDDpUKKz1Ji9/gEN3HxrAD/WhqQsdxMoLxw/rkmaMcCDZJH9QjzI4m+9QPwAO/7hsALe1woirvp+6peUYm4d0TB+nHY1HmQ7MQ7CWLID6HL5LpwrobxtUFlwP6ROE8An0vAHSqT8dhza8ggemeQR6fklHnz5OgCb1KeuD23cA8oFJeqhHm2fegifz2PguQY1h0w3yIw/o+QaiE3x6CO20LsmXtMqThofTyJuqE0j9Cd2AA8h7baLcmBEmdbp0QuwkRAcAPBAc/vXFhkFuIOUE6iSET1/eh5T1EDxAWQJAGWn8nHWIfNoygOzpvhB9YO+xMOAYK2NZwlivj4EeRz0gspMPgCekDnu1jaJ5+KGH2iWXXOK2+MQnP7H6xxPFWpWo7DoT5mtBFAfS+ZKnXgzslQhEOSBlxGule8N6fPEQbujE0xBc6vT5teB0eGAtHuiVMF2WmND7JiH500Ff9mx0QO+faYiPgV5u0t7MergqsLDSccVvRRtGXm5Xy1GhijlYiF09T1xXU2gAHrc5cuSwJrGltmkTnZv2rhc4idnY8+11FhUeAePq98aZTebvuyszMy7jMbC5LVu1kTjZXviCF7e3vvXt7QUvuKZt2767HTm61K6/4ctatD/b7rjzm21h6XjbMr+zrds40+a2bnFdFkE+CcqAxCauJHKFPnd1sMNmEwawnsOiG8gAB8pNz5xAwNUhRZO5r6TXxi9tEb9nIqg6I0z3HfVk1anJDdISUToUzwxmyqgDrnjWXaPoxiJFPdJFS12A8hwMCirB7V/rx4Z/0HuIjA8umz7roT/QPLpVNsJLk3Q2WrbL1QR1i5l+wMaqfFU8+boTz5TSBmyUefTKGy7h4OMftjQvybAtsk+Bx7UIbOjkZW84S+ZAI/a1+VRs/Uu/bEJIYwchB5LyM7aXbsT0A8qx0TSMAcr0hw8A+KU8PO1r0dadIWSNB07yCUD6GpD6gHmIpzfqPsBRVjz64Dblb+AHLrIIPCceefBDV0Jw+B2LbI5CZLBg5IBf75JUfcQUDYcL3neoxwHgBd9sAOGB7vmdBXBA5IKDJxvd6oOUST+1OzxqcazxE16yyH8mJiV89TdsGhdT7nCST73YTD3cLbTpqGdWgtJraMNCmQ6gLxmvPHH5lxL6Z8YIjNIOVdFto2z1IdbD+rSx5XI8UX/nDHX46EpbXFzf/tmvvre98U3f3975A39ec57mTNio7lNPP9Vm52ba/Py20oMuc4qxIC6yi7slOeQhkGokrSsZ6WC9BhwBX3l9VrEBtYlEZ50Jynv+FIKvbuVAQhoQJ/NxhQGswwTKH5FpzEDrLEnla4xWuuKic3sq4G+Pk6E4vGJH6TzQD+lAT5txEUi/jXzKEsKjxyUAvYyelnRf1tP3dIF+LKJ/n+/xsa2PCfFNz5Ny+DAO6P/PBqYVn+iepwOoJ+nG5xHMyO5tAjcN4BP3tAk9kC0UvbnigmqvyCRkHNW4qrxqT2gCpC1X//r6QPQJftL3BqA8NAA6BMDH19Rl7K3KT8kin/rBhc7jSCGywJNOHgAHDfSBXlbqR0ZPFxr2aUkTpyxp5vDk4cecYLztGi4KCqb16kOPiw2koyO8oiNlkUN6k9KPPPxwu/jii13+qU99qh7fogKbLCZNJuYyYOyogWkFoIOGOMqDjyMpC6ROHwBoAz09cLo6QOUlV6EvS7rHTcPpaIOPHrE/eC+Mg73AtL7gQwukIaZ5E+Blvw91Eqbz0yFAOj5O2Vp6JR2aBOuhFYtF0htr8sJzQPDVRqX5hjl61nfUyz7qcEeC3w5hUiDtF7XZhDFpiMaP4KgCnVpsRKcgHDKZVKyzcJRFP+TwC/Oywptdfhdg796z2gtfdE17y1vf4V+R3638F3Q44SX5zyv+7oOPtO07drY9e84Ur5m2eWZL27p1e1taFB9tsuHjx8gkm8n2+PHltrSyKNn4DP/XY0So4Kud2GNfDHVkPwcn7ggxY9YVoyzENRl48pYh9GNiyhLiayDpng7wptAk5S94UmWoZn8BlEFY/hp46o/+HyhZ0Iz9jvaCvMoqrs1Y6egr1bAcgPLcaUAUAZ2jd9qLukws1rfLi8h9yG1smWVXHuEqDQH1BcnIgsiBBNb4eAPvhSgwH23atFk47MB/PPe8WeX8rk196c1zFhs8/sSvDh7YxgaqPlKQjat1t/2lBfpUSFvmsbJqn7QRdsC3oOyiDJ9gM3nqV9tBS/6ErzbCE3xkjH7Bt9KtNNef8pTDQ3/4xc/cqn/VoQ7/ly5+3EJ1+7aLvpEDHX2eQL4OH6vb0mOORcv2VtuCQ2f44iYePypxVWadoQdpGBSQzsiPbcTIAeIrcAnUQy+3BX2UptGf2AvP3RxC7uKIh3ygYkHpWXywufqyS1Te59OP6SOwWVxYmizSfDoYveKX8IUuvJGM3sGPtpZNtAv9BTTlvpujMOrHvFaPtfK7NfxC94J04IMimzdv1dwignWz8v/W9jv/8ffbI48ebH/rb/+Dtn37PgnY5B/WWzm50nbs2C4a9fflFbcnutH0vMd3nAOr9LF8Bc9REowfsNtKCPB12g9Av0rXeAfsC9kzuYigzeis5nl+R4o1AJvrTkqxpXb5Zq1QMuGZ/phQfBTkW5lhYP2BDqAcOoTU/Fq0rDMpc7kAWUDyQHQAsskCUi8BXumjwETuAOSRD/R1QoMMdCaQ7stT1uNCC4BDNvlxXI11ibNxC6+kKaMu9MkDicETgPLfWA590rQledqIOPzIU4/P7nNRAf/3daMnQNwHyuLT+C76UD/2F8Q2dKyxBg/WYPL8oGTJlI36P0HI4aKJ/Ot5q3mujQ6WoXHAWM+hmgAv4sgx3VDWhx7IP1Pv0QfTeHjHfvxIGloAPtEBoC7l0/ikKev7HxDaBC4GQxM94uvoBw9iQnBAyRD9sL8AwMFrlDneSU9d0siq+mOfCP8AeQLzXuiJQ0fwBSnFvFNy4YUX+gLaxz/+8fHrW7Vw03HM05V76PMRSOiVmoaUBaZpkl+Lrg9rQcr6qj2f1FuLR3DT+EDw03RJ09B9ZwNCEx1Op8s0nvxadXpIfYD06fiFVx9Cu2aZ8F6IBDyGwMLALzwvqCNxBZRNDzZ6EeRqCfWEYxLJJoaJcyMLoPtP+cQ6Dn8ceiaLtv5LB7V80fE7I0wcvpJov+YKKZsQ4TZpYZaKM5u3tOdf9cL2uje8uV2tg8qRhZX29Vtub3/8xx9tf6IDyr3feUg8qb9Zk9mWNju7xZ835p0HeC6vLGsBFyMdSBYWj7QNM/R1Nj5ahLniLmewCcKerVu32D5+7Z4F2gbgIzZQ+iftJ3aQm9g8+LoHBnjsLfryQwJ8zNP5foKrPDyzcS7o+owm3sjs5VNEuvqnMq7Kf5SHJjqUDKAWn9EWQia1gDek5ls8qghacCNvUtDRpsi2v9hAoZxANUwTOVW3eHCg8C5MeX5kkzsl3BWRp+VPLTZqM34Qj7slsFON4iN5SMaNyIEWmLapdC37yXtjPIHRpyk3jfpnpV000gx8YhdmwK/KO3wHvf98aBRM5KiMEFnGkR7oSYQWYHPXyw8+8xN+7xctyqHNxmPc6LlYUDYzHjfoYF79vDZTdcdm6IsK5LnTGVkEIDKmdQJIxz+icoAXcg2uRwT/cWyV3av9YqRD0adeQemQdNmBX+qHV8HVJ0+V0n+pb+pBJtk60FRB6TL4S8ExeNGWXtGPGL7UKj/wG0x8h5/PqJ/QAXtxcaXNbdmhylvavfc91n7913+7/YW/+CPtjW96u+Ys8Vbf5l29dWoD2sE6oOOg98oK7aF21KGHTRzFdKWK5TuCy7nAVLoTsnaV/9Cu6E9oLmTglP4qE465frMOI7Wxgw3U8QN5/ZF2fqgnqLhC5KYMiK/93qLyXMSo9hnGnv6BJ+9+V2INlDs78DP/IW0fDdDL7PEB81Zg08VYQM40TOvcA/SMn96XsRWAnpD5PwAtodfPa6hCXwYgIzRAyoOLDOB0ZeR7WYkB0j0NtgCZLygDPy0jsBb/Pg2Eb3iHR9HVnXraO/6EJ/0NoF3I0w97HZQx7XG1nQ8mk3FXh1g6DBvc2dlZ84i8HsxHsLpVC8JrQoMOCskHvN4MegFJh75vP+Jp2tibAFAnvifkzhXpvl1CH38Tpw/1AF2vAxCc8/xLeigDCjf26ZRHfmLwqTMNKaPt08exhzg816n8wQceaBdddJHLPvaxj7UNf/Wv/pX6JLAblkUMASg0KgJMpxOm88EFonjw0+WB3jBoUDrpHnpeyvlvLZiuB/9p54XXNC3Q43s6Qt9IwfUQObEdmKZJvYS1cMgJr+B6SH6tMgDc6fwYG3xFlo6yqTp0XAQ1GyZ3IiZe5Ym9oSCtyUTcFTjpo6ewkzDm2SD6Srf4yhsDZ9VU/0I2j/DwojOlBUVFN6yuKJkbZ5qGN28c+P2TCy9+bnvlq1/XfvAH/3y74nlXtyOHl9sNN9zUPvnJz7evfe229vSBI1rwt7Wdu/a2LfPzqr9JE0hdgdFwarv27GwHDj0lnU61LbPbpIP6BrayAVG8sLhgX+zcuaMmOdTAV7Yf22pATt+lWwsYvIGejvoZ2Bhc7TwdaKexTmRVm9IOla4WiR5VLxsjMxd486tk8TBqokPPk1B8irbwRUu+NqvVL+sK10gLlB0FqW8c8lFhkE0Zf2wKxEZ+ZtKFp9rZvPkaHPzlc23QHHw3BQZMlFnopB9MFarnCKxCtQ340q1ikt7EGEeEjqEZAZ1p57R5DiWB8Jps0iWUGF7lMythSD3Kq97Ih3YhT51Vk/VAUvlKS4L/L30LB8Cj9B1lAvCZ9LEpML3+PI7Dn8EqiD+y2auoZJOOfsT+OIHzjHFG6VgfGXWhQQG/CGf/ELt+8SVOnQSkle2DP6ggID1CXU1OHWMcj3yqf9fCWgeSWhQpQ7/qQ9juyHS+Ko9sBcC+UihdSp/CY2/nd7tPZfoHDtnccU0fYl48qbB+PXew5tS/NXeun2///j/8Nx1ATraf/umfb/Pbd4tHyeHOtR+HxTfCIobAhRQ+8oFUfsWc8WIdES8gRjZruecvVbZdCnXAKN9Ax3CqPiJdhXNbqoRAmqvVxhlf/qUt0Q/GfqZeqR6KX+ka/wbiS/dZ5ac3dvYTggTgKZ/G1fxQm7fy65gn9BDeaTPA8oeQjWH8Q4h/gMTQBN/j6EtAX9aXJw2EN0AZ4bg2zbZBgC4EaLCDq/9r9++C8AA3rT/4+KevD34SD3Vpo8w94Cc+cRubbALhA0AT3glATwOkDHrLHYD00aNH3b8jG0Cf0CfPRU9xUb9R31LfYV6Z5dFU/bmu8PRt+ippDuNcpQ+vXn74AiQpA0LXB3wYevIBpxWQHR8HUjc2pbzHB1J2Oh4EdKBN0rdDT6DdsDGBsugbnn0Aeh8w754OBnJB9aXeD32Yxk9DdKWsT0PJoYR3Sp7znOf4Ate1115bP54IU0ggHvhPmLusE2RmQ5jOT4R1IdCn/zR4tnqr86RXywGSJ47DgB7fp9eC0CT0tgF9Q0xDcKE/Hc1aIWWB+H86BKbz0Pc2A9N5oK8jCnW6mhCxk+e66YTH+fFEOiODQpMn7mbxYiKljp81ZaHVulcbI/mbEqXVFZXXROtPbqEjE4YWZxZ1YQCo/ciXdPFmF9nD5s/6KX/4yDFNWmxMNWlq0PEVLy6AL62c8NXCM/ed3V7x8te0N775be2MM89r9z/wcPvkpz/XPvmZz7a7v/PdtmffmW3X7r2uo+nBPwp56PCRxu+ptFMb2/EVNiab/F6C3YQuSmM/EyaPcHnRV1HdwVlXVx8V9wtG/DndL/ry9CEg7eQ8/wotqPqlTE1oQM+HCuJmPDqRA188jXZ+tTw2UCWL/4qudMhkBr4uSlCfuiUDHPSQFE+wNVGpQc3TKLDWgfnEOdPAmz7FppC09RigflumD8P7IjqA8LjWxo2boZIAdGESntGCpL5AXjrRJ0r6MNbVB9G7JmseTSz5AHF8Eg1YxJIJnRkLVtEPk7dlCCDNRrqAtixc6o+0oal08uWn4o+csR1cqvJxIUDHtfj5PZ+hzQBoQkc80X+QkXzk9TYUnrZKHXAJI03Voz3YVK0M6dqMQka58xp0tPtQVfqwaWRxrUfEiHEXxdCwga+N0Kgv4D4+yEOG/QKVcJEVKL0HgQLmNPpBjdXaJBDCv6ed4Cyrxgh9v2RmDBQ9cwK85fwhYB/lg4xBVw59laYtNrWlZX65fU5hi7rqbPvcDTe33/v9P2r/8Gff0553+VWam461jZtm5NcTijUPh7dkwv84h3frIzulp79+J53oSdB4rEI7+DBgnTyOKR0BOwDa3WNBUHMFF2nqvQSwtJP9BmfoVM12iTaHosizLIcxHXxA2uEs2FReacYYPFMn8w90ALSTA8nAi/aH1jiFHsIH6H0RoCztnb5ASL2E8KYMOkLKSPcQOZQBPd+EaQhPyhIHev7BR6fE4dvzCfTpQHQn+DAy1IU2PAHyWQ8C4Uc8nZ7OwzP6AZHZ57mbwQVRaF0+yCNNg3MnhP1B+qYYtpMaGwT2ITxWyGPaSzqAUNd7CM0XPHbmuzDIEw7+QHQArMfANzolBkK7in4A0lV/TPd0LhME10N8TSCdfCBl9G1+UJB5hhBcDiLTfIgDPd8+AOk7QK1XBX39pItu9fiCL0AZdL3dvR49P6CXSxmlHEoefeSRdu6553quufZj3aGExaA2XQVMCH2HmhZgplO4wHSdteiiXAw8Ha+UT0PR45DKT0PPjzR8CNONGVgr3cd9CK6PY0+gpw/NNICn3nQ5uASA8ui8FkCXTjNdl86cdGJgpKOjKWbBUn36AYNa0iDSoGdwa0EXle+UWAdNZppI2ERqmEi3Qb9JjK7Vn4j9joBiqkYmV1jRl5cn5SFUMtSGo3ShfHZuTnI2+C4HwCYIoAz5/Jr84vKJNrd1W7vs8ue3N7/lbe2lL39127h5Szt4eKH9x/f91/aJT322PfzIk+2hh59o5z/n4rZv33nSSXzXb65DiTYL6Br3eAMtmd5QCBkfZkzURC1b05eq2iqgrfr27UMP1IfBiIZ3wgjlN1Ki14bElZR/Zr8oPUd5jB8qkkZO5EW3jPvBNm16ROk/CP3Y3qBLJjDoaCdaCrB8grKlZ0LdgkcGBwlicARsQC6fc/bBRMF5YgfubtVmFHdL5KBr9B0W5In90Tk+KVr6kcuUD448+gGlu5MDnwLSFQb++he7gNKjysCFPrhAynooHcoPWWyrbqWrj6XPia/xJReIHtBxKIFfbbqjc+mRQL6HniZFyWd+RJ7beBh3HpcoLHz4geMigjc2Ay8CPCCtx4rgUXw4iBDoEz6UKHBRovqTKkz4SrZi/BG98H/ZW78Y77lGbUNB9Brj4lehbCNNX/am3XSjDZEPHe1NWekMrtqqylIuXcxbegx3eaWN9KlxtLoOB4njPmgsLC7LN5vlr7m2vHyqPf744fYvfvN97Yorr2k/+ZN/3Rdgtmoegx8+dR8Y9JU68ttJbVKWfQcRxiqxDPSFJl8hK/NKXznK5SDL7gC1RT/4Bx/TF0uW9FUbbtbGbpPad+iWSBnkCVTPByZYF2boN4gqDH6Ib1fLBtCNx20YnyTlc/FjrqV9i74exyFlHqYUDPqOfXWE2EIcXRMH30Nw8O91rfavfNJA6gdPfdI9TOfH9SN9qEKNk9E30SXy1tI39KkTXtD29H15IOk+jv7I63kniEqxyQ3USUjdQPDgkgaiW9JjGWvr8Xq0WnNCDhOU+J0R6cQhwwcQ3m1QZ92kccEdEh7Pon8ypnnCgf7KphaA1jDoHz2IwRg76JAwDb1dgWfQKb+qf3YBSEw90vFx+IQ2OiQPT2jxCSE09BdsJO55pH7PAz9DB6Qs0NdhnwP05UDx4aIK60rlo3/K0bPvw2nblAOnkxs875Q8/thj7ayzzvJvNvnrW5NDCRsChTATuyF+psJAcKGfjoHQ9EpMw+nwgb58LdpO3ATQISEQHXoefTnQ04SujzO4kk6DrAXh0dfvIfnw62l76MtSHpnEa9UBpmn7+j3IS7UB98ZQnV04+gEDffPMZgjE42TzF7TUCVc0iaxwMNhQ/HiJkyucdSCpmMUosjIwLEmd2gwVKCbw6BSLKRsYL3KUKrbWIuAFV27D8kjVjGTNzs5oQtok+hXf3handuToUf+eyrL0O6iFfdeeM9o1L3tle90bvre98/t/qO3Yua9de+2n2vXXf6V97Wt3tKf2H2k7dpzZ9u45u81v3dqOHTvWjhw5apkcdHifxo9FSF9vMDBFutSdoIo5kEwGvf9H7+pz8TUhk0rfDj2Qpw0qzf+hLT70DyD8kBb/DmpNykYZFaZhxEFQcfofh4S6ShU5PQjndq22YbOEb+BR9oZHyQeiDyiX6486ubLvw6/85xd1RcNmqp4th0cdXhDh+sxNllHyLBsq6V5XTOE++ER0Jbfo3H6AymIrZQHzdKzEFFTdagds7QFehMgilPwiTLqXBQQfOuwqmqpPuvyEX9j0r16AEmqDPx5IxoNB2Uk9Ql8HvgTSALRpS48509E+hasDSenW17E+zsMzNKCyMDlrIE85uLEMOvSsgEzAfBXgEztgXYcy+A9+UZqy4oc+Lh7ikuWKajTeCXHfUj3i+IV62DjWrUUfnrnyj4me37w2Rl5sEojgpOYh1ONAIsnC0Z6lE3rjH+YK+rCopM+c5jzRnNzQ3vtv3te+dc/j7e//9D9uZ551tnnkTjHxouY8Duv2gcr4/aglzUs5lGGPJIkXB0D5Rnm3pSTV1eHMvQXoXXfBUL3Gm3VGHnjR0PZygOZafnGZNaHwBCDtwhi2n/TX9ymg+m7REoA+DVBODdvQldVdoMKhPzJSDr3bRXFfp5ddbbQa39NOp9OWsSGygT6deqEPbSDp6Tj1gaTLP8WbuMZaXQAmZs0gBiIvEB6J02en9UoIHnoC+cQEy5c+0cn5Vb4Y/dnH4RO64NcC8KENVLoeD4eX7ZAsDhT5HPFm7hiuHPchZPv27W37tm1tVnsS6DhA02fZo9QcWv7KxUzuoMB79KX05H/kRk3F0mzIRKfVEN2TBlbZob/gAz1d5hpC6vXl6NaXkyfQHoTeP2lraEPX6xIABw20oZmmi0zG91oQXZJOXHVKD4B8IOleVuqkLOnw5501DiVnnnlm275jR7vus9fVOyVVMZ3MdS0UfC8A6AUAEQCcjj4wne7zp4MYf3pYbew032l9ng2m605DOgQwTbtWvdPhenx4/q+EHmLXNB4IPbz/NP65A2EQS9j69z20sDLYuVMCDwaf70wwyJTn+T8WbHUtCRzCelVGHQXoK9ag4I+rijwfLRwvbvoLWPrj5fR8KYk7EwnWfRgwfF44X/fiV435HZQTJ1bazMzGpqHbFpcXmtZ4/wL9Al/h0EZk3fpN7ehCvUz6PS99Vfv+739Xu+r5L2nfuOvedtNXbm8f/9jn2m233tGWFvlBspNt167d4rfZurLBm9FEiE5eFO3H2lSgdW1SmGyUx3+iSd/v2wUbmBQD4AI9bcW1USMmkIK+NinQCIHHPE6rTXNlM1fbR9kVyGdiKdmjTIvBlo5f8S+9ianLBMSXxqhgEvOgvYUrhGkJdaipPm2+8lctIOFfEBsMspmXeclTu3xdgbSEuS5pW2D9a7GlDepKa8knBsrEmstoy4KSET3gY3noTboqGUafdRPvUM+6dKE29bUx96EcOwZelPd8gdQbcvaNU8JlQ4r8LLJZ1KJj6VY8ybPp7mmA8CefzUbxrPK0L+5CDvrXIlgLeGTDZeTpyPUclKYevzPDHQ/qFVb0VBmC77qK3psIHs+ybPB8BANfjXrF3+QJtsmYwgHpF+HjL0wZVrdh+gdWhB/53JGLj+K7LLToUD4ufcCnXcLHQeXMaaJWPewSn+H9OgpziMcl/gFa4fhtJX4M9ujRZb/79v7/8cft7T/ww+1t7/whzRN8PpmyI+IF85NtYaEOJajD54MZT0sry56T5EDFKtA8TVQHhAL0ti9tIv9ZW9sQvwGqKu2H9lSaDR1FfNq9NnV1lRScg+mKByythwpGf5WP0udGeVVvFaiqteI/x+gPv04GzDseE98PlcJxFa6TAy7tGwhdwGVdObISko8+fQz0fHvoZSAfCE/KMhbDLwEIrvrdat0DfZ217OtD5AeoM5E71IMOAB9ephn6UfB9eQ+RBaQ8+fSN0PQhc2ePo77XX41r4m3z88YfPHiwPfrwI+2hhx5qTz/1VD3WpLV1UWOENYA7JVxp3zzLhVTxVuDiKXdexLR0x3YFOk5k8dfrB8QGYvyUNCF0obX/B5pA6kODDakbCE8gZfiJcUNMHr7UJZBOuwG9/GmYxqevBfq68FNugosuAZKlz4AQoEd06mndnwYdwyv50PWyDUrjiccefbTt27ev7dq9u33uc59r666//lOncIZYSJA2eV7kEVJX2dKpRgVKSAQSR1DiKDLWWRsoR/azAfwDz+QnGdJ7Wl6vd69T4p42naAvB/p6pImjS59PecKzQXgn/l+ByEydteT08gnQJqR9CPEJMKERe+O1oaTNuWPiRc5XwiDUxlrlx5YWvRAeV+GiFkYOKJq1TAeIvduC/5nIyHuhJEGoJUhl8D6hCWNZGxquaGw1PQcWiRfUJgmdqm3Kx0xAXDWAH7du+bwvaXTjoIQaXoilQ724rg01dYXhGua2LXM6M51ou7Zvaw/cf1/76o1faZ/51B+3b9/15Ta/pbVLLrmove51r26vee0r27nnndWWlxfbwQP7dWjji1zogBka4NKt2h1dZY+X9dX+9QbM70TkdyDK36av5rSN1KmNTPmGO07ElDmvOlSDLySE6u9DsNzaFMG/6Kr9qR+d0LcOPOGFvNIpfbhgjKsN6vYsvy9ifaS79VEeudTjUFsbMngX3422fTAUiPLiASG/4ooeJ08d1wFSCA442iGBg2c/4dGOsYP6YB1cjnzSkVU4yspHg1+sVtlKPPGByvrxET5craVe0Q8Lz6AT1aAtv1U7ZhNWi0e1Z/GruSFQNtSYBl/vXNQmGNraBNbL/3lMEZ6AqCd6py1J8yUpWVn8ZChx5IYvAzp4ZLu/TPpMHUawgRiAhvcJoFvSuC8/lB3UMX/x5jGf43xim3aR71isbL/MLHmFmxxyxIZ0+Wvot6pLnjYqW2nTqstjfP6NGuEM4KSL9R7s89exrEvvn5FueZl3XmpRr8eripftsF3lq7Kr2oI1kD5AHS/AA531RI7o7V/1XzWZ9Jbd67T5OaX18zj84K1+rHnj5Drubiy3mc1zOmTwefXtfmzr537un7Qdu85vP/Oef9nOe86lbeHYEdVdanNzm2VPfUr06NGFtqw5ko998PXBU+J55NhR363mDjL6rNMhqLxYPpclmDfpr/ET7Uy+7pRAg/7yPbWVX680XDgsbhbvzTog8WgFjTl4v+iG+vQ17ihzQSGPW1FGzFytyPMytNbLYdAxaXHmUTR/hUsBWm8chzrl65JrnP5oF8DtiX6CtH/oCOTDMzID4IZE0Q7l4YHvyePfHihL3fDs8/qv4gHQ2D6REcThywEUYD3jrkDsiDyPI6216YNA+EYH8MTo3gN0fZjMH0r74oDqhScAPndKAuAkRXT1bimWTNsdYAxTFxSy4B1/UocYuWO9quu82+iEDxSs6RwqOAg98fjj7bZbb23f+MY32t3f+nY7dOiQDyXI4ZEt5DBHcjCBHV+247fPtm3b1nbs3Kn1+9x29Qte0C686CK/q8B48dw4SPcX69BZpo340s92KhAnMB9Z98GGsld5ldFOrq/8dJ+DjrZUdlIOWIYAXPoE9tAXAD+apkBd8JQnAKkPMI9O49OPo0dfTjp60HbKOU1Z3zdSjzUhfQh7APQCMqcAkQfvyKde7AOX+uAsSzQnZPMdt93Wrr76Be2SSy9pP/OzP9vW3XDDp1VnMFr6KeoEjQtm5YkrHYCmL0dYFEGJlE0D5UBfNzji4EnDs88DhVPQJg1cQmCannwcnrLAdL2+LgF7wPW8API0UOgSUt7X6aEvD4SuL0v9nkfwQPChST40hHRAoOcDwIWrlSoZcgE6q/LyLxOTH2fSJolwnFVCnZnFgzscvMe+skLHLT/wzLMnCU24PBbFlYrSjQVGk586MjrVYKrnpKmbuyMMAujxK5M2j25hB32Jq3ek2eg7Nu1oLzpb1jCJEFiEvbnHLMlk47d9fps/+zurTcPTD9/fPvD+322f/OTH2hNPPNx27NjS3vHOt7aXv+wl7eyz97Vt81zd1GS4mQmaSeO4NgsHxRPB6I4f0GnF+p3SRpNPf9YPjbFJqUMMdvvHGjcxifEIHLzWaeHf3E76V8mHBWRYL2rxHSc4/acw2KH/Ec9/1aXHiQkQtyFVAA8gPgmAr43aCIwp+DPh0E6+vWth1EWOJmRPZPqfNhUdgI3+/LPril66gsuYq7rVB6iLRvgD/rQteoU2c44nP9XxF7qESx+p/gM9ixMTXk16VYcrbNVPCPCGDruoA12A8mzaAOgAXASectokkyg8SlcRUab+w48/sZiADy0QHaMD+fgDHGVVHntK/5SDi17k9W+ShgaejIOSWX5jsxN7S5Zki8b+Vn3qknabKckGlD/qFGjOdj+teQG66E5dZMWPAGPg+MqCyutOCbSUs7mg7bxpgK6zOf3FNitNm4KzjdIb1mxyUZCPGnDoYpNveuGwzf3C/JrHGu2NDNPYp9X2QMmlTfmv8BN9sF42UVS/jYS/Sw8Afh7TIghf+0j62S/a0p/UWJ6bm5MvNrflRbWxDifr17GZ0GaTO0PyIz8Uu3FmTvEGba5OtF/91d9q9933ePvXv/Uf2wUXXyF7a/6AN7ahH3Mucylf4OLldk+7zLFSoTby5WuPAR28GIu+ayT6+AE+xOSB6XxdNZbfpJ+6goa5xqPiebXfllkenZEN+AtfDfWQX76rTYo5KY/ulJOyn0SATshQ1aG+QtIgRedPfoumfFuAnjXm6kVf6AnWX+XIsSz0oGyQHZqqW7YmBJI2nXxNnrkWWwB49nXJc8eKNiZPGTohj7aqNlCQ+nwY5tjRo34kmCv8B55+2mvY/ief1FirPVECvuCRFfo3/Z05Dtql5UWtQTvakSNHfLc+hxPGOrogMwczNuIeKxKOTtTHDuxfUd+BFlmeI6TjxF8KbggBfGk0cJQT7GQhTecWLb+4bIAqK3+M7THMXeZVfgHPeyCMcQf0Na36tfrXnGzAd+wTvvKVr7T3v//97Wn5jd8sY+3fu3dvu+KKK9rLX/7ydvnll7edO3ZaPnozt7FfYP594okn27e//e12+513tO985952QIcYfHzOOee0d77zne3Kq672IQWfHDhwwGPl8OEjbROf6qaPiSeHaPq3AxjFvAvGHIO9rJXME1vVvnwEp9xkSpdjq1GDnzKvJU6/oo3Ip33IY49liIb2qr5VfIhr/ay2K56r1wfow99tKoAPvMED0Kc+MXrNbK75bS0IPvoT4E0M7yof+pMAfGQB4FOvt5G64OgLc2r3r998c3vpS1/aLrjwovZzP//zdacEwgS3iFqDSsC0o/uy6oSrJxQPgEHhOKGHnhZI+TQeGOWsHhBA4TRg/XWnZ4e+/lq8eh37suDjxGldyVOWdAIwLaOHlK0lqy8jxP+UBxdIHWBaduimaXqAgs2HLKsBZiAHj1oA8ugBEw0ToCfIIea3IrRtbfwYmA8lLDoKbEo2aPN/+PDhTn/ouQJJ3eFKgwG/ls74kk4d3YmZrInp1Exc0JAmhjeB8tRJn0vchwAymMBntVDs2bK17dw6p4XjsXbb7Te362+4rt16y01tceFwO+usPe3cc85sb3/7W9pLXnK1BhGfGDwhu57WInBUPLQB27pZtEfFU3bILp6B9XOusovDGj/iiI38kj2b8E0z6i/r0ZtPQSp9HNtKP08qIs9GmVZx/4r+0IiX7YWraTXJ+9DwzPYFwMU/8VGf56pwPXYVXE0q1Ku6FA2xewRBbeo8i2Vd3aEe9qBC1bOmikU41C2etAu+AF38XCwwrSBt5zr0F7U30E+8BOSdPEnexa4fPcKr+BA7cr7oagKNrMoPm1HRup5wJacW2PgmmlOH5+7ZUMInfKnj+gLaj8mYcniQhwYgTtlqOcUDfPp66vRAOT6qgzEHlaJnDFoH+c6PLww+h9b+V7vBjz7L3cT4l3JswUz4sRhlnMHPbYpuNaRVRhXueNaiTRmBsUV9xi4h7QZYLwWgFjttbn1QLV/hWz53K+2U59G0uluCTe6rKoFfLdrrJ3MPctGzfDL6yvoiTwMrcgHjkaLNibHoZbu6fqFAmuFl22QCPHLhBDEbNqt9pdfJ49xdmpM/+VrVBo3z+oIf76atkx3LMnF+2xntN/7lf2j/7feubb/8y7+meeXP6qCi1hAvy5N026J+WO+18aiWZIqj7VdARW/oiflPetkvwqErMbzQF3+St64mLb+QJ+02kVHOU0eSOGTPb5nTHCb92US4jUbf1nRWfFgHfOhwbpCrlDzluCyiBMD/XGzBjloH8Bu/OZR+BUS36Nfrb30F1mPAeYOuqqGjXsZL/BBaIHRu14H/xJ8dX+olZnxw5ZoDB3nSyKgDcbUzvlvWJpor+9+46672wP3fbQ888IAOB0saHxw4ZtrC0WPmzwGHtYFDx+zsXDv77HO8eT7zrDPbtu3b2nOfe2mb0xq6fcd2HVLqcCHBqosvJUf8AOqflJpcLARYd5lPGPMcSpYlG10DWMRcjw0JjE8XUD7gaDDL0n/0u77M5ROgrDbV0Kcd8WfSlHHA4AdAl/jUvso46OMzLmrcdvNX2/Wf/3y7/fbbrfeb3vQmH0B810OHMw4AzCfxM/qm/WgDLqyQ55CBrfSHxx9/on3rW9+S/x9sN2vD++CDD/ng8bKXvbxdddVV8vfZ7TnPuUC+XWlLOmTAGz9zR8UHdXgqqj1OjTvsofPzh00cSmgje0F2lK88Im03AA7/xGWVLwg9tKQJpAnumx2PSo80wduH6CvAF6TBV3uUj0gHH/0CzL984Y8yIPJ7oG7kUAY/YuRRn/5Wa8sz68OXPHUDwREzv3I39uavfU2Hkpf5t0re8wu/0NZ97nMfHz0F1KxTaUEMCTPKIpyGykIeiHMop24M7qH4FEyXh3fSvSNTlnKq4o+ePhC+vUOAvj5x6BKnrNcr9gR6Guyd5tHX7WWtBX8afi37AWT0cv5/gbqDAI+xbcl5AA5y+DpS8iwynmQ0kJkcuIKn04evdgHqfqZl0oXfIR1KeK6z9K5BfvzESi0kllSyMAOa9J0AOGwkpvMzOZHOIEn/AhcILjETXQ2c1Ys26dmNG9oOHSC2aAHevo1bxyfbsYVDUm2lffMbd7T3vvdftVtu+VrbumVze/nLrmnveMf3tVe84hodTpZEd1h9b7mdOrHQFlRnx475xiNfHPLmZje3gwcOtFk+O+yxxJXPYWOtTSxXUEsf+UW6oA8+ya1g6y5vc4jDJ3RycADewV6HgRaID6ZjriJN6LuyBNpTGDcHbRE8+iVUYcUqqvyAq1/FB19tD7nz9IZh3BAswvzS9rLfONk9yLPdMKA0tApZSGsjOs4JPgQNfS5yqD6wMBQO3oUkj17RzYvygM/mtvqn6ul/6oJLvdBgoXXUxDw9Kfd1PF4ko5/MiSO/7Bx1Szk47KRexkX8QzkB4Bd9cyhB59BQj0mfjQrvfLCRZhEh0Legp//x/f/qA7ZWtteVMMq8aA2bgZJbMgJsKjioLy0ecz6HkUD0z6YiuPAzrC9dnbRPuDKsMu0K6nBZhxPk+kczVZcrlubJgVBzUNWLz4pv+Fsfr2mFo3wiW7xrfqMjGuFAHp24kgetuHvMRga+pILvXFi22kcHkdnNW313g0fG2DCSntuyVeN4Q5uZ5SXOL7df+H9+o/3QD/1o+5t/6x9If20ivRESX8QD7st1p4QyzEEOevvHYGW/N04C0tSbmCP94l/S9Bv0TQBHCK3ph8qnND8xHpm7tmyeqbto1JEE6Gw3Y3Go6/ygy8DBcsH7qrxrVl1klN/V/gocZrCtfmul7DUHESQA0ZE8cfoW+djoOwU031Bvmi7Q86KucehOHfRVGXi3u2J44D/y5i3F57fOG7d//36/eC2s71B8/eavtc98+tPtW9/8Rls6ttDO2Le3XX311e05553XLnvuc/1L/vv27h18UDo++eST7cjho/48/Te/+c12xx13mO9TB572mIX/BRde2F7/hte3884/33cMsIa+RX024JvnZrWp5iJCvbuIzrFNgvy53dhjX+B8WmbwBcAdvTzKmRB7qUJ92qcvJwBENafAn3z5vfpU0fFkAp/rdZuI7qT0xR/33vud9oH//vvtm3fe0Z5z/rntJ37iJ9oLX/jCia7sIbhbxDi3PkNIu8CbL2/VI2BDmwrHGsr8EF2Yr7nz8u2772m33nZru/4LN7SHH364ve51r2s/+Gd/qF39ohf5gOE7jdL1KdEuLC36wHHg0EH5RuuvZEqEfHxCe4F5x/zANAfK5eGiXPQD+v7HPEoAypfVP0n3d5JjEyF8VvOrdE8TfgA0BPCT9h4g9AkB2o6LJz2Efw/wi369DdSvR85GntOAPOhTH3BbCVj3Z7U/41DyPd/zUv+q+y//yq+0dZ/97MfMcaLI1KEEJYAYkw6KUqRzVTIGg0cBoHdAlAP6OAoGwKUcCF8gZSkHLU0m+b4eEH16PaZ5BHqaQOpP0/b5pInDgzhp6gOnkzeNn4ZpusjpZQBr8aF8LXxwtRkcJugB58Gs9CSftpSn4afu7jZjgvWdEk0AxxZ52RVZ2JoOy+crl9ydyge1iHFI4SqZOUoGfJg46DOpRyDPRiZ2MummYyfd9534IvSUEcODPkyausgggOdQMqc0hxKu+G/QBmmnDhfcCeE9kq1b5tqNN365ffITH29f+PxnNbk92a6+6or25je/ob3q1a9oO7bNtpXFA+3MfTvao489JJnLbetWbUYWj9ZhiM2JDj34hA0Vi7DHhu1mc6VDilzjjT1UIIay8nRNapM28v9dmyvwuJjTqpfQ5/tNd3xDCG6klyJCVxuOUD5GE+pUiD4qlc7E4Mu3xNUXki85lai61RZQVkw/pI1yFSztzKTnly3Nv/oR5Wn3OpQgJ4fZwXdFbh6xF1x0mugjyPwG3m0jqGeIlRAdfS0ADf2G/srCS9mw3hjCO/wjH7rI6cuSDpCP7dEbe0JLPhAcm4ryv/5XObgJKO+NieWPgbtr6DoeSmqTXe1TfY6DDukqQ15sqza1LtzhOLXcVnQYJ59DSXTFbmLGQsZyDmik8SGLIhtL8jmE0L3qC1bVpn4cb32978idcejwk9tBemcNsl7pmgNEH4C5pr+rUJtSFXQ22U6l0RH93SdUD5Iai5lb6Pvqdxs2tw0btYnXPMhmhWDdpDPz44rct3FmXpuiB9vP/aN/2p5/5cvbL/zir2ljtk+HDBb1Bb+XgT7VisjQZlF+xy+2TYF+zkGFixv4zXqIutKuaB5A6Vc2EicAff9wOynmmX4OYPwexLb5LW1GeQ7b5HGo6/uihLL2TgGyCWJkGsYr0D8qhC+wA7/XmpF6XIihbrU59OidAETX6D5tn9OKfaiD51AvdKEhBhd8+l/07t99oQw+0GIHeT+OrDbg7kbmKB7p+sxnPt0+8pEPe52Yn9/arnz+Fe31r3lNe/7zn691ZIfmfx5/K3n01dSlPxdO/Uf2swEHeF/ozjvvbHfddVf7+tdvaY88+mh74MEH21lnn9Uue97zvGm//PIrfGBhbV1cXmrrtZHeosMSfNGbcUbwZ3FtYtlVkDkn/sIP8tnQpJSF3uVqsyos/HQQlYpKbo27gZHrFz/P4XLCsvYI+JNPTLMJ/a3feq/63br2zrd/X3vVK1/uR7TwT36FHf9yeAEXgB/tQgwNZbwQb5z4eqzGNq1B1U+a1uR5f5iHfcf+J59q119/ffvoRz/avn3PPe21Opy84U1vdJtt21byfHdqZpMOHkvt4OHD7h90VQ6QHER4B4o8fRpfA/FZdAyuHq2tMoByAP1zwdDzBX1hqFd6Fz0AzVBtSJeN9KFA8CkLj/AEyIdvxfT9sb1TFiCfQyH6wTsySdO2lS+7U5+41yV5dCFNHdL+mIb48vgWhxJ+QPFXf+3X2rrrrrvWnMKkP5TAIMYRACYQGBIqPQ5oQoQD5JMOWMYASa/mP5YD1J/mTVw4NF3NHwiPntc0f+KElEVG0kD0Dz7Q150uAzddH5jmvVbdZ4Oetm8X8GvxOR3/VfTTNEPZhIZZdRjojk00gCbUFfWXI0cXPMi8SdBoZcKsq2iqO/QXCfLi1B9Kqm3x0TgokYNtyPbkKr4AMXloKCddOpWd4JIGpvst+fBlk+SJQDrs1IJwQpuqXbu2a0JakoXw5pPIWky14UPOnCbKI5qcvvTFG9onPvGx9sU/ub5t1+HlxS98fnvTa1/Wnn/5xW3P3u3t6NGn27GFg375lUe72PxtFX/84h89GyZ5NPJgZsE/wUJVuqKbNJYGg+6a8NEFX1FWrVQ2xT4+egakFLDfB+jx8OYKWHxFEQsGvCcIu6urPylz7UHXob7yPJJWfIZ2VnZwucqqrSYsJjyKwGoqTQxdvWcz3m2tRRESyXGKdOHQi37D4kCcvgNr07u8HiEa6WvOApBHyKJCWXj0h5LoGoAe/dCCR524/QxNfIocQs8/afBA6Tn4QLoHSr+xPaAhHfq+DCgctnRXQweAjsOedVVfK5ohqF9SzoKJ/n6fYTiQ4F/wLEaS4Oe645tsHqGzTeq769eJ34lqt0B8yjwAfQ4l1GEc0/ctSzT1G0T4rtqTuNYg2gl7JdN4+oMbxXQ+qIh3NqWkVeLy+CG6EgPeFNNhBO5jCu4fklE20ReLFh0JfJbUvlWLM1YIgO2Xnuv5vaMN3Amq9x94lw6+x44ttc2z8239xi3tnnsfbj/zs78sW7e33/iX/16bzEvEgU2SfHBSG8uNQzvhE6nHHZDayGvx1tzhX3YffMOhh02T5w+1iYyz3tgIDwK2RP/kE3oom4cxoHafUbxNm2skneAijfpBvWcz+hN5YYO+tB3Z8II2hxKAfgNNDiXS1PUUKZYcVUm/sk+HAIALPnlglS3g9I889hKnvwLUDQ5f9LiBwxiDG0JJAta1o9qM7tt3hh9D4ur9Zz7zGR1GPqLDwbb2l/7Sn2/Pu+y5vhOC/7wJVX0OdPDwO1Nuh+GOnAD5x1eqbcDRX7hzRDvQf7iQhZyDBw9pPVnwC99f+ML17dbbb7ONz73seb7Sf80117Q5tRdX9zk4cfck43WL1h029h530sdO4v9u/mOsuz/rHzb3YD/QQK6Xuqtj0P6Yg3kNCMW5e2GMUIg4oQPdUa2h1+ow8ImPf8w++7Ef+5H2whdc5cMJ9GzSCRzS0n8zl1gfBWTjt7Qvj58yp/BpeeSDx0Z0ImzaOGM/4FPqErgLcvDQwfbQw4+0j0ifr9/ydR/0/vJf/kvtmpdcU+un6PybQOghP5xU/tCRo74owA84w4OxWGt6QWxOP6s846L6ZfCxLbi+b4ILH3SFrvQ2ykA+9pEOLgGAR8rDLzDK0P5ieHwL2hFfNAC6kaYd4AUdUGl8bldN5IRPtUPpAo48gXTyHEpoxVu+/nU/Wnfeeee1f/Ebv9E2/Pi7f+Q9dCSqF4uCVcolCOrKZSmL0EwoUQBYKx2ahMDpGgMgT3oaH6j8SBvo06lDPF2/h2eXUZD0WrSkE5IHRj+NtIEetxYNcqjfAzS9fT309U9nDxCc466cfELygFpGaewI+Thpe2HRwGQiYjECWOiRz8amFtrqrAwwrpARBtZq/zpcUA5gLwFcBi5AeQYwkH7T+6fXPwFIPfLE5OHLnYzFY0e9aGyZ1wYCnpqQsG5piccquEI7045qg6Fh2c47/6L2pu99W3vVq1+niam16677gibYz7Sbb76tbdu+u51x5jma/Oba7Jatbfn4SdVbkBwNXpnARsPPrWoDyCM3yzoA+Ytitl+6a3jiY6z1rXNroQkYvf2HnWkAJgRRyGWTXzeHZrA3t94H143pIR79g/+qTqBoIS4IT/N3lLqDvq5QpdGjoOgo73mUgZUuWUMWjA659QlZ2pY6VR8a+hEy4JU2pO/Q99AjkH5UOlb90BMTeghdAPraQMGn3o/o+w+BfA5+OaTRXlhSG2RS6tP09eEgQB68y2g4V4d2tT49xHfEQHQA0K98g+xafBIA4lzpLbqSX4fQisuH4j8cgq21+FF33HzXlc7iDaZ0gdx2NBYmZVRYm89aqNDPd0CUpq65D3pAy1jDV9DhAw4a1ackR329DpoKamP8ZHm4TTS0O8HjlTL9D09ZNehV/cV9RvSUVyib2ODXIzu1SBpcDyqVm1i6ahzh8/J1+YVNJ3GBeJ/EVzxOVh/r4Iqt72acXK9DybZ26NBK+zf/9j+3/U8ttJ//x7/SXvDCl0v2jMTVBxLWra9DYHzknqSEfYlc4RwrYVuUYH613viKev9fzt4DTtOjOvOtmZ6Ok7NyziCCkAAFECCSiQ44YBaDjX2NE844rPFiwOtrb3DYtXFa2+DFJidJCJQBCSEJCaFEkkgKozia1Ll75j7/c+r53upXPcK/e3pqqurUSXUqv+mDSICt0TcDl3Oq0w62nXTXN3JzyiYhDiLKMyfiFESTj7YO1tQX50YF2niACx/JDv1nvTnnIwVczg+hUynQLks7MgC2c7nx2tI4AG7LPh4g3Y6fAKXxFzGA3OCLnEDtz4URNvzg7rv3vvKef3lPufKKK8urXvWq8qaffmPZvHF9Wc+jXNLNkImvlsmHw3wEox5I8C2+4fDPnUfsSJzbCFXYfqBMchjZ9VjYwe9y8F7F4YcdFu9a/PiP/Xg55eRTyt133VUuu/TSuFPDo1Hbtm0NWj6Py6GSGvB4EZt7+4T1ItaM6jvAY5zWaPFA5+M6JquPgCghr4ESd/FAKO95IhFJwh037hjdf+895b/92Z+Vm750Y3n5y36g/Mov/1I5/vjjytzsdNDST/JCSF7UwG78hB20Ebi2L1CedVO5/Awv5VnH3CuMjvIRgXzcrdtUczdzPsq3bt1Snnv+c8q5551bHnrwgfKP//AP5cYbri+HbNtWjpDP+dLXuNoewJ+s3dwt4/Eu1S79oP+Qi50E0uEDiiLf9UvXh0OU6wXO9MsBdC1NKxu5qWOpTkO/zOkOn4fmthxdbbAO27BUZqZNC1i/8bRrS0MwPxL4CMKDDz5YDj/8iDgY8g7Q0Bt+6iffHlIECERmlRt5O7QDhOVfpK1AAbBSx4DLW5wBXOrtKtPSgF8OByRuqQ5Dmwb6+RYsbzmAr1/uvG1fTja4NjwRtOVOL61jl+/Hhr4M51t8C8azoMZsSr4G/gBoon7k0deEuBqSVMHDRDAYJJWfQUc+/hRH+aAj181dXWhNj0+B4FNImrSjnZgsGzCt822d2/6bejv5lLHo8KvxfLYT7uHRfByDWoyNr9GGgOeWi9KrNSlx4NpfDjnsiPLMZ59Tzjzr7HLIoUeVnY9Nlo98/FPlSzfdVh58+DHJOlC2bjtEm6bRMj6xJnh5nAMfaZmWHZo0tdfiB8rik568VefJP6xTHHmFmPSpv4Nsj7k4afMgkHVzvZ0mtD5xmjhoq5siLQAPRSUb4B8Hgc8y+zdp0z73A6DVT3kbD+SLhLrG1UQ2jFFe/bEkZlLLwwjpDhpZFaIuCrQ3oStPPFlvDDKfaWwfXP0SjeunorwipxD9hrZUYJPRU/04WwD397SnTtLavABZv+RxjC0G0q4HkDayoaQ/RWeAMfxmQBcTvh/NQix6YyNBpP/Ik846oq/zDcAC3tmTdSUWd+BDBucC8aGPq7wDvGwFBxDHo1JKJ0/moSFPe3LnQxksVUwZNArxeA8bR48R2p8NSMrmEJCAXqVjjNCOoa1uRtx3Um7Ili4AOvelsE089jPgOkDOht02B63S2MKHLbjSDe1MPPM/XNZv2KZ5Yab877/+53LV1TeUd/3x/yzPevb5ZffeaZm4KnyR7++4XVImeIDNetSDuObplxxQAmB8AqBN4aefAKQN2E2e4N8i4TdSxsY091E/aeTxVeaWtEE6w8TUiWtDPumwp7PFvjGtNyXQYMJgc4yQim/50Wd++9q2tmAa0wOmcRnQtqVxLbh8wEuo/NQ/+rX6Cy+w/8Wf/3kcAn7t136tnH/++fHYFu/ejI+NxFzO+zh8+IJPOrPx5bFGyvMrd/RsjRNk0gfVlxhffHIb3zOuePeLg+HqiYnYEO/ZuycOoGPjY2Efj2Qde8wx5YUXvKCc8fQzyubNm8sdt99eLr7ooviELvaOaRPNjw3yyBLvNcYXEcPV2MBfZGsds97Zw7p6EwKEdhu0EHlQMW66toluHHUFNGcpweM5X73j9vJXf/VX8ejWn/zX/1pe8uIXxdMHXBBhTqH+9BPmVh8egFY3/cx9GpzL4DcvZeAZT+S5a0T7cWAhzRjloMIjr4QRpSenJnV4GyvnP+e55bxzzymPPbqzXPTJC3V4uqlsWLc+/Lll8xbZxd1e3mPLD2PwfpcMqB6tfqzBgL2Yjw0EyrAVPHZS1xZcV+hcX3AZstzBdEDWuevngGnAQ0e+pcl8HtLQg13QWabT2A0tsWUBKSvTlBMoQxax9bmugGUO8iqjv++4/34drLfHRw2+8pWv6FDy+nooQVkE0jUfUcZAKK/NQFr/hwIbEOU17fyArwlAZ2CetL2IdDTmRVY6JBePLA9ck09cZwOAfKeBNt3Wy2mX9/lbWqCl75f1ZWBTCy1vn7YP0Lb8B7PD0Mpp5Rug7+NyUQeXIfgoIKd0244txNUw/Uli0LBwMYFylTHaReXgYgMi9kG9NRCYkBmQdHQGA/zOQ0dHBpxHPzF5AnlPXh4EDuBae6Fr5bX+9NUVJptJbnUrz5U/3qPhU4DxucrYQKwoczqZTPOZReF5tptHN1avXV+e/oyzy3Oe98LyAy9/VfnybXeWj37ionLtdTco3FiOOvq4csRRx2nSnZBtfP4yJ0N++4RFCB/GY/nYjhbySuu/aA6qETWhPBZy1ZWq4ErJozQ+0RvIlOO62w+uM6H1S4J9ZT7J641D+AHngy6aUjH/jCMTIQEcOrs28fjteDoabBceG/XHBizbJQ+h0HXyRaG6c5ikHeKKeaVJuvSDAzin6QeefK0bMG/LH3kWWMX0j7QzKh5p+nXgJJOrTfaTdTmwOLqPupx84pCV/bmv3zEBPLrQQb6rg/p3bCrTL6IOvyAbnO9cUiJpSliuFzsy0OdVcXBtGXKSPnW6Lrk5z/rHXT8t0OKOtmAe52oiWqGJ9mFjVOdq6AZp6q+yaGfFqV/lCp73+TIdh5NoA41F5FEGL10VG4jJB3+1l4Ae300hRP+LkH2MDb7raBjcQVE5IX4HRpsnt3fqCGVhF58I5bGZ6ZnpMjrOi+vIHi579y2WD37wovLhj15efvCHfqL8xE/+tPCrysjYRJmWz/gB2HzJtNt4pAEZUw/0ZzurvspzB4b8oO9hY89+170NgHXQhwhRjzpvcMcWHAcUHq2NOZnyrGn9P2Xov9CZtqU++yVp5HOlU775sh/CxyMvPgjmBRdoap0rPTH8DuThtQ7AOrG1xZvXAF0frAeAH9mBUwh+4VnD4OVzy1+49tryF3/x5/EC+9ve9gfl6KOOii9xcQgZlc84nPDolgTEwQI5+DLfyZHM8Fc+Joef44JG9Syfpmdc+XCCTj6lD4QM6MNvWlvhQNbC/rg7c8qpp+qAckF51jOfVXY++mh5/wfeX2688Yag5cCyceOGeOQs2yTrg4xq1gBcRkBf0InIfgyPkK6BeTFihThgRj9q+oF9qHD3Xd/UgeQv44mEd/zR2+OxLej5Je/paX4yYFU8XgWv53vyrM1tOwHItg8B5q3UGdkK8GQ/hxbfwoc88vlhkPyhRdqQD10EyK/8Wvx5554bB76v3nFn+ciHPhyfDz7ssCPi18ZzHPIe30KZku1xIaUCttJOAPrIZ8ifIcBObMkXw3MvYjpD+E4Ajn65tG8nnendZyl3m6W+xHV8HQ840ySd2khzeUtrXgf8Rpx+zrFvoG6Wk/n0AcE82EYAqA80lqVM3OHbsWNHfBGNOyV88GHop17/2rcHgYCYACMbTJ6RtUAgFDUdWIhwFfSDcvA9sBFZgaRJnGjFKozyOFYN1f6pnBgaVISaGtg8MSD6+pDvYL0OLRjX2tSnc9p4QktnXoc+rTteG+BfTlcLLZ6O7A7oYLA8g2UaZ1rjCQaXdYt2Qnhc2ZbncTorLq7cKXY5L0xaRyzuCpR5ccUurk7EDy+qEbOT5gADKIcudNQ0cVt/oLXJA2C5gem8Dx+AYyD6tjZAbGqwlc+L8myqOGUdOsBr46FEfOlGVeMzndy+ndImZHZ+sczJ9Em+sqMB9ZKXv6I8/4IXSfBI+cY3vls+8tGLyte//m1NsgvlhBNOkUxNvJqgJDUmyHxMSIctbWrlJZVRV35zQAulFrexMR2ANInGJK4Fi00mVze4As4Y4MoZ9fNEjS9CXrTD0n6BTuJMG1RHxhATUywh+Cf9CLTtYl/at7E51J8XBodWD6qIY2OnmA0J5WlrPkNMH0AndQBiTGM7zIK8E4HutAef0fK0F3xskA3W67TbnhjAvmhzgem8oAoTOGiwJepSabL/pH+RhQzGTSw41W7qYX9ZN3lokUewTkPkpbqaF/k22F7SyPJc4LLAy4awVUA5YB5s8mYGRbRVymCxwx+0f9Yfe6lP9qUcc9DSL5M2FxfrQj4B27kLqAYRDyWymQME/YO+pDieyVYZv2sUX9KK9pRQ+Kt1tHt8Glt0ufhrEVdbDw/nhyL8NS7o2BTE5lbKoSUGsEeMAek7HQJG6HtpM2RuF/cJbGATRN3op8TxcQrhU/6KeAwGcjYh0OzZszfkWh6bNOaO4VE2mEM6nGwot93+rfJ//vkD8bjWb/32H5YNG7aVqdl5zSX4VONgxYJ8g7fwYzd+sAq/h+9DdvZDaLIe+ZgcdUh8lgHZhhkAyiw32yrnXNb2nHvV3qovV485WAuByOjTwacMdKGbvhL8Of48ZrHD/rQ+CPLiRiQzRHm2oeth/9ouQtSrB9A4dn3gwUdeY4DQLXDe4wAA14bAKTC2ubhBe8bL4QLeI2Ju4vdG7rvnnngp+4Tjjyt/8Pu/H78/wvuFXOnnZfZRzdnxw7/YpsBdEeav+HJZqg4bmLuleYlu8IxPcuH/wKZNCfIN/hBPyBQm9z34m/Kcu3l86+yzn12eeeaZ5ZGHH45Hu265+cvl0Ud3xuGEl/AxhsMnV6ZRw+ET/zC/Yjf1oc58iQrANnSl/xRqlMH9Ltsj7cl+wMYeP7J+7bj/vvL3f/e3ZWrfvvJrv/qW8syzzlTf03rGuqdy5hnsiDuFAfgn50wgVFefQJO2JA0h9Xe2OAD4mf5E/w4RyuPLvBOoLGn1X/DxW2LyL2WLWtN5XO4ZZ5xRjj/++HLJpz5drrzqqujrxx5/QvDs3TcZ75swF1B/LjZ6nfF7Pbywz/4531/Nx5jwLz6Ctqtjroe224AsaJFPmX2Uvs528ZriuhIDrSzoyTuYBrmpN2kAysG148iyoCFQjv3g27Xf8gHLJkaGyw2kTUP78CW67dsPCd/ddffd9Z2SSpiA4R0jcWscDUyewAIRk6aAcgfzEbsMsEOBjMF3xi4HrdzlwveDJ6Lpl7V522kc8XLB0KYB54ktC2jrT2h95NCHtqwfWujj27ifdsgNYBTFhVTIsixxts8QZYqxnTSEXhTBs9AwQLjjEHcdVM7GyRsHIGmyk1NuP5D24CK05cR0YoJxxhMA8oBxyDRNSz+gY5MTdyoUlI+rhAq83Makw7fN92qS3jc5lYcQHRB4zGs+Pmus+mnDNq3NyKImjL1Tk2XX7j1l05Zt5dzznlfOOe/88uTTzyjXfuHGcskll5fPXfOF8s1vfiu+lMKVlyEdXPABX7/gZUGcx4FHDaK0Fqlh1bX6ZEa6F6XTV86YkLGYzUQsKuxuJAB/EXvxJ22/EjpIGvtCucCFH6pvBj6qvOSN6/oEG6TuKjuQNG6XQMU8kfiUg51u27Qv2ynmE6ovHAsl9CnHGxHsYTLrJsL0RYLtA5zGX4akT1voZ7aB4HLHyOfgkeXdGAi8gpCpI/SkTILlWRZ6gAGfwLSwcmeDGDBPK6OjrURLQD6LxbnmKg16glf+zDz1kby6sFGODwkoh48Fxr5s9fsuUGyKKq4DNvQz0pPp9BN6OTBrfCjEgTS23qo/j2IpDnoOJaQH1aL/yhaVcRcSPIHHJiiDNmQHPXXJw2NAEAd2YGPUUWMAu7N+2eegHdRDgfaJq5dKo9+b7tj4K5GHz9qHwat8UvMBBx7qxmMc8aL7yHiZnlks46s3lzvu+FZ557v+vJxy6jPK7//Bu8qRRx1fHnl0V7TVqhEOVjz6saAFGRvznTJsi7lHG0fb4AMJ6aDRf1EXYdIaiPBN2yZLwe01qHNNR5siX8A8w/sPAdRToqFEx+BxMeHQTZ5y61wqM+cn5FEe/SGK+S/p0urMU7+Un7a5/wK20bBcuWPf0XSArk07mH4wPpRn48gmy+M0+3pu0u/65jfK37773eWIww8vb/mVX47HotjYb9uyJQ5uMQ+hq6mVYwcD+hJhbFvaQdCFPOKuLgkZq2YZK+LKP19vZB3YuGFDOe+888pLX/KSqMdnP/vZctlll5UHH3wgrkRv3bJV4yvbMw4cyKmiOaiyKdy4aZP6Jb/bwdey6vyHv2JdqsSCwNc8vLFBV35W88GY1qXHHn20vFuHuV2P7Sy/+pZfiUejYh4Si0Zk+A6/+6MbXR1TtqGtf4tvIdt2qQwAe/g7KARbrpt8xYt6Mxfgm9XjE2WrDnsvuOCFZXRsvHzkIx8tX7n11nKcDiaHyJfcQeMjBFyomNDhlf7DxQsOJBxEuNvF18PyANXNP9g46H/CO4Q5Ne16kPY4BdfWr6UBXG680+YlbuWQRjb9xmA8gFzsJW8dADQAFwTghaYtb9MAecttddfCaKOHHnqorF+/Ie6U3L9jhw4lb3hd3CmxMqmNQL6dFAzWiTKSg4VBYDnLBej7FQCWX+wSXKEWTEsYVK6B5egNLW+fDgDX2tfqb/nasJyNgHFtmWUTO93WoV+Ovwwus14HQ5s/WFkb0JsdReXQBF2QN3HbSQMTuIj1x6LNopK80Fb5VTYhJ3v5qU60xNTLCyz9hzhtSX+6ro7db0J2jwb5pE3T0iLTaZcBpAHK4+q9skEn+4kZcLE5YKMmurzdLohTG4wKQ6LXxDqvo8niCsnQ4QLpe7Vh2bV7rw4V4+XII48rr3nNT5ZTTnly2blzb/nCF24oF150Sbn9jq+XdRu2lkMOO7yMjK4S3/4yxOaNTZTGHM+5ypAyPJqTNneXuGsic7WIzgzunnBQWanNRG5eqAb2qd5sNrOZIu8y/7ks/CKfsHmwj/oArg0GktmOuah0kDShVv+5DVDo/gEfsSdcABLTsWBZZrxIK8fGY0l1gm+DN8JdsP7kh8Z9wnn6jAMLiPtelufikelcFAxpc7W35i03gfrR71nM067kYWPP1eesr8v9Qr99ACCPEL6tfjKQdgCSLu96OE86aQIT/5j48T3uSXtzTAQtZMrbR+DSvtQT83OthyHL8Bnjm4WLO0FcbeeqIFfvsl7cDclPYlPnrD/4dG/yk484fICO6puwAX9xF7HRL/OzPBdVQ9ha29FpeO1HzxMuD8B/MY7yih943EOauS1sUJp6UK+4sAK/8COjYxpnOpgonp3n4sKYNi8by/fueTS+tDWi9B//yZ+XzZu1gVlQm0rl2AS/G8HVUr7qJxvVl1SLehDjUIIt2Cv6Wic2bvglcEKGCXUc4ZeEjAf1agCc8cTpF/tPPpdArp7H43Ghh35AAyUfcyE6qXvakHYEqFL8WCw0+NDAnOLxBZiXEPWLemQd20OJobUTe4j75Q7ISElV5sC4hDbf8lXEoJwxgq/RxaaUefYf/u7vy57du8tv/PqvlS1bNjMJaeO/XtT8jobaUpvx3PhSg4Q2DYSuqi8295Hvxnva0rMrIPui8RSlpoRIiUAi5X8+fJAXFfA5h6dTTzmlvPSlL41D1+c4nFx6afwgIT/SCA0XtOCh3/EoEzrYUHOnhM02BxLWZtrM9tlX9rMDY4MX2lfFAVv6Nad+8hMfL1dfdWX5VR3meIeEw9Oi7OQxN+yFjzrxX1fHDFm7x4e2LNO2J6IaZ5kPJEmX4HRnO3cFtcbGV/0Eqit9mYMJaz/zy2odLI488shy2pOeVK659hr58bJyyCGHlsN0MGHt4AV4Ps0c7OqrHOw4jCADWVxIxM+kgeXsae3qg++G9AO0ntvIe7wApvH4AdLfiTeQzIuKydPKsI9aMD/4HN/1bq7kuMzBYL3IbfEAOeYeHpHjHaitW7fGD24vuVNiplaQ0wZlA7ICuYkyrwNA3PKSJgAdHXHnBMD0wHLp5eInCn1YDrcc2B4703wHk9uCaZ6Iri1rfeOYzmS8cQDpvtxWV1vWx7WxQwzefgiqFsxHW+VkmUEDQ51TFuZ+PfqE/EWsfuErD8ikBlELico4dfnxF/vZ9WNCCFsqrg0AeHgABi7BecDllkfsAdoB9UIH9tYNp2jjMCL66NuNzCSntmobJePb/dogMDgZpNB6c3bggDZsmod2Pra7HHHkMeWcc59TTj3t9LJx09Zy/wMPlw988GPl2uuuD/4D0j8+sU6HnPwqz+iYFgmNLe7UzM7mIwUACziPtFAvnkfHxny5eGm9CYDr3kKbp6XZ7Nv3gQn+jo4IOdlqyHM70UdzQ2z6xEPT5VNGyoQnRAnQ6fZ6PG2VpXz0T/mIzXEE0mFv8vbluDxpcpNlIO96ZJ3gz35mevBtAJ+btEwDLOQESawVko2ka/A4IfBoACSDDVnddCbd0gDYrlY/YBrnAfLYZl4AnjYvLvHAS8717uoXjzeErcBSuwJT6TwfATHvyw5iNiSrhni0ULjoGxliU6OylOf2kr2qe4rBrvS9GjjKM89mOR/zIo7fssC+4CeJXWmf5y5VL9IOth97uLIdd6Nkv7BRTjWxg/EUdRLKj2L4ACkvavznI2gQcLjinQ427+PjHp/z2pBogze2XrSry9e/8b3yJ3/6v+Nw8kfv+LO4Q7Jf80A8hqbxyhXt2bkpbVx4DEx104Y+3lnT5j5qiW0Cqhxp+nL1QW7moRJkFQLcJgbLACizL4A2ziCfSjZ9gLsbeXBIn1TSmNeW6qi8cWUGoixjjOK7wTwsNHRsxuJQUvs9dUMeelwf2wXYNmQQQ7dcucPAJwLb2Y/7PEDYoMDGkjpiezzSo3Zds3qifPxjH4svRf3e7761HH74YWVy756ybu0ala+Qv+jfjO2F8Js0hCccOuiw4Wsl6VdR0tjiuIMuv6SMZFfdgOER+mfXXhwOALfFU55yejn//OeWbdu2lY+pTldfdVU80rVFIX9ccb/68Uzc7SAPDxtFfvyTQ0q0pW19nJ0JrOH7meeke6vk8rsT7/+395UXPO955ZWveLlkqm/Jx4xT1kr0IJcXz5esr8uA/dT6we2aDjFkGjqPceeXxEvSeaeUNoccuSOaB7gIyB6A+vNr+ZQdcsgh5UU6XPGo0Uc/8pGgXbd2XVnQ/MuHcjjQstehvxLz0jayOaQwBkhT5/BnBe9x3NcNTqOD9jhYGcFyLctAGnyMMwXjWhr4cZTxtoOQZUvBZUDqX3ogwgbLaKHlsS2mp6/x45bM/fxA6OBQArEVYguTR2tUGmBcGoFAJm+DjbMcg9NtvJSmozU8nubxcoA2bejj2nr0y8g79MH4vpP7tKZrQx/fh7bMjdRC3/cttLwEw38k30KUR5z5DhJhdKe+k4dN7iOgAst/yie96eojScrzrf2IkyD119AOGpfjd8CDjdC2hXEANL7KBXggEswHMIDNk7ZrIY0ruKLhZVbFDDTbAx+LaPyeQBxGBOJJC0nmi5B8NnBsZCwW3nl+3R4CNkTiWzWsyX12ToNtqmw75LByzPEnlBe++GXlzGedU+69/8HykY9+onz6ss+Vm2+5sxxy6LHl8COOLcOjq8u+fTNlzZr1ZZMOMXPzi2XvvqnCV8FGpCcPJnkFmSvQXVvYP9Qj/U8+A2X4IctNBy+y7NtOBsDBjLySCp3/00+Ar9q2PA7guCqGX4F8yTWfSw3fNn52AFJUlWe5RNSnJtp+ZD7AebNZV4a0k8Oncfnjg8lDiHoEc9Jio/uK8/GhA8UhL3i9sa9KKy+Qfa7zm4PluR6AcbaFQHlbV4eEcMgg39ICpnW9Q3UA9cmUSir/UlqXtzYQXBcfIFJd1gOfuE0B6JxPmUmXcrKeSkV5gDbn0qiQ9jCG6J8cAFhrQjd/A3/WPgl1lW98prOPSWPIsW4DKY9rLkCgM7/2leM+Hj2THPoth6SwReWI0BDUuDygDclG8U2Uu791fzyy9diuufKOd/63cuJJT5KMlXGllcc99x/gc6L8DlICV2eHVnK1uo5V4dCF3shnpZTn6u1ivOsW/hU66hGx/guw1ITWB/gHaOs+8IFivMcmrm0781NfbIiQXhat5KVxIQdfCaFcHkp8JzEMFHRXYuv4wp4qn9ibUnSjdzmbHQDK0AMY15+DQk/NtwEgbmWmXfzw5UJ8Ip4N83333lve/e53lx989avKBS94ftn12KPxkjuHN75QJm/FXRIeecMErk3pf/01EBn+y5D6FWqMxzq8gbz7duJbuxNQqEgB18/pQCHvhR+pD+M3vuYlf+7dl+8+bdq8qZxwwgnleTok8Mnhf/6nfy7f/c534p2Jw484ImXrnw+UtAUHdm+Ikb0kDvrsN/Je3C1j/UUnd/H/5q//d1m/Zm35xV94c9xRorYc9FgL6B/yvHTkQbA9VBpCfoWBvgpuc0P2v648Lko0+RbAtvKI+TFWDiFyWx6S1Jj0JxqVPQFM+GOo/p4Hj6EdecTh5aILP1luvfXWctrpp5cZHUI41HEQCVrVy3by+Ct9C8BHtIdtwNfZZjk2+uCymhvwRa7KZ33JcZf7JPS7zPQO0CCPdJbz/1K5LRhveUt5l8p2HVoaoLXFacA8/J6ODyUcnONQwte3WkYgrmow6wodZZYV+U4gMSdt94EW72C8oaVJxq4MMJ8D+pM2oU3//4GDyVpOLjhsXQ5MvxwfAP5gZS20DbUctG2DLQfzb5sHDlb+eLxiOqbyeaUz8WgFl+o7vrSn62BcMcqOEeigSRvlNwU2cMrE5LPkqpZCyNMgYmBZHoOqBWgcuy2ghY4A3oOSAU9g8LeDlLT5wFkmVoSc2GAzmLsBbV+z6Y9FT5OvZTrw+M3Y8FiZn9WmQYcRbl9zO1jWRjl3MfgyES/Jc8WTd1X42sf46jWaCMfL+c+7oPzAK36wHH3sKeXmm+8sH/nIxeXyKz6nhW9t2bBxS5mYWFdGdUDhrsvCAldN+PLXfi1EfDqRK3xsbOrVYOkA0EsdXI+ISWa2K+OfAu3ElSIv7CYkmbSdTwJUEHfHgjkXweQzdPyk4femPTd1+YIevrUtpN1GSyHLCVG/mrZNBOS1+tu82x754JJ+KQ047DNN4OL/6BERt/T0VTZa5INP/mvlG2wfgA3U2f3S9JbZpoE2bRl92Y7T/0v1GZASuFoWf0GTdOghLwkhx5D6gzs3G+YXW9ratR04QKlk6cQM0sHjfmIcefkBH3pj0cmV70Nuzhv4LA4lQWMFIlBZZKsRaVuWd3RZHI9Hsa7VcUIb5J3QtAPdqYu+mf11eGQ0+iwv1oOLl+5Fx0UGvsK3apivbY2We+/bWf74j/+87Nixq/zO7/5RfJFvYvW6uCixZ99u6dd4HcbXi3FlkH36gcWV2uR2L8vH3TfZhr5Bv5NdYTPeDZrARpkBvKGts31BSJ8uQydUbDx1yMjyHE/4O/m6uTP1Sl6NIcdexkM+OiQEuPBzProVvha5/RvtjFwkYIMC7dDat2QcVhxAGnw71lI+cjoawPwA6TYPmI7/8Tc+YOM4MT4Rv/Xx7nf/TWzs3/iGN5R9e/eUQw/ZLkHMtStEo/mex2frHIDy9EmmlkAvS98Bx4hz1YgG/JRH+vE2O9+PJ+KRwHyMhvWGNsv3TPKFah5/pYx1gi8dPefc8+LRrptvuqlcqI31GuHWrlsX75Lw6Fb4YWIi1u3uQ0dpD7bad0BYoGy0g/zIp4w/8YmPly9c8/nyC2/++fLkJ50Wm8448OlAgsls0rkDEXcKY++Y9WihrXubXg7oDwZo1Tsi3doJWApxm2Y8ksBvVIaLFNjKb5LQb+cW5uSjNdos74k7Qphz1JFHlNPjca5ry1Wf/7zW72Pj7hOA7/hwBndIGAPUnTsnAHsT/Ilt+IyY0K8jeeO6sqTr4+FHZjsuCAbzOACt7qx7pls+Q4tHh/2NLNYMl1m2Y/Ohy7q7eaXyKKyRvx599NG4GMDdKB7lGnojhxJ1KN/eHnSyyhSxBOUJVIYxuYDLEpXlRGPFbTC0aYNxOVk9nsfQli1X3ocnonHZ95Pl8pbGjgTaspYGgK7FLVf+REB5GwZtUXW2wfh+fDBc26EiRA57I1HjjgdLg8cEAsx3HdQnwUQIWtHFJiN4MkRJlZVcTSw56KGO7vCWHfqVtg+MN44ADYOfmA7Pi2ZcraCDW277BTl40EGZgQkoLcpAUQ7ynIxZtFK1CmLxTsrA6LBQ5leWsaFxbTCGy+J8fvISIal7RnP1Ylm3XhsUxUM8Xypuvt7FZ4f3TvIy4dpy5JGnlHPOfWE597wXlF2PTZaLL75UC8any9e/dlfZuvUQ2TOieq3T5Lhe+tmoHNChZiJsy2dW81BCvQitfxz6kHgOJHlAoDckX07ODl7wgJSTsoF4dyXoOsgy6zZP6ieNX90e5P0xBDEGruUFYiJTDI6FlY8CuK9Q5r7TAnnsYFHIOmVo+xFAPh/bWTpZRoxJ+ou+QF82XtBuZPFb2F+hlUFo28V420Hsq5EHg4OVpR75Kgfh42CgT30EOkL8Vb4MdczGWE1/EDrIdgAXGwgw1NmyERG8jQ+IHZyPqMMHm2L8nm0HjX0sfWFapVXa7Q1j2p8xaxbI7LPQpS77Nmha+hBg3apHtCOBdPbJYW0cuICASB9K5GUxyQb1BaThC+aYqcn58o1v3l/e9a4/11hfWf7gbX9cXvCCl2lzOF4eeXRnGV89rnHOVVYkL2gzO6dN0GhZtZKXase1AeZX0zl4MStUu2sA+J80cfo3Q5YmLuuX9TaAdx374LII+gs/CJ+P1TH2kia151hERfaL2lcUVxPD5xlqG1VTkB3jXPkkrTwhOyHWiQZSV1I7Bgb2NryDvlrx0Kf9Xb0pdxmwvMy8M0Ad+L2Zz3/us+WSSz5V/p+f+1kdRg6JK/35iOOBeFdj166dcTARa9wlj4tWVLL+T9xC9kwBDAL6UlqRPIbAVZqwueajLygGZ3CaeHaGjy7kS+PUj/WHOYVDFUA/3b17dxlaMRQHhL179pQTTzihvOhFL1T/XF3e/4EPqK8+Wo4+5uh4pp8r/vYjaymbamyhF9rnlLuPKhEvidO3dz76SHnPv/xTOefsZ8ddJsYnd2YA7EEmG3TGGJv3yan8rC74NqhmTTDQjhl7Dmr7t3ljnxoyEqIuNd1Kc1/gbgh3SMjzcRl8t1JrTDs3TE7tK6vX8Fn/xTKn/QSP7/E7Mmefe26Zlr/+/YMfikePfDBhH8Iv8nMIYX/BGgrYRvsRsK+JHQDXIcZn8HX8LnMca1TjC8toY2iJfVDKtVF2MPcIf7Dg9gasuy3P/FIag8sJ2EcwHcB6zjtGD+54IH4hHx/ueOCBMvTTP/W6t1uxBfYVWCABnMv5Pz6rVhW3QN44x325SsXfcmBa6/z/G4B+2rHThj4dwXa00NIBTi9Hi/2Ggd8UOzjfj90mxlnHcrrbYHAe/r4P23JpIwOmxgbTy/5AY4ttzLLcBDT1iP8FSsTAU8f3wsT0HHQrRF95CNxZoBgb8/ncJLedgGkNlDF5dBNx98wmeNJMCpy6AWyAB1poCJaXsnz7EztyAFGMnNgUBK3rnPx8xpdn5letGJGBKtNf+EP/uHORP4y2IhYFrpwwwcHHVVekwc/jG4sL3OFZrbqMl02bt5anPOXp5WlPPzN+Ef7mW24rH/v4hfFi/K49kzrcbC5j4+tk06qyZs0mTZT50iUbp7zoRB3ykQICd0DwL5ssdMdkrgk1XrBVfbFBhsXEG3bvz6ubA88rYZ/hH/xEnQjkuaqMj4IwatUF+wo7wo+ykXz4iB0fdErGVVZyImRySz7kdWMvrhZHBVO6N2pJo/8HhwqlY8GSXujogwoGuKIdOEyliqgD+KANu9JuPiCQfUJpheCv9oCHBggx0g1kHTIkcBU2aU0Pzr6x/1oeylw+0FHlOzbA0mHgs470BYVxFwyfWD8yaoA37YM+fTW46l0ls8lx+6E/7yRYT9QmdMHrerguALRZp6xPV4dsJ/TExr92CTbH5INCtuez6PIHhxbLbvSELSEz6wSkva5PCvYmAxpxJq1CvOMa40abS20wV63iIsdQjFPaWbWqB39+hwm52M0XwUbLt779YPmz//Zujc258hd/+bflvOc8XxuYOU0HbOgmysysxv0K/MJnV7kzwvsjK3WYmYmDCf14xUpZozkRW6gL5oDPkH2fMvJA9P1BCNQgBvBv53PapqN3mQP+YFxR1r1kX9tRsiIdcdojhioXO1M2ebseeQNd/IHE71GoMmIk1jx9Elplgsa8iYMkcbYXID+wUYH9B7oAYvwcdQOXogOyHyQM6i/59DHWj1XKT07uK//0T/8UP1D4Y695jebm+dh8juswwto0OzMdB5I5PgfLvCreaqrVCBoE9tdM+ECxlooKDUcVkjT4VOmoLu2ALzPdgmknJjg4sNFk7qROOeca2BDzgjs6JvdNaj0ajYMBj62eeeaZ5fTTTy/v/df3ljvvuKMcd9xx8UOBSOYOPypj3IYu0vovBmoCeTyN7zh0fP6zV5dbbr6p/NZv/kZZv24NTR9jBy+43fIz38PxmA4vN0tKlWUfJUQ/r+kEyqKFM44xm/3DkDJqpkKWp0+dj7+KB2jHmIs19+V7IcKrobhgxjoZa7gOUNSRuyXTU5PxXhi/9H/2OeepX8yWD/z7v5e1OsRxkOVxtlEe86OPKWB6zmlKpMroTxx2c/1M8LxlsE9cL2KD8dTD65HzDgbTAsj3mgPK873pne4H+D0GkUEAn2sHfFFU7UhbqGyuoakbevOBj8Oz+gKfsV67bq0OxdvyUPL617/27fgq/cVfVSBBMBMHECvkZJkTxeAqowwjb6PthLYiIavGxmOYqCPvshbAH7yRloYWnCe2zBbXj51uocWZpg0G0ujohxagob6mBYhdN8sE13ZM87SxA3mAAe58S+O8OwWhtYu8/otJvGJqeco1DzSytgYg04EegHj1P5MQ6IjZYGpJ5xnNeDmQzU/wUDfxy0Y65YEYk7U+EhIdWn9MhEz8ceUiGaNerg99kIUUX+Gz/oDmig8TDFctwLus73cg3ZL9MupSq0oe/UwgUSdMrJu3vEqr2igvzXEnJDb1YmbjDx8Bu6JNkjnbRnw8yyri+IEtoZAU3zuHd/O27eWMs55VXvryV5ajjj2p3PXte8pnr7m+XPzpK8q3vrNDE+V4mVizuaxZuykf51o4oJgarCwbN2wq+5WnXffPcyV+WLoW49Z+yFdF5vmEpP4ORKW08ZTdYaN8G3dG9BdtI6t4tCMX+jq51KBahh8o7zaqcKQfo56KM82kWSdOqhp0qj8LnMppU9o45KdWiAbt4E0R/SLK0MkGcohDKSI876AzbSUgFxujDZvNt9sk24erWNis/kXfwidRF+RhU5dOO5FPoF6i1T/6dv6I4Gzwc3WMMD4xHuXZZ+Rv/XEgyg8qUC8O7Uvfy3Psfko6+lt1RtqUdEBcadRf1LfWO0jtF2iVBhf+j7phP23GwqBNjOzIO2Kpj3o6WAcBW9Mf2b7k2RBhH22EqtDR2JfjsvansIGruKMyKKyOMvqXdUVdo960z7AWrZGoV4pkbq2+lDD0cIiI3zzBC0FEnE0Yz6/T3uF7yeS9MeFo52jr8D2fLNY6Rlg5qk163YyoHTkw8Ole7nbOaT4ZHV+jtPTtnyhXXPml8v/+2bvL1kOPL7/6G79XnnHWs8usNreyTnwc5rgLqraTrNiJUl8OPjqUxIvB0abUgzEQjRWB30SKl/u16Qq/s8Ziq4QKW/lIAdQXtqz7cgH/V6LIh4zqO19QJC+pcRBHFzTYETOcHBnaRIc6VIeNsjv7S7QKBBEjN9aU6CZpX7StcAvyT3zVUPVOW7Lcfd1tSjDQb4K20jgAqSvLBj4hXWWFPOyqafom66UvZtGm9EHagzvuX7rxhnLDF68vb/mlX9Smem0ZVz/lR/4Y5tRpWP1FbNKbG3/khWzMHQTl4w+/kKeemYbONtdS1aWts3mpH3goRCeZjZQBHjsW5kV/gLGTNqUSypEprGymDyCVvh8fd9AfNNzJP/KIw+P3Q752553l39/3b7GpPmT7oWX1+Oo4mMfaEeNEVkkOspjv4utdmjPwD3dJHnn4wfKP//D35Ud+6NXlGU9/qsRr3mWekz7qiy3YG3chZSO/ZUTdMZp+5DY6wCEe+6L/pI/hSx+JPwqCLen1l7KrDwlJkQGUGjDHM8XgxBNpSfOHJkBrzJGPryJqnJIWl+qp+Ut9mH4XFxvFS6zKaaAvliefckpZo4PLJz/xiVgDjjzqyDIkv1CTWfUx5gV8yX6ZiwAc1IAFDsPqe4xD6glQJ9KBD505frN/ZOx+R1u4L0cbK7Yf4EWGxxXlTpsmxpJ8jwznkQ0vdORJW7b3msGnAA91AGebCACxdZoWGmKXM075xf9dux8L2evXry979u4pQ6977Y/FOyUWNmCmEZWOstq4CZlIGi1c1aFtgM/hYNDRZGOYtsMv5W1xxLbXtrfB+BZa3jYGlqNtwxNBW+50P8YnQKvHtkJjOuMMbZrOsZx/W35DH285jo0f8CmOEucF1jygEXjyoLSTmXI72QoqT7YolM0pQ1SxAPIHMNGrt0Va1ipf6aCpnZl02KBgPeSRQ6eHwza29KQZMND0B6TjNhhSR5gdYPo+gKct+DFEbgHHJBcTXydrKS86MwZCr/6Gh5kI2SjkBMHVRL7GNS97ecGdX4V/5rPPKeec+1wdHlaUa679Yrnyys+Vq66+VvPhgfKMZz473j8ZWsUjZKNlbGxC9gyXyX38Ki5XfXPzzmLAhnR+gd9ZWRBvXs3BvKh/2BNR2kZCEBuMKMm2y5C1gIMNYx5KkiZeFBSv+zybVnSEGyJkJheHig9VJIA6/9A3qh2DIF2hlU2qApvq2L+pTIgUHyLS79HXUIAeoaPP1H4AGAd96qARMSbzgGN4HAZ5/XHFMTdO9L/sZ/nyfP6QVtYlWATwo5++zUZhqXzAeYA08oiRk7I6epeZF0h8Z2ccesQCHfUDHUFlSGLzvH+xe2TDOsgzbto7JSGyLuAs1FwRpF8hCbNSR/V99TPyAB+WQo/GPFflSQ9ejBaYf5Amjr+lZUDm8QlXOGlrbRBQEDXLOQeaWGCDg/ZJ38TFDNGKSgckjZtVYxo/vN+R/kYObcRBjQ918DW8hUWuqNPn1pRLL7um/I//8bflxJOfWv7wHX+i+EmSlb/ZEtOZNlZs4Nh8cHEkasGVXW10sg2wQ35VoEpx11R9CBn8CCOB/syBhM2M+23YhjQx4VdvXLw2tP4xUBa+olw+odaDv/BXNwbyUN6No9g0BkiuyiOHjhpyrhMf+SiinmDiv8ijI+uLRuHCBjZ1icPuakbl74LB6X658a4HYJzBJeDRZX/gS74YJSnRRhwg//mf/qk8+bTTyrnnnlMWZmfjrsgI87vagnL4GlUBkUVlE5bggCaNDNsYaMnOfCUIf2VSBVk3/lW8yzLGeuqTMgZx2BpkyT/wgiFxlM1MT5XNGzeVM854usbCSHnve94bm8OTTz4l7gSwDnNxha9ObdiwPvo0m3qeROBuIP2cOyUf+fCHyve+++3yc296U9m6ZXPMKbPTrEG5AQ+gPq5n1j7/t7EBSicycvSaKDc6bG/imD6gydj1GnDbYYIoVR5UUoqfA4io3Zf77dH6L+buSGscss4ptVJrslqgPOlJTwq+Sy+9NA7eW7Zt07wxFo+q8ftla9esVf/jMDcaH1TgaQruvNAn27FL3OJAuwxwGrti/6O85wV4DK43NC208n3RBvB83Y4PgDx46D3fWDY45BPnvJa47uJVtp3nYoIh6fIuFC+6E2/fvj3K4utbKdRMXaUdlkLSwaNENWhpbOhkdmBcBvFUfcBytI77ZUBrW1u+HL3z/bhfv5bX8RNBn3a52KHvU2L81cf3gcZzh2jlOQDLxYRWVwt9+j707TkYv+kIfZlwxGKodnZ/IeRhhD/hQixl2VGzAzf6wavelHng2GcMiLiLgWwBhxCXY4N5DOAstx/6dA4ttDinc6OTGwYCNhGc78sAzEtJ1kV8dXKIvApy08QdH55D5zOFY+UFz7+gnP+855fDDzuy7NkzWS686FPlE5+8qHzx+pvKuvWbysSa9WX9hs1leoYfZ+NzzNJfH0mZnpmNyZJDFN/cxyxagRf0udvBAs1EiScJLEa+okeETZGg7ZjAw36QSgYVbUOdc6JMIKau2QfQQ1leOaPN80ou/gfaTZBluCzoI5l4/OR2TvnWmfSxgChkucqqP1toZTO2kGf5KTN1uo+0AWjTbB6BfJmRQ1oe1lyntC9tSRZsSnzKMJ1pga5fdnVdqtdzgssBykga38muvogyyVTw1XrbRDn8jCVCJ9M+z8PgACf9AHQscqkvwbwAaeoStukvDmVKY7/HylKgjpmCd9mgCpiXOrieMKbf09cEvnIVf/VqKId1DjTx44/6y8M0d9VWaiORh2ydmzReJiRgTPFa0a4s137hy+Uf/8//LWeddU55xzv/aznksCNig827a8zR/v0HDmzUj5B+y8WauS/wzBtRlndm4qo0PlC9fAEBu6M6hJqxPPdX/EA9XdaPszwhN14d3sG+b3EhI8UELMHXfMwPyhLp/4jBi6jiss+kfPoivle9lCMEbQWnifthObyhX27ATvQa3/kqy2Ke1pyHH7kKfvttt2pj/eHyMz/9xnLIIdvjDgA/oJjrS9Y1+bt+OYBO7fcF22OItbDmVZL/g4vZWbqjv0KTc5PL+IMeVrWKaOgXSnN3j02zvVzHhfVmECrKEo8/+AFAHuXi7tx73vOe6JPHHHus+iKPHOdXybgLwMWs4fp+SPwCvnzMeyrvec+/lDOe+tR4V2VaB53xsdHGZxXQlYn4P+rDmlDrGoVRlOWMy1yDah2CgPVF+bjbxpV94eKOJtWhPIXkfJB1k1MySIckRiAd74QiFxUKxGkuvAo8WhlpZOfcpf+Uw+a0O39rinliuJx86qnxtb0Pf+Qj8WjascceJ9/sjXcl4vd8FNDIGoweLnp4/jTQT91Xsz4JTrdlHrekwbVlLX0bKG9p9W8gCxxzmIE8YPleayyftPlSVic7oTvkOBhIM7a4qPnIw49IXinr1vE4uvD8eGKSGVCURlqhIQTTFAMjVNZTZHD6YLFlyO4B2JF9ME8LrWNaaPP99HJyDG35cnwtzoD+QT0EfVpi2+g0weAyYnztMnCWSydpDySWYVoAvIPzhpbO0NK1Ols+p5fTZduIuZVPaVArvURGjUklnlh9pjIol3MmWU38sUDEYza1z4kH6fC2AbBNLCjGDfgEyOKWIIvPcuUG18801uF8C653GzDDacBp0xoH2OaBHNWZzRC3gjmU5KMlOaZ89XLN2nVlz959sTCxcVm9mh/AOrKc8YyzyjPOOrus37il3PKVO8r7P/jRcv2NXy5TOpAcf8KpmvjGdZBYVdau2yQa3kWZiBcz+fIJjxbNaDPGgsCcy6NQ8QNS+sdnLtPcfB+CK8VuAwqwPe7mBIV4ZVcsPkq73tmO+bgPc0luxjT5QleDMiHXOKrLGABvOcTGJWnXfpSbhtg0YQhRxNmnDKG14TOxfxMD/JK+zl8KGuCXximDDSYLDvTUm80XxeT9FUNspw1zQ1/5RJSBOjKXtPq8Ucf38Ae60mb90YUc14eAvKQnn/RhKzjkVx3wxNXfcFraYUi+zDP3hO2yO/kYnxnwbbShAJ6l9qfMzqZsy5AheU4DPsRbp3n7dhlPCF4Fxk7+gKf0V3n4PDadiul/PCoprbKPF8zzR0rzcLIyrlzGI2ySkY+wpXw+58u7WytXTqiea7RwTpW//dt/LZ/4xGfKk08/o/ze7/9hWbt+o8YbXzrKxRefMrYYS6TD6bV9IkRfxOfURf+Rk8+wlQsGyPEdQMrZGIKLP2yK/tD1fejgtc0GfOMwgH5eYBrLtgzjTY8up1taMKJSWRRVGtqGXLYRvGm30rX+1AtNOT9kWd9+ABz8hpYGgK4fAOgcYrw3h2Vw6HSf450RHl/88Ic/FBvpV7/qlfGL5Gu0SWfT5PHmcZI6so6EsCjV/oegtTNBEqJenQ9yrqB/em3LkPNfW19Y6fvVHhVjJ3/IjfpXuo4n8wBpLiRwoAbJ4eOUU04N7n/9v/83aE46+aTwEyyMMzbfU1OTsU4IEe8EXHvNNeWaz322vOlnfqYcccThITP8pX/oMNTaxf8ZSz/2REm1K5ODfLJDI6A+IoiQiBgDgcF3QlYXCoIgYvwWdyqr/3g0i/kg/sWBhjZWn44/5qUkI/bcnPUggEdethGPtvEhAfoZdzyPP+GEmJc/+ckLyx4dSE468aT4qhl9y78hw6aHeYf5Cbmeo7NtMrifEkhH/QQ57qkHtiWuz9fiHbc8BNOHOyqOOYzgOYW5nxiAljJi22RAtuWFzAGkTAM8bZ2Yr+k/u3ftCj4+CcyhbugnX/ujgxfdDa2CVmGU0Zx2DPhaWZe3YL4l/D1co3ZZMF8Lra2kHZw3ON3X2cps8/0yoJ/vA35odRpavoPJgI8yYrcBeWS6g7QHEvO0dAbypiGGpoW2rI1bANcPrZzlymPzTFkNfXo2vWAG6JqJrwIFstqjEJsaxX5UAdmhQ2kAP1Bnl4V/FNAJ3s9GMqhMz3sltgka201wntgBgB4ZBPwPtPSG5dJ9HLJaHEA+cbKbuZ33OyKdG37qlo+klDKrgwQHEWnX5DYtnqEyM7dQJlavL4cfeWw58eTTy6t+6EfLs85+TrnmCzeUSy+7qnz04xeVR3fuLcced3JZs26jNjzqW5LAoYYrXrKgHNCEeICDyH75cIU20pLLJi02Cpok2VyFHzyRYi8mK8ad4VOC51kmViZ24VzfKGaD1iwI2GG/0Kre9EaZ6IG2LcDzx+JjoF3dF+Bp9SVtO2e5LO2KslouYxTnJjDlywY2gQiqclNGQuArtLKxH7+R5+5C9rm0kz4JPlmRl3Vls+m7Bbat1Rd9XMF1sT9aOnA8XgUMDh8Vkibl0LeoUFzxjYNDlnMoWVzkameOx7wwkPNNO++kzZKgBotNssRZf3WBIOuADR476Pb4gZY8gNzQJ3rX0+A6hH2icxqgLOqjOAOLetaNQN0wKMtAyca4K0I9so2JKaMusC0scOjmEQRxil+cOlTgEuzmK0t8DnR//AbJTTfdWd70pl8sv/Zrv63xt1bi8xErNtvYyKaOwymPrPCeQnenKdsrbZPaMC7Uh07ujLCRAU17Dg4okk9fYgzGXRToJQdfun3QgVwD5aZpY/d5+9t+BOxPA3SGsLrKAVr/U8acQU0GPIrwIYBIPyoHP/6HP+pXcfQT6Fpo7enbbADf2mkwPuxTHG0T/eLxcvnj8axdux6LT9m+/OUvi8/l8ulc3pMI8bWjdJqQmzGVjY8UNKXfD2xfArwKHCqUAp12Eau9SKW5guw7CfawbAuetCnHAkCcYTDelYsg9CCt/+hb/loUd4boh8cde2w8rnUVP7S4aXM54YTj1c/my8TEeNwJZN7gsWPWXj6P/O/ve1/Zvn1bec2P/Ei8i8NGc2ZqOtYz15XrXwlO1HpWOwdY6EEpyvrXfCcAoqSn72l8c8jI90LSRyEt+mVKT7rsv5kHj1+Qwtqbc2Q8Ph1pzSv0mfBnUMYGWj2YVASvafiXx9voVwvq19whOfHEE+PphosuvCi+eHbC8cdHf+LrbpgR85/oOby14ynHSLWz4vJQhMlpL+XELjeeABgPgMMm44wHKMP29kKMZZgn1+ZOr9cDy+mnW/sBoQK8NhFcX4DisdH8iAA4Ht/ijl38TkmrOCfurqLGEyc0ecqqoW0IqmVipwGnq31Lylo4GN5guQTb1YY+jXGGg+EBO+9gsBzPcnAw+csBdNSDDuBOYN7WHuPBuRxYjrYFl7c8fejLa0MLocO4Vl+1iZCLltK0jf78uFWjIRao6LjqsLmh4V2QXITwgRcj0kAsZDWPLOwgJgAMqlzslg5EAzjLbOvm0IJ1Ai5v5RK1PC5zaGU6H/WvcvhRtZh4BjIqbcQrCr/qvnpiddm1e3dZt26D6NkwrYg7H5NTs2VOG6j5hQNlfPW6cu5555enPv1MjcnRcvmVV+twcmH5xje/XR7bvbds3XZI8PDOyfAqNlKrysz0fFkzsUET6boI4+Nr4kpY2CB7qHtc9YpNOzgMoz4Uq1xtG6ZjsCz25APgX29gc9OfBwggN0idD5J3aZskvokrTfhPNqHUBwhkBRleQ65sTR97E0VZyrVeCvlL2/JglDaIOOipVcrpQ8rJkButqiAgdbhvsshTnnZ07W+f0NdzAbTN1DVNgD43Vdm3o1wB2igPuSlT/yoXfRbalGedlBMbAk+sccKCG20ddylzzknI+lEf0rS125R8CFBAFrqhs16CfQCknzhEUMairDR/VVfa2PnAMYc6yzEtMKAfyr6RRmEMePk9HluElwsV4mUjoT4faQX3bfj5FCg4NjXlgHQNcXAf04ZtrNx2293lHe/8H+XrX7+nvPV33lZ+/LWvLyuGRsq+yekYK3xNiF96pz6uM3McdWUewoa0VX6QiV0dar0ZX8LhQ+ZB9RKIBmMEf8fmTnnkO7j+6Ej/44IcD22+Dy43f7ZJ528DNJQBHbaTmbTaWMEXmBY6vfnRgDxE0ZeRiNyc8zONhla3AZztINjutv62B7CMQVlN9+tGPvsU69GK8tBDD5YvXveF8iM/8sNl6+YtuelWeYxNsbVyqSz9LfTGppWyLP+PADI6W1SfldQJWZSBsszUEyoVnI4DTEwB8ASDoowHfCSXQOITlhbSPuD4vRLuonOw3rxlSznt1FPLjh07ymWXXRYvxJ988klxgJmanIx3bcBx5X/XYxzoPlF+7md/tpx80knxSBebTN43iTE/WCC6NklQPuJFxWrb6oMBXVRHiHjEKiqcZUGkgBM4IBzgaj7l5IFKV+nb/gHEWpupDOF/8KarfhYYH08CSL51k2ZfQ+BJAh5ry4+d8P6YQKJOOunkuPB3+WWXlsMOO6wcrkD/90dn+MgC/pGC0IG97qdLbc69DfisU4LHA/24BXDmN735iYFODmMrnyRpg+1hzLayXNbqsB2A52kAWsZXzk/d2DVEuQIHW34baEp9hk8qx8WWn3nj6+OdEgeRS0BWDoUpvHMWZaQxICZapVsah/84JG3L28pw3EKLa/X2bSDYGW1owfk27uO+H3w/ulamgXz6s2v0fl0IhpauD+Zpy1p6pw0HozX088uBaUyJtAGfZOdAVsyCSqmK6KQ5uJWufScPGPhBHVcDJDs5MujkLGTaLITQtNsQdVCMTuPbhYuYAYEPbZfxpjOtyxzse4J5WjAvgU0TdDkekh8wP7r6csgD1HlxPz8qxeKoyUUxfsFHsdgrjI3lt+V5nIAK81nHdevWxdVGOacMj46XKS0mvFTHXZZjjz+hnPWsZ5ezz3tuGR1fXa75wvXl89d+sVx08SXlS1+6WXz7y7HHnRifF+bzpXx9qBTVYdVoWdSmbHJKE8T0TLQLCxYTKFWKuvEXadUNW7Xx44AT7UTbKrCgu+7wxKaqbvpjc44PaHqVkxxsqlJw0DkdGxfpxGtccTWdfczdJFBCDhY1srmRTprYRCtOsipfukmD49G14EdXDSGI/6uuxAHdXAIgi3d22JhiH3rxBS83shlFTtTZ9YYP/vBNtq9qFXRhV+hdGljIzBdW1DRllTN8jf87OyHJfPS1YOnq4qD/Kq/8FZvjHGsUxRhRmrZLXakXWh+UQmaj1zr0L+QyJjyeU3fG4NO2bCfSxPD46pxlJk3XnwyRRo8OFeHbkFH9qjLuiORXu5InNhHSG+PUfVS8cwt8KW0xDuhzc3ycYJ3G3Iaye898+e53Hy5/8v/+ZfnOdx4ov/3WPyiv+sHXqJ2z3/GOFz6JNkcW8tElO7JP5/tFaYts4k+xgfpF0B8+og8R41fsJOCBtFOBWGEAlT8vvqS8RHfxkjSJMK/DWx4+IQDZXlkOLNFZgTqlTLVh1KmjT0h9BGjD53Ue91jIdslNS/poaXhcfQXGE7fQ2muIPgGI1DINTnMRjE3RTV+6QTL2l/Of89yyemI8rv6PjgzHekQtBqxNHPVr6vEfhaW24Cfm8dQxsCv+ryDUoH4xx4Xm6MMJEMhP4q0liSOobWANbrKpRPnABIyP80vrC/EeCGX0Zw4mfEb4aU97Wrnrrm+WL1x3bRxK+HE7HnfzYW2LNpHXf/GLZcf995fXve51cXeQ3/GgjI+oxNcIlQ7lqAzdBgowjo86VKzLFfM3OJAohAsGeXjVpxS4iEBMeXLVP+utEHnpybtJHJRgcPtVuehNxg7UX1XQ4FN+Gpry+JxtvHfDS+yKmQ9Gh0fKk057UjzadeEnLixPfnK+CI8OxiwiyKfUtMM6YmypP5Il7bFAeZZ1wXjzMn4JALgYe7XcwbytHaa3PGLmYvpGC/C1c4RlQW9dLgOHXwDPMa29sYdQH+Uu0h7tcTi8cddu6Kf+02sHX9/qQlaOdGsoeRqDfOAUYrMgpS3dwWAgowGZN+AhdnDeNiwHLf5gNABlBOxbDlzutGPCcvpd1uL7NC30aVvAz9jVb7A29AEcdtm2Pq3LWnDeNECbNk+ft033eQkuVS55I61AnRSiHynEQFkiN/EMDJ5VpSz4JBM/sNnn0QjAGyBkELvzkzcOiEEm8GNcDAhsChuQL5wDOghxBa/KN/Tr3PIDzme685ntcblpkA/089Dx2URud/NsqqwSETq9OcyrrdSHCZ5nfzdu3BBXZ+JlOS1MjD8OKLE5kXl7JyfLNHTcdj/xlPIjr/mxcvwJJ5cxHVB2PPhQufDCS8oVV362fO/eHcKtLYcdfow2PWNleGxC7bAynpFn4zWsCZbNNZ80TLPl94GfhKA5FfLZ+6xLW+84cEV74OtcNKjLQnxKcanPKI/NXUxcPJaShxh423YB8B10AL4HBjbVdLIkH3oB5GU7Zwic/J222RaI4XM/YTGsAiQ/eV2WdDyeBvjXeqkj9UYXgTS0Wbdu4wee2LgWWh30T8D+BcBbPhUkj31JQ13SN+hIfmiCNcD1TVAB6YiSF8j2yGf+wRHQBy5lpsD4apTK2ATaRu5ycqD1ozu5CU1fxrwAP77EfvRiu8ri0LBKY1t4eDksUA/K4LUsp/Mv7ZC3ZJ8PNJ4f0y6qFHo11iAPG9UP4zEilfH1LcbAyMhajbV15d57Hysf+vDF5X/8z3eX7duPLu/64z8tL3zxD4hmVTxOScwhAvksqC3gZ3RnOu0IpQxOge1y+8fBX/6IO2rCc7U1FnLxgos5LBkrr3KOQcf/7o+p04H2QrbLXHcHIObZaM+0iQCYP+5KoqTqawFUXIyo+VrD+N9x9G/Joh3xN36zPfD7uXrrcwyf86Z3GWBfON8CePePlt8+A8IHqiuPb33g399fzj377HLKKSdrk6SxLNwebSZ5nIl5jLogIoNtSdsSHH9/aO1BrnpAsiOPBOX8VTruTmRN9MeaSdAfvNDmZ2uzjeJO34AX+3Iz73z4igoqz4YcKfzmCr72AZr+QB/n4MEB5Oijjiq3fuUrZccDO8qJJ55Q1qxZHY8ocujgAtQ//N3flZOEf9Yznxk28B+bc36lmw1mGACgU1BzgszbDsrD5jggdPUAumYj4TalKvovunEScEBQT1Oos0IcOlSmTPJkO0ZRxfmgkxcD1eeCADwh+wnrrCrkAAD/9ElEQVT5pA3OjBXoT7yPtnff3ng3hg/F8Hg0d5yoCXchjj/u+HL3t+4uV1x+RTn22GPjRwJ5bwIRPJrJo57ul+iIviudxM7Tbm0/Nz0QdjVxyw94nsl6dEC5+xO8Ll9OF+XLBQM08Hiu6exP/7msnYssl70Pc9zOnTvj0AtNfH0LAgBmOobBwijvFKXRMWkoUJ58noATzGOwMcRtYLLq0l1jECzPslxuGpeZ3na4DOgv+m0ZvJRbPtAvJ09sQIeh1U3acvp4g2lcjiw2MUwE2AEvaToSv6ZKY5kOsA/Ih/8V88IUt76YVGgLfqgPPGkAXeiADtmUA5T7izHWQzlpaAEvUIDrY3C9WFRz4yD/BSrrZnCaGLsY9P5jQePRCTa78IUMaMmrn4XtPMqlOlMH1x07AexDrm2xX8gTnCcmb//ZFvu8DZZlsI5WjmnAUUYAHAPQEgzOQ2MZTOrxbgd6IdJ/kVYQQfARi0q6OLxgL/bQpnOyTRsWba5QI1O0oVO7c1gRLY+UcBV/dn6xHHPcCVpwn1TOe87z4vdP+CHGG276Srnw4kvL9TfeUu746jfLYUceXbYecniZEf3oOJ8VVl/SAYVHvvhdiQXh2ZCyiPm77WvXrNPipH4qXdyWntXBiYWIutFuI+pHHLZiYhRu1UhugMJN+o8ND8/e1moKlf6Fnnz24W5Sbn1niPlK2Y4GbDcOiTt87YPacNP/cu7xnFHxke7aMeRXaG0AKGPjCB+ALstKiIqGnrQ7cY6hy00Psjq9jtFHvyePbI9V8PiIuAqr0OlLnbU/K3gzn+Wpk0ecyMdjYGwOK2/+wjH66W+dv7mrRBKb4sCATOFdnr7t/Ji0OX66csracUlJ2g0tCzXgMj5nDX/KyKuMvBuFzhV0+iiT3PA5dYFbtMIjg74wPMrjivIlV75VxMGHu4p8pGPV8KgO+cgY15y7tXznO4+Wv/iLfyxXXnV9efGLX1n+7L/9z3LEUUdrLPG53jwsoI+xlW3StbX90NmbadC56UletwP2zS+wAcxHwNiwh0NFw92YGMPiYY6FlnkS3wOeu+gTyMMvQOpLOx4H4RaPgbQbGTE+a59wu0AHRDr+EqBDftiD/8WW8rr65l27dv0QLnzWrbX0K/C21fKsFzxp67PdxC2PdVgucQThWE9cH8qIGT/4jPyY1sx7v/udcumnLyk/+drXxgUfMZdF0XDHJOXBlzaRJ9jGLp02GU/cT7c4INIR1A74hqv9sSEn4G/FB6rf9Me/7ByQV1+AjB/zzDElE0QhbPhJ+WDKEP4gNP4JqAlw0NEXox0kA8AnT3nK6eUDH/igDuv3lrPOfEa8czOmNeHee+4pH/7Qh8ob3/CGcuihh8ZjONxh4ouR9rv1GzpfZPvJhYrZQ7IO0D9kY73QA03Oj8xN+Jq2IKbNGQc8egoO3yt/gN+d0ZhRoIy1kfEZtU/nxFyHSPyL39DvwxwhxnYTAlf/spw2Sf9zpzXuGqkE8TzCxbs3+Zn8odhrcXg766xnllt0sPvSTTfFL+evW78u+iF7NoA6uu8TSLd9jWBo8+5z7s/RJ5QnZg+X/k8/u6wFsgTGkOUQt3pbudlHUi8BPupgO9zm8BjnPDH07XjlQMJBjnntgQceKEcffXR8jnrop/jxxAppSFYEQBDMgGNRVLqsETSBr+nA13w/vVzwC48tOI9ON5ZlO+28K09YDlr8cnTGtWXL4YB+voUnoluuzDg6AgsxMRAdWR2KhnSnNX2/3gQOFmwEWaxocNLwIYeOb36+AEF+Qid1ZPf52OhbJ7y8+IYd1m05faBXePDWfxmgdQCi+wT1AFWjoI36xJ/SwgV55SdNvbHNBxI251CJLcB22kb7x+m2vKWzPx1aHxucNo3T0DkNtDpNa3mmNQROfvMtTGGy0gq5EVT9NFkNHiGohbHRZIIWOZMiV/U4jJAeUpAwlMeiwsECubt27dHGbCxezh3SJuyCF7+0/NBrfixelr/t9q+V6754Y/nkxZ/WQeXLkryyrF2/SYuXDqkj42Xz5q0StyreRWHPNDeXG1Z+kXpmRmktJjqv6PDCDwVqElMh/Yg+Ef2vLqz8mJT9hPEsrMiJ5/yjT2S+ui/yBGRRb6D1bfqTcvmklkFLYGEl5IvkOcG2B44u5ISJHPIAcjkAMu8QDOaBNs1ImU4vDfq/0no+JQ898lMWfUILgeoffSHs6/odcqkbONvBoRB86s2ydI11pdwupCyKkWV5DvmImcokI8SIkHhwxVV2hR36L/E1UCr+aAN0WJdCtAP0SRR328Je+CNkm7qd+BE1aLnwkG2mrRm+j/mQPi0bq+zo0/iJWDRL/FY3cQlpPzy8OMmPhkI3rI0UV4E5qK+SXSvUh3fvndXheZ1sHivf+96j5a2/846y44E95ed+7pfLW3/3P5c5DgbhZvUTmlK2Rt0kP/2bYxIAH6gKlFNPfJI8XTsw54LPuuZFqc7fMFffBtS4yoj5oqLgSZnZzwHkGga4+D/L2nLSpjGQdzBjSwHe/ZgfuCVOspQVj6LWfAByJIFe5L5hO2y35QH2TRsAl7c44uiHApc7j/rBBl5l7XiONU997Gt33F6+8bWvlle/+lVxZ4Df3ADcpghJud247/JdWZRU/S20trch6kB5yMEu6aX/KoQUbCcOCiJ0IYf2R0bGcl9s6vL9KMaDymr12z7BGEFQZINZsXTEoafSBLRp6WSjPT42HuvuZz79mbgL8vSnPT1s+tKNN5bbb7+tvOLlL4uX4KNesV5Jrmxq9QNL9ASQZ/zmOsUYpvaSItUclBm3bJg5gHCxgo8PsKepaYUDi9PiyvRKlUE/pJCHF9ZPeLkAqPmOMYYfaNrqa/T6K2cxjwhXm0yxErRH2O0YnymOJH3P/YsLKGpH8cQhVqzcMQE2bd5UnnHmmeXiT11cHnjwwfLUpz11cLEOXnqC/QUOPeQB9zHrBpx23+r7mnTIdUV6EH3Poeb7OgBk2J4WbFsL0LQ2t4A9/bXUNnIwIX7ooYfiULKGr2/5RXcKiJHXGmkFztMaxGGAYiYZoOPvDOp4unTwVaATQG6aFpBjOwyW8R8B0z4Rv9PES+3qbF3OhhZc7vq73H5wvo1bGg4jdF6nkcPBgbxl0zEIrUzooCcs6GBhW2l87pxwGxE6ykhzAKEj+EoRkwyHIehJg+O5PvI+2LjjWKfBdoR9Ue66BTJomViUAUuRINPQRDlo0kyi5Kuc4ErxEMbta66gogtbsCm+l656dVBlhNAE2wi9y+AntHRtGlgub1mWQdzStTSGPg3lbUhk1pWvYHGlGmyyKFXjnBTAw8fVaW+0GXNq3/m5shhXW/OW+35NwnG3pQrbt2+qrF6zVnz4kvYaKtMzc5qXh8rRxxxXnnv+C8ppT35q2bL90PKd791XLvrUZ+Lxrvt3PKTN2oQOG5okVo1GvHs3nybmEE2b8HL9+jI9p4Ox8rwoyWZqkrt2WrjWrl2ngy+20W5cgdEEt6BNpwyLhbMZ+7FQqMJsrvANuOx3uWmhLP2mpCA3olG9gIP5GX500acJprMcIA5Fgz5Ry/mv5jvZLq/4ypOylra1ZWV5Z7fx5NO+nJxZ+CLrWHgvmlw1BJefbFYb4kP5KTbwwmFHslQ/1tj2+Vl+Nv3IwXchXwGfEHNhCAg+bIxi/ltKn7hsGw5IfnQrx1X6t/N91p95xTjQ6DAtaR+0gIw5qPE4oza7+qM8sJUe3gyylT9ksZlRmXVGPUyjGH/xw6M8arhCh+hVw7zEPqR+W8qGjYeWRx6ZKh/7+KXl7//+fVoUt5fffuvbyqt/6DVl7+SUDjL8OCOPeeU41AAIefzyOxs6pWS3N7AA/TftjZwrJyBFiLZTgjQ+pB2wNcpFH21V68J4iTjGAQdT1Vc25BzQHUjgy7pn+zgA4fsaG5y2ncuBpKUPa345CB/Illyf0kbokY9dwR+2pN3WF9prOmiq7WFr5W3tBVqaNu0y44GQUcuyn2cMHluRzybyqssvi/cAXvXKV8U8Gv6VdX4BWCYPZFIz0qGrw8T/kR7QddDa9/hy/MuFR81BjHfcRztTD83zaIlNdVygyotUhNAedJrFMZC7AgfURxc1r0On8pj3aj8BUM0QCRsItQKxwW4gDrwA/pMOHnHjvZMjjzgiHkO6/fY7yjOf+ayY39///vfLhMXyile+HEtjH8GVb3Tgx4Wadr3b+qdfNNZXjqku2Y9Zt9TTZQP9hjsQc9qHqC4reDdlRvlp0fClpim14T7ZRphM3H6VHdAhgMBh5QB39HkSRPUJv6ndtY8gMN9xEAl7WV9le1hW2wogGf2Jvht1SPsHVQi/ikiIGKP8hb/pv8zRi1p7J8uadWuDnIt2hx56WPn0Zz4Tn+Pni1zsy4KXtqLfVeE5dvFfHvBav/XBYyxsrXROp49tdwYDZfgcDDFtEWMUTLBFjWKuIh9rhP55/qU8yPR/X7YBP6QN9Me00TYRx7hXGb66//77yjHHHF02bdqUhxKILLhlBIwn5OSREwhpJcKwnHS6iaXP1waXdfD4yhwMlvJlxZaD5fVk/j8iw3Sm7cdAy+e6t2D+Fk+6pUUGhwQ6J4u3Dx5+hIGDgW/D0WlJE6D1wQJZfLWAgwR508BLGTGHFGRaDzqQSZl1YocPLhyS0AfY1tbmNlZBQ4Mvah5UUxbUFZegMtFSEuSyJxJsvJhwSao0r4jmgEWnFxRI4xlx5FSZxAN9jZ3Gu6wFygd1EThPSD0dT1925pfKtJ6Wti/T/OkUTQpMYsaJDV5Riy71p6gqQ3/GBZ35BJmu+ukz8tvoCM/Kj5bp2ZnQMao2hopHURY00YyOarI87PDy5Kc8tTz/BS8qz3nu88rU9Hy5/Iqry2WXX12u/cL15fY7vhY/zrhx05bY0PHIFoea6Vn1nZWj5fAjjhF+pDy687G4Ms3CNjU1XVZPrJUtsiOuhufkXQ0PewFslrURcwClnvRNQgcd/ZL5R0Cc/mhpHJaOtxaSJ8eVy8O/1Z2xSFb/Y1MC6erfsKO9U7I0zvLsn6ax7dZDnHpSPlGWJz3gvp/1SH7L7vJJ67iFeEdDeHQQ54KS9WOcccWOdgmdDX9alOMv05JRbYqDgOzBprQ5bcnCrp5pT2ebFzQChw3iuFPO1cqmbHiYOS8frch27nzWQeqxfvoctF3ARtpHdCuH5QdeTNeBmj3eAc2TY+vKunXbykMP7yu/+3vvKFdffX05/fSzyn/77/+rnP6UM8ruPXvVlyfEo7Gpv1hgVZX8sTf+VEesiN84aAyDJkLWGzvCdooaf4AIn1U6uSHmBtrEEiOIl/pQBnjOZ7MYMUTYo3Q/AOYbzC8NQJP+TXA/BEKG/rxpTf+3fTVj7CANGVejW73gYx1BFn2irg1BQ560aIkPZke7DgVfA/BAS9wvAx+PwcJXN4vQEC/UzbIy5aMf/lA55aSTyjnnnCM8j8Pm2gJQHxFF2n0faLxUsUttc7ofPx7gzzvFbHLZkA+xIV+RV/uHFK/ylf8VC5GPDbsOIUMrkw48dxLYhB/gS45xZwA8fkm5pBOyHwK2yDVI/9Q2USBPG45pfWCMcsfz0EMOKR//+McLv3d1xtPPKP/6r+8tp512SjmHX8CXT+NAIz63GdD64HF+YECpiWKeVSLrw911vuw1rVj7lpldZWFud5lVPDu7W3uTXQrE4PaUyb2PlNlp5ad3lempx8rk5K4IUwr79u2SrchaKMM6nIyMaM/EfI8fuLin9SaeSOCCH4bgp/CD7a3tr/Tg8KYI2uCQ3RSLJfKst+lh1Ua+m5zcF77gIh3rLy9yc6fkiiuuLMcefUzoiEdJU3LszVrfsScb7KcaaPO0k8eOxwO6oWnLzGO8xyd1JAaSFtvxD5ik7SB9knpy7FNzbLbulJm6uEgKeB21TtNyUWBE9efwfM/3vleOPeaYeFxwxWWf/kRohTANzis5xhmsiI4EPsroxKQlHIe6wgZoMAQw/0BOgCqpIQa0fH0ZAHxLeTu6lh5YXtdSGS2v05Shr+WzfuD76QPasr4uywfAuZE4HDCoSfsuxc033xwHiYcffjhiAjQ8drV3797B41gcIO67777YrG/cuDF08PgVX2ji+TxuiRGQiQwOLPAgl/iCCy4oxx13XHyXnEMLMgHb1A6Stm5O82y2apZpBmkdYqDVG0gFipbuoG2H7B/7ledq/tz8YpnWpLeAf5AQgriNyB2SOflME1cM1GBTmkU/08i0XHzrvmdwWR/aehnAESzTvC0+fdP1eeMPBpS344E/Fj7ajgDwGBZAPcHlwQteJsLKx2JDrDA8xIYfm9jQZB+CLr6aJL/NzHC1SQeTUT5zyuOBkxqrQ/FZx5mZ6biypR4fbU/f4orc2jWry4577yk33fjFcvNN15f77/1O2fXYQ2XzxrXl+eefW5733HPKurWry6GHHiJdTDCLOoCMlJmpPeozk5I5U0a1CIzyvpB8xNdsWPBxDWFR9NRPyqjY4JEJ+ptMCR7qln7tfIvvGD+eqLv2TZ8BLQ8x9OmfTHsCDT8OdCSfQwvunwmpx4s3kDyRXNq2Cq1u4wHokrbrXy2Yh4C9xNC4/s5X6hpSPmWA+WlrpcK3lDNP069inIuURzPId2MXPuYl5aWirUPeUcHeOv8LvOk2bwTx0b7IQCe0KUelEdJ+NjEsgMijnumXvGNMefs+CjyUww/OcsPMmmbsUNegDz6erV6twzI/bjYqHarrfu4Ery+7du8rX77l9vLhj15cvve9B8ov/tKvlh/5kZ+QnFHpTX3zCzw+IvsUYmyFreo/K1YpnWubTEcb/+XGXxubarJi2aTAQYP3QrIutJFo47l51UPjOw4ikk2M3U4ToME3+cWjFTF/IyC/bCR5sRHqFvxsi7TfaSBty3TakTHBtKbHl+C9yQT68gYgW30xLOYqNQh9i3kleEQS+pAXd+1q/au8alKA69ACtvTxwSd57dgAWh+Qpl/n/sR9NWOva1P79pXffMsvl1/95V8qL3jBC8IW3odgfuEDJBiPHAqsfanFkikftbYB9mk/3dINbBaK+TcOEWzKC/1M8/B+xmfe/WAc5R1y+JMvLuIRK0tdVmodiIO81lDuCAqrQu4C56NRfFkRXfBnHaochdZWZAD4jrpzR4G11499v/Od7ypf/epXyx/+4R+Wd7zjj8r/8/NvKs95znkDf7NvAOzj6Pd1vsaJqTV1hm7JZlM6xDgr85Izo769V2vGPsmbKgvzUyISnq90cXAIIbXvKNBMeXhMmbEeSRKfCV5clESxjWgOYMwTD63kHQh5fKX8NTRS5uUXSREz1iCHoLTqDcTdaNnOUIgqqC0G86P04S95LWiz/+NLjV/V62HtqQ47/PAyO7cQ764V3kMT9dv/6J3l/vt3lJ/52Z8tq/jtFwX7zndvqAs+9FpHcDu5H+NzAjyUeTwkX+4rTBv+F1DutiLACz14aAmUO09sPmREX6s0MSdJvOdr5AG2Ndd80mpj8cEDQA/wA5zD2Kfyz3/+87EXPeGEE8qKSy/5eGiFOSuAkDSCPIooMw0NYNq4RS5lcVWWuNIBbXo5yPKU54qDI93PEzu04DKnDcb16fsyzENsWVGvSgMufdLBcnoMlgNYV5tvY4AyGsidiE5Jw3HgeMtb3lK+8pWvDOgAfAy9O4Z10JB8U5yDBYeRY3Ti/O53vxttxyNZxOiA1vqQyQHoZzUwfu7nfm5gFxt/d3Ji8k8E2c1cJ+y0f2pacnITp3bOWTFkBy4yPJKkPJOn6jS3sL9MzeoQxg/+KT8v23nEhoWaxY4OzkAlJj/KpzmtUuB6oANf4ifShBbsO0K/DDAPwXQAMgnkc3B1+kyznEzjPDCBVqbHGShi68m6pizqEv0RWeFf0WtC5SpOPoObISdQBGlTNsJ7Q/kSbbx7go+1oVnUJD+yShOzaHiJnZeHAZ7xhJffIBkbWaXFYbrs2b2zPPLw/eXmL32xXPKpT2ox31W2bdtcTj7pxPKU008vL7zg+eXMM55Sdtz/3bLzkfvLxNiqsnp8uMzqAMTVKL5pzwTGozDcTo8Dl+xVLRU0mWKwYurb+hHXUn+gLQsfBC4nQcOALyB95kkefvO2dLFpr/6FBqXkjVtij8pIZ3/u2gWwfaa3HuOMb2n74HLA5eBsOzF9jpg5IGUGddAC1pX81pl5bLI/8uJDfv2kpU9a7JMvxAp+YLf6kH0AwOJDCfSgs73UllUGZZ63AMaxF/psR+hTJvViMYeWgJ0G5FDGHILOzr85LtBNN5IlgzlJlOrrfL53jcbAUBmb2CiC0fLpT19ZPvDBj5Z773uovPRlry4/+uOvKyefcqrm3WltYvbLJ/zashZs9dd4cZXNNHWUfQj3Z6SpC3qpgu9EoD+qpDjnuHw5PV6yF8Q8KBLcC+FK9b/8eh4bT6FUFyJ8wZhNH4leTOjCL4hnPIHLERQK08ag6/odcqKM/0RGWSRrbIDWgM7wqf44XACW2+fj4jIHEi5q4Cf8Nqfx7jUG/ZbMXkEClJLvrK/KBaAlWA/82IFM2+eYcvvGtOZv0/FJ897Gzrzf+da3yjve9p/L3/yv/1UOO+RQrYdj0d7h0aCtvhPPAZkYbRf5QKfMyFeEABxgHHqCvwZD8AYzdxjYmEsnm+/F6bIwNxmBizu8V8Ea6bEkiWFD6FFAfj5KOaLAHUbeE8s7g4TFRc232oTzQ58Rix8ZVAh58XhntStt6uyPIBcw3mhj2vTaa79Q/vhd7yqHHXp4uevub5R/e///LVu3bol+ycVQPtCD35lfuLvCRzMAy6W/DCDWIHTMlf2q6/z8ZBxG5ud1IFmYVoeYVd1YJ/ICFjKob8pSoK33s69J+ZKU/SrGGE9ckNR8xwUE6s7ng1fgm5EyPra6jIyvLftXjIoLn3EI4XCSMfzx+yfSE/pCh7JooT2YCKSKuSB7QbY1Fy+gwwd8gWx0bLxMrF6DqXFw5DHo791zX/mrv/pfZV7IH/yxHy3bDz9sMF6Yn/EdOgmMc9e5bSfS7uverzHPgkMWacZN2F55nDYNMe2GPtLw9PWYxzhsIUAftsW7rN1BBTrLyP0IYyht83yOvRFr7lulMvYvV155ZXnRi15UTj311LLi8s98UvydQgYek61xjm2cusXACN/GV2Hl7SrhuA9Ly2nOrEyHS50EZD5Of09uP29YDg+uxSPb+TbdxthG3NIZwJnPeMemB9q0wTg6BR2EvOVwWLj88svjG9dnnXXWoAxaJgcGPjTkfQXjfe97X/nN3/zNcsMNN8SdD+6mIPexxx4rDz74YOS5Eg4td1DoIPfcc0958YtfrElla3xZg86SV7yG4kV3Fhp3pOUAm2rLxf85ibvvZCAdVxPUr4Boa8oP0PZw1slW5Su0SZ7XhoVDCS+jcvdEzJpQ4POkBFeewhlMvKwb4kJn51fy6MJHTpsGsE9begNpB/qgcdC2cvATNXCectO3dNZD3sG4uCKK3xQDHkeWi//BpQ/TVkDuqxubOhbDj7nRxwRxBx2fGMUMFud5TSJcCRxfzd24/Pra0ApNSrN5JYfHvGZnucq5P15gZdLZr8CCyeMC3A0pZb589c5byyWXXFRu+8qXy/TePWXrpg3lFS9/STnvnLPK4YdtKSND3P3YX2am98Ztc98pUSWlB3uxP7dTUhBx+iP9HH1EEHeEaj3st/RFzhk+lMBnf2Y+fQdw0MeHzls+MeR5ZS9lh9cUkzS9/Z74xLEJyM1l5gGXG2d70k7r63DOk27p+2nXlb7GePbmgH4d7aOySjqAtCPlUrf4v+qDDx5kLO1Xth/bxFuv+OM726LiAOfjcBGbHHD8nzwpS3L0Z9sJ8HGoQA7pnBNgSHnoIjAPxSdyOYQgU3/IwT5oc9xlncjbfmyOv8gTuBrK7++MlLVrt5XvfOfB8td/80/l4ouvKaeddnJ59Q/+WHn9G39WHCvLvqm9YTNfxtm7b0/4hnEQbR1/jDEBk5HoQgNtkyaELSQDlM++mz5invKhBH9DgIuDUHRcTY735pTni2LIRR6yqZv7b1RLkI9JSTbtyLxY29A+Sn/UcrVzgHC2yeUA9QzbFQyUR8C+WuZyl7V5XhjnK3o+lDDe0W26wQFEeUK3uZdc0WEDELSVDyDt/t8CdNBEG0mf6e0nAB4C8x7V8Drg/gV88dpry4f/7X3ln//xH6NsZEQbVvkIGuYW+hl9Ajn0qfCVhKU9mVcNBzoB2wKADx7FLQ0AnVpe5Tp07OcRo7myOD+l9uJAsi8OJQcWZ+RbaHM8xqRPZZoQ/Y8xuIJ+MyIMm+5xHQjWxGGcO4MHDqgPc4eATbfm+9igSySs9IkQS7qxPQACBcYAF6349W32BW9/+x+VL33pS+W0J51a/vwv/7vk52etWU/yImHe6Ys7Y/1612zWf06W7ykL83u0VuwrszN7NV6mhZ/XuiTf4J+6TsBHv+FOJZ/xzUMDfs0nJyCgn2k1Ddmo4et6oR4eLiQohm9BY1IZ4cbK6PhWoSfKKs0TzBVDK7kTSV8R7X7ken6EBSNwST0kSRZ/3E2KvOgWFnWgiHF2oDy267E4lKxdu15jgq9RTpSpqZl4rPnWW28v/+Wd7ywveNlLy9nPOS/2cVwAZj1a0JhFVvbvnKejTo0vw8fqp4D7Nv2Vvgm/0+Aty/UADy8B3pifKg90BqfNZ1m2JdZf+QS65WzEB3nAyoMIOgDS2MDdyPWrJ3Bp+cxnPlOe//znx6Fk6Gd++vVL3inB68iFiWBlEZiYFTOxugLELX9rIGAjnQdMiy7Z/TiaNk9YYkMPtxw8Eb5fZll9ecbjA/PZLuK2/GBgeeYH+nWLxlHHQJblcqfk9NNPLyeeeGLc+eCxrA0bNkTH9aGBDsUk4JfTuVPCQebss88ePMYFDZ18y5Yt5fDDDy9HHnlkPMrF96AJyEc3J3rokM/7J4B9Ynv7kPVRoLhz2wDga+vaEgW+imVCSR+qnAlS+Nio1w0JwO9y8DIik1LS54CCJxf5DlJXAnrcPw2UmybisCUnNNsck1ukfWsU+7KdfSiyjLaOxgGWZXy/3OnAS2ZTVHk72bSDxxs4/JU+o/9BA3NOEhly0mESgJ7FljwTHN+ZZ1MzPTMdh04+8Ts+lj+gxQEmD3lMeLmgR1+TDvL8/glXmTZv3V7Oe+7zyote9NLyrGeeo0l3Y/nCddeX9/7rv5Wrrvpc+drX75Ks/eWQQ48oW7YeqolZEw+LYczlPBrBBibv0uRzvaqDqsBdC/yLv3mx320tjPjS/7kwdXMUL3jSNuk//E1s31VfKQ1P+E/SyENI3eIqEX0JFbCoPNqkBvoXfACyEpeyAsyjv6gEAfG9OFJhu4L+qDuyqTOb0JBXdUKOnRnn4gMe/djsq48xBoSPUOWTbmPaM96tCHmJ849Ohi2VP3igoUC2+GIT7R54BalPH4k25EkOdlOXrn8mTTzmxDqhzUD6UPWM9aPqHOgKcalf+EBpE0QIXaIDso+ozeQvvyeTnzEWXmWUx0YlrniyARmV3HHRril79i6U97znQ+Uv/vLvZefq8vM//4vlzW9+S3nhC1+qcbBQJqdnYlMtds1/k6LBF2kTdscFERnKXIk1HLAxjTrn+OsAuyLEmM42W6AP4vMgyLZQYQT/dkfMOSEhZYRfZQdxtn+W8d4VSW9E4oc6NU6j/zSAXvjst4FdFlQh6tTDAeFP2ew69/nT392mO+ynnhqnMb7ExWaWVBvAZ5wygKirgmU7Rp7rBc59zHaYzjQAOMtTZmCn/UWfIc0Lz7fdekvZt3tXec0P/7B8xfw3G+sgaXxnnmy5tu4RpQ2DmlGmQD+OdK2v/ku6/ItSzW1xICmzZcV+bcTnd5f52V1ldvoxxbulW31wxZzmSSZMHtNjY4qvGf/w4xfJ4A7LEHjWuRiRsm1BG2DuOijMTutQI63Qy6RwSVjFQK4b1vCngv6A7IXIkq3hv7Sfu+l5N2yoXH/9DXFBc+v2beXVr36l2gk7k442i/rWcRMbdrsn5GILsTbBK2bK3t33lLmZR2XrHhXPaL5YKMNDolE5j22F3Qqwx4+h8lf9aVA2COh7kdR/sYYoMJbJx4U1TQvpN8aQ9hM60PAI8/4FvurFOzzqJ0P0n6x76IE5QqiKuMXjOT8+RtPjU8YtfmJtIcQcrz/6VPRL0Wzbti0OupdfeaX2ZMeUifHxpKWB3cECsLezhfbDlNiTQEf7SCZ6g1qx2yD6roJ5PXYAaADy2GUej6U23fIBpDOP/NreDT2QefpDrl0eS6TxTdqr+avW9xvf+EY84cMF8qHX/6efGHwSGMA4AgoQFDM1FdcfOCZpcshELAtS/wpMKkywscQuB6wHUpcRWt42DZi/leOKpm11MqqAfKBfvpycPlCG7D69A2DdLbTlAA3Q5l1uHHG/nvg9Nkuynw5Dmk2j6YjJU8aViZmZ2Qif/OSF8WUMDjS8aOyvVsXjOxGSJ+OclEijj3qiL68CY1/6EZVVbbU5y4xDBgM4BrHyGWedkOdPRmrGEHEwRDkZ06MfmSxmkOTnQA/EhhlWBj39LPwRE6Dkhw5sQUrGBOyy7rBNvMSJzzq4jtgUV24V8hCUVnGFhUc3NmxYH5MWpGye+bIVEwAbAW57c4UzH3cSI1YoEXKRopjJCDtAdTSmY7Cn3/A0daSv4AtfCYWFSRU689nPLCp8cYvvwudES11VxljUv3jPSxstPoMano4yHiXhcKIJmitH4T/5J/Sw4COZBY4xjQ/VTxS0coo/adhAzStMz6hPLq7U4fbI8pznXFBe8aofKccce3L52je/Wz5/zZfKF6+/pVxx5bXlkUf36rC7oWw/5IgyPr5GC9saHVLWlFV8BUl9Y25uuqwakVwdPGe0iHIHh7rIdaqi+rzqGM+eqs3oD8OqU37CMSd9riTml2fqbXzeyRE/bU7FVMVI06b0r9iQq5b4Ij5dqqoNxcIJIa5jkUF+8hFHx1FhtBd+REX4WxtGHjOEV3w5NyZ5tj9tk/MlIeeCnE+SJjeZPkx2E/zSOSf7QN0U13aORSkpQlaYGJB8iUskEfzozzz1QmZeXEoe5ECvGKKKU/eNesQGM2RmGbhVOqBGf6QPqSBNoo/6MLJK7Vr9c4AxrPqHb3PDEoerlRrPDADVSd1K7NAw/rGDK4/yCXVXQ8ePHcog+vaC0nGFVrwcJPhk9UK858EniPn09aYyMzdaPv7JK8u73vWX6pNfjhfZ3/GOP9UceU7Zsnl7vMyuxo9NhH2Pn/R/DfmXDmE8qJ1El48s20+ylLaq7QW518M4zEd/C2RsQrhKzbikjjNz2kCqfivlS8qpJ7LxcehRHhj0BcmNvhD2yhbh+IhEHpxyvgOcpm3zgCDABMkBZ7nQeEMS7WdaQdaJZsl5GX8ToCVPOfZSb7iCXzFlLneZ6fAF/AB14Y/+A7T2w+v+in1t3w39CuAJbhfANhGHzwXc/YUfHu7owMOFPfhuuvGGcsRhh5YnP+nUmO9hwe/DXMRhPCLbdQ1xpPEJlgOqizazgLwt3LBi+m7WF6LUjX+UCUeJnseStCFfNTRVZifvL/MzD2tjvltFOkToIKIlJeY/2lqMkpFjhseJ4nCLrBg0qQY76A86LgvbvRi/4sBc2bvnkTI7k49DcbiJF+R1gIGWPs8jX8gOc7G31o1Ae8RHUnRoZ+7hjv74xLjm6Zly1dVXl6ed8fR4yZ1myw8EVN9HPak7cwZ2hjT9oR/7+JTvvrIwu7PMTD6g5WVK3gMv2+IAlT5nHo75U3JldPR3ej0XLflT68hJkizx4RLpyf6toDoFn+yQOPmFP9VN6ThE0K7y2YgOQat0AOTO1OzUHvlqUu7krgH6RSe52Z9gwfe0OTj00cuoN3WjH+baCV886iqmWS7+ab8wNsqj+bJe/Y99AX3xtCc9Sevk9WXHAw/ES95r+G06Lgxqrgtd0hFzzaBNsCJj2il+cDkMCWOCB/D4zrIuNkR9RMuYCNm1HJznh1aWaQHT5jjMNQuAzmM0eXOdsnwCF3iJFzSPOM+L7msm1pTbbr2tHHvscWX7tu3d17cACBFuIaRzEFRnRKfLClNmh+m/AX3L77AcJD5Dn85549oywPYAbdoAzvi+PYY+X1+H6XG+5S0X+nwG8z8RmGa5YLv7dAZ0A7TPhg0b48Wpj370Y+Xcc8+Ld0zAu61avky38hyAji7rR6rTmzzINA6Cx/tgkFcxixpwUBog0gr8q2lpl375nnqoc+MPtHXtmTEd3L7otwdpH7gMWa8M+q+jJ2byV2AyYGJhcdofP1CoCV+2QIumHKBMgJo8NPkM5AmIPYBJt/YYwDks179ywCe+3TQgCh7qwwTA5MbGjpcg8wplXayhR4/oIh286bP03+MDAJ3+F2PGsiTm9fA/ky2+jEkrF155QDwry+T0rHw2VE46+bTysle8urz0Za8sRx55rPiHyq233VkuueSyctFFny7f/vY9gRsZGY/Dyeo167TRnC979uwra9asjwMUG5c92izGBCYttEP6Ie9axZVlJjXZtHo1d3jmRUdb5CM/uXiLUbjcrFGfbIPoB66rAnwsXg7kvakJmmCFh1y2fYiuEHrEF5KyccJWIPwtWbRdbEyDtsqo6WwTJevkHXcIxBObEBZWhaALm6pdsQDCn3y0QwBlNQ66zARvlnW600TomjLwlFeaaN/QycEFu6hn4mh/4wb9MsoFDB6MawJ0DqFTkHboP9Un9UgebVD9aRjVYr6wyHttXCjQbk08HEap4+jYmBZmvqS1Or4ENz6+UerHy87dc+Wzn7+xvPNd/7NcfsW15bznvKj8zu/+Yfnpn/n5smnztnhEcVp9Fv7YfGaFUSHN+RcX26hrxP12lX3xL+sXOGjI1bZUrYIn7voqCJk4yeMgIcLoF/nYVs7jQVfl0Q/yEJpzHGNbychzJR/Z3oDB4zkDoMxpwDY5BK6JW3wLgdM/ehxp37lBXswOsgkcNCGj+iV8FbzQJRAPfFjtiXT8/3iA1sEw4FGMHWwAKW/x+i/SKRk99Dc2cVmOX3hshNLrrv18OemE48qpp54c+FhvIuS8G/MFUlr5A4gaCUnbks+5sGZEm3ZbDptILrDwWNLwsNp8/6QOIjt1IHlUe2BthOOuQG7IY+ste+Dtxn62M+4YuAR79M8+Cm9LRmyUY+7mByLzotWixtDs3HSE/fu5ep9f5nQ3ybU2654K0nd8DIfHxWlvnqKYmNBYm54ul11+eXne859XnqSNdR4Ku3YgDX8eaJXCTO5UcPGszKq+U2VmeqcOATs1/Kc0q1D3bCNCslNXEiE5UJkWQBMyJT/y2Z9Sfde3II7fgaIPKB1jotYvNvVC80UzDkPDOoTkxw3kd80vQQNOYxC+6B/6i/4veWGaKucD1ACn+c97HuyPux+SkWM16xTyFpEmkLxPXfKpsm7d+rJl85Z4Moa5gAueg8OJyKgS6Vr1gMRlAOyvtKfzQ5snuF8DxoVsxT5YhK8qhA0K0Y9rMMRdIPEZUlb2I9tjSN+lLgJc3CkZ1zx8xx13xC/eb9+uQ8lP/afXxi+6E1IZpB2j/kUMIJAAHcbngBF9xVmpQwuW0ULQCL0c/fcD22dw2njn+3IPpmc5OkIrx6HN92E5HHAwfN9npmvjfhlguwBuq1533XXxXN4P//APxzslAItZtmlCy+90K6f1m8F0/TgB2sfT94OhTQPk6fymC9U1nQtc/gAf3TeuwIk2rixDiK3K5+ao82EfPLioVzvQgraa7n4ccfiLBZ8f9pFs5bi6wcQbfZzJR5MGJniys89sB0BMvu9fwGXELDzg29DKYCMeehUA01AXYl+1tTxwQB5auveVKO8mx85O07cyAZcDpC2jtYOpAnkcjPbs3VN279kdh4SNmzaUpz7taeVlL395Oe+855QXXHBB2Tc5VS674sry2c9dUy697KpyzRduKA88+IgWvPXaHK7V5nNtWVzgsbIFTcwby8I8drDQc7V8IQ4jo+Oj0smLyxxOZuMZXLWSQj4LvHIFz01zEMB27MTmnGRZhLj6FVdvYtGW/KgCdeIqqTCDOlOqNHnamDLyITPlYhfBvoliAX7hL/Kg6wLV9yF+4zGk2GBGuTfjGXIj0oUBQDyIu3a0/DYPLGmvJqbcZQlJb7AsaCwrWdO2oBeCjTTjMf0lPDIVOGDF+xGVPngQw8KMrPifMg6fjLM8lMTmTWONTR1hkWfttZmj3Xi0gkdWkTk2Nq7NER/E4G4A/WK83PWt+8pHP35J+T///L7yqc9cVU448bTyrv/6p+VVP/jD5Zhjjy9j4xPRT8fGdRjhyrLsiUNrhX6d27p3cfos5wlsrfyVl5gQ/UCBzcXAR9V/9rvHftsOqSZlIo8xycGd+ScPKR0ffQj7SYODFh4CuCpkgAMGeIFxgNP92GBfGO+5ApsAlx1MPuAyZEWQL+PjAT2AzsF6SaPTIemWzldBV9MJyZdXbCtK/rL+yy79dDnvnLPLYYceMlgrrYe4td/yW0ia0BghiiOAY0RknI8r8XgQF1N4h0SHAz5rO/WY6s+nb7s5OnVk3QH6W4dPnbYtx1XiQ3HFM4ZcjixCXLCqd765qyJMxNmnZONABvJoG41F9S8uCszO6yAhG/EjTz5wkP74xz5RnvrUp5YnPflUleVFuwTbnf7IejDWtH7q8FEWVffZPao7j6zt1aa0uzMCfdQHE6rdQOAqJF3nK8STJgDhm0glmD5oK46YPBe8iFEIP3sJChlvOQelbJC5biRtd6cKX6cs8rgg20RlkgM9svw4YNih9SjHbMo+/sQTy4MPPlyuvPKKctppTwpeDiO0C2s/c0fw1ZDtL3VSkL6tvSzwUTCgRT59mXQLpjU94DEFD3jnAfKtTMtj/HGhqKVPOuvodJufkGWpmy9vrl2zptx+++3xegGvFcQvupsAwCktE5U2YFBe8cpOQKcNaBQb+ka0QD7LsmFbvqW2dPiDQUvf13MwsF2W//30tPR9Wuts8X0awLi+DBYWAByyLK/tJMuB5eBDriJ/+tOfjq91/fIv/3K8UwI/wbpanS1A0+rt5GYH7MNSOfBkW0ZuGV8AB8vzv22MfhdIYWs++1geOlIXRRVf6fLqa9prsB1AJ7+jGeRrGmCeqRqCH/kjmhj4IkuUaCLhdrI39qiIZ9obmdg1kF3zrS19gIbJymnzEGLTquByoKVxGhpfwTQeMH9b/7YcwDZvcBxMa7p+DLhOxPNsGNnsc/VRMzTydu3eXR559NGyd9++sn7DpgjnPed55XX/6ae0iD213LfjofLlW24rX7n1jnLJpy8vn/vcdTqcbNRGc105ZPsRsjN/4G5qShtS+T1+t0J+55e5J6cmlc6JW1aqndjUMiflpt5tGP+HzQq1CdgERYny3kzG1U3hKYiDL3Wj/vJV4CmocnK5WxriDoHKkRY+JFYwjw/Ry4d8KXFgpyDbgZTyjgWJb8oUGAuwPlEbtTjSDm0fIrTgvMuQRT8yGIcKapyH+vSX0zFOCeqDykRdLbezbaU2JSPaw0mPgjepPDao1tChTXjF8U6UNkJ87pQXUhkSK3QAHR1bL/+OlXvu21n+7h/eW/72799Xbr3jrrL9sKPLT7/pF8rv/t4flk2bt8edFF5unZ7ht3p4x4Mx5U099er80IYW+mWuQ3uoAZyjPA4jCszPxJRlH8py2h6IsSOZtEk8siMIetEQEyhf7qpk9tGkB5ARuuu8gc7WXmKnjSd2ML4f+tCWtfKAvswWDwzw+jPOQJ7gelOfFlxuGmIDc0ULFKGHdsaC8CN/wjGPX3zRheX55z+3bNywPuQEXbWtr9f4pUA9q85axv+EPBjwhSH6NBdP5uMOCb+9MbnvER2od6nPz8WV+nxHpJPvzZzvBHmsZhl1T3violjVCD5TWZbl+c6SOEI+82ZWi0ff5uLdEx6N5TEmNuixlmouzQskIpSwmTke+8rHmaHhbjmfmf/UxZ8uRx11ZHna058iWvqejMKGNDP0A2olZfC7NvqLM2Vhfl+Zm9kjE2bikJaPmkEf5BXcjhlblmMg68idmPRP7AcE7g+mjTZXOnxI5asIqMBTp7hrEU7NdsMeDmwc4HgsmHys+/IP453pQ1RxF4a6py3aE6iqiKkmpHz5lwurXECL+Y7HLevhhxbjU/08xnXJpy6JDxAdedRReUdYSpkf4uCEARWy/QnZ9+NpjYpvwfUH0r7sIw4eX/084LxlELd9sOPLd3YM1mM6aAx9ftLha+XXreXF/1vLEUcckYeSn37jf4pfdG+DxAdzpJu6RuP3QkCSV0NzQupDH086+ZdWBFhOxnJ5wnJyHffTLa6FFuc6ON3GhpamhVaO023chj60utr0wegNdEpO1Lzk/r3vfS8+JczVRGDQPhWeSC/g8u+nk7KOL21s7Tav7QeWiy2BwdpJU37QJ9TH6sYh3oWIQQN/la8Jwgs/oYXkz8XHgUWn9Yk3ptClHOX5p8HGJM7tXH6zg/cZSFMfaLCLAHR+SEiabrFczgcAeAeDbW6D+T3eSAPmZVLmz9DqNj9gegNpyqG3XAfnoen7DBjIgYarXPJVtIE2X7y7wSaMR1QmJvJX3nfvmdKGkJfkxzTpHl9e+KKXlVe8+jXl/Oe9sBx26JGamFeXT11yefnIxz6pg8pXy+TkbHn4oZ1ly5bt8aONs7Nc4ZM6TWGr4/OK1Dj7AXbKIulh8WWyw+bGV3XyZsHg5MlfnEAjn/2rNmXSIRkfaJGJfhl1RQ9EqTMYIgjPghH86a/wTNgkeTUdvIqXlAeeDPpa/5NWCJ2Vp+mn+r/SmJ4QxQFBHzYnWAYxPhn4pZYZnDav89Cbn9DyAyygHMwisDCLXZRZqAxzE+Op65cOmrvwMfSEKj/aK+4e0cL8fyDelxseGVP/WlmmphfUL47Qhmpl+cxl15R/+D8fKP/yrx8p3/r2A+X5F/xA+e3feVt548/8QjnrmefFI10Lamc+xUl7scjzQ2YcaLlrxlXMOESFvam/rRuA3ca15dTFvsInQOAiJb5aTl/1I1ruB8iAlTkHGvAZL52zrSsPLd3Y9uYZyHdK8opoysixSF2JLc/0hjbvNiUggwAsx9PHmRZoy1pax31a6+rzGQ84Bo+dDuQJHL6I7W/+yAOwev7Kw67aUn8c7sB/5tOXlAue/7yY4y0zaBSTJ20AZ7kGsoz/iJkHiQOPFsUygJen8wcOZ9SAk2V2Zmc8urSfL2sNy8D9PH7qg0eIjTqkXzLf6k5/VF/E4UH4wbwGbQbXh+kp3g/kbkadHzkE8X4Jh5OFeT47LPv4Uz/kk8KyJqbH2PBLBZ+Sn5qeVJ5H34bLzTd/uXz2qs+VM888q5z6pFNEnwfgqAe6B7bS/7BFOovm8AV+DHFPWZzbF+9xjKr+asGwyRD1izqkDNe9ZntAX+nqSib8RkllcP+IfIRARxqtoS5o00f50QDqoPHEnaUFPsmcbRH+Voi7SCvz0Up8ytySsuiHaRN5lOX8mH2WPhf9MdpNnJob5uYX4vF7Di/8qOJxxx9X1qxdU+mZF5CCvJRIm4R0IcHHHWnqEviEtKuDgX8agL7loa+H7yodafg8h1gGedMGYIfwfR2DYqHMD5iXPO/VgOVOCRfUuVPCD0wOveGnXpePb8EhCcSx6FdcnC5rnAt4KrejSVf9SyBosEjgCgzolc9y5aOkq4zBvC30cZbltMtbOus0RL2a0Ic+zvxteCLoly+Xb3HL2QD06ZYDyrGPx7cuvvji+Kzvm9/85njmE/xysi33iQLQ94/Tbbn+j7RxQJuGZin94+OAhod08ASO9s0FloU9Xh4TwMtGDQnxUjIzYYUlcisgbzkb44ARKU1esXFKe5GBSA4i49rEMHi4YsEVDw582CLPy8dsDpK/7dvtoAXfh9ZG0n37wFmOF1XTtDoIpgcoMy1xX7f5XdbSoqelAWybwTqtD+fFbzns58qbJnRNrHzJi42fWkabvsX47QdeVp6amo13T+JxnaGR+F771m2HlKef8Yxy3nPPLxe86CWSt6rcv+PBcullV5bPfv7actHFny6PPrq7rFmzoRx11LHSsaLMzfGhBvw6GhO6rNREzaGFK+myrdpFqFHAYCPPn4jyKr6CbDZR9ihl8ZtoIz8oWwr2Uy72+Eq+sV8E0UYsytarYFia79q/w4PLMv66jU/bdh2tjUQnJhCyDJo6fyufmw7yWZYhbU7ezv6kT7kG9xcD6SW4KjKiWka/yncgsq9Cih7KGVOUxUZG6bBN6XwHhwsO/PDZhNppTO2OHqVXrimXfOqz5U//9K/KVVffUB7eOV2edsY55bfe+gflpS/7wXLMcSeXVSOry14dbBf3c7FBsmXDHM+JSzZf8WOx5/GteGZb/TnWtLQu/gf6vmhjwP4Km52PvwRiAn2fR7hU47gwEn1LadoiaPGTDkj0FQImIIs0+tz2jC+utvoOCBDjHznQ13EJT9hCmnpVGUCkm2Bc24bmJQCeY9w+bX0pgy90NTIB51uaVi4QfIrN1/Ib2jLbaTn4ImSAVx09/qAxH/0veap/9MedNx7JvfqqK8tLX/yisnpiPGQjz/4lb9staznoxjc+kG7+lBA28vsXZstIbL6nytTkw2V66lHxzAkHrdYR9UPo6ZP0j/Cv+LBV/0eZ9SeO+qEzNNQ+lG1iWg4FyZIXaOQtpWlHzUfqa0KpHJv263DP42OqZ/DnZltEZBS0Bg5zIJkO/61Zs1a0K8pXbrm13PO9e8uWrVvK057+1KoeeQlhh/7QCo67RdwRWuR3SGb3lAMLk+EDcPABaaOChSjtetdoAPYDxPClvorXPx+KDPZLx5e4aHOtUcwPzKdFbZF3afPuDX5i77FfATrYuQjM1+7gj3dpBqrgR0dNV6A/cQjm/R32C1Fe7aDvII+LE4cedmh8POCb3/xmfBV17bp1qVN0ceDmr/IhPu58ycCl83sXDB6/APyW4XSf3mOMsNwYGNggiL4qu4i9f1iqI+1yOXiPWXB8aYx3SvjyGIcSvgx76KGHlqHX/eSPx6HEihHkilggTmDQZ+NpYmJAuEx40qZvg3GuGPTENhrHVvMj8Be6rC/KE5ftnHQD+pDT6XFooZ8HrB9wmrjFt/Iso023tE8E4SOB6c3fQisXcB7ePp/tNB4aOvy///u/x6d9+TFEGh6fE6z/YGBd/WAgbV19AA9py+N0m38iaMsjzT/4Ky6+xKU89WAAR9/TH32DvDeQltP6xmmC/bGkjH7E5Ew/q1UM3RI1pP8IfDkjb+mKRpsl7gIQRCk6DVoxJk9nA0Aam79fGZB16w4frY1sRGy3+aD13R/AcohN47TLAJcRDMYB1tvnWw6iXP84DOAHvkhGe/A9ew53+eUUHrEairskfK+dL2c9uvOxsmffpDaOYzF3zM3PlJGxkfiBqXPOO6+86tU/XJ7y1DPUJnxvf6zccec34hGvj3/iU+Whh3aVzZs0aQ3xBZgD8aI87xywhjI3hfmN72KTovYlLVWyE5ODKNIs0HGVb2XixEGVZHe2AQsx6SiLTU0G8g6xkYw04Bigz+U4xAxij8uUTV/iKy85mRvsdtMY2ja1nrY8alazSZftTNziDYnL/px1WirPuowjbRtaHP4LfnCKhaq0jM+sG36AJh5FgKCCTJP/dChROzCOaS+5RwWM+WGt8SPqH4zvcR1qV5TLL7+u/O3fva9ceOGV6mcj5UUv+aHyu//5HeUNP/3z5bDDj5acMYXR+DIcn66mH/L1IHRyIYHfWbB9jCsepci7UDm2ovE78wLasWJY4ifVUx6MfsDhA521BKnhFg7nQH6IIRUgg/qyscCopT7N/hIYkcdd3NpGnu8og8XB/QogJoX/4TOeurRtaB7yrV19XD8G4AVM15ZZHzjLMiyhF5lLluBr3r5v8QAyPZb4CiL1pNy6so7wug+qTrZXYWyUL0pNl+uv+0J5yYteGF8wBJBpOcBybW8Y2IQe0tki8T8XPfKRRHK8xM2jUo+pDz+sjea+OKRony6buEMB5CZt0DYhJWGAqzZRr6ibsoHDBkkJU1KYYhL4IuuEEtZNxmRUKeiQJ/9xUUVy6LehAdkQKRygb9PvRM+X9njpnav8J514UnmxDnNPfdpT4pEwxgD1DXYCMpSK9pBU6loOzJW5mb1lYXavaHl0i5fJ84Xyzh54yWQ6wXhIs292AK8KgkVp9FHHKoM5hzpHlrwPjvovbFYdo94ht8790Civ4piv6DeU09cYh6lT9PhO9UrZ8Z/+z3qH/CyIgwVE2ZeEE3v026BJ/XyOnDvKPL511VVXxeeCtytMTk0FPmyHsQKiu3oGZqCvH7tPOw/YjwTw7udt2jb2wbJchl3uo5GvMp2nzOX2IxA0itlfcdGXQwmfBI4X3V/HJ4FFEAeOGMB0o4RgXGJw3imBHqcEX1XYDy1gDNAa53wuiORbp3dysjwh+bqQ+aV6Cd8PWlo7CWh5XW5b25gAH7HrdDDIOtrWTq6Bcgfj2xg+81iOZREx6XIo+cAHPhBX8t/whjfEgssEkh06oZXp0EKLdxlxp6uzH3AeaOkdgJYG6MsCTAuQzkmkyov/BUrkOwM5WOLldxZ/0bHge+Ft2xJofQtAY93QMmCtD2zqVzuQVlilsjUTEzAyD2nyGI6rJIiIw4kSfgQDaOuCHG/KWjxAnkA5vKYlhP5aTiDvQB5wXQngXP/lgumdhp40dc/6d/0TecTWbSDd2uA8cwFSmXiZYPNihQ4o8pEodHDQgUq2jY9PVH37C59unRV+52O74mr11MxkmV+ErsSdFA4yW7YeUs5/3gvi8a4f/dHXlqc//ZnxSNetX7mzXHzxpeWKKz5fvvnN70rzqnLsccfGoz0cYOIHwvazEaO95VtZweePvVGkSswnXA0TVo0kP8TVMTaNlYbJPlo//cGVRtIxD4Wf6GP4XbRKsTDE52+j/uJVHHfv4o9yroDqEKm2hSc367R3166A/eow0GldTcj2oq0oS34DZYDbitg4Q5unXfrl5ks7urxx0BPzQ3NCqY6igVBivPkz4JP90T+y3pYJMencHKjN5PX5BT5qgEAdWHXwLCsnyt1331/+4R//rbz3Xz9SPv2Z66VorPz8m3+9/Oqv/2550YtfXtau3yRJQxqHqosCv7XD19145It+x1yR40p9YUGbIPQq0C5hRa1L2hMoO5lE8BpaP7ke3GEF7/5NGg3w4gpyvrMa410l9Ef6HHNHbnQS8O/garkgzci2hpdP2TLXWzc42t82evwSh9zKbwh/V15oHACXmR4bUn7Spx1daGUB/TxgXNt3nO+Dy/pp2wP05USI8ZR2mjTpEkc6bFY9g0a+51DCb4HdeMP18fgWfcN1Yu6yT+xXg20JvQpK6R91Ie12VBn/82ioWpvzzoIOIjMzjxZ+JHBoJYcUzTfo4IKO2GVdN4fLvlbPUl+hNxiSVn+5H+Nf7XXYlsQNQJD+sXzk8JJxSJdu+i9PIoTmFERB+JEvG0IvsthAYytjnv5IGtrQKrmxBoRUt0c+wrY4P1Nmpncr3ie9C5oPF1TEHVQRpXkK6OzinOOwNbLLQ5SFQyJ09c965vpe5StNPggUKGfuZo7gk/TMTyNcOKCQNSPsh0/9QALwEb+ZxoWwoVU6bA3j+6xrakV+t+YT8BF68uJdUgJRbwH+nJ3VIU3j/rhjjyt33HlHue+++8ppp50WhxT6Ypz3FKo5VTa6QdLuKXNpX0mAln7cjhsA/bbBZU6D9xjwhU8D5X2ayvo4eV1Iu3I9S7B+nkRhjeBQwgeaOJANvf71r413SgaENEYDKMYwaHyqZMMbp2Yp98BdakQXXAlCn86VcL6F5crAkbaTVSrkUpmA09C0ZQ4tjYNpWx7ThV9qcEMA0BrfgvnNS2y5LWQ5cvChNtjzXDmtn4FTSF3wZnniLC8nXfJr1qwp733ve2NC5VBC2zCAWMCAXDDzSxu2mTyAL9GDLA4z0FAGncttt+0CKE8byPFfho42IsnKuzW2N2mwoSt7HFBYdWEbVyzCB7ALF3IisBFRPiab7GOUEVq5xhucJu7q17VzbBqF4xY/V9H4fjiPfeAXPiPKoyCz2vzwdSGeBbV885O2DnjAMfFFXWrfNR1p20o5wTykTUto6eClffM3XbKOrgu0gNvSYDmAdcEHD7we59C4HGjz5gdiQ64Fa3iV7KhyYrNX54m8W5L2c0UY+bGRVnvFl6d0OFjg60qasHn2X2w6yMxrc4o+XgLk7sp4OfSwI7UB/YHyqlf9UDn66OPLjgceKbfe9tVy3XVfKh/5yCfLnXd8q+y4f3fZvv0YyZ2QDTw+xieCR7XJxc8ro29zpUw9X3ltTMb5pW8OtFIqu/Uv7Aeijl01BWws5+NLNCxqPMLnDTay9X9QxYIsXMyhiNVf+ENp+lJsCGqIHidafKgE/0Jm+st+xg+LFU+70AZ5gEq2bKu0I4OhzSOTALhvUZZtThslnXnMZ7q0JYF0x6/68ry4yKenp+LgxSLMIw/MY6Mjo/njnDocgGMMsy7NqY3pM/wY50rF+6bmJGdMtg2XfZMHyp69i1qk7i6fvPDK8r//+p/Loztn1Bc2lP/nzb9S3v6OPy1Pedozy4ZNWrzUvvTQ6JthYo4n7It5VPg4DGIvAYp0a7QNf/jftXPdCBWhuuUjDK4zkGMBGvFLPocOXigORwhHXRGBLbNzs5FGF/7OMZq6hIpHyKIPhPwcU3F1ViHqEpsZ5FpvNwbpR/FYa8VlmwzFOsC8oJoE3nrdB8zf4uElOA20ugyUgSNQ3vIaWjnIb6Hld94BaOuIDGKXuwwgH+OB+URpaK3LPPQ30zM/MV/yOxDM54899li57davlOc/7/yQA33fVsDjxQAdoeZi/UEP7RZ2a76hUw6p3/CZ2QP7Z8r01M54l4TP4a4aki70wS0az8/YH2NRNsT8UYFy64R+0FkFgQs/k1OB7My6CwcmUcmngwKuiDv7lLLTpVxrsDwV8zGDgwtEszpAMFfG7+msoH9TH83zwxrb9ZHZYW3I+Spe/M6J+JHJXJfrQOrrfKU6Hpgv05O7dCjhi1vaXxTe1RA+6E2XkP52f85ycP12wGdUJfIVF9CjMxgbsfAhd6CnXjhCknwTX1fcr3lT9QeXF0+g5lHhWfmSj2bwWBd9izWQdZgxkfIA9z3w0XTYVY1ImjzoMF/w0jxfmTz6mGPKJZdcUk7VoYT1ckRrDvvC6B+aK5DJmB8a1thVvyNtvxBTHv2w4khTN4LLDeTDB4pND4BDn+sB9McXwByLvFz3vHa5D6ZPKSftctYay6KvcCgZ1bjkUHL88cfXd0pe/5NvZ0ClizpIQfkJuLhCjIPEzC1wnMEJb/WEFps6qAAbZKMNLa6lIVjPctDH9+nJYzV5O7EtN95pQ18/0I8NqaMDytvQLwdaGW2509brwOacBiZwW5lyHnWJySUC8jK4g+XAzzyL0Ic+9KGydu3a8prXvCY6OW3lDkg5AbneHPMeCocZ20LsThSTt+hST1cX22scPI4ziRzyxuXjRy7PhRw5rhfpQA2g3xfpe9iRHV5yVSWuAkbdmFhpdyaMKqi1z2mC7TEeII+vqCttAFDGxg/vciVpbGw0Jivs4qU1JnWuxrL2xF0SzzLLAPJzILoNc3BjO4Fy22Yck1TUrYLbAD4fGgDXBftNbz2WSx5++68FaAjGOw+0vKTN34bAacJe5AAh3+VGSvz6h4X4i8BGfhXPFPOIjgrYAEQjQshGW38si/Pz++NAwkvtC5Kp3aqKFXToYYGIq83CHX/8CeWCF75I4cXl2c8+r2zZfFj59nd2lCuvuKZcedW15c477yq33HKnjBjWXLVaB5XDxKf+PzImLSy8bNa0PZhjoidNfVhQ6q18HYbI5yGaL6dwKMjxRr3TR1xRHVGaauA/BdlInn6U7aiAzXWc4kfLGATKhO/GBf5xO2QbOia07QNku+e4sE73BeszT98Gt20ecozPdjYdePM5DdgHtB6HtXGNkREdLlhYsy9o3GqzQrvxeyD4M/3InMajWfTJEbX3YpmZL2XrtiPL3r0L5Yorrisf/sgl5YMfurhcetm15f4du8rLX/Ga8uZf/PXyxp95cznjzGeXkbGJ+NFBajmpgxCbljhYDuxqg7zDgatuAsFxKCHtA2Rkon5ErmsF0qJHbuv7mlQ62893O8yb+PQzv+YOHn3ksTXbSLbQ/7EtZKKDdOozDWnKQ4b4DW4vYuaFkC0e2znQI3nmJxhIW/bBoF/mfItHLwFcn962OH4cv9CkWrsfRyNwGhoHeGLDju6qP6QprpLiD9/QR5nD52Z0KFCeTdDtt91W7rvvnvKcc88RVfqh9S/Qt4W4n2b+MA670Bmbc8q1aZ2f26O+v1e27tW+iU9baxMXxJaVTvBmjXy4IipBORLrX9UDDPTH41fZV4QIXMgJWmyrQX2F8ahS2ZF7DeZvDlHM0yqQSdrgMhtrkMSFPpWPjoxLPPNI8kLKI05qteBhjkSPD1JQ8T9dL9sU+ZJ3YK7Mz+4T3XQZXqlDuzb2KSfp+R8wT8Sql/cDESt4XbEvUi00+ed0iHE+aBVHP0nfuM/EGBFtyNb6wJhyXWN/oRRjKT/oQpZDAHsoLvzmoQQe5iEEZV9Oe1MWwmt9QlrqcmDvwcUbxv6I5lF+q+Rb3/52ueXLt5TTn3K6DoiaX8fHyp69/AjxROHjHMQ8lrpvHz+KKQPQp/p4HALowxZwzPWAx5kD44fygW3Vpja9HK5NU0fAhzHPRYDlt3ypi3S2I++UcDjh61v8vl48vvWGn+p+PDGNJe6UstDR4QjCCJeVIIRC8dGBWzCvg3EGpy3D0NIYWhz0j8uHTRlaB5iuTR8MWto2bsFylisDDlbe4uw3goHNTVxpU+fj4ECHoxMR+CEdGplDgg8WTttv4+NcTR6OOyVcwT355JPLd77zHS3ye8vOnTvjVuDDDz8cX+basWNH6F5QR77hhhvKv/zLv0TZM57xjLJr166BLsqxmU7c2t+PkWU72jKnDdSlbWdgQNOQ5mRDWRdY8NncxcQgt5FfiF/Rlm0M+phkkr+1q7WHvAckeZdF/WQXcsHRFghjowYFnwSOH9ryeFA/n9ShcWp6JjZFMz5wIUxA2hB4BdrVeWTYFwS3Y2sTsctpD9ttIO+DC3jaCzBNW09kQEu+DYD1LWeDaQDLc2jzbEDZjMpa/YlXOHwV7She5M3Pz5WFxfnYGHBljeDHp0KLFjU+AcxXXzSlqZ3z6iNjAv/mC8qqS918xhVp2Tu+enXZuGlrOfPMs8sP/eCPl/Of9+Kyb3KufPVrd5ebbvpKufOOb5ZPfvKScvPNt5eZGTbrq7R5Xi9/rZWZozosrQ969A1rAz2qAwx3ZfitE/VY9bk8KPGIGHdtVO04IHFnSLWUCZqMeURDdqskynlUTCZGGe8PsHDgp8HGIFe18IvzsYkXjzhrOW5MHFjfxbDPDeH/WAjMk2VuR4eWh7zb2kB7Zr6vJ3GWn2kv9gmwYR+/as+hg8MHviQsaiOzZ89UWT2xTpSrdJDHVg6YtPFQGRtfW0YnNpTFMl7+6n//c/nrv3lP+eznbirfvWdneerTzi6/9uu/X37pV36znH3O+eWww48qfGUqxr7GJr9RQ0fj92p8pRzDslqKsQ3fCUEcWLUPubA58EEMMmQhwyHQNU19W9+GlCam3QwDv7lNlKZ9Y5OqcU8R/ibEJjSuAucdTfy8VE8X02bwO4+gbMccE2wwKfPYhJaFnrSsDL1A5EXXl78cmO5gNMgi9PtTnx6bWrBMeHEd1LYbaOWZ1mAaYuY1AneETIc/BvRJGvKYg7kLwV0SrmhzKPn6179eHn304fidElqx1WU9zruszScQV7x4yMkC+V64wsWiGR3KH5Od+1TOx2dkb7BCm3OBzAsxabvHckQDQH7fzwFMtgPbk471LA/cua6xwVYrQRxzHZo5SMRL7fVAEXIli413/hgkAV28U8njy6wjoLQmxeZbfZgfe4w0d78VVaOrRdEvydDPNUNIl9prfkrjYUqq+K0W7hrRD8QQupIT36f/CR1kHTMASRdJATr8Zz91dBlnaNOSMEDAF3f2wyfiVZ0D53GnqtI8/CBlWcH6lRd38Qvjj/4FmXVkTyA/QASkVYprXRj7rMEz2ruxVnKneXpmunzsYx8rz3r2s0M/H47haQLWk7hLT5+XDPo/T3BYnvuIfegQ9guc7o+xFto89O0epF8GtHLoHzG3Sj7lhMf324Y+1l7W0QPlzjvvjEPJli1byoorL7sopCMglQfLQBgNkwpxIBuYPP2Fwtpgkh1xC8sOogrmDxmiA0JOxR0M2rJMp33IcGjB+r+fTNMtZ2+Lg9aynI7FRtDnNZ3LTe8APQF/8vwzjZGPhQyVt73tbeXzn/988HH3A4gOqA2ZY+5AMNnSZvBxmOHuB3dawCGHkzQHGwCd5gUYCAS+C/3Rj340B0Z97As/ctjZs2dPxC3Yfqf79e77ywCePLZ14K2p5CjyoaTuw0SvuQseyrh6rQ3hvDK8q8CXl/ixuxltXhdE0+pyOv2bVxCpF3jy+Ma4uNshPLRMLnmFW4uY8qMaMOvXro73SuKKrOzkpe29U1PiK3EVlE2z9bR1B1xn9BGjE5x1gzdNGwDLs63gyRMAp5kA/DwyeWLoTUPeskj35bR5l1sfAf0tgBuABv4q7jxoM85XqNhMCxn6YjGSivyxrsSDSLlpG/5e0OaVlyj57DLgH5qKx1bkcRZ4FvKJMR6j49AgGk3eTGbcqT2gwwMbMK4YrVb51NS+ctc3v15uvOG6ctuttyj9tfLwQzviCzIb1o+XZ571DB3Cn16OPPKIctzxR2pzzIWXmRgX0QdZmCSvBQ5UPPY1MkL/WNA4mQ79jLlFHVw4HKTPsn3jCzfyGz7IAwbl3UESSP/QF9wmzBXoVZ5FX/TpS9qp8XkDiOJ3VjwHIi/xSU/cth/lpsEW2ozyzsbWvm4+Nc5APuqpwF0w7hxyhynak+fwtFHhvQ5Zr7lpvozosMddsFi0RLNr1+7ytW98vdz85VvLlZ+7vuzaPV2OO/bE8vwXvKQ89zkXxDtEY2Or46MI2IYv+M0SjZpYnKOhJJ31SEjB0np3L91mfwsY4DrA0wf49KfkpV+WyiGKrhtpjxN80slVT415gQsnHKR9xVD/p4+VH/QFaCtftH/gci6Gjnk8/Cq/uy0I8Kd92W55oRD7hZOMvJjC+zT5UYw85ORjZOjjD0j7M1i2oU0D/f7U9o2W1/3Eclsgz1h2WUsTvlE9YuzWubktB5wmbnWnDziULJRV8Rkr8YUddS1WiN+ekE+xjfE7jI3Cw7dBa+J1X7yufPEL15TffetvSihjLesCWFerF2htA+gLUpF4yGRXzlfqB4vT6hN7y769D6hMh5LC440cSkQYjZd1ZV6p2gb2+3czKKeuxPYx+AjBBU3SwU8gHXYxJ6MG+yxXCPLIyj6l+rKQIU0bbXk0hol6nPr0qOIJzbGHlFXDG+Q33iXJ91cZMzx2y1g+sJ9DieQwh9S+jx3YiD72nCtWzGmdmClTex8ss1MPlBWL/E7JXslS28MrO5IPe9MbjrM+WdbSRF2Ul0YFhkHOR/mXNA4DgF//AlPT5GiOuHDAx1XkK/cdCAbzI/NE/Klt+RNufxkuC4vjOkhs0DqyTrQT4bdS8BWb+Zzv0oL8P6YuYvRLfvZlGYAPmCcU9k5Olnf+8Z+UTdoT/vhP/ESZ0rzAh2LmGCeYHX2a9W51mdQeD9G0qftI6yf6ezt/uDz15rhzcJnLCb5IDS14ZAH2q3EeO9Eu8k3caVMAoOlD6JGM1WP8TtWB2IO+5CUviYPJiqsuv1jy06gUCENWDkU8+2uDGTQ5KVdFCmFcVW4IhZU/ygWOwZMmoM8TqMFlLX0LbTm2cLK1LjvGYF0Hg375crpanGmJHVhQgOV4gT5/i8+wMr5T/cgjj4Qswt13310uvPDC8sADD8RBwXh8RQdoOwGHDg4jlHGAoaNy2oYGPJ2q7XwcZAiUQc9hiOf4/D4JbQI9gce7oLXNywH0LbheBjp0mweQZ7r4ZWVBfvECXHYnOFhQ6XM5P6hP6mCyoAx3KjiYcEDZr/J52YAd1tP3MXnqA9h/xnGoMC43iOjWhkd82gdpkipl+7atYV98+lYydu/ZW6a1EeOZW/xjvUBbN+umrexXgJg8ePQC0IEjNsBPOfSWQ96yAa6wMAHQdh5L0JvHMgDk208O5Fvo6zeQpqwtZ4ZcGZti+JDryZHxqKDNOVd/vOmFAB9bJwdNzQBCd2M35efijjy1VBwS9y/yCMaKslqHZD7hSV15ZGxR/XZCEzYbOh4jmpubje+ezyteUBmPN0zu21uu+8K15etf/1r5pjbDX//a1+Odkonx4bJh06jGwLpy2qmnlbPOemY55ZRTNC7WyX88RpZXVvfu3R1X5/0Y2sIiH5KYln4d4PUH2FXp10yrNlrz8+Vqgv2XvhId2NgUJB8vTsKLzXEoiQ0HpY678ZZ+5pliyZINqTeJ0AEdMfNG+tS2JQ3lHBjDj7IHaOmQT2w5LXRyRKdDKXeIRkbGZKUOKLMLQudGhcfP+Zwzn3Heu2+q7NjxYLnm2uviCzM7HnhIB42R8sY3/UI577kXlJNPPk3trOU8HhdZES8ic+hjuZmfVx9XF56bm1F+ZVm9Jt9RmZnmc6u5PhlI58Jf/duzPVZ1gwjlBSpUEUCmk0/pSm85uf7lWIgLJqo1gQMJITYzQYOPs72zrZi/KPKYr3OSxPPlOvxMH4Yey+EFPC7cbpTHhRMFaHjkg7tIAHM4MqFNOvVP6ZIVKbe2m2W5LxnavG0G4HUwOE08qF+V6xhApuW0AJ6DHI9V9eVShoxWJtDaHfyMEc0TcCd9rotQ0aV9KGEsxwwo2fiEi0yf/9znylduuan83u/+tvA5LyODYHtIo6cPtgPItIL6LHysF7zIvbiwR3PEo+qjD6t0WiFfcOcCi4SKj7pJNZvc0Jf2A2G7cMimnamDN3hAvFwebZpzLnTulwEaLDHPalwyx/KFMoC6pNzaXvqDRv+HHdwhyc03hy2N6/08urxB422bZPADpOq7vEPCvBPzEzIkW+Z3PiOPL8DJ9iGk8fnf6TyUTOqQtrhbLt+nuRUGDpXZzgTLWQ76ZemF2v4KHHCpE/uI5eQEJnyOD12etNjNuORQgntz7CZFXECATwW++IatWqUURlTHcfFOaK5dU4aG16o64/Idj6yqLwzrkII9khN6rBZLq51xMZo763FH5EBZu259uea668qf/tl/L+/443cFjgPLnMbL+GoOPgfKPs2P7OEGj01XyL6S7Q14LLW+JY7xw/xT85S3vC5n/WCu9bzi/YdlRT+qvJZLjM94T8m+cjCEToW1E2NlXvXnJy04lPBZ4BVXX/EpleeEkwJh6Qxk049BaUzeEgRPnoaNCbYOGCttjUBmC+Csj+BK9fEE0xssz+XRkRh0wltOH4yzvIPBcnSpo2uA5SDqL1hON+BNKwEbAaeJvZixALOobNq0abAgWz86COSNI5Cmw8BHOWnubLDR4PPAHE441MTVjUpLJ4srvGpTHvGCj3L8ihzLJ4YWIE0wWD/B7WEw3oBOyzTAYzo41fOig/pQAtaDl6/bxESnfsj0xqFkVrsd7i7NSPYKDXquICDTPrVN5G0bOID6uh3AcacEHHxe6ONql8pXaOLlV2+PPOLw6OLQrpBvd+7eXSanZuJQYkCPA+D62g787bTpSNNWpiNgk20FjAew07aaLkqqa62zBWjAm4cYvaZFnmXZRsrsJ/df2+AYkNQyHI8vAa63pgOtvMTw8WWRtg7Mn/gY7bSrf9jO/MRkvRDM6/DJXYnwv9qdvjE+OhY/ojg6sqpMjIpffYR+xq/vAqvYnITNwutQxB0VHtngVjeHDMbG1VdfXW6++QaF6zQOdsUdRuq8efOW+E78GWc8vZx6yslxRwU9a9YyruS3lbTRQtyR4bAUX3SKdujGQdY9A4eZmKC1MSAPpL+1IIhelkaeMrk7adgYaPEjnb+DQpvAmf0DyL6D71XPWERb/VVRhRbvsmgT2Uybp/wsc98gBE3lbWW4D8az1ytG4/CBDRw+Vg6NlPGJtfI1B+aFcu99D5bPXHpF+dznvlAee0ybEdV327bt5eUvf0X5oR/50XLYkcfEJ3wZccijPgB2DWvXMh0/2qbFWIdIxgovfcaVRUG+14NdnZ0G5hOgtTsh6wXQP5ho+MvyDJ0s1Y9NlwAc/TYhaeJxMnwY7YkNKoo6ABkzt2M34unXfL2PeZX2Z77F3/35N4Pow8eZ7yBx6MOc/J2d1sY6L1Q+DkFKRTmATPuilWte47CL0NIA5jcenlZmC8YhB4AWAE+al6Y5lBgHgKftybsvoou4P/exOY+vn+Fb/phPKg9/0bxKMwdwp2Re/mVN5OXaD33wg2XXY4+Ut/zKL6ryqc+h9UGOj4NBjksOEwf4apz0DWl+GBqa1+H8Ea1RD6m/Pqa5SIdqbfoHa5zES0vw+1CC3jyUpN0A9bEvCNADaqmISXHgyjrjYxyRacZSvoSPT1g7u/a1PP54JzDz2KG6au6Bf398xZB+Oqq5b5sOvxskj7skHErUXzUukMVayThKn1W5oV/WCZ93ctTPD0yVfbt3lLmpB5TeJzX75CfKtIbWC8uEqFXIErrmAXDGD4D2iXEgOWRFH+9uNXytzOBWFvqqQeWef7s1j7HFmKacMtYMPlyADPJKZJo6YsMB1psxHUjWxAc5Vg2vk/wRyUAePhOvpMGT+5q0Keuc8Xz0My547S9j4xNlfM3a8uu/8VvlyU85vTzr7HPKvqkpyR5Tb0nbo++Lp70oM+j7CrbVdSMA4F3mNAGg/jlXZb2R7zFgOdAAlke+LbcNqYM73Dn2jScGoNd/Zd3q8TKt/e5ll11WfuAHfiAukK/47JWXiL81EpZOOJt+yjCWzs0kiyFxgpIxYZw6ppVFvsaEUF7BZUDqSmeY1rh+GemWxjLpUD6UEPqwHM5wsLJWNzH1cr4F8/djgLTzXnjszz49Gwt8Gs8S1pfcAQ4O/sKZ+bp6Jy+0tAt4Ttvc2SAN34YNG+ILIz7sQOtDBhtNINpQmzloOKCgiwUSenSQp61tU+sH20QA7zLbZuiXYR8BHPIpUYvGhA0n7JIYgX+0MVcJ2MzwTKwoY5CzOZmSnbOLBx53KGGQIN9p22SdBCBsEc72EcXmQoNppTJo5YefDtm+Tb6Sn4XjrszuffvicRSsbGuLHGS2YJ974KKbNH4H8HdrnwMAPjcw3WJCe7heyPDzpuQJpnM94bV8AJwnHsD6oDM/AF3LB5gWCB1qB652MjvnI2TUnfK0geD+Gby0XbBnGZt1Ji4OMTjS+pADDyFs1V/8+rf07V8QXoFHhcZG+PGl/Tp0aOFU3+cLUO5HPOPL6s6BBrl79+6Jb6LjPzYpExPj4b+pqWkdUnaWu7/JC/K3lNtvvz3ev+LRR/rBoYduK5s2rS8nnXR8OfSw7RpXa8umzRvK9u1by1FHHl7WjPPhDyZn+Usxd1cYP9xJ4S4RP9TmL1ThF+obbcVjbVqAVo9N5I9zaXMRizvLTmwO4MHf5OXXXM1CBr6kHgTmD97psI8B+xEAD7Rlg3LJxAfYBB14yyVtHiDaT4F+0ZXzo4TYMCF/rim7d+8td9393Xin58u33FF27Z4s3/r298rGjVvL8SecUk5/ytPKmWc9q5x88qlqLx1c6G8yhav5cddM+bhSqfrOznGHODfz+DYOI6ond2Z4HAx6/MxnnfmjLmlv9LKwOeOuDgbXJSB8kWlQ9LEOJKEOZ8poNx9M4I/fJaHNFUNLn6RCHJrSV7lg53iDRO2m/tgeQri6258jPA7ho95Atq8Sob6utwpsZniMFHraBUjabKvYXEm32x28oZ+Hr+UNHQ1YBgDNE8kygLdd1Asgjx4OJe0G0vpsQ6vLcohtJ/USZfQh+4VyAr5nfoqvRakRmc+5qoxPmQc++pGPlJ2PPlR+5Zd/QeW5Rli/9RGWq1MHKtNmPt5D2D8sMWzS6aMz6r8PaW7hHU6tqyt06JYczRDxR0wf55fVY3zrj37XHkpQi37qSdwB1MYxfnl5nrka24VTzPsidNPkldyYm3KuJQDJr/VXG2do1GtrGXVgXdZcu6hN8v5VZdXI2jKxektZNbpe/WlMslXXePdOElR/WZF+UkOELAXWSvTnr7lr/7E4qUPJfTqUPFhGV02rPSaFpw3zHT7sIfT9Td2M65fx+FbUM3SjB3tU36hb1jHrmbxw83/GQPaTYNfYRFeuSepfaoRoF/kh3jXhMmXMBaqf6glPzOVqW6h4bGvlSn7oda38xbvAa8pKzYvypgL+zLpJQ2hGN1bMzEyV1WtWy69YpFaQDn7mYMPmLeXCiz5VPvrxj5Vf+pW3lGGt87TtrNYUxrTvrjIm7JfsB1nnqIMCY468y8IPlZ78Qsz/Od6QRbDPLYMAtPIt0/IIxgGpe0EHtBz7LnN5gGjWjI+WfXv2xEXCl7/85fFJ4BVX10MJwVd7OqUM7Kw0Eyd5NrQI9oYW4PageQgJmYbX0JUlUGaUy+wgB+OJ7QRPbtjDoQQwHeXAwfLEbbAeg/MO1LPNG1p5xhuHnU5T1s93IeubHSs3qO4ELFgcVAzmQRb0gGmxEZ/QNr47wuRL2r4yQN+Xw50ZvomNjbxH4oMM9hisvw9pe3bgPrQ8yLYPuvajPdMeUccwhUQeHfClnRwI8ioCA3Ol6sZBbnJGhxL12dn5XMRjUpcAPq2HPehzfyUNTdoRoiPPS2M+pMWmQsDmiEVkVAOKeO3aNfLlCFbFD/9Nyb9Yy2eBuQLf1s12G/Bj1jN1uz+1PjCvwThi6BhnBPhcRv146Xt0jMkwBzt4aAiUW4dx5m/7jx9xgNcBOoPT5jcMeGgt4ZmgY/McZSnHNHFVF11izznGdjBB0aYqqC7o2wA97cJkHlfI90OogBxt7NetGdMmdWU8uiUr9U+bQMmWCXEg4WDA1TxsIiBX4iMdv2GihVcliUeLeDmQ8Ajlt751tw4qN5Uvf/mmcv/990rPUFm7bnXoWViYKxvWry1bNm3QwWV7OfXUU8ppp51ajjrqyHikkoMWk/Lq1dzx5BDCy/68B8YjNrV/yl+bNO4W1Y+4o8RjYZTxMQD8QnfGR0mvPil3YTtg//LiKbbbX+ED/lceHmjwV0uTGwf8nH7AJj86xCGHwLPQ8NGHYpMhX8Gejx/loZZHPB5+ZKpcf8OXy4033lS+/vW7dMDbXXTOK+vWr9Yh5OnlF978y2X7IYeVQw49QrwcJFS3WFPCFC1aK3Ww4dFRjQv5BJs5UFLnnBtyfuRFer7oxYcG5ufY7PCImNpMPsq7SdSc/kc7Zo6Qda7KKtgXBM9fHSQ39Yv66yBETD+MBVyk4oz24zDCpznZREDvD2XwQjX0KSMvTJBko8MGkXkVnTxqqETM1dDaJs9HvNjKPAcu9eV8Tz9FJp8I5SIJj3CCpy7IgR8e8mzY/O4nAN5gnY6R0c5LhD69AVrKoGnxpgdnue18A1Bf8BwYAld5oHN7mNZpZLl+5KMcHRpnsSml3aoc+iu0rAd8kprPus9qzuYOCc/gj8mvPM558003lt//vbfSuiHX81a/DoBxS4GesBB7kBVs1NU+Qyu4mzulNnlAh5IHxD8luTp8af1i086mOWSqL3DHNZL0i/A3fsq+Bm1okN4lNjBXZi7wMS9EuezGBwTpgDTnTvmMuU/9rp2jgVCjQwmbbuRxpxkptpHfe+KDFRxMJtZsKavXblN+vMwt0F/H0l425Zrbsg2UZUBSB9kf848OXtwpOrB/T9m187tlYebhMjHC43T0fR2ECmMj+wc6qWPr65y/OmjLSFFnUMwdQMx2kpM+yT6VUH2Y0aDP8Cha+BtJ8hFsOe/IHwp5oUH/NCwI1Hl4SOOc+jGvF41V+Ve9WuNTfZfDydDqMja2sYyOr5fvwKm/c6iRdYxdIGxEcMxZ+dEc2o0nB3gCY07z3S7txX7+zb9Qfuu331qOOvZY7T32lZGxsTiYMA8z/uMjQKq7/dKOR4+h7Fupl/FtvOnA5TyfYwzaqL/oFuq+gzLLdoCWuYbYfmaOy4+3wCPd8mk4UGAZtoW9FU867N29O96h5lASL7pzKIGYhuGqTHcnhE95Dsdi1ApDEXk7YUiOAZxPY0QbHZuB8HiHgUuZNAtlHS/BPOYzdHx2/AotynmV6WBgHgO8TIqAGwJwbL3kCX0bHg9JdzCwrZbluhmHr8ljS1z1jDg/DezGThvydyni+UPhOHDsVmOyOIH3QkaejoRegutPAJBFsF3tJGUax0Dq7mKgldf3bwvgqQ/Q8hs8GRMPZIR93WBKviyT1wZ0pNXjy6N7pspiTIDyoWhjsqHfQaN0ZxtygivTsjug+gk6+j5+pE5sbPEzG6RNGzdGmyB73+S++kur+a4OsvA3aeiRg17r7vSnPVmfrBsBMM4AD7osw3wDOol0OVe1kGPd2I4t7mf0h2CpcpyGnjGKK6B3O1HW6vSVOIe2zKHlCYH835RhC+1D2jJMwxwAgLIMbCGddermEP3LNLL0x2GDTTnTPul4nEuHkzEdIKVVE7YmTOSqmmzuOayjx7/hgE3Mb2wqOOCNjY1Lt9peCxF+Y4xhx4zG4oMPPlDuv+/e+Erd7l2Plbu+eVf5xte/pvzO8sCO+6N/TM1MBc/hhx9Wtm3fWk4//cll8+aNZWL1WDnkkG06rKwuwyPqUzKKQ+7GDeviYwpsBtigEuJAooU8Fmwt6vjTBxPuuvBCP32UCwfUkU1RvHMhO72Z52tn1BNf0zeBmFu0wSbm0UfsHWFR4yCkTcX8HHQr5APe4wBPv6Af0n7ytQ4EDz74cHnwoYfLjh0PlC/deHP57vd2lHvv312mZxbj/bRjjz1Oh7Kjy5EKz3jGWeXpTztDNuRVW2QDmabtM46NIH2g5gFvCvgbFMgOZHAVlD5BCDR/0TcI3TySfSnHOGV9MA+A/srWA+qu/kg/IYicg8Ec4139EB2Y7j6MOGSCzz6fF4ysJ+eT/GQmONoXGus2D7pAuu8jL20gneMHWfyGQdytqTqZv1gfwk/SEfSxKUjbgLBZZYB9YPvavG31vADAC1BuW2NeVAwOuV3dujk8x3E3bwBBE5uXlOvguQge+4488mw3aXBIYtMTd9qQLx95c8oMAS8+4sIQ44LDyAH5aPX4RPnc1VeX22/7Svmt3/hV6UqZjDPahDHjeRNJCVl3+8D9j00YleDHEvkE8NgIh61dZddj31HpXsnaU4ZXaWxycNGGNJvW/Q1/pL2Wix7S9pP9SD75TAeQloxBGjnYRRoZHZ+pEipH9PvcdMeBBV2uj+Rw8Je7NPRG5cf1Ophsla/XxqFkfoG9CS+GI0m8cacSf6j9dZDhS3vKKc3j4zPaeH5H8+gOzdWTOqDNKFCm/slXF6svXTfXnZh2cPu39TcNhwrfmWQNiLpKtmmz/rKn+iT8wv9VJ9MKNDHmBMknXOQAOBnn+aQQwEXLuEgTdCqlj8ccwDyNp0d0INlQxiY2yX8jZeWqNRq/qgcvvsun6ONCVfDU9lUNYoxrFDFool7Q/pe3/5HWjNHyS295S7nnfq0zWl/C6ZrrsZULWgBjg7zHBmAfuAzIuubYJe3x2o4xxrRlpa0ZDJZrmZ5jAHzPWGRsww8JMhnPfscEWTG/gFfNefeTx7de9apX5aHkc5+7NLThZCY1GofTYV4No4OlEQiOyoX+NBDh4PoQHZqO4IavlYKWGGOB5eQ5tA6xA8xnZ6hIA767mn8wML/TOMSybT944wzgrLMPnTz4Mw2A78pykm1xgPOgfHWGAyG+Z0JkY8NBg00ULzOBY+AReJGdjZFfVGfC5U4H9fACgU7qyObFGyvrb+uH3yt6AKYztPVv5TimvM9jAG/+vm8zzyB4PK9ltn1rqd0JB1YMld2TvPCem4W4BUofU3vk4cRtnX0pNnlKc0JXImUoYnLJ9NK+aZ+yAQRPYNGnPWgf8jwyZHvRBU/WLeV7gBuMB2ce07dlpIQJ2W0Z0KXSV0wCra9su20BiKG1PEAWaH7jSlHi0Gs+28yhBLC9LmvlmraVAzi9RGctA8BRf8qBvmzS4Fp+0qbnQMYqT835qg2T/Jg22hPj/CDTKk164pe63To4rFmzOi6gMDaQlFfnc6OQB1FhNZa5Os3c57HHmOPQgo9lRPDwq7+8nzI1NSneufLQQw/FGPz2t79V7vrW3eXuu++K765P6gDLD2yNjY3oQLJGerXhWpiN/NatW8oROrxs37albONjE4cfWrZv3xb5jRvXazHmKhh32VaUtevWxp2U3bt3qU7ZX+iD6yWTx0fmZqeiH2JLHGikCXPdlgB3KOKCkzYBvI9DvbBvfJyrfmzIpC/culKHqHVl52N7ylfv/IYOHveVL99ymw4iD8UnfuNdLh5dlLsOPeyocsxxp5YzznxWefazn10OPfTQ2oZ8ICXvuODHJwLq4j7h2G3dlrXQ0hOgc+hDH9/Kc1nICTd1ekUZaQroG/iG+YU7E9wZAYcoDphiiD7pzQB9mgC0Olp89mPoq34FcLRr9G/pZRNEnkUffcxpHiNxxVYbNjbFLPY80UA/pn0AaKKvy7xYx8PGtMV9ArBegu0w3nSug+tBIO2y0NOUOcCPXGKCZRjYuEiTaLNOBNsCvecGAnzgTBOyxE39Ah8Z/acADVk/uhZrgYBxyyZubHik3HjDDeWaz15d3v5f/rP6KncEuJBH3XNsMc4TkjftTN8kZFouDVhBfzgwX8ZH1D/mdmrO+Z6we8U+rXZS2/PxBx3ug16siGJd+n7gPmVIP7ldAhHyAJXE/w5uE8Bx+t9Gpyxw+BSB6bnalmwZdcjgcS021myyVw2vL4sH+NQ575bo4KHNNY+ZqvcjULSan3gkjDsgwq5cyad/J8ue3XeX6SltqldMy0+zOpRk++d7mWmbIW3M2H0AaOtAsC9MX4uVT3r6Bf7L/iWfqbPYd+iEizvaeYEvcfEnQZ1M5COrW9vdJ5kr5Zigk5f0f5bx2XMe3eKl99HxrYrXlYX9PGatsa9xGrIZt5hS/S6u6Bu0ABeF4ktc0nnJpz5T/u397y+/+dbfiQPJnPgWVc/VWhOmNbfyswW+eYbdtg0dHi8E0oDtJzYNefxEDC0+tyzisLfytvKI452uKgc+fB99Vjj2FuyXoKOMi2bxqLYgcAqjGntzqscVV1xRXvnKV5bNmzeXFZ/97GdCI+3IQkUj4IxBY8iJrRHZplkhGxt4hTYNv/6P2LTgnXYeeZU1wGV2HLF1uwwAzyQ7yo+iVQGODaaHn2AwnctaaHVYp6EvH8BXDUnQDHzV428h9bAIzcdBgw0DvqLxpqamgpc0C01+FphfXM9bZdwhobF5zIRGZALlkRE6Ay+6ww8dMuAHSLex9S93KGih9UUbGyjv4wzgzU97GVJ3p7+vwzLxo8sct8C7JdMLpUzPLmiTyW1GIcXjd0/yShDyPVCZABSU7kyGtutvLZDn8IF/82pbLhDI9BUcrq65f7X2Z//MAQreZQDlztNOprd+yiIlEuPbMv0XaSBk17TpwCGXkFdOK10vxIWDym35QEvD1ftWrusKGOe0bW1xhjYNmIaYTQDlthkceYIPfy3/QA9pFjbaGXpt8rgCNzY6XNauHivj2vwvqv9PjI9ps6ZNe9xt0CIo+ehBjgTxT4vjsMbNdIxDDiZcqaKNY1xqyYkvu2CziOHjxUcm2eHhIS02eXcTQC7A+1yMT16I/+pX7yy33vaV8q1v3RV5NqM8Jjmtcbpf8vEnhw7KkLdly+ayaeMGpVfF42DHH3+cDjKj8RLgoYccEv7iYoNqX1ZPjOnQzKMUWiBiY4V25jXueoyFDfRBNqvMl/yY4cT4ah1Ipsqux3bFS/9cECF/3/07ZOO3y0MPP1oeeXhnefDBPWVsfFVZvWa95hmukq7SwenQ8uxnnV3OfOYzy5OefLr8JIXShU+wi7pkv5srk/smNR9NhN/a9ja4jYGDlTvftn9Lgy7Koi0rmJbYAYCvL58Q+Oq3xEUy6saGBb8tLOaVTA4lXACBBlEcfsngY88P9AX3Y+ZfYvLGoQNa+gEyPHfYhyGHsakQ/M2hBBkqDD3Yx7zEnA+e9QF6j0/k5CMpznfjCH2O05buINAH8wDQmzd9tdS/AHlkEdwn2jJD3NlQltCXCxi3XD5w0edz4xQXDSQPCeTxFWWiDD8FjUq5UzKqw8n3vvvd8tEPfbD84dt+Lx7L5O4iYybEiA8/oIN8wiAxsAccqTBFgUPJ6Cp+MDEPJStW7BMFj1Jz0WTpoURc4kvbCZZv2W3stGmTPvVGibKBUybbGh8l7+PbM+UlOXJyUxq2kAtZSUcZ743NL0jm0EQZn9hchsc2i4BHUrnYyRyq/sl7XeJHXh5K1Pb1UDI0NKdDyZT8oUPJ5A7N1dMqk6+xT/2RC0VtXdsYoO+kvVlv0h7r9gPgcsZUjivy3j9kmh5A2vRRogp32pLOCHjb/V3akv0jQbLqnY8VcTiDh8Mw/XJY+5OJsmHTkWXViA5yhUfpJYv7+hDJX+HrKounkukb+JD+ymNc6N6ze2/5uZ//+fKjP/GT5Yyzzir7Zqc1B2mfVy9IrxrUMQHbCPYHweMv6ixaQutD8p4DAOgByzUPYDn0q+CV3fDCw7xHP2DPAT0fCIh3ugSUc6ffL74DrNljGnszWgc/+9nPdo9vtYeS1EslUJgN0L5IHoE2owNWI/sOALo8xIkzgG8rKPcojuygDJnETtupxgHgmai5U5K6Ov1AS4cD+zJMu1wDPBG0OgB8JWxmBLbD+gjWaSCdnSC/MAMNmx8eCTI9drPxoONx4Lj33vvKhRdeVC655JLYaLDpQQcvBnGoOemkk8oFF1wQP4TIS7/QDDpO1W17CADtqP8jDbQ2GuyfFkxH3MozGN8CuFZ+5pceSgzk0UvAD4bH0al/La4cLpPTPBPPD+EJqfbI26CyS/VnURRl5VVAJ8y13vRRptPsT6nLemwHdaHMefvVshmMtpVAGbS0cfcYQIJlA9CZ1oE8EFRKtvRA0Ne0eeKOQc2j0zzQ9vUbQo/IeFQJsCwHykOX/NXWq+1T4Owf54nBAeQNpnGaAJ0nQ/O18glxNbiWgwfID2SrrfMX90VP3bW54JEoftOEDTuTfv5ysIJiHt2ivW6//bbypS99qTz6yCPa+B9VXvoDL9PmfnVs7Pgm/N69++IqXvQPyUAEfGFb1e3HquJAIN1SoHT3iA4bxLTfdy754ET0tjiUzOqAsG/fVNSND03cf989ZceO+8vORx8pO3c+Gi/n79u3V2P/3pCRbaGDmmQin4MKj2Bt1AEGW3gkYFx1ZvJnXuF9FuaBBx/kTs6U6MfjMS2+zLNPBwZ+L4T5kwML9TryyKPKIYceJjsXyqZNm8sZzzizbN26vWzdtj3K8AcHNl5SZ8MXz1TL34sHeDY+25Q6M2flndx1Ze8ebcxqGeCYOrdgfB/adm/BOPwAjYPB+UE/qQDfcjaAEkcnRz5iw0I92cxzKIm7saKN4pjz1RZaZJFnPgI2AaTpF/QH2h+8dWOX+47B/Zo2jqv80sGBNw5HFccdrZCrfMKBmO/B88gv+qyfNFcyKaNfWj5gOzz+APjMC0DjQ45t79fVONMgK8dC8rc05gEi5l8NwHJ0+K6FJTJUBbcuVjNGOZwgg0MJj7bFhalqV2yC5dPVMQ7myt/9zV+X3/j1X4k7qxxKMIgLDdBSF/RIVIWunawfoB+QRS6HkpGh+TI780gcSoa0GedOCV+Z8qEEemyCk/GMrZ3s5XW0gF0txFV+pFLv4M8AOzI8nxrQie5IB232LeYXzNI0EnWGN2SoZnPzkrdiXHPLljKqsGIlH9QZlW7aXfMSrcD8K1n56+/qC3zqXaNlRZnVHDOtzfV34lAyVPJQwmYab+RPAqBraX1ts+sb9VOgbdr+Ch94p6mHy5MnekYEUUXesvGdDyWJSx10rKw/Y5n+kLalLVkG5N4h9ZKqYjU2GberyvziSFm38YjCF7nKygnlqXMecoJH9PnUBv0Y/2V/5rCXj2/Rq4bKn/33/y7e/eUNb3pT2TczXWYW5nWIyY/IqBKNPZ3dIV/2pg/SP/1yA+kYHxVnnpbW5X15ecGk2xvQlgvaFxknJlBB394pAfAmd0omtfZ98YtfLC972cu6x7eSmQbHAARwVYcFmE7WGRl0dYFvDQ68wDGQ9FIruY/Hd3kWNmfBt3L78km3EJ2lyu/LBcxL6G92AOMNffn9/HIQHSc6/uPr1tfXdpJs5P1lfHxMG4bJ8DeHkv+PtP8A8LOq8v/xm8xkWiY9oUNC78WGgAVQsCugu98tdkTWtmtZy9p2LWvfpuvu6te1rr2ClSbSQaQoCEqVTiA9mZ5J5vd+nfO853PnYYL7/f/P5OS2c88999xenvthcsLLWVx7YEDAft5555UPfOCDWohsjKtEe+65Z3nyk58cfC688MK4zsVAQGU47LDDylvf+tZy1FFHxS+6e6cZrGVIyEb8aDCTPqHOUzsMIKz2r+kN6U5s83J80m7HA6bp6BTmzCsjWpDwuyXxIaiaMQM2VYOyyaf2LE92BMp02IGo8x1RZ6RHHHTqSYXDkKuj007H78G4rmsAZo2W36ahdtNhKivTPAhzeAxEFbavb9VpGGb1U97zI8dHQie97JBA3G4vuMkv6Tpt0qgBmtnSxU0czNThzLxjBx23nuSAlifTk0zyy3Fe8qhN9fGE70B/IL9vwp1Vvi9Ztmyp6sloufpXV5f3ve99MfnnjfQlamO77b5HOf1VZ5QTn/a0qEvzevpiocszjE6LxR/6QgZ5hFxcz2IBQD3iVBkTfybvyEb9AWjfqa/8Noy2nbR8B9YTPNAJpz05sOZgT1osTmjLfCvD9xy33nJrTEBZrDy0erV4TZTVqx8s65QfXjtJeXIhxC46tFzZQqaJcSaZXWXlylVacOwUNE996lPLgQceGJsgbHDECZHaEiZ9mz+kJh5tAZnG4vuXScWXLuLKWJa/y4i8Mpn3phFgE8iyy7YE2N0G0m3Hr/lgJ67j2w1gdupJAuE1TQ34GWl7IpSdScZUXNnKb9ayX0kC0cbHym4rHYAHaQPuP0yDSVjqL/sSyyMNhpt6kzv92eZo89QX7Pi5TVCX/Ooi4wjx4B91k/iyc40u4jUyTedRYD5ujwbs+LHrielw0PHNw7QgfvDENL1p6nigMqI41mWC6QlHVqdb+02D2hKuSEdhO1qUyCP0wqJkntIbUJtmYf/hD36g/N07/rYsXMDrR0ykaLe5CdKBzCMyWo4aqA+EqXSVPj/SqLFodI0m4fdK7/w+yZh0r76ByegsixLU0OH7SP6hpwage4Q+hPyFX/CiPWW9JbymB+pFibQlW9a/mOhJm/ldBu2Ovk1eWkxtnVR9Kn2lr3+ZcLkmlgsVzsMvKjstStz+I91YlEhOhfGRe9k+Wnp7JsrmzfeUkaHVIh1KPak+ooatk1zvTHksp/NZg/OBrC4f/Oo84u+6BySfXAQgG1JlfUvwGCvCoPU8jglBR+/wTf2mTJ0wePHDzRFW6ZVFGR+48zsvLOLQ25z4rgRZsr7DAl3zKhwQvb3scEEOZNWMP9K44bc3lU//53+Vf/jAB2JBEsjmmeaOPJOPPMhAGwdw1zqoEXCY6Wajr+2EWe/Y7Q9GDyXTQH+GHJQDY5wiCLOsYgMm1g/p5psSTko2a/567bXXxu+UTJ+UhLJVECgfHiiCjgzlhK4bJpE4K+JoTMncQhpqoUUsxecg5jBghrtZ5AD413xt2t+YlYMwFeZkDlpGwKbjAqkUx+ukh5/5mtZgukcDdwLttAHiO038a0ygA2dgyobDxMUNjt1GrmZdffXV5Q1veENcg+Bt/1NOOaUceuihEYfJykc+8pHy7W9/u7z97W+Pu+0XXHBBLGje9a53RSEzIXFlqvNjGbKT2jHU8nbk7oB5EmY7Zof/zHQN6Udlf+QAhrx2W38G02DGSYk6P35UiIkkr2HxOyZ8+A57cY2dQvMiqkJIQOGpk+i05G85jQbiMTljwjapgQ1EJhodJtebQpYmHnb8MQEmJHWDBlKWR+bVCJ0Hm3b+gQiDRnEBODlt6kWdPvICs8mGKuJj91nANNTPHcltHVjGmq6Wz/6Gmg8mMtdxHG6s+QLQmE6+Ec7kUCsQLVBKfFeygJMSddocq4+PjcavOHPqwItab3j967To6C5HHXlkWbXXHuW6664rd/7hLk0Wusuf//lflDPOPLOMjk2U/oH5caUrX6JKYNLjSSYKpB6hI046oy4py+ic/hM3pw7Ye/g9HbVp6IiPzqhX4+q4nb8om7BruI+rYXltkHzSodPJ92pCBZJGHwsmlQH2DRvWR38QV8qUt9R9ljlpsrnR3zeQpyWSCdnoG9gUYeKZ7TDrKB8H8/Ew/lwvRU5kI33X//y4kYUaZYT0nbpMOHziOjCDawucXwBaIMqwwdkAvlnenXpQg+MRVvOyP2Y7fu1nWvIgm/6ga/KhPoVnd1moqZJEP+10+O6nThN76KfhCz8v5ABMEH90m/2DJ1Lio/+xhq5VtrR1rhYSFu1NacM/yzf1xwkf5cKiBIBXTAhCFo3lXvDKHySu0fpvy4ybOg5fQ8qYYHrzAxwfP+zER+YaTI9J34N85M1APPM1rfsH7E4r5FbdY6FIWOSCyaOMoJU/+sPDJyVMNfj2g116rpa8913vLB94/3vL8mVLRM8iOh+TsHzwkcRwFnTqXw1iJ1BehZqKivf49KJk3rwxiciijrSZSyEX8iRfyj0moEJDO41alhoNJJ+1NR3mpyjTMIM+2rj7TqWLXKJVTZZb5d7Mx7womaP6xkftU3P6VI8Wl96+ZeqbFir+gPzkT7xmoilL5BETL37ZnkVZzzwtSjbdV4ZjUTKiZDg9UdmLlBcJLV6dP6PrQe2eUQcqE3/ry1DrghKivqWf+BCgtH29D8Sjih79udOv40Ya8kMSwtAEG0oRFi42duaVrp5FpX9whXS3sGzdRnxOOpFX/OAZqaB5+hnJHy7JMYU8c6XvgTKqfviMV59Z/vpNbyrLdt65DGl+x0kJv1HE9d+IgQxNO5mWT4CJn7H2B2p9WY+A6eFpGpsgYQByQ4Nfjg2dq+2MHyz+xSl4E0VcgpY4LExZlGxYty6+weSmD3Perle+8qXvC+4p17QgKARQ/PAzoi8Mg4UDSAzo0GcDqTMLOA70ZKLmZzAPK8BxgBl2/hq36doImI9lcRj+xjbM5mcwX4Np23FIz1inl5Am+mYQoSDz49qcRHBqcvrpp8dg89GPfrT82Z/9WRQa/lzLYFDjOhcf1n7gA+8vT3nKU8oznnFyueKKy8sPfvCD2Bnee+9VkQaQItdpz5TVYN2082iow52X2WjbfrVu0p5Y8+uEJWRdnMlnmk6YnbzKVHFoFNPXGkSTnU7SdljIr+LPLjV1GiDdWgbKgUkDSLnQKD3IZgOkLnXKE1lreWtepsHP/rOB6SKO/kjD8aexCYdPyCRZkAe74yInfvFKU5UmYc4HyAQr6OWHvozULeJHesIaCLdfm7fBdsc31vRA7YdczgNuwtxujAA02EP/DBLhK4CXDE5O6PCYoDOqUEoxARDlO9+hxftDq8uHP/Sh8ud/9qflMUcdUU4+6enlyCOOiMXJJZdeWh7/+CeUVStX5QkmR86k1UzCkYkrNZgkht7iu5NGHgYu6gC6RU4Ws9BC7h03rhXy2hd8+IYksiFeU1MqQ02O6Lj5gHmrykAxy8D8AS24c/GL7kdGR2LRwEtwnGKQ/z4tLgYXDAYtJyKky2/Y9PVz7YIXtbiGwYnieKQNTmzVYkRpDo8MxfeanLLw+yBbNVFgVjGxdSxeC8NMO79ZoAV5c488foFefyxuQJclgMngFMJVYBrQZfu/Acdpw47ip84zcZvmMYOXjClQVtf9lJHypnxd5tk+FFMLsSwwJnex+ydweiD5og5guq4asOMPHe3LfsaQQ3EUHHb6nvjGibDGb2ZaeXrl9ozOzYe+TVThBhyntiOnwXQA9hoBx7HbYfav/UzjdmBo07pNGAjLdpR1g7h2Oy7+4ccpk+nlBxfzrtPQf2GPRz0kD7WWfF968cXluOOOKQsG54sm9Y4/ptMlvtFg3oCtmT6T+m0ay4fL+NgmlYvyPcU3RSJSJUvaDi/cnUWZ0ZCM67SAtixhr6I5LOdetqfZ4ZUmNNMy6f+sytQ9yku6lpuNBfrYri76k4HS3cU3vKpjfEvhhIN/Y1ckal/oYi7jBwuzCfUP68vWCfUzc3hCmTBoaRtEzzwZDchbl3sbHO44rmf4GcwuosvuTTjcwVMEEdSYSinCIU6/pGEhSZ8LD/pm/PPP1EDWzYynBTMLNOmpt7dfBi/JkTbhyNzUWSIKI23Jk6b+azhTH/G/4oor4onggw4+qGzasjnKBjl8/Rqo6ysQciiu/exvqN3YHT/0UkHIVfk5Hn7x+l2lb/xo847DTybk5gNIGh3ZyD/fg/JM99q1a8s+++wT8xXpeeYkig7OO2P//0It/GwQ4REE3Ux0wc1mN01+KDcT3aE4TctQA37GNtRhYM27BvuhP9AFmsrPQQldtuMZoIWGyUPuWGry0HykbvjYxz5W1qxZU17/+tdrsfGMGMS4i06hOz67O6TjV25WrFgRV1Mo3C996UvTix3LQTxDbTe0w2u381xjG9p+bR41QOtw6834x+JFOgxocscklMkjceXBM7HmIepAxwmUt9MkAn7u0FxuLlPXpeANvQA/ygLdGtEx4bQdxwddHwGnWefN6djtMBB/ywwPD/DmB5AeyDUO6hKLJxA7/tQLdttzl76zcIE36PRrdyD6lB7pjGtE4dlBd+p4nYdadmPt5ziOZ3A+TYcJIDNI3q1zu+2HGXHFLxaoTdyE7NP47uScn/20/P53N5enPuXJ5agjj4gTlJHhLSrQbeWxRx1VXvmKl8XO9wXnn6d0JvKuPvyaOsTJRXysp7ynH3pEX+SHnbFtOaFXGKpiN5DrY/DcrskJ1xzmdtNumbDzI3o8uanFxlx2wBXWxUR/TuntUx+syT/0vX3zyrr1a4IvHwmOT2jyX2j/dP5aGIsX9+FZYGzdNlHGG3Ny+2TYR8dHwz5GPMWZ1IKCBQf82EEf40cKezVg6o+FD+VO+ZJ/FnUskHoUHqcvLJikqzgdgX6UK6YTUc/QFXWOMqXsKA/Kqgb8DK4TtX023BHU9QWoaR1mbIN5U88eGQogP6WYPLkCpQhh70RIi+u462wtB+D2ajmcbtLlpByTegRCVrdRTsizPfdFPSYeNEwWY8LY8LCd8dHh8VytgLQtB2AZjECtK+eh7ed2DphnPsMrGsgaxM0Hrvxei901jaSMv8wvnp00LZv7CfsZDbUdqN3mCeCPu+4v4E9dZePPfceOoJ3uo9Ea2unX6LwZAyCvEUM8HskHcyZORxC048wGdXiHnv5K/PWXkH7wp32r8GIDopcfq1W/xHW0MjUh7wnFoE7hFr0M9XhlLtdo+cHIQji/UTJatk+Oqb5wdZTND9W7+DX3jFvnhQURG0j0bWDtB04vmGQiu/XayQu80q8Dzg8JzRKOtUFxafgkr4QmbgXQuF3XCBnjQwyV5E+6UGsMOydmwbdhJerA2AjBYzqJJv2mjyff++yzd/nNr69Xvc3XEnlGnjHNcs0mD+C8tuW3uw63X5uXgXDqr2mxmxY344D7CNouV4FxE1bzAYjDnMRtEoAu4hO5TggggoUirPYDoMPfCDhRC1kLgX3HbqU5pbRj/6KDMXMUxq+lVvZ4DawJpwO2EtoZt4yTTYYtpwFa5HS+Z+OBn/1rGsB0zqtpHG6oeQCYuAFko2AoAwZw25lg3nTTTfEtyapVq8qpp54aV7NIp52WeRMXE9hvv/3KG9/4xvhl6u9973vxw4jICS0maZC25QDMr22Hxmh/ZIAPFco8cAO4XRGtG9Bgt/1Mg1nzcHoGp91GJkhMKvn4mI9+WZz4vXUWJ/M0YQR5SpUXk4gDxERDaZA2fk4PvXDsiD4tI6YXH54Uk0fKCZPGSHzisLvOItN0gGV12rUbGvg7z7Uuap1QZm70RtzmQzwQfqRNPGg8USQ+kxsWvsQzsAhGbujrtOFJHGQiPuCBHbC8gOMANQ/sxEVPXiy182De0JImQFzyQVqE448fbuicNv7QYce/DidNy0E+KJfzzjlXfcdUeeNfv6FMcvKgOtKj+sLCYdOmDeWkk55ejjv2mPLDs88q9957jwoKnXZ2uuFPepE3Db6YXIWaN683rnmRDuny/Qq/GM/CIxcg0pMWJZPbWFBokbKdEwq+gRpT/VUaGtxzgOc0R4Ov5AG5kz2hRQWviXmBw2tP2Cc1yPdogsAPl6knkZz5I2bwY80ExrPI3GfTwJjXJfjGg/rCjnqa7FxFOdOXqo3IV3GUj3nS3zaVCXegtyuM3VHs29TfTvUE9nT3CXun64nLxPqyCWAnnPI0HWXlMsJuqP3Nr01b+xtw23Ratdvh8KAswY4d3qpDQl7y4yoojx5wLZRTJacZ8UWbfUy2N3jAn7qNLgDzxx+wjvCjvYHIxwnMBP0K9V12b8BNKSkW2PghW+RT6WOHB3FZqGDmNbv8lgQToJ3T9qmP+Ft+ZHV7d/+B6b7MgL/j2Q3gBskL9SSvstH+gkr+lO9M9FVG0ziPyICb/CC3edN/ISOm/SKmZCBd0PJgR27LCtY0jkse8XO/gD/86RcAygc++EFLXwWdyxGYLX2n53QwiWca88i8JpgGEzRfy+twl6X9OumSViee/TMswWGA+WGaLjFC1e47skKDHticUCVXv1Cki56yaOF89Wm9Ki0Wm0Pq40Y0pjLuavGh8VeNIvqcblYm0ZeNi4bvR/iNkjVlbGyLuiE2xsa0YBVO0gfmiStydHbRM2+56EjETRh0uD1Rz3BomUvR1rIeID86r8dBt0vc0ITOxDMWEJFugnUJX3hgB6wbwPFB/AgDAbuROTd16EtGY2OKh0iSHXUvy9Z82UBgcUIYNM4vP6jb09tdjj76CbFBvX7duqjDLCL5RoqTP8sF1LIBdX4sp+s09Qt0/cSEro6Pf90e23HgDeIHDXb0DR/T1fwxAfi7v4TWckfesEQlbJBAwInVGXbGzLwOqwF/0xrM12GOW7tnw0cDy1fT1ibpt9O13O38ObyNjg/gNqA38I8BcZymsQbc6JPCodA9kPAtCR3mE5/4xLJkyZLwx21eztvOO+8Su+GUHUDFgO60005T2M7xjQngTpaKgkkapGuoZZvNbncNtf4A08HfcgK1Dm3HBJHbumzT1Wh4RBrKA31K/Iie6ejIms4sPxzu6F9e0zxJ02F2t2VBR+gMMD0IEFbzaqN5WF7owTpNGqbbXcjXAPGtG8Ic3+mbJyY0HlShNS93Ck4LMB/7OZ7TMR07m0y+jKG36i/CK5kAy0Hdor6CM3gqzdkQMF1bDneEzmsboMefcGIQz7TkixeqGHTvuP22csMNvykve+lLYpLPNyhbJ8aifsRJgBYOY6Mj5ZQXPD8meb/59a9Zk0zLkf+n2zLaTZtbuGCBeCld8eMHE/9w5+3lFz8/v1z0iwvK5k3ry6LFg7HTyKCutbNgWzxZzIlHcCJvUW/TxM+7l/yhf+84d8qGRYziBz18Hom0jbZf8G/S4uN55Ibf6PBI6dViZON6fg9Fk2g2fyha4Zwp5ZuPVyuMV2KQsdFFDTvyd5kba2i7gdnoAPu302mnWddtgDjUD9DtwPxDO6gHbNzzoh6zoM5JPqdLAPqq49d8SKtdjwGnCQLQGAmjroM5OVFNEV1O6FXH5ZPs4Zdy0i5Ikzx60o3b9T+KOiNNg2UDsSMLfIxtt3XVhjovkVQkk7J5IQJaVoe1sd3/WH7zBmo/y2M7YTWaHjSt/QHnnzR51ZJXLAHy6jDi2D0btPkZsNdu6OxXYw0ha/UXp9CSAb3EpFbt1BPz5Ec6iZ5MWx7nCxM/8hD8W2jAzgaKJ/mk0YFMK54814SaPmzjhjWqn0NqB5pP9NK3jKsE1Ydu06R762iZHB+ROaJxWPOYbo3LCtuy+aG4ysaLWz3z1J7YHFG3ol5a6VOGnTJ1WYHWFX4AdvLm/AHQ8RgJCxI2FJjo24SenfqkS1pjppVpT/uTdtO3ztRDQpbbzLC2TIm1HSrJP6VyUL8f9kBB8Mvy2zHkwoZy5netKKd1a9fFuMQmK+mnXB1wfvBHBrsB0ztOOy5Q0xvMC2zHx4/81/MP4rs8TV/HB0xju2nY0J1rAdoJAjUzh0NvNK3j1WjA3uaNMObxx2BHNOblcPMnrRrshs6KquMYHN9+tWm7wX7ttNp0AGk5bdvr9ONeORMDReUOOL8Wzr1vBRaeLz30sMOmd9FisCJtpTtPEz8qAjx4ovPee++TnXJigMofJDrssMPL739/i9LOxotJ2Myj/pky2QSwz1ZWdf7b6LAa2zBbmNNoIx0r2C430sqXa9SZyj9ORdSAfbUEP7i7U5/mWXUqQJun82DT8Rj02X1E5w7zoAngrtFQ282rBvu19Ww+buhAHQ5gtwzQwKMerDHRncNB88DOTidHwLFTBo2QiTBuds4Vo7FLHxWaDkQv3vFALwAyMFH3Dm4bCbecO8q3Abs7ftBpQA8PypzyBi1b8I4rBEGpCeRk+dIXPh+LgBe98DSlmZN54nItifrBop36dNRRR5a99tyjfP973w354Wi9wc7ypYyZLt+vjA4Pa+At5fc3/7Z8+B8/UP7khaeUt7z5b8o73/G35XWvOaOc9f3vaCDvDhlYDPFBKb+dEhJPJcbrPNxD5u5xIHmD60zkdZvA6NNDqogvTYW5I4Q++QtFzf+TE5oIK5/ogh+Y5OTsN7/5TXnwwQfjCmjSIYvMKCKZkX/qx8xB7/8FHK/GGqzj2fz/X8D0NR/bHRamMN1KM3xlY6ODxZlP6JVnxVb/qzBh7mY6XvIBqaOg2y7otgk6fWiYuMOXPpnJVLYL6ixtlx/GnIhNJ55tJpy40QYUh9qXfqRNX0h/SX8wJz4wZRHFFapJtTm3MwP2HWEb6vw5b/azO2QSEJ88kCYLLPN7NL5Ot6YhDKzbPO6azjS2Ww77OwxwPPc5yEf95gU74iAzgN3hThdwfKdt01CnBdS0DptNHts7k2Qmcp38ABkNWmNCjGuN2/TWl/PgdJwWULu5/snGCH1lJBN1T/WUuijkiuv42HAZGd5UtmxaWzZteKhs3ri6DA+tKSPCvh5uKEyWnu7J0jdvu/pCpbl9uGza+EC59+6b1S+uLZNbN4v3hNqSFtBKJPplrjYpXeRwmYBtWYG2m7wmcr1xvvjzapjG5775yjvfV3FSlY+MZJttQ0dn0SkqXSWS9jDTTk8QogbKLm8wRkaZOwLkjV5EPMhrzlHEm4WYFyUCqTpSaKhDHszAJs9RLzR+7bzTijKgMeq2W2/JDVghixTTYdY6NNT2jt4Saz8A2pof4Do1GxJW92dtvoQTZn/coGkM0MCPzUz6urlkAnCk2RjYbjdgd1ugmgZo+0MP1hXQPP63YP616TSM7bDZwHFMMxtattrP8L+Ru6Y3OM+EsRABKAx24Tg25SiPD1aHR4YVroIa57iTX4bui3jY0d/IKN8L5NOiy5axkuaHa3LngAbJby3wFChuwmigHLdLKvGZKf9scgKW1XbAetgR1jSG2cJA858NgR3Vk2le0aSz8TNJ4BdOY9WucpXEQVND7IY0vFz3gVl5NzICXpTEbin81YjMx2jADm8aLPXLDbium0bK0g0bt2nMo+ZXp4G77QefNi+H47aJPOQBBKCp+dRyOK+OD5iWcF91c52s0zPaDT286vTb+ahlwazTNdR+lH88rdjY2fFKE51JF9IHV7EuvPDn5bjjji0LFgxGXVGfrk4wdyPp9Kk7nKogI7/5c8MNN8YHeLQZTgliUi+xplNGRHnwncm4FheLFy0ov7vpxvLOv3t7+frXvlIOOnC/csarXlme99xnl7v+cEf59Kc+Wa6+6soyoUGe0xROKPithBijxJscxMQXOwuSWKCQV3TvCTGpd7DRdBMHHo/8i48MyUP9V9Ejx6D6mq0T45KDH2PsL8ce88Sy6y47a0LM4okkyLgQEbhupgkFiJ/La0cYEs5ShrPRGXZU5o/Gx9Dm5TYxW92krNPdaZMNRXyfRDg712wcUc/HtTCYbLVXt23sEbPhWyO0rucOj7TkT7/iuLQHNo0yTkhReOyAPh1kkg/kbxhkfYA+n13mdTQmkUlHf09bcN6df+vAMpG207dsRruBmgfgeIS7PZsWGtJFV+006/iA/WoEalmclv0c10CcWrYaapmgATDps/hR4nvvvXe6f6vjY5+N347AtJYTsN+jmTPlo16RDyPh5BmeQRWbLfFS2PbJMql+y/luI9DWUw0Zlvyx1mnCMxbGMulb6SvnddFnslAZLqND67RAeagMbXmo3HP3TTJXa3EyWXqF+D384J1lePPq0qvFytw5Y3FyMofTAskcJxKIJ7ScqsZy5l/9ETn+tD9M/GmHDvc3jfwOEh0TmzQjI2Nl2yQLLOoiSDtJdBuP+oNOtToi70DqLOuGoaM7BE3DXpZbnMLM+KAcsGGOISQSc5O4jqu8Rx8azOBFuRM/eTg95xeAJ22I9sxvTh14wP7l5pt+G3ZeTSTBLKuZshOvXS/gP53/xr4jBGo70LaD5t1OCzSd5Wv71zzoK7AjW5yUONBQuzHNtMY6AaB2Yz4arcHp1OnNBg77Y7SPFgYQRqZdKIBlc1xjHVbLXoc7f7NBTVenWaMBO3xYJTLwYQI0OD7Eu+uuu2IxAh0VFBN+yAUNJm4WNQxwfD/CsSWdLT9I89jHPjbisCuESRoeQEgXP9CwI3sbHFaX8WzYhjb/2RDZyBsmsnrQAOBJmjE5EEanKn86dDpQvivpnf4YuQO1LLW9zddowJ+0PPHGXcsJ2F3zMta0zpNpSKeO20agPaECzBt/eJpvjY5v3TkOdoebb41tIH3Qcc3X9OZRy+iw2g6209sROA1MdG60LgDywO4+TyJycTHGF4WxE9fTzTcYWnApDU5P+EBwcMH8cuQRh5fNmzZoIq6JIKOHBqJ80jlPDODFsbh/qyN22qJ28b9MiYzY+GChzk1uHY9vNzZtXF8++tEPlU0b1pUPffD95ctf+kJ59ateUT74vveVd7/znWXzxg3lwgsuKKMjoxrg52mxVDRos8kAM3irTFiYaDCNQVYuwshujpfonnJT/QmkHPPKpsNY3PiUhVOT2TBoZMs4c5qHM9jw4KpdKcPDWzRZm690+ShVAszVgNFgmcPACnbsai0hgcF1BKSMDLV/7ba9DQ5v083mb3Cdatex2g1Sh4yQ2OQ0WhSpRnQkncIBfyaAbgdgTDyY+Dfu5JHpAcjm/BNGXCAXHrkQMT9M3FwR47W0OD1R3Nik4puNmFRlfpnrECdOUdQnMWHBBLfJDyBOpt3Rk9s85mz9EOaOEPlof+4Daz3gxjRv8wfJqwGaGuy2XKCBMGSyXLYb8LO/ZQNNZ4TGfO22fNh5yZITQcLs5zjQYa/B4W3/HYF51XmrwQsCBzvddJMOee6kpRxLVvrAxNwp75SddeH65HG+w7dTH4A0xZNX/4Jn8qIB0LdQT3l2nL51+za+E5lU38U4yzdwQ+r7NspvSH3fveXee24uqx+4rYyPrJXfsOg0l+maiGtcfHvC92w8x0x3oVoiGtU/2RHBmHmdHZ3nmf6lDA4uLIPzF8mWp430g2SBxXkuSGb2QY6LlTmC9ZFhCbWfy7oOrwH/1G22NyBvEcgVcSkXTgxT9g4/6ltYpyHTSNksZxAJudFw/PFPjR/XZXzit7UoH8oMQAa3a5f1jqAOw95GxwddJzBtr7E9PzMddRATqOMb8QOcBiZx4qSEABPiWaMruE3QDE0PWED72aw7CtzQkHitQMdtA3Q17ggcv81nNr82OBz5avoaDW05HP5ostVxMF1hamBlSMG6A0FnIM+jwf/OO++MRQk79Cwo0BuVkTAqJ7u6fENy++23x4KEgeO2224rr3nNa4L2L/7iLyJtl4sBN+E7gtnyVfvVugEIa8fBXdOZxnSE1VjDo4UB5pP6VHiO1nJ3vtPYUfxaDhCApq4HgMMoD55g3rRpU5SX67XLE6z51f7m2Qanh5zEsdtYywEf6IxODxMwncNwIyMTFuiANn/K3zuvQJvO9cUTH+x1mqZhEd3umAyWC7CdeI6LjHV+AEyn47A6HKj5csrBrB2pOB1jMcKiNK91Ue8nyz333B1+e+yxu2Tt0mDKR4e0BXTc6FsjpPVBupxA+mRS/4U//GKzy3VNMsGru3tO+d73vl1u+f3N5T3vfmc5+vGPLxuaH2bcvGljOeH448suO+1S1j68Vgsf0lU7n6A/zLwEdzIgfmHHVHaRKsa5Sq28oBVrEuizKHISXSN+DcJrGhkpGzTd4iXLysRWyQIzDZT8Ngu/xzE6Nh40jpv8/CedxY4tdYJEIMlya9vb0A5rx6nDgDrcUNOF/hqs3bbX9QfEz3UfnFQdZIKP6TpfIzT4A5xiU9fZ+KAegWjGtNCBlqGNrtMgbnj7oQk5yZj+5UIogUVIx4WbeEy+nBZjAn0S17zYZaU9wp+dbtdnA3FrqN3Y7W7rGiB/prEfZq03y4T90cDpYJq+TrtGwGFAXZ62A9DUdLa7DwGcjmXlW81169ZF324aABqnbah5zwaEm6aW37LW/OzfSZP0UtasV15UIittU/pUuw97028lu0yT/BjJl+WHn9M2zoQcL9Mb2Zs86B9eIKe6MblWe5/aNq7+dkz+E6Wnmx+p3a5+dWuZP8CjMpxSbFL4kPq4ISl7RAsaycG1rTlamCiRzDNtJpEOjPpO+m20PF6M4Ieslhc9kNfNm7eUb37zW+Xcc85Tt8bJO98h8vgI38plfmoMzpW91ktbP7jrODZdBh13YzbjgssCOokbYxT9ZfaiCcE7msnMNBNEFwNN5hmejGNP0LhC2NCWzWXB4KAWfrnohxe6pbxd39t5+d8AcdqYZdZpc4DtdgOph5TZ8UxjOsI7ukm7w6jz2Om/4psSAilgdxBG3DVTTAsIWJAaDXW8Otw82tCOX9PXvGqo6dtQ05sXSL5sr6Gmqd3tdC2LlV777QjMs01nN+EMTu6MMFeuXBnHyw888EC59dZbg8YnJgxEDAYMOvxyO53rRRddFG9Zf//73y9vfvObYweIn+0/7rjjgpYVKHn36pqyBZxPg+32b8sM1DQG05jeaH3vCJyO7TaJV5eVw8zX9RD7NIgk3dDSIebEEZxBJ6j5mrfBaYDoCxP9UUaWCbOGOg6IbHQQpp0tL0A7zGB3zaseZJx/wG3X8eHntmw/zDqt2m6eoMMw67A2EAZ4UlKnj1zozQsW7DXiZ4S25m8eTheaurMFoEFG0qTTzitbZfoePWmEfuQJHZO+4aHhMtCvxb0WJ3E6EnUjO0P48f0WE/6J+PAz2wani8QHOnUokatWvObGdSd+9+SsH3y/7LvPqnLYYYdKJxOlv69X7TOfPGS3kQFodHQsdvC4nsWJiMZaMipsBjkGouZqlJPK6woqK17lEmKf0iC/vUzKLgxadAaP5BMLluCVdmMO6rLjH3GK9MIVrV5F65Z8TNLRSW8ZHFwk2VngamE9FdpKlGB+ua7eHUSHRnRmrP1nA5dzDW03UPOwCZ39d4SATQNyuc7aXk+uDcTDP/yQkzoV+c4JX32V0zITx7yJazkIB4mP2+lSN9EjPPKbkE4c7LHgEE1cx5Kf9Q0f0uZHOTlZIT5uFiZ8R0J95/esMk5Hf6BlAWw3Rrup8un4DnM7dJjD23qs480GjgstcU0PtGUA6vBallqeOi27TYsJD8tHmkuXLg0dsTDBbZ7YzaOGWoYa8G+HOW2HwdNY09qecma9SnkJ69RFuaYxxZqZntNxuk7b9tnA4cEr+oSkQ0ZO3fiuCRquqPap39R6SXWMeYj0Pneb+rehuK61bRv1bFhsxjRn6S5Ll/Sr74cHP29A/Ua3yl/wp88gf2o3c3Nsdflg2t7GGmr3ggULy403/rbcfPPvor/u7sqX3kCuPKJCX0Wzjgw7SsN0pp1pduInuIwznLRsN32c8Ch97C7TOr0aZsqRk3ZxiDq70047lcWLFsV8UBJXaSS08zGTV9K247TdjlObRgN2l1PUlaoN12E13zbUYcSl3gOUoeoKq9YcXMyQzs07QRxxuaFgdydsv3Zhm0e83c/Rs9xgG6Cv4zp+211DzcfhVsCOsObr9GaTeTZsg+kBwvP7jEcHp9OOa/687EJFRq8sNlhoIB8Ljbe+9a1RAX/84x/Hk8B8iCqOMdmJO4Wy7777btLBnHL11b8sL3/5y8onPvFxdbSby6mnnlL+9m/fosn0qPhytQtZqTSkmibpGWoZa7tltbwG07R1itnWr02g5oM/AzJlaGyn1w4zX6cDBD2m8qVA1fI0caMbWAW7mKglSSAd1rakjzkawfCq0BNp7MBs9b5GoI5vP2BmOHnrXOHAjzrg9CId6cZ8QdKMDqDqBOKakqDWB4CM8DOdwbxID5raDbbBCwvCoHM6ju9w82LQn1QdnlDdArGDXLULuVtooAP2TmB23Fl+scskZMeOAotiJEKUGfmn/0padrBZmDD48S0JdP1ayEO7aOHCmIAgC2+9Ox8qgnCTJictfT29Zf3a9WWvPfdSnnza1pEH9EKX/o18XXbpJeWuP9xZ/vzP/k9ZtmRxQyM50avS5oNRabd0axCmvwU4iUFnYhMZYkGUC5AOEE66yJAgE5pGHkziTxmTYlaEsDYTJZPy29XdE6clnJLwi+HxDK5kzrybWP/pn79HiQQbCPlA5XVK7QnkRIjrcMkDBg3ITkwvZ7zY21H9w6fGSKfBNnWdju3cQ/dddDNhcRELqtAvpxEVW7lrOSgDI6H0zzzhqxzGQo8HR2ivbgMAaVO33LYBwuDrMCNMennZq28g7PxCOT/SxiK58xywgtBPcx0FpH8gTRbRcZopE95Jp3JVW0C22InWn78taiNlGjvKoYSO3W5PTrGbD3Z/iB/pNWhANnRC39AGZLROAGjdp5qHdTdJn9HoCXf0fY07eOhf1B/FQd4Ik388ClMh4dAB6IYHDNDNkmVLVZYTcQIOb+vW5VZlaRpq2WcC9SjRi3cYKLczZEnddvjQhrM9Z1vONImT+QVmEWMaKN18OSrjM6bk1WXSyxOGRLhYduohaeemUvTF8Gj6E3gkMs6l/NQxvqnyafTo6HC55+67yp133hWndGzCdHXxTeuWMjK6We2Eb2Tp6+BD+aadHX/4kU5en0JW6k/aXZdcH1w30FfqkPpDfrINwGeXXXdVe+ktGzcNl0nR8J3utqnJMjCYD3Vk50i9lRkQDIJHagT/1MlMIC3aKPSJ+Zf1j77CdSbkFarxKhnlVYsufjhxqmiRS50QSmLxTBmQGz6RhuwpC54gsoof/OWPH/WG/C5atLj84Q93hS5ChkYvskzXA+xGUquxU+8yrrEGt0MgdZ7o9keflPWCNpLlVAM0k6pXnsv6OyAEqMsYZP7lMt1Kf4IuqdZdWl3mbktOcJy4RBdDNVAquEwacPyYjgCGZKZOAARIhM7MuzvtTAMUojskY5vPbPEMpmnTI3edpu12PxKIT6XKhoO99ksl0iiafClPuH1v12ZbDmPqMaGWDXt+gO6OPSs2QDg78/xg4rvf/e7yjW98o7z7Pe8qt99xW+nr79XkoU9lwQImf+Bsr732jF9vf8lLXhyLku9//3vl7//+vVp19gcNYrmD8j1U4rGwQQ7L1QbLWmMbnGfn37oAoMcNOr7rVqbpeKljI/o3QgPaPYNW5eNBm4pPHjkm7teAA/JE8NS2rWKgMhNbBisqfQz4kgOICab1jkwqYwZ76iMy0rCQEbe/y2HA5dQKyA9Ts57EQlztyB0wctX123xzoZQ6Sn1l/SIv1AnqGRNedtjZ+eEFIEw+aGVnFJxHeyWd6MTotCKb0cgx6QJj16jZdIidffHxa0IRp9FbfEw7oQUEA4bcRlTOs6QSMCZKmDHgK+I0ym0Iu/w8oQGnJzXy4w4+fTsnDPGbMbKjBQ9UqZfGrXKLV2FUNCBlqRh0WHH4z+cOMeHnRwVxMFCo/OdpoIMmFjwK3zo2oQXDXUprTlmxbLl48mLR1qgD1JdJDbY9yts86XJyQh2p8Pbb7yj7739A6JdvLZAH2br5rZDtyKq2pDTIHwP1j374w3LowQeXFzzveWVcg/V2yTQ+MhKvpfCd06Am+zzdzWSWiKTd3aO6S98qHmCUY3BNpE4wICFDDEwUh2hwz6M+UJ7CiI96pzv3RPKZ7U7sxK9jwpv6mnVW/9G7a/zM11zIGy+DkTmJrjQpM6HccY2D4kYW/VHP3a9Myyp/wnEnf9HDKJiR1yynOSrvOSqjyWbiCSCz20XkA5rKrwbi0IZFFbyZaGKixkTyRS7kQE6ZE6qL41psbaU+0ib5QJw2orYGHd7btJiKQVe64ON/rudF3oUsQJGfH9DsVh+AlpAfOab7k2jPSlvyUc/sT35o//hz3ZZJXqQpJhNKb6vKDhnHtTjcMjxaRlRvuU7XpXZOOvx+CnHhYyAd6mVUeNJEZ7ImfeYDIAp2kDJzn5XjDzRZlu638CMObvq0Ggk3Ztlk3x5lIbMuL8uLCdS6gR579ofpD2KvEVp0xXiIPp0GZuhe5Uk7N5j3dNrKizjHX2ygqNzmaOzbqrbXq/FxcMFgufl3N0XZOB59uyflqc1HAjn0goiKxqSYX/DWyFq6e/vLdvTSyBlVHzayA9GeFZP04pEOAiUPfd6Y+g9+0JW6l2GZjvs/0mLRjxnRJG+35OQFQH4dW6kGHz4q5yla7HQQpBHyEifEkF1ycGJLrMgmmREBvx2CyRiQdVZO1UV+mZzX+7Yp/Xnz+soNv/l9OfsHFxR+f3bzJn6DSWzmSP9FC4IFC8rIuPI0p1cLhXnCbI903Krtco/HwmGy9ZCDr1JSDtQNl2PWDfqsEDLygP62TW0tq/ZZWW6/8x61b+Wpq0ftaWuZO09tgQ/su6hjaq9zVfa0dcpUPGh7VJtJ5SXTVJuPepTpQJdpkT7XjNnEHZWbNkY7lV6lbzbeGMuiP5A5KRZTij8lOSa3q41t79YiaYFkpX5p7qB6AsRchfEk9CwZos2RL5WJ6hDI64s5fsufchfvJz/lqeWuu+8pd/zhD+Kd5cMiMdqE5OdHS/k+0q+neZwls6FHWdFb1MvIY6gj5KH/r/sz0O0J+q55kkttB3npX4jotpjlQ72WWqiP0geyBQ3pCEk9+iX0LP/puRKn8aF7xaU/gFkbPTkASFD/h9sNFRqHZfhMaPMzPeA4s2ENjleH7YimjTVY3lrumhalo5Ac0EkjKAJptHVFdcecHTEFOVPutnxAndZsqJrcpDszLm6QK1if//znw4/TEo7zfa0EpKP92te+Vq688spYwBxzzDGFX1cmLp15pCGYTq8BwomPXqybNi1oOdpQ0z8a/PH4zv9MxN9hbZpOmHjLRiOpQSHRobNzDmVMhGjV8k87DTIHYezWZVtO9IIfcmL3AIqfGyzlYTudKqYXLZjWkeOY1um5AzSSRj1QOy68OdmiTOFBxpkEWj46AK6T1NeXkn/ywe40AafFjqpffYtdRGGjXrQVCxU2I4zedcZEJsuIOc1TskQe5NeHTKqjhClxDZLSAR2f0B2g4yEfbsovZGbyKjtdHeXJ1asBfjNC/Cjb8FNekXTB4PyyeNFCpcfgoy4dnkJ+e+MPd9wZJ4+0C5/sMBiSJuJzkohucY9xxUoD5FFHPSb0iIzIR4cNHacqnDqy2EdVH3z/+8vdWvS87rWvkbwaBOSJbHTyG/kNBKmbvHCdkqe76ZjJJ898L5S88Y0IQjRA+dRogCZ1gg6zHB1e0wHm5zi2G2bE1aDLn9uHWlOYUQZC8ogeGdzQQ/JRiEijrFQH9Z8qFNSkAx11KTG4KCDom3oPwAv9wtuyWS4QP2igd721zABhYJYhaWRYxrNfjMVhZjD6ID1qFPJmXkL+8E998RfUslNfSAfwrQHkoV5gRlsUUKem630jG25M8ondYDrGj1wQaTKjMmWnED/kY5xh0Pa4BEzLV6HB+rFM1hm68IYjfJmAeRLIaR35xx+anh76Dr5J4UpjZyFj9CLGMiV2ygu0rmp5bAesmxqdD2iQHUS/IEA4+rJup/mSV8qBMqjSsCzULfxjMSla00S/IzeTrAMPPDAWiaRJuRDmfpw+wrxqvmGnjig5u+HLpJL1QvRY0mksJJFJNNNzp6DNNhYLymhvLL6D7BHosavOG5Dp0ezIY3hE35D5dJzORk/Irj9kcFsOxFfu5JtpWOacSLLgUj3WhJ5FvIpfC0RuagyUp514khZQW8ull1ylyfD2+L7DE9CR0XHF4ecH1IalF3LZzI5l4gqhI12X7QwZQv8+rU0/h9mPP/jRtw+PTJaH16zXGKU+WO2Nfo0XypK+QV40dFy5kYJXvHwCKe2IqJ4T5sKZvj4XEV2xsRR1Re2ENsPGLkWQsiprWuSxMN02pfY2lx/QHRTdoOoi3ycyLsCfeqF6rsVO6CL0knLJEXywow02yXLynm10p512Lnfe+YfQLz/wGpN49Kcy8jhO2Rnc/vCLPArdjpJn9kVGuzHBiAO/qKsNyJraR97ZgThGIPMGpBwpC/1rr8Zr0mbRtj02H6a/KcFsI2B7nQjuLLioajOA8GiAFLbkcRzAvGqczR+o4wH2NzjMdDXW0Paz3WnZbdMKcyG5UNpYQy13W05gR/GA2ejxQ7dUfjrIvffeu3zuc58rT37yk+Pjdj7Mc5lx9Iz9/vvvL2vXrg2ZKVgmWcgOtNM3f7AdBswm06NBHRdo86pxR/BoNO2w2s1ftF4B6eKHSQfiCWhHnA4PaNBPrPqlZ3QBIQ3FvKFhQhGTJ+nVcWzC3/fK7Q8fyozFAyZgfh0Mb9HnAAsasMMDmYz4wZ90alkA11GAjrGmr+sv4LQsP0icGq0LY905OX1PsuBf00YawljYYG/SAwOQo0F8QOJ5YQYZg6plA/LqiPKjaCw08oqW0pYHXJCBnSKetWUxwm9/cHoCd35N/cEH748XpR7zmCPLwoULVC7jcb2RxcU4vxcSE9icBLIrPap2wzWvI444Ynpygvy0u7pc+eG1b3zj6+VHP/pRee7znl0OP+LQMjIyHNmDNxsHA4rDQHHRxReV1atXRzvmWekeLawA2m6WjTLeDExGTyqwQ+LJRYRp2GOQnNav/EG3gxqI43hthH88VakBEoxfHJZ/soGGOsUEUcikVLoAuWLEhCt2vFQmGBEujFpA2TFSz2FRwsSGHTLSU3kKGXyYgPu4vl0/AfwIa4PDAWy0X8rIbSUnzPg1k0/52XQ4QBz8MUGD695s7QpALkRwvXAdcZiBuG4vmOSfa3FMmtBHLubmRH2iv2ZzA9ObDpbbUOvIMoOhJyHp1XanDTg/hBEHvs576qTDD/5Ow3lup2k6+BlqGYA6fhugMZ3TMzgMXiBg+Z2HWj7LD5gnUPMx1GWKyRWu3ffcs9x08+/Kho0bsy6SVqM76C2b+RnTEz4y5pIH5ZU2jJ/ioX8FRP3nlIH5kBch+RITMnfy4HxYH86j7TV0aMRDaWY7TjQfEJjp34RFW+/kC12A2DvpZT47C1LaQNY3wqmvu+66aznzzDPiR2lvuumm0tc3UEZHuBLerb5wXH3gYKSRfRmT9kZHDTit/CyAsiFNdIqeaL+0Lcud6NPc4Il21Y523333MjjYJxl+G27E98IaeeHp9Gj+tL96I9P5By0TiA4oRybOXtTTf7Bw79YCjW9MOT3hG8Ku7pwPsDCdGJfOJqlHPN27pPT3LVJdm68xi1/Ez/EGmVIu0qEcQeoFOnL9kKSqXy5fyoDx4/77Hyj33nO/xjst+iTnJOGixQyUfrZy0iuMgdOoBCVe0G5r6NynT/fr8jeGhpExyqVT720HkSt1ZX/y1mlzjhO6F20bPJ66n4xNIDPsFEQHajd2EsCMil0JA9SJJ8iUl/0BwmbDR4NHo08lzET7Gyznjni4MQLmUVfSuiOr8226PwZ1erbXfkDbDjotgMEKOdavXz/9sTXpYyID4dj9ITzxManEbcAfbIPTbeP/K9TxZktnR1CnuaP4s8rNfzPylPHZJeOaBY04yyl1AmC67BgsaHhgnBQoDF1aBoAOnU4YpBGhV/wAaGlUuCkjGpbjsmAxrzpPmX5nYQGYBnp4gaRjevN2fcTPPAHHBYFMI3ea22nXAL820kG4kzDMFheo5XZapMb/dPxc/2JXMiSAB7Kj+7A37uCt9iZTrkAWHv2avMfH6yz+wuQKmyYTisOVq/hNGpUftNJGXHngihHljh+nJvfdd095+KF15cQTT4jBmNMOrjWyi7ZACwv0rCgxWDH5vu322+PlKZ4LpV2RH/TIRgDti8cneCf+oYdWlx/9+Idl331XltNf+fKyYcP6ZmDSRLDRE/liInrRxZdEPk866SSlPT/qUFz/C7Ism4BpdwcZkGCXLOUns1Oe+d902QRGUIDrQgfUBoTVGCUiLQyCX4Zl9OQPxC47O3XSNbuAMZmm7oIaqLdObo8rUaNjmlxPbC1jLNykR64kTaj+old2SqXEoO9WWXZpUJ9D3YoBrJG9AbunUfFkCUwpEz2poI247nnylDv6LKRyEuY62kQJ04sW0O3NQHmDtAXiWT7igdn+OD1L/Xb4ZwKOa0QGytxImtDSB9RAvLqNA7UuAHgRnz7HfMCODjIvoN2YxDdPgDSYAOBPOPzqk1j8LQdoGYy1fw2WxTKY3mEgUPvVpumN+GM6LdzwB4Ga1gjU/FwO2OFjHcPj0EMPjQ09t3URqW5leVGPAPOqQTmRv9sm4chJGWZ6PT1q33wbwKJ8OzKBSZPXoyS/4uUEO/ljgs6f82j/GgHyQx3oXLFPvXfq18xJdp5wEwbvTr0wwta0yb9Tj71bj50NF+oL36sefNCB5Zhjji4/+9nPmt8MYZOoL57pXbd2vfIq3s31WvKcj2wkb/0fslgvNtGhFyhegKS8HXQ88rDbbrvFD96yMKIcFVv9Lld0OzcVwgiemW7T0alsyHSjhwhPJK/gyMhoxKGtTzSnFtKsFh3ICq+p0j1vjuYZvWX+4GBZtGhJWbiQU/klZaBfixEtTLrBrn6liTzNyTKo9Dr5T9SyQJpS/pr6wRUvxizKjtN10uQa929/e7Pk4wRLfbLKZEqyRp8spK8m7/O0mGITBBxTfQazTpNXNozShCd90WzYVIVpSP1kGWGm/H8c6joNRl1r+mDqEn0RdSv0ToS6IgIuGACi2g10Km362TSfmldtB2qadpjhj4XvCNpy7ghMV9M6vVpxNPAadsS/9re9jYYd5a3tBiwDx5P8ngATbCaLbjBMet1BAEyaWbQQBmBmBXgk71qmPwaz0c7Gc0fptONDZ/xj4PjmUbtn8w+7mhvAMTXf38QHdbgbvZkW3ViXjmu5XAdcBpg0Gv+AYk1vfo6bbneonXyaDmj7W45aHpABFBMZKGdPapAHwA8+xPFiAjnxI8yyA+YJOF+4nV4NxHc8wt1hAPgT3o7r/AQQJr1znJxH5KLRP+U6/rAzsWTXCYf637ybq/xynMtvjfCy1eKFC8qiBYNloXCgT4sTTsDmzQ37oMIXzJ+fL11x/39yQh228i69T4yPSs5Jdd43aNAoZXDBQISzIBka2hJ5Hx0dic47dvwlA78TceWVV5U999wz2hwLB5+EoXfMdevWis/W8pnPfCYGwTNf/WoNwPNDVk5ypicEkoMJNenccecfNGAtKPvst5900aVJPN8LzAne0Hb0lnpBGR6kpCWFqx/CHmru1LcaDcRAvy4jBg25kmfEhYpy1UAszGLBLpkjMGXJuLLgp3JhYcHJBt88xLcZwhEN/KNaiIzKxM53EOCwFnVDI2Nly+hY2bhlqKzfvKVs0IRlSO4xDZD5/YTqknQRqo9kHpkXoPZvhyNjp27nBIzJQ9T5ED7jU0dzkM26WtdZaMHMbyNMBZS56wEAjeNT1raDtJG6DQKcHnHNAjnhRRjgNE1reSwDZt3+jABhRqcHb7fRmpcRsJwgdI7X5utw+Jmn0WHm4zjI6jpn0zTmPZs/gJ9Nlwe6Be1vNA8AHrVcbQTgZcBOfPIED8bLgw8+OHSQu95akKle+/ss9NMkNZ3+NOIXSNuijXHql3RKQm2pR/JLBq7sqO3ESaH+mKBLXAH6mvkk+qPlw/k2AoR5jAFo63HdVn2V890pQ/gnwnJ6ElzzDDakV49lOSF3PYE3/llvCdtaTjzhqVoY7Fq++tWvqd/lRTn6q25Nzhc3eYJlvSBxGraTFvlz2Zou0e6EThh5oY5wLXffffctDzzwYFm/fqPa64AWJ5yW06sJ0Lcw49V6Jc+0sUwzeId+EpE9fjtIyMlIXz8PgfSUX19/Y7nxxptLb4/mYz3UJY0lGm/4LpNrXYsWL5VMi+NkZGp7d+D27fR10ldcIWPhS9kp30q1A+QNn6xTUa+E/FG3COdnH/ih7Afue1B61rwv+mbVbf3HSYc8wo/FCmNbX/9AnMzzPY1yJBbkDWapf2SIuEL4SIK0B+ZizfWyDVlWCdYZYH/7gTUPgqEhDfxIh0UJgH1uuxPA034gzGo0OKEa2sIYZhPe4XVYDfiDNZ/ZoB2/zb92Ow9/zA+AL7qwTtq0hKOfGhy3hjZPY+0P2L8NFBbXSVh8AC4TOgl2tnDT6dAwocGEL4sYOg6g5l2nazvovNV5tLkjMM+af9vehtnoHg1qGS1L223ASTcE33j5SHZ+DE8eTXhFLy+nX+ezlolyj0aicMphoSaWy5YsDZM3womDPxMWaFgEeIGIyfWcdh5xg5Qbdctu0zlfHkyga4fhdjut41te0wO13VDTMsggK7LAr45v+2w8LEtNX/MNt5CJOSanJexcx+616Oj8PdBJ+0QOeyxIVG95gpLHCuKEZF536dEA2B3lq7aogRiufNTepU6cjzzFLk5RuIbEgqS7S/yFN974m3LggfuUffZeKXlpT/PKip1WSMZtMdlEDg+6/HDdr3/9m/LEY46NXS/lvNHPhNrV/NAPi5W77767/PCHZ5cXnnZqefrTTiwbN6wLOWmP6DEH7K7S299XhkdGy82/+3056RnPiB0raSvC+SZnTPTkCEwdYsfMultjZ3fQdZ8626m3Lo8oE3jJW7GEyS/ixiRE+pM7Ebsxw1zeOVDl75Www8bEmhORGvPDceUDe2OOaGLHogTk3jPmFulg89BwLFA2bNpSNg0NxTU5JuyA60+dF8D1yTI9AkSWdTbDPZCSf9PbTJ7oRvUa2oaGUOvNCN8Ig0787G8/COqB3f7QUO6YyEXdcZ1gUcQrW0wSmDAgB23BbYD40BndtgH4RTuZBZ02gJu6RZ+Ead6A6dpY8zKavi1DbeLvsgmdC2uwzI5vaOcly6/TbxFe08yWHmA6AD8jUMfFz7R1XHhRPpxc7rzLruWBB1dHfaecpvslxo4KHL8GLwowQXaixUYwT4sb5Z8JKd9VaKoQdY4ax4RTZugsJqEJ8Gmn4Twa6vDMF2YHacPolDpEe5BvRWud4Z8ozTc8Faa+MPXmup268w0BALe/x+NkeJLfLtHi6sUvfrEWAuPluut+rcl4j/rMbXGK2kmPPONOHslfhgCZaz1yRQuMviroayQucuUmI9/3Id9hhx0W3w4ND49E2n29A5JNCYR+Q+uBTjsM+eQiLRxhYmVzJoN5cKZL/Mfyd5vEgEXPN7/57XLW2T8qQ+rTGDs5yeAkff2G9XGbhflazgM6dQ77NEq/Ubf4qJ0P2af7cka1BlKQqCNcAeYxGspg6bJlZf78wWZ+wGInT1AIyzLPtmT0y5dci/b3nDwZHt9iyY+6YnQc1x8wddLRkfOTZTWzzeNnrIG4KW/2jckrTfxIj+t7jjv9TUmNDjTazwkAds8GThis+dX+ppuNf00D2G4+pgXa7jY4bs2vBndebdNQpzkbtmkeDQiv9bEjqNOncnOfnZ0cy8egQ3zsVBxMji03bNgQlRN6dvQZEIHZ8mNou6E1tt2g6dvx2n612fYDzL8NTsf2NrT9zB8kJOLTCTUTrOzgssMjzA0TN0B5GFw2waNJxw2dJ2az46TR0mC3hh+8WXzQGaFvOjl/EMvEwLzMD3DaNg246zDQ6RMfngyYmID9AWiRpc4r9cL12fycR8A8a76YnlSD1CejFy/wwARJr+YJOC34+/pWDsgC+fEiCq8loSde5IprW5JTkWJxwbUsFhqUIwsQFVi8aDUlnWPXEC/k2tFkvFbDQoT1SJ86bxYmCzgdk/uG31wf+IyTn15GhofUGY9pcs01vJFoH+QpfyQwTwFuu+328tDDD5dDDjkkFg3DcerIwlOLCOWDwWd4aEv5v5/9L4mxtbzkJX+pdqd2KTl5MYfvXLiPTj5HNJDxrO6lV1wRpyYvf8Ur4w67r7JxHI+elUOpJAekCKAWN5Ns6zDs0lNMumXKGXQ5wW6iVRBxGl9ZG0h+YQve8FH9YaKgMCNhueumwU6ysvsW6Ug+tA6qlOSvvkn/jfNi2eRUnH5oDqK4oOyy8BINr1t1Kd9c2SIeJyx51UtlqhQjvw3U8hlqewDqEae49yz5Qm8CyCJfstd13u0BiHoYdVFCis+UkOjGuaqXIDozD9d186l50j6my6fxN+30NzaNjNR/6gNI4nFyQ3xMpeX2ZqQdgiGvsA2kCzIhA+n/aZ/Q1vJYxh3xgQ6AxnkGoCU+2I5r/qDpAezGGnDDu0b8LCO8azmcf/efQB1utBto8wBwO/8gdtI2bdhlMqG9+557ptsuYcjFB/BZv2bmxxDpSC3KjVzWhfI6h4dOBiX/oNoGus82Q4VDRPiDlhOwXw11OIB7pl/mD5O2DHRocrMl9Ttz3hGov2gHAtoBSCNgE4l6iZ12H9/XqP36GiXfyRHO6Td9JKfP8wf7oj898cSnlZ/97Nzy29/+riwYXKz6qHaiJDI9pc9pSbCRjCRI8grzs+9JLJnVt4J+Bt6I2370VSAn46Mjw/EbUatWrSwPPrBaffRonJYQLfMdCSE+mYz0U9czywAI2fSnIMXP8oBH1see0tvTVzZs3BwnMZycQEIdIZy4PJW8adN6mUPSnfjza/ZdmMiQcgDEibqlhYlqZqA6S4WgIEzJIH6SPscJyUtZ+uSeuQjjJ9eUucLMuKmYqtPihEN5RqdbNm8qExq3cOOdSlFcWXmplE1bFl58l8lmICbunMdwukM9ofwUrTGRyxj6ahBIvWLyf/Y7QN3ua4g5ALLRFkVL/yl7p6Nwo60RorrjaGMbLKDjt2kslOnMt/araXYEs6X9aGB5jaTbRvvbJN+WwW6QcPxnyx/uGu3nNIwOr/NoegNhVEgmvSw0iOfTEeyEU0EZjLBz3x1/Vu2UpRvKo0EtC2B77fdoUNO1TcDhtZ+hlg37H5MVaPNp85/mg1uVnQUIqIxGOPnliB566LI8I+a0LvCnbAF0yLUiwurf3EDSmLyLjlMpFoTQsGDEBOmo6zxZNrcNyshtzmFAnSfLgZz1ogB/0sdOPOSkwwLxB0xnvpbLeXQ80HSEkwYTdiY6tXxO00gYvADnxfRGTwCZ7LGzBmY625pJFG1M4YhIXsSPEw46VhYhnITMpdMS5qmI2oQ6snl0mlJNXOcSzyl1wHzgPrWNJ1y3l1tvubn80yc+WnbfbZfytKedKFmKyiNfRAOYcDBBZGDgahVCXnfddSH/LrvsEnScPJI/ZGRja9GiwfKlL32h/OLCn5f3vuddZbddd440uRLGqQtlz0DNCy3c552/YFE597zzy2GHH1mWLFkar8LEYCTZyTtlGgMTCmKQlpkbp7ipvyonnCGD6oMmGeEtlWLmTuhsYP92OHWq095ddglKQ27Kn8k7E2oWF5yGsDjB7bvJXMPaMjRSNm7a3DxnK1qxiidQpSje6ef7ESbc47Q/5KUNKRVOXIbZeVQ/Ni5eFDz1YTaZ8AdtRxmW0fU061sz8VQhuz67HmZcmQoPNxWtoYXG4LSgqesw9cB2/KGh3LLssv2YT+iuCQMyDnpgR3l72aI6t1l981aF573v3OWlrRGnzrt1AU/baz/7uy0630ZkAzAdz27nBdN0BocbndZsAM+aFqzTI17Nr07T4eZTx7EOKV9ojUBtB+AH1PwA84MWE3A5mT9x2YxYuffe5d777st636RJe0avTs9o6PiRt6yD8Ke8u+f1Kf6C+KZgchIdUm9Iu8l3NBbpjvgsaWRaR7Ynr87usdM0jSGt5J36k/09z75nv6IQ2t6s/QR+9odJ5ifz4jT4oeYJjSl9qlN5Eoze2LUnCkn0DzDebYuNm8c+9nHl0EMOL9/59vfKLbfcJr+8njo9sQUjPSD5M5aiczb6LBPlCJIfeNuddqPcUUfy6fh587rKUUcdoXRvES/1VeNM2jU+RrriFb2PIZSW8lSo0okFJvnPbiLHQ8qB/E+M8+1DX/TlixYujlMZfgBSUSM+G2IsRCa3jWns3FRGRjeKCU9/800I3/2OSTa5JX8urpQmi5Ip6ofKrDFVqxWP+pJlyHjBuN7Tq7QkD+PjurVryujwkHgob9IfGL/nhS7Vn3CdeUJ9y8o99ij7rFwZuNvOO5fFmiP20j+ID8gChc1VCdegMiOTzS+fWFn/5DHkqeo89qxrqVPAdAD1pRNvpt4Byh4MnQujv4UQRPF4QgwRQtiNHT/vxJgeBNyBWPAa4QHYhBbAbV5GwOk5TfNs0xjwc1qz0eAmLacHzzp+LYP5tHnVPECHOdz8HA60eThPhKP4usOBxnwNtiMvkx10DxDXMhMXuwchdIuJ27zbfAHLQrjL0OVbVyLAfIwG+BIXPoDTMA0mPPFvp2+o+TpeG/5YODKYP7JnI2omumrMTG4XL16kUPGQf+hKfphRF6IrEq348NY4+bJuoLGusLPYYxJB50w5ZF3aXnbddZeyzz57x+tO1h98CK8Bf473uQtKx0mjdlqz6Qg/pw/CL9NMfZCW6xJgXoD5mRZ3jQAmYeaL2/oEybN5m6/pXdcYhN1B5QslTb0kTa0aGNxzN4T4iZQPwNE734PkG/pTsvcomM5a+eW7C8pSJguNrjkqA9FIY2Hnt0nmirZfHfXWsdFYrExOjJU1D60un/73fytveuMbym9v/E3Ze9VeZcnihSED9ZvFCIuNmORLHOTmt0ZYQF577bWhz7322it+EZvfqOBYmY9D2ZH69re+Vb78pS+Wl7/sJeXEE58a18TiF+LHNdhI94xk5JPrObxmsvrhh8vvfn9ref4LTokfJuQagBet1i2/NcJvY6A7/7YTO1bqEeK7Gt6aj1/tFm1cMxMdgz2/DN8rfwbmeAZUQJ2jzkf5Ud8lC+jynOmmTIjV9D3SA25+w4PTkfioXWn1SW7uP4+ozoMsKlicTIpmruTz4gUJtokuxjTxDFQ66FfcaGDhx8IMRD/x2yIC11vkyjykPxDX61QfeCkGcUNW0UUYeZIJerFCvcQ0xm9yoGfhvN68aonuSY96jH/N0zyoKz4dtJswaF121BUAXtBE2hImPx6l7XKSlFffODG0nPixcCXcacOjDfhZPqdLmpYfmUDCqFeA2ybgvNR5wnReTec04AlaJuIRViMADeHIYrkIw9/pmRdu+yEbOqX/xE64y8DlAj/4gk6PtLATbtkN8LY8IHbSAmajJT384UWZbNHEbtfdd4/fftiwYWOcBNDHQ+v0dwRKSry4gkbZZXkzmeTa0OjoZOnrX6jJ64owOU2EFp7wnsvkMz6ET31aZ86H/dtgWiOnt5DDF3J28nmuN58KbmSi/clOOPp1+boeAfg5v/QzAHWKyTgAHf1OyN7EDzHVNpmM8/LgkiWLy0te8pK4Qn7ppZeVhx9aA2MRZbvOq22ZHh/Jx4tb6gNyQYIuMx1oWeRknlhw8Fxs1l/GW9KmP8dkTO/TGNDVNVV2222XuH5L8YNKXEjfRB1Bv3imbolLOs4/JmnE3EFxgrf8XJcgmx7jxJdvTPjdFspe0sSJA4ujbsnR3c3V1k2qT/eV4RF+8X6z+nAtaOYxbmkeN6WFlGRRDmSC0junaXxv4m9OlCxp8sIWvz3CZhd9OydTPVqAqVcsw1s2laGNG8qEdM84Oa66jH255ju7rlhedt95p3LPnXeUX15+Wfn5ueeUG667tmxY83DZzoMw6FwLuvHRkRy/ZGchgz757ZX5GiPjN4AkRBZzZ27hukfdiAVg008Sjt5qGvTlMgeoc7R16zd1vn26/ePuOuNVr3wfgU6wtgN2z4YwM3MQwD0D9ecw6EnUYXUcwG7DNI8Ga3g0P8tjO1CnZQRyQpUV3GA7cdphOwLzBJ227c43Zk1raNtrbMtdg3yiwoS9Cm/TuZxqf7vNv86n/YCaBrMdBm/iAg43nzbgbzSt063jtN2GNg0gLmE6JD/WFcikOal9B0V8bCoLnTVZ8KSMnXzsNPioC3TmFUQ6kYT+UwQaDxByV7LXWOfJHb3z6oEV96QGSOsOwA992rTd/BzfcQirATd0tpsPQJw6/jQ2E0PzB1xXQU92yEedduRN+kq1ZFqgw0D78fGlBxNj0BGuME6b8hug7bFImS9cOH9AYVuba1ma/GRpKrFtZf26teWOO24rd9/1h3LH7beVq668snzve98t3/vut8t//seny6+vv7YM9PeWE45/SvmTP3lh2UWd84YN62Kiw+R+RJMOOlR2ABmnujW5Z8Hwve/9QHku5dWvPlP5zAUjg8BSDbaf+KePlX/7138pp7zgefHL7ezMcZcauVBCXmXQAkIDFW/6c5/63z/9mTI2OlHOPPO1ZfHSZVFf6MD5vReuHVDX2H1Dj0wuqFt8q8QPOqIHBkhe+hqTvJzqIK+UFwuRmCAonLQ7eg21im+agMukA5QLfYLrRg6Acf9auuGEZ64G3EmF84LNxk1byui4Bh3lh/aTv1SthTs8YE17ibSzDQV//R9lH3/EkUxRzyhDyHNCNMDJleLk61/pD9b1iAVJ7XZ41E+ZOSjmCaLrNHbCYxIR7U2lpIQjToNtvYS8jZ/tIG2hNmkHbtMAvAhzmyEtALny+yk5JDN6yrDMQyDtJ4LTbflB0sC0rJjki8Efu+Ohx1oe/OyGznzs36Y3f6NlMdRpmU/tBhzXvMyD8JrG/qDjAMiEH2ATXtapde94tUymN9R+mG0ZANNAxvPd8Lvg/PPLkUceWZYvW6q2R7+QaRjquDNAFSuCGp6yJG/5KUQTZtWXuZQdP7zH5Js8seBhQRDRHsHbegSRPWXt6NuAmx93BXyiwQtRsOMEiN9Fsu7o+1jgc3WVRQN9UKTLPzpB2mbU0ZQhTZdpeAkyDKDvYqwlL9RL+r3Jrczt5pa9996nXHTxL0S1vey++26xw89T7Au5yaF+hEnv4PwFsTAhjRx7rb+OTuCdYdlv0mdZF7k4yDA2amhfbJZc/atryz777lt23nVn0Slfc+gX1G45vVV7U4xIQNwjDfJB/wvCzzkkjGxjxoZTLCGEc7vLRRddGh/xP/Hoo6NsebwgZVffEgsgyoCylms78w78WJAgb5OWKggxYlES6eCQrckf+UK/tHfKi1MZTmm4Svf97/+gbBkaKs997nPKihXLSr/q8FaNH12KvnHdunKFFiHf+trXyze++tVy2y23lJt+e2P5wx13hP2Kyy4r5597brn6l1eVW37/+6j/q1atKksXL44FyfjYWOiE8qId0FcgYVzj41GayCdG9k0ZThvLvGUdTfnJR5Yj/WLWaxDAn7GYx2FW8xteqhtLli5VOtLPq884/X0mmlaGMDuz7Lzs54SyAGYC8YGZ4eIn4QkD3XlHSEPT5jUbnzZN29+ytwG/VEhHSe18kEfbHcfhdtcm0Jaxxja4EADC4R0F2dCHfE2DNN9avjpvNmdAE/6oNA20w3DDvy2T06zRUOcdIK6hHQbYz3nCxM9YxwfquDXM7i/e8iYEjAWJvMIMxDM7IZ5m5dqEB4NGLOm+o+uIHAFNoAC95ABFB8bTf3klC7lD9kgq49sveSVgz7yGK/zcONv5dzz8DXHi0PCvEXB83HW6Ng0Od1qkTTtkMIEUPjUPY+RdYUb8MKfrtOJG5yQ/+GFGe4KPgr27gombxUf8cBf8lUVxKwMaVMc16abDHtOAuWzxojKoyerQ5o2xI8Tzv9u2jqtT3lJu+PX15Utf/EL5/H9/rvzoh2eX8849p1x80YXRwd5+262RBte1XvbSF5eXvPgvyrOe9YzYReN1lM4rdfyqbo9kYheKqy75Y3H88NePf/xTSrm87GUvj6trLMgWL15YPvd/P1u++IXPl5NPelp50xv/WrKWeJIYebdqsGSgmD8wP04OhjR49PbNLz875/zyhc9/ubz2dX8dv8K7YeOmeJklJgfKP5N0PqDv1iC3QJMH3NuZTGshlk8cby8PrV5drrjici2yritf//rXy7333iO5p8q+++0XumR3kh3DGBDEE2iMAJdX45K9sQqwRrlRDgwmGnQ4EeG6Fa9p8a1NvqylyQDElGkz6BAPXvCO7yLID+UeJZD+gfrzaQg0BCMn8jIgUfbca47CaGiCrgHsccJAYo0bG3yRof6+BrnchyWIV+MXrRd61UMj4YkdeQ21HLbHbp/+sZil3ngAzh9WY/KhQNFlG+K6ltoXO87ykxam+UiokBnZUuackBsth2WCBqzlw81EHrS/81XzoU1iB+xvt8NrcBhAuBHIfHXiA9hN09Fr0qJ3y+44mLXb8Wo6TJejwzFrGmA2Xm3Arw43L8D+cRI6ubXc8JsbYkL2mMc8JvoJeHNVN9qVokDdWBPkmP4LXkKMsEElmdXJ9fep/k3y+zNb5EX/kxsJlp26Yq6Plpc6rA633qmPfEfBlaV583rLNddcK3d/TGizf9scmx4D8/ujzrIoQYYY25q6zVwtcyTAS/5g5jGzlzI3biG8+PDaP8RJf7Bs+bKY1P7iol+Uww8/PK6e8ztS6JdTYBrkOCclop1Uf+eT9HZdwB8gbw6jzmOSJwSKa1CiZYRh0n7jjfzmzCale6j8qY95vQt++evomtNCrzGBWLG4Is3Iew3Ku+IhV7YjZFKdln5/8YtLNC4sLY9//GMVTzxIPSKrfql8OcVgQTSX70hk8lsmXoBxAsT1Y9JG91H65J3Nl0bOQNjpf06J+KA+FpLSMV3lJZdeGgu7U17w/LJi+VLhsnL3nXeWz/3XZzQe/qKsX7um/Mlpp5UzTj+9vOiFp5VTnv+88rznPLs899nPKi889ZTyjJOeXnZSnA0bN5TLtEg56/vfj3HssY89KhaRa9eskZtxaF4Z1hjDggr9RJ2QrPSBtFH0EmUV0qJfdASi4myf0IPQQ5Plij0XJb0aE9c8/LDGzF7Vm+Wljx+jvOLyixUnI5oRmMCVIAo2EwGga5tGwDwwEZD7jVQoANMNnsoFmG8N9pstrAbCazlwd2TvAP41rd0JxOl0gnUYbsvucKBNZ7vdhJuGFX5HHx39mjccmZAQ5rRMbz4G/GYAQTsIdzzzsR2o8wQ4PaCdJmFAyNqEQes4s4U7fm2vafEzfVbQmWBZAGhq90wQfxqybJKmmegmcHWEjmpKut2merhuw6Z4BYiOi19VnZyk02AyRlmkLKEX2UkvMfM/GR0ud0a7y6JF/m0LpS3f+HhW9jY4f8EzgLaUi3L84UveWRhYl7PlE972dzzTw9vxTON0jaY14AeN5fA3Hm06AHfuUHXqC0g8APlp3/QR8ENH+MELPeIX5Rs6TXpS8B3nuLalMHZ4+FiPjpKTE46iuXK1cd3aWGxcdeUV5dxzzin3339vWbBgMHCXXXct+++/f1m1cmUMegcddGDZeeedNJEYj4/OkYXfKaFsOWlgMRCvHiltJoz0Q+ws8nLJ/PkLCh9s//XfvFnlUcrXvvZN1SsWoH1aqPywfOjDHyxHHXV4+ehHPlRGR4bi+d8JTdpJFz7OJ9eeOGW45977y9vf/i7Js3v5yv98Xfrojle4uL6gcS0G8p5eTSglC081jo6MadCZT20tw0Obyx2331rOPusH5VINPnyrxICE7Jxa8KvKz3r2c8pf//XfxC/Co1B0Ow2a8CfUntKGZDO6nGk5TJwZZMgvp4ks3tFF/JAW9UttRBlIkzjynwGKFzxJj0lMkwagZiZ9SC/iQ/lSFixCyCfmEpVjP/JqghBAWMMvnArjmpPdsQCSH/WRdoPeuZ/P5Av9UxaE0a5Jk9MlfrUbsFzT7YOmLrM7Try88Mn0o/42YDu/rEx6cdo2PTHqUrkOpT7Vx9gPbZA2v9NCXTNf/Emf6o8b2mwrKde0bI07ZUra2jQEz4YGwG6eNY92PMDh7XHY/CwPQJjzBtT+0LfTgtbY5mt6I+WIDPCu46Jrwmq+Th83MFv6bWjrA+jINVV6e2iH28pPfvSj6Gc+9cl/K9tUj+g7qCTct6/5at2e6UZ0priNTPHXyCpTKapf04S7DJex4YfL6OhqUY2oHUBDf5jXrSImlVGAXIDTIx30kLIm1PkAOClJHfaor1a/Jly7dkN593s+Uk4++cnlRS/6k+gvSYN+p6s7rwB1K9+hM/qkqJ/ovaNf6xOT5FO2Rg/N5Fk1QfqdG9fd+gcWyMwTVRYpnNx86Utfkt9wedlL/1L5Rtfiv53JLg+ojElmFiVqozLzCpD6xbgylpth8Maf/innjXnSN31iIgnoQ+lf53QNqAkOlO+fdW654Oe/UP7/rixfsUB8htQlqn+ew7cKPYqTJ0vb5+S3h5xUdPE9h/JPmmCUr/TFH27yRL87Bx5z+8T7/WWPPVaVV53+Co1/4yprnniHdlJVgrKRniQcZcwzwKNjqsvbuXa7QOW1RPOI+coHzwkPqq6xGaT+ilgMDpSBZAFCB9I7OkAvnHzxHd873vnu8rvf3VL++wv/rQXL5nL22WeVK664ohx+2GHl1BecEj+yzYLHj18YnDf6sPhmSjzXb9pULrv8inLWWWeVDbLvudfKcsoppyi/OSbwIiWbafwWSlzVFTJmMs7EBht8XR4NBjAZkx6ij5YsyO8wTK7s9WhMm692duOvf10WaCw75NBDyoKFWkS/6lWvjJMSQ82YTBhqhjWYvo3Z8BPhM1uDM87mhs5KrKFN1zaBTqfTsTtdm4DDarS/oZbX0KZv2w3EpVLMFk5BRYNHBhUw/rVsdbqOA9R2wG7o4deGR4tb66ZOr86/w2vAz+h0wdnoarMdPhuY1tB2Ax0+qh+N7qCKHXgjwTJFIUMNWw2JSVfWSVb5TF7UEcdkqZP/+F+Rk4944qcOisGNzpKTEgYrKEPfmVBDnwhYJ9mBzqz7pEvnCtadBmBZalqXk+12gzT6mh6zLgto7DaaVwzy03ntlKXpsJuHTSNxOYbm/ituy2Q69AOP2BlX/jmmjV1H6SN2iGTlOxC+CVm8aLAMzu+PY2g+Zt+wbk35789+pnxRne63vvH1cvVVV5bdd9u1vPSlLykvfslfluc973nx8foRhx9eDjzwgLhe1dfXUzZtXB/XvXiNxWXEgoS33SWKZM7JD4Nc5370nLJwwcI4KbnoFxcrz6WcfvrpMRBcf/115R//8f3lWc86ufztW94kmVlESE9cK4j85aQdfnyvwGCyZWhYi5iPlg0bt5R/++SnNSFYXNat36B6w5PCTB4koPiwGGTCE4sl6QK+115zdfmXf/54+exn/rM8/NCD5QlPeGyc+HBd7IUvPK2ccMJTy8MPP1wuu/SSuIZxonQAzyzpRu9yRJ2PiknZKD35hdkg4egDk1ez4infUV4m0yRQPOLHuBTGQMliiDg+HSGW686MCW0EBtNwB4ouxFAYeo7WSLmgN6GfevakzPHSEaym6yB22joADf4RpgD0jx/lSbuOUxSFcTIKUA+B5J/6CD+xY+LjdLNvsD3RE2YGXni6XXiwZYcz23IuVogTjIXknwkjdvSZgJ12zSQ8J991W8NueQHb3e7rdmbaOgwgvHYbnCeD6ezvMOcTmC3cYbO5nW4dhh0dYuJu8yYMO+Bw9ILuCDevOn4to8024O8yqXmQVqbZTI5i82KqnHfeeeX4pz5F/dEitf9xTaJ74qqk4wcP84n6zF+j45iEUYaq25S2yJgMj49t0QR9k/jww4JaFGhyTlZzg7+Tn2n+FVg/mLYDtUkeGEPi5IAJdhcfpG8tF1xwkfKxsBx37HHKi8I1dgHsiLMbnVc/U2x0EfGRXLJkXezIQjqJ5FURKjEzfdXxkAU5s81Au99++5Xzz78g5DvkoEOlD9o6fS5pEk86lu5pO/QBlDlZswyxMJAZmwwKS/5pD1kJy2zJnCcvxueF5bzzLyoHHrR/2W33neQ3Lp4svJQo3/DEx+TSJeWgtChB9KYkI13nNeSRjtIueZFRPNjQ5PESfivkyKOOkA+naegryxzVcDLjMqP+cCLAiQfp8Q3H6OgWUfMr5pJDIsX1L76RDLuIQPSsf+gsykP9Dye0PLv8ne98JzY7Hnzgftm/qTo2XN7zznfGOLH77ruqjPOVSD5o50SKjT56/R4tRNkcYvHH6Q0nV10SetVee5bnP/e55cAD9te481B8O/mAeB95xJGRd9oh31iyGGEhA3CSkvl13UDmDrjsshxzswTTQD9NDGlAaa7WorY/HpihLXa9+tWvel9d4QEigxGxlZjdFqSNdVjwjaSpvE0hNUI6zdnQ4MwYdkQHL8B+dRh2p1mjw0DLUoPpTAPYDjo/bRoAu+ODs/GfjoOpSug4DgPMG7AJ1HYmek4HIKxG591hNo2O26ap/dpgGoAOAiQdQx1e8zPgV/vX9MBs8Q1tmXJwkIlDQTV93n9nP0QNS/LxchCUsYOhRh71RuFJ1inT5KH8K18RJlf6l7jrb4hOCx4NWDbMWu/YQfhSn5mIAh50d1Q/AMeDJgfSpIU38WvA32g3UMtlmKaV/uAJGmp5MO2uzbAL0SMDGoPRDP4Ncl0LVrEgaYA+l28nmJQO9M3TomJRXl2a3Fp+8qOzy8c++uFy7s9+VvbcY7fy3Oc8u7zyFS8rf/qnL9Igt28MYnyAjtxLly7RQkQTfnYLNfDxrQm8+aFFBj06xsWLlzQfrU+W//qvz5RvqsPlihV3mnffbfd4se7hhx8qi5csLddee3257rrro3Nkh/6f/vkT5cEH7y8f+scPxgASL4Jtl87Fl/xQNkzaubrD88Hspv34Jz8TnlP++m/eVI570lM0APCxdW8MzAzWzALYqRSnkJHXZxg4vvf975Z//qePl1tvvbn85V/+n/LBD7yvPO3E48tKDRiLpZ9FixbESdDxTz2+XHTJxeXGG28oT3zi0dLBUmp06rvRcbgY7QSUSUwmXGaiiZOiycQhTnC2SSYVHacjLDIVQ+M3bQMeuYgx2EZS6He6xF32MkgjEH01dKE7mfEdEfoTaT/f0FBgHS4ByIwPPNBxQJOw88jCg3z0zMsJJUA9jPwpX3DgHrTjO++qveHOFLLvgWVOuFJW6nTqrWobInc68ARxs6hJ3jkWZHrwzPZBGyVaYJMJ+KIXpMm0MWeigTpjGWqEBtP5q+MA5uPwNjh+HQ87eXA+ZwuvAXftV8sFmJfprB/zxw/9mIfDjLjp8xy/DdDU/tidNlC7sdfp2s1LUvQdnHqed+655ZBDDi677bprFFhwbuJMg5NT/HBQkFGbWGXQV4ueSSlpyG98bLPa+JDk4IN0xh8m1Mqb2lxnotbJh/PdltXygjUtyAYLxQxPovGjfuvXry3XX//r+MX6ffbZp2zatFH9EB8Z5+kxJxSASix0BBLX9SXqb6RDetitR/5P2QAeLVi4cGFs/nD6wvcjY+OcgsxT37qwDPTPL+eee776sZXq55fEBJnv8YaHN8fGTJ7OZH4yn+TLdSE3HJDNc1HLiZlP4You5NEiR1lasnTncu1110VeDzp4vzK3O78pUUwhC69mI2Uufbj4aC5ASaFH0nSe0ZEXJVkPeclLcqm8zznnvLLzLrvFa1+chrHokTgy0RWSkAnMxi6kPjBGRv2YmlSdYGEwEpNwVJvPkWNp9A69ApCLOsZJAz8LweMBZ591dow3qx98oBz9+MfE+LRIZcB1KxZBKIj8c8WLuQZXxuAZG1hNGH0zixPkmt8/EE/mr9xrr3LME5+oxckB5Xrp8Kyzzy67qi1wo2Dx4sWRD7/IycMt+W1MlgX8U3cJoT+VWdbx1Kvrq5FFFouihx58sCzi43ylFd+UcFJihiY2YCdBQ51oDY5vu00qshVrf09g7Tb/pJ+ZMcAZBmqatp8Bu+M4P25oBsuT8Trxa3+w7QaB2l3TtO25on9kodV5AmJi3bjbpvVTQx23DscfrPkjB+CwGqDbUR7bUIfVZnYeqWf4zSZvDTUfoLYDj+Z2XmoI3WEhjGDTKB6LEkoeZILADhJHkHQw8hGJZJ2Z3DTQkOCFGQMMvJRXOnUvDkgpOpImzPLZJA5Y68R+0FA/POi2wbr09a22XkmP+DHRFUBjuQD4my9mjYSB8EB/NcDDaFpM+Do+kOlLR+GvNBt+ALRMQmN3R/IRA6k4ip6nQYa7zXxEx2KiV5P9sZFh0UyVT3/yk+U/Pv3v5agjDi9/+icvKq99zZnl8Y99TFmmiTcvhKxfv04D3mi8pkY5sKvDiyHr160vGzeslzwagJTY+MRYDJKksXnTpviBNK4TfOzjHy+LFy0pd911T/nKV74av8jOCcsee+wpOXviNOPyy68sv7z66vKTn/4kOm9OSLgaFi+eaEDhFIadL777YFLMe/U8d0vHfc+995XPff4L5djjnlxOP/3VefKgAYXJMicv6DR2YDVw82rXpk0byoUX/lyDygfKj7QYe+YzTyp/93dvL099ypO0aOrTwmgM9QqYPOXkjZ35u+6+K3ayjjvuuLLbbrs1+hWhLNRVEcqKL1bVIThEdYZPvv4G8tIWvxciwUJGZI0Fisot24ZQA4/rC3I07MMd5S2SOL6PtDJNQDEyXrNznPfDRSc/yDg5G+AKgRzR1gR1/YIh9kyXmAkRLnT9Z+GRgZ26zaIi4iuNqOPBUyjvlEk0jYknkwW3G9drp0uZASx0JlUGQN0WYuElWq6LIU+kj1s8qB8zZSKO+g3EEYRUyBlmww8PgdPvxO/0s7W9hnb8Nm0dhp18YK/BtIB1Yqj5224a+1s3NR/T2q8O800CwP6mB2foehY0YIfWWENNNxNyYcDkbYkmXTerP6BfYVKWP5bKBsRM/URhCfCVBNnuoibRPrM9xHihOj21fav6B05JhtVfkM+cwELPQYVPCCwfZq0b+zs/9gccxtVDPkAmaHKrxqq53WX+wGBZsmRZufXW2wIPPPDAsnz5cvWBY1GHt2pCPF/5oy+KR0YiXXhlrqxD+0dfMANSjpQhT2q4IjY6xgZH/ngs8Rhvd91l97Jmzbpy/rnnlaOOPEJ8GX/JC8+m5+ag2wl9hK9Sevxh/Ii+SfU45aI/asYptT0m95IyHuWYmuoqff2L4ndE7rjz9vLYxx2hST/1SRgdFW05Ny4K5YDu4y/bQSLlQbYyj/QNpI0M0S+I9rzzL9AEevdy5JGHl7lT4ypvL0pcJ4XR6Zo3897w0PjH5iL557raOJFESh8kK2pORimVPIaHR7XgWKTxjCu+C8rFF11SLr3ssgh7/etfW8444/RYUKB/Fgw8C4zM2VeRB17747RIi1X1t8jH4oYFFy9sSctlCz+0LT0Tn9sgLA6e8MSj4wbBj3/yk3L//fdr4alFw267R3nFddxpevSpZEiJjAqsA1oFZebyNEz7KQ99Wmzdf9+9ZemypWX5iuUhV9fLXvri6Q/d6VQpgJlAQXUSxKyxUxAzIf2zYpMRC+I0HA9/09fQDgfsNm1tzmav80LadVzsYFaWDhBuOtvtb3AY6LwYan/SdKfbRsI6elB6+os6VPEIe+U/HY6fwJNleAHY6zy2wf5JT9lh7+gCJAyE1vS21+h0QNOYB2Aelg2o6dvQDns0WsB8RUVWEjFsElXxHURnlvdWuULjRYlkjh31LAuXWaYqPcRfsIn/qLsMWvEDQ0Jo6AAAJmbx0aAi4EOnIe7qOPNqR3amWf8x0RM87K4RCP2yEyHMu/QqG/mTX+QJmWT3ZBJwmUTHoXoNb5eJ07MdSP1mZxnpUh/liomtnM5PxGnaMgQxARMymPANBcJIg5Em8WMHS6aYxt3sfF2JDlmDhty8ujQw0BunJBqW1DlNleuvvab86z//U9l/373Lpz75r2X//fZRuiWePXzoodVl82Z+q2egLFi4QJP5zfJ7SIPeuAYlnjDk5Zm8joUAvoPLDiKLhUClee+995Z3v/c95fnPf37sIF6uzv3ss39Qrv/19ZqIHFQO0GTkwAMOLD/96U/LEx73uPKud76jHHzQAUpnVGzR6WRe6WBGERPpOaV/PnepxzX49Zbv/+Dscs/9D5RP/NO/xMfuvNRCbaLzHogHEtDNHHXwg+X6664pH/rg++N3T/bac7fy9re9tZzygudqAGIHiuNxDVikIWTSxB3gLL+ucskll5Q/3HWXBqQzpMdB8UXbqm2UEUqTmbVY5aC6p+qgssrrTNR/fo2dsqPedEtu7jJTntBRn3gaG560B8qQ3bfMM+XI4pK0sv1EHRG4zmSdglTxhI1LfCWbwpGUJsPCbr50gt113psz6UqINgEXeeJPXYy2AH/qoMrfbYuFJydc0EBL/fBgGHxoo8STTp0G4mabSDrq8HQ/oEDiU6+4NkFfDoQMhKk+UyegJx5xAP5nUsDTv9SLTJNcKDESFIH+D//4EdZGh/BsoydnRqdtyH4oIfPRCY90m7zg3+YVdQW6+D/NWFBV+c/FW4Zl3co8RByZpO94DnM4aHmCvgHbSYO/eCFNZU+55MRYUMUhPjDNo3EDxMcFTeY/8wZggI/0Szf8lKLSVB1Sfd+4aUO57ZZby7HHHRM/4Eq55OZURFXESoZIVbxpc/hWk1jcU9snRMw1mofFf1j9nvIZO/bEZDLd+Z6HmJbJgN26s2ms3Wyc0L/4SjLtljaw18pVWhDsVs4555xyww03lGOOO1btuvl2R/FRs78FAKJNNG6PE+EvHSSJZW9Q/9Hmld0oe3bd6YNJO/qjqbmFp4n5hnPP3fcol15ycYydRz3miHigg6tEqJbnwUnDeaLvjs0lubNNoi3kQH9d0W/wwIUKRkHSc1wHmxvXT+cpLbUY5a+r/PKqq8qxxzxR/SYf1pNZcYknmOFGXrLN5cIhdRn1UYj4pJ0ypW7mzuX5W2i6y3nnXRgfhB9+2MGKqUVRnJDBo2kffEwX6ZAff0OdJwac8vNqI2Mkj7DwzU1RHrJPRaCUQy4hv5czUDZv2RIPqbCoPOvss8odt99e3vrWvy3Pec6zRL9dCzH6mPyGBBnaZciVK+YQ9Enwpk8inHGTMo/HB6QT6Dm556P8xYsWl3323Uc6PLZcfPHF5Ve/uqb09/VHXNLg4RjLGqqVK/sA/SMj6AG/pi8hvdRR+tOn0k7ma1y+S2PZkqWLY7MxNu9e9tK/jOtb8AOIDALTmVJlBoKRmFKxSYgEAeyAE7SbBoqNAkFsVuYc7cUP3igsFcdqudMJOk3c9rO/7eaPaRlqcFzHMdhuPolUJNFB20pbgdFBBxAXNFTukAP6BujMGMBAF4Yh+DaAP7oMO/81YdjBHOipoI1flR5ppN5yIpFlQ+XnozB2bbJCzJ52LUOawbMJr+PUdkObJ+56wDOQvv3r8jPYXpttmrp82+GhH4BW0fjHlS3VLXQRJyWKzzGhfGICw44zz4zOo1MUabykI1pJR6sKk46PehnpwJM0sMuGwQ68GActEzbk4DoSnSbEsQhX58ipQMSXm86JBk9boF3Q8Wbni26St3dpYldZ+soPp3Ni68UJNJwa8EpTtK/oaLP9BkouaFwu5CXTzTbMVQV2x/DPtGifcyV/yoUOGF/RF88oIjsTfyaxEUFx0QcnRPPUQfHbFPzAHmnTsfKySIgvqnxFSgsTdTxqIep0FsZOEacAkxOjsSCZN3d7Wffw6vLv//av0uNU+Y9PfzI667VrHlIeJ+L6FAtHFiPs8Kxdty7qN/WdN/l5H97lz8kEp2CcBrAgQD4+DBzT5DRPGkoMJiMjQ/ELwC960WnliCMOL1df9cty8UUXlQP23y8Gsqc8+bhy2qnPjw6To3/kIi98S0LfhYLi40zJwa+aD8wfLPc/uLr88799svzZn/9ledzjj45TiBz8OaZmMJUmVGZc//rRWd8r//iB98U3MK94+YvjN1X23Wdl/AgkL41xKsNgm/WJxZzqEXoe3xr4ox/9uCxasKj8yZ/8nxjUlVCDTOxYNBINzc+N17M4DRlTuWNnQaLSogALv0PC1bPs87UQiTZKm8hdSOp31AnVJ+TISQhtKhfXTA5oOdF2qBQC6gFW2hTy0weykKOc/PIaQpJGnxaLUguxVBNSdgSIttvwyv4XItoadVFpklelyhOkdb9CXwPSvmn3hLE4Zec2+mHyIs6IEG1AfrTz7IPJl0RTnqjzkaaMyI/c8IKu84vv8IIsx4iYNBEeY53kVkRkot5NCmMiJZ6WFX6kTztFJ5Y/ZSJ/pI0caRrJF2g38YA6jhEwX0zHBaCnvEXZoRcr0o/rpbJbh04j6Bp6wkF2xpm0TUPjDx27ntCaRy46UnZAtlgAi0BxGp00ZUV877pbP5kHj/lJL6+oq9THhAynD83+lHjpn+l2zDmUpXjE7qx0NDI8Uq697trytBNPjHTpN6OcYdAgdZN0004bEx/kmKLN9KhfU5wyqTFiW9my+X7V//XKT+6mhxSa2FKPg4cAHrZbN5mvLK9IQ37YHV7DhPqLuPKieoze0D31nAUxu897rVxZfnDWz0U3HE/1Mlfg2W82JBhTYvySrlIP9FkaM9TXUVbM15R8YOgrUuzokBesYrNCgF4UXXLQT4pS/COfss6f319WrtwzHg3ZdZddykL1XV1dmijHDw/SF1De5A9eyRukDP1SYsxp9Ec7go72G78CL+HYfGCynGXOB/W96tN/Vfbf76CyYP4ixaJNMQ/LsY7xCTm50htjZfQ+qfOmKCLNyHB8L0Iy0u2U5N3WX84798Jy4IF7l/3221PydeYLpB2bGjIZq+MUF1U0+UGAKNuGtUQpvSLZvpXfChkJWaKtShbIo49Tf8dDHiz2BufPj9P9ZcuWxAuTXMvaNqV5JlcQVY5890I50n25fPVfuOFHCYK0IeSJzU6UgjD5XwALpnjuXl7LliwpJ598crnnrrvLjzXuUH/23GPPkElcco4Sec388tz+PI3fsAs9SJ7Ik5hF/ys/6jFpxBxEdWjt2ofjpGfX3XbT+L6mdJ1xRl7fqiu87TTIrCg0+mwUhgzPgszCbBInkw2kf4bjnfyTL5Oz2CGJytxpcJbBPEG725B8Z2IbHB+ow03PxDXskqnOj/2CFhOro+NsaKb9G8SvyUJAzROozba99jO0/R9povecVKC7kRF+gyEbIOXhMoO+Iws+WRbJJ3nNBvB0WobanfwSzd9Q2/9/hUfjQUh0HmGnwYVFSseO3FmX4ZF1Myf6/BGISWOOjskNVXkAUztqQDFDV96gF908NXS+hZgDveLmDxlBTHOXTZ2BtIBTPLNDmf4BQURTdcw2kSZ0MWlp5ASjHZCmZGZyqQo4zY9TBxo0AzHAb2xQ/iEzREoF3oAHDHi7bbo8TS/WqTNFjQFfJvlAV9g4bcBOZwdjOhomANmZ0y/g5rdG5sRiolc9Lb8Ui5trSgvUkWYHNDf0xgR/YmwkntTdtnVM5pzyzr97e3zM/qEPfqDstGJFvEDF74w8+OADmhzk0f2mTZvIStRzFpeYTNCpAHxXgGxcY4jftRAd5cozmLE5oE6bgZZfXierlBmv7rDztHTJ0nLiiU9TGfWWf//Up8o999xdTjzhqXFSQZa5BjaoDnPt2jWhB3YDGbDpfFn4sAia0MDxgQ/+YxkaGimvee3ry5Kly6O8GOTJN2U2PLRJ+Z0o7/+H95SvfPmL5ZADDyif+NhHyiGHHKgOeaCMDm9RVrbFog6ZU8f8CFvufolV6VVduvPOu8pZZ51dXve612tQPED5jRIPpDBj8coAycAm5NfTaSIRnpVPLpWjnOgp6hduJcCC1ekyWaFcY5FL4iKmzjAZwGQikf1Mtg1PHAmbppObuGFXKlEfVcG4upXX9/jglokF/7LOkXai/BQfuYAc9LHRljNdJvwha9Bm/aSekj7hQEzUBEHX8CIM/2gT0Vrzz2nXAC3ofNFmDUEvM9PKthE0VXuMEyl0mIRJ26QRsfSfeQOWM+M0Cx2FWY4aAYdZ7pCpwpjUN/wdByAMeRnbpvPQhEf6Cgto/GLi3dC4L3C6YQZVRSeYEYZfY8c/vRwWTvmnX9pTvuwjkz78FIN25XhBLmRhkfwzHL9YLDV+uJl8ewJOGP0u1Z8dfHizU3vVFVeWxz7mqDjZZDEddX8GkCCGzEiD9iJdTKnOz9EkUHJ0zWWjalRj8RrFH0q3VBZlTIKRz3TXeTMasLv8I64A/RgB+uFw095FHz9kKjSfnXbaqSxa3F9+9OOflj323KOskDtfHcx6yTyMdomdNkY6tHuEnKdJL5PTSEn/NaVHookBaYY8tEGoIo8pIwuGfvXlXMH97Y03lquuvKo8/nFPEBUTZtphToCjrMSL8jaie14n9MYYbRz5kIPkWLSOjo3FOEl7Jg/0DfzY7M033VLWr99UDjrokFjYcF2LjR5xUjL0afCX7BqPUpep3wgnT+RB/0LtCs9FVK/k6C0XXHBBOfiQfcsBWpio1Qdd9D9YAPgJQzMyUzd1mVlnsvPDwFHHWQROxNhGHuL3oujnNMYwrnAFmQUKP9R8wgknxFg7Mcn1r6aeywL/lAPetEPszh9+aUb+wmjVt6g39Dtq/4wD0ienJmyKPfYxj43Xsa5Q+/jVr36lcevQ2EDgSlhs0HEdWIs8xkp4Uqcok+Te8OUPnQty04pxZE58G8PJC09Jb9y0kfLsdHqYdSOAKZ0afrZjBlOF40aANkanJozdtMYOOg0QwK+Og9mGVLSVOTvU4bY7Xo32B5wu0KazjLa3w8Ea2v6YxENXfyx+ne86zDqpweGWD4SGhg89u4JMmpgE48/kZkd5BBz2xwC6HdG2ebbBcXfEo/afLXxHfA3TaQeZ00mdogOCrGPqq5+mC90Spk5ItTROdnke2AvQTFYNWiIxqWSC1U1DUuBc+YHs8saTkUysYmebjwzpFNm5Irr4qnHCiqtLeZ+UesGb8r3xcSWdDs8Ghjh8dMfpBB2iGi9p0nA5xeCDsO3qsOgoorMRDTvFnJrw2gZP4YIMKOSPvEZd0OAKkiEGa3b62QELVP0YHZsoI5rcg2Pix87/dg1O6mnKHNVfaiAfPTPZpR9weUjrkX/yOTigCWavaCXHON9cyH/R4PyyWB0Uned8DUoL5Z7SJEACxq45k3Xuk15y8cXll1deWU479ZR4SYvfDCCFTRvVOSFzs8O8cNFiicTLMny816MBSQMQfZJ4MJ6Qb653SVqyGjpmJ4mdbfTAayRSbHwYP7Rlc9myRYsA8RgdGdHkuLc84+STy1ve8mZN+m8v//mf/1E2bFgf7ahfeePFq/wuRfpVufCKG3e283cAFpSf/uSn5TfX/6Z88P0fLKtWrpLc+YvFLKyoG5T7Aw/cV97+treUKy6/pDz3Wc8o//xPH1O5zimLFszXgoRnK/n4P/te0pmUrmKAYhEmOXmWkacpP6jFz377H1COP+HE8M+JRCKTgqgbQloSv4LunXrqv9uKyxDI9qKhWOVihN5tBnko93qcqAE6Jt5xAinT8XKikycZ+EV7Iy2ZlD1lE4Mf/gLXrYybfrjrMcRgt2nrcOfPctY02EGAcGQztv3q+CDu0EMsRHNRBMAXevp668hjJuD08v8E4tbxTQNYVsI9fsyGhGPWYFnNw2h/4kQeGjkdp+YJPTo3fQ24az9oDHUYpnmC0MEXcDrAjDhiZc72DzmRV205cB4LYeYi5CHrJb+3gbymR/egdef8uXwA/LDH1TomYkLk62vGTiZdjvtIwA99kp8Mr+kyf+zsT8TGhvNnyLx1TOLWCNR2wHbzwo28tFNpOrADKRv9zjZ+80j98rOe/UxNZJ9cvvKVL5d169ZFPPpW+kXkBeBte6cPyE0tcYz/KaRaLnlMyxT2xgYt3RD0bEzR1zLevPSlL41Nll//+tfRj8KJfICk7fJJHWZdtD14ygh3+KXMvIZJ30z5xgaU9E7d4DvA3/3u5vCr6wRpZFp5imo3vGrEDyS/6AM+6GRoaCiQMOQj3FjHAwg3tPkDVCFe84oBTPmbnBzTeLRROlovO2OC5m9atCzimVwplPGAB1kWLloUfTttgrorjlI1tYA/mchBOuhMnDFzWoMpxNTIjplAiP4X0bRsyg/yoze+WSHeEx7/uPKOt781fqjxC//9ufhAfWjz5hirPe8cHRklK7Ew5CQKey52MNFDVAzxTr0ipdsqJny6Xv7yl8T1rRBMMbG3BUsGnQLIFV1OfgCbgGkA/Nu8HAakNdMFXGnqeC7gHUGdlsHxHbdOE8Bt+qzgWZEcL/wbe+1uA37teIaoGApry7cjPrPxmCHnDuLp/9AbBcx74QANDl0T7oZR80mZLFeWPdDWE1DLAGCv3QA0O8I2LVD7QQPYr02Pu0bDdLxG9hjVGjPp0o1ugkr5VDWOiTjPA8sjBryIXvONeNTVZoKlP0Lj6olM7hr3q8HxOwvscPDRIARxGqAwOgd2GWgfLAJoK/DiR6Li/jgTsWidxGG3ns4/U0m5U5a4UibkCkFeKVF5Kl7sLjQLhGjE0bESJ/PtrLDTRHjsuisu9SOuEckvrudIXup+l+Lns685qVVEGVysyjbvHdOo59FphTOkjDouunhBSXljSBnUBJ8FCD+Mx4taTLR595/FW9Bqgs6rS0zEx0eHyze/9tVy8003lg9/+MPBkyN5ZF6z5mGSiU6Kzhgx2Ilhl29oeDh+HGz//fdTsuqLhOSd0xD/2FPs8qMvpc+CMBjIzTUs8rJQi4mon0qD05hh8TxYA9khhx5arr/++nLOOT8rO+28c9lt993KgoULY6EAL3SJSZlxh/m++x4o//ZvnyqnnnZaeeGL/iTKjDDKg8nTxvXry3/+x7+XT3/qX2PB+g9//+7yotNOKeNjvADWm0vbYAAA//RJREFUX0ZGtkgGfmStL+pNXBkRfwZMToPySL47Fo/vfOe7yuqH1pQPf+SjZWD+gri6xUf2lB05Id38doTvRlTPhbw6R7lSjiDyh3hRV4QqlewDEvCr+7So05Wf23Ug9PJPdqKXnYVinICrTsTAKAVDm3akzLzybRH5RU/U6bofApy+xxnLGGUGUwGLoSrKtD9AfQctqwG7+0awHUYcj1OmqRE9RNskf7KHfPhNt0m/dNPsxAdnxQ2aDp35uX8GnC7gtCyH/doADQBdjfYjjt0Abvvha7fB8tR0ttd0Eb8JqwG3ZQKwuxywE167MRslzcrL5UG9hTbsTXwiwoOyyAUwMpKHDKe/tV9CxsfM+LT9nLDKIzZ97r377nLbrbeWZ558coSb7hHQ8ERG5bhBgLrFxs8mte316mtZMDG5FgWCBDv05vxHpGkIfo3Attd+gPUAUpesV4SiVLHSXjDZLOB3jlauXBW/nM0LY/vsvW/Zaaed1efxGzuMKZJN40HkVcjYgIzU35A5hZ42IyX5gw6JNCVHQkMnP8a66Mvo09SXL1+2rPz85xeW3ffYQ3INSHb04E8EssyyjOSij6WPk0y0J/IJDeUbJ3zyJ38kFOOa2h5PA4tUZN3l3HMvjo/RebmQcgGjbogvWQVSZOWlKb2kw0cB8iI8SdFzb9m0aTSeOX7Skx9fVu29Z4xXpgBcTsjmcgLsb72B0ScqHWjgEN+3Kn3mCsgXD/JwLbCrp2wZGo1rb7SDUY0dPFQQc4+plJ1+pcPb9YH0wghZorRUHvov7NDEKZ+JGgiOwYdwTtNy84/5JU8hH3HEkXFaxLcg+x9wQFm6dFkZYzES/bv6ZeYCUpyvHzccQ8YoQ8QI/ajuKQInJYzze6hO4D/XSgOohDGJUaPHHjuDjX26oigSdvzAToPoAH7ZQXdOClIIBHwk2L9NU8drhwHtdNvwaHENs/Go/ZA/FNkAYcbaXcOO0moDdHXctqyE1X72r4EyyAaZuqZwKUNoKSfztxs0nzb/HUE7rHbbbh5tWtJoY5sWv9oETGuw235tHgBBWV6dHUG+9eD4Ebvp6SD5WB36+MVpNSaOgrfGwmEyJ3MMhsEbeWXoP9XkPCkJzD8+EmPHv6+H503VwYgPu0JMwqOzVxp0HnVb4tsIdltGRkeaiRVthDu96hLjHq7ajxAPrjlxCNpF50D+JUvu2uQJDCc0XAuKHXm1cBZHdDwue3ZUYjEh5GNvvs3o7e+NfJM2O1bbOMpWevxGhRRVpkQb3+PIiZ1MxK/bRqcuIcUfOeZKJ32aePeKV49oBvvQgybsnNgINcrH6QiLE650xQJlQgO2OrfFCxaULRs3ll9c+PNy8kknlUWSi1/9JTkm8mhYyZQ1D6+V7ibKli1DhY+NOTHgCPknP/2pFi5r4sUXyo3nKPlejcGNHz3khIoPxCmHDeJHuaAbBiVORvgVXPw4yRnasqksGOyPa2PLli4pb3zj35RnPvOZ5b//+3PlJz/5CVqOgZXBnQ54oH9QA2y/Jt895ewf/ih0csYZr46yjfqlTFAXbrj+uvLed/9d+dxnP1cOPeSA8omPf7jsvWpP8eKutPS/dSwWKth5FjhPibgTnT8WxiIsB40uyfGz8qtrriunv+rMsnzFLhqUFlF5VYaUXyLfuHCtjB9q5MPPeAJb5RrVV38MaFnmPn3o9D/u50D7AeTJfYbbWk0L36gZKqzGFpjAwkz9ktipNoVJGbBIpD06Hfg7HaD2r+WxDG05CG/TGNCj+SALdPWYFpOURt42b2TMxWHGI4w4QRdRVEvVv+RiDz40WTYimJROhL/51HKCuC0TZp02QDqW3ZPwOhywTG1/A+F12gC003kQ4p96SD/LZXrMNgKO30aH1eA4QJs+N12ahQd1symbrKeSCxrCKsSPuMShTgGWn7TQKeVmtH4BJrn4oRfKnn6U4qff5Uf/+EHWe+65pzz44GrFIQYJdOTvAIGZHpMr7PCLbxCEnFLE869iTpuGmfNswG5dg217Gx3WQeYlpA+vlDE2AzQOiFzIRg19y3BcoXrxi/8ycvKD73+/rF27NjZ4Mm/iERP1zE+7ztQwM32h0uWPLEY+nV8h+ed61vDwltKjsQH9HHzoIfHDt7/+9W9Ujmzs5dyFtN0mASbsyBD1I8oWnTK2TgQyXpMsQDjIYsoLqj323L0MDHSXO+64PcZbwp0fzCgL/UX7F2/CqXvmBUKDH4AdOXGj1yVLlkRa5tmOZ6zdBuuODCiXgYjND0x2dTF3GykTY+vL8JaHS3/vHE34N4tCepGc9J/9AwNlgsUbLFUH+F4mFyXIkzLJN8douJMeuVV8EHvQNHJYspRTNKSlyAoKGjbXGCvHNF8Z3rK5HHzA/uVf/unjZXJ8tPzkRz8smzdsiHa4ZdPm0ssCX2C9WS7yCloNlC31DJ1iuq9j/jp9fcsQwsrthm076AZNRNCr2BoN5oMJEIagLvia3mHRGQmdIcB0pq0Bv3YaIPydjtMy1HLZdPw21GG2z4ZO1wjU9h1BzcPgODvi3UbKYaMmdxyRAuQbf/RI2RpMX+ujTrcG04I7ks/hO4J2PMOjxTH8b9Jr83Z6XpC4vkYckAmY6HJXVnqVm3uqQPJteItounHToISE0AE0bILedSuvImUbSv/kyYf0TI75joFjTQ+EWedEK0YgTFPulAszTjTU+XBkGle+ZNIpMbFj8cHJAFcDOKrmidoJdQ5xTUyyEw8+BuoHaSMr9Nmxj8vN0ar4aeFD5+UOLJ5sDZmE3FHjHi5XAbSwmtRgMMUuiPjy7QMT723ixbkKV7b6lOeFWlgsWbQwviWBjt8eoaMiTwwweRWulKHNm8r3vvOdWKCcecar6K5i525keDgGEfSAvpYtW6Z4uSOInesHL3zhCyOP5557btxhZbGQ/QdH9XxomQMNx97ojxMJ+OcVunz1iStcLAImtBjgW5fNmzZG/NTveHnuc59T/urMM8sXvvD58vWvf70p26n4kcXNWiCxc7dhw8Zyzk/PKS887UVZvmRM6fJjUPzw41+deUa55fc3lfe+52/LB97/9/HaGL9qvHHDWnXwXAFI/SAHp0kscEmHBSv8+/rnUz3Kz845r3z+C18qL33ZK8qf/cWL40WtES3QJrYqn1lhGUbihIRTwLgvLjdhVDEqNXYwTzbSn8kdCGUMVlFtsg5TT3zaBHrwJjw4k1W50bsni0wk+X6HehZ1VHlCH7FwFi/qHDoiLvwyveyz3Pe7f7Ifbuxub7UbOupBXd8B3O4DsLsuddqfdKG4MzDylXGjDTb9R68WsNytZydZapO+yCeTZvTMppxqv6Kicz4ujhfAYtJE/pCt0x6dlsF25wuwrJiA45jG+TbUdiDT7GA7HMDf6dT8MR3muLa3EX/LWEM7PfMEnY7BYYB5ToO8O9+AKP40oiNomdDOUT/Ihgzf9qm/VVnxsh+ncLhZ3FProQOZWNFfch2FNseGFSnyI3JIwUnJAfsfUIbV/jgtRVbLNxMeqVMg6rRaHv22anXThxPSlHs2RtkTa7COah3gts6MuINXA8nL5az4TXroid/i4CRkfGI0ZOrXwuDNb3pjuf/++8rXvvpVtdF8SMB5dL2j3dLGZpZvptlOH5Dk4g+P7NuV0dADbq6x8hEzvwXFphi/d/GsZz+7XPnLX5a77rpb/UbKTZps3CFLbhimqdwHH9ypD+lAfiGB3PxeBtdo0Q07+Yxt8o6rvLvttmv5wx/+0NwgIX7W5cwnbph0gLA0oSPvuYEBkGfC6dsoZ65fw9c8HLetH/yNgMOSTvmQN2MW8vD7VVPbx1UvVY+mxsvI0LqyZfNDqtP8lkiXxowtGhvZnON7pWH1UZQd7bCzIEHmYBpp8L901tQ7IOSwPEJ04XLvyAm9UFb67VGNybSxZUsXy5ws69c+VFbIzmMtPOf/hc9/LjYYBzXXiZci4zvUfEltpi7dz2W61D2+JWHsRM+uc12vPuP096EgH49B7Mpve0gnwI/EUqGdDgXoZCjpnEm7QXglvwQLXPvXfDCJZ3sdZmjLAR+nB9RhteJB3FyVqP2BNg1gfkAdDlh+y1L7G+o4bXT4bGYNs/mRJrs9K1asiIbNm9J5DJZPxFn+GmCTaH4dvnU+gdnSrIHw2eI4XjtsR2D6R0uv5kW+ojFFHaKclKYwBrKqPFl4oJeIK3+us7DLgElbJTnqvqg1cImnG3gMiGqw6hjj5ZwQa07pUUcQT+jBjwmX0qSLhD/8ghPpw0txuX6Tz+hx1YvdAHU4CsuFfj6HCB9pUYsPZCAV+HF0rrKdGIuJP5NXBlXkJd/epYG2e14uPpkkUebklw6BzovJLpM7Jt2cqDAx5ANvPjYOPiyq0Btpij9v6/NK1HY6SLnhHL/CLTnnyoSOGsUpCe5urUbipEgTgSULF0ZeOOkgX5QD5UOOYgEoP652Kbnyuc9+tnzly1/QxP1V8VskcXqkhQILbF+VotNnkpeTw/7IFws8ThD223ff8p3vfLsceugh8WNn/MI5dR4dMXCQxoLBAU1MesqKZUtjssJCabFk5O44pyxciYvJicoCvhJef/wi/Ih0tjVeA+EDv//5yv+U22+/sxz3pCfFSQ31gu9arrrq6nLeeeeXt771bfEjhgzMt952S/ngBz9Qzjnnp+WoIw4rH/rQB8oTj35cnBxt2bwxXvTK23YstGSRiTNevJE8+Vs6U2XR4qUqv4ly7vkXlk9+6tPlBaeeWl79mteJknrVIzk1UA0uiMWAKlRMguNjQ+k5Hu9QueJPXcZNvgBymO0l2wmJo4cIUZnGQEndbiBoGsBfUeWXbZ4FDWWDPqjPOVEUX9GSRixAmkkF+WQSSDlQdxnkgKzrQjUekk0ZEtEHiB3KyIvsUe/JE3TwngWQmzpk+3R+BebhcKdF3ulD8psF5Yc2pjixeKtkMX30GyjEsgiBaP9NvTewoM1rfUEe8Trppr9lBus8Gmr7bBCyNFDTmlcb8MuPZBNI37TENw/7gXbbbMvX5kH+avdsPJ3vKB+5abz28wI0kT5E8Zs6Cimnx31afMR3d4rDxgcPNiAhSCnQ3vlNHEx/nxf1VCZXCal79GH0HfwI3fXXXV+GhraUY455YtCRjhLlv44ZCw/rBH4s8FiIkN9x9Uf0gWyucL2HNq48uU6EDpIP8XNjIO1tHZFvwP61G17skjMJhTZPZohHOO0Lt+IRR/R8lMyYw/Oy55xzQdDvvfdeQU99hx+0TgOQj/7vyNSIHW4w859pkjXT4u40AU4Z8sEFfkyW1wr5ePvyyy+LHzjkuxPoOG3khxWJy5hFnwKgO5J3u2DOHWGyp6iYbGBkOqIUfVd58MGHy+9/f0s58sgj1FfyXSUnsvmDgfBDzlycICT1gbLOOhw/qih/TprgySuX8+b1l4cf2liuuOKK8tznnSx9UudCjIYHUOlKdrxzrE63/exGFvoczcClezY5lCZMRcojMjxctGjh4ths4gpVN9/iKQ52ykk1IP7QQSQrTFk6eeQvoEk40jRNEzciNrYwIzxvCMRmgOw8y8/v+TCvYFGGDEceeVS56KKLyoaNG8pee+2VutJfzKOE6NLqCJ5hJ99q3wrrVvL85hblzW9uRVxe32Kwp/FT6GSC+9U+8kIoM7ayI6NCEiHMpu21v7EG3KQFZmedjcB+bXrDbLwsi2WroabF3pYvUOnZ39CmrfnbDwSQnTDnIcKaot1RnEdz2282qMOSd7q9U/CVr3ylfOYzn4nfYFimiRgFTT4MO04n7ZbXgHsm3Uyo6eu81mabJ1DzrMPbcQ3Q1HQuu6gvTcV350IDmgbFkU9MZsU1OjIWI3yoDD9ej4jvFSg7sc8dBzdmvNRAFCdedhHQmNmBi9/eIAKDwNyqbjRy4I7dYw1ypMmOHRMe2hU/mET2kk7pQqcJcCwAKCr5QcOTv9jzlEERZGfQzEkEd2n5SF0T+eGhuG5G58WPC27euKn5+H0idzjUrnl2jw/QeSdfTMrIEKcEE2VSncvmDesVJh6jw8KhMjk+ohFha+lSnLlCXsfqVj7pPGLHkXyLB1eySIfFAJMF1L5+7VpN4L9cPvHxj5e77767rFq1Sh3qIsRVh64Fmojo0Pjl9Y9++EPlkIMPKK9/3ZmKy29MjInfROiINkmZoTv6HybblCt9FIsH9McJCUfzv77+2vKEJzw+/DgFoS7stGJ5Wb5sSeiY0xIWY5RB6FZ68ZWR2KnRJNm7TrErpPzEj5GpXKgL/Lr70UcfXc76wVnl/AsuKE8/6aToUKG/+pdXlyu1MDnllFNi8fOtb3+rfPyjHykPqpM97dQXlLe99S3xa/X81gqnXZQz7/NjIm/uulGe1M15kc+e3r7Cjzhype6ccy8o//Ffny377n9Aefd7/l560eQrXmVJkyta+Yvy1BktSJU3vimRsoRZD+dIl7QC7OqpYgIUC2b5c3qV33VINU0dNriNuX9zOH6US7QT/XWO50kFQ/TkCXrZo86IlskgumYHk3Y0qbxCw1WTgJnJz5CHtEgzFgqN7JiAJ9W1jNBbftMZTAcNfADv0uEfelFaxIOm/oAfyHwjbpq85lfL4wUrOiFe+qf+LV/t534LP6cJmN58dwTmWYPjgpbNfMiH85MLWnk26TttwHxn4w9dTWu7/Y3EtQ5wkybo8ATKgriVjCpTwpHdtNDQ7tBX1Cl1ltRfNSb1eRvjhw8v/PnPy3e+9a3ylS9/uXzzG98o3/7mN8t3v/OdcsF550X4yNBQbEws1cSKxYikkowsWvriTnwuULbHYxjXXnNNOeGE4+O0GyD9DihSuBsZMSU7k8ruuZyWjJcxFiXbRhTORo4wJrmZv1Rp8sDqsiKftgOdvM9IfFqfobOGb9YjQinT4BqYGzl5pZt4tP/DDz+irF3zcLnqqivLEUceHn2sd6sZk3iNjIU5/aHYdgDZYlHYqV8uM9KeFpPyw1seyMXH7SyEkFNRxL+/HHTQweWaa35VVqxYEt988Gw88lKuzFvoG3lVMfSiP2+awzP0I5O54/z5CyIem0gAm0ZsBA7OX1wGBxeWCy+8qBx33LFl8ZKFik/9n4y8oj9ko64FOybnqCx0BzT5SkPjFn32vLJ69Xrp7apyymnPlsxaGEV9DnGCJ0xcfsmQ8ppWTCDu9GN+QX5zs5LxKE6HYk6sMVf9XVxngl56AXltbHrTA0Q/DXulHP9Tr8KqvGRbStkyz8SDIOt+bGLJEnMRYFr2BEhjY1By0T4YKxmD47qx6svSZctUnw4v31a7Y7OWH17cqr59ydIlYcb148hvzu3hH5szTZrcuHho9YMhF/OF+C2dV77iZXFSAqRwrDY7V7fADM4MOWO208l0CiF5GLKQGHw50s87Y4DTAd1QoZ3RuTdpAEnXKFSQjSf93HHZbTpMwH411H4dadO/TvePgemRwWi+/E8YcgE2DaZjAIvJiPTNDjGTE2LTMHmOFWDizEtNTDx45nQhO9KCrLCkn/fyeMOaVeszn/mM6Y+G8LeM6B8T/ZFzDxgpbUcmoC23w3Abgen8yqzjA7PxM+B2fWjH3RFv5wPTYeYTceQVq3roIzDrHgHoOa5bSFfcvWciH3EUl8bfr45SLViUc6Oh0sA4dWA3O6+e5DciTG75DiCet5Xq4gUMNS7KjckWHXIOUDk44BeTdy3yxzXhZVHTQ4evTneBJmi94j82vEUyc/w8rHSaa1UyR7VY2DoxGt888IwuMtApUE/WaQHCNR/yRiPnF185OtUqJL5DQT6VuAbiTWVcC5cpLUI4DB8RLxYbLEImxbMb+/DmMne72mcsSNTpbZso/XSWohndslG4uTxw7z3lwfvuLb+/+aby8/PPLz/98Y/LlVdeUS78xYXlZ+ecE50SE4Hrr72uPPTQw/EDTz/XJGHt+vXl8CMOj0UyOhlTmtddd0350Q/PKv/w9+/RomF+5JdBiB83pCwpP/ogIJ9C5GNiypBFZC700PF+++5Tvvvd75S99tozfmNkwYIF4qcBrjevJFBWTIijIqisKT/8qROY1KN4JpJ6IGTSQ1niZHDLheW2Miie/Hr65VdcUX7xi4viCWHejP/9LbeUKy6/slx3/fUhx2WXXlKe/axnlDe98W/KCcc/RemykNRkQOlzbYTFbFyvUwidfA60fADK76Fg9mtRUcrmoZHyn5/5XPnmt75TXvnKM8qrz3xt2XnX3ZoBt4dqGjJSWxmg4OMrQ1RKFtIkwo8lQktemV3EggSraGAQCxLCJU+0LSETPUz8gKzTmWDwARo7CE/0l3HVdwY9kzCVodyxQ61y4InVvJ4m/UrebLfboiwYbGmDtG2XiwH945c7ubmDSlz8JFUKjxE0eSUAExpoAfcPYA2484pBxqVeRd0ivsLjOxHREB85wiRvzQDLQwP4u55AmxPEXOwA8c0CEP6JtRykDV+HYbc78ijaGh2nttskTg12t3lhNwbYbMBhjm868wGQ0fzQBf7mjRtAJ3XaAHYQfyZb+NsedEEVVSh0Jy9cMVekH2bjgbSpS/FN2gXnly9//vPlJz/6UVn9wANlkfqAvVeuLCv33LMcevDBZecVK8rCwcFYuJx/7rlBd+Xll5ebbrwxJk08F7tsCaecavOqh2wu7Lxi53LpJZeUY594TFwZpZ5GmgrjiikbLLRf5POOugjk5jeGGFeH1e+uEY3qxPYJ5THbmXI/nX+ieCKY+Z9ZdoDrAdDRWdYRIOsZOoQ9tMk3J9pZFvixwcyLTTyhznckXFd7whOeUG677bZyzbW/Kscee0zQUvdpt3GSrv6ffFMiOf7luEZbpR9nzCEO4PxkJoXYyZ/+3K6gR07aCjqj3S3VxPXc835Wjj76CaHTqCNCNq64ksv4xhwnrx9lXwPfuIGg/oAxPY5NCGWs1Viak2B4zdWEeUW55557Y1xYvmKZyo8+l4+wQ7iQGb2lsNJVtFGXR25MsEGYT95S9/rKjTfeGj/c+5Tjn6hw6aHZYLIuyIPLB6jLzzRA0mQf6DQzAGnog3PjZ3xiTPMR1SHND7gRQR0MeTWqUP4STVzoYzqLHeJRB2h/QSpUjYi/WNCIBl1SFpRNcKvkw7C89M9BE2GKrz9ujkBP2TL27LzzzvHkM9ecVyxfETcM8CcefTD01DnaLPWAvLLgpBwWzO8vd9/9h7jGte9++2kMmyxdr3jFS6cXJRBbGNCKIpxEUGSt8Dat49dh7szdSGpM+k6h1fFrmbCDTt+8UIrDcNemAbd52l4jO1sz3I0MRoPtdVgdPgOiwmdYzQ+7O3DsAKKC5IuC8e8SQIPOaZzLly8PehYvxGflmgsRGl8uTu64445y3nnnxcSOj7C4u8nklYk19/C5CgMfKknugnQGjBrSiR7TTOiYbd0+GtS0hkfGybTa3vaD3vZal9N+ja6aahQNzkBnRnh8NMlCQxMk/7geLZE7tZy0YKIrjvdDZiEnEeza+Pcq4uUrdXwrli4q8/u0WNSigQkniwkWGlyBkkeceORH3nlCwcdg0BKXK1HbOMXQ4oSTiykNYiwAxke2aFExLByJD7cpKwasvOaiBZT84iqX4nPHnbrCAouFVU6C5pZNGzaUxZo880E8pxw9czUR3rShzO9RxzW1tfR1a1IvWfs5jlYXNY9OXAuRsU3rSp/852wdK9vHtAjZtL5cf7Um3xosbtCAdcmFF5Qfn/2Dct65PyvnnvOzcpUm5r/5za/j+hML5GHJypOAK1fuFR1VTBqkbwYCPqa85ZZby+rVD5aDNUHokSwMcq8581Xl2c9+Znnyk/jl5DkxYUf/DFRMij3py8EsB+YeTeipK/GrtbKxa8OuO4u0GyTPs5/9rOjk4E/HLMWF3mLgV3niT9l26mTWExZDCorJrNsYk1HXNTYA6Cj5CPbUU08r52tBdtlll5WnPvUpZd9991O92l4uufiScthhh5S/e8fby3MkB/WF+9scAoxowclihEkM9TVeUlN61Mtoz1rMMohybaurm9OP8fKRj32inHPez8srTz8jcPe9Vqq8+ZYhF78MJvBCR/hRD9AfixByxzgdE+VmAMCtnEd+yRPlFCCvxjYN1pHRejDWEOGSAb3T/DiVyx/2nFSb6IoFCQtDrgqCkW7D15zidFH1nHocO2j4iY50yV8MrAJFif4Qt8NjkgI0slk++Bvs7/oEOG+yNf2g4+bYQZ3DH4TMfrmoozMQLSYxJIfHsKRVGYuWfpYBPRZTCq/lA2xHruAttFzkDZwN2uXR5mkedZhN0gBwmw/pZx6Sxnm1if80XUNT83FamPYz75rXjpAyMJh/Qtops62q25QR34zQt/RrYrZGE8Pvf+c75Rv/8z9lUAvel7/0peVv3/zm8sLTTivPesYzyrOe+UwtKp4Yr2g97YQTyonHH19e8LznhZ1nTM/XWHnlFVeWn194Yfntb39bjjzi8JhcTYyNq80vKJddellciebHViVp5J++hJMT5KTfYCGd30TQnjlJVr/arTo1yXcr65QDTWj5riPymPWfD8PJWi5I8J9ZTrNh6qmtn3RHz6bwvLqFTtF3p3xcv/w7H9Dipu/kqtovLvqF+vK16r8Oi/rOxJF4LERww5OJM/Hcb+QioSMP+iFPgTNAuuC7NwerXkR90B+TUhYiV111RWzYsYnKxgXthm9QOD1gXsMDBB3m0gdtlf5GvMCtE+If9VF6pmlG3VObm6K85pbbb7sz8r33PiuRJuoP42pcyYYj/OKPsYk00j++09EfT8LTv3Zr8drft6Bcc80NcUPhhBOP1Tg9FP0aerAugLSnn9sC7kQgzUwBHZOmhOd3CdjCirSRQfVOWdmmcZoFL9TxJLnGR34XJxRbJsWHsqXP4js+HtRhI5bDBemAsZ3KWUHIpXrBOJubpx3JiIerjgF95mFmCHZ4oMt8gvl35ZJLL42X3pavWB4/Wsx4xbPN5uE6xW0FruqxQXvvvXfH6Qs/9Bkbhhf94jykyCSahKk4ZgKS98i/wH62G1xJgLoRMVjaXtOnm8ohVYsetwvQ8QEmC+7YDNDQ2Nzgar41ncHhmG3kF7MVMh3eqUQJtX02IH2AdKdRjZZYO5LFPJOee3u9UVjOCyZ31Jn4XXLJJbECXb9+fXzMvkGTT1bLnJywA8JChskcuqBBY+f4lYbHD85R2PgRh5dF4EUHnzs+qdsd5XE2+WvwYGz9/TF6gLQy36Dr2SP1nP5ZHuZrt+20H1FleDhlugHSMUfniT5ZZGyP7xKGtaDbPDxStqqj5foLk1s6TvKCDpnMxZUu8WFnYlyLikhSE/0BTbD23HVnVjNlSoMST9sySaYMuHbEpImOm3JATkwmzZQbC428vpU7DwB8WajwfOuY2kHvwMKybY7SVPrQ0bn0qtHydG7KMbcMDC5QFza3rFm/sfCjfXx4zQ/8rVi6pEworX7JvKC/t4wzGe6eWx68/75YKPG7ED7iXrNubbxmtXnjhrLh4dVlp2VL4wPzTZs2SwfZ3sfGp8rggoEyKXvv/AVl8fKdyuOPOa7M6x0o+x10cDnmuCeVbtXbfk3WU8uSX/XpG1/7avn2t75dPvXJfyvf+ta3ykMPP1yuuPzy8pKXvLi89MV/Ud7xtreUNasfKB9433u1iOL99fwwnIUi+qKsmGjHolt6on5SLpQ3OmHCS51etGhhHPmvV3t429veVj79758qCzWYsbDL63WcHoxRKXPSLN25rQKkE5NOIe2BHUTSGFP94IofnWk+ckA9YEE0N67qaGgu73//+6Os3/XO95RVe+8rGTZKtglNYpaVNQ8/qEE1T384+UJWOmBOsfilYWTwdzK0e/JKGr19A+WKK39ZPvzRj8qvlBe/5GXlVWecWbolFzSjmiwhI/d4eYUs2q3kY8yOl7ZUDyclX3xLQl5lJ7cxkZabvNFOYmIkDGj6qRrc1mqYzQ/APyYIDT++E+FaH30PV7WYZMRCUXTBQ4jciU37J77qnP4Xh+SDfJaR8SPkVr48qZquD7QzpSVH0BIW6TQADWlBT5vD7T4y9NdknnCQqI6P3tKeA2n+SjzlDyCvIutfbHAIkj7TdB+V8uDXcdcALXI5j8gAYLq+Rh0NPonEAWuo+WInHgAP3LU8AO7gL3f+WdaZ8hksD5Bll/yRI/XY6dOhcz7asgMzZaf+pT+2KGPqL27RRzrSe/y4IX2D2j764gnR//r0p8stN99cXvCcZ5fX/tVfxdUPdrDdt9LX0sYAJkXYaSPwZbLLC1tXX3NNOftHPyn3PfBA9C0vfclLtKh5Yfzq+Oc+938LV1Df/va3KR4/lAonrguxcZhX26PORL3V4klG1xyub42XsZGHysaNd5d5XZqUdU2iNCH5buYWEQXdZJ0C8Lduan0ZCEO3dVi2h6RHtmlsFijQUwbyiMl7vraVJ6v96m84mf3q179Rzj33/PKmN/1NTCzZaIvXCzXexUnmBJPcPHGM63KCqWahgEzKQSN7ymgZUk7Z9F/0o1PM2XIRR/q+BfKrq6/SePGN8sY3vqEsXjSoPpI0JqW/9WV+/0AjM3yVlnjFj1XqLxcm3WVyItvxnLn0BZCh4171SeqDS2+58OeXlvvuu0/96Z+prY5KBr6DY96ZO/nZS6pAtnNKJLP55f1Y1MTfZDwgwvckPfMWln/9l8+VAdWBl7/yRep3N2iBnPlIHSS6fACXGdA2VakVMXU7Z4oTCxZTVA4ylHklT6PqrzRFkc4Y85YrDwsV1i+cqzFYbVOVjx+Z5JVGZSuqW9ZL8iN9SE/wpK4RJsKQE4g+GK+OyIJ0uG12QJQqxw6Q1zkxD+nnsRnl681vfVvpUd065UUvKgsXL45bKXxDRJlnv5H9HA+hLFm8UHOqrnLlFZfG5vsxxx5bNm/ZXOZcfNH5TcqZGBGzIstHgmdnnorqZCQ7DDdMoO6M8LfimYwRlnw6GcIOX3Ya7YYOk7hGeNZhNdT+7XgOQxbHM90MDJk74TU/+z0a1HmdTl+FTyzL4XCg5oc/jY4C46iSEw6ADpJFCJOt3//+97EAOeSQQ8qee+4ZHwMBhAN8GAw9HxndeOON5dprr43rW4cddmje/dOAt2jRosgXA/Lzn//8+GCJjha++AE7yifxAOfBJvQZJ7EdDmA33zZ/wmgQsastaNPtKB7uab9Iy+Gyyz/bTOpfrTYmcNkBqi7Id1y6HlND2aIJPIsPBjpxjF0vBioPZPw2BbsMXNWi652jDmSxJptLhV0qc047uJbC4MfC4wENbMQdGRqOctioyTJybNq0MZ6k5UUXdoRoDywQqddMjnjOlu2QLePbSnf/gjKmwWurkIkx+tGyu/So09mkTppTkvGJyTJ/4aKybsOmsmhJfgzNFSWuYo1u3liWDPapKxYvFjSq2soC45/0nMgzif7IX5W3LJ7fW/bYbZfolJCPNrnrbrurM9QgrrQGFy8rmzTpPfpJTy0Llq4ou++zn0anntKnxRFP0rKopxh4eWPD+nXlHW9/e3nNmWeWE088IT4W5eibRclHP/Lh8pgjDyvX/uqq8oF/eG85YL+9y1bVQa5aoXdKzJN0Os/4Ndvpss9rNkx+F0r/LALzY+SuMn9wYfngBz9YDjv0kPKMZ5wcJ06UmTInjrkgAeBFnaO9xiRT6URdVVqY1PMcpIhJ1dLgqTB+HJEFAb9JwoeH89V5Eu0jH/loWbN2ffmXf/m3XFiorOJDRemcb4AY3JlMDak+cBJHO2NRkgscyaJEKANe0upWffjWt79bvvTlr5Td99irvOvd7y1HHPnY0AkfOCIT5cLuFpBH/jngTGjVyBPATLh40jkmADIZIKLABV6UePHQqCRkyF3GR4LbGfoCQlcC6zExGIQ/dRD9xfVETg61WIjrEKRlemUYfrkgEcaf+gDpy3fj4Q8QDi16I69c1YidPflbBnYw4/pkxEAvWaamsfzUE2QDqEcgwOIpvnVSOGmnbORHMjRyIGueOmnR3NRNp6F/oVvKKdLmj0JtgHAA3gbnjzzZTh6xR/1rZAc8Dtf5AhwOwCdlToDG7qgjgpoeO/kFyBcyM9kDzL8N8HGcWhZ4OQ38kbf2w43d9ADhYPplGw27bF6UEA4/kHAeSOD0mZOSLZs2xQbEnbffXt7xtreWJx97TJykoENONUmTtsBCxGkC9NPolzERvuSHfM9RP3ft9dfHBsrll10epwevf/3rY0z95je/GYsT+nXaHPf/qTM5dg5EOvSB8GN04dWkuVPD6usfVD+/Wv02fZbGV8nEL4grhyhAiFwae5R/i2i9WVeR90ZP1hkIOF8xiRY4TrRHNBm04qlg6nr8kJ3GOqKhYxB9DcxfWLYMjZcvf+V/NI/YUF71qlfGN3DklY/P2cTK8sky5/pWpOdFidyT2zV+kRZ/IZ/CGnmwekc+T4XzcRd20GkTlAFX6D720Y+WAw/ctzz9aceXgX6+q4BXpkc/nXxVJ8RzG4uSyAj5V53cTr2Uew7Pnyv/5H2uFiWFb1j6y29v/H0555xzy5ve/Aa13zGNMSzIxUf6oO3zmyAwmzOl/kUyceKQkIuSia2j8WrYtm1cB14oWf+zHHvcMeVxTzhQ47H6Wclfg+s+gJx2h8yNabuEJ4UsRy1KEpt+YbqObBUVdPhzk4Pvh9nc0mJtruolJyWqk4ydfKvD4mmO/Pkmkf0SFiT8zgn1lAVEdinSJblDPpcd3jMgZWTMmCmzKG2VnTGNb3SVSPzY8i2331n+9u3vKM967vPK4594TCxI4jYA5SKk3jF2s0nHq5iDfd1alFwWNytYlPCN7JxLLr6gSSLFolETMQSWQrMzh2GnEyXMnYY7e2jrjgsEmIRBQxjxnTno4cmixAIbAaeB27zb4QBhyWum8kxrHrVfjfVJSc0LBOr4NTidOk3bvSgBHBf/Nh/8YgKmRstKkWtW5JMCestb3lKuvPLK+Ijok5/8ZNl9991jAeK0mJix4GDXJ+6MqjP90Ic+FB3pv/zLP5fjj39qdJp0rvCkXJkMc3oyOMhiJL/zqfM6Wz7RBzCdtyb9Tjxj0rRNx6/T6YR3FiWGmg7AbnqgDgNEbUugJAx6OlO1vNAv0dlVGdfkcK4mN6NqRGs0gY6P2CfzWd1NGzeX2269LRZwy5ctjZ14GNBBxo6G6AbmdZW1D9ynyf+mcs+dt8cd5j/cdWeUF9fm1q3bSF8ZovT18j78di1ckFmTdg1ivUo7B4k80qQxL1qxovQtWFym5g2Uye7+smlMk9fBxVpwLItrBFwB223XndRBKw/ic9/9D8ROBDvohxx6WLnhhhvj+sLW0aEyqA53sdJd/8A95aZrf1mmxobLisULNGGcioGbX0SOgUFy8LsknPRsV6c7oMkzbX4euy364ylaFiTb5khn6sRGacpaMPVrgXL0U08s27u1yFMeujTY8W0FeaajufGG35TPaxDnA1PKlac3eXls86YN5e/e8bbyq6uvLM979snlb17/WqlzVHJl+dx33/0xkeZ5x0n1B7EgEdeY1IiIicA2lR1XgZYuXRzmhCYpMQbPmVcuvfSy8sOzfxCvXs0fYGdN/Y8GGxYkHK9z/YoaRD9EerQLrvTFaQw1RRWEAY92ws47kzXaPXGgX7RoiegZmLVIkBy0NQbZt/zt21QGh5fXvOY1sTBlR5GOlkVJHKGLJ3oVC0HuasZCTu2dSQri33LbHeWzn/uc6tHd5cSnnVT+/h/er4lTvxYaOeHp0UQsJtFNvWcH0x+Hx537rrzyRZ5yvGF6hAaInhMm4vqEBDbEpo/Cj/wB6MAIuB802H+GSQGIP6dr3MXnhIoFSbxEpIkNC54Y6CNGAtGQCX3zt00LuRiApducMM2cmKE/yoVBl3DqBIBsnJSwYxq8GgRqM8pUPDHhhy7hiR+TEtBpos/kLz01+WdxF3LIPxeyyRdEdbEowY/aEmEZbt11JlUdwF3rlzQtJ2k5Pqbltn/N21D7mw5wGnVamCA05Cm+EZB/zb9Gj+/mYzA94ZiWETB/3MQxL8A80i/7/7QTT3KqjBuCiM9rhyxw2TwaHdpSvvaVr5Sf/PiH5d3vemd54amnqu8eilM5xkJkgT/jISa6w99PhuOm7JmTxOJEafKNFvWKhQfXnz/zmc/GtVPyAO3rXve68rznPTfokZX7/YydXDFiI5EJF3KyadXTLZ1s21SGtjyg/mqd5B5Xq1f9Rjea1EqDkUflVpmlXyD/TBaz7Kwr+Nkv+kD5Y0+1pB4BfGp/I16p5+SVvPM1Q3REW8KfiXf/wJLoa975rr8rJ5/8dC0MTtDcol9549Q8NxW8KMmUBFHMJKI+SP1RikD+RItSQw45ZCe/jAG0O2SaF4sd5V2yoY+5c3vKw6sfKv/3c/9VXvqSP9eY1FUWLhhQeXTFRl4+GtHUPZlTJBIZTH3OnaK+0MfRRzKJJ1zj2NSALH3lodXrtbD871iUDMznA37am8pQ/Thtn9MIMtJZlKR+8wqV7OLJi1djGpf7+xZrjvXJ8rKXvbQsXd5T5g8qL+O5KHG5ICtod5ZDgv0w067y0aJDqcouwZrrWwBZJO34HkmLqLgGqrxOTnLKQD/BRF9jlWjyCqHm6vP6VE8HtVgaLPN6BtSW5mmOofKXjvlIn9+Fiattiqf/YpwjmUcD5yXrSwJ+AUp3QmNPbOAqn1vl7l+wsHz3B2eV//7il8rLXnF62Xu//aJMkJ82xJPN0WdofGCcXKKyvuLyPCnhdUt+u63r9NNf/r5MoSOeFYtCaciEoUMrtQ6z0jGNNZAZ6EBnBpq0U7GSl/3M21C7nT5gWhAgrO2HaX+72whH2NZ+dXq4a6hlANpuQFwaW0eG2QB/9MLigA6DkwsKjh9s++pXvxr3PFmQ4M/RNAsRJh/QAlwLooGbD53q6tWr1bmcHCcqdMjRAagM6NywUyGwu5M2tPNp2JHss4Fp6zjWac2/7Wf62fxrN1CHBTThxtx9yk6UwmWw4YEAOmUGYbpCrugwmWCXdevEmAaxobJhw/rogNUPa8I8Xq675ury2xuuL1dednG5/OILy68uu6Rcd+Vl5ac/+F654qILyu2/vaE8fP896pT4YHxYXcpk2XOXZWXlbsvLTkvml3323LUcduCqcsCqPcr+e+1e9gvctazceXnZe/ddwm+XFSx+FpW999mvnHDi08vxmpQ+9uhjy+Me/8Ry4EGHlFWr9i77qVEvWbQ4riYtFu2+++5fVq5aVXbaaZf4eHHVqpXxzO7B++1dls7vK3ssW1SG1jxYJjatKXvvIv5apCxf0FcWaMGyfOFAWdjfI+yND9wX9M0rWo7EdydTvGWviXS36sr9miDfdMMNWnQ9WO65+55YCN374EPl7vseLL+87vqy9wEHajCaU+ZLJjpUjmL5luRf/+WfNFE4peyxx+7l/vvu1aJspFx15eXl7LO+X6751VXlaSc8ubzuzFfF73Vw1YGTJib5Q5rQAwzwDF7US3amuRKFnWtALKTna7DkFITHALiSxo9ibptkcj03FuPHPPHossvOO8euPUhNoS7Akw4463suLDCpG9zRZZDmJTbqCHH8oSjhtDna2SKVQcilOkQbos0+/nGPjw/cL7300jgZojfhWwq+/YlrZFpQQB9VlQFPabHgYxJw8cWXlW988zvl29/9fjnokMPKu97z9+W0016kScKCsl4L5L7+wfhGhDrLaR+ysfDLBQmTHE3WGWFjByzbAws78sVEPXacVcfrwYT6TaNAJ1ypAsiT+15gul0J3KaA2h/An0UNC8QB1ScmhvH6GYEqO9KJNIQhVUOPfKHn0IfKSXEY/JN9J72gb/ph25GBPgxwGGDJTGce0FNWuEM/DeIm34nJBz3Bm0UEAB0TJ8qZxU9ubmRKwb9JiwkBcTMs/cgfCH+nZzAPAH/LZhpksNsI4FfHNTjcpgG3dZQypV7a/OKv4VvzMppHHVYD7lo2x/vf2JnkdzalMI0C8WN+yHi4aX1u9vDU+Bc//9/l6Sc+rfz1G94QG0pxLVVtITYSFId+g9+V4flb2s6Axk6+00M6/IfV12BfuGhhlBtjA2lwnZkXofjomv6Acn/44YdjPD3uuCfFyQj9kRdR0/VESLZo+/z43bbJEfU3W+TmSp7arTKRE3XlufnjnyiDD/q1/tCJ7bXb+sI+AyKMdh1cQxhssfMewcikkUl5zG9FOMVVnWRCqHaHx/bt9Cs98dH5t7/9rXg0hPkGE3b6runiAcQvZLAYhJG/aRpZ7AgzF8mknXHRGRNxFlqSW7KMj2+Lseymm24sd9/1h/i2J0+3uUXC61vU36a/IF9kwqbSUM2WlfbMHEi5J67CeRJ4arvoZLK5u2rvlfHDuEoyeIPoPk/cubrFgpZ0CId98qUXoB5xCjEhWX/60wvKMccco4WWdK/FQqP5oHUZ1eWEn03bgY4/eaEskBka5zHLPWj05xNYNtl61Gfx7VJXl+q6FsLzlHeKk81TfmMLjE0hycEYmScxhMOhUz/S/ccBPrXsBuodj/UMaXykLGl/bITtu9/+5Z777isPr1lTlq1YEW0RXeeJY25E8I2lhCyDA30xV6ANctsnPnTn9a3sVDMhKw8mxkrHM8Kw14Vgwe1npHM2LWAeYedPbsetAbmAdlp2G+xvaPOyG7ONdGYG3JbLULvrNAyz+dUwWzjp2J/BzgMkHSGvfXzpS1+KD9c/+9nPxrclLELYWfcuH6cj2ClIdERcdm04guabE374jd17FjCcjpAW+TAP5915w74jcBkYHLcTB/OR+p5J80iYLWy2eO3yIMy6SzNpvWMqX/lLZuz6h/wgOy50IWIouqLJ30C57vrrynXX/qrc8Jvr44O7G2/8TSxGbvrtb8qlF/+i3PuHO8vvtPjY8NCDmsRrEqzJ8Hw1/mWD/eXgfVaWww/av+ymRcYeu60oe+62c1mxdGFZvmiw7LbT0rLr8iVlmRYBi7QI6FMcJv1dGkQ1hJb53XPLgt5u9SFbS68mqVuGR8vAgsVlQnO54bHJsnVqribOXBlRu5SwvLvPTnTaNYnfMhKnPtSdLUPqENgj3zpWysRIWXPPneXay35RlijRvinVEU3+501tjVMTFk/zpM4527cKJ+P7Ez6A79eipEv6mlQ945fXx4dHYkLA0SwnTGNbt5V7V68pG4aGy10PrC4Lly0vBx1+ZEzIRjWYb1i3Ln4NnV1MfrDqwQfuKz/4/nfLuef+TIuFb0Qn+drXvLqcdurzSo86061ayG2TvJwmwINvIhjk6dhoA5gMiJQtixEmvEzwGaw4jYCfSjs6tu3b+R6jPz7C52NJXuTKK3lMKKnrWQdioh51R279R71iMOJuMXbXE9KMSY7Shx4/2hvti06Ybzpog8SjrT7lKU+Np7j5HZhnP+uZ8SwzaRPGN2G8HsapCosaBv/LL7+qfPJT/1HOOuuHZbP0+f5//FD5i798cdlzr5VKV+UvXfQpDuXLVQcWHpI8Bk9kQWcecPo4bRtPHaI/Js9xJVFh/uu0H9lpKso/ZYuMEaY8xUBYAfkmDCQdtzcAPyb6DDBMCOdrQRIfszO5l3zIFj++SZyIR3wMmZIzdIpdEgQ/TSRiEdiEwR+zRkOyTLnxj/JSMIsvZPI4A2CazoC9RmSDBoAv/PAPP8L1j7ImXdeNiNfEhy4WhmiTPApMSzzQ/DO9BOxGwpN3+jt/oO2WDdNgfjV/7PbHrGmwE99oiEVzYzcdiL3tNg+D3UbTOszmjuxMTnDa3/UQiggX0vf19/bFafC31Jfcfeed5b3veU/ZeaflZcuWzXH9lX5yUOMdZcGTqQ3TmExyxY8rl34YBDt0w81VVSZoXFeKSZKA9vrkJz+pnHTSSfE4B/CYxzwmFiXQ0Q8BJMFGRj4JrTKSDPTDWyeGNHndrPbAa6Nj4i99obIp5a/5iwyyKImwPA2xXjFdH9C5TfRR6xlIu+qI3OnXlI14Yo1T0MYr5G3aCP2iQhXElVluXGwte+65R1w1vurKK+L3WaDnxCRpLRt1MJ2RHklqYs5fRMDgTzpNhAD56bvULyg77PxzOorcKmEtWNj0ydOun/70nHLIwfs337RMxXwlPuqGF4lhShekR59B/sJfbn4oMjs2dIQfJ3ic2vJ7UldpHBkoq1btJbrUGbIhT+oWZJAOcTOMwBBf8yv1vTw9fP/9D5Vrr72xHHvssep7mWSr7qjfTfrMK4DsAH62A206EmAxFGnjr/ZA3kg6sosRDnjKLqSb7VYeuBY4p3Aaz20XyUigdMvYx7P3vKDGo0m9PXwrqX5KevTiBJngF3UWhqTVyCXvJmEs0PJ/ow97hhvZpZ34TlWLH42LtAd+QLZH4zFXwL/57W9He9tz5V4aQ/mNHDbRWLiz2FVeaU8aO1iUsPm3zz77hGxdr3zlS7UoQchIPRKzgJhuIBYIv8xUNp4aDXabzvxMU6cB2G4ZgJon4W6gdVzzrtMxtv2AOnzaX0m60IwUXoTpn9MF4NeG8LM3JvzSFdCRG3um2emMGXCyUtNZMNCzQ8HO65133lGe85znxk46tKTD0RcTJAY7/JigwSsncCVeBqJjOfXUU2MSw8KETiV2RQTchXWnShz0G/kUYBprqHVYoztKcouRaF4dRCG2p/6MSd+JM5N/29/2RwA8oWnkiPSiBNIPCD3LzsSNGjUmPa5Zu6784z9+oPxSi5E7NdBt2bwlJo/s/u+pye3BBx1UnnnSieWlf/rC8qfPf3Y5/ujHloU9c8rKXZaXlbuuKHusWFa2axGwkG84pN7+HtUhdbZM8hdr0cLrVvzmxzyVD9+EsBjA5Dnewj1c0TIB3TIxVdZtHit7rNq3LFq+c+nqm1/mMNhJYuoDT+jy+x0MztQRnyQwiWOXnzrQK75zJMv8udvKNRdfUHo1GHZvGy2LB3pisRIvckVHVuK0Jco9imBKg5IGci1GeKufDoydND7+5/sldrB4+WnFLruVxTvvWl75V68rp/7pn5VjnvyU0GNM3KV/7mF/VRPz3918U7nt1lvK9dddE9eYDtai7cQTnlL+6tWnl/33XaW8q8OUTraOKz3Vcz7OGxoZL5u1yKJOk1/qCJNdZO3r6yn82KGvb3Ali+829F+EU+CjoxOSc6dyySUXx07YYx5zVIRT9DxDCM88Oei046ZWxP++J50fc+Y3XnFdTDqi4wShYXEfP8omNzJG+qLnKtdRRx1ZvvLlL0qvk2EHhkf5vRUNjKp7PE25Zt3G8rnPf6l84Uv/I1795bWvfUP52Mf/qey9736xQGZhxmKIzj0nitlOyDemdYDJadFW1QnqQvc8LdaUjuUCGETpR/L6Ba0g9dVFP4dbZJkvLf5YCREv4iaSNfoVMJ8NZsJFfcvX1XjQgIUIAwrXteAdv/2iQYa66Q9io34ondR1YuymTfuRGnnMsYK4YPjLbfQ4ABDVeZ1Q34bE9EWJ+ItWYXAmj9ijj4VO7tSHvMUzr5dlHPhBG3wkQ9QXTW7glLJST3ArvvTIzIEwdtpB59X9ou1tqMNsdz/s/DsMf/MI+QSOaxr7GQ12E6+2W5dB2/hlXWjqCv6A/GeEkV7jD0KHv+UC8LO8QRNG8kmvmelnWmnmpAewW7zkx/UtxjBOrz/7mf8sL3j+88uznnFyWbd2rSaKmrSqPrKwpW/n2hbtFOTOOiYyMknDpF7mL8DntfOQNYVs2n8kH+0KWffee1V50pOelBsitL/Y4c9vMzGjLk+3E/VNU/xgLb8BNax2gZ6yr4I/jGNeIVqyLU3wX9pdPwlDBtGj9zzVyDoKXfJB9x17IG554pVap+7Q/hRXPMgrC7LUd7YHqjPysPkBFya2+++3b8w9lixZHLvWPH4S5d7wnga5o4zEQy0n0ocl0k//kdeGjqhxgqW+Ivp4ueHLFVZ+KJaxp6d3Xrnpphvi+8vDDj9MdLn5w0QX+sRG35FF2SPDpBYpRPlQv6Q90XAtj/6pv1x99TVxYnDQgQc2nDC2qz9X+Ug+5r/0QcSlDwu2+i8olQ6/ncFnBr/97c1l7Zr15clPOU5yMAejD6E8Mp8G4uKOPDaKa9MAQac/0sCeV8k67SVBfPgTL+pBPkDARon6W9n5zikWaM04QT3lOefQicLzu6A8ESfM5RLBpC6+pDETCESGNF0HgJAXU+4sQ04mVVbSHQt/KNgYY8OMb5cv/PmFZZ+99w56XjSl/NgsYDHEvJQrv/yuF5sBe2muwRy16+WvePH7SBugUSBIVFoBjMBQWBRYYh1mxdsNRMWQn/2dKdzshFLZcFNJATdsolMVIn3ZUWI0WPs3YVQcfIgXOsIQ4p9h5GX2XTPLZf+AJv/umEUQSAGQJlDnBZiOG6t1AXxbuumk5fQyzOkDyIseTEf++Lj2xz/+cbnrrrvL05/+9OhUqFTZYFK3VDw6Uuw0dPTHDsepp54STxmyywB9ytnJs8vP+nB+CHe5Ac7DbFD7Jz26SXeanfy5XAHMdHf8LEcNlgGwfLMBsSI+HRMORcOQKzpcVRCKp8R3eVFX+HB4azxly7c1K1YsL8c/9SnlGSc9ozzlyceX449/ejnq8U8oe63auxxx+KFl/1V7lIHt4+XGKy4u99x0XenTZH9qYnPpmaNFxcRo6Van1K/OlMXGdnb+Ndmer4kavwnCzsUEu3YSgzKjwcZOnmiwL1g4WIbGt5UNE91lrwOOKKsOOKh09Q+ULYrTLZ5DI0MaMMajMwe3DA1F/vo4vVD+BvjwWnz4IH1o88ayrK+7DD98X/n9NZfHdyU9vCJCXNGwazKugZ2jVTqP+GZEney8Xr5dGImP57mO9fD6DRpkpCfpakSTau7SrtMil5vRS3bdo+y+z/6lf+HiMqyOg19053dXtioube2LX/xiTNCf+YyTyov/8s/LE5/w2HLM0Y8vu++yoixeMBC6YSEmgaJA+iT/sBYkE5N5nQ7djGtiTkcazyvLXDQ4X4MJExMm0+ywsCDj6Jq6zwRBbUK82GW54orLy3777VP23W9v5WcsOupJ5Z82wBUO9zvswlFn6Kz5ToUX1pj0MLHhIQG3A/oBtwfqrK9BxERM/hxZc6WOuDvttDza4xe/+IVyxFFHlRU770TnpfFSne78wXL3vQ+Wj378n8sVv7ym/NVfvb68813vLYcedoTqY5dkHQ9ZqSPco2Zyw4eYixYOSAdcUWMR0qXOerhsXL823LQIFiZxfU3yMbBQzpwqsaBjQhbtIfKhgYqBVR70Zl2qQyxOYoJEWSvd3LVkKKftyC0//BnoVLO1oJ4b3x0NaJEI9klOFtnwpahiQq64ce9ZFiZrCECZxkMIsFMA/RiyxklJo1dkzD6JNhwSUc3THplIk3IHvHjMIKSWoXqAX0xemXzBOxgpVInnYopFsOjkhbwAZcmPdwUdMshALyATFRYbBMVOpuSID93VTuhXZFXZMRFFlkb2EAr6jhukvrkfc9/msHox47pntL9pjUDNczZ/uwHSSB0nYA+5RedFIOA6QThtZfoUkXyTYUHNF3Ba8IlxyPWqCcvwzDd0bXomKPTRTO5QDWGBOFR2PDHN9dRzfvbTcvttt5a3vPlNsevtcYTnUiM10fNBPGMBv4ODHDCmHrAQR1PQ5cZjR0YxiYMFnFkv0Tt1GU/KgUk7J5RZ76YX1SA+FKfizJ2rCaKwr49vCYfkNa50CWJXOIiEqffQhSSK7xbUz5EX6wqwDNBlvLSnO1whQ9BoMs7kjrg8d08x89IWp6wqAemY70c41eFUOU9k6PPIF/qXR/ank+NxMsKz+D+Trg/Y74CyYMFCBaNj5hgs8NSniT7kVbvJOYlk0uICMdGpJ70xUUbeCMrbHMiIV+RbMnEKT5/B5gLzFW6FnHfe+VqUHKmxYbQM/n+UvQeAZ0dx51+Tc9ictMq7qyyhHAFJgMDGZDDpEBjubBwAYxuMfT6nw2AfPp99gMGcyZgoQAiBAOUckFDO0gZtzpPzzP/7qXo1v94fI+7+9Zue917H6urq6qrufv14V8HppDTIKJGHFRF31XOzcKKNydDjUaDRz8EVxbfN9siQ2Lp1u5126gvISLKzzeWlyxTSOO+BK3St+BZ8FY4/h5V0aGz+yle+bKeeIr1g3VGKw0p9bEcCqDN1jHaJ9ky9jecE+uK0yiZfL0sCuYEPbrKCo/Dky0gTdAI/N5zkkkc49Y/vJPHBXGHuWxMZ01Scf6OM92ZYyaFdGUecjytcPQFli/5ztEEzp1VWskgF+nuB1F1poG2sxil+VTfHzZ1wET6MQbl12Okoxzaz0zUW3vvze2z37l0yTI62/kWLXP9oFo+pBR0VxvgnHn/cP1K8YuUKP5Ci6R3veOtf0QkcUQGZesag6QUFuJcAP280Oe5LYVcPhAfxI5/IN/yTSaPgLLPmamlgQHDxxyq/uOcaYRkeYTHLRZ7BYBmnhHzOTgQ+OXuS8XHkoZy83BJ4hllKKOsH8Bx1xM8vkU4uBgYxgJgJhYk0MB2dE6Ni506WCu/1D9BxVjqzNXm6SApIhAN5kRYBw8wQ6VlNiXgMeFEukHFL/PIeeL77EjJ9uvQjrxLq46X7f4Ey3kJpDvFTsTVDMjy4gI87BcV+Y65z3omH2Z6kdid8UX+fC1teROTFbY655TQLyXnrkODZ/PD9tnvjk2bjg9aEUcIJHhptGtQGvDNBO7Klhu1QbMdCziFJGEwRErzkxzY6BDT8hUMR5azzSQnOkbkuO+dFL9N9g41IyZGaI5nKCVkzNirlXyU5fzBjiDLJaSWcpc8xwPDLpAbgOSnhizUY7njmMdu/9VlrMwlcDXYcowlfk95XyESn4WEZEkozPdso4wKjSQqvlK+GFinrEuBhwDX5PmwOBGhs77Rt+wZs7fqTrGfZatt1YEDDYKNt3rLZZxQPHDgoI6fT7rr7LnvhhRfYy19+mS3q61GbzNrgwf2uuHJWAFe+6u0KAs8McKrbmAySMV5SZXBRQK4EMCPP19j9HQ0NWhxNibLNwAoNaTtmRvtkJEHfG268znE+7QWnebhvbRT/d0no7dm929uJvdLQwt/JEu26ZMywOpGDOmG8hwUPQbd0fO0ZnvPVErXp1uees7179nh/hO/A6TQJ4B07d/oHFS+48IXiOykE1ccQeXn94Ucft4997B/sta97g8phS0Cc8oaCQJ4cH9zR0aY6jtnOHVvtySces59c8yP70dVX2Ve+/MVwX/mSfU0D4zXX/Niefvop27hxo8sg9l7TBSS5XPHGSINW1AOFA5502gqn+IkV6BjCPcSTGl338qnaQH2BqwLbVWc/UUs0om08L0VEaWSw8tR+7+zldOLZQfcug1ymouiHsk0ZAPeU7UoBOCQofYT5rUPKUYAyaBeCUGqIw4Crkj1BjGeRN/KV9nUFROnoM64IV/lDr5D5ThXdh5LObB9GhytjKLvOrxU+Hpf7rHfUpwTCcJST9Ij4IQfBv36sWchlPvV5LQTE/1VQH85zys55hUP+Xkbhxz0Avo6zP1WgMOJnWsBpW/h7QJVXOoArhp/fyxHfy1YbUXauzKHYf+1rX/GZfN7dos3o2/Q72MLzJAd42u/8qYJoowDoGVfiejr4KDw9DXGdJhUv5X2ERRoixT2KG/Gor/hc0hvDZHxsSFf0FrWXcIQvY8tQ9C9KwtCNPINvPVs9O4JyzsPyz+u8XxWeYf6OmeOCHGHya1ayr9MOHhyUss/Ka8h9ZCVf2WbLG0YASiz15or8RG+gLZAdzz6z0T+sePrpZzrvY+ARl5lu2tYnUfVDXqLYpg6V/Ex54VTfqt8R5n7ypA96IPfKl+6EDOM9nycef0JylfcsmV1XfqJXTFoH37E6gP4zjdHM+KZ6Qwd3/gOEr0s5DIIW275jp911512Syxf4AQWTk2yHZzt3yKPAhTaoyqHMCn/wgwZMZF511Q/tda9/TRjFwo2xw5uiKjV4grxq9/O8pft5+hTPUhx0716ZjZ7BXZ75XKXzPqGxjQToB8ixzq4eXdnqja5HGuQE435M+nNPP0EOk85XDNWnKCJOaQyjE/qR3A128KFdovjAs4KoTk0uCSnPN+sV/VZyQlfcsqVL/SCaE0860d+RbGdsUrtRJ/BrVZxnxWtLFG/5iuXxovvll7/NX3TPwmpQdRT+CZLxShf+tedEPhHOOAn5XDZOwnwlBQulw2V4PTxffKBcMQHyvoyT94kXbh6fKk5CpnHw4Lr4goxT80sXQDhl4QinY6BEAQgPBANHAGOccKoTs9A//elP7K677rILL7zQlSMcQP0YQBPIk/wQGIlbiV8+A4FbQBkXKMNKKOPhflW88lpCmT6EwsLxE9+8B8pw7hkU8HH/SklKIA0zHkGfWFYcFn35tgfxMeRYPpyQks/sDUezctoRW5rYt9nd2mT33XKjTY8M2JK+LmtrQRAxG6GOrf7AbBQlYvQIk/mB0mcAVRanKFE+daSd2CLmM3gqGyExOddsS47YYOtPPsMOKGxOcZW5Gw3MhPAOAvWb1X2nFH9XoFQeAxsDSJuUWNXS2ppmbWlXiz354M+tcXzYZJ9Yp4whZj0o2zu/cIpjEMU3KF4NzdbWKQEtK2SPBrCBkfE4bWtScaRMD4+O277BEds7OGZdS1db78rDrX3RcpttUZ006PH9Er6ZsmjRYldcmclcs2aVrZRg4f2SOT74JEPC3/9QO6DY5gcEEYDsK4Z2bGELwc+MrISp+BcDinZhn/G0FEMMMOjW1dnl9aDtoq82+uC7YuVK++EPr3Ij4YwzzvD8aQfduJHR29PrAwuDLx9BpK+N8v6M8oCODHDwCu2G4x4/tj+AJG2HoU+5rtRqcKZ8BnlXBtSW8MDxx59gX/7KV4XTgJ111rnGt0e+/vVv2u233Wn/+In/aeecc+78FhPf79smQ1NN8ezGZ+y+X9xrX/zi5+1LX/qife973/MX6JkZVol+Ghyntx1++GH+pXi29N1w/fV2zz332HXXXmvfveI7dt+999ouGUWc0reov9/pRT3pGz4QyaUijEFIXfxZdEexyeV0jF/wYzaRLVoo9f4CuysG6rPKz/9XfY08gPCPtoXutDMOAtbaq/KrrjhojToBEA/ADx+ulVeVPuRN3nu/Et6xdYwVEeoW5XClLYmLYxRWUh8Y6XvkHwYIcki8p0D6LG2JRCEeRjermvBBuGjnUKqAqFsJPJcu6lCLw3N5hX71aX5V/IT6eAkL+QH4Jy3SZdz6a+JcPgM8Z7oSn4xbH99BXjw9X1r6EsnSUBVxlYQ2ljwW37GFk61a//G1r9mb3/Qm9bENau/Yxx4vQsf4kQZJuPyf/BPlRbkRhzannf1YWaWFnfVf8pX/8pL8wNBNl2HEom9FrPAF6KdMxDQ1YJQg/9gCJuXLMEpC4Ys+FDQAwF2Ph9AD4Dn9Mn46YP5Z+fFRWfh2bJRTjThBqtkefvgR++pX/8P27dtvxx67zuUA+Q1JLtO3OelISM3zNeMYW5fhayZukJc33nijHXPMMb4FHNmMK/F3WeB4/DJ+lJXP9fyddcv68R8jg1VOvgqOvGbr+iknn+w6DEBZ/tFAlzUqQ+1FG2AQebsrL/VK3XIlCjgpLnEk95kEvP762+xFLzpXhk+n+vSYNbUwOcHEDe1XR9fK6V913+gTQI888rC99rWvcRyzXgG1+tb8ArKeZXjpIIDudE/dwCXwcWNXgFzzSTOMT0WGVkhHn+DUWM77QOyWQJaFvGPyKLbJsWWP4pFtTnN+XDGQpd94tVkt8bJYzRLdRGvKJBADiBDqr39yoa96nar8vALcK4+oOX4AdWr0DyLefscd9ty2bXbCiTJMJE/99DfFU1HWqn+b1N4rVi73cZxvAPk7JU4gzyScZ1ndBxMGoTIMSOTKTpP+LvR1Bco0GY80CTxDhMwv/YCF8ki/hPK5jO9O5cTAcyiU+QUETukSyM+fFX0+z8oBfu93EbcsHzgUH7/1+7Is4uCHQIDRoAUzuStXrvKPHbKn9eUvf7kdocbl5VleuiMvHHGpX9LbB005/HHkV0KWlfiVsJBfCZmujEd+WceEMk6W96ugTF+ffwn1uOeV5OGvayUo/aECOiS0gBc4H31UiinKKQ2HsGMGnn2Mba2c8S2hLuUZZbFZg0uPjJC9Wzba8N5d1iABNj01rnxi9rVB7UW+bR0d3g3JK1++47QJXvhi9gnBgCID/hhDhPsWArXN+EyTHXXS2TYwroGMGUMJOv+wowYKtjQ5PvQ75Y9Cz71vQ/GZjqofqczOFvlPj9qj995pbXy9XTi2SIhhhEAKBj+W5QFWbnin4aAMjjvvvs9+8eA227j5gO1iiXvbTinCu+zpZ56zTZv2ym/A9g8dsMee2WI33/MLa+tdZEdvON5mJQ/YR4rgm2b5WDx31513iF+PcaOEmXZe/B4fHfaVDt5B6OnukhASjRSXRkPhgy7QyQ01+eXX81HAfYZUdPCZbglLaA0NubKNivbE0Fi0aImU+o323e99184880wZ88fLyIwvuTMYY8SQjqV2viLMAM5WFAQjAzI0ZlB2HERf+hMUd8VTfxEnDCH6JTRnoObFV2jgPCDjE+OGAXBqasa+8c1v29nnnGedMvo+/rG/tze+8TftVa96lQtuXsh1HhV+V111pfC+wj71yX9xo+6hhx70ffKvec2r7F2X/yf73d/9HbvsZS+1c84+01720kvtkotfZGeecbpdcsnF9ta3vtm/Yg+9MV6e27LZV1Z/cOUP7KijjnbZAVBWKOpcURJCcWerS5PaRj1YvBirxKxkwVvw2LwiMt+VoEfQhH/kh1M13N+rRLgA/5RvHqfy9xUHPXt/1BW61qfhWnnU7gV5n/EBZJ1DVT5xiJUzihjxxKcpacfY9xyGhfMPfYr21j3GyOh4fBWf+Mw+MtOsnD2OZyweYSyEXigl4AsOiWXWoXSOU+Vf3pcOHNMlLOQHZB719wn5XKbDL8t3ZcbbN/DPfpXxyjLr81oI38wnXUKmja2Jh8puykzAC76kzTzU47KCFUYyCtb99//Cbrv1ZnvjG97g742pA7sxAx8rOrlUDsgrAXLKW5h6O7ov3iqAC2UiY2BiUMeoYOXCjQvJUK6sgLD9ChelRL4145s66+rxcNOSe0PympQfq0CR3rfACJeIT9KgH37klTSqh1DEQbnWhrXnJtt/YL9v92YCjIk1jKwdO3baNdfcbL+4b4voNGDr169zmeWTMaMjoj8yWHmobLbfknZ0dEz9Mbavrj1srX9+YO/efW6YUBZ8Dq4A77ZGH466lHiTHsAvcKzFyTqXcZgwIxvypD2XLl1qt992q586yfZYVnyJTglcXYHGiPTD3KM/OoCbbr1c6MQKDgq3oiPjb7/9Bjv3vLNFB44bZuvlqPKindGRDu2buvEswRMDjgkk3jvli/8bNmxwOkIPjCbHv4qfV4C02beyvkD57Dwv/P0bTXyfhAoQRBWJ53yjZzl4xA0G+cckXtStsYkvzcf35nx7qRxGE/3OjTqljfeu4CONsTNTiseWL/GAwngnkULYMkxZKlX/wIt+3SxZqWfhCMVJELjjhA+xq0fqUg/KUfk0+ITe1/7j63bWWWc7P2NIs0LHZwo61BibNz5rq1av8pUSTsdr+q3fesdfBeNQYGRWEjfD8FuI+EASmSsNQYPNE97T16B8Jg55cc34ZTkJGWchyLj1eVCOX0XQMm2ZN/7Eo3PXC1fiedy81oH7VdlmeFk+kPnnLEP6JUArwpm9iGXsGDQAV5z13N/f7+8+5Et3MBr5uVAWzj4oqo6pOOFSkBHPhaegxC3rl8+4Eq+FIOMlEL/Ms3RAGbYQ1IeXOJWAX33cQ+OpTP4XXrWZAQ0JLhjwbfD3J1A+VLoPdgTwvgXtwCw8S92NKGVS1ngpu2FqzE466nAb2rNDRonaY5blcJazVaY6qytVXoYEtmhNfpQL/ZkRr7BW/hgizTJSEIit3tGZRZ9qbLf1Z1xoQ2r67r5+m0Npk+vVPad9dGiwIK8e4cbWLRTsWA6XcdEupXp2yr+I2qWqDO7YbM89+bC125R18PEp6l3hxYw3inxLM/uCm+2uu39uDz60RwK3wVat7LEjDl9sRx252pYu7rHVK3qtv7fFli/rsMMOX+7fS+E9kgsvfqmdfPqZ1tu/yI079qyyGsPJONDj+uuvs/XrjrVlS5cYR8Ty/keHhA9GCS+r92lQZPD3mVFRBppjIGC0wdO55MzqiH+RXXSEtzEwoDPtxNY16OFOfdYNB+W2a/cu+/a3r7J3vvPtvjyPMgPw3ZWMQxn0c7Y4UC5CncGG43Z9RcvDsi/F2fi0JWUD4Avks2+hpE8rvr8vJJz4zsqqVYfZzTffqvJm7Mknn7JbbrndXvayy3yP9P3332/f//737VOf+qR96tP/242SMSkwfPiR7wP8/u/9jp9SduIJx9nixX1qc7OhwQE3zJAffIySGUW2C7ZKTnCYwMknn2BveP3r7QWnneaznDt37TJO4fu1X3ulaBHby5xhKm4EqBuygcEb3kU5x0jxPqjwUJJCWYu+prTwNrTUQEmkVLDcQFQcn7n0ay1v/EM+kQc0i5UIwigr+zVAnHTzz1UcXPrTDtzjh4HL1VcQ5ecrlfPlwWNKpzy4pkFCWwVLMFBLOVfd2cbAgM5Lv7x4SzBxkCOtnF5TtTMA3oCXTx/TVf/cz3GWS1mWeJb+aRSky7HS8ykg/bKMDM88Aa48531e68MzDlf4NMcKwrP8DM+4CWXarFeWgcvxKv1L4An+KvMv0xIDRTRiVmkhtS7gSbty6MaNN1xnWzdvsTe98fXWIx6nP9DO9GkOy4gU9UDbUx79VuHKPtDIOnLlP6uzKFji4zkOIJHCNss+fE7uY6VDcgNjw1c8wsVWreAz/86aZxz5sFIyMY5Rwrt2ajvJydi6hWETZQKigP+iH+BTo2/iGAo3dSAciPuMT2YozdABPPwDheLpI444UnJouQ0N7bR7733CRscGfAu401TtFZMQMthFGuIzQYQMjPdQ4vAGPinwzDPP+gvvsdLChBuGSfRd+nj07egPgXcNAv9wCdnuNX+2U48rP25n/eO94PXII4/4EcUcyoJuFCvsQQuXM25ExGSC04H+CSgsjkIXTzbAl6yEz/gk4Q3X32Bnn32m9Klelad+xfdBqEt1+lWJb5Kb/s87DijVbCnjEw2hl0VdkLfQoISoV1yDx2tQX39+fmyx16eqSxUv5Gzog7ldjUkwZBYTLOQ8NsYnH+AbTr1ixYTvOTFRxvjGNl62D8OHxKFe7FBgrJVT/YnnxgckrNoAHFzuCqeQgWBU6/cBGO6OXkXD4AniOI/z8/oopuQpqyWPPf6EbeTI51Nf4CfkocvMim95V3GTjJLV4k92Bvk7JayUkJjywgXRSghcwm+eoJUDEtn6MBCth0yzEGS6EniuEeOXoUxDPFwSSKG61ga/jHdonjV8/UnXTO9xaMwq3wwH0i+eAvy5LjwH0fn8BBkHyDDwwCEg6ASkQ0jAjMxuYJHzcjYDCtu72BuKsECAUEeYMAcY7smSK/mUUCuvBolr3icshGeGZ74Zp/6aUD6XeScQXroSeK5PUx8vn1UDjwte807PIbjAd84GBge9gydPoCAzWwK0t8W7OA0SiijSGCWzY0PWrQ74yH1328zYsLomswuhWIvCEgBt/j4E5VAegwLSAgU3Xg5scQFCOymhtwdKD4LAZyjae2zR4etttrVbQ5pwVD06NciQtpVToIQ7HZ4PFDJAx6w/M77TbpSge/d1tluLDKZNjz5gY/t3ySiZdqOEQRsBEUKNd1wwJMCf06CW2/oNR2jgWeNGxPLly/ybJ6ymHLZ6lS1Z1G9Lly72rVkNMmROPf0su/DSl1lrR7eNKy9ORPGXoNUMKA20BtunTjj+OFu9coXCoKt4UXE6JCT7e3tkGElY6hm8VAmvB6djsb+ZlSoEXX9fr/VWxgvtwmDEiomvTOnXISGLMcnWK/ooqx8I4wcfekjpp6Wcv84HDbZ/MQNK32G1iu+MPPfcVr/WZhVjBo3TttQg0Xa6+jcKlM5XcBjgvG/FzDL1Bphtgt/w4zpRrWqNjIxatwyBdes32N///T/Yli1bHQc+cHnlld/3d0F+/vN7hOOoXXjBufZ7v/s79o53vN3OO/dsO27DOlu9aqXaCHqMutExKbqwasQ7Nf5eR+WgO/zAe0teETm2bZ1+xpniQ7Pbbr/DzjzzLNuw4biY7Yc/ceIrrv7TPUkxwl1RUV3JFwambehR2bcqb8hT+XGVjIwQpw/tQX6UwUQA9XYDQM8+kMoPIxDjgMGVfhlKVG2MIO8SPE8KFngfB3cKAYSsyzsfgGNQ9K02Cnf5rfoolb8z4PjAD3L0Lf1Vcr3B225Sxgp4EU8BLgPAjzyYcfR0KivkSuDAMy7xT9zzmrgGvQ4NAzKcPOuhPj5Xr1NxTeA+81oIyvjE4Zn2xs/lQeUP1Odf748DFiqP55S7CRmnjFmmZYXEi6r8uEUXA1Lecb3uums97lvf8hYp/RgCTAIEnvChUkWiCsjTDcn5kvGAW7MtMv6M+hkGB7KRUw4HJZNwA+KLAT0PqazRcJKxszOsEHCIRBggKLcUAVmaMUg4kUnGzOjIAXUEtm+xChzxHKcKH6ofxlKM0YRkXbgSHs+Ba9Irw+FBT0Md9ccTE07oC0PDw776sX79el85PuKIlfbjH/9Ysmizf4MF3YHJjf7+Rd5WtCn9MCZiwtCgPGQ/pyft2bNb94ske2MLGADOqaNEPRLXGr+VfJTXkjfCD6M2JmUZK2OsmvHTHJdLQUXpZwwkrjv9wrCDF5mY4ovsGI7hx7gqoihf5EZccaxE3HTTTZKz56ou/f6xZPQpqhMrJYfiCRBGfcGJuoBjPlN3gInHMk3CPL5VWP39PG28DIXhHIfoA34V6pEOmoY8YiWLtmLyjPeGfGKFU8bYvqWI0Nf1G/EFrMHKPgccoLMgx8iciT9E46z0G3TN6anQT/3ELl0dAxUO/WKCBhoGVvwHH8fPDW3wxy/qR5BPXFVXfuTF7gyO+/36179hp59+urV3tGssHvbJR46U37J5ox22dq2vkvluhGQ0IO/nC5FLv/prAnGA9Ifg6TKPBOIEI9fyKNPV5/WrYKG4+JX5AISXrh7SH7zSzcdzwfarocyzLBcgzGcxqo6e+NGpcXkPcxDOPUwPgAcKFv50CN8br87Kdf/+/fNWes7clvjDmFGPmkH0/0KTvK+/AtxHnpGmzBeX/sQB0r+EMn7CQn7/N8iyKizjl35yQC1f7sNBDw/XNWbnJZSrtuCeK/GYjfbtA2ofDBCUP/xRkFHe0GoQ/lu3bnVFGzYhXwQkSh/KGAo07YZCSVdnxp8lcRRX6Th+DG5XT5+fetUixZ65N75P0SrjiJcVGXgxSJiF48V2FeGgGrjyNKWyOEmqtWnOxocO2taNT1kL2w54ERB+Unq2VTGT7UcuatBplgCemaqMAtWBAR/8VJi/pK/K2MED+2xCgoGVFvZu8xHA/v4+x5/ZFpQCFGNWQTA0WG5ltYMTruBjeLrkAeiMP9/5gF9DeFLboPPU1ITwiNOkyJOX4qkzW8DiQ4mzNjgwKLpxog3tRtvEoMigwMzKFVdcYW960xs9f9qJU7Wy/ekr//Iv/9v++I//1H7v9/7ILr/8nfbRj/6d3XrLbZBBQrvVjRQ3ToQVSiqrJ6yosEcbox/+ImOu/gVyXZ1n4CcJ586uDsa+qq4TrgycddZZ3lfZarV02WJ785vfaJ/65D/bjTf8zL73vW/Z+9/3u3bG6afIqOPjgyzBt9jYyKAE8qy1iSCctIW+y4vvkzJSOAkFnoR34TnuWQHL/fXwKcoGde4VX/X09st4GxcvzTg/McDoEk73/s6E0rByQfswGIAvxgR50I44JxLV1y2DnYLkMADoawxyrBZKsVE5wyqP7Yd8HHJcipEfqCD+HhE93V/5c7AB8fCbVNk5CKbLdguH0pDyvJA5FW7ss+YZHolZvzD8dQPKvgKC0QouOB9kwV3+GCfQYEx1H1ecCfULTktrQP6Ch/q5G99kJCBvytTFHUoxig3l4ZJe8zhWzmlYAXjCo9knfJtF1VcSkCNl/ynzz/uyvISyvDJe+gP1shEgft5zLdMRf6E0APekDdrnuHPoOFfikvkllOkBx6OScvyPl9ybRaNx27Vrpx111FE+NsLn7DvP9v5lUBnu7b3W5TFXL7nyR4riGjhFcW5Eee6XnNvtbmJ8t9pmj/odzztV1o5wo9VVbnx8l+LsluzcryxHJBORYTKwlR95irPkfJqp4lHKBRcV507/8KwCkhZJo3Slf/19OugDH46NU49JixP4mn3SkvLPOecs+/u//5jTi/cikBEpO4MXY4ILGc5EDPTy7x9JLh9+5OE2ODzoqxm5DRnnq9uMGco/2h6DHQMX2mL4Ui/qAJ3DDyd03cUqq7zcP+QmLupntm7dsb5SgmxjQpY6UjdkL+2PQ8fBicPUBvAOPKZ+oatGbo0h6huzjFd8i2rO1q45XPJSclp+UsElvyIeTQFAy7jSp+IeSJ4FN/osz6mX4Zf8C5R9INPlNaFsu3iuynZrvKRZAMkZozA4uUeGsQrEV9onxtUHJKe2b9/hsp4j/akrk0RM/JCLVwfaw+/wo8ppwlCWxiHtRjw8ZFMyxqcnhxUPXQW60tYKV7+V+HZ5SQ7kJwzn88IxKUS9fUKoEpZR53DoF6yAnXjC8RrvTrN777nHumUYo2sogetU0NFXcpSOvObfKUnacR+RogOEX+2+HjKjbBye048r+aR/eSW/KDfi5DNQxlkI0j/TZ9p0CMF5/Kt61ZebEFb3oQ7h5zNlh8Q7tIz0y/JL4Dnrj0NoeJ5FOoA43OcsAQKC8knDldkL4hDGHnZeet+xY4d/3R1BTTo+ygZQZ+JlOXRYgHyyPCDpAGSb/SrItFmXTI9/OqDMF0ha1sdLSL96/EpYyL/0c3zyvnKKMJ8vLrcP0MFQvAhD8KKM5ZImwCkebK/i6NzxsWEphjJCZiZt96an7dlHH7SlfXE8LcIRFFg2Z8vXlJ5ZCaGtEEi0A4odM/oIVRRHMGaWGAWus6vblZ/9A0O27uTTrXXJGmvs7LV2KfV8ryJO/IkZQrZsYVD4xxM1kPisLPXTQCdRYP3dncJxwkZ2b7dH773DFnU0WzsCx7dCoQwwqx4GF8YAeXC8YXd3r2/D4kvqnA8PXsi6Fgk1ZmFYXSDN3gMHbXBUQkWC/MEnn7Ubbr/Lbrj1dutfvNQWLV7s9IWW4MWxfhgRy5bIXxUeHxvx91p42R4asELCzAhCCKUaGqJcoMTzpXY/qld0yjDSkD8jebyDI2VTwDdbmDnasmWLfelLX7Yf/fgaW7p0ib3k0kuFM4I2+hMKX/aHJUuW2ute91p7yUsu9hlEBPjPfnad3S0ByZf8+0QLTv9gsMWxWhJ9L44bhq+yH8I/rrirbj7b5lgxsE4rn36nB+U/9dTT/s2U//oXf24vvOhCGSqn25rVK9W+Y6JBg/JtU36N87N2Uxr4I38NPOJBf4mX+sjDV9pUEHWKrRQx2UHZvM+CkcuxznMarP71s//HGlva7b/89u/aqGglzncOZ2AR4Zx/JJm8bowhbMWjX4yNyihBKal4BUehpYyg7jFo6155oeBj5LDtCZpyqh3vQlEWp9jBTxhFB8XrgzIe1QlVdoO/u+EfhxSdeKHe89OvpqyAavTh+Z7tZXuQr+4QxgCO8hoDY8hMYufKCG3hKyEqi2fw8hUUz4i+LzzVzvjFOACPIbujPJ5LIw2A9tCklDFBl3D1fikX84pfAvdJ34yb8YAyLlA+k464qfCny7Evr4lr5o0/kyVlWJlXbfyolA3585z1ynyAfCY8gXvyyfLLsBIIw+CknEzj+alM2htZ1Slex58vjZ95+ul27DHH+HtP8Ab+Hlftppp7GlzFnv7kV90kDvB0bKMiFFkxYTNTByVTZJSMD0hej7hx0do6a3xnpKUF3PjGicZStrvMoBzzoVc5Xf0QD+HseSleYyNKHZMag0pDHio7ep/jk1jGXYWT6uFPFY7QE7oD0AMo6Q0kzZkk4DsV0AN5wERYHNoS25KRQy6j1E94146Vj8VLFrkMQVbS1kxMcCVvvuHC9yKQB+THGMcqCdtqwmhAFrWpX8E3iOY50SEmaQIncKQe8Uw9oh9Dd8ecf4eAonm7ZJ1oV8ryuOQv/mA7NfVgnCEvqJllUTfSgb9P4ukKP/ANFHV4pZ/1bb98c+WIw4/w8adDdWBMZaWdcgGnJ5nSGrriTwj44MdkGFvpAefTKl3UsdYu6fKZ8Mg3IHEFCA++9yd31Ae6Rum0ccgmtqGxMsJEWUtzu9p52p548mn7yle+Yl//+hVqsyF/d4hj7dE7oJX3EeUVtIHPoItKQb4Jom4BxPedACprepp+hGHTLlkKraEp2Cgd9PZrrrJCr5ANScOsL+XBK85T46O+nfj7V37fLrjgfB9XOT2tRzrMs888batWrfJv8g3KmPbTt0CcDHLA4TkJ6ktHIFUUmC6J65WukPq/QX16rtkJE7J8wriW+fMMlOnzOSHTE5UGICxdhgFl2nRZFjHAq2y4eiAfcqjHjWfS4RAMFBOzCYfWk3gAQgDBgDJEPsRjMGQ1BAXxjjtutz/+4z+SEvYl+853+FL2Nb6k/e1vf1tW8nZbvnyFL4+htOCCGcNqB8CLPMt644i3kH8+Z915Tj+uWY8yn6wLgB9Q1jf9yrzwS9qlAzI8cUv/Ml7mk/cRA6j8nJ/lWwWgbKJwQ1dmETBACEcpRvFn+dt5Xcomg4wx4EiBfPahX9jIvt3WLSuFF91n1BnZ99rX26fBTAOAcCQfZk/CqIw2973tyoltRKwo4M+54hgkE8Jj/8EhO/ms8816lkrpFw1EB5Qp6OE0UVq2U6G0wRsIU8JFfZ99U6HWMCPBOjlqj/78Dpsa3Gf97RqAxkc0fk76tiqnP7RwRGIgoa1YCQBXjBGNajapaBMaW5jN3idD5NmNW+yJp5+xTdv22rY9++2eh5+yB57aZFt2H7DW7n57wVnniIaxlMzAAG4HDxxw4XLJi1+swVgDi2jDti2UCJ/xGhn245dZZeGFdoxm6oXjZDHwZXCifTBM4F3uAbW0cA8lKt//2Lp1mx/RyAzqH/zB+/xdEnSNnM2Kfhf8xfn3CD3OQj/8iCPtkksutRe96EWe9xe/+EX72bXXenxWN8gbpZR+xIAGHuAI7dJ5/qxS0L/0DJ6sFJEGZQo/Zofuu+9ee+ELL5RCzMz4uJpgRu3JVile9B93R+04kCAHXN92pytGaeIPPi6DdY+ST3vCS6zIYRjMzMl4lWF7/Y232ne++wP7wz/6kB29boN4WUaq8GKAmRbOGB0YDWNqf47GxgD2lRLxAtvoeP+IWVJW1bxsOT/dR3Hc+BQd2IoVW6HAo1EGxqQNjYzZwNCwrzhgjLRpwGHbHyslu/fuoze58q9Ker+E59yg0UCL1PDvpqhuPtsmPqX+lB+zryEHvD8pHsoJipz7ySk3T0vfYHDEsOdKXenvjL9eJvnpnkEW6RIrpHwjQTR0cYMcibaF3rS9pyffiBA0UVkp73hOfyDlbfBLyPFMg+PZ+Zs8BVFW3JdQpgHyChDf5Z3i4HLWFsj8cNl/cPiDM8YIaVD6sp9kXFzmA6R/jgE8l7iXdSJOXklDXyJu5kmulFtCPFO+yq7iAvBcyJQ4MZAZf06a48N3GPkcrEE6lETqQ2eALyBRFMG4AC/wUBkv1FP5894aBkkz34ZoUHmzozY8uE3K0bDSI48wcuU/RxmselBf0WkWJZl+CR2pu9pV4wCna01McKhGGCRzs+NSFvl4Iv2a9NA1d0oEL+CCzIEf9S/pnnEA0uGoAzRNes+D6uJfSJe8zHqKFHFVFq5zMF6pz3T3dNmKFcuVD+2JTkW8oBO8Tr6UkW2GHKS8MGBoW/i+Kl95k4b+Cq9TNnGjblEXntMfvxJv4uEfZcS7fGQa7Vi9OykeYGVEF93LoTSzxUge5BWTjfT/oDGTE0zmsFuBcpVb4Kf84ZNjpR8x0YUy7dv/IJTjkowTuLvCrsfEMduCPGOit4pXuQznWroMp69l3cv8AB/vFI6hhxHJNmVWoHxLmvQE9EG2Zo1IvvK9FYyF5iaus3bVD35k//75r/oJayeceIy99a1vkQHZ5zsKOEyFLdG0jeu/VMgdddZV44V/I0Z19w9Din6MJRh1GD0cV897KlHXSDmfg3jOt255r8ZVIUSk7/Gr6o4cZcxAFjD5teaww+ynP/uZjy9HHXmU9N4RW7pkiT311JO+dYvxmR0V/qK7E5JfRdB0ENFnjRwOFZSEU3AChMeVfhn3V0FWIMvjWkKGZTxcCfXP9QDTZ94A91lG5FvzwxHPmZo4FSplue5fQTR4Lby+/txHfK7hVw+UhUv6wcQMNMxOPC3F8C/+4i/s3/7t3zSITPiXq8877zw75pijbe3aw9xgefjhh40XWx999FE7/vjj7TA1PMpR1KNm0Sfeec3yyvokjRLvMiyhzKe8B0hXX/+FoExLmf9/0yT8UlzCq37noGvGcD5QWe7U+UiK0PaTKeTnX8hGgEjQsSLS29lqPa1N9tAdt0pjH7Uu3TM4NUupBA9OufCP6YnGFIfSRoEssyIEEawtKjO3PSHs6UoS765EjintC857oVn3Emto63Thn3VkcIAnUExRbhGiVE3U1S8GEnGatWmQ7JgZt2cf/oU1T41ZhwbBJuHYLhypE/vpGaVijykZqM2FNzNg7EndK4HGXvrde/fa05xN//Rm27XrgHhw3A2izm4p2jNzdvFlL7fXv/Vye92b32bnXHCRr5SwrA5PYmSsWb3KceVDSeeefZaMtXHr44VzBpDp2ApH2ZzABeYYKTiMOlYEYotO8KSS6Jm6Rx18UEbJU4DTXTREmVwvJeXiiy+2884/31aoX+zbty/oLpdKYSpH5Auv0L70DRRqjNK1hx9u5557ru3Zs8eP237iiSe9/yxevMTToQD76pnqE1seRtTGsZ0SZSm/G4SCRNvDW7z3dcedd0r4/tR27Nxhr/yNV/pgGQoRdSMLBikNxHqeX8lSWoxX2h3mdIWBWLpw6AGrEBgDHFvNjBnvHHHG/P7BIbVTv9qx0f7hE/9kJ596hr3nt9+rwU19WHTAyOR7NGNqqwnVn0HPP3ZF4aKR72lW2Y6MHFzsckE38e4QyljwEWMB6dyY1TNGxz6+h6BBEn9w48NYGEEo+6NjE2ptKlmlV1nUh/KnlRe048OMKBTej0AJLPSP+tNmONoSutCPiAGO0ffVBzRw+8vqevTVIJVD+6I0YUDBL9HvAwfoTB7UhYEYEFp4Rb78Vz7zfUbANfsmDqguXm76lfKIe+oHlOGZh/dPXcs0Cem30LV0ALxerxiW5aUyW5YHXjjus2/UO+LmuMQ96XnGlWVwzTg45BhxgZjxruEPZDxc0DfK8vzVRjH7jgEROLKayrtYv/6KV9gqKS18kBZZw8QQ4S7LPWfhDdNW+akkd/CB8xdO4f4uiIyNqalhGxvZbzNTg2J4jAjyIox+R3/kXrdwsK6RG3lX/OD3OMX3VRRWF9RHpysjBVmM2BMfe3rScKOU1BG+VKDoqbapwrKN0uVzXpOO3AOqsXg87kvIMmkG8uYKrtSFVJ5cz+Sn0kFDWEU5AVkOeVXxKc3v8Qwc/J1HEYn7xImcSqj3dyNA9+QVLsugjjWji3HOJykO+XnR7iK7MBL9A5SiQ8SIPpE0xYuLv/+jtsJIIz70AH+V7HESHwADKHk9/YCoZ1wTAvda/ct7wPm6yivbcR6Ulnc8qCvyhpLID7mFUcJqD8YI95NT9Amzbdu222f+9d80Xt0jQ+Q37U8+9AE7//xzpQ+uUVrea9V4q75BKTFpKAL5k/Jn9UjtnbSO8oIeAPk7X7oSRbpIWbsKN91QhXjmf+AdfZmwQ+tPFORvvnfIe5233Xar7x4I47PRNm3e5OMuRgnbrZve+c63+4vu5Fw2TEI8U1AQNAkL86Qr0yVCJXLl/a8C8q6H50uX/ikQgfpyQAlBV+9fAnEyHAcOWUd+MHpJkwxzqLwJT1okZJy41tKXQDpWSRDkAIoQzMvMLidQ/Pmf/1c3Ni677DL78Ic/bG9/+9tdEeMo0EsvvcS/WfJrv/ZrKqPRrr/+ej9bnGPrWDXxUwzECJTtdalcCZRfhtWH/6pn7rO90j/zS8h7rqU/UPolffMKLJQGwI94ZVwg40cSWi2u0Aagc0IP/H3FQb0PoYeS6gO7dxoUF6VidkuGyPiBvfbYvXdbT4vynZm06clxKXq0f8zIY/HzUjdKqW8XUZ44UFAP8eVwwnk3xZUcKWuslGCUoMidecGLbLy504wPF6rdGcT5KJIbUCCtOiL06fB+8ga8ySCmuEiHdrmuuQl74r67rRccJ2UACc9WxWElBH5skZLIR694v4S84C++1cEJGE888bjdf992jU9DtvawNXbchmNs/bGH25GHr7HVK5fZsuVL/Yvk51/0Ijtq/fHW0dNv3b19yqOx+pJ9nPCB4sO2gG998xviyfP9BC1mEmdVLl/MZuWEQaCrk5f3qQ/tQTuyxSFeIMTwitnwwLFse+oxLH6m7TD6BoeGQ/gqLc9uaCg9hgP9KRSuGJhhE9oXRQD6ET+3LBGfD3ZdoH7ELM43hD8vRHLPEdw+OyfDhOM0h4aHXEmnHL50z+wWOIAnxsmIlCeELysNP/nJT3z/9u///u/5IQKs/LBK4oqB8GLGjXzgPxT82C7W4jzpilalJcNTTY183Z9vqog/Vd8GPTcozf4DgzYygZEh/m5stS9/9et2w0232Wte/yY7at16Gxge8XSihNPNHQSpBiTPT3zmyrvwpkjuUQiZvYPHfNVHeKDQw9XkgTHB+yPwD9+y4Xs1HBFNvsQR9sIpPjwYH8mqpVVSd2wV9O5Lm4geDKKpWEe7EyHGFVKiPPgqDXh6HiRWkSozlA/VR2kZzPXg9WBFibKImeWSN3VOuQXgR98E6uWPbwfxNHHFBQiv6p4LeCfuxM34QObJNe/LvKh3+Zz35TOQ6TMPgLCkW1lmAs/0nUzHPfyFy7GKtAmJe5kXcYEy7xKXLANDnXt4hv5ImK/k6aoAD/slp7wwPgDwcFrolzhDZ+TCT3/6Uzv7zDP9BCna25VVhXO6HkY1fd2VKzcgkl6BJ5Mw/o0e5I5zZ65oDNj42AEZKpwGKBwUN97hc3QdD1LgmFl2bFWWpJP7JW8wgcVpXVNTfMx2UnGin0t0OP6BT1ydT3VN3MAbWeoedZD1SP5IyPu4xvjgSHsWtXxoQzf0Fe5RPRl4kDbuwQGFl1rhNa/IO1AH8TW84OkizOPBI9Vz8AqVJSTSRnWinoTlc+Sd9ccRkPGIAz9k2wNzrhtF36rlwziO8zqqy4tLXFZnMuKrdopJvngGfyi66MlqKzwf+lrgHjBfH+pXXbOfAOAYdQjcw4Vfpi2B8Oybnt8vpaXftNjAwEHhFVv40R/4wjorFoODkuHDbHvqc/n1H//xdfvyl7/m33B5//vfb6e94BTJPeowZ8NDcYhP0IqPUXLkPbwYbZOnfOFoc+dpxQsepIXRP5EPopvaHX0o6kXqcJWYdNz9yr+CfvBEgtdVfylrSEP9OFznx9f82CcV0XNZFcIoQW9lHH3iiSeKjydS6wUgiVk6CqAgXM6G4F82AJDIZ7ryvvQDyvtosEhLniXUpyMezyWeNdCzk7MGh4YHJGNm+qwHUKHh/lm3zIO8E8/6umac8E93KBA2f6SfMxAvrsX2q89+9rN288232EUXXWT/83/+o29P8dMoFIbBwQwzjcw7JS984QvtxBNPtB/+8Id2yy23+Owvlicz2aAxj+/zXEvIegBleH1cnpNGwEJ54Zf+C6VPoMz6cst09c/1UPMr84hrdHQJFvLQD2Xdj7RlM7zisAxMB1ar+mDHMwp1M0cCT4zYYz+/y/raZEz4XmINaI3qXCx5SulxhdoHXjq2hGTFqwwGjDUci8uL23FqkowKcGlQWgmEkfFJO+P8F9lUS5fNSKkkDTRgECF/Bj1mEnLQ8jrypyvlELe1QUbHxJA9cvft1sWJW+Mj1iIBzQoFAhWBgVGCsGJlAqECr/F12t2799jOHUP2kktOtlUyQDjlqV0Csqu91doxIlR/XihsaWu3JctX2pqjjrVRKZqcNiZC+YckmXmkHJR18n/m6ad8NeTYo4+yMfGon93PgDA77e9MsHXJZ6lEI8Qg/IMwpl0A6kZ74Zy35M1g40c165n3PHz2Xu3ECo8bgKoj6VDqUx5hKPkgVfU7vtCP8ENZhnaU5oqMfvHdllbfBsYq5GOPP+bH9oLDiSed5HSOU7via/B8IZ6lcfphKFSx5cxP9KrqcNbZZ/m3hThWM+RkZSQpXDcha3XlguHhxoAcdXFe1KAwOTltkxMaZEQfjo/GAGjv6NZ1wnao7Yb0vGnLNrv3/gft37/wZbv2upvs7HPOt7e9410ykGJ7Fvzm9g3F6kp903B2ZGdZuaAfxIDus9TCA5ypH7jA12yvID2GDO+uDAwOy0iL7+k0c2Su0zrSZ33ccFC+XAkLh7yERiFHfaZyFsO1yfsHK2pBI+EEjgLYnrgpo0lPCHSG96B9lAGCkT84OB6qB4YKYdQpylY6OfIMHot0gOsvVQH4EM8VuyqNx4mLwCM7T/gT6RaAwH0+kd/Ply2Az/Dzvq9rOgC/jJd+QBmvLJf7fM74z5eO9s2yU3HgGSWQK/lA2wTCSwUj88lxizTgynNODOAPZNySFo4rP/CVF2G5IirPiE86/W699RbJm1Y79ZSTfVsXgGyCP31yCX6RnKEBM3/A8xbjcjiHr4DIaOC9EQwSXvCVwJSsDKUu8As8/YhfR4sfPBn+wlLXcBHKdhpFZXsXss7rQVmUHf2oxCfbEnB5oDDawQsrINNkeJmH16kC+B9UyvaoOcqL8YjnSBdp8znSEefQtBnH66Iyst0Wcgl5n/jlc71/QpYPjnEt44FXyA7f2uU0R27T9shdxvGZeH9N7Y+snNOYykqscvK4PLucgb6eD+8LsqUTXStOT/RJGm/HWj1xjoHS0H4lRF0CP2S6y9GKdkmjhOwn2S9KOhAWLvLxyS4ZA/FtsnYbk2yXUPV3P3u6++zWW263f/3MZ2zTps32xje+3l7/htf5djy2//KOE9uBqVfyCjIpMfH6eDWqukJLp5GehYuC/d71BYR8FQfZzLZsD8O3uvq4WTVlrrJ7XhXUDNsaT4IXbcnRzLyjxPfanntuix8Iw6o2Rgnbq9nCtWnzZmt697sv9++UOLJVJqUjDERBJP1KCIaqNWh9nLwv/fO+dAn1jECelIErgTT4cV2o7Np9dsjwK68A96QtoZY2IO+zDMBxQiBWzAfUp6vhzLWGf8bh6vnIMfgTnReA2IryiU/8oytavEeCUslWkjwxgw6cs1EwPX4YIXxc8Qc/+IE3Llu58iW3hMSnhtehkLgAZT0SSj/uy+fnyztpVuZb/1wPGWeh+7zOp0eY4a2BhZ8wOCQe5TMDX0WSojepQUlGSSqKTTGgTkuwYbCwBYDTKeamxmxi6KA9+9D91tsuwTLHHmYJOLEK++w9P7W/MFF8KZPqcCjNKlQdGiee1ECJgcBAymwwApOZ5WkJzOHxKXvBuRfaVFOnTSIMFI+6+EoIaZUPL61RJQQXyhHtjgBj8KaTt8oAaZ8atWcfud86GVuEc7MGRwwEZuCZqfZ9/uID5eJ5+p585Y8xe8zRa6wD46IaUNuaZSQwuMuYapQfL8FTz+279tiRxx5nHTKKUeJ5Oa1N5aFEtotfeUeBLUp9vT3+TYHXvubVdmDfXtWWGqtVxL9SC60bY4FmcMEWs6tuHBaQbUf7IgsQWg74y7Hqg7KNQsIzP/gfQTyt+kIj6Ehf8bav+MQHf8WP2aTYK519ByOf8ti2xUokxwf/8KqrbcuW5/xoXV7A49Qa8vB2VNyYPCA9W2R470cDi69OoajQ1mEAxuCTM7FgizHXpHvaU+0iHP1lRv2EoIw38BlV+gbrURs18UEzxW+S8r/5ue124623262332Xf/PZ37aofXSMj6mnr6um3E08+1X73998nY828nVhFYhCOXhH09j4DzwoPx0Hl6tHLjQFWd+Cjn/Og6oFBSAvxLgYzaZyeNYLSST4YLMoTGsfgFLwLkBvtkPSPdo36Z7+kn6jCldFeM8BJTWzieDKH7PO0b+SBI2YYIaEkhDGieCQEH+EIVGjMpwPCK/7HtybCZZwqmuMSEHGTx8APA8xpVTnSwSflM9cE7stw6pRuISjTlpB1KJX/Mp/0S8gw+JEr4RmHfoNf8HcYKsG3h/ZNoEwLbsQpr/SLTBt9Tn/yJ4w0iUc6ZFPkRz0VrrbzcgmH3vq788475TdjL37xi135glcA/Mg3YoaSjwsgL2SU8leoJK/ympT8H7Dx0f0aE4Ylf+AeJkmoU0UzlavHCpS3k4A8wY86hBwBdw+UnMyJllTIsv7wo+OnuIFbVYb3qIif9I4yCA86xDXjR75eJP8ESU+ShRftgRKZ6SI80tcg/CMO6Oc9kPFL93yQeCwEmXYexwrKNOlPHGREVAE/OXDSPWyAEZKGCPYJjtOnmpva1X6doiHvwbBSyW4TDpuhT0qOTmBEI7fEF6JLjpsq0PNmDEFms5JGmYmzQ3UBX/ArgTi0LWEL1aceaN96KNNyYWWEl8rZqsU2LQyqrq5ee27LNvva175u1157rR234Th7//v+wM466wyVDy8zpjBpEOM9Og7XwII+FO9Cet0q36wj5FXL6KfC0XXECPCB7yrSj/qRInUOaOArZp624kP6huIkfTLvedB91aqejxrK5QzygRWSq394tb3oxS9yHeDJp56y1WvW+AfDd+7cSb+IzHDJRGXmJeFLYjqiEjooB1SeZ8KyQwKZT+ZZ7+qhvrEzv/TL54XKSMi09WVkmswH4FrGqc+/jFtCGS+f6+OlXz1++Vzil/lgkEDTz3/+837cLFu2UJ5QblCcoDEKEvFJG3vbh7wcBqfXvOY1/gXWzbI2aZeyDOIkzukS5zJO+gHlfULGTSAfys78cPX5/9/ySTzTlZDPpX/m535yKtWfFVJdAwh3oSNv59eKv4FYFQncUd64YgTmcjGzffv37hWN4/2OTJ95EBd/BkjS0BZufKhjU56fIqVyfLaBQUgdn9Na2MZDOjq3MHQ8eBmeWVo3ZtSBHUVkJ88YCi5AQ2FwXMhR+PIeDFttXAlWvqSDGrxI7kJKjvisqgG8GxF40Tax57mtRQKd8hB0xFcmPGNkDA0MKCBmYdh6xelZfKl907PP+KrIls2bnA7gBb8deeSRLlRuv/0OP2lDrenhOHgbOqVRhNCkHcGR5szBkoEcPxw8BF1d6VUY55szuJAfAg7Dg3aiPZI2wfchCHkZHfxpX6Gi8uMEM581E41yRhd/3hdhGx7vc/35n/+5vfwVL1c9bvf3uYjHuyWUwfnqACuczOK1aCBRVRQHZYw2ZABVhSoedV6V48pxjcxGuaIzh3GDkRQDAvt/WapHsViyhO/GLFb7s0rS5cdH/9P/+qR98I//1P7Xv3zarvnZ9bbqsCP8+Stf+4b9+X/9S3vfB/7IP3RJ1qwEcooJ3xZgrzXL89Qb53wsxQqewajCsJhTmTiN1KHEK058bFD9WDgya8f94PCwb53DjxcwGbqoZU0GhKFPXdOheIWBLm7QMyk8le5x1N1po3Tkk0CbZl8F4G/ilZByBoPEg+AfstUthglbuNhiFy/SHpqn4yrnZVb5zuOqa7qIE/UKEM7ql9ARl/zPPXlz9VhVnsnHJSRt0gGZX+aTLuuY8RIybdYHSD9cpsm+VOJBGvoKeGffxVE29ILfGXN4pp+V6fAD8CPPfA46h3FDXuSb8RNHwsor/tzOt5WM+jAukc3UgZXM2LbKLDKn+JDSZ8h1Q3r4RjnqnhwJjby5uOEvbkveY0VjZnpMeDIJMaY4HBLAMbi8S4iLVW/wi2yhf9xHecrJq5vl0KfFW4oT5ShQcVWaywEmqUgXjvjkES6UPepP/uHIsryW/jjy5TcfT/e19wRQ3kEu72tQaweF058r58/kqPB0GT/vS95xXCuXUN4DZR7AQmkSPA5liQ7pqF5ckQvILLYFsprOoQZM/DTayPC0HTwwJicZPs53q5qlH/HBYiZueQ9T92McAsH40yNytYi3OOwGOYMyjTxjZSK2lwLJzyWvw8P/N8i6JX0A0tK/cNw/v+MbHh26Ug46BrzOZwTm7LZb77S///tP2EMPPezH2LMVuK+/xwYG9quvjap+A6rPiNIG77M7wN/PrOQ8YxxyizCa2SdSuEfRcGaCUWsyAj5WMjnVZ5pT6SQD+Or9jHQWOd6b4v2pyC94KY3gbLd6iDqa+fHRKgf9A3m6fNlShc6pbg85jaEdtALI0190D2KGgOC+dMm4KVzSRQY1v3pIv4XCo7waZHj6k289ZJxkGiDzLtOXeeNPJUso4wNO1CI9QPmlyzQlXuCBwotfpivzxo/7YMwIS8h4OPJhYGMQQEFhi9bXvvY1T49yRBjMFasec/4iLUIfP9KybYQZftLzohDvljz44IP25je/2QeJ+nLzWn+PK+tfxklY6HmhuiekX32cdEB9WeU9kPeZRwlqbf8PqJRfSutQJcutVZzKgwMIgr1Rznyju3LxDobCrgGqVYPYc088aou72qSl0zHlLyW+iumKHVueYuYOYUd+8IjEni58b4LvbeBDPScm1Wb+bkC7DQyP2cmnn2MzzV02K8HrH5Qjkcrn5XuqwaoJRgez+4AbUhIeforSmDr45JiN791hzzx8v+PKS+6tyoIVDLb9sPUqFEcZFjKIUE75Fgj5x7YcZi6UTnGbWjsMc4V3BnhngReWWzu7bUQCcvfAiD25Zaddd8udds31N9t3vnel3XTLLXaLlPaLL32pLVu+QviM+tatcSk037viO3b2mWfIQBM9NKKzWsTJJ+1t8LLq4n2HF7+payp1VZ1FpxTo4MkqDNTGnwjx8l7cd8kwYPCnHaAJilHkEf2O+nGPYsE9Dj4iLMvhCGjygf7kzTshvC/BCV09vT327e9821dOTj3tNClKfB2YFYipaC+VjVKg6jiOYRDRznFyF7zIy+tcVZqu4IoxKwPK5ZLCZexwcherLZwcxUvt+/Yd8C/BX/3jn9g3v/Ud+/RnPmc7d++1F158qf3Gq19jH/rTP7PXveE3beXqw9TvZ23FyjUalMdkwCEXxM+iW0dXh1gaGRE00J/oLk6oHAaSLsYHO9XiVMDxhFeQK9CUY5qjPpMaBPn+iBQ6pXOZKn+qTVlK4TwKnUkLjWkHgOcwRqhtOIBro/vHyhLGO3wLT9B/Ml4YA+RHm+NDCvwDfxRZaO08LIdSm9u3YqVKNVJcT1khlQaG+3tYyA3K5prxqosg0nu9nJA1cDxURio0XOGzvHoa8ha/1coPnGq0+uVwgOeFwvMKLJQugefoW8Hr3OMw9HHwa+Kd5XAP3gDP3HMlj7KshPrnLCvzWggIyzzd+ABvR1158Uc5VTwmeZ568knf7vGKyy7zvJExGI9MAqF8JY94IgduKlznJAt4yVlKFSdjTU4elP+4eIWX0WkfGZzOydSfMrnVvdrZk8/zny5eBvcgG5KV97/i/RLoQ73FpwrhHvmdEHl75pWH0vIEagvwaAmELRROX6UcDxIehHl+PM+XV/CO4gSEPw58w3nAL0GWCxyKQ6TN53QLQZmuPm4eThD8FbLa66D8MUrGeW+O4yFNMrOZ7XoYH1MyTCYl86Zsx44B27Vr0AYH+RbWlAwStnUxMQdfcSAIR6Zzr/Ikf/3UKeXjTnKYNgyZk/XSFXkpfORxSP1/CXcFRbsHfcuw+vsSyDPyJQ7ykzYEkybbumW7XXHF9+3mm261s8462z7wgT+0Y449WgbWqAypCY0RLYonC6thxrdwofuRv/cl9WVkHjyLvoiRQh/04isHr8Pz3OGI63UAX4+kaLUqK09orxB422nCuIWuw70cRoz/PLf5PDwT3frqlPupL0tPAicmJzdv2mTPPvusnXHmWfbEk0/4OyZLly7zSc2GW275maeOjlEjWAoU3/PtTBsMWGskCAoT1WahgAzPfPBPl37pMp4zQHUPZF7ggBBKIDzxCiaOdPVA+ghnoMMSq5WHf+ITzyFAgWjAnN2Nk3BwpCzTEA8G4CW8nLXlOfOmLBz3+NHw4Re4A5lfuJih4gNuvFT7pje9yY96u/LKKz0dqyH5DknUIwZBBhVmdr2eCuOZVZZPfepT9qMf/cjfQ8n4WWY9JJ5cyZNr0C6MrUgfUO9XPmddgGwjaJf3AOH4LYRHPSxUBlBe+cHvZEeOkW/UxeOo3aEN7c8MMCsjA4NDUq5GPQ6TTGpJP2lqTsod22/4WvjE2LA1TAxZ4/Beu/abX7INqxfLmhlSjtPWLkEwJoufVYoOXlCWAEOp4uVfThVCMRIGcrMKl7EiQwEaMLM8PD5p041SXFu77Bkp+W9+z/tttHO1Tbf1qO04DnDS8WmSQEGpUu19wJtT3rxUzooKPKTq+Hce2mcVf8dTdsePrrBlHaLt5LC18/EuteP4lAxZCWQ3NFjWlZHV3tpkMxJazBx3dPeoLZh5Et/qOiliTMvB97yguuW5zfb0xp02KJtgXN1sSsbv4rXHWM/KI2z7voN21rnn2Rlnn2WHH3mklPgx1XPO6dEqWvzhH/y+nXby8faSF19o7ZJJHa1mne1ScltVLxlHrPrQZ1CMMIrgf+oF/wHwiM/syEFJhBnn6Xv7Ki4nT3EaFYqJCOZX2pf8UI7pE5xMh1IwPDLshj58QR+jn8zzJeUqT2Zp6TvQwmkuniFub2+f+tGP7Z/+6X/aKaecYh/96H+XEYHxgqEko1P1nRxnparFRkUD6uDyQPUAZ4wM2gzB7vtvwd23ejEYikPUjpMaILZu22YPP/yIPfnkU/b0M8/63mHquH7D8XbeBRfYWeec5+3VLiMR27lJbTQgmTAzjYHFi/6Tis/3A8Tz3idEJw0WGCX4hFEiWqrKfrKRvFVL/VM9nQ5gA6WVmskOtU1nR5st6u/3QY5jGl3O0C4qj+6FIolBEgZYtFvS1vsmkQRhKIYcpP7lFcnKRzs5NIEv+7ar/TDi1Th0XqVWHdyoCkUXDOkW/j6R8qe+rODwrlBuneR7QCghDKD1BkkNLzld8fO2ED7cO38RWsSL+oT8LmUZ4O3pPPfLqxl5n2Xg8INWOOJnmuD3GMtKfyDxCrqVdYg2ABLvhXCg3PTPeElPwliBZ+KDcOqS7Uca4uc18UvIcujHpIHv2ZpBntSPq59upiKJmWUDmV/6Rf8I/PByfHE0tmh/389/bp/910/Z5z7zGTv8sDV+gAZb/twgEb96NpUSFFgpbymxzvOSB+xCnZ4asOHBHVJW9wnXSRk0jNnqx4qTRhGylrTOegLwAZcEyvEogbZfZjVukJa+UM66+1hfkSzyCOUQFydAqV96DukIi7YmDuBo6V/iQFiNT8Kf8YY4lEd48ipIEZd7VtsjjHiePEBKP1uhovxIQ4SMC2Qe6QA3xCo83ECbx7cWj6jE5p5+on+eL/cZx+mkH37wCxnxfgjNzpG0czIqxiVft2/bZc88u1mG6XbbKrdz524ZJnzQmFVejasjYaQy0UP9Je50L/msMefUU06wY9cdKfl9oq09fI3aXjKLD9JKLkmNF2+ofF0B0sFH3nYVPZKmQPIsdQN32iAmIZO2tTRe5wp4ru48TradLpKnrdbT3a96Ttg3v/kte+KxJ+3Xf/2Vtm7dOt8Vw1jDygdGiJ/0xpWT4eRFP+ObJfQf+mHixhV60j/om1l24Bz8AX5qRfmHLAYcffmyQj8316J2YMVccqKlw1rbu61Zeos1MtFJOLsviBu8nvUPnibIMwtZrLIoFxk9qHGL1wyuueYndtUPr7a/+ejf2dUaY1/2ipfbylWr7bY77pBRcvO1kVqZZcaJdA28tSp/GFKNr8J4ZvYwG6KEfIZwmQ4CcQVBIIlRQpYPlHFLv8wbyPv0r39OowNX5uEMph8MAvCcAploKCmsQszHFT3KuoBXMIIndyjLiHxq5SVjZ3ryxPkARQdQR2dQQLj/73/5F/vCF75gH//4x+0Vr3iFGyUp6InDi8pYwuALQ5IGfNnO8u53v1ud9zm77rrrvCy2pERZgSh+SdOEEk8gw8v6ZFheAe7BK+uS8TMNgH8C4enyOePjSrzKeECZ73yY/pL/3J8f/qJlAu1GMl7S5cps7/6DB3yLwpxo0treKsGkgVuGBttaRkYnbFyKbOvchA1tf8buv+57tqJTCtfcpHX3dNqM4tCx2pUGZYqZPAQc36JAMeRDTbGqxWxz1B2l12dxsYKk1PGi+8HBYTvu7JfYklNfZvsnGm1Rj4yBiWH/sveIFNzWjl7ja9h081kZIP7eh/KE56hxY2uHCRub2faU3XbVN627QWlmRqytMkoammWwasDknQSanq+9tyBwpeRh8Ph7CpUix8CE8JmcbrDntu60hx7YaF2q84qVi6xvca/Niecmmtrs1W//LTv8lLNtcE6GVdcS27prl5R/6ijFcEKDn37tEpJ7d+6wP/vQB+13//M77NgjVshQmbJu4skwwjDkNBFemGZ1QI3uioXXq1oRigE++lhbBx9w0oArWqI8+HclhHP2VY5dnpVi6i9j65n+7nKm4knaxV+g9f5LGZUSUwFCkxkzn4RQGyEPeE/EuUl5dcsYwMD/5Cc/aWefc4594APvJ8j7Ie8m+Yu3SkO6UBDgNRlgMkhYVdize6+1d3TKGB60/QcO+vtiKPgYVQ/JEHnq2Y0+Gwiuqw87zI486ih74YtebCefcprov9IHrhEp2kPiSU60yhO0aENWahEr1Nlf4IfEQsC3tIh+RIWu5A1NAB8QZcxw9VoqHvR1+eT0Y0tSs79YjLxhZTYh+58X5FfoVxvoSItL+uKffZUumckB/FgpaRVP9nR2+EELnJIELyihsiZyrHDFxxLV3vKFHr7VRwMu+6+9L0B3XWlbXPBSTGhRB3Dz8pR/xkEeIje92hX+jmeFZI1mIXfK9BhqPJPe8VI4dU35RRj34JEyHT+eYyYzaIVfPWT5XHGOY5U/ZZdpiemGe12afAay/iVuh8QXQX2WtMKFa+kS8p58yvzy2fuc4oAjV55d2Vey5BEA/3n8RXxyJSyUF9GY2WtdPV+5Zt3v3rXT/uSDH7T3/pf/bG9+w+ttbGTIP6yYxhSZNDbpCluKN9miMzsjT89f8rh5UjLxoA0e3KrCRiWGxuMjjMhDtrBASUUHF+TEfPnz9QzccB7JKQ/95NTHiUdY8Av+5KmyVU/CvG95mspVChvMjOwhDnSjLPiSNvNgPRMOxKpfPMeYpjLFe/TjoCexIl+nqz9TH3AO/9jqVrW/vGN7FB9jVX7CVzdOc6ebZxDtCo9E1viJDvxXuFAVT/M1++grtDf9LhVR2gJ5xTPpaFscxit9gbpwwAVbYlnx7ezskYyDV9BrGuzOO++1W265w555ZovyaLC+/iW2bv1xduyxKOz9kpVH2+JlS/3oevIfODhgg5JXHCvL9uKnn3rCRoYHbe/eXQrbL1neaccdv87OOP0FtmHDelu2pFd1GBEv8S7UmE+IwEczqlNrC7sUYncB4wZtkv3fZb3GcWhA3WZob9UdegR1Qn4gG/AhDZP7OdYwceJ8pvCJsSl/d/HLX/6Sp/nDP/xDP4kKnY9J5drWUdqbnKFl8KXzAO3gfBbyj2YMfgg8MIBD9ws+DQy9oygP+XOao2eMsaOL/DmpC6MEo5BdExK30kc6NRb3KHu+FI9e3BnpKbDiL+cTQZbNNXg29FSe2ZmATGMM/K3feo/97Uc/bj+/7xf2m295s9pymX3+S1+yhltvud5zCoSjIwRExlHxqEQSwTuFonlcRyjSlpCIkSbTQaz0A4KYh6bN+ABp8p5r5plXIPMEFgrPdGU8AD/qwSxnGSfLYytEGiUwJHF9IK/iUvfa0vHCkHkl8Jzp58uT/7gU4pylAvbt3WeXv+Mdvg//L//yL42PujGjlYKLeITlfnrywf9DH/qQb99673vfa+95z3s8HnFgSkWbx3shvBInIOPwnHEzrIwHEJfnkr71aYD6dCXU45OQaZ43XPVC0M6Hc507tAw6gwsHtR/3wzLchoaHnZZ+apDy75RhMjeJUcK3F+SHwJwas4NbHrdrv/kZW7eqV6PCqNqoRaN8mxR4CRl1YrYg0Q4MGCrYwxHq0CL377P/GUXav9Eg9HipDVwGZZQsX3e6rT73dTbTvtg6+HCXDAq2GrRowB0YkUBslWIrhZs8W9X52Q6FMEcRY8sXW7b6xvbbD774GetvnrCe5ilrnhmzGXV8tmM1ClffQyt8GxWXL72DM23GNjKUaOQTpzuNyah44slnbevW3f5uyDFHHi78eadDgkTpDsqI2DE8ZW//gw9b95p19tTOQVu8arUE1ojx9fbOjn5rQJhNqZLC8Ztf+7L95IdX2N/9zUds/dGrbHhwr4R8HH+NQdLW1umD0ZJFixy/0mBACaVNOTELQw+lhqkvhDhNTLv5DJUeZqF91QXpoz5oK57zjfzIJ3mIWfccsJMXkaPwB32FtGIR5xOlUhyUWtFI+X71q1+17373e/bmt7zF3vb2t0nRCcGKIBzWAIIYwPDlS+73/eIBGa5xJPfDjzzmPMAWqGXLl7uBRL1OOPFEO/GkU2z5yjW+hYtTSZZrMKJN2jo6fOZsaHgERP3AApRwp4NwicEu6oYOD5/RF6gS9UM5iF+tnoDHdxlWeQjgBYV4WAL5pfOBroIyr7hnUKb/Rd7kE/6RH45n9/OBkZAaNCmcgxn6pFR0d3Z5lNIocdzkCR60B4YYbRNGybSvFvpxxD7ohbGROHJl8KNdo47h57wvhz/bLhlI2U+dcZIOWX8AP+5JQxn0QfJiXEDBCuMkZHDigHO8lZZ0PCeOAM9AiXOWzTVdKqjcJ47zeLmTf5GuHvBLfBIyHsYIhm2GlHHyvqRBugTigD9+MUbWtns5rYRvGr0l7oQBtHGOn56t2pJ2TiBfVohZ3f2nT3yC5Q7Jk7+2zjbJa/EJclFUVjLl00BHUBr9E8V1I5qTW4PkaOOoDPF9Nnhgm0ImJDM4Nl1ymPo0qu31SzyivjV6pn9JGwceFc11IcUjPNOqRSq/6F/cR57pAvAnDWmJhwIZtAu/iMO/oCtxXL55mYFrpQdW3SvKjLRFOVW5yScOnoB2YHspcpV6Kpyr4kE7IOpEdPUHxaPitHm8syj5LOVdlpn7++qkktHUyFHak4+pIv+aWzhCfdr2SLcBD581HxxSa7HKxso3Y0OPbd68zW6/4x7bsWOfLVu6SkbICbZo8XI76uh11tu3yLq6e/z9Piah2rukGLN6oLr4e3LiQSZnkc1xtLnKlVGxa8cO27zpWXv6mSftgQfuc2MFnWj1qiV29pnH2yknr7c1q1eo6kwOicbiCT6A2dbKtlLeTeFDhMG39HfoD/7IIgiOUQJAUid91SjIafRIJkLBeWxc48AE72d2+2rvQw8+YjffdLN/Kf6kk060447boHxjQnOZjK1du3epPrH9dyGAf5JX4A0ft+jPwq+K4f/DKBGAHz+FZxs1NLLiwZU6RD3oO7y/Qz+iP03Bd4xLMhqbW3oUlx04bIuDb2j74P+E8h684KHkdfgYXRf/v/yrv7HjTjjZJ5Ve9drX2KKlS+2fP/UpVkquC8wriA4EhCALIUPFa53PKyUNi4yj/pGmRCYBv8yzPrwMS6h/roco/5fT/SqAGDBUEgcX+bAvlZfR8rmWL8oI26lIB7MjDBjQE6g7RkluX6sH8gIyvyy3LAvHVg9mhoOpYhtJd1e3/fv/+T/2mc98xt8T+bu/+zsx7HHeFijAOZBRH9+moivGy3e/+12P97nPfc5xJi5haZSUeCTkfeYHgEviyT2Q+NbfJy75XAJ+ZX1LP6DEowwHSrx+FUheRxncq32yPIBr1F8Dmzo6BhqKHtY6/qEgzvr2rSkp1gxyM3MS+tR/bMj2b3rU7r76P+yEtYttcmi/8lPeEjK+jcW3Zam9JGxYKWFLkher8hHWOfCiQME2KOKQEsWVTsPRuk39a+3kl19uEy19woFZeRT2CXX+Lj/ylX2vPhAI93YJV2aS2ZKDMJlSjZunxq1zdL9d/dXPWcfUgPU0qF6Tw/7yOns/OekrVogkEKSQi8uUCvqonWWMU4/YUy3BOzVjd9z5oJ1x5qlSkPtlqLVI2T4onMVzijEnI2Lz3iFbf/bF9qLf+E07MK1wGUxNEtxsN2sU3TpkCB3cP+BDXePclH3kT/7QTjt5g73sJS+0w1Yvs8lxPlg2rOqwZa7dDRQEMH3ABzr502bQDpwZvDBKfCubcHYjErYAfzkMLFZ+qBN1cOMCY0t91aFgHRQj2oXy6A/x0TEcPB/86XQhX5XBdiv8GXzImxf3//Nv/7YG1b1+Mh6ygQ+Xbtm02X7+85+7MRJGE3k3q9+u1mCzyFatXmNnnnW2HXXU0TJAVmiAXey8R/9k5ox3eHy/swB+5AOH5MP7LW7MIGOEjzjSaQIuiS/gOLsf9/wnjuKrntCPeJ5u3nlMD3Mae/8NGZl5AnlPHKBWXtKK51A4EzJuKnI8p0zx+C6HaK0Ic6NE7dff3e0vapIj3/VhDEVZxnhLZRca+IvQ6k/0KbZscSQxPD5Hv9AzeRI/+nzQGF6ql2cZD6ME5YVtuKRPPEuXkHmSHjkMkDcyNssk31JeAikfAcITj18FGQ9HGRm/XhY77RWU9EyXcQDSkAf44Zf15740StIv0wHpB3At8wfwK+mezxkGj7GFMo0S4iUdCYcTss/DxyrN2znLxcELfGDzkYcesH/95Cftf33if9hRh6/1jyjSbpQLBTBKeD9BJSidcDGcniQTG2zEpiZ3yyjZKmOEd9omraUBg1QyR0qt/6ClIHDzW0GtrsB83T08aRiyyr2rhKqVX/2uyjeAeLU8s56UiT/pan5VGyP7JB+SziHbaIvgP5+Uq/KEVuWqF/GJl/h5PA+r4iDrZoP2RHQvj8MjeDOWVe0jugZtsu0iXzVv7BSo9ETGHeSZpLjfM3Gw/8BAvPPW1uHGiUpSv6EPkRfvN3XYyPCYXfmDH9q9995vRxxxrL39P73LNhx3omIyeabxWXiwooxehpxk0ob33Fgl8RepRSdoAz9glGBEsYJDGy9butiVfSbPIDXvZ9x8y412zY+vsqefeEj+Q3bUkWvtJZe+yC6++EIfi/fu2WF9vbwjOexX3ufgRW2OhofuvtOC+qss2hjaO2lpQ5UJQCd0xg4ZIeMySDD++voW2y233GY/+vFP7MCBg/bu33qXHXvssY43u1owQgYHD4pOMfEcRlDySNA8gHYLfqWdwMF5BH5xcGQUJ/Qf8oDuXEkIXuwIiC+3K+QQowRZht6gNlRa5Cxb01vauqyra4nq3Kv0HWrn4D9Przw9b0FeE1enj/DkmfucLPru9660+x961E465VQ7/4UX2so1a+zzX/ySNV3+jurjiXXgDCbIDKlkWSjlUUgqvBlWD/gvFFbvl88Z/1e5Mh44pB+44sr7jEcdcBk3CJb3h5YLRP1r6WJ2MsKAyD8G9ExTQi2fQ6/1AB4wZDnQDQ0O2ZlnnOFKG1+a5t2SHbL2YVKAbVowK9u0+LAUX33nw4knnHCCfexjH5v/PkJC4Fg9FABOlJ80LF3WO+Ph8v7/Bcp4mT5dAvcLlV1C4odLKP08OmEVPwLkkW3t7TTHt0nGbXB4ULQb1iApAYrMFO/mi9I+W0oeemb2wbc7afDa9Mh9trhTiunUhM/akSf7lKdlEBCvp7fX88E4pO0QfgiH+UFa5aOAh2BI5YlTuaSAzjTaUce/wKY0MHD8LsfrTkmgj0kh7eym4zOoqi6qnF9VjuNIvagwCpzw2L11sw0f2GOdLQ3WpiZrZwZY5RAFHHjZnKZk1giB7biBD/ytSHxDBPzXrFlqq9csV5opCd2DGmyGVR9W8sZC+IpoW3fstuNOOEl5tKpuM37CFVsYhGwljGckuDtsqQaC884/z779ne/4ezzr1q+XEjHrxxw7VwknaoECryqrXmpPR5h2Ee/JnzJz6xUrTCgb0CQNBtrWDxlQHd1RI+pF2yOXdE2e8P+Kk9cU1n4sL1RQAHSNdJFHxud43VEpQcccu86+9e0rfFD5zhXfs+uuu8G2bd9hXT19du75F9plL/81e8llL7fffMtb7bfe/R57zeteby952WWi14nW3dfvs3yNwpdviDDI0pYo2Cge/oK2ZAAv0bMXHz7BaOHneDL6C6h/9m1wI8xjJe8Lf4/r9Ag5VfaLNNjcaPH2Iv/o684rlUuYp1/dFeA+cYkkNTy4RnmhtHHvLwQLP4+DU9o24cqpbrFNSXl5XHIK5Z9oQAyiGhypv0JVov+nBt5WAuqQqxYlHkmDdEDWkzD6Pv6kA9+SFgl5X+YH0Je4p73yOf0wWMgv03Il78wfyHzKsoAyTRk34+e919V9nj98ofQOuies9C/LA/DnuR5vIMMynGuZjxsl4Kdr+gOZR3VxCL9o01o4V9FWfLpKBv3NN95gazS2rV+3zuW5l6mmd45gwsiTgY/8UXg9D4XNTti0ZBkvuscX3ZkNB1e1PWnhO+VCeWkMkFdcw3nO1ZXdIfN+ig/SWUdcLX6NDwHHq8gvgccoF5yr/PhVafGPa43O+cyR9p7AU1R58Y+07uRHZAI9b57UlpLl9Ec/mc77MLoSUYhYyRfRhf7EhJtPYOkXRhAxPEOlVzomgmQ48C4C26wmp2ZtZGzShobHbd++AflzgqL6hKHAU6ZJfyFdu01ON9qjj220737/h7Zv/5C96OKX2n957x/YsmWrbXhk3A0R5CWTiaygMwHGsfC8J+PbfIU0/Y3xNGkIZny4mGPckRts52IbKvIO/JEX7Aa4TLL65a/4dVu+bKV0gzG75dY77fvfu8q2b99lixcvd2Opr3+xr+JgvDEByQQZE4w+NrksVXvzn3avrnlPW6p4l2MghRHAu8Jbt26z46Wr/c7v/I5kH9/JEt1cBsXEWUtrrPig49He2ea4zD/8an1LfypD7ebtBw9mGtFFjm1aMqHUbvCS0nleCmes0723uaelDrgIp90VwccnnltamAQH38gnygrc0kUekRdA3fAv5bC3merIToKVa1bbCvVv9J+nnnmGL7r/p79aKLNArCKwV7DWMfy+KrM0Ssp8EvK59P9VcUoH4RMfoAxLyHhcM26GJ/6lP/c+EHlHpD/qKr8yn4CIy6CSLiHzJC1pEmppa1CGA/VxOMXHXyJVPBiRewRBhwySDRs2+McTH3vsMTc62Jp1zTXX+B73q6++2ldG7r77btu7d6994AMf8NUSjirlxVQavRwU0yXkcz1+Ja0yrD5tPWSahPr4mVf6lw4owxIyT66lfwkRlryYcQ7Nm46GIJqQUcG+UfYQ0+lbeB8ExZdOqx8DqOSOzaqT0kHb1I/7O1rskXtusw6l6eZlXL4bosIU26aUF0fq8UIzgt2XUasOCl9A/8Aj3j9gMGBWElyJ2SqhNiHhvWTNEf5xQoREU1uHb8uakPDiRCg6c55g5fkKR1Z8XIEnYwmwRhlOQwf22nPPPmW9ne3Wy9aGKSm94qMeTnWSwGPWhWqRBDJBLl+dQOkT7h0ymniBrqODl9zHbGTkoA/evHzMaiBbHNm/39nVZwcHRmQg73bFgBfIGYB6evt8FoqvG3PCFkYfL5ivOmyNrT/+BP+4Hy9wX3zJpS6EEZ4YdYBv1RJOPrg7BUVDfsgc8YXPFNJCLjyRB0SLbZf+FX4GZVWMVGFkKJ7zE7xbzTTqShqPB+3kiHOoQaJbKFPFC1Ce6j/kzSlgvTIs7rrrHnvk0WfsjW98k/3xH3/Y3vr2y+21r3+jvVh1O17G2mFrj5Bht9Z6+hbZiNKMawALxZljKPkS+oQG1ha1S5t/74NjTl3wC6bVHrQthgmDKXjESgT1C1nl/gL6TPJY1sn9K3okpJwDvJ9VLgGDvJRtxM/8cL+q33L1Qd6LrPkDeU96gLzcj3wpQ/XgVC62TvKCexydDaWJ50kcl7jnH/XkQvuozfTslKHNKxmXNAHKOuCAEj/AnyJoPi2urDOQeZfpMxx/8gdX7st3SAL/aJ9sh8yjxC3zAurv87pgHtyr33At8wMyDjiRLpSeWljGVWkeXqbN+7K8+TKLMK45vuQV/4zv+Pl94FoP5Eh4QsSvpzOGnvqgFMqnn3raHn3kEbvggvMdb15aDhxVD9is4g3VWl5cqR/15mO5fDRxSPwu/OTnujwchNxRIdAJXSZdQtYlIeuT/qTT0zxd3E84QI/kjaxTlBF0qrkyLBwQkw+MKyHTgIgX98pW9yAS5aLQKlhlU37knfHAL4BrlUcVJ1ea2QXg2elfpI1846RK+Wl8g5p+D87gySSR6NzYxEpGgw0Mjfr4MDbOjg62nSqXBk4rVFS+K9LWrTBOjVqssaZX97MyRn5iP/nZTbbh+FPszW+93M46+wI3Rho0Do7xrl1zq/LnncdZXzXH+BxhxUNjDco8iju8jewEX+qGo9rIGfzhCeqFLOWQmtGxcdWLyR+Nee09dtoLzrZzzr3QLn7xS2zt4UfbHXfcY1dd9WN76OHHlFer5Pnh1r9oiW/JpV14nwQxzNYseMi3MMkDWvtuDY3fcVRzk3V28LFdVkA6XLZgSK1evcqOOuoIX7EBmMhklYT2dtkhXGlPJqWpGzwR41m2p6pE+zF2Bft7G/oxvy4V3UNxkKnsiOBUyDBKQntROuWHww4JVhH/0KR+zz/KU3rhAg9CW+rcJIOkqVHtMAedQ84BybdA8GPN0UczPOMjJxlPH370cTdG1m1Y7zrPw+rfTe961zt8pcQZ9JCM4uqVrwgCxHNkTOWDYLXCgPKe8BJhwiLNwvET0g8cEvBbKG7mn4ISiDrUnjMtzymgeY7ZwoDMO+NG/WLQTmGAX8bjHqg9H3oP1D8D+KU/nZuBPQcy8KLBBg4edKUP97a3vc1OPfVU/wx/xsGfr7i/+tWvto9+9KP+FXf8yYdruqD/L9MtcSjbJiHTAs/XVhlef818EzJ96YDyvoSybK4LxUkgLPEPHs28SRuPzDpjnPHtBj8NhjZTBGbfJuXXqo6FF++JEDqjMAR1szp4X2uT7dr0tM1KCC7p7fKXzdky1N6OQizaamRjSwkCDukAvvBTbhNiBpYBCkGFAcCL0Y4hyCEglY5Tr1DcpxRnSgJ+trndGls42lUdWZFbNRjEQBmDAsIZnsEI4kVNqe3WKSNrcN8emxrRoCscm1DEVTYv8CPEMRJwbIcBP4pvUFmcooJJ1tneYcOjwxokRvws9CkZDKh84N0s+nDCR1trt4yVCQmOftu7e69t37bNjj76GH9hf9fu3fbwQw/Yo48+rHpM2VHHHG2dvT12YGjIVh92uHi1x77+9W9Yn4yXs88+UwMB+4s5aUxtrbogRpGIzisITZWrP796O+Kr/ieOqZR0lGkMkkbRn+8MeCTnhxzkoy1+uf/XoIqr8g71hzjxTHqfIdJ9bOVssf7+xXbnHXfaJz/5aTc++hYt9n3TzKAh5BlAWTjylRDwVwlsVcB4bVK/hgfJj1k22pGPeSaeGJxsTyA++ZE+lATxdoUTaaFTOpgEP5yK0tXvlB95kkc4jDO/VzlJEwCjpJ42mTdyD8jw+niA+1U4lnGyDPIp24B7fxdA9y1qP15yb5WC4XUBd4UrSJdoZ+jkefgTA6kCNdhCH/oCRi0JyJf6AWV56bJOuHl/j+xR5+NwzbzKPEuYT1/FJR20KtNmOq6lQQBkOK7MC5eQz5lPmb6Mz9iRbVr6Z11QhMq04Jm4UlpZ5wTu85n0hAPpjyNdmdbzk0t8PQ3xPJxn9w7/+SvpQn57vn4X+QD4eWJJCL6fxETdt779LTtGcodjUpkxJ4zoriTDh2wb8ppVdZpD6Vafm+XIcCmznF4kmcm7A9DODVrqQfKyTvyUHt727MhR/ukSHL0Kog6RJuJk/My35MF02VaHGjKBO0pgbdIg8/Kw6plxrHwOo8QfocA8goTpn1/dFfqMV9H9ajhFaj4K3Okrxcy4cxoTii0rImzd4XlklA/0ztnQ8ITtPziiZyyQNmuRAdImhX9IY0abDBAU45aWLvXXdhsbm7brrr/ZvvTlb6j1Wu39f/gh+7VXvsbfHWHhprWtUwbAqJ6XqrzgYbiKD21iiAR+fGdkwpV+Js4wPpKvGVtwenB5miejxWqaGlr+yEP/6O80py8yEcTHgjvt8COOtksvfZmdcOLJtnHjFvv+96+yn9/7C9Vv1FauWuOHtPgqgmhDmegBPlZW7YXY8i6AUSyHccKuAsYp3gvu6ur0SdHpaba88b0d1UNG0vQMH2dmJSlWFZB/WSfA61w1p1oqftRFVw/3fgDfwA8gQDiykYkWjV3NHaIBW5FpQ8bcSO8TpcRulG+Qxv09LXmrrmH8Rtl8rBJDrUX5sQLjJZGouALJkwB1KHkUGQGfc/z+vgMD3o7Hrl/nz7944AFreuflh66UAJEBhKER8a+FAWX8UuEt88j7Wh4B3JdhJbL1gF+mr3cl5DOVLcvLygP45X2WmQ0uHxfsIVAj/6gX8bGMGRjJs6RJQOYF4F+GAeVzhpd+DFhYxJSNowNi/WNcsGpCOH7Lli2zCy64wF760pfaG9/4Rnv961/vX5/GMMFAgYFRvjMProeWF3gmvmVYWYcSamkD6u8zbbr0y3j4Jc2fD8q46UrIcCDDSr/yHojnKk85DDzamW1AHLPKl9ehDwq3n0I0GUId05RvNrR08K5Dq7VLYepu0QAyMWo7Nj5jvW1SFmWcsELS2qx6M8Ok+Hx8jjriECpiJBfyviUEpZJ81RbcY5SgBKpAxRGP6f6AjM8Vq1Zbe+8im5Cgn8ZIQmEV9iom5jaot4SqsvC9nQx67JdFELEysWzJIuuVor/56aesSYKuR/e8DEo4RwpSuzyGEpx9hUiuubHZT8vi/TBWjlatWW0HBvYbL+UhjBjzG+ZabXpSps90k3V19mvQGbc9u/f4BxRvu+02u/rHP7Vvf/sKu+66a+0WPc8Krwte9CKbQAkWBgj8Y9ett6OOONI++9nP2Eal4+uta9YeJtrF6oHII/pEe0WfowWjHWkrcIa+XHMSIfqjaiY6R0rSyg9vfw5ewnhzvpGbn0X0tAC8KmXA24/7yDfLwvHxNgwKjEve8+DklGt+/BOf5TnhpBOdbxjwWC0jPu+gxFYstl+p3fXDH4xiH3XIHfDGse0A/NgX7fuUhROGrjL1sp0m4JN4Fbh5e+rZjTIRkOdwEDOuKF5ef8+JzOKSQD7119LBuwm1/Ku8BHo65JrpEsCZ+PhAe/Bkdo5+wDd+uvnAo5qccKjENfGFTrQP42acciN/H2jDcIW+iR20TJmX+GU75jUhccSnrF+mzbyAzKtMD2QehJN/DrzIYZz3+Sos4xKn/vn58gcIw2V8gGvmEVQKymecDKu/5n26Q/Lyp4CyvIybz0B9GLTKNEDSLdM5zKcF3zqg/vqDj4ngdfZYmafaQ/TsaGuzFSuWS1HcaI8//pidffbZlYJaZe/9N/JAdkU58AM6AHw1Jdk9qmi0rQQbe+iZ1KENvBTBfGYV6D7wqQE4xTPxfrl/EO5xdO8TKOSXaTxJpPMyPX62U/A6+dV4B/2kRlsg7yM8+n6WGXl5oIdnWmrg6fir4hKRqC4KRa+gXeVQWqVMs9WKVQ9OZWQlhO1XKLc4lPmxsVkZD8itWRkmSiYDo7k5jo3lJeiJqQbr6lkiHJtt374h27Z9t13zk+vsyh9cbbv37LeLL73M3vHO99jiJSvdKGCFhPdRmOTrlvLPi/A+saOqMNGHoYFuxKoClWFsHxsb9XEVmnkdBBgcQVtWuOOgH2jAeyh5TK5vvZIs4eO0AwPDXj7pOQWMY3qZcDrr7HPthS+8WGlm7WfXXm/XX3+Tj39Ll63wlXA/XXOWDyJjHDs1lYfakfeZpLAziYVRFN+1im90sJoxMjIobDgVkbEgVk8Iy5UfAPxdTwlm82fEekDVhl4mjpYGf/iNuhNR/hrfeTektbVbCn+PxqYO9Qj1WeXJ2CwK6UZy1vEgTyUBKQwX+pBnA29GefjRPkxStjbzKgHv6oJg4hOQtE+gHtPqwwD+831G93y24MDAgL9v2Srd7Of33mtN73jH2+ZXShLiPhGJQksIxAMyXf01IZgl/CKvGjih6/wSFso3XQk8x+AVleWaAjHzzmviXcYDCI8Z5MCntjoSeeZgopgePyHSzXOK51l/zfvng1Qy6HA0HoYFV5QVBD7bsfbs2TP/0lM2LuWSBhyys5IOf9IlTRK4JS6QV4D4+Zx0AxL3Mo+E0r/Mq0yDPy5pnJD+6Uq/kpZAfV4JeZ9h8vFnIASzcKvS6sb92arDdyVQGtXyGuhUb/VOjVdON1ZIptUL2VrDx/4wQGbHR21pT5c9fO/Pra+zTV1QfMNSrQTA5NS4SlV6CR0MDmZ/48VZXtRVXrSTcONUEBRayub7DxxFCUa0b29vj+93pcy1x2yQQdJqExoMWDXpU7kYI+0tvPMiA0IC2Lf5iJ4YrK3uT05xQk1vR4c9cv8vrFHltwr/9lYJO10RUnzwEaPMhXE1+Dk3qxwME/Jobmt2gyQHab4q29bSJTw7hW+bDR4ctVtuvs3uvXez7d27X+GDEq5DtuawI+0dl7/TTjn1JPvt3/tde+Gll1qrjGSOEsTgcINeGR4hI+SE4zbY57/webv1ttvt7PPOt0VLltrkRBzcgBJP88MviWf2Q9qRvgietDf3/o0StRdtB33V2o53GB1VHlVa+ArHvftVcWEdbx/FJ093Ckdh9r4gh3HJezgYFLRhu4ToLbfc4gbZXrXd4iVLrK+/31+AZOCk/zIosIrDthMV5VfyYUBkIKUc4jIZUa70oMSwJYAtE65wyz94X4FOg8CJeuDv/UXPESf6MU7//BmIOlf0qHjA86n6CVTlmpD5RpvEccIJHr9yCcQjvpcrb2+LKhw/7vOqkChP1If/OziOW3yqFiJ2la6qgwBcUTD8QACVw2Dq9afOShX+IQ8zTX3ZvwpCoYv7pCvgeene+QJ6yRG2kEu+mk8n4DloTDsHferjuePefQRVGECYtz0P8gc3v2YcXQnD4Ez/ercQpH+2l69Y0SKUl35yAHGD/jEJANTnDY5eP9LIP3Cq2hqcKyBFLZ1iVWUAkTQMnEyPXALoJyh+XFnVpl8et2GDT26cdeaZdtRRR6p8JocUeT7/4De/6ucKFwJItJqYGJE/E3eToil4EiPil/XOtuNaKlPlNYF0tT4V9Mm6Z5tn3uDkeIGOl8lT5Bdpan2PdC43NN6UqzW+8u5pQ08h5ygbpwf5xztSIT9i1UbeZME95Sta1KMKUM9E2dQooHsMZfQItsYx3vCl/w75t0meN8lwmJZxsdcefvgpu+++R6VEPmq33n6f3XDzHXbb7fdILv7cbr75TrvpljvtjjvudSOEY31ZGbn19rts774D9spXvtre9Oa3acw4XeVyfDrbgDm0IL65hKxFDvq4rLogU0HaD0fpaBcubHWNcZY6IEf9QBLqLt6hPagfbcdY6YaNYqL8E5/JJaCNHQIjY6qX4skoiNVp4iHvWTlpt6VLl9s5554vA+UcO3BwwK666mp/Gb+jo8tWr1qpXGKlGxr6+xsaTzFMWDF3/hH+boxIxg0NDyqMw1uk32lMBl8OZgkIWUS92MYP/vO8w1/VJ8I/+xbhOOSAHHzu02S60qcaqDsGj4ySzl7Vq10h4DTnOgZZsgLJWEqW83wrf+b+oJtvndSPMcT9VQynpbFSoiFb7BP9NiH4KoB7aEN70IbkH7wak40UOqb23rtvvwy9ZT6O+koJ27eiopFZ3rsFp8wCagVlpgBXJ1p1jyvDgfRPR/xMQ1yQK+MnZPwSMm0wQUDmiV/mmwMBgB9xklETeHbCVECaFAbEAjeYgw6StCBPhGBY7+EQmJ6mwgOXuOBKfyDjJuDPsqR3PAHlggeGBi8fY2ygyNDBiJv0zTpyn1fCwRPHPf6ZH8A16Z1GEMBzpseVfrjyOSHjJV3LMIDnsn3LOJk2oSwXyLS4NLxKv/I+la9MH1fVRY4fwXywzvutOqRb+xI+CANOcPGXwFUHhh5ecveVFeXLDsx2tW1Pa4vt2vaczU1P+PYtPqzIhw4RLvon/OLYWmqGosVsB4YJnRk/3h2hHfjYIuU6T6lO8vRwBsftu3bJKFlvi1asknEUR8LyfoZ/+EtXaOh1JYXXXxcJIXDIF8d532VseMh2Pvec9XZ32uwUMzi8kBez/Si5KP4YuZQP+l0qh7wQSNMch0hZCHGFMUs2Oyv+mGvRQHO3nxXPd1rWHNZvJ514pK1ff7itXbvaNmw40d7wxjf5hxQXLVsqg6TbV0n4DoovAeue08ymxccnHH+8nXDCiXajlPrv/eBHvvXr5BNPskV9i0RzjDuV623NqXJS2IVnbEfE+KBtgrYYWx2dcXKXfzBL9YfGDFr+XRIEqKSqGy4KZZBmYODr6ij89CUUHE9LYgHh8A7+DIzkATBQMvgxKLQ2tzrt6Ee0xw3XX29XXvl9e/DBB+yJxx+1sdFh6++LLZbIBV7gBm+OlARnymDWF+4knLrGbGjFt0pHG+EHT/Ic/C6n+ECuwhCfvucrZ4qnPwdwdYMOZU4l5U+ZeV6kiz6ivuv0ibKhH4777F8pSzJOpgOIA8jXZwFr8UKGEU78LBP0oS3tQhtCi17xIgoj75aQ0CeGhAO5Zv4oCjCoMHPFhfrCn8w+8uV9L8dj1nAqcads6pX+xEnZyXPEDf8E7vOZ+jld+IFn5ef+4j9oSx7ur/D5ONV99t3SgRdXyqCdMq9c1eIHEAcIH/kJJW9X/EGP9FU+QIl3QvoRr4ybgJKbkOE46kw/AZKWAPgRhkOmhPGt8VF8TpzM32mmuFlXv8rFKm30PfwBrtQd3iY1PIxDnnKsa6uu5AUleJdt29at9vN77rELL7xAceLDjWwBYZxua233MZu4rtRLhtL3kKcqVv2fl5ZRkERRJmzmlcJam4ULP/IMhT8cYRjK1JN68Jz0APDHjwbKNDWgdkGfpLP+KS2rKmF8ZHpOWaTN0/AgHq7+XmSLOsgLvub0JW9H5RXKqv7URt42yBrSyS9QITAUV1FLY0m3jY6x1bRL9Jyz3v7lom2v7dkzZPfc85AU8mvtm9+80q+PPvaMjYzyQjv5dFhP7xK5pdbZ2W+9ul+8mNWExbZq9eEaM46w40842S659KX2pt98i5122unW2dXj/dgnFpzPgo7UqgWayydn7+Gv+IaReEr149tgLU0xXlBnr7doFvSm3pEXzcBEDHLWn6GY15n+EDIS2cXWZrZQkQ80AqfoF+SFnDY/ffHcc84X7mfYs89u9sNOtm/bbkcdebjkmWS2v7chvJUeOebvO81BS8YidEZeYK94HhwcaHses92jrglOjyosnqOeUdfgVyDaWzcQhIlTPZDv1CRjCcZdu8JbFFGySMbbjNcpdHzGNeRf5BX0gRa8B0P/o2y2qdM/feWP09Aa0ZH4rhcr+dAz6J545hXwvq101Cvwjn7jfjI8D/Ax67Ex36XRrLa49/77reHGG34aNasgE2YDh1+4hAwHYPwkDlBLE8RLSH8g0odbKF7pYJT0f764QIaVDshwiOONVzxDqMyfjhGdA2Bgb3YLnHqySsGectJCzIzDPcpFAmVmOPfEL/HhOV366cEFUq6EcLJWf18/GfgeRJRk4gOZN7jTsECZP+E44mecqN+cL3OGkRVbvKhb1jfzzyuQtCr9EsoyiZd+WT73JQ71UOZJ3PKakHHAN/HIPIEIFw6oK6RVJ5NvzTl/hvAhLvnQ3iioQYMZGxw4oE6pe8UcFZkaROteKZV8GNHGR6xtZtz6hf6NV33H9jz9kC1qUXtPDllrI0puszrTqPqojIj2DsehXYYBgzNKKM9si4LGzLRTCMouwo4PLEIXtpJNKd5+DQAda9bbpa9/h+1Qlo1d/RLovTYrYaex1K+cfBUvp9En1G4SeLxTgiBqU3W7VMDEvl12w/e+ZYNbn7XO2TFb0d9pIwN7/TQstplxFDLtrsr7Ksy0FGwUbRFIxpDoCMlEL75OPz0l2sk0u/mGO5yOp5xyqq1ctULl87X4EQ7zsAkJqO0HZuziX3+9nXL+BTauvPZKEDb39LE47QZbi3DmA2hjEj69PXyRfNb27NtvP/rJT+yf/vF/2HmnnWwf/IPfs7PPOtN2795pw0ODqpOMv4kxW7xI+QhnZAwvA9JmabyzP5i2nZokLD70R19kgIGT4EMg+zj0hg98wKl4gvZgvy9A2pwAmB+slI4VNY6yJC4DFHKA08RYmt++Y6d953vft+tvvMnjHyej6+mnnrGLL7nEXv+GN9gRRx7ls3D+giZNpXJiwIiZf/BA52bQoyzvP1U89aC4V0Lu1diOJ0o6ShHA+xS0FXWRRCGyOzeikMvKjzDqTh5eH8K9X2qQUB7Zv4C8Agv1RxxpcRmX7RFOW+EHvwPkDVAe9IdHwQ/2QkmkKl0dneKHLmvCuKaO4Ov4R90yf/DmSMpx3r+aEl8qCtWHBk5D0cDjeR5ZfijIOPof/uTnuAjACyA8oUyfZec1oXz2PP2Gpgl5nm1IvFJOpUysz58nJqSoR6ZLyDwSVy9PfunK/IC8L/1KyLzLcHyQTfBJiXtZBn4o/dAqn7m6U3r+s5IzT0viqG0IJ/+keaZJKPGh/rwfgtJDWcFfSqs8UUYHBw5al8ZHjJM1q1fZY488Yn/0wT+017z6Vfbu37pcfZPj0+PAEbbo8O5lvGfAhxOlCBpyVLw/JQVoeJdNTuxXyaMqQ+EqA948FLcc+0Kh8rroOfkeWtXikzZ4NoF0ER5pMm7kGQ7AH7q5PFc+qRwysYKsI15OjpBXQubHRdEq2ov/VF9wCSMbuZJKLGK92Y16WoV3/MhvdGxSyVAwOQGq3Q4eGJSx0OsfKWRb0+NPPGNf//q37eFHHvftVhzRe+FFL7JjjlnnSjqGRWtbl7IKwxB844Xt4COvC23QFjKWvgjt8KOtnc4ui6OOzoOVbMNoRSn2alNP2qGiSepczpttTKLRRkEPwoHMk8mLvE+6QS8cyna+Z6lWiXiS8URrFb3aJNMJ45jydlY3RGaMDSZSbr7pBvs/n/uUjQztsne8/Y32ildcJvwnFHdCYwRHuvNSPGM/ZUe5VCbuqrIKAO9w8EDgmm0Hbom717/iE+Stbxejzg3IOSa8Qt8TaVQ3ymgXPr3WLMd7Pryvqm5iE8hF4TcxorFMaWel6zQ1MSbN2aT6EIYWYx15wcOzGm9ZYYFfWlv7RJvFkr1dGuc1LjP9VdE9IfFNIJz2Ja/sE3yQ8UkZeFt37LANJxxv/UuW2Gf//d+t6fLLDz0SOAhRyzAIVU9EIVARq0SmPh0AAiXU8quF40r/xGGh/PIKlH7pyrwy79I5M1b3QHYgrimYfSCTRoA/sy3+spR3/BpzOAEqFkuoxxe3kF+69PNZMpULTrwfMjw07B9TyzgAuKFA8J6Jf29jaMi/7I7jtC38cgAmL+KiZBEPgRErPCFgMYC4RwHjWo9POvBJ/DMcKOMSnvGBMn7pD+R96ZdQxi/Dy/tst2w7L9sFVODgPCk+LR0DGx2MWMzSoQChRPBDKRdlMWtMurQr7h0yMPzFWwn0ZqWnLBSpp594TM9zJnmjcGbgEJ6Bq6+KqAB4RBSRIq1BxQfmmMnndCGni3iKvDw+OMsh8BiUt+/aa2uPPNqWrlgh/MSn1Et/bAkLpSVmXYMPScuMUaOvAnlZKGqqJ98YeeD++2zJol4NvqM+W9/Z0eFfFZ/WoIQDhxZmobCUNFg3NKmvqW7gi9HA4DUlg4I8t23dYatWLbd1645SuOo1Jz7jy/FtCHxefF9kv7j/Adt/4IB/g6N/8SKvpxsT4keOLZ7VINTf32vDMrIxrLp6++zMc861VStX2y033mhXfOc79uyzm/wr5osXL5Hh1CHBy4oF5YnmHTKgxafsPcXYZIDFSGDZn0EkP3IKv0NmnxEUwNu+v5h7/fOXo5HI1FxhzAZRV07C4nQU4mEoQGO+XxQyjwkKXZU/aehX0ImX9ftkOJ5/3rn266/8NXvFZS+zDevX2WOPPuJHl95yy82uEB199FGuUMGHTDhwxSjl1C0MFv8AoJCGP8AUowE8nJ+rMnnG1+N4XHm4n0BxGKSdp5WEK1teQqELPvUtH/o5D8nf6et8LQVBLvsskP0tr26kKW7Z75IOyBu4KPxTFkS/49kxdD9ioTSF8tUmPoZ+bD8U2wnoK8SNa4mPEnudaT/MGtrQV0zk0VgpvEDiW+Ja1qX0w9HG9Kd8xmVcXMYv/RLm8dOV/k1Y8FrO2NbyzOeyTjyTt/dlZUtI+pU4ZvkLQeb3fHEyj3rIdJ5/FQc/8AfK8jMs8Sohw/2+SJPAPfmTLvN3Xi7Kx9EfaV9XQp3XyINn8bAcE3N8w4bZc3iGLbCsRo6Pjtk3v/4Nu/iSF1fvVDJ+8q2nbp+A48RBmAscXBnSjzLIG2UdnoPf/L0A+SXuwb9ZF9o1+1vZPqRJ2oQ+Qfy8rz0fSpe8JpAevxpN/CJsijZSnplHlBsQpztB26rN8Kvyi3LxQw6wSt7gRgYzSdyzZYovpzc0oHR2WHNrjwyUGTv8yHVSXHts85ad9qlP/7t96cvftP5FK+z1b3irffCDH7HLXv4btmbNUb4SwocOWV2ZmiY/8GL2G6NEeoraFAXWZa3wSBoiL5AbtLevQAtPaus19r4fPAIkLZBXevL6RVxVw+uWPjEZELpbjW55pTzaHT5wJARp+MIHvoqh8ZAXxDHmXCYoDnggp0mHDsXqG5NfTOK1t3fa+vXH26tf/Trbu2fArrnmBjs4MGyr1xxm3T1dkuls7Z7S+MSpYRMar4Sz6uHbMEV7m6OMODyActnxUGvjql5CNeuTAM7gF0ZJjVZOO5ehalP3AagfNIgrMeMgFibd6GfSaeWQv15f8FDfQ+/wn4wdvrbvvAnp+Hl+TP6Jfk18r039ER70+LWSS0h/rsmf6Ud/3713n5+Ghu7Q3dNjd951lzVcf901KqoGtYTRoYJxyKQUXvKft9CSoWrZZKGAN77S1Jjt0ArkTApAHvWuPj6wkP9Cccor4QwC4JN54xKvHGTDnxmkVt8+xcwyKwwwJExCfPIiH66Zf0I+E5Y4ZRlA+mf5vnVInQKgfMp7QErez376U8cJIwRlJo0PtrRkJ4yOiHI17tceNeoSWZvkkYYLMDo6YkuXLvEvh+JHfVZI+b388sv9vO7EEyjrU/rnfeKeQLnBI3FP2PPFXQgyvCwLSP/kn8yXNsx8mcVgtmO+DCmodEZcDhwIMH/PQ/kw4OVMLbTev3+v0kuZUJzRafFFY7N1syqmPPk4YnuL/KR42/iQ3fnT79v2R++zIxd3WKeUc7ZK+UxKowwPKZ9A4ka70Tbco9QhgMfUhv4eC+2kgRMFmhk+n6GXoHruwKitXH+KXfTrr7fmvhU22dhm7T39UlI5YSoGbniFMnz2Rk4Vl87PDOC0r0LY1Jh1NUzZrmcetXt+eqXNDuy21ulx65SRhbHlX7jVYM0HodiO1ioLC97zY3mhFca3HAPX3CwCsNVGhlhha/d3JgYG9oukKISRz8iEaNe0yOba+mzngSEbUv16V62xXRLQB0bHDZVVmfq2OI7KfcUrf8OOXbfBz4Rn6bdLxsZzTz9pG+U+/alPiZ7NdvbZZ9m555xlJ57A121FT2HGt2VYKWEGkT4An3OKycDBAZscm5TSHyew+AuQonknX/qFPgLaAroxuNMmPIdsQw7wDRY+VhjP8BlbxDi2GH6BR+gr5A3QnuQhwns4BwLwgUMGYbZI0M67d++x2++4035w1Q9t05Ytvlryvvd/wE459QUyGJdIyRoV3emf4zYshyGszDx/gAEEvJx/5SiPtoG1necVloMVfm6kcE8fUVyxrhsj8AmKHfWN2OJP0RDjlJUM5MiIeNJlmmJkH6KOOOrHFZok8JyQfRKAtgr056BtxCOOG8D0D40RM+pLKIHdUjJxPgB6HnLVGJJ5AuTj27doO1V2QrzOHmSOWWbFEBwZexJXrvWAf+BVC+eZe2iU5ZVlEzdd+gFlHK7U0hVd3VNXbyvdk2/ihMv4h9JM4XK0HrPGnl8VN+PxTDzu0wEZDyjDSVcC8TJNQsb1vMmH4MIv8854OFeEinLm48gxoUY9sr7zcTKCXw+tO+B5yME79DPfGiIv+q1y8VURyoWHD+7fbyuXL5Mfpx6q3ZQOefqRj/yprd9wrL33vb8jPELW0leREzMzrAqzbVdlq382S1/hpKTZmSHFGVS/OCB5OCh/3leI8TfxO4QOQivRxo96JsB74OxXQabLtEDmmXQJqNGWuOEfKyX+7ApmhoW+EQVlXPJLFwYc6bkv+wPhGAfidhklnTJEGEfInxfYJTe7Fylul8ajRWpDJrxa7DOf/Zz9+Ec/tRdf/BJ72cte4cfhjo5OSF7wTSq2ArW6EsmKFHIEaUifh/bgnyslgU9s28EPcYYfbc2YB37oLfG+RdQjeMQfvU7omL5aAkd43SJQtQuaKE+24LkM9LBfpntsv6/pfVzdQKhoq97nPEMYdWhpaZNMqsZw5Lp+jAeTjNXKb5n0KB/3JdfYDszEzo+uvtK+8pXP2eIlnXb5O99oxx13uOg1oLqp/Mkxl3/svGnQOO/bomeoAcYF7cOxwOgK0WYxDmFoITsPlW0YDfEcMgK8fZwQRH3pd7ryp2e8eLdzRuU2NHFAASslPdba3qt8OFxJ8cX7UxO86D+sRGpT6Kn+Q+KgGYYlNIZWEByDrku06hc/sCNC47sMlYUg6Q2u1CF1oqD9nHV299ijTzxj+6XbHn7UkbZi9Wr7h3/8x19eKSEBkMQA4lprcM9YvygwBmkKyfgJ6RcECiZ5Psi4mUfeZ7r0B8p4CfXP9VDWB4BAdBAYkzrkgEK8GNBjJi0YlVMUap2DfIgHPF+9Mk7GA/ArcSAt5UbnbPN7VjE+/KEP+zdJ+DgiX43mw4kYGRhJS5cutTVr1tjatWvtiCOOsGOOOcZP4Dr++ON9dQUDhpenyYsZJIyOo446yg0TvmdCOVy3b99ul1xyieeXeJW4JaRfGV7eQ6u8B7LO+IVw+n+DMo8S8C95IOPh523hfEkcfCMs4/hV7Ytjq9OsFHH9U9vG/ZQUdv+GB4q4OpdqI4NEgpBy1GERXmyb4kNNy5cusicee9C60CElkFqbmOnAqIZfYjY9ZwZd6OoH7wAojAhH/InXzYvgisus38T4mBuRvX09dvDgAVuxcqWUanV6GRF8gIpz2hkwfLabzu11UcFyVK1RAhRld9+ABlgNwmMTY7Zy5TIbPLDXtm3eZL1S/NmqhYDlJC5mEpVS+IwJPwlK8bmwdgHFoMdAEKD6q5hWDDMZYRMSXH66hyjFexXg4vtomzvsqaefsYceuN+efHSLPfPoI7bxyadsYvSgjcpwYwXlIfk9+cyzrlCef+FFnjvKc6Mq0CVj5wUveIFdcNFFtuW5rXbFd6+we39xv9173y98Fobz4Ztb262jq8eWr1htXTLUxjVATgtXjKfurl5fNRkZHbPu3j7hxOzUnA1L+Zck9kEYNsT5S4HyY5YdAdvEKpPomAov+i+Db0zwyTjp6FJ6sBVdxAvTai/o0tEhZUfYzUh4M2jSpp2d7cJDOMggOu+8c+2MM86wzZs32zPPPGM33HCj6HDQjj12nX/T5aCMqa7uwNtnz4RDjbe5pp+MEtq8egbg8xyIiEtNIpWc9wfRVeGhqBA3eJJ+jzxgcoV6IHO4Ui/yzj6b13TZ9/KaQFheM42e3A/I/gnCGEnwEtjGiVsdfg0Mg8+yPLKJa9SZo5VpU2rGqTwYkWGIqV11zbQ1HGplL+RC8Yl7gOf0K6GMk/kmZBj+/gJqkRa/lInEyfvMA78sE+fb3qr8yvB8znRAmU99nukSyrAyLlDex6xzDQjLvBy/Iu2C+dMSVZz0S+DRy9f9QvyV5fgWG9GBcZYVkTZdCXc5o/bvUZ9asniJcJVMVX/LiR3cpz/9KT/N76QTTvb3SuBpZp57e7vUl8er8qkjs9LgwwwtM70oyLxbxyRVjdY43cWzX8E5JjXgSdJnHPyirfQoGeLpPKn/i7J1m/WsB8/GIcvHgUNcoVWmow5+9UTEqZ7lcrwJoK6ESaYLJ1Yz+D4ImwKGhplM6lH9e5Rvm/z7JV9X2+R0k+3ZN2gf+bO/tMeeeNY+/Kd/YS+77JUK77S9+/n4oeqp/Oh/jABMqiA3ODEQcMO0wpl3YdhCqwI8jDEHYLKH+tA+YI1BkzSNWsAPkQfxnOa6z76RfcKdYuMoM+SXHjx9rW+lfkdekTa2tTERQp/1d2+UAbyErGRVADmliDG2KYyJMLaZkhe6V3dXt5dBW7PdjY8hdnT2+vsyx67fYD+8+mr/ptzhhx9hfX39qju7InjXhDEWGab2rNomJyTYcuXYV/WGHtHGoBI0DHoonbzRVbM+UIH3QAGn41y0fdKUfNxb+UQbYhgoiPdBmtpVT1bS2EUjz6oN3VDzdgj8KFdU1bN76g8aYcCyVV2GjXQmL+R5wNNTvtJyLR1G7s5de8R/0/4Rar5TcsNNN1nDddf+eC6JUEIwTPpzjUz9SUhE5WGahY2SjJtI1dJWxKpc6Q/kc6bBZdwS6uP/KgCH+jxgWG8M4Y6/b/NQXgwiZAnjMoCzPzVWS+LUh4wHZEdJyHvyyzIB/NOlX6alU/nAREdQGoyfnTt2+keimBHG0ECRXMzylq6EExcgPkCemX+JU+LBS8MYJdSNGQAUEr5wSkfLeCWuJZRheS0h/Sg36Bl+0JeyUIYSyvT1edU/l3XIOnGfjufwq3WI8jl4lGc9qCNLHvkMgHLzQSg+pGg2Lhxn1UmHxsQTU2Z9Upg4Tpf9luyjnJPRMj0+ZMs65uzOH19hW+69xVZ3SaCzDK5Br8XZIvbOI0BZNVGpXn8/SUkDJeD1kcM44Lx97vlGBcKgT227Y89em1InH2vqtAte/lpbfdzpNt7UbeOzGqBViFhE9FReCFeVpYa1malZa5Yg4mu3PcuW2ejYsIwlDeKNE/bc/Xfaz771ZTtMuHarHh0a6MdYZdBgzReOx8elGHd1CGe2t8lIEV5Q3F8MFL2mVX8GO2ZKOsU/PnOk9kWxp14aVmxgdMoeeGKjjI4DduQRnXbcccfZlNI2aDB7wQUvtDNf/BJr6Ftie0Ym7fHNW0WrLhnSR7riMTHCxxYl3GQYsGoAfVYsX2b33XuP/fQn19jP7/m5PfH4Y7Z8+XJbtWqlFI/V3hd279njhjrbjg5btcpefMH5dtrJJ9kRRx7hg+O+fbxD0+W8PiqDD8i+zkoGgjBmosQTeqbebJmiX/OSrLjLBTXp40vjorVo4KtKUmJmZ3BTStug+G3imRlf5gcfBCsrJ2wvYr81W7NuuPFm+/6VP7T7fvGAnX3uBfahD39Egxark6Lf4KDGEdG4Yn3na5XvTo2Bvgue8LJ6gNMIP8X0+Dm7DK40HgarKucDKo5MYlKFLQft/iIhs5ycIgNfzn8QTThkvwIoJx3yw8st5EoCj/C9p/N+d2h6+Ai+dQNUPMj42dHW4kpmHOQgfIXzoeVmOdBBQPmi1fjEtA2Kz0fHpUhipEAT4cQsZJX8EMj6JM5lGRlWH55x8ppQxi3pAI3pz1wznGtJs4Vk9LzDXwTydqziABnOc/qVYQv54fIeqI+fz0DGAW+2tDLbC5+B70Jxsw7z6fRMHJ7iBe1KaRIQp8yfcTTpk/lSjjuPJ1mJfGYc1CNKLG2KmxKPIiMWL+q3A/v2247t221Y49aDD9zvW5wfeugh27xloxTrRfa///enfPKNd97aO1rs4MBeV4TZLqNRVXlL+cL4aeBDdqwYDNrI8E4J1YMKQ0bX6pwgjIUnOgFKmPqYALyBrGfUqVZnr4QglEa/mw+rqn9IGqdjppUfQfBE0op2QUDEc5WBrpFE/7z/RJ4Uib871VqYy9FXWn1s4wOGHZ19yl8KuOQuHzEckgx/4sln7DOf/TffUvo7v/O7tnLFKsn7adujMYlvlNC20AE80wigPPo+cg8ciQONWBVxmeV4gkustOHwz10d3t7Kw2VbxQ/QLPyiDwFBTv/nUKNV8KFSFukJq/UPgHv4m3KQhZ6GsU5RuUfZzjxJxtao8I88ujq7fexjzG5SHsj6btEJecq7hUrg23htbsq2bHnK/vK/fVh8tc9+//ffY+vXHSEjWnljeMjlVq0Ef5buIK7yZ2iC3g2BfYwSnpTNe2eOt/oJ9Yw6VvhKjhJXSoxS0YdEN2So8pUEUjirzYrvBkSHDMk29Y+lGp+Wiy4YJRj/o8KF92DHdT+i5GxbcyxUlvS6Wd6nlLGPYaN+ZDJoW5r7ra1jkXQktnBF31gIwNt5WJDXpDeTiL948FHXwdYcvtaWaTz/7x/72KFGSa1xglm4kineVdB8GB3Fn7mFCBlBkPmVUO9HvgmZlmvpgDJeAmGZX8bLK5BheSUP7jMO92VHIDw7HRANz4kdGkB7el15hwnxizQ1XJPQQJk/LnGPNDX8AJ7xZ0BiuwnbsygHBQplB8zJwzu4rpmGcNLRyZlZClwDKC/LJB2OjoigR1iwCuPfQlA+zJqyhQOmL3HNshLyubyWdaH89KM8rjxzT/6UWQ+ZV0L9c0JZTnmf8eHD8I7nLBvwfZrqlsyOzExPSCHiWfhJ2T54YJ+/5E6nkOptjW09NjLeYJPjM9anNuhVe9AZmRealRI1MzVqfc0TNrv3ObvpW1+yjnEZeBNT1tKAgSBho5i+vU/lh5HZ6LN2GGTgB41bJVhYjo33TeLLrQgdJRYNZ6x/ySLbumeftS9ZZWMtvXbBr7/ZmvpXq//3S/ODH8Rvwh1BQRmz1F3JOzXATEroDFBGJ7Myuk4P2YqmSXv0lmvtwRt+ag3DQ7Zy0WJrQElsUjvNMkvOligJGEMR5xo80NzK7N+0FIVJjzsgOvX1MbNmNjzMOxHtUtb52nyDPb1pq910z0Z74YtPsbUrlin/KT/Ra1rCa0x4LTpqvZ3zilfbaHOXTbR02NC4hLtoMirFolPtQvtNywDg5Tu0bQwAVo7YO87WrJtuvNF+9rNr7d5773V+wqjAiKAvOq1FC1Fd1xm76KIL7ZWv/HU74cTjXeGmnzAA+kqEgGeAyQX6uh8LqfL5oCHvprBqsWPHTnvogYfswIGD3m+WL1vqBj0vOfJezcoVS23ZMlYjh1Q+y94qR3wQM2iin+rEahArW3FKlAy4tk7bf2DQPvtv/27XXn+TLV6yzP7mb//OTjrpZNFzRIMFLUpc1Ue4MijBqT4oyUX/UluLrbknLPhesoD+pp+nk79rJcgG8Qf78WMFRwaA2hn+5B2WAd5Fk0KH3MFIwYBiBKLfZN8hby+LMiq6EUY5MXCmnBGe4mkfD/TsV0GkjfQ+C43SqaDO9hbrFj3bWsDWGd/TlOXWxhKP4cdls4o1MjrhX8ifnFYaKYm0HeX4FrBIPg+JK1fyyvxLwA9HHgkZL8Nw8F2ZV8o4oFS6EzId+RI3If3TAeSCUl8aJbjEGUceeQ9k2emHSz+gDC+vCWVc8M4V2KwX8bO+QJZPWKbN9ucpjZKMX8bDRxjGtS48ncinvlK94K6YbEmh/6tEGzx40J54/HG76447bNOzz9r2rdu8vTk1EZzp3yhl7AbgQ3sf//jHxC+i/dyk9fXHls45jrWVa5QiRRpTWHMLMntQ+eyxidGdKpd3C8Ex+DdxBaiKv5NAfXkQJD1oY/wBPc2H8xT1i35QA9EXbU/XBOqccdM/jRL8HRc6f4TMu0ijcJVLlIwfp0VxHwbJ5BR5tamvd9uiRSuVN6u8kk+zDbZx8zb7t89/ybZs3W7ve9/77dhjj5W867R9MgCVldcv3s9hkoa+H84PE1EE5DVjPDKC8jHecvIKBR56pqJN/HifT9XRPXkT3ljN1Ec/TBlI2qiTXyu6QLpMC8B3lOf3GVf/mExLYLwlh8QPegNBK0764vhf1WGGbV4YLmxhZoIx3i1GviFHSd+mcQrjhO1d1Km9s0O2ACdwTtii/j6bEK327t5hf/aRP9Fzl/3hB37Pli7plf4wojKGVR7btZEnGMXSAxiPq7YEou6HGiXOY8KLunEPn2Q9sdhgWU8Oj8v4xChxPpdmYzLQNRT5RCEfrZzVWD8x1W6dHSukc64QbTAs2dYsvKQvcHTN+OiA60vs/kDfQMnAKEEb8nc151oVv0XGVp/qv9jmGvn2yf9/owT8e/r67d5fPGSTwvewIw63ZStX2kf//u8PfackiQPEYBEz9xADIgHBMFDCH70DpQVXEteJJsCP5wSeE6mMsxAsFJZpS0i/0j/Lzzx4JjyZOcOzkXl2JhDRMh4MzBGjdFKUoNiKE2mCNpF3dgqgHocsNx2Q6bIcIGea6ASUwwuh5Avt8U+88pn79MtyAPLLPImLQCBP6ugKn5QowMtQ+sSd9EmvejyBvC9xTyB/yiKsxAk8eCYsIdOV6cty/l8g0wbO0CJwLnMhBtmqtWQMNEnR5aQVlFfRdWzYNj75iO3e+qwtXb7cFq860tp6l9v4bLsUnylrb+aoUmZyla865mwb+0ZlXDVNW+/chD1168/s4Vuusx511k4p7U0a4FBQWT0I3ghMmKVHAYbWcYqaBl0FsR2BM/fZj8o7Jj6LoTRNTcJPwn/P8LiNNnTYkmNPswt/7Y0227FEokLGp2oTbU3lxE88SxhMj05aW0eXDatsDQeixYS1yuhY1DBpi+Xz+O232KN33mFNGqAbmeWfHlUeHLUbA0dTY5ccxkwIdXGRBrJx39oGzfJIQ2g9IaOira3LxkSn1tYu2757r9314DP24kvOMIa6Tq+jFH4NeDMyXPZMzNppF7/CutYcaS2LVlhzFzNKMoEkZNkCR4Hjs7rHoAN/KfQMDKAB33RJ2eeF+61bt9rtt99hX/nKV23//gOuaMNbL33JJXbUYavshz/4vm3bvs3b/bjjNthhh631E7DWHHaY8ZVYN/YrulMPVkUYTKHhpuees2c3brK77rrbnn12o+3be8Djez9y2dDg/CPZbWtV1mte/Uo779yz7Nh1R/t7RT4FqbgoVZxExct7LRheUqAxTsSpGuTarLO73775re+6ccICwXvf+/uOY0s7ZlXIToR+zCCKUzFgNSilrKFu4CTyxbPiZ/9ynpP8YjDilj3P7eLHOIAh5APyjS1uI2Pjvl3G+4jK8ntv9+hbnlcFwROHPpdXuiL5kxeDac1fuAg33Yluove02rVxzvsV7xGxYuIGthJmP05AQSdf5Sy8mOXj2FH1CU6EoUmoi8Jpu+j3NRmIqwdoVu9fXy/HNwp1ICzwSnlfk43eBlVcjyfnBKgAP4B4tA/tWaZJXLxMaqHnDM9yErhHRicuQOYDlHGfD+APL0tuIdw9hypcnvNllWkS8p44Xg8ljtPsDk3jedEu+CmcMsKvqrdcYp7bCd0oUV8bHByw5zZvsdtvu9VuuvEGm2byQHlxWMSKZcusv7fXv1HSp6uXKzTOPe88u//+B23FyhW2bv3RQhDaTzpOvCfBFvlGP2WK8QJZpr7fMCpZeNCGD26WP3IBbMDZyeBpqSDfnaCD0H/AmzLZzqunoAc86XXSTVaKUJ51JRsP14/ncOF3SHjlor/LSW4QJeTBfMaHxAUyxPuQ3JyUUiaMYpWELaj9cn0K58XkdvWjGePo32ef2Wyf+Kf/ZaOSrx/8oz/2903hNerJmDWfvwqgzijuOI5i510dDs5BhkKD5FFw9Xch5MdqeKTjvTyOb2fLcExw0C9CdskgmAyjHPpQVqxKZV+mnox8VR+vaBV8GH6+BVYJPdzTwKfkX+GhMsKogDZV+3mfZHtXjIHeh90FDhDV89IVg5SDYkiLXoYRQ14Y853dXTYp5qKPjWqM7+I9OWXw3JbNMkj+wN721t+0V7/qFcJxSAb0QcnEUfEOMoE6j7tcpKWR217PqlzqC/4YJWX7g0O5ikYaeDHIwdiBUaLUiicTUHEVIAOIiac0SqamNB52LtcYusy/xA+9Gd9bW5VmdsJGh3nXakx1UpazHBLA5BcftSQPyZJZVryapVf1iq8Wi0Cc+1nT8Q6Bqj70b3CmPcA526G3b5Hdfe8DfqIi75QsVv/++Cc+gVHyk+A+gVeGiisDEoXVBgQRAG8sQTZydL5IS6GZFuAZohIG5BU4hNC6L58T0i/zIyzjcyV/XOD6y3Hw4x7IvMpyIo9QpBXi/hCQR1YrMEjooNQB4QnzpdVP500iJ9SXBdSXV8bB8Ygfeecghj/vhiTtUJJ4pj7EQxgQFvWOrUKBI8ci5laVWn4Ik7CIY4Y+DZ5DmaVs90NpCRCW1/SLa61+CcTJ+EDmk3HKsLwt4+AyTtmGea3lDy4Rzz9qqGC2dSCcI1z8J8XaO7/oxMvrm554wHY985DNHdjsqxfTnSvstIteYZOt/bZt76B1dPf4dqWWBgnvVoWrDJawecGvYUyCZ3LArv/Wl2xk88O2qF34tSlfGS+IEpSsOVckpXhjdGCsy5MZOxRP1cQa1AbsqZ9Qeza3aJCQ4o5wbpCQmpwYs/bOLts/OmHj6vRnXfobtvbkc826l9nglNpZAyQ0oD4dMpbYc+1bE+Q/RTmiAcKoVXVuV9ltaud+1Xv7k4/b9776RetvkxLQMGZLdTM+uk/4MsfBS93s848VrbHREceX4xd5XwaispI3LAXc5YHozQx/S6sGGuU9ODZkS1cst4mxCRfgnPYyMqHBp6XLRudarGPZajs4qf60eKWdf+ll1r1kmYwWZSthiLCMLRwcLBFfs+V9Glbzenv7vI85ZUXPXbt221/817/wLRvgAA+/652X2x/8/ntt755dtuW5bXb9jTfaAw8+ZNt37vIjZNmiEO/odHseDCreL3Tl/R22Mu3aywcjm31rJC+ln376Gb4NDSOeQyF4wXH7tq02OTZq9//iXtuyaSNcZ//p7W+zl15yka1dvsjGRwZEGymArfQx1Ym2Fm3AXuJX+UvxkqKAUnD7HffYxz/+CRl9c/YnH/pTu1iGFXuzwwDh+ytd/gI6xwizFQyAk0POFP0DXpNfTgoxSOaKLoNwgq+qKemE6DU0POp1FlmDp1kpQbHQ75f7FvnX+mHep2wASMLKlc+kyh88iB3vKShPDE8V3t7Woj7FsaPE817rjgxY0QHAKVyEooqg8PJuEO+VYFQGBQBwDNkQ72qFzEpc8xkH3sg9rmWceiA8HUA8XKbLtDznuMN98hOAbAXgTRzhtEemybwSB3gfP4Br3hOe8r1MWw+ZBkeaehyBzKN06S/W8fhx2IDwqagLZF45RgCZnjDHT/0mwqOMxJkDPJBNtDf+7NWHHkzEwG+JEwohJ7Exw/zggw/anXfeaU888bhtU3+DlsccfbRdcMEFtn79OncYImw3YwWa1UDva+I58orxmBnoMIYrlBXGP9oyxlW4i20zzFTb7IiNDm2RcTIgHub9OYzgcdFFuAlnJo1gYU6ugpyhhM9IGe3Q/bjnL0pIVlb0VplON7G041I58OWYeHBjaylxkXE+bqhccOX0sOkpyWOfIEIjhP7xzSRkEXHICxHMd7KQL/B+gzFZKvqqH85WxgjH9PISuzjSZviit5755hTvye3ctc++8MUv2+233ylj7nx75at+w3dNgDd4wc9OJznuAepN+4FD6kPgQr/KvpXAbcl7tCPh5Mc2XfKhPPyCB+JUQsogb+LHBIdnobq2Oj/VcGIiJXYhkI74HI2Lck2+TA4it+FJZDoTUeALXsjLyB/axfH4bOWChym7XeP+gIxi+JZ41C0EreqisqkPGcVRvDwLSf7kWC3xPBiXVccrrviOfemLX7B3v/td9rrX/oZk+bDqyjukQ8L7oHhB8ZuVUEYNKxMYAD4JKJL7O69iPLaKQRdevqcgyEqfcx5Tobw8j0HDNmRoxjji28eF88TkqMYD3ntBJ0DGMgYpvnWqnkustV3jKyeANXFEMHJbZavcmYlRGxs5qHQyTJokEaSXtLD6KL0CuczWP5HO8+vqXipDhcN44K2Qkdn2bA0O3gibACCMPsuzt7WM1Ycfe8p3ffT2L7LeRYvs05/9tzBKiJSMVTIYDYuL+2CKdIAzlRocoEAcfpkfzxm+EGS8Mk8g/RIyPCsMZP5AffqEhfzzmfSRB4KDfMoyRDQxAkxLx6QOKI44CB9pM49DcfpVkOFca3jQ0TnhJxQmOhqdiXJQ0rgSRhrCwS/v6Vgp9IAU+CkISBcdknaIfCJdfCeDOLjME5xIn3VMKGkGZHwg+KMWnnHzCuBf5lcD4le3gvp45FH/XOZP2cyeIop1J8SUnpktCTrl7IMup0wxyAhja5yZsOmhPfbgzT+0nomd3gH3T7ZZ27Kj7JSLXm47h6Xs9y/VoNNtHRIYKP8otmOTyrupwxpE70XN4pe9W+yeq79uuzc9YosXd0qwTfiL8W3iD4lTx4PCWRL242w1GLHNAEV/RsKLOOPDw6qb+hfvi6htMH+mxkdjFkqDEu9htC9da5e87j/ZbPcKN0ympNRq3FJNPHsXNcyo8CCsJJRQhGSI6pmtrC3gIX5a3ddtP/rW12zXxsesu1HCcG5Uo+CQdWlwGxtiSbnJX9CGpgjXoC2zrDHLiwLAIOofGJRARujTN6jThOJ3KO3IqAZpDXod3X02OdNoB4X/9v2DtmnXfhuQEBtraLFTzrnQPvCnf27DUsgnRQPe7+Al/BEZPNzDk86zoiOD8bZt2+z662+wRx99zLZt3e4n7rz85S+3iy66SDSftbVrD7M1q1doQMYAkdAVKXjJ/alnNtrtd91tDz70iL+EPzQ07KtVDFoc7AB9/FsywuGkk0+1E0482U4+5WQ/lnB+y5SIKyq40O+RInFw3z6f5X/isUftumt/ZjcKrzUrlthH/9uH7Lh1RyjNlBT+IfVd8cMcs4gxGDLTzxaF0dFJlb9IA0aLPfTw4/bBD/6JdfX02cf+4R/smGOPVfypGCTVpij57FfmeX7QdzlTyZuqT8D3sUUw5Cz9nivgabx/iNaiKaft4KZEJOrthoRkATzqvaPoZyXACxkWfBH9D4C9yMtn7/AQHlxdIoCn+J13Axio+Xo7kwCk8FSKSDugmEJj6EQvxnGIAUoWuPJyrRttyOkKjxzokFO0FfxLvRO/dCnLoKG3qfwifa2u9fflc8Yv02XeuFr5OfsaW4pSbtM2+JOOsPqyAOIBPKdf5o2bb/8KCMu45Jn5Jg6EA/hl3HzOe4D4RFUTeLx09YYS+SdkeUDgF/2V8YvnnPElDrVirCGcOnCCERMbrHjAp4xVHOt79+232bU/+YmMkSe8/N7eHj+B79WvfrWdfPLJXhZ05EAS8sIFXqEQp1Gb9UvcE8ALIO+8zseTHBw8sFEybUB8inIH7uOuFDLWc+zu7IzaVco+251QfCXoRaMwDrzOGALMh5EnfC2Ccg1acWJVjNmMv8RBLpAuaDPlB5MwOdDWyoRCp8pGqVV8XVkp5lAM0qDMqQXUlzkJa0L04BQ7lG74T4q5+gwnGra1dunK+2PKi2tLh/oQEx6tduNNt9i/f+GLUupn7FW/8Wo777zzvC60B+DtJtxw8BI4Jv+hMzi95Rcyh7rEx22jrsGHXGkjrtAaGUZa/HLLOA6lFGOe7VG8N0Q8/EVgj8sEC32Juvb19Xk4E0mrV69yI2XLc5v9pFHGP0TN8uUrlG7G3wF+4IEHfVV94OCg1/Gyyy7zPDACsx1gB3BE/uQukkm0bflTFnHUqj4OEE+9ZZ6HnM8l/HjGQa8p6Qq0N/zPu4/7NF782Z/9mdfzv/3Fn2sM6VBfw8hllwQ4TGncOyAdZNhXJ9hC5afDzbGCojFZbR35aYyXHFSRzpOMcyBJOyQ9aSvFRIrL2FC4cKIueZwyL7RjoPJF/pk5Ps7c5w6jxJo6JXvFy4rBHOTc1Hhs4ZriHWTxnPBpYsu3xjTV2HlqekpI8ZHn9kXW1LKYUuVfM2ChXX4/ijpUZHPgGeCwiZa2DnvgkcdtdHzK1qxda0uWLbd//uSnrOFnP/2RGyVJ8IR4pgPXnrMBSogGLjq6IPNKxgQyfT1kevLlmnkk8Jxlkh+Q8erjAllGXklbxkv/TA8TRcerCTCELUcC0/mIjz8MgVCq4elRK6LX6pVl5TXzjDSHhgHkSWciHp2Rl9vpILxjwj2dPo/2hRHJBzqEYUHeQZ/sxITDpDHbzAk/CEFoHzN4IQzDWk28gw41fNMfKO8zHi7bAlpVSQ+B+nQLQSgX1UMd1Kcp8a3lzSAqf2iAUaIkvBRbGiWyAnSlU6ksdfbupim7+2ffs4mtD1rz9Jg1tHbb7uFpO+8Vb7TeNcfaaIMErgwFtp3w9W8EPS9jt3f22bgUWxsdtBWdTfbAjT+2R+78mS1uk5Ax0VjkUN/1DwX6rLHwR5FiPycCg5lvnpl4kTTQQCbjQRKPL6mzf7Ob05ukKKNEtrZ32+D4jA3PyIBs7bMX/drrbflRJ9pse7+NaZAcmZIh29HlPNLVgTCYccOHl9PFzU4f2pF5kWaV2cby7OSoPXbPbfbIXTdby9SwLWoT70yOCW8E5UwlzJST4mJs+BeFVYccsMZldHAkJzOI1IHz2lmy5iNTNJV/xb2p1Vq6e21YQuuRZzbZA089az3L19iozLDplk47/5KX2jve8zvWoMF32Lc3NdnU2LjP6AxKCd+5c6ft2rPb+fiWW2+zxx573PvgCcefYC+86IV25pln2WIJfFrc95MLXz5WhbFHm6vmqr8MIuXFewisCuDPyg7CkmOE6ROMYgzyvq1A8dkmxKwj7wHBkHwBHxoyU+WrDorPN23Y6z49NWG9UhZuu/UWu/KKb9kzjz1gf/j+99prX/Mq0XxObTgiYd3imCAbfNAQrRD809PxvYCx8Wn7yle/bt/81nfsfNXrQx/+Uy+P43rZyxzKPqgknycIWwZW8Y23MU5ECFeTn8waOygeBgl0GB2TQS6DkpVE6I5jFcWVHWdK5a606QDyyzwTEiePR0vQ/8FWzxgZoqYahWfJNMVjSwMrjrzgDp4x0KJ0hZwirs9yk8TbQv1OStkY749wIpryZXsHMjo6dOIXco+JCa7kxRUgPPHkmopV0ighw0o/r5fnXwPC6+Mk4J+yMOUzeTq+Aq+jIPMt8y/zLf2BxLXEL+MTjzJxxKvJ4kjDc1lGQn25tAeKMTE83ypOiUc5KVmGZVmMX4wr5EFfUQyXbUDmSx9m5hc5g8xgVYRTiu7/xX22b9dO69M4d+qpp/pkwymnnGIrV65wuo2Ojcwrq4xZtTbOeoh96FgVJI4J3Ef8GhAHIExSxIYObhJug5L3KNzQNcYL6sWKxcy0lNZmDgRRfcXrHBiDnO3t5b06Gbvq09QUmrMVElz9VCrGJZWFAs0Ei8cljsIpG5qNjHBcbKeUxTmXZ/ijaFJn+kQq8xnWJvkT23VmfbzHgKOfQV9kGcf+dvf0W2/fYhmBfNSw2bZu2+kfP/zh1T+23Xv22TlS0s8+51xbumRZtKHIQ37c47gHkPvgDw74gz+6BG0AfgDP8DxhTs+KtuSBwy/kbqzEEI+68Mw93+DCKPn4xz7mcU877TSX8fmNNiZoeYkcHCgX+c2kHe+5ILOcJqo79A99rd3uuONO+9u//Vv/3hXGMpNR6FG8L/PqV7/K1q1jAihwAn8Ej29zVV9wuVTVB/wxVjDauEdEghM1BOeoH3zUGKvavnWXvh5jC/nfduut9j/+xyfs43/3cVt72Brftsyx/MhDtq9Ojg/Z7BQHLuy1MekVY+ODCmfyDCNV4/wIH/scdnyYtMHAYcKayUGOd2ecmpoZ850MyE7GOlVAuCEqxb/+k59wVID4Fr2kSQZJj8aabnnLILFOyVf1K8Xg22XoS1PCa2pKOqcM9MZGtk+q7wpfmMVP3FJ+czJu+Np/QzMHJ3Q4v4AnemfQTvJe9YUlQs+LMYowHDTn44kcCbxr3wFbf9xxtnjpsoWNkpK5EEhB+BQCEY/MMw6I5D2QcUiTLv1IVw8ZnmGZpgTCgfSvfy7TlLgBZb5AmTZcDHgEExeHQOIEnhxk0i9czshFvmn5AfjX8g2X8evDEzBI6Ew0FOUQRmfBsueKUErgGYFAnjQ+H5UaGhr0uHy/AaalDDod++4xZvDDeAFP6knaxCHqcShO4JD4Aulf75f+CtF93NXHzbxLyLDwD8d9mT+AX/ovlF9cFaaBAqURo8TT0AnVIQlFh2lCOZSQ0BhhzXNTUtBHbfODt9vdP/qarV2kzqT0AxOz1r1mg73oVW+20eZuk3ixGXVwLHmMnjBypPyrnA41e5vymRnabzf84Os2tOVBW9rZaJ3M1KMoi85t6nBTk/EdEmmQYCABEjNGGLcowJSr2qgdRzSYm384yAeiadVFeUk82kxjq+0f0UDQudjOu/SVdsTxp9vBabV9Ay+Td/g7KDNTnDAlwSnHdjGWbr3iTjfVWWXMjA1bh4TrkrYm2/bYg3b7T662BgnBpV0azCRwJsYkgKCt0iLX+EouAy+z6Ah1tkxwVHBrc5sr6qyWdLRJoE0yKGPIqCzhPKO6NfCV375FwlF0lXI5JQNvjLpImK09Zr2NStEcHp+0/QODUjrGpBQM2pCMq42bNtmuXbuc3w9bu9bfC7nk0kv9uOt+8TcDDNs3ODWOxuWFw3ENTk2yBjEgXaEVRUdZYdmxC0Z2pZav7bP1Er6PgSSc/sFG3v/ihBlWNaAjpAglg/biGygYi8zmUR5b72i3dqUZOrjfPvvp/2W333KDvflNb7DL3/F2ta8MthaOmBQ+Ig6rmczmcbwwRgEKyODQqAaSHvv0v/6bfeOb37GPatB66csucyNYpdu4eIfjEVk9QQYB2Q9QJOnPLpPkXKn05tY/QVUtpwX3o5IZrGKxFQwacfy1h8lBEwabTJ99LvtYlgmkH1CLA89EOowMaORbgcSHSEdOdumT4sS1WeGUyiBfDlKcXuayVPfgR5txwharOqx6EQ9D3UtTtMDnUPxCPtfkLG2XAG7R7qGg4hKIj3/mA/CMKyHDM34ZJ8vFUQ4yGr7hmbYr8SJN4pZpMp/6K3hmngmZTwnEy/pleD4DC6UBIv+4pz0yTVk+fSLG99qYUOaLc/zkh4xw4138iEICL7gyqXyYsUUZY3vW9777XXv66ac93glSRF71yl+3c88+21at4sSn4HfKZIYcxY5vjlAm+JAv98QjvRvl1TgMlHUt6wHkcwkYJWMjOyTPhvWk/GSYiNt0T1zlJQWupbnLdu3cZ08/s1nhzVLsd9vBgYPCb9wPxOCdk8HBYd2zHRRZDA4xyUH/HR8bd5nP94mQNSjIAFuZ2Ko1MdYoBbRTiGJ8xwQVJ/uxz592QQFNYwf5RCfwdtE4wUp+by+TWaPW0ckWVYVJb1m/4Xhbvfow3665adNzNjA0bKecepq98jdeJYOl1/vTokWLK/0gVq2gra9eqIykN22L4x7/5GvicsUP5zwggNdxpE/HM7oJeguTaOgqpEd/YXWe93Y//+//7rKfFQ62zL/97W93AxVeYAxdtmyZ5x/bAZHLk/6RQsYC8OAbXNCTMeLHP75GZXXYhRdeqLJjleqOO+6wj8nwoeyPfezvfCsg5ZOWLYUjwyNIJsdVnl4WOPqEs9jHeUc0Axhe/VkOL7aPs+WYsQFjhBU98ByVwckW5Ne95nX2/ve9384/5xw3Rjj1U62r8YHxFP1kwo0TtnXt3rPNduzYpDDJzX4Zbmpf6gge0BCDrqen2/oX97sxJupLsW+09q6YXGObMAM4zdGie3iEcTs+tCl/8TPfPWM7X3un+FA6xExDj+SsZJTqw3ayxjmN+5MjNjnBC+8janv1P7ZuucwO3cp4oV6uqVl5NMkwaeA7frFiVhol0JPxCh4Bkqd4hk4Y0U9v3mqbt223k0891Q8e+to3vmkNN914rVMbQpMAB9BgoXiH4PGGqPwpLMJjQCjDgMyLKy7j4co4CekHZJoMJ6xMk8+4soz6sISyk9RD+kEk7sEvCKnOJWFDPtkB0yipr0dJLyDLSod/ugT8E5LG4BBWfwCNS9kICjozzwcPHvTyEGxR7pytWLHcwzBCwItBMfEjPflSNIxNGvyTJkDiWUKJa0K9Xy09/w8dXBdKD+CfYVFu1CGfy3TZtmWahEiLk+Ij5bA0StyK15NSum7OtzC4sh2ERYWW6WEb2PKo/fgr/2zrV0pAjwz6Fqptw3N2zmWvtWNOv8hG1VlHZtV51XFRkqIM8RJCXzeDB/bbqmVL7a7rr7FrvvE5GTedtkKCgu1dzRpYMClYBu2QEcD3QFQbtUWsUEH7eP8ChUxCzHlKvCYBzDdJWpglUz3G/OV8lal0g4o/JZxOu/BSO/oFF9pok4Rgo9yMeMf5BxA9XKVGfupO+VNxDXX+Acgu3Xdp4OuX99O/uNeuv+pKW9w2Z70NYzY1cqCiMeZTbE1wY1t+MTDEiVJdUqTx5lse0FjVtZ7eFbZ/cFS4zNm44g9LSO9X/M179tkuDYYTbJqWcdcCLYVeM7NXGkDYmkB/gv/7+/rt1NNO9VN0lq9Y4R/2HB0dc3oF/8bKCAMbikifhJfPvkHXJolMDar+/gWGhcrYtWeP02VictpaMeJVB3iDF+kBVjxQ7BmMUR4AeAkDl60ULmD1TNnsSe7pFu4aHDE0MZCYCebdG5TtNgnyz33203btT66xd77jbfaWN79BfDJrXe1SRIYH3TBB8Wc7aDODvvKFpzBAN27aan/x3/5Wg+US++SnPx2TC9XHFX1VTW0IjQI/JayApoJ/uNLu8Hfwfgh+6gEPwPMHB4ZUHgam+r7yYiXRDQn6h+JisDNwZB+LfhVl4UccIP1LpxiOYwxYkivKIr6VgtEWX+D2d5VkiDAQ4w++kZ/6iNJ4f61kIPjyQjtGlNBVnvKXq/SBwDPQcaBM+JQ+FXIbXEr8Qv7TjqWcznsgZSUOyHT1kOFAxnf6KS/yx6G0cSUP+g18lPETSjxK/4QsP8MzflknyqVeGV6fZ5kH+OR9fd7h3Gs+H+LgX6NLQXBBiU91o74RW0jYqke7wptK7WPR6MiwPfroIzJGrrBdO3baqpUr7SUvudQuvvhi/xAd/AFfJP2ApBvKJzjQV6EnUNYVHJELwDw+BUTa52xA1GMAAP/0SURBVB//GxvUXpMHVM6g6jCiBMj6iibV7PLI8JRd8Z0r/ZCKvv7FjifvC2IstLXzdexmW7yEU/l4eZjvT2GEMaPdo3G6z1avOkz+McGAUdKle5Rn6tPXu8xam9TnhySDp8esq6ddyjYr6hOiCO88sMIaKyvIYGSDuiuYq956HhqwbVs3yWja4XR5bus2/3ArR/kiq7uEA98iu+zlr7Cly5f5pAfHy7IiDF1YNWbSCTkIPrkCQnnQDvmbPJ50BwhP/sA/eQy/Mn7mk+/D5upE3iNPe3t6pdCP+bZatqp99atftZtuusmNine9612u64AH+NEuMSGj8YBtb/QxGXzDMq6QnUz+oLupId0oIF2+Z8c33z7ykY+48fO3//1vbN26dT6pC57kg+N+rOIn6KOaqn2jg8wbIxJG+FAvwtHTqRNb6ZDpbBXu0liHQbB40RL767/6azvnrDPtwvPPlazlsA4+PDlke3Zvt327d9u4DMennnjcDh7YI9zVB2QISHKrD7HKNG4b1q93WjGGUSbvJPX19/oqCR+ObGpXO8CzqrcfsuITbNEObI9jRwPbD2N6UvrgrGjWynfQupVe+mYzRiq9lYkFOF6ycmZUhhLbBnk3J1ZKqC5jPoZNUyPbAtke2K0EcmzfcnrVtm9BT4CSUyYmvwTNha+Mx6c3P2dbd+6aN0puuPkWa7j5pusU/1BBTmKczx6qI2VGGZaVznhZIH4Azxmfa30aIMsCSj/il2ELpSmfy7gJGc6V9BmvPi7PxMkw4kJcZ2wpVwCGAnHSIAlFKuqNy3qWUF9WxgXSv/bsFzcqsIYpn87Efkn2JX7hC1+wW265xT+gSPkIYQwVOhtCvL+/z0466SR7y1ve4i/okh4myO+QRHnQNZQ7OpArd8qrxL3EF0j86q8Zj2vc41+jYQmkwY9r6YBoZ3ijzKtWTvJBmR7gWsZH0VNkCY3Ya8xKCZ1HqQIz1Zv9zJw81CYFtqdp2g5ufthu/M7nbHmbOu3MmDp0sx2YlNHQtcRe/ub3WPvyI2xorsXG1QHbJWwYEKYR5BKGdHp4g1nch35+l3367//aZocPmGSDrVzUYycfe6StXtJrU8MHrU1Cpr0VZU10htaqL8AsIDOJbD3g6l/4lqI6qTw7JaQV0cZHB5VmygfLto5OG52es32Sl6dedJm7A1MyFhokVJvaJUYq2ook0MC3u1B74TslhZhz/scGDlrz9KS1Tk9Zm0a2HRufsY0P3m2jO56wuZH9opF4Sgo556nzHQ6+go9ggV/8iFtJ30nhwDs7re1dEkbNNjI+Zzv2jtuzz+20Lbt2W4sGwcM2HGeHrd9gS9YeYR2LFtuyww63xtZ2X6odHBrxwYPZcZah0yAf4MOPKiu2T6G0R9ks449IqYGf4Qc/JUV1ROkB+nq7bVGPjHFVnC1SvH/Atyx27NxtjRp8MSZ9ZUp0dj6CsmqDMPapqwS/lGD6jJ+CpGdfLdEVGUAfcbw0aNLnOtVvmPn0PFR/P0BBmXL9x3/4e3visYftfb/7X+ziF10gvpu2/t5O0bLaPqh82RLH+zIYHBhR/YuW2hc+/x/2T//0SfvQn37Y3v3u9/hHFlndYU8ueMcgG+0KZD9gYIYYrBIBhEMjBqc4VYv3SNgGOhz9AZqJ3n5PH6p4hhls8qKumbf3o6o8/BPSv5Qb/t0C95NiojqSMx+/Yzuiv9zOygyzvi5/wD8cgIE2J6OVvkRdocmYDHCu8BzKm4Lmywsca3jAPq4ECwdvw8xY4P2hes5BEcAv0wNOsypemR7gmbSZP+WTzttSjrQxax/GM7zCeMGVsEybkGXmFaCM+nITSn/yy3TgUeJThpGmvAe3vMe/DEso7zM8IQ0EoB5L4iLD6Bu0A0edo6zzkvvdd91t1193rT380IPqK032wosu9NnvF5x2mugj/nSFtMfD3MAXzajT/Ay26AjuvrVGz0lryiRe+jn/VbiU1/o6pT9AGM+NUrYamZSZHNH4MKj8piSLk5cwLuK49Kee3mxbNm+z444/MWSKZAsGEy8Vd3ZLOdOzTzpIBqknKT8pl5JxU5OsHIlG6hq8rMzkE8pq6BKspps9t3GvbZZitnvPdluxcrGddvoJduTRa5Q3L2BzpDmyiF5FfXDCTU5cQFVctghxp9/3r/yB/fvnP++y9WUvvcyOXb/O9YiQq8pH9UIGodiiG7C6Qzo/Hl3AfbYDAP8CtAP0qvcnLsAz4Ulz2iV5kiv6Cx93zlUS9A/iMuZwshVynU8vAOR5perxmc98xrf0ve9971O6XseBtBThuoyqD98NaezAoOGD0aR1mYE8YUJK4fAM5YHjxo0b7a//+q990utPP/JhN8pYcQNP8ocmfkS6AD+MFpRsykzqqyGqKzzF+49zMrqGJfN4/zjfQ1JajZG7NQ797d/+jeLP2rIlfb4KMji4R/EPCq8RtaC4he+QCd/lyxfLLZEcHJXxKYNARhdj74EDfDcEGtPvzXr74vCWo48+ytYeeYSdfNqpxkJIl8ZC2thXYvTMO0fUm3cv+Q4ZR0HzFXdWR1pau/2do1mOyW6qtiYKR42A0lVU0Ny4TVRGiUZjr6ePN9IBeMeqqVmGXluPHjs1lrD9C3kU4wftDXgfK/gA4Frdeluxav/kpk22f3DIt2/xsvu1N9xoDTdc/1OPlgwFcI/zjqNGiswitwzL+CUSFMS1jE94xs8BLuPkPZBpyrSEpQDCLztDQhkv8y79Fsq7HjJO5hFXdb65KJOOgD8uDZNUFIhb5vl8+WcZJaQ/deIKnZJ+GB50MmYKcsWED0Px4h8zB/jhWH599NFHfSWFNL/9279tb37zmz1/0jALAv1YVkymYbUFAwiGpSMm3YASf+LmNe8znGs6hDfeZVgC6SJOrf0zr2DWMEpKxs24PKd/+mXavHoYglLxDt2+hWGi+IoTKyVSzplFkYLY0zxtk3s22rXf+Ix1Th20HnRTNB91sh1Dk3b8uZe40j/Xu8KGphtteGxSSmKbz4jPSoD5yRvig8mZBhsbGbPFPV325EMP2K3X/9RuvOYqG9y1zdb0d9qxa5fbmSdtsNmJYevmHQN1bE4hYmbaV0jU1rzsZrO86Ngso2TWJiQ82LpF9RqlyDUpTVuTeERCWOqNHRyftSHrtCNPOttOOufF1rZkjQ3OSfCytUzgVFF3pD5efxRUleNbfFDe5CsbyTp4QV3Kfk/TlN38/S/b/ueesqnRUeuSot4pXJoUd04DlRtOymtGbTwhyTem+wYpzMMS+I8/s9Ee37Tdxhu6bcOpZ9hpZ55lZ1/0QltxxFE2MD5pA1IuhyembEr9iNZhiR2YE88xjoIr/MeWpjZ4UXQZklHOgAr4UbVqT2YjfXuBaA4w0KD8sIeX+tiswqQcMFvJrCUz7PvF4xgo1J8+Sx+LGaTY2piGibgsaAY+IjpKRhonXm9dEdfgSSRkIYMo+LMfGoBHkdcH9u62P/ngB2RHjts//Y+P2+GrlystKySSi7CoDD2JaBm57Rp0hnXVYDDTaDt3Dtgf/9GfumLzb5/7P8YKEtsrODFs3AdEDImAsh/4DJ7wwx2iLBBf4bxHwswqq0VN8JRowSoSSUQIjwfu8KOiR56/1D+j5CzT+1flav7kqWeVjeHBF7c5EKCTPiN+gjb+zo/XIlymwYQRdv6i47gMKFZzpsEJPhP1aE+VMo9L4udyw8tXPihb8i9xB7jHz+tYuYxX4h9KR9QvIZ9x0BT65jjEM2lwwRcxcQVfAihBxKGcbBeAMssyEof0J/5CUPoTN9PhT7qQ72EgJeQ94RkfyPTp5+WKxlzTqbF+KQ0A5opxSFz8KIsJDLZRsYXl7rvvtquvvlpK/Cbfuvef3/1uGSKn2jFSoqANBghjFSuOfEMijOpQCqkHdEQ2ApRBmiwPyLYgDfH9oI8qrITEmzhlfTMfQK1pTWxPkQwZHx9Vv0eRjbLhQL7azYvifP/Bj9mV8jYmRRH8MJaaOC5d0ndiasJGhsfkRkUDyRdW2Vul/El5a2xgexSKHryHATAtGoxrHB60vbsP2B233ufbYVkp6e5ts5NP3WCnn3myrTlsmWQffT9kj7qDcI+xlu7EVhpkG9vMn3ziSX+x++abb7aXXXaZvfWtb3MaMf4j+/0dhx6UVvP3dJiQgWezT0BD+BlAMUc2EoajXUp+wpX8AZThhPHMlWfSP/nkk/bNb37TPvjBD/qsP8YJgHxgjFmyOLaS0e/Bhy1cW7Zs8fisnv/lX/43NyDYqh78HtukKINxIctHiUc/cp5QZSmb/AjHrZQy/y//8i/23e9+1/75n/9ZRoBoLDrwjgp8xzb6x594wt9HAceYAGacIDfVWX/wK8/w5dTkmNpu1JYu6ff3FplUnlCarVuek9vqHwF+9JGH/CX35cv6pcOttuOOO8KWr+gXbaZkAGhcHcMwblLZrKzSpkx8agyW4GQylNW2ffsP2nNbtsl43eJ02bp1r8ZKsYS6gYZYW3vESnv1a19lZ5x5mvUv7hVvNtjA4H7PB15VF1B5nLbYLZ6NL/o3NndK1rKizgqKmMtXsyW3ZJQ0zLGDYEg8IaNkDrnMSigMCK2ZeOl2o2SWb5Yo32nl77tIhHO2u26cRkD0V/dS3yC8ksNyjz79tH+n5HC1My+6f+Zzn6tt3wJKhgpAWNYEK+AFVkA8CkxEsnDyQBgAGZ9ruhLymTyyfCDj1ioUQohrPuMyDpUE6tMDGTfTJmR60lLPvFdKhUV4GgqUEeVEPCCuv9xJEzLeQkBYmQ/u/+PsL+D8ro79f3zWXbJx9wRLgrtTrBRaoNBCoULdbnurt9RdaEvpbXvvrbcUSpHiDiG4hChxd99s1n3zfz3nfCb7zjb09338Z/d83u/30TnnzJkzc5RKJD0Uhk984hP20ksv+fTrhz70IVdIyBvuPCOfMJOlS5fabbfd5kyJU0s++clPeuP3/QBOlDBbRhk4WnWnC36402gDByCbj6w9EN/hh2d6xz6VQb9dAsLwzTOVcQgVQWf/qpSEHyDyCGAX9vEEEBxZMoIAiK1KSB6SUoIywkwJzIU1/N0d7K3gDo82+/t/f8eq9rdZTakUTYVnFXyPOpGtTV32tms/aJVjD/P7QvYXlqohF1lPJ1Pn3WlGq61TWp+EU5YmiQGWqoNq27fH5r/0rG1YvsjqN6+19csWWl9bi42oK7fRwwbboOoKGzVyeMKdjp8y6xVeZQg57VJyxPBKy4V/mnZVLUtq73IlgZmednGfhpZO6xVDaezMs8oho+3sy662giHjhSdrbXPlLeUhvYte/VSW1DGzhCgtIUOxYlSo1HrbGmxIYacteOFpW7H4DesU06+A/lQHDOM501Qn2qfOtEPxbNnbYGu2bLN6KTDjJk+zE886z046761WOXiYX2zXpzS7Zeobm8X0SqRglah+EORQiISH8lUhYdWXUSHAomAovwikRSyHUD6b1DnRDhiBTPSZ8sXaX25xRsiFRujMOtTBsiGwSwoKJ6b1qnNnJoLRLgz1RscNHaV2nBQhZ/pqy50S3OlkMHxDg1wwiHCMguKzGo4DbVNtSN88Dyy941tlywlAbOTevWOb/eKnP7Gmvbvt61/5gk0YO0q02S0BrELKSb78dkqIRvBOwmyhyqi0uNZ+9tNb7JHHHrOf3HSTHX3McUpPZaIy4nhg4gdS60iQ6D9nI5xj4MRPsKK+9dMshaRJnSQzDr78UPVCmdCivEzkh7ylE1oObqPRPqP94ZbSJLl+TLBD2cIF7ktHyuWYVRVlPlsCnVNfCdfgD6mtkz7LtlpF+M2t7HlJBx+Aa0ofv6QhocKFjH7ekMNE33pzDfdf8TvgVyb6jfADhL94ht94z5YFhjgor4FxQVdA+Iuw2PNk8Cgg3HiG/7APcyiIMEC2XgDs+c7iBPCeDRfpYQ4Kn+nfPY4cXREW/hlx68XtgYiTX4SMLZs326uvvmLz573uo+8If6efdqqdfuqpNn7cWKeBXtEedc8pRcw4UpaxBDHF1p9P2j/p0iYjrYHl5nQke1Dj+WZ5DTuA96w/BDFmhlmGyX4OTi70U77EH5m5Qynp8uMOOYmqxPdoIDCTHny0U3y7tb1J4agT+Btlq7h9OQzCLMJ/ufJZbI37WlwRYdnVju07bcOGTdbe2mV1NcPEw9go3Wr7mvaID5qNnzBSysnhNnnKOKusKhXiil+4KfZULzKuSKhPePChR+yuu+6x0aPH2Dve8Q49R6u8E926vCLexqwUT/bnkHdkAWZ60mwUg6JpBQa0jVwAP4k6wI70AL4jfeLHzUHv6XEwfZEWaWB36623usLzzne+0wX+mKWgb2vcl+6eQrYiX8RP++Hi3Jtvvtk+/OEPSQ46x+UWloIxg0G7R/ahpJGX4tRSBmhJM04zJB+kDy6kyb4VlB3inThxgpcDadEXPf30bPva179u559/gX36059OypPnSbSmvKaVEupHlDcUmfbWJmtu2OX7OlesWK52sEFK+Uu2a+c2G6U2UF1Vbrt37bC3X3aJjRg+WPjk+yyJOlfxNE4gY2CL+km050vTZMCXuqP/RqEtZhZGpoRl0Kobloht377N9u5tsV27Wvw0x44uDjNptUFSkE46+QQ78qgj7NjjjvW8sVzYb/GXUpJXUOEKSZ+f8qb2UJAOCvB2z4yIaE0tULTcIvpqlm2XwrPhXSWtvmS/FJGy0mpXSlypkaTCTDf3s4RSoh9/UvaUuw8AisbSZZDkLfHMbtHJouXLrED1xelbo8aMtS/feKMVfOD97/1WEFcwgajEFFlqyADEhsHOCT5nz5NvgLgw4QfAnXDE65nLpRHvmCzgFibiCMi6YSh0ngGBU8Qbbtl0eAbOyR7S5g+CSGkE4E4a+E1ppvx7h6gQ4QcDRNhsPoFwD7/xTbkQf5QZZb5w4UKfvoTB/OpXv7Jx48Z558ZIABVNA4SpRyc5fvx4P89948aN9tRTTzmDOfHEEx0HZ/5ehkkIoaFGmUWdhAkYiOOhINwJlgSIRDPJrj/P4BB1AkSa/X5TeYbJAt9RjgPdicNpEXd9c5wd7mxMl2yq9xA0+1yARVDDD3eVVBXn29w5j9sQKQrs74Axchwvm5jZQzB//gI79sRTJehWu9DsjFKJcJylrw3WN5vgYYolYlJdjD5J6BxUUynhu9fGjR1tRxw2zY448jDvtLmcb9XanbZi9UYrlPBaWlVr7T2KQ0y6VYoLa0ElQUsANd8Q7ZsnW1qdCXCKFLMJLS1iDGrM5VJcOlqbrb1przU3Ndr0I2cpj8pXbvqBkWNOGosLqYS8ciDFCQaYPErRKrR23PUUG7Kxkw+z4ROmWkN7n728YKm9/sZK293SbfXt+23z3jZ7buEye2XFeluv96PPucje/t6P2luveb9NO+F0a1aO96pMmtV5typPHcpDPqfVoKBwdOB+1QN1oW9mNKgrYeD1Sv2peBzSsbBpORsKgW/az9EG4LM9evKNMMMUPvlzWtI3ZURcnRJ+UBw4xSpdxId9MrzTvlJ4uSmAx44bzxzo0+MmLTptvlNH3z/qw1IIZiT0ovSFr/zRtpjRfO65Z70NnyKhDGECb35sLukq3k51IHSsxNfR3mMjR4y2f9xxh02aNNmXYlIOxNWlPEd6HgfJEY+/60dwoG3Bw2Q4bYvjhNl0i9BPR086iAkYwuFPVg7wBHIb8QX/DqCcshD+vO4kvLH8hlNlKFPeOfoXxQRFD3d5lO/++H1vi9IXYsK1z+obmrxtQtsogdQIdUVZsY7aR089/lQO1CHQj6+EXX9LQHnA36JcwJN3ypFnGMKHH+J0OpJdxBvpBGCPwI09AhR8GOEHvCljcMWgqIK7QsgvOU+GPGHnborLaRKC1TPSjbSzgB15oJ6iLsJf4Ejewh8QcVGP2EXewu3gZ9pAjl8X8mTvZcVT+fIbrfWO0Eb7pR1yyAR0uH7tWvvzn/5of/3LX2z5sqV28kkn2ic+/nHfvH78scf6MiEEOWUW8vQw0AglEnTMO4+ET6oH3MI90X/i9Rj8JZPaY9Rl5AcYWM9eT3qnX1y0aJGEz6ftgQcesKck9M555lk/KveNJcvEc6XIN7epnptUr8VWUsbsQoEVl5ZJae7OzV6ykb9YfKbbl0izHEtYCk/Kp0zfpj5EPLiHvJZaR1uPyma1rV29wV595XWbN3ehNTe2iXDzpbzXSngdZ3WDhrigCe10dfaIr7dKcdnlwuigQUP96ZcMisfBF8j7pk0b7fd//IPdedc/7N3XvMvecfnbbcjQwT74BN+Ev6CEpKVOKhv9pzKBTpKiQXlSvqnM+9sIZcYz6Cbeg57CDkDZDAUmwsNXIXpvs3rSXiZPnmz333e/XSCBPykkSS7pFY4I+uDs93opHtICODGL93vvvddOEm2hMEGHLuw6fTALnZa7886Ttg+QT76JlxO70qxHsfrRZnv00Ud9TxMzJfAP6J+BMXCcN2++FMYNdsUVVyQ5Sfg4LSpO+iYyBL5ckNiBgqQ6u/+eu+2+f95p69YssWlTRtrbLjnTLrroVDts+iibOnmoFJIKtRkJ6Z3q6/P3W7FwLlF/T3z5+ZzaxsAFfLjH+wZlxfPT1trmNJEG25hl68opXxWO+6hRIyRrjJKsMUXfg+yYo2f6gRGPPPyozX76ZZv3+jyrrRlqR886QQphjfgsS6+luLV1SNxI+xuZpYGeSK9d6VVJsaONk0/vB4SLikB28pynNiHFprikUq7FMqpfhacvhF94vcnwxBAnZU4k8BHSoU/mQtOt27bZzb+4xZpaW23SlKlWU1tjg4cMtYcfecQK3vfe676VJYR4EmEQY9YA2OMOZO2zdrzHdxAw3xBi1j7CAtl4wmQZa9aNsBHvodLPxgtkv8Nfikt54S9XMQNNNq9Z+wSpMfd/H+wHMzDdMPFNeZA/RhGiUc2dO9cZ55e+9CU1xpN8WpByoPHgFyBd7AjP1CeMl/O4UUo4bYJRE9yivCMtwoFTlGngEhB+B0LYh1s2X7wODMP3wLLLwqHieTMYGBbAjjrTm/6UD/KiPy7iIcYQDMRV/MEPK14KxLQrC/fbvOeftEqm37u7bD8jNmIW4rDqSKC5/bZqzXobM26CGi9rheksWHuczv72JWNSGEijq4O1ob1WUVYspaVEUbABcZ81NTb49PTgwYNs7NhxPh3f2tpoa9dts6XLNlhbR6MUEjEYdXR+C28fzBV6QZFkxF5KlDojy5eQU6BOtZDpdjEH4cDej8L9PbZ923bryy+xcRMmS+AUfZQUW2tXpxXTIckzm+FSKShv+vY6V7n5rdiUj/IhkrOuPilUw0bZ2EnTbF9bl700f7G9sXqLbWnYZztbO23qMSfZ2ZdeYV/5/k128vlvtZLa4dZdUO6nlvVIKGOJFqd6cEEgo4owuvxQRvxPSSldyp+qyFWblx91Rl0645cBwJOOEwbGO9bQEn589it5c3Dq8bYro04QBkm80DrtxcNJqE30kgsoWvE0ELhw018oLW5yS4LS0q/cbOIhyJQ06Syam+PG/nwbPmyYHXnEEfbY44/Z7t27bKoYLriwHI36YD06+aKDKcxX/YjRT5gwyf7yl7/apMlT/MQxCgfFhLiFzkFwAMecA/1/0DoKCTMsLF2jNfiIFJ2OyoXvaPMOyhL5Sp0u4fshyimeqexTGUbavFMXKPosz0IxqeC2Z+WRtogdM0jk3c/1pwCpeBk4GHgiBKoKlAdHxtPSS/rVd2rfB4Pj4m7Jn5c7dX4gfILAEx4Z5qD85yDy7vnJ5TFrwB++zKwzYeHTIfgAKBaJXpOJdMIQJp4AcQJ8Y2LPRNgD8c4z/IXJ2gNhn00vGy54PnYD4wOqa2pcuMYfI8PUlRxdeWB5FZgwUCMHlTsh9tvSJUvsD7/7nd3617/a1i2bpYycZJ/8xCfsXVddJQV7uHGfkJKSIFbidEB8hMNOGBBJDh9/PfA8CGSJT2g74UpghcnlxWOUvdffISNIwElf999/v/3mN7+xv//97xI65/kSGPpUNug37mv2vW4rVq62V16da088+bTd/vd/+BG6r772um3ess3bD7OWe+r3Ou+v37vXton3VlVSXnkSNlWe3HTdnQ7/KGVEen+x1e9uss0bd9jG9Vtt755mCenFNqh6iJSMMn8fNnSEDaoZJBwarVNCccPeBoUtlXuxhGQ2unMIAMqD+f46FH/uhdqwYZ39+Mc/svnzX7dPfvITdvSxsySwc8+UMizexWxUamqUk0oqUzwx0IPxtpmqwyFrH0AZQ/8Y3Chv7FAM0vI7tQV9E4a+ERrEnm+WulZKkUCZ4Cj3PXv22Guvvur0gjvCb1pWntImnqBLnuB6/PHH2Zw5czy96dOne/vi9nmEc+IgvYDA3+MSRNtGIUE+oh+fPXu2DzpedtlljhezKww00q6bpBhCIwzynic+TDwH+KPwYcmu0LX6+t2Ktc9WShH/3/++xVYtXyLFYJJdcvF5wvco9QHVxjG/LA0cXFdl3GPW1Z5OcCxVn97brbaqfpeZEMqVtMvLuOAS4R2eUCK/nMhKmaic1ITYo4QwTz44kYy+jYNU+no6rLqqxKqqOA66zJWVt192qfqdSbZxwya/52v27Dk2qG6IDR8+ypeI5ykeTsz0O6tU3PSDDKpRX7R1X6mBoghvkweWE3M8NqfEsUmepWDCUvTFSowcAfmTcs8QlIB+zpdOo9wXl3gfxR7aX/36NzZXCuDZ551rQ9VnliptjlZ+5FEpJcyUBEMDvCJyCdEp8J6t6HjPfgdk3xNR9RNZNn4g4s1C+AVwC6Ia6I+48Msz3HiGyaY78Js4+/3pW3l0gSZnFwbgif/AnffAKRt/9hkw8BvI2vGevhN+NDq0ShoOl8VxAgUNZ5gqLI4MRpuHKKlkGhJ+s3HhRoNiFAg8zzrrLJ9dQbCiMUc5YHD3kYBcPg4F4RbxhwEiHvBPpt9fvJNG1m4gYP3v0j8UZOP3dxniQBAC/CSfnL0/Ak8JydQcwnxFYZ8tePFpK83TO0fT5anB93ZaKboGozUqq931DX4K0PiJkzxeGBIjhXQKCFKShMQYW8VkEML7fH0pAtqQIXVimtXWtE8C/c4dEsT3W2tTo40YPsyGDq6zKZPG2PhxQ9TwO2zHtm22fPk227R5uwSDDjFzGBWHGFSJAVQ4A+jo3u/7V4qK1WjVSdHJI9axrIsLtxoaO93/ENFJi5hvnmgAkbRbeW8XrjB2B8pIdtARQrHPIsgpT8yJTZgsD2OlwrQjZ9qFl73DhowbYwtWrbL8qhq77qOfsAvefoX1qjOtb253RUgipzM2HxWTyWezm4TLQpWzG+IVpgVKF8MSOXAQp1GiehVKevgyKBeE+MDIJdEqbTuNhENHPrXtbY+Qyos/FQRP6nxDIUm2yd4VHZ7+HrSY3JI9Ai5KbITSm+MgwCOpgLd/J6OQ6RM6w11/CMYIDOSDoynHjhtnQ4cOcUVjx86dNmXqNKusrnIllLbLiTO0Xy49o5T2NTTZnXfdbe+44nKbLMWkuUVKjtq8z8AoTnANAJ9+nFBmVRa5fPtGcfEIOhv2PTHTRvUQD/lJVZDCenbcLvHhSCP7HPiO3+CFfJNnDnHguN/yslIpJaJR4QJhUTKUVYTTi7dNpvqZzeIENpaYxTGWrljJz4FOLgcHwjue8OBUnwlEV6KLwAuD/0QnKa+8e/gcIMhkTYQbCBGG+GKEEv7KSDWCRKSB4ocfDBDvYbJpD3QDKMPwFwbI+hloH08MeQhc+IanY7Dn+1B5i7AYBlqIETxoa3wrkAs91KkStkoJ5CidjLz+7re/dcENweXKd7zDPv+5z9n555/nyohy4XEwSs/xp0mQJUFSTfWXJ34YI/c+2u2UmyBwygXQe2pj6b2/DQdQJqGkZCHKCvirFCdG6i+++GK79tpr7eqrr/ZRcpY5X6X3Cy640C688GK76KKL5ecSu+jit9o5554nfjrcl1g988wcV2p27txtR82Y6cca3/rXv9nfbr1N7XiQePpoK8qvUJkVW2+Xyru70Nav3WrPP/uqvfDca7Zx3Tbbs6tRCso+CZGdnF1ireKhzY2t+m71PTbr16/1E7SaGpuUxzxrkZLEnlJm6Jn1bZLSyKWBzLouXPi63XzzT33p6pf/60s+G19RWe6nNcIzfSBKZeIzzqoz5AqKI+gcP1l6Ig2A7+Te35YwxMWTMoYmoK3whxsyS/gNwC/thHLniR/Csj/kvvvus7Es1Rk1Sv7wrXj0TLy4ny6TW2qvdXV1kmnud3kG5WxfQ4MrYbTLLO1noT8e8SbhwWmO7De58867fBD38ndcoX6z3OUjcIOP3nHHHZK7nrP3ve/9PmuCkkX5VUhg5thllm9jqqoqbMH8efb73/6PdbU22ruvfofNmnW41Q2uUr00W0vTPp8t7lafyrH5ZRzBq768V52y9EXliY33+bZvH3W/WcrDdlu+bI2tWrne1q3bYiuXr7P585bYooXLbO3aLbZ0yUp79ZV5tnDBYluxYqVkBva91PkgUEkxskezdXS1qA44fl78v6tNeLfbYYdNtQnjxgrfSvsDBya98JKNGTNe5T9ROEhJU1/EYCH5hA5i6ZyXh5QULjik/2DgxZcaS3FioJSN7fs5hUvKjfNrFb1KOtFUIqsDEPWDE2XMkdVcavy73//RTuPgi+OOc5qtUv8IL3/sicellHzgfd8KAs1WJBCEl7XPuvPETzZ8PxLJjmfWX4QFsv6BCAPgFu7xHpAdjYJoAfwFI84aIJs2JptmViEJyH7jNxphdAARH5AYZz+8WVxvZufLEyQ0xPQi7wBTlggwl156qa+ThMGj2aOY4JezuMELJpae+T76w0kU99xzjxPWBRdc4Gmk0Yj+soi0//+F/rznCBGSzMTHe5Rx2B86PcL21/mh4FDhsEv2GKVDnlyI1XdGAEs+UvwqZd/0XiQFpLygzxa//IwV9XZZRXGBBOgeScdS+KR0sD+BkYO6IcN8RI1NhOPHjrExI4eJyXSohTKCncqT5VwMeZSUsOyEY3w7fLaidlCt3zvCUbJbFAfrUTlGuFbMrFqG88AnTxrv662HDRuhhp1vuyS8rl5Vb6tXb7Xduzb6kYYtrYpPzGzQ4GFWXlEjoZNN8tAiaJCilNKCctu0dacdMXOmlIUC61Gn0dzR5addMbqH0M9N2ihnaSQr0TH0wT6NIgnGfiyxwrEpHlM1ZLBNPuJwO/rEk+zeRx+19Vu32fGnnm77GNlG0Shk3X8S6BFimGQqlGAZBuWE2vea85FS4aw/tVh/srzMv4SL0yN/1GmubbH0isBUp1ep7DFev3J3msMfdC98FVDVrjzk2j/Ab/hH4KLDcwWNsALvAPWXpd88bycYWXn8yi32YfR34Ft/+OHbT/9SGox2wmBZ8sWRk7WD6uzRRx+3Z597TigW2JFHHmXs62BErrZmkPLJ9HaZPffcC/bwI4/au6+51gar/XK7PWghkJBMpA8kfHN2lJc/U6fCDAnrh8OOkk3ZU9hc+fHnlvzzTNEeiB+I9DCRHs+sAXz2SxFVVpS5QsK3H6jAU+7waQA8SJ/DJjgFj4scu1RGqn7Romg4l5ajhv8DaYRxLzmc3Js/E0AvyT/uQStA8G2eMSjj6eQA+/ATEHkOO4QSDHHSZoCIi2+88Z6NKxs++x5pZ3HgbaD/gKw/gO9DmWz+suEB3AD8ZSHC4j/6TWiZvUB8cyobbZsjV9esXmW3/OJmX2LIrdqXXnKJfe2rX7VZM2eIhyTlBf+0AdoMdYJyEstyUnr+8DRwT6AnnzKhqLhHGacZIPeNOYCzrN0I96jrN4MTTjjBT3FisI5R8RCUqTsGBlAqaa+ceEd7hW+PGz/Blz9zySBKC6duNaoPXiJh6tZbb1dee+2cs861E48/xcpLBonXSTgsqrRNEi6ffvJZe+2VBeIFtINSKy2qsGFDR6p9VOm9TLyWAQwGuNKSosbGevH2Ur23uRDIaYPMINQOqrFBdYNEe/IjIZf9K03NDXbTT38kAbvFvva1G224FMHEK9mHw1Il2hOzeIkmQiE52EAjQaepjPAPBA1DS2EQ/PFLuQNh72UvO+iDwRjsAGSYKGfeMeDBE6UexeCuu+6yY445RoKu+grq3SE9kX9SnSbaRHGbMnmKwtzp8g98lbpDHiJOx0P+D9BGf6YOfJMHgCOHSZuBn5NPPsXd8EP45194wX71q1/7IQGsOGlubJb/dChQjzQJ34fT1SlloNa2btlkP/rRD2zE8Dr7wPuvVT9fYrv27JCcts9xYhmq7WfQUMp8IXeY9EkR6lZ8bbZu/RZ79bV5riDMnTtPysgGWycldvu2PerfW727bFTarJZgdqOmps4Gq/9nPwl1zD05u/c025ixI2z06BGKn9mIDp/lRBYslGzCpvnaGm77506UXjvzrDPsnVdeafPnz7e//PU244TDo2cd4zOFqnX1x+xbSVs1WMqO/MPgKzMXXr6iKWTRQjY85bFaR6HU/0ediZL4yX0figeJx6hMUErYY3rzL39pu+v32kc++lGfkemQXFUrZRM+/tAjD6eN7hAUxEjlRCNPzAyBtn+qGiDBbKJBoGQILTrChx+e2BEf71nFIUbqw4QfTPjBJFz6iSybJgYg3og74or37PfBeaRhJSUgGxcQ38SZbXB8R5wpPtLsbxQAbsCh7ICwA1LYpFChtVMmABcIsY/k//7v/5yhggPukTaMlROI6ARorKHxM0VKWKY4H3roIT9KOKZIowxIi3caNu9AFr9DQeCcxR2gDGX7L/YBA+0PToe8pLp9M4jwA/FL9jJclKgyKMit3UcwJ0bQcgFSbl5mEp840ao8r9uGFnfbbb/4tpW077Wy/V1WKIWkvAgBq8+nF3sUZ09hpfWqQ+EErpIahPSjbMoRM6y8bph1yp3jgrvUMJldUI/qS230MD8mVnmqEhMr3t9jO9ettq1rVtiO9assv6fNygp9a5g6lka/IK9NnVdnZ7cvyaJjb1Bj5VKubdt3idF1iqWYn9hUUVlt1VJyamuqpdxUWk1lhZVwNnpxua2R37MuudSOUCfaIGWlW8wDxYSREC5pLBa9d7Y0W6mE3V51qAjyvoSLRaViQA5iaHnqJFra26xDePQoD9yM/qOf/MQPCfjil74iBsh+pBIxsx4XwEuKS52BRZsSlXlUXt5e5tL1JJx4xahs+vTATnzpQL2n6X+95NygSzabx14M4o349OmeeB6wg7blBzqOtkMn6bMvAuKL9k4birYcdOUj3eTdv8GARw5/4oeGqFilGs9wwx+npfDO0Yup46VdpjtNRg4fbm8sXmR/v/1Wmzf3ZZs0fqy9/73X2uHTp3g90qGT5He/831bsmSp/fVvt/pyGtoUDNx5Ta4MwCOlSd5yHbFwF+WL0e8XY+/00cA0SyKehFIi7z6SlctfWuvdz2fdjuxGvnOQ8pwLM8A/EO/Sra2qTEJIbtmWPIoe2KWU4khlLwFXT5bec5oYS7a6VAfgh+kBX/mNOlJK/nS8cung5m1Zxu3kyLublJiHAaKsqOfgb1Hv2PM9kOfxxGTL2dPROwIVvJUlFuQHA51hj5AlX+43yggDOG45PMIOCPsDZkDZA1n3gWHjGfbgEvkLOy+vTF4iHO8D8aTvYNCLAQuWbOHOIEarFGeOUOUEoZdfetHGjh1j551zrp137rm+b4qRfBRRF6bV76DAIHAiGFHubCBGkCO+gIQH6R5cTv3P9M4z3AHcoo8FDuAves5ZHQTZsKRPffMkPM+kTOInpYnAxKlaKV5OqGpXvjiaOu3hpF0zQn3zzb9Q2z3CLrv0Ml961dMloTyvynbvarRVK9fYyhWr1MbAnQGrKl+S09rc6rhTP05DUoDYeE7/3d7RIl7baMccO8NnABCely1f7puYq2uqrG5wrdDr9QMyqmrLbPmKxVZcmm8fuOF6GzlqmNJR2Yr+04Ec0IC+PespX/CRVP4Dyi1Dc5QJbRR7cMzWF3ZRflF22B2oB33Dv6Ed7DAI8dBU0CVhCcMTeYYjitlEftxxx9k117xLfV6nwhFbijPRbSovVxbVx0BP3/zWNzzez372s/5EeUP54e6VA/goHcok+Hm0AQ5IYVbk4YcfsZ///Gb79re/4zM11Ae85NHHHrEnn3rKL+z92Mc+5gO+3ar7NCiVjgbmskP2y23fttn+9Mff2+LFC23CuJE2rK7M2loa1Cdyc7/qqaLSy2PU8JHeJ7Cahb0aW7Zsth07t4mWCm3suFFKf7ifyjViaK1oabDLD93inaSNEsAeJnEkKcvlylOarfX+TfTAhcvKmuy5coADX8RTRVO9kjfSXsU+58f0Bwx81e9ptEGDR9m4CYfbg488Y0/NfsmGDB9n7/vgh23W8cdakfqs5uY2halQeeT2IdOOe0mTclSyMnQfkAezJAxKqri9rL0QcfRKgH5y7wLqkUE21YoVqi5fn7fAvvDFL9ull73drrv+OpXJdmtubbbDjjjc+63PfekLljf76cdVlymSbEWmCnZbdwPCPgiXbyC+Dw6bDHbBFPgOAsfAHEAayIYBwg8QfiLuiIu4A3g/IJQMiGfgd4RzK1VaNq2AyAvPCAvugX8/4GegXT9kcTyUnxB0iJd0ogNkmvM73/mOTzXfeOONrpjs2LHDGyRxspzARxoklPFOWdJIUUrQ9I8//ni/iIi7TiBSGli2ngC+szhFPv8dhP94wvhSHvrDhxvfWf/h3m9PvSSc3gwiPDAwfr0pBgkYsuf4XO8QZUcDUArIYmgJOa+iDSkMFfk9NrSkx+781fetoGWX33ReqMaHwgLjoXNl6UyrBO+Syhrb19JuXVJc2ZheNmiozTr5DJsy81jbX1whhaBCyosadHuXKw9sHiNRTpcqYwhDSmNNUb7t277Znn30AcvvEiMt3m9d7fvEuPaLWTbqyRG3PVbJUgnVUZcEWs67Z1SCvSQ79zTZG8tWSUHZ5/pD/V7W8prVDcq3CgkBFerM8sRwR085zN72rmtt8LiJVii824Sv3/8gZsUpM3t37bRC0SlT34wY7di5y2ll69ZtLpRwUpMK0JrbWq1B31ziWCpaO+/8C+yCCy+SwME63g4vThhtD6dyCaEiRrpV1lQJ9cNfTmp0c0ApkYmlFtSi+83RQbRnf9eTDY/y4d/QKu0/eIBiSHHk/EdaablCEjah9f2ubPXHwZM4og0A8FFwco4LVooTgwCcwqQ2Ig8pLT0xyZt+iN9nyhj1lKChekDwRtGBrKE/eBL7lua++pL9+r9vth4JcUceMd1OPuF4vz9m3tx5vs75fLXZr3/jm96po5QRB504+MWeGMcx2rC+9yNM5KvzEb2x54GlW8ySMJMF/sJO6Kby9Xw4zp4Dj4+43U3fKT94j7ymPFKmlBvvwTfCnpnFQZWlqhPoIB1kwPIGbv3HL2uIKdsW8SdmRzolZHQwois7FGPKn7biM1mOb0qfgkvYpLRww098EzDwVG+QyijnHvbkC7y9/CP/giz/Ji5MuBFHhM0CZQvfRUAFqCPsiMs35+ficNxyEGnQwQ+EwNFxFqGE34Bwx0T4rB0QaUF7QdfZ9L3MhN/A9Af6o/+gbKkzlq0y68GG/gfvf8Du/McdLtx88IM32AVvOd+GDxvqfuhv2PfATAh3e9AP0W9R1uBH/PBicIiyDLyFefrN4dBvH+8pfBb6FZJ+v/ih70i13g8Dw4ZMQDmgXDBgAF58U3ZgB44N+5qMY105dYu2R71yJCttsKmp2X74gx/Z0CFD7b3Xvc+GDB6m/JeIj++3xQvX2LKla3xmmwuX4eedHV1WyUWzotN0uV/aE1pdxf5Blb/4E2k3t+6zxpbddtbZp/s9Hq+88rItX7nC+d/w4UOFg2hNgmvd4Gp75LEH1b/kiUd8xWoGcS1AqxSXSi9n9qulpTfIWSgXiabAp0u8h3f+ANpLAPbknSflFnSUyjoBcgVAeWEoO8oU/z5LrrphczQyS7iRtyhj4ot32g3uzzzzjB/k88tf/sLvmoqVHFRdpE0emBnw/YkK/7vf/9bWrl1r3//+970OkXWIUwHcfwpHBIk3hB15QgHcuWOXfe5zn7eRI0fZpz71aeGRZM/5r79uf/jDH2z4yBH2+c9/Xu280ts5l3qiVHPH0mOPPmzPPTfHdmzfKuGffaBlXj9sMK+uLLJBtcxKsEew0GfRWNq3e2eD02ZtdbUr6Aj4o0YPt1NPO8GOOGKa+gr1VX2dVsG4lNyoQ4R3eOa+plYpW6KXmjrVM0tyObJa/FOKDzMhzKyRRaen3v2+uX2X+vf2jla1V/pATmZr91UZLFWrra2z3bsbfQC0u6/Iho4Yb3fd84C9OHe+ffTTn7G3X3m1kKD/lCzSA6WkZXnMEHEkte97y090hZKTjywlPxxawtH00ALdsD+9fWfaoOgjlP6qmkH2ne/9wPdqfee737PJUyZLydtiDY0NNknvKCVf+K8vWd7TTz2WiSEBlZkqNhGKJ3bALjViAGLB8B12AO+EAQgTRAzAKAHssx0EkA0XgHu2seDON+CdwiHiG5g+kI0Xu2Qvo0IOuyyQL+x4ZiHSxI04Q6mI8APxj3iyJiD5xS6t/aTRwtyJn28u+qEBH3300X45IlPK0fhTebMJLR19RwPFnlN/WDtLA/v4xz/uTBUtGmYIgyF9/JI26URZvhmkPB5cNkB/PhP++Ek4pbLEne8ov4ijPxx2fPfTzb+DQ+FAw/CLfxRlYV5av8w4rdqKVysbrWnwhGVT1n41skopJUOKu+2e//2x7d+33apR7IRDu4QMNmZyxKkf/SfDaAwnd3QpwiIxq30dPbZXDXvQ6Ik26aijbdTkI9RrDHJlhbs8mJ3IU2fFSVDlJWW2X0xbv1YlxaStfodtXbvCtq5fYZs3rLKK8iIrzpOw3dpkBerYy0uLxBBYntUpAY9jXIt8ZKGkXAqGGBRH+LV39dnO+n16cjFel9732o7du/029VXr99jkw6fbqedeIGVqkLWJOa7ftMn27tsrWuq0jZvWq8NMJ9BAZ2VsolT9j5sw0UaOHm2VVdwSW6o0i/wm4LHjJtiIUaNUxBI21cmw4ZPpZIRLRrBYGsamuGIxYmpGLU6GX/2pQryWD3QQMslCVjK85qodv9Cj047XU2JrXmduUgfltERAHD0u2pZoTh+E4KSXRGtKW37xT1hGrbDHOE3m6I93ZiM8WcLJL8qhz0LoHf+ET/SawxkAf9o87i4U9bggXqS6omzKVHYqWFcQ2OTZJkGHk89qKsvt2dlP2ewnH7MVS99wRYWjMEePHuXt9Z1XX6WOVsKG6ocOCJ7J5r8QhJ3IyavwQSEB9OannbWKFhjd9QECeJPKgs6AkglegjBJMC8LPeOdjsVrLVcuAOXON4bw4YZ9tHF4Dop0mfonFHrqAvpCGSQ9/DLlTxk3SihrhW4UDQdRsNGS8qPeuTjMZ0Goy1w6XBwJfkDsqXE/MuDiTvLqOJJLr6t+nMlXAPiGPeBx5fzH98BwA/27EK5OOsLAR/tpNtFVNkwA/sMAWT+UK+n5RvBDQOBIOkA2HmBgnIf6hoa8jAeEDcCKtgKPw1/97j320osv2j/vucd50cUXXWhXXHG5jZYg19mhfkTtnbX88FUH0T8LDfqFypQ2fQplBK8hn562m4Q3flLwVJeHwg1I+Uhxp342QaSjN18qGHaHelKO5C1w8jKXm9ef8G9rb7MdOxDoOv3GdjYX8w7t0p7w9+ADD9tDDz5kX/jcF23ypKm+R2Dzxi3W3NRpy5as95FojmBHAamsqLa94ssV5ZV+30Wb+hXSRolgJpz+jv6FZ2t7ixWXFlqZhMzJkyd5P93Y3CgBcqeNHDXcDYLmcy/MkX2DFJIbbcq0yb5XkXrgqODy8nTPBiVJ3pIwz2lYiZ5T2aZy5ElrT+WZTNAfOGIomwNueo/ygtaj7WPn9Cs/FeoHOI0NfoBdFiIeZBD6HOLnm1k2lIuZM4+yq6+6UjJNEsZTOqlu9e/v0DDAsqvbb7/dV44w2xK4yEsOeFE4cig3r189Y+kWp6z9+c9/sV/84havW/qwFStW+IENDPxe/e53+/L3gOVLl9prr71qr7z8og2uq/WZDS437FCdXXnFO+y4445R/bNPqNnxZ4akVeEZvHjx+Rdtzao1dtSRR/pdPdyv8rzqcPbsx8WrW238hOF2zDEz7JiZh1leR6NVlBT5Cg1mudm30SilZN68N2zhomWiJU77VFmq+tScpAxD25SNWZW6GoAZymnTptmMGUdJQaqyGikjvT3qm6XEIv+wlBJa9yWzUii279pjhx15lM1dtNz+ds/DdsXV77X3v+9Dot8y62zvlbKZZoO5CJWTwVTdQoCyBaAp0YSesvS6cshVBHQtW69nd8cS5CXTbFU7+/J/3ejH3l/2jstt6LChfmRya2uzjR47xvuuz3/5i0kpCQKMig5iCkYQ6UYHhcEd4iRMNhyQdaeBkMFwC8LFD/b4iW9MNj4AO4gZuwgbxE14NN5segB+ww6IZ6QBYMef3g58B7hbxmTj5T2E+5RGcovvbBqALw/JxRHxhV+ARzQ8mDhEHW4QG5uvfvazn3njYj3lmDFjfBaEzWJsduJ4OPCCKXCKClOj27Zt8/PAL7roIo8Ld25FZcqSEQbiwo4RDQTvN4Msnlm8I06ejM5kywcIf3zzHnYDIfnrr+tDwcD0D44HhTXVc4E0eZ4IPgha6gplJyatjsCFHAlC+9VQJUr78q17f/tT69mz1TjfpLczXZLESERtjZhI414pBvutuFB1XZBnHeosisV8RcnW2iuazi+1LikJ+VIYKoeOspknnmpDR4+XfbEVVNTY3uZ2pccIsv5grCqHgr4uY3t4QV+HLV+yQG2821Ytnmcl3S1W0NPuSpA4pZgIcz3p4AN1EZ5ujzq81s5ePYtc4YCxdIhxSHNxLoX77Dkv2qI3VlhnX74VqtMcPGykFJoymy5FZcy4MaKlCn+nzjmSsaJMnZraE8oWJ4zBkGHUCLSheBSqo+AITPZBlIkuOWq2jBvuc6NvCCeFwSNyTCsdSZw6OGYsoEuq0GmDqsbIAuUEKBFDJ68Yr2lZRx3zROCEBvxddszO0OHwjSDMqCJFx4hd4jOJZhy/XNhoe7xjEHTBx/ObC4cfmDcbePGjWByHaJuxHEypOs2zbIx0mSmBhpWi+HKe75uACbN0jpG+2uoa27e33o+b5tADppqaGxusTR2VK6BFhX7cZYziMjpLHZE+ZcLsQxYfIOVFUSnNxrZOKanMnkkxUH0y9Z9mm/rxp7zAnzyGAIlACYA3y79SGiluwNu34iCM59Ptk5CGMAIfYY/UfnVatBPsQqhJ/IBZMoSCbmtubfcjVNUQfXbHz7uXD/xz2aKjo3CcOIY9R0JTt6SJHXGR4ahHICmeLA1IygLhvc3IP98H+ZVbNn+pHHJKgeyhByC+Pe85/+QXfkk4loDwjTt15GWh/GQV3YBIG7/Z9/BD+mk9fSasDE/8Y6Bf8hjhA8IdOgMHaJj4sCJ8lAGzh8k9hcct0iddFFxwQDl+4okn/IAU6vxi9RsoJJMnTjyAA3FRvoTxNq28YA89cfRs9M2UIeXFhagoc1EPCd94Rn5BI+ETOAYEntn+FXNwHkTfuTojdLgN9ON1LcOAH/XW3ZOO1ec0LWaJq8QPWUJLk2GPUxoUYAS8zjZv3mrf/Ma37Zijj5MAfY11tHXbnt0NtmPbLtu6Zac17G1V2ZSqf631GZXCfEbgoY9Sa9rHTDgX43EwDXtB1VbU3mMvBbwvX22nqloCbVuL6JAjYaUAS1FhvwB7SF546TmbNHmCH/s7cdIEH1H3gvPiJJ89Xv7kj3qHh/nItsoNvuT3m3hZpLJDOMWNsvS6UVz4g04w+Imyhl4xlB/LtChjyg7/DI5yciSXYJIuELwyvgnHO/IS8UI/+KEOFixYYP/7v/9jX/vqV9Q3pXvTSBOeDK4Jh1T3hH/sscfs17/+tf3kpp/4qhFwjzwBPD0fyj/019He4enBp7gq4aabfuorSM477y0e929/+zspHa/5BdWnnnKKz04Djz36iL388ktO26ecfJKUh6N9xmHQoBrVXYHibne+zUXI8IOigsTnfdBEOLA3g6Vf3APG0i82yPepr29qanDFcs3alfbo4w/b+vXrbOK4kfa2807zy5VL5Z/+ddHiN2zx4pUqu3ybPv0IKUIjlX8ODaiUMtfg1wBwL119PffjOEsV/dS6PLh71265N6uLkYwzeJAdPesoO+qIacJFOPZ0+KxZcSlHATNjorKSPPHSvOU254XX7S9/+bsNGTxKCgmExTaFIh/ogna5VJTKZy8tPAf6psXB+8DBacbLn7pIbZEyFnbun5GLArWHv/7tb3bHnXfZN7/9bauVws6A3IZ1a51mR44Z7XLapz/zGct76slHvVajcgEiTN+JOMIOSMwvEWwwRL6DoYfBDhPvuIcBgkGHgA8EMWe/8Rfx8I3hG+JG4EcYAQfizfrjPdLCDpOFbBoDcctCxDvQBAQzDoi0kony6scvngDPSB//8U6YlStXekNkc9LWrVvdnQaWBBfWYcYoWj8uAMJNmnoTg5M/AIGTPSbEiyENFJq3ve0Su+669yjd/rPGiTfwI038ZgG7LMR3hAHCjicGt+x7lAHpAbyHCX+YrFvAQfY8YdBqHD1iAD24KUqVuBXScKAD5bdL+StQ46osL7K+xp02tLDbnrr9d7Zv3SobXFJmfZ2svRStqfEVlTBLwW2q7aIxFNBC3/RF4+LkiN79qm9OTWJvRU+fNbY0W4fSnHHiaTZt1olWUDXUimqG+yWHLV3qBKRACBUf0WN/C7fKF0uBYgSjs3G3zZ/zqO3dssHKUJq6eqxEeUFWAZd2Mb/9xSontZE+uTe3d9upZ5xn7R29VjdouG3dVW9z5r1qJ595pp8Uds8/7xdTWyLm02tvueBCv4CT4/bopHqUNptUWbtMXTM6yoWH7cJtl5gdI1XQKUuQOP2JJWTcCo6SQi2lOvGC97J3JpyjPa8fxznVjXwf8EcH4W1Ebox8AT5qrz86pxghJ/7gCdl3hE7Z+LunSFqC5Ef8QAYrhCdPJ+cGOJ3pL+gNiLjcj/5TR4qb7JQm6WJoizyjoyU8pr89QKteMunTITpy4ZrDx5UBlSv4MZNA3aKbEFa+/dADUKMsfBZU772qH+ia5VHdB86tJ11sUXgkECuO5rZ224cy6cpD4su+9E1PT9vTSbMdDqQptygLx9XR17f7lfG0lE/ZoRhgCd7gSnuiPNhLwAZn368lOuY9lIeYpaFkuFGe0T9GnlF8WDdNR0VNRjlSPiQOGn4iHK45HPEDTrw7moKou/Cj/+Quu6gzwkWd852FsAc8nlDSBPiNOAIiXsrf9wAJwj2d/JXSDwj8wgTEezZ9F+rFY3DDBnuf2eNLdrQT2pk+3D/uCBQhPFLnbIhFkIuZnGIJSy78yQ284V+0QZRtaCzhno42bm1utNdeftF+/3//58I5pxsxuz58+DBXQghPOtBP7BsA54Sv6kffkAjxYXeQwVZP8uuZAzwvAQeXjf4dSAMDYA8OpI8hLuyy9UM+OYI2BF/6R5Qm6gvBFHp1HqMw0F+BymNvg5SKHTvklwtKKxVLmg3zI5EVB8vXhg4dprwV2j13329PPj7bPvuZL1pbS5ft3NGgsii1+j371K+ykZhTlBodl0G1g2xw3RAXDOMIaQZuKGuW0YIXaezauUPCa7HvG6G/aWnjWOJGa9i3x6pq2HBfabt2b7UFC1+3YSOG2I03/peHA3dwZZCIOnZatV61MZYcF4kGVOd9zFJS7ij0vDtqSh9ZAQWT+kQxKHW6gA95HydZgTKoVHkQL/REGlEfSYHm4AcGNHt9wJTlp6GgAtl6A/imzih77IiTNLGnXn7wgx/YKaecbGeq/8KOdPHvflSv2TrnIumvfvVG33fHSWS4UddA/4AI+UxL2QjDPR/g+bOf/dRvlf/KV77ig7p//vOf/Zjh/5AAfNRRMzyuNvHR//vf39j6DWvt8ne83Y499hjvI8H9/gfut7PPOVvtrMuqKrijx3z2pKqCo3+7raujR3ycA2MKrFJ1vWrlctu4YY2d/5azVFet4rHQWYnt2bPbZ4wprh/9+Ke2Ye1qO+bIKXbW6Seq3ro8/u07ttokKZ+TJ01Um9znCpDzX+URWmMjOgfU1NfvsQ2bttjLcxf60u5BtYPtpJNOtZkzjnFF+vXXX7f1EvhZxjVyxFCbNfNIGzdutNUNrnHZhvbHUtoNm3fYY0/Msc9/8at23Amni2ZYgl4mPlMoumIAokzyQIvva4WmuPy3TYoWB7okuZbBXClhrCjRE6Wb8mewmNUDnZ19UkCG2OIlS+0LX/6yXXDxhXbmuWdJOSpSGxtqixYslHIyxmXbYsXxmc9+1vKemf2EaKq/M/ZKVql7IcgEgfHEYEclAknISIQXfsMA2MUTP+EPCH9hD0T6EReExnt8Z3FMBIsAl3DJ4hDhsnaYLGAPYJ/1mwW+wy7rJ2sfuAdEOpFmmik5OFw2fDT+yBeVgyLyvve9z0cPYEY8ORoYt2AYMAPe0dKJi/DZfPNNvLt377Zdu3b5FComln+x1nDw4Dr705/+qPikqSs+yjTwjniy+cnCwO+BcCj/mIg3cAZ4DxP+soB9QNYNPsmmcjZtd8KEFR21USgvxcygKP58MYteubWLWRfl91hZT7ONKN5vs//+J2tYt9IqxMArmT6l8RchvPdImGqxYp9SLvKTIYSZcE6dsqjV61RYiWHAoHusS+2Aje9siq8aMcFmnXqOjZp6lPWVVEmhUIckNQkGwKgxa+9hLH5aWHebbV+zxLavW21c6d6izrBHTGvM6FE2iel84bx55zZrl1LVTAdbXG5nnnWe1VbX+RGDazZutq2Ne23YmNE2qG6wmHSnlNlV9vIrr9prr831kbuZs2bZqaeeZstXrHBGxUjEpEmTRCtS1KSI7Glq8eVpFGsst/G9CfpmKrktx/g97ypnN6JnhGzsGGFCOMMeiPqjbuOZBb7pTAgLXWdpLgseVgZ/oewEDm7n8ff56I8+3T7xhJyQl/NLm+AZ9oEXoJjcXhb+jX34CX/hl/iyTyAwxs7Tk4mwAHGDk7tBRdmwilfUrgLp8k6H9sc58Qj4wtTpmoEpE325P/1SNxzDLOlKCvF+a5JSwqZxRr2ImziDB5AueET+s2l7ngUpb+Dl2PkTpcTt4e3QqNJOm9fVQakjYs8BJzSFgsVMpHdECkOOUMDBKegIRZ4Nw9Rhwok0czhkcAqFJMobd9ocCHnecnhFvUSeiMKVJ0G4JftUHhFfQOQdwAUljmf4d/tMmFSfxNlfl1G/fA+MP9LM4hn2hM1+Q7/8gQmKKvRDnF4bclckyb/8Ab7MUEBJAeDU5Ust0oZy6oo0PD79ooR4O1ddIbgzy4hAw5LfefPn2YP332evvvicnX3mGX44yowZM7xN0jcE7giPPMErADfAcfT3g8vZ85Z7T/jknvrP+Mo9c/5zn+E/4gtlI9VDf5mGgU79vgyUD/knPOv7oZ0oF2jHeYn8s5mY/nCf383CABQHUzBwIuUBwUrKA0tBS0vKbNu2nfbTm35hhx8202YddYLtrW/xJVttrd2qq3RSJpfx+Z4B8cF010O50kz1gLDOgSA+myD3pqZGF+AYIOSYZXjXoCGDbNOWjQqjONWt7GvcrXbTJOGww2bMPNzeefWVLhwTbvjwEdYofg2fZ78IQhz9FaXtTWW/cBA/EVWLRVAa4JHaXVJiUhmSbwahkAfIN3RIueJO38RN8V6eygNlTPlCRwjd9ImMnvsSYPEClFfiBDzPubrKfpM+fMhpW/HxjgzDUcuLFy/2wTO+oVfKkbThB/hFQWFmnz0oz7/4vP385z9TnTFLke7UUBJe75Q5B8QgD8a+kAr1X3fffbc98eTjUmi+6uV/2223eZ198pOf9GVg8Cjaw7333G0Ne/fYpW+72A91IF7SXr9hg918yy/sP/7jMz6js2LZG1JgOJmrQcrlbtuxtV549LoCXMbyZ4VrbWm0M04/yT796Y+Kfvv8Vn5OyGIPKHtFFi5cYr/73Z9t25bN1rS3Uf05bVX0V87dNXU2fFidTZw0zi9GLENpbUmz6vBfeB2HJVBWVVKCG6QYt7Z12do1G+31eYusva3HRo8Zb8cec7zCj7V1Uky4aX7F8iWiwQ4bKnrjqOCRI4crnRGSdTpty7Zdkneq1DbyrWbwSHv5tQVSeLbbaaefa+ef/1abPGW6FHmVrWgFJRpFuI9rEFRXfb0omEWOXzVL1dSufCmeZB45q85LpXR32re++z3b27jPPvzxD9uY8WPUX/TYICm1C+cvtPHjxvuhPywd5yCDvDnPPOlKCYTCE0IKA0BUQVwYAGJJdhBedA79fsJf2GeNMxLBoeNL3wC48B3hgGwYwDsKWrK/J3+4R6OIeIFsOCDss894B97MHRPxhtu/A+9Y1Wyy4SMcT5hNNEhGKtDsYZqsubz88st9rSCNEiYQZUKjBWJUCHywp0Hz5DvsGLGBsWMYDeM7BBcaNsu/YEpZIFykRTxZwC4LfEd+Agb6AbALvxFnNmw2jkPFyXfEgQG4jA/hTRFap9yVK3WUeSYd3oqEP0fVIiAVqGxbulhmst8GFfbYkIJue/hP/2uduzdbQW+rOoh0tCCdE/tBUpSqN9FX1A91iHAGU0Z4hJkjHjCSzSkXbVI4KmoHSwkptd3NbVY5dKRNPnKWjZo01UplX1BW6ev/uyRUdisNRrphYKUFfVaERCLhqKu9TTgnJs7UsJ/AIfouLOZEDUZR04LSFtVjhToEOtkW8JNflv10K6+M/DGSVr93n33jW9+yua/PFxNnbajyPXSY/eOuu0Qz6TZ68tesjon1rBQp7YnZETbc0XFxxKxLnjn6pd68XuQXAQrQqzMr7DHQTRjKlDC8A7xDe9Ag79B6hMFvxIEBiBuImZQA3lMYGf3hnfgoN8JGXJEez7DnO9x9zxHvuXgBvrNPOjcgwofhm/KPuEkbRQ23SAO3aKtUMYB9gGL0mQZ5c3+szeZ8+xIpxxJ308yaAuLPRwMRwChK0QE3/XMzb7fsoHGAMom2Tdp8E2/gCDjeuXdwSXXTX+4Yx1Hx+p04Cssx2ShIrI/mdJckjKp9KRpwg7ewVIsvaKZVfMmVE9EcM28sOaEOiYtR/SgbJeblhhvLSrCP8sE9q5RQ0+QtytbLWwYakLP7CYg8kDdPJwORR8BT0muWvgKHMMChlBKexB1+AvjGPcJT/vGO/0g7/EgDIZQrIkkpUb5BCjcZyjr8pjJJ5QZBQRkcPsGm6g61Y4D4KyvgBx0eH+WDIMOMAkIo9yuwJHj58uU2aeJ4+8wnP26HTZ/mo5b0QcyqB56HMkDkx02O3gIO+MlZZd0OBdCPlwPFKK9RmhF/lDUmW37hTlmhaAFc2kg/yVJGBGxojdmFWNrEMtxm5Y/jfVmGxB46TsvibiEEf+iZ9FBK2LB+xx132+ynn7MLzr/E6nc1i0UXWntrn4TOLgm0wyUklvq+AuqCcNwvQn0jlDGA6LO3iosnyg79O/sOGGAET2Yo1qxf46PoLN1qaW20nbu2ya3EPvmpj9r0w6eRUwnOnK7U5fsAd+zYZZs2bfbLG+skVCO8jxo90kaMGK76kwKnXlC5UN4KFE+pBNZmfdNupGgUUX7yIQWI2XNwFmmLx7EMMfHKoFe+oXc8OE+hnEUfKK3wAPwBaX9MqjXqJuolvkkD/gAfxR6ZA7mFJ8vMv/71r/uJV0cccYTHSVqersIiz9D3YsdhP5ThD370A/9mBl0Revx7du9OikgXil+zb/ymvBiYY8nX1772Vb8jhYODmLFCIWE5O8rh9p3b7Re/uNmq1Waue881vnm8XvGxkgR6fOLJp+wfd97leaGNDRs2xMaOHmUjhg31djdq5FjfR9SpPHVIDnh2zmxbLsXl6quvsGuvZZ9gsRSYel/+BQ9h9njRojdcOWls2GN33fEnO/G4Y5TeEL+CYOeurVJ29ghPLszMt2lTptrMGUfZ2HHkKd0/At2gfNHfl7CnSDJATXWdaLbM7zt5/PGnRedtNmb0WPvgDR+Q0tQu3FsU/3p78slHVV5dUnCLpLRMsjPOuCDJF6KL5o5W2757lz334stSxrYKxzwbMXyCFLrv2rTpR8kPq06QCSS3VKi9qJ5QSlxGUp8Fz4Gu28WTyiTvcJ9JcXGF/f3Ou+2mn91s7/3A++2St1/iCklhcYHKcqg9/eTTNmXyZFdKaIBf+MIX0p6SIKLsM0wwA0zWLvmj80DoPjRBhr/sk3gCIq4wET7iiCcQfgKSP5OmnhgSEHFAqDyzeGch4snGN/A9TBbCLuLlPeLOphH+kl/K5+D0wg2goUeDpUIZpaJx0mBofFQ4bjQy8oUSQlgaLPZpJCzVAd8YvqMDJY4IC3MAsMedOGBOpB84RN4Awhyq/LLfA93+HRAfaUf8ERY7DJC1yz4Dom4BlBI2qStW61Y5wzrppBgzK5Yfv7BP+dwv0ypNvqw4z0p7pTD0tNrff3mTlfe2SCFoU6ScUJVvK1as1nu+TZ5EZ5AvRlclppvO6Eaw8mlyNT6WddEwi2iIEtgYMWrYt8+XVhRJ4G9TebeLmberY6wT0xo6doKNm3ak1Q4fbb2FZdabL0abxxGAEvrUQFmfSofEiHN1NSd5MMULfRVK2KNzUOepvobOrqe7Q/lWHUvj4vJGlhhs2rzFR48Yzdi+c7efdvTgw4/6WeAzZs6yiZOm+Eb1+QsW+oj2zFlHixmdYTNmzPQlDZwYBZ0g9EKv7EtA4PG11VLC0sADdQEtUP5eEf5MRyH3112YQwF1iRs0zXso2mGwwxygP/nlPYTGrN9Iw9e5gm0mHG7xjV+efPNOPnHHDkENuyyF4S+eGNpO2GXT9jiJg/zLnW+Ej/AXOASoyg5AxK3SUP1R0v1xlqoey8tKrFTtEjXblW4ZV6AUhnPe2ZfR2d3ns2ccesBMSQD5A4gfPJJC3Z+vgYA9aWMAcKANHfBNfYvHMIPDBkoEQJRzX1qkek8m8RIEHEYeW9Q5s/yCnHFIAicaBSAARV5JkfJTCgdwCDxSGak8ld9Y4kcaGCB4HEtJImuE8XrRk7xTFiE8EW+KMxlPS/bsXyHuqLPwyzfKiOPp9olnhnuklQ0TzzBAwrGfHiJMuPs9EwKygIAnLwfKHz8cehH+Ce9+KRZ/Y89Ljjbwq7ySHgKfH5qB4F1c6JfvbZcA+Oijj9qcZ2ZLABpkb3vb2+ziCy+0WvEbZr24k4GR48AXuo/8HkhXTwxppfJJbTYg6+/fQb+78iUeeZB3vZO3yDM4ZNNzLwoQhvCM4Ee7BsCdo2TLxF9QBBBgOUBiT/0eCeltvmSPeBHoiTLVCe2M2cBSX/aDsPX5z3/Zjjv2JBs/bqqtXb1ZlVVsDfWt1tuDwM89VNXOjxGWoTPaAX0FfSl97YGBG8VNv05bYm8G+w7YX9KpPon9Iyz2YGnP5s0bbdbRM+wTn/iYbdux1UfjOSGxoWGv12lVVbXt3l0vnCVANqFcscE+z4aPGOHKAnhQ58yS0I8MqquxSZPGW7kESJpBaRmniqkd9dK/JPpgeTP0D76UG+0Z/CjPKG9mAMrLK7z/gZ/EPt40e9LfBihHgO8D9aN37ImLtov8glKC3EMdfPe73/VB1w9/+MMeFjx8sDWnvPANLjfccIOdfvpp9sEP3SD8kyJMOaN4JtlF9d7JsuQyx5HlWX/5y1/s+uuus5NPPtlnZG699a/2kY98xI44/DCni127d9qf/vwH3/fxKSnn1RKM4XWcCAiu8+YvUDzP+oALfeXUKVPsqCOPsLraGq/LKskHXeK/DODBhzZv2mi/+c2vJPTvsM985tM2c+YRoo924QRNSAbLlSntDJ64aMFc+59f3WRXXfkO8fwqL1/ogsEDlu+vXbPalU9lzwYPKbUTjj/ajppxmMcHfign7FdhxgJeyVIqlJOmplZbuPANe/nlV/0ggpNPOll5nu78paKyVErPdrkv8EsZe3qKJSMcbaPGjrSqQVIMRIvsRe0R/b8+b7G99sobkk167VOf/oKd+5aLLU/03aey75QsxMoPBk9TPTMLmw4AQdFn2W5FRY2tXb/ZvnLj161K8uynPvMfUmYkH3W2CY9yV0qeU/keKYWU+4HIx41fvTHtKQmiAnjPGhKEqHiGe/87hJgY10DAT/gLOFRcwfgiPSqNJ4C/SC/CZcPijdHjgf4HMq8sZL/Df7wHRFo8gfADZN0w4ZaNJ9xTnGEShHu800hpIDAVZjJgPpQJI1YwOhovccEwSAM73mmIjNqn+Dy6AzjgH+Cbdxo1/ghLWnwzkoNdpBPMP5g7bmGXhUN9D7TLAvEA+KFe+A784huIZ0B8h18g0or0VPpSQNSx6LNbyoPETy/pAn0XyQ8hC8TUOpWnTjUa9c9W0NFkQ4r3262/+LGVdDVZXYUEPTUSjoN84bnFtnuX2Yhh6uzFCCrUgGpqBompV3p5VddWW2U1M0tihD7yJOVxyCA1xG5r3LfXFRZuWRWGLmg1qXPbL6V5b0un5ZdXW82wsVYzfKxNlIIydNQ4CZRcTkb9kQfVZ2mRNbc2eQfqIw09nGBUYTt31kvhSBdocjrL9h3bbOv2LbZlyxbraG63rVthXN02YdIkO0pKyOBhw+zoY451RjB8xChnEGySa9jX6EcAcwoJTG/U6DF2ydsuFaM7SkxvaKITtedSdebcDg6d0clSB9l6y9ZDUlj66y7qJuyoY8JFu+Y9wkbbD5oDcI90EBoAXHAnDgyQ8FH7Ta4H8Iu4w0+kH++RFnYoJQ4Z/wONl4me2fQjvG8sz6WJn6xSAkQ4f0+PA/G6cbxlyAX+ZFjeVyGlpEIdDxvI2UhPBwhlo5QwU8IJVh1dzJS0SyER7efyiCFt4gYC9ywM/I4wpO/5wg7cZEgTBQSlmX0knCLG7e3uT9FQ9gltKZqiFXLNqXAoJn5bsNoeEnRsXsWfd1qEp9xy6e8nLiLKQPoWDurwAXAkP4QHoJ3En0i1v86jHIBsWeDOezb/ruzqL5TecMekMsl5FB7+mwkL8H1ovPuf4Bh5jrgDPB33Bw1Q7smOcg9fnh8P1x+nfxBGZUuhM/PISD/CJOml9e0oGg0+aMLFc08/9ZTPwr3zyivs0kvf5rOU4MVML8uLeKcvIg2EQYC4KIcsRJ4xXr65sgayeTsAgbPgX9zlxGwc9v1u/f4BT5+8596jDKKeESDBm+VR9GPkgydlwww2Cgl0w+xIg8qDwaWyinQ0LTQLsL+CUV6UuhIJhhDkqlVr7Hvf/ZG99/oPql2X2eaNaVN7R/t+KSN1So8zRjhClU3Mjc4nQyCmPhDYEC6ZXUzKQhoARJBvbNznOOdzLHxbo+1r2uvf1157jc8YbNi43pYvX+bH+aMAkE/uqBo9erTibve+irIgDZRJwqKosGyN9PlmjwnLrOqkmLB8qLyiSEpKpYTBEgmcHIssZbZIbRPeAp/x4qddJ76KEA2wnItTAX2prYRerwwZ0kcQP5RSEsA39Rp1whOgPvhG4Xj+uRd8ada3vvUt3++R6kXKmnDHP/0a8Vx11VV2yy2/sHHjx3q/RIrNzS1OXhholbKi/u6555/24IMP+sXT3OTPIB95I4/ERbzM9vzz3rvttddetP/68hecr3m7U3lsWL/R/vjHP3r5vuX8C+3YY4+T4lTr7cqP7JffKtHQooULbcnSZbZbCuXcua/68c0XX3S+veUt5/lpanv3qv5UPvBQeHiJ5IWi4gJXClBC//uWn9mwIZV25pknqyzUbotKbV+DlOjCMikpkjfULlnOt2nzBj8JbMWKHcLD7MSTZtrMWYdZ3aAaX8rFYSglkh3a2ltVNciILMdncLPXFsxfbM/Mfs73v5x99tk2Zcok0W66f4RLFHfsqLdFbyy1xUtW2eixdXbM8cfYaNUDSmFrK7yc5WbL7dW5i+2scy+2z3/pa5ZfXC45pdNK5Id2A50lPpzqglmrjo4e4dNl3//+j2zZitX2gQ99yGYde6wr4gUqA2aEGRyZ/fTTdvSsmT5Twsb6b337W2mmJBFYf4M/FBxgQqpZCCARYCLQcA/GEkwGQ5isXRBqAEQYcfOEYCOulEYKy3t8455A9nlJcI4wQHzjP2sPxHs8I09Z+zCRHkA8QNhnn1mIsGFywQQH4xCGBhazJSgkPBlJjpmSUFQAvmnI8R7rQYEsfkCUJ3XFM8qBBkkcMC/SASJM+Is6A8ItC/gJiPesXRaycQ8s6wgTdmEfMNAO/2EAxBp1m/qWEpEnOpJigvDHXpJCmK2CchoSe0pEaPqWYtLdbqOqS+3hv/3Btq5YaDWFXTa4Wp2Uwna0dVhbS7s1NTZb/Z4GPdNUf3sHU+je/4v7CQ+iUzWUVUqwVYOsVMfD8ajMXvSokapa0iyAvBeXlvusSGn1YOFYbHuaO6yiZqiNmTDZihWGKZC9Dbtt3ca1vuGxqyfVSasUmuYmTq8ptoaGZmvtUCfX3Wtd5FX5yZOA6MKfSWAsq7CZR8+yD9xwg9XW1flIR7s6qEGDBwv/ZsWBcEH5p02cXOq1eNFi+9ttt9vadRts6vTpdsGFF9q5573F6U8BVIjplDnoLFs/mGwdpNHkxA+irrLuADRIPBjaO355B6CJoFXChzvfISxGTITJ0rX781JObR0DZOPjPcDjyhnc6IQI009hB9NihOcZ4SI+D4fJ+XE7vQPxjVvg5HSZc48neCtmfacvHsycFCtv5RIqysS8/VQ20YjHrTphpoSlfyglzJR0+VLAVB4YjycXIW0dXCK/YYB4j/p1QLvP8RPwomQYjWM5UIWEXtzoYDm0wc+nlz9m16CBNgm/BO8WjXZ2c2AE0/uJtzMqiJDIu6encJQLSidp056AA3gIUlkLh8xMQdQ/QHivAwUBj+S/v3/KxgXgHnaepr5BxMPl8twPyT2FSXgfCogn8HkzwA/1QBwJ3368/FvG06G85YY75e5PeY08pVym+IL2FdD3LDACSx/BHjf6klLxdkZcV65Y4TexsxzlLeedax/60Adt3NgxPmpPWbqQLNzoCwLHGMHmPUaqs5AtC8cbJHOQdQuITdBUcjbvvPMV+Ys8Jh/9eU0HKGBDPaU6ASIuygr8GWwL+idvKBrQD/45grappflAXCzpwi/0hzvv5N/3+ineuto6++tf/ybhdIvK7WLbW9+svqDDN7lv3bLbykqrbMjg4aof0abi2Ld3X66tpfJDKISPMeCXBgF7VD/psuOu7g75pa+XItTVZhu3rLbp06fYN77xTV+2zRIeeD/1yx4J+iKWdTJjMmTIEBf4uK9j7569nk8unkPpZ+kYS3jT0jGWWTKzUSSB+mi/aLG3t1NCX5MrKCNGDnFlZX+eaKCE2cxCpdmiuk7ComrFnxw7nJaZoezSDuWkeoyBaOrOhe5cHUedZOuIsvXlPaoj7OlfsCd/3p7Fvz7xiU/6zN1ll13m5VhYnAZewYFZFO5xQnFhmVVpWTo6GH/0f0wzsVQvaPa2v93up2q9+93vtnPPOcdpnaPZUQRra2tcniJdZp+++KXP2Sc+/kE7+aTj/QS6KpUZmXz4wYdUV5125ZXv9MsLm1W29JkoN7u2b7dF8+fbc88+43d+DR02XDiV2hlnnWYXv/UCqx1UrTRY0pfvs8rM3rDEkX14XDeQrzLfs3u78vNrKSeb7fy3nGKTJo7xvD700KO2dMl6Kb9mw4aW2WGHHyYF5AQbMWq4L6/kxK777v+nzZ+/SemaHXXkZDvtxFOkzBS6stnegfyQlndxGhxH+3ID+949jfbUk3NszertorVx9rZLLvH9MZQBCiCnz7F3ZvacObZtW5tNnjLEL7ccPWacK8H5haX27POv2cuvLbYL3nqFfeyTn7f9nC5ayN6iMrXLtKIHWmEmnGXnLH/88U9+Zvfe94B9+GMft/PecoG1yQ8nzjGYy96ukSNH2JOPPeppMVDAPq8f/uiH/TMlEBbPgRB24Q4x0eASASaDPSaI0hmmgG8IAMAuTPgDgpgAnqRDGPzgBkQ4IJuWjxSpkWQbBSbiG/iOifeA/rj67eIbQ7oRR0DWPYt/1j5Mcou4+9OP/ACMbMC88JsYQDpZIjoEyptGSIPmHXdv0H1JMQkg3ixk8SYcYTBRf1HOxOvCaM4f8Qfu2Tiy71kI+6z7oXChnrAPN+ziO2ufhfAT72GwQyTNV4NAGOotKBIfkBE9+AZ3NggrGJvg/RhSlSUXIRX3dVllXo9tWjLfXn7sPqvd32pVBWxIbHfG4Zt21WkgeFHmXPLGzAXr9hH+aHDMcCBosZ5fMpg3RMqSOBAS6OjBsaQ07QXhNCw2urPkprtXeHO5nfCl/jo728TIqnzTIgy3oqrcqirVoQiPMaNGeQc1aMgwa+notZfmv2GvLllp7cwPFZdbpxj60KHDbfuOnb507ORTT7MJkybavuYmW7hokQ0WIxs+fHiqc6VXXVVlUydP0XuBDR08xPefPDXnefvTX/7q4sANH/ygXX75FS5oclpXlLk//RcKztY19UK9/Wv7jPdou9FGo73wjT1lzHv4hf7cf86Pp5Krf77JC36xc9qXE86RDm74wa/TSM4OiOcBUD6d1nOfQKQVT4BwA8O6uwzPA/jrnWd840Yb5hmCZkDE53lQ3eGGs999IlNSmO9KSanoALoFz3Tcb1JKYvlWh2iLmRLcMUCKK9EvJtKiLLAP3KJs3B4/Mu6mUmdJECOmrLFmgyWKEu2CZUHYO+uVT6jEN7W3p3tSfL+U8AllAgHmwLG+AgZRQvhOyzCEQ3+xOC5Aqn/w7udDmH8B4hI+uFHugJdVLq8BuGe/AXBJI/0p3kgjpQscHB7zZvBmbp5PlRkQeAWevMdsoCJwv5QNhjbqS2kk2EDPwVNQJIKmmGVgtq/ZBa0eH02HnpYsWWKPPvKw38Q+48gjJYS81c44/TQXMuFRpEu8CFlRT3wDCIMet6clehN+UW5B14DjekAhObhssu/ppL1Up5RnxAXwTlknO6iJsNGXJ3f3o/iI0/eueX2heCResGPbNps3b57fOTF9+nQJklfmaF7hVTbMJNTvrfdZkcgjXIW6IK7IE4aZJq8Ttakf/OBHUkgutKNnSWBtZJlsiYTQVluxfK1t37Zb9YPwLyG3ocVaWzgmtsdnZhDeEaTZk0BZopgguFFWW7dtVpgKH1Hftm2rFUshuP79V9uMmUe4UtHY2GSrVq6yhQsWuUKye/ceV3goA/pnZrfIM/TBrAJlxX4ULx8VG0uJECLb2zr13u2GfLKxm5Odxo4b7Zf+sbdk6tQpEniPsW71f2MnjFI57VU60AF8hENIyr0/QrGJ8gFor6oV3tKvcOl362+r8Y2hPqI9HvzeK4G4RgL6/7nA/eUvf9ndSDNkHUbhuXON8nzXu662mtpqr0fKlmVVikJ2g6RArrc//fFPfi0C9z7NnDnT94BQRtAgg7yUA2XIDeg//OEPFXehXXHFJVan/hfetl+RIQMwY0Zd0scXFZW4Yake+1EWita2btpoRx4+3Q477DCrG8wKAxSpfGvrEC20NanfRzFF0e/12Q/6GUqtS339Ky89K8XpTzZ4cJUdd+xhNmokM1B9Uora7eGHH/NLNNmXBy2wQqJD/T53hp1w4vE2ZeoEUW63lNcdtmDhYpv7yhtWIRo6UsrLaaef5Ke2cUgCym5lZVoazfHrDG5WlNfa+nWb7a67HrVxY4bbRRe9VWXBwKlkli72oxVKDq2w+vpGm/PMHNXHdtFKjZ108ik2eux4KRS99owUk6UrN9lFb7vSLr/qetlPcDypD+ibAVBWllRLIfrxj2+y227/h5TeUvvIRz9uM2YdLRlHZSH6UY14vXAkMHzqxBNPkLIixbu+3n72859Z3hOPP3yAg0AoAESVbaxhhztEjgFgDHQ6WX/4iXgS4aXToSA2jDODnDthILwA7J0BywD4xU+E5R23fjvhsf/fKyUB4RbvWci6BYRdpJuFrH/cA8Iu3LP+UhT9doTjCe7kKWmZiYlgmAKmsp2wMmFSXFEXbMTuPx0JwC3cMZQvDZhn+OFJvWAXeeOJXZQ9aYFHfGchwgDZdOMZdlnAPpuXsOM9yiKbvwDSz/rPuqmm1dhFD3rrk0KSL+3cJRx11ix7oc8E+27CoLSoIZRDbu3NNrS8yJ5/6J+2cd6LViO7cs7vFtOx/SgkfWIg7WJO6UhgPz1IwVhLyUh1sZQNv4eiR23Ei0d5Anc1uGoxWRSZfWqsCA+d6iiciSoO6pdN5IyuMdUOw2U6l2UFjBRw0lpT8z4fUelobfHlFuQBwbOwvMaGjptiTX3FtmprvT372kJbv22nzTj6aFu2ciUVZr/9wx+sdvBg+Vd9K+yateu8vDiykrPat27eYkveeEMdXYOETCmfYpxlVbW2cvUaX641ecpUu+WWX1KpEnrTckGvE8o/VYE/wCnVCXVJG1XZKE+YqJ+oT+wCoCfsoDP8MaoIbUY43JxO9eQboRW/0SaArF/sOPYS4Js0caOcI11GkLHDZMG/1VkQRy5r/wIRXzYsdinvigNDpxc45fzzHelDA46raCOLY8QJfbHJFUDAZKZEPaSUkXwrd2VA/n3wgbJTe5Q/TuDiYIXW9i7rUMfnSkCuPADeAdoO74FL4M43T9zcj5eAcJI9hmVorA/2EThftiG/4IvkQ5sjLdmRA06eC6UEIUE6iT8RXlgqA+17fefSRvkhPO/Ykyel6uUR+GGSIOpYHyjfcMP6QBlCi4oPIC/YOX7UK35TJAee2AWkOMA17PvrxoWvXPiDTQobENGF+6FgIC3wHXUA7wICKzp3FBIM9UD5w+PZSEsY6IURfdLiRm0OIWBmhIEtFJe7777L/vznP/lJUmxyvfjCi1yxZBaFukOpIV6WHvkItsIx8EG7Az9fzy873ChD0oky4z3yQj6SUtKf58h/PHHlRCp/V3kCtJEA7KCd5Eb5KW7Sw8iKNOTo6UMP0NiOXTtt+fIVtmjRIglO622z+Brp4YaQyAExXMpGBAj2zJKwj4S42B8H/k4fym+8c5ogsxcA5b1o4SK76aaf2Y03fs1GjmAUWzTMBHJesQ0dMlLpr7J7/3m/Sc6XEFut536VN6dBJUWAmRKEYOKHxyG0cvrSvsa9Er6KpZBskQC3z3768x9J0BzrRwH/UQL14kVL/LLFzg72pBT7jMf0qdO9PuBpLNFjGTHCMXFzISObhv3kSPVvCM9UT6/6JY5kZbR/8uQpwr3XrxXYuXOnK2nMloPXkGE19p73vdPOPOtkCbNtCsvmf4TTIl8ORPzIGFRZ1LdqKdVprtpD/kvvqY4P1L8CxvtAXsS717sMJ0b+6Ec/lPmRlxvh4Buku2jRQvvSl75k733ve+3CCy8QHeQ2wgs4ur60rNI2bNxkv/rv//alW2ya5zhd0qNvoR1A09BWor0k51AWago2ZEiVykfu8s+McI/onj7Dj8JtbvF+UUgal+DWDRpkNfLTUL9HNJoObPEyV9xFUkqKSgqsurZSSlKtglAuoqsuxVteZbu277Bf3vJzKSVzbOaMaXbssTOstoYZtVax1S7buGGbvfHGUr+slLoeJCWMQdbly9fYgw8+as2tvXbeeSfb0cfMUJ7LlD/xXtHJow88aMuXbrGhQwvs/AvOtSOPPMxnxDiGuEh9CCsvnMf20reWWZOUn7/ffo8UlS57x+WX2MTJw1UiknnymW1kCWOp4wu9PPLwI1KkW+3Y4w+z6UfMtJrBo+z5V+a7cvLu626wa6//gJRiKXmiM3g+l4X64Tz782yXFOobv/4NW7J0hdpakb3rmmvswosu9tkt8C9XOXJa18MPP2gnn3ySD8ru2r3bbvnlLUkp8UYvYgmCiW8qFoBZQVzYJWJKjMKVggPsNBEj9kA8KWAIDMAO5ocdcdMwBhIqkMUj7LKEHnGTNtN/h/LDOyaLb8Ch8Aw/b5Ze+At7IOwiXDatf/XPd7991l+YAPJPOEzgcyh/SSBKdfTvIHAjPsJHnFHOkRZ1guE9CUFJgMxC4IAfIJ5AFr+IM+tvoN+Bz0O9Bw0OBPcDZ8xLSom6WxkEEdUB6fjRiHoqH6zBl6jlNVAoAbBIDbaUs8PVqzx/3z+tYesWMaN2hem22spSa1YngVBYmC/BWUoDoyisC6YD5YIfRhcpFxhYdVmJb5BjJqRZnV9RWYXlicY5HYkNlXSmZAUFJ0/xFWEnQbq9rdXzgEBWoA6I2ZjhI4aLEXL8n5QK4Yog2Kd4FaEVlFbZnpYea+gusKHjp9vJ515sn/r8F23jtq0STLvtiJmz7Jvf/a7fLC8u4JcVsSmNuFta233DGyWGIMOlXl1iDnTamzZvtSYxXG5xP+zwI2zkyFEuTHJSDe0e/Ck4f5IX8NJPoiEUYzZIppk28hO0FvQDjXk+9Yz3sKduCQeEUOSCkL6dXvTkO8Lin2eWloiPeiZOF3IkAOCU4kPpdm96Ei49AwgZz8AbiDBE7fSkZ4TlG3+8x/IPR0HAiBzfuIN3wi2BYjnoO4B4WArlbihJKtxi0Qj3lxTJqtTXGudGrElX6beL8bfJNDa3KqPizbl4s2WSyiPFSxknPFO7jXxCw87b1aG4H6XBrAjLDuL4X8+HytcFRT3BAyBFUkNR56ZgFEifYVNcvvlUhrSoB2i8HyeFIw4F5hu/uAP4T28pD6TCwFfkAwh3IDbAR74Dwr/HJxNhA7J26ZHCu5CU3g6EjXLknVF9jtVN38QDDTBokvKSTScbnnLmnbJw+iawgP4zNqmyDEZYCxMijg3RhS4gwRPgQR6/wtZU17gQThhaC6dOsUfsN7/+la9jZ6nWRz70IR+x9zX/wjHRrshF6fvdXsoqeDCSms1v1C9AenyDMxB0FLRNnIr+AEQcGPKNSfdj5NLSkzLgnbbMhXAM2sBvELzBlcM7EA737N7ld4ls2LDBVq1e7aeFbdu+XYp4uy/BSScISoDMDWxweRwn9xx3/HGuhEB/7L3AL2nCtKIvye4FQ2hk9Jw9FLSFTikPXFbMANH73vd+lTsnRkkxlADIRmJJMEqv109IevWVBbZ5wx7x9AoJrHW2b28jVad8VTjdsnQIoZ4+uqe3y3rUv7AXsEMKwDe/9XUbPnyIvfzK8/bIIw85Lx48eIhNnTzVpkyZKpmpxIYNHe6j/SzbYv09yillj1JCXbIUbP3GdRLmdrmyApBf2hRKDfsHub+iuLhULnlSsEarfDttw/pN7tbUzLK2XTZkaI1dfPGFdsaZp6kcR0mwZI8SZcGSuDyfjfGlZ0qXfZbUvfd/SoeZocQjD6b9N4NEN+Gu0hSefHIsMIoHe2qoh7gP5fvf/55t3rzZT85i9oaDTVAGuG+L0/3Wb9hkf/jDH/3ELWbJxo0Z43RK2cPDiCcty3Mq9/ShAxQVjrFdt1ZCs/rl3VJ2t7B0rqXZT/OCr6CY19fv9bxSsZB6DF4ym42Sw2E0nOTW3dMuPqx2y5Jb8c/qmkGqz2F29MzjrH53vb3+2lxraWqwE0842qZNGy9+2ike36u2XKx41Lbz4ZvQGMdUc6QuSkSRr5xAkH9m9vP24kvLbcZRU+yEE0/22/7Zj1ouRXv92nVSXB62rVtabMrkoVJezrGq6lIJ+qb2ss+VJaCqslZhKq2ludsevP8JW7p0nZ159kw79riZohGVea7P53CNlqZWGz50hD399LP2/IsLrG7oMDv59LOtonaoPfHMc7Zp+y772je+Y0cpf8heKB4oIwWFnCQnuU28skwyxT/vvc/uvuefotONUpoutEsvvcz9IvtTZ/fe/0877bRTrWZQrbfvm356k+U9+cQjTiEwH+/4vKATM6LyaLzBSLDjOwgwacn+6hDEFnEABzq+nBtxhXARSglu+OcdwC3sgAgLhF0C4SmlJNIbmH42P2GywHc2nchbfEd82Txjlw0T/vEzMDyQ4gi/KX8D/cT3v4ZLbgFZPwkPOpDkL/wHhL+BYXgPPFMc/eGpF0z4Cz/hHvFk7SnjgAgT7tmw2ffsE8iGC9x4AuATgP1BkEe86vCd3bCkISklil3/dKAKq3hgJzQcoEB2RSYjpaREykGpGNjmVats0/q1tnHdGstXx9Hd1mxVYsqIU2Vq0L3qqFAkUCwYaQQNPy5V5V8oIRiGBRMB01AKWDaG0MofeBDW97RI2RFlWmd7K1i6UNCn+JiyLa8s93zDDCvU6XZL8OxQJ6JWY919wqOo3PLKB1lHXrEtX7/Z5rz4sp1z/nnWIAY8f/EbNmHqdDvr/Avt+FNOt8LyKmtRR2piEp3qPIpL0owBx18i/LJOuVdMPQlKqWNJAh6lB4aMgKf2w7vXV84kZoyhrNM0PPU0sP4w0QaBqHO+eQ/aCfsQdgBs3B/vOb8Y3jHhjzSy3+EPe+LjCUQaWSCEh+Vd4cNv4MU3+eLpuOTSiW/Ki46TpN09hx/vGCDeY09J2APuV0m6ldy9XPWivkYKsYwCsekdRZZwzMBxZHVza4eUki7j/HcUYJ+F8Fz0g+MoQYzlhCoxdbwFIsuk4LlvhDSEF3VGpJ2W2bB8g+ULabM077FJM5UrvEGRi34A9UF+whHLGrHH2pdwIbDkyoI6ICzvHoa2wrf8OY5yDzcg3pJdoq0oN3dTmuEHO9LDLyb8YQZC2EVa6ZtR04OVaRLAT/BBILnllONMf0MU3CDNM+wCIixhXKgR0A8SF3FjT1ppVjDVvS/lc1uloT9XOqh72fkSEeGAoAV/GCpBlXratGG9/e3Wv9rjjz9ukyZOtE98/OM2a+YMb9fUm6pZ8VP+qR0yY5fwhCqgv4OVksA78oMJu4DwRzRsmvW49B3lxDPRC7SW5IeYeSGfLHd1OUB1x2gwsxb1e/fYa6+8YvV7dvtSnk0bN9i2rVt9VL9WAijH6B5x5JF23AknuBDK/VsInKNGjHBh9rTTTrNhw4f5KYgM8IDyrj17HH+v10w+DuRNf2zeTvxMSpfqaW9DvX33e9/1PQ7nnXeeC7jwOW5856TP7m5muRloLfV9JiuWbLbFC1cQk5VImCwv5cCaFleI0iwtG9I7rVtKyeYtG62zu10KT5WVStDHngEAZlnGj5/gZcfgUavC8g6OuFN2zFIwU8LFgdQ9Sgp2VbVVKv1ed2PGFYWHJWNspF6/foMvQ2LTNMuJKsqrJay3+fIuBEiOCUYhWbJ0kS1atEBxFPvpXzfc8D4bNXq4lDfqdL+Ef8VRzhH0zEIz45827jOTQ7lQPuAaEO88o//Ougf9yNaVUu5f4RQulrB/+tOf8rhpl1u2bLbPf/5zfmzw1KlT3Y6lcArmyurf/36HrV27XnV1qZ12+mk2XDTSJcUNuqN84DOsRljyxmJ7fe5rvlqA5V17pWigtNCzccxubU2l+F2hDVaY6dOm+tI46A3llTYLH/TZYvHjtqZ9Vldb7ctqOQKY+2ygw7aOVpU/02koAu1SZvb5Urr1a6XoNLdK6dllHB/d2dFsba2NUkZKpECMs0njRtl4mfLKdFdaf1+MGIHcIv6hj/Y2Bu9KbO5ri1Rfy/1yx/POPUs4dTkeKMwoyo898riU+QabNn2UveX8s6y0QgpJHjN17VLqKlUmnM5XZQ31LbZz5257+OFH/ESv448/RnTI5EGfL2+D63AENbOD+/a12cuvLrD5b6ywM8+7yI6cdZw99PiTtnXHbvvWd39sEydPl1zB4QQc/67+sqBY9F3pp3qWVVTYlm3b7Hvf+76tXrPWrrrqajvu+BNs9KjR8tttzz4/x04+9WTvR7bv2JGWb6GUQCBUZLbRAolxJkUimAwNPNxpOE4hGSAO3MNAYDCjiDv7nqboIq7oFFK64YdnvAP4Dzu3VuOKOLDjPXCMcLyHCci+Bwz0F/ENtAvALtLKvgfw3u892Yd7hDkUjpiwG5he2CX7MG8OUab4p1wJP1BYizhxh4lEh5xNL4BvIOyyTCdMQDYc7wMN4J1nDiJs9om/gfYHQEyiF+WDst2PUpI6WPcmpQNmjcDmRu64oUiwCEbinRQUMTkpHfvFDPKUjyYxqzx1mLu3bbU9W7fYtg3rrFBKT29nq8KkJTVFYtT7xXwYXWH9aXdblzp6RjxTObAcIpYdwRBhVAgUMDQPV5CEjW4xz1QOwlffPUqnSB1Ln9zZnM+0NBejqd8SE6m2+oYWKxSTWLdli8174w35y7fLr7xCjHioOu06W7V+kz305Gxbs2mHjZgw1S647Eo74fRzVCxlViQG0dDYojjLvSx6pAAxetSoDp/paPCh7lGMeHJqko98UGLyz36VaJMUrTBW/hOtM0tCVUY9ZU3QWLSLlN/kL94B4gYi3AG33LvP0gjCf/gDIiyQDZ/1MxDC3smEODP+Pb0MPuAe+B8og1z4HFZyz6Ult8CRJ4a2BiiGA+HiCUAbHofsWMvsy7ck/BeJDpgxqZQwEMIqggWzJNQliiYdgBwV4b/ynXgyog6EQAxdAoEXOPqyDPBWPUMLyUF04PGCTlrWmdp6fzrklA2LeKIz9ZPa9EyziWnJHWG8PA+US3pXaTg+3jbdPrkDvBMmKRwpH2l5pHA5EA9P2lL/bBgAvklI8mQ8v7wfCrycVN4ef84AUc88CU/emF2IfQxAogvC89VPEwMh4iA+eB3hsIuyZDlnSo9Zh4Q3MYWSGIIVgxQIXKQzWEI6cT7y8EN21513+KVv55x1to82syEWIZY6Iy5oKpQSgDoN8DzqmQYX0ncqV+xSeYBvzJCAP3bgy5MBGgZryD92ftyz6swVE9ERMREdMxmxBKlENAKdsKF7+45d9tQzc2ynBLaFC+b7bJDPCurJevPRoyRYnXeuTT/sMDviiCNtq4SbJ556yv70pz+7wH/VVe+0t196qc8ItUmQgjYYSGnvaPfls/Am6B67A3QoIE/khSVszISgsCPwVlVX2WOPP2b/UJn+539+1iZPnuw0DN4sUWEQlX0bLOshDLy5r6fCNm/YaXNmz5E/lupUWzV7TZqaXXkZMnSwL9fas5dLEVt8U/mw4UNs+IhhiqPQSourbM+uel9CB34sgdmzu94FdGY9AJZ0QWsY9qSwYRsBnCUvI0ePlAA61UaPGSmBvYTxMOVNPFt9DTPFbPDesWOn8tcr4bvOtm/fZRvWb/YZANrXUYcf4QL6mDGjbcWKZXb/A/fa4YdPt6uuvsJmzTrKqmoqVLbNEjgR0FmS2S65jYGsRBeiKJn+tgPwHoZyj3cg0XqiM2ijqIgT3/LsnnvusX/+8x778U9+rLotlSDcYP/937/0/P7Hf/yH0xDtgX0hL774ol+8OGHCRHvv+95vE6WM4x/exYxR/Z5drtAsW7bUXnrxBS/HTvFBNrzTPjjF7EgpuDOOOlLK4DgpCJUiVPZn0TaZ8U0zKZhi1Tmzj5UVZR5vifhyjwT8KvFl/He2d0gRlaIkeaCji0MMcvxVvJrDFlAEaV+0O9pKqxSSLZvX2/MSxp9/7hlr2ttls2aMc4WbOiwoUjsr4k6YQqezTskAzD6w3wP6goQXzH/DXnzhNZup+jn77JNEFww+5EupGuIzbs+oTb2xeKnjcemlF4neOOpbKk0pA1iSRfROHXa0d9vqFZvswQdfUHmMtlNOOVHpqG6VF05cRGkulfJdXlEt+abQ7n/wCZu3eJWdfd7FVjd0tD3+9LNWIZq66ee3SAnhMlDhwVLHvjxfxsVlkfB31bi3na9+9ev2/Asv2Yc/9FE7+eRTfDby4ScesTPOOtPLmZmSn9z0k7R8CwIJYgkCCsIBaJjhToMGeHdm7YpJgmyYiGcgURKed57RMcZ3xE1aWXwGQqRDo1JI9xN2EVc2HO9hshB2hIvv7DNrH7gFRNg3MwEpioPjzfrJ+gXCLUzgAIQdkPKbOofocAZC+AWS/xRXlHW4Z+OkvoKB800dZcMenH6/PYBb1n0gZMOEiaV9vAdEHAHxPTBtV0qkLChHsmTEN82UuAJgXXJXx68gLHnp62PkUHmWi770pNPuVWNjHSWbiiUcqCFVMTogBt6rjqBRTGjzujXW0dxgLfv2WKcYSk9ni5hSm8IjOKqR9xX4bAZ7glgawfQvyw9Y0tXcxK3B8qkOr1BPmBJZQJnxJRUyMDXOlW/taFMDr7KGlibLFy4FxWVWWFxBc7bNW3baylVrbTcbNnv6bPL0cXbCScf77az5YoJMYxeWVVm7cJm7ZJVtrW/Vc40NHz/Fjj31LLvgksvSci5mZRQjHZ4KxNg3UMpojOrbC4pf6ptSUvHSydO+2fSerR9KEfpBiKKzDsjWW9AY4eIdCLoKyLZz/PA80P7ljlv4xm2gobOK+CId7D1cLt4sRDh/99/+J0AY6B/AH/HRBngPvMJNP3ojf7k4M2nyxG/MEqNrhBsm8EQY8lk3fTPyjZwrQnGlpEz1w1G82BEX9dfa3ml7G5ud8ac7BoRGLq5DgZdjBic6Td7BC8AutXHyJjyIR+/uT+5s/kVAZhRZXoVnKgvJER6WjHkNycLzpLjoF7g3h7aNgOzpp9Tc+Mg0f3qmWRbsE/Ae5Rx7FuVReVSaOffwI4dDKCUHl0PEHfbZb7cDf+U34g0T7gkH5UtUD12EW6o/BfcKS2ECPN4c8E5ZRj8YfV4CIkj1AkBHrpgQH/mTPYIWNiIHn71ixHbH9m12299uc4HrzDNOtSuvvMJmzpjhHT+CVBKeE0+Kzb4JUj1Q9inNVI9uk8NjYD4wA2kolX3CF1rJhmVzeSgvzISwBAWhFyUEQXjZ8uW+H2TXrt3ia1t9JJXlLqNGjrCpUybZxHHj7PDDpvnSwQnjJ/iRuijWDzzwoL0gYZQ43n3NtXbeW85T0vu9zXj9CRXqpF2KG2vT2UfHQSOUN8JztGkA3KB/9iCI5MXPe6yCS4T19z//8xvbtmObffnLX/T84RdIMz3QGvwz3SXBxneJwcKhwup377UNGzbZ5o1bfbZEXMM3R6/fsM42btxgQ4fV2VAJhyeefLxNnjpJNNGlvqLTdm9vVH3W+90VlBFH5LKcbOq0qa5sOe2oP0K5pG53797lo/3MePMcpnI74sjDbKrinDJ1ogQ98tFjHPs7ZEidL72CHogT3Net3eBlz/0XO7btsprKOikrtX7yEVndsGG96miphP8mu+76ayU8nmATJ4+XQtWsgoOGEdrTha/QAfttoB+A+AMot6CLKMOgowBeEWRZHvePO+6QMP2Mfe3rX3WlhDtFFixYYP/1X19WPgb7YQ5r1qyWAP2Ax3HOOef4EbfcNk9d1Nfvkf/59srLL0nx2uazUePGjTXuJBkxfJiNGTXal8GhzJIwdME7ONEzcVcJbY3y9lPpRFv42Stlh2VjDAi0tTZ5fylOkPb6qT9nKVeh8sfN+qkvSnlncAb+5zO9CkFfi33ffk5iSwcIcOjEs7Nn20P3PyDFp8EuvPgCO/yIyaJbpSsl9pk5c2zduh0S8Nn7UuH3i82cOUttos73oNx//32WX9hjJ510rNrOZG8L7MlB6V8ipeTZOc8rnkY/AGLatMk2YuRgyy/iwB3JGAXdKrs+Ky2qkwKzwl55ZZ5oaLydespJUkiYxWQWj/1n9Bm9VlpWLbtiW7Zys/3z/ifs9DMvtOq64Xb/I4/ZzGOPs499/FNSQgb5YGpfHv1SnnXTjyHfqR1Rzuy/+Z/f/J8999yL9p+f/bzawzB7+rnZdv5FF/pMySYpkt/73vfSTAkBMEAQEBAE5YWZc08dWGJAh1JKBjLubLiIC3tM1h+GdwD7wIl3IPwd7Eduiav6d/iNtACeYYDwAwy0H+gXID8D8QN4xy7es+Zg4PvgcOGHZ5RnFrLu4Rbhwq0/THq+WRzYZ93CPuLKMl6AMifPUf7kMRvHwHizYbPw79zDLd7DD09MlDUGHMINiLAeHoFCjUYvqihGM1E8FA67PBiEBCsfsVM5opTAfnDPI05mUURDufzny76Hzef5LNtSvVAOYholCAVMy3JJVluTNTfutb17dtjuXdvV8e1TJ8g0drWfSrRPSkOvGBPHp7IfhCVaMCz6br+BnbpSB4pwwZQv+1jqqiqsva3ZGhRvZXWlNbG50PeDlFhpZY09+8Krtnr9dmtuMasbkmennnaiGNQgdUh71KGUWU1Zsa8VLqmUXed+a+kptPq2Phs5+Uj7v7/83d5YvUFuNXb1u6+1U04/TRj0iWFXq4Nrc6WKXhnBgTJgP4ALuVLiVIiiA5VBjg68uJWPGFVFeIJ22cAfdRPAdxjC8ow6TXH108ZAP8ABP/6lIss9s4B/IOI6VBzQcQjf4T+eAG/+ncEl4gKIC2EkRrhxA/BH3vUiv3TUbu3xAIED/knf41PBZnFMJtFGmi0xV2oZsUtHSHIscNrbAd3QSVInLVJK6hua/EQ5RuOS4ngwb4oyAcCzR7QZAA74x97LSPRI/thXQl4YAUVpQCiOMnF/pC9A6Ew0kPLue7r0hBfHSDVuxAldIRAFagiPqQ3Ir9IDR19+lsMVID2+PU35Ib1cRbk79piUR2YCUPrc6SBI7v31OhCSndypAD0j3og7uSuP4KD8RhyUXQjdjidLRBWe9yxk0wx+CmAfbjxpc6k+cjxPcYGS16nirFRn3SqhnlHeitJSe/ihB+03v/q109PXvvoVO+fcs8RL1AYVH2VNOtQtgji0m5YQgVvk6WCgDw/AXxgA/wha4AJEHogfN/eXizOVC3xEioGEZ3gjI9Svz5tvDz38sB+6AT7MIjOazUg1a8wRxjn6lLsf9tbvtrpBtRLn9/tSGpaYbt68yX7x85vt2eee9z0DH/zgh2zo0GE+M+08VIayK5XyjpC+r6nRaRDawY+/extF4UvLx8CbbxRa+gxoCCWOZWSf+MTH7V3XvEuC3olqu2nvIPXNwR+UBQJayDgcucoMfHtbj+IodkWkfneDrVmx1nol8HHz+urVq32pzeAhtcZFiVOnT/YjeivF9/t68mzF0o3WuDfdO/L0008rzWK/k4ORY+7qYE8OMx2MmtPGfMZAZYxChnK0YOECCZ57fOT71NNOtgkTxqpO1I4L99vEiePs+BOOUe3QjricuUz4p3s/2LvTuK/F9u1pkeC70euOWt+5c5fv2UDQf+KJx+z444+16997rY0ZN9IVHZZ0lanPQTGBDhKp9NNVlnYwlFXQSpZ+AFiKpEgpETtswfwFtmrlSrvhgx+wxx9/zG677TY7//y32IUXXmhr166xu++6U+Ww3e9yYVkddQJvXLrkDbvj73+3RYsXer6OnjnT91RMmjzRhg8bYi3NTa6QcRgEWIKLpy28yDDl7SDeRH2T94S3+mkfyEt7WL4i5Wj3rh12mBS/a991lY0cPlR9vOSCnjYptaJrBgYL0kAMRQDd+GyxlBj4pPM+0Sl8lBlFyqDcl0fl+10dGzauszFjRjldsG8H2n7uuWdt1tFHeXtZsGCRvTZ3iVVXlUsZO9fvQSEDt//9NtHZXrvm2gts+rRJ6o/THqTmxlbRzn5btHC5PfLwc4oj3956ifwcPl54cGrjvsSXugps8KARtmTpSin+c+z44w73pVwqWpWHeFNet3FaG0rwIPlrbN5vK1dvtfsemG2nnXm+FVVW2X0PPWLvvOrddv37PiiZqkiKSJntVVscJGWSu0c4ApilWtz10tLcbv/5mc8pbbP/+uqNNvuFZ+2iS94qRazU1qxb66ei+ZHA0ciAIKAA3rHLEhR2GBga5kBFOzNIcWEHkURcEFF8Ewfv+OWJiTiAiB93KjfiinDhl6g5aYJv/JN++MVgd6i4sxBheUbYeAdg7hFf2AFv9p21S8B3v13WD0/KhfQH4gVk44pwWbsIc6iwAH4pk3AHxyzgnpaG9HdY+A8TeGXjD39hd6jvbLhwfzMgHSD8DjQDcY50PH4x2/xCpdenNPrUUeZmSlA4TI2Jc9j9UwoHMymchiEHhdOfFBOUElGI7IlRIEbkpyQpXY5ARaHoo/5h6sxy9ImZKAq/1E6BvMNiJEDhGVHe17DX9uzcKWWh0gXKHVu3inkNc2WlqbHBN9O1tbb40Z0wHpaRtdTvkvvutHShuMjXA69YvUpmtW3dqYY8ON8vQZw0dYoY7QTraG+xLpYq9KgTFV7FPnqVb915JVY7Ypx17C+1vpIayy8fbMedfo6t3rjNnn3pZXv08Sds8pRJdsaZp9tUMdYxo0e6kFBSVuVTrTBhlmwhBCYBWLShb9pX0ELQeNQVQjSdJAoKEHUTdRbfQNSl11vOHjvatDPHHB0AEb9+kv+cXTYswHvMRIQ9aWCIzzsGvXtcgngegFwYbHELd+LinbCUUcQZ9uGWMPMQKf1MOJ7gcAA/lS/f2fCMenMMJx0i4OEUF6VX5veUsAkyxekDMKoblBJmSjgFjpmTGFTABERZAMFDPT2VdaQNwNtUs26PEkLHSnzuT+7ZOJMAQZrkm3qRJXjn9m4lwV3xKkwqp36emdIlFg/pcSPsgxtKSdBX4MYTOydDcE2BHdw+518OvgSHZzbPvGcN8UVe4hvggVJCngHcwAnDO/HyxxMgHHkJnu14UIK5+kth+gH/Wbv47sdf/aLoI/pG7H1DO2WkJOFF3DBdU1XtfOW2W/9qz0iAOeXEk+xLX/yijRgxTO2vQ3lIcYG346zA0B24Qr+RXyD7Dg5R3vEdZiBAKxjiTIpmUqiYjWCZFLMhbExfvmKlLVi0yI/o9X0fEuKHjxjpI7gTJ0/2ZSpsZmbdPmEoezbYKnXj4lmWLHJJ5769e+2xRx+xe+6+yzfEfuLjn5SwdLxomaU1rF+XwCgcmIFGwOZkLeKrFw/mtMS0LM5rx8uFsgWcvyvPlDlKCfwNwZDlZcuF869//Sv7/Bc/78oSYaJ8UKY4ZYmyoRx4ksbuPfXe/3CA3pC6YbZr+y57+sln7PVX50loLrP3v//9Pgi0ctUyO+30k23aYVP8hCaUiJVSXjau2Wk7tu1RPHvsn//8pytrJ554om3dttUvz1OjN25vB30Gv1gSxi3+PgIvvMaPHy+lZK+tXLncZ2RYtjVq1AgbO26UDRs22DcxH37ENOVPdFaEsN2lsktH7aJPcxrs1s3bbf6ChSqTYr8JvDZ3YXBLa7PPTIweM8LecsE5dtbZpylcgdUNrlGppn0fqb89mK4Avr3ccvJb0BXlGbQObTS3tEuJ7bQXnn/e7185Tgrc7bffLgG41u9tYfkZS/lOOvEEv/STWQzyy70td/7jDlv6xmIbOWK4HX30LD9alnt4yBhtgtOd/O4ebwtKN4cHjIX2wR4L9n1wvwu5gLbBC4WQPhBOxYwH6f3ohz+wlcuXWVVFqdridvvMpz9px8w8zMoKpCSinDBzzYlbqifig7ez9KylTUpRdaXoh4NwRKdFpcZR/H4yV3fiM+Rp27ZNPkuFoskx/igW9ZINuH9Ekav+ylwx+Mcdd/khBZOnjLe3vvWtcq+2Rx55WPW/RPk/zo45eobPyqAUs9yruKjctmzeZi9JBti0eaf8HG5nnXOa9fR1CNdu98uMSW9Pvq1es0FxvWAXXsCBB8JhcJVKgDtm8v20uOamdquqGS7aGGLLlm+wex54wk447RzboHgbm9vsm9/+no0dP8W4Ly5f5cthOeR7MDNdvk9K+kJeOqL4c//5RTvxlFOstLbKzj3/PB8QWKryveWWW9JMSTDhICQqxisvR1y8Y8d7VoiOmZJsuIgriA/gO8t4nSHIuEAjQgh/uAVEmhA1EPGFAeRFnVvCO3DinTh5Jj/9+YrvgLAPO96JO+s/OvRIMyDrJ94j7MHAd7+/eMb7wHgHQtY9Gy7yG3H/O4i6CxP5TQII8Udc/fESJkzYR9rZON4MIo5/l78sPmECwo26fFNAoEOxQEDrlXIspSSBuG1+TinBDyxHSgvLu5hW9BkSKSXkpliMGIHR41I5eMdDeP1y0y1uoOUjxyTHZno9fdRNvvLU6NiMCHDMr2xy39ywy83spT56wUkZbAplvXR1VYWYpllb8z7L7+mwrRvX2+pl6sznzrU35i2whr0t6oirbdykcVZRU26VNZXW2d1hVWwsbOuQMpJv5UVlHl9BoYQopZVXXGn1zV3WU1BhNcPH2yNPv2CTDptp177/ButRnvfU77Y77rjN5s17xWqqy+y0U060K955tZWKyXSoidG50NEjCLZ1dIihMdLDpmcuUEz8gLrgmYSfNLLPeyglQNQbdY8b9R/1mm2XAO+408bwH/54ejxyc3u3TRB+AiLObBqBJ/GGfTZd7DAHbHgnvZwfd9M7uGVpOOKKb2YGUpAc7WbCubvCwufSxyHom5ypA6UJgjPhMNzqzikvpWLszELg1/mqaK+1o8v2tbSpU/EoPQ/g4PHxMgAIRzkQb5QV7+DiAy7qELHHnwudooMoPzpx96t4vLT0rdLQF+XNr5BAKZFEhp8QUKAXyoY4oA3KIM0E0G7UpolTyDuNyL8/lT4QZUBYz5/ePWAOsMckoAxTmv12/X4wxAUMLJtUXpQh9ZvKDv/g4WXt8aH0JAE8IIVLfsE7Zfngus1C4BB4EAYTUF5R4eUNUE8IUanOnWupPvJsvvjC73/7WwrWvvyFL9opJ52ktgdtquFK+CoUn0p9aTqtCyWBkW6Ot00j64oM49DfVgBoMJs/3AbmxfMpPwhyGPBEAUDQWLBoia1Zu94WL17sR/S2tLX5yUiHS/GYOnWanQCuCsNSJArL96spv644FDGzLfrs7pQgnGabhw2ps331e+zrN95ou3bu8Bvo3/GOd/jldcy8cCoV+YQeHU+FZySavU3MzvBEgeBUJzbagjf4gzP1Cn2TB6dJ1UmHlPxS8T2+n5492+a+Ptc+8clPun/wJCzJQM/MJqC8YEdbYX9IeyfClspfTHSuFJGnH59tu3fWW01lrf3kxzd5+uxt6OnttHPPO8tnS8orVEfd7VaYX2xbN+2xeXMXGvdwMMPEqD5l5QpW/V6rrKqxFrX3Hdt3S8mr9304KEG+cV1CNXuNEGoBcEYJ3bRpo+qmUUJxuU2XEnTCCcda7aAK1ckUvzixhWXIDGqxKiBfyp36RTbnNyudNas32Pp1mzzPXIDKfornn39WvKfHvvDFz9qMmYdLmeBG+P2u3AStkE9M9hsI2gkIPyxFa5UAzp6JvQ377B9SMJ6dM8dOP/10u+rKK23CxAlSGFrknz2VKnPVK+/c73L33Xfbyy+/7DeBn3vWGTZl8iRXALwdqk2wTJowLMtG+aM9kSb1Tt/crfYR7YWT1DpFAyx1pB6ZlaAfpKw3btpiL7/6qr308iu2bctWj/dvf/mj3f/Pe+yVF1+wG7/8Gaso7rC8vk6Rofiaz7qBq+hR7ZgVGaVlknU5wVO8kn2A4ojqV8VTZEiPu01Yogs9MSsGfUF3tI0qyQnz5s21LVs2+gAEZc6yvy1bNtm99z4qGaHW3nH5VVZTW2fLly2zB+5/0Jd0X331lcKBPJWIDzS7ctYm5eu11+bZc8+usEkTh9mpp54thZaTNnfLtBkXgpaUVkh5Xmdslj9JCs6RRxwmhY66ox831Ts3vHf5HpP8whJ7ee4Se/yZ+Tbj6FOlUKyy4aPG2vd/+FPf5F4hGt6tdsyyyFYpY/A5VYNVKqyo155/7iX7+5132XGnnWznnP8WX+b1+vx59lvxuYLr3nPNt1LDS8yJZ3xjaKxBVBQiBcY3BreBRBfx4DcMQDjecec9Gnw2LN8YIPAAIr14D9zS8i23PsiddCJM4JN1zz4jPwMh0oiwWT/YBwx0zz7jHTj4PRmAqLLxAf8uDjr+5L3fPiDiGRgmIBsfTzrjVD8pXITP4hN1EJCNA3gz3A+Fy7/DL55BM2EGxg8cCOO4845BkNIj/ciAt+hLv27HaJae7qKni7rykica4rJFRjtVHB6GF1GiC/usee+VyVeHxHG/CIZdErow3skKBwQALrTLLy7129uZW8F0yE+n4u5QZ+EzKhIkiIu4d+/da5vFXBa/sdAefOB+v2ho/fpN6jxq7JxzTrfJ0ybb4KG1vr6Uc8cH1apTF44VJeVWVV5lrU1tYjpV1q10m9QhFlfVWVdesQ0bO9lKqwbbQ48+ZcNHjvG7R2DKHDF73tmn2RFTx9vcF2bbstdftleem63Os0qdkuItK7FeCQcs6/IjQ9UuUueeOxYY4EF5yB6hkjIj/1QHdZLoKRnoBn+E9Sd0JD8UcYwsA7ixxIKovV5zdUu9R92HW0oj0UXwE0zQQxYi/WjfYbLAF+HlkLIm47ShsJjAIWsOikvficD0zYM3TyP4KP5Te8XHgXCC5A59iraEI6O27kvuvLM+mPfAj9FRLibk+N1OdWDQHvGmS/VSeWZxDqAjjnh4hpu/6w9BhvfIs5cp9S87ADvwwi/sNtIAsPP9W0o/2ZFOP96UPRB1hT1t1hUUPclDWjZC/AQn/zk37FIyuWeUW3p3f55Of3phPJ2cAa94z0LYcSJZioM0c1Wqd3Cmf4OG+I54AR4Y+IViyf2lON0hA6QfYSk74gOI32kTNyKiNFFG9GQDLSeuYZ556in7/e/+z8aMHGnf+uY37LhjjvEZVZYkMWNB2dNGwRs6YmCE9ChQ6tHrxdFyDD3t9EzvrnjyRXkKD/yF0Y/SQAinDbOBvMPWbdhgTz39tP35L3+x3/3hj/b4U+Ilq1b5jMnpZ5xpV139bnvHFVfY6WeeaUfOmCFhpNKqB9XS0JynMPLMgAdxOu4FqgOlz8Zt9uI9/+yz9uMf/sAvev3G179mZ555hhSHDuW5OCeLJLonrF+mSHjVIQoL+yJ49/jlCf6F8Al4eaue2ZvBO3WBAI9CQlwoO489/riPUI8aPUaCIvfzpONdfUmO4uBI3qB/DHGhbDDa/IwUmlhiNHnSJPvNb35lU6ZMzu3pkLJYXmRDhw6W0FumuLjLhOV2xTZEysi4saOUbo0UE44mbhPOrSrvDqXXanv27JBbrQTJsXb00UfaqaecaCedfKzVVHMRZrP4NUcoU0fwgV6bPn2az0Jx6t6WLVt8aRQnHTHrwDf33TAQV1VZk/JQBJ9PS3QqpMSMGjXK6x6ezJ1brliecILv5+mSoD1jxpEStLlQENqlZKFv2h/0RFvDrh9II9FeAr4RwFG6uHjvm9/8lt3xjztdcbvwwgv8tC3usGCEnfss4A8cec3Ss127dtovb7nZFi6YZ++9/j32rquusLGjRqieqI80AFksvNgDAn60p6TMCD9wAJfcIAaDi67cqmJRYDnh6uVXXrX77n/A7rjzbvv7HXfa7Xf8w5YuW6HyrfST7T760Y/ahHHjbJ4U11UrVkghOt1KCpSuyh7Fpo3BIik8KR14KW1Sb8Irn/JSen370+BfkWQF6FMkJjxQlDkGWO1OgcrKyr2twCuqpJSyDBDFm8GHwoL9Vje4WkrFMVIyXpESPV/0MVS0NsUmTZpir0kxXiacmV1Sj6F65FLbdlc8uMenTPLE4kVrbMum7TZ27HgpQex94Vjj1EePV/7oE15/fZ5N4kQ4lRuDj86rnA+ypJNDejp9qRkzJFu3breJE8bbihXLpUC32tHHHGvc71LG0dgq1yJm5dTGaJutLS0+0DN+3AQbqja/XXU6aepUK1ddb9u2zfcR+UZ3kInGFgyJdwAGF+7Yg1w/g8bvwYJjxIOflJFEkHzDVIBs3BgAuywe4Sc6zYPTTf7xApENZPQA/vBP+ADswmS/Iy3gUG5hF/74Jm7SCvesfyDss/njG+j3H/lP9gn6/cQz4gT6G5XCi0CobMXudgH4z4YZCFGOkcabhcekex9S3fDM4pV9vhkQDhjoj7iANwsf9oFrQIQDyH9OrJNgLSM7fkWxehNNMIq2P40SC3MxAQQr+YIZUY40GL2lkRSF8Q6OzeAKLTeYlq/5VvpOu/LD+tEDDEd5K5Rhsx1TlsWl5danJ6cigTNH7O3v7bLu9hYbUlNpDTt32KYNa2z75k323Jw5tnLJIiuxTikajIpUeYc4ZNgQlVmPmDCn1bSrY0iX16H4FBWoY84vTscDKr9shu9Sem1CuLCqWgrJRBs6aoLd9+AT9vhjz9h/fu6LVlXDqAan/JgUkCJ74/XnbdOqJdbTWG+rJUw0dUgIqqi1M867wI4//SwbOXGqdedJ6FFaYoN+az3rbjva0ikj3JuCkFAphkOnzp4epspRTmBYqa5UQqonypwLJin/oB+EEGpMFi5U+M32/vmvPAiT7nHor/8sYI9/4g864TtoJOKI94g/666PA34CByDlJ/G2gWEirYEQeEBLKa1kF5ANghtLABlRY9QbJSROWWKtNHWOwkE6pM2SAEahO9Tpce8OEgFxKKVcjAm3MADhsu9A1g8G3hn5jLwHzmHHk+Aeh4dL7nr1tuB7S5LNAbcUJhlPi7KhfSFI6ht7XzIo+iXageBp8fTf/oKLOiJt2mfgTJxZiPDkLwmzKa8A35FneDjLUIiH+NLMMemCN+FT/rPAt6crwqXDJi7iZ9YlmX6ahH8i4DESS30iJKNM0C9hmKlivXVdbY11055kxwlUu7Zvs7v/8Q8/lerqq67ySxDZ8AtdgjN5wXCkM8IicaKE+ElNKi9O14u+D3wTfrl85PJO/vYr78TJkhUECk50Qgjn8IwmCY6bt271ywqXLF1q69att80SbAuE3+GHH2FTpk23EWPH2hgJNyOHj3AhnXLxfOvJpnPvk2XPk2VXnFTIUlcO+IBPV5UViq8U+Uk8d94pQfBvf7NzzznHPvqhD3tdMGIMrgPrAICV+7ItCTq+v0880hUopQ0dko9Ek6ntIwwTT9CDPnwmijDcnv7Nb33brrjiSjvn3HN9xskvFFQfkjYlp9MSoQfCgw5xsJ9n7ty5dvttt9ne+gYpUWfZxz7ycTt61jG+1MpnnJWUikT1IYWxgNHzIquv3+38d8HchbZe5bp69SrPA4MIzJRUVVX6OntmvcgLAnxHe5cNGjTYxo0b70vZTj3lDBtUN8I2b94uhWOrrV+/UUrMXhd4y0orvLxZEoUywulU06ZOkWA6zaZMnuj7XIYMqxZ/b5LwmPLT2cHsULHP1K9Ysc72NbBsTH2f+D8C5+NPPGxXvvNt9q5rrhBuyhQj6Dwo5Vy7D75EuVNBlDttiTohb+zd4aAVyo4laGvXbbA7JPyvUv5v+ulPXPkgDtxqamp93+PWLZvtvnvvkcL6tB115DS74PxzJIRPYBjSioQA/S/9tSvAucsXqWv6mV49EXiZhQAv+jJRvtx7fdnYokWL7ZVXX/N7NDh4gdm/Y449zo9oHicBffSokXbGaacYp3bWS4C+/5477cH777XJE8bZR2+4XvJDu+VxBw1LoIVzCPDMopVyjLIUCRWh7RctFzLLx8oMKB/24XSaeBC4ubzRnfgQMyaJRvtsqeSEbVs3iiZRqqE/TuQr8FmL2XNeVhlutAsuuED1e7jt2d1sjz76qNPEZW8/zaZOYy9Qm5TYakWVLxlgiM2ft8SeeuI5X17IhYvDRgwWXSKzSFEWjiwXvFuKGX31ZZddJFzYF5nkAPBUqfr9J8yW7NjVbvfe/5Rd+Na32aZte2zBG2vt57/8nVUNGmkl5VVIYeIX0AYDBUpDNFFSVK7yFL9p67TbpMhfcMlFVjd0iD3+5OP2x7/8qV8pebOGT4EFZN29wLzB54gxBxEXjInGmxrwvwoOPBPTTgJcNmw2nXDPmn5QHGJy0dlEGgH4zcaVDX9wPAkGug30E3FhH3nJmoHwZnYRNn2DbzZ82GfDpndPH06ce8cLHb2+3C7CBJ484z0AP1lzKIhwSbhKGnTYvVm4gXaRbjzfzD3sI+6Age+H/JZhhAMmQxHQGcfIHwoJllxa5aM4skd8EQvQO+xMvgirDp3j7xgtotMulfCAIsLUMszBR8noiFTO3DPCcYBMjXLsYrEECuti1kBxqx7lzYokVCKAsVm5m1mHvm7buWWDLV0wzx5/6AFbL+ZbokZaIyXkyOnTrKCv0+oG1YhhSVAS4+pSx2VKhz0nvp9AmDJy6iPlXerEqwaJoSodKSTdUhoKKgdZWd0QGzp2nA0aOcaenPOiT6FectHb7eyzzvH6Y4NiYUGP1VQU2NLXX7C2PVtsVFWpLw/aqY5nzaZttmrjVpMvO/viy+ySd15jFXXDFH+BOi0UNCk1YqZ0FIwIVUsBYi02R28WFkPLXrzeQVEv1KWK1g1lwv0aXr8yfomk8pQnvPxySaXhfnM0FjCwzsMtnuGO4BXtPuw8rVxY4o13gO8sPcPfsn4xckhx5uIL4D0McCicsngAWVyA8AvQvjj0QG9edoy4lqszYokBZYSwDP1xXGhjU7MveeGIxbT5W/SrMMSWTT+bNgA+A/HMQuDH0/MuIAyAXYTPhs3GDwYHyk0QMxfhnfC+Hj9X3wiZIRQSJ0eyekYGQKSXTTuLJ+9hwi0gG4Zn1EnY8x520E/YhaFeGPAIBYX0Ir4A/4a25Z8lQVRg7DmARUf8xNPS2pL6QpVN2LuQq3g4tQeFgiV77B8p13tTQ4N991vftJ3bt9otN//CJk2ckC6Lk0KDsEUcHo8M+LMhmuUwXIiKAIYgR5+IH/xD46mOlM9cWPBFQCzSO+6MlDKSuVdp79i5yx555BF7VcL27vq9vgyqtnaQzZw1y44/4QSbIuG2WgIjpxq25pSsdBKh0lCDJz7i8hJTOuDoipgEQ2Hto/go35IYrWB/p40fM8p+85vf+ObmD3/oQ3btNdd6uUIrtIEAyg3wsmeGTu+dipsZEmZK4E8ANEh5k0+E+mjjWTmBOFhmw+WLKBoIp3/445/ss//5OZswYYL3q9AsN6bzZOCAjcys6yePFeWVLlyzb4bbxDnx6eKLL7aPfOQjfot6074mF+I8jPwxko8giYD32tyX7be//R9bJkWvS/x0zKgxNmPGUTZr1kw/KYlja4vUH0SbQphnmTqKyaJFb9jjjz/hl0nm5xfb1e+63j784U+o/ruET4fNm89+njXCa6/yXODKyaBBdT7yvXH9Bld4WCp3gpSad11zuZVV96rPSfRJ+XGnSXNzOlls29Zd4t/5Urb2+Z6g51+YYwsXvWZf+/qXbcLE0aIllp5SJ7SfHM/wtpwM1UQ5o5RS/mwYpz5RHqkj/HCS1E9+8lPR3A775Kc+YZVSxghOX4yiunrFCvv+974jYXuHff2rX7bJE8eIZ7SLRzIrqD5a/limyGWF7PFRMTmNU3YcEIEC7DxW/piNKK+osmXLV9qjjz3h+yy2bd/pCs1+5ePc8863j3zsY8ZFwn5PifDokWLNpYf33X2n/eO2W61p724bM3KEveOyS2zm4dOsSPTLlQK0PWZlfP9KkehP9VfM4TZqB73QLW1CvJyLEcl7ao/9/JYZRDIOjsi0iW5pU702bGidrVq5VMrEK8q3lC8pJ6WlaSChuLTKXn5lrj377Et26dvebocfPsvbwmOPs89ktb3t0lOlXA0Xbl1WxdI0KQRtLZ3W0thut956r+9ZufitF6lNjxMNtUjGkPyhstrXsM9uv/0Re9slx/uxycxYJaUefM06upulQLI8tMAeeOgJO+3M86y9p8DuloJyyduvtSvfdYMvKYdHMCjKXSkoM8hSxYXiUfkVkh+67S93/N3OvfB8H4x98JGH7PZ//N0Krr/+Pd/yksmBN3hBMAAKDrv4DuAbQkymn6GHoaCzHX5AxA84cxREmAD8hIk4su7xncIfnGb4i3TCLUzYDYQ3c4s438w93A5lD7wZHmFw5hkQr+kZ9v3uvDo75knnmXOKOA6Oqz+d+M6WLXU70A3I+iGNgKzfMP+v8GZ+s/aHeg+cgLDj6UZcwxs2OMpfhHZvMsLeBWK4C4Kvz5TkGAGAkMysBB0oBkbIBUYwTgQSpkt7e1gv2qnOlAVZXYpWCkk+G96lxKBAKGI6LRe21YGVFPRZw87NtmH5Alv0yhz7/S9/bA/c8WdbseAlKxDzP2raWDv9xKNtwphhViqBntMp6Fgbm5s8P5B0eVmJx90lpQZBBaWKToFZng5pCUXqOLgYMa+k3EZNnGx1w0b6srHZzz5vP735l3bqaWfYRW+9xM8Jb21rVsdUZJXl3KnSaDs2rrX8bqkfUpZQyBAUJ7PMoKTUGdKCefNs5bKlViomVF1RbsMHDzHucOFeFR8FEtNlczLCSHG5FDD+vC6E+IGOyatDgCCg8s7VmyuM+KPcna5Ec5hcFR+o15wJuwDqLvgRhvfgIcDAsPjB3YUkmWxbDpO1Dwg38A3wb/kb6BeIb/BB8An8MAP9YhfAa7oNmJG+JDCxh4fN24TDcKJQU3OLj3rSmbmCJ3uWAQIRfzbeLGRxORRk+Ssmm0eeQNY9a8KtP/4IH2WaBp1Sm2PENd1lQprYuULgzfHgOLNAvFHnh/IT31n7gf4iP5iIL+wxCGQIfuAFEJR37EOQ7c9jP3gKnm3ekpunK0O8PAlDG2AWI8oE4d2Ps1V5MNvImvLa6ipr3LvXXnv5ZfvhD77vMyc/veknduQRh7s7AjS8mDB+B4jeoc+y0hLfu8YsBcufEIxQeMAjpedYuUDBEivy5EuaHDc9JPjU72u0VWvW2p1332O/++Mf7e933mnrN26y8qpqu+Cii+0dl19h77nuejvrnHNt+MhRCpQUTZakVjECqxQYJSbNoCcKB57gyokSwj4dpKBykDtoMehSU1Vhzzz9lP3tb3/zTeHXXXedL5chvyhalGvkJYDvlIYUK9FQc0uLC3GpfvrbNHWXcIIH9POBwJEoUDCAp56e7fegXHHl5cKZ/PU4O2N2g6VA0Axp0DZZF8+yKISyX0hpZOPxt7/9Hb/EEWGWPTLwUuLngkKOhc+TUrJ7z0779a9/aT/+0fc93lNPOdl+8fOf21VXXmFnnH6qTRg/1pd7sXdAmCnrjIqjDNEPpXtH2Edx2WVvs2OOnuWzCrNnz7a77rrTT24aM2akTZ82zSZNmugXTsJLWqQIUI7TZM83MycsyfP6EG5cujh6zFjxmWYJvKU+I+sKiuqqRjTIwFOHhP99+/ba4CGD7NVXX/F9AkccfqTyF3WNoX70zEGqi+DzXNrb7qP/HH1Lu4dHdHX22vZt9fb73/7ZLrv0Shs/dpILrGp5rsBv37pVyvk3pPT32Ff+6z9VPqOk2Lb5YCD0Vl5W7jfpkx8GapyehQt1jULBIA+nXrKPs6WpWYrZ6/bzn99sf/3rXyWwr/KLG5kNZLbyM5/5rH3+C19w5Rv8fHVCa4s1NtTbf99ysz31xKN2zlmn2+c+82l799VX2oih9IuSAbrafXaTFQQMHjLbzRPaIx7uBgM3lA4Ee5bmOn3CD4QrM50sdYoljcxKMavEIGSV2h8yCTxicF2db/5nr1BDw17RSal1KG0GHIcPHybldr89M/tZqxtcaUOGVvuSwH0Ne9SfL7Wy4gqbOGGc0w8XJsN/2Id02OGTbfXqNbZl6xa/bJIT/qhrFOjBdRw0sN4HEKBpBseQi5jZUXbkj7aZ73fyUAfQBPygu2e/Pf7EU3bCiaf6jfbQAfxKLSG1e4xqmFUfDP4uXPKGjZ0w3pfsLVm6xJavWG4F11137becsCAdRRAmNdr+0YVEZKnSMYnh8d7P8DHhz5mPTMT1ZjAw3uw74fsZyMFuydBYkxBwsH2/yUL2+1DvA/0D/84fT3B8MxgYdqABctkXkIf+Z9Y996q0UjieyZB2f/llIco1IL4H2v87/Il7oP8s7v+vcCj/YZd1O9Q7+PGedQMcL0dNipV+YULy5f6wzhoEuMgHo5owDfF6n/rlNI3O9hZ6JzE7KS/qLArVKRSr4bHsqqwo34rzpN2LMeb1MlWrDl+mrane9uzYam3qEJvFJFrEvN6Y/5o99dC99uf/ucVmP3i3LXntFTtq4jAbK0Zx+nFH2azDJtmQmnKrKBVT2o8g2s1Ei09x0vExgsVRsJx/Xqg0ayrF0JQDH6FQQ+7Zn2+dffnW3mM2+YgZNnbyNCsor5RyUmZ333u/3XHXP+2U0860a69/rwsbdAiDBlWLAZh1tu6zVW8ssD2bN1hpnhi68srSMpYm0IHCvEcOHWZVZWW2Yc0am//ay8rTXj8SefiQwUgdwoE9DT1SgMwK1RGw7CTtKYGG+uuHkk52KlaVuy/Tgl5VN/hH4HBhlTrJ1VfAwLrOvlOHmBBSMTDLbJh4Hspv1gTQAQ8MH8wT2sNv1g1zqLh4klakF+/wr0P5xUS8gC/7ES+LdfAoq4zEMgoM8wZPFEJi4LZ0YXOgbWQhcAwTEGkHhPu/K594HiqurJ9kkr9QSMAP+7T8KfEu9j5QHnS+1L8rrN5mU1+RTSPSBL+ALC+I9IEIF27Z7/AXdsTXL6ymuokwUWcpTfL0r2UDhH/wwS/v+nG3/f7aT9Mu4CgdjIPiQBBmyQntrirXxhv27LF777nHb2c/96yz7Ks3/pdNmTjRhVFmNOABJOFlqzhIA5rg5CqWfSG4ggHCJEuPmJlgORbpc/O2D8ronTpgAzM3n8+bv9D+97d/sN/832/t7n/ea9t27rKTTztdgvk7nYfwPPzII22UhFalaC1tEliULmviEUAQslCmWWIJToxKR3tSaXl5sc/lQNnJ0PYZTSb/8Lq54jO/uPnn9iFmSK5NMyQIQkkIT8dpEx8mwN89DSklioe2Qvyk7WmqjDCUWdAM4DhkIFeb8lNgd91ztwv5Z511JlEfmCGBbgFOSmL/iYn/bt+2U/V0uy/RYsbkhhs+aGeccYaXL4pWh9otG6/jJDUGvu666w5XRpYuWWwXX3SBfePrN9rl73i7ygMBXemJ53d1d/hTiTgOYMizvb0NNMXrCn3WhQsEEVBnHT3TTj31FKXbaf/zP7+SYrHPZsyc4Uu/2BvApm3KkHJhRodTzIYNG25r162zdevX+/IwBHruV+G4Vj+FSvllg3yaJRSd5lYaUBbgw63oq1attqlTpvmMDgNpB0rSkeY94Q3OzGhRLrRxFBKaPLfhc7N8VWWd/ea/fy9lqcIuuegy27Nrr23esMUapSR3SRn69S9/YU0NO+2z//ExGzl8kPoO8UHFyezBYAnCJAUPYbCDOqRdI3BT7vTnJbQ5PdeuXm0/+uEP7b577xPdN9qxxx5vl19+pc8IgsuXvvwVKXpvdz5L+XJjPk82tv/o+9+1jevX2qc+/hE7/ZSTrFZlw5LHbtUJg3oFrMhQuuwl8ZUAzG7oSZvAlJSrLFX+KBvMfKCop6LhV+jJL+2JeiB9FBgGbrDjgANmbTiRizgGDx2seqrywweYNae9odyyFPLoWce6Evb8C8+ovk1KRq2dfNLJVlc7xJ5+ao7y02pjRo9WWcOfoecup9FxEybYgoWLPE72QnFCG3fRQFOc4tbc1OqXMiInQBNFxfAdZlZVp/tR3NqklAzyui6Rggv+K1etsTVrN9opp5zmszm0QZaxEo4wGGaD2to7bcEbb9iEyRNdKVm5epUtWbbUCq7PKCUABcp3mGDcwRyiwfPu08F6BoS/aPzhP/vMGgCCzULEjxnYaQwMy5Mpx0O5vRkMdCcdIOwHuvMd+QH4DgOAY7xn/QUM9B/PgyHXiHPP5CebZn88MIh4x0T5ZAG7wMWFP9UJEH4x4B118ubQHw8Qfv99mIMh6zfierN4st9ZP1n7g/ARfqxegy/iQz4JoDcJk3on10znRgj4rEQi35iWR4fRo8be12kSy604X51O4X4rEeMrkLKg5m7VpWrdXe2W36XOoq3JGqSErF+xxNYuW2zb1q+xvdu32t6dO+3pRx+2u27/iz1+32O2a8Myq7QOO/moqXbO8UfakLJ8KSVVVqXG3NPWLEVI2KiBNu5r8JG3PDFFVYYYdIXygWDaKYVnn/K1X4pCmV/GCDPj0kQ1aykgVba9odlOOus86y4otu31++yHP/m5vfzaPDvjzHPsPde/zzfhF4iJwGC61dF1tjWadbTY7k3rrFwMp0x5LFJ+vRy8PCQIi8lWSjEZps5uyvgxNnnMaHvt+eds4dxXbJgY3ODBHBNZLilejF748ERBKUT5oIwpdj0RflJtpFL3dkx7Vr34aKXe4Rt0Hon+UvsDDkUPWZrFBM3GOx0uEP4GAn4CDkXL2GVNzvKAezbObHgAN/gXz6yhbQVfGBh/xIGbYkydFG2amlCZwM9QSjq7O61TT4Q6ludwnCKdFmVODNh7Gh5bgiwOAf8v/Cng/+ud8OAYJr77o430kzIH76H8w9nD5ezxl4TIFH82vSwQBsA96j4gG25g+MhrPMM9cOc7aAfAXxj/5u9N4uAJLlnacrccbyaP4dfzr29PEwtFxRM7RkBLJFC1NjXZH373O3v2mdn2UQnnn/n0p30k1u/gcNqguRW4UUD99ytNflKb+AT2CPzkyemHjabYKzTLUxDeMUuXLfeNxX/805/tH3ffI0Vktx0xY6bd8KEP23/85+fsuONPsMHDRlibFIM8KR2MJrO/BMOIMpuPqd+IL52mxWh+wi1bX/rxzLqwKNpFiGKNP0IlyxTXrVljP73pR/a2t77VrrnmGucN4E58LGFEkImyBigzvlPcildpobQjtFEe0Ho2fd6xi7rCHAiffLkAyAb+++6/z047jTX4U9JMCYKt4sQnx6uy96mkiJlhtcOuPtXVi+LV5neKsCzGy8Bny6EtlqnmWUd7q7326sv24x9+zx579CEJu3X20Q9/0D78oRt8hot7WahfeDR7UyTPedqePRmWkLHnDGWE8oBeUEhUyp4GFxxW11TYyScfbyeddLzdeutfbNGiBXbCCcenzd7qA4ZJcRgxYoQNqmPZb1oKx74BZnrWr9tg4ydMVh/TYbt31duePfV+ylOhlMXSUsqlxXk+d8cMHTbUN6ejWLAU7NRTz/AZLfZN0Fa8QnhSVcLNP2WgR+gFpa61LY2uswx56NAR9srLC+zJx1+wUcPG2+qV62z50lV+ETHLF5987BHbuG6lvfe6d9qRh0+ymqoSVUSXC951tRKC1eGUlZY7bfleB8XMgGO5ypVlycxMoZA88egj9hMpJC1qY8cec6xNm3qYH2Swdu16V8725xVaZXW1H4k8b94827pVfXr9Hp8ZuvlnN9mWTRvtv774eRupuitR/bSqb96vPprLbVl4yw3v3E3W1tKq+m5X154Gyb0fpG+D3tRfsg8LaoJmfTCGPtCRLvCl4vB2FBH2WNLWWGbGDAqrIypZLi3/9AcsaUPRbBcttCrNvL48Xwre29chpXOIcW/Yyy8tsEkTRhsXj1ZXV6pNddjihSt9pozZND+1U20BPjVYChj1tGjRGim6lb6Jvq+PJZn01aKDEg4NSCcQcqN/ZzeHMNCG4Z/FVlcjZVHhOemUvW0Vagv7GpukBDfYOee+xWpr6rx+2E+H4pi4mfpItSfyPX/xYps8baryW2brNqy3RYsXWcF7r3/Pt4LpxjMaLoaGjaHyARo2DR3AOwkF4D8bR5YJDHQLyLoD+BlogGyYLDANHownAL8RdmC4+OaZNW8GA92zYTCkm8UVk4UIG/4HQtbuX93BH/vcp2Bg/P8O8Ptm6QYMdOvPQ0on4gj4d3H9OxiI96HiebN0BoYFcHdBVwwQr/BBZwI5hSSM0wUdhZgUW9hLJPiXSjEoL+izSikhhT2tVlXUa027t9muzWutec8O27Byqa1Y8LrVb9tsxWqAm1evsK1rVlrjru3WsG2LrV++1JbLfTk3yD77rOy32bihg+zEoybZmcfPsKMmjbUxg6rMd32IgRWImXJ0MB0W07ecOY6iIdEs7YlR+yotlgKutFhTDmNlNNGVfrWvguJya1d/0t6Xb6W1Q23KUUdbsxj786/Os5/e8t9WO3S4Xfue99ppZ5wlptFjfSqQDpZoqWPM299lVaUSbHs7beeGNVYkfEqUMsqR2JKYqTo54TZYHU+fmEqZmGe5OqUSuU8YPVJMr9ueUAexft1aq66tsfKqCpVzog5fzqUy95mFHL24QOrvqf74jZr0OpXxmRLl2QVy7HJwqHd4D++Y4Cc8w7wZbcSTTnGgv4gPQ/y4hXvY+7sMYQdCuAO4k0YI/4FX+Il4s2kcAPlJfJU0CZPKklGxNMKZLqOjnAjJLIoil7CBkpJmHA4Ubg6y+AMuEObSxgSO4JvlmxEucI98ZHGOviDsIkyKK42Qg1eEw6C0RR2iSIFvf/hD1x8Q4QMCJ5794VP6YQIibNZfQNhl85kNT16cZiRkYof/rPvAp7vnRkXcv9sCKSx1CL37uzpi2jppsA6e/Rxsnv3NL39pO7dvt29+/et2wVve4u2fJVkckUtYTFLqU1/L0g8lljp6fSNspnoRPvrmJCk2O8P/9jU32dLly+2hhx+13/7+j3aXFJEtEkgnT53mS7Nu+MjHfHaE2ZB2CUGNzS0uABEW+mJGJOgP4yPAKCiqZ0baGUF3OhI+4IBQBkRZoLhQnnyQD5Qox1lKz5//+AdfInrjjV9xxYq6QLiHl/vdIwpHPFHWgH+rvKFr8EAA8lFb2g54qhDAA0jln+gx2ijvQNAx8TH6//zzz4uHvttnIBj4I35omoNFOESlpKjCujv3u6mrHW7trV12/30PuNA/ZjSnZw2W4C3eWlIo5YsZoFfsj3/4rd36lz8p39320Y98yD758Y/6MprurnavX2VVgmanylvliZAr3ktWKdOYpWE5EKd+MSMFT2DEGoObHxErPt/W1uy3lh9zzNH28CMP22IJdjNnznQaQ/BkeQ88g70yLOtCkUNJQRCe+9p88fFiP/mIiyprB1XLrVbV1SulFmGU+1HSsdUsJWUgbf78BXbSiSd7HJXV5fJDOTpJ+nuC9ETJRHht3McyYk4Xo+2V2qpV6+23//sXlWuNjR4xXspGqc9OdKje161ZbsuWLLAPvO9ddvFFZ6mP2muDpHxx0zgHrFDv1Amj7fAUP0ABvgOZqI9lcG2JyuAnP/i+Pfzgg77U7bDphwk3BHGTYl1ps+c8a9MPP8LOOvs840RDDhngtvyVK5b7/Sd33nmHKx5f/fIXJXhL6VQddXW0Ku5iK1AaInTLV530SAlgpsJP4FQ8tAuuKCAd+mGWOqO450swF+HmaBOapg2LLmXPfq7y3FHEfjeYAnM8L3GkMLRHtQ3FhWKKEsUMSmtzq4nz+nLN9o4mKS/lUkxGiz7ybe7rr9q4cWOUTp8dccRh1qS6e33uEtXjfr/bhr4klJuhkh+4J2XP7t2ikdFKl/tLOCWPFRRVnh+WIKIct7U3Ow7YFUmB4pLo+j3cpwLu+dYuBWjylGniN8/7XpTDD5uhcKVeNuQbsqDNsQyyVWW2cMkSmzp9miu/66WULEQpiT0l0ZAJEIwaiE4NgDCjYTtzyPk5FOAn/AYjiHiyYb0DyKSHH0wwjYCwz9o56DObBpCNP55A2A80h4JwIw9ApDswHM8sbgP9Zd/f7Dvg4G/iSUwzAXHn3uJFkH3H78Bv8I84sm4BB6cZEHlJwgTAc6DfgWllzf8XHMpP1i7eSeNQcSY7Ougoc9yhAZWBGjLLDBJ23r36cqhSmeK+TstXA+5rabDept1Wv3GFbVm52Oa/ONuWvPaibVm9zFYvmmcvz37CZj/0hL36zOP26pzZ9sarr9obr71qi16eJz+bJOS328hBNXbasUfZ0dMn2fSxo2xwmRppV6u0hzal02M+fsNUr5gmx/yVllVYR5c6nDx10uoIEAL8DhORGEfyIqRws7ErLL3Kl9QoKyjxGZLOvCLbX6zOoaLWmNv57Z9vtSfmPG+nn/0We9e119nhhx/pzI21q2ye5XJIJS5lqNOqxaQ66nfavq3CWwyn0hWgLh8xIV3SVM9ppUyDS3mTdylHLA1psykTx9mo4UNt9aoV9vjjj/opYZPUuXHBGUcpIyCpJrycAa8l2Xmn6Qw1teOY/gcQImC8CDsh/B2qfoEsjQHxHXQxEMI94uQbHobpxyU9I44wwYeCl4R99j1rBwT/inR4xjfpZOMKOBCHDHV9gKfixtP9JtzpkCgrH32XPzoSFxJz8SeINpCA93CPvALE6+lknigNA8sm3jEJl/44MQDhgzcm5SnhDPCuFOSXvltl4nYiZS8rhZFDpJE68f7vSC/w8LgyBggc4jv7jHcg3iOvhIs0sANIIyDiTZBwijgjjoHQb6WX3IcLHOnNlRDFkFPeUxrFKodmCQnzX59nt/z0Jm9LX//aV+2E446z6qpK6xD/4DhgBFJmFxKOCXcX+pUOZQm4AiEBgTroVhvTpwScKtvb0GhznnvefvaLX9qf/nqrzVuwyEZK8bjmuvfa+95/gx1/0sk2edphLixxCScCEScPJaFIAouEWNJRaSlOykF5yuEfdc87ey94kkdyH+UF+KyY4nLlQjGxXI2N5cqQzZk9W/l/3T7/uc/6hXcoVr5mXfizDImTCKFLgPhIw9OhEPWNf5awMMsRfrJ1lPDsf0/0lNooYVN6KAOFtmTJUlu9ZqXfGJ/yRXziXb1Kp7PPxCYl9HLwiATnlh4Jzj3KR6XqsMVeeul5e+tbL/K6TTMlvXbzz39iv/nVLbZu3Wp719XvtM/8x6fs2GNnKf8dbpgpKinhRC9meFiaKb6vdMEWekk0Q9+mshe+LN+j/vED/tAHZQUJp1mUdDoYd52cecYZ9sD9D/gRvhdddJHSKfF9JSh9rPtXSVhbR5sNGTrYxk+YKGV4jy1busLOPvtsitUFy2HDhnrcKjE92XTNQQe1EtwbrWHvPps7d55NnDjRb3sv4qATKUep2Gk//YZy5JQrv/m+r1CCMcvsiiT8NtktN/9GeSu0EUPHqy+infRaZUWxtTTvtS2bV9s5Z51kV115iaLpcIVElG7sm2J2gKOKiZuygF7Zq8IsBXsi6M/uu/efvvRrk4Tcq1WnI4ZLiZR7U2OzDRsxSnTTbaPHjrevfO3rdvyJp9hpp5/uJ66dc87ZdtlllwqvHj/97uMf/bBNHDfaSlUmPZ1t6h9VFlKaWPbdrbpj6TZLJ1kySX/NTAT7tmhTKCScyFmm/rJYfX+h6gH+7YOMygeG9x41beQCaHTOs8/55aPIMRVV1SrzOrXJNldcOGABmmT/IUoOA5ujR421rZu2qcxa9F3i+39YKjhlyiTbJvznL3jdjjt+ltpop02YON7vp3nx+RXqQ/KtbvBgP4DDN8uLz3A64LLly+ywwyaLZoSj8uhHEwsX3KHRIskNfX1qo+RNLigWxfRfohXkDS7bLC0vU3rpNLvdu/fZiSedJtw4Ghgeoral3Cnjotti38+zbNVqmzRlih8v7Mu3lkpxQimhQIDUkFPDjsYdIww8ByoQgGtxCjfQ4Ae/dKIRJuyJD4M9dgMh/OAenUY27oAUpxoSla33AN6z30B8h9tAMxDCjjwDke5A/7wPxC38DMzfocIOhEPZKfXcM0HEg4nyiXADn4kZHyxkRPljInwWkt9+ISHiOhS8mfv/S7iBkLWL94HPgPSdK2/e1DHTUFTo/nQXdxAzU09XWrDfCnrarb1+m5SQN2z53Bdt2WvP2+YVC23rqiWW19ks4T3PysVgRw0eZGPEtMvze2RXaEOrq2yEFJDhtTU2cfRQO+bIKTbz8Ok2YfRwy+tqtkL2mnR3WImnozgUxidrVX6IJ2z29GVkNMbScr9EqX5vg3WIibBnhdM72CwHU8NfHgqLGHmhOj72j+SXVlmXFJGWbrNd+1rtT7ffafvl57r3f9BOOv1M+S/ytZ9kmJHJYnV4XNhUmN9nlSUqi7ZG27pyqXXu22Nl6miKZN/eJoYkPFnbTefHUgkYLAyG08j2cptsWbE6u1arranyUQ/cXxDjnD/3NZs6YbzVSvihHnyTNnQE3ZBv2R0wjlWqEX26HaM0fvcLNKj6Cgh6A+IZfCC+g44Dsm5A1h17TPYb/xHnodrnQc/c+0DjbrlntC8EHAQd4ou4gfAH/Et4mYRvwjvZyxBWn0zz03m5HzmAN95cqZNbEn4J/2ZtuJ+fZ3HCHpy9U1ecAYFfmPAfEHEChMMQR/KXRpf7eU3qG9LSCtLrH9zyp/KZcEs8HgOQLoAf7AKH5DfKK9EJdvENBN7hxhOIPIbfcIv4cecZ4OFS0H+JK9ICsu/ycMBPBOaXe0Ogcd7TKX4oJ3n2utrQL39xs50kwY57OQ6bNk3uvd4eEQhciVf84Ei50g/RkaN0IOyTNCPdnOZD66I9dUnCWbV6rf35L7faz2/5pf1TwimjwCefepp99vNftMsuv8LGTZwk3lBiTRwdDG0JF3gGG1eZ+UB4gOZYioHAAh6kT9a8/OROn87adEZSWSKU7MGCsqIvVll6ebAMq8SVEQDBHWWrad8++9Mf/mAnnXC8XXH52+VC/eeW9MmdfBIn7WlguXMwB+8IyigkHOuKE3Z49ZkWDwPtpaVluSjcz0BaKxU/Xrlype3YvsPOllDKKVeYwgIJeW0cbiKBrazW9u5usY3rttmGdVts3ZqNtnL5mjSb1ddp69autFNPPUlKyl77wQ++Y0899ahNnTLRPiah9oLzz5OwXGadnBQlPDi0AAGcNf7MeJDvNMqPAgIPlcxB2xLN8O2zYSpHV1o8W9BvngvofpeRrFBImBXhdCuezJI89thj9saSN+zY445VmuXeJzAjU1wKDfVK6OUyymabMnG6LV26THY9dpj6NPokymXYiGEu+ALUKXXBc9fuXfbcc8+58D5p8njxcJW7+hNH3Ms50aa/qU+uqqy17dt2y0lK7v5iKUENdtutd0qQ7rQTjj9VeStWP8OSwG5bvnyhrVyxwM4663h7z7WXq9wpL2aMoazUxXC4QGtbm7dJ+hEuQqTsOChixbKl9sMffM/3Zo0fO9reKqWMJZBr16yxnTt3Gjepn3HWOfa32+6w69/3ARszbqJwpg2wvCztnVmmMrv9b7fa9e+5xk4+6XgTh5MS2uIrBvJVfgzgtTY3WaWQY6kUfB+8aJf0w0UswRL9FojuC1V+5Sy3YmUESj51CK9R3flgDKWiNuf5UDzPzHnWnn/hJXv88SftoYcfMY5LrqkZJKWFix2TDI6CSfugsJEvSsVfOWWMJV8UO/Xc1NJoI0eOsE2bN9myFctswqQJTmdHHHGE6qTbXnhhoeikxMaOG+fKDjN0zLLMfW2x6nSE3MqcNjn6H1rgndk6aIP80q7B2WlSGUdRYvkWIwpcvNy7n/1ceTb39UV27nkX+swU5QP+8Btwh8c0NDXZmnXrhd8kP3UNXFesXGEF11777gOnb2UZMw04NfTEbDHxHf5S406dUdjhHoJ8tsMDCA/gN0zEGyaA92AevIe/xCBTB02nRwGF37APXLKQjRt/EV/gyHc8s++klw0LxHfEERBhwwAD85kFcCb9KD++YaQ8YQIQX2IGhO/vgANn/CGc4I/4fa1iDogTiHgoK+Jh5ITpTuLjO/KXxTmrkOAnC1l/PMEh3rMQYbPuWRMQ7zyjfLJ2AwG7MDAR76BpoDk8eQeUA/9lVKOYkZzuNlv2+ks2+4G7bOeaJdbbuNNKulusuqDPqktUFlIqitWwuJ3D9D5IDXP0sCE2SmbcyOE2btRwqywttFEjBltNlTqW3g4xKQ7R7bSSfJVhr8pZnQSjVgj45CUxKtGpcO1BcBQujHKAG6OPxeqlUJZ61Ni50Ioz4vvyiqyrr8DauvOtrUeMq6jSdjS02muLltvsF1+znQ3N9vYrr7J3XXO9jRwzTspJobWKedRU1ThdMKqmqhWIyarD7G1ttM6G3fb6s7NtiBhRofDMVweU1ppK8BBTc0FC5ccSAtaNi9OIZqBLhAm1K3ViNWIaE8ePt2F1dVa/bbvNfuQR61bncPyJJzpDVdZU15zpz4Vuene6hJYR1nNr48m/cKTuEIQYjfWRQeowU/dBc0GDQKL1JCAN9BtuQWvYYXAPv0DEFelhAh8M7552LgydXTatLIQ9/nnHnfeIL+IPPLIGP56WjDPqFGEGZ+VDlQjjhvnL0uOifacRJ+GCUUjCgGfEHeD2ufj64z24nMEh3iNsuIffMMQR5RN+A6AfhL8D+cKPt8OcPz28YxO9kV/csUvx9uPg9gLsAfxGnQJR9+EPt8gDMDAfuAe+vGN49zKXOx0s7rxjIqxC+y/f4YYJu/AX76wXh959Fkvfvi9C8WIHfZdJ8CAEAndne5s989TT9j+/+Y1d+taL7fvf/qax4Tud1qS4aEgeN1hI+Jbgg7LQKeELmkAoZ0aUmQ1mODhRecOmLXbfAw/ZL375K/vzX2+1tRs22qxjj7fr33+DXXvddXb0cSfY/4+y/wDU7Krq/vF1e29zp/c+mZZJ7xlCSCEJJKEFCCE0RQVFpam8+ooKiMKLiiACAlITAqGF9DLpmZbJ9N57u3N7b//vZ+1nzT15uNHffz1333PO7nvttddea9eK6lofleUCTg5K4DJYHxhQPmNGYQRfKa/RNqlb/GCP16QEI/QX+4CE4wb0yBCHMprikWdOfmLDNbMCNRIoB8ULnnnySdstRYC9FZzyg5BO3F5m79MT3qlb3oHoF5kZwh5lhI388B6SDtpguRb5S2UZqSvCs4Qk/LEEiJFgpeanMvF97tJlirtUPLxS9aQ8DZdJGWm3VS+us00bdkoR2Wt7d+23UydOW3NTs+IZtKXnLrDjxw/aPT/5gf303h/Z+vVr7XXLr7TPfOYvbNrUycIjtCdBjpSULku80oV+ylSujC6Uih+SZ/IGXZJX3sk/fXXMqALYA9hTHnDNE0UFHsGJaFyU94Mf/kCKRbnNXzBPvEZ1yki/0m9o4FStTl+udOzIcb8wcdXqlbZz53YJkOV26uRpP/KZ5VF+eaZohsskT58+7feprFu31pYvv0pC7WThn6PzKR0DM+lwAvLHnSqVFTWufBQXcfdSnT35xHP2k5/cb81nOq22Zqw1n251JfzIkf3W2npcQvRWu+zyJfbhD9+pPLJBmv3GSSFXsQQoZ8UuSHP6FPVM/0WdP/Tgb+3L//xP3r6uvOJymzRhgh08sN+OHjmS+mGVZey4CfbS6rVWXlVjd7zrPWpDjOpL1hK+6+vr7BWViwMILrvkInvL7W+2ns42EbTaHX0mdSN/rC5geaUS9zpj/yYDjdzn5Uf+iqaqhLsKmVLhTJ2cX3BcWSucq42rUGoX6luhcz2hPy7D5cbzSy69zN5w/XV26+1v8ZUPnIx1330/t2eeedYaxjT67JQ3MqeJAs9HdUWxH5DT3MwJjepr1WejcDLjNW36VNu8ZbsdO3bCpogWaavzz5kvfPTZ08+st3nz5vgeFZbpSUDSc9imT5+muhLu9SMNP1VUykbMiKJoukwp5Yf2z0AqsoyqRXKLFDQofVj9QHGlrVqzzRYtXmLzFpxjfaINZCDihHyZeTty7LgdOnLUps+coboZa888+4wdOnzIzm50xwDZdyAxqZFvgO+UQdYMpmnQsMM/RMQ3BApk4+AZBqAxASMN7dVpBYR9pIEhCEQablk/NPDEmFIHFmHwk29Gg9eyD3itsAkvqSxApJmF0b7BFbigwmE+TKdx+g5AdPhx4VHPKBvpgOt0agYCDmdJp9NeGOXAD/5jbTrxw+wYvSRfgXsAfxiAcLLRt3/+TpmA+M6GA8IvJsWTIOsnIOKIZ0B+nFnIuhEspvP1j+bq4PGxDkCNgFvK2cReIQZ3Yv8OO7Zrk40pNZtQJeGop8MqxFCL8SdhvlhhYBNuFCWKBqdxcdRvkQT1ATFgyVZKE2bJhkyWOqlTkBuKiLKgCpdyqMYvR+PipH4as9sLJ/oxSsWpW1yQ1lBX43s4GuobxJgGxeDUiQ+qXsTEy2oa7cDxM7Zj/xFb9coW61T0199ym73zPXfb/IVLJFDIL6NEqksaOHcAcBGYcq0Ood1qqkqtp/2MlJJm2/HKGisbkHBQUmjVjJipTD2+JADBj84+5S1NKZN/MV8ZcFhbzZS48iP6hDGPF3OcOWWydbc025qVK23dhvV23vnniYVxfnqlj9gglKXR3CSoQWtJWKBeqD8JbHpHKEegBrL1jb+gCcICuEdb4gmNh1uWfsI9/AYNZu0JGwb7fBPg1ZaLJ57hnn2GGc0vJj9/AWGPopEEvQQKddYfcaX4ZOI990To8mcmzoBs+qNBivN38xKQDR+GMFk3vsFv2BNFxJPeKRMdGjxHdCB8J6ElheHdy5WLC17GM2uIL+opC9lv/Iykm97JV7yHG5C1i3JkTYDzFUHQWZisH4BRQmYLUEBYIoI7m5IR5BDq/YQclBQJ9gjkL69ZY//17W/Ztde8zv7v//lMGjRR2yAdcIViD37IHwImQmFbR7uPlvq9IF3d6huq/Zjo1S+/Yl/+l3+z7/z3932pVpn8XHfjG+1DH/4Du/6mm1yQ8Ys2kUgVP4MjqUbE48m8gNN7gKwADyflmzyjnPgyMpURV9CS7luBbuk/ZEE4RaoYZJ9rU/qRDvEw2o8gzrHi7JP5sYTl2299s11/3RtkL6EvA6RxNh+5JwDu4VOkRRppliRdaJitHyDRZFI+wWuiBQbokpwCzyMO+sGy0gp78skVNnbseFswf6HcVZcDhXbyRIsUkMO2Yd02P7b25PFma2/tTPXqEjL8jlOV+u3EiUPWdPq4+F6X3X33nfaRP/p9xcOsGHnFqxKH3hQmlSjRHnkk/4CXG0OZKaZ+tGtmUdK7IsJrLq7kluqGd+Qg/MRR01w8yEEHjz3+qF122aVSMmpdUOUYYE7Xqqmt9n7j5PFTPvswceIEW716lU2bNt3b6eGDR1S/w+lb6VDXnAK2Zesm27Z9i8p5l40ZU6c4mfmmDodd5uDiveHhQimbE/yuk/a2Hjuw/5jdd++v7MnHnxMOe23smIlS1Kt9OdiQ+qUJE2rt8JEdKku/ffwTv694y5Umm61Ft0JHby8zZpJzelDc1CepLAycQZuysO9++79EUz+0cxbMt2XnLnHFHnpjjwr1zCBs49gJ1qU+8oWX1tgfffRPbMm550sxL1X+00DCyRPH7dOf/IRNU9/2gfe/V+1W9KRWwp5V5ABkieGcconyR39G2+oVPfSrL0bpmDB5qhSSBldKqtWnn2xutdoxY62iptYaxo1LMzLe11L3KFpe0RLwy1yO7hV/QFGCLtmAfvVVy+3mm2/xpVC/+MUvXIHjIAIGlmlTLMHesG6l8Hjaps+YJcF+vC/JYlljl+qqoqLKzpGssHLlalc2x0tRGxjqcyWAfSBPPrHKFiyY6eWqlLzAJnhkThRg5dDbT38/OATNtDNoMQ2iizupniUTSW5B/kS+GdQ3ilZxSYXcS233nj2Ko9yuZDWH4iAPyAbQJXLowcOH7eTpJps2Y4bPlLy0aqVvdi8Scb3qnpJgBDxTw6FVjUC4A7QPRhvIfAgfyT5p+zCD6GgCsnFGgzzbMF8Vd+o4AiI/ER5mgzMNNus364cn9vEeJusvvvPT+t8gwmbDZSHcw2Qh+00FU5ZQEBjZQDFJ02qMAqRRPYXyd/wSnvc069FjXIgEromDUSlwz0kZuOPfR+70BA/4I3ykB2PMAmlFkfCXFZbygbgSw09MNoD3MPGdD4G3LP6y/kcLk7XzfNK81QjkkiwzgDtMhf0a1q+OvGjYKoZ7felWtRSKiiHhV42R4mE4jhUBCQYPTvxsbR8hkIBtKBYsOeqzknLFV9hvw0VilEWJxmHiHJPLSEmBOgRUliE1UmFGjE+0pzywFlO1rfiFfykmJkWHPRl0kFxQ1UOgshqrmzDNToiRP/qMBP6tu6WMFNgbbr7V7nr/79m8hYt9iYbfki7GoZh8xBCBiBbFFKuSS/tnilVe5bmgp90O7dxqjZXqgFUeTtpCgYIfcjwo+ENBQNDldmTihbkIGcpbkYSftrRuVqat+Yx1i66qFG7q+HFWL0aya/9ee/KpJ2ze3DlOh5waAtOFCzET4uvEqTelAV1S3eCZESof9Ve+vS5xyL3jf6SNj3yH4TvssmGBrF/eaUv/E+AngPdsfNBCpJ+F/PSyJoD3yF+85/vJlVi0NRIfwFf4ivaVlDyeUFXuqUqM6Nwt5xczGuTbR16y9pHHMN4B5YWL7wifICmAuCWT8smTjZHRD/ildLJLMytpRp2wUWcYt8mlD2TtI22e4QeTdQ8/QPjDPXint1l9k6cA7APiNWN1Nt6sAVia6Uud1I5dWBC+MC4wlpa5IEE7ol0+98wz9oPvf9euvOIy+4tPf9IaJFwh8NC+mE2k0qMc8CBmVVHoKiQ0sk6bteVcZsg9Il/7+jfsZ/f/0ppa2mzZeRfau+58j731He+wSy673OqljDBgwZ41H2hQuV0qUAKeaxUMpYu0YP9u9I4rZY6Ny4n+4VGJjjl+mDZMPv3b39MgDLSYoh6pB+qZcviAjbgVd69sfOUVe+qJx+0jf/CHNq5xTE6gHQFFrTj4PwKp/sSnPH8pLxwDnO4xSWklvDF63efpBb0RFnfCpZUE0EuuXUrA6mzvlsD8c7v4gktsyqRpvl+kuanD9u0+Yju3H7CjR5qsraXbT9zqRzhWGhMnjpNQ2G0bN62xI0d3WW9fmy2/+gr7gz/gaODLlTZlZlZQNEe+lFbKg9L29D3bDth7pciAb/zyHmVO5YoAObqTSf1UKhP1QLy4udwlO5ZpcWLWvr177YUXnrcrrrjCleYyX75FmD7fH8ioOHt4OEKWZWwTxk+UcL9Idu1WLwF74qRJNkb11NPTZZ0SeJ95ZoXovMTe+a63q97VD9KnQatFDHYxSIqSVGYd7aI9K7e1qzfYL+9/0Das32oLFyy16VNnKY9D1tHW5UuhKitNON4hOmi1D37gHXbBhfMVP20o7bdBTPELHeXfl9WpXrlpnwMFWIL8awnrv/31r+3d77zDLr7oQl+m1dHR4fiAPpqbWyT4nvGZjKaWdvXNhXb72++QcrLaXnxxpa1Zs9qeefop++m9P1G/PGR//X/+UgpVneq7xzgZjz1A3HPCMcPglTqgXmhP6l2tXTQxduIUmzh1uh0+ftJe2bTFNmzdbiuef8GahMNTap/TZs72O39qpKykO0ngk+ab1YNn0v+ylAva9IFl8ZMaKToMalxy8SV24QUXSHl+wh599BFrUDti6eDG9WuE36dty5aX7Ze/ul9C/QtSoE8LRxVS9Caq/H1S4OpcQX3uuZXGipkJE8cqrWGbMmWqcHPStm/b7hd3MtDKEjbSZoCT/DFAAouEBFEilFWZxD+5NBnll+WP0JNqynkVe2sGJAwNDhXbvn2HpST12KKFi6SQSPHqpx9I8ij7ZbZu32ltnV02leOrRYsrV6+0/Qf3v1opCWbgjSdnomFnIetOxwJSwx/P1JAYhR2ZxQCy4QCvjLzv0SDi/900CJcaY4QN94g3ax/fmPAX7gHYjwb59tn44juA98hj+MtC9htljkYErkLJ4AZWAGJKI4vDbs/pFydPnvSTMg5Lyzx8+IgzGp779u3zEyQgPNaVYhASow6w551nlDubtyjHCD5w4zmCrwC+wx8EGvGMZkaDkTReDeE/Gy7/PcJGHrzDFbg3OSXf+JFRYylFKVAHwdKsxqoy2/jSM1bNcquuFquUED4gRopI7+mISXrsek0zMIpCHfSglAh8oZiUlksZKFAnqzicoSC/F6Ig6ImQJYbF7AjNlB/Lqdi7AXMhTtKBASEsFBVLaBkute5BdaAVtdY1WGKb9xy2J59fY1KZ7O7f/4j9wcf+zBZJ6CgqLbeWjk7vjPv6mfGii2ZQoEJ4SEtE/CJIRpCUz+KBHutva7INLz1rPc2nrAjFTPlgkyR0ICLwm8IRdhHcURBAIuVII/fCL6MjsmNpCevd2dRGq+vt4hQSzlYvscnTptihIwftuWefs7r6Bt9IOAzdyy/LQxDQkuKb6ss3tgtHXnfgPJ45cPzIQKMIkXSy4R51Hibsss9sXEAo49EW4wnwzI8POBtX7j3fPQtn/ealG2nFexb4ToZq8FQ8LT80QC/uP5fm2bz7M/KfwhEGk81j5CcfsvaRfhZG8vRq+6RIpnjDLeKK7/T83fQjPmjAl5CKTkfyDw+Czl6dt4gja4dfIOxpd0A2/XgP4DulleqYd6d7QYTnm7xlw59NOxddpOdtPffu7gLCsK4aQ2dOXLyzpARhlDP8af8IX2tXr7Z/+9ev2KUXX2if+/u/s1rxZw654E4LFDT4vCJMaRG/wkAVDEDAX/olEHHj+N/+3T/YiytXS7istNdfd7196Pf/0K69/nqbOXuODyhwZDSn2vAsY0QSQUp05ThUmRIPSu2C+5pCAaEu9N/LFDQpS+Un8Tl4BMvvnB5S4fmPF+cTjKRiAw0H3rFAQUAxY4P7pAnj7Yf//T2bPnmyvfmWN7mgF3gG4jXqYgSUZ+EojdYyaj/k+ydQdskH3+SZMqTlqwU+e6VQnnfCE5Y6wrAsyYVn43StMgnNv5GiuNwmT5xuJ46dsVUvveIzJG3NPdbVwWw5B0IM2bixjVZbw3G6+2zfge3qX4vtwx++yz71yT+R0H+JjR8/RkIaI/qdErbTkr2EwxF6jYEO2Xp+R2jJ/ye3ZJXqDBiWvfKf/Kf+1q3db4o//PLkm3pCnmBp1qOPPWYnT53y2/ihEZQYRufBT60EY2SLisoKCf9VUjqes9miJYRjZAs2xFOWltZm4bzdfvrTn/h+knPPXSJcql9QXlUqPaVgqA/r7hyw6qoxVlZcbf/9vXvsRz+8T8J9td1++9tt/ryFdlyCe5OUBI5xrqpUXnpP247ta+2Od9xi17z+EgnixdbV2aJIGbiQbCkhuL9P/KOk3OUh2hiDeyhD997zY/vZPT+x1y9f7nsen5HSj1zEBmpmDNpFI61tUlAUzwDxKI/NrR324COP26Yt2/x+jo0b1vuyrSOHD9o/fuEfbM7sma6IcGN8f+4iQTr5qDvn0dCgyj0otauwrNK61B9/49v/Zd/74Y9tvZSS9u4+O9XcZi9v3GxPSzm57/5f2t59B+ypp5+19vYOO++8C5ye2KOBYO+HFoi+4Ue0/TR4Uuh+qWn637q6Wrvmmtf5hY7f+uZ/+j6hutpymzypxpYsnmOLF8+Xz2HbvWufvbx2u2TEQzZ37nyv2ymTp/rxyVwYyZHX0MfESRN91uXlNetsrJTO+gbuQ+nw2TPK6DNwzgfof5llROFgEDHx79KyotwMMfu72EsJnxAPKGTmqdRKiivtxMkmO7D/gCs9O3ZuU166PN9MZBBm9559wlW3TZk2zTe6o5QcUr4Lnnj8YdF1jhHnIMsUsg0g3x7EkREIBURGHNEwohNIflUc2UfjyfrlHf9hl00H+4gLe94JQ3ryCb24HXmIPGbT4Tvs4x1DeDoCwoa/0SA/T9nviC++A8ItmwcAv+EW3wRnqRbaI0wAZYKyfPzjn/AGljTnfmfCTK0FrgMfhOE0Cp74QxHBnTg5ApD4EAj4prxcoMQpHVx8NH/+PL9oKXAcEGWCKOmURgP8Z8sTBrtwAwIHWQi3CP8/wf8YXr8iCQCAqEiZkoEgePCDiTMiVFZopQOd1nl0j93z9X+2OWMqrWqw08oUd680ek7JoCNjaRWCvY9cK1+sFefZwygmkRYOW2U1R20iaLPeu09WZVIEuJVVHaTic4alOmKGxNeHK0/pzP1BHyUpLFJjl+HmU/Euq2yYZKdae+zFl9fbzoPHrGrsZLv2ptvs5re8wyrrG61HzMtvfJdCyuxXn8oDcwAvNG7qnNFabmJF+GEz3nBPu5UPdtvmVc/aib1bbVyNFNLBXqvhZAzFVV3NuecFvmlOpVa+lU+Vkw14fu+A4mOJAlPgkhz8HHY2UzIaPGbMWOGIEeISO6bOpbi23gqq6u3ZtRutua/ILnvDm+zqG95kJdX11t0rhuYj4ooPAcQrCiGC2hG9SDnBLegmDIA9ZQRvr0Vb2OEn7DDYhVv2CbyWXX5Ylt0AdEIBo8UDkDZ5OBs2ExcG93wYCY+/RKuyPWvOuuaVB3/YeQg6yuTi/yPdgEg/7PLjykL4DXv8Bk7Bf4SNOok4sSMfCQKPuU/KkYuPGTmOFe2QMhtCVeItSkedGmGwCxM4i7QiHuyh38A5+cnSB5DNW9h5e5R/eCbutBme8Q2E3wRkKD2dduUnW4/4jTpH6Ia/smmYUWc/6rKD03DSkkeEiOeffdZnSC6/9GL7y09/yk/YYmkPNcoxwQjtCIoep9qLIpaLt0y/7O3hRx6z+352v98RsWjJErvs8ivs/PPPt7HjJ1qP2iZLJhkZh/f4Ul61X97pMyhjqjf6y0Qj1AGCB8s9EYh8mZb8Qe+U81U8P1d2TBZX+Mek0dHkTpwsI8IekAzo8TOqO0ZCVYm+737Pu+1jH/mIvfmmm5y/wGv55dCdVw9Arh4VNzMyzErTV3IZYJeEOtLymYJcBMwAUF4EcvI7KP7pswmMAOudTDG6ywx1T1e/Pb9ilf3mVw/ae997t/wV2q5d+621pUvKCAM8jPh3+4xCaWmBzZkzxV54/mE7dmKPvetdt9o733Wb1deV+XJZhDRmw3t6u9TPJtkCYZK8QOcANE8dg1/uegBnZ0sLsqhzeKPyTb9PWJ7u7LjHfgRH7k/1Gt+0DcrFgBdHvaKAoNC+uHKVfevb37U/+ujHRDtXqT2Wywg/6gNKi8okmG+RItBnEydMs09/+v/Y8quv8ZH2cVJIGsbW2sxZU9RXNNtzz62wX/36fvvKV74sIbbubLqQy+Ag9Mxm9hIJxRvt/p89YDt37LUli5bZ1KkzrEF92caNm3wmg/YCVJQP2a7tz9vMGfX2+S/8jeiW2cIedZmMpNdJ3lGfU1RpA32q1z4pKcJdd3enlJoT9uBDv7EHf/2AXXLeYnvjDddbW0eXBNpjtm//QSsp5+LBDjt85KjiK1JeGxV3qfrRYbvpzW+x5de8werHTvABvReffVpt8hN+gtpHP/IHvrJiWPXY19Phm9m7Otr0zewBsyWiV2hddMSsyZBwP1BYap//4j+pLsw+8MHfs9ddc60vweLELVrRrt277eVX1llLS7OdOH7Udm7bZqdPHLf/81d/YUs5qretSbQqPoSSKv/sH0MZE2kIv6L1Hin04iW0IfZecXLfP33xC7bypRfsLbe9wWZP5+CEdqfx4uIylanO9u49YitXbrSmMy126WUX2qJFC3wj+0MPPSR6HWsXXnSeNY6rUBn6bf3arfbM0y/Z5VcstQsuWOp0CedJIhBtnxk/9rxRGuRq6FkyqF+yqHrvZyZcfjiwh7YqpWRgkBUXVfbsc2vshVVb7e8+938cV9JrrLmtx+bOW2LnLrvUfvXg43a8pd0uueoqmyTl+d++9lV7fuULr718Kx+wz7rxnmX0vPMMBkYDydoDznTz4sDgHibsMKOFpYNxBujfauCqDOzCPj8OTDbu7HvEickH/GQh6yfeIw5MfOcDdvn22W/CUqmkBxNC0ET5+OY3v+lrLhcuXOgjF5dccqldf/31dtttt9lb3vIWu+mmm+3aa99gN9xwg3dQ2L397W+3BQsWSEOeK6YywY4dO2bNzWoMYgScxb5582ZbvXq1PfXUU/bYY4/5sYtL1MkFTrKQ8p37yMBoZQmTD9gFjvMh0gu3iCNMPmTtzvrhzztbgZh56soxit+beJrOLmP5QX+PbV2/1o7v22VVRcNWJTvWeA/S2SkuNgG6ElMg2lI9AExJ058gd6kkKgujoupw1YHQ6fT1SCAaVqcvpQQ7ysp6a8rm64mJQ/FzTnehmNcQVzIOSyEZUthBPQur7LmXt9oL67dZj5XZ9W9+m931+x+xK6+9werGTbRhdTDV9fW+1rS1vc3ZFiNc0DojDQgR3HzLtKtanewlkIhh1FWUWvPhA7Z74zobU1FslcpyVXmJdXa1u4DIKE+3NCI2pTMqBPMBKKt3iiova0WZxq0Qg+WoRQT1dARnt+eHJV78OHMfpaumrsHOPf9C+8WvH7Q9Bw/bwkVLrUrKcmKW4hHKl+NX8ZB/V0ii7nIQ9Xq2fgXgMvseJutnNAh/wRMCIlyYoM8wDjn/Z79fA8L9VWEF2fds2gFhhzdGmPDNO0/qNAkjKY7IfzLgbwSP+XFn082HyCPlxYTdSF5GyjCSXnLjGWHjO2DkHT8j8RIV7QV37jNgsIRlF5QHv0CKL6WbNUD2nTiyBsAtW46ACBcm/AC8Y5eNg/esfyA58y/1X1nI+sXQYcOvvQ1U17jyTpgatZkW8d4HfvVrv/fg2te/zj7+539qjcIFegeCDkIOAjb8hnwg4FdKeQNDz73wggTJ/7IvfeVfbO26dRIuLrf3feBD9sabblGnPl+yVolVKA2UD7EeF8xpV7ynpX70kdBSKnPaQA/NyEgZSHegMOOb1npzXCzLLelPEeDBQaq/xBMUicqKsEGbJS6V3/EZ+BGu9U5agNeVfuSJ40o59vjo4cP28G8fsPff/V6rqUy3hpMfD+NJpLCvBvAsf3pjpo22AU9ngAYlhSDYe7n0S7NOrx7A5BhlFBLKw6VtFLq1tc32sGn9WIueB6y3e0CKTrMUFWbXq/w5NMhsUplv5i0q5H6HibZ5yyq7/PKl9slP/5GEyUHxv07Fq3oTz+XoVY6oZ88BswjcpM9+hrTsJ/CVaI4fefflXf4ud/0SpCd2iWb905/uz78Vg8o8gIAoGiQIOMLOB5WcP+C/UErFbNu6bbs98eQKu+66G13GYHk4AaBBBimp2+PHT0jYXWWLFi52pa5dAjnC5rz5s6UQn7J/+dcv2+2332aXXnqpz1Il/o0CWGVVlXV2+mSrfefbP7Qf//BnirvMpk6eZePHTbHmM+B6j98azqZ4Th5D8G9pPmr9PcftC//wl1KA6hyXpRLQOYIW2ae6qlbCuBR29UMUhoGNH3z/v+173/2O7dy+za667BKrrSq39S+v9RUkrW2tvmyxobHR9uw74LOLHOhQVVNnR4+dtA/83od9g/vYCZN8bwc86d6f/EiKZ4v9zV9/Rn1ej1VWqk9kgE/5hDfDbwHaAH2ZaspnH9nTWSTl7qWXX7HN23faP/7Tl2zajFnq3yUDlFZYc3untUpRqm0YY4uXLLWlS88V3Vxhr1v+Ojty6LD99J57bcL48TZ9+hTFLToW3UK7zPqFEsvgCUdCw1M4aY1VDsqWHw6xaeN64b/fZkytl6JRLnfCM9BiNnbcGMl15/rdHytXrrS9e6QcLl7iF0c+8dgKp7kpU8ZJcWu3OTPnWVPTSduyeactmD9X7ZstBJJnpFKx/FAUqKf4Qq6/cXIVHwk+AK07ncowwGTDRaIpaLPIjkop5CJKFCMuY2QAvEHyTLtwU1NVJ5rcaX0q65QZM9xt5apVaflW3FMCEHn2GQwbSI0hvaeOBUiavQsZGX/RqSK4Ze1pYMHkwz6AtLLgDTeXfoTlm4oivYgrRmkCafgl/XDnO/IbccV7uOdD5CWbfhaydsQB/E9+RnMLoFOCSUQ8MAdOW0Cr/eQnP2l//dd/LUZynTMCFIg5s+fatKnTbPLkKTZVz5mzZkppmW3z5s3zmRFO3WD9KArMm970Jrvjjjvsne98p33oQx+yD3zgAx4Xl+cw1cnNr+edd56XM8oMRP7S9N3I92jlyYbLQj5us+9ZeK24eY4W5lXuyh9MAhveUtclIwve8ONrqtWIulqbbefmDVY00GOlwwNWLAE+KSUSwFn2pDbGaEW6JCjdEFuixshIQHFBsZhUqRVKASlQYxvu566BcjFUdd598icBAQbN05dECCfqw5iBFlMzdUxSIgaknFQ0mJXW2aETHbZ6w257cd126y6stAuveoPd8d4P2rkXX25TZs+32nHjrblDjFtM6kzzGV8HjOBAZ4sQJOQ6U2CKlc4e4cJv1mWqebDfL2vcumaVDXW0WIXKyp6aap/hGZKiIEYvhYOZGl9mIkbmDE14QuFiGt6Zi6JCoYIhxok33NYKosBZP4WTqauqUJL91qnOY/ykaTbrnMX2xNPP2669B+ycRVJ4hX32SbEpEZpw3qAnnR5PBIz89hn8A8h3C0Nc0WYC8v0A8KBIN8sXsuHzaT8M7uGW9ZO1i3R4H+07IBvviB94Vk4oSzZ57gnv5AMr2mN6juQ/i5+ASDebh4iXMEC+G5C1Gw1SPl7tN5Xh1WnIVU/yR92X+WlA2DVJKME/QL6T3xQf79m8BWA/klay5xn+I0xA2Ke4U54BvsMugG/iCv8j7q9OP54j7in/GOgLwa5cyntXJzNBwy7k7d65y+9L+O0Dv/FN7X/80T/yi1FZFoJCQpv1NiCuBa6YyWbZ5xNPrbAvffn/2T333mv7Dh60a17/Bvv4Jz7pT05E4lhTjjFFzm3v6DBu/vdT7JQu/WI6+lXtW22yQjyDsqjpkWOlJbxRNnBPvckfo+mlJWWp7audcyoe68eVKW+fjnIvuyLRk2/HDrhwR14TbvznflJdoSwgnKOwqcD2wvPPWUdri91913tcyGLUNx2o4bF42HwgCVdKcvHRHigbSgn8jDIT3utD7gyAUJ/YY/BPHBj61hSXpZH0A0dtx9Z9YmMlEhAnq/xSePpZhlSn92KrLK9R1EUS+mpUBtVUUZ/t27/J3nD9pbZoyXQp2c2O22oJfz29ncqD6EC8Ou1rYeCIGXZAZTtLk8q18spQNP0X/UUOo+4eOPQwetCGAp8Y7JIz5ZXQrB/ljbZG3Ok7lZMldzUSylta2n1D/5tuudUaGsa6oMmIPMIk8geHJ+wTz16x4hnfi8L6f7LGvpHGsQ32wG9/Zfv377U/+ZM/cX5O/rjpe3io0G+Ef+H5Vfalf/pXW7d2k00cP13Z42TFYjt5osk62jp9qTAXYvZJ8K+vrxYuh23/3i32rrffYNcsv8i4mJBlzuCiq6Pb95FwJC3pILAy64RQvnrlS3ZY7QIUsKdxoKdDikuXn17FzEKB6pglW8weojjQTg4eOmLzzllkH5RSUoCALXsUlePHjtl/ffM/7H3vfY/NmD5VOEGB7XOFhHfaKAc8uDIuZDCgx8EIKDrMNHGi3fOr11hbZ7e9453vtrIKKWeya2pudaWoQ/YlpVxAmWiwv1d1UVVtr7vqantl7Tp78YUX7IYb3uA4hhYAaJt6ga9Q3+UcMUzTc0yoLeulXP3+WvXvZSXDNnP6WOtqPyOlrkH+B1TfnQo/pLxIGZ05zRYvXGp79x62Z59+yaZOmSl5b7G98OKzvlKGe064Y4VB75UrX5ZiyV6URoWHRvtUf8xOIduwN5R+mraKgQ5TmVCofHWJ3pHFC8WbOJQA+ejkiZO2e89JW778AuGcfdKd9tDDj7jSsuzcC+yIFMUOKZzTZ83yvS++p+TAfsZJaLCJyQOjM4aRDgHgHeJP4VKYbLjwn9x/N76AFC4xZWd6oD1XOBgjJuxHc2MEAiY00nGntLLpZwH3fH9AysfoZfjfIPxl/Y4W32uBd0ZiYr5JWWWhERyk0SnsJZdc4suy0Gjb29t8DSJrZvGb1nOmNbQIq3zjhyenZLB5DaZIPUHojOaRRxSSm266yfHAEX+vlcewT/j/XYjy5ePeOweZ6BT+N8jHWzzDAK+FX0a+xLZhy/6UizxjRuKigTOF3SpG19TWLaWgyoprGq23uNIGSittiA168peMAlIWGYByKGGvF0YEGAn0GQSfvkV4Jx/yq2CDLA8Q0xlkfaXc6cwKC8vEGNWoS2ttqKDKdh9ost8+sdKeeHGjFdRMtJvf9UG7+w//3G687Q6bec4Smz5vgRWI4Rw7fULMU/SujodTUigLikKVOg42IjaoAXPjKieEFBUOiYEXW09Hs1WJGRX3ddih7Zvs1KG9ViUeX1HCGneOUWTjoBSkbtFPT68YmpQsoagYXKqMjJ4gmOjLN3TChMAvHRYzeZz6w9GFHb4PRYqc2h50xSwNdw+MqW/wtsmJIf/5jW+ok+mxf/js31qzytLb1SFGlEZ9GMSgPNQnx51SZc6QU3WddcOvT5fn6gBnN8I3+eIZtEmYMNBi0CPPLD1SJvLMKB9rbTGk46OK2XQUFnxA21mTjTuM5zWXRr4hzZSPlBdGwlJ4z7aDgnscWZPC036SwpYYf4ov4g4TecqayBuQ9TtaOkC8hz2Q8v1qHOSng8mPewRS35Bug077lxAEqX/CJf/Kn3iYj3TnflQATwRrHwnPddbZfEXZgEg38pE1wYMibNjxBLBHKFMtelvwdz2zaQQeMIEDgLDMbLCECEmBfWf9g/2+9nv7ti32jW983Va99KJ94s//1P7sY39i3Hw8pqHeaZrlHygCKp6VSpA5cuKUfef7P7S7P/h79sm/+Cvbf/CIve2Od/kRv3/wkY/a2AkT/ThReFQndEubE59AGanw/iMdJhGbSBH462prnLZz6HO65p0lW3F6UJrBHPK+IZaHRlyUM8VJnzRy4ArG+aGEJvARuOW9WHzGBV34ci48e926Ojq9rT36yCPW2NjocWOYdf2fIOLWm37UWaKppNhGnWb6GFml+mFFRY4mYVY46T3oAXrk5vYJEyeIr3Wk2IUHhPoxYxp86RBp0O+yBI5VBoRj5QEzLPMXnCP3NOBBHbCHh+WszGLDHwEOnDnb7nO4AKB/DEunjFvJhasRfjZCaznvqQwyiXbTbBjvYfAbfX4qY5qBoz7Yx4jhpu4LLjhffUaJywvhnzTABX0DisbUqVMUByflFVltbZWUkXrJC5PtxMmj9pvf/Mr++I//WPU3VvFDS8yqFUtJWG9/+am/tS//07+LtirtvKWXWF11o3i76KqzV31LkfyhfJWqzyn3GcSqSi5JPKm4x9l11y8XHbSLN3dL8egxTqpLuFA44YdlxlzqacrXfff80LasX2sfuuud9md/+PvW19FqPZ0dNmHcWN/nyMAX9d4uZWBQgnG/wveoX+ZI3qted42fiFWuPpQ9JpT/Jz/+kShlyO8jYbWAb/QWfhKOaAeFrtz4Hi/oWgoNlyDy5Kb2QuF26rQZag8lzt/ScrlC27lrl/3FX/ylfehDv2cP/vZBX9bJre/Uc6rHIbvrvXfbCdVLOqGKvhzBf9BnW6lT6Aw6cblNuWQmFKWIywkPHjrky8HmL5ivMpfamMbxwqFkSJcFi9S/dQhfPZJJ2m36tIn23jvfbUsXL7H7f/5z27hpvd34xuutqanZlTdogTt0FiyYnWhN+UPO7OmhzXY4njjIA/mDE8Mw5Iu+m9PNqC/VlitPVVU1bliBoYgUd4+URVObaNG35KPBXjt85KD9/P777OVX1giPOSKHO8WrSis+PCJYAlmCJ5P5EP4xvCfhhRgTw8BA6H6EYC4hZ1hCPP6jkaUGpDRgGhIk4TMUHMM7hvWguLExjW/e2bCDcAZTh2gin8RNGpFO5JNyOfOQwS6bnygz4bNljrARFxBxEiZrlwW+CYfhPeIKN8LiFoAdDYAOAhxCDDDGvXt3O2MEh9gph+4Hv5xewygGhpES3JLwkt6zI5cAnQHpIIjR6VAmP5JNwnUitJRXgPxl8QJ+UxlGmGcwULm6CUYfuIsyhgn7MFkcBy7DPhtPSn8E5xEf7yPhlAcxH2P5FBq6KwIy5A/Gr/Jhx+lWx062SCsvsLYhMcSiajusvqOtsMr6mJ4vr5bSUCL2VGwsnWyXAN6nvBRL8B+W0N8/3GsD1muDhVIEiweshA16sivg6nMxgW5n8t2iydTJs3eEEZkBMe5eK7dnV22yXz38nP3ioZV26Eyv3fTu99t177rLpi49z5ZdutxmzFloNQ1jrLO3S3G1S1ChOIxIpA63uLDEqipqrEJK1LDqrUx4GD+mzspL1R6qi8UIpBQoTFHnKWves8mObl5tY8ulrBQjlDB6xwVryutwsZWznlh4K4ZeRE9cfgRDKRGzqfAz6Rk9ZSObOjDRGEcLsgmPUd1Bpc1s0JCQNNyr8AMFPgrmGwmFO0xHd5/C9NnHPvoRKysctq9/5UvW1XJGYUSvDCQIP8XEoXdorRiBR22TtbSQFO5QFp0C9ZxGqWgzqb7TplraLN/Q7Ait4Z/wA+JJQZdBd0DQEul6GL2TjqeZozUgCafpnTjiPfxgop0ELYZd2OtTadBJqh49LHkmHzH7Qf7ToEoIKkmgS2HIEzwr8VYg2hZ+KC9pMYqXhEXKzJN8AIQHCMN7tK14ByKv2BEuwkec8Y0fDEDYwC9AZ6rSi1fDT363rTe3tAjHA95Zc/QoPJ+TpKBH7ttAuaX+MXT+CPr4ZSaQpQx0xvgGIs6AKA/2kccoP8+gi6CNfHvqGb4Z+U37H6S0i1Z5B/DnR8/qnfwxk6BI1KGqT5IgU6j236N2okZlZRUldqb5pH3pn//RDh/ca3/xqT+3665dDouwRk7MkWBSWV4l/LIEs8A6uvrs+VUv259+6jP2D//8FTt04ozd+f7fs6998zt2+zvebeMmTrEetbXuPs74T4MmQ0qTwYregR5lLrUTcADNUEZmH+BBjCyjfPiRsrQV71fBjd5lWJqK8JDwIOtcp8u73ylEWoqT2RRf5gWtip7ThX3ElfAWOCcP1CXLifyAC6+bhFeUGtbko5SyvBj8hZClCDxPxBEmgHfaEO2EekpOypfPENB2Ut8FDoiD9sDadwwjvIza0lagPw/p9SelTnyWI3unSmCrb6xV3Q1KYC23ts4zdvjYPjt4eLcEttMqS6/S4SSkIl+f390jnlVSYzt2HFb/Wa6+tcS6VfWl6j96kXzVh9Q3jFX+0slPtF+EaUyhysDgj9eF+qOhQRk20CvroaDwDJxFfoPGKSfxUV/uR34pI/HBk1lmC479hm3hYogyyx/7AH0Jsfqmuroau/8X96ltsQyY9sUIvTlvp83vkjDNXhGUkeoa7sFhNq/QPv+5v/Xlh1ddcaXyOywZrM5amnvss3/9RfvLj/+9tZ0asBuuud3mzlii/qVW8lm9zZ0z12qrea+x+tpGmzhummi/VqZC9dNp+/ZusPfefbuNnVivflRlKUGWkFLS303upXzT54rAOV5W9fit//ym/fKn99kV5y+2cRWFVqe++MarLrWutlbbtWMnPq1N71xaOCgFqFlta0B9O5vQJ0yeYu94150+AKCa8KVbnHh3cP9uW7Z0oS+9Y4YEuq5QX8mppxgRpwv9RerLuXW9vFL9L+1FfWOFlLayynK74frrrU8Kwfat29RPg/kCmzplsseHkjVj2lTVg+hGbapcdaCKE58os2kzp6vM4kOiLZarwT/Ru31AsJdl05X6Fl7EK6Anjv6vrqu3E01N9u/f+JotOnexjZ0wQflhObjavGQNBkH7qZ8yaQKKrqu9w9rOnFQZ+uz2226wd9xxq61bt8WeXPG0tXd3WnNbs3X1dCr+fuV5gh9rjVIKD3BcKJ9FxewZSRczM4s42I8ClQaayrjNXy79yi/LtlA+Tze1uBLZN9hvXShH8lBTR/voVVwTKoFYAAD/9ElEQVQlNmf+fDt2usva1QbbutthsCp/OpCDvgI6LHrXu+44e6M7hB9MJp6YfLcAXmEYyS41Jl5jhCDZv5rRACONjn8q/tnvV3eCYSJ89hmGMNlwWT9AuGMCwg3I+g+ThYhzNANEvKO5jfadDzAaOvgkICS/3//+913Iveuu9zrDQKHAT5pV4YjJNHpFRxRlB+I9DDAg5g/4EhqFw55Tuu5TA+eGz6uuvsoZPmGz+BuJ99UmFTf5ka9XpQ/EO898ExDvpDdanrN+A/Ld0lP5yU0j0vBZkkCjT4oZuStQo5NaIEX2E5/4pD333LN24MA+P4mEPQ0wp75+deg0qCJ1MuokCiS0D4uplUh4YE0o07woKPhNFyHC68mzOmhGAcX0Kqpq1bDK1dFKIdH3oDqLkpoGa+sbso7+Itt98KR1DZTYxcuvtetve7vNWXq+1UyabDPmL1QcNeIfUjSH2BcihiC+xSZ6iif5A7aozkudvIyPRlRWqHEjnKovVedSIEZeVSL3tiY7uHWDHd2+xe8kGVtbYSXqeIViZ34EYBkWCj6KRxophZUnYZjeiZEebmSlfL5OWW5UdYwmR33zyoMa8COoxRBLa8db7YTpVlozVkRdbuPGjbUrLrvU1q5eaY889JBNmTrNpkyb7nFTODptmDEiJksMoAXo0zte1Q0dsa9XFX/I/vwvl6ekPCgCQT7N8E2cr9V+3Y8M7epsXG5L2UZ4BiboNOuGHXkMuwDesU80mHhjtGu+5cMNfkKwx+1s2VVPKT7Sof4SjwvgPQxA+yYvhI08YVK66ZsnBiBc9j3ldcQOIGw2XNZfvkkzWgheqhN1VAqci0WvCusDT7JiPxL7oBBEoTfaDzxs3bp1jgf4HGlRnuBZ4MTTJS7FQQ2RNwC/vLtQnctn2EXZ4518AvEdQOeLW1L88CPDq0zEx0g5a88RqAEGdLj9HN+4p43VKrfy2dXRbv/vS1+yxoZ6+6u/+LSdu2Sxz5AgyNeonbD5Hd7DTOuaNWvtX//96/ZPX/lXCcbj7K1ve4f9yZ/9mV159fI0K6K2SpscoRgBeSOv/OVoCiuA91SOVCZcoqzgEOAz2anu/DvhZsQeiNQ8xYz96AAO5Etp5OghBROk/LB3BR/sJ4EPfOgD77eZM6Zbr/o3z0Uuz7wSHgP8Tt7lz+tauIwBNvxCOzxRPmIQjbR5Qkfki2eKNsVJPPA3Bq+ef+El5zdLly6yyqoKnzHi7pm0lJXBGe6Q6FHdSfjTs1V89tTpE6KJGvUJnDRV7X1ymeoWJa9D+eIkK9ouA4qelujD6Skh2vNKmtj5TK0SIq2U9wTxSvkwI3UYdJ7oe8QulQe7EapI4bukDHPgzYGDB23v/v129fLl3rYYmWe/Bmn16fnDH/7Yzpw5Y1dccbnV1FTZkSMH7Zvf+g+bO3e2fexjf6ow7LcYsocefFxKwn/bru37bc7MhVZT1Wi9XUN26mSLwrdJOaCtiMcr3Z6efmtrbZddmwrF5YqDUn7W29Jzp9vtb7neqqpL5adDihMKcZqxLxUueyRc0y8z8v6Ln/3M7vnBj2z6hDr78N13KrOdVjjYa9VSCs5ZuNgaxoyRbFRhk6dOtzMd3Xb0dLP1KWyX2hGEdeGFF3kfu3bdelu55mV7ee06e+G5p+3BX//Spk0Zbxeef67XEfIUmKvg0AjhsU+yA/XngyQytEeUbTnm7HArFm/otO//4Ac2b+48mzVrprfzBecscDxeddWVvkSvUrJCW2uzK4fMTDz44AN24sQxu+HGa21sY4NXOGl73zcIHhL9MQjCiVibt2yx3z70W/vRj75vyyWz3XD9G+zE8cPiLZJxxKO4GoAlbCWiW+6KaWxodNpPs3SKWJxk3ISxUhAq/EJFtVRbsnixVVVwSpz6DJW9sbFO9FwmBaHXZ1qhZe5JUiNVPMipqQ9gUIBZEB8o0I/luW3CQYmUC5Gb+KPagxSa1WvW2Jix1XbueedRMskhFXb6TKdt3rrT3vr2d9qR401WWFplM2fP9eXnTz/ztJSaU1Z0xx1vP6uUJGIfYeI8vVKoBJmse9jFe0DWH08Qk4Vs3AlS2JFGl8KFCYg08p8BfEfYLJBOpBXuWX8RT4TP+nktk4WsHc/89PPds0C+vNPVEyYBREd99Ogx38xOJwhjQeiAucIASYNp+vx4iSfSC6YVnT3vEXbDhg1+3vWNN95gixcvOpuHbLmB7HsWRvDpX/4eMFr4fJPvNtp3QNY9+0ygd74R9obFUFzoS3Skwki5QIkQDSq/48dPMG4+ra2uVEfZZwcPHLAtW8WkDx637fuO2tGmThssqrLuoVLrHFDHNyQlsUwa/mCR9Q8xugL+qC86R6aupdm3dkoYb7Qe2TFYwLOgrMq6houtu7DMTnb0W8WYSTZ59kIbN3W2Lb7gElt26eU2ccZMq2yQsqO8F1dWWb+YMQqJsirmrKwLpQUwJrpztR9O36DcLGfh0sN+2oo6aSZqqob7rE+d5O4Nr9ih7VutWnZ1YqpFwgfnmTPii1jHxWkoV8q8pD0JU4qL8UaWAoJGibGudPksj3DHLBGM+uwIpXBIvVPbw6Dcn4pHeOhS2XsLy61h4jQrq2u0YjGnzq4udc7ldvlll9nLomfWyk+aMtXqxGAZhaIDgOGyTwVyCvr3Tlrlo7zQo6dI+jLkg1fX1mTv+fK33DNHlwDhMZ5nmaBx4Ox30H0uraz/8Is/7OOJATxvhNUzINxS2BQe9/ATcUb8xEm5I12+aetApBVxAuEPQ5zwZvxH/CG84B7hsMMffrJumPgG8BPvAG5hlw0XcZ2NQ/aEgmbCDb9uJ/rw+yQkRCLcU9+4kyd4GeGxR2CCT+VDNn+eJr9cumFIM96BeI9w8Y6JfJ+NE2Ui9+5AFHLHX/jFkAZ5hzcTlnXYCEGcxIPqXq2879+71/7jq/9uRw8dsT/56Edt2ZKlxl4KBhJov0rMccEo5Rf/+Z/95vVWdeR3ve/99ocf+YgtU8dNOvgBNwxANbGfTHFncng2T7kvJ7MoH5DFWfhL31lazcY4Oo1GOiNpjQ64p/RzFrk6SgCuWKNfaLt37bRX1r1sf/QHH/ZvThPyNp8Ln83SaOmGEkaRUUpY1kJZvf14/hH+E/3xjHf88AzBHf8Y7JixfeThR12QvPTSi23y5EnCN0fqV9sYCXXcdo1COrax0e3HjRsjflVm615ZY2vWrrJjx474ABF8hP64qalJgvwR49jTNEuVcMqsH/lPrYK2prx48Rhsyp1KmIN8/FOOeCfPmITvV/M0gCjdXv0gbrQzlt1yKEl1Dacy7bPHn3zKbnnTreLNtDk2SCfht7m51f7lX//VLrvscpvGEa3VVfaTe35ic+bMsb/6q88IH2OldDTbV/7fv9v9P3/A6qrH2fRpc62rvVflL5IAiwDPDEO5z3YiXJN+WSl3b5CvAeGuRPjqteMn9tj7P/gOW7hwptsz/lVWojamekVRYmVDoQRY7rx66cWX7Mff/28b7Gq199zxVpsxaZw1HT9KR+HxojSiYO7Zs0vtpUV9eImdOMOGd3VK8oDyy/K7DRs32slTUiibmv0Aihefe0YKVpfi6bWF58zzyyPZg8WN++QbpZKVKj7wm6u34HXUG2mDcbUqmzdvvtPj93/wfT/ddN68uX64x/nnn+c+ujo7xCtUfvEM9s3cK7yy3+y9771T+J3pszPpMIRc+4VmVe/0hSzPZJn9ihVPqb5K7D3veqfd9MYb/I4W5Jhnn33aHnjgWetsPyNFot7Y68IKI+RFllOiQPT2dbkSwewm8mSdaHrr5u12/OgJW7hggRTTPr+/hHrgSGvwQPFKSyV3GP0TbYmZLJayMWAkGlN+nT5ZgiUyR3Zg1QPiPiWBpp57bostWjxX9DRT9NSgui2y1as3SvY6JoXt9aoj+Sti1kjyUFWlrXj6KWtuOWNFd73n3Z8NYo8GAIAcALvXAvzSCKLRjAbRgPLdz9p78Ucg8hJxZuMPA8QTdyDfPiDCYCJenuGWH39++mGykO+WbwIibmA0tyzwHQwU5YGN7mxGuuiii5zh0TlhD7EBdFwQGGGINxtfKgN1mb5p6D6FrjA8H3/8cdu0aZPdcsstNn369LN1HeXOfw8gjdHynYUo52hhgdHiH81/QNZPwO/4FQPxSwklrPpooeJWK9FTjHG40E6cOu2HBJyvjv9tt99qN95wnV1z9VU4GzepV6jBWHG5vbJpu23fc8h27D1o2/Yc8PdeFIx+Nc2KWnmpteFiCQlqSANWImWi1PoUrntQ+JfdoBSR4up665F9ReNEV0gap8y2y153vV1w2VU2+5zFVlHfYO3qkHsZbVDj7tNTXYiYuLJLsWjVLDtTvkWNYnacBMKIMcInZYXhi+lIe6kRKVT0tduapx61M4f2W31ZsZXBeORWIr+cK18mhsedBcOKfED1XCRGyzpoOnaWqdCBwgDZvMfsEUdJKhFPr18MmnsX+I4TuuhwMD7WIP9MH1fUjbXCqgaVdZYVVdQoLqaS6TxFV6r3t7/j7bZpy1Z77vkX7bwLLkj38MiemRooz9OXf9ZCs98lzYBI4FU6+RCzDSk/dMA8k3/iCLoKGgn+le8O+MilAOEha5+laToo3KKNZOPFX356CV7NU17t9mrI8lzaZ8SJAfjG4CebL74Jiz/s4Q0YIBSd4Cf4wy78h8Eu4o/yAJFWxDEafwB4J454j3pMFmAhhfH8qWy8RzoYvjkBEAEcCLvIF7j3eGXnBq09D7CP+ALiG4N7Nv8A8QL+TXFyeVVinl62jMww+5p78V/8Q6O0CZ7EVqmOf1CK/C9/fr+tXbXK7n7Pe+yG66638tK0DASlpKW13VatXmP/9OUvSxn5gdrjoH3w937f/vTjH7dlag/c1o4yAv5YM44ChCLHCCltLQvKXSZ/KeOjlT3wFn75D2+MoNlyxnuEjfjC/X8DvKc4SC/hOMWTlnyBr80SCttaWvwmd/g195bQ/hloAbIpRX4AyuD5ifzpR3/ITCvf1G06eSztNc3WLXFEm8KdAdKIj7ZCHXIK5fnnLbP5C+ZIGalwYRwaTaP8aekzezE4FaqY5bKVpVJWquTWZfsPSMh/7FF7/InH7Wc/+7n9XObpp1f4rNj8+XOdf4Fz4lOhc3mhnyKHicfyGnmNMgPxTX8d7+EebZJypH4+2YMbWXoavk9L76Xi/1xM197R5ctq1q3fYFdceZVNmDBJSkA6NAjBnhvDt2/fYX/8xx9Vfgvt2//1bVfWPv3pT6ndFQlPT9inP/UZa2vutkkTOOJ3ggRhKYcdfeqSWOLInkGW5XHze0+abVKfQhk7O9tUdu7kGLQTJ/fapMk19u73iA6sR2mpDOoFuO0fPLCqAYWirJJb3o/bF7/wjzZj6mTrbW+x65ZfYaXD/b65/dSJY6mswuCMmTOEpxLbvHWrL/c62dRiA8PCndqedEZ7z5132hf+8YtShD5kt93+Fgn1b7RN61+xitIi+8Ln/051NUf5g39y/G0SyhHAwU20rFyLcBzHgC8/FFfKeMklFzu+//t735XgvUrKyUT1K6p7GZSOzo4232v2mc/8pZ+c9dm//Ru78MLzFWeiCWhRkXocLFGGZrye5Ybsx56gBVJ2xtTXqt7EKyTv7JUiRjs6eeKAHTrUart27vGZmDHiqVxXUC75kNPTWLbHbAr1Wiles2zZeb6/Z+VL66XctNvcuXPUDiULMEsywL1qLDtkqSbfofiSF3h4Wt0TCj7Nnb104DrtAaL9F/p+lVfW71a+F0mOnSh+NmQtLZ1SolZKaVts119/sx07ftoKpPhMkQxaWV2hdvSYH+xT9KEPfeBVSgnPgHhPmRqB7DfvVBB+eTpSz5pX+43GAyR7wo10UqNB2GfD5scT31m/WQNE/qJMYQ9k/WbtR4N8v1kT7lEeTH568QzgO5gMxEdD4Fz0p59+2vbt22/XXHONKx+MKAaDwk8oJ/nl5500XTin2ejbl02IgGCK1PFvfvMbPyr4jWqcEyaMf1Uc8RwN8JeF5HckLMB7GCCYJxB2gZN8yIYNE5B9HwHFS97VYGBsXmQH2YgpcTzfkBgql4hxxj8bF1vOnLamkyfsxLGjtm/vbqtTJzR7xnS75vWv96MEl7/+DTZz/kKrHTvR6idMsx0Hj9nGXQds58ET1tQlptrW56Z63HRbdNEVNlV+p887x2bOW2iNE6fZ1LkLbeKsBTZryQU2ed4imzx7gZVK6ekbUkenBj6ksg/DKcUshtivImbNaRlsOGefhSyFH9WzDA2c44RZpw3zqChTB1k4YOUyJYPdVjHYZS8/+bAd373FKsWkaoi3v8cqiiUs6pU9SAg5jJSxnpMRRfDI6Bgb+rxehDM2sKOwILoxPV0pfNERY/DneIYdyz8zIz6FTWdYUmYNE6bYUFmNVY+dYtVjJkrJKnRFD+bo9zawN0V0d/mVV1tLW5t94z+/abWib5ZwQMPMzEAjLAFSjXtHpkxSiS6QCRtuzx95oI5RSOjmnSboIFQu6BvaxmRphzzTXkgj4CxNynhbkd+gyaDVAPzihn02XuyyceIeJufFIT8/AGHDjjiC72KiDABukdcwYZfNBxD2EQfu4T/KH35DUAt/QDY+DP4B/OEWYYmL8Bj8xGAHdYU/z7ui8lFFoZL6dOrxb73Jj4965+JDOIy0Ig9AlIMwkafRYDT7/Hg83cx7pMcoN3B2BFTPbFj8UrazA0HKKwdEMJKJ8lwtZWpY9PuNr33NNrzyiv3+hyT03Hqbj6xzMhHHwf7mgd/aV//93+1b3/mOdXT12Lvec5fd/f4P2rnnne+zl9xBxOwnAwWhjLDELZvP1wJhUfmFllKZ4fmBK0zQEXElPyO4yT7zywxEHP/fAFpLbwmTEZ/eKYdo46UXX/BR65vfeKMLavAWBkaCJ51depSXH/IAHqAZgNj5RmGgbqJPRI6gvBjqC8M79Ap4HErDBSn555t6fGrFkxKSZtmMGVONjbcs02IGjSWl9BfMfrjyIJ7DJt2iYtFjUYGdc858e+c777CGhlpb+/IaH/zhJMuJEybYgvnzjOU7FCPVScq7n1IkLpuKl/gS5SbvgWvwH3UAeD5H+Y5y0r5GaEAe/B/+VedKF9pGWStRP8LFhU8/+7wtXbrMtm7Zbo888qgtXrLYj9/9t69+1W697TanvX/5ylds0aKF9slPfsJnVz73uc/bg7991G68/habMW2etbcxO1Js7dx03w9PoMZZyQEvK3ElG3yMHz/Olyq1t5+RwMtAQ6ft2bPBbnnTcgnk8/WdjrrVi3ESJnyY/Wb9Um5q6seq7TxoO6QoffEf/t62bVhr5y2c5zMmbU0nhYh+qM7pAHJjH8f6TZvt0PFT1q8+o1jKzenTZ2zRwgX2zjvukOIyyw8h6O0btAP799u9P/6hvfX2N9v5yxYp/+lSUJ/NEn6pb/gZtAWuE42m+ol3p1Olg3/ygHKyUHXO7AjK9vf/+3u+ROupp56w++69x+6//2cqy1a76cbrTTK3L4/qlWLLxnTSjjql6qhCfxegWLAMEL8sb6Pc5aXFVq/ww1IGOLWMm+zHj28QrZ62zZsOKv/9+p7oeUTZ4qhkvwsFZVX4ZdBzwrgJPrC57pUN4sE9UqK4f4x9NenUOFcwhStRsPDD7AiVzLLvQtUtg470tyglajM+qEI/LlpW/RcUlNiGjZtV701SgM5XGVnaPmwPPfSEHTp8wu64404pQufYmnXrrU75mDRtmlVUVdjDjzxkp1W3Re9/33t9+ZYj3wk6NQxHukw0Aky4BeCe9RvfIw0pxRcQfkYgMaOIMxtH2AG/G+5/hqz/eM/aAZFGMINwC/swYZ8fPr7z7eJJ2HjP2ueDMyblAROKA0dKcvrCA+rQeL/qqqt8tA6/2TxF2Px4X/3NBrlibziM3KH4/PCHP/TLpzgqmMaU9R/5zi9/FrAbzf5/g2y4/PDhljVZyP+OfDrTl5M3WLVo7Gl3bAztHxqWINyhbkDlwBOMTAyopGjYdm3bbL0dLVZmffLYJfx0Smjo8hM6Zi+QYjFjll31hhvtstdfb2++4z127iVX2lFp+i+s22xb9hy2zXsP2ZMvrLJ9R47YyeZWq6yqtwYpMtVjxluXEm9RI23v6bOe/iHrklLILAQdHWMvw+I3KCQwQy7l4tZ5NALxQpWDDrVcH2IoElJ6uzusXP5LC/qsplSMq79dyoc6ye4Waz+635558Bc2rqbcKhRfX1ebVZezJ0OMvQ9GWSt8KCqZENyT4iO6lwPKCcdFgh+AkcR0z4IUWQkMbAZkatc3vMq/xwNDVrgSpv4raqxm7CQbKq2W8nWOFeq7n+VtorPOzg5XioiLsnd299hVr3ud1dTW+Y20y9QZjh07RgyO6X2WczArw14pRmcY8USIzgnNOXrwuHh6fRMvNJE6iVAsYvbD6Rc+RCejdgJPIiyu7pYzac1tJoxMVhBI6eYEo4w/3ml/HmfOBHh+Iq8Km4Xwlw2Hn0g7m25A1m9A5AF+AXjZc2ll4+CdfALhHnyEji/SDreIJ8v3iQe7SD/cIgzCNCN68pCrE/Lgj5xQlJQYlFnF6LSIX+LpV9uINCJ+INKMdPjmPVs32FOGCBf+Il/58UUckZ7Hn3P3OPGT+w6AflBEGDlPx+YqfRkU6w7x6B//4Pv29FNP2Zvf/CZ761vf6jdoKyL77ne/Z//8pS/ZPffd5/zoljffah/54z+xZedfYLXiMX2M7CtNTtHiKGDqxDd+54D9Vow2swwmH7LlClwAYR1lizInoMyvDst7hA/7CBPmf4OEa+oyS78pHG3Aj1VV//Py2jXG/RRve8vt4jFsZk504Ue2Kx1vz3npEhfv1DmzSO6Wo68005uO3IWuUrgRugWfCFfwPL7TyG46GCIMyTzzDDMblbZk6WJjYy/xs1+EPXEIpfDQKrlzLG5Vdbnv+eM+h0WLF1pjY709++xTyke3feAD77ePfvSjvrSG5TtxUAICKmUjXxjl0tMFvHz+PULf5Bt/QNjFewDvoZQErqnfeCo6Wevbw4NpVl8MeF/IbPWzz71gjz32pF166WW27Lxl9qUv/bMdO3rcLrn0Evv2t79tV151hd111532zW/9p/37V//dcfd//+azNm/OQikzO+30yRZrOdMufFUbt8BzfC/LoxsaGm3KlKk2XopZVVWl70tpbjltVZUlNnPmJAnNh0Trzfa+97/dxjSqjxvmBNFhCdmlrpwwut/TK/ln7ARr7eixb337O/a+u95rs6ZOsTXPr7ArL1pmhf2d1n7mlI2pq/HT7NjPAD6mTpniM0F7Dh61qrpGP3nrTEuLnat6ZYk6/Qr7tOrqJVvJ/idqt3ff9W6rrCwWnfQ43n2ps3Cf2k6ia9CfcJ/qAjp3N9l73YjvQZIonCgF0M306dN8afxSpXuOFNRrXrfc3vKW2+yWm9/o+WHPCssaUYATX0wzai4L08l6nStSpcvpV8xcoMSTjihc8ovyp2dPV7vq4ojaU6fPOC9euFhy3THbsOGQNTcfs1mzZns9wGPZ50Se2SfDslNmZlimR9t5+pmNNm58uZ+4llYNqL/u4P4xhSGlYfVzki/YBM9sS5oBkxN9L/nmUAlWiqjvLy5mdqbcfvmrx2zO3FmulFRU1tjOXXvt8Sdfstdfe60PUNY3jLHtu/ZIXhpnE1R3VaKVBx/6rZ1pZfnWXXd+FsR4g3Hkp04nGgaIj4YB4IdvnlkTHUGquBQWu1SJKd78JwXmF/EHIw3gPf87C3xn8xLxhD++I1/hZzSThaw9YSNP+SYg0gSy9ll/+c+AyHvkMZZgoDjU1NTatm3bbMeOHTZ//nybOnWqEzD+Yag0IphSNv1s+THUA8oIzBX/dXX1tnv3brvnnns8De4wYRZmtHxln68FhBst/Sxk4+b9teo4TEB+XK/lRmOWjeyguSQ44yxW4ftJuhiNU9gKdfIFUkpQQIZ6O+3U0YM20NFkVcPtVqe218+6y4Fea+loszETJtqAGl6fGttwWaW1SbEoqKyz2YuX2cVXv96WXHKFTZ6zwMZMnGJNrc22YeMm++1vH/bLqbZt32FHjh2zk01N1tre7mtNuUCo+UyTKz7cg9IlRUM5VaOXwCFGWEB7EROViGWctOWCstxVy1YlRaSiQGXoOmPD7afs2M6N1nxolx3YvM42rXrGKovlT8y9REyjoqzIBtRBopD4LIc6IhgMjA4mVK0OpABhXwgqYZ0oGFPnxYiukMSf0wk3UbM/B9QO00kqDO2YjfC+NKukzIqllBQKNy2SC7iFvn7iNOtkY7+EN3rFASkkLN2AgTNTRThGqhYuPMfL+5Uvf9Fmz5rhzIk7WDyPsie/fuKS6pD0UlUHffCWaIF+gWc6gQ3bEQj+BZ2kjjv55R0TwnhaTz3Cn3iPcCm9ER4QPC0AN+zCPeIAeE3h0zPoNZ5A+CcvAHGB+2za4RaAHWnFO4Ywkef8fPANr+BJXPEecfNOu8Gk95Q/okhlI66RPHvHmbPjSTws1wiFJOLXh7uhjPJMHS+zdSkPmHS4gtpljv+MpJ3yn/0OA41gH2WNskT5gZT+CGCPn1eXL8pPhztSvoDAIO0QRSTqBXpB0GUzKevSH3n4YXvowQfsjne+wz7wwQ94eV586SX78v/7iv32oYeEpQJ73etfb7//h39ob7j+Br9MlDuCetXmmZ1kmQXH+zr+SE/xA94OcnVPPlV6fwfI+wikslMfyX6kLFl/Xu5cOQMHAH6y3wB2YfK/X8sQRzYa7NLTXNiEF23etBGisjffcrOEzx7hlqVJzN6mODJZf1WeqDfw74qsII1Up9MkMd6+9R00Bb7C4A/ao0+FD0VcHo/cECRffPF5hS20iy++0OmBUWH8MctbUsrJhpXiT6US8ppkP2Tt7S3iY20+i8Lz6aefsPfc9S67ejkDh13WN9DneweIh31HTvu0UfFQipXDjNeH50Eaa1YpybblbDnCeOjcO37gywlfxCM354sJnRhu/Gfghzs0evsGvI86eeK0/eEffsRuueVN9g+f+5xt2brVTpw8YWvXrrX3vvc9zo+/9vWv2SnZvfnWN9u111wruh+wo4ePSwAWPsXnly45V3Vb6vmlTmDDflGk8sN9RC3qF0+dOiFB/YTwwK3q5bZ121opPkvsjTderXIxst7vbRrFm36GvQs1dWN8puS++39jhw8dsw9/6EPWWFedlioXDljbqaNWX12mPmzQaqur7Exzi5ffDyJQJjZs22XNEqi7+tiPUWVXXHGZFKJZEsBnqFzValtm2yVXvfT8M/bWt9yqtozimA7doP6d8hy/HLrB7AA4V/lUZ2mjt/DqOE88EoWb8Bx+gVILL2WfJku26utrbcrkST74VltbLbpnZiktj4rlYs5/lIQrroo/HRqS6hR+iTODygOiq07RXL2UMO45Wr/uZdu5Y5MN9reoDAPKTFphwyWNYxtrbNOmbbZr5y6VuUqy43TraO90mQ+exj4eBXBlmiONe/tabPXqrbbs3PmePjyPvUDpBDKVXDSV+H4ASi79jvLJftpeDmGqVTk4cnrI9uw76HfaXHLp5Z7+YSm8v37gIZszf47d+d67rVp8cPbcufbSmjVWWTfWxk+a7EoJMyVtkr98T0kwXYgcYucdk30HolEA0TCyBohGxbcLRJmw+SZBSoPvSD/gf3vnSdjRwmFPXmBWfOebbFkjTNYtyxDy3cMOiPDAa/kBRrMDSAvFIZtX7LgckQsRf/KTn9i+ffvsda97nRhklTNY/AIp7Uh/5D2bDo2NBpCeA/atb33L1ogYuETx5ptvVlyJSQP5uAh4rTJmIesnAD+UJd5HC5dvl30nzny3/HSYSpel3mT05/6pW9Eez9q6Wi+/uiPrkhbe39Fs9ZUltmG1OqOBdqsWc+xoOWncqNoHk5FW3yGGNmbyVCssr7aTrR3Wxgki3SgsXdYmJYNjB8dPnGQzZ8+0iy48zy48/3ybLEWmVYLKrh3bbOumDbZh/TrbsnG9GOBm6+PSqK52az1zyjeotSofQ4P9fhlUb1evGIuEEDFkv8xQ+Ud5KisYsNrSQasu6LHta5+3NU89aIe3vWLbX37Jju7ebq0nj9ggS7qKVWj5ZxqXPWd09tQpDMin9oUDGA3rh+vEtEqEFwxoYyZGCPOlW2UqEyPC4JLLmYZzzJF7BuRJqFW+xKz88qnCYlf4esWEhsvrbeKM+TZUrI6PU8g4mFxxp0MHFErpt7Ypn1VKW/lBObvy8kusp6PFfvyD/3bm1DhmjMqOEsVG6CQs8xTPM44XDaBuqV7iT5Wd/J1d+oF1HkAvlJPZEg8qfz7anYvX6SUDWXvyETQYwgzAN7wh2mFA8D7PW+7b08vFGU8gmw7vpBUCewD2xBHp4DcfEMpC8ME9CWcJh3zjRjy4857/ndonsybpiRvJ0LkmuxGIvOKG0OX7HfAsQwcGvZG2+1W9kBf8w98YDSSvXj7VV4pH5VMcPIHAd5TlbFykIQilBMAvJvAT9gEedw5vgYv8sN42lC863Xzq8Zk32YEjXMg7CklVRaXH9cgjj/j68T/+k4/a73/4923n7l32j//0T/aDH/1Iika/BNX3qgN+r590xM3r5KSjq9uXbHFiD8cjs5zR91UIn7R96F+Rn1V+kqCkzGWKRtpZQ5nOlidnF+8Bjoc8/IR7Fm/Z8AFh91om4T78jaRLvLQzhCBmSNasWuWDHFdfeYUcZS9/rgzn6pgyepi8/EAv0AO27qY4sAc/zJRghzuAM9/kP9oAbuQR+sSO+gR4h0+uWbPalQcuJyYshxNAEwiMNRJ6ESBZk88Gd6Uk4Zf21ue3Zu/avcMOHNxtd919p+JgXxSCpGhSaZJ2aiepnXkeIYJhlRvG5sUEf7S3VH+k72UURBkA8u84yLkBgWdHCP/1IAzCI093l2FgB0W4oLDEvv/9H1pzS5vkigXK07D94he/9Ds1aJ/0FxdfcrHPlLPs6JxzFtgnPvlxu/66N/hqjWrx75MnT1nT6TNKrdCOHztuXIbIoBv48LsslE82V3d0dkhAL9c3S6xY/kg999muXRvs/e+7w2bNnigcMRKf9iaAC3h0eXmVeEqBPbniefvGt75rH/3on9iypUtsx+b11nRkv5UO91l/Z7PvKWk+fVp1I36pdukKn34l5ZW2eec+3+hepLjYJ4lycPHFF/typkEpgL39UkRfeMH61PfSD4FijodOOETeo/7Y70jbA//gE54cCiD+wK9wLfyiIMAnk8ye+ppUN/Ko+ocGoCX6+uoqZh5Y+tnt+EmzadSRaFVP31cSdawooD1wCp1CU1zSyQl/p04ct5UvvSgFpcJqRHbFUtYICz6htTGNY3y2jtPWXl6707g4mRksDuigntkPxamBxeBf5cRty5YNvlqBwW9OZGM/26BkFFDgy6VVRhUlZ2hziadwhHFRQbF1dvaqTNV+ceSvf/OgXXjRxTZn7gLfH/SLX/3W6saMtQ9LEa5vHG8z5sy1SilXL6xcY+U1Y1wpqVEbe/DhB5NScvd73/NZjjukkbOpj0zTADAwhCBwnkA0jGgUfIcbYUBi1i0aXNglJEcnQrwjHWj4AeI9GxeQ9YcdDZf9FgB5j7h9BEWAO/4jPBDhAfIccYa/rN+RvI5A1n+Y0SDChXu+X94Dz+Qzmw444cZ2RhIfffRRW7lypZ177rk2YcIE95vwnNLwDcMiXDT75JabGtc7kOIvtKeeWmH/8R//YZNEBP/1X//lIzsIF/nl4zub1+wz3gP4zPonX8H4SZdvIBsu/GKCdrKQ9RtxZ/1l03PlgxbMf8LBHXiq7IRhM3elhOzejlaZMz7i0t183PZtW29Vxeoo+jpdGCgWEysorbJOMcW9h0/Y+KkzbUCMnH0gCOPQE6N+Y+pr/BbzgqFeP/1KVtbT2W6H9uyxuooymzV5vM2UaagRUxvosYHuNtu5eaNtenmtbXx5lYT9XuvqVMNTOJhp4bD8FYhRdPfA9hTnoJhvtzUf2WntR3fZqZ1SRFY9Zf2nDllJb4fVSAkpL1SbE16rykt9pKdM2kiJyu3rcoWHaglBlB3GwX0+SF3pG8EwLVtg+hjPnMEO/mB6dEhgspAqg77EWPmGN3ASyjDMWf4raxukmCjfFbU2ec5CK65psBIpcyxB7elDaYYPKL5ejk6FPxT7bAnpVzGa1N9jl1+4TApZu5Tue2zxokU2rrHRFSr4AbfgcsQh0+2c6kH+fYQUd317PYtkGVE+yyDJt/xAb+Q3aBAI+qY9YDy8IEtbYcIeQ1zY4SfaaEBqfymeCBcAzwPokCLt/HQiXiDSinQjDOmFXyAbVxjs4h38Um6e4S/CEEfEB+CW7BLOCMMT4J1w8Z3FWeDA3WTHM3XQxCX6UHIRPps+3nllVDRGAH1UOpePMISJcJSFuvR8ymCHCb8Rd4SJcOQp3AIX+Aewj/yRWV8+JeHAO92cW8RPiXkSH5u1yTu84qmnnpJC8j37sJSRy6+63L7wz1+0//z2t61dAtott95qv/cHf2Bz5y/wpSW9ag+cwc/eEeiYFpXyqLQlFJAH6BpBGNwB4AQ8ky6zASP5VRT+PwupDjD+pbBA+A+IcIGnLJyNO+MW8WXjyactwPGkd7y5yaWEHeVAwaJdP73iKRs/bqwEwctkLyVP5aP+8U4aWYUzC9Q/bQ/8kCfaPzjhSGCWDZKfNNuV0iWP7i9X3wB15vnJ1SW4jb5p9eo1PiDjx8aq/+REKvwx2MXeErUMRT1sDfW1VltX5cpItSTBefPn2M6dW+z4ycN+PKufSuRZSP0x7SEUWeLkjieOjt22dZsPLjZyL1UnewrSxZTkLy4xBA+UI/IL4J7wPIIn3HknHfy5vfwAwzwlZDOTjBK8ctUau+++++3v/u5z9qd/9nG77robbNy4CfbSSytzbbrABz9ZUvz3f/9Zu+u97/ETqagjDkNhedCc2bP98B2UOE52ZNa/qIQTGDkJVO1S0UDT9DFet8OSIwe6beKkBjt16qDCVtvtt99gtbXqkyTM+3HayhvCsh9VP8xlh8P2L1/9ul13w832vvd/wAoUz9OPPWStJw5ZfXmRNdaU+/ItlAHKzKw6yml9Q4PUn0Lbc/i4nWxutx714ywxZjnVOeecI8Uq3R9TU1Nvv/n1r62l6bQryMXqOxl4g3eRD5RGlBMuDfa+SP0nG/eZBUqKLUf6ooCpnoU3ljSxIgA5Qx8+K5XKzoBemfez4IOBPlkq34mOvf8VzlOVjfQF/IfXgUfsol7Te0qL07wY3IN9lBcPWHUldw4J58JnSSn32XWLTsfapZdcaqebTtiKFRuVB7PGseOdHuF54kB+6WdajTDsNPn445tV12YzZsyUvx7xafIGvZFnBmY4vpkj0OFNqYyFnDgqvDedOWM/+vEv7Jlnt9nsuZPtsiuv8j29v33oMSutqLH3f/DDNmf+QqsZM87KJCswuLl+83bJXdU2Z9585WbIHn38ESklUijf//67P4swjwHIYHQ8NH4AuzDeYHPmLCJzz7MN4yyMuGfD8AzGEN4jjnzIt+c7DPFw/rXfepnLG3nAjYYaYSNPPMMuIOIJ++xzNL+jQbbM2XD5ceS/Y8AB6WfzQHwQPQyXpVtMy61YscI2btzoe0GmTJniRxXCbOlMfYRN4MxbHaAL2cUQaqkrNeDoe+pEv/a1r4n4qn22JJZNBL4i7YD/7TuVGZwn+3Anvogz6AgI99d6vhYEbgLwP2JkL+PLH4L2iA7/cqeDZHqVTeL9XNQjob50sNtO7N9pnU1HrbpEeVRYmHZhaaUUEDHF4WJrGD/F5i5cZqWVtT76Ulxa7tP5XIAkNuRhitRQUQb6e7qsQoy56fAhG1SDqlWc42orbMKYaps+aaxNGltvs6dOtGkTx1rhYL+1NjepY9rsJ3FseGWDNZ1ssaH+IT8JpIrNaH0dtuWVl+zx39xnpw/sdDPUfsYaK0ulREl4keKAQsJII9hlxoOyq/BuxydMEfoBb+CAIwLjQjP2ebDEgI4W4ZCTgKAzP1FIdMM0OoxPWoq3IZgWvU1RSbmUtnLrHhDNFIvxSikprm6wxqmzbKhECgf3qSh9OglGXGBkjNzApFlCwDnmdNYlSnewR/VgvVZdUWpHhLdHHnrQN+afs2CB8sxoJiN7TKknhSoJ+YlOUtsgz4wO4U8Cs+yzdIIf6IP2gIEOKQtP3EKwytIVgFvWAMHTiC/sskCcxBPuPIH0TAJD2AXgjzyE4BEQ8QDxdKErk4d8QxjygMmWN/IVBr/Y8QxIdgm3Kb4R/KWypk4TSHlIYSL/WNBJh0JC2g45f9QhaUYc1K37l10Chc/lDZMP2BEnaaf0Xo0jID9ctsyYsMtPw7/VnhFo+ZGPyDfvpMl+KngpfSPrssnDL3/5S/v5z38uoaLfN6j/+N6fWJeU79ve8lb7gz/6iJ1/4YV+yRpLsbgfggMmEBChU/IBKogbQ4LpXXVMPYt3J7zLRU/cIsfkCyE/H1KZEm28apQ85zZS9lyZX2X3ajMaRH6AeM/6HwnHE56b/LlfN/CmIVv54ot+m/dVV1zughndBko7NOIgr9k44z1olnh5Ul8MQtLny+Ksv+ARjrOcPfVF/SVcJ1qO9pTCmB85K4zYRRdeLL8StASpTqgL0R3Cl7gb4zEIaCzlqqwsM447L5Kg98ILz9jiJef4YCECH3yJtfr9Elzpf7nHiUsJudn7hz/4of36V7/2Cw3nzp3nM8de8FyagTf4Av0zEOUbrc6wozx4AU/ExUlaLKnkcBE2ILPB/cGHHrGv/8d/2kc++jG7/vo32slTp+3RRx+3H/zgBxJaz/j+VfbRvO99d9uHf//3bOnSJd5PsB8IumSkH9yhjHA6WZ0UtLq6aqXFaY1dPvgEXpwEBFy4m5YBsVS5VTxw0Pbv32rnLp1nF160WHVPvAOusBIveIPXV1bV2qatO2zl6nX2V3/zWWsc0+grAL7yxc/ZsgWzbGJDtXU2n/LBrLoapS/8cjCEqN84Wr6ucbyt3bzDDp5okgSt/kq8ZvHixXaJhHOWG+3avVflbbYf/+hHVim+/MYbrrPKCk41TYI29V9WVuF427V7tz333Av2C7X3e+79qf1Kigx1+Ktf/tpPRl29erUdP3HcZs6YZjXCHXlxuoHeBdQP7TrVC/Wb+lnq1+tO9vBDfPNMqKMkSSlBIaZ+oY60nDkpuyj40Nj+fXtt7JhaG5BM09neKhmxWmmLtqUcV1VXSGlv9SVl8yQ/VlQU2HPPrlPZj9ukyZNd8eVC2DGNwq9wz4zNzJlzrL31uK1/Za9kzhmih0rVa5cVS54hUxz3zGZYmg78MPaXcLogqxxYbTF+4ji7+NJzbcmy86yrZ8AefOQJO32mwz70e39kF112tVXVNvq9bANDkjUkvaxeu8Gq6xpt6vTpUpRK7KFHHrQO1a0v3wKhII/GkAqfNHe+A6lANAYM/qiEaCx8h8n6BfAT/gKSe2Ikv2s/YrJ2WeCbOONSQBoxyAq/mMhf1n/WPWsXQP7z/YSJsv1PkB8mC/Gdbw/8rhv551bNClu4cKEYxVJ78MEHfd3nk08+6fYzZkA80joVhjqMslZX1zhOuAiKk7Y+85nP2IvqFNCGP/OZv7IlSxbnmHOaJQKyecq+ZyHfPuFjBCd8Ey8GyOL2/590AnDHEG+WaYdb7iXZq3nTidCAcPKcyR7BorONWZIWG+5pt+P7ttsxmYLeNistkJAuzX9gUHgrKrfhYgnXBeU2a94SGzN+qvXJvkgCuJ9Cobrg9nNxLikFNKlBY0uIWo3VSpk4vnenDbSdsSoxXLE5n4Ep4pg9Me4S5Y2jQ8c1NNis6dNsXOMYCTW9duLoUdu1dac988QTtn7NS7ZvxxZbunCObXp5pVUUiXYHe61MTKhKdVspps3Gc7+1V50Z69qp7aG+Idmp3fraZApOHTCNXuJramFzKCN0/hwL3KdOlo32xeWlYto5wU3uvmxBzI47UlBQ2HSo1iFkqg7FkDj610oqrVs4KRBj4dSt8dPnWPXYSUQmd4RNBNMi0WKJVSp+OrEWdXjMfCCgMbpVro6KfTAtxw9Ye9MJO2f+XNVBlz35+KN+6Ry02d7eobacO++ejps8UN258rmhhnkIsqPtAby7UqVn0BGQpSEg7PPpKwD3iDsbV5iwAyJ8ckth+fbOSga/8FPaJk9MpDdaXPFM8SX7rHvkGcj6CTfaITjI+iGNLOA0kgZuKQ46yqREpGfY4y/iB3wjtsJ53nNxh3t6pnd/5uwT71F42dHJRr4D4ptnKCUsBUp5TOnzzNZv+Mdky5jyP+IHiG/yyxOahZZIB19n/SodH6zTkxPpOEr9G9/4hnfklKW7p9suu+oK+9OP/7lfEMasCJfoQbcIhsUlzMLAY4Uf0sOkiPUe5UtCd7g4feTyTBhmECLc2XydBY/EnzwQEsKPh8mZBCM0kIV83IwG4R7xhRmBrHs2Picur+M1q1dZlXB4zfKrXSBN9R65ihh+N62zgF/FhaDlsySqg2hD7uzpppmDAOoTpSTiCbrjiT9uQt+8eQvYs6uvXu5+HP+iuagXjkVPweGhCP3FEp45trnXxo5rtOdfeNr3Y1xy6aUusDeOHesyCf3OE+LrbBz/3ve+63eDHT9+3ObNmWtvectbfGAR+QqBkL6c/GCgtxgMBgIPmLN0m/lmFD4NQqZDchjVh99y4iYTyHv3HrQvfekr9uZbb7f33HW3/A7aF7/4z3avBG1malia9cEPfMDed/fddt1111pDQ50vy0KRpH3By1PehLMc3VZXV9qkKeNtytRJEnLHW319jU2ePNHzwmAos/4AQm1VVanwUaB8bLJ3vOMWmz1rsuJmyU8ayCiXEsAsCX0WSsMX/unL1tTSZmvXbbAfSXn4mZT+MycP27VXXGRjqst8PygDgRy5Tb9GH1dbX696Kbfmji47crrV9hw6bv0FJdbZne6zWfH001Is7rOf3/9L+9nPf+HH41aUFNmbbr5R6TJjQbkS76PN7tq1208cQ2YCp5yAev3119vdwtGtt77Zli1bZosWL7KmplM2fvxY8QaWOJu3e3AVNEQdETf0RjzO83L1BiBOBN3iT4G9HRDe+2ts9e9sWOoBhV5th3t/GDwcUHs4efyE6hyliBPEBlXuNvWbilv0WiJ6TYc2cD/dHtu3f7fNmTPPauoavB2xuR1aHR4utNqaOjuwf5d1dLZLtpwiWmRWqMvLxAE8LPkD6JtRgGgjtEPkiGHll0OCyqtrrbmt07bs2GOHjp6yP/ron9nNb3qbDQ6z7LtcyrLabGmVGE+5PbniWb/wcuLkST7D86tfq26khPpG92gQCYmpMQMgNgvREHjiH3/BFCKOAPyA7NS5jXToES7SO7sePGdGg3y3eA974iN+8hL5CLesASIfAXwHRP6z/rN+wz7fZCFrF/nIQriHCVyEW+QPA0CQMAcuMYrjgU+ePOkjdhjOxOb4YDR3FBb2izz77LN+7jgjIXGC1+tf/3pXTpYvX+54YvYkpoojvUgzH7Lu+X7yyxjlifrID5Mfnu8ofxay/nAPP9n4PO2z9ZkECvnUf+F1mHhTXkppNP3dVjzUZxtWPWdqGhL6B11RKC0WA+8fVmNRDIVl1jNUaPMWnWsVNWPUoKt8CpJja6FTpaQEWMrBBliVr1AKgZSbzuYTdmDbZitT/A0VxVYtBsDGczbjwfRgL8UKz0wGsxGsS544frzNmTXTxtTW2dQJjTbcJ4Z6YJc98fBvrK35tLWcPmVVYrhCp4i0WI2+RI1fCnipGKDaFOhgmplbdgsKxABRCEQn+vDRFxgey5/Ahq+9Vt6LVF4VxEclisvS2mk2tTOq5SM9Yp6MXkEXLOUiPGtCwcGglJI+1CsxlKKqemucMtOqxoyzzn4pdkPMkAw5nshYOuZx0Ncqp3Tp2KSMVJRaXaWYW2ezHd61yTrOnPDlbNOnTLT62mr77QO/8Y5twYIF3kn19qqzJc8OlIXYoDcVQ28+cgwN6Am9YYJWgv54j06Bd+yy9vGe5UlBX0D4j3YJ4C8A+wDsk1tyxzs8NPKWDZ/f7rNpRjyYbPxZCHfKkP0mXuwiftLnHUMa4Q+TBdyyaWXzFPYRJsIjVIAb90f4TBifgUCg1o93wOsLP3pnNJCwisjdArJp8k46vEc6URbKBc2GfyD7Hv4IF/nFACP+yF+qI3eTCVrx0UrarJ7Q8aqVK11I4p1Z6iuuuMI++KEP2g03vVECQJEvzeFwEmb5uiTscdM3NOyzfkovKRqkRh4oU5qRUa48XfLKE8B/AdbgT+9nFZqMSaBn7v133V5thy1OWbusHyCLHwzf8R4m6iUgvWfdRmg9tc+09I2LE5mFve7a17tSQjuWIxGkePz/SNrxHnnAH3XDKDx1AL7SaHNq8xEOg13WPkaxCY99xM2ynY0bN1ubhOArr7oq5z9Ha/I3KB6WloxCz0ko97LJrqtbgm1FmZ/ORV/7zDPP2BEGmXbtsvvvv9+++c1v+jK/Q4cOSREY8Jn2W26+yf7sYx9zAZ59BSiRnLLGaD+KRShaSRlIx9FiIr+R95HypqVp0TYwDOKwxKZOAuKpU2eUj//yJUt/9Zn/K3+l9tWvfs0eeuhhW7hokZ1zzkK766677CbRMEu1qBOUMFYXkL5frCtbb6tqI6QzMNjvuCgtL1I/kZQ3lvqgSLV1tDvNc7cWe6YYrZ84cYzy1WOnmw7YnXe+xepqy0UXLH0SX5JfluCRFvtePvf5L9rhYydt6oxZVikBuby8zE4cOai+etjeIKVksLvdBxfpz2mbqgifhWdWiOXFveqndh48blt2H7CBglI/CfLSSy7x2ZLl11zrl0bedNMttlYy0oc/+AH1wWMlG9X5MnZWkNDfMWvy+S/8owv575ey9jHVF6eS+V0oqhf6J+4gmTlzui1ZssgH3jgilxkS+AjLrnwppuoGfDkfkhvfQTtUHHb0u2nAx53deFvP1XMMJqZvJgmSgo0S1Nx8xlrONFt7W7s9+tgK464Q8ihOonDMwKMk9Xv7q6+vkzI4S/kZsj17D/tFk1OmTLMJqvO21jO+tKyvb9Aa6sf4HTubNm8SjY73ZYpn+aAUePgRAN0ygEm+OMK5qKTMOumryyqF8yI7cOSkrXp5k33qL//Grl5+vfLGrLFopqxGCpNovBjlZMief/Elmzl7to2fMF5trMB+8aufO/0Vve/uuz5LQk7QQiLgDFIAkiH6bMPAjyNX7/HMNp6AcAeZ2fCYeHeFRQUOu3zAPsJGWtnwgI9aKb/hL/KCO2HiO9wjHIBdymN6zz6z/vLfI26e4T8g/GbjCbvsM0x+uQIYWSQOb7AqIx0lnSGbtlAsLlFjO3bsmO3dK41UjG/r1q1udu7c6ad2nThx3JnbH/7hH9pHP/rHdvvtt4uB1jnzID4g6hvITz8Lkb+sCeCdMmTLwTu0g8lCNlzAaHZZCPeIN9JJABvFTWXhM+oix7BYNuGCgJjEUH+PhOE227D6RRtfp8Y22OszHhUlbMijKSvvHMVbUmELl54vRV7Cd2ml9YpxSrTxZUh0gtwZokg9fmTvxpoSO75/hzUfPWi1pcVWKTv2TLB5DkbB2lTaMg3a8aE80jnT+AbFzGukxEwV4540psbmTp9iM6ZMttPHT1pHZ6+9vGGf7Tp4xE6191urqqxXjJb8MU/DbeolZRXW0TNgg6zHVVnZfM4ejIJiMQ21Cda5UjaWnsAMMcEwkXqgA44HJD8wXPlwmsEwwstwi9imDaIQCR/9Uopqx0+xyjETrGrsROuQQlKkPHAEMIqHCwmKG/QwEso3ipPnVe4Dvd023Nth7acOW1/LcSsdFi2qoyn0kbMh38j3rBTsCRMn2qTJUxx3dHLelqhaPQv83RHqDNyFkwxN5Lc7BBHsMPgL/gWEXYQB+I74Rugs+Q3BJstvInw+DwIywR3CX374SCfswy0g+x35yuYzGweQdQey6QHZd+ol4sTgls0jfAcIe54Y/BIWHu7pYTK4BUjFw8DL/CuXfz3xj7CqR7IjfK4cWUN46ozOMZY34S/LuyJfAGGA+AZ4z/o5C/qkPbhyIPdIjxjYZ6AA/s2Az/e++13nt/BQBBWOUx/P/j61aQaKYm08e7gY7Wb2kmWTXk75SbMYRImAooRl+JG255i8yZAH7xNzdlHOKFcA35gULPXXKf5URo8ni0/ZwQvPfssA+M++A1GHWbf8ZxaS3e/Gq//CqziIrLZu3mxNp07ZTTfeIGvhWO4+U4+jQCHTMy9+vr0c8ocswiWTtEHsI3/wukgfwH+UARqlD03tNi2nDLyglNBX0n9edeVVsk+j24Vi7Cle7kGhfSTcebwukKXBDPjn+PHj/cAY7hRbt269vfLKeh9JRmk9rHg72tvt8ssus09+4uMSiG/0Y4RRysier9fXj6U0DQ0Nnjf6Z9LGUN54jzLxDiR72hEGuYyZEpTgIQnz8E2zL/2/f/XBos/+3eetorJagQolRFfbVVcvd/rlsBuO0qWeuqVkMZPNO2UjbvYQ0OZQ1ODDKR9qb8Oi7aE+n1FheRqC+eSpk+3cc5dJ2J1uzWdaxMtR0PskQBfZ0WN7FbbTbrv9BrUF6CHxBNoHbYNZDm6e/8lPf2Y33vJm+79//3l7/fU32Hvveo8N9XVbd1uTXb/8Mj+khpl2bkdnVJ8T7DjhslpyUVev+jL133sOn7ADx5t8puTdd91tf/PXfyOl4jKbN/8cKWKLbeas2fbAb35jl198kc2dM8OXU6e6KPB2+/DDD9uKZ1bYpz71Ka9D8NDe3uYCvs8WiXbZu8FliITjckrqiTrEMzTGu9OkvmkF8Ehftgqv9DqENlV/zjtTnXo9yg0+EW2ewRyXkUWPcVw4g4bcAcO+UdpCCasUFNdLK7dIEa1R3zkpx48KfS8QOUhHcJtNnTrFJk+aIBrdbtu3b7MZ06f5MjyUHZorfKexcYxkx2N+8hoHLVHmVO8gKekEGJZtcR9JV8+g5I8yK68eY02tXfJQYa9s2mnveNfddsWV1wpvDPiUSlnjEAPKyOBqkQ8uvLxunR90M05KyaBo6tcP/Eq5Fc+kgQXQAfGdkJO0vGgI8YQR5Jv8TgETQIXR0DDE70w/F58XNA8inoCIO57ZvABO1GI6wWzI92jxRr4iHBDv2TTDD3b5eQn/4Se+gfCbDRfvmPywWcj/BrCjHNQHxgVIxcOhBCgnzJowNUwj4lZalnb96le/sgceeMBPhmFz/FNPPWnvete7fHMa4QhPXDw5LYRnpPW/QfgNGK0cAHlOnXBi7FkzGkS82fjDL89sHn83DrlBT5msyVeOPkYafntnR8KhhIb6hnoXuKHFNLrTpmag+hGzQ/1gar68stw7JKYSEVpKy0v8cp+S8lIrluJRWKKyMZok+76edjtx5ICViNGyL4RYGMlj1EU9mPVDt7TmXOerZKxYGeaCw4aaMglmfVZS2GtVpQrXesrGKM4rLrjAlp6zxM47f5lVNEy2toJKe2nnEfv1ixvtmS37bGdTl53oLbQTXUPWJcbA0cW96lA7B4etR8my96O8qtrXxqJsMLJSoTZSJFwO9qgtdnRaX2eXlKd+61deEyMs8KUJILNPTIrNcCxFKVUHV6jOqbBUjK6iymdHGiZNs9LaMb63hBEPOgeYsHfYwhtrvsEvo0+MOFFv0ANHgXZ3tltHS5MZRzB3NlvZcI9NrCu3yWOq7LxzZtl0KWjf+Ncv287N661AiiNqEStvpdo47pzNI4SpLNBGtHXes3wI4DuE6qBH6AC7bNigraCvLM3xnm+yQBrZdJOfkThIK9pcAPHSRuBZ+fFlv3lPtJzyBYQ7T0zWLQA7DGHDX0A2XDZu7CgHEOEB/IS/rN8ArOTiv6R9O7W7Xzq5iJf7cQJPgTPwEvFn08DgL9LhGTjEH7jjnXYGXwTHEXeY8BdxR7+Qb4rVRsk3+UNB55sZSgRWeCbLX+Gzp5tO21x1oP/yL/9iV155pV8+S9/W3tpqp0+cknYj+pQC393BiXo9EgTU38mdvPieERm9iR+RN3CPSbgDT682CQcB2feAEVzxPtIGsgYIPAfOw2Ttwm8WIk3csv7ChF02b2FP3GECUOa4iJD6iryD//8NsmkSX7Qn0om6j+9InycQ6UT4rB0Ab582barcVBbVDqcRFTu/omKSQTCEt3loBVNMHo5jc5kFQ8hqbBzvG8h//ON77Wc/+4X9zd/8rWhDZVf4q6662j716U/ZpZdeIv8SXiX8cyR8qfoKBD7yixDJJveWlhbPG+WBtuEPkd98A0AnjNyj3CB4Eg4hllOm/uVfvmq7d+21j37kY1ZX2yAhNc1WXyYF6eqrr/Z+LtEl/SAb7Fn+ndLmCbpYwusnOKoclNXxLYWAk1DU3ahvKFbf2mI1dZWKr0wKeoFNnzFVStob/Z6OBQvmS5gulDJ/2MaOa1B/wtJEBHeOaU50wElPbC7fv/+A98u33na7NUgwHiuZpbmtNc3uC+eUk7s2mFnh4IhOtTGUyIkSwsFzpYT02to65YFN/9xP1mabt2z15cMsK0YpYAYHt8AfZUWpGjOmwXFx8OB+u/enP1H+b7LzLzjPlzG1Sz6orGKLAPxDgQqo1yH1bcqLD/qJZ6h/ZBkZyhXp029Wqu/jG26YNbBIDHKJ169wjQIBf2JJG23C8yfDE9oD9+SbgT/kCu5jaRgzVriebcNF5Xb+xVfZhCmT7NnnX7bde4+JbylMf5F1tHVbj+iqr7dL36KP/i6bM2eavfc9t4lTmf3g+7+wo0ePeT4o29Cw+n3V15w5s23XLk4KVX37dmX2LbNfSmZI+JcldN/U1G6Hj7bangOnJecIR2VSuAurpAz+nl159XWSG6qUZ/Y1VRrHUbO0ENoSozWuQ+hVW6BuKScyA7ik/EXvfvc7faYECyoJAEEA3wTABLKigUfjDzvgLEJzADETBwY/nmCuc4g45St5FkQ8AO5Zkw/4xcCUsu4pzhQ+Oq9sPJF21mQh3z7iA8IuGyZwlp/3+M6GCfP/BVI+E77AdQgwpIdGzxIuKpTy4xfFDAODY+8I6bCnhLBMpSKAs74SP3SmMXqUn6/8/OV/R7l4ZsucfQ+cYZeNfzSThfjOt89CpJuNw717+jkhDpzp228qVxm7VW61NSkOokMJwz1tZ6xMJM6NptxQ3ie/Hb0SpiVg+2U+02dZP/GI2QwrLpY7obQMSEhmbSYbHUVaVlEiReLMYTu4Y7PVV5RZmcKUiXmxMQ0PA8pYrzoINTVnpKzzZaTDhWrZsoGjUIy6QHnpbD5jjYw6FZVYGyNN1XVWVl1vy65Ybpe94Ua/Hb67oNQOnGiybXsO2uETZ+xMW6crSoOKZ0gKQb/iVGsTjwc/wqNSgdEhaFEjg0pfXMXfaeF0aigSaRmfLATgC+XNN+gqXLc61+KKaqsdN9Eqx4y3gqpaq6gf64pQoZQf76QoD3HlGA7sNza5p/0kdJjckyIFqWjIThzcZV2nDlvRYLc11FZY0+njNuiMrtAmTp7il3w98ODDNmHiZJs8dZrPtBA/7YG4WQZHUi68UU/uRmkT7QX9AVm34FnAaHQU9lmI+HAf7ZmFiINHuNNWacPhRvyRD55ZyM8P3/lpANhn4wm77BOI92ycAPa8Z/k8cWEXZQsTAwwRF+7hx58SKIgVg5+R5FN4jrrFCjf2n6TZs5G8yOVs3FlIcY2U39PIpQlE2THZ+Eazi2cW3F3PJGyk/ZNRNmZwWP/PHpL77rvPBcZ33HGH/emf/alNGD/Bzpw54yPbxFDDsg+1F5Zn0qSZlWRpCpuYcWepC8krV/ql+iY9ikEeWMLhM0nkO0MPlA8T5cU9YKRserp7uOXikYmyEEfWLSDfH++B09HSBCLdrH0Km/sQ+LI9fbsfGXCJOXniuK1etdIvT2R5EDMlHpd+XhZ5T2UaAeLAzvtYOZE/9vEgHPOOwBZ9PMI4EGWIuAjLdxJGR8qKYTYXxXH1mtU+Kk5bdZnF60P4lyEe4qTOeE9xs2w2LXsVtSgNk4B2Rk/xeAnyLNfidEsGDj/2Jx/1o4W534RTF+tqq/Vd4SPtDACRFjPC0SfTf1M+ntiRX9INk8qS6hRlhNkKZAP6dgRjhNWf3ne/759AUVqydJnaXInzc5YYggd4Nn0US43goRBuWVmp/KS24MhWfTBTwv0kaZQfJV+Cs8/CJ5kHTyzr8YNU1M+1qT/atnWXPf/si7Znz37holt+em3b9lds0eLpdvnl5ysO4ZR2IL7BPScoFigjGzZttmMnTtrt77hDfVqFtSivLDsaHuix3/7iPrv2ikusobLUjh7YZ41+XO2wTZgwUQSovIIjxdPW3W9nugZt75FTvnyL0yKXLF7shxBwxC/1Rme7Z9du6+/ptGlTJ0mhMMlJzX51wKrVq3wfydve9jYbO7ZRSpfCKH4Ee+4iYeYHhaqslFmpPj+ACPnBZ0Dom2Soe3gJ9UQ9jvD+MECqy4Rn0S5hsda7W/HOpz6QG/j2p9xRCKBZ+kCUnnLR1lHhbfHipX5j/5ZN243LLOFTLCHlzjJuf+cqAlZvcOrXhPHjbPLkCbZ79y7btXuPvhttnEwhcoTqFno6dHCPZ2fCxPE+QMOt78wWkTZK0vBgsa1dt83uvf9F23vwqC1ccqHdcus7bNHSi2zM+ClWVTvWenpRrjGszCnwZWLckTLgK0kGpUQ9a7PnzrfxEyfa6aZTfvqWWoSUmZywmxpearQ05EBsdFjR2APwF51aFhKyA1h+lM6mj7hjGovNTaqanL/RgfRIg3DxHYb8kLcQxiON8IdbMKTXMiONO+WDZ9bkA2HimW/CPmC08KOBa8kZ46EUjXdUyh9r+1mPyjdTqYx8I2TX1dY6U4TJMKpCejBVGgJaJ2UPJswIDEIhow1o90y39uTWtKZskm+Y7cj7aAZG7cxahJveR5h/QNQz9ll8/E8wmr+IN+KLOMPwTZ0j5PumSfklGj/pho5F9Nuvsh48eMja2jv9Uj81f+8QO9rbXEljlN9PjGLESEpHlZhdo4TiYZix+C4jLCguw2qMnVyY1dku/9CkUhOz7Ototl4pOEM9HRJK6JC6rFDMq7Kq0ipkOHCAeuNkEaY79aF8wmpkJwbPTbYoDRzxx8hLTW2lnzaCG51eO7MZxWV+U/qkWfPsxtvfYR/+s7+wW971fiubNMs2Hjljv31hnT23Yadt1/uJzkFr6imwkx2DdqK9z0519Fpzz4C1iSm0dnSpQ08XGjJrgvLE2lyORCwqFrMTo2AZl1qbflLESivF1Mv8ZK0aMZkp8xfZ7CXnWVkdMyRlvjaUk13IJzyEMsHwhE4rl4KGsNTe0eGjo+xbKVZH1NPaYq2njtsAHTLL10S3rRLwKsQjiob6/TS0wt52u+K8hVZfavbwL35qw8LHcK/yBj/y9qoEcnTtvAGGTqIZ4DMJESzDEY7ll/0y0CxhmL1h2U1QXZaugCy/C/ssHf4upPZB8BBewsBHES54Br8hD8HXIh0gmxZPgHDBg4HwEybCEiYbb0A2boDvsAPwmwSRaN/JjWekG3nAzvGn+sTwTrQpvyM4Jy1wHsuz/BhM8R940JDiomNlvXp2piNbzixOAmjr8Pno+OF7CE0p/8mQLmGJJ0w27vimPpJJp2tFuUgDaGtv96UF3//BD/y0mh/+6Ed29/ve5/y1VbyD5QacvAWwWRSe7KdnKW02xIPNtHk0zbx4/jxvqc9JRvhVXqLOIv2swY68ZQ2Qfc+WPWA0dwx979n+N2fAZ0CEi7BANl7eX21erZAAPtCRcff4ZRCY2VjNcarRHqiPszCSjEM2//Gk/p3X5OKP91SWERxE2HiG3ySLgGfwnfxz0aHP4HZz3wbDwqkdw9fYhF0qHhcmCbZpKSoKCCPiInSfWW5obPTBE/YyIsizRp/9fsXin01nWpUXlsaM970THZ3qe0W7XCzHiVP9A0pTAvSJE6fs3/7tq/b1r3/d2ttahZIQ4Bn4UfuTQJxmNxL9sJ6fNtDc3CIBVUqM5AGWkd1338/sfe/7gJ133gXKDzxkUDgf8D1PAN+16ptwhMbon1yYVt5YfugKtZBAHcE/oWEOUhnoV7qD9Iec1Khy9pA1VgsU2Imjzfb8MxLqn18ppb3F2iTod3C4TC7vXEIJvXNfFko7x+VSB6mOCm3ty6/YFVe+TvVRqzIXS5Cu90NdyCNeTpw6pX562OqF59aOduGtwo4dP+JyDH05mGoYI7fWVp/hRC7oE39hJoBBNugOYPBr4Tnn2IoVT7t/FNtKCfYcC86Sd8rMHlygVzIDAw7MpvjApuq9XHVOXBWVldba1ub1wDd5CDqLtkv54Imp/aVBINwSTSdeRdcBDjDcV4TyAW35Sgt8ESeaEyA/KHJVqjuW5ZWrTbFhfebsuX4x6513vc+P2H308Wds05Y9dqa5R/6K1Vf3S9FTX27wm0HVzzGbMK7e3v++d3j6v/zlCtHNQV9Ch0V9Q53Pch06eED12OoyKCdqggvatg98V1e6Ikwum1s67V//7T/te/99n3V0qX2UjrEzLd1+yhbHMrPEjVkuFFr2iIb8iTxKeGQFlpqDAwYCit75znec3VMSyAnALpiCBxASeWIfBkSHe/KTGg0MGaAjSpXBFJH8Er0aLpVCUhFfqriUVsTNt1ecgHfsIp1wh4jCPxBukS8g/EYc8Y6fKFMWIi6ekT4Q4cOdcGGXjYP3iDf8hL9wB/iCcGGGdHjgDobh50F3p3OxWdsM4RME4k+XNDHCM6CGXaF4E/MgbsoDc0n5SflN8cX+DtJN2nbKjz5zdtk6wy1ByucIgFv9z5UrC/GddSMf2XID+eHSWtXUYUYnl+JI4TFR/hRXatAOHhcNG3fFI3fmAcBTW0uzNUvgHRCtQXeMdlRL0D1zcLv1NJ+Q4E88YsoK0y3/xeogmrsH7LyrrrPhsnrr7afDltCjeBGISyrS0cCMOlWWiTkNqmPpaLLdr7zogvSQGhUb28kLdeKjK8o7qrdTovCLEgKDD6ZF3dAWih3fqnvVPwy0Ux1alxp064A6zUlTrGbsBB+RoagI+Fw2dO5ll9vCCy+2sqoGa2rts+27D9uBI03W1S9aK622gaIys9IKKTUqg+gInFANjI6xJrhfSkBRqeiEi5c4gQS6UXYK1OH0dAuLpbV2XIxl2qLzbdHly624cZINlFVLSan0je+c3w7THoKWlHvKVi680MEzClfK6Io6smLha0AMiLtVCrpb7cSubTbc3myFPZ1WzQxNUamYsTKm8hUKR/1dndYohXvmtOm2ZdMWsmUXXHypb/QvVsfrzFoFAYd+E73TAnSSow/hnnp1WhY+0R9DKPa2rG/9F7ZloBvs9KQN4U69BP3zhBaDfnEP4RZItInwkTqa9J380Oaw4z3oONpGfEcc+UA4DPGG37DjPeLJAt+pDSf78B+QDZ9Ns8RHANPdMt6BEj/xyCRfqY3ApxS5OiZwiVvOby4v2fwQTuKL7FI8CKHkDSXF8Use5AfhkDrg9BZvu6pb8IXfEUPc4F5uuXeWPvCkzsAR6US9uLviTwJ34okJZ561XPnBS7IId+ICP+QVweKll17y2ehPfOITvlwWO0JA2xwc4bOLKgSChEoJgp32KA+zBYDjJFcFnhfavpdffuXAwFw2X0AWn1F/gduU90QL4V8v6ZkrT7aeI1x6pnLzlqyJJ/q3RJOEwy92kT7PiCfSD4gwxOX+5aTUvW5BDnUWSlBzc6sE1hfs/POX2Yxp09yPtz1eiCfqSWGAiJs65cmMLkJQc4sEcPEa6ouBBeJGsCQtD6988IQuEm2k+BJ46f0NP3JUfRT6aZaXXXapj3xDS356luJ3mvJ4kROoV3QQRsnFp8VPZaNi8l+0Lb6K0E3dl5aUu2Ly+GNP2qyZs23qlGnqx5kBQUFOcRaK78HbOrsH7cWX1th3vvM9me/a1i1brbO9w66+6krRHSsexBd9RiQJ2vTvdAVquV52yocdFw+ePN1sn/jkX9iUqTP8+N/yynTYglKjhh1PitDjoWwOQ9D8kPoFroRI7YB2SbwMMtE+fEBUQYfUHw2oqygy4Ues99CB07Zz6xF77ul1tumV3TbYJ341VGo1UrQYdR8e5qS0k7Z792a77g1X+UmLDErQBqh7Vg74/pehAvvFrx+0W297h/I+W+GKrL2l3bpa26xYitiDv/y5XXnJBVZRWmhNp475EbjD6rNYsYBiwHHzYyaof1Kf98rWHXbo+CnrUR+q7sfGy/7cc8/zpcwMHDBDx36Me++5xxWlOfNmqGzgr9xaWlrt5ZfX2RWXX2l1UoroQgrU16GsUe/QgPfZjicGxNPFwpCU8xHHsvia6qWEC8QUAfSlAgl5ctOTtu8zxqoHX6oZ/ZXHlNoXsXgQ4Qjeywe+iM/bmPykPVbMdpVbXX2d8iPFuqfTL71kn9SuPfusfsxYq2losF7x986edtED7aZP9MlFzbSdEhujfn333r22a9c+mzljps9OkeTUqRNVJjbJ1yhhCC6lRwun74dOJk+bYo3jan2p2qnTHfbscy/bw489b5u37lXfb353CdcPcChEi+Sxrdu228pVq+3hRx7zTe6sxJgxd55NmjbVOro77DFmSkTvRXfffddnafTeSEk69wQcQWBHEM/wG8/oPLKNn/eIJ/lLCgBPhXS3MNmOl3CjxYcbkLXLQrhnw4aJTif8ANiPFid2WVwA8f5az0gn3rPu2ff8eAGIS6F8zT+zG3wx5dbZ3ml1dfXW0DDGz1H/j6//h33ve//tJ3z88he/sAce+I3t2LHDtm3f7ushuZETPNLIUxrJgIuRekqdNnZ8hwmIcmBHmNeCKCuQfc+H0eLO9z+SD/KYOrcwKfxIHK+2J0596RUTShYjWV0SVE+fbrKeTtbtlkrwlqYuha9S2np5gQT+E3ut5fjBNFKjMMxUwLyG1NAKK+ts2oJlNlRcpUaF4oBA3SV+IrpSx0TjdmakRlptfdbbdMwO7Vjvp3oNSZiJ/AAwfjo41qqrT3EmLOR7HTAqwIkrGBq4+0NMVlhukx0qKLGeISk+DeNt3vkXWZkYJB0ZzIxp227Vc5/ouqSqxuafs9QuvvxqW3bBJWrkpbZr30HbvveAHeX8eSm2lQrbpzgRpJyhqryiChsUUxsQ7Q0obZb3qasS8xDzLam2LpW9uWfIBsprbMFFl1vt5BnWXaAOkXXJLNvCSOhgKpdRMP3zumUEzDfaO1OWMqTyDKqsJYzydbdZy7GD1nRoj9/lUsNxg1JWpAq5/2L5LRejZDM8p3cxEqWeW0zuCcf9wqXLxLi6nWE7nkTP4I00ARdMhV/om/w4axfi5TUZ4Q3D0YVUktDpeYbqoINwD9oPWg3+wXfwl6yJUddoX9AiDJt4Io6zaee+gYgvH8JvGOLM+uU9DO5O4xkeFyb85rdl4ok4wZl8ed4B4gHofCP+iGMk7tRWU7zJXaTAq2LiKTs9oqQ8I+/Ej/CJXzpV4mO5IM+Y8cJPCJS8owxE+VJ+8ZP6E3Avazcet/KUzWukGd8jJvVLnPjC6UfkAYMDwiidPCfTXPP6a/xkGEb5VEr/oTxhKAO3WPvmfuXHyyPDe9aQ3u/mK2tIduQZ7wGBu3DLxoOBN4GXqC/MaAAeAkcjgN8ULgsRDybwF2V4NVDXiQbcv9uMhNc/0VpS9NmD8/RTK2zhOfPt/GXnKllm4MS3czgK/9mcBO0BCPvMrHFbOH75hkbgi9Ar/kgH8LgEr6b1ZMKOJ0JqrRSRF1940c6/4AJf5pPwyeh3r/cbQYsBCJGeXz1Z0tM3KMG6osJHlKsVV2VljZSTIbvwgovtwP6Ddu9P7tPzkM2eNVe8qkSKT53ViCcfPnzcfvmr39g3v/lte+SRR+3QwcPON9h4/uUv/bNNGD/WB3hcKfE0zWeeq8Tza2rrvNwMNLUo3XHjJ6nf67cv/tOXfa/F177+n54Gg0LO54RVNkuDa8rGvj9WF9C2/NJCx19KIw3gCGeyY6C0o437pZjpr5JjsdXVNKqs3fbs0y/Zwf3HbfuW/bZ/71Hr6lCf1AtuqTfRbAG8kL0qhRJ4t9hVV10qBW26lJked0dYZwaAvTdK3X778GM2ZdosO3z0pP37v0ve+e5/2333/sSeevQR62w7Y7OnT1HaFd6fFCj/hGfJWU1dnTEsxkEsnQPD9uiK561ACuDccxZJEO8VvfTY1cuXuzzlI/MqX0N9vZ1uarJ16162665/vWSvDu8Dx44dZ2tWvyyzRvV3odXXNhCzBHh4bBqU4J+3f9lTz8wecQIWA8TeVuRCPfrBMeBT+M6Ro565FwfeGYRB0B9xIw0FEVAf+e2NmsSeiJNf6pT8czRxOvVy2BYtXuLL5154cZ2NnTBGeJ2sfhkZoFt5lqKp/PdJNiiWEtfQOFH8boyU4T126uQRm6Q2QE7A7dixKr8+QrGizSR+x0DAgPO/MsmuS8893xYtvdDWrd9ux0602s5d++03D/5WSsajdv8vfmY/u+8+yawP2b0//ZncpLCons6/6GI709ph02bNsvGT0vKtRx59SGmINrNHAmeNoyD3HA3y/WOySPeGK4M2HwxtRPgcAcdvLnyWASf/Kb5wD8jaB8MgbPiJtIFsPEA2nnwYyWcKnzXAaHaRbn7aEU/WPp5njX+PjPgxm9TZ0SUCm2Bbt26zj3zkI742FYUFYP0oS7GY+jp8+LA999yzvsl9x86dfskiI3rES1zECfPlHSYA8WOXxTF5oyHxjHJk84cdzyxEuHh/LRPuAdn3LMSIJpAfNhsm8hbv/q13rCgf+MaGTWDgiHtA2NPA6DpQpg5kqKvVWg7vsqajB1wpYTqyX4wL5t0lUztuso2fPl9MToIKfFWR087ZbDcsA+a4QLFMDLd8sMf2b99gpw7ttUouLFF+wDXCFdyCaW+WpqRRJuWXTCi+4VymidsFNOU54Vl+ELSHFL6wzNqkFEyeNd/GTJtpA1IIxAmdibuyQzzKWLUYbXNru/LKlGujzV+40Jacd4GNnTTZTrW22c59B+zwsVNKR8y7psH6xP96+wZ90/pwSYV19aljHpbA0KqOoqjK+gorrLWvwNrU+RTWjbW6qTNs+sKlVqaw3WK+KA8waE71KPNZPEZbUAZh2Go7UgpZwoBy7Guru7t8QzuXSTZLETy2f4cNSjnhtK3eng4pgyov9afys5QG7Y2Ol/seUB649bWtq9s2bdtus+bOtYmTJrkQCSNGiKTTjJHVHIbFfGl7MuCXjlZ2I+0ahQxPwp/7V91IUcMtWeN7RJgBnK5y9BYwEh/+E13mtxWnhZyfrH28Ex9pRNpA+MWEfcTBk7aa/ySeaLtANo787/y4qDcEEIBvj0/vRMUTfPGe2qjyQzzEIQP+fG05vVYuDMim/qFP/LoV7qRJeghBekb6yaQN/9A2CiajjDGS6DErYuhjUMJfmu2iE6cWoV0pNNS14oMmQrDyMC5cjgh0bk+usdfPFVZZ0kYx1Bf5AQJfjY2NnjeAGRQg/ADwU/wFfeQbAP+B84g3a7LAd/gjfNRr+BstTKQTbvnphFv2mc0f+El4SQY/EQeQ/wTIF4AdygFPXP2pF6KWLTb+jQWj4y+98LwEwhq74vLL1NRT/ShVojoLxJRNK97xRx1wT8nZEHJL+R5pk1EGTJSR9yhT0B31jeDIiPjLa9fZtOnTnL9gz+wX6bkQKxpDeeWZjlilvTAgwZAOezHKnEYqK6oknEphGmKfUa11SRh+w7XX23Hx3yefWGG//c2D9vxzL9nqVS/bC8+vksB9v7304iprbT0j5aLLuPtj+dVX2V/95aelmEwWb2WJZGoblD7NhkgoV3tt75AQLEWIclSLN7e2dtl3vvsD27//sH3hC/9sjeMmKM9JYYMv+4wwbUXloBmzUZtvtWD/Zuacb8rmM6KqAzagC1vKR5Xqrtx6ugdVliY7euSUvbJuk23bslNlrrUTx5uEiwKf8WCmgQHBDs9fmeSRSmtoqLbVq1+wiy9eJsVsmvh3kc+ogz/fB1NVbT0q2w9+fI898tgTtm7DRjWaYt/ovkj9GacyMisycXyjLV14jvrrbvUfw9atfqFLgjVH0RZKYSqXArFZAu9O4aCmcYK1y43j7KdMm243vvGNrmR2qm9h+TpL3NgEv3btGjvvvHNtogRxBuyqpfBNnjzFtsiN/WQoqbVSeoJeGPTyfkEk6bIssygK11AvPqH+HjcGNcA6A4+pf08QgxZh4FfEi2BPhM7vztIsJn3znp4AMbsLGeBP+BR9eN2p/5EjChKb/4n/xKkjtmfvLps1e7qU2XKfyWMQlvt5eqS8wv9ZSjB16mSrKCuwV17eL/7bbxPGTbQq0TNLtpw+VFectkYCLF0nPz5rJP7f1dtth44eszfd+jZbvOQ8273voBT1Afv8Fz5nH/vTj9lNwv0tN7/Jbrvtbfb+9/+evfvdd9vrr73RZsyYbdt37rKpM6bbhEkT7NTpk/bUU0+odENWdOed7zqrlAAjCBgdwi+MKZgTEOF4jm4S05AP9zfyHIkzmwcM/oMxZ92yEH7CZMOm9FL8WQj3bFzZMBEHEHFk/QLhJ+LOz3v4xz5rF/YAbzBmlmT58hoxEDap01g///kv2O7de+yiiy6yP//zP7c77rjDzxN/y1tutze96U22fPnVfvcIDOrFl17yE7dgYFy0SCdLOkxJJvwl3EQeaQwA31kcBf6y7v8T4DeLnzBZHMZ7FsItDJggrfz0+MY9nmHOfidfnl99ujAMI2b0mJkRhKAe5hEFFRKgKwrFCE8dtO6W02p8Zp3t7VYkxiLp17oHC2zavEVWPwklQI21kM5AjY+RDDGRAfKnBsM+jKKBHutvPmnrnn/Kygv6rEKRoSwwEsZSLBfgBNQDwhYhKZmP5BOPjB8tLH807rTJm5EXRqnULAtKram9z+aokVtldRoJkqAGk/BRLMXVoc4ZZaRUnZM4kK/XbmputtLKKluwZKktXHaezy70SrvavHm77di+U2mUWOPY8dbdOyhhXwxHnY3YmghC9Ddcai29Eh7qx9t5V73eLr72Bhs/a54VlFdbkZg+sy1sSkSLSAw0Lb9BKYAh0/kVSYkgL74RTzRXXjhkVcWqq952O7Bjo3W3nrKKEpW3v8undH0pmQqM4az7JBgWW5nKVKLOvkztgk1w+w7ut1WrV/uFVSyxQCFBceHUE97BrtODcA8zTnSSBBR9Ob6UzVwnneoi+AX4TApMhBtp09m2kbULP7QrBNMk2L1aEYEm8cM7kB8+IL7jmTUAHV02fSDyjl08wz3iCiB8vh/gbBqyizBnlY/kIxeP/Mgu2ZOnXL4Up4+Cq8yhaLuyrFeM07lbKx3F43Wbw0+UFRwVFajDV517/6C4ecrJ8wpdRD5TvSZ8gW9wT9mwA/ADuKCLyf08nPxjwk65y8VFHtJIeFo+m0b1McSNIMMzAHuAvEUZ4hnpx3u2nFm3eIb7qHUiSOX/3f4VCDdMGrUdCZuNA6Bs+M+GiXg9f3pG/3DWLi+tMNlvwNuYP5Wm24zwuHR8M/hMS4XYA7lrx3bfcLv8qiuISHya04TAbwYHTgMjhrT8PVdO2jvxA+mJn5QHIPxTbp5RXvKA4T38MIBUUlTqm3051YnLiLlzgjKUV6bl1KyDZylOSp6Bp0R/KLUA9MWIOf33mPqx1nJGislwsVVX1qu8++3IoRM2dfJ0Gzd2ooTibuuWstIt3jt75lw7eeq43lts7Nh6+9QnP26333qrz5RwlxXCM/l0Xiq6I9/07/QbLuyquCgDQ0Ol9uijz9gvf/lbe+/dH7Krl79e+ePuk0HxRy4YVP8oPk2YVM8sMVOfRv4VB30K9ZCWhvUj28qagQEuv61VPRbZ0cOnbPeuQ3b6VJvt2LHXNq7fZl0dXC0wZK0t7cpXmVVIKUFxAq/cL8IeSU7bqq6psDWrX5RScp4tWDBX7tQDgniiN06UYr/n40+tsA9/5KP2px//hL3lbW+XnPNWPwXrTTLz5sy20yePW111lfVIsahRH1ei8nAkfmFZpZVJISlQH7Vmw2Y7fqbdTja32eHjJ6WMKS/qQ1iR8NN7f2rf+c537Gc/u88elqyEbAXFsG/iisuvcKWSC37ZIL5s6bnWJOXqxz/+sa1YscJeeeUVO3r0qOMHPsJhFqdPn5GCdswV0TNnmoWHVl9OzFG3yG8NY8aIVlFQgBHaDHpMcgDvQYv5dO9B/H0EeB+hd9oqFcYSf/KEYlhWyl6PHpsxc5YrWJs3b7I9KivpTJo42QZUZwXDRVbHkcrIE8YyuFKbNGGiaPGMrVm1T221TIrJBNUTA0C0N8o9JHqiXTFwxYAU/wusurbGWjlAwUrsjTffZuMmTLYnnlxhR48ftze9+U1+RwwH1rCfioHRdrUB5ISm5lZbvWatzVs435US2sKzzz4tOhVNvOc97z67pyRrAkDk/wRZ/+mZYyIyhH0VAlUIfgnSM5hgCjsCUYHxHvkIv9kwUdGj5TXfjjCkmWW+2fjChH3K9wjk+xkt/qx7QNY+6w7D8RE3umTZ0dEfOXLEvva1r/sxit/61rfsnHPOcUGbEyFQYCoqyqUNT7Rp06f78X7nnnuuvfDCC96A2HjJ+eOcGMN0d+pIyWOO+FUe7HgHZ9m8UJbww5PvqAMg/GWf8Z6FfDviyeIpwmHCOh+PAHaB//CfBb7wk0Z3oAMEZEZoaq2qstyVEoRy/HR3tFlv22nb9cqLft45ayrLpDAIEyLCUusaKrQZ5yy1krpx1jsE06czpTOTgidGJP5PCn6Le+lQn7UfP2T7tqy3cXWVard9PsIrrHk+6OzYHAaeKRUbEL0jUTx+67k6AeypU8pEQy/1WYeU7pDy0z1UbAvOu9AGSyqsX4oT6GGUEBRw8WGvOlg2S1LeAdURCiijTsMS8trFHAcV18Qp02zBOYvUGSxUJ1lta9ess21b93nHOlbM19c190tgLK+znoIymzp/iS2+fLnVTJluPcXl1iXmxXnvSkmdNsJ76hwBZnWoATpw9tkMKo9Cl3dMwwNcTil9qmjIqosGbP/29XZi/3arLVcdDvcKL8O+uVCxSChlNgrlb9CVlKSMVLgQwqY4RoKg+23bt1lT02kp6Rf7jExlda3niU7UkSm88IBVAtACOFOKXv9nhRK9U0suOJF3pU+HTF1Ba9n2/jv0lvvOxke41MZGeFm0K54hFALYRRw8w3/Yhb94AtmwkTfsiJsn8QOR9yhHxJl9z6YT8SJUOe74ljt+XNh0P7gTH+UjbHLDH++0CQQeYkqxCYgr93Mcq4I8X7l8RNqenv4QXpNWk4CoPQ1iwF3l5D3lC5P8uOKBB7U64sF4vLy6Pf5QOkKITGHDPvDlvDfnAL/kO6WZ4uE9u0Qu3PiOdIDse8SNibjjCfAeJsJl8wyQDib8Adn3s5D7zs8LYXkGbWbdIx7yJ5ezfsMtADv85IcFUvnED+Tm8bltJp2zQVIZmSnhgJEtmzbazVw4qQA+E6FfJkkPl58Hj9/zitLDvrs0a5UUY5T2kTCR5yh3PPGHUJmtXwCFAsF608ZNdtnll4ENnxGBruGTcYQzs3JJSSatkXzB65lVKBbP7mjvtdrqsdba3C3BfYetX7dF/E60I97KBF+ReDuDjvPnzbet27ZaeVmx3fDG5fZ//+YvbcH8eYmnDPT7SggOHYH/eb4Z3BKfp09P91UU+D04tTVjbfOm/fbVr37b5s5dZK9b/gblq1iCX6/6ghr1F2nfDUcBEw9tkb4GpcHLJDs/EUnooK9TaXyZVqHy29nRJwVq0HZu22fr1m6WgnVQ5eqSknXSjh05rf5tyDo6eqxFwiUDYsyQ8KTauUej6fRJCe2HbP6CWbZm7UqbM3u6LVq8QDij32D5ltqmlL1i8fte9RkPP/aYvfPdd9qsOfOtvII7VQp8tmFAZe+RoP/QA7+2iy443zpaW3wwkf6sjKXuqr+iihp7dtUa27httxVX1tjp1g46SauorhEuOv3Wfm7dZyD3zW++1d797nfbnXfe6XLSr3/1a7Xvclu0aEkaYFIf19g41q684nJbunSp7T+w346fOGYvvviCD/w+/NDD9uCDD9nDDz9ijz/+hD322BP2/PMv+Pc999zjl1VzTQNL6mfOmuW06PQL0Qigr9RGEn9zN+EdGx+Qgc7xq0qB3kZ4b/I7QuspTuqwo71T8gwHNnDVA/vfyhWu2DeZz59/jm3avFXKxk6/J6ihdqyUOuSjavlTGy7ul8x4xuUXZkh6ulptwys7JV+Os+nTpilfagsiOZ9UUXsg797mlGdkGZYvFgrXO3busynT5tjlV1xjDY3j/Cj1U6eafFkkPBoFuqW13Q8d4lRUrhzYsWuHTZ0+RYrMWDt67Ijw+KyKlTdTkpCVGhwmGm8gFOA9i+gIA0S4rH3yN8KkA5lh8iHrFu7Z7xRHgtfyE3kIN4D3yHfkJdzz/WUhP7145vvLQtY93vNN1g2tU18ikiSkPvbY4/bCiy/aP/7jF/1267Y2Gn6nCwiswxWWnWFxPGJ9fb2NaWz0BsYGJzZoosxwAzx5dwLyDjx1ckDUE26kl4+L6IDDX9YtH3DPhwgHRIeX9Uc8YWKkIEwW+M7iP/IZceEb5uotWv98UyWtRzDEcg/5a+/sNpZScYpWjZwObV1nZQX9aoTCNw1+QHiQQN0lwXv6giU2VJZuhvWb0pUeIzIoETQiTuEqsQErG+63pgO7rK/1lNWUSWDvTvuB6OA8LzJ0gAgzPnKoMnKuPR1KkeICv0zzUh6fIpV/RrC4+Er82boHhJfSapsyd6ENl1Zaz2AqL+H8dB/oQGXzqe9eLkYSDvVDqPKRMaXbp7ptbe/wDq2hts6WLVxkEyXcF0ih2r93j+3dt99vha2qbrDGCVOtfsJka5w2Q+WvtF51nkVcfmXF1q8iccoLZXO6UD5SudSBysCc/Gx4L4PoSeUoF1orCxWwp82O791mZ47ut2G9c5t7AVPNREJd66/EcSxFTPRJMXuFF0ZDKRezVBwryVpZNiWy1pfbY8+/4BLrUocrRJzNExjy9eB6Ak5P+iF0Qy7QAk/k3RhpdPqSBQITkKVZ2kYWqKswHnfOkD52hA07gFFN3nELCDcg3y3bNrOQTS/e8RPpAdm0wx+Q9YsJu6w/PXLu7iwYiROrpCjLTsa95MJ52Fx+5BuH3DP3IEL9YcuaZPeX40MeRI5xMVucz6+/lJZDegZ/SDzMrdxL5F85lE8P6Hkm2Eh/kxSHKHv2PUGqP39TfNA1JvxhhzuG+ok6Im7s8BP22bgJl2/yIes/AH+j2cUzjOM+99SLv2f9ZMGF0Uy+wz3S5ysp8CN5139/B3yJhwBnF5pyJuJK9qPkjTrXO/wPpZ+TkBCAVzz1pM8IVEgYZUAg1VeKIxLK4iDssaEc8BwupyMdvtPm28Qboy4dLwLKTjskvqgjAH8o8/QX7GlgueBTK1b4SgTnp0qSdGpruViOpU3MiLJHIvGEFA2DKSUSAiVADxWKL9dZRxu89ajt2Lbftm/ZZwO9Zl0S7gfFRNva2nz2oKurzdZvWCsBfb594AN32vU3XG11tVXKB6dmsmekSrwWxSnl3WeT1E5IEv09baIftJrqelu5coN97nNftSsuf4Odu/RCO3jwuJ08ecaXV+3de1Dx9ZBLlYfLfyuE77RRnlkdRe8COE9OxMJfcWG5+guzI4dP2Yb126VYbbe1qzfZdikmQ4PFUmZqpQg1Wrn6pJbmduENhQclhCXSzCiVyk+Fz4qh/NQ31Ao/JbZp0ytWXV1ul112kfpB8cVCaDIdGFGoejjT2mpPrnjGXnfNG6yqpl5lLbQOKTg1NdXWr/7x1Mnj9uzTT9nFF55v9/74h/bL+x+zQwd22LiJk2zSzDl2368ekEKy0867+DIpKNV+DD/7Lk9KURo7brz9x3/8h/3xH/+xXzp93nnn2TjZsbSb5Vng4Cc/+onkpbn+Tf1zeib4HzdurN1++62+IuXaa6+166+/zq6+erldfPElduGFF9qll15mixct9kHh885b5svE2ONz6PBhmzJ1ms2bP9/plzZAn+ayQCJB0SgyVo5vuUm0HoYlq9AstAyOva26W/omHD827UMvJcWV8gutSM5Rf4+8gswxfsJEv72d5Xk7t++RAtPls0LINUPD3DvSoVhEb2pG1VJWzjlnse3ft8f2SUaYP3+OlGGSoo2xhIu+mW0B5EWyluifQdA2Kadt7X129Ohpmzhpup13/kW++f3Xv3nA+132uECDrW0dfhIX+ert77HtO7fb5GmTbNz4cXZYCuxLK18QbUh+ufPd7/wshY9Gm2UIgQgg+8yarF0KG8hL369mYskkiLD+OJtuhA0TdsHsspDvDrPJ+gnmxDMM7uGHNMNPpP+/QcSRBcJmw2fTiPjDLj88wZyZ5txYCvPyyy/7zMcHPvBBP54OxogSkkbUS6yP41TVaOhAYdA8mUHhtvcf/ehHfizebbfd5vH7lKwSoZERDya/rhODTgwdiDziL/L66jyncNk48iHrH8h+8/7q71R3WdyEH8xoabidvKZNxqnTJR6OXqTMPV2dxrpTNlUheHI6VkFvh+1e/6KVDPWKoUrgkH2hNHg2bxdIOJ+95Hwb5oSpojIrq6jMjTKljohRnYHeLoXts5L+btv5ymqPr7RAgrmUFS5e87XwKgOdCM9UHqWtvNIYKQXvLOvi1BCWmzH1SmdNqRHuC6QM9ReU2pjJs2yqlJIuMRluaqe41D8jeF29PdbZLaFdeWPNrUlR5YhfP2JYeGSkTy1aTL3KSlG+lHJ3a5Pt3rLJ6itLbf7s6VZbVeInlG1VB3rs1Akrq662GWLMRWXq9BRltzq+DuHPbwIWRFm4pV4I9SNRfcQSex+NZt+OmGRpkTVUiGH1dVjT4b22b9t6x1lZESNxjPyoTmXodHwzILiijtURiVtImVLi1LsKXFFRKmbZp3rs8FPHYGyr175iyy642EoqaqyuodGVOvDqFKJwLgwpnyMGGoqnvJBfpY9iIhsPiFvwQADayr4HpDhSO8WAa9x5jyfuQLQn4sEtwoU7z2ybw0+klfUb+cqaEDSzYYCIO+z5htai3WOXH44H/pIZ4YUprhQfz4ibR/YdRYOH16AsMHynd+FB5eAUOuqTUWBG9pJ/wqYw7qdYacsS+ygRNZD2EKmucsoRnTmCMkv3fPOpBELoIoe5s8/U6acBH+xc8Hb3ZBAOKCd4Bp+x5DXwwnvMQgHOg/WdrWuAZ/Cu/HfMCJ5HnlkzgsuRtAG+Cc8zDIAdcNY+7zv/Peo7gPegI0zKI/a4EiaZkTjSKDsGGGlLI2n5E6zqPc1M5ejc3WQ8/iFrqKuzZ5952s6XADdx4ngXppQb9zYSTwK+w3j+iUZPBDtmDMAz7zhE/3U2Dj3JA+Uj39RdtJlsvJQFAYsjcVc8vcLOv+B83+AbMzj0q9ANM3nMNnCQSmlxuWhW6RWyp65SypYEtqFiV0i2b91nLz3/iviqBOnjrXp2qR9Ky7D6+rrsxImDduTobnv7O95k73nvW2zCxFobU1/lswqUobqapdtsLBeNC4/khSU2CPt+GaM4eXl5jVWU19nGjTvty1/6hgTMiTZzxiLlsdSOHWuylpZOO9PUbseOnJJyccJeemm1vlusqrLGxo+d4E91eKgQ4r8SvjnhUQoVSlXzmS7bs/OQFKvjdvxoszU3dSv/w9ZyRn1pt3iI2H2tlCE22w+qX+V+FZSQxjFjrb6+Qfktl8BZ4XVNH4QicubMaZX5oNIttZtvvlH0yuXCnXLv874M7lGqOH716wds4aKlEoQXqvxS9iTUIseAl+amU7Zxw8t26UXnq79mMXO3Hdx3xLZs22wrVq6yEy1tNnveQqGnzDZs3ma9yht7LZWY08P5559vs2bNchrp9GNsGSRkZqHfT0bbuGGjFKdNdu6yc70OUJhYTsyFkszuUR/cdD558mQ3rFBhD++iRYs8bo7PnTtvnpSQeT7Qd9vtt0vBvdmX2kG6abCRPUm0Oeg4+A+5y73zFu1ADvKpR+IzMSATbc/pEdKXJfeHgK8e0SFHTPcpnR7Jh1zsLOHAN6LPnj3Hzlt2obwX2Ionn5PietS4yb2xsUb56bL6uhrr6ZaCKCWzVPLHBCltzzy9SeWs9eV3LN/yZX/KvB/E4/mlxXNb/ylbseJF5YG78OBpxcLRNLv4kstU78fs3nvv81vbJ02eZKfOnHJlBGW1qfmUlJJtNmPmDBs/cYL8HrbVa1YqD8o2y7eCUQUSMMFcHW0gQoB7QLyHfyDsotEDdA7JT3qeRWwOELLz4+cZJuKPNADsI40RZpm+cQvmk9JLz/w4ArDLppcPhA+INLImGxaT755NM2sf4KNJIlYaX1ofn5b7PPTwwzZ9xnQ1lGXS3nvkr8DPUlfpXVimo2Z6UzG4gXlNmjTJdu7c6Wsgb775Zo8zAMIOxgxk88GIDH6j/JHnbHnyIVvefMjaBR2F3Wj+8/0AvGfrJuyA+AYX2GGbRsJFL0VpLTGXBvkBAb43BA8DVjLYZUd3rPdlRcyUDLLzW+QzqA6mqHaMzVi41HoLylwoh6EN5AQ5FEA6iaG+bqsSU62wftuy6gUXtguHB3yfCXiFKVMWRtTAKfimbhHeEa6Q0mgH+KFDZckVI4gpv30+U9AnIatTHUXdpJlWN2GKdfapjGI6zpg8W2JilFsdJzNAtZXlViIEFIhT9PVI8VJcviFSvnp7xIAl1LNFv1B5P7pvlxLolP9+dS6lYsiTrKa+1k+1evmVl+2V9etFYz1+Coli9B84QJAE10zpsNaZDZO8Q4fgHXLhOOQS4aJsuNeK+zvt9KE9tmnN81YhfA2qE3LlKacYc9M75RgWsy5jdguFhPonPnmj3jkGkw2RHL/sF635r8iaWjps7bpNvrHujDojH1Fyd8LJT46OZOVu1J8+3d3tcj++8YfQgWAc7SKfVoPWeOInDN8p7hE65Qmkek+CboCXKS9u6CAfwh8m2kVAvEea+Qb7bB4x7JXAjbgivqzx8ufcCR9l8vyFu3+TMmWWUiFalE8kXlcl2WjJdxjswkAqlHJYwgRKCcv+VE3u5gccyI64/aCHHE7BuNM4/tReAFcqSCpVR+adfIMXz6CHTUCeA3e4pe8wfOMX2kb4AwfwQOoMvAWOeQK8By6jXsEZfoEszjFZXkuZshBxAoFrTNYf38Qf9REQfhxPvOfCnf3OA8qUHz7ylS1fAN9ZQ3uNZU+EDftIjzgS8A7Ocu7gV9nBnYGz6spKq66qtJUvvWBjJeDNnTNbuCfOvLxkioDd2bzmlB2l6mv2eWe2OdXJyCxJ5Cn77fEKIu/xTQaZAYYennv+WT9xDaETmYRZbXghZUAAt+EiK5FCUlJUrq5E+RhUGvQV3RKAT3fY+nVbbe2qDVIGmuzg/iMKJNwJb9XV3GvRZqdPH7TTTYftbW+/yd757jdLWGSApl88u1tC/RjRy4DPdCP89nNIi2jS7xJT/XV308+LNw6yp6/cTp/ssM9/7v9JERq2N974DrVTLsnjwtpq8UxMjdVUN/gJYJMnTrMzp1ts88atdvjQUYUvtAr5oRw2pLYj5YRlZzu277Onnnje1r+8TXkSjpROd+eQhOxOjxuhlxkhNrMfP3bClydz4hi4au/osJbmFjvT3OynJjIAilCfLg4dVNlPSLbpsVvedKPyKNzl9ih4sxQngK+vW7fRxjSMtfkLFqrsXBw54Jv5OS1q62YpDetftjdcc5WNl0C7YM4Mu/G65Xb8xHE7JoWrvLqOBQ92/JSUsnb2Nyhi0YQPlqlul0mGYgk8ez6gDQDlhAHgsQ2NfhHqL355v82eNUMC/Czv48rU7zBrUuLLqlWdkh+8j1a7JtvMGHATfjdKpPxAx/AylhdPnTrNuiWzoSz4rIWUXl/FUcQqiWSYoWEwBaUYOEuT3gCScVrVjzYQbcn54XBqW7QFZjCY2WH2rFdKVkWVlAj1/v3Cd78UP7/wUHlmz88F50npLi2wbVLmNmzca1Om1ti4sczwtUtprHUlrUqKZmdXuxTonWoDZpOnjFfmhFFHG3kkbeRuyQL9Q7bulc3yP6ByNkgpPikab5Zyf5Hkn3Jb/rprbPPWrbZj5w5bdv4y48CgcskrKKRnmpts957dNmvOHG93hw4ftDVrV3laPlMSDRkDIvgG+I5GHSYg3sNvuINADO8whpF4cx0ByMzECWoj3YAIk7UnTJgIi4k0gBAGwh/vQMSVKvfV4cM/kLXPumfjJw4YPXbZdLDHLssMsxDxAZEHIOUrrQ2H8fPOrMdzzz1nmzdv9k3tccsrQixMP5se8aCQRJ4OHDhga9eu9b0m7DtJ5Uv1kaaDRy6axPBNniM/AVG2SAcTkP3OhsuWGfv8OEezS2ESzY1m8v0DI3a4SzjI5QcaE/o8zwg/CKicwEH5q8pLbbi71e8VaagsdmHJR2/VmFl/ymlTU+YusnY1tKIypkIRCFJcLB8S1qWUdFlFwYC1Hjtoh7dvsbGMIkjzT5cGUrZEEwAdOYoHm+w41aWKC5jEyImXzoe8+SVCXep49A5z7+2X0F5Qai09g3bx6663TmZJxMCYPKCTgidwLj5TzzA0TsLiHpUeKV9cbsVGeTpZcsCMBrTCwfIcWVyhzuHo3p1War1WWjhg5SVqd1LOqmqrraGx3uprq6xXDHbrxg22QfRz6ugxq6uqsrraGldu+hUPzI4ZI8DjVplhNEZaYoJ1ZaoLdcCD7ads0+rnrbvllJSmMuF5ZOBANeY4RaEqV/6HhW9fGiEv3pnkcMgFkiUoe+qgexBCEGMLiq20vMa27dhrbZ09fhQhOCYvXKZFZwhuWNvMaCcIC9p2xUbP2EMBUFVeDoG7OQ3lHAXkk7YCBC1maR+6Sson09tJSAVocwDtlvDR3jwfGUOctN3U7hNvCuAb+9R+R3gk77iFPU/sI08A+QgDRHjygV2kBb1iRx7IKxBxQfN0wqCH/Vdc3DYoOvfLRFEsVJO8V6jz7mxrVfsqE6n1WmvzGWs/c8YO7NljTSdP2qnjx+yUhIdTx4/7JZm1oqlhlUsZz7XR1Ia7ejqtTgoydeNH7SJU4KA89vQq3ZIyb9uxVIQNLYzsqWRk2svi2CNMroLTd+IL0J3PmmCpb4+D/yog9Rj4jQEa3sFT2Mc3eAs8ev48jhGlL+zwl4WwD4g48Zc14QbwPVJXyX82P0Ao4fn2AO9RhviGpuKd/Pppfrl0gCgHgF3YE0e+IQ5fCilQ7smwx5XiS08OpIB3MUCE8NcuQXbzxo22/KqrFIfy4O1vJBzReLy5+AHPh9ywY4CINo8dCol8y98IDgDaRLQLyhvtKCDlT+VSWvBMaH2D+B7LOM9ZeM5ZHqLciUqYtSgTrSMgSzEtqbKuzn4J/hLiesxaTvdIYN5pmzfsFD+rtjMSysolhJaVl9i0aRPE68/Ynj0bRd8n7dN/8RF769tuEG9ulTvcbkDxSvIbVj2JyYMPBtM44Yii0A6cJ0oh6eketDFjJtvePcfsX77yLWtrGxQOb5J9oZ083qx0W135aGnusDYZlledOtlshw4csdMnzkgorZbCdMKOHj5hu8U/uzt6pQRM9KVar6zbYi+9uM6XaZ060aY0jii+Tmtt6bJOKSyQDKP99C3UI7MHgV8Efb+xW+/UEbycaquQ8Dlp8kQbN26MnTlzys0tt0gpKaOPZvXGgMqp+pQ2Ua7+9uTJJt/4fPvtb7WXX37FfvjDH9k99/zEfnrvT2zFk48pX0fszTddbwUDXeozuqzpxGEpGvNtyqw5tnPPPjtw8JAP6gmLvkfFD93Q94D41syZM23RosVq22l5ZlpaXZboRH3u1KlTZNdnP/3pPXbuuUtsjPpDYiJ/SXZSFYnu6FPYV8HsvCz0jewJbtK+UxSVVi69FB1xwWFLa5s9+dQKe+CBB/3456eeeloy3Vbbu++AdeQuM542bZqvmmDWCbkA2iSPpEc+GRBK9MppcFKUhWsUZva1gN8S4dOXPKkds3qhtEz9lfr6AvXxvf3pJnrYXY8UbPJ/zvw5UhoWi+efsLq6SqssK/eTtpj9Y5CoR319VVWZLV66wMaNH6P2TXtJbY5lf+y/YcYH+QOaOHW62RVJZo44BXblyo3yU2iXXHKp8lFoi5YssQcefFBKyBm7/MorHJ+cZtcq3Ozbv9+VkoYxDXbwEHLraqf9onfnlJKA7HsADRj70dyCQQWQKADBZv0nJoO/xDiDkSiEu+M30glwxiHALoVJTAqI76x9vh0mPyzPyHPYx3fWZMMEhN8sRL7zAfsoSzyBiDcMnQJCDUeosl+AUxSqK5nSPe13lLSLYM9dutQJktz4qKWeCLJ+WpPippOEkGG+nCBy3333+SlFjBAknJK/ETxk85Zf1mxeeSf8aG6vZRf28fzfINHB7+Kb93xcA/n+gPh0+lJj0T96Gz2HrVvavzLpswXW02471z3ve0t81JYZqsISGyout4pxU2zyvIUS2dM+Choo4RCEYFhFUgaGejus0vrsyK6t1nLkUNrMXYFSl4SSbH7prKkTMkeDhgEy48U6WhRMsMaIX5XqXCUiq8alhH0FJX5fytQFS6y/UJ2uFCY6JsrIqIdqPFdgBEflVQxSWXPGXlxEesJlkWiK+pZfZhrK5KGv7Ywd2rPDiqU8oJCo+xMjYw8HS9nMGqSczBJzxlSK1rZt2mhPPvao8scRwBUSGGuEC6WuPMDo6MgxnBRTpE6mrqLYus4cs5qiATt5YJcd3r3V5kyfLKVPipiyC448b/px2hJrWsl3qd59aY4ETBdw3I/yhyKjOuRc+0oJCYwuVVXVWV3DBKuRAvncCytt1uw5zvTa1VG6Uqc2RFtgqSMjbdyiD2MnTd87ovym5V2KOlcnaT/Jq/lElr5CQAOw/13eQE1iEmCfpQXaZPCHV4dLEEIw/v8neo90gfz4soJkFihTGCDiH+FXSWgNIRv84Jf7EdjDQx1Rd2XqfLkfgMMjODCCtlAtJb+l6ZTt273THv7tb+xH3/+ePfzgA/bEIw/bQw/8xp57ZoWtfulFW7PqJXtMdnw//dSTtmnDetu3Z7crMNVSJAuLuSsExW/YjxJldBlhkzZC++EZijyjja4Eqm7JL7j1246FgxAeEOx4UrfcGg9+4K+4M3JJnM5LZU/ZOWoYN94pezzjPR+vUQcB+AkIN55h8r/zTdRNpJl1o76ydqNBpB/xBGT9Z+MKf+HO/3z77DeQH1fWhFJC/fGTbfKvP2HSaYsP2h3Lt5pOn7Lnn3vW3njjjU5PLAtx7xGnfpE+5qx9Lv+ulKhuKTd9H+DvMtlwYYB4/v84+w84P4/rvhc+23vFNiw6sIveO0CCALtYRKpLVrMlt9iJS+zEyX1j5/rmuiS+Tl7bkWW5qVCiKErsFSRBEL333ntdbO997+97Zof7cA0qn9wDzP6fZ57pc+aUmTMzSaA9nCYNK09Xrlx2IWnNvWtEMzjAIkO4OCTcz/VVEUyc+nqGrLONex64v6Pbdu88YDu3HLCrl25ba0uHr1S3tTZZbm66VY8tkcB2yU6e3Ct6lWL/81t/bnPnTrGWtlvizcLrvnaNI9VLyjW3qHNqE7PyBaLDPaKZWEEgfGKOnKEyiFLaoYOn7G+//X27fatVQt/9VlxcZdeu3tY4QBngvgzKAL9LsR79dnZ0SUHC3Ex9JD/2wKi5fcXkwP5DEpBP2rVrN5W2aHcnl+rlWVcnCpcE6uZ2pdelttZXX6kPE20I4LQbp5TRqtDyzi6O5+2kE3280D/1DfVuysRlfBx3fPzEYVu6dKFNnTZRdcf0GEWx38vEvpyW1jZ7VYL70aPH7Xvf/74E3LNSiqTgKR/oTzqz9QM9Nmf6FGu+c9OGejtt4sQJNn7SVCstK/eVj6vXrju/5rAUrE2wXGAFhz0knALFATjUAVxB6Qz8od9pwoQJ42zjBxvt4MH9tmLFctG/HIVp96sD4HfgHZNegKop3skEBHgECnEYBidJ6ld55xcU2utvvGV//l//wrZs3W51dxqssKhEdcmVctZsu/fss+3bdtoHH2z2dGdIoEdJgp653OHtiHw3fKP+MH+AFmLiferUKfvOd76jNj1hS5ctccuDtrZO318MzUPh44Ae+sLjiH7SztBzVqyzs1R2KS2V5WXChwHrl4yEMok1R5roMf3T18/Eqcaf6Cm8kpWWdJWFiSDGB3XPzMqRYjTeJxtQXGprpwnPeqWEbVCfZtm0abVWXDrGSsaMsf/x//8rV5xWrlypdjJfbbt46YrwYZqVVZT7YQJ79uxSmVV3Vkq8pQVOTARxEEeCANDgQNIvCSNEIMSN78EvEUevwT+kScMl0+NbzAMHgiffcaMhxokQ8gzAMx0a4/IcCFIQHEb7J/2if0wvfuM95okDYlhchPhtNMR4KBjYx7oGLwLEHoMoIJSVldmtW7f9RC2Y6Appnm4KJCRTbJ8lZ4ARh4HAbCfxsMN8+eWXraKiwh4V4XehzMv20fLFMiQFougXHTC6nhFiG0RIxkuGjWFGx4/hwvePhk+mm4RkGuEZp/LxL36S8En8FCciYlQiyC5Aa4BlDnb76VvF2RqcwisEUo5n7BJjyK0cb6Xjp1i/BPteEXnu4aCNuVQJYpSXjXAvQtffaacP7LHUng7L1gCCqcaZcspEngzwOF5gLFFYhoEz40Fbu+kWApfioJAyCzWYkm4dKkvx2IlWVD3ZFSROBoMhh/0k6ie5MGb0zDxeOoRCiozCKQkRSA1qEQ93isOeDJSSruZGa7p93QqkSWVlpEhB6hCx4TAAZot6bAgnRpgiQlhWVGBlYibVleV29NAB27d3l928ec2KxDALxWDUeC6k9vV0OcMYUlqdjbfs1oVTNtBWbx0NN62nXcw5EyE3tDMCZexvv4uCtoLjqczMYDtjFX5DABUI4mBDascCKUSdrCZJOUvLyLbWDu6fkaCgeiJEzGQTndLmAAhOfUHp8/5XniTjCq//I1nEJHALnA7j2ZfDhyHiHeXE8T36xV8g1iNCHDv48RwEsSAYhzxGxhZAOPADR5iYVvye/E06gLA43mP54jcgfo8uAmHAm48CZWYVDvrR7XiMEsJvqQRIbnsHN1BskWY6WpttTHGhXbty0d59+0176Wc/sa0fvC9ppdemT51ijz74gIS6VbZ40Xx7YO19tnL5Ups7e6bds3qF+2dJWeyQUnPm1Em/s+Ltt96wEyeOuXkH+cLcfMZROEgbdos2soKDiUSOxkshNvdSXDD1YiXND0IQHhKX03zEcX2yQZjl79yjwzvf/d4H8ET0kvFGxTHJDBMKoY9iP43+jZB8jhD7kbaOYx5IvifTGu1GQ/SP5fl5kEwnWeakoy0jJMsXvwPJeMk0cfH7aMDPw8s5rg2PKWYawLphjHb8ihMDbg6o/njlpZds+bJlbsaVnDALMQIkcdfLqe8j+YRn6pYcv/h/mM7wb0wnvgM8kyblYTUQgI/u3r1bPPMxP80Ikt7TDX1K85OoeroktKVz5GqeXbt8UzTxoF2/fNu6WgesvaXLV8u5AXvCBDZRD9ipM/tUvgZ76JHl9n/8//6NFRanGYt8hYWMtQ5XvvMkjHNqF3wdIR/ejYk2p2vSZpj7cGpRf3+qHTl62v7mb/5BAmWJzZu3XH7pduniNRe8UQywrijQ+IDesZrB2MnWuObIdszmEG7hNUx2Fkho5pJmaA8mV3fqG1zoLJLgzAZmBGcOenHFTDQ4KPH0A4dBpFuOBE6UBQBTX4R6xivH4DIZysx3QWGBm5NjAjV33mw7cuSgzZpdazNnTBM9b1HdQj9m+z1iGqtSzE6fPmu7d+22tWvX2R/+0R/aN77xDfvVX/kV+8ovfNHGVoyxHz/zPVu2YLYVZKu+4mG0OaZJyEqsWrS1t/vGeaVs3epPbnFnBYKjcVesWOGXJiInNTQ02LZt29waZf36d+z5n/7ELl++5MrIxo3vu4IxadIEn4zrVFsy+Qf4hPCwAzCzc3NWvZMuK2ysDP63v/hLe2/DRlu+YrX9/r//A/v1f/Wv7ctf+Zo99viT9slPPm1f+tJXbM7c+S4DcDzxpk2brVj0lgnlwDvCRBEyCGODtMERb2f5jRs3zqrldu/eY0ePnJSCyg30JVKU252vslLXJaWrML/AsjNy9J5jqYOp1orp3Y1r1tTYIPzo9DvaOOyHfLwOUoZ9AlaKia8KDdPFqLhBPnCh/pIdFcYnWft7lH+O/Fm9xDxtwBWumtqZNmHiZJs+c45wosx+/NxPpKyPt9qamXbr+h1XiCdMmiilRLLu7Ru2c+d2palx+ZUvf+nDI4EjUQJ4ji4J0S+GGw1R+B35Ht+DHzTCicuwo7IxfJKAxPj4jaQVG2QE4ju/pAPEtAH8oothYM44nmM4ID4n/ZLpJ58jRP+7feeXPEbDh+H1DPJBGP0+CxFoftGQQVC0ygMHDtjrr70uzfKWFJPlGljSSoUZHP2LMsNpHUGxYcYh11dJIK61tbVuwgUjojixLLFsQGyL6P+/csDPa6PRkAwDfFy4CKPDAzHO6LgxLP4ffhGOMVPiQgIrIfpNzwz7PDLELNnvcGrfViuSUjKoNsZ8SAlYf2qWlUyqtZwxlX4Ebh9MAkKsJDl2lhOgJJ5Z5lCvddbfsHNH9ltRVrqniVISyxLb0oFyaVCjeLjiKDxHMCck5SMsTDWUPsxipUjo7lb+7G3JLKnwsvQPaFyoUm5zz9zjcPLCaI8H4VVyIlzYfrNsLYVHxBQ7V5QHaQ+WLuWjUUrFjYvnLCcdk7VO5c0GyjRfqZEmgPojAiUcUV1QPLIVHzdhfLUYp9nRwwdst4hGd2ebC6ZZqhumVdmKkyu54OienXb9/Cm7c+2iDXa3u8Im+qK4wwqV6uug9BEG6DdW+piFgzbASBBPaI9MlStT4wJlkg6F8aJsdfVKARSTbhHul0qA3SWifKe51RZLwGEmFuWc/mflhRt2aQ/ypYW9j+RGhCDvopB36D4Hx6eES+Ik7x/9/Sh9iQ4gHv3M+I7hAfyTDvzgl3gxTyD5y/cIMR7AtyhoRr9kWCCWZ3T6AAJdUJxS1FbMsA76am2ehKLCgjy/Zb+IwxL0kKX+HBLO/Ownz9pzP/yBXb9yye6/7x77/Geetic+8Ygtmj9XDKfCzSTZODlZTH1MabGNlWLLZXAT5MZWVUpRWWb3rl5lCxfMsylTJkm42+PL9tCsUydPWGVFhZ8c2CVhgD72VRuVB2HWTVtUnVQxv/a2Zi+jSuXv4Dq/mRxzqd+BgR4x3g5f2UNfIWyB8Jrw7qc6O9OlOYabJLad0w8985tss2TbxbCOX8NhYv/HNgcIF7/fLT4Q/ZPhYn9FGP0c86H/KGd0pJt0MR6/Tm+G35N4ye/d3McB3z6sJ+H0fyS/EEaPaml9Eo4RnokJ9s/lizbt3b3Lx/aihQuFcmGlBPB842/Cedo+ZpUvCCCI9cXPC/AxENsghBtpd09Lzm/rVj1I64ONm22ehEVMn+rruYB3yPdfoIjk5RZJIe62XTv32sH9h+zGtVt29dI1a25odZwqKMiy4uJsu37jrITr/Spnp/3O7/yyPf2phyTEUwYpNj3tKkDoL2ga5JkVDPYiIFCXSkmDR7SKvuXlF4qv91lB0RjbsGGz/Y//8S3Lzx9j48ZPFW0rlAKBAlDkgiH777issLKqwsZVj5UcgIAIbqb4CkBZOQeCdElo5nj1Uj/uFZNdLtUrKimw7r4ua1f+rBqyeZs2oozQBF+ZFI6h/DNeWM2hL/y0ROFTQ32jhyMO8gcCNHsoWSXh1NCi4iIrKSm0PeIPmG7Nnz9LPEuKTU4GlVfZ1fbiPyhK7OE5c+as/cmf/qnNmEU47j7p1djN932bL//0OVu+cK5PsnW2NFlLY72XTQl4WTCDapVgzv1d8G2Ony0oJN0uvfeqDHvtxz/+sX3ve9+z9zds8P23KDWTp0y2z3/+cz7xy0b311591U9iY2yDGygP8A3GD5Nf/IL7tAd4hMKAGRt99zf/89t25Nhx+5M/+6/q+09beWUVtbS6unofC6z4IrdxMMCq1avtwQcfsLNnz9oPf/hDl9mgkZjL0n/UCYWISaNo2uX1VZuxbyVDss2772z0gwzmzJrjdE6taZjZ5qvMg+J/169etz07d9sOKWEc0dyudrslWaCtpdnpIDQePEGOpK3iHibMzpksZN8WbcT+GxRU8mcCXYXhv+omuUE40dR0R7JpvsodDkBoamq1d9993z792S9oLGTazJmz7Oq1G6Lze+3B+x9yU8KbkmknTJ5gFcLH6zeu2vYdWxVW5YnmWz5IITKCOIgj4UkO5OgiJOOE8B/9DuBPB/t3NWgIGwSVSNQBBkKEn5dnBPxi/Jg+zzEdnmPePEcXw8U8+E26JPAe047pQtCT70mI8WNaMS8g+RvLoZBOHKGrtAmDmiQiQcDmEI2e435feulFN/nhpmGIBGGYXUGwYeAxA/Dnf/7n7vc3f/M3TiQciR11RiCWLZYj+kWI33HJ8gPJ5yTEtEanN9ofSOZFnREMgWTY0XGAGO+j8RFovflIQENS/ap+ifsYuEAJYYu9FaliCsd3b7bCTIUbYOmYo3kH/Ajc4om1NpRdIAUl3QdjhsrU19On9lM7KT+pEJYuQefamaN269JZK9BARChnVgs8oJ0/LJfKkSqmC57QnxHXCcesFrNkOJQN3/uhvFhi7+4btI5BEZzps60nLdvaeyQk5hWIMBJXCgdKiQY9aTHDBGOD+LK64HVWOqzMgDfoLH2cFsbsheK01t20plvXrDg3y/q6O5TmkJQOMWT96+uRYCzCGnCas+35RXALpjtZEvSqK8pdCTu0/4AdObjXOPq3oqTIBrs6rURtcOn0CevvbLVCMcecTLWWmCDKDUQKwQ+CyTNdyuwqPcbSNX3gdvHuR/tBwlV82lC/rDKhaPWx10fEnGfa2mfA1b5bd+6xabUzXYlnHBAGwsozmcEwANKDiXDiGrjCxkXSoW+Aj8O5iP9Jh9+IG/GjXwD6GRffwYvoIsQ44Aj9FWnK3SAZL6aTLM9oB8Rn0ox+SYjflZL3A4wPQZ19PCgCHHPN4QQoI/T11Uvn7X/85X+zY4f226MPrbPf+Te/YQvmzpbCIlyR4tsrXGNVDgFJ2ouEnFZfFeEdhymEL82rivQDpy/V1kyze1attLlz5nhfnzt9Rkz2HTt04IAVMLubleEKTgYzdyDQICscfVZSlKdnbmhudgV2UMrSQF+3foMjTIaU71wJYQgzPqGgcvqqnuqCEAN9wDTQV9SU9+j+AZLtFp9H/wLEo79Hx4/vsQ9w0S/+Rv+7ufg9QvIbaSbTjZD8nvwFxygjv+SNv+O/vvGeLA/AO+HvBjFdnGJKQFXc4fh6GP4lHcKFFUtoGLb4TILU37lje/fssSefeNzxgSxjvh5LzzEPfp226h/jCToRhMMwGYSgFCGOu9gXxI2/uLuBT/joH5OBuyS8VVVU+6rsnbpGa2pkf8UV4ZRJUWm1s6fP2YH9B/3SPIRF9rqlpbIvpN9u1110d/3Gabt3zWL7D//h30i5rrae3lblEkxe/WJd/eMEowzlgckV7YVigeALrWPSJTs7X23KynqWvfji6/aDH/xYfKbQ/uN//EOrrBznZi/sR6ivr3MzmzFlxaKLA36U69Xrl9Vug1JqJEiLZ3V1t8u1aQT0+n0U9Q03LTuPlYBqCf1pNnHaWJs8dZwUoiI1/KAdP3ZE7d3n5psilXrG/FSxJeiyCkZfwNNodyZ9qA9ti9BMu7Nvkj5itaahqUGC5w3fOC0GLBml1e5bu8r3QfT2dapvgkkzZlRM2pWUjrEdO3apzfptao34Mf0iet4m5Ya9am+88qLNmzHdygrzrF/0qa9LdWtr9nFdVFDg7Xfj5m1rbqW+Ujh9BbhP5WhUvx2w8+cveFm5J+d3fvt37Nd/7dfs61//RT/ut6K8wvuUO0pYRdm7d59PAjPLBeYwsagCfcinIjphBgYPLi/nVvIme/bZn9jv/bs/sMVLlqtu4qFpGepHTJRZlZNs57HEGyQfIOjn5xfYU08/bbdv37bvf/97NmvWTJUlrPy4jCDZhXZlXxa/pEXmlGfBvIUaU0O2dfM2e/CBtU4Xs0T36m/fEC09ZZvf/8B2SnZsqr9jFy+ctd0S+g8d2G3Hjhy2k8dP2d7dJ+3AweNSBo7agUMHpThdFz3ATLpQ+WEyGK4uQDFj9YiqUwbqDh4wocgdaeBFfh4mt91Oj1Em8/OL7fDhE3brdr2tvf9BGLAf3PTiCy9aT1evTZk0zc5IGZsyfaqNHT/Wzp1X+XbvVDtpnH/pi5//WPOtJIz2i+/Eic/8xkYccfh5SHcIThAbtEqIDI73CKRBmrEsyWcg+X30N575HvPm/eelzXv8zjMuQgwXw/BMRwBRgIjpxe8Rks+jgW+xzghrzAQg2JIWG6U4OelnP3vBnnnmGf3+zDZu3OhhUUBoswMHDtqbb75hb731lr3y6iu2ectme+4nP/GLfTZv3uznobNsSlnZ4IWwEYsTyxXLnWx73qOLEN9ju9zte4TkcxJGtw3w0XhhpjqZR4RYziTEcBFGvg8zQHBMbzx5u4kBILCnirByb8aZA9t9pUS1ckbZJULRLwZRMW22pWogcawggy1D6faL2PgScHaWX5qYMdRrF48ftCER14KsdPN1D2UGg4z4pj/yHRFSqB9CMu/0IbajET9pf+Jjy8nNwl39Cp9XZBNnzrUBMaaUzFwRykxXZFgaRVlwW1bVi+Vu0kagJF/qHPcAQCRYZJCkZikSGLNEoptuXLU+EfASKSVDYmQIaoTvl+KjVL2eLD9zGVKfFBI2trNEnylhsCgvx7KVYElBnk2bMslnrs+eOmE7tmyyainIQ1JAiqSM9HZK8FS60hikA3ar7EEgRGiFs9MyDiovKx/oC35Ki+pAm1F0dZbC610O2gF0S8FIkbKYm5dnXLzEbGlpcaGVVVZZp3jFoaMn/WjG0rKy4VmyPl9GZxaUNqJ1aBfvD7LQr3rI0+Y7neBtSP8Ng4fx/hvxi88f9eNvCBf96VtwL0nf4vfooh/CiOOBIOYJ8B2XLEP8BWIaCJkxrRiH5/h+NxhJU06/ToMkGNBG/VK0O9paXWgvVL9L87a333jd/vK//ZlNmTjOfuUbX7PVK5eJ+aVaeytKgXp4WBnhF4GGVQ1sz1mdIG0EMszDMAmgSEEh7LP2tjYpDjme95LFi23h/Pk+U3j+3Dl76+037bAYZbsUj5ppk1VSZuiYcR+ypobbUlbylH6uFCfGGgIDx2trXMilSSjT6FWZmARAIB7yVRLMWNBtMOviZDefIac91Aax3ZPtSL/8vPbHQWfjWI9pREjGS8ZN5hV/R7vRYSKMDhf7Oxk+6aBNADyLssIPAPCG96CUj5RjJD33cf+R34+mj7+GsefNWyhDKIcC8McVFoRXlB98XI3ReF//9tsSpO630pLCEHQY4mNIP4wDysmI5ZkA0FGnuUqbbzEs+fMORD9gpLwjwDt8gT1xKAnY5Z86eUZ4kWdzZs8TT86XwNnjSkp3V5+dOXVGQhuzwSVuSgju5OZkWHPzNQnbd6yp+brV1I6z3/u937Ann3zIKiuKVE72umHPD69Xu+pfZ0e3cJcVQPi5qKXGAmMDIZ+9FeztyMrKl5Dfb9/+9j+Kx78p5WamffnLX7NLl6/auXMXrF0CP/S5sanezXDr6m+6CSQ3biPU3am/pW8cv9opmo6JTYfoIqsFHTaU2mdtHY2WX5htc+fPsIqxRTZHv2OrK6SojLcCjSsurOWyQYRon0yA59B8+gOtpj9pZxQQlDrfq6f2wNQS5aKwCKGW2+SFb+KdnR1tVlJSYCdOHrbV9yyz6nHlSofJuiE3K2M/CIrO2LHjJKhn2fd/8IxVVFXbLC40VN+QPnvQ3n79VfGvbJs8tsoK4Mka+/09bdbfzcp/v8qdY7kFRdbZ3Wv1TS3OY4pKSpU+R0in2x/94R/av/23v+t3jWDKhawFtrpiIYWGMlRUVKpMUgZfeMEvQJw6daqPHQYE/YUCCaCshZV46G+G+q3bD9W5cPGKfe7zX5JQXuSb3blV/5lnfujy3CkpCnPmzAr8nj0oakMO8YB+LFq00Da+v8FaW5pt2dIlwqlONx8j30g7yR9lxFfZVHBWhRYtWGyvv/6KfmdYQ90V277lHTt/+qhdOn9GysdBO3LoqJRnLosesClTqmzpkrk2b26NzZ411ZYunW4zZ1VZZRU8yOzmjTu2Z+9lO3rkhOc3Y/pMpxPgA6vOKK1MKMGjyZ8jsv1elILCMDklXGaSkYnctDTxE7ltO/co/WqbMHmSr8RMnDjRXpB867KX6jVx2iRXSg4dPmiHVV7I0YdKSRy4DOzokgM5fo8Qn5Phg7AlAjL8Hr4nw/LHH9WRAZFp6NFpJSF+S/7iiIuLDCF+45kBg38MG2F03NHfI9zNL5ZtdByeY3oRYtp3g2S+BGEQsyTIgAABsMV8/vnnpWBsEWHCljDUhdURltjy8/N9wPPMfocWITGz44RhtYR0icPJXVwGxOWLQCxOrAflSLY9kKzHSBlHcOJu7/9fIaYFKClPLzyP9H98ToZNQvSPZXEFhw96R9ygLmK7eLgp0WBns104sksCtIRFSWAkyRGGqbkFNn72YssqLnMTKic0ak+1hvpGYoue01IGrF/xzx/bZ3ncSK742LXHY5wDwQoCYihCaKNQh1D2D28iVpzY1r3qe8IMSiHpkhKUO6bKyiZOsa6UTEvNwDRLyiN11Lji1ApWSsgTaaBH+JGdm6ln4YiEP+qM8MaRiwhvrA6lDcr1dtn5owetu7neUjnXfEiCilwOCphUFuym+ygDSkROpmWxAVX/MLGA4A8KN9P0nZO+hkSM8/W9ID/HFb/N7222K2dPW4nwlplAt79VuFwpKRwTLLXQV024y4Xys4TNPp8BOfWa2iLMBtEWEEK381fbQrSC4DRkRRIEmCFiz4kfKTgs6KLmTKydY3sOHnFFrWbGdF89YXXE77GQcskFX7Q+eUQHrlAW+sy7Z7h/gJE++/kQ8TGm530oPOE3Oa7is+c53OfxOfoTbzTNit9JL74n4yT9kuXFP/7GbzF8hPhMNA7W0JMLjfQbfcjeD07Vam1usHfXv2l/962/sc9++mn70uc/I5wR11CfdbYzA+wivSufRKcveWZWDX/6iHsXoHEw4Q4JJ36ikOrqJn3Ki/1Fiu2mClwENklMa+7cuTZt6mQx8RN28MA+CYvHbMH82T4b1ychDNy+fOmcihuOVGXfS09Xu125fN7ee/cte+7ZZ+zVV16wTRvfk9tgx48d1vdOKUCZrowUaMzzTHsPgoeiG7EPaK/ogGS7RUj60b+xH0Y/42KfJoH3GC7Zd0AMyy/u475HQBij3BF/YtljfYBYhmA6klwx8c/qe5UboXlYQccFZV5AGNEaD6zfkfwpm/pfdQhvQEgwlF3xEcaHv/t4pj28n3MlLB3yPSXTa6eRkofxtIfLFCGkJX/+69c/80sdva68hjyoF0CeHkfAb2zn2JYfftc79vckyqWEd+402rVrt2zNveusorxKCaYKp67ZmTPnrEtCZ5eEZ/KA/tyR0H727BFra7siATrbfuXXvmJf/OInbfr0yarrgOM6AhoTSux/S1Mbc3FdYUGxb0B3YU/jDCWCdkyTYMusfmFhqV27ftu+9bf/YBs2bFH/sueLjeKn7MaNW3b5yhW//bqlpdFa25vEP8K9D4WFeZYGk2N1MzvNzbKypZDk5Km/rdfKK4qttKzQJk0dZ2vvX233rFkpQbHCcgsRDptdeSkpLZacUaIWQkkTfdcY9bGqOjA/FNoURRdcU/uLzmLuGXApTLq5oqJQKHmsBKD4ZWWl2+zZ063uznWF6/F9JalqI8rKSjM4jMDaJEVi4qTJXtf3N26xxUuXSZkpDfir9K9cOGet9XU2uXqspYhvtjc1WF6mchvgOH3RMPVlutqqQ+3Y2MJqSaq1q9/oduRNLjycMnmKaAHKFOXK8nDwISb/AFYnxkk5qrtd5xO/a9eudXoGf6GOtAemax+2RZ94EpcRipeeOXPeTp89b/fee5+v9iA7oHC98MKL9t6GDWqbLpVhsYT4fE/T+aHK+OJLL9nOHdvt/Plzfuv8vLmznQ4zQYRFAOXsEc6hWKGQcEs9eUNDx4+rsldefs7qbp212zfPWGG+WUvjdTu4f4d1tbfYA+uW2cqV823F8tk2c+YEKX6FNqYs1/JyUq2oMCvghcbhrJlzVbaVVlZa4iuBZ05fs9NnToZrAwo5GaxD/cD+ZPhbGD/cETU4lGlbNm2327du2Liqsa6oqWQqXqbwssLOXrhil65eszVr75OSlqfxUatxVif6fUkKcIGNkyI8buIE27V7h8bTafWTaAXmW2QQHRAHb4Tk96RjcEeCh4vAcyTKhAkKSOI7bjgOYSLBGE1YcTFcdJGg8JuEpF+SOAGj46P5ki+QzCsC4QD8ImPBxbxjWN55ToaP3+JzjAOM/lUoab5hgxRhQTpOsli6bJndc8+99vkvfMG++tWv2jd/+Zft05/5jD39qaftk5/8pPs99thj9tRTT0kr/6w99fRTbhP52c9+1j71qU/5pq558+baqlWrXCAg7diu8ZcyjC53bK/4DtBW8Xl0+NH+o4Hvo7/FfIMbYVoAfrG9cBHu9k64ZHn11/1dTFIdg/kWTIz+GvRZlb62BldKCkR/UDogQJJ5rVvi9ZgpMy0lt8j6JKBz4gkzQLQdqxwI+9kShHpa7ti5I3v98sVB7NVFMHzzuvKnXeOJTuyVgIiFtlMbIuTlZKskgQBD1EmbMUHaCAVDqZnWm5plReMmWV7FOJOKammZHNeX47NJGh0eHvlALxIc2fOiPhOBwNaeyyIhZLwzQ4Xram9TWfsttbfTLp044nesZMsVSLD34141Loc4dlgp9UigHFCbkT7MiFmydPVPvxQSGA/50dwoDOHX/MjgKjGx1sZmO3vmrLW2tvlJKNijKmlnuErKy0exWSVCWWBjOgHY1Ow9pv4hAEKq24yDNwqPgkLePSLmVJq2bWtrF6PN82XlATHyrkH1kRgRl59NEsMprxzryoi6wtvZQYmRl5tvOU0i9SDU+Ed3ZMvYCL98xxF+BP9Gxg2v3h+KEPGQvgXod8LApB0f5JIwksZHZ9ojTuMPJGnO6G/Rz2d7h00sQtnjuAzfvW4IiLS14kQXxwzxOJsec0Zf3VIU1L1mMf/33nnLNm1Yb7/9b37Db1PGXJH9JW4CxZgSXpM37UqbUW9mS2MZwXsmUeK9EszylZaMUTyUTfpd8gQCjtqNOEzOoHyjOEyaJOVkzkyrmTLZzVJef+VF6+5oteqqUikmbRLy+uzUiUN2aN8ue+v1F+zll35kB/ZuleBXL4WDlbRcKylmhbPHrl7GVGGjbdn4th0+sEuKdptVjil2BoyyhPLt41BtQslR0NykMtFmo8F95E8fBeGYtgx0wPtThCWYBhGWfx48vNEfypHx5wc7OK4FCP1C2JBvfL8b8C3iBA5cjS76RfqPw6QGP/CUMLQ9/qFs5BV5RMDXgD8hHxygYMMQ/IIyE3xink7X3Z80GdfQmZAmNLdAOHHp8iUXTlavWinfMK4Axfb2D8+xjuoflZf2xRdhn76hnePYYhzwTjo+LobLTD39u56T32N+KMM0f06uhPq0DN/DuWLlKp85v1NX5ydAYdJYLGnv0sWzduvmFQlUZ0Tr6mzhwun227/9dfv0px+xKVPGWWYWZjUdSo5VHO5QCW3PqnZPd68UIHiACd8kxHu/s08hHAKAULxt6zb71re+ZT957sd29OhhXwmMijg2+yaB3qRg9LpJWKfSbJKwyN6NW1Zfd0XPTRKC6+3mjfNWf+eyNTdek7B4XkLqNdWn0bq7Gq24KNNmzZ5m5eXM5KdLqWmzHCkk0GEmEDj9a6wE3UmTJ/oeFY72ZeWdC2wxv0zPoB/Y+JyhsmFmJhqv8czYh77TT9QHGswxtOABdL2iYow1NtbZoUP77JFH7ldczNW6nE/l5HLc8oBoPSabWVZTM91PqNp/4KDdknLAhO2Y4mJrEr5sePtN0YRJVlJQoPHa53w5XXxGTEV1ES0rLLIJUmxSlf81KXEZ3HkivGH1JEflXeB3dWT5hC53rrBaAs9hrIIf4FqpFCH2QLzxxpvK/7YL2pjC+0oQiqRaHxzlFCqsKvo4pEZFaFJ6W7ZttzX3rXVTNHgd9Z8goZub5JcuXeoXLKL8KTefENq8abM98/1n7MD+ffavf/M37P7771McVhfpa+GIMgNH81Re+GuKZBPwKR3LgWzhzJYNotOvCD/TrbJM/LiiUHXpskkTxtpDD97jeJktvXtgoF3lbBfuKA3JEl1delce/VI0ONa/qwvzvnarrKj0E72KRT+vXrlojU11NnFCteoe5A2sR5BXsoTLHE5zp77ZNrx/0C5dkGIrBbGyvJLR7K5PvAHzvJOnT0nxKbMZM2Y57Zk7d57qlmI31bbT1B4TJ0+yHTu32YWL53zs+OlbowcqAykCftGNfk/6R0j6QURIi3c6nNHvyz9qdJ7R9OicsCQWiCHEBiSm0BAU4sU0RtIdJvzD/hAmngnP4IhECf8YLwoMIH18j+GAWP9kO/CbJPARYrgYP6YR/XmPZcRF4DnGwzGgST8IT6RPuQZ8OYy7LdCKYeqsgIS6KA0xDhQZnmk7mKofmycCCKFgBYULmNg0Fe0Qg5D1URhdJ8oT/aJ/svz4xbrGZ8oUBTAg5DXSHqQZ6+aMWI5nPhMmhPegnkZMJz4n/WKa0W8kPv6hTKFFyEF5+5O+iciII1peVrqUknq7cmyPFaSLUYB7zORDVNKybdK8ZTaUXaQYWSKoYh4IJCLCEOBczEIGuu380f1Wf/28pfV3SbFJta62Vl9+xS6d4/jcrlZtAngfC9djv/GLA+/yC/K9DyWNWWofy/XZNpBVYDfaem3u6gcsp7TKZ3v8iD6Vg6V6zMxYBcDUAGLvpwsNnzYF0aa8LhAyq0U7S2BnnwhKCSs754/ssRwJcrmZnPbVLbIkwpILUxGj1neYj5JQQdXnKmM6hIfVBtUNoZa9L0PeFfR7n4RXCQtq/5z0LJs6ZZrCZNjla7fswuVrNqg4gypCbr6EXZRDdUNaCsodwh+25VKIVH6W7zkRCfzOFtH3O0/UWGG5uFPMuMvSFB/TOU5Tox1hMNx636/0ugbUhxl5VjNjjl28eNlnqh555DG1rdpV6WLu1SvCSHPQPqwyiWJ7v6t3nWEE0wTwKeI57qO4x28Q/MP4BXgO3z9Km5LPgLffMOAPvkZlJRknCsBBcYo0KIylICzGsTUyzsIL84EB38LqH7+q03B67I8iPcYhfR3zJz9mOBHIe7u5B0bKgDSSNAlTQ31d9twz37Wjh/ba//Hvf8/GVZUL35Q3M2Uqk6Kq0KHcwZRGwqHSJz2EbJgbGzk9EO2svsgRrnFCTG8PM+VinK74hzRcYVffoMSqQoEpS0HKFj0r1bh6+IF11iOh6JUXn7fD+3fZwvkzpEiZNTdcs2YJXzNqKu2TT9xr69YutnX3LbXFEhbvXb1AitR0W7Wixh5YN9eeenylzZ051q6eO27vv/WKrZeSc/bEUZs5faqNKSkQHqf4SW9cQooJLLO88K+4EgqvwhQNId9nSzVOslVuzB3VmC6YYf/uM6pCecet4b73vtEzfUM87wtHtyBg+yTCMD5AT4HQ1yNKh9OT4ef4Pfkbw/DrkzLy4x3wuPKHPrCSGVYzSXsYV70vQzjq6RMDegdfoulO+K7wcirZcBz90bN8vb788ikoY+QZcLGf/V0CgtN+TFpwTCiHsnzi0Ud84gGcplFQAEgXWQC89XYargf4MpyL0zYUHecr+k77Un7ag+8AuBnbJX4HYtt6OvodUMLUi+OpX3/zVbv/gbXqf+hUp02orpRALHrd2WKH9u+QonLRqqsL7dd+7Uv2zV/+gpWVFaqdekWjpdAz2ZXGJXqizxpLzo2G80Lh4U4SBFHs7lltQdjNzJBQLNq56YMP7Nkf/cDOnD5i5RIu71+7zB59aLXdL3xetWKuPfzQSps1Y7ytWDZT+D3NVq+cYw+sXWRL50+yh9YtskULptj0aWX2wP2LhffTbGZNuU2dVGRLFky0siKz9qYrNtjbJOV8s732yvP25psv287tm4ULKRqXBX5cLpMFmO5ymhJtUVxaYHPnz7SZs2qkwLCS0GdVVWMkoGe6UgHPSM9gT6V5n3I7N4oKx8bmZedbS1OrBGe9q6VRRHMkpxw6uMfGVVeoDSuUJre/Oyp53qxgwA+qKittWk2NPfvssxJWd9r+vftszqyZtnXTJjdL6upok4Bba92iCewrYVKlob7JxyWXdCLjNTU3+wx9u/hoz2CKdfenWF1js61YscpPDANPwWfwHaEfvERRwdTrxMlT9syPnpWQfMlOnz1nb7/9tvovXYrFAtUl8CzM/ojv/EV4yihEBnjnnXestLTUJkkxYhIGJa2qqtLvQuEQgTzxRA4V4EZ5IY7NmTHTaiZPts6OVvvlX/4lKZodHgbzV+IyblFiwfPc7Dzr7xmwsuIy0elUe/et1+xv/sefSBHJt2WL59r4cZU+aZQl3GXPkBlyQb/oC6dqdal9xBflCw3iMlBkEe5xYVxCc7lYsbO7WfKkSWktsHHjyuzggZM2YXyZFeYXKq74+gA8CusMDpbJFk/tdwXm3NnbduVyg81fOFcySbflFWAa1+uKL6uKe3cftaef+pxoUK7LXK1tXd6+4ydO9P2FGz/YYFeuXFJbimd++ctf+ohSEgesD1q945KAPxC/xbAfB+EbYaAuMc2IEFwshpYdiHeYoQnpBSEuCAExLxwQ84tEJln2CMSPzB+CFPIKm0pjeN6JMzouEPPDRUiGif4xPnC3sIEZjaTDL/nzHYdmThuAgAiYaO4c08dle7zDsCC6LlDonysaiocA7EjFTIvaktlIffb0YT7MijkDFcWIZUmWj2fKFp+TDohxIsTyRkiGi/6xXSMEf9Kkn/BP5hH843vSRUg+RxjtF/KITqAyCJMkBAeGgJCu5pGw0eeXHtadP2p56YNuA+kzoplZNpCea1MXrZbGWigGRV9kWL+EM5QBhLa+zjYbbG+xlltXraPxpt9Szu0hCE1qfArlijSKBjhFO0Agg/Ad+p/jGekv+gPhhu+Z+pamdy5N7FCKnanZNn3xChsUo8rQgEcpYfYKHMD0i/aC4JM+ZjKkw5HA5E8d3cRJzYCZkzzd5Mo4rrfhlt04f1z1HrJsEVCYfYYIXLaEdi5LQiD0CQK4i+KwQoIwwX4HcI+uQzhDQIHRwlBZTocUY1/NRr/cghKrnjjVxk2ttWOnz1p9S4vEXC41LJDS0WcFecUSTjAx7HFchvhwnjomYfRYTh6mauH2e18xUZ7geor8yC+Yr2FGkGJdMHMxH0vLsvTcYilXRb7R8OChI1Y9boII3SRXFpslXGblZKmUagdwAEfL6CElaFheljhGIi5Bq/CDHo3MGoObI7+0VzBTCngPJMcBz6RBXjzzG8PF50gbSDPAyFiK8SMQ3nGJNEgz+suRRgTlhCgkIExQGjCZg/FSL/IMSo+5ctoHHent8pWI/Xt3WZb65cCenXbi2CH7d7/7W5aLB2NBjIZ+gHlRXtolCNfDNFrOFXKlCwNH0aQqODagtra0Wd3tO66wMGvM+fiFzHaqLOAx5VHR/JnZyBxwX8ybIzlRtubNniW/NDt18ojt37/T5s+bYTVTxehnTvDZ34wMCSR54iWpYF2PGKx4QF+b8EZjt6/FSorTJKSV2dp7ltpjD6+zwrwsKTW37fmf/dAOHdotPE61SROrJSBL0FLf0qKsxmGWQd2C0hVmvtn7B25yrwoCia+40V+qv/eZXmlnaAcKsPfKcBexf4XvYSzzPXyLuAC/iv0e+5UwER9wPEd/wsR3IIaN4H2jMKN/gRh35D3Gj3mEsoVxEHExfOcXF9OLaYR4o9/DL2FpO9qLFLZs2WyV5eW2YJ4EGVZXGVtKEzyLB2AQ3XFe49WflSz44GNUbQW98BUUfYR+uUKm72Fik7KPjG0c5fqwDfSeLfoAnYUOMMG3/8A+4cEEGyvBuFzCZbYUiH0aDz/+0fclWGfYZz7zuD388BqbOKlSdelyhZ5b23s1hnyTrvQ96AKCGe3AUbvQaOXq/By8wYyH29oRntta2+xb3/ob++Ez37MskZPHH7vfvvSFp2zl8gWimUwYtKgtOBo9zc1tCgs4cpU9VF0q24DlZIoWpkn4y00VjmdL4M7ReMjQWOm3ksJUy8nos9qasbZGeD9ndo194rGHbMKEaissyrc7d27bhvfekTL0I++LhoZ64zhf2mRMeYnK2aFySkjWWJk4cZzKm26c4CXpzBoa61XnXmvv4H4SjXHVn/TYCwHcuVPvcg2HG9C3TKL19XVbW3ujXbl60e5ds8oKClidgtcI7yXAQ+M5OcrNlZT2+QsXrbikxO+OYTP6pInjbcK4sXbr5nWN/7mWr7GaKgWKje7wVk7fwvw9XfGPnjhpF65ck1icam3iOYWlZcq7y28vf+Lxx4z7vdhMDhqwR2f/vv32d9/5jt+n8eqrr1ndnTvq40lSJsZbk+Sxxz7xCT9BEGsE50WKCG5xoI2D3tm03tDQaM//5Kd2zz1r1F+FgecPy7G9rEyIdwkTXV4Dx3uliJWVFttLL/3Mli1bJNkN/GgXzgSaE5USTDryUb7u3LIffPfv7Z//8Vv2xisvS2nOtqWLZtjE8ZWSeQaEB0yOCNfUb0wIBn4lJ7mBicPBQXgWxz3nqS8L9C1dilyRyhUmlrBOaG1rdv5eWlKk+pdJKRmnOkQrAPEP+kvKzJBkrFzhfmlphVhEhl2+dMvmzZ/u4wGFhGOfMQvsULtfulhvixatsiq1IbLN9Zt1du7CJauprfGVuS3bNtv1G9fcBDHta1/98ofmW8DoAfxxkAwff2M68Vsy/ug0+YUQ01n8AnRyiB++8w0HBP+R9OJ3IAqCsSzRH4SIdrRJZSQCzzEOEJ+Ted0tTPI7kAybhBguWYfkb0w3KlChDuaKCdp0mG00a5bWf+XKFQ2ORq+rLyO6Zs+xp9hxZ4gJhwvHUEYIQ1uOMJKRskQgr9geSZeE0XXlPfoB/CbzAJLhgfD80fTjM+5uZYjubvDx/v5X/0lP9dOgIiwirwsIEqa6Gm9b09XTVpAJi4AxanBJ4+8YSrNpGjADGfmKzqoTdrIQLNVXfcMsapWIeKfidzbXWdpAj6WIwHCpn0ae5+tECsYmgQphY7g0TpiZPQb/wEfqi/LCb5b6KUO/nb0D1txjVlI92cZzgeOgYoo4gAvgBnGpFMw3CC1yA31O2FAI6BM3ffH+IQ4zjml+T0hKb6dfZthWd90KJNRhokIaQyJSPgvM7ImIDDgT8ZB0SEi9ICKl+ihvCBbE1U/64pv8yJPbeRtbm8WJpZxYmt3/2NNWM2u+ccT/tl37rKm5U0SrUnUe0m+59SmPTDG2gSExHxEgdYWlyE9FcOaFwILwRzhmEql7mJxQmypPVqUIh0nboOqQlldqOUXllqJ27uzqtZ179tnjT35S6ZgVFBX5ErJaxfuCelKXoCSrisMOiDgX8cvbQEC7RL8IyXDgf2j34OjXKGACMT6Ob0BMGyBYDDviH2gOr1FxJyDCGQIXhcYPwQtMdpA/+OxCL7UdThPzQ8IhxLmgJ28YDOVmYzoXIP5ff/SfbPPG9+3S+XO24d23ragg137j137FxpQUuikViiGFCRt2h+siBz5gK0/a4D2l99z1DZNUBK7nnntODPcle+nFl/wUwV07d9obb7zu95Nwd8j06TW+4R2zECqWPSwgQt94Z6W4Q8I/Qk1NzVQXqPbv322bNm212ukTbNx4Lu7qUfhsV3YwCdn4/nu2e9d2Z/CV5RVSVrhYlBnBbo2XFgl26Ta9dqpNnzXVliyfJyHptL36yvO2b992mzx5nM2cUau26fcNyTBt7quAJ7MihDmCrzhoLHHPD7TX24Q+UYkd8aA9KnsQ3uX0QTL1cIDQR7FfEVSoJ88Rl7x91WcRX4CAD7TwCPB9tB/vyXTu9j06whEGFyH5PfrH9IDRYSOuR/8YLgI0JZaTsPAowtKGhw7st7pbN+wTjz7stJE2o+18wobxrThubaF0onmNnshEz0FR6kXoo82HwcvNOKftlE8sj/vrnfE4MqYxnw5HcjP5wz4INpJzK/ujDz/i+P7nf/qntumD9+3zn/uUffnLX7AVy5cI18N44sjrgrwca21utKKiQqe5pEtZMXPJzckXjVUbqNhMxoDLqp3PkrNavmvnDvuzP/k/7dyZY1JCFtrXvvI5m1E7ybo6mqy5sU6KfKPwSglIAPRNxBJUUXTDyUzCG1Z81Q5cSMnkEjd5c+xwe3uDNTXe1HOLxlaDn1J3q+6G2nPAN35jYjtx0hRbsmSprVu71pYsXqR00+2111+1N15/3fbu3aM2qLeJE8ZZaXGR6sPlzl1WXT3WptWGG7gLVN+WthYXnvPyWC3pkSJTrHGcojHSIdlEvFHty4o4F/n1cWlvdpqNrS63Y8eZPKry44qZ8ODOK2R79k76JKB4ECa6y5avsDX33Wcvvfyy70F4+pOftEcee8x2b9tuO3fssHGVFZaXAT70SbFot1TRoDTRlAwJ77mFxXazvsGu3rgt3sBmekzJUuzO7ZuuBHNS1enTp+y73/2u/dM/f9fefPNNnwjmNK6vf/3r9rnPf96+/rWv2dNPPyW5q0FK2yZbvWqV+jDX00H5YmUfvOV+pXb2eWiQz50zz95++x07feq0rV65ys2uUMyG0c3xllUhzKGZqCzKL7SNwq+Dh/bafWtXuwJIe2HmyEmRNqCxJXmAvXPNzbft//4v/8EOH9lmVWMz7dFHF9nCOVNsUvUYjZ0ehWkL1gU+FKHV0FDukGF/D6er5audUqyuocdu3OqwW7dare52m108d92uXb1jHW19ij8knOnyvU/w/GIpJkJrvx2eVUBLYWUISwQmKbHiYHxnWXFhlR06fMTKyvOlGBdpDHLgjBRSKZu9fSmq3xXx/RxbuGiR5RUU2bUbdXbpylWrEa0tKy+zjZve92OBWaFL+6qUEqrAwIwuEisGNr+jXYQYPsLo70D0i+E+SkjxD08xXyCkEYhIFCCAZNo8kxYuEkbSiH4RQBoIHIQIiHnH8PE3CTEffuNzhNHfkt+Tz8l8kpCME58h0PwSh2dmGmmL48eP25+KKGJn+tprr4kRb7If/vAZe/fddz0sFySy7ApRhrgyQ0NdmeEGqHuyLYDReUcY/R7LT/zR35IQ0yc8ZR4dL/TpR/O52y8Q4yZhtB/h7xYuJKM/4IsYRirCgIB5U9+8q5E61NViV07sc6VEb36cXVpmjnWnZNnkecusL5VjFFFemVWAOQp3RHTT9JvR321H9my3vs5GyxfhzRkW0JwfDgsYvFMQfhHS6AcEQcrrM3vkp3gUlaDMFnPy0EBKhislC1ettfT8EhtMz/KZfpgrtwS7AKM6IJw781ZcGCZ5YJ6D+Zcy4L++SViSMA8zy5DjpLDLp49ZSk+bleSrPCIW1J7LFV1ZUvl8tmq4nNSDZyD2IWMnqbBgbokfSsnAYK9VjB1rTR29Vlgx3sZOnWFZRWW2eOUamzCl1nbu3m8nT51XGfO9rMxGQszSOSWJetB+SttPQNIjdskc5RhnPWlL8mJMQAB9o7zC0btZ+UU2a/G9llvMqVtmpeXltnf/ASuUMj+1ttZn23wW22OoPjjqRA+IgTge0Rk/B+jD0H+hbYCI87RJhIj7fIvtx3t8Jm6M7/l+CLF8jB9+Qxine8Tx2fQQh82cLqjJgQ+Yx3hK+kUM9hnlYVwkbkyNfmJMoATwCdMDvwRN79//x7+3upvX7d/+7m9JwMqWX7r9xz/4d1ZaVCAck0ChsMxcMzsWVgMx1woHNpCP3zwtQYI+o6CYPaFAcgHdn/35n/mxjzDtxQsXuQA0Z/YsL8eFC+ekXOy1zZs3+c3MFRVllisBL14eR99Bz2Dc4Dr+TBLkStHgfpMrV87bkcMHbN7cmWpjlD9MfXuN+yKWLpln3LHz6iuv2nUxPoSrkqJ8tRf91W2trfVish3qWymuhZm2bNk8W7FioR0+tNue+/EP1FR9Ukym+7jKEn1gAzKOtmXMSbO3rh6VU4KXH6VN29Mew7+0A/iAAIIZD8Ig4z/0FXg3/Kt/CJhh5WoYHwURv0gjPvMtiTcRn7yvE/BR3BrByyTEtH6efzL96OdjZ1SekfcChBkNyXgAY4Y48KnmpkbbLcF81YoVVlwsPsYEAuE9D+Et4yviuFqWbyGZkXJGupFsM/l+pIzJZ8LhiOvjV/3CxAcbkxlzd+rqbc/uPbbmnnvsxz/6oW3+YIN9+uknbdWqpTZh/FgpFBnC52KvA0I0JkRiES7Us6JNOVldY+M8h5RwUAc3eVMGlG1W1zj+9L/9xX+1nz7/I5MMamvvXWbLls5X4butveWOaDenFQrnutqkEHeqPURzNf5YtWAMsGLBSjn5cuAEp0NmZ2dI+OtWHqw4cKJTj/C8UfiLKc9Eq7tT5/S+S3zl2ImTtmfvXt8/QLqUfeLE8bZmzb0SdislrN609W+/aS+++FMpXE1+6AQb6fsHgslSofpqlsbdjFnTVVv2orRKSafP+pV+uysprByhqYPb8NIejZc+VjVy0q2ltUkC6HVbuHC+xmmqr9RyoiMnPEFn3ApEPIxVj8KiYqWXZ8//5Ce2betWu3flSqsQnX/55VdsxdLF1tmisdzVbk0tLczAWLfoVbrGbcW48XbzToPVt7S6uRB7hqDl165etsmq6/e/+08a68/6iWpPPPmk/af/9J983+6CBQuNG+AxPWYCgsmJqVOm2KuvvmLHjx21e4UXnEhWWFDo+JOttm9va5eSkRXosfr7oQcfFO48azeu37Dqqiovbzitq8cVEtIE79jXyYTMj3/8I5s9Z4YtWrRA9Q7H6oa9dVJQoNWiIayi9XQ120nJL/esnm+1tdVWWpJjOaJ7XC6LIs8+D1bmMtKRB9KFa72iaSds164D9tbb2+299/bb3n1H/Eb4U6fP2amTF+zs6ctS+G7apYt1UqSuiSZf8ntMqiqL1edSokXrVS2nr9Aw+jCOr2ASLPo2mGYF+WXePtnZKTZufKWvknB/CQSxoGCM3b7dbDdvN9rDjz4qpbjCzbw5TW76zOlWOqbE3tc441b3QUlsvlISCGggXjiATCNDZRDznCQuMWxywPOcfAeSYfiNaZIfJUbQwp93BC7Cx/LApDEjiZBMm2ccZYplT5aPX4QZCA6OfOO3WB/iJCGmmYTR7wB+MS9+o18SSPtu6cd40RGGmd9Yfo6nw/Thv//3/25/+7ffFoG45Zukli9f7icXTNEAweb5/ffft9dff13M+aqfzIULAmuKtWggMmBYBh0NgTmqXCouJSZ8Eu72TrmS9YwOiP6xrvFbfKd/gRg+At9xd/P/eTA6fMgvPgdVBDYVNrorPfBH+CE1z9IkiBzc8o4fCQzxw4aoZ0Dlzy6y6hnzbSAtR/VRm5EO8dVW7D1hZSRVhG/35g2WKaGGzeJZqjcnY6jXfDYaYNZIkVx4QxkBx1ww0a/PfKgs4CpMwPFdfigRvYPp1mVZtkCCfLvK4/slJPy5jTq95e00jDfeFwgDYROresDDMVYI4wK86ka5syU8tTXcsBvnTxrrGHliANwl4f2vsvh4U/ncbEtAmehP0g3tOoLfKCS8UyfqQZ1gOv0Dvdbc0WEtXUO2aNU6yyypsv70XOscSLHy6ol2730PWlFJue3es99aJKiyDyZNRHeAvQvKb6CbuyfIR+PTncrItLS+cQqUL7OL2bhSglKmorJC0qsqTJ4+19ILK6yzD9veAVVJlFvfduzaZfeuuc+FeMocMErP+uv1olXVXh8KirTIMD6Oxj/akzi0ia9YCUJ/BByP9Gw0BPp1d7oaxxOO76PhQ4VkuM89fig9RQ3586zvCBqYtLkPfSXncUhX4Xz53mtJ3+pHbcs76M8+jeeffcb+/e/9tk2RYnD65DH79V/9ZrhQi+SFG37ML3TFM8bkq0f9g3IdFFPaBSUJesOqIIpjl/q0vr7BL8r6/d/7fXv8scdt/vz5blddPbbK7rlnpd27eqXbaHOqzE9/+rxdlbAwccIEP6oTRg3tYiUY8y1VR/mBF30u7KBkMLt76NBhO3b0pAS6pcLDDrkW4WmT8BOTjlRbtGC+tTa12sb33re2ZinlEnBoh8Eh0duUTilBEoCktKdLmMrLTfHjMmdOn2w7dmyyt996U0JAuBOqo72DpnQhGaUaHHbzTo0JIRlJ0vre3rQR7U+ZeWGcOp7xjSDuC36EHkVY4XsSV0L84JL+8TcJhBkNMQz4xfckvkW/CDFs/CUPIOYPJP2IDxCe99H4n0wbIDzxI79NpsvdEhveFT0uyLcF8+b7d/az0dfQJgV0nAKvFcvjobD4CqGSIO2olMR0vY1cuQf+5Xj2PBQmOIQq6EZQ/JWKxniWHTxwwOnbTyQsrlq5xO5fd48EwHwJiemuRIOv3//BD+ylF1/0vXWYEvnqrXCWTcBsgGbPFAoJismY0jI7f+GCePYG+8EPvmc/evYH1tBQZ089+YitXbXIJo4ttYHeduvtFi6m9kvRaZYyUK+0mEhIkyKO2VaehP925dPlqxhtbc0aJy0+TrnPh6PVWe0B35APXLHTP+oFXWUlkTtQGJvY8jNZsHXrFquurPQLF7l5ndltbjJ/9JGH7OEH17k54/sb3pHw/kM/7YvjbPMKctXmiI79GgtpUlgm+urixElVVjKmwKqry238hLGSYTqsU46JBj8MAyWKFSYNFm59R245e+aUrbtvpfjhkJuSsqKJQ1FnnGHmBuXjioOa2lrbuWOnvf32elu6dJlfRnjz+jWbUTNB6bGXUrxctCdTiscYKVvcT9bS3mlXrt3wDe5MckBbKsvLbPeuHTZ7xnT7pV/8Jfvd3/s9W7R4ie8DgY5hDoj8BT8CB8E1VrhQRNlbcuXyZVu2bJnCsPITNr5z0Wum8JS9U5wmyETf0sWLpRAcshd/9jOnI1OnTLLx1dX0iOqb5n25fdtW+9tvfUvCf4E99NADvpeGFZRwn9OQdaqPOdAjI73fGu5csY0b3rBpU8aJ4/e56Tinb6amcrJhrq9GnD5zWYrGRdu6ZZ8UkcO2d89pP52Vi4RnzphsK1fMsOXLaqV4TbLFiyarHtOkbM+ztfctsdrplbZ48RRbvbrWFi+ZobKMEb5TlkAvkFO4KwwFJCMjT+MyR/RQ41PlLSwoUt1T7MTx4+pncGicytMlhbLAx31efrFod6bo9Qm7/6GHbfLUWjt77rJdvX7dZs6ZLbwpsY2bNtqdhtvqA7X5V77yC3554ujBmyRgyWcc4INfcaI/EH+TENPlN6aVfIeZ8cs7afIc04EpR1MYIIaLaca0YlliPIBvMM24apBMN5Y5pgPE78lwwOjn+B6fYxlGQzLtWDY6KMYH4jPEDAYHg+cIvD/6o/8srfY9Xwn5i7/4C3v66aftUWmYy5YtFUNf7SdsweQZPOvXvyP3rl26dMm4wd1n51VvBlS4PDEoeoDnJ0ESJvjhu4ZJfI4uvkeI7RWBZ/xG1z2Gw5EnfRubIRk/QmyXnwejv8f0R0PwY8jru/768bVKnz0WQhBfKclLHXClZEx+locRO/IZ/uKxk6xi2iyzTJY5c0nMZ70Q3Ling/0jad3tdnzfDivJFQPr67RMhVFv+hIuKweEZ4M2gzgKr5hpcca4z+Ii0BBO/RLMYBC0iJdiHZKw8ysn2Lja2VJOMqwbQccZCYcYcMoFfahiqX1JO6QXbDxZfQAwF4AZsyrEhXEc3Zox2Gu3L5+z1jvXLVuCV4aUKc57p62YWfcJASUMPuBHe4Gj4A/g70oPQRT8xJ/vUUGh3r7alJVvzVJKVj/wmA1mF/pllBm5BWp79YWI9czZc2zVPffa9p27bM++fS5IjBWBbmvh5Jdgc82KFn2HEM3MfL/aTZX02Ugvm8qhnKy9d8B6UzLUVcU2a/FK6xzKFIlm9UWMWW3MHpZXpKxz78rcuXOc0YSUA/BLW8rL33xTL6/uOQLkiQNoc1Yk6QtWJF0YvQvE8ECMn/SLgB/54fgcw4UiUNrhX33Dj3e+R/oxEjbIxDyGV76Fl5AK9cZsi4QkgKncvvon3KCN625cs22bNtgXP/cZ41jduRI6qsS0MQ3JFi1if0dUoFkRiCs5rjR5yqLZw7hD+3PHAMv1MDBuU54/f6Gf9U+fhhuj+302l4MSMNPipmmOLJ9WM802fbDRNr7/vs2aNctNYRCqmIUMdzj0en0wnSgvK3UmT59UV1Xbm29s9pnaWbMmqk04Lph9L6qrxsyYohKbP3euVUlIeeO1jWKahyUcTPU6iTIYJ8xhgtnV3urKCfebFBfliGHPlZBSJCHkDdHhd2zG9BpnsJSBMdmmuiDEsGmZU3BQ0tUqagsnNXSWj9VUCWLeC+os2ir0Cn2nvve3SDP1MPwMBLwIk2q0fRLwByKt5ZfwSYjxY3rJsKNhdPpAzAPwsg6nH/2T7zHNZBmS8flOHsmyAPCGMil8hw8elHB53datW+snDTrdHY4TJl2UltLzf+TnaY/kBS2BjpE/8ZLlJS7PrqwLkmUESAqa3Sl8wjSP1Q2UoA+Ei1s3fSBcyLdf+5VfVP/2W2F+uMvhL//y/5EifEy89j6bLkEZob2yssKmT5/ufY9Szt0auRKEuccBXGEW/tVXX7Z333lLZe22X/2VX7Jf/KUvW3lpvg12NVlvZ5PoMrjLXkdMGJn0QWFu97HI8cKsTnIkMbQf5YO9SgivXCwIn2HWGppXUoIpDziZKdrKxaNYYbASxMWGfX7/R43KOnP2LMfhn/30p57u+PHVwt+QJvdKcfHp+OpKe/KJT6ifiu2FF1DEvqdGG/LZbUgA5mTcn8XljUXFeX7XSb4UBMZK9bixVlY2xmZqPGP9waoHK6CctDVu/DgpOPNsx/Zt6uNBPy4YGsF+G5QTTLH8IBhkFfUR/K9cdGnRwoUS5LfZ8z953i8bvHr1oq1cskD1KLa2zi4ff+zPzC0oFF/OshOnz1ir/Gumz7CW1jbHOWSt3u5uX/H4whe+oDEaZCUcAjZhcKz8Qm9ZsUF5nSk6RRl++MwzvprCBm14OitZ7H+DrzN51tPZ7Ty1MD9PCu0KPQ/aT557Vu38vG3bstnefXe92vKn9r3v/rPwYb098cTj9gtf/pJVVpQP8xVRJvEYKAeHi6RISO/parGd2z8QDe6WXKP6qWyszHCaDCeMbdm607ZuP24nTtSpzL02ecoUW3PfGilv8/144WnTJkrxLBeeFqut8q0gn6PRhfsSUzj6OSsnw4oKc0WrKyQzZkgJ5ohn5ItgMhjMzZGJoCtMrDKuAn2CNmtUq98G7brGcWtbo3BrungBE2bBTLhPuDcwmOmXKU6YMs2WrrhHCtR5u32n3mqFS9xrs1F8qL7xjh+ykPaVL3/JzbcABn108Z2Bnvz96KAfITLxWxKS7/E5hqOwPMfZ3Qgxn/hNf39uuhGS+YNMONKCeUUhAr8IfIvEkrijIZbh4/KK7qPlHXExXPI7z7iYJn4Mhlguyrp16za/jZ0j6f75n7/rKyMQZwYKYREUSIMNWCtXrrL58xZIG27xG99ffPFF1+KZ3YsbMUmb/GIZQHoglmd09WK4kfAjfUw6MS38+E22TzLOSFj/4n78JsMDMXyE/933kTxCufSXXD7cU4JSQumzNbhYLTi9b6sV52gwqR3V+z7LPmvJKiufMtMGUjkFiEEnhUKDjZnZvBwpMGziu3jGTuzfYaUFElCzNXAlgDGbxp4FJ2YagCgdlIWZENFTX56NKyUMaoR4H9zEURhm9lPTs6xrIN0mzJhvpeMmW1p+kQ3JD6IIPlCvuNcCR3/iTx0ZNyjtzM4BKBDMkLOpP0WDu7u1wa6fPe4rRLm+yV2MREwHZZWbz93URgX1sqk85EW/8ky7ytvxDgiKS/iNSgztxEllja29NnH6PJsye4H1pmVaOjNTajvuO6Fd+sRQ09Vej3ziMb9I6ejxk3bm7AUrLilXh4oB69uQFBky5PQdkTPVIZigcRcMzEataH1irh2DatvcYm+vIimTHFLQ1Tfos2HtnP+fle2bFC9KSX9EijyoR7lxKrjXS/8dS6hDVEruhlcA/rQ5jBVgzxb0hHaKbROBsEkXxzXPEeJzKAdtzFiKBRwG6J7eh4vwIcR0R8qmsuud9hlOVW2nfJUeKgOMDWUDG2XGAxcNykP+6j+1LefYtzbU2ZJF88Wocj08y/UcXkDnslLRKqGH7BTdAVz3jfPK1JmU8gJXWa1pbGqWYJSnfh2jOCnGRWSYR7S2tVtzc5ObQ3A3BWMCkw7aDwFk2rRpLpSy0RYhaY6USWZT+Q6N5nQmNsVi3sHNzn5MdE+XBLAy+fXY9u17bOGiGqWd7wwVs7TcLOG42sY3IudmSYhcaZcuXrb9+46IQU+10pJqCRSD1i7FmBN7oAcIgbCiNAmHzPg++ug6u3Xrsr3w4o/FvDMllIxxhQkl5OaNOvQ8hcUkTv0M3VCdoT/0iTo19I3Kr572Pvqwl/TsM9nqP0zZwCccfQvOxD6O/Rwh9n+kvUmIYUdwYzSuxLxHwsVnYHQ4IBkmmWfSD5dMJ0IynQiE9faI8eUItW//PluxYrmfGonSzMQOh2pE80RPaTi54RIMO6GpHHvPSJP0gY+UR+Xwssglyz1SlwEJXRoToj+cDldYWGTnJMyeOX3CfvM3fsWPlh7o40jyPjt4cJ/t3r3HfvqzF+wTn3jCli9b7qsHr772qq1/5z3LLyq2SRK6oOuY+7Hx+q/+6q9s777dwplB+8Wvfcn++q/+q02aVGWN9TcsbUgKemej9XdjgqX8CzjsQzxDtBvzQ8ZfXPXxo+mZqNL489qrHX2WuqjIFZ/8vAJ9z7R31m+yF1941y5euGYLF662kuKxKk++5eWX+r0RDU0tPpFWIuU+X4Izkw2bN+/QOB5UWvkapw1Ke8AvPOT0MRzmW5//7GekYMyw55//iQvYCKr5vgrS5xvXMc9ilpvxMbZ6rNXX1/sJWOGG9yDAcmcHMgwXDZaNqZDc0mSbt2ywqrHlflQuk1/wCw6bwEQSGQahmP00nR2dVjNtqj3wwP2OH2fPnlUb1ql/8tWek/ziQo4DbuckR/ECJsPe27jZxpRXqe2YLOn3zfc5ok+tLa0+ycRllUyOYaaJXOWTLsILxiDPHNABlnCKIyZltTU1ek9Rn/61TZw4ySZPZv9Pq68oYDLtplbgreI0N9Y7PV2yeKHdv26N1agNMVdkRYv6sYr7n//zH9r8BXN93wY8HiIBD8dBt6FjWRkptmPrB9ZQd8sK83KtTDSvoa7Rbl+vV79tt5OnL/qJactXLLAnn7rPVt2z1Fetysq4O0VKwVCn0mNCUfRfbQo+DYhfpoiPcooWtIlVtzzRSDWZ+BvHTcPfmIQSTRr+RXlnGhfzQQ5xQBmhHxB0uMMnK5M781qsrv6WLVg4z1evOMqfVWUuWJQKZLfrmq2to8ce/sSTduTYSWtSP0ytneamcu+9/56UkvqglHD6lmL4IE0O1gh384uDO8b5eZAkFDjiQJhwSsERAoSN/jEcz8yAMJsc4+F4jsA7EISzQPAAhPio6IBgcXNdEPICxPSiA2LaSf9YpgjJb7goeACjvyW/8zy6LQA0dwYq3/F76aWXXcH4gz/4D66Y+KlaAhg0wmAYMMHUDbMdZiK504QBw/F57723wWcfKys1GBX2X9QpvOg/s/W02cfXLbqIA8lyJ7/hl2wn/D/663/9OUKMH8MAo5+T7xHu5qcWlf/wo7exBrf7qXxqI4STVBG2oc4WO3dwh+VK6PAVAxGrhvY+m7/yPsuvHG89nGOrmMyWkYZvKJTwU5qbab2Nt+36+RNWIHqZm6H2EG5ivsVRvQxYZrKQLSFMCC0ImrQJs0OR0KCcIIQg2PKdGTVMt9qlGI2rnWO5ZWOlPeVbama2iEkoP/bCalgRB04pQsAP5h59CJrqP0wE1FLqa8wU01V6KUUiFJkmItnZbNfPnfDTxrIkBApzPC6N1SHi7cqOmEoUrhknbqqj78wCUX5cHkqM54+9MiYFHD/NKSG9UmwKrKs/3WYuWG55YyqtR3XvhbgOz7AgZHg/aBynpmfalJpaEc41vmdm/fr1njdjNQ1m6/mRB7NOEtg0Npj56hd571bf9KRkWo+UkPyK8b5KgoLCoQDc2t/WDlM0u3nrtojiQr/4auHiRTamlM3KXmWa0Z3e1Hb0kfpbbTUaf+M7jjEU24dfVieBOA4j7YpjGyA+fjieY7pA9I9OH4fjRgTml2+U7aNpeDqeVlRmhIc4woHv+hb2foD/KqPqxkWXvr8oXbgkQae3u8NvYmclakg4tPWDDTampNhXD86eOW31Uujq79TZ9WvXfTYSYYi+RvHgAAiOzUSZVYcGpVZMGGEjKztHymW2ypRur7/xlp/x/9prb9i7777n/bxtx3YJKU22YMECXwFhzKjFXUGmPn3CB+5W4nQuzCTuufdez5fxwklFjDVngsJf6srBHpwYUylcOH36uPqlyRYtkjKTJwVJOM0BDgNicFwqyiQAx1vPnDXbOCnmjTfesePHz9ucWSqLBB8XhFUfusOZrdptYLBHQkSdM/jptZNtk9rpAzkmicg7IzXDjyHF9IcSqSPoAcdBfj0xQXgP/e/9DehVveb1uXz5st24cUPKW53jFzhPvWNYcAxI4lDyGYi48WH6AseJn/MeYbRffCc98o7xwPckjvPs+HeXNEcDYeI4h28BPCPETJgw3ja8957NnjXLqsdWkrG+QnuFq9BS0Q2y8JUn7yPKQwqhvpgvEo7yxvJR7thGYWQEP2hqhFC/cJs6OIhSwmoJm91vXGfj7yVbe99q0aFBKSscXdtvN29eF5712Cef+rRoeI/wP8uqx1fbbY2ZV19/0x58+BNWUTlWYVPswIGD9u2/+zvbu3eXrbl3pf3Rf/r3tnrVYrskHnLl0imf/W66c8MG3WRL/Sec5e4IhEGOzgXfW5oxR+yXgFdkRcUao8oPQRkzQvgAYxNcY3U4W3zj8OGTtm3bPil3FXbrdrMdOXLKFixaqe9FCis+JPqbIfzq6Op006gs5TNrxky7dOm8n3w0e85sFyJzcrKsWMoFJljCaLXHVY3LNucDTHqOHVvle1zffvstn1SYPHmy+mLIGhobrLml2fuVlaJ58+ZLSM+y8eMn+jhoamxS+7LiyM32XbZy1QoJoZ2iDVv97gpoDEoXfdsjoZxJPFaFfF+Z6EyblDzGzJJFC30lhlO4Lp4/a0uWLrPiMWOcv7ByzEbqYydP2+Ztu23t/Q+4QnJF9Ky7G2Fb9Ewy5+1bd+zQ4cNSaCZbeUW5Hz4A0K7gJuOaX/KF5pMvE1OsiN0Wj3nrrbf9qN/aaZNFu7pdoeJQHPhWl9oEM2nMY8GjfLVnbc1UW7t2jT3yyEP24P3rRKvmCzkHVeYUPzCAiRZoGxNG0J8caKxwdv/uXVZ3SwpJfr5lZ2TZhXPnbN/u3XZg/zmbP7/W7r13hafLfif2IQ2JbvX2tqsf6tTK1EW0bKhPOBPMITm4A+4wOISEBI+lvVE2zO/kyRO/YL8hBxuwmky/oiiyD5SLbznABJmGE+twmKuFVZNMu3rtmk8+zZLyinLNvifkCP1Xu6ZYV0+/nTl/xT77hS+rf87ovc8mTZ0ipSTPNmx8zxqlEHP1wEdWSgAGNgQo6YA4yBncEBaIzGjChfsIQdB7DEM6xCFu9PeZIiEIzzFOMi7fEZpj2kAMmySKpEseKB0gEoA/xD2mRxgc/pQFf95Jg7jRATEvfgmXfI8uQiCa4Z30yC6WDQj5h7pECOGjCzPexAXpd+3aZRcvXvSTMaZOneaCIOFjOWCwtCF14BuKG4xs3DiWROfaCy/8zGccuWSROAiaARLtqCKFGZgRYYo0fTDq/aN9FPoUSNYLf575FuoYwNMX4IcjDH6h/iPtF8MByWdgdJi7fR9dFoL4u/JRyX1mGMAsiFCYb1lXq104vMusR8SfRtAgb+gcsGVrH7aBrDwNQRGiVCkx9IfiY2aVL8JdJq3/6qnDdvaICH6+BqMYR7aEHL/PQIPabV8Vnj0itAd9420DIVAbsGISbfzDMi9EAcVCisCQ8Ce70GrmL7FcCUx9yn9QAg91oq9z1LcoD8zUUDeIJQOXOlJOhCl+Ybgu1IsYZqjWuakaax1NdunkYcsyDXQRJlXHTU6i4OSrNcOzWOTHjdo8M47AARfAlS7jiGVs7PtRhFBKqAc2pd1SSHqHMu2+R56wVhEdTM9YEmdFhpNAUDBg+tj7IrxxWg5PMKyHHnzA3nr9NTtx/LRVV1eK+eb7UjgKHpeIQqL7RDwH03OsNyXLbrf2WFrBGFt0z/3WJkVukPtk1IdxAzwmDNzQP3HiJDGcQ678LZZigkkC9RkZ4xxPKXqgZ4RjVhSpM+OIcRgB/OWdb0wORFpIX2DKxTfaLfZ3HAdxHAFxfESXBOLKM/ziVC7Gie+t0XtcGaMfKAOKIcHcBEvCOrP7KLoo2BzIwNGYXHCYJ8Gin5lLPbNZ9vTxI3Zg7277YMO79sPvf9deefFn9tqrL9v6N1+3WxJG2Gy8fv3bfiwoNvNbt2y1bdu32aZNm+1dCYyYkr4pJvyB3te/846dPnPWjy0vlsLnF22KBnULr65du+FHam7avEVKooQJzElKx/idA21q42PHT7gQOmHSBB8z3POBvbObaNHOYmy0B/myUjJHQhLjCsUk9GGYuYTRoRwNSSEtKCjWmEi1XTu22cqVy/SdW5A7lRaTBqwQiZ9JAcUsiJlXTEoefOgRO3Xisn3w/labMbPWBVHMXRiumcIn71Nsujtb1Rd9yitNytQs5dfrNuL9EgynTppiJcUlwmXRzuE+5MQ4zNhQ2BiT4CO/CDqOd+p+mDj0IJvZWbUZZaKPGSNFRUWOV4QlPZ7BGXAp4lfEJ74ncS4JfANiuOiiH3ibTCeZ3t1wOYYB+I3PyXDRH0fa0SXTj78Av5xMhBBaL4XspRdf8KNaMeFi1jovl1n4YJIK8JfnSEcB0mAyg7HdozHJeKZMsVy4kIbKgbI+qm4ImmEfIFYKmOtkiF/2+b6G9W+/YWvXrLb8fE6Ra3JBDHqy/8BhW7X6XuWVYnX1Dfbjn/zYXn79dfuFr3zdPvn0p+xW3R3767/5n/ZT8eFz587YfWtW2p/96f9pA33twrkDdv3qWetsvSM63W7d7Y02INxn/5+KpXr3uOkOuNonQbqzC5qfJprJBmMcRyBDPdUv4j/smcO/raPbWlo5fStdAvpKW7PmAZs+Y64dOXrKBcG58xdahnAJZSSdsYSAL0GYiQhO9uRyv91791iHFIClS5d4n8N7UEJYNYFhMLEHvtIH48eNt2VLllhTU7O9t2GjNYgWTJgwUfjKPgNoYprSbbOuTvbKpvopfDdv3NT4Et9UOXqlHHBaFUrR2gfW2FtSbrgkEdNN6Ddmj3ECAkDYx9TS392cqdPGVpX7qW231d4/eOaHduNWnRWVlqmeOXbj9h3btGWbr5rDQ5qb273dWts7XUEpK6uQ4lbmq+lMvMyePcetS5CnoEcI8I4nwhvkJ+gTEwdMmPDO8fVMupxX/y5ZPN95HXeHcV+cCuvlw8yKDfgom6CYn0DWyz1mfb7SgNAPTnIXGhNjbGZn4oj4TBgVamxcPHvezp8+b5msxqrqmzdutJ07j4i/FduDDy6yKZPHarxk2KBovaiNpSsQ5l6SPEQHGQspfu9KZlaOdXT3ykd8RUoi8gWyzlX1yY1rV6167FjFgebBe4JJoAoiJRg5RMWTXzcH7ug77UIfs0eH8YfZuK8UK4VGKZ0XLnGAwRzhsPJTO9KG4EFGRrbav9v2HjhuT3/mC+qjemuWojuttlb5pPuRwLfqbqk9hGu/8KUv+J4SIBIMgOf4/nHfkwOc37uFi2H4hUgBfI9+nLYzGkbiByZNuOiXzCM6/PhNhovfIETJODFM9APuliYQ0wWS30gjuhCVMCEcvyPlIJ/gF99HXIBIuKPygZLxxhtv2Nix1X4jexSUEEw4hYJkGBg8k3amiFOnEI/BjmJyXdoqR29i91hWpkHKSkGCGJMfv9GPtHmOwDf8EUSTbQeEOgSI/h/3HeA9+MX2HmnDkW8fhWR6o+Hj4kTgGxim3D5USljGdaYkYmDdQSnhvg7C9Ilgtval2dL7HrJBlBIpCG4KJZwbUjZqBhEEMYCBbjuCTWdXkxUIXTGDwmwEgYJb0CkRBB5CShkw34rmUMz4uaAfv3upwlgRjfYLAFNzi612wVIbzMyT9pSrgYltK0qiiIjC+sZ1EUs23HFUIsIcjEWJOBEFH2g28u6TsMfZ7ZhsXZYi1d1cZ9kpUr6lHCgZ738EpdAdgRBFIYX+jqshvEfh2i9v8uBBgQEI1y/GbBkFlppTaBOnz7YuvQ9KSYckDklQGBITBX9pzJz8AutRnE6Vz0+QUcPmiBCPKysWwe2yY0cPW3NTg2/6Q+DslhKUnpPvColEbutJzbas4gqrnjrTckoqLD23wAbUV37koBwMUSVUawn0h7qsf/ttW7limdcRT/wQGplIoEKqjtqBu1MoU8At6k2dcbx7/SX4APzikmHvBnyLEMNGF9OO6dPPIWCgJa68yx/wsSDnN/pLOHAFRAIbs/sD6nMVwM2tCvNzmfvymblcKVk3rly0o4cP2L7dO+y5H/5AysdrtlNEv7H+lhVKwZ4zc4ZNr5lqlRVldu/qVTZjeq1NnTrFaqZNs+m1NVYrx4zgzFkzraZmmgsLpcxEKn9WRW7cvGkfSHl5b8MG27tvrx/GgWCyb+8+mzK1xr72ta/bk5/8pJ9q84lPfMJWr77HikuK7dCRg7Z4yWKbOm2qz26zYR48on9Qrqnu5MlT/F6ALVu2+B46GCtmHsze0leEdZqowcOsZ3/fkNtjr1//li1aNMu4syQnBxvnDo0NTs/KUxsPipFyUhyKdK8EGW7jXmLlFRW2fftmu8OdBBMmq29zfDYVeho22zKR1q082ZxqPts5ddIkO3fmtB3ev180utJKlQYTGKzmML4Zi/QTAgyCDntpePfjNYuLVV7207Ca45jqjB+cok7Q3IgXOPALHEg6IOJRfE7+/q8gpvFxENOJ+fEef5PfkvBxacY4SReBZ1b7qCMX62FfX1VZYXNnz1J7S5iSEhsUtGEeHN1wXqSEP+2KkEQ6+IGjtA1jHVrl/grnK4vD30gDf5QYhht5gEsoJeH7oJ8+NWf2DOO0N2aTmZApLCy2q9dv2PM/fdHeeGu9vfTKq1bXUG9f+IVfsJIx5fbd7z9j3/3uD/ziY068aqi/bX/6p38sIb7Mbt+8aHduXZYS0iLe1G09Hc2WLSGUCSpWCZlkAH8izXXlVoIelxMWFZUq7xLnCz4r7XgiZUU0sqOL1eocq6oa56s0KFfQxFIJ6DNnz7a31K5dEnIrhatlGu80EnmhnKPcU6+i4kJfCdm374QtWbbQj8alvcBVaCkbqjkafkwpgrviiAYUiJ5zQ/nc+Qts3/6DtumDTX6FwfTpMzVm4K/pdvHCZbt06YpdvnxVgq6UMPFMrBCapcwg9yGQL1+1zNY9cL+9+tobduXqNVu8eLH3F6ft0YfwLMrBBCECOwqKn0wlBQDacO+9a6yqery9tf4d23/wkBS0Tjt/4ZJdk8BdOXac2jHLbkph6VFbcQqaSIF19/T5ZAn9dOLECVe2amtq1WYc7dtuly9dtjfefMO+8/d/b38vx4mnmzZvlvLzjP3kJ8/bAeWzYuUKV9rYLzJvzmzfjN+huB1trVIyRd/VcE0Nd4SfPaqDGlE4xcock5E8O5qBw+Lj4DmrLazustKSK/recKfODu3fJyW120/D2vzBe2qDQSnu99i8ebWWm8fElRQdKTfsAdJICOmrgtBGNqUPDWHqLSWrP9W6uvut7k6Tn7q1d99+27rtoO3de0Xx66y6qszvJIEX+X4/Xy0Lt+wzJtTk6i/2J6dYe0ev5JBSq6ujDyWrSIaiT5WbNbU02+UrNzRuZipvVqVSpJhxJYf4ldLo6h6wQ0fP2/LV91mrFGlOSps8daplqi83bdnke0pcKWGlxAf9KMAPlyQ4MVz8hmMARX8g+kUgPkIPACGIEImFH2d6F4jp+8zh8HMSRr6PlOluZQGxYx34Hl2E+C2ZVgS+RRchmQ+/sR53ix/fk9+jC/7+44SIPFA02Oi+XwwP29UVK1ZYeXm5zwSRFzO0EC4YGLM2AKd1MdMHoWCmjeXe9W+v90FTU1PjTB+hjT4gX4gZQhnldu1XfjBF0k+2RZKgJ/2T76PbBRjtF1+T/RjDJt+TfvEXF3Em+kcgH9y/8CeeBkhUSkzMxs1aRNBSe9rt/KGdrpRANFBK2vozXSnpS8+2HkVRC/kMNdRQmCsioce+Tjuw6R3LS+213DSlM9TvBJbbSUVq1FYMfhQalUX58oMLJlCh3cMnCIUIkhdZjDEl3dpFMEqqJ9m0uQutlQ1hzGSorYiblak+gFApfVYfSIeZQYhGUHqUh3CDFRtmK5h1TIVgS4jKTemz88cOWMZAl5tuQbTYBA8XZpbNa6r0Ig7TlghPrMqAK1FZhcjRiREXEAo5ytj9RbAy8kusdNxEK580WUqVlCUpVdhUo05li6GKvfoMH0cQc9FcuhgxdrJZ6oOGm5ft3JF9VjNhrM2fN8v27N0jhnLFyqoqLK94jLWpQ1JyivzI5g4pb9VTZ9jEmpmS5DjBS8q4lAnMwhA6M1m6Vz44ygvuI1igOM6WoINihSJH3zKDjUASjq8NigH4Tn2BJM0Ifecd5v7MaBM2KIIfxb8YNombye9A9Iv+Lmgr3TA+cIQZGSv0A/0PviCswbhwbID1GVbhonQ7G+zjONEme/H5H9uPf/h92yImtn/PDinjvbZ6xVL7ypc+b7/0ta/Y2ntX26KF82ylBP5VUtimTpns5hdTxRw4rpfDAWivWVJIuIEY5YSN6IsWL7IHH3rQ1q5baw8/8rCH4d4CVnWx7+byscuXxeREb6BhbHDFjAO6RPvSD+9vfN9p16KFi4JQolqF1bpUP0IYZbS5pdX3mGzZusXrXzNtimGqSP2ZQWY1j/7GjjmDm4U1hhhzmza9aUuXzbFx1cUaD41hJUICVJeENm9PjQls3vsHeyy/gFm7RiklRb4pc9MHm233ngM2fvwkKW2lGnf0MSt2zBZnu4DMmquQ3unK9JrJUgBb7Ac/+C57TW2+2hPhA4EC0zeUyIryCp8hpg6c+sPsf1xt41JVxir0HEUEFxVf8Ib2AOj7iEuRDgIRN5Iu+v+vIKYXgTjJ99HAt5hHLFdM4+fFS4aPENOJ8fQoEP2TMLh75067deO6PfzQA/KBV8eww/UKgYUFPA7ni5+HC/l4G4UI+h9cbDevh/+GcDjosXsKwjHwTChl+L6IjRve9XE3TQq0r2xJoAUnVq5aY2vvf9AmTamxeQsXWLuU0TclEL+9/j2bPWeu/fbv/K599nOftZ07t2u8Dtqv/vLXrLO9wVoab1hXW4PGo5TXISkSKaLT4hntbZ0S9DodHxg7OOlI+mWlBNNgTCbzPX+UEugeqwm4bI2XnNxCCaiFPtHEiiHKNHwrTQp1Zg58I8W27ths4yeOs9Ix4GG3lPUsPzGK+kNTcjn1Kj/PzZl8036tlDGlzUQPq5cFBRw8kSZ87XXaWVSIAAtvG7Lq8RP9EBNw+20panV1DVJWVqheXVJIrnr96GNOaCqSUleQz83xWZafW2C3bt+yts52K9NYIc73pdQx4XH//Q+ozZlEE5fWWGdCz+l0P8fjqp80DqF/0OD+/iEpF9X2+JNP2pZt2+zqtRtK946nuXDREm83THtZiaG8KCNMOvjEg5Qz2oBV4abGRisuKvb9Qf/lv/wXv44B87GHH37Y7y759Kc/bU8qj2/+8i/b5z/3eb1/xje/c4LWjh3bXJkqKS5CevB9bOwJYv9ITxfH9bJSCs9hUoR6iY8Kt8BIVpn9gAXkMrVUJnxItOrg/t124cJJtXO7bd78lq1aPd8eefRe1Ud8KH1QdWoSukq2EI519YrGuhzChEyhcCBf/aswrX127MhZKR9HbN+eM3b48A0pis2qc5/NmjnBPv3UvbZi6VwryOP0TvaIMNax7IgWOLmSLYUz/SrZEJMmJZIRiu21V963jRsPW92tO36iIiteKFutopMXL16z6TNqVUf1m/CRurqirbJxqvqho+ds7oJl7FqxFOH8BCnv6Wor7ilpEv8Klyd+7St/DPHwgS8YIRjhffRvBN5xgaGOfBtNrBj8IDCQ/IY/AjKIH9MCkvkHvxECE4Fnypwsd/QbHQ6I+cYwEXiP+f08iOnwm3wGiJ8sy78s/8hz0gX/0A4wJBgU7VSkgTFx4iQ/8he7RfaHsKmd9PnOL4MRRgYxhrmTZUyXU7heeOkFH0zTptW48sKARhunr0gDhIv2ueSPP5CsA78xP95jPfEHnKgP1xWI/kCMT3h90XNo8xjmbr/xGUi+x7Q+Dj76TWUnroZ7VEpYjfDZ1TQNjv5O3+geV0r6UzKsKzXfFt5zv/WKKfUNEpcvSkkDyk8j0XDPltZ/cs9WS+lqsex0EZYeCcMShmAeahlnBhQjthNlCnjf731F+/PuDEe/Xj/lMZSaqXyzbd7ye61qSq219YmdSNCC8XCZHASK5V/SRIj2m9oVF4IW+sKsuBAilGE52BVL8Euj3j0d1tV4047v3W5F2aq7CASrxPQzZaY/Yv8RF38EKWZH8KO9SJ/ZMWapYr30RwQt9Ln3LbNyKdk2TopCzphyG1C5h0R82PBrA0N+QgiTDpgjtXCsqsrBiSKpEgwLM1Pt3NH9lifylC6CqJ6SIFsrpajT9h88buVVVZaZX2Qr1zxotXMW2hgpbjWz5tmQ0uwWY2Tmi5KAxwAMxw8WEM4yEwiDoB6YJN133xpX+KPtOYoZ4am3TwioLWI78J3+8XYYHhc8B1w2V0oYezDhiHuepoAwuOQ7z9ElIfqRAuFccB5OL/4CPCGDISDB7DAVSNf3fN8E2+erTdcvn7cXfvqcPf/jH9r+3TssLzvdVi1bZJ/79FP26U8+IQVksfxUP7U/GyjBKeyW2YiIIkr9yQcTKZgITNRnzSSUq6RqG25o77S2ttbQxmKwmNcsXrTQTwNk8+mC+fNEY7J81WHnju325ptvWGNjg6/uYZbHXSWcR49p1jYJDwgnfqO7xoZfQKjxxwwvwlAZ983s3ev5LVqy0M1paBLKxgWJHRxooDhXrlxzAYnN7Xv2bZbCtNI2b9rg4XIlrHFKjE/KSBAT0kmAE25qPPeIieeKETObBzrXSghramy2V1/dahPGVxuXfLZKocBmmj4qkMCmRlK7SMERTWAjMkfEPvLIA/b2e+/YjetXbNrUCVaUn6P27bWL5887Y2dMoYRdvHDR6+74pQydSaveCD0In2AG+cQxGfEoQvwGxG8RR5O48nGQxFPcz4OP4N6otGOelCWWZzQQJjrKGfOMfkD0039BqAvCMQLeyuXLfD8Dm4GhnR+Oi+G4iu1/efM0vT3CuEWJpFz0P8AzYfgW+B6CtMqtJNwUTP8IGVZQECJ71EfcjF4kAe6gHT92TLxY/SphmpUtVtEuX70m4XeHbZQiu3XHDqtvahSfrbVvfPNX7KmnP+WKPLTk+9/7JynUk2z1ysV25tRhO33ysDXekWIiYbKrrUm0MdVamppVJoS/bN/LEcvHJCN7RwK98hJ6Sak5fIDN46zuYi7I5b/Ex+QVQZ1JH+z/MYnhktrKqgo7dOSQXb9+1ebOmW0VZWN8lZVN1MzCc3oWqxDIB+fPn7Pm5habNWuO0pdAjXAqBkq70s70AUcLZ6lvMGmC16aqrux1YdM/Zd7w/gf22mtv2lTxs6rKaueTpSVlanDJL0qr7na9yikaLV6BCRcHxXALOqcwlpVV2nopeL2SXlevWu34w1jxflVdoeduxqWWoDissHWKHtCP0AxWXEgLBY3DTk6eOq0xnOWb2Ss5bld15PCNMWoD6sL+OVYtx08Yb/tEb370ox9Zo+L/3u//nv3lX/6lfeUrX7F7773XzU8xJ+U0VHgkMiv9xvu6det8Enj7tu22dMkS38MG1+iUgK5mtT71FWVm8gkgHhNj1Mv3A6ZiGtwtXi+lVO1HL3OYx/79OzUGUu3UyQNWU1NttdNZ9QE/MK0XRkhJzMop0AOrFJgwmurcbKdPX1BdDonGHlYa50UrG12ZKyvNtwULptgTj6+yxz+x1unVQB8HGXBwS48rFtAn8C+Ujck+iRI9TI5y836utTR32muvvmNXr9apDfKFL9xhU2mFRXnq3kHjKopz56/5nhLM0ai/3zElXsk+npa2bjt87KLNXbjCOoRbysgmT5kqeSfNNmzcoO/NrkSnfV1KCY3lA3zYRaKHi9+ASEzi82igQtEBMQ3CkmYS8GPGPiolo2Ek74/Gi2kmHWlHxzsQ8+M9ljsZJwnJMPE9/gYGMpJ20kXgOeaXhBgm+ftRP5AzCJgIOqHtpPlXjfUN7Dt37rJ33nnHFQuUEwYEAgG/zGhDjFla9QvnRGSY8fjTP/0Tacit9vnPf97NByCQZMXAZpaDfFlu4zcoHaHuPIOUlIX3WGfgbv05ur1wSfio37/8DoxOZzSMjpPML/kbgc+Bzaj8GqoA55XDpCQDW+Zgt53at8UvT0TI6B4Q0SuptlmLV1ufBuGgBnrYAC2ykk47DLidZk5Kv53dv91SulssfUjEuL9XjCBPDAIGDcEmb/LDzIM9GcIZ5Unx8Ec4oVQQVn692NRbCkhz75Dd+/ATllFQauwGgaRx+RPCJ7alHCnIcjXCE6sknLgCn/IVGOWHDbL3G4KdEs7L0m9/l3XcuWatt65I+DfLyxQBc+aRqTIrf9XPTRcUHmWY4gC0L7bZQFgGDit0OBiCM3KFiX69g2IS6fk2Ze5CS5dwyFG9faStAvIPwZHZaj+dzHGddZN+KYfKQwre+SMHrLf1juVISUTAZmaFS9S4BXjz1kP24CMPWcX4ib5qwgWTKDztXVLy9KsCeD0QOv3AhmH8dcKqZwQMbuZ+Z/16dJorhwAA//RJREFUpVnkp7tgM80qUdaw8kV9fAZrOK77yUW8cuI8/Bx/Yd7UPSoljA3iADHM6PfRkPSnDE7j5BXHv4830pCjT1150DhVbkE8GbYbbmtqsB9+/x/tx898104eO2z5OZn2G7/6Tfv0U4/bCgnz5aUS2NX32SL6fgpVTpblSvjhhBiUVNrJy0++Eg5QQAMDZRKJ/MOqHgIIx/Eyw4q9Md9ZQaA/uUOB1TqEt/nz5tnCBfNtvhQU2nXf/j0+Y3z06BE7c+aUFJcF9uQTTwi3M+zZZ5+1XaJvnEhDzdjIO0aKbVNzq5SZRntvw7tuArNo8ULvS+hU2AxKOw25WQimFZjIXL9xQeOj3Y/ARLj52c9ek6JQL0FkrBUU5gpXhCNi6P0D4RQ7mpZjVul3xiYnF82YPtNqayZJmVpvFy9dtlmz5zh+0dfYT6OMoQhyUzVHtg5hgtPTJiF0hsp7y956/SVfAZwhAYb7VhByWEXi2FWEF+gv+IRACZC3d7og9HsYj3Fs4SJOAhEv47ePA8JE9/PCATFchPgc/XHkG8sA8Oz4KUiGiy76x3Im40YYSTOkD83kDod9+/ZISOq2++69R30uOqtvI0pJiBuBV/xD6nESKPK3sOoZ8475hfQSbahnT1vxMR90cyUBtO7O7Tt+/OzO7bvs2LET9u67mCoetPc3bbFr12/YEilPax9Y5zPm99231oXdKuEbR0RfUr+//NIL9s1vfM1yslLt7Omjroxkpg25OTD7/jh4gVVdLvWDTzOWmHiAj7uwzT4y1UOo7mHYn+UnMuo7s9KYI/ItS/jOij1KHUd9s2+hvr7Ounq6fDUFBQI4cPCAn3xXUlhg3R3txgmN/MLfGMOMSQT5O/WNtnjxEucT8Zhv9iVgPuymryqTb7IXTUfIZ6IM5QnFrqZmuj311KclSJ+R3PK+0sz0VYBbt+rsyOFjdv7cBZWtUf2gOqncHCwAb7h187Z1d0pRyskzbhKnra9evW5LFi/1SaDmpibhBZYJmFeG+2CQf9iXFq0U6uvvqA/K3Tx0+YrlvtoCsdi8ebNduXLZJ1WgSewfpP2YaECuQvFlPwh0FtqOGdZnPvNZ414SvkOfG0WjghzFSlRQki6JRmzfvsNu3b5ta9feb2+88bpPfM2fM9cPu2E12y8eVCmgHSAq/Jehg9xAe3HwQJbqrOIIb5g0Yk9rip04ccQuXzojupRmU6ZUiA5WCEWlpPZ2WWE+l0mWiu+jeHXa4SOX7eDhC6Kzx23v3ht242aj5Rek2+w5U+yee+bILbJ7Vi8SnZpikyaWi8f2W7PoVb+UEXgC5n75+QXCAU4Y63FFMU04jGxOOekTFPaOjm716QZXAj/96c/6ya/Hju+18rIiKy8vtfTsNOFOg124eMNX2zHPZtWFCTTamAmYNvXx8VPXbM6C5TYofOtT+tw/gxnfuxvesTbRZFdKuDwRpI0DmMEcB60P+mF/IPkcBnMAnuN7DEN80gLw4zkSDhx+EA8Q4eMgEozREPPDJcsbIfkdf/LCxXd+gVgufuM7kAwXf6OLQNjASMg3+Ce/J8OP/h2BUC4EnGQ+lIkZF8wYDhw4IOTf7raPU6ZM9uVVBiSDlbzDCVrMnnTa9773PT8VAwXmt37rtzytqLyEujHwcnyA8UyeDDKKxffYXwy60e0EJMuPX/I9CR/15/mjbZeEmM7HubtB9E9+j/X7cKVkWClhTwmUAPMtPxJ4/1ZXShDCOsWDKqbO9ftBJOpK22fWHKGb9RH6hiVI4XJvu53eu9WKMuTb2yZmAb5x8pDCK594aSICHMvwEErSUQJeLgQffZYfs1IarBSM8qZn242WLrv3ocf8ZCk2bg+oDKRLil0apL5/AAI3TMiUsfUjSA8rJRA/FFqNbIUZcOWrv6PZrp0+Zv1t9ZaXNihFJexrwdSJFQY/ulT54+czP8qDZ7d919gEJ8JqSZhp9lndWG7lyTO/7T39VlglYjdroQ3l5lsv7UYbglcKQziUHGVnuQV5iqO0rc/y0s1unj1lty6c8RUTTJAgxtgJs6l5woRxxpGC6WI+RSVliqX80rOsm6MMxeRE4ViIEW5ja6xyK1+ECp4pN7a9KHLYTcOQDh4+ZOvuX0cXqJ0Q6wNj8Nk/vVAv8D0CeEX74McvDr8gSAaBkplK/H8exHgAv7jkOHenf+6n+oe8gnAanNJQXn4Cm+pDCVFI5GkbN7xn3/7WX9n+Xdts0vgq+73f/S376i980caPLbe+LjEWCRt5ak9O9mEpfUDCCm0LzsAFaW/2aTCpwewwfe5CkX7BYcdj8EGMFeGI2TQu/CINHEeGsqGzVwydzZvsdUF5QTBippsTYVauxPy0zG7cuO4X0p06eVLCxjVXThAaWFU5dOig703ZsmWr7dm7z/bvP+Cnb0Hrnnrqk8ID8GbQcZz0mbFWq4r+5Yv5zbVXXnnJTpw8ZitXLfCjRdmQzKWMhw4dsW3bD4iBp/u9CLQnfT7QH8Y3TJdVGd+TIHrX28tdCBVuo35g/0E7ffqM02BoInkz40c7cSxxihTrbAmbkFEUlInVlZYtJvzu+res4U69TRg/warHjndTEhQbTEacOKgMGYxn9SW/4CttG3GMvHCx/yP+RRjBi+A+DpLfk3gNxPSSYZLPQNI/mT8QywokcTk+A8n3ZPj4/SNp+ngcsqJC0Q/RinfXv22fePQR4Xy22lmgoB5vOG4E3vD32ebhfNxfz7HO0FsgloXf2MYOSoR4cYKG/sWx6oDZ0MH9h+z3f/8PhM9jfM/RpMlT/ZjxX/zmN2zVvattAndVKG5Zmcac8IfZf8wG6+tu+0ESv/Pbv2md7Y3W1HDLCnIzpQS0+kplhcZESVGRlIRyLz+TiYwfDt1QMYTjA8KzLqfXzD6jkAyqIdjvwAlIcQKMwJjtQo+YuGD8+gEkKgsrLOynyC8o8v0lJ06csjt1dTaGvQOiBS0Nd0RPCIuJUZcLzqzQbJOgPY+N8aKz+QWFwv0sVzxQHnp6e3x1hpZmtb5FAj73jvDMvgGUE32xefMW2blzF2337n3qgxSlW2CTJ03REEDxG7C2lnZfKc3OyvF8i4tLVV6UNeFBUTiWmQnZkydO2vhx44QblCPD973A4zjOt1d9lDfcbjm5WWqrcGmkHz+v8rAyu3DRQgnQT4tmDtnly5esTv2CogEt424M9sBwWAX5Ye47Uf15+MhhN91i0zZHMrOXjnqdlPzFKYI/+tGz9u1vf9t+9tOfuSXLjZt19uUvf1Xjvdqef+45mztrlq+UcNgIE4rkTeVoP+pLn3r7SSjPUr9Cy/LV7hwpDF1FqTwg5Zx7cYqK8jQO0qWEpfsKTl5uodXfabXXX33HNm/aazt3nLWGxjoX+idP5kb+BfbYY9DdRaJlhWoHTrxD1u5V22DuBT+SfKC8ckQ/WQ1hRZd3lD7kQk4hA/+ZrHR/FCyV8ezZ83ZKNHHdugd8Ailb8ierieOqK0R3Kyw7L8uuis5fu3bb9zOzUuIXWCOTqF6D4kE9fSl27OQ1mzZjgeWqn9k3yp05CuhKSUeXlGU13keUEgZtdHGgB8E7EITRAz/5G/2jX/QnfkybwYPDDwDhUUpi/Jh+BE/Pyc8IJPPgF2Eq+o0G0sM/5gskyxvLFZ+BmFZ0yTIl40V/4t8tLv7xW4wXf0cgmM9QB8oXvqf4xlGOBeZkCBgmvzBwNrCzCf7YsWN28OBB27dvr20QQ8cmEnOvTZs2earV1dWeN7beHe2cRCMtXMyRGQE2YDLgWJ6NKy+EjWVO9ley7EB8TtY3+Rv9I4T3fxk/Cfj9PBdxBYh+d4eQV1IpIewQwrralmNyc1P77diujW6+hbDVPZRqNQtWW0HleOvz0SCiLqLps0FqF468IF5P8x1fKRmTq1SloORK2JN07Dm6SZKIIIzClRiUPDEEN3tyxQTTGwQP1UPtEZ9RNEyEvys125ave9h6pZQM6T1NhCtFhAshCKIGo6GPUEqoGw6lBD/qyaCnnTkNxu1vVZ6hrja7cuqwZQ1KSBRBynSBV8RIAh3H+FJu2ga8y85BYWKlrN97Ctt3T094x6+CuXMlhfzlh3xFm7Z1D9i46YutuHqydajOXUq4T+FgW66nqSxZEnxpWs5S7+/tsjSWiiXE3hB+97e2uKkRBIxTumDYnFjCZsFpEkpZ8cOumpOd+mCy2bluMtYhZWgIoi4Fm2xw4eSmgCvUBUWKGTEI8QebNtqMmTOtWgwOZYY9LghDCJuxXo4rqlukJ5Fe4AfE74xHHHiJY5zgIhAujqfQfiP4yvNoR94eX78hq2F/+SEgeV2UhG+WVF8fPnTAnnv2R7bhvXfF/Abtq1/8rH3hs09ZVfkY3/TY18PJNBXelpgZcSs+N7P7/TTqizCjGvYqgZ+ujIo2oESyh4lwbr6FYDaMY5wUw8oIR5VyP4ivagkv3cZbvwiTrKQQnrRZSbkjAaBcSuH06TW2auVKW7vmPqWRZ7dv3vJNsUcPH3Wl4tFPPGKf+/xnfZMuwlN19Tgx1ZX2xJNPiLGOURtL0FH9Ebq6xTjdHFAIxcxeuYS6c6Jx7W1N6tNuW33PMjG6FuF0qi1dtliCT45t27rXjh09J0WhxveL0LYkyMwkpmCUl82+7AFpF23E5nv69Fq/8ZoJoaqxVT7j7KtJql+PcJjjYVOl7IPjKUN97qorK2zJ4sV28cIl0eYjVlM70xYtWiol7IZtFt0eO268hnuWC5VMLsD0mfV2GMaT2O9AKKe6fJj+JfEwfovP8T1C8j1+J350EZLPo9MARn9Phok4nnyO78RLho2QDAPw7Kv96leUZGbyd2zb4niOOSBBwVGPk4gH8ObpKe9kWQDyj3JGVFoIk6wPwDuz/pjfQpOh45ixKFXr6uiyfXv32xc+/wu2cP5imz9/kZTdxVZRVeUbxzncAEEYnA77HjJEh1KkwBTZxYvnFXe3ffpTTyodCYOiwTnZ4hEDvVaYB96WueLAnitKhGDNyhBjnWcOTfBVAbULm/hRFgCO3+WuH4RGv/laeIQygAyBqS8mQD2dmMIy0y3ePsBmeNO4qrDr127arevXbemiBX4LPUdni+wqTqpPLqiVNYaLbP07u2z+wrm+AgPhbpUixKoNwinjAAUExYRTvDiFioNLKIebF/djCp4p2aLXqqrGa2xl29kz56UM1ItWwFNYkTWNty7ns5iK0c60A2OZeiJ8l5aMcbOpkydP2Puic90qH7SEiRuAwzbaNWbpr37ukFFb0NfQS9AAxYTxivJBv65YscweeuhB3x+UIzpGfnV1t+zylStWd6dBfKbDJ68cb5UHp3L1qB/YF8eqzPe/9337x3/6R5+IGiv69MADD9hnP/sZe+qpp+2zn/uiH+7BXrfXXnnZmhsabPmSxW5GDX3AkgFaCZ1lpQmLBhQ3TLS5fT6YcjHmJaMIn5qb7kgBOuqrZSni6U0NrVJSjtrpU5dt4/v77dCB8+qnQpsypcYeeWS1PfjAclu2uNbmzJqoNmSCv0PK6x3Vkc39HeKdna5oZKo/2cMqjixVNMtu1rX46WyZ6SmifVjUBLkE+i+EDW2pYmFWiBk7E0dMdk+tmerptbQ2247t+23xotlWUlpsGTlpdv7iRSlNLRorC8Rn1JaK53sg+dW/9s5+23fogtXOXuS8vE/IX+tKidk7773jE+tD5P2LX//a8I3uDHIGeFh5wI+O9o5ST/M9QJjJvxshCmmEd8AFqWF/4vAbiSzvDLwwax+AsKMhpBfyiS6ZN53Ne4TRaZBfUimJZQcIm3xO5oGLkPRL5o0DYpZ8S37n2QnjcLj4OwISEoXoIEQIO+TmWtxR8u6777o9/IUL58MModIhLHbWV69edcXk1KlTdv78BQ9z6dJFJ2q0x+3bt1yB2b17tysx2HG/8sor9rOf/cy1fWYi33zzTdvw/gZbu/Y+xRmZoQP4JZ3RbYk/fsm2ijA6bAg3/JKAZBxgdLwkJL/F/EbnGyC+q1z6G92Q8Nn3N2iwZauOuakS6ra968MSNOwX4a5ddp9lFZfboOM9wpqIRFam9Yp6ZohAZQxIUG68aVeO7bP8NDGwQQlGrExgCyrFjtMqEPSC4sCglgSuYmM76qYH6lc3uaJsKgrtygwEtuQDaRKwiipt1pJ7pJSkW5eIdjh5S4qR0vQ9JUqX+iLIkA4Kk1og5Cfiy2ZJZp8w7BF98Vvc06U4XTt5wHJTxASldCCMki6zNBSOlRFcXl62C5bMksDomD0mP+84J1Aao2JE8AKfKfZ6irHos/QRa+lJsZpFqy2zpMI65MliNRvaEbS5CZ9jJGGqzKp0KQ9MhzIkZPa2NNrtC2ett71RaXLMJSZkMC1MsdiLki7G3OmzpcyksTcBe2c2Y9L2MFJMILDfHVIc8sjKzhMzCoohJ+Zwuk1Kf5dlqTt2b9/ubbhw8VI3jUPpYwab+oInXic58M2Zh+rNChHAuOQ9jg/6JobzfhmmlzzTbPyOpjEByGn4V2HCu9rTvURv9QzOIOAoNW872j1bkgOnsZw5edz++TvfttdfedEunz9jy5cusl/95tds7sypbqLF8bclxQWKp3ZUe7LqxIoe7QWu0O+UhVk1ykz9ECQwIYCJ+3G7yo/2Q+FEqSMNSgn94Z2ZPBgsCjcOusWhB8yENamPEPChQSh6LmRJ4GPGl2NeWXmZJaa2fPkyMbda4/4BDiI4eeq4j4d1a9e6SQDHjXICGysefSoT8Z2pqRlp867OLqUVBLGXXvqZ6tZnX/ziZ+zGzSv2/vvrbc6cGn1jf1GXz0jfs/o+u3Xjjt/8zkV3HAYCnUV4gvEiuGAyyMZXmC+ncyHwcfIX8ONnX3clLycn38cse71wbBhGkGAMFvieF0wpe6TQTFM7pdk//cPfqzH77f5197lJWyd3F6gfUIQx46CtecfUg7Gm7pFjFIAeEZ/UZ+oj/+4YokjyH1mdj8+BHo8G/D5MJ+GA+AvEcEDSH4jfki7pH58jvo8GvpFmDB/jADxL7nLagjf41SqB8a233rTHP/GoWwOAi6G6Hy2XR9AHxm18BcDfMEZDm8XLUQnn+y6Er3Gs66+HxQwpxmGlAwWDe3re3/CBTZdyyV0WbqKk8TQkYStsUqZvlIbiMY6gVdA9suOWd2GIrVg6X4rABaFJl7U21hnHdLe3tfgN9lwGiDLW3NIkIbJV46XHlWPGGpMe3DPGZaRUz82znH4HOhTunAgH42SmSxAlkJc9yw+A4PQrDoCA93FfCHhVmFdkWzZtkfA6yyrKSkRf2zSeiCoBXnjE4SQXLl21K9cuC/dX+g3sXJzKair7U5A9kNdQVlhhZGIAhY52CzQSWiq/XlYeOfo3x2bPmSMBdb6dO3dO9BthOt/Hrqiq8xDC0BeMacyhOJCHvQe+j0VjraK80vd9sGqCQM+Kip841tFtJWMqvP3zROuhRfBFaA80B1TwVQq1kaiqty0HAHBa3pLFi2ydxuSyZUuk6DBJAU1klcns5o2rfmIWwvTN61dt355dtl64eP7MKd+Dg+IMpebYetVAClW786cPNrxn3/+nf7BL58/arWtXbZVoHJfRouyhRMK36bt+Ki0ZA2WPVQr6lHtj6G9Mz8aMKfa9KEeOHLKjRw/Znt07bdMHB+zWTZVJvHzZ0oX2xBMPi6atsukzpomWQOvBnVa1QZf19Hao/sN7bpQfPLGwsExlQO7l5LF0u3j5umTDnbZ95zm7favVpk4pteqxFR4HnOIkLCYm6VfGCu3NpOD+g+dtxsxJNm78eH0bVBlP2DXh8bJlC4Vj2b5Z/fz5S+IDbTZ/7lzxIXg5qz/prrhiptbU1msHjly0pSvX+kZ3jm/m9nlGNua6mBwa4+trX/3qH4fN0oFgsd8A5GAmnedAoyAmSYVFVXB/fsMDBMYRc5hg4h38mOmNKy5B2aFSaKDxJBu+BaIwnKgglEdxnNiRmH6c8BAmOMKQflKx4TnkGYgVv3Q6DqD8uEgc+Q15fZRwRj/Sin4A6eFG4oQ6AYSNaUc/gPdknhFiurQzCMCq0ZkzZ/1MbGwbuWgM+2xmDdDOH3zwAXv88cf9DhI2snM61/3332+PPfaY/84REQhHeEJIJwnJS524IDRg08eG0zwJdix7simV9l2zZo33g58kNdxPtCH1op9GhK6Rfh9x1DF2zEjbhXqGuoITse7Bf6TeOL4BsT1j2yYhxothkt8D61E/yA8hTjKoh+8fSpVT29J/+s7MBUrJ8R3vW7EGXv+gBLnMIqvVAOlJzdJYUCglhnLC5X++4iIBJauvw5qvnLH2m+dtsKtJA1ZCkYSKdEytwONhoQ/BiVkGn3XXPz+BSgJfsB/FLl1CDERSZSQes0jdQ5mWM7bGqmvn2oCYiIfXOECow05fiToDhKi5U13wgxgjrNAqAz0qoy+xh/0k5TkpVn/huLVeO20pXa3e91wumCkCAA4g5PZ1t7v9Oys+mN4EYYnl5tCOHOfLZk/PQAVmlrqvu0P5s5IiISqd07CybCB3jM27937rSVP7ZbKMr/RQDKQkpap8lDc9Q4yym2Mrs13ZGOKkkI4mu37xmMJ0Cg8x4VQ878UwfsmYvmQWfkhCY7oYZ2p/t928dNYGOlvVfxK2B7stXxqH3/gLM1RbpkjQRGDk/P/sgRa7KEXyzsXzlqn2Onb8pD3+yU9LmRKtUXhObmLlkCqCQeAhtMjfaAfVO+JaINBh5YhwEZ8ZG276oV/eXfhXXvSRutp/WZZHyAGvYULYYnMkJcEw0+tU/3GKjj47cy5Vu7M50hVi1ayl7ra9/NPn7Jl//o5dOXfK5s6Yar/4lS/YE48+aOUlXKgVGHOO+h4hOVMCcbwUzsuK4K2yw7SZleNuA5VOTay2o8/VRwg5FJdxQl2dxlFn8QEEJb8UTPGpP+1AOtAKVgQRAoiMQAROusKNcKE6M9mBYo0JX69wqEeKJutoMF9OW3vi8UcdtzDtevvNt+yCFM8xpdw0ne+0lNVd2q6zXQIRM30qB2lyqduePTusoeGW3f8AZjSVonfVdv36ZTt+7LDNk/IxKIWUWUDublkhBQMlZdeuPTZhwmSfEWa2W8kL36BRgXeBS/0DHGFpqmePTRg3QeVNk2Ky0RWp6upJ6m+Ndf0DX6GZPo7BoxQUP/aetNr0mnFWXVloWzettx9+7x989ZKjhE8cO2alJWHDOwoQQjj3GaSJtjIZEo+BZYM+4x2BB6HJG1gO2uH8FVqs/vN+hGjpKeIvv5GGgpOMJ56BiLeR1yb5ZBIIEx1xIvAef4kf84h+8Tfmxy/p44eL+ce4tCUDHaUYOsp+DA4ueOvNt92kZR7CjfoGBdePZxZe+/0caqsh0UsmWVDrg2o/TP99LDIM4dMBX3hG0GIcKOMPy4E/imlYUaX8mDTmSZjsFX7ttfMXLti8BXMlABcrYQmvokXYvzO26Cdkk17RT26kxq+wMJjbvPnaCzZpXJlNnVAuOnfC7kgxuXPjkrU31Vu6+tNvald+3RLCmEzwrFV+8JuTriZOnCT5KMdKSsa44yhiN7lVKGapKa+vuOmfVFzr62JFgAlJ7oFCedLYzhJdlbCIPzGzs3KtpbHV5bqp0yZbT3+beE6vpau8vZI90rPy1Z45dujQcVcGJo6vVnl6lIOUFpWR8a0eFE0wq69vtbyCErWvvmqsQwdZqVax1DcoJOECxj6NoTy1zcxZ0+3goQN+VxEn82EShelSWzuXRaZa9fhxvlGdjfIoPGx0Z0M95l4LFyxR3w25IP3ue5sUPkdpliht7tPocGUBnoUiA43yO8BQTpg0YAUFHi6exwEqnR2tCsPkmviv2mrRwrn2yMP32Wc/84Q9sHaV3Gp76slH7NEH19ns6RL61VccElNRUuSTe/DNm1cv2eH9u23Hlvdtx+aNtlkK6PGDe8V70+zpxz9hv/+7vy3lYbHXnz2M+ZK/MJmG1hYUFQt/4OVqn9wC5xscUAPeYdGyZ/du+7vv/K1t/OAD0ZRmtXG6PfbEKnvqqTV2331LJd9NES9tVHu0Sp6QMtLD6X7iZ2p48AmFToxY4yRddIx9NxnW1DRgJ09cs40bdtjOHUfsyKFryo0jkEts5YrpVjNtguMICifl7ehscwUcpVNoYaWlVXbh4iVrbL5lCxbNU/sLC8Q7d+8+IsWrQH6zVE6O40+3g/uPWKbGcM3k8VZcoPbqZf9Or99Nlp5VaOcv19mJM9ds9dqHxPc4eKTATSDTJBe8vf5tKS+deta4emf9W0MQLpiNC0TqVDR4ZtRQHOIAji4SnAiRwACEdWIzTPSA5LsTgmEiiAAe7toI33GjCSTfoqAAxDKMlEmEWJ1MWslwpEN6APVAkMKPuhEWoTKWNRJmnnH4R+AdIK8I0W/kWxDWCUMZSI/nZLhQ1pAG79EBxME1NDR4exCO5UWeOdc+7AkJZaWcMR/qF+ol5jbcTz77KX+eIQ7Unb4N/iOmJsnyQUB4J21wACD9kEZoQ77jgBgvQvI9hgFim5IOkPwWIek3Op27hQcIh4vfKSFPzIwwSwyrhoCL3Dq7YqaEOzpyVIzytB577v/5D1YuoVZ8xwaLquy+r/0r68ksEPGBeSmeBtUAQoLSyZBgUyTifX7P+3bx4AeW0dciYSfM4KemcFdCML/jOD1JzyqTykVpuPDPb0wNQiuzCF3dbSp3mAXHdjYzPde6MoqtZMFaW/TAE9YlQR4lqkffhkSs1F0uMIZ2oc5hbCAMYn6EnS/EF2WLJfw2VShPhHZMaqfte/dFazizzwrSVT6VFbMtlotduDQJjSLQzA5CxDAF6+lTWlLi3C64S4KjqkC9WAlqllCaLcKPMuGrKGxmT8u3ht4smzB3udWuWGM96WKUUlQ4CcaVMMVH6QGPEH69XcUs09VGOQPtUpjO2Jm9Gy17SIqFGCcrMOAe9UFQoy/JixlUNt9BxFEkWjt7bUDKYGZekZWUV9nE2jk2lF9qTT1SnHMrlceQdbbVK912a7542I7v3m5Zqdk2mJZrL32w0z7/zX9lSx94yNJy89UGEGIU8SC8RJwajXuj8TAZhrEfN04jkMf+hQagnJJmxH8/yUZh6FNmymlfBGM2kmIrna13lDA2n7KqV1qYb9s2f2B//7f/05obbts9q5aJeT5lFWXFShvGL6IvoQbmyupSpAVRCGPsukmJcIlJpoCnjHFW3hBcQ9noL8ohD2fqlBmFOJhwYSKiMPqFTiii9xMn5vBLXVE8ORTB24+OV5hYZwAhKpjHINQF+oQwR3k4whLcYG/Q5SvX7JVXXrO6O/U2tnq8byCeN3++mGS76tbjOMKsbmtbkxQB6tQtASff7tRf9SN+OcihTzi6dcsGO3v6iP273/9Na2mWEKi8e7r7rLBojNLqtn/65+/apCkT7bHHH1F6CIXtvrLGxBDQLeUFusndEP296kcrsPPnrtlzz71gD0hYuW/dMmtpu2W5edDbDqQwzxumTj9yu3ZbOwKq8LEv03bsPmX/8+/esHkLF9s965607XuO2Ze++g2rqB6nccfqpARL8HtQfS+cxMwCYZ0mZHaXPlbNg+4Br1H7+q9KBl2QjOy/tDmOPqaNk7gXaTE4G3Ag0PnI+yKOJ3E7wsd9I73ogKR/EpLvhKFMMSwwKNx1niU84ELa3s5Oe+PVV+zk0cP2Z3/yx1ZclGd5uZmiYSjyCiuFbVBtxUoAfcu+CNongMacHhkLmN+EMcH4llICPisfNaDyD7yNS2i5g8SbVilxKAer5dlM8qiNoEFsjOb+CpQax2ONF7/4T7QTuk5fMRFCj3Bf0JiifPv1b37Nfv0bv2Bjy/Ls1JHd1sVlicIVyopCwoZ1cJ/VwpamO1LEWAEWPegKE15sPOZEpra2TinwFRLe8v1OB8youBcL4Y3uL9e3lD6lqjGdJqF4QM0qVFfHZkhRKgyz8L2MYwUezLbnf/KCyp1pX/nq5xSuTunSXqpzCvIQ+zYK7a//+ju+l/XhR+5X3bi0t8NpV4+EyKbmLnvmRy+obc0efexJu/+BdaoH8gL7rrK9b+Al8D3KwL0WprRtKENC9qC9+MLrErwP2aSJtVZZMd46NU4wo+xTgvQVJo2YcEFHx5QWawwWqC2ybOzYMslEd2zrto12+fJ5KW7ZtvqeFbbuvuU20NOo8TcoRSXH958xIYNyiElwk5RAlBBWolxGUnFQ9KE9vr9FYftFUxgH7CnjWPncbPaw0c/QOlbAkMk0roSzjNduKU6Y1VFLxiH/WPFBJgBvWBFGSeruald/tqsNMKdTiygPZDDSReFsbmmzc+cv2p79B+zixQt2SfXCxG/69Ek2beo4mzyp0srLpdB0tQo3+61LygLmjb3dKLHii5096hMmJIVPwhn4K/v1UCAaGlustaVb9VfOQm5V3UqK862mZrKNH1chRaBKZdY4ULrdXaJZOeHCVvgHqxXQQvCPfUUoTe+8t0EKVb6bqY0bN8nOnLlqz/5og33mM4/a/IXTNDa59DPVfvrc81ZdUW4PPXCPmoZ90r3evl29g9bSmWonz9fZO5sO2bf/6XnbtOOA5RSW2H33r5MelWb/9t/9rjW1NVpGjmTor331K39MgyUJjA9IPTtzHSZskZAkCcpoAgTgRwXjt/gcHYCwEmabR2bRgUi0ki7C6Pw/TE//8YvpRYIcw8FgYhnwo064+J08YrnwS7oId/PnN8T1V39OtleEmG+MB+AX86RstDflj2nGFSSUE/wgVvHIYMJGpREkcgIsoSK+ky5hnNArLeIn64emG/MJJhoSTBUeF+sAEJ9wAL/xeTQk64cbXf+7xUv6xedk/P+dOIFJKx7vQgZ+3WxLREce+oSfFIPUsKfk5O5NlqNPErcsv6Laxs9e6HeDQFyYuRgUUxoS8wFSpWyUSFa5dPKQdTfdssxUhL4wG6fmccZEuzkSavRTHkqmLnVhi2b30+WUHGYhhPOZPOXNDdL9EpbHzlzo95R0icCglBBP3E9pqS+UWWhf8gx9w4wuwiaEA/MZv3uE/JUq5c3q77CdG96w9L52K8jG3CbsfeE7giZCLMwcYRiIG9lQdCDWfv+FGCRCKycFcVEXpx5hJkZZmKEV5bBuy7J5K+6RMlDgCkmYuaXoItJifAiOlJs/lBtmYP1iOlKU7lw9b+0NN3ylg3YLG6WDuRT1DG0YzCK8TCLmLCMjPDA7ihlNh4R3hMyCIgkM+tAubswxtdlpEkBa6+3OpZPWduemhB2VSm15+cZtu93YZBOnTvWVCb+HQukyBoAkTsVnII4dgOdAvCNNCxMdCO2+OVZ+we4ZTCRbFAT6PuAGjJG+wsyAUOzF4HhezNGkCWjQ9VtJQa4IvASz116yb/31f7fS4jz7rX/96/aZTz/pM34I5pgMssLgp+Yov0gHwpil/cI/L5vTjDCWqQr96uWjrNTTFRrRDo9L8eSPUzlJl1/qRjvxzgwt9aUMvjKiePijCCmw5+kKx7Ab2cCv9IbzDLQn0F3GEMCejgcefNCVUMxOt23fbu0S8jnSFHqokns5wS/st8mDUZyZNWjXrl7wS2PZbMoxpPv2HbLTJ8/6cZPsa8pkEqK7RYpJtlVVl9vmzXt98/2c2fOEb0F5Zn9HuxQgFDjKRHUQNgclmHHowoKFC+25n7ws/3435+nqbnVhGeEH4ZLVDe5MQNn1O3MUjv0J02eygbbctqo+27bvtHtWr7Hv/vP3JXRMVXnHeZu5uY2EM0w6OC0JQZdZedo44KL3ptwwv/F2FO6q7yIuRryEHtHn8R3gOxDSCu88x/cISb/Rz8DdaHN8j2UAkvFinNEulgncQRkGazFZ5BjxSRMn2mtSTKbX1vqFlYwz0kaQpF8AlH5XStQGehwGPShZL0uizjgCURboL4p68Avf4adKUTw4S3jFjD8TeuHEN8wIBzTmMMPh3U0doaOii1SXPsuE/qkPiwoK7PCB/fbeO2/aZ55+wloabkvwbtR3s+qqcr/kk9PY/BQt5cMKYpbqjjCbI5xjlYZ7NcIFhT3CSVY6xKPlH8cJcdr9aG72i2X4WGAFCAG7o6tbPIN9CqITqj+XFLJnkD0q8IFTp077Zu85c2aKfjYrTSajUQgGXengGO09ew/4hFV1tZRqVqhE95uaFTYz1+7UN1lrmxSp1na7cuWqX6rKyixp+P4X0Rkalaan9RmjrS2tzmvYeM5egyuXr9rJk6essKBQbZ/qE0O0P/0S68gYRPnjSG7SbGlpdvlmqsYz1h/sBTl69JjfacJxv8WlY6yppV3lkuKXFg6ggTdkqf3gk5gygS9Mnghd3PmeT/2Lh9SAQuAhNIa9jJgSs/rMhAhWDn4bu686YQEgXMlK1/gX/dX4V/KqC2MPuazTnaiV6h3CcUdSNAvNFs3uVbit27faD374jNXX19uYMrXNghl+F8ny5bNs4qRSFUn8rb1eccNkUXpqlvobJUV0pjfTujpSrFPu+PELtmHDdtu44ahdPH/dGhs65M+t9WNs0eIZavOpds+axXbvmiU2raZauiLKPSu74l3QPimPYSwM+QTSrZv1it/jkzI+odXXbfsPHLGlS5YqzWr1Z6/t3X3A6d899y5THHgMq+MDtmvHHpsxo8ZXwrukTLFyx6qdchJ5y7cLV27Z9VvN9rVf+jU7fuqcFanfKqoq9X3I3lr/litEGoaW9ku/+HW/pyRCJCKRuQBe6I/5TRIqfiEIkeBEiN/xJzxMgPR5h4AmXZKYAjH9pBsB5Y/EJyBNvkGUYz6kx3uME/OO+eOP390g1iPmGdMAYjx+Y17RxbAxfgwfXfIdQFBBoKA8lJXBF+tAOakDz3yHENInMW1cEBYCYwL4dSHBhY8IyeeP1iMqbZSdtPGLefKcrFeEmBeQ9I+Q/J6Eu4VNttn/Th6A+8e4w+EjiWG1QR818PQmToadKErJmf1bJbiKuQymWvmkGiufNsv6JRC4+RZx1OYoOk58REhyJJScOrDLBjobLdWPFB0WKHvCyU8BjxCmw4wRzIaZT2b3IYgIa9jGQ+ADYwUviT9g7X0pNnHBCsssHmPdvUoXZgkR5Zd2j2kjaOqBuK7U6BsfICqYx6BsMAPHze1DImT7t26w6pIcyxFR4Ju3g8Kphr7qwexsIDiY4kjwVHowP3DJ93SIiYQZd7OcvHzfc8IsvgKJcIiYY7qWmW+TZs6zgaxcGxQjcKVE6bjSpDyisOyCqPJFMcxBoeOm+dNH3IQrV0Q7Q2XkO+DmXionDUz/4xCAw3jFX+mrHDAzGCGbHTu6emzcxMnWLYHQb/3ubrMDOzZa89Vzfsoa5W5pa/fjhK/dvG1llVU2ZVqNZUnQZQYQ8Lb1so9MKpA3/RX9oj8Qw+MIw3iFMFNwygb1oi/pP/oJR1uAmQE7Q11RRjhNi5OycpFcpFSeP3vSvvuP37a3Xn/ZVq9YYv/6N3/VaqZMkNAjpi8GQX2Y/fObfyU8uJTmbUyaw/hI/nKA01WUEv2DJuCcMesbG3XjSgj1IC1W0/il2OpCgfqBdtALwjJhyY8ZVtoB+uUrP8OTKggR3h7UV/FpR95D+so7tpvyQaFh1jm2JacQLli4wNatu19MsdBvUd6+Y5sL/aWlxcbRzsRDYAQnEKwaGq7b+XMn7a2337Uzp8/Y3DkLbebMObZ//yGVJ9VmzZlubR2NUl4l+OVl+Ixqbc0Uu3Txuu81qZ023cvGhlDMt6DFjGHaiTEgNUM4Z76Zs7Z2sp8SVldXpzRqvLwK6Cf4cK8JF8RxUhpCC2ae7Dvp7umUYlLrF+vduH7D9u7ZrzGYa1cvX7ca5c2t8uy34hJcNg/75WoqB8Kw03YJUhpYqgvjjyaE1oNLw32kdqOhafvRNBMHRH/eqWvyPcQPzxHu9hx/iYsjHRzx4/towD8ZP9DKkXS83dkz5DiZYt0SJJlNxiyEY3Ux63vwgQccfwKfk6A6rDRg6qVEHA/119ME5BV+h/1ieZng4DcG9fKrLfkFZ6F/PIMz7I2iXuA8KzSRxuNH+dVqemYygoNLcjV+oXdpVlxYYP/wnW9bR2uTrblnmTXV3/SjgHu7womNmBJRF8qBME6anW0twpeg/OTmS9nWeGIjd3OzBGM1aYvwiiN5mZhkvBYUcE+SZAUJy5gxqiCqksanykx4FAzoOooPPAGzQi7/xDzw5o2b7rivpL8f83zofYoETA4/yVD8NNsj/OTeDvZZsa+PsmJSVn+nSULtDL/kcKyU6Z27dvsx4JMnT1Q7hdUa+o62Ujf55AXjm5PFUDI4VpsVoMWLltj1G9ft9NnTbgkixqExw8Rd2P/mPJO+UVooK0E+ChcEcxJZrpQwrksAR27cuCVhdr1dvnrdWtt7LK+gWPUQX+vnYmgpF1KgOMwChYz0WTVikhA6SZqkTTkZ5xSavlUP6x+KABOH0DNW3MKeS8ZcGH/CP7Vdpmg2So1Qhm7w76yMMO5RZBH8mRRJV3+xLydYJUimUJvUTK/1laZ196+x8spC0Tv2zCA7QH97nV+C42msNA1kWJuUgcsXb9q+PYf9HpK9e/fboUOnRIOaRZuKRF+m2dx5M23xkoW25r5VtnjxPKsaWyKFJ0+yCJMcbSoT+5dVbia31DfsP1JTKw1oFRNPGfbmm++o3TnifZLwggMF2oRnnTZv7mJrb+31u0q2b98nWlhtM2ZOVbPBnzP82OejR876vhcmJLmIkX9MTLVJyelTHQ4ePWtpmYX2uS993fbsO2Q56kMuTxQK2Ib33/OVS2hf2je/+Q0/fQtEAAG9Y9TCHw5ARo4g+Zv0Hw2kEdMCkuFxMBOEX5AXIGwE4sQy4JJliO8fLVdwMN74PebLLwI3kIxP/kHICfnjByTzTcLHvcewZAeBimWL6UWI5blbOjjKyGpFbAfMAKgPAzLMEI4QQ/yT7QWQLIMiJk84wlO/QMijMERZRsoTIdkefCMPINYlWe7RzzGvCMm0R+cTIZkGENNJws9LJ75/GGf4VyXVX5gbb6q3+gQvCAyz0Nhus6fk7IHtbs7V1tVvVVNnWNHEqRI7xITUiGGlBCKvRBQ+QwMuQ0L02cN7LNN6RPGlyWMOprAwJM9AAMGCSVA2fAODgxGSDn4qgwrm7eV4x4yflInMApu+fI1ZbqH5ZKkEZ/aiKKQPVPo6KCT6pj+hhiFND6BfCCd1zBHRK8gwu3rqkN08f9zGSggb6sU8BaVcOSJZiZhio008lIUelTn2MWoD9YAYE85nixWGlYkwk+XRJB+JuKZI8CqssAnT51ofCokEBSQ3yk0b+p4Y4RGzUeAgs3rZIuJ5UhIab162K2eOWrZaPUflZSMcDIEZcGdoqrMzOOGt119psSQOOG6qEAjkCH6UB6ZdOXa8pWaxaVL9NdBl59RfGd3NlpsmJoFArJIpJbtw+YqYQ7bdt+4B9b8YnpgDzC/iOo46k28ca7F9IiTxz/uT5lQ4Gpmw/NIO0ISglKq8YrY+2SCHAEIILtnjOM4MLvXD1KD+tr3+8gv2vX/6tm+K/eLnPmX/+l/9shUX5Igh1UsZSbHSEoRyMTvlx+oVdzqQf1jlAH/BOwStUHbqQBn5dXqnooOXXk7qIEc70+/UgU3r9JnTDG+HMIsNEw5tozTlR58qWaUpQUK0KypfCH6enito0HLKMtJetB1lYXWO8vEOvcMsBaaI4IXgwokvzMLeu+YeN23YvHmTHTlyxI/6RQj11TRPi2NUByVkzfIjhDd9sM2uXLkuBrrIFixYYs/+5DkxviybOatGgn+LlNMG0VopJ9m5NkO4+/KLb1trS5vNmDFTggKHK2CjrXHh7cpeJ+6zEe0Qg21uueOmJFwUuWnTFmtr7bbZsxZ4e3FzOxNGqcyIcgePwaihoazuhJntSZPGq5xzXNDYt3ufffKJp+y9dzbYtNrpVlI2RsNZbZ0lYalfNEaCDHiD+YhEeZUFRRNEoy0DPfeJFvzoCP3G9gQibgL4Rf/kd/oz4nYMm4S7+SXTSbokjI6XLBcQ84sOYZxfJnL01YVp7kng2NFnf/SsBOAqxwXScHyEzijNTP0ymw2oFJ4G8f0fz/pP/WL+lAB/p/Me1oP7NyZsUBKQS9iDxy90wycaFMZNFwWkRdlQoqD/rHbbUKa1NHJRnhRR0bl//Ptv29jKMbZw3gxrabglQa7BeoVXCJmcrIWCzQ3uOFYturtaVYY+a+9qt5u3btidhnopyNjhB0GeQ1eYbfYLETETE03r6kRAr3ezJPYsoFyhyCBoc5O6r7ypxrm5os3CX8+3vdOampqllNy2FSuWW1lZsQvUsEmOHM7JKdJ4zrL9Bw75ftTKSo4rVp5qG1Z6CwtKxBOw4Mj2fS5vSxlg/+qE8eOcZ9Cmbp6kBqNNGec4Lh1kkqpf7alA3g+zZs+24yeP2bmz56yirNJXDGk/JpzYS8S+EvbCMjkAL2B1CSGZ/myRcoICP2HCJKuqqraOnj436925e7/t3X/YLly86kI1J1RhUgbqMX5YBSNzvyneeZQGqCCP/bQa5wCrXepciqlxCr2DjjKhIkVS/Yc/9Id3ysseTdqIepI4/cPqDrSWOQRwhxUsVtegjQqswjDRwepXrpSJAntz/U+tqfmaaB77fsIkWkFuvmVLNsjOKLHb11pt767j9v672+zg/gt2+06zlY7JskVLZtvDj66w+x9eajNnj7dJU8vFB9VmWaKjPQ3i7U0qcadwQ8psKnWW4i1FCX7h/EBl4QRDVuWY8OC+koaGZntn/UWbN2+Cr1AD4Mj8eQuFc6ykFdl+KRPtHU32mc894SvQvp9lMMU2b9oqXO6Q0rpE7aL0slRP8lK1h6RY3a5vs70HTvom90888SnbtnOPlLEqK6sod5PE96SUYOqlgWJp3/jGL/0xg+3DwSsXBy2FBxGA6B9dBPyTceM7Doi/xCGtKAQnCSLPox0dS7hkvvjH5wjMAlJOwsV4AIMAQWB0nBiG3xgnQswjGYcw8VuE+C26qJSM9gdi+ZOQTBNtnfJH5aSpqcmJIsudXCLmCK5wxAnIP6JIIBwotUBcYj0SdYp5jzjyJGx4Big73wDCEzfZhvHbaIhpRoh1+l/B6PRiPH6TacT0I/6Mhg/Tib/EHXakMhjrqaEJQ2C/SV7GkJ07tMsGJYy3dffbZAkVeVUT/GI+H0GKM6D0IEBskuM43fSeVjt/7IDlpQnHJPDyjXSVujMn+sz3kjCYXLAWsSMNklBBvPxKmtmtUFbqJSUwI8dySytt0oLl1q9nyR8qgkqrcngrkIYSQBnxOg3XDeCHmulJ+UgAouj9PZap8u3bvN7Se9sse6jHejuZoQu4Cb6E8YzwGITV0N7D7SXHrBFKjpvJ0BYqO6sJzGCpIi4kZYlgtvUOWUHlRJs4Y67KnmUpIv4smdMIMd1wYlK4o4WjMBG+MwZ77NKpw9Zef9OKc9KkqCgKQqzyC2UR03CFZHjMyCucwIXAyky24ii9sHeHWUE2ROZagwTL3NIyPaf7vSctty5bTn+HpQ32OtFMUby2zh63ta2rbxIhf9Qvy0wXM/KxS14C+oo24pfyRBwL9Ql0LQLf+BydI4BKhUIaPPUu58qphBtWrDi1hf7ok9DL8Y+Feep3Nk9euWR/97d/Y5s3vmvLFs23z33mk3bPymUSPFFiFF/4yj4gBFFMNgJOiEmo/JjFMU5dMVJ78e7l1LObKygsygazg7FNVUhXZAiHoEedvQr88X6gfQO9wQulBRwKSgazhNCfQJ/h4+RPGL5BXwJtCjSI9iUd+iq2KX4AOXWIkaHU+IEOihcUFtE5RUcYRICaM2e2H9n5ws9+6vcJlPllc+nW3Nyg8vVZw506q7/T4Ddqb9++y65cvWbLVqz0Gd8PNm0Q80z3jfC0GbS1v3dAeJRja+9bYzt37HWaO7a6XIJBMN8AOJQAgQjzhfQMWkH+UhwaGxpsRu0se/nljXb7Zp1NnjzVaTXfNLIkTHJ4AzOFjKMeCUfYt2f4nkFusC+Q0HXy+Ak7cfS4TZtWYwcOH7Gx48aK4cPrekQDmJnHZLdHfSZcpyHAKW8t8C8IR7Sz95T+IJRG/OQXGP0eIeBtWLXAJb/Hb0lIvsfv0dHHoc/DM7+jIfIS4G55+XiTo46hzJi6BEH09JnTfukfB7tQf28F4YYLsHJ+EABKvvOzYcc//YJTlAnc9PwUBpyBPkfcJEHCRvPoMFus+HK0MzgZyhz2bKmZJaxm6JdJKe6kytPYShf+hcv9ODnprTdesRXLFtiEceVSVm5r7HYoep+PXfKFtjExwsZnJmI0enxvCivSmRJUOaUIO/50KQCpoq2ZmG5x4pW+c0gNq8FZ2RlWWJjvJjpVY8cGoX+gz4VrLgLlOFm1oqrHuGTfXp7KkCYlptvOnD7nSh4mNpgkIQhytHp3NxMXWWrvw24SNX5CtfoiCNQI+PAsbrRHMWmXgnPw0EHLL8i3qooyfdNwVXuDh/QnbYZMgtAOzaCd3ZRTv0xw5RXkWfW4ao3TqxpD3KrOISxB8WZFg77wPhSOo/SjTNXVcbFjvdownAhZVlbhK+DlVePswYc/YbPnLFDcdLt587bt2bvfb3O/cOGSysXJYZxohuwU9nNwoETcP+S9qz+cYEmehAFnwAMvk35ZoaKvnO/DL1RXv8cJpUnV8/2dDE2NVQR80lM3Oy5z+AurX/Q5E47sNcW8jjtkMJc6c+a4+o0VEvYI9lpXR7edPX3B3nr9XXv/vc127Mhpa2lqs6lTp9radcvt/geXukIypiLX0jI5VvqOMFXjQEoHEyC9fayoBZzFbA/cZoIRCwuULiZaaFMmStjYrlqqzzBdzLGNGzcpVq8tW75QzeAVMu6Y6e5i/2WhHTp4xD744KA99vi9VlwqhU/4RV3a2rts6+Z9fpR67fQZGmdsku/3yTgOnxlKybLTZ6/ZkeNX7Ju/9ps2acoM23fwqB+TDg6xQsLpW32SE7hiwc23QKLQIXRQeMY5U9IvfmFwhkEcHQBRihDDRb8YF2BABqIwIgTzSx7xOcaNhC4Cz0mix/cP83KECCYUAEwnmS7xPiRCAr5RBvyIz3ssIxDziW50WYDkd1xML4ZLPgPJ92Re+DEAAdrm5s2b9id/8id29OhRW7JkiQu8hCd+slwA9UMQcIFnmCl52vqupzCYPOxIHIBn0ooQ2jI84x/7h7TII4aNfkD8BZJpA7xHNxru5jcaRqfN++g0k78fYh/xcKqPvug/SoC81D5+gZzahJnzc4d3uZDXPZhuC1ausdTCUr+jhNkU4oA1EOMUCbSZEqJ7Gm7a6YO7LUdKSV8PtuNhBo0ZT3COkiDkR+IL8QsutCuCCXFUktBXCjbghEl4mltsE+cvCxcnIsAqAUqvGqsfhhVyvXtC7huBJ7WH/OBrmapfusrafPOyndq33YozRXxSRBSUGkIsfRpn7VGcAIgsqUBwwT1OZYKYsApBXgDZspmOV2b5+5gJE1Nu6Oix8TMXWtHYCUyzuWkUKyTEim0B3rCMK97ktwYP9nZaX3uTnT9x0PLSB60wS99VbhJ3oVdlpM6UEcIf9s1wBCxtLqFa6bEhD2WHc+tVbA/HaSOtXb02dso0CXYiuB3NdvLAbkvtbLE8KShZuVJqlCbMI1MM9dr1W1Y9YYpNmTPPetTZH65AKUykKwAMiHaDngRzN8YGNCwIz/zyDn45Oiqax1Q/Ug+Yk1JzxsrdHuAfJ0HF02A4+Qyzju0Smv/7f/szu3Pzmv36r3zTvvlLX7VxlWVSYFQ34SB3jWDmxRGT9Bg25aQJk2HPRZhNDDPGAIww9KsEIOi3/kWzilhHII4rAofnYRqjejM7GuqAkqxawFyVHoyWsJGOhxlcaB9j05N1oAzkg2PShXESaQnv4CKNhfCZLwGFm5l9dlptyelUMEvyw04dZRTha/XqVVZeXm7f+btv++Vm+LERllO9iHPw0CFXaL/05V+wzVu32KXLlySsPGgTJk2SAvGyGOZ0CXJF1trc4mmzQset7nPmzLX33t/gs9Y106apzNh9Y+LByTVNah/uosiRct4uxgxOImSnSmlcZ1s277LrN265yVmThIPUtH4x8TTfjE/9UGw62rjHgQvQMn1mv6qi3GZMr/H7OOjHLgl6JSVFNnESwp14gSslwhYJvpkZGlsSGCAt4H0wB1FfgfcSEsEx7weFjzTR39XOOCD282gXge+jIRnOcWI4fPI3Ovp4dH4xz+gf490NoBXgUxT4wvhPdcETwfW9DRtcIBunZ0weUb4J6zQVvCNfJR/KwwgJ5dIf/0WZAPei+Ra4HPERWoXJHjgMr42yA3UKtD3UgYNJRA1EgzJVBgl4Et67Ovqsvq7Ftm3eY8eOntC47LQL58/Y8aMH7Mtf+qxVVRYrLLSq1YqE4yXFhVZeWSkFOdwZ0SpBjtWSDAmM7QjN4gniKnqWwCgFoadf4zYlw/KLxojuakypBOyFKyoucQWF+rmgrTqxagxtAafzRCMxFcuUIp3NylsvJ9flCG0yrVNlPnz4hHE0bm4OK+CMM3UCeNjJRvpe27vvgATLWiuvGCNaBb+ijThEQoq873nJc1r96muv2cyZ06VYT/YxEfb0BtOrYNqpolFqEWpMuFgh4uRB2prVBA0hW75suR0+cNjqbt/2fkAJAPe59oA9g8gxVZVVHt/x1NM0pwusbqUxISbew+mS7McZP26CcKXG7xLhIlSuS3jvvQ124uQpN4ejrYtLSqUEZvuG/DCOoNesxIMH0HpwgLIEvokSSdbgpdM/hXO+ozDwFHh5ZiZ7fji0KU31ZCO86i8+yZG8nLTY0zvofgMa02npHHSQJ15VbAUFpbZ1yz47cuiM3Gk7evi07dp50PbvueoyysrlS2zZ0kWiL7NdEamoQlntE660W2d3g/JqE35JrskuVh/nS9kY9P0gg6IZ6amiYam5Nm7sVPV9ttXdarLGhlZfifZ9iYNdKgOKUpbqkiH612SHD52yBx5YIYV0rOoi+UG8hbtucDdv1NmG9zfZ0uWYidWKdvcoHuMj265cu2Xnz132u1Oqx01UHcXb+jhxk8nWFH2vsy3b90uBnGhf+6V/JTwutu279rgiPn7CBCkiQ7Zx00Zhi2QHlJJflFLCQKQD+E0SFEcEgQ/m4We+xXDJ7wD+QPI9EkkID4jLO0CYmBZ+MVwEnvGL4ZKAnyM/+eg/z3EmLiyjh7JDZPiN6cbnmFd85xcHJPOKfkAsa/xOvPju2vNwHsDHhUtC8jtlZgaBTU/PPPOM1+XBBx/8sPzRxTjJskIQXAFROtSLID7TqIYJ7edBPwTixLLSbqEtQvn5hh+OZ/IfDcnyxDLF8oyua/wFks9ADBf9YxoR4nv8/nG/gD95eDmVXR+F3NRJ9ZFQJ/Iu/wHLShmQgrHLie1Aeq4tW/OgH2fL5naYjkaoC+d8Tx3qdROjnvobdvboPjc9GpKQiO5C+7AxEQZHfuTDrJDPfJG3vLHP9A1qIsoQaegY3yCkaRlKWQO9PyPfpi5ZpTIwoyBiqL4gA4gi/UI+UWhWKtTSn/juT/rASkOKCASmaReO7be6S6csL1XCUbpZVrr6WoE8DfWNekzpSvD3MoP3SDsBBzhZBIGRdiI/ZlNcGFU92Hws6Uh1zFKLpFq75IEFq+93pWpAZedkEpi+K2O0LUKw8JIN85gpsSLSLUGtu6Xerpw5ZuWFOZal8uqjM1QEAMcn8lUalI8XN71SemyAxcMFY2eUCLvYQKdYV9+Q5ZVUWFFVtTPLfgma544dsjwpZZi0KQMxeBE7hAq1e31Ds5SYPluyZp119IXTpSLueDYC+hN/HH4BF2MY2j+0vYPaLzziGfqNjZ3M0BHFV3hgzFJC2NTeL+ElNzvDrl+9ZD9+5nv28s+es8UL5tl//dP/2+bMmu4rItzB0tvTbpnKnzjUGTwjH2a7oA9MxjA+yY82ozwIBfQrv5QdwQvlZaS/FV9/iIOLG9GDmaFXwuuOf1xZQTn0NJ0WaDwpvt/XwJu+o1jwG8e+950APIOuEYdv4BbvHkftDo5QoTCjFoRBThzkhnmET/fXmPJ6SJin7lMmT7YvfvELvhH+nXfWixFn2fhqCS1SIpgx/u73vmcLFi20+Qvn24svv+j255VVVb7XY/v2nTZ39jwfk9nCHc7Qz8llL0yWcSfJKy+/pzL12YQJE72cmMbk5g2bdTBOxDJR0LxdpO6XjRlrc+cusC1bt9qhI4dszX0r1Y49vrKCSRqn+bhZRHqWC1GqniunHAIxtpJNzyV+yd5RCbQXL523CePHqK7EkWgqnMW8BBt4nyxx/As03dtZfaonxzdn5PpOu8e2B+I7/Rz7Bhchxgm4HfpytAOIOxqIEx0Q8wCiH+/4R76c9IvlAYLQmx6sGtS2UAFwAxO6isoK35zNvVv3rF7teMEqKWOO1VVwKpjFJOoWsnI/gPwA8JZyoDBTHJ7BffKPk3qUlfDgIcC7sNfjZKEgDnJgh+IOpNvN6w12YO8RjdMha5HAO3fOTDt4YK+1Sjn90hc/pX4fkOLSovj9vgEenMrLL3QFIyOL/Wwak+nZ1q2hnZIuZWPMOMsrqpDQWWQFJdWWX1xpqZkFVlBcZSWlY616/BSrHDtBOFmkKtL/mMGLXqutVAsK5SuwnACWI2WEvXoRZ7okKLe39UrZ77PTJ8/YpEkTJRBnaUzTPoFfZWbk+kWCO3bsskWLFgWBVV3qK1IarxzkkCrhldn+w0eOSrk5ZKvvWWVVVeVOv4Fg6hn6FCWaVRbamEkTzPIcR9QvnaKJ2VKeoE2FapNjx4762ONiQ/aSgdocLMDKN6ulRcVFHodZf993MNxHeWpXFCVWcrCYYXIDf/Z4PfzwQ/bpz4QT/DjR79jJk7Zj52578+31dunyNSssLvUVKVZXqBPKA/sTOamS8cUqClYC8Dxn+ioUYy6G5x2lhBWPHvEgDiboleLGRvu4GhNOvaTeomMS1LNz8vWcac0tHXa7rsF50ZVL12zP7n125fIV0bNstf18+385+wsAPY/r3h8/y7vvMmvFzGjJsmTG2A45HDuxYweapHTb3iSlmzZJMW3S9FfIvWlTCDkcsx2zLEsW2WJm5mXm/X8/Z97RPn67Tu/9z2r0Ps88A2fOnDkweO+H3i74b7Sp07izqVg6Sa/w2a/ymMWF3mlVBrZkjBRUSweQPiEYhmTIMiOWZfk22MdG+EEZzIdt42tbbO0r+625+ZzvAWJfSWd3q0gH44m9TQUyjjYo32G79tqV+s6AEANFLHljMGXEfvaLx0R/5Xbb7dfL2AIX9Bf1G6Xdum2PnTrV6rJgXMNEtbX4n5DTL2K/cLnZTp9rtG07jtv/+J0v2My5SyxPBtRLa9Yqv/E2YdJE1W/I95SwnJw6+kwJBBUZR+zc3mnTnZ2OGkYz6KCjSivv0cc0MZ8YTtrIiJJlxHIiY/SRi7SAi4wEYiddLCumIX6AY8QFXNIlYSUevzjCYt4wCMrKdLGc+Ix3xpQuN8Iav/EcRxSjxxGOy4QZlxkXuCiDX0ZrOKP/ox/9qKzOaSL0boeXuEm4ogt5gvMAF/DhYtwArz++qVzixjz5ThkR5zGc35hfjB990mW+Rxfri0umjfGT8EbHt7Hqiyd+Ms2VcP15W+pbEObUQ+ES2D7lqk4c7w8pK8qz7RtfcYGWJeY/f/kq6xKzzRJjYeCN6VhhTAqfFHQpzamsATu+a6t1yjCR/mJdUqw5PcNHkvU32McmOWiNOgkOdXJmSGBYCFiEqO+nkEIqMQrQEhNSpPtQJfKsrH6SjZuz2Hp9k6Fq4sYGdZLXO8q450w7ylMHz0PP0D7CiJmNwmy9dzbZ2l8+KmW8z8oKlE6GiqotWhcDVVPAYH1kTc7vrBCsQdkLbRs2fcuQ55sUQgQ+a+9hfjDL7s5Ov0SpbyhL8Obb8pvvdLizC4u8TsSnzfqFEzdIZLRxMZz4mw31dfl+l3PHDtiA4OTOkTwZiMYaUtFumO2k7PygwEGXegce4MM4QUEFXsiKM/PhDbn5RdYjBSG3pMoqx0+0QX2sKE7Z6SOHLJcZBhXeIxgQ2wgT2gVhfvT0WVuy+gYrqaxWSKCjJI0l32NfwCefo0NoK1OnS1oe3CqCC2I3blGihGtm6wrUINhJp44dsW987au2Z8dW+9RDH7P7PvgBq5IwZtMrI2QQI7MjDq3yxzCAz3g5EnTgwOnEf/0/FRn6C44ZB312fkJbAC39iqVJ1AlFH3gJu2JMYtik4+HYnOq8T7TNH4ZOWIKhPqo+xm3EtJNvCk7jI+CIvia+L+8bTBXu+1RULn2F/J229YtiQgTSucI5MtrvfckE/crrDK1KYdc7ismKFSv8crmnnnxCQv2Yz3AwOlonZR/htuyqpVZSmrKDBw/IcFgk47jQl0ScVrvPnztXeGHvRpdKQdAHI2jRwqX25BPPyYCp8lvlh4Y5yYg+x51C9CEZd4PZVlpcoXTsBeyRcM61hYsX2cHDh2zP3l3KY7HgU7ocZoMKBLraUApNoCsM6Xz1MzZ299l47rGYPsnOnj1nLc2XbMuWV9XPcnwjM/ypT/Xkcjd+XXGGhtIKEhuZORWPE7rihZVRdiZpFBxn0iztTtxAB4HXxm/R8c73+IyL+eD4je8xjxg/GY+yMJy9b8jzLYbHd37Z/Att0KcxSBjgEeL8G6ct/fDhh23yxIlS0qY4HYTBgsAbRDLpHpB26Rd98V/ypb7xOOo0mGnHUirkd1qGEKJODBw+Wi765f6LwoJi8b8+tU+ZXb7YaocOHLfNG7a60qcSnNYLZAisXfuCaHOR6G+B+nG32rHHumTcKjPFE2+Ucjcg/tnY0m79+i0ur1U/qrWyqikyQhqsqKRez5Otun6alVVPtlTpOCl5M23SlLlWP36aeHm5+kCRYC4Tr0ER1f/gd5BlnmYl7CER3+N+EQ54QWaw14QN7H196pPZhbZ9xy6bOXOa1dSVCKwB6RidSsug6JAbyKfPnlWfWWiTpSw2Xr7kA1IopeVlnMaU58cUP/3MM1ZaXmp3332n9JVwMh53LNHPY3v3Se5RbXDLO+3hvEa0ivc7Y+RYSsa9aVve2CTj4aLaXgZHqsgPtWDpIyQDL2XZ2qxZM2zOnNk2SbBNmDjeN8pDKyydoywuMuXUOw7FoG25Ab9K9HPDTTdJmb7D5sybL6OuVAbKAXv2hZfsjW077My589bY2OJL5cora1SvKtFUrlXV1ktZVt9gxkOGj6hVacvcKMTQYDkWS5M4Br+zi2PEh+ySDI2jx47b4SPHfBCEwwBeeXWdPf7EU/bscy/Yo489YT//+aP2kx//zH74wx/bSy++aIcPs1m9TYgalAE11+6661YZYWz8R45y/HO78j1vJ0+esBPHT1tn56CdOdNq58902plTbXZOz5y6dXD/Mduza7+MkAO2W7/bth20zZuOiD9e8Nn1mTMn2KpV17ixOcCSPrUbS/IGBvPslbUbBEez3XnXdaIxdBdkSDA61KT281/8wg2vO++6QfXP03Ov8pShWVhql5s6be2rW+z9H/gQvckOHz1pNbXjROccHjJkJ09fsO07D9htd7zD3vHuDwq/dT4ou27DRp85rKyqVLxee3nNS0rTb4Wi4ZyPP/Sgn74FI0l6HL8QVHROXIlenYybdISR51g+upiO/GI4zzAHyom/MJVYTkwT4QAUmFhMhwtKYlqwJcokLel4d8GoNMl8Y1zCiQdjwiddMh55hJmM0brEXxxxku/J8pKOsqLwKCsrU4ebJKE4fszyceQz6sgz/EYXlJMgJBD+meUlHXH5HgVLdDy/uZwQFuNE/CfD4nt0yfBf5TLTxPijbRze+Zb00Tme9RfaRb96Rp9lf4YrS6znFX5g0Lkjg7ZryzoJjCEbP32+TZmz0LokdDg+mKlXcQJPx+gWcwKlUkpYDtXVfNGPr2X0CSbIWmbGS1G+nO5UrqgmtCOjfX5aDiO8QbnEKGIkiJ6kfipmVigBlWMVDVOtZsZ8688SHSk/JXLDJKKMWoaq+td0vYlHSPq76pQlAZjT22I7NrxsZYK50BV+lphFek57nsGNfoEYSimSgo8xJx4k+FEmFajvnCZDGu9WApx6YnBR8x4xn/krb7Ru1TNbxgf7ScA9RgPKLEAzAs1MSYpRu/T+nAsnDtsgFxv6LEm/2oFTyTjZBIVTeflIaVBQQ7tSRwYeGCEK9OXKsTz1H5FQaO/PtomzJGyq64VXCTTVJyXB1tve4uUPqN05ZpP2QJnr7O6z0xebbNqCxVY3fpLyCZgMOE/SGH0c4y3wGb6NxsM5ohwvKJzAz6ZvBDNKYtgL0+uXexVgYMgA4+LKHVs321/++ZdkgLTab//mr9u1V6+wUglhDGGmzNnTw8ll/FIYpYTK4gNswBXwEA4hiHyNdowGcnDhF3hocwwPb3vl4XSrXwz3QA+Bd7pxQEoqqn9O014mBj+KjdpFnm/UG4VMD2kvUlG+YY+AnsGLvpOvD97oD3xj1LA0wI1jj8OXgHNPKEeZhANHqJuUVrUfCg0zEXV1db7x/+UXX7Vjx/ba0mXLbNLkSbZj5zYpIpU2d/4cKQUbJNAv2bKlV9kitffPf/YLKf1FSlcq46FNAlj1Up9G8aqvm2Tj6ifaj374lE2bhtJTJwWsRbQTTkfMyy0SaDII+gZ9Ey4jlz19UugK8uwaCfsXpOScPXPRll+1SjVBwQ7L1TgylCVXgV7AT1jnz6xIaVnKVl2zSrxpQDgZseMyVidNGO+zKfAalNoyGSk0KaOWbL6n1/YI3kIpF+TrBpvyhAYC3YZy+KV88OdtKccv8fC4GCfpYvqkS+abdDE8WUbSJcNjPH4pk1/gwGiGZqELlvVgeGJAQIdsgmdvydY33rD169bZe95zjxTYIilEPfoe+D3ZB7rxUtJe/3s/EL7T9WXAKNQ70hnwIWPCYGiADTpLL9uRXoGcYIN0R3unFeaXWHtbt730/FrbtWO/MlZbSNn3y0JlHHZ2NNuhQ3vs/gc+KENKCr/kR2dXm7VxnK54ZJgdz7IuKf/9g+KPRSU+G1JcPsFyCyv1XmkFqSqfNRkcUd/IK7VUSY2VlNWorSvVT7k0kQEPcMQgFzww20oK9c4stsQXy2W50ZslW+CGflJZXWuponLRT5kMixo/pGH6tEk2ZWqtlRTnW4V0jt6ePpsxfba98cZWa2pstmuvu9aNY+gL2JntK5EyTrdmyRk3ed/99rv9cImwpBC6HjV2KTvwoTAT6ssLnRbhCfAU8QLhGAc/mT59mvpgt+0/sM/TcclzmfpYhfo3y/YwNDDmG5su+6zivv17bcPG9TIC13gf37V7h61bt0bG1DwbN65OeAlC61LjJRk6l/yY7UoZJyjBi5cstbve/g6bMWuOnb94Wem3+B6Uda9tsseffNrWb9xkW7fvlDGx3o6fPG2nz1wQ7Hl2SIYGfteeffaTn/zcfvaLR+yxx5+0Rx593J586mn78Y9/Yk8//bRt3bbNXlqzxvbu228XVXZrW5uM6am+TGnq1Gm2Uv393vvus9/8zd+yd75Tivo777TlK5bJ2OiQMl/thlibZBe0D812yKiFRz7/wkbB0mx79py2kyfO2pHD5+z8WU5TO2eXVQ4XQ0KH6uHCX7EfrDF/3mS755677M47b7eZs6YJJ9B6mLlE1qaKK4XPC/b6G4dt8eIJMorm+6Ar7VRVUau2yLc1a9YqTofd/ralVlFVIkMkzwfO+/s5iXPE1sgg6ZBx/pGPfsLuvPvd9tOfP2Y7du21s+cv2InT52z3noPCX5F95c+/ZhXVDd4H2JfKyYq14+qtuqbaZ0heklGCcWLig758KzIOHM/xPRBYYCD46CJjiUwvuhgnxk/Gi/kkXTJOVIyT7wiimD/hETZ8YDZ6hsrTjvgYCqTHkQeOuDF9zDs+R8f36PiGi2F0NhficnyLzzgYGfGijy6+Ez/mN5aL8aIRwmkVTGWz18SnpxNlRTeaH7/yV4rVgwelfwlJwBTcKKzUn6VbyThvBWtME12MlwxLPiddDP9/+Z6Eg/Do43t0gdkprryHQxd6RskGCXkicsVw5icVyPa+scGV06Wrb7ay2vHWL1xJNIommD1TfozQSknIHe614uwB27vpVRvqavWN2qzRhcky8pAvvPmyInkMFZWq33z5cBklG9dg1H4ksb4xRQmpMn2fk5eScBqxcVPnWMXkmTZwxSgRPabrxv/uUWioWyKUquHh+9kyukryRuzk3jfs3OHdVqrnghyWG4QZEugHHDGyGuDLl7LODeAFViwGlAVQ4Cv2I8HJ6D7KJscpii9K0IXTOli7OyDFKLukyubJKOkT08qT4CMlJ0H5SJmUtHA8bFBuOVRgWMrbYGeLnTi423IGe6y0kJkm+iSnb3HiGIqJFD6fzRkdRcPIkTyT4yhQ8sWAAtcoLoPWO5Rt7QO5NnvpShvOl9BmWYPSlouxH96312epyBf66OFmcqVLlZRbS2evDakNJk+bacUlUjAVTpvRHxTV+QVpCAvhaSMp3TbBhW8oUtSfk3KAnRkdNrUyws1JKoMoCBKqIwO99swTj9j/+ed/sNkzptgDH73Xrlu10iokQPymc2XNLBUGmCv18DbRD7MNXoDoNMCT7rNpmKLyTqQAnn6VGTwOzygjNIBg819XzAJdUEfyAG7KohzvJ/K0N0uVHO+CCxfip8vTM3FRsgmPs3nwY94DPCEuSghhGOngjdO1qAPLO6iXRycF+bgPtEH+HBlLOpYGAKdylFLe6zMSr7++ye64faWMh2Z7/vkXbNGiRVYi/rlu3VpbtepqX+/+yC+esNKSQquprrHFC+fbc88+43df0D24R4RyWGfNcqtx9WEt9YsvvuQjxexVEZhuOPf2DMhAYB14uYS/DOrhbvWHLutlxkWK2cxp8+3llzZadycXv42Tsg0tDYpO2RPV7ziINMOabo7ozMmBP2RZZ3ubXbxw0c5JASpJsQ68XsrwsBRBRoHDkZylJRWSCcgCGY7qM6wg4WJJcBTxhos4x+Myw+Nz4P1jy/bM32Sc+Bsd75nlR0cY9EY5uEh70CXxoEE/kpXR7vTIOvTFfhGMEgZ/+mWAlRYX29pXuOW6yxYtXOAzzyyJxY0aJDjgTPfTNBiUgYdvB5pPwHilPPoGXCXgBQetYYwyYswFdRzhvn3bLjt6+KQNiHcX5GGkdDoNswzw6PGDUjzr7V3vvlM8iuVnXJ7X5XTrs2bim5ZTKAOj3Mqq6qy4QsZGcbUVFNe4AZJTICOAo9bVvuyTK0qVWWl5tepaqneMd6SI+iU8XPDk5Csv8XD2tPlSW/FtZAUGLs+h/rQNxl2FDPXx6g9z7JU1L9vUKeOtvr5E+O2yro5O1YXR82F76eVXpNSPs2XLlriR4HTfjQEoYhNcqVSp/eSnP7M9u3fLcFml772+5MqdcAr/pq/CL7z9HC7xNefxGFToXuIpMnSQQwzqwevIh03SDACsfXWtn+A0Z+5cu3jpgpTa3TJAXpPBstcOHzlgx44fsdb2ZuFjUEaLDLdUgQwY9ZmJ4+z6G1ZLqZbcFf309HW7UdMwfpwPImDocmwyA2jcYD9l2nQZVu+wO++626674UYpysWKO9F27trjd550dffZkaMn7PVtO+yRx56w9TJaNm3ZakePnZQSLp40nCVjY5oMnVoZOotkbFyttn+3ffjeD9s9773HPvVrn7KPf+Ih++gDH7Fbbr3Frr/+Orvxphts4aKFgqvC+0B5RZnV1FTaJJ8FZD8bp3KVWldXv3gcd3FxJHLKB2BWrbpKRsNsu/nmq23evBl29dWL7OZbrvGN7yuunmNXr1xoq65daitXLrYFC2fK6Ky32roy0cqANbWcE+pZihb247CnZXAgx44dO2+bX99hEyfW2i23X2+VVWXW3NJqVaLP1uZu2yZ637PvqN12xxKbNWeq8JettuKePAb6SuzCxVZ7bfNOW7h4pc1feJVNnT7HVl13k52TsXf81Gk7c+6izZg51z73+T+2ceOn2eBwtupco/Zr94MS6sXnMBa5n2TNKy+rXcLy+JwHP/aA7yl5KxcZSGQ6ON5jmrHCk34sxkeaGBaFY9JnxsXFMN5hIsHrGWEqB5xx3XJ0hOFIE5kNv4THcmL+Md8ID9+Ii4dB8Q2FCB/rxLMg8+cIX9Ilw2I5Scd3wvFx2pOOjAdG3sdKF13IXt/9Qd6jvrWQ8Dj8L2YQ6xbr8t854sS4ybwz0471PlY8XDL8reJEF78n4wcnWPgnmAgDNPfUUVHU0i7AwG+BDITdWzaoUw3YqlvutkE2eYFnMXyOOgzrSUUfbDkc7rHCoR47tusNyx2Uwt3bBU/1aWnooVCMmjsdaCMVrPBeRz/CDQbvMw2uRNGGKGOKp7y5HyWvoMRHF6bNX2rFDVN8pkSZyINfTKjw5l7/qVZ6ok4hkLcRKocgUkeuSuXYMz/5jhUMdVveEMfMSoSI6cOAcNTJN/Up8aDg9aVFGAuiM5RK1gz7XhopgxxtTE8RpiWI+a7S1c+ETQnMbOuRvCsXzJMXLvflW+BPGPbRS/oOJ6kggDjdRAktJSMlX/Uf6m6xU4f3WipnyIqksPkpR5QpeNyrUuwnCLTJJk0UV6AY9j7NiCWKLKoDxpHkivWN5FnbYJ5NnrvY+gUL63ZR6nMlnNmz4YccCL481R+souBzoMCllnY7dPKcrb7hZiuvrE4bsIE34CIP4D329yTtR/oHSwwgcBhATU2N6jHkp5pgEDJ6mSXhWF1Rau1Nl+xrf/Xn9tLzz9i73vE2++SDD9hUKb2FeWxWb3eDDiOREW+WImBoAAPOjTD4HMo+rZKmDycEOeqHEh/WcQdeCIU4qQh/oS7QIMGhj1zxCvKZHbU/R+wy+pwnHPNMfrSfL3VUftAJCgcYQpEgnR/LK1ryfkCYvhMnwg4ctBkzIrEegBGWWKKkgkt/TMMXDBtgAwehPQJvBFaikLffmyN8vfjis1Jg5tlNN11rjU2Ntk+G6M233GSbN2/wW7InTmzwWY8XnnvObr/tVqsol8DvbLP169fadddd68oStMeSMHDf2tpi8+bOdzp8+eU1dsst3JEhepJxyTGl1C/MjqIsCH85LKNCgR2SMVFl11x9g/3y6RfdmF+yZIH6AXXhVCPakaVAAW8ojYMyzjnSmFua58+bax3tXTZh/AQ/cWp8Q51olXp22IsvPGs//cmPjbtNJk2aKljp0yxN6XAS4Chdx1eaPqOPbpRWg+MbsgVPmuT3mG6s3+jje/I39gneY195Kxfj4EiDAksuGFfgmizpP9AUdzBVlpVbdWWVHT1yxPZKGb7j9ts8LkvhYvnR0Tf0fwhPf4NekKdXjqH2vjSqMzBTw7u3jdoXmMLyWIwZbvQuUo7ZdurUGTt44LAN9Iq/9w/7AQbkXVZeIoU2zw4c3GP3vOduqx9XKd7LsdLdUmy7gqIuZXNoJFcGSLmVy2AtLpMhIhkwKP4l7mZ5LJNVnXwJrfpGqepcUlLugzBClnijYHI9R3XTd1+WLLih3xxpceCzt79Himy34oz4vopUqsT5IZy7uKTSDZPyskp74YXnZHDX28wZDcIzEidbSm+9nT51TrS21W648RofvQ6Hs4Q2YqYZw+rIkRP2rPrSzbfcYletWCa4Am8Bf86XgFN4pK/TBhg1fmiEaN+NEMlMPEtpOaWQtoDv6UX9Oc9XiZw9e1b9+kUpxNts586dMo56bPyEBrv22lW2aNECmzFrml111RL1r4U2efIEv5tjztwZdt31q1TvcBAKSzeZoayuqRLew0WCzDrQrvCNLEa6BF9HpwwywccM98pVq23x0qW+r6a6utb++Zvfsrvuxmh5h93+trtkcLzHlyjdc8/77N33vNc+ev8DdtMt3DNyo4yC5XbrrbcZe9jY28agS3VtjQ9EiknSbJJXLJXrdlmBnso+uu6uThnatJlkanmlzZ23wPbvPyRDr8QmTZ4mOGrs+PET1tzc6vISusdwq5Ix4yenDYq+BlpVDidTQtf9yrNNOOtUjhghouvhPukjPVZSzMwXfUJGqgzdo0dOqy03W8OEGrv7HXeJ3grDQHh+scDNt0cffcr27j1u73z39YJrhvUN9Lge4bN8ecWqy4AbNN39WfaxT3xWZWRb7biJVlFVa7e97U67+dbb7b6PCEc3324TJ09X2nCpZ3NLm9qlxl7buF5lj7MqtU2XcPDqurWOL/Yrip7/KzOLz0nmAsF5p9ZvfB4VPqNpMn10MR0++Q5jIF58j2l4Jv/MfJKOOJHBJNMRFn0Mw8W6xjjkn4wPUwpKBlf4h1vTOzo6/OKeThGwb7QSc4ue75mO/JI+GUYZMSzWKxg2gXmCC74z7YoixnOMl+liOMwApolX6JX8ef6vHhfTjfpMRx6ZcCbjxeex0ma6zDgxb3wSH7jkN1yy3NhGyfh8Cu9puhGji0tNUNZQiNBk2DDKWnz4Out6GWXKKyi2Pj1znB+4D4pfzF9x5LvbW21YnZ8Nx/rgyhsKvCtM8mFkWDSEAie8khcbxiN9BEd9yHeUHt0wUDEIH9LhQ10ph7xH+110yiX9K0dd046lYb1SUDi9qUKMhZOdGH1l5sM3z4u+WJIW8UofgLlh06Dws+8DxZJ36sE7iuiA6N9H7AU31IUyxeZbTjiqqeXCN9VR3xm1pl6kJy6jm4yugac4Qg64HJc51NdjIyqL/MmP/sbFYMx6RNige9+LoDTUw9sSJUUVB7d9Mna4KyVHxs+w6ldZ1yAksCmTNfy5NpSVa229A1YxboL1qRVdAAoX2YIta0Tpu9utLJVvzefPWnG+FGXBkKQr2sFxpHJjf0x6XPIdYYuQa22VcFBeKQkNDJLiglyrqyyzjuZL9uUv/oEdPrDb7vvge+23PvtrVl4iRUcKabw4jfPtMWq7usJFgiyZgHbDyVoMVDCijLKf7gP+B+/iPqNebz+nQeCTp92YJeqVEKRdwGM0OljSxj4ENnuz3IMjpbm8kSVmLDVjuSFt1M/G0s52GeNqMwSi8MeemAKUIeXn+FSZXMbpearNUCI58hilknfa0Y1CwhUWB15YLsUv9Qw4TdN+mofhYr93nq3acnqPz8YJx+yVaZDwB2fcjtzd22Hvee/brWG8lBAZ5suWLbBnnn7cVD2bPnWiLVk8z372s+9L8OZLebhZccyee26t+DozRBzHmZICNyJlYsTa2i/YqtVXCWd59s//9K+CvUQ4ZLCLY0R7ZOi3S+HDmGG0vNAPMMhX2sGBTlcSPvmJB2zjhm32yCOPqR0wvjHYA9+g31Et6oSRwUk/x08c8jLf/vabpDTmqi832Xe+/QPhG5O/35bOn2aT6ksU9nU7uGeD+rhZWZHaSm1YXVEp2AK9Bv4RcJakz+jhcVHeRZd8/r9xyfjJsqKLMOCBCR/lm/OIdFjgt2HgJk/9k4trWbKYT38b6LOOlibxs7N2+vgxO3rwoPprsd0uA/HihUv2/HMvOF3F+yYiHLix6kM58GLKjLBF2U1/YuCFPsaMCB4jgu+kYxM49IXH+Jg+fYrPihQXF1hFBSdRif9UMXPWJyOxXQpZuQ9aCcuWrb7bJ71+RMoYt1mzib2scrz4VoUNZhWJT6UsW4bJiPpLNv3Q/7gLolB5l6oMGRzZ8FXgltczHiWbO0wG1PcYIsgvr7fS+hlWPWGuldVMs5zCGuvqzbHWtj5r72RflCwP9W/2LZw6eUT8XUqweE9pkepQUmxTJk6wQtESy32l69q0KROtj0sZxVvgLyzppe+xDPLJJ5/0va533nmn45ZvAzLmuRSQASQMRfqJyzvaW31aLeR80Q9t0DNGEM/9Mtzpy52cIMUt6MIxxxNfbrpoKfHH5tZGe+DBj9rvfe537Y47b7e6cbXyNVJiyyXPxANkCFZWl1lJeaEMlSn6ViUDI8fKKzlSOd8mTRGuVS2W+3GaF2RSU1uFzeftxUADcHaLv7EX8VJTow9YffY3fss6BdsnP/3rdvjoKbVIrvKss6pqTgHDqKy2EuQ2e7vQK5AtomlmdL7wB79vR48dlSGWcoMHI0jSz9qlQ/bKGGF/DzOoGzdusK/+9V/J4Dgug1HGKbhSG7S0t9nWnTvsn7/1LfvkZ/6H/et/ft96h3JkxNapzkWSMb0yYgbt0sVGK1XbFSgNh33Ad5HbGDgYgtSLQRbkCTP3heKzbW1tDivG6vrXNtq69ZvE5xbZBz7wPuEoJfgkG/u4K6XMXn5pnR05etk+8al7bc68WdYhmcmx+oNKn5ODblpq3T1DfqrWBz70EcsvBOdlQkm+X2J8qbnNymvqLbeoxKoknwuKSoPuJR5YP65euGnTc9jXAt3QN3Gxf/ryLQLo0NEnHQhPfosJcZnvuPiOJ238lplvdMSBAfCd55gmmT7pcTE+TqFCVGBO+JgHHoZIPOJn5kWH4FuSWeEIu5K3wsgbR15xJiaZvxsF6fTJtJkuGZ4sLz7Ho4FxxI3Lt4AdF+O/2Y3mGcsOPsaP5cTn/4rP8H1sl/md51hGMpz36DLj45LfY/rkczLf6KOL33D88p4sgw4YnMLjE2mc/aHmqIMO9nt7wYy3b1xndfUNNn3hinA/CcHqMb5OV1n5Bsoh4X64xxpPHraT+3b6HgjsEpgwx9cx+FGEsFUCGI8S+ahVOBUH+BSPDgycYuzkyShgnzolRz/2S1npHcyxxSuvt6zSal8S5fADo6cJPygc1IRnnDDj+asy/otiyC3pjaeO2NkDW62+VPQpkcjyoYFhCXmO6xV8zCYymouhwoyIkGbZCBLFC/StciS8oDX2NvCdES+hTo8qR/ANSlgjaLsVPPeqVZZbOc6GcgvEZDH8ZIyJufu9AYKNERFh1BVTjgI2+YsnDljrxdOWErwsVqNMV1hUHZRVHhgRhEkFoaZ6KNT3uQhGlkEgCDgCkuUMg4KrTQx65pJVVlY3UYZmsQSk+rniInSKpTxcOnfGRmQISfOQos2Iv1mPYMwuTNnJs5ft6tU3WHndOL9oM0lXSTqLPpN/uFdYv/hIXHIJjfhdIsIJy7LOnDxqf/anX7S2pkv2ud/9bbv7jtscjt7uTjcI/DI01Ze8wt4QZpqCok67MfJGuwUeIJyBG+hZuEDogCcMEG83pSWMb5FnkMZxqfzgd5QVeaXjXt9YqiWwydp/UU4wcjA4/BhmCT0URqdDxff+oWePr3zIg6+OH/35fhH1hXgJHYYH9MesHQqfSNDj4gWWK5fg0fsnju+eX7pMb5IguDBOMdTgi4zAPvvsUzZr1gTfGFpUlG8zpZxwXj+zI+vXr7OZM6ZZXV2tlP1Se/GFF32ZR01NldLMcsHMBnnScelhl5QjjicuyC/w29lXrLhaeWzyU7jmzZ0rSMDfiJUUh1v0GcEFrwNqT/YPsSEa5Yu18LNnT7Gnn1on/PTZ1KlT9SvlTQYVipDP+qhSfrIN3El5MfJN3TC2Ll+6aNesXGgvPPesrb7mGps0ocFmzxKcMn5ee22dL6/hTgEuMmtv7VKXkIzjD5pJe8eYyuA5Sbe4iHscdBLDo0u+kz6ZFjdWGfE5GQ/HO2VFeoy0dyWN/uArGMzQ07q1a+zh73/XnnzsMXv80Udt3StrbcO61+zpJ5+y0ydPWVsLx5bu8Hs4li1bKppmMIUyA0wOA3+UkQ6LA0Tg2XmdiqZP0R+Ai5u/eWcwyGEiP/2D/gKegI1v4k+i4+amFinv5VZUUOQDAtwxMiKaO3R4n11/w0qrri0Xbea54gU9lJZV+JKcsoo6KduVKibf+odF+zkFavd8pwPQQV3QLaqrKtW2KcdJKFWw6L9g0AbcqbeH+okfIsPYr8It4dxBwSxdY2Oz6w/wj17xwjCwMWwtzc32xuZNVltVZuPqSq1HhhSyr6erz5795fMysKpsuegeXgsvoTxOkmJJ8nPPvSQl+qQvd+L+H4wjlkMBR5wJ9cE0b1raADqDF8sgVx+nNszcxMMaGCwK/IHl9tQvx0fQly5Zqj5Ubvv3HxCPzLe56nvMyOCZAeGm+eqaCp8FkZSy4tJCN1by8nOsVIYjex6ycqR8yxjhEANmFsgfmeDLLlUvv+TQBxlkrCrfXD1zBwyDXgySrVix0i5evGQ/+slPbd++A3bu3Hmrr6t3eoAUoA2nC71Tf2a0UPafeuoZ27lrr42fMFE8aLq+mLcDeIBn0XYFqv+F8xftpz/5mf3gBw/7Prgp4hHgMF+w3njzTXbzrbfY6mtX+fHML7+0VrBctsMHj9junTtt29attmvHPtu5fbs1N5+W7GGvG0vLhVvvX2H2HFpiYIWlhkWiv8LCMtuz97A9/sTzvm9oxcrltvKaFZKjon/J/JzsAonJEXvqiedU5yN23333SE+qEv10WF6BjB7UHOVXVlZrJ0+etzWvbLSFi1fYdTffYROnzhT9lVu+jJAR5/+FbmgxGMrMLitQoHVWULDcmVne/Qd324RJ493Aa2lttVfXv+pGKfqVL98CWU7sZKTf6LyTy8fvuNAwIRwXGc1beWcEcjEPwpLvThgJQUpYhCMzr/j9TXH0F4yD0fLwEU6YDz6mj7+kD0znzYyaPHExH1zMlzhBIRgdcWI0OOaJi/AlXXwnXiyHZ8KpP/CTvxOSfsmf8BgXF/N4c97gKP2k4ORofzRARssO73ryX955poPFOJk4GKt83Gieo/WOLuT95vBkWPI3M4x8o09+x8UwXDKc+oZ3eYHFE+Ch/KCQoR67YSDBP9Tfa3u2brYFCxZbRcM0G5FSTRWpDR2OfRCSBpIQPVYkheLE/h3WcuaY5bLHBEaEQkYClZmjAoQ5MTLWl0sR9Y1pEhcOZ7b19cjI1Dv7M7wMweAjDfkp62EveG7Krrr2FhsoKPU9JQ651zninPzVBiFYntIIoB2Jo7ZTnvlSloCz+eR+K+ZI0UHWv/f6JnAYPwI80C5LFSQ4XHgIJtUJ+PJ9il+lKV9GvILSibI4YHk5eTY4IJiVjxs3+h3OK7L5K661rLIaGylIiQHB3BmV73KhzXphhA+HB9AQxfouMWznjx2wkZ4OK85TX1KJCDBgYlqd+jDi5vXUn4/sKw4Chb0OCGTak/PlqVefhCznn/eO5NnsZasEU0oMDwNecdhYn5ctoyBl/RK6jadPW7kUz5SEFkZDlwyU7oEwypNdWGILVlyjPEf7cKTt6JKDEMSJv6E99C58sr8BvDETAZ3U11Tb0cMH7M++9CfW3tJof/q//shWLFtsQ5xaIjwxu0A8lkiwpp6TplzBUhhtxSwSuGFEOMADTalMpyPqLp7GhkVVOMwq0YfDTK8vu5LDmEMJZs07eWAwxvzBso8UKj2jpCxzY6RNDei/zB4JJJ8Boa2YoWDmhYMJWMblNVd5YXSu19sdI5xyQj9FWAdcsuzJR6QVl18XvsIpMPOO0Rs27YtGqSOwg28aS44lD8CLUCc+yx/gjeR//sIZpRu0pVctkBLYqDzZnzAkA6hTeMmWgn/Jpk6eanVSdri89JfPPGszZk735RoVldW+lOX661bIWAp7NlhCFfYusZ8xW8bLVPvFz9fpd7yMgXrVVUZAFnXpVf6iNwlbeEZnR5fiS+EoEE32dVhDQ50tXjTXvve9F2zRgpmu0AwNMwPPMguxFylqLJEYlnKKEX3p8mVfrz1hwjgJ/RIpid1WJD6xfesOpV+gNFk2Y8ZEO3B4r2+ov1mKQH6eFFyZ9+oGUZ9O4H+Ulmnv+M5vpGW+Rd7Jc3TJtNHxnOmT8XiOPn7HJcOT/QbvcVR+cVHKTh0/YV//2ldtgwzJ82fP+L6wW2++WQpcvk2fPM3KS8vs0IGDwnmuDLFWV67ZaA0dMOsXDW/oBNrz/B2CsAIBB1+mvsjIUHQYqKG7CDqnS2Q5/cZhZGZCVWS/C/kzqzNpwmT3ZSXl1uUj4YNWXFbssyj7D+6yq5YvlkJaqzTiM1K8MJxLRFe54pm54lGG4keDia9y39PgoHiGfkeYsRdNMCBRUV4hvislUIp8Lsq7YA3zDUqnZ2E71FHtyj6VQeU5MCLZ5nxU30QMHBvOhunxoqdiljKpH5dyP4Xqi2I7ffIEmysDvjhVKB6bspaWdhkdG+yuu99m8+YvkJFfISOqzG92nzZ1mvpFtz32OAdAzLTFS5a4IQYvunDxvB+44AcUCFb4QHCBNuBh4DssORNuJRc4Qpel0pz4xUxhfx+b8kWTyrBbBgH5TJo82bZv32mHDh6yM2dOyyg4J8W60De9V1VXqJ/l+3t1baXwnxIeaES1r/5Y/sM+F/gGe4/8aFvxFtqSWWG1vPOyrs4OhWHWqD8zsCCjjv7MMmHuOFm9+jpbsniJHT58xDbLkHvssUcFx1kp5CfsmWeeEm8UbU7nRLQC4a9NxkGlTZ8x27Zs2Sqe8Yjt3bvfKiuqxDfGC9ZiPyyhWEr7kIzDGTNm2dWSO088+aRfvLrsqmWun7CXEjmIcThu3AR7251v98Mzdmzfbb1dYQnWTTdeY9dcPVdG+QxbcfViP2nMV0ZIHlAfZsChI2irq5N7rvJVNvvkXrMNG44q33Lf4zJr9gxqLlIcsvr6evWrAXv4+4+qLl324IMP2KQp9dJtOiVrJDeQI4I7SwZ1T++Qbdu2R3i4aL/3uT+yWfMWSKeRYST5ywoG33eqPodc43RFX0mgNuWWffhut3jo0MiAL3fk0tgSGe3NLS22fsN6l2tulHCju1OQXGQmSQYSOnLw0XmnV1x8ZHrRRxff+R7jxnAc7+SJQKI8GAJETDQIGcImnN/oQz5hZNsVcP/FuBiFgfJIF/NHUONjufyGfMPsB/HxOBgYcUkX45FPgC+UwTfCeIcgCYt5E/6rXIyLD3UJ+VAmZcBk8YQxasboa8wbF9NEx6eQV8Rn8OAqWU6IG+ocw6OLcZLho2lG32NY8jmZT3TJfHDx/Vd56s4vLpk3Pr7jxoqbbHv/Sz+TilgYA4JYYcKv8Llz+zZbsnylZacqfYSc0U8ElqwE4Z2Re8Ud6rFyddYTe7fbYHuTj/Rj2KBE0jYwd0rwETT9Iz0XWvmxvioTocIGzbCETOqHhAJxOVKRjY49g6KnVJVddd1t1p0lQYXQScPtQDu86ofugxIRHB9Vf3DA08igleWN2OXjB+zckd1WwSiRmBpKbYmEG7TK1DVKMzMfwMCIVNjIjrBQLfTODAN18I3laWWQfTcoXjA3jBIA6hPDGRKDnb5ouYypMhuWcBH2VI5wjFCkLVR37i1R7pYvzTZbBp71dtjJAzssq7/D9/W4JqC4kp8qM6zZp3wMGurGCAsjTDDbIFCYRVE/lxDDIOnsFWxi8IUVtdYwc5F1DfJdglltxDn23Gw7KGE0IAOAZVpFqlMvS5FUP25xH87Ot7OXWu3s5Ra79R3vsiGEv/Acuk7Akc/QUL4EMM6XwAleSMW9eAX8ArhRwVnil6/4FSVFtm7NC/YPX/8b62lvsS//yR/bzKmTVGXB1d/jU+1uOKDo5Mko0y805UtBVQaZoyCxp4alIDjq7sxaZYQoQQFBeQcoffK2DEo9lAGAGAriY3rDM2rLVD6KHfF8dkrw09oogQLKDRFmSIYEC2H4YQmXgd5w+SPrv1PyjNrnCWaMFMqDD6IcOg8XjIFehS/lGUZDSROOJ8ZRDwwePH3Yn0mvOmDY8Rs88cLx7cy+kB/r5VneCj33qV9eunxGgpbRZRQfZnk4cpeRvyzbvGmzLZi/yPvmxMnj7eU1r9rUqRMdt+MbxtvOndutsTFcmsgdIix9oL9RP07XCpclDtgLz6+3GdNmuNxhiQgndkErCFzgZ/lD/0C38EC9h62ttc1qaxqEryz76Y+fd4OiRHSBCoTRg2HFnQLMHGFcQmODg7T1sBSEWt/4yt6sDRs2Stkp8fsKsnIGbMq0CW5oofjMm7XEystrjNPl1PjywrdgEVihzSEUOYz6MOoOnQb+SXzkBPW5Eo846ef4iyM8Os8//R7i8Ax/SNOeaNGNU5BDZ1EY0V0hdZpQEPE9rviG6OzxR35h3/rf/yR+2WUrli+zT33iIfvDP/iC3XTDDfaB97/f7nnXu+wdb3+73X//R6UoXmPz58+zxYsX2sSJKKiVTtfRAZMPGjlsAd4YhtLObCS0FGAJs4cYPj7KD93Rv7wuntzTx9F/DBj2GkGDKIK1tVVWU1dp5ZUlUtLN9uzdYZOnNNjsOaIl0RE07ze3i0dyRDR3k6jmzmvZrE6fIX8GAIDGaVxwcLIRg0HwbjfOxZtifXw5ELgVgNSLgZkh8WbqRx6Mwqe4xE9xWG7e3t5m+UW51trWKtLKknLaYa+8vMZqq6uk4Nd7XQvzi2XorvG9VrfcequVyijmyFj2QdIvy8ur7D/+/Tt2+XKTve997/NZEuiY5WpQG0Z1vuqJHHZjG1gFYtRDimR0+gElKKcOK3qe6id+Df7BOfjnRnVok5lQ8IKizKwG+2ROnT5hm7ZstKdlDHBCF4NVnFRK32DZF7jGkx/yloETZlZ8oEg8h317lMM3aIBBEfQr30sJTxHOoVP4PieusbwUo5O9KDfeeL3dfvutPjOzd98e27d3r+3atcv50eLFS5WveJcMO+7k4FjyO+64w9tqz9499vjjj9srr6zx/VDke/nSZd8z8/LLL9sPvv8Dx99HPvIRmzBxgtMVvBJ5Ah5dzqsPLV2yzE4cO2K9PR32sY/d5/uB6usr1TbQJAMdbDkQ7uhjIkT6dG8vg1bQTr7t2XPINm/ZJhroVPteZzeoPhwGgNHN4AsHQGzavNWeefpl5TvR7rvvPhs/scG6elo9zgsvvWQTZYinijixcMDWvfqaDLXj9ld/+Tcyppa7QcchL1wf0C3DiZlxN+4xZMTfoAWWH3Ovm/dFlkRKPm+Sobdw0WIZgyVulGzYvMHlN+R+5fLE6JMu+c4zxBJ9DEOgxjA6UtLFMH6T6WM8CBlCEH8KnQ3CUIU49QVmgNHhShmMQQTOOxWFmHgGPMr3M+2d6BDa8TfATkNHpoM16qPFSsMvGfBLbSAGOjcboRjhiOHxF8/3yPTIw09dAnZ9w8X6uU+/MxVK3v49er0TFtM5rPLOXMCnwkgXw3kn/hWjKZ0f32C2npcImPhe9zSMMR3h0Uf4hM4Qlo6Lo128vXhJh/F7BV5Pl4BJcZ1RerSQP87Tp11M9yav8JgGRxh145cw2tTbFdjSLuYfPXEVKhjAU4xH3rQj9cIHRh4s9F51gFLLLy6zhqmz0reQo2oJp5QtJkBH6pNSk5ctBa5PivT+HdZx4bTJ/ldngyaVO8q9SuqH8Qn8oMiLRsRsfZoSxqb8GF2GIcKwUQwYveIEn97+EWvrGbbS8TNs0rxl1ptd4Eqxw54FLhnZSyuTqqJa05lT9gj9TKHUGzzpL19wFQ9324Gtr9lAR6vlCy+iSOP2b4yoARQdV2aFS+LnMvJNnuYjFpycNQCuxeHQp6A8cMV9JIzkYahRNmuAiyQAWnv7rXLyNJuy6Crryy42iRSBwkbhbq8zBolsGMenK5Ujws1gl430NNuRnZutVIw0V/UDz+ztgX5KZEjlqf/S/QvFoBhDHkj3KTzMgREvNnSCFdZps/xhOLvQxs+Yb/mVDdYn3DDipc9qDynUtKf6Sb7eTx05FG68VwzW2LJGuLCkwpo6++xSe5ctXnmNFcuAg6GDGYFENqIB+BNrzNngp3yFWzWhw+kGntqAE9g8QImyVe6kcTX21CM/tW/+/desvDjfvvC7v20zp00WDqFtYesKXQYPbToNpukep5Z2ukdYQNtujBFX7+DC+6jjV+lUtt+D4TAEmvD+oXxCmGornofAgwbj/g6UQpRI7MNsfRtgj4fwpYzdIBHhWJ6+41VZGXh97qkzfkhK9aDSQJ8Ug0LAUgvyR/gDn48uq52Bh9FQ+gllM0tEr8NzOhl14hZqPzpbGYIrDBQ/R19xXGlRviifbHAv8uOTA27OSFk5f/G0LVo0T8oPBqxgk6HEnpi6umrbv2+/BGC2TZo81YrLCt14eebpX9pVS6VMiNKuWrrEnnz8eSuvqJJAFu0NdruSRr36B9plGGTbnNmz7fixk7Z1yyFbtfoG0V2X6DQsZ6C1EOy+mV2GSlB62ZhfJMXCrKF+vPpGq7269jWbPXuGyyGUGXg8S0XCnUf0xiHhIBx1q0/Oa7g8jksgf/STX9i8BTOtqgZjLNsmjK+3rrY22/DKRrvxhlusV8YNpzWFPPst3h8DvWDQ0db0eTdM5FW1QLKiGxRE8K83p0FoSwGqj+LrP9oQF+VpeB/9zm92jjIjXOnxUB88UJkTCQHt6/bhK05fgpF9SkPiGT/4z3+3X/z0h3bbrTfY5//n79h9937Qpk2drHjQKrx9UHjoVjIG54atrr7a25pRXvZ7UEfq3d0rXiv6A7f0KWQOM3PIfPoRG86Rm96vXH6ikOW5ckrdUWBpB/KDrojnG7Zz8pVedQwYdL5VIEM1K1cyY6THZs6dYlOnj7e582fYk08/YhWVZTZn7mw3OFAUU6kyYQs9g0EXzyLdP5iZVJ0EBxuW6Z8MmEDbKNu0EnVgFnZAOAij6GxcDsoeBlKUM+QJBVGAep9eOWQk8Ak2j6NYNjVdFj0O27i6cbZ27TqbNn26zZk/Rwr/gF260GyP/PwFW758qY0XbXV0Nil9p/AtGAXnf/7792zz5jfsj//oj/zSxb7+TtUr32mVU+uamqW8Sk5gRGOIUE2WCMNreevpDrKBCwRZToyhJo4G4agukkeiE+oPXflpX94Hsn1z+4qrr1KfW2m333GbLVVfKJZhf+LEMVu3bp1t377Njh077heiFhcVS7b2pOVskL3MpJAnuI4zxPTNXPF5H9ySjGMQzW9w15+3sZMyyzD1TVCiPGOgZYlRzpg5w66/8Ua7TsYyt8G/8uoGa+vosmXLVii+cK+2Yjlfd0+n3XrLjXbbbTf74Rrwrq2vv+GXvb4kBf/555+3C+fP2fXXX2u/9Vu/KcNmsXgv9C4dQmgY7NezZG+RaAgeWSY5UlbC0s2X1T7Vwt+I6KRAMrpPxjB3GjEbBT9i8IyZqCI959i+/YfsmWfX2akzTbZw4Qy7VfDU1FYIB/3iCyoL+lKbbN6y09a/tsOuuuoqu/vtd8rILhW9Ufd+4btUxtVB271rn3haob36ymt2+tRFu/uut8lQabATxw9bS/NlXwrOsmRODmSwiv1C0o5dZiOHGIiBBpAH0CsrRvbuO2BTps0QLy32o5M3bdnghzUoM8v52AP3v2mmJDCbUU8nDgpgcJFB8UtD84xLxkmGJePE3+j8XUoPv9HjYl68J/NNhjuDV2UxSIIVHJRxN3RUpiti/u5dVoCH/EMYyhT5hU9BqaWsEBbKAZZQfnwfVX5H60+0JOxXXEjuDNCfeaU+6b/o4jtlBCUfZTLMmDB6CiOKeeFjnfAoNrj4nPSjI5ZKRhhlp+vCH3nxC5OLz/z5qCx/6Xj8uSIkfyUMWBUvThk7bGmXjnHlbyzn+BJMSUeeOK9LApfxOfM3xk+6AJ8c+Ssa76zVZgM6ozWMUBWVVlh+itEtLjLrVYdB4CgJ0+jSRphazB1Rh7R+nykZ7mpR90L4oZ9JcUNKqcKcfsU0dq4KcoaiDg6jCxuOYWwcjcjyJwSx0qlTIkNGpEB0D+VY/cxFNmnuYuuVgi0sKk/aBOgTfdD/hA/6SPrP6Rjc6V8+sPa22pHdb5ikhJ9qlSMBi/HE5kY21eWo/tBtPgK2L6zfBj4MIEFl3YINwc4iLhRSBCBMQ6xRbSGjBE2cNKKTHsGRV11n42ctsI5+sUxwppjgEabDErArl1aCH8yWoR7rajxvTWeO+K34eVRVwAs6HsTMmMXhCEfhTnjsFb6gQPoWyimKqwsWhJeE34AMkNyiUuEt1ybNXGBD+aXWh3WoNDA9ZgPYC8HyqEK9H9y13RqqK2xQwoJZl37Vp29Ihk9Wnu0+fMyWrlptVfUNEuBSClU2sGE8YJRg4HBsbC8KBAJUXqhxJSAHnKhPcDw0RlWtFJKjB/fZP/7d31h1Wcr++Pf/p02e2OAzD1GJxtGu4Ib24z+m7EPf4g1aCiOH8DRXYPSNMKI7X4MHQdeKoyp7HigDsY96RvrgRaSLQbjR5m6Q8EFxyBFa7e7okCBkBBilRs2s/AtFM8zoQCuEYQAhbNyQ4V2/vhdFnr7ldzvomXIdBv3yzjILFFmUSzdSoAsASsMDN3RDjXQsRyOucMUv8VCKkD+UQ75u+OoD9MVShqHhAduxc6sE6kLhRsruQJdgUxdVe6FssmziscfX2TWrr7bmVo6nnGqbN25y2qirqbRuKU4VlfX28pqXbfmKhTLmi6UkMlLaZWWl7AtoFRx5tmDeUhkz633PydQZ46QodxmXsCG4pRoLz8KnCvaBNOCUkgGmGPVdsXyF7d69y9uOSxk7O7vMl2hUVrgSA07DLKbaW/TJHhdODsIogb82jG/w+w+WLGUZV7alZMhMaGiwDevW28GDh23hsqv97iOWEgEfsgMS8Vl2YSFnBHoB5YGvO2LloQAIRGB5G0CTTpe0hcoN/HXUO29VHrhAm8h1fRG/of6BO+mP6Om8wQIGSXl5ubcJ7c9lr51tLfbM44/b87982n7nd37THnrwfluyeJEvqXHDM61QoqjTjtQNZYpjYKlb5JPwLe7NYKS7U23Z1NzshiEbixm9bW1tcznKQTXsE+ro6PQlQowmUx/iUmfqhYGCrMAx4EkbYlzQz6BvcMfINEpn/0CPTZ8xxWVFdU25yi+0Na+8ZGXlpX7xIKiDd4Jjnz13nICSgF/Ko+85nQtH4BN4mAVkpgTc8R7lN/QOLRAW+ldY5UG2yB7fVwb/FW8bgRfqA7yQS0K5fI/N0N2dLJPKkyJ/0urHjbNpM6f55YOvvrLezp09YzfceK36xzSrrav0/koemze/LmV6va28epkftw3tUVcMQmb/nW/30O+QcRwOEIwl2o3N8cBL/8UgLWCGWvKDm745gEUWl+I7FV6hN+oL/6YfsFeLuzuQYeBliozVq1Yst2uuucbv/GDj9v79++3RRx+zchlydbW1boTDcyBjNy7Uz+gH3HXDr/M40Qztz7JS6JR4DIxH3c5pXLBA09STZXBcUgpMwFtWXmHvfPc9Nk/G0AsvvmRPPfmkXb3yaj9+mFEeqL6x8ZIVlxZZZUW5X1h4770ftve///0yVG6zBx/8mH3ikx/3Y5fZhB/7D/tdoA5mGljpgGGVUj+AHxw5fNDWr3/Vjw/GaK2orJJhUmo7d+5X25YqFTpOlui907bv2C2e96odPXbZZs8Zbx/44LtswaKFzk+gYWiLutMfXl230fYdOGof/NCH7Kabb1SfYQAuzPyKE+s522bOnGUHDhy0TRv3qJx+u0sGydy5c7w/9olP9nR3WKsMk/Pnz3qbx5lx8Ew9MMpcp4Q21JaU397ZKWNnn+htluWpvRpbGm3jlk3ii8hZ9QdudIcg8LioEOGSnSAI0yCI8PE90xEe88r8jS7m4QQihpzMi/KIH8P4xeMIj3nFcJhKfHbvnTwYQvgrTo+8xzxxmeXw7spVugzCk/BEH7/FcsZyMY/4ixsrjE7LOz6ZP45nVz7Sz5QZfWa8+D0ZL8LHcywzmS6WGcvPdHyL8eMzeUWX/J7pYp58f6u8ccl4mR4XfzNdTJd08T2m4R14w2YzRsKG0tO2CDuED6PXxBfexLC982TJoh/us9RIn+3futHyh/qkSDMSqoj6zr0eCEMSMto2JMEGnn2dsPKEHt1I1jMKpM+iiIZcsVS8finVHdKZZi5ZaRX1k3zpFqd+KHMBAlTBOQ78L+DbcQStu9d3ebFuy+lptW2vrbUsMRTVIMwKCBwXYkrHaBtoYe9IWBIlmNjoJ2WbzWjMABQyyqiSYIT0djbkc6zxgAyFfASIhAkzIAN6LmuYbOOmzbEuGVa5UuQxfsIGQvoxgKUrAbxSGguFOy5N7Gm+aCkxHDbXO0CMotA+gpI1qyPKO1cMWeh1YeezHaoDSowv0xR8ahnhS8bfiIyV4kobP3WWYFIa5YUD7whj2lVS0goFzvZN660ipbr2dDiT71deWXkSrpU1duT0WSutHWdTZ81RWxZJ+Ay6IkI7+/I2eRSCnj6Vms+eITYuclO+2ljlYfyhKBanCqzx4jn7sz/9Xza+vsZ+//O/J6W3SnHEPyV04CF42hQ65DeGMZLrdKt/CFNoyeknjUcfDVYaF/jCARH5Ix6KbJxV9k9gSb8IgmDchP5PmxPHB3H067SkeBgdA/QNJcZg83QCgrTggBPYONElKlGsxfbTvgQTShCwC0GuzLlCm843jnxSDz+CExiUN+U7DNCgvvl3KRLkDx8kntdP+bhhpngojuQf8xAp+i+01iOF98WXn7elS+dLIWFAoFd1GnYFBCFcq7bdvn2Xb/hlaQ2j7VMmT7If/uA5W7Zklgvfmrpq27d/jxSzizZrxlzBxkzHiJTPVl+SwJn8nM6FYvPCiy9IGZltpVIMUJp8OadgFMiOfseb2gDlmfZDweJ0p4aGCfbYoy9YV1enr9kHV13d7a7YmWg5S94H06Bd9RmMHfCCUVVfN97WvbrB1q/bIgNnpZSSUuGqz2646Wp76tkn1W9Sqtt00W+OFI0W0SlKwJBonUMuBNUw/Qzo4G2ij2y1DWCqPGBkP5ErYnIB/4qZplXaIIbhnE7laD8c8by99L/zKrVJiC/Pr/7BKxnFxrEfpL+ny378w4dt3Str7E+/+EV7z3ve7e1AO5MW+ojl8H6lTOUTeTiHJuBJw7KZ9vZOwSruJ+bBpmo2e/POL6sqgnERls3Rf5ldZLYBY8XzB07hw5fzKH/KIZw+x2yzz9aoXcIyu8E0bod9PwDJL168aP/2b//mo80cawvcLDGEDoOjX4AfcBPwdqWO8jzjw1G+qSvvxAce6N3jpvMAPn6Bj9F+8sOwhBYZwGKWyWc6JMeY/WPgpKSkTPXOty2bt7nSWFAInofshed+abNnT7UlyxZYY9MllSJDr6PXmi63209+8phNm95g7373252+2KAc+2VNTYXaKseXBsM34JXkJ8Ton8qmP+sPWcvSIgQWRgkDS2x6xjABBa6/Ubd0PTjdkXpFBx7ZH4KByfK5lIwE9nIsWbJE/WG5x33ppRfkX/Q+ysEStBEePBVLAWfZFIo4NECb0Legg2S76J/gCe2Cd7hE5tSjpLjEaQMHjCj0NdW1fvcIM+D//h/ftlNnTvixthxGccfbbvNlTfRnDCv6M/tcuJeE2Sv2fzCgUlDAqYsdVpBCJiOzmRVTOzrfVmHgTELnl798zpqaWmzG9DnCdaGdOXPJDuw/pjq/amvW7LTX39hp22SMMKvB8bpLli20u+6+1ZavuMZKSiusubXdelntUFwmQzpbBsspe+ZZ+FGPvfuee2zx4kWiMadE13Pa29VPxetd9ih4/vy5MlpW2erVq/w2fVZGwLvhJcMjyEZwpf5iMlL7u91wRyRzOzs8kXy8j+kZXn658bIdPnrYZs2Z7XtxW9pabPPrm90ogTflPPTQgz5TEjsBLhD8aMeJnSB+jy6ZBjdWnKRLfg/PABwYYAyPRBHD4jvwRM97dOlkV+IoJATIxTDPQ++xzFgWjrrhcR4vnXdm+fEdR3wYRWQW0cW4MQ9cgCl8S/7iyC8oc4HRJPPFZwoFXBKOmFd8j99iXjG/ZJr4Pb4n4cHFuDH9WO/J9Dzj4nt08T3+JmG98o22eovy/18c8ck/lpGED8c77cAvzArHOydW+H0ZgoORLZ8yRykZkTLe3+kXLRZI0fElRzB68hJj9fz0AvNgWYvTAek9J3XsdNkwFECCsflIs5jioJhyj5SQ5TfcYQUVtT5Twr4OkqgGXkbAiQeoswu/6Vc8jDLGzZHQKbZe27VpnRT+bN+vIT7nQgnFBGUfZk8f4wIsFEnwwkgkmx8HFQcDBHiz9I0ZHV+7TwEqiOlX5aB0Mtb13q88JsxZaOXjZExlFVheYbHihRFNhDR5Q+7QtCumwm1pQZYd27fLhrtarUBKEUYJeBGH8jbwjdgqg5NkmMliUxzpUY7pXUylI0yYxBhUS3QNZVtnf5ZNnjXf8kqrZOTpm5QR2pXyYXwoWiinJRK8R/futGwpFoXKDAOHpWls2O9VnbhE8XJ7t61YdZ1wla+65Ph+A9pLmfjIWxilFF3IkEEwMdrGkbfc8zIi4YJhwl0s3/rm/2fHDh+wz/7aJ2zh/DnWIUbLEgeazZV41TUYrIFnIADd0BAeoCeYf3CBhsEf3wNNC/8M3nirw4tUF/EG0qJwudGhNnemLzrAGHEFhYhyrjToLygPgeegkAp0bw96sOehsoaFb0a1+6XIhBPVwtHQePACnl3IOBzkH/oDZfNOPgFKh1T15R2aVXkOEylDnXh2Hqc/8icMPBEO7uHV4MA3/OvPDRwhijozw4RwfO219bZo0WwpJJxkJHqS0uFwqYj8gpSdO3dZylazzZw1VX1i0GdIzpzaZyePnfCNs3myXMvLy+yXz+yx2bMmWWkpc4b0aaCHnhnxG7bx48fb8ePHbOvW7bZk6VIpGYJPPd6NPGgdL4TSvEFgCwDhs6OzU4ZEhV+A9vTTW6Q0jbPyynIZdL1SmFiKBgaVk+gNJY8lI4zMoqhzmhJ7Ty5dbLZNG5ukEJTbpIkTlPeghPmATZo63n768yelNCz0fTDgl82lalWfwULBdO1A+TPY4jDhhR76GTiif9Ge0BntiKMNcFF24CJ/9Xa8EkYW6TCVGYzjNN3J67NojvZVOShmBbm2fesb9vB3v2t/8sd/ZO9+1zsdVxy1j0ER9xNQPmWHvjEqD+FjLAvCu0GivszpPsw+cXT/d77zHffr179mmzZtsi1bXrfm5hZXjCsrq3wDM7M2DBRBx4R3dncK96qv+DqGStBHMJbzfO19fh6zUxwDXOiDNhjn0AJtw5Il6vqzn/3M9uzZ46Ph5E8dyD/iE3TQ93knPt9DuD7oMeIbgwQlPOIZx3OMH/O7EhaiOP2BRzbjk5/3bcksDlbo7mn3stlnUCh+/dyzL/mR7izXen3LJjt25KDdfPO16r8yiqTwl5dWywjotycef9r7/v33f9jq66uUR+ivzCpQSB5rY0X/rcIvhjL0Ci0xmwSfgY+CZ9rPj1tWFRnY4eJHFGMuMPQVDOJV0BA15JQwRtepO8YpfB8X3iWFFZ/lXfAE2ge/ZMliq6utEf53+4Z0cEJfw/CCpjBoSkvLPI+I02CYhMGROPPKb4BD9fSwwKspE/4TjWZgIl/uIuEQmZtvvsmuk3HCDeUvvviCtbQ02zve+Q4/JIDj8l12SW4wc8csILIS+lID+n6ZwiLJIv2qVCnsDGIwI0hfCAd7bNq02R5++GGbNWu2w/DCiy/agQOHbO++g6J99jflW0VlsS91u/vtd9lVy1dYXf24MBNEfVXWiy+9bE89/YrtP7DHNm7aqt9jtnDhfHvv+97ny9IwQFjOXVyScn0IQypfBjjLbrvVP5h9QqYgs8iSNnZe1d+jducUOfVZ8VZOZGOzOs8YN77cUDiEVH2ZHP2qsNAuXLhgJ06etGkzpvt7U0uTbXljS8IoSR8JHF1suNgRYmPGcFzsFPhkeHTJNIG5pBmVXExHR8Q7I0uH42I8fglDgOJj/Pht1BMS0uqL/1Fe7MA4z/NNaUYZRPyNcOGS8Mb4yWe+x3pFF9Mn88Eln6MbK8/M98znmE98j47wzPj4ZP2SLhkHnwzLdLEuv8rH/N8qr2R4piN9ZmhMzzdcLAeXmcdb5R3zwCF4wmgsHT2sbaTtgtBAGQrCg9EcNp1my/rPz5LS1d5kR3dvtRw2uUuBgExRnEbEOIF6MN1BOVuf9IzAc+rEoJiPjxLpI8o3TAlFLSgqKMNmnUM5tuS6W30/ySAzNMrPa+ggj9bVmReBFMQ3eWHD64IgzeNkjK4m2791k5VLKcmVYsMGb5bCcJIWRwwCK0sRWG8Lc6X+jPgxeuPno6M0qMgslF7ly36qsORAtIOhIOuLvTJDitctBW3O8mssu6TST33heF5w5qMqrjSjXCkzeVTRXBkhxWJYh3dvt2wZeTKDfPaAfxhoMHfqoux9yZhfiijc+bQvgkERfTYLxg4cWfnWIYOkZuI0GSULHYZUebUEHQIQZTwcTYmwRHRyV8jhPTvN+sRwJUTBC2v5WcLV3iWlW8Lx0MkzdvPtd4khl7lRCfMEQMp2GtI/9sgwc4SQcCVLuB+QIGEfRGVpyrZu2WA//P537SMffr9dt/pqu3zhnNo8GKcofG7kKB/oLsxegKIwWOLLFdJ9KI5YEx6MlkBjoY+h8Kb5kvCF4OeXCC5EFcwnvnt88iC9okDn5Imy4saFhKSXCE8VPsI+jDAz1S+h38c6cAlPvpMvbeCGJzArDnmQl49q0+oUnM7fDSLBScEBf8AjOSAhBpzOx5UPn4jnMkDw8ht4feiPnrfCiAh+2PwZZhK430S0J/CJs/6112zW7ClWU8Myli4/YtbbSBG4Ibm6psG2btvuQltELuU0ZQ3jam3dK2/Y3LkzpRx1+xKFMydP2OWLjTZt+gTBpU6qvkRZ7CtAWUZooxi88MIOKWEFijdZsLIkBFyATOHbjRT1MymyGDViHFJqgZW9IFOVrtDWvrJWisMyGUwoxmzIZ6CkXwpgr5RGjOCQU5hlQXnilK8sfW+VMXXeN9+WlxcqXoeUESnGUjR/8uOf2E033izluUQKBUtNClwBZFO1Hz5BYwcL1PGiFxUSaAoFj3riAp0p1OkP+MMz3+M7caBj2hbvoSoAXkE9kefOt0JBSqt202uRDPeWxsv2L9/8pn3yoQftQx94v1CMoTvgS5Yw9lG6wkbZwJ9pZ2AlnFnerq5uN0BQ8qLBwlGslHfhwkXbvn2758WMQ5MMUfgLpye9JKXsRz/6kT322OO2caMU8WPHPc+wh6MkXW/xj7TiFPZsiL599HhAxugh279vl72y5iXbtm2rHT1yzJYuXmYlxaVSEA/YV7/6VXvHO97ho/fADOzACywRt6DD+4NcxC/vtH98Jj4z+fHdvwsX9AvCyCt63kP/i+FBT/KDSeCD6m+098BQmGkcHhG+xD9ffnmdFOapAmbYnnnmcXvwoXuturrMR+nZKC8WaS8+/7Jte/2IfeLj99rUKQ3W3HTeT+rCOAMv3MA+qHz9RnfVd0LDOBkG1fouWkUGqU2Ru2ysr67hNLIC0XuRLzniTgtzmQeNoKcFHklbOX8UrAxI4HyWxdsmfPNnoZA0lIHyjLFYXV1l119/vfP+Rx75hZ2Uwjtnzlzhs1RGXsoNE9o7GL0Bd36yo/pEUJwDHDQPnnICnWdbVXW1LwdErvmqB/06EEBFl5JMr6qq8W9rXnlF5RWLzp7wY5kryit9v1plZbVoif0ezH6mRBvMvvXLWGJwgj7KUlzpEH2syADHubZz124/Mvg73/lPXxbY2dmmYods/oI5tmz5Yrvhpmtt8dK5du3qa+za6661ceMbxMvC0dfgi5li8maGEZne09th3JOyWEbcjTddZ0uXXeUzvswCskcFIw057kal+CzGIvUHXyn1Ex/QEL7YNxX2z/X4QEhODrP90iWUDppiJojT2DD04AUsGWQJbA5XLkinYBnf2bPn7PSZszZpymTxqXy73HT5ykxJNsu3Hrj/o758Cxc7DS4+8y1+jy4ZloyHy8wjM+2bHcIUontz+pgOn5k/LsbBeeVFUFcISYwK4ozveI+f/r3yHtPrHZcsP8aJ5ce48Vv0MQ6OX3xkGMnwpIt54ZLP0SXL+u8ccTLzy/S/ymXGS9YBBscv32J40sf4mfjDJcvNfE6+I9He9C6XfE/mGd1/ySPhYvwIU3TE59sokwsO5Rfhrwj6J+avTs2IUEqGSdel03bh6AHLGei2HFn+8CEfIWZAV26YUVF1XEaXyVs6qzooGgXtjzIThAlCFsWEcOJ0K4vu4Vybt/IGa5eCzbHE7MO4Uif98IhwhGbVBGn4wnfKgpkqpeWN9FnHuWN2cNsWGVIKE2Ngw5lv2pRwYD+JK9QS4pz+gZIM04JR9UigCFKHz0/oURwULGZQ/GhCxfcNeFlsosMgyLUuMc4FK6/zJVPMUEh0+6guo1e+b0ZQ8Qcz4wSyQgn1oZ4Ov8k9b7BX8DJjRB9lFEUCjFrQZnpnpgR6gB/QLsxAMGqP86VkwwqXEdKXVWjLVt9kecVVepeQEQP3ZWgu2BRPaRmRYj8I+Diyb7eMtUH3bKIGl8ysqKK+F+XwyXO25KqVNmX6zLDBXzAh7FmO4MLVGb2aXe2AgUkrsJG6WAy5sixlO4X7P//Kn9hdd9xq77jrDhkrXVZVUSpFUnkJJjcelAick29QxIPg5hfFyttU7RJ5R6Ahhem7HhQHrAYlHheVFOrq8YE6kIfHxROGUg+9g29VRzhVuGfPcg/CFEdwsJfIDW5oRbhjjwl0HZaAqf1VTjgyWHA5jEqvdkIQO05UnhsQytzLCKU7/UoOeT/BBycACBM+4NWBX6MwCW59IDXGM/eFEDcaKdSSSjLiCKwYKczqvbF1u89uTJxUrDbvkKFIG4VlI8wS1NdPsE2btuj7BF9m19fbZhVlpbZvzz5VZ8SXdbEpetqU2fbcs+tt2rQ6KarFKpM2CfyNJWsoE6zlLi2VYbF2vc2cNc0PlGA0WlG8PrQnuIF2WNpAH3VciUZbWzts6tTpdvbcOdu6dZstX7FCdWNDLf2GdgwbQUEjsNPWjgvRDHceHDpwzGbPnmfP/vKXtnLlMitMSQkd7rMpk6eoXUakMK+3a665QfFZ3iUDQQo2/Z9RS2FRuIBGQv/MwiCBDmh/b8/wzWlF9fB4aR+/4UMTjD7rk+OQBo38ylvxSlzFUf60Xk93l33ja3/jhxr8xmc+oz5SLhoK+WF84Wl3lCM/PEWZAwuj2vHyYhRL3oHT06m/tknxhQarpTxed911V4yDm266ye6++2675ZZb7Pbbb/cwZjGYUTl8+LBt2LDBnn/heV+rzwg7M2CnTp6W8TfoI+BcjNjV2WL/8R/fsqeeekTGzDo7c+aUaKhEivo0tQnL/0rtH//pH5V2q91///2eP30T2DAu6M/BgcP0k+oV+zkefhfTYEwxgBbTRdzzSz/kOXriBDwQMeRHW7DpPPY7jJKcvCxf+lNcXKH+XGgvPPeyLzfbuv11q62tsEWLZ0sGsMSOPQ25tv7V1+zVtbvsg++/zY/E5qAGTubCAIfXBxqlT0qOdbGnoAvzQnTHfihkHcp3mCGBbzOghaLN8tgRKaduHOk9R/wfnuh8BzzomTR68XoEh3zKFz0PetuDJ5ctktnOQwf6fSSfd/rJjBkzbPLkyT5TxqZy2oN9XAwmgVvkFLjDIOnirijlHUrxnup/4X20vTAuMZRoT2b04OcYnuyfwDEAcunSRfurv/pLG9dQb//wD39vd9xxu/3yl8/Ywz/4gf38Zz+zw4cOe58uTqXEP0r83iT2wZBXHriRwcLx4J0d3fb6ljfsW9/6F3v0UY7nbba/+Isv20c+8iH7wAffY3fdfZutuHqJrb5uhc2aO82X0J04cdQHNFha1yPZUygeN23GVL/9fu68OVZTW+N15QCGpcuW2sprrhbPm+zGAzXFqAN/1NdXjYhPMMvBQBpyxPcGSVIHo6XXcUgbQAeczgYPIx74AZ+uE9GOooqCAtFzXkp1ZEYRmcrsY8pOnTln5y9c9KOf80UzjU2NMko2Oa/yGar7ZZSAXBorOogkdogoAJPh0fHsAiMRHn9jfhBUMg3h+MgAFRI+ZDjS0PFCnFEX08cyXWCn8wsepIRnHL98pxj/1YOP5KS/jeVi/kkXy4i/OOLEuJk+uuQzcfFJF7/HfGMZMR44iM/JtDF+8jf6ZDj58xzTJB3vye9jOfJ4K8e3WEayHsn8Mst/k/e//+r4FvOLv7hk2uhi/vzGuMnvYbQthEV64jn+Qj+k83q6sjVkRTlDdvHIfms6c8zyh/vFqiUA1FHhWa7cUWelowMyw8AsAftCUPAVDFBiNFI2xVx9dF1MGsWGEfpBOmeq0hatvtWG8qVISWFhNPOKIkkhnkX4dfEEbNRJ/xiJIpSgwqxBazq2z84e2WcF+lYkeDiGF8aHUPLzxdX/gIGMgJMREGlJUuSlDCkTBPuIDJARMU1GmTkQIOAv9KWRITLK82Vm/TkFtnDV9TYoJqOYbhAAD6Myfg9GWlF1RVNlcBdKV/Ml4fG45cuAypeiVsiIueIxU6KKhxt1gc+ryRGwClc7cAEhgscNKilRLN3qkzFXXjvRps1dbD2CZ1jwIPTCdHe4/4I8nGFKkLBZ/eKpEzbS32MFKhslCLyydCCL0e/+YbvQ3C7JUmirrgunqqBKBuUqKMS0HUKJGSXfbyIaKmAUUgbPvl077K/+4ktWXV5sv/nZX1N5HA2s9MIJMw7V1WwaVY7Kj8GTSHNuQNGOgiXgWnXXb3iK7S9FQ2l55xtwe1SFIchx4AdW5rTj9BK8b1wmssL49c3xcmEpjeIob/CEUZIl3LNPytMrb4yPLP36EkSF+4Z3PVIG8LtBqV/yIm/kQ3AoRoKXYimDNKoztMcv9AguEHChInKKRv90WOVoQwQeZdGGnp8iedl6D7jDoAsGKMZ+a3unnTx1SMoVx+iytI6ZCcVTHJShnt5Ba2tr9/jV1RXKiztGsmVUVtgrr2yWoF4kJTjMdjQ0lPs67SVL2KwMnMJPDjMfon/lQ1XHN0zw4z67paA0SAnh6GB1Eq8L5XpN9B+zaeCaE7YQ7PAGBgRErvbSy/t8xmbGjOlSdBpV1yCM6Rc+AKD+CE5QyIZleJQUF1lVVZ01XW6yJYuW2DNPPWkL5s+yIk6uyxXc4+rs8METKrNI+U4STbBRVQpFT7fDzwyRa476j/0rxpJR2kKefUFOn2nv4Kvs6HFOK4l3aBEf2hNHhUe/60nhwp186M8jtubFF6TwvmIP3v9RW7XyatFZv29sJy59jA28lIPxQTbQBQYIyijLtXiOyim/eMLZ04DiiEIFTBgd0A5GCnkx+lshA4ileiz1ede73mX33HOP7/9g83RRcYGU6SI7f/6Sn9a2Y/tO+a22Y9vrUm5ftr37ttmyqxbanXfdZtesWun3S7z/fR9SvYqttaXd/uEf/8Fuu+1W3+AeFN9e7yfwIuDj2XHiKBrFH7jDE4LCSt25hJV6e7jiOn4Vl2fyAQfBYIU3hm/wkdhuMIMcFFw1Sr+URVfc9cssdE/PoOArt0ceedyOHT8j5XSp3fOetyu++pIIe3gox/bs3m8vPL/Vbrt1gS1YMEN9qNsHhuDlKKQsDWVJG56Z9E71PXgJ7YwMwLh33ir+DxxcTMngFvLDZ0fEx4dEe0NKO6Jn+Db9DLTEWYhofFAnlqhSBzoX9aUsPfoemU61s99Bog4APyUdOMeA54LRM6fP2nPPPu99f/ny5Y5b2gblOfD1MHgNf4oy1zOPPt1WLNODxuD9yDeWjAIzfdNPuRR83/zmP9uRowfsr/7yKzZ37iyrrCixd73zbj9OeM7sWXbi2FF74onH7InHH7Hvfec/7Pvf/474zPPC9fP2i58/JsPlURkwP9Lvz23b1m2+jO6+ez9sX/7yF33QJDd/xFpaL6pP9wjHzHg0ia9x6tmA+MECmzBxnE2fOcVmzp5mDePrxSvK1Pc77cCBvXbo8AErLStWjVghweEH+TLyW1R3DlkJAzyqkOMRfMAP4MGcmAW+Qj9klinP6Zt2AH+0EThnMNcvx4S+1WYc68+Jo+Lm3kdKS6osN7tI/ZXlaUX+/cSp03bh4iXBPMMKxB8bmzFKNos20kbJAw/cf+VIYFwkdjwu/kYXv8Vw0mWGJR1hxImM7b+60bKjcwJMO54jTDGf6EPZoQOHPGBxIQ4upvFn/x8X4kafzHcsR9nx+5vLDfXlOboYlgznGZeMl/kcfcwbR7mjAn80XnSZ8eP3ZDie8jPfI3z4scrAk2aUoY6WG10ybmae+OgIxyW/Jb9HhQQX8xjLZaaNZcb8k8/JeNQvfouCjm+E8wtTZ2TGlSxRSW72kBVKBT5zYJe1nTvlzznq0HRYleKMydNLYUFZKnTGydItRrNYdhDW5KPMUSbKLKePsKxLOq+MEClNqQqbe/UNPuPgd2QIzwEP8sAKvTv0ooM0vVKWvuh7EAIsbyoSUzq/f4fgPGll6tzsbWCmhJEOzsonX1++oT8UU+5OYTSLmRbpPu4IR4EnFqPPKOCUDey+J0YRs/MKrUt6zVBBiS245job0S+nYDHaxSg5BpfPbugZmvETnqjDYJ91Nl+0zsYLwuOAGwYseVLWanhmqIKyigOHtA0f+6TwUUfe+4W0vKJiN+Z6hrJt8qwFlltcaUMyJIYl6Lx+wg8jOfyyjpeZEjZFdrW1Wndbs10+x03yqoew6UJOaRyLUlovNnfY6QuX7B3veq/P/DBr5cdxCyYYszcLMMlgo04omwVinIf377FvfO2vVcdu+8Mv/J7VygChbhgsXLJXUV7mJ8SEpRMohgE3np8csEJThPmpWNCA8OZtnS4T3oYBAG2An+ACZZCWPso7aUISeBU2p8J50DdoiSc/SQvaVRhCBeM6HqHpbSW8+Ak6CCVgUBoUEp89VCofuaccvpG/0kPrHLcKrVAc4c5r+BXcLI2IvxFeDN1gfIR2IwwFE08YjmfyRAFDYQwOyFU35UNerFkvK690w+P555+y5SumS+CKZtTuDAaQt7JQ1UK6ta+st+uvX6mwbuHH1F7jbeeOnVZeUWlTOYY2q8/qx1X7qGZTY4sMjnGQicpiXTqXKqLMoDxl+w3MP3x4rdXXF1l9XbXgffMoLnwk8JUhVw6oC7gCSSz1wAhZs2aLzZs3S/XvVbDaw3HMTEGx3tl0rb4giixK5VpHe6svAdm/74BNnzbD25TRa9bS57H3RRWsr5tojz36jHBfbHX1E2XsD1ihjJmhEeFD+YgTuUGSNZIvTx9EiVeFRBPgE4+DzqKnTpHuvM3lkjQQjCiwG8L0H/949dYiBfuSuKDz3/71WzZj6hT7wuf+p2iMvhQOHaGNoBeW2NDfWcJEXvCUYAwGowNYoAeMDuKBU2ZUIh2RDv4bFU7iXGmPNI8Ky1PCXhJOVZo5a4Zdd/1qW736WrvpxlvsxhtusqrKSj9q+uzZ41LeLks5nyljZp7PnqEMm/jexIlTpXCVyGjZaM89/6x95jOfdiMIR/64SLvAiQOGgLPQl/Gx35AG/DOyD04ifkO6kIY4TU1NjifwQjie/gsPZmCHpmKmBHnG8l1Oh6RclrhVVtZJoR6wHz38E9HvRHvgY/fpO8qnuKJk12uvvW6vrd9q113HxXwLpMjK8Bju9xO6HBYRWaqYu1bE/6SojwgPzGyxrKtIsgeDhJPQmB3xJUtVtYI+x6pq6n3JFsdkF6XK/BnDO8zq0N/fTGfU1fmA8MLAAnh0fDh58RsOv4AmYEL0E18uJBjZgM7SuwkTJtqUKVLQG8b7jMmxY8ek3E+y6dOn+5Iv4tI2be3tgivsxSIs4p3f4GkD/eoP2ejyUbTlfFpwM5v60ou/tKef+oX95m98SrhboTgYatwez4WsBTZLxsIdd9xsb7/7drvl5utEayvsKuF3/rwZNnH8OJshI4qN5m+741Z73/vvsQ9+8H1274c/IEN4keoow6u3XfXFUFefkQwdkLyBXwyPiL5kYPTJSOLy4vaOVuvobJch3G7nzp+xy5cvuh7A8kRmtjjpi30/gQ6huX61XbHjk07I0kjqTpty7QYyh3cM+3HihTiMbPACTpA1RdCBmg2ezkwyy6zhJ85rRIclMoJLUuWKHy5P5DhoZm9PnDxh5y9csBmzZ/pg7yXBunnLRtVJMkD0mE3HiJ0EByCBiYbj1AIQIXws5oWLjQkxRc97TBMZBz5+55lyiBPLiG6s95gfjnJjZycvXHzH8YyPZcRvsazk98x8Y96ZafDRJb9ldqgYj/DIoGJY/I7PhAVPmpgf7zFOdDFdxC9xkriI32IZOH6JE/OOYbE8GBw+thN54HGki+HxWzJvXKx7/IaL8PCeDMfxLX7HxfyIl1k+8WL6zDxwmTBlpsUn08HgSIOL6TjtI4/RKTF1lLkhCS42MHNhHEuAUMqoIwINRxq/xT0t/GD+5Mn6ZBglSiQb6Om0KCLE9zYVyIy29IqxNUyYBEsz3+CO5iMnaNXVI85UL+/4QfnkK0ZGOBqTkS2UyhE/uvXyxXN+og0brwfl3eggoTOH0PagAAUbIc273/gqOHCUCXzQap7g5gQq8MS0LMyOegA7Fyc2TJpiuQXFfgEh+1V8Xa7KYpSLqW2eg3EiA0hKAMYJa46BmRFTLtAL08KBdhEuKFi+lEjQwuEI51QbLqTK9rXxKUxClVkslizclpRZr9qsUAwVIQijRFCzfpk6OI2r7rQr+3xqJZi4h4QjfdEyOT6UkW0u2CuQoVJZWmwXz50Vc+8SIxYMtITgYGTeaTtdpyoZGf293TIGR6yt5bJ94+tfVRsM2B/9/uetVMy+t7tDSny/L2eAZlCegMUVJ/qQPMYONOJKlcLdEHCYw54N8O6zH2ow2ow4KeEa/DDDFS4oDPTCCBcjmHFWCqUB2MP0eaDtyKsdJ3LgljDyjMYOsHLCFreI0x6++VowoICBT+iDtmRDa0tTs8ejKIQb+QUBHYwBZgfDjJmEHjSk9LQpeUCv4DJ4fugfwfgAXqcZpQUHPOPiUhbikAeEyC91YIABxaKstFzGX4d4GCPMzBIx25bro5js7eCW9ZKSQil0Zu2KR7nNLU3KO8eXMrz0wqsqL9f6B6WgFAzYh+/9oG3cdMq6u5jtAnfQNyqIBGbusHEccE1NlS1dUmdPPblZ9cyS4MZ4Zimo2oblUiqD5WcYR5zgRfMUF8s4HebUmkF797vuFp7zbPtWjgrmxntmS1lKglI97JeQsb+B9jfRWCqFUtrstzifPLHfbpQi/dLz66zpQpvlZane4g0TxqXsY/ffZT/47t/b+dP7FD5gg+qTLMODRhiF4O4MZnwYyXTazkKpD7iOeMZBO9AZeOYZF79HH9/jygRmgpxe9Eye4ADP/SuvrV9n586csd//3OdsQLSkxFfaNtB6uLE/GiHQK8qRMvBwTlWKI9042p1+xb6JsKE2W8Zxh7W2NfsaeU6RwhjkmYMDWNaCwkN9CeOdU7UwVDgmmL4K30Rx/chHPmzXrFxu5WUp+8d/+Dv71Cc/ZpXlKG9StqXgcXs7exbOnz9nly5d8iObJ0yc6PVWRdwIZ1kh9MBSQ8J49qVKInzul6CDjAS0Og5x4A4X+2r8JRy88Aufwzt+FEZfc36QpnvaIdzTooRSCmHxOXkpPcogKK602vpJ/nzLHXfboIyK/kHkX4G98CJL2XbZ7LlT7QYpzvlFqkv2gJVXFcsQ4d4btZHauVS81+9Dk3SiPDbCc6gKPIT+zuzBhAkTZFxVqq0YHOOUr2L1lzqbKNlRXz/OjS74Dn2DX/p7pDPaFx5EGHiJM9/UMfDGYSnfbT77Q9tH+onfGJgiDzynoDEb9u53v9v27dtnf/d3f2cHDx6EpDwueCR/0pM/5fIOc2OZGnniwDU0rg8ej3bA0OYqgc2b1tq3/s/f2qJFE+2O25db0+XD1tx81H1b2wkZSSes8fIhu3Rxv/K5LDrOstmza23F1TPt6qtn2Y03Lrbbbl9ht956la1cOUeGykSbOKFMRXWKB1yynCzx1Fy1dQ4yEtBGLI/BPAYKxSuYhWLAwfeBqB3wnHzGre7l5eynCfcgFegdwyRcEBuMuWC4M2Ah+SYeR//lDhehRvVlyTaxsqxCfc/bMpuZjyLFY5CI/houScSoYzCFQwpYRsnyWQxlWGEu++pGmMXsUBx0CvXDYVZGcG+RdB/B7vsuhVNwC65ph5wHP/bAlY3uNFB0PEMQUUDgkt8jsZBR7FjRJd8D4wr54JPfsEQhTsLeHD5azlgufuc3TusHOGFwb1ZS47N3LH8O9YnwQKBJF9NFD1xX8sjwuPg9Pr9VPZLPSZfMKzMOeQFDZpzM+DEMn4yPH8vF8OT3GD/Wm7bFRxe/Zz4n6xtd/JbpxgxPp4+4oz0y84zfSB+fk3HicxIuXHwfywcnZi7mzrIm74XquMyU5A/32aGtm63r8nnLGexRx/Ge6ukYWVDp4vYwAdE/y5/IiXDBAfNwAZEuQy2o/1k3LaNCjKRLvK5y/DQbP3uJDeQU2AB18Rj63zMKipcI1svzjeNyKH8wb/EY5S0GoG85UpBee+bnViHFizs52B/AjAzCT4n9uD2EF/llqwoIEW9b5cOmfGZwYLC+4bQ/LInx8pQA8IUpwQN3KbRGAT5t4TKrmDjVl071izEOKi5pgjIZRi9hVOrUgdFIoRrp7bTLZ05Y/ogYmwwB1DuYF7cRc6ElsPlovDN+k3LR4yeC0SRdvRJ0qVKfJWnskLKSU2jjp82x7oER6+rjBCKOeUSwsA9BTNYFSTDEXDgxqihcnThy0OoqS8UwWSPb6YKxV3EFoXX2j9iJMxfsuptutZKKKl+GRz4YftQDnFXKqGGUktmpYSk5rI1vvnjW/vDzv2dTJzVYuRRgZknYGIthgzKGUgVvclyrMn76CvAJRz5aJaBp8/isD+7pcwiMcKeIaIBQpQlRlLcMBoyGEEbaQG98Iwo0GWg88DiMl1CW4uo7jrbxNhNN0vZ8hw9j3KDooAwThpKB0Ij9xcujLDkMLD+6Vkoj7QnMbKiEz9KnAMDXicuDB28XwTgaHvIJWAh5U0qAPSgA0DttGfYYoHuBr8CXeHZak/L1/HNP2i23Lpfxkecjh4opH3DJbCFK+K6du1WfbCmRFY6z4qJSKQBTbN2rm626ttxqark0lGVCEvy5g3b40HGbv2CBFDcZEqIbBgRIKFBcSM+ZM9/e2LpDCmiWTZw4wRVjDAhO0+H4WOCONI2ygzJTIDj61M8wPiorauyJJ9bb7FkTZYQzeyJFNr2xncpy+g2HbjCjwfGt4Jd2O33qjL7lWU1Vhe3ZtdvmzpknGSyFrFDtVZhrlVXVMqq22IyZ8ywlJRKkYrBhjOSpHxcVlDhtFxay1AJjSOXQHul2zXTUI+mIFz34ZWQ6tlE0VKE5NiuzfwxD/pGf/czG19fZu9/5Divj3gcpR6F9RvUB8og0HT3v9B/wF24ob3d9A5rj9CNwGvAc4MERxhIb8AV8lBG9svQ8QzlCDYQgB/3S0xTFtmzeaD//2Q/ts5/5uJUU59qRI3tlxARjFqMOA/TixWY7f67R9u0/aOcunJOCefWVNsZFpToq2z47q6L4TniEFfqlr7n8kWMJG2miC3BGGGVoyzBjNiX2C+/XsU7ei8hXHtlB3VCwpYT6kbZ9Q9bS0m5PPP6kDK977dTZ4/bv//5te/rx5+3UyYt2881X2R1vu8WKS8KSQYw6v/AyS3QnEmDGOldGBjOTNbXj9K3IesW/ffZIlcvNK7RUaYWVlImHWp719CGF8kSD5YpbLHoTr2bgYCQMGAl8hz3OmtKueOob+VHULR0nCoOnNzc3u0xjKRE8iDicYgUszg/kWPKLI9/Zs2f7Rm0uW8QoWaA+jaFLXqRnqSR5QbsYKhiqbgCLN6J4UzdRl2ha7a9vzE5UVpTant077Zvf/IbV1RTZ5z/361ZRXmg93S2qFwfNdFtxSm1v/WoCZBsz72Gmg7s+srMYrFR4FoNWktfCN57jm3v6OpRPu+rTIVi6hAcGRsMSUVXHeXSQC6JX4YT7ouhv4Is+hQv9AaUf2gn4jHwTuZQnI4JBDzwHEPjpmqqf56MsYn8C926sCV/k4XkpH765XgGdpcsbQuaLziOvjjwenPognLQfZkXyxctOnDphTS2NNl4GLLLi/MXztm3HNrWH+o3ktfcOCnfGIqCSzIHCoiMsEk7yO8/xe/RjOeLHDhbjxPekywxLvmeWMVY+wB/rEL/jiBPjJeNTh+hjOOkiPpLfkt+TPllmdJnp/rv4Y7lYXuYvLuab9MnyMn108T3Cl0yDS8IY4YvfY7qkS36L7/E300eXLCN+GytfOlHSxXTJ9Py+lYvfMuNcCafbqhz2XTgcCpde6Yo/R7rmiVHBBNi8F0byOBqPJRbhUq2YR1Q+CCNv8qKD6+UKjKRlfSrTnCWlZeqwLJPCKA5xQmdO41s/QeAgKANe+OZLbdT5MUg49YvZnN7ODisV0/WbzBUHxoznVl0/irC3zxVNRuN9xFSlwiRQkGHMKOjMoiBU/QQd5Z2W1VfahLy42HDClGlS2qWIAJ+EPuXxy+b4cBQpdQ+jS+CNOlB2YJqqnzyO+obN9DICFY9z/6knp3OwIZKZkZ5B1b+g1A8FaIcn5xVbTmGJvbjmVfv+wz+0f/3Xf7Vv/vM/2/e++x17/LHH/EjOxsZG5c5m6EE/l517T1h6NnnqDDt68rQ1tbaJwaJ8cswtSmKu1VZVCpfZdvLEMTHsoLxQb+qA45jNluYmv4mceOvXvmJ7d263Tzx0v82YOtE37ipY9iz1Ac9BsMKtGV0MyyqEMNWNJYLQSDQiYhnRqcYqm3gSHoobl48BUzA2Qjzi+BI50UIYkQ50g+PZac5xHRRzBIQrKfLE5zuKktMdbZNOTlz2GEE/se2Z1ud+B+I6PQKb4OI4VE638X0qCid+XKLk5afrhyIGvfHrR0FTSwkzHypWuVGBIw8fbU44wvgW60cZ4A/PN/JkvwDfO9q5xDLMAPmooQwJju3NkWKfShXY1KkNduTwMbV5Sr7AlzeMyCxl0/jOnTutSso8eGUZ17KrFtjhIxftkAyTkuIqKbmM+sq4kL3AKTQoUnn52XbbbdfY5k27VU9GrYUfxy8zqBgiDCAInzIGens4KGBYChAKBktP2mz6jPE2cVLKnv3levGcSuvpMuGzSrVUXVnOJeEcDH2zzo4u5cFN2tl27bWL7cyZA3bNqkUyQMrstXVbrSCvREYxo+fttvLq8TJYeu3pJ75jhTlSftQGwzLi2UyLoTs01Kf+IcVJdMAsgeNdPunA5yhtjD7z+yavMGZCi+hnqjs8BLqCDvAsldm3Z7ftkEJ45x23W0pxoUtoCE+elE1eVDQJS2xz3qGROPOIMcqsMY72h6+FZVlxljHdP9RnaCe+x5lI4o0u4wp0h4MPYnT293XbU0/+whrGVduypfOlxF8U/+xSe0rPUd7gz/ml6gkNTpw40U6cOGF79+71GVvonHpRn/gLzdJfKCvWF8ev8wLFi30tuogHwvmN/Ydy8eQDTkJe6bbzqgT+62RMevUzjqNGzrCn4wc//Il4YsqOnz5rxeWV9s573m+f/sxv22/91m/bLbff4SdKtnf3WIfotbJmvHX2SH6AP9Eis8596t45OSyTK4ZT+WwFS7B6+xRnmI36FTJCKm1wWGEy7tnYjrHCjAnGDIMD8AxmwvEYYdQFPHAcsi9dUy1YPoQBTh1Qimkf8Ad/oJr8coM/YfFmfnDMIAozXuCA2Q4UYQYUbrzpBvvYxz7mbfSlL33Zj9mFz/V2s0RQBq/6F/hlIzp5YQCDe36JQ6HAifHCbPWF82ftX771TfXpHnvoY/dZQ12VNTeet+LCHCspylV/NOvraVf/x5BgNgCjRPWRgeJezwws8i0vT/wiD77ZLdrGCOnWd+5Vw2hhcEy0jmGj+H6HlODiqP7cbIweZioKxe9kNGQzY8HMSKE8fBC5FMI5dU2SVb9qB/lcheNJL7J2fDoNil6EZf0GQxQ5yj1A6CrMpiDPuC6AgQy+I8PFBUzNrCRZ3s/ELdQm9G+MePb9tCiPZhmOl6yr+4LybBGu25Wn5EyuMlG9vG3JV977Dqdv8RA7KL/OJNKOToMjPMbJdFQodqD4G59x8T3TEUaWY32L5cU8xnIhXYh3JY80iPGdX/f01LS7EpbhySfiAo+LAhAfXfxO3CTuootxM9NFF8PxY6XFRzzGsF/lYpqkj47nCO9YLjM+Lhk/+T0zH8KTcEaX+Z50yTz4dat/jDJiWIyLy8RJfP5/cTGNl6NfKJ1nFE42KmeN9Pteja1rnreyfNVvsNdHwYeVzjfFScEk/qCUD+8neg9GQKAVRv3jlDagh64kGtZzlhQDZhnGTZ1rpeNnWPeQlF/li34GVBgjGEYBxhAIw0AQu/KJ0FWG2fKYRG3nT9mJ3RutVJ17RAyiUAy1SIyV+L1iytzO7gaB4M5HyXUhKMNJGQ+QD4JTwo2pdy7doj70E/YAAAKnBvVJoekdFCMsq7Wl199i/RgNEjKcoOLHGaoMNygYSQZ+MTZGKWGgnL7V295k7ZfPWbkYdrGYFbgh80GVxxpU6oSABX/sUekfyrJOKXLDYq7FFbV+ytepC0324qsbbfOOPbZr/2G72NhiJyVYT585Y+fOnbdt27bZWhkL69att5bWVisrL/fjDstl/BUXiqFKsehubbSyEoQeyrVZj4QdBsvgSL4MlrM2btJUW7B0mcqjueB5Yq6qm1rHCoQ3jI+Tx47YT3/4A3vfPW+3O2+70Yb6mEUDm0pEY6uNOHmJfSS+vpbSwInyQ2gGXiq+kW4TOBtLPaBrP81KOHMaJ1baeIAWULRJh0JHWeRDOHEoM4xipWFIx4tpXZGTd0URpZhZKLzeXUlSEtrfYYLO9IsyR15ceodRG2AJA1Ken/KmJBCZQ1wV7zMfgp3LOl3IAbO+h2dG41WvdDhGPIaaj84pI8LoO9TD+7t87OuxLB/5g7bAI8KRMOU7fuIEe/TRn9rMGRNsXH2lvtEvZXSqf7pSL9g6O3tU3xx7441jdtVV0/1oU+pLm1RUVNmLL22yhYumuULDskVGiFtbWmzz5n22ZOk8X7IzNNLrsAyrz7KEgU224+rH2eYtO5V3v02Z0qBfNoaKzosxslGI2egNzdEnpDQpX+rJ4ATG/KKFS+ylFzcqn4lWVlHiwtw3zhsKNkpZmteofbhtHmU6Py/LamtVT6GX07we+cUzNm/BAsHXIXwojXgYp+usXbtR+aVs0iQ205MXigLLW3qkeNFGwr/q421Buyc8DtzjURTBE3Djk0o0caEn4jndBapwYxq65K6bJx973Ho62u3XP/1pK5dCypJQX2IoemBTbThKWE55OB3Lky95Uhaj2cxS4qE9vvtv2pEE/oFSSTpgxLHEC7ijIw1x8Divh7zzQ6UrSRXaoYP7bK34/mc+/ZDab8Camy8o77i/TfQi3pedxXHMwkl+sffxta+utWXLltrMmTOv4Ck6ymIwCwMpDgJQL8eb4PH9iel4uDhTEvAZXHyPafC8E44nPLjYboE3kAP0w6lZ9LNvfP3/s2ee/qVvMN65a5vPrL3t9tts5rSZPig0NNxr9Q21xv4p9mr1y8guLin3pc1M5PSJMWJwFBSUuKLa2RlmrQShfuEDxVZWWWc5wktzW7d1iYcXpcqtsKhUceivKLzoicAtOSW6oo2YbQU3jKhjfEReSN4YY97n0t55guiV2TM9SNHl3pgRzwfeMDrAASbSxqZojDbgoAPulzly5Kjt3LnLjwxmzwn7UIiPwdnW3uYzfJy4CONgmbMKEm2UWEdbm56Gra212f7iz79sFy+etY8/9BFbuXyh9XRL5pSk1M5ZvnzXByT07IMcapbQHvE5/e4+wMkH2ir+0r1ISnoGJwiDBl0HYB8YGcmFA00wIOCRoQz/ha7kgR0+pJzcC7OCMU+oU5jqp0jiG8pf9IkxBn8mL/gBgxYDwh1hJTLGaAsGc5yPX4Gf8jD8Ak+HHxdK/8DA9JlJfWUJLUY9/Jg8c9UWx0+esq6ePpss/pUjGXz2/HnbsWuHQJI8E1/yje5UEBcLwkVij51iLI+DUKKPYZlxcBAVLhkeyhiNg4vlxt9kHtHFPPA0FFF4dhi8UUbLwPlz4l0vV76HjhUcZeJjevKLLn6jHpm/uJgm5htdMg/cW8VLhif9WC4ZHp9/VXxchHcsl5kHHriDEhVcss64GOe/cxE/SZcsJ0LMc7KMZDk88xvfo6P8GO+tnJeR8DEs/aCOEJQ+FH1GNEZY7zjSZ2+88ryVSwHIGmAEVp1X0V0gpGnHj+VVNmHESp1O4T57IGUCZoGyDf5YOsEZ5NRrUL9dA1k2YeYCKxs/0/qz82WUAIf+UUd/VD7kn4aPWQo6s4/+KYKzd3AkZn7y4G5rPL7b8ga7pYCXupATQvxEKxgNp3jwjgImANz7BWE8C1ZGmVBCKTdPhobjSIXQ55lJYP0wp6W0941Yg2CesmCJdQKB6gTeYd7kBVPyzf0SyuRfkKd66Z17U7L6u63l4mkZehIOfneDlBUpMoy8IdTzlRaFLUvMskeCkKVaReXVvsxt98Fj9uya9W6UpCpr7ba73mXX33ybvevd77Xb33an3XzzLVIyl/vJN/V1CNRu2/LGG7ZpyxY/crCyosKqy8tsQn2NNV04Y+0tjeF4S7URRqb0DJVpdvz0Bausb7BFy6+2ngHhWvV3Y1l1TBVISPX1WnNjo/3DN75uLY0X7eMP3CdDp9Nqq8tdUYzLrXykSGmoj34kyMNpZrS9tz9KEYJTOIJ2oDvf64OgVXvB8KEZ8giju2mFT+0f8hhVSGJbQyt+sSeNKJfsE8R1RU/v0ACzOa4cOc8M3yQD1FaiYdEXtByEifLRN5ZmMEuIkYrxRL0wCpgpZP8Rz16wPMKLfoDCAP6iccLMlIdJYHldiMuvHHC6QeLKXMBDdJRPvHgyG3l7tai3IGQNM/lW1dTYc889bRXlRW4YFKeoR6fiCN/CIfJ4QG1aVcHN6Dtt7px6X37BPSIYAfSRCxdP2rmzF6RcXqV82Rs15PeKrFmzT4pMudXV16nXcRwta7w5SUZtMxROpKGPPPfcXlu9ep4r/Bz1Cc4w/IAf45O2Y8QXYwQlzI/rFgrAY1FhhW3ctNlWrb5ail6LFRRlCy4U7/6wB0uwFxcV+5IkZvLY9FrEaKyMfBSB3PwS+8EPH7E73natUIMSICNDbb1y5Sr77ne/b/PnL7XS0gqVqbYWrrngzI1OwYbBwWhnpgNuPLQUaTd6eCB0gpLi9CIYaEel8G8QD9zLj5BW3X/88MM+S3LLTTdaivrQR/QHDoEfh7rk9Kwyg6Ns+gQ3Xvfb5cuNXl4wYlVH0YqyCMtKHMYoNwLs5A1ueeYbPIlZWcJDPUJ8lk1xChQj5MPD/fb97/27VVeV2M03rVJbNMkob5fS2urpGe3nJKHhYQwBRqgxTPtt+47tds0118hAnOqQhz4UcIKLuIy8ARfhoA4AnVy+FdPGuNFRz9gm8Zk8IsbAKXgLCimtgXyCP4gfCZebNr1u+/bt9/79sQfvtwmTau3b//q/rfnSJXvbHbdYSZkMLn0rLasQXotFSwVWWSW6p42kxCoXGRmlgivHFXmOoKUKHPFbLLyUlNdIOBVaR8+Qz7RgpJSLZ3MsLMe9M/jgnVG/Xo80v+MODjbQU29ogBniWD/4HHViGRW0BS1E3up1VxzkD0YVOGUmhHCMFDy8jtkNRfNlXzNmzLT58+bboUOHfbaEk/RmKowDSdAj6WMMZKB8s18DGuTI3taWVquprrIzp07av/7L/7Zz507Z73/+d235soXiqT3qn2nDU20M7BhK9HWWRSGxfQm0foPByDO0Th317GEYbLRk4HGkov19CTHBakP4WTiYgnqHtg0zs+pmLF3AKR8OngDXgQ7gJfSDUC4GYfQYK27giV84vpWX9wnhDF2DtrnihED6n+sLekV+UK6flKUmcqNE7YLRXsQyvbQu4bQKDYpv+eCl4mDoHjsuo6R7QEYhRxNzRPBpX76VRgfpApFDFGN5iCHZQZzg0x4XO1DSUzk8zzEejvekGyt+dBEmXCwvwhrfo0+6mC7Gi47nZP6xbFyMF8OS8YALgo8+woqL6fgdy0f3Vt/GCosuwpEZjkvC+KvSRh/hHcsl046VbqzycTE84oP4uMz0yXcc6WI7Jtsy+S3+4mK6zN//W5fMP+liePSxbX1vQg8bTQWf4qF4OKzeyUfhi3k4nHr1Ti3YCHPjJf0tpnfFW3nw7KeXBG7j/2JenkbeGbfCrtSVd4XzLvbiijyj971dUlCkHKJksOkcJsZpSJTPyAdlkAY/LMFHONPi/FIOChOMn/5CfJQ8Rg55Jw2gxBGU8ZMm+dIthBS8lrtBwBeCgl/SxNFJYGV9fDhBJyijLLno0bvjWUyN5WOkRbDDrLp6eq29s8dP9Tp84qw9+/J6e2XjNpswfZ797h/8qf3PP/qyrb7xNlu0ZLk1TBQsgg9csgl23py5fifB5z//efvUpz5lkyZPsS2vv2F/+7Wv23d/8LA1NrdaYXGJ5agujOSwphkFACXJNw8KdvCiSgsvgYeAF4wGwtmns3vndjt8YL898JF7rURCiNupuQyONCg54AulKXoMElei9A2lhuUCjiflTf6kox0IQ2EBJzQ0sxzeXvrFjz4HxcVpBPgEG7iGXsOUfjCuk7wPH9s3hjnJRY9QU57gPyyHQI/keE/adMQNii4Jaj/yGSXT4yI1lFgO2AinHv4rGFG+aeOotAY6UDvLwOHSML4TTlrgwgOM44F6AoQcv7wTDzpG0AY89runDBSI1tZmX0bT3NSutgz7DzDS2IjKkbnqjcaRuuHSQZNC1SVcyADu7bL2jibV0ezWW2+yjRvOSgkddkV9eKRfhkiFjN8ltn37LtWBynJXQUqCmPbkaE7O7x+wJVJMKqtNyukeKUdVginPOjuYAQibaNHpcnJl3KY48IETmQqk9FDnARk23bZsxQJrab1sJ08et1IZ0CgEzGJxwSk0kSoqlXHIYEkYFKmoLBWuZCDJOBka7rGly+fauAkpe/65l8UTSn1vWGVZoZUW99uN18+1p5/4vnW0npdxLXqQQcKJQX7rssitpzfM5jqO5d9Mb8FTB9rIaU0eeuIXPIMrDCdRlseDppTa25d4HR3t1tXZaW+7/Q5XjAnHOS/UO7Mg0JmQ4Z4uADxRoeJbR3un0rEkjvtLmLEIg0Bu0DjsgUcDC2XGuuBx0F2kudjfoB0O5vC8lR/G99HDh233ru22aOEcGSTNgob+yt0dokvFZ8kMA0wsvS0vr7CyinIpUGF5EXmSH/lTLrggjD4XyyWcd37jtyScsS8QnnR8B16805O+xzp4euLICyX6HromPM2RSTkKZODjrrvulvJfbH/8xS/aZ3/jN+yDH77XvvCHv2/bdr5u9330Xt8fNTiE0pmy/kHJFBnLHd3D1t2n8pgdyg378LrZLD2ovj04LFlD3TFKKmRMl4pXCK996m8llX76FgeVjPi9KcF7GztsghveSHvIw4fra+usrhYjBoNAbeJ8JMjRYvHuopSMm3RFQ52hN+Rr3JzNDGVxWgZBo9wnAk+Db474Mk/aiOVj99//gB+O8e1v/7sdP3pcBkeNl1NeVu6DRizbAmfsU2FwgRPZXt+yxf78z//cDh86aF/50pf8uF8OtCktDftRuiSLoT/kcKwD7RRd6B8B5jiAQx2Qt/QFH7RROL/Qus8opw2D2O78gj/yjTRAH2KAlIZH8XelBa+4eEeZ6NRnXfx7CPP4/gw/CMstBY74odpefZu08F8Mf8pgljfMUCmN4olTOLzICAyfXNEH3sT3uHNlRD4OOjjzEu9xI1lp3IjiJEBjcCHoXvQRPM85DyZudKfS8TcigogxPHag5PtYYbj4nvyNz6NOYfqLafh9q/jxPTZO/AWxSpnOgzhB6ONx/NLZAyHEPEaFdPzOL3lEWHjHRxfT4uI30sX35Pf4HN9jnplxMl38nhkvPiddDMssGxfLw8U6ZcIQfbKOybjRx/yTLpk+drxkWHzHxfSZv+71l8yf8mKc6KNLpo0u+TyWi2ky3ZX66Q+WBRPPweutuCDbLp46amcP7LbyArVvf6/3cTZ1K0MXwPSJASkYYVQBmASrGAm4gNX4LInDrxyFnn4pCpSn2NYzlGVT5y2z3PJx1qWO64xCafgfAUL+elVZwTPiHBQ1eeXLmFWe4uUp/+P7d9pI+zkrFQ8ZFvNEeLJuH4bBTanAp4Jd0SVNuHNCwk9MO0fMB3i5vZuTkwStM1JwEtdQo6gOi3n0SiGbsXSlFdY0WA+nusBQXZlAecQgUWrlD1MGTEad2OOSr0r1tjdb66WzfqdKrjCAEk1f5M4WlA6OI2ZUamBEeRSk7HxTm63fvM06+kbsulvvtPs/8WnLkcBr7ei2LCkFGETdUiLIg/05Pd1smhWOJcRKy0ptwaLFtvra62zO3HlqV7ON69farm2vW215yory1HZqTzYKM4rOvSRZeSk7dvq8VTdMtquvu1EwFAl/oF70IPzni79cOHfWvv2tb9mE8ePsve9+h4RorvJSJEa8UZYkoIMxiVETDFAEDqO14Jjmg05QnliaAJJgW9AIbQwOPZ68Xp1WiAP9YmjwSzi/4D0+YzgDA0W7Qaw/hBnpyS/ETwt/teeVZ/lAK0qrylIGjmNsFdE9eSKYaVMUUHDGSBmCyfNVGQgtBBb0BMQIMww+Ni9ykAJ06EJT34Au9LkAO32DfoNQpv6+SZK4aboiDt7DSK//fLmgpw0KK7Dkqo+2tTVLuThiy69aKJxy43eHvBQmWhJ0S1D29+f6cb/s6Zi/YJby41K0oOijQG3a8IYUinxrGI9hIfpS/WfOmG0vv7jBR1iLixmVl8HW26X8hqWYchdAjyt6tXWV9saW7TZ37kIVJz4goYshNDzE6ZX0KTbAFwkGZlfCcj3uEOEkOJaB9Q10267d223OnJnCB8pGMOZRiHq6+qymqsZaWpqkUKXUHijhMkR9nbdwljNk02bOsOefXWeTxs9whdn3TQx2+SVq23bud2WxYeI0wa081cZsOAYnzCDRd2kdnLdPhg/0G57BFT6GwTNGvB/rnc6G0qH8UqlCH1le+/Ia62xts4ceuN9plYMVwGsYWQ3Lt1BKmG2hXZ3P6Tt9m3JQIjnhCqOYhMRBacHRlxwmlBiX54GeXKHTLyPV9Ieg2AZeHOP4+5UwZjgHbM1Lz8mAarHbbr1ObYdC2mbd3dCRlDV4Uw6zw/QBjrSl3+b4DM6OHdtt9erVViuFmr4SFVK86x2C2WcfVS/aHfjxDn+6L+PoY+yziIYVjvjOU+XIJ+n5Rv6OMs8EnsKDvKeHp3CgAfjIsVfWvKp4OfbZz35Gxniz+menePGQLVk4y1qbL9ujjz1t+/YdFg+tsvKKamuV0q4mUBswwDDk+/CY4WMWD8WV0xExSFgiWFRcrtLU54WXIhkopRW1llcgPAlvoYYB5w67P+t/r4M8uAF68QBmwNhkTl8JbRXqiaJOvWAN4Mn7vuoO3UEnvvxY+bP8kjx9Jlz8BMMGWmMJKgYLgxnkU1NTa5MnT7U9u/fa1q1v2IL58924YOafWW/4IkYQ+za4C+nJJ5+0H/3gBzLAC+wzn/6kzZk9XfByKAWzUGxkHzCOjM7KHpIh3qayWA4nmFQa7cKDeol8/BNfSvcXDO3Yv6B/6htmNuCXgCucOS7CbBPeeSk5+/cwyECeKP1oGYQJHYpLXw0zkxEOcObyRp40wBkNkrDsWLLA4Q1xoV2+V6k/h2VY4u/CPeE+y6Jn+El2Nkvd2MPHnh5kRKBP8El/Zk+KhKvwWmMHDpxW2+TalKmzfT/qidMnfPkWcPeLP7/pSGB8RFB0ThQJ74SV8DF+ZjpqBmAEORNIMwTCQzQIM02gyje6sfLLLBOfDCcvCBUCVSr/lkwL4QfY/yv8mXUmLCAzjAjxiycsiYfMd9IlHe+Ex3wzXQyP5SddhG0sH7/H30yfdOSbmX9m/GT9eU/WHR8d32I98UkXwyIuIm5iXkn84WJ5dAwcMERhh4+OPDPxjI/l4WM8XMwXF8NwXlY6b8q54iWwFOjfUSABh4vkLpw5IyW/X+yTb0rnHR5BiNCRglYAbpihCAySvNIFSfjmuhBgLW4e8fJV99wAC3EHJIRZqgROUMhJw9cAbqBeh12e57g8MeZLbPar9He2Wdul8z6rg3Lb3t7muCIzH6WWVx93AQh8rA/Fc4Qx+bpyrLw5OpVjYBkRQdCiYLM0BobuxxArPfAMKf6gysGwYpQs1FXCX0ICpSDSCpchMVLNiDA3aF84f0aKVacrxMwIMLodFGOEHcdj5lhHb7/fbH/6QpO9vH6LFZbX2b0Pfdre9s73+Q34l1varKuv3/eBdMqIYiAC4dXd1e14AUd+J4YYIBdCMQ2/aMkiu/ejH7H/9adf9tvof/zIU7Zmw1YbzpWwKSqTMlsiAcpvkdfHlR3lg9HEiVush2dJGtPPjz/6C2tuvGif/dTHrbaKm6gDPdGG0A8nmHEyCw6m7ko2NKG2gF59eZfgI3/qj8JCOGtv4Ys0CPhRrun2RuEO6cB95J8ocOCOtgF3vhTL6S/AT5khLPQl3kP5oT+jMDGijGAHHleW1FYsxUKpZDSM50LRAzQCPnkOS7Di6F0warNJL49QIR15oxR4H1EYszeMjmPYsE6bzdCMYrK0CZgifNCs05ee8fRFhFgsSx8dryCJxyv4lEcB4Thj7ohgeUbIc0D1C4ocNE4Ym88LpEzNnjXdGi+3SjlWnQUHdMrpN8yo3PPuO233zr1qT2AuFH57rau7TQbu1fbII49K0Si3oQEBoDbwdefCP3c89PS027KlC51/HDxwLD2rku/KnKD1vu8nco1wtG+RaKXb+29KCk5XZ6vSDUmpXWqHDnbb66+/IZrDGJTCJyEOrgoLcu306eNWVVlufT0yNtRXRCaqd4/gEJ6yWDKW5xcDvrpuo+pSrj6hunHKz3Cr/ckffsIund9lXW0XBI3wC46VvqdHwl/9HXxG2cxzoLeIc9A/+k7bhHYCp3wEFMGpupDWA9WvWfJYJBpYt3aNrVq5wmkCbkZ7QScYG/QBaNLLVDicz+lff7Q1/YTRZ05WwmClX2AIlpSVuBKGUYOP9M8vANGuLPcBZvoJ8AYaCPzX4VY8jGFg6eREL/GMLa9vlJI0QWEc9sBR48yicMS7CfdlVldTI2NFCnhR6LPwm5JSNn3D9yiL2UAZXaoPs8AMNtF36ENKoChBQfelqz6AxAwIMijwUlfSHc0RD8Gz3A/8UJ/YR2KbBCU7OG+jdHoYP23F0sJuGbWcfHX4yDFXvi9cOGfnz52xI4cO2c4dW+3s6SN2041X2wMfeb9dPH/Kvv43X7NXXnrZamsa1AaSB0OF4rnZ1tkr6slOWX5JtZVUN1h5zSQrrZ5gA1lF1j0gmSCFtLC4UgZKheDF4GKfgmSK3Kj+Jehk0PvSZ/U9+A/yBVqIM8nwqgoZ1uz/mDp1mpT9ch9wYsaLJbJhuatwq7aDj8E/Ql3fPPsUcESbD1lKRgLt6eWrD3A07qRJ4+2zv/5pnw350pe+YocPH7O89EZxZkRpm8uXL9lX/uxL9sMfft9WrLzK/vqrf2E33Hi9TZg0we83CjMcoR6DQ2FvDHeBsIyTZ5aHenuoHel0wAhsNBRtw9JB4I880NtQ4aEt5Ukpmo00HvodehbyJNQ/9J1AK+A15kd6D/XyAr6RKwyoiPKcH2GQwEvD6gj6Isu2lR9tJx5UXg5fbbeWFpbqidf2Dag/9vlgCGXR5TjggOPM3TBR+0D/ceY9nOxH3w88Bj5AG6oSCqNxeBxtr0gj2ZHIqUgIDEiJPtnQOMJ4jp09OsKIGwQgO/6VTp8BCET7sWPqgPwShk9n6Y60EQY8LpYTy48eGHB8g5g9RyqvitMIoN17uDwQMnoHkZEWiIB7UJ0B7w2YdjzDKGNYrF/EBeERRhz5JZ9D/sHFMvge4U064hInphvLx3g48onKBb/AEdsCF2GMZcU8kuXzHsuMju/Rx3jR8R7Do484iHiIv3yLZVJGpo9lJvPk19uKZ/KkXvIQNmGeIv1Lu8aRWT+5Kd1+STokv0xYiMMvYXjgBYfuKU9VZhN4v2gTZpo1MGy9bW1WIoNisK9bCkWBd2gUG0Y+pVY6I6IDDw4wUsIykUK/D4Ap6aG+YSsQY0PwNLe1WocUG87jdTikHDPqn+tT0SpPTEGZiiLBAZgIwndEMHFjvHiW3qW46ZlNsxynKIpSfgrvabWhzmaTrmXdnd2+JGyAkbFUodXWVotpp/driGFS/z7hqRejQPmzuc1H8oQzBDJr1bOEg1SqVIy5UDBlWYo9KkrPGl8AKqqosG6heRiDSv2bgwGyVad4Izgjkxyj2NXTqfw5R56N0u3W0dpoxYXKW4pKeUmJz+j4UaGKR7ndjAaLCR48ed5eWPe6WWGl3fS299jEGQtkQEjg9Q9aWWWFjWuoE8NHYDASPShlosNxn5IiXCblwEdy8iRE1U6l5WxCzXIFZsbc+fb1f/oXu/0991lTf749+sJG23vskvUO51tb15A1d/SGu09kVAhTNiAll9kR7h5hs/5zv3zKXl3zgt3/offYrCkNsvIkcHy2BYELj1P9aTnhlrZDIYFOUVowHFjCgiLKHTJsiMYYoz3jtL2vyRf+MIDYjyRKcfxxERZ0Bt3D4zhFBWMRwYQgQWFCGCIY1HjO/4KggI7hZZQR2h6Bzq27cVAG2meZAfhCSegb6hWtqQ569g6hdAUYJsRVPfMUFw9N9mEQ0+9El32qj6heAAhGwe9n/6ve3Z2dqgsKF6OF4kGKQb19RBOspfs3sKBYsbRQkDkuMnkbHmWWMPKGo0OzfvSy8NXX029Tp0xV+VLYB9Q2wl+eFHkMAAQh+bInrK+v2WbPnuyGxUAf+QRlkuN7OSZ6zpxZMljarPFSh5SiccIRiu2ILVk6X4J52DZt3CL4ONGmSDpfrvJR/TjhZ6jHWpou2PRpU+3A/v0+Isvyt/Z2TriCv4k/CVeqhvc5N+JVsojECtRm7Lsar/56/TUNtn3LfvUnGYiDeGiLdN1WUSElT+WkVK9c8RBV22c9Of2nmOnIwW5bvmKBbdt53A5J+WQZRb7aOpXTZ6ePrrNbr59ua55/xA9myJfx3yfDpkw0Dz0ERX3U05YB39AKbQWOUIaRZYF2rvB84RdagS7oP5zExYxzob4dFS4unDopo2S5801RgOLTemGppzio6gedosSjzKssPXMsKHEwOLrVbxRRcClEeGpXn2AjNnAFeMSDFA+aiXTD0hvgpf+5ck5uSh8PdiAevBhH/+QEs4MH96q/NdmKq5cIiBAfpZc+WSQjJTeXmVD2z4iPyqDypWIySMc11Lth09zUYqV+omKuGydgkTjsccBRHvoH/Tefux7yU9bXD/2MWE9Xjw2qb7IUiHqpZk6TjEqDL3ACP0HCQc8ghOVsPqCj+oG3OAhCvIArcM2AQUryoNJOnr5o27bukCzLt462RiXotd4OySW12XBvu/V3XrKKkgH7rc98yG6+bp499ejP7a//7C/Eu3utumqy5eRVW/9wmbX3pezQmW47cWnAGnvzLa9yshVVT7HCqklWOW6apSrGiRaKBKh4hdqXGQral4EC9mD5JmbxZTZvE+YbyhVvkH1TqRL1b5Ygo80JEaJLBjLGj2uw+ro6n3mDYFhqh+KPwQmtDqrfs++ntbXF+xd8GWMbmcUhE+ydSMmQRI7n5sGNBqxvoEPF9qn9qu3BBx+y0pJK+/tv/LP3f/p4b++QPffc8/aHf/yHMub229WrltmvffYhq6wtEx+UTFQfRhnn1vqoc3rXEdzhvrMc31fJIAIlOg9U44pa1WRqsBH1nywp8jKCqC8zogyQkhZaoW5h9ofVB/Q19A36HnQeeWPQedB9oGl0bvCHsYJugvLA3SI8QzfkC8/OFz1nicYHfDYWPQ5DQXK1oETGH7CoP+WU+D1Nb2zZY3//99+yv/3b/2PnzjWpXAZkkQvqtyqT+hamWMYonUHtnCNelJUnuHLFt3LoeeiC0pEEm+NMbZ6dw11JbcI5g5eiU+UVTztDFnifTiqNb2ZOwSUVShwIISEMwJmL3vE44tI5HAEJZTHGifHIL8ZN5h/Ljh4XGSA+5hG/e/7pPDPLiC6EkTb60Xj4ZHn46DLfoyNNdGOlSzrixvplxovlJ+uV6f87N1aaTP9/694qTRL2pKdejv8xHHnENos+0yXL85Ggt/Dwp7HC8WAz4g+YnDHL85yEITrCcbFchYhJUBelSYdhXAyKmXALMevS9dWZPHEQbIzgITgRMggg/2X0QDQvGaFOIOVDAgdlMVeChqlkDAsX5uqcqF85cQTJveBwsFSSyrmCX73T+RE6Di/pZBDov/AuQZ8tRs/eEh8ESNcTYY3AYqkEo/1+qpPSMDXLSIa4oQsvZlL87hQX1qSRUpkeie3vDSMivenRK5bj5EnZysqXQaAyvK6CD0Hqt8Erf/DAKDvtAihcMjgsxtfSdFEKVr+1NDdaa3OzC2vSM8pDXTCNesSk9xw6YXklVfa+ex+0qXMWWEtHjy/X6lQd2jo7pKB0uUBDmWamihuca+tqrKys1IqKi3xWCiPK8eWyG/xJBIkeGls77V3vv88+8z++YJNmLbTXdx2w7XsPy8AqkPJd5hdDdnR2+SkjGE8Fyof9OieOHbHvf+c/bf7cWXb96pVStmUISggiGGh7V8rU0OxJQTBER1v4zA1KFsuIRDsouCjVzLQRlzYmjy4ZlCiy0AeuSEYlBxWUlpVbS2u7ysjVc6VxLG22hGCqmBOMpHgLf+TBqBRwqLZO+9Ao5UFWUZgFWg/077SjV1G06EDxoU/Bli1aB2YXNorgJEkfI6mQ6r96Z2bEZ0pU5zDDInpHQVRdyZcyooLIiCaGo5IpXBSt8ryPpnmil6PfTA/NRdlAXsAMjdL3oG08Ak6RXSmkb3DfADjgTg/6GzRGXuwFQBUuKsqxchmrTY1dLnw5qlSfJYAR4ENS/FM2ZWqDlLc9CuOyPCn9Ug5TxblS+MfbG29st7bWbqVFaZDSSF9U5bm3oL+/xxYvXmhHj3bYyVOnpWQH3tAlhZPRxTggFnFPm7AHiCPHR9SP+2QU3fW226XEmF262CS8wR8YsUeZF8fIwkuAk4fKdK+64gfVh7FLKsoL7Lbb59rPf/5za2/tMI4MNxmbRXn9Vp4SzF0X7ODeN2xE9MiR4sKo2gOlEJzrh6f0Q6SXTBfrEPhqkMvSzWSkDjgN+1IqfWeQ4MihAz5gUF1Z4XwUevM/2l55RX7FMzTHb/yGQ8GkDcMa97BPDUc/gZf54KPoKdKHp1UYdMczBnLc+Oz87wodhdlD4pIXffLA/r02Y/oUHz0vKy12OoXWSlUnBncwgnt7ZAypfG6xJi/yJa/Zs+fYzh07rae71+tP3yR/aBSQo3HnxoLyjd5nu9W+6CSg3TcoK09kAIIBBdL3/tA+KtfxAwIcCtooyD3vS4l3+jLSIyrKKJFHZKiypI8DHlRdGUEy9tR/GHwZAc8y/tqbL9rFc0ftumsW2W9+5iM2Q33hm//0Dfu7v/sb0fQJq6tv8GVaKfHokWwZ3oN51s4oVV6x5acqFFYomCUzC1nexl6ePkulir0dnR8BFfWWd34joyse58sMKu2FIz7ejXvxQfpKWWmpH2RSKVpyIxZjSvAzqOV39sioLxXNMQPHXTa0AcowMPRIpnWKt5MnebFEkz7FfqHBwT4/qe6hhx5SeSX211/9G/vrv/4b+5M/+ZI98uhjdscdd9iXv/Jl+7Vf+6TzVWRNVXW15H8wLgcHMcZFT8xMSpYwSMmpZQwg0oi+lFC0EGkXo4rHQK/BGPFlhHrHwy/xPBMHT/qYBzQb+2iggzBYg2FBf3Qa8H4Z3vGUg4xgSRx065AJD8w6KkvBywBigS/XY9kVAymnT5+3//iP79m//8d3rba2wT6l+k+YONn5GrPm+DCLDWyUhV4hopXMx6jHkzf/qXjvJ7S9ywDRNYd4sMeEdqA9qUNYTgnO9OwB6Urjo6PydJLM8OhieEDKqIESkCavJCSLSIzx8biIYMqIzzGcMFyMG9Ml4Uz6pEvmk+liOclvb/We6TPLiY5vyd/okvF/1be3qkNmGtxYYZnpx4oTXYybWV50meHkFZWD2Ca4tyoj5k07RZrgOfpk/jHuf+divGTcTDrAJWFKPsc4hGX66ELdeA/LBlpbmr0MnI98I1AUn6VP4IP8XLFQhyItYXgc7wgbmKBnqY4AY4hTzQgRlkq50NDXyJBwY8EYcI8CERi7b2LULwybMhDcsfxkOuCnPJ4DvG9uh/gbpmLBD9PfWVLCUlKMU37xYpEEw4jyUEaULFww2s4rDIm0KMdhlJK8SqQwF0sQcRpKoQR+f3eXfrMlyFnSwwgTzEvKmARlYXGZn3yVlV9q23YftLaeQfviV/7CVqy61iqra628qtI6e7i4TnAqDfzE9x0wY8WIPllJ2SmQEo+CHmbXhBrFBUY89cFYKS0P65QnTZ1m9z/0CZuzcIntPnDEXtmwyS63tFpJabnPpl64eNEVGZbmcDv7q2teVl0K7GMPfNSNCV9+gyFHW1OAHDQR8Rlxz3vw3ORdHAwR4Qy8ofj72l09E4clXAhPzoJHge2QMVZQkHLhNn7CFNWrwJpbOtUeJSoz1zq7OOpZAlAowMiNyiF54fhfMh+9BlRI9xD9SqCyrA3aRrnHUHaawVgW7vAo9xiM/EKrGB/8Oo2KzqFbaCXWDSXKhaHqwaxlnOGErt1o0TPfvO3SzrsDv2k8JXlKdPFb/B7pmjIdfyoHT/7kSN8Idc+W4sjpPOEbaeiH8R3lhb0OXKDIUq/oujrZ8Mwt0e02b/4027DhsPV0DcvoLZOik1K9Bu2GG1fbyRMjdvFCq6cJa7fBg+ouQU0ZqIzz5lXaM08/q/dAjxxPLZQLV/RD1VXGBTB7X6NbKZmq5Pk1NNTZnLm1dvrMKe/X1AljJioYQfFQO6fTB5xQz7DZ14Z77JYbV6qIATt66JDTG/s9GJllhP+d77jWfvTwP1nz5dM+Q9vV0aj0MnQhFqBSfjjKDfh8czvh43vShXYIigf4RsGEhnbt2iVDr8IPoiA/0sW4vMc2It/4jMdQ4Dv5Ec67L/uDJoVn3kkTjQ74X8yPb5StElzhU6hoX7BLiYQHR0ccygJHbHQ/LHytWH6VGygc6SpyV0rJPvUblNww4i1e48c756jsXl/+RpusXLnSL+U7f+6s5037sHyQfsZspc+wC994QaW8xf/V7nm5qmsuo9/qwz7irjSK4T2CdvXcghNmAn549qahjdS/UCK9XqHNAp7Jgbj0GwbMuu3VV9dYTU2FTZ822flwW0uT+/bWdrt0vkXPXKCrmgmHw8OMoPfb/HkNdsftV1l/71n7zr9/XbTzf6y7/aLVV5VZgRCUn50nY7rfOju6/ZjdUzLGu7t73AhgNheadb4G7aKcwwsEH05V8UEElk6xPI97c7hhn+VORakC7xudXe2Sk0KU6BO5gVyqra2xcePqRVOVPjhFXdm4zjJH8BHaPxzjS7mVlVVqC/gap0KxBwY86qvi4rn75tLlczZh0jj79d/8jODMskuNF10J//a3v2333fcRmzlzlvfnurpxosNiu3ypSRVgNoGRf2ipVDwP3i1aNpaylirvfDdWBgbVCmoOjBhkJcYYijszFfjQRoEHxvaLHkebR1ipU/A8j3pmghzH8iGu6o6iL+We/sKsEv2FtvC6i36BHw/81TV1+sZR5sxujaj9uu3Rxx6xDRv32HXXr7Yv/P7n7Pbbb3WZUST5B73SvpQV5S5yFpAj3NHFusTBVmb+iYKBR5X8m2BzHUY+LOv2fj+qqERHBi605AmP7ySOipBnlP4efTIvAAU5FIonD1yMG10yfCzH92Qc8kc4RQEV08U4uFgePllefMZn1vn/xiXjJ/P/VS5ZVvTRJWHGxTzxSbyN5aMb61vSj1Vu0hFnLBfTJ9suuv8uz+jGipMZFst5K4+Lacby0CAw8pykP9ImYScMl8QrLsRVenVIRjIYhWlqanQjINJ4jIeLaaG/ICgDLcIQo1CMBgiwQKMOn5gG6fC+9EfZ6c3zDXmH/GOcpNd//guMHisNJ0Iz9oXoKAvlANjjL3XwfOQoK8KOQgwsEV7qggJNv2WJBzMnHJSRJ6UALhJxQd92l64DzIZ6MupcyJQ5kEobu3z+jISX8D2IUFdaxW/v7Jax0Wet7T02JOa9VQbJwRPn7f5PfsaKK2qsnRFHGB6jMSoHY6K0rETMPt9HDjn5Jawnz/K7WDAK8D7CCDxpBgiOgI7lHuCkua3N+oSLyto6m7toqc1bepV19Q/ZwaMnFD5kXSoXg4PNjMratr6+2datfdl+/dOfspnTpkqY57oiBDwo4BzVHI+rDeWGtoQGaHeWZDH6g1BA2Sfc2wo8wbcUB0dclCYXnKkSCdlyhRVICGRLmdhkjzz2tP3s54/bE089ZydPnw9LMmSgsMG0pY2lKgEG8ok0iLHsLQPdCTba1elU3r+rfJYCAJdvbJSjbSOtOD6VFmPc+xMw6t3LUoYYKDxTX2iH3zATJxpXeT6KBv9PpIt0h+cZfCU9YXgc79HF8ECfAXd4h0vhGFohLN8uXLgsRSeMUAMX+dAHGCXu7uEY03Y/qYujUTnWFMWS5Uzgi0u+5syZLCPFbNeOfa7Mg7OBoS6rq6+0hQtqbd/eQ94+PkPmUpX6ic9Ac6LvlSuvFu8YsJbmdjc+wzr5XLUDOKaeErxSFJmZcQU1h3tMaBOTcnTeVq9e6aP2PqPEclIh88oNzK54gB/yCTQOibuSIRgG+zutrDjH7n7bzbZ7+1b1OWaZCny0urgo10pSffbud66yl579hfokxgh7YsBw6CexHaKLbRF5R9Lj+OUbygS4Bs+kgaaam5qkqB7xuzvgh5FvxLaPeScd+RFOu6Ik0dd4Jy3tmzSYCUcPiboIafgejZcAI/vaOGoWAyHskSOcuDEO+Vy+dEnGTactWrRQ+MRwGLLSEvGcEvb1DPgyOeBG8WNpDCPq7DliTwi0NnH8RO9TGzdu9NlpDAEaBvOC2S0uZBwckNIvZX9kuE/oZu9Zr9qSixYx5gWH6IDlYLQFfSs4cKG2pUOhROodmN2nDUmcV9Vd+B4dKOaI6EuXztuWzRvsxhuvtVkzp1pFWcqKCvKssrzUqmUwzpwxR791TscYqGz2z7Ju8cEBa6grsLffuco+eu9d1tN+1v7ub/7UfvS9b1vLpXPO33NF/8wIMhPRpv50+fJlvzcK4yTiXdl63jz7AJje+cYsAnjFuKD/YXDQT9vaWr3fXbx4QXHhHUNS7mlnTq4rlHFQIwO+3urra43b7TF62XfCHsNa8XY2sSPTmC2hLJRnDCUugeW0NV/ur3CMGdJOnzlNfGvEJkwYZ5/69CdVdra99tprTi/glFmPkeEsa23p8H5N/2dGhKVb5eWCmYG17JTar8S9ZReqFaFRGUNFpepZgVd4W6pRAtugndCd1faKQW+AFoMPz9GFNueJb/A8ZZCgCRWo/+NzyAMaB6fIT/olDvmCdzpmlkdkymBcc4vwrf7Axv7D6rN/8Vd/aafPnraPf/K99nuf+10bN77e+gZ63SjEd2K003aieWCJfBgf6W+UDkN/i8+hH4U+HeHz2SGvV6izw08GUXDEzGIhMWKMAwOIPsaPPtPFNGO5GJ/fWMZYbqxvhFHR6JMwJn2EL8aJv8nnZNhb+ehivmO5zLi4zPjJPJN+LBfTJX+TPtMl4yVdZv5jlZ3Mdyz/VjiKLvlO/Ohi+rHoChe/kf+v8tGRLpn/WGXiYhnRZ9Ig71HQ8t07h8flq4S7mB8blxEsbqzoA3DARPXkaRldQ+FDUYh9gXB+iR8VUMJ4juVyTCwMmU7tzFr+CvT+ABAJL+ZDmbEuAR9qE/3PCLi/pesf6xlxlsRfTBvfSRPSER6meIGV0b04qoGizKlhbDCvqKkzjtIFB8SjzuSJkoCSRRrqwmgMytCQDJre9na7cPqElXBSVT54lnHDrEVFhQ1lCz+FJTYoBr5p536bvmCZXXvLnb63pKis0jok1HrFTAWJygF+BBlKd66MkwJfrpUvJSRXhgKCDhfrB+Yw1vyiQP2Shj1BHLdaIYHFnpgJ02fa4hWrbeFV19jZi412sanF77tglL+p6bIUlfP24x9+zypKUzZrxjSfNRkRboQoZ6JxWp5lKyjgPosmnNDm4IRv0EecAcMRllSowSMCA1wz+kRzsMa4q5s16Xn27LMv299+/R/sP/7zB/bTXzxu//pv37Ev/umf21NPPychYRLU3FjOKF0oI9JIKFLti2LLrIjKIQyvVpXSkzY45CM8fPRsUHrlyYfvzICwYZf6qcf4Uh3eMT7wPuMj/LqnXtC2cBC940FpR+ktwEk47YnyASzJODFe/EXZBEbeUULBGb+j9C7aUj5FoieWPgVDIOAUpZRflFBOzuIirylTptjp0zKWpbgw2snop58MNdgppabMrl09xTZtfEPtmaa97AFr77hsd971Ntuz+4y1t/UIRYzGh8ExN+z0W1lZLoVISt7M8cr/rC/nIW+Wig0NRnkT4CXfMGsSTuZiOQP7Lupqq6TUDbhCxig+dOab1kWz4Iw83uxQzodUVrdUn0HraL5gE8dVWEtTu217Y4eQSH+FJwlnvRfsthsWWH5Whx0/uMOqytnM3yW8jg5Y4AINjZYTv0WFKH4j3GlY/IH18OAAXsc+vVMnT9m5s+ds6dKlHk48HGmT7c17pBHCeacfMTvB3RFjDYDSv5h9ZEAlGinQR8w7xo/5AVMsAxfjxOfNmze58cGhHMxgcMEqgyjs12GGiX1LvvfQ6xF4Isv3esXjfBmfvl2zcqVt2/qG2oGjZNUPpGxyQSfpszh1MEeGFTd7Z8tgth7l36kyZf1K+R8Y6lD/Ulm54BCegXGg/igaxjDG6BSlhWdXRIMLG8bVB4irWNQuypO4hJa9G6fPnPDZgBtuWCUcsFy0TUbuiN+tUSYlk9YskLFVXlbqMOdx+ltfh/X3NOu32Yb7mqwkf8Ae/Mi77Au/82t2/PAu+9If/5E9/J1/swtSXtnrMa5hvMpjPw+zzIPWeLnJ+xh90WWYYIR2aAJmpAkPdIlRw4WJWWrzNuG0R8ZGnR09esR+8PDDdvzkCdWJeNQLGYOsEZ5kOFRVV9rEiRNkTEyQkTLeFW7Kh06qqqrdUMEQgRewrAvjfP78BTZ/3gLVtUKwRD6UJbncLV6WZQsXzrff+Z3fsQ0bNtg3/u7vfeaV/S4cIU5bD/SJBkcYXJSy3wedoWhzWWC1ZFK1OnfKhkby5fMkG7IED0t8w0wYvJHBPnQK+DL1UYulcSNY5H2voWDSD1Lf/4B/tK+IFliOGtYni0b4Tl/E610PIW7gMz5YKKKGRzkPVDrqUlxcJnx3+ZHORUUlVlFZbU889aT93Tf+t02cNNE+++ufsXe88+12ufGiXWq8oLooHqcJKm+MF5ZvcexvofjbKE8I5eLi++hz+I3e+zIEKhdhTno3SqIjQWQuVALPe/RRiCU94bFgXCwYR958TzJUGAHh8TcZPz6/VVjSjRUen8k31otyfC2jEBGeR31m+Un3VuGZ7r+Lkywrupj3/42Pdcn0SUe8+Bs9OMdHl/wWXfIZF/NN5h/bPtmGY8VL5p38nozz/6+L+SZ/43OEDZcsj++EJ8PGgiUuDXJ88SuhwG2sjGL48bV8puP5CAOHDEjIkbe8C2GEnpgNLlk2zwi/0D9QQtlczhppNtAiMUgT6hAcZcb2UriYTPopOBR/FEqUYz2jdJM3LpYHLAhqmBBCOypM9FO+8Uw8hD2jkV1SZugXjAr5On0JYPbLqADFl5AuKLJeMcXKunp9g5aDwIxHyGIQOEzyPFM/cWRfz86mWmlCUoIU3tOpcpnlkFKpfPrETGUu2PNrXrMZ85bYl/7ya9bRLzj0bUAoLCkv96nhoEyqbiqcchkJ5aIz6ouwoj4IqCt1RCmmrZDOgkfakh+drByM238bm5ql+edb3fhJZvlFNm32fFt1/U1CdY6NnzDRaYC237Nru505cczu+/AHbHigT/myNKjLFQ5G5sEdBia0gKN/g0dwG9sivuNiWJIXALO3ieDHugR3fRLoCLBt23fbd773Q2ts7vCZkYqqOsvKLZChNmSPPfG0DJXvWbeEIpstWUYFbY0alpHXqf4IQOHcRxyFCxR6NqSH9mYpF4rSKG/3ZVyiGX7D/pyw3LBPaXzplt7xPtOCbBA+VDk3TvhFaGJwq7FC28gH4RMEUYALYRz6Le2b6cBNxBsupknichSf4DjgnpvZ2XeD8uH0oTS0J3j1ZWvDA4ItGLfnz6MUsoxAMKmPchoPG2aHhvvs7XffIaP0sowPDmIQDcqQGRzstnHjOFnIbO3azcqjRPTU70Y29WDzOvsOOOVn2tSpfjlbfn6hKpNj3V2ieRE27YPxhBLEXSf0h5FhFHoU1UFf4oiRMm1qvr26do0r3vkqn2NJ/aQ80TB19ZF48Sbe8czEcdt7cWG+lMx8qyjLteuvnW+vrNmqzxyOMGSFBTlSQoeso/Wk3XTdItvw6rPWI+U0S/lBIzEvXBL/4BEcRpxHH8I8itNNNxu6lYR2gOc0Njb6huRZs1j6MrqaIdJAaLvQPrhk+/Id+oR38h388hzDcPA4eEHka9AB/AsFF96Go0ye+SVOhANaYIkKuGRUftPmDTZ+vPjbQLdg7pDi2W7trRetu1O8YmRAdePm8mAEMwPQ2saFilLa1X9inteuXu2G1Llz55SGOjLjEmZJBvo65UO+/b1SvLubxUua9dwsBb5FZV4WDTSJT/WIzyhPGcEYBtnKJ0tlxqYW5q/gMQSIpq4otUHhJ5bHhAcqnDoePXrY98rMnDHF2lobraO9WfSklOJrA6J7DBGWEjETzOEZyL/LF89Ze3Oj9Xa02mBPuxVkDVjjuRNWJpL+7c88aJ988L12/Mgu+4uv/LH95V/+ub322gYvk0EA6ByaY48ehklLS6sbB8DHAAGDctEwoT2hFwYnGDzCs+l55uxZ9olPfsKmTZvmsjW54gYPjUAb4J8lfMySMNjAkcrM3GCE0ObMpPBM+a2trW7oMgPHbFdtTZ0MoHrVfcQmTZ4gmMI+talTp9hv/9Zv2cEDB+0f//GfxCckz8R7iwo4jUoGf3OrtcqfPXtWdWtTPy+RXGNgSsZySbVkZrl4JfyQwbOKKwNIiMYBCTeWdHE8LiKKtvI6wb+vePE75+eB7+HBnbevfKSBGAZ8GCRJR5zYb8GNcvA2YYkwywT73KDi/poi8fuUPf74E/bTnz5tv/8Hv22f/8LnbNbsmaoH988UGYfmpIoLfZkd7cCSTNoa/oaO4PCky4uesOCBUXVw4HkO/Z525zvtyAAvPJhBPOc9QozyGM3kv2YawmAMkQFEz7sLHcXBBeQFoZyZBy4C5AXL45LfccnwGD/5HRfj4PiWWVaMH59HG3e0kSMcmfkTlpl/0o31PTMs6ZLfk/GSz2O5WO5Y6TM9LvMXR9qYz69ymaTkBygAAP/0SURBVPHGyiMznxgG7pNw4DLjZ6aNcTPTv5VPxk0+85v0hMVwHGlp35iOZxzv0C2/MQ68PAh8lF/zzY3CvOIob3nvVPrlJCI/HlWMlXB0BW6kZfQ+MNZRxT90XO6poA7QoZRG+VRJiY86+z4OhyjAG+FO1gnnOEjD6RcgSsn0GQ15RnjZTBoY++ggQaxXFMpj4cbzxQlO6scnBGmvmI8f2cmI4IAYSFauVdaPs34xEK+X/vxELv26AgCswgWMxtf26ovfgt7daUWKlue35HPruQwzfetSvr1D2XbgyGn/ffDTv2H9Mgo4Erhh0mTLkmBi2VAfR7J2daotClTHIgmFIhk7bGJWWYLLZ2R8iYvqQ99GYRGMQJavukbPyUscg8oJaVnCTUtrhxT8QpstY+jq1TfaLXfcKSE4x3bt2esnZTEyunH9q765fc6MaVLyin10saqqwjq6ZCSojVHYMXJQ4MFJpCdvozSd4ZJ4x1/5LiTRVtANa419tk71ZjaKDYff+d7DbnTUjhtvS5ZfbXMXLLLpM+fYgOinUUL+6Wefs7/4q6/aiVNn3JBhrw+CPi79oC1D2Shk4tsow3rWPy8LQ4jvwI1B40aNCzehULiHPqELZkVGFC8s4wpGhNdV4XyjPCiCPhGeVa7KgtYJj54vyfP4nY4EpMNI3ZWG/BzAtOcdjyHLRnovSe++XyUdn/L8TgLBX1pS4UsslNjzBQc4nynTC/THaTMNUkBBEwpmWM6AcA5xmCGdMnWc1dSk7NCBw1Igw6BCSsp+j5TIVasX2xtbTkspYUkEdE9dwF8YmadvTpky0U6ebNUzo6koA3jiBAUCZVJQ61c0K6UXg0QkpbzC7003XWvHj2PI0GfCEgnaxWkHQ0aY0JvDq8Q+iomhwilOWeoHBfkDtnTpHNGF2cZNO6yslFvIRf8Fwp312IK54+3i+cN25MB+xVf7kDm4Jbs0zkIY79AtuBzlofEbjvjwPPCNYjEkOuQZhQ2FsKGhwfMI7RHoP6QLz/E35skzigo4DwMSoS1x8ReeE5VS0vtsoGiAUWEGjWjPyAuJBy+L5YKHwM/B/ZAdO3ZESuZlW7lymXip4BjqtsH+dvGMAeGRiytR6sTvVTQGDzTOKYcYjG6IC2/AgzKM37t3j5RqGSxS9uEZHR3N1tnRImPgsmjmgso6p+dz1tVxQd8vyfA5b0N9522g95wN9l2Qv2RZg62Wy8yJDORc0Ug2dRON+SEHyXYS4/Nfdx4gPPINnSzINuq/7tVXbMH8uTKuOvy+pebGS9YpY4yLX7vaW6yzvVE9hiWPg9bT3eFt6Ep4XkowqM+M6GtHp2WJH18+e8LOnjxgM6fW+Gb4Tzz0QeeX3/ve9+1zn/+8/fBHP7bG5mYrliLMQSTgqLGxyS5cuOhLu1hGBR9h34dfuCd5gdwATow8X/Ll/WlYhtQkr0OgvaDAek3TlabPY6gi+2gD6IFZk9kyaJhBwXDFAMHwwGBBmSY/BpS4OBf4OPIeeqFtaUuWsxG+evW1dv/999uuHbvsX//l2w7bjh077E//9E/t4x9/0D7wwffbRz56r9173332nvd+yH7v9/7QHn3sl3bpcrt4RaV0gloBWmQtbeTL3Vp5NjjMrD68EbphZlyyTNJKbNHhepNX/4bfhb5O3wj9IxmHsPArfEgmxn4KfkZ/s5z+icc+UQZswDGzPvX149VHCuzb3/43+973f6r6vNeWLF3q/Li0vMRP0czJy5LMk1GufsNJjb4kVfQRNs6nzC/ZBf40fLhYbnTUA0e/A47Yx4nDry/fUn9n6Xe+8mVWMjuZSUxAI9MQNHqSaUTHO/HwMQ3EFQmM7zFPnjM9LpabjJfpkmHJtDjSRcaUzCfzmTgQXowb3kd9dJn5RxfzSrpMuJK/0Y2VDkc8cBbxFp8JT/oYd6zwpItpk3ngknGT+Ej+4t4Kzuhinsm8SYNP4g/3q/JKpscl8/hVPsaLPqaN32KevEPceMIjfgnHJeMhsGJaBE0wWEW3CC0JK05TYkpfAZ4fKREJKGqkJ29G5phupoy4BtpH0NVnYAT0H5gDDFYPIb08Qs07sr4pszFxgo+O8sIJHXr2YGYrwjPKJuVET/8jv5hnfE56HHki9BltZCQZGMmLzcAYV/gCjIACMR4BW1xV7ZvTGelSJl5nnCskwKpsGYnBCEM5EYKsXcJ+sLfLPaNwLDNyk0HCrqN32DZt220f+uhDNnHqDBuRsTGsfC42NiqeDCEpGmTKeu48CbFi4SzFlLGUu8HeAQlrwcdMjr4zY9TPpn8pAsNSChldZHaEE7QKBd8gysSA2qqnywoFX6oYYcRJYSk3uqqq6+yzv/GbEiiX/FjJjevX+d0qn3zoY1ZekpKy1+5GKgYLGyzBIbNQZeVlV4RhXEYS2w6aiQM3tIsv5VK8aLQqkjNrmD2j7WEZmIwSMfqv/u3X7fiJUzJey6y7lxH+Ef32WXVdneVioEngz12w0E6fO29/+7VvqA4S6Ci9yC+m55UPyuyVvqBygNl5jTzNxX9uVOuX5WcIKt8Hwke+STBxclwhyheKnr7xzpI5jAKMO2ZAUCAgRNYku5HtybPVfsCjMl3BwFgKdOf4Ud78Oj3qj1mXCKvTunzEI8/gkF/yiXIp0jlxYjr2lJw/d0lKH8tiAn1DxxhhbjQwUzfQa5MnT3BYGhubJQiZqWFWUPQp44F4rPefOWuSnTl9Vrmo7lLlWfaVldNnCxbOkuFidvLEBSstqxAsGATDMmrU1l7OgJSfUtGH2b59B9V/mLVhkEC0r6wxTlgeyt0ojKhTdtwMzWwGm/BnzJhi48aZFLnz+h7w5LxMyh/w+UyJ0rlT/SmTwx8wsOBhltVnFVVFdscd1/oytMamNp/xKVL79fW1C0eH7D333G7f+85/WH+PeJRgc5JIexVw5Zm+nQz30Ux5+GLgRTKKxO9Q5HC0FUeZHjt61O+OqWVJJPHlnE/IxbbG8S22NT62cWx7nmlr3lE+6WeRlsmD/hSfgYETmKIxE/ODL8d8KI+2Bk6eOVUKA3HK5Ably6yByikYMnV7yQCOA4bHYoiEDdjsa1O24h/hFDgc/Ys6T5IifP7cOfUx2hK+KLoQu8uXYsfMh1RfVbjHfRZGB/tKRrpsuL/RBrvP2UDXOevvPGuDPRdEKE0yRtr0vUP8TAaB4mcpPgYsMxmh/dMNcMWBQ+odlHjQTp0xBlZds9JnQeCDfd1d1sNphu1tbsTm5MATuEFdfFo0Qlo20IukrKKkyvKz862AEXbhEl6eypei29kovnjZSotz7P3ve4997Wtftwce+Jjt3rPXvvjFP7E/+IM/sO/KUNm1a7cbAAxSNDe3WFNTs7cH7eJ0Da+X3PBlivIKUj8SP+wHHtGmeh8sBsbCL4aIH5+L8auG4D6kECG0axiAMPW/Ihkik23xokU2XoZxTU21zyhCG9BKOAER3qjaKgH0wf4SZlOaJIOERXvvPe+x97//fTLq1trHH3rQ/uzPvmKvysCbMKHBrr1ulU2fPtWuvXa1TZk63Y4dP21f+bO/sne88732+c//se3df8SqasZbXd0kKyquUnnlKq9EPDOV9kWqK3ut1BdYyiz+6x5eCL/z96DPoLuG9oZbBl0lDqASFvpK0HmCH+WfOPpCYXp1BrNXtO3/j7P3ANSrKPr/5/be03ujBEJCCb1jQRCs2DsoKIoVsVAVxa7YfRV9VQQVadJ7B+mdBEjv5Sa5vbf/9zP7TO7h8Ubf339uNuc8e7bMzs7OzmzlEI+y0gq7/Y677F+PPmannHKy3Dvd8OCwAY6ur6tjPwx3vHDSFjnRY6UBOIxKDntgtoR2lOpSX5WlP/lNaBdTo3jhjx9hwJl3eEEeykDflJa35w9/6IMXgTiZRWH4TQIwNf68e/K57ynxRBAg4ocwANJT4fVHRlQ8cfLDBoMCkS7At8ADiHj4RzgcnWP4BWTDRT44IMLhH45v+eECxvIDIv9sHkAI4YjHtyhvNo/sOy7wCoi0s9/HCkM6AGGAXYULyA8XvwOyeAG7eo/4QWsg4kZ+2bAB+AXOQDA1wLesC79sfN7hS56kg6Ud/pEWcfiGi7jxO9JL8ZWH/rniIv6sUgfSu22jvfTEQ9ZYobQlmVmmwlKdPglCeE0peieEcBT2EjZpiYiPJDOdifAUHgVSZBjRRYnqkyJdImW8pWvAxs3azabvscB6UNCL2dCcDKKkcAgnWraQQskDN5Qd1m1z8osCGhf3VaqjXPnsE9a+Zb06rz6fjqdsrpQQW3Fpb9QNghh8+J2+BU2gESM3an9DKGbpQjhmHBCKpeUyHqS0tw0V21EnvNVa+lj9ro5DcUhXPYQruZ5SoToDCdd0T0u3lRcO2CvPPGzlI71WXaL6UH59UvqGiyqtXwL54SfUWUlon/G5s/VbhoNwQdFlJAZcKTOX77G8hCOauf+A441JnyM5uSNi3dp19vyzz9r999xt1197jd3wz+vtvnvvkVHxkD384IP2r4cftheee1ZKaouMjE0+AoNj3THHHXO8oTBzGmBkdHV3Kp2rbfmypT5D8taTT5TiIKMW4U8nILwwOFHQMWRRTFiiAj9AQ/DGIc/gzzAAqM3gPSC+8ySMEvcRQ2j+96uusbvuuc/23GuBtXdIYREvcCdIlwyqTZs3+nITRrL2P2B/dZQfs6effsr+ef31tu++i/x2cDpllghxWhCKMnzK6SyOi/5QxsgPPEEMPkl8nNpbDN4Qzr8pb5QITmKjzmMkk42nHNXqceQPT/n+EikWdDjsRYGvg1Y8YWs/lhJFUn7wJbwDK5In9MAB/CZtHH6prSa8UhlSe6cMvq9Iik3bjk575JF77aSTD1PaSks4pNlMaNgn44+OXor7YLk98cTjNnvOJBs3vk4JDSpNKVoybFlDXl/fYOPHTxRd77d9FuxuHHrGMcMMNJSX1Ygvy221jMbpMznZB1wTDblwrETtWShLAdtqa9dssAULFtjAEJd96rt4qYZ12WqvKKzMNqJYgafvb4EHVFfU16uvvEjRbPbsWR6WZURSMZV2UkqoP4wd6MoJdMiYArVhv6dnmNvch23y1D3sX489redUH9kfHGTfQrG1tvfagn0OsTvvfsbmLzhI5ZMinxttRukP/qRdMFgB37CkAggedv6RF3UB7izfCiWxRm3p2muutoMWH2D7LlpEbHdJ5iTw+hQfU0gGXMgz6rVTacFzAPUPQckP/GL/GEAaIfuZkUGp9H5W6YF/R0eny2UUKMoBv5EeijDtmJHz6679h41rrLLDDl1okyYgX9tUv8p7uMsG+7tENxki4n0OnZAOprj8rte72pXaGjO4zF7TztauYe/GFlt8IKd4SWYP9CSaFyALOKlLZSxE1vYqDsZJMlKKlFepDMkpE+ttUEbj0GCndXdsVz/Cxni142J4n/pW3YuHaFcut1xxhYekRCr/VG4G4VAsS73Ob7jhnzIQl9txxx6t78PW2bbDBno7JKO7rFz91vCgeFMGjy9bE74oh6RTWqT2zr4plZvlg7XVKKjU+YjVNaRN5Vu2NltphZTtygnWMG6a79c44YQ3q80skhwqkzG8ze644w67/8EHrKWlxZcKpz4pXVpJGvAWgNECM1DPGPAY0el30i+oT4xSLgwNY2JQPM/goc8yq163NavNrV5tK5Yts62bN9uzzzxjW/TcuGGDtbe1ef/RoadfttrYoLpTXQoPLuCNu0xoxxvWb7QVy5f7QQ2cqLZi+TLlUSADu8FmTJ/izw6Ohh9mP9iI+KHKpkyb7qd01dbV2cuvvGr/uOpqu++++8UP22WszpRRNFF1UiE8Mb7K1Z8Pq8+p9ZkjBj9pt/C5D2AKvH9VKZPh4Z8EqQ2lP/iBD3xLshLgSRyno9MyHarT38fgGUZbmbEXivvI/vrXv9udd91lXz7nbDv00EPUf7D0LvVZDHywjBvZhl7iNNY76TLbq4fjSP2wFI4ZJ+JRR+SJUQlf0hf5QC/pKBKDnGXltfbQw0/IuJsrw22iD2g9+/xztmbdGukAqlfJuqKPfOTDF6XCpEID0SnwzPpH4fnNe/yO8PnhoFo6qmw0LJCYL6Wb/ZYNE2kC8czG4btXnj5FvkAWd540BIgXcbNhI1y8A5F+uAifjRcQfvlh43e8B2TfAX5H/kA23liwq/hj+WefWch+yy/TWPF4d2bMuYhDvrvCPUuHsfKIcAFj+QVk/XnPpk3+2fQjnawL//xnvNPAUVZVOCtXB9K3Y5OtWvKMNXBAljoTGhidQCmj9Yy2oDirodJBkjfJeOctPmeUhxNJ8OPYWhQ4hCiClkuZ2nuHbNK8+TZehom6GxsqYFQEPFI6vBWyoVE/wijxE2AYiZVQ8VukpUCVS0HZumKJtW5aa6Xq6NS9eBwER34ZEbzeoaOk6bd3ZJm6Q3jRPpgpoX6FrOPLRY+tPYNWMXGaTZ+/0LqZdi4pd0UZhYKLGcGb/SWUnfPNEV7QrMz6RMOnrECdbMEgl/wJdzYAFlfZiys22fOvrLYzzjrbxk2Zbl0yDgagPZ2/6OoGSF+vdXa0++hutToL7kLBsIEOHe0ddtutt9mNN95g98kgoezVijtzxnQb19CoTl/pSeno6uy0zvY2dQ732BOPP26PPvov7xzrFWbCxImi67ArLD77ozQ4beepJx61vu4O++xZn/JZkr7eLuXN6UnJ6EOppsNPy6XUmajsdAJ0inxPSloaqRVpPB4CeSetVQZonOqBGSkp2ZRN9Nuydbtd+rNfyCDZx2bNnmcrV63xWbU58+Zaq4yReikDLMHipnFGPw8+5GA75OCD7fbbb7dl6oiPPfYYVzoxYOFnN6LUEXNvBGUlb/D0+hUu1JXzvSiYZnBGDRYUHwKBZzJ0kwzwvSYqi5Lwdzo8lDYUPWgCv/pli0pPhSIBN0a4Hwee8eVSehLf0+EPZHJAftGeyQ+eRWElbMo3fYN2OOK7kia2bW/t9FNz3ng8SiE4Yzwx0zTknSYGb2lpldpRjb3yysuqy2KbNWuaK56EJRx1RX/FyTbPPfOsb6adOk3KrhRDjNbhoUJraphhDz/yLzvkUClfPtGSliCgcNARo2Cwtv6Rh5fafvvvrTTZmN8jZXPAqqvZB0HHrj7J64T4akOiDyfdUQcYdSjUW6X0zZ09W35IH4wE6KA4VKGiiQpO3wGl5SPEtFmVQdwvucPsVZ319g/brbfeb286/vUqQ9p30T8oXItrbe1aTtGpscnTp0u2cYlbMuSgM3yhUE5XlNQA3iVV/J264g/Z4cakAleJF2gv/7z2WjtU/LnHbrs5TimGQHHi6UXnXeWNekVOdXV3uZEFwANxOpznJxe8AM3gM2ZIuF+IJ0oRiTJjDe+ErCMcfIx8hFb4YfjcdutNduzRB9u+C+fKKBEvl0gqF/ZItg1adWWJjxJPmz7DqmubZITUisdLRH8uiRWVJat8UAY5IkZgZmvTpvV2wAH7Ki9mexhkYrRf7UJPNrpzDHCB3jmFi/tpRmSclIk/ylS34xtl/WKkqGfAMBka7JDxxGb/LhWePgBq0z5llEIv6lsP9sDBW/ATS2AwTDhkgbL/5NKfuFzcb999JCMlt3IGSV+X0u1hFrvT6mtQzhlQY1kRR+AzWKJ2LAW2nNly0YtTr9hjQNtVdVuPlNwWtbeyykabNGMvGcbVwoW6Ee9LSeXUtWOPPdZOfPObpXxOkSxbKT681e697z7R/Fa7/vrrbfmKFaqzKmtqwphkEET1qv5ThXWeIi0AHqC+lLU4Unip3Tdws78M/I0b1tuVV1xhP//ZT+3Pf/qT3X7brXK32S233GwP3H+/njfZXXfdoTxvkYF0u9155x32z+uvs5tvutEefOABGf+vyHja7gbqgMr0+8t+b3/64x/trjvvtKVLl9hzzz6j/Ad3HqXMiGN7+w5rbd2h/r/f905xamNra5vPAqETsIyPk702bthkDz30iPK9yyZNmSpZM8eNAXGgy4qREQ7JYPUBg4nsV2Kpl+SP+Jr6ZdCLd1oGv2lHCdAVkpzEsYSZZ2ofNCf86WOgWTIc3OiqrBZvDNvESZPt6n9cYw888KCdffaXbPacmV6/Sc7TJ3JEfBocTIMFSX9Xsp4W/skQoh0WybDi2P7UDzrOqksMPPDG+KfPIj5lYL9kcUmV6PKETZ46x5rGTVK7KrEXX15iq9asskG1mwHRteijMkq8rIIoaLiEQEYI5Vz2dzBN+Aek76kDit9ApB3xgf/0nn0GRBj3l8umCS6BDw5CpvdR//wwuCyEH2FINwv54SMtIPAIyIbNxsmPD0TY+JZNK/8bEL8jfj6MFTbrxvLfFeSXKcqcHyf7O9LMxgXCPyD/dz7E9/wwO/3zf+dcQL5f/jfWFjMyj4pUqg6kc8s627xyidWWiv6DKDN0ROr8VYw064GCwf4JdVpSUl2BI00aKl25dxYj1q/GxbIcH1FQEO4q6Owbtnn7HmS1E6dLQa90owTlUBT2JAAwkWiScoGv/iQUMRho5SxPYplHyVCvrX7hKevesdkqJSyZPUF4pJGNMJYSHtFB85s6oz0AdNSMpjGCRecKGr6J3pcH6EdBqXUOFthuBx5mVTJMhrm1tVjmkNp7EnopvCvAKvPAEEqvog71yBDpsrVLn3Y8i4R/UXGZGzXNHYN2+wNP2utPeoed/M73yEiT8iEhhvBlKRzp+v0rfT1e5gHOuVcZMEpYesUlZX+5/HJ78oknbM6c2XbG6afZu97xVjvqiMN8s+ni/fa3o486yt76lrfY2+ROOOFNdpiUo7332ksdSLOtXr3aO6zVq1Z7x0lnBLS0bLeerg6779477YjDDrbXHXe0aM16ZWmdIkcyIGQYCg8K6WfOK54vd0BG6h0jACAstMaPJ8pwKNHRblJ6o8tISkrL7YabbrHHn3zaauuabNmKVbZZhocobRul7OwQfszI1TfUuvJDHc+QsrH7brtLcR6nTvQu36i/1/y9ckpgkh2V6vTkod+qe3ASUt4e4Q+VI400MzLJ3gVmRhglT5t6/XsOZ/iQ0sFjJMJpS14OlGH9psNhJIy0mE1U6v5MS7+SwsESLtLlMsvgR9LC4R80AYJOlBMHr/LdcRcEXsSjPhhZ5cLPe+65y444Yi/RhMMQ0uxEtzpNcIPHxPUiR6mUiHbbuGmDzZ+/u9LiEktuCUcRKvCRxPLSSluxfJ34ZZUdfuSBblSoCMqPu3iabMnSpYrTbbvLYPQRZuWEoqFiC4Z9tuWhB5+xGdMnWl09R1tTByM7jRKhrrbjlaH8Ez+48iAc0wETZfbqy6/YwgV7K4xolTNKUIpoI74/h/0gyo1lXSjjGPS8qynaMLMoUkSamiZI+XreJk+aIMVayrgUoKKSStu8qd2mTNnL/vXYc7bHgn3knxRSZhaog0RrRy/VE/UJAbyAuFQPiWdydSmlGCVTzGH/uOrv9o63v83GNzUpaGofUd8pPTzSA8Oe/PDHKGHGinqOOvYZlRwQBj+efE8OPkg8kgZgJMM7ub8kzb6QFu00Rnxpj4Rbu3aNPfrIA3bC8UdZU2OJ1VSJxiNtwr9dzx6rqsQAZwaNfXPlUsSL1SY7raML5Ut8J36Bx3s6u5U3PLXDVq1eaUdKFpWXF1tNDXUNDRV/GONEhooMEo4HHuKIdOoVfwyTomGrq1VbHe5Wnhwf3KF4MiCGOiRrMIaZdemVn9qdyszSVQapqIZ0D4r8c3SlSXDy1GOPP6F6uMre8paTbNrUSVYqPu9s22bDvV02LBwqSwv9pDEug+3qbJeh1SvasKyJGSUUWuRTkdpPOqSE/VMokEMy2OnLCouqbOKUeTZ+2u7iN+4WUTuXkgrP0N6QCSirM2fNtGOOPdre+ta3+MxhdY2UY9XR+vUbfJ/GMccc7XizGoG2jiKLwRg8wRPDi5kRX4Kob/+87lq74Lxz7YrL/yy5vtUa6+tst7lzbNHCBbZonwX2Zsn9tyu/E44/3t7xtrfa4YceYvvvu8gOPGA/23P33VTuatuyeaN4YK298PyLdt1118tda6+8/LIv+7r4m9/wenzs0Uf8wkkuXcUIKSvjPhLVBQMBKht9QlcPM5AYGiyXk+xUuRmsYQaBU622Nm9Tv/KArV2z3saPn6QwHP+OEV2vui6SEah6VfkxyGj70AFehs/ZBE75afPQ1duSt0PqOc2YJlmc2gosAL8TFtpRHwxs+Sma3ciwQrv55lvsiiuvtM999rM+ww4fUx7aB/FJl8MgSBv+J+3Ic2e6OQcwaAv/wyvIL/DlOgHaX1VFulCVviSVUbxVWG4PP/KkTZ+xm40bP8X1nBeXvGir1q7ygVyVyIo++MEPXBTCPjLid3QIFDb/ewC/E/KjCmqExU8hlEay5MIRjm+4RPDXps0z67zjEUQcXHxz0DPSTj9H40YeME90bNk04hnxAnb1jWe+izR5z5YRB2TTyUKEyYbNQn6ZSCcgmwcuwkb4gPx0s78jbqQb37JpQfsIh6OsUd6xINL4TxBpjQWBf4TJDxe/d37P9Ww7f+dctgz8zsJrf6uMEvR4sVSoQsrDjnXLrXnNq1bNEY4Sxj19/clAUMNUanqhA8gon/pBY/TGqz9RR+/ie5R7PZ1/EeRD6sCGimyfw4620rrxNlBUgaqhsAkPV/T1Jo71/0e8IUuw67uPyEmYsaSJmZJCdSrPP3yvlUrpL+NSDeFJngACBQA/gLqC90PQoUQgSFRi/U5LP1BkPR+eeqGcmGhd6nz2Ofr1VlTbZAUlEjAqhwqsTgeByAi1wksB4ix3Zjt8vbs62ZG+Nlv78rOip2ir9t8nY6yvoMIeefoVGyipts9/7XzRwvy4YYjvsw/qjNj4jeHFaCZKfpn862pq/Cb4q/9xlf3tr3/1Y1fPO/drdpwMhwnjG9Sppr0knFAEDaA3abEHhI3ydIKcbX/CiW/yeyRQSFasWGH33XefX6I3a9YsdTq1dsftt6hzq7bPnHmGOn2VM8cXpJeWfhRan5Qmyk5nm9oBAaAZdZ94aydf6DejRBhtjFiFskcd+HcSJ446/+eef8l+8av/sRmz5hqXJL6yfLlVVtekmTbRgn0D8EeXysTpY4yI0hk988xzvv9k48bNtmz5Mu/gWTvNyCm84su2lA8slnBKecJX3uE43v7Vy5k6OhTCJDfTrEYyOJIsUFz9ZmaElkqariB7mu7hPOV5KS5yl31L5OORvQ3xUPrQQ3TkN8ooccIo4Ymj/yE/3oNu/AYSHsJNuDBDQUd4x2232957T5HC3WAc8cuCQ0a0URJQ0pWNOnrqpcSefup523+/RSonfR2jkuCW+r2qqjoZxiP2yCOr7fDD91IdsEclGW2coENe99z9gh177CHi7U75szwnFDKMoQLraBf/dXba5MlNogF9j8onMhQWDvoyJ4wYRjlFWM8TvmRZIbTikImVK1b6pl21WI/D0cRqTE572tugjBLiw18MqjDCKIq48ehLMVXYqsoaKXPD9uqrr9ge82danxTbFSvW2ne/90974vGHbfc9FtrsPfZCDXD5QL1D50TiHH+qzqB7eh998pp+J15mJpNjZVkec8tNN9m7TnmnK39JkcqFJZzH8WgOfvSt/JBLnLyEUeIyMwevmSnJ8UD8RhGnnCzrIUFw75HyhVECH8OLpAWvE40nZWS55lNPPWlbt6y3Qw7aR8Y7+0gwHtqspECGgXGHSzJ6hxjRrmq0wuIG6+4VfYpqpJxX7OQVcbkbVp1dHfby0iVqg0eKV5API765nFmRARm9Q5KLHDU80K93ZBZtWnxTIBleWV4kQ4L9Mtxg3qeioOjCkxKSMmr6+3sk0zBM0v40b9eiK8o6ShyyAVnJLCmj7xw88efLL/cBjPe85xSVTQaWDKIdzRutt6tFSXZbhcpXJb6sl3yET2njtVLuuTCXdoqBwt4MBkOYzS+VQl6mtswM+ojfwVFvE6bOteLq8X5gSeIT2nNOBquhkSY0b21vc75lFgHD5LDDDrcD9j/AL57kcAJmGKgzBtDgAe6WikE25HCljG7uVrn1lhvtW9+4yG7T860yts44/eP23ve8244//o22nxTsgw48UM99bfq0aTIAxhl3mTQ1NdgsGRqzZ8+0uXNm+7G/xxxzlL3h9a+zd779HXbEEUfaG1//Bh9gmKA4m2WsPP/c07ZGBmZVFfeiNFl7e6vjAp137Njuy2i536aXfkZ4x8lvXMa4o6XFy4FRwqzEpk2bfZnWiy8utZtkENxyy61204232L8efRwmtrnKlwNT2OcocokWyNbUHphxgYYuM+XiCSRDJfF4cpm2JaAN45AlyANmSlatWm3XXHOtnXHGGbb3gr3dEGV/G7NBSebSXlgimAaJiAePA97evP3RX5C2WoBc6idooyyrj/5DfuIFyuAzJdQjmGNIF5TaI48+o/qYb03jJ8sQkVGy9CU3StgbNyh8ComII/MQBiCQkGKaKWUejjDeWBU+EMY/+3wtcUbjAHwLF+EDsvEC8Pu3jjzzThrhsv4BxM3Gx0X4wOn/CpF2/hOItCM/HDT8b5BNa6z08gG84xllyHdjlS8/rV2lnw/Z8uTHiXwC8n//v0DEy+aRfWbfAx8g8szmG+EjThby8aOOnI/lTwPiRl86UhQ7Gjqj4mpnaljJuGXJjys5SpvOwU+qUscYLugPBM1cUZNjRKWmptaFDko8Jyb5Mo5MnCwQF/yiHvmNEQGe3DofihvtF39chCUeDmUHPEif+CjYjKxGWnyjXIRFKOEI66PmUn5KmIrVd5bgIHCIzylbhKHjikvevD7cEGNPActE+lyIcsLHiATRwHCprVrfbO/78CesqKLWj/8tER7QkyN8UV77pZSBF2VghFtEtu0yHH532e/soYcfsk984lS74PyvyTCpFQ2QW8zycFRor+oI2kOHXp9toROsqGQvBBcwlkqWcZFhuZ126kfsZ5f+0E44/vX20AP32u9++xv718MP2jNPPW7Hv/H1xvG/LAHDsIGulAGKMkNE5wkNADacMroOQDtoShmgD78BaLTTKR7lCuf1prpnL861193gyyHWrN2gzombc6u9w6Nz4BSyIvYKqHMul5LAqUYccfnsMy/YC+roSsqq7MST325dPQN2930PSqmQIipJj4kLn6U1wOAAQrSJVN/hUoeSjC99lPLBhvYyn+Xg94A6KUVTOKnHGC1e7+IX8UNSXjB2MURSutAh7UHhtBnCK3HFd77JOGgCDcg3+Jf2w3uWTtAyaAiP4eKb825R2uzMJmexuhRBjtnNtX3VD6ObScFJRmGBFPtx4+ul/FCH4KE0i+h8mTGB5tRLn83few/Vp0lBWWLlpVLUVA4uuysrH7AJE2tMepZt39ohY1gGk7Jiyc4AewX0zqjjwkV7W/P2ZqXJKGQyvBhl1ScFKZET3aXwcpcJ7YmZwLRxlwMjimzmzOnCm/IKT5qWyoLRH8oI7Y5bsYuUxlA/Rp3ooSqBT7hclJu5R2SYHXbQQlu9fLMfc8yM0rTpk+xtb91NpOmzieM52Q6DL7U5+vvgBW/PAugYdOc9XHwPg5En8TkaFx7NtgMgGzdcFqj3kJ9ZIFykHy7V42vxoO7cqJE8hhdRqOBLZDWbphOPivLCkTRWrVrlG6AZ8eZm9ULxBfs8OIWLpVZDg+oHpCD5resKg7HPpm2OhWV5HjMytENmm5Ww75GgvaKMkwflYNCG07gw1PxiRf12s1x1ODjA0mAZISzHxWhgmV4hCqEUxSHJNdWdDXVIIR+wyjIZLmU9VlrUbn3d66xt+yvW3bFC+DVLDrLPgsFjjFfqsMhnD9gTwSZvZkMZqJIUULhCqygvkaJeZ+MnNNg4Kew+kq0GTtulT2qVYt0ppVqFtopaGZVKb1gk7lV/2C06trSheLdbT+7Gcvo02hd8h9xltkDkcFrjqBP4FYA3kOfiZKsWvTAOUeZZAsQT58d3q5FwTHdPT5fqulAGfqvdcvMNMkgulIEx1f78p9/bxz/2YZskg2GA2+D7ZGSpnTPrwwx3sfogTk3kd39vl8o3qPaltlbGCU/CS7iyuoC6nT51si1cMN9OOvF4++Tpp9qlP/mBDKaF1tfbaSuWLbVlry6RDO23atU/l4JSHliU/RGlpRXG6ZDpbjP2AKndqMzI7s1bNtvLvky0wprGjbfpM2aoLCU+K458f/nlV+zr555vJ538Trvu+tuVZqk1NE2xKdPmiMcmSAYVWUcX8gj+lpOSH0Yf9EzylvaA/FKQXHPCH15HaIvdFJYl3BU++3TllVf6/SMHH3yQaMxllOgGzr7KHxuA2ZKkI5AObYrfQJLB/uqAHNL/ctKZ1ObQF0blR9qjSt+eEMs54ZImKciTcglHTzclTF6058JopK/NnEKnkSsEAM4D51xEzsbJFybhl40TwDc6EoRQQOQbLiBww4/0wgGkmw0feO0K8tPOB+JnyzSWi2/xBJf4DQQOQbOAiB9uVxA45OOSLXdA1h96RiefzQf3nyAbHgj888uQzSfiANn0s+kA2fddQTZOlBfIvudD9lvEz08n3H8DNqMDHlTR/VhYOg0JGoD1lvAgjYmOiManAE4blgUQjXwi/0QvOnl+o6AkmgH89iluhXd/p6nCedix8cfPR0PlgJhaxWiik2OUlHB06jiA31FPcRJY/AbAkfRo++CR/OiwWXefFNUk9EoZqkQbcyU3hZO/f2fkV0/9+XF+roRIGZDwZ/YJoQc+kgDqdOts/cbtNn7STNt73wOtu1++GHbKnzCM8LFhFEHGCBOCfM7cubZkyRL78aU/sfbOdrvgwvPsyCMPV6fPKWfcE9CpDoCDCAqlzElOieySKlKSi33vD2v76ewYwWR6urVtu3AfNo7qZOkNxsmFF5wnhaHL/nL5n3ztNUsAurnSWylR7ygadNZeRyono5C+bl2/4BGfCVEZcIlmOX7L1SO0opOiDqF/tu0QAho/99yL9vwLS+wNbzxB9OPyxF4pjjN90yQ0RWhj7EBbnmkDL0tTSu0tb3m7/ejHP7Ozz/mafegjp9qNN91i27a3KN/ErxgG8KI7dQjkGzjCc/AyqMKHzot8F8448GSWAY2b38xm+eyG6Iuh632DHOXALwwZZeNxPS2VjzyTMZeMj2gLoAQuuJAxQR/6hTCw+e7pyWXxj3jwDP5cXlhXV61whI+ONc0I0bmimFKXkISLFJW8+AhDgjzIPzn4icvUGhprbbd5TfbSC6+orYl2PpoIHp02cWK9oa+tWL7WO3zkgErpo3zwBoZaaXmx6rJdtBP/DDGin75RN+A3MEC7K/BlZ4MyRBl9VSZSHrgfpdCmTZ2icsHP9L/UCWXHUXYFFeE5GntIcQfZyCoxJp1F7Q06qS2p3FJH5XqknJpta26Wf4GMkFJ7+9uPt1M/eoLdd88NfncFdQl+1A+0h57Qm/rgPQtBd544D5sLx54TlsSMHz9+Z5h47griW9Q94SMOMhac8AciLHkFjp6vwoM3RgIymnjUdVbGEY72kE4pG3Y8MShIEnpxTw0K7qDqns3o/X1droxiPNDWSQc+SfQxH1yaMWOmywMMdtorBu1W0TlmGOHBaP/ulC/5IbPdGFLdmmRScbmeGCV6IMMYrSZf8GHJV+FIr1yXFRfICLYWycpN1tu12jraVkqebRGPqG0JZxVX6SfZxAWcnA7lewSUF4M1KPktLdukXG+RkbrRNqxfY9sY8ZdCDU0Y0W/v6rIelVH2hnWp3fAskKxBjg+Ijv0MVqk6uMOqqro2Ka7ICBWMWY9yKbolDGxQdtULsoE+CIMk9TElkuGJx5Af7Pdi4IXZGGYrmZFhEIn9YCyVpg7aWnfYX6/8i4zpk+zsL33exjfV+wW3HPCCw7hYs3qFH3/8nUu+ZV/76jn27lPeaR98//vstI991N759rfZ+9/7Hvv6V79iv/rlz+3aa66yxx592NaswrDjLpo2tUT6Ui7PLLNTP/Yhu+x3v7ZLLvmG7btogXiwX/yy2meOpk6ZJkOk0m/BZyayrrbOamuq5Ed5oQPdZZHwH/T9KvQLNbU1zh8cy0ufUlVTbdNnzrD9DzhQYSvsW9/6gX3kY2fY73//F1uzZrNoUG3Tps1WvEaI7y6OetYPf3JxM/0vecI11Dk01Vf90YZSHPidWagf/ejH/n2ffRbIqNxmHN6xbftW+cmgRW7oyT5JeDj4lX4PA0ev3oZoiy7DsXaULXVO+ZDBGKd4Eo6VGLRF+ir3834m5EjiFTCFRp4XReCL/D1NmMQ7GC9g6hwCKdzOgDlBkX2PZzZOAO8h1LJhwz8ETRby08iH+J51AZFHFicgfofLB9LIfo8w+I+FYxby08vGz0IWz4DwI498F5CPT7iArB/x4lvWP/zGAtIeK1zkG98DsmH/k/t/hWx+OGBX6eWHy/7+b/7hdoJeacw0bPgEvuxSQ5JcVzh4ZzQ87YO2whOcCEsDZekPIz58w9FJJQWdjjEZ1NRNPN2oUcYobZFWlDHwCxcdGrjxxC9t9m5z3DCcyCs6ACBwDPwCj8iLTpWOJEam1aNQUI/rgk1P8qFTZyq/RIrwsL4z80A+gS9heMblbtAsln8xeuOj03pnScqAlLCXXl5h+y0+zNo6+0TMUusTbmyMg91VUldoGHVCMLZ3dtjTzzxjf/zzn9AT7eOnf9yXYLW0Nnvn293TLgGP0idFjsUn6pRiKVBaVz/iU+KMxjU01gv3NArUxXIKKY8j6oja21vsyCMOtZNPOtFHMt98wglOU+qTsNCP5V1peZJ4ADpRTupF9KBueKfTd9qSsuKgeIAII5RxOhDhxnKk29HRbRPGT7FFi/a32tp6W75slXXKjzXazExAT5ahYTCyL4ZOra6mDu3TO0VG3WrrG+097/2AtbR12n33P6iyVyj9YqXNXglwHh28CUf5qH9cGKYAHQV+XhbqFx6mTqVwuDEi/lLh/Zu3GXibsiqcMvJ4pAEE7xGO8oZ8gy/wI60sj0Y4/MDBaaR84gnOHl/hcPJyPoaD4D2W6m3ZvM2VddLwZW/iD3iCdkd81sezN0PV5ntLgHTyGwdZMHrLxnc6y2E75JBDrbWlUzIBpYnZHhkyfe0ygGps6tQaGSWrRYrU1uArTvGClqmMjBZyeWKf+A/jCVmgUMKjv0+45IwhyuA0Vq5s4mXTdLkMvEmTJrixTRzwFQncuawS/QCMgd6uHt97hVHvCoaMFy5y1EMKLPtYhu3NJx4tpW2NFNhe8UuJlJRmO2C/uTZjar098MDdTsMkm5KSQFsMOcXvfAdQJ1Ev7hQfJWnZq6/6fQ/IQegSYQHCkU82HcKQP4px4IFf4svEg1nH96yLcMg0RoN5D34P/JBblCX4jGU2HP9KW4pNvgzyYAxinKRb1eF90TnXPyAPoQmKezJ8in3mhLSRucwOQT8uUES2o4iDE9+jfoUM/3t6DP5wItxggXi0RHzB0jyqVfI0rb3HoJFCr/rtkzHBsqvermaxwg7xSJtkyxb5r1VdbhE/darc3LmRRv/Xr1ujfqLYl6siP8gPGceSMZYqwk8s/WLzdl1dpeRImfik0uob6q2uvsGXjqrBW++A6M1MoN4HJQdZyoxRQi9BSZDVvMGP3p+o/BgcXGjoxyYjR+RH+eF/BlVCXiJP+mV4sRIBgxhaw78INjfy9Y7jKOPLLvuNTZo4zk4//TR9Zlaiy2qqyqy7s82X2XHgyfnnfs2Xdj3z5BN2xKGH2Je/9AX7+U9/Yl/43Fl2xidOs7dIzk9Rm1r28lK76q9/te9++9v2+c9+xj7w/vfIAPmNrVr5qgwMlsaqLga6bfv2zZLJC+ySb19sv/zFz+3II4/wje3wwKRJU1QG9mRWe59Fu2XwAIOKGbX6ehkq4g3kZSov/SC3y3OaYafvYdy2vdlPmps6bZbtOX+R6qjCfvjDX9n73/9hu+KKq0RTydqicrm09JSOkEEF+BgHK8Vgpnc4OReDoYRBRnIfE23i6KOPtjPP/JTjRh9Hn8LyNowR6gYHnt6X5fgUvQaINvnatgcfDHtde58gwBhJgwHJgE9HhSdcgZAZIedJk/x4p83AP8wyFUZmfCAALiJ54BwS/45UchEWiMIA8Z1RShQagHCEiXDEDQj/rANII94DJyClnTo/AP8s3smN/s5Cfh7/CV6bXnL/nk9yAaQLftAsC2PlGXTlmaVxhI10x4obEP67CrOreEA+/tlyAOBEfPyDPyLMrvIL+E/fAnaVbzbt/GeAQvwbz7p/Lm42PN/ynf6TwuJf1YGrDbDmt7fTBTYNS5JBDS51KqzRlzdNzBUxUvalL1JKUmfFdDMjdUy55pYhSIhUljPNK8FFx6jw/QgN8aV3digcnpLw4X+9inP0XbjozZdFFbDmlunzQStQh1NZXmydLdusSMKEaejUYaK8JL4kLzrCoAvfqEM6/RhFjJFucPSRNAkkMqcDIYzfOqtyFZZIKJaUgaqn4Uu7FEaETfGdCF5MH1WnY+KeEC4trJCgYkNmkdLgBvfW7l6bv2hfP4KUE3bAAVyZFYllFhzPKKT8WNGHHrjPJktoXnTBeTZtykTviDhxhaMdWbveI2FIhxDLhJAzCFXKgsBkXXJ7R6uUyhavG8qN8oBCQjmo482bNtj6tats3pyZtvgA4SZlkCUEwUvwAHHhI+qDkTuWKFBwFDcUQQeVn/ShO5uUyQfwGQLnQcUXnUJBAKA9fPPEU08rTIE1No232XPm2bgJE9XxD/qJLoPs/SG+XOqASKrA5szhJJdKmzJlss9QdIrvZsyeY/vtf6C9tPRV4ZNmSsAHA4uRPhTz4MkkF5PiRr0CKBbOlqrsnX6iA4DxS1j4nXKCBi2AkU1mpuBZlq3AP6/hL6WF4uGKo/L2dqPIQ+Kv3j510D0saZL/iPhXSlgaFWSWJuGV8qcNMCMn5V/xcGkUMA0iYHCWV6Dg9ErJrLbNW7YKL5VbaXgHqbBs+K8QLUbEI+o6pTAXqXMuU4eaTryBzhyryswjJ7/1itcYPd1zz92FL/cm0D6p03QnDXtI5u85T0arFMKBIfFU4pHKShRxlKZua6hnqU+tbZCSGjf1s0G6s5NlltA3tVenq/g/KfFS4CRSWI7CEiKOlPWb3xWGqsPM8BFT/bHMy/Pql8wR3UmT4nEBGQdQIIdYwjU03G0TJzXahrVtbD2zYrXz8lLxRnGPHf/Gg+3+e26WzGvze33S6GuJ2myJL8dh2SBtifwBnvCH3vw3ZaC+k/zBaCuxLZs2+VKXKrVrwrqcFaS4o07/uYu2hl8croBzfzl/j98K5y4lmOLAtB4f3kr5JR6G34dEm34Z6WnQhtlFDghg4GlE3+ulhCJPOR0L4rB8DkOPtJG9FNNPSCpGDoqHKmqluLNPYZz4oESyguV6qQws6YJ21NO4pgl+jw1GLjNx9DEj1Jt4AD4YkUwX27ichVfZ5MyJaRivzKxxMAjLXgv1zuAHx9dWSwkvLZYMLuyzqjLhXl1gDTUFVl7cbd0dzBog49g/VWi33Xab75VDpjJgRN8Fc5TrW4Ucm9zLSxW3DJqobxEPcShLmvVTvQlfylQtxbqotNz7gTiookxpVqlcpRXVNiKFuZ/ZOpWDpchRPzsHveRUKB9Io874zbJY6OunWKp+kIkMIlH3GDHwMnkzoMM+maeeesruu/deO+mkNztfsxwXw4vZ7kmTx9sTjz9qP/vZT7w+vvHNC+3WW2+2977nXXbg4v1t/LhGO/qoI+ykN59gH/3IB33p718u/1+78YZrZWxcZK879kibOL7ebrvlBt9L+KkzPmFPP/mkqnREBk+n92XMkLIU7Pxzv2pf/crZMuw7bOvWLZLxHLU/2g5YLYDch0b0ISKDyyMGGDp8WWG3NQofVajTmv6SwbcVK1f50cF19Y124MGLraZunP34J7+wiy/+vrW190pvqBY9aEvIWVYhiF7Kb0g4cmiItyX9dnkOn+lnGCb4wb8Y38yacXcQ7YIlhRhPLEWjYpDT9FUxwESfxYZ7ZuTj4leWuSJ/cLwPy4JmBpgZM26IH+inTqts2aur7Aff/7EMwl/4CWTePr32acPibcn5ItqBZA04wif0G7TZZKzrm1NPzsmrp0/Ry/HbR7zkB6I4/EA4wvIMBS3S4TcFJDzrk7GiiEElxHIApvRYNkO7JzZPRuPw45tfsOXMqnQVPr7xHr9x5AcT0BAACofjNx1SEm6vVaIBmD4cHZt3bkoHlwRdalx8j7g8+RYuwoRyR0Ok8400IgzPgGy+kXYS6CkPgPBZPACe4QJ4p3zxHt8iPpANn8UjGzbwiHhBCyDChR9hIlzEBcI/gO8RJh/yw5JHFk+A30GjAOIErgGU33kEPzl4EwfveUeWc/Azz+DhcGIi8Ru380rw9veYVF6rKJBQHJYSp89damy+Pl8Cd0iCe1hOPyQo1D6UVg/KjDdadfLic07XYT06oyEghpBgeQUXACJAhoRjSWWtDJMC30zNbee0IsrEUcKw95DyH+DYSJQkNr8NqYwS/gVSePrYNNnVYs1rl9sQxpOEeWdHmyvK8BGCEj5kuhbjQgX0J0KK9kCDR0iQHwoEApNTTZzK8qPj4U6VYSu2NpW9snG8vEuEp+Ki7EiYFqojKVR5xX2ip8rFshXWY1MXPFB8WJrSJ4Wzq8cKyyrt+VeXM+xik2fN8Kn5CuVdpDTKJMjpiMoqK3yDK0cel6kcrdu22pP/esj223tPSa1uP8ZS/aiLxIb6euPY5EIpizbE6Doj+BWOS6pV8d4Qp92owxNBqZdSFAF1nCUKW46hBF1k3BRKEXnkgbvs9NM+qLJxT0Wnn6gGvaAliiIGEKIGV606KBfuKK+sxQZoG94JSymHR32kXHhwf0aZlAlmcRiZBC9GBEVmfaUNpVFzzrVfvmqV/fDSS61PcRsnyDiZN1fCuk+dr/hM/FVXVWsF6gDUVfvsB/lhaPSILl39wrm22na0tdvr3niCvfjSq36CF7fDMwoGPyYFNY1K0fR6e5PSAM8gV8GYjgkDgxE/Yaf0UeDBE2OUo0bT4JJTWInQpthvUpAsdZf17HlBLiPnB9VO6I/8tCPxmW92VJtB4TLx08aN2+3b3/6xnfPVb9lvfnulDReo4y3UNylozFyEYVcqpa1U7bO/VwpJAQZ0hXW0d0vZ36L0YFtm3Fii12+L9lvkN0p39rBhXH2P0lOrsFLlN4LR1NshmjKa2+XLJzoxStROKyvKfTMwo7BUFXucSqW4FxXLQK6pt/Xrd6iItapzjkit8brfa/4MGY591tLarnDsMUjKCCOtjN4O6fe8ebvLMG5TkWTYDMqoGq5QicpFS8k80Q2jAoaApkne0Z9JafOL8qSQSAll5F6hxbuczoTSLEVS7YZT+Mor9KVUfeuIjL4Bybphpd2L0BlWXUhpKBRPstdA9KytLLHnn3jOipEFvpG7zxbuM9323m2cbV79ohWyL0uyAoOP2U1G8VFWqUd4QKJG8kY8KB5gJibNrqlOBZTb+Uv1sWH9Wquvq1YY+Fce8Iz4RVJORaXCJH/4U3q8oXzShhhgjNF1BGE6uS3NxAEu2wkn2pMeMswVMdUfxgYzo8g02hd8y8i7WEl8Sb+A8ctSLOExUGDt29usu227NdWxn63LairVD6jiOdmJPUIs10OuMOaAEjgshbCyokHyoEFpMCsATWkzvTJsO3yAAFxq6xps1cp1wpm6Zg+W2pZ4try63orKqiTbZcjgV1RulXUTpNg3KJ8q0YER8SpRg5PakGVqL0K+WrKnogp+4SRAyTeVo1BtekR0GpEMqBAO5dZuVUVtNtzXrPqXPOhss6efftoOOfhwpYkhIyUQ+qt/6+9stTJJbOvv0nuLtbdsUXuR0TzUaxXVMjSEI7K1RgZWrdpyb3eX8JcBIEKgpGLMFQ4pLcmi8trx1iWe6+wZsq5uZIkMFNGFgwaQuSxRw8ijfn1wxUWg5IboxMwCe2xQkPvES+oOfeac+3LYc8EgTZlwwQB/9JHHZOSNt2lTpqleBqTcc7Iap2JyUl6X/fXvV9icebPtpz/9ib3+9cdJNrRIRraqD2wTDuY39verr+ztbrPNG9f4zfrdndvtsEP2t7O/+Gm79AeX2OV/+K394DuX2MRx4+28r51vl1z8XfVRld5XDIm3B2V8drbvsMMPO8i+dfGFPqu0afMm8QeDLmISlQkFniWiyFUcPIjBBb8iD2lT21taraOnx1pExw7JKPSBihpOtOyzjZs3+F1otfVNflzuAw89aR879TN2732PW3XNROvqQTBBG9pQ0mXEMPqHMSIeFxoYC248yMGPSfEPWc731JboB/rVv9MCCUMqhEdHoF2j09D/8Z2jiwtlSPBEbg0OsqKhVv3wJIWpEY0r7Nlnl9gf/nClffGLX5fhdrEteWm5H4E8XvQky2ToSqZLTvaqHOqV1cQxuNnjJJkvnnbdR7RCGha6wMi5gFAKQT41/uQCsuHxz6aBQyF1QeMCJBEim0aEA7LpZiH7PRsm4oYjn1CagdeG/39LG4h0A0K5jme+o4zkD0AvXCjTfB8LsvEBcAh6R3wc/mMp9/wOGmfTyjq+Z3EOyC9vQNAiXEB+uYFsuCyPBIz1Lev+XyDoEPHyy+Pv+oTS48tC5FwB0j+FfM1fhHO28O+MzoiGqj7WYBe70E/T+MyQcFFgj4QneTOSSMtHcaaRIxS4kwFFvkQdiFv44KpgpeVpQzwjvFxMyJpxN9aFa4EaPsIMKY2QTeWSUzq0YPn6N+6X4NQmpomHJRyEpadbLdfb0eJPbg4mOsYwMyHwIoKFUTvyZxYB8qAAj7pUn6l9cv69jGJoIyA8SonEgt+yXiGFjM24jBqCpSKLPogqMBZvEod10foHPTxP4iKoMU6kGHb29NuS5SttyqzZ8mBWI914zD0nzHqwDpmOydcSYyRJeWQ6npvYDz/kIBkLfVLMpRBLgWOkDHoidFnaAG1YBuOkU5lwKEd0dj5SShkl6MGVTb4s60mjmcnAveIvl9vuu83xDZPMnEB/Hz2ifBKYAGlSdja/Y8BxLwEX3/non4hPfvrq786LAn/XMynxKPBM7bPMDoUbQY+gZslEjRsYLDOjDJ1SApavXK7vwz6SxRODuF0GBzMl5eqw2WzJMgKMuHETxrnhw10VzL4dceTRPmr//AsvuUFFEZgVwjCCTyiI171oBs/ErBAAX2Ak5YqQwqnMlIUwPusgh4JLYozUJbmXIkTZgYjjmepfmjFJsy10dnRSS5e8as8/v9S2NrfYAw/+y669/kbrVkcNDwfdoBF11enL0FgmJb/SCvv9H/5o55zzVSkovSob9KR1qF7UBruUBqO2cClxMTpQgGnfGAuMJJd7+yyzlpY2p+sAe5pEQ1WN+ESGmV6YgcBNmzbNHn7oUeHE7fyyrStqVLYCmzhJSqrshPXrN4rOzKbSiUMD8agUecLU19XZ8uXrhB8zkpVJ6cNYkrIDlHJDuNPJfyqe8EYY+ewIij8GCZ24vFSO1BYVXjhz1OwQgxQyOvuFu49qsldLLRDFj6UiqlGXh9B08QGLbckLq62leZsbF729XCS3w973rjfb04/fb+Mbat1QV8LKLS3DY9Yx8Ueu/fOml1iWmHhk2JfloIAxOMIo7KwZM9zQ80NDCOf/O9op+RwQP/opN3Tp/5CzuW9kBi8B4MF3H2SQ81Ptcv0LkPQMtWv9xCk3/y0MxRdsVK9Su5VMF3n7pCCy0bmhljuQkLOStwpPufjzKpCipy+iMWvfad+lVlPdYFXVdc6/jMyXynCrr68VbglfLhBk5nP9hk1e1wwOVNU0qJ6lvJVKyS6uUC7CQcplUQmXVjbYuHHTpbzNVHoNwrNOaXHRJQMDkp0ymnv7uKi0zO8qGpCBykZtlnPhtm9db8P9262zba2w7lDcHnvwobtsi/yZRWA5IXtTKBDyDYNyUPKGekaeQUPuh2psavSZWmZW+nv7rVvtrSt3ehz3DyEBy8srnbd8OVkvvCU+LuNSReog6Stef+qzID+zDTjkeWwAj7ZFH8pyMmiGTEFQ0VbpS1kCxLHcDKzRf6xcucr23Xc/52HkE0s0GfxA8ad2qdePf/w0WEXf1YbFP8hU+uP6hgaF67O169a5/KHNc4QvM9HIWpaf0ecwo3nAAQfYNy662H70o5/YkiUv29e+eq6MsK6cEUXJhas6v0MOXmxnfvJ0L8f69eutedt22yE50ioZTd+Ba2vj3pLtfp8UsyHwt++3E10oI/Kprb3D1q3foHDbrFJGTo1wIA3SqpNhMmnKDCspq7bzzv+m/e3v18pPRmA3J7MxaNAvkrFPiHaPrIA/kyGCvFMgf3obEvAMPRygzYQjLMcFUwfUM220XPoDv+E9TofkwBv4vqlpotXWNvidWldfc7397Ge/sNPP+JT95Cc/9TtZKiqq7bTTTrWf/PhSe/e73+11Rj8c/Qp9ti9Fc+Mp9dU4cAMXZCZ8JF4BsQQJ+eSyiO/KAZ4IrTIH2W+RFpDvF/5jwVhpZN1OQSYXv+NbNm7WP+uyAO7ZvOKZDZsfZ6xvkW+klf2d9R8L+OYNWi7wiTyy8eMbDuB7tozhh0NhwI1Fm4ifhey37Pf/5JcF8sm6/wZjpTEWZMNEGccCwgUv5qdLvKADEHkTio6I4AgZ6IWwY5Q2HA1GsT1+UsJQ3hmBSKf10PD4zWgyfhGGxFH80uxEyg/cCMu7X7SoOPENIP4ojvAmMx0D+oABIyVFHQzHTLI5EYXBN7rTsUgBxaUR7UE3UCgH71EfvI/llLi+JwPFCSKXZjuHrbIqrQnFIbAQVFl8iSuEkxIgHClb6lz0m1kQCTMmTbY0t9nhRx5lDU1cQlas70PeIZBv2mCLcUYSQy6k7737HjvpzW+2CRMmOP2cTtRPrhzQxKf65fid5bd8vo8wPMEPB9BpPPjgg7bPPvv49Dbh6bQoE/UUgpJOi3XnGE9Rv4TlSf3jR7hRvkvxyYdv5J3FCYPAO1SRjidrfg855BB11L2+nOxAdY5Ll7xo7e1tXnYMGabdJ0+ZYtOnT5cSVG8trW3qOCqk0IyXYt2qtBOuKIeLFx9ojz76mH6ntpDNmzLBU8z0pQ3UiRZevyPgTjnSEh6UbDoQfuMwWL2jE6lx0fmRd6Sf8kjp4cABoxC6ssYafFBcMYbY61NdI0VReDD6uXnTxjRqpjRY/oMCw+ZY9gkkOggf4fvYE4+7ovLLX/1a5ZByJ4PAlzQJV+ghO8XxAHiilFDupGCz7IP7HkZ8DwDthHRp3xjLOLVA8RojgvDkiM2ZM8uWLN1imzdvVjm4+bzfDUY2nk+bVuW4lDL7lqOld6xut42Iryptxw46Y9pXv/LmpD7W9LM8Iu2jYFkd9INPAm/qMhwAvi6HnPAJaDvE4xu0Jl3KShzqi6SoU+qHsAv22dOkB9m6tVKYS4Q/yrfyXrRwL9u6ZYMMiHZfpjKkdGjP5EzSaelc6t89bbVDPuZQ87RpB9QXJxCxPIeZA9pbkp+jMi0g+5v3KDftPOgYYSI+7t9pglI7utIgvsfvAPgOHow4LKUhSE1ttT9R0FP6KQ3kDI4ZO3iYE+x4skYeWcDMH7zg+MrQra6rtpr6Gpu3x27WJ/qtlbLKstV+iVeWfBUXi59Lq9XmqkU/ZuZrlL4M6O5hKaLqcwbE9wXMVDQpT5Z88ZtBiXLR1mSccOR0ifCtFY9KnskYLSyWbBvqlpK9TcqrjGqMkuJeu/6GK23CpBqbMq1Bfr1WWCK+Ef+x6gWZjvnFMccsm2xr6xZ/turZbq07WqxF7+kUKaeal5mBEPIuL61Q+eukQNfLgJkgGlSpjuFZaEefl+gHb3t/KT94u0IGBIYPtelLs0RTnwWT8UC9YOwUqw0z4IARiMFXVcmyp7Sslxma6TNmSmmvk2JcozYzYJ0sl5SCyxKiT595ls2ZNVftuFzl6BANK3wpFIYHp1ud9olP2Qc+9An70lfOtVXrt8hMV3tnxH6oyLrV5W1r67RhyY6W9i5r6+q2Aw46xObvvY8998IL9tWvf12GhYx4yT6WnnV3dNpzTz9jf/3LX+y4o4+yuuoqN4pqZVDU+V4N9uRIrolP6I9ZWksbp30g66O9wuN8Jy7l5NhgDl7gG4YhexlxhJk9Z65d/pcr7Mc/udTrpEeGCcvnmDFvaGgSL9Fmkg6DY5CGdoccGpUPCbLvqloHZHxNTZ1oyYwne47SPhFO9mtsbPK+kQ3rjz36uF166aV29tln23e/+1275557PL1TT/uo/fBH37O/XPEn+853LrYTTnijjZ8gPhYfqHpdTjIjzCAJ09DOGz7wCi6j+ASQphsl2YaMZ7iA/DABu4qTDZf1w2XDAdn3LBAWpo14u3JUcDZcAOmGsMtCNu5YQJzAMXDLxsl32fwjz2y8bFrhnwXihiM8QBrhgIgXacS3bHqBD5AfLsJmwwP5ftk0AL7l4xZx8l0+7Mo/4L99/79CFt98GAvnKCPOf9Pl6j2N5BSpMTJ7kDbgKoB3tlF+OiEc8eh0ma4NhQLHu//m6TRPimeEGd04NqKOiI3mEuoK9Br8PIQi+gsNlOUgEtbCbVhxtm3ZbP293VYmPzoEXwuveNGh8x7CKHgTx/coB98A3sHrNbwkacXoLTii5IJIYMWDOEy76kG35YYE8o0ZhCGVhzJxkSLrp9t7+m395m1YfDZ1+kylW+TKPR0WClYa5WaEMqWPkL7n7rtt4sSJdsopp3gHCZ2Drj6CniuXKwYS2qKax83yKMA74UgzlSMpPYQjjTvuuMMV3j333NP9yAcFFeUFBY/8CI+/4+Cj7/BPyotvFco/3smLWbiUL0ZJMkxcmVYYIMKGor9t+w4J/ka//ZrDC+qkxDZIwWEtNMvGWltbpIAMSdHudVzBGx5C+Vy4cJE6/CpbvXqNp4XSj+HApZAcBxplgv9wlIl6Bj9mT1DSfY+Q0kTx9L0EvoZduPGutKivwBUFF57YOeolP0Y5eWd0jW+8o8i483jiPdEglV3tS3liZMG3u+8+T9wzLBoylQ+HCTec8GMkG/p7hy86wC99MsiZbXrqqafV6U30kd3KCoxm0dQ3gxb5BZJk5/zsufKueqODZCZMwOgiaaM40PHD1J67a2KUIcncMJQnTGxUGuY0pe58WZ3aXmdnu3hnD9uyRUphSVoWCfjMlOfFMk/KDH0wiPmq8ikYNM8q7GlmLxl2gNNNLngYPCJswjFKxwBJ4j2XBTJ8+A4QhNF+lD1wKisvtAULamRErVE9y8gWzspCCkiLzZoxyTZsWCWeYwkR/JDavxt7ck4j0gMHfoGQ54GRW2hdnV1eHmbwEn9Bp7Q8kN8RPiD/d1b+8I3fQYuIjyMMdIKvk9xKbZJnpIHjPegJfry7k2JEu0RJBAXemX2F/qksykd15/kpHiP1nIjH0iTq1w/TULgUN7Ud7ofp6VfblMI1Z94cmzh5sj340CNqswNSojk+uE5KeZ3SqBI+nC7YZFOmzJWyN0HGxoi1tQ9b87Y+GUrMQtbr+ySrb5im+moS/9QrbqOVVdT7TAvHhvdLztZK8e3t7024CidVmJT2Gtu4ab2tWbtS9byn0sC4YQCgW7h0qb+RsaF2gPxFbqoAki3DrsyjCAP0gRUyEiolV1B86+saRRNmtGVQ+2w/RmmpGyYsa25r78zRHNpTZ9A50ZP6wQhxg1W8wWwPy5i6kenyh4gYdpw+B505tIOjsYcHh13uwyErViz32YaWlh1efxgatNUyx7HGZww4HKSnB6Mtnazme/EU9nvf/6Hdcfc9Mhjr7SNSnDdsarZr/nmTlchILJBR4rM8agdlVbXWh4goKbN2GSWtUsAbxo23d7/nffbqshW2fsNG8RuXJQvHikpr3rzZvvaVr9iXPv95O+jAxc4HrKrwCxSFA+0KenJXDLIauUz54Sl4EXrFYFa15BvlQhYxsMEAE20o8euwbd3a7Hy3337725133G2XXPJdxePagn6ftWuVEYZ8pVUir6A7PM0JaPSP4EaeCUbbHLjQbmhxzDYjIzA8KyuqXP5jFHK63LJly+zrXz/XzjnnHLvsssu8L/vUpz5l3/ved+2iiy6UgfJFO+igA8TPE5UmhjyzV+gA9Nuq99KQhTneQEblDBQ/TVB8m9pw4JTAMc56JCZLLiD72xtsxmXDhwsBMZZgASJc9j1+Z8PmOwiMg9j5Lj9spJWf9n96RrgsZOPnQ75/pAOMFSf7nfesy0LWHxqGkM268MuGzcYNCPwDn+zv8PtvkJ8mkP3Ne7ZeeI/v/3/yy0LEyY8bOOGy6Wdd4ACM9c7TlwTRMERPhLJPNaux9EgJ5KjaKA8NkpEL4qDYKPmdyi6bKekoAcLyjZFkhBFAOBxLQRBAKFtKyEeLhKnjCpA2f0AYK/KSws++FKWnTmX7lk3GuuIBlt6gbMmfcNHWUARCGYA/Uuc9ykOhZIc/AndUkUxKMwKVe0mqapieB5/koo79iVKK4q33nZtDFYo8Ojq7bVid+VBhqa3fut0W7LfYKiXk0u238Iji6ekjkiqb78+QErRp0ya77bZb7cQTTxBuaRO/0wQiCLwMdID6iV/wGc94j9+UA/rzDn14UmaMDpTRe++91/bff3+bLCWCOIShswAIhx8wugQsnWzGyJQLUlUZPJHP7wGBBy55KC096GySglPio3DUBeXCyCwVXZa+9LwNoXAodBV7NHLpEG7LFjZYFtue8/e05h3b7eOnn26nffwTdrqev/vdZd6hsDGf8vFMeed4yHkEwy4ZhDjqCqT8SGc6VtUpXYKCqm5QAFGipfTKWEE5FRX9+05+QWHVk8JR++7Hd6XjdHGXW1ct/CkLdY+SPGniBN+M2ta63errq23unJlqV71qY6OHMFCGLrVD2gLxGYXsZioklydrz9lsyfp/qqShoVFtq1SKNhfwqRDKz5dIqZ3AZ/CTL/8R7dk7tH7dVl8ykRRwtS+OlhbOAJ18X3+P1dTKUGw0W7NmtfMHy5KY1WIp2JQpE6yjjfaZjAPSoE0UsjFFnTP7PphsbGvbLl5hjX2arcnuASM/HHGBaMvO66ofDHe+UV/OdAKKT92mdk5c1ZnR6ad2jeIiSjtOLJlQipJRXXbY4Qfa6lVtUvooL/XSZ4P9Xbb3/Dm27JUXVc/DvrQSOcjsADdMS/N1R/3ioDsAJtQLuNEOaBvc/QHQpvjtypd+e9nkeOa/+/I1QZSZ8gcNeFJGXLSzoAvfol2E4Y1/fOcJkEdKMxm8tF8OwUg4cyCEZDlKkmhE3ZCmyKeIwkvlZj09ew7hfcrvcknfCUc+5ZzWVqRSSvmaOXuWzZ23m61es054MeLMchtmAYqVICP5ffbgA0/YT378a/vWt35k//uHv9tPLv29nX3Ot+xzn7/APvvZ8+3Xv7nSlizdIOWU2+0ZwKmy9g6Vt6DcGpomK+My65RSysAPlziy5Gt4pFL4VMkg2SJFtsX223+xeIzTuOBp7sLh8rwytS3kl5AvUhmKh61E/En/wwW4vmIAuqtMHOfa3sEFlGaV5VWiFYeSpP0MfYMqKxvxlTfLjNgz7INLamOqQX86l3o1MzPZ56dMdXZxlLnkvAN1n+RHqdIqkyuVUsyhFMyWsqSY5csPP/yQZECXTZo0UeVIPFZTW6eqKfalRVUyKOpq6q1ehglyB0W6Wo7+iw3kHzv1NPvzFX+xr0ix/vFPf2Yvv7rCvvK18+1vV11rLy1dYavWbrJlK9fakleW2yvLV1qLyvzCkqXe7z36+BN+t0h9PUvA1K7AXQU77NDDrFFyCDlQU13lMor9IpSxo7PT5ROzoLTDVMZkpEcboW3R32F4MdAEXydeZqCo1PPCGNm+TYaYaM2S4yeeeMrmzt1dMmiDffPiS2TEtiovZrTY30Sbl0EiHg6DEB4lT4wi0sU51XP4pNabXJUMUBie9s6AE0bKvffeZxdeeJH94Ac/VL5z3AD58+V/srPO+ozNFo+TBINLftu/H+rDcjyVndMtJQzhOU4fxDhB9sIZNCfyAz98fABPftAp21ZdHn7kIx/+txvdAd5DCGT9A8KPMPnfIz2Ab6PEeC2EH89sOilOcjR8IAmWUTyzYeNJGiG8yJNn9lv2GS6+xzP/PfLMlikLWYJG2ruKE2nmO8JF2Kw/6eEfvwOy3yPPrH/2dzyz5c5C/u98iPIBgWM2rWz5s5Atz1gQ/mN931UcgG//Lc18Wmbf47eD3hkVLlbDKh6QUGleZ0ufftQq1YcM9PVIUZTiIGHiZZRLnRZx1HCk2KDg0kEBjM6kezvUGBlNluBUSN8crgjW3TdkVepUJu62j3VJmLCpDeWNvQDglLp94U5jhXd93aU89BvlqLRkxCqlNKx76Rnr3rreRnrarIojJdXI4XkXeKoXcMV5mvKHFsFDQLQnvuE3IKGGksgpRggvRp1Hisqtc7DI9tz/YCuqa7QBlUUppjTBl0LjSJL17DLeWOvKKS/sy2netN46WrarjEP23Msr7Pi3nGKz91zgy7koEspMUgikrObyJ6k//uH37v+2t5wsgczeHpVLwhWaizIqB2UbVVgoC99ckMmBUNQ9vxHMKC0sA4I+xMOw5HQaRoG++IUvuHAlDcqGcCcc73QiTNnTiVCnbkh5HilfMPJ2kIsLENLD7/wNrrmZBeFC/gP9DCQUeuf59DPP2qbNzVJup9izTz/pytGM6VNdaWUUkeMRAR9ZVLnhL9yOllZft/76Nx5vhxx+uK1bt8FuuP5Gu+v22+3F5541jsp821veJGWZtfPUHLyb6AHOlIHZA/BIo2SjSh8Q7ZsS+Bpx+NH9wlFGrxFScgOGssd3/yhHHOoj6IsRSodNftB3770X+M3Cb3zj6+yIIw71deYsU4QHcNQ34egsUYxoL8uWLbcVK1bZG9/0Jk+XUTdojsLDBZnPP/+U1TeUi6a14h1m4bwYCkclKLzwGR5mQ2elPfro87ZgwUyFZ6MyRpPaufMVnShtqkKKT71ozYhpixSShaIhbabfTyHqlGLwr0eX2/4H7CElBWOEulXnTptUfPZJ9fRu8jtPaqoZwCB98bC+c4IQ7/AI5PI6yblE3+SglX8VXsmltk0cqM6Si8TzyUFzFEyfsSnGICtWGPZsFctAqrUH7n/Rdt9jjlXXlsvAR5mstLKKBrv66pvtpJNPkWlTbD1Ks1h0FxmUgwiIkUOVKgdXMnJ5I/lRKjjBr1LK5PPPPmMvL3nJPviB9wvvxAfwHZjlYsuL5yjwG8W1W8qdt6scz+DvctbbXALaD2HIM9GGzbfJyAYj+BsDG3LwnVkBlDV4khO0SiSzMRq5o2Lz5lV24puOtuGBVinG1Oeg5Fe/5HW3ywEO+4A2hSUNVlE1xYrKJkieFUtZl6IlHDE6uSQWnoqyCT2n1WP/esxvLK+vq1ddS6mUgvuPq66ya66+RvR5WbxQa/ssWGhHH3mMHXv0MbbXHnvbYYcdKYVvrm3atMVuu/UOKYaPyDDZ7keFs5af5UocOtIvRZUlWBVSyGUSyb/BquumS+DV2T33PWWPPvaiffqsLwsR4Y+slAwYHui2Hc3r3fV0bvcTJjn2luWEzIowSs6sZ5o9g95qx6IjftDY7wsRzdnTMDhSavXjlV9Zg1+C64av6E75obvLCTmffZU/8jQth0sHbZAHfrTryoq0mZxT36Coei/RLw3Q0JaffVqGwbTJdtppH/UZ1dWrV9qrr7xiLTtafIDmFb0/+MCDdustt9q//vWo3XTTzfbAAw+4w0jYe8Fezkuvvvqqy48DDzrYy/vSS0vsxhtvsiuuuNJuve0We/Chh+yOO+/254oVK0WXXnvHO95m7zrlnTZ71gwq1fshZAxlRN6R3p1332Nr129QO2NmMA32kR/yw2khHsRYpi1EvxJ8C53o//hOutAdme/+Sh8jiHZB/1QrI4l9OFOmTLa21jbJrUf9VnxfeaH+lllg35sDBdU+aCPkQXphTCXwhpFe1Y4T26a9KeBFv8gKAu4ZOvLII+0DH/iA38Df0MBls52S3QwIJcMinkXFaSbWB5uUJ/giGZDjPlqjcMhcBo7KK2qsu3fInn1+qc3bbS8/epqVAC8uedE2bNwgeST6SgYXfexjH70oiOUMpWcIBVw+JAE4ChEuwsZ3fpNeSjP1DNn04j3ihgu/AARRQH7eQOBKPlHZKa1/L8soPv+e92i81/4mf57Z8PGehezvLA3yXUC884SJsuWIb2OVLZ7ZcED2HeB3uAifjZMfPnAOiO+BQ7wDkQ6/s/WThQibzYf3cAHZ94Bd+eX7Z3Hm265oMtY3AB5xoTrUb+XD3bb2ledt/fIlVl3GWtpiOS6vy43MyQEIF0aHiMuSHgQvqboggMZq+AgVOhGepMFxkD2Dw1bZOMmm73WA9XAEqvLF4BF1XSCz+dSx0w9KhS95sPZfHKJ0CqxsuM/WSOkaaG22sgLhXFyoTrJjZ/kA6gO6IPSZncEfB9+AK0/KgOOdZVfEZy05nRPH9fUPF1trz5AtOOgIK6iutwGVRWqt0pHwAU+5YUdWmKrTp+MtUqdfIFpVlBTYts0brKV5i61cvdbWbm2xN578DqtumKAOTflIUCHA/EACx3fEKiQ8d2xvtv+VUXLWp8+0CeOafPkSG8tjJstHWFQuFFFXPiiLhCH+o8pLaq+EA0cc4RKPJhqxCfHyyy+3gw46yPetsIfFBamQ8fA54UoclsahAFFONz5IRWHooKAvT7650JW/08frQXRxHDCOUr34kdCioYoiw6jS10ffdfe9tm79Rim+lda2Y5s1NtSqw93mSkBjU5OtXrtWZYO/1NZyNGDJGOuUx42faD/56c/s+BNPsGOPOc4mTphkL7/0ktLZbv09nfbuU95ifT0dvjFWsZOSAK/n+MQvK1M52eNCG6Bc4J2MvMR7KoIA/1G+8jbntMp9078IhyJO+vwkvhsjck5L8Yk89FthlC+zkByZSUfL3gum+SEVeWOQUm+sZ2bkrrysQjQuEJ1qXGlbLb5605tO8FHKRHfqmjbYJ2VlvXV2NNvue05VeozCqdNWuo62Xhg8YCNxqZTNJ5980ubOm2GTJjfKr1tYEz6VkfqiI+XWZsrwr0dW2XHHLfIwsFqalRqwZ59bZrvtPktGJrTFQEIRTIownfK48VJqKxjAkNKg9gG+vn9NnXYciwru0B/lWrEhptJKdRAA/omvKYf+A/Sj3zejYoSI3k4Db6nKg+VhhEPJkZzySdtCW7litcKX2IxZUz2n3j7210ywq/5xsx159PFWUl5jvTKcS8rKfDS6KDe4Qr5+yoVikSxySwioSORnasOl9vij/7JW8d9bTz7Jy8WgjRuDHhkuxOV+5oAywc8c3OAy1BWcXD8u5zwqfxx8hHN5rHiklZToxLcum8XLzqv686WiGK1Khxkj2itK24MP3CMlq9nedPyR1tstWVqCUYL8HpAcxDBmf53aa1G16DDByqsn23AhS5aYpej19i5Ke54skwGXYtEUJXDa1Gn2wH0P+GzRvDnz7De/+pXd8M/rrVlK9PFveIOd9Zmz7ATx7u7zdpNhsrfNUPhJEyep/U70uAcecJDtt98BvpTn9ttfsscef1BG7UTjAtohyWWWHMkaEC7Kr2Ki6muKlZZPlrFS5afY7bf/0Xb0McervAyqqP5UXwXDvdbRstV6O7arnxnwY4E5bQ5FnxOvaI/IcIrFUiRoSrXRVmqq03JRPo4otaq68TZpxu42UCzaSMnkFMqsrPD+VG0DP+9f5I/yzJ0efMOIJH3qSpXjh6KgxrKJvKOtRTz0iD300H12x+0321133GqrVrxqN914vf3Pb35ld95xmwyQm+3mm270Zb5PPPaYvfLyy34HD7PsLH1qVRrNzVtth/jwiScftzvvvMMefuhBu/766+3+++5xGTl96lS/s2T2zBn22bM+bdKBXQE/9dSP2fve9x57w+teZ1MmT7QayWUGiNgnheHB8rBu1T/G/pq16+3Kv/1d/NBjnK5HPwHfwRO8Jx4dNpacOv/leJnBFp4AfIN/2muT0mdpnRvW+iMN+kmMAtLkQAJmLl595VUfnFl84GKXLchOaIpcoP3HUmPoHQYSeaWGpzwVnleqzPtOxWWvFPvsuO2dTf/IYfCnz2Hpb8Kblp4G6IjPEqzYT5Ty4feIG1DE5cZ44jtfFKq/LKuSsThgz72w1PbYcx+rqqkzDml5aelLbpQMSla7UaKKuCiIlgRjShhIHdXoM/zjCeS/u0DQM9ILB2JjQTbcWIA/lZgNk49v/M4PF8DvbJxsmKxf/ndclC/fP/yCwYBs+QG+Z9McC/CPOBE+0sFFmPi2K4g8s5CNF3jEM77vCrLf4j1bLt5xkd7/xeXDWH5Avv9YaUT+4QceUf/538aKG36MJBSpMdSVDtvql5+xzuYNVlOuRiolggbHVDaNsFRCCYFDYwN8NEONPymh/Ea5kzKgMK5I5tYho0xyeoVysarxU23OokOtY1B1rjis6XW85QpzOKHs+z0mCp8UOvJg3E4Kcvt2W/7UozbQts2qJdOZzWGtrkr4b3yHQGPkhvQZjQmhmQU6aJbtqFT6juCRAC0qs76hQmvpGbZFhx5tw+p43CgRTqQrrBJeiu9TtXpn2r1EimOvlERmb3Zs3Wzr16yxBx95zKbN3dMOPvI49aPqxCR0MQAYWQUnlEpwZzp7iTqL5ctetfe9592u1KEYQLs0UwK21Cm5Rj0KB/3GLxklSXmPdhO0gAYsl2OkBwWJDcss3frkJz/pCpXXrQxQwvEeNGKUKo0A5ToSIcE3cseP9BlRRYkCqGuMGejt/CW/UJYpKwoWU+Qk78vj1BFcfc21ehbblo0bpRgV2OQJTbZ543pXAnqoMwXmpCZwqUR5UFqky+bPPebvbW884URfOsCyhT33mG+HH3KoPfLg/da6fau95c1vdMVjhMvScnTjD7I4fVAu5QvdkgwL+ia6wT/kyzfC07nAQyRAGd2JXnTWpE15CBvpOV/ryUg1o2Gpg8UgSaOKNTLKuru6PE8UapZp+EV2CgfdE99inJSok2Nkjs6b9dc1dvPNt/iGfjZiulEqIsNX/f09aq+ttmHDClu4cJ6ipKOh4W/qntPyGFDwY7ZHKu2+e5+wGTPH+zKsoaEu5ZVoRNumHMxCUC42GN9993MyZGfLWJaBpI4UvpQa7CedzZgx02prUcaYaUttj1FqlqMx+8JdI+xD8WVkoiH4dHW2+/IP9lPh4BMU/tg3lVziRXAahVG5Rk35vS2qh5Q+/E760B6FXHGlILKcoq9ftJb/ju39MoQ329777OFr/FmeVFJaY0uWrpVC1GCTp82RvBLtpWT48q0R8kr4gb8rIv6HX5JdDNgwU3LPXXf67PJJbz7RywS/eHsAV4/Pf+AtHxhRAG/BZ8yU8E79YJASNhlbyciAptk40AfjgO+8kyrtD1rRln1kXnwEzgB0QvmC/g89dI8M/zZ73esOsYHeZqssA3+1hQJOiup1fDnmubC4zsqqJluplP+hkWrRq8S6pJR6O1BdYfSgsDFrxl4INoNzEuPWzVtt/dq1UqrvsGWvvGxvPuF4O/PMM2zRwgWKNmScStan8jKI46fCif99sEepMgI/fvxE23uvhXbIIftKwW6xW2+7R3VSZPstPlw0kQFfwq3g462gqN4qa6fLMKi1Fau32FVX32KfPPMLNnnKDBk17b4Ur0g9T1WZ2nBfh/V27rCBnnYZAr1WKsWUI3tpU67QKu9ER3GPaIqizd4E6Nertgkz0QyLK+qtfsIM6xkps1IMJXhdlZvqR3FzBglp8SRteACaIddYNjmuqck6Ozrsheees4fvu89u/Oe1dvmf/mDXXn2VjJGbrL11u9rXiM3fczdbtM9ettu8OXbsMUdJxu1mBy8+wI479hg76sgj5Hesvf51r5eRd7yd/JaT7cQTTrBTTnmHve1tb7W3vOUke/OJxyvM0XboIQfZoQcdaIv329cWLVggmjMIaLateYvdfdftMlius9tvu9WeePwxe+apJ30ZEnXEJaAMEHE6F3doIQ+q2RQuGv39qqvt+RdfEk+o3iW3AHiRgUDXA/SOUY5BEwY38o3vNAPv18Wv0Il+F36nn3CZm4tLOvixr4aj8EmrpbVVhsMh9uILL4qG7X7BI303BqTv9aQeVVfk4e1WbZ48clXr+XhHIi7n3etcDj7mYkX6Zi5W5AmPY/Dwmz6S/p7ljsia9MTIHJDRSZlTO6WNUXbigodnDF7SIQqLy62js99eePFVm7/XIquurbdu0caNkk1ppoSBj0KYJTFjAhBNnctoxwKQYQgD/MNFOBcicuGfhUSU1zogiIKLuNn08Oc9wsR33gMXIHBLDWQ07cAj4gfEe3wn7Fi4hH/WBZBf0C4/DHHDRZxsnvjxmzSAiAdQBm/gAsqKi/BRvgg/Vt4BkT5PHDBW2Pg+1jeA92wYIOgdEN9xAVm/rMsCvyOtwDULkV82fji+BW3imcULOseT8NRVPv30wzsGRjc5urCtpdUFNY2MhsjaYxQkRnXo6AJHRvZ4Jw0UazbmgikGDuEIE3jwnpyEljoszstnlB1cHDfl7YqIlBgfnlID1gfvxDF0JOPV0OWtBivOV8fSIaGaLpbi8sAoJ/ki0MDJT/7Qd/w4SQPBxjsQZSFsbAInDYRglEdUcQVO2o7yV645enleKBvCXZROCikdkMKzPrZcgoyycspLoRSabS1tNnveHr6UjXDEx9igQ/JOCpzomJXOc88+Ywv3WeB7eSBW7O1BeAPkTz3HSFPamIzyMKoE4wgH8AwHUFb289x4440+ismSKYQ+ih/1yVKxMDygV4x4UbFRn6TEO3UXvBB8QFoox6SX/AmTFHvqAvpCexRzFEcMlA3rN1mFDDU6vj3V8S7caw8bV1fldwp0tbf6CDT0IB7pdra3G5c/YmDNnSelWzRFMeM3ZadcHBIAECfwDDrwTt1nHVPyKM+MCAK+OVVtgQsuUXahM2VjBK9KSjQGRtxe7CeoKX94JAyOqAvygw6+BET1T0eV6oJZPNoB+yqQ57BAOpqaTjfRN+11CvqyBCCWCIwfP879n3vueaXFrEOagYrw1dW1tnTpKpUfwy/NaAJkDe+RB3XL8qna2gLxYreHS8sfhLP+j2UUlLGktFDhquRnUuhbc3JEyklVudKjLZf4Mc3wDooMvC00FZ5+ioEAZiDhpXSqVbQR8uDY06S4Jb6D1mHIBt8TFgh6Ei7rB71xKBUoCGmGJG3oR1GAB6hnTr5hD8mECeNEn21SsvqUiTIaGbCKsgJbMH+ulMSnfHTYDUXavtIHN28D/OXy99FYOY6rZoSdGUWUEW5Jnzp1qtOIsMTF5eMdwDfyCLlFObJtC4i0opwBET7hk5uxlh/vAM/UjpOCyF4S/Nj/wCh6dQ2Xx7XLGDBXQtU69B2lSJGpKNULA86FRVI4uTdEPIKCndLB2ErH4w70iR8GhmRYiNckv3ukvKI0P/bII/asFNz3v/fddpiU4mop+MMD7OFhWbD4XvWBTLchlX1IeErhY7acpbAdbTICRkptxvTd7fRPfMGOPPJEu/a6B+yWWx+zkrKpVlU7RzJ1sg0VqC0U1Vp1/US75p+32sSpM2yvhYuk3HGsK31MGtgZEh1qKqtkQksxHGGArUw4lDORZ52+f6RDhj/H1g1au+QObY3TpLjhnZkm+JwNyj3sY5Rc5wJgZnqR+wya9HIvEEons2rIJNGZvolZeNWw9Xb3+Gz4+MYm0aHS/nnttXbe175mF3/jQvvTH/7H1q16xRbuvZt96P2n2F/+eJn94LvftO9955t20QVfs8+cebqd+pEP2EknvNHexZKqd77Njn/96+yIww61gw9aLINlru222zwbP67JmpoaRDeMvg4ZiCpDdaXNnTnNFuw5zxbttZsdecgBdsLrj7CPfeAUO+Oj77MffvsC+9VPf2RfPOuT9qbXH2VTJzXampWv2CUXX2Bf+Nyn7ZOnn2Z//OMffMlYU+M4Ke1NaqMF9qxkz0233OL9HLRCasTR+ugRyALKz57ASZLH8AbylfYR+8miXeCQ1dH/wrMsN6bfBjA0kE0cKsDgJoMM23e02p57LrB/3nCLPfKvx5UrMx2V3hZ6VUeqSLkR52s/RETp4tz4pH5oM6pD2jkDgIRHRsEv1He8Y4RglCL/YnCFJ3tFChmcUFjkH/KFtuVlIl05jNNcYxL/0P7pk8qsQ+Wora1T30++SceFHsQHL9JwiR1CIJ4BQbSsHzBWmLEg65+IkoRUCBjeg2ABESffP97z08xC4JINk80j6/IhGzebxq7CB0DMIGh+HJx3CIJgxAjPN5SViBfhA18gH5exYFffI41IF8imFy77fSwgTED2PT9ONk0g0s36j+UCxsKB75FOfM/+xo2VVkB+2HBAxGH0whVS+be1trjQ4CQkBGuqKxSLVF/wrAsQRlxVn/zemZ4aYpSAOo16xkCIcL5kSU8FTQqc0tiJu+NPeVIa/lDrREkBh3RTunhGabHx3S89FK/4MqKcUMPACGWUzpy8wJPpcxzf8MPBlwhJnuSPcomjFOCnxB1HBC8CzL/LO/gVowG83HASXuCZRkYIVWDtnd2mrtumzZqjTrTeKpR/CC+ebAgED9Z5IxhZRrVo4T5uFDLjEsbJWO0KQvu76Om4Oy6pzLxnw0J/jA5gw4YN9uyzz9rhhx/uZade/M4DdSjR7nhG3YaC6P659CJc+EfdBj2y+AbQUdDRoHz5FL06aG7x5aSYF55/3rg9ePrkidbf1W4L5+9ulepQ2Y8KLRoaGuyII460mTNm+NHAKJ90XOzHwBAgPxzGCqNbGIcop5zuxtIBcMtClAG83dhQGBQOajc5cYC+l6ldYIAwkoXu2trW5jM0GHaer8roMs2NhWSUOB1U9MApW2+jdAMf/OXU4ck7Q2ccXdIoztDUDT3hxu3wvKOEPPP008q3WHWblh2mtDHWKzx2Xy+zFfAHbJTw4OnvSkPVbuPGNYjvWtRpCmcpGyiiNDqCsNcGnurplZEhm3rqFLNNG7e6ogW/dnS0+bKzpsYGN0QYBUZBQTnBAKGeWB5DOVF4Y/kdAL0AjPLgGcoOHRItUvmTYSt+BjUvHy98gW45pVyKQ9Cb2SCeGAwYJX6Pi8LADx5VisTkKRMUxmz7tlbhWi49tE+KdItfDLd82ctSqjjel6Vp3aKDDA7RADx497IoIecfKR0oSyw18fYiP9ofciboTTggcN9ZBvdMD4BwyKZod0Aqx6jcDf7hSTjnPb1H2bN5Ej7yASe+UR/M2rFfgLpC7qNUMbPlMwpYkipf1AejQSXipSGfVRN/YeBKqUt4wCXCQ3413Nrep/YjfkEGjGtstPaWFvHIgO0xb47tv2iBlckAbt3RLOOlVwoqS+5YItbnl7GqqZtsfNEPRQ6n8kJbpV0kY4gL6j70oTPswx8+w6677m678cYHbNMmZnMafPnWkFVa8/ZOe/rZF+3wI45yeY0BioKO4c2BDNuaN9ua1SvVr7U6XtQxBjrlQH7T53G/DBdBMjvSJ/qwJwO5yYwe35Fd9As+210uBVhtxfdOyq+yklvH2U9Q5rijSGOciUW9rdXVVlvL9ma7/rpr7BMf/5j9/Kc/tjWrltsB++5jF5z3FfvZpT+wb1z4NXvPu95me+4+22bNmCKjotBpBn+yL3NYbQrjiFm5/j7hI/5s53RCfUOB96O+xacoyWxCp432y6+VvY3dnTKI6qynQ+Xv77aOHVusu327DfZ2WkXxiB1x8AH2offKUDn1w/bdb11k/3vZb+y0j35IvD1id9x2i4yT0+2sz3zGrvr73+2KK6+08y8439sFR5pjeKA7cOdWMkhUaJXZlzCJtgzyIWPZFwJvscRs69atLqcBZBj9IXzqAy9y8CrtD/nA75pa7kbi3hD8+yWHtqjvaLc5c3az3//+T7Zl83blR/ukv4dfkVHUL7O1LL1LA1Ms60p7sMg5DVI5vytsONoEhh0yi6IkniR0esY7jvainw60Me4z46uPqObemQXygSmVk3x9QE5P/FgxMBa41CBBEMwKACC/wQPR2PHLd0B8D0CwxDeA71lHXpFfNhzA96wf77vCid9ZFxB5RH4B8Tv88uMB+b+BCL+rePnfQxGEDuANLiF4YUYgPw7PCBdp4zeWy4fst6BtNlyWflkX/lmX/f7/Clk8wmXrIVyEzT4Dsv75LguB365wJfxYtFBgH6VGgNDIurs6vUOmoVJvUU+RZqIJ6ZFOSotwkXZ0hoQLvsehRDICTSqMhvKbdzqEUZyFFw81Zm/y/MTpGz60EC6+QkBjoOCPYhj5kHfw2qDywh8/eAx8gPDHgEG5RGFHaIIbQhah56PUyiONpIBSjt658iZHakkguZDTG0oJv1HayJOTthBtJoWxs6vHOAufy7gwNkiDtNnsjQBmDTCjzDOmT/cOkHXaGFjQibpAyEbenjkZSTryO5STAPwod9QJZYY+PF966SXvaOfPn+9hwZMwjneOloDTUul6WnxXgEgPv1Ac0wbDpNzH91AsIywjq9wpgjECz0AvLqvibHo6es6Anzl9mhWoQyhWhzBRnWd9VYVVqiMrl0DnNuQlLy2xtWvWugI8d84c32vBnhOMG4AZDI7OTacKSblTnuxT4UjhLCTcE5+Ggy5eTsqrb+ylgEYDg8N+QzWO+0C4J6BQ6bKGnPpmhJV7bEbLTHmZWYEv4XP4O/EQ6eOAUdmSXFK8k2wkrPO7hx+lN+BrlxVe/9n+++0r4/IZ8VOH8zyGOUAc9p0wCNfWLj4rZDliGuEmHdIjffJlqdbUqZNty5ZmRaTsbMqlA2X2kb0HQkZ5cWs0G4Ln7zlfnf9Wbx/qp12xq6oq9yUP3CmTeBTeEd56Dom3OPiBZZ/QmW/gwDsGHB6UGR4M/k60TGVOeIJDAhVN/6Xf8S14LdJOMikZVdwzQD3uNEjkT94NjTVSWM1Wr14vZZh7Xrjhv932XbS35CAnt3HEMQpEKo9Il4ufHDQJvMA/2hfv/b19NmHc+J3lID8g4eaRHfxdTil5m+N31tCIsKTL98QbKQ8g0ud35IMjfvBDkt8YMElJI01mS9PIblqqQjbdUljVO3udRTvGHx5nBJrb1QvlpEbpye+EP/mVqV3AlhVllVL+S6WcFtr25ma74/ZbrVcKfn1tpb6xFBhjlQJJrkrJlhBX3GJjQzcntUli65voyJp6fUtGIDRGXmBQFdhJb36nnXHG5+x3v7vCbr/tIauvmyoZVad0au222+6Wcd1mixcf5EpxlYydrk7uL+q1jRtX28ZNayQLttrAkGS9/Dq726ynv9MGRvrUpkU3H6WHZ9LeAZb1cTgCvNkjhZ+LF6Ebl+ohC5DrGCSpjSYdBT6g/jkEgiVyyM8a0Zuj7G+/5Wa76ILz7C9//oNVlhfLEPmq/foXP7XzvvZlO+bow2z8+DoZ9pJVXBg62Guc5NTR1io6DfnssBtQqg3avy+HFp4Vwpn03QhQu6DuwaGrs1t12qN+rddnDWurZQzIf+vmzXqXway0aiRfZc5bt/Ic7OuSkdJsLTLcOlqaVW8t1lBbYSef+Ab7/iUX2zcvPN+OOuIwe+H5Z+0Xv/iZXfa7/1F76bYJE5tEE/Gd+IH7w6jLcnhLugR9FvTyepSjv8Uoqavlzpo0K5DajYqk/6Aj/oTDgEF++1HwHPyhp8+gio7IZmSUz1JKtjY1jre21i67+h//VHrUX5qZhh7Up1KXYcOAXNIPQjZwVLgCOX9l2xrtKdpbAngwOYJlnfv5N1554pnnRpgF5Sh6WjpeMt5Ef/pAjBNOiMsCuOBkmJNA8ogGzjtIhovvETYL8X0syE8DyE8jfmfTz8bLdxAMxzuQn142LJD/PQsR5v8VAtckwEaf2bwCB75lfxMmaAwD8D3i54fBxfdsuP8Xl42XD/l+kT8u/3f4RbpjQXzL/571z3dApA3sKsx/+h1+wFj+Y/2OJ506igObTzlhhFEPNCofQZBAiI4SB98hqKPh4pc6v1RPhMVl00eA0AgRCJz8kZaGqG4Jl1OW3IkE+j8XVw4BojdfLoPiKzw7pdj3Shn08MLXBZcrHqOKtxtAwjHaCPgEfkDgH/nyjalmOnLWc6d196WucHIPBrggflBYeSoS/9wBLO1CEXUFKefHyBVlY9Qujmhk2QwdFUs+0jKnxOec1X7fvfd4HXADNvgwyoUiwfGwAYRNGVM9SQ6QBmUJF348gxYo/gDpPv30036qSJwdTzg6rCzdnDZQnn/C35W+XMHAISmB0E31XZTW0UZZdvKA8uK345LD0ZfnKWXqntvlX375ZRfMdKzMlKxevsw2r19rm9asSrf2y4+RPtJgeRYb3FmyB58ykwQfYUSSJ6OcjIhRJu7OqJaRggLGLEsCcEnPUCSIx7vvtVB9846xxKlytQ2NfjJKt9LvkN+WrdukqLBko9YNjQGVh9mJ4D1Om6LzVGl35uVOf152/eC30ztTT46R6BTO/Ub0zPWJuSB6JuMFFqaTnzd3jiv8Tz/5lHfk7DkhTcrPxWlCx7Zu2aGwlBGtOvq1lGha1jJgkyZNsJYdUoQULh3ykJxqd2fexSXsd+m02bPm+pInv1Fd5WJGhNFZlDiMFtooyhO8y+wbLANPufzwjBMPRjtE0SCLJGdG+TbeoQewM7z8AxI90yhnKNKvqVvKrN/EQbFxI8OjK82CAZu/13RbvmyV6MZyMmYqGdUdsL3m7y66bXJFC6WZcrqT4iwMcr/1Uw+nj7zSHpmEE7zAssjg/yxk6zm+0TZon8SLMsc3npQr6IGL98S7KVxWvkWccPwmbXiHd9oIdcbSQQ5YgA9YtkTdUbYUX+mKjq74qa6Lizk1TTQSX3IcOeEYjGDvSIkMWG7Spy0i86iLJS+9YE89+ZhNmzrRWlu2WeuOrUp30Koq2LsnOTWYRtNZzhRtIRyDVMkgIW++ybBU+2MpHfjssduetteeC+yqv11ty15ZoWoRb42U2v33PGTjpKBOmTRFv0VT1XlDXY3yUZmUJ8ski6VAV0gZb2hqsKaJ461cCnoHA0Rq7xgbzHAxe0Q+OGbJiQ1N6B9Q8ClnsfoHjDUFEa1Uz1775go3ijiDB8xUlIqmHG/+ox9+z34lA6SxvtrO/eqX7eILz7WDDlhkUyY2SpE3hVMdFo1IvpWkWQfRxgejVG8sCfQ8C6Wki859vSxRFF0GU5/q+z3F24DLXckxji4uLi4X7TjgQWlJUec28uqaeuOGfI6rR84xc+99t0rDTFWF2jn7+gZ6ZaS0bbchGeg1VeW2eP+F9j0ZJ3+94s/25z/+3t777nfYdNVty/YtktutTmM/6luNAuOEo/rRI5BTNDrqEjkesiAGA6l7ZkugdfAwPADfIr85BKRY6bK8lkEPZk0YLORm/x07Wmzzlq32yqvLbMHe+9n99z1iLy9drn62wtNQlYmFaS+0K+Qy8jqtqkC+u0zEIBF9s20nH/BDpqTnqHsNJMHiXEDbzAfXdZSH148c8f3yTNUz8mssKCQgSAVEwkQOZMPl/8YB+ciEP0/ihAsCZNOJcPkQQijChYu42XQCiDMWYYD4lnVjQTYvYKyw8T1bjnwXgNAlftAZZkRQAjSK6LTHios/cbKME9+z4cMRJt/9tzCknXXhF8/8vPIhaJMNE+H4hqMe4z3rhxsLiE/+kc6unkCUA7+sfz6MlQavjG6hLLMcCqUCYehKhBob9UM40o/3iAtk882+x2+cL39wEnHjdmV69zBp1NbDKbn0lL83bylmeh+Wo6NKsdlwmJbmEALl0KfqBVneQrEmXXCI9sOT7y6UVKfBgzy58JBpXdaGoyQzSsZ6T4QJqaelW7lnrs6iDsGNjsCxUD5JYWf0Md3CjcDleEFO0kIxosNBODI742uRvZMZtEceesgWH3CA0x9a0BlTTr6Bd/AjjvIkAIdR/olw0IJnhKPe8GP51MqVK+24447zU0bAn29AlCe5VEYfodJzND8vov/myQwKyhdT9L7UDxpCG1wmvRQ+1QGOzomO9kkp1G94wxvsiMMPtw1r11ijaNTb2a7OsNumT56kTphZsVSfxEeAw5uMyDKLNHPmLP9GuSkfClecqEV4NkemJQJhJICPfkq5Cj8MEgzP7h7JKHVS5RVV+lyk+h+y5StX21+u+Judf8E37GvnXWDf/f4P7bHHn5Ihwl6FMhmtNc4ndJbpQiw6vyyNkkuQnoEHEAo0CmFyKPJJmcalc/MTj8JXsbQAN1nGBBdOcgoP+xnouKEPPMd6ZTb+c3M5igmGSaQJOEpex302flyDFFT27ZA2eaQZhkEpPfAu+bPBkzhc0tbVyd6HMAAYBezRMymppAnPwsPwEN/hBbKjDNA66BHGL3XnPON1kww48sQPSPye2kNKg3RTGQjP76jvRFuP5r9DmUAhSfik2Z+h4V4/LWzdWmYu2eMgZUfl2Lxpgyvq27cxG4QCxI3zyBvJReqXkXylo1RVT+I51RVLjOBHlmBSVso1btw4xyHKBCR8svyQgO+ugObKhuMdIGy0d57hKG+0cxxJ4sAt6Mcz3kmTeMifjo52KXQ75DdkM2dN9zJxKlq1lHXkTgxQqEb0jYRFW5WRmTTkcVKwwCHxQBj0GMbMXqKUP/b4v6y+vsa+fu5X7JyvfFHtCzmYbvOHRxhYECW8DJ6G8lAt+nIo35ulthCnI2FQcO8OMwjDgxgnw7bP3nuIIQbs6+d8ye6543Z78O77bOUrK+2oQ4+ycXVS9FUXNZIPKozCp+WryAvK09XTb509A9Yr9aOovNoqahuVZzIy4Je6ugbnEcPwVllZwsiSLIwA9j/RBxTJEGNZm88m6jc0Y5kpS7/Kyop9qdYSGSPf+taFdu55X3UF/6vnfMHO+9rZNq6hWv2t8JJhXCTHoRHMNiC7WC7GJm7fa8C+l5IKkYsBKvpQ+JvBnArlxcBepfJjsKTZHnroYbv1ttslq/5qv/zlb+yXv/qt/e3v19p9DzxqL7y03B574nl7dfk627q90xonTLMpM+f5BYrbWjuNCyBZ5sisJsYplxKz14fDWgqG+61Vhkd/d6etXrnMGmqrbHxjjZ364ffbr372Y3vfu97mJ01u3bTRB5VYVsYdK7UyJlhq1tHGBUbiyZw8oH3Ak/Ai9UG9APAb7YZ24EvkxJvwFwNy7G11QzpnTBOGFoUhRt/F/rneviHJ7Vq7/p83iS4Kz2l8Yh7S8QsK4WvxAu2A9gK/yld1Kf5yGZHaGBDtFcCPb8kLfidczpihXegb4HFy5dOLUiZCOAZiUvqUkQsVcRjJZeXMSif9Mh8KQ6iFQMDxjl9q9P8uULICZ1eQHweIeFkXkM0n67ICCRdCiXe+R9x4xnvArvLLh/y8Iq3831n/fL8shF/gGnmHP3SGCamsoHc4IIRqfj5ZyPpnv+X757soU6SdHycLY33PDwP8X7/lu/gez3jPh/iWDTvW879BlgeIQ6On0dLoowPzUU/RHyWa+ol6CEe7CH4iHE/iEi5+AzxwxEGBR2liSQUKj9qxBO6okpEaM+VTY0cYEJ9E9JEREkbtsQ4YoSMuI0WEz7YF8uVJPrhQukPggVvwGt9codAzyoRLHW+xz5RgcMhD6CSc3AmIn5zooU4Qf2YT5LXTkQ+4MRMCoMCzRAvkwYfZCgKuWLHCz5xnnwf083i58lA3LKcLuke+vBPXaZQrc/jjQkaEQ2m47777fOZg+vTp7gd9yI8y89vpIT/ewYG6cchVROShf/4E/LfXWfodfBA4JXrmZtNUDp7QDMVoyZKl9oH3f9AWLlzo65FZ5lBXVemnwpRJaFcIFzo08ub43KrKSjdaWf5GBwAf0bGhCMOvKEXQizLV19e7csioXOClf7lneneFQmWkc2fpEop4RWWN/Mz+cfV1bozccOOd6vi32/gJk2ztug128bd+4LdVM2PCbcI1UtSVmthSCaLV+S/P0f8XhZwOqV5SPxO/oTNPeCHaDTiRVIqXeI0OHYXSDRN1tIrip+Ec/8Y3yMiEdzZ7/ZIWaWDYzJkzz9at26hUGEWFb5KLukARVfbWJKNEP6Vwscm/yJekQIdYK096MQuilibDFuUBowweGXK8wI8RZuohzYhwJCanOIE3y8rkN5LK7ZtAnf6JPuAzWieJd3BA0Gksf1wAnT7hnL47yzpKY3Dn9B/wdyVaKLGES3qUdbSnQxQ4uhOFuraGtjpi9aIvxlhFZbl4g4ET0lO+XiW5GhY6aR8d5RvxgQaMYBSu18rA9MziDESZsy7kE+8BlCOA90iHJ+WLdxzxiJ9NB97gyXdmA2gjuGg7jGJDw535uhxDtvBU+hhzUpKhn9OzBD5O7QcZTBtvaWlRnoPWLIPu+Rees2nTp1htXZX81DZLqBuwTEtoklxmYKFK9JQsF48OKw/ywQhyIisDRt6Vi/IdtO6uVhmOncYWpfe9+2124huPtYGeDjv/q2fbV770RWtp3moP33uvXXXlFXbXbbfa9dde7SdJcVRucWGp6nuSTZ4826bN2MMaxs20geFKa+8q1LPcFVo3usSj3OjN8izwYNkYt7hjgHq7lEPpJeyAvhEenqMNcGBAtM3LL/+TffObF6r9rbazv/Q5u/CCr9sB+y90Y2Tq5HFWV80me/UHhYOSe50yRhRXVCiXAl4m3ikSbcChnNMaZfwww4EhtHXrDrvttjvtvPMvstPPONM++KGP2qc/81n70Y8vtd/+9nd2xZV/s5tuvtVuv+Meu+baG+x/fic8vvV9+94Pf25nnvVl++wXv2qnffKz9g3JsO5+9Z8FpdbenW6CR3RR4wx4MBjEnhUMwkoRnD0tVRUl1r6j2fqEK3c/lRYN2wffd4ovQzvskAM9HOv4xjc12qSJ433TPbM+LZLzDCQy6AnvBb/CA/Afv+EbZDlyMNoy/MkyZvgTuc4pbx2iMQc0wEcMdO5obVH9DCiPDuVVb4899pRt2LDJeZi6gPfYsE77dT5X+tSjy1U5WN1VCvkpuMpOO9a3PId/9hvtADmDXE0OIF1aDDwrB+/mXDJG0h67mP1DtnCCF2HdYBMyWVcYShc/ArIBosEHZL+N9T0g/CMcjT4aPi4g4oYfv0cFaurUI0x8Cz/iZL9l33cF2Xzyw/E78o48eA+XzTvCxu+AKF84ygCEoCQ8afENRTHSCsAfCL/4HentFJ6CbLwsRFhchIl8dhUnIPudvLLxxoq7K/+AbFxcln75v7MQ+I8F2bARJj9spJl1QH66LLWI5QY4hCzlDmWJugIiHmHAmXfqNOoVR3jaU4TFj/qno0YQoSTijyKAP2tHFdL9xgLHyZWBRCPyIm+MBaZekaYI1cgbCD4NPMkbvwjDk2/kSRlJM4xjHCepMGPiy68U3pUdOdICHKdc2uCFqiSqeHqOn8jMaBEbrzlZqq6Wdc+laYRQ8TgGtryUDZyMlJTYmjVrnDYomih3KFGMfjMCFwZNomWM+Kb8w1Ee8g3aU6YoV9CVWYMHH3zQjjnmGKcHYVFWCEN8gPKAB/yglFWOZLgBcA55ESboEPlm/XH8BgI/8kJh6+nu8fQxjJ577jkvf1NTMhwoc3tbi48y1qgzwxCbMnmSNSosI2akwUwPnRzLAhbsvbfPCNDBUA5GgCkz9bh16xbv0NJmyR6nQThK4p3SiOjGqLl6JTY709EUFpXa008/a1/60jn25z9d7xe5nX7GaXbZ7//Xvv3t79pFF33LZsycbn/4w1/sX/96zO9JYRkBNMIF36mmcvmFEg1NRvkxwgHQEF4DD96jvoKWKTxx8YOuSbEj7b32mm97772X3X//fco/GS105nSUiw84yDZu2Cw6SPvIlZk65R1aM0pXJOuPJRJVVVKqurr1SbwMXeT8RnTal9Dxdd1SHMrLpKzpN7ctp7pNeKJ01LrxR7tOBi6zZiqteEhl1R/GP0tQUOyoy+AN+DX4NOgT38IFTbLfR2HUYEhGX5JVAYQFd04FVDbe3goLh62yivZo1tXZK55BWZFsEL8w4r1+/TpIIT9Or2JUkzJRFymfyB+0Uj2ndu/7kFQeeDxwBrLvAL/Ch2+j6b02HIAfDvyCPxxX0ZA8gx48E56Jt7IuwtM2wK2lhZkS0koy3k85cl4NWhIPWvJkEAHeYnA2eBaZjxxN9VZYXGhVMuaq1XbXrltrGzdvsJmzZxgHTXDbO7N4nPjFBnL2ErEsimU2DACwLGxopDjnJKNRAsUvThMpdOw3ob76ejuk+BZaR9tWGxnosk+f8RG78vLf2UUXfMX22mOmlRQM2JaNq+x/fvVT+8aF59qF551rn/zEGfa1L59rH/voGXbO2Rfaz372J7v33mdt23bRuWC8FN1pwmGadffSpliexj4sbuSGBgxQUY+SXwOivQx1lpzWykCAJhgrnKiEHOGUSmQU+06uvvoqu/qaq2z+/D3s3K9/1Q46cH8Z6D1qHyw95UQq1cdQr9rCkO+zYckg9QZNWIqKks1etjIZR+0dPbb05eV29pe/bh/92On28U98yn7+y9/YylVrbd5ue9qCffZV+1+otn6gHXzIYXaAnoceepQdeeRxtv/iQ23OvL2sorrJ3aRp82xHe7+9umKD3ffwE/apz33Z1mxstur6JutXW011ngY9cD4IIfqzt4VZxCLxByen9cgw6G6XzCtQfyODatGCPezbF19kJ590ospX7LONGLn0ZQ31dVYjucDgFm2D/X6umIv3oq+FB+HZkHF8Y4Y+9etpAIXDceBNDAvSgGeR+exThE8x2Gjbimr33/eAD36RbhgAvMOvydBJA69uiCluMjZpf+Qx6mJGBAcP4LLf3bmRkuQTeeQ7Z2F3tCvJHhkh3k/k2kK5ZDBHlWch2nshjXVQjdZ/KDZEAmj0+GchImXdfwIa11iOfOI5FvANPGDYXeWX/R3pxrv+9/ex4N/DJgj/wC1cvqDLfgOy/gA4OXOJfjhGj6BjhOMbjnes5RCmxI9vAN+pRCDKGuUFsjjkQ374CJcNH9/xC9yyLvx5ZuNl34Hs9/x8gawfjvJl3yN+Nt1s+F1BfMuGDZeF/5Q2jjKyBpT1oP09XVLPpNjLj/0fNVL8GPGgsy6Q0BXmVAwBSEn4q+Ez3e3pqvNT4x9SmoTz0ENMDXNXAqElQKQAxpIrj0v7QjAojuQKCy38vcCdcCegGn6pOgRO3UJAslGyVALezxHXtxitRWiRCw7hl6Z7MTAwrpIARPASnrgIPTpOygXGgGrb84ReJQrD7fI+Cg6/UldyzqOOp3KSI30iEY57NTj+t6qu0dq6eq28Sh0v9HXapBF9puhZz4ugZH8El17NnDnT83QloZNOrtw7Om9Dog+zTNCNPMiTDNMfR6/m9sN45zbKtyhgyfAp9g3u7W1tvuSHvQDUJ9P1vIN/6iCSwruT5/Ukfsov0SS+Q2Pqz5UTOR8xFq0IQ3BozTcceTFSBk/RCbC57777H7R9Fu1n9TJKWDKFfPBT1VRfdaJNqWqiUAmxtLC9tU2dOWfHd9nkKVNkDExQp53WQyO7SQ88fembcFi/Ya0MilkKN175QzNnMS9f7GOAcM6h6lh6egelpNY5Tt/7/g985uGLX/i4XSDF5qQTTrAG1ooLf26a//KXz/YNnv/zu8ts46Zmq2+c4KOZ5E9H59os5U8c4nmGg1e93hQGhx/1S91RFhz8ER00qRCGsMxOpFE+OkFOGmuXcVlqRx91pN18882iTbd/J39OHNtr731s+45ha23tzY0G0tlTH2nDrI9Cj8B/8E9JznhzNk9OjZG9IygU1Bv7AGrrKq26psQ2b94uRU3llLLK3Srd3ZzClTvBTzRAwWP2kKU4yANwYh03SkBSRliCQTtiPxh3c3iNeNngrcR//BaKKit04D0ZBom+3gahB3XolUtYRj5Tv8NeMy4ic0XGT+BKa/JpC7RDjP9qNU2UFOoO/uKelmnTxtnWzeu9vhkQgP+YofX6U17u5OeDFFIuaG8oG9HuaB/MuASODCwEOMmpT8qT8/N0KSfJKr7nome0wQDCJRwSkLanpTCJL0RjcPJ4KW44aM7+KuoRAxP+bmyos4kTxvnpaBx4UFJG+1Q+otuIlFTEIUZ6WXmVP5lJBFHyhaZpSY7y9TQTDZktWbp0qefHbKxS8zAs1QT1ASn3pIFcijbAbwzXeHfa8i7nhpHSB6c06t6seinwC1H7etqlIO+wIw9bbBed9xXbb5897DvfPN9+87Mf2vf0vOSic+3Ln/+MHcqRuXPm2oTxk23L1la78ZZ77ac//6N95we/t5/88gq77I//tA2bOq1vsNR6B0pt/cYdvu8ChCtFE3RG12H65QZEz1L2OVSpzmWgS9awiRqag+N1114tQ+nPduqHP2hfO+eLttvcmeqvuqyupsIq1VYxWmjfzJCnemb1gJ6ib694k70tU6bPULttsSv/+lf7ylfOsQsuON+6OjpstvqHd51yin3yjE/a2972djvo4MNs4uRpNn7iFJsweYpNmzHLqusaZHh02LMvvmQvLX1VPFVks+ftbq87/kQ74uhj7bQzzrRzL/ym/fzXv7MDDz3CLrz4O/ajS3/h7RTZigyAh+AT7v/oUT/EvpgiMW5fb5fagfpKyQwb7reerjbrbN9h3R2tPmP1nne+1T77qU/YqR95v33uzE/YMYcfZBVimcnjG/zUr4HebtuxnUtxe6ll0RR5NOJ7LZF/9GEAewfBgwEQlj1zvDu8yyzLuHHjvR1v2rxFMifdxD8gfuyUUVjf2Ogy/KlnXlB9MNOVjMx+yS3fUyLjdlD4D0h3oD4ZhKUuqGcffMm1lWy7g3ejnYVzf3eq853OJWruOdpmE9CnIicYnOMagl4vH0vGyYt+cTR92kfKtxAEqQhHVE6+4jc1VEXAxW8QzCKOAMIvWxCeEQaI70BkHgWNOHwPh1+ECxf+QDb90fjJ4tNXrzSeKY/UoCI/nggM/PjtjU0GA/5ApMtvvgGu6IyBWxYHwkR6/KZzhdGis+U7/gBPHHlEWIC4EZ90gcAjcAf4FjgBfAs8AvADIq+sy/cHCB95hON3Nly+y+YZTyCbTuCRLT9+KGAxkk062bBZiHwAvgeNsvhlgd8RJ95x+fjk04seiM1qPRIyteVSjiRsaTScwpM6FDaLdime6lqdd4HqrFCOtZF+CpaccvIRdi5R4rtzD+uVxY5lKgKde2+/jIVhbgLnxBvwYrkHpor4VgrOEHws3PyUIZQn+IFpcvQaVf+gOtRtm9ZZSRGjtrRPdcK5cvBg/Wma5YlNbXR+LN1iqQKnWQk3/Y5RE5QjFApuWMcwIaUy4V5RmoyBqoZaG1YnKC6UyBm2YqVb4kptMhBc4QVHxWNDnQghRAqtb7jQxk2dbds7+23ijNk2IjnBra2V1ZV+elNVXZ13BCxXqhJejMIxMsMygbIS0Zw1zMoLejNNjcLiFFbb5iQlUVP0Unj9DfYzCpxmeilPVCsdPyPwyAbcgw88aHPmzE7LUlRmlkhJsxD+SZF35REv5Udn4Tf2qy5Q7pApiBfkHU4FdbqVMmWv+nOeI2M5cMWQUwULXwQ1/DGkzrnXjRP5Kq0Ce+7Fpbb73ot8XXcZJ1gpj0njGq1EYYtV51Xq9Au5wLJZPKl65QjoCj17VdZXVq6xckZZMYal6JQUSKEUbyG7MbRYNnHgQfv7TBVlSaO84JuW6NAHsRyAgxYYra2pn2jPvbRMhsYfbebsmfaDH37Hjj76UCsvUXkGeqy3Ux1vb7vSH5TSOsHOv/A8KTI77Ec//aVKx+wXdJCcU92FQuW0gFfc0XaDX6Bx+k1zdJqKzmlPTr/Xh59OJKaHjGIEr2v4gmWLHDmZ1rCzR2iHHXzwYtVnmb34wlJXHlVa61O75NhSZWFbm6X0M6KHhadGVK72PTwiflG5CvwkJNVLuZSS7nY/8hjcGDlM+0qQx0k+FYsW3T07ZOjVSbngFnmWN1XbjpbttmVzhy3Ya47jWig6pNFvcad4fVBtiyf1i2HC6TksqaDtYyDSXqEVRhV8BB87zURZ8GW0E+Uh5KA+iIOkgIsmOEkO0YYZHHiQelWfrfbDmvOCIm+pyg8DXOmJ4CwrA0d4erfdZ0jBWSsaILOHpNxstEmTy13hZWS4QOUf6pNSo/Y5JD6jPXFPwrCP6EseSTkbGO5144fRWQwsNujS79HPkgd1TNvYqT/Iw5ehKn0GJGgb7EmirWFQ6asXk3YI38Q6fBxp4EffAa3gHW4sV1JOC3gK/qBP5RthwBk8OPmPfoiR6w3r1qp+08b+4RGVr2hYyhvHyQpn5c+ejBLxks+SFImn2TQtmiNfkNclqj+hbt3sP1A+yKG+nj7jBK4N69dLAa+0ieMnIrEcP+qLeuKOBhXH8WVQiLSYCeE0Kj8aWHWWjqFXAMVxvlU82iizFsxoch+K0018MiwlkyNuywqH7cKvfMl2nznZJtSW237zZ9txh+5vC3efaUcduq+d8fEP2cUXn29X/u1K++wXz7ZuyZWSmiZr7y+1V1bvsD9dcav94jdX2wsvb1MznmA93UNSqEWJvlYrL1Yb4U90KKubYpUN090wYTaDeypUfBkdNbZ21Rq75Z832vtOeYcde8TBViGalhYMWHVZkZ9ARttmlqgfPmKPyLB4cqjYyirqlLoMlrJq1X+h/eF//2Tnn3++XXPV323alAkytC6wz3/6DJs2ocm2b9poLzzzjL3w3Av28COP+l6cHvFuh3j0ieees6dffNHWb91ix7zhdXbFVX+zq667xq5UOhd840L75iXftk9++kw75T3vtoX7728f+/gnfEBoy7btqnHxjOqDPgPeHJYBVqa6LxPfeP8umcRt80UqU7Ecy7cGZYyVqHq4hHKgu9V62rbYwfvuYW84YrHtNXuyvfUNR9onP/Iem1BTZo1VZTZBfSn9HXtPmJlEHrCPTwwmlwZAaSsYHzQBDg04/LDDZUxOcP4pL6+UX4Nv2MdQbu/skSHJcttKq22ssQHJsvETp9qKlZuteZvkUxGGHycPSr6IP4qKaVsY0vAX8k95i9fYc6Rm4m2Flpd0pOR8OZYc4XHwP7M4tD8icYoW/TJ8qqTEn2yyJyb6VdKZSY+UOTyI/TbIKPZJAszexoAusiG1W+KIt7BcABotQACEAM9Q4FxAOMKpAAH534Ds9yxEuHxHPjwDIn58z0L4Zb+lJ3jwnhy/A0iPcngHmHGUF0LsCl8g+418wDVc5B8ClLDhIizf8tOPMFkIv6wDSCfy2dUTIDxlzJYzfv9fIJtWAH64wGVXEHEj78g3yhG0yqaXdQHxfazwQH4cvsUzXPZ31NNYMJoWvxRPjXXjujU+EuVH7sqX0dmW1jYZJGn5BsoOR+f2650nBjvxORaSk0l4dyetj07WlSqUXaVNFjReyZHUudOpqIETxJULNWIUdRRap6MS4iItjBlmSVC+OW2oWNVZKgWJaWX2Z0TjB8LgplzUA0D58ccFXbP08++M/KEt4idtA6FBOggdcbaXibIgHcjJ6Uav7HmnqWI6SsL5yB4jxaUVtq21ww498mjRTUJQ6TPLwakb7FVBcUHRHtY3JSClXXmJOAg8DDYUzzSKm/a5oEAjYBmxTIpiMm7DMWOAo0yu/Oo7nQwjSu3tHcYSsf3VGVER0JGRTjbfc/IVRglKVfAs4Jykd6/XnD9pu7fCJ9pRptfKLsros0L65hvl9ZskXbZKYQInTk1hz8K+ByxWJz3oy0lmz5phe+4+zyZxzK/KWSIjtaujy0fMoA/0nTlrphslO8STByw+yPHlmMnysgoZWw1ed4wCMxK+ePEB1gctlRYGpHdOAk4PSgrgkOOAgdS8rcUuv+Jv1tBUb2ec8QmbNnWyNdSnk3uYPWR0EOUJpQ1joVrG5eKDFtkrry63e+970NNQslLAaBdpdt37Dy97GrRJPIosUNukSSoORigjk+CNS0TP8ZtojDKOfE70pV1QR4mv4Tk6TIzD+XvuaVdccaXyHFHnzYbeYb/pvbFxsnV2DliplEUVWk48I0VOteRp++Vf6szrG2r8NCayATfSAb9kOFHPCafSMjYNMyPFgECVFN0OX+p08MEz3bBxA0N4YgiyRDAt1Un4QofAH1rgnOf0PeRBUkY9tPKMfia1S+iyk//4BYr81H/4p/6MtBVXYZ0P9YdRj3HFCVG0p7ingPy4o6VDBif5IN+GR9i0LxnX12X96ATyl2cus5Qzr16H/Bb9MHzYhMsgB7NXr5m1zJUzILUsINJLwKtSdJ4Er5BTAHRjxoaT5yKtSDvhLQnldFLdSl6nmUOWpLH6I/XLKb2kBGEAo1yNH9foPM0G9OJSySy9M5LLEjYGpBgoGRqiLqGnnqCsROA7DAfqJXCk/TF4BVC/nKqVlmSyLFiGGTRUGlywSx1TRuqLNDBQYTqMM2bN+ZbqiydhKZuiY+SKh10OuXxT/sLDjxge6JLrFHv3SFHut75OTo5qk/GkshXSZrlRvMMK1bc1b2+2EhlNXzznqzJELrOf/+b3MlTOs7m772/3PPiMrVrbbLNm7W4cFMERt8xucGN5YamU4nFTZLRUqShpEDb1a4O2UYbYZb/9re2370LfX8GFhYNqTyVqb00MbLlSq/5SxjJKOAdlYNhyKtbQMLOJhXbHHffZWZ/9ot191322ceMm31/4xje83q695h9+p8nqFcv8VDNkJX0Bp/49+/wLtkZ5r1i91k8I/M73f2C33nGnnXvhRTZp6lTrFg9s2rLFutR/t7W1GfdSwS/w0ratzW4wqrmkvhI+Ed2peyElY0Tlg86St05n0ZvyJm5ASAzqJ7SXMSsjpV+G/I6tG623o8WGejutUHy1aO/5dv657Dk5SMawjHXJB2Y94Adm1ZBt8Cb5g1daHQAvlUmOb7X777/fb20P5R05Hsu2WebGjNIOlWmr6rRH7a9b/NXR2WuvLl9r7R0cXMLsc7l4G7nFvWosx079K3k6Ljm+Tq1ztIXKV78wmmlvSVdO7S+FY3Z+RDyJK2BAqhi5i4xNM8UkCQkpn5NSuMPbDsKH9BiEiH7b9RPRN7Ux5QtBQBKGJ5EQJtHoQhjEbyA19NTpkBlphHNEMi4LkWnEz/rF74DwI48sjBUWyA8HEC7wiDjZuFHucGNBNvxY6UWZsxA0dIbPAeEjTuQV6eXTLUvLiLcrF3Hi9/8FsuH+r3GAyGOs+PHMp2U2LMDvCJP/LSDfP5teFgg3Fo3iW74fEGk5DnoyAoeSSjpRb3QqjDrC24RjBgQFgj0gfCcswoPGFeWI+qLOETjekFGk6UwUB4W8VHEQqoTBRVrEz5YjwHGUo9ECnV0d8uQthfHGrXwB4mfTIh7px6wdYdNoxGt5PsKGi/z5n5NgUGR9WYikC59GceSpuPjpG3jkolqPBA1n3x948CGuGLm3JBy3gjc0NLrwjdFoTsICJ1fkhC/COfbgMHIUdPUk9D0cuPIMOrqxIuGNYYOgo6w4Bl3wO+KIIzwsSkv48R7pZMsOUC78kxICbTH4XiszvI5zOISLbxgvfGvvYDkaI/fctttnq1atcn6YO3eO+K7flr/yks2eNsk621p82QDKETMZjN5hWEB30oCX6uobvEO6+tpr7NzzzrPzzj/fVq9e7fiBi0/3V7JvKZUB2sMv8C6KG8oOlKSjcPrI4H3sscfsmWde9luod5s3z/NvV2dHZ+SjVioHCje9ADRgFO/tb3urfo3YkiUvOc0oL20FPIKGQZ+gS9ApSy/eI372O36kFwZ14q3Ed7zHbzrN448/3latXJHDJfEyvLNo0SJbvnyF0KSN0VaSgcP3tBSKehqxyZMn+X4dcA+FHZ6P8oQ//EWbZ38SGVfLIJw/f0874ID9lB/7VFiihS7DLIHyVCfrp3IlamSe5KuAI+mdDhtH3bh/CuF0gH7g634eHNpmXaqTMOLwSziLViqziiseo07EC7kykC5u6tQpMto63LDzW7ulaKGI8MSRZja/eI16QG5SX7RV8OTwBtpulgf4DsTvfIi0dvUdoB4A0qXeAcLzHmXx8qsc0D3RK9GPZVXUO3jxG+B41fHjx+k3+KU6JU4aSEh1odI6rVAAs/hFvvwkDg45Ao48kSv4QQ/Ckmf8hqYMNkET+NPblvgj8WFyQPbp9BOf8ExlyfKD4upzIbMZI8yKdlpRyYD0QhkjZSNWWV0iV2r1TdW+h6i1fbtt3LxecqXQ5sybaZOnTrAJEyfYG950gn341E9YeVWt3XXfg9bVN2hdMhxKK6pFE9G2iKWjbLpWucVXzEZheLHEr1Gy+/vf+47kVpu99z3vshkzpvuMfVMTMr7cjYceKbAciNHRwSAaZS+X0VMnulfaLbfcbqed+nH74Q9+ZG8+8WQ777wLbNLkaX57+e133OWKOHWA0j1/wd522OGHqR8tsmdfeNY2b9ssw6PHNsiIQSG+9Kc/tzVr10um91tLq4yEljb125V+jDByHrnV3dll27dusd//7jd6brZjjzrSKiRrWSHAwA8DVmWSdRgQ/IbHucfMjVwMVsnGdFqljEbJ4SG5VvG9mNNnIZFVDARxoiEDTu0q8xuOf5Md97o32MRJk90w4w4uZux86TAGvdJmxQ71iYub2deuW+8GP99CDlL/OIAlZ2nprnSKwhLrFu/1KvyaNesUh5lA9mZKvgwUWkc7d5XA/xgUve4SS9PnjfZ7wVvxG+CQlQjH4AZ7rHBVFbXihWLhMaA6HvJ7odramAmiv4Sv1R7V9mho3G3FSgccy9sLVQYl53JUrcvzjbYCqL9KHQSNbVDE5mMUPH4DIJp1SfglAYTLh2zY/z8QlZR1WeB3FCT/e/Y9H09cdGr5kO/H74gLZPMKv6Bflk4Av/GPNMbCg98B2XDZMFmX/R6QDb8riO+4/PSzkKVbwK7iZf3HcvF9V2nwTj2MledYfgERP5sOLiDi8sQRBsg+I156T3hMnsy59UnxZJkLSht1iB+GhMfXR+LRAZE274xMc3wmbYWw+PEtRkXZwOfHHKIQiB8AwuAQNIELI7y+hEFPzysD8BF4oRAx0oeRhDKAH/kGDwZOCNGgLWnxTrgQbrzjRnF9bRsHKD/fEk6j9M4C3+nUORKUzp/3MingLIWZKwV3vDq9AilLvmxFNOR4SQwNwvrJY0qO34xkISgRwKyrDRxZggSOr6VravM8cSGreCdMtEXe6fyXL1++c30u8RD0LJ9A+VaJPW6sRwc8bTkAvQw8CBc0xgHQImiOoxNjJDZGNNOMWZHPDKHk4MpV1tVr1igT81PHNm1YZw/cdYdNndBo7Tu2+bIkRbbt6uioX5a2MOrdOG6cp4UxQYfHjATx77jjdnvXu95ln/70p31kjbtP4E1wQ4lwhUvxvN7AUbSCLhgrdBgo4+zJWLRwnp180kmupLIM0flFfIbC60v95KADHSh023uvvWze3Lk+A4V/0CRoCJAneeGAoB04EI7v5INz/ATQDSAOPAAfRxoRjvYRv3lOmzbFpkyZ5KcNEQdliHj77LPAeamvTzzfz/If1bHqhmVungtKoSqYY3DT5YfgrLz1H3jQHqkojkfmXgPoN2HCeFd44FOWKzU0Nkjhgp+ZMVX5imlvQ+IxFBlWICTjKuEaMoek6Bsw2FAykDMlroAhI8gTBw7QC2U2lZcn6UCHJCdIH3+iuREhwAghr5QG6aU0eSedRP8Cq62r9bYQp+Cw5wby8w3nS/30BA+eXn+qt4QdtEp15odYiM8Y/eUQh2h7o/WVwvH0dkEmGcCfOMgb2mvwUsSlTvkO3nwL3iEdRoApIptnI37wly8JFe9j7EEqaII82bhxg8JwGzmjyQzIRnqJf5mxRttn3wRLeF178jpLuCuoINGD8OHIH74DB8KBB+8eWr+dfnJuxClPaARvRDkjTr7jG+XgPfIMXKiXEk73YqkeyxJVJgbT4IkqKb7sQePobh9lLy61hYv29eeVV/zNnnvmOb1z+lehTZ812w4/+hjbsEV91dCI9Q2MWEtbl2gEbcuVZoWVy4hg5tiX+Av3AhH16qv+ZqtWLrNT3vk2mzVzmqgiQsufPop2VMVdV1KyWT7X2DjO82IP3epVa+0zn/ms/eIXv7L5e+5tD9z/kH34Qx+zhx56xLq7elWeEm9zPTIoyquqbNbsOTaRY9KV9mNPPmFHHXOU/fVvf7Xr/nm9feSjp9puu+2pPIfsVBk4nBr43PMvebvv6e61ajZPQV+5pvo6u/PWm+3lF56z73zjQnvLCcdbZ2urdch1qQ/q6er0yyJ75djLwuDMgPpvLi1OM2jiabU/ZlJ8NkVpMgvC0iRmYLjPhcsb2WdUVVMrA7BCMmK87TF/L6tvaBK/Vli7aOH8ILaKMYvgIXiCb8y8+W+l7/s+5cc3/OAD2lsCjCYZkTIauQ+Mw0/+9ver7H3v+5RddNEltnTpKrXPWtU/ekziL9o8skPc43VKO6FeSEul8md6T3zLHiDaPUcNq+h6DtrKFWvs6aefswcf/JctXbLM1qze4Cf5dXWRtmSCeJw+CkcDZUCNWR6MEYxUBtogH8ukwSnL07id95TA/BQcF+/ZZzggmwDxcTSYeIYj3YAInwV+ZxEKCP+Inx8PyMaJ96yLdOMZ4bKQ/zsgW95smbPl4jffsv7hB80QygidyCPSyaYJZONmXfgDEWcsl42TLXO4bNhsncZ7PkRaAdn4Y7lsmFAUIu34HumFH44wET7rvyuXhfAjbj6+Af8pXsRN+SdDRF89HfzpvEIxjjTwByKvoC9KO8JjZ5qKwz4H4kfHrBKqbRIeAUBOKZ149xyULB1slCfyARBCdHCkGbxCrNRhp3XUAXyLsoE/SmoWl0g7yyO4iENxGS1knWuMrkacseIxDe6XWqlT8HsrlN/mLVt8toQpdPbf4JKSnpSxAPBmkzsjjBglTCnjRxljdJP3yIv8s3WXLSN+PIkHvUiPb08++aQU1H12xmfUn46bemcJDfFc2cqlrYeepJ+UQSwnZi6QbYTBL/IMHJKyCN/Taam2JXHTBuE0Qs2N9nGy06uvLlMn3Wpf/co59slPfNwmNtTY3GmTbbC3Wx0ba9kL/DAABDkza6TLiCOjgEtefsVmzJ5tv/3d7+yXv/6lXfWPv9uZZ37KOFL53HPPtUsuucRHrMmXOqfuUCSoTwxCP2Aghz9hVq5cJbfRjjv2OO98KAtlxFDs7up2hRNOY+kJAH1QvKiThfsstFUrVu40HJ1WuTD5NMIPlwV+Z7+NOr4mPiMfXITX/zl+SPzPCH9tXbV97nNn2Rve8DrVY4EbuLSVqVOn2rJlq7zTVq0LHxQmtVvnZ3gcGgzbuHGNvlmUvTd0zrRBZe18yCACo7p+GpH4ZsKkiY4LPJbKyChsl/gN3mbkns2rHJ7ASGUyIjDiKCf0gBdQjqmXNGihspGhEEozJUkmkDZxqEP2O5EG8X2k1vkSuiFV6PRJL7Vr6Eb6zBjGiTnJGBEfigc6OjkBKA1OkC6zObzvTIMlbb5oE+MeBSjROtpfOIccj8MP5I1RMmnSJKcNbYX6Cp4YC7J1Tvxo5/EN4HeECeAdWngZoMlO+iQ6J1onx34ZjDT4nzwYQMLIrq6pVNoYcFL4oLhoCXMwMwwPiMtEC4yyxBPQNPKO98DVB4cUBvyROfBNqosY0IDX0moUAAUWIAjfUxmS/Ej+KW6Um+9j01GYDxNWbaSQPSolkr/gVqo2ycBEmdXVTrTqqnGSr8wQ9dtRR77BPnPmF2VIbLBzv/4N++IXzvG7PpAvu+2xp7E9qaWtw4pKypSWZIYMCHGC2sgkKfcsxRIe4CpFed3q1XbFn/9kJ534RrW9o62yosQ3tIsDXf7Cdyx/hpYYNRh5NTX19tvfXmZf+/p5NmXKND8xa/nylXbhhd+wyy//i2TjCrXnBtu0aYttbd5uW5qbbaPeN0q+bdi82a6/8QY74MDF9u3vfsd233N3l2cf/tBH7Cc/+Zn9+le/tR98/8e2fVuLff1r59mnPnmmff/7P/C7qWZOn2Fd7W32lz/9wX7/P7+yQw/Y1xbsMdcGuzsld3tsRLzEpZOqOStVvfrSaVESP/aVhBGCUxNRbYvqahfMfLHsLo5pZ+YZQ4+9V1uFxx/++Gf73g9/ZH//xzW2vaVVZZ4q/ih1gwcjyTnI+5q0VyPqm9/wUcy8wTu44AnnvREZJAy4iMc5QAdZwkx8Y9M423vBXMm0QfvOdy6VYbJahlOT0mWmnlmPJF/oh9NeTukOvk8MXpJTvSUeTLKIARvC0z+w3/Oll5bYn/73z/abX//Wrv7HtfarX/3GPv/5c+3DHz5LhuYX7JrrrjPutEmGSFrKhSzCDCI/dAR0gUHKCl/n+J08KBt5+0wJEAYFHyEKBceP9ywQCf/opLMuH7J++WGCwPn+8Rs3llDKQjYcz4DsewiPSCP7LT/d+JYNE4AfaUGjwAvawDgu2AX4Z3EhTMTDBeCHI60IG898II2sC78sxLeo2HDZb+HGCpMPWf9s2HABUY4sZL8D+XGygD/4BE5Z+E/xsjSL+ghcIl42/ljvySlf5Y2iukZClg6GtLIHICBgI/14AigGvPJUqu4HoJD6Bi689J1lOCjjjMDhSJU0EDrsS/F9CfJNI7MZ/OSHY9SJ3wCjMZWMQsgQSEIs0Q1cUQ54RynAkT4AzjjohB/tlt8B2bZMNnxjJKO+odEFJKCfO0sY+DkV9PRbd6UEMkrEE0WuWM81a9f6LAFCjpKRBh26yxM9uaWYGZZJEye5IsksUNCafD0P4RT0jnzjHeAbbY+n4620oUMoSvx+5ZVXbO+99/bwQBgsxOO7GxFKj3fy5Ymiw+wXLuoZCvA9234SZgkflnnphV85/8SLHP9ZXVsnwrJ+WoaT8qV+1qxeZfstWmDvPPlEq5FSy0ku7BPCaIB+GHQIb05WYZqeW9RZunXoYYfbpCmTlUaZj9x/6EMfsv/93z/YW9/6Vsedc+1ZEodSEGuUfbZEGFEHKGjUCSNXzdu3yQAptDmzZ/ksCMYZewM4epIRUWhKfMqF0ge/8Q7NFu6zwEfGtm7d6jIQfgz6EQ8HRPsEoq1HveIwloL/+Eb8CDPKlzl66z0pyfgRVvmpjmbOmGYTRQvCgyLr0ququKWaEfxO4VAu/KhX6m5YHTHFUPzhAV92RXtX8ok23upYWoOMNx+tZVMql7ux72HbDhl8KmfiNxT7fpWBGhefFA5bVSVKOSPnMr6Vh/NGrlzQiCO3e7rlelhG2OejnBitGAy+nyXHPYlWIVukiMhbxRdeKr8cswPJaJAf/vovli+luIo3gh+qFm0q3YAdy0Ei/fb2VqeFl1uGFPXc38/yjjSTRJ64hMdrIeoEum/fvt15Dz8AfyB+7wr4HjQKF+nCO6QNX9GmoSEQ/SblyOctz07lTnQc5S8c8r2yqkJKdpPqByOi22k4iiMzw6pJLt00DBIGUBI9CcLSpWSUJB6MdfDgRhvl2G9++wFBAuob/PBjfwk4JLlf5PLS5X9emQHeKSvlzgLfSY90eBKaNosizAxIeVm6WJDZDS4b7OrmyGPJsX7abKG1tXbY/vsfYBddeKGd9rGPuWK9bu0qfRuw559/2krVZSRDu0eGRJkrl8gsZDr8A/2SjC6w6675hx/5+6lPflxyv0jtsE/+1KPwVr2wvKi+vtFlDzKQ5VTfvuS7dt31N9ibTzrZvvu9H9h3Lvmeven4E+zee++1O++8y5YtWy5DpsXWrl+vNia6iG+rJcvK1Y88/uRT1i+afFh494suXZLh7FdMqn2hzwgdfcyx9re//8N+//s/2Pz58+3+++61977n3fbBD7zX3nryCfa7X//cDtp/ob39LSdY4WCP7wHplrxjD9WwFPYh1deA0mWmpE/thBkS9j4yRcDhAv4UDsyWqILED8NWLlnN8i/qgXqE37g1nhnWJUtfsXXrN3nZxc0uR+i/MWIYYAgDFfnJrDX8TJ3joDMzJvAB/sETPMkHYNM8vY0b4eAk/kDuS9FQG6lUPZr94Q9X2LZt7arDUvFrWklA/wcfsyeE2+85rMQvqmRfiGhJmgEsuSYe9Ql7Hrh4sR9G8D+/+Y397neX2a9/+Su77LKf229+8wP7yle+aEceeYTPwoKG46P6R59gcIAZ4VjeBp7s23V8BZQLBxRG44YQ0SgAkA+gAUTjJwzf4nsQKdu4IvEA4mTTjrBBZCDCZB1AmEgXyE87H7Lfs3Gy+IUfLvKKMnpjz+UNRLkjXnzjdzBM4AhEWtAn0goHZPPle8QDsuEC33wIPAIiPVzEwYXff4Ns/Hw3Vv6BXz6dgCz+2TSyafKduBE//IGIH2F4BmS/ZV3EBbLvY30H8MsCnS/Cubl5K43BvyP0AUZc6URoG1HXITToiBhtDEU/2kS4JBxUv8qedZQsmUGx9Pjwi4/mSfl24ZDFkfeoS9pHUr4QWqzvFIZq4AmfoC20Anh6p4eQzPFfwiXRgTi4KA9+KNOUO+jNyT34s1kY3HH81r/cM+fAWy72XKDQIRwRdnRe21ta1DkqLZF7ND58Db7QSAqnfle5gCrwEfcoQ+DLO+WHDokeo+3Xcc2VzRVvPQmfFIRer7v16twYwW1qanJ/vgfw7kdAen1R3+A4qjAD8Zuw5E398yQOCkXE53uKl/BKv0mhwJVPjAkM0tr6Old2WX88ceIEO2DfhTZj0jjr3CGDTIoKafnokdLuUx1x5CP0cqXDRy+H7OCDDxEvdIjGXL6V8MLIOe/8c+0jH/mw4+046VsXyrbwYEaIqXQ6MfAjPfgTpYNlOnE6GwoaHSWdLu9xyAOKKmurWcYFTaAVd3zQTKB1ouEoHXiPNsFvgHqL+os6hD7xxIuyBl+HCwi64oBIh5Nh8GLUvl+KIX7wN5dHzp41x5YsWa4wGCvgwnKeZFyl04/ofhWPg3DojJU/ZYPf2BPET5aFMIrIrNW48U1KA8UtLf0jnC8FGugRDjIm1SVyxCzL8HwTs8JQxIQn/IPcSHue/CmDh5HD3l6UOBl2HPigcNCC8rpTKkLF80UZDEfd4/gmyqm+yRu6J9mT0lB9qFw8GSghPRRl6EqbId+0yT9niIs2no/+883XqguSxwh1A1AO2ImbHPWMwyihvkmf8sZ3gN+7AsLwPXiD31HH8ALtOPzIhyfyDRnDN8oLPcjKT8XLLb0Fl5RGoic0x48y+HHqqnvyxHCn/ZN34gbFK2S5aYUVotzDF4qPUyS9CBdGmIUHXihsgR/tkHSgLUY9+HosBURpZSYYP/8O3h4v1RfxSQeXhawfT8qA8/zBWUxK/0V+0GNHi4xM4YlRgTxuU79B+8cI6+5qt9YdW62kaNiOPeYw++lPvmuvO/pg6+nYai88/ajtMXeK3ynS2rpNaae+h6zpr5iVoE0xSPbwQw/a8uWvSuE/RXkzwDTsh2MwQCACGaewUQfIF0bJuXj10kt/ZqvXrLUf/PBH9tGPnqr2VG71DfX2hS983ubvuYfqp1dKO0vGBo07OLqkqKvq1Gcy67DDikvL7dOf+ZzttWCRVVTVqk+F/mp7wo02hExjMGLDhvU2f6897Nvf/pb98Affs3GNdXbHbTfZMUcdZt/99kX2uU+fblMnNNhIf6eVcCJV7iQqUsPwwBjBKBmQLOHQGwyTAbm0n0TtHpkET+Uc4TFc6A9wGzdtth/9+Cd22+13WFVNnV8yy2wGBsm2rdtkOFZYNXtOJDdZLovSz/Jm6pa2g+xK/XRaaolC35W7nyT6H77zDb6lL2C2iz0l4xiYKSm1rc071LaHbPbsPe35F161u+6+X8zDvrcK5ZUGepBFFeVVSoPN8Bgs4vsR8avzNgY5PJfaJnzFDDByj4GLxibuq2FWukVGVpnNnDbF9hbNDz/sEJs1a7r4BTmclv7SRkgLPkhyCfmovot8kEu5dg8/4wD/H0uNERQIQgCQ5gkhCBgNIRpHRCZBIPyz3yNePnhDkiNuIIQDiB9phH++y36L93zI+kV6AO+BWzaveB/rW/wGsunyDv4wB45wQH6Z4j1cttxZIH4Im2ye/wnGwnlXbleQj1++GwsiTfKlLPkQcfNpkY0XLvzjd9Ag/CJOhMt35BGKzFj5ZPMPyMYXp3t8BLsrXmr4TDu6AFA8GjlACoQHv+gMUeRY6kJnlPxGFTHypFNgpADH0gAUfr+zIBcGnPXYWXZXOFA0eMoRhg6MNDvUuWCYcNZ5lIeOljwJEzgQh3aMI/3AC/+AiAPupOEnfOToRzhG6ys5nUPUccXGy6D4+sb3cHSqXl8IMAlPlEoEpd/xwqip/igX4OGhg9Jj1DApAv7JcacOwMXrIkcfyhA8EBD1GY4pc3CMpROUK+jw7LPPuiIALqTLd2QazyhvzCbgB114Ep+Rbp4oOZEeSiiMwCwP5SB+4BYYpp8JN+hB56sa1odCGUitbnwdduih9taTT7KbbrjOyqXEDvSmUSgu8uqWAVPIZtA6bjJmbbUMA+EKHeDFadNnuIJMeRm9QkmAXnTqzHI0NXJLOfUNHuZyHUB5Ih3wgV6M/Ddv2+b440irU/xFuaAHfQJAOyB9p43wKaG+hUvMLqAcQl94CTolPh6VhcSnHqF/vsPfjTZ4UO/QLID3oC/pgcO/O/krq9aW7Yqf8kFJ45hg6DxLRsnLS1e40VFchCLIAAN5MwCH8QYPqw0qP58ZUtlZ789SJqeht8Ni8QybObn9PPEsF+JRx9xMXFDAfSMcGZ7SY9mWMwn/K7BfBJorbzIMKIv6DDm/I6Q87bFyox7n+GXkmVwyypNf+IcfimMYiuSPYh5KOnQjLWhIHHgbHgCoY1jD6auw7CGChsg1eJ74/E55vVbGRp3gqF++wT/UCd948o3w/w0IjwOIA58Rn3wi7eAN0oMvccFT+Hm7HCM+YUgj0iIf2j/fkTn19fXe/qkP2ieOZVucJlRcgmJdqd/pGzKO/4v02w0J5QXNyYM84X3aQK9wA69Y8sgAUtRPpfoLntBYnm70Aan8ogN/To8k8yhPlDu517aPZOgyqFammCXKc9iWvLTMmre2qp1XW0PjBBkSE53XUKo5dayCY++LRqyhrsJqKwvt+n/80b501setr6PZjjpsf2uoLbOm+morL6V+ka+pn2uUXEG+vPTSi3bZZb+144472ubOnam2JhzF8y07tnlYyJKWUKb9hRgO3/72d9wgWb16rX3r4ktcYYfPkR0PPHCP7djRDCVVH7Uux9IAnuoa/VNto3n7Djv40CPsve//kNragG1v6fB64rQnZmGgFUvQ6uvrlM6w+slWX0rW39el+uiwj33kA/bJT3zEpkxsst7OFj/mvLhgQAZFu2S5WYmQ5qRLllRheOAwNKhz30sifDBAvJZUBV43OPkgNypVTt5pz8xSsyz25VdeTZdR6gvGGYMQzHzAL2x0rxKvEBdedr7N9U3UK+0Ufk0DUpI/woEBUGZqJRU9DXgYeeTtTAYAs1u0+xEhydIpZj0wNCZPnm633Xa3G0fQnCVcpMnJlNCQY69Z8jcyUipDD/mGQUI7ToYJnNsn2UD/wSEDLIFkhrG7t1N9K7PoyLtBPxGUo9ORhx0dbY4bMgYeTWIAXmZvisoxiN5T6P1JyH4g8b7oCrOnzhfEkoKGHx8hDk8i4cJ4iYQoHABhcFkgLcLgT5oQnHQTMUdHckNokE82f558A3Yiq/DEI19+E4YnQBzy43ekzTPSjnDEIVy+P0/i8OQb6QHxjgv8olzREWfjZNOMPAibdfEdCD/Cki7pA1EG/LMuIPL5by4/v/zv+X7xO56BR34YAHzie34+getY/pQRx3t84z3oDOAfcXmSD466z8cJyKaLi7QibDb9yJdvvEeHDF8qpRQvlw8NUqHV4BKvw/vRwXma+uuVkoLSgvKiwK7cBD4cyceId4kEUjqNIs1MQh2UKpd0+hXhwwHg7bgrvnf6ek8NXWHEKy7YhCc4BR2y7YmwQH668CydMkC4iEN4yg5whCL0QAHGiIIGCBLwAYKWr3nPCezGxkYfOV2+bLkLa/zIGxlAfEZ1wJnTpaprqn0t+jYpyIEf4QBwonzR3qNc/E4yJNURfoxe0n6CPwj7/PPP24QJE1xppozIr/gWDuWe2RQMPvLH6CMsS9FQdqhLOitGmKAZSivxUsUhG1GcMOoIy4hotBkpHsILmvGkkwa2N2+z+XvsZgcv3s9amrfYs089aVs2bZKR0G296nzKqmtt3ZatftwlCaLQLFq00Plx3PhxVtdQL/wkv9Q7otzAQ8xgcHLMtuat6kAH/QJK1v/6aK3w4EZxYeI0o2PC2GZZIXShswn+gS+gIY4T6JBv8ATlpt6gbfAU9cUsAZub2VBOXCDqg7yIE3wHzfiN4508oDO/iZNoNiqz4Sd+Ey7RO/FD8BrvvvROdEfZ44I5Txs2VHDqesGChfbKyy1qK3TQXBSZ9hwJPdGTuutXx5raAW2XeHTsJkMlKf0MOpV4moz6VRJWn6E7pwzRQRO+vAyFgsEC9imlO4JoDNCEY5sxTEZkkHCHBZDozUWPwgU+Ed7om4x6QndowEABdQctgz68JxqMygfKon/Oo+nYUS55pF/C8E79I/lxiz1tjXSIxFIuVa8rVCl9+uJ+KbRbvb7w40lbpA48noC08CfdaM/QCT/Ki+MdP+LwHYj4QLzzDDkEL2RdxCcPnoEL7+QNTsFjwZc8gzfAg7RRVKERgxN8Q9HjVv4tm7cmZbGnz7q7WLvPZbK0DSlLUujZHKxWorRoOakdkydyBor74JHqOi1tGvRljOSBHKE9RBnhDzeePZzKpfaJHCcObvPmzbZu3XqPA27kRZlo4/wmTEpH7UK/4VPokOqF2UHRrk+Ka2+RvfD8cvvOty+1T595tn32M+fYH//3r7Z1S4u+SRnt7rPmzVts68YN9uyTj9mfLvuNveutb7Krr/itHb54dzvlLcfa/LnsbWtVh6G+rJdLGjtFY4zUYtu8ZaNo0m933nW7eKnE3nnK2739+1HhhoHBARPpMsW0ZAc2K1L4u32fCEu33vXu9/oM/Hnnnmdf+Nzn7cc/+qH98IffU/tUPCmzm7dsYKBeTvJDbYqlq6Uy2kvLq2z3PfaSQj1k5RU1ygNdNSnebsTDK8KF5bbcQ1Wtdnr77TfZRRd83b569uftC2d90ob6u61whOVYvSb0rb9bSnpft3Rq8ZsU9TQjIv4S7hhxvT294gsuRx0drOeZ6D6qRMNntAkAf8p33HGv85P/MHjhSYAnfE0ceJV4fs+O2j3GDL+ZMaEs7A0hP3iGeudbLKNDEjJYwjfurqKtSxJaT5+MddHfB54k+5lhYlloZXWNrVm3xR5/4ikiik4y1sQ3yJ6ubg4VEC7i95Iy6Fqu+EWKK51AIkZJeHrIETQdP1kQuTnM1DIzvBhd9H/qr2WcDIjGHLbAElbkJW0WI35E6alGJaPgYfO+CYHHd2gOQBd4Bxr6RvdU+NRh8BEXAHHwdwVFxCE83z1BETkEUIRNDT/9Jl48451vxAEiXZ7EBfLzj7j4RfrZsMEw8Zt30g+84lsWsukHEC6bTuQbgF/Eiyfhs+9Rtih/Np2IHw7YFX5AFpcIn//Mh7H8SSebR7yHf/53IP93QDbsf4szFi5Zv0gLGmTpFv75Lh9ICxf0zbr4ls0v65cNx1Q+jY4OA/2RvAIXv9cBT+IrPKMZTLfGEcEodzsVOgSNFBiPJ0GJwszaSRo1XY0ydMe7l4Zy6VtSgkbx8nf8PEgquys+5WUu9MmP39EWg9cRlnzL0jAAIYiCSVujzSJoUdoIT8eNEONbKjfxJEKUPgKR395V5ujAdHKkDb7kh4KLHyXr7em2hro6mzBuvHW0tZkvc0IYKiyj7Cqe44+RV6QOhOl6FLG0ZnV0oAFH+TAaQklx2ubqJr7TSYty/k4Hxcg7YdjwzQbwhQsXetiEb5qdEmVdoHM8I/FwzhM53KiX6HjolDEMUBKT8ZoGDry8OTwBeMiPhZQw7lc9UR8oFn76mnCkg8Kvp6fLp7xnz5hmFersuem3lDqQwlpV32RlNXW2ZsMmK1Z4jDYUnS2bNzneRx55pDp/dULKO43sqyQoqJRJOC579VU/6hWM0rK81BkGzdwpLrWH/8xZs8QLSVGn/lV4dX5p1izKCEAbwsOXLC+Dn7i9mlPN3LCRHzzFk3AA76GYAdAp2ly47PexgPyjbyI8v0mXZ8JNbYPC5paa+EwOm00LWd5TaU2N46WkmD3x+POqN8LRzyQFmPYuLJUuRo35caEYoGxSR8lSTk57+J4TfHhn9A8yMeqMAg+vwPNCzY1VDFLQAWf4nXw6OjqdPykD9Q/+TmsBbRBAVqDIET7kibebTNmTS3TEAUGHoAkgNFQHycigyQ5LWQBvfof8gB8xcoWO48SoL3/scwAH0oLPwRMX7QN8SJv3+B35AuAVv4lP2gB++S7rT1rZfADSDj/ekXe4oEmEo+zIqPQc5Y30O82+AvAzM7gVUnK3bdsun0IpTzVWU12n+q0VPZjBVr2w8bcABZFLTcuUFvkkeqeZNOEozVm5eD5RH1x0xyg5+W7dslWhmWWgPKp90Z5ZBE62o90qoqdI2RiQYeAEHqNsyDCW6UI7FGNXunNtUf8ceJJn0M0VZ5WVvTKkR94rV62wf/zj7/aFz3/GTjv1Q/bJ0z9qXz77TPvKlz9r3/3Wt+yWG/5q8+dNsE98+B123OH72qwp9VZWKFoNdIpYkqEDvcJVMlYO2UKb37pVyu3jj9kXv/h50ZFBCGjM0iX2S3T5zIcQUzmSLFbN2o033mxvetMJwrPUvv71r9vPf/5zO/bYY+zOO++w66+/Vumb1dVzcz7lYiSfUfhu709b29ptFfeQdPbYDTfeYtded4O1tXOwBMuOykQn8hAPqy2iBDPDWV9XrX5nh13+x9/bW0463o464iA3RHo6W20QpVmOG9kZ2aet0H6R6/A977EMizZBPx6zJAGpCrzVex0E/1J31D18/853vtMaGxqUB0sjU1/lsgJSKjwzQR4PXhDQz6bVBbUqWxoA4hv8Ac8jy5KMhv+Fmxz85/096RcmnYXZmGSkpfbLEuBu8VDTuAb78+VXWk+vDIdBmRFyvX1sOGcWsFRGYLn6Yxl/MkxKy2v8vUCG37AveSWvwpSm8hhUfTMzY5KbKV/0b3Cg6uFq+ljaH/QTfZQGM3mF5CPDZHAAylHu1KagG4644UT70R84IDWA1LApHE++ZRPIVgQuGyd+R5qEC4ET4XgPP8KEPxDxsu8RhrSzHSb+pJEVoBEe/wB+xzPfRbqBd4QD4ndA+Gchmwa4BX745+MQLsIDvGfzyb4TdqxnQNAv3wVEmbJ55D+BbJhwWf8s5IfZFYyFDxDxeAbdg3bxHt8in3BANt3gyXDQI1w2X96z/smBA0sCul2RJDQjjKyJ5bQJFHnyBC/aAe/kgYHCOx0HiiOblxFqhFPq3nGRvq9nJlUJpCIJlwJ4UwIoKfv6llPwo1w7T/GSSyMUabkCTz+az8uYeJ0n+blgytGJskXnzW9wJgy4Bf58Q8GiAyEd4gIIQxQwlgjhMEp870subYBnOKcfdFDxKL8KrniMhIj3Fada6Xe0yiiht2GUR3FEBqVH22DUB2qnWRs68xhdJG3KETQPIynqDXz4FjiFDEFgUwY6T54bN270UciDDz7Yw1HXxEcZJV2VRnRBaUplAWfS9s5IgpZw0ZF4nvodtMjiAH5+8ZvieBilzYkt8AGKqQtooQovrVu3TkZLr02bPNFvTN9zj92so6vTR644+makpMyefvFlqx03wdRvWIXqiWUT7W2tPguy+267O43gUTechD/qEZ0r35cvX+bLt6Az9QDuKAw86dRw0Md5WJ6zZ88WPijpzDAjp0Rn8S7r0ZkhoAOEzF4H+g4vw9P4s34bRQoeSnRNI7/59KFuqCMc+UY98k5cwoQD+JZ1EZ7vpEndREdI3aEUMfqM8uDH4aq/9JO2VAMVFdV21JFH29KXVopGLBGkTSS+Il02wnOkalNjubWLV9OsUrGP9DE6zGwIBjvl5+I2DEp9Fu4y3kQ43/SKy9Fa/xwP6p30e7vTUh7o5cqE/OD3oBnAMgrwgR4A5Ux0SryqklOZnoc+EkJO7SBHDxRlIGjDd5ZxlZbBJ8gZ0UpGVhp4SfWD8gI+REUWicouD1j2xsxXudf/aJ05/eFpPdPvhCfliXqmzgHeKWO2fvMBv3DIJuQoLmQo/jzDHxkX/iHLyI9v1LOf7kM7U/06r3oeiQeJCy7wLQZrfT3tiZk9jlVnXxQzisw+Cx+1JoVSGpSdi+7E/8MiktKH5tCJOyFCfnubd5qn+yXGyzCBv1p27MjhnPAE7+Bjqo/BC3jWfwj4Bnh/obC0PS5ODTrGd0CfPU3KiRI/ONwlRVJtb7jdJk2tsyuv+r2dedbHrKGRQ0e67aSTj7YT3nyYHXHEfHv9cYvsIx881j531pvs4os+bqeferJVFPdYb/sW62jZaM2bVktmN1tfV7t1tbcIIQZi0qZ15AbHq8+ePcv2229flUWIKH9kDXzKwBP0ho70H5xA1dLSJv7utb322tvpzmEm7EXbY/fdrK622g495EBrbKrzcrS0bLf2zjYfLOLuIPrVTZu32OLFByrPub786JJLvmtve+s77PzzL7Q77rjLZxYZhPIZA/XZ3FSOsXHDdVfbQG+nnXHaR/TssJZtm0xNwWtXEkx8yUEDqe+Dl+Ajb885voPHgs/4neoQ2aR6SFWY6kL1yaAadURYHLIBGh1//Bt9OTgrGmh7tGdOcSQsDhoxaEkcBt6oT9oLdU1e+LOiAMAPnoDvkkszq73SWZANGFHE4bhdZvvcgFCeHPNdRF8hvFev6bMNG6B/k/Ktc6PELwdlL4mxh0qGSWkyTOB9aQSqQ/iOmXHpLvA9h2YgL5T/qMvh5N8kUwzdh8MQ2L/CzGyV+LjGyuRKijmpjkEr0oWQSZ6kMo/KBOkKicQ0mHBANlDWRSMjHAlmwwPxG+D9/2PtP+D1uop7f3hO701H0lEvVi+25W6544ptbFroAQIml0DoJeGGJCS5geReTIc0QjG9g21sMO7GTcWyiq3eu3Sk03t9f99Zz+hsPRyZ/D+fd46Wnr1XnTVr1qyZ1fZ4aSMMlzpYEmgB2XiRNiDihz/uj/kB+XjFOwThmXhjDDiWB5CND8RzxAPy44R/4JHFJSDSZ/2zeQO8B47xmy0HyPrlh41XdjZufnwg60+6eM+Pm++XxXm8+FkcsoB/4Bi/WRdx8oH8oUkwdtZly4/nrHN/ORQIn+VUHnRwyo88MAgCB4QG/MFAhMDgS+gotQqRCzzT4ON5KXeUeu7mDkXPZ0Zc0aVkcB+baSQPIHALID+UA7YhIHhRlFg1YZBAiAGn6qPf8ZQ/ftOAMWb08Zwd4IkPLsRnMGRmHxwRvKRPtUvPkTcEZMaVLW74kQ9Ls2wl4fpE7n/nekW/VhHaKD5xvM7yFyYaENJ2OLZ7gVPg4GXqmXx5jzqFIzzihNJCHJCijCNHNBCpHlwNyzthKCoMGtSEckMR8ksH2C6hX+IwiOCYFSZt3LJDeYEb/tAO4zEMSI+TawdmzcGTNgIPwlk5Yq/y3Nkz7PCBfXb86GEfXIYLiq1Xg/jhE222cdsO233wsHVpoGKfdI+MltrqaivTIDaxsdFv+PEZMeFdIR6ArhgeWza/aP3i14mNE9QGGiDkj4GUWi3FSXjB74nvmFWtqi6xffsPKIbaRn5p1UxGrd6pH4DRicKE89kyOXgamtNHop5OKzneg044gF/8AcoGIoxXVyrlsnTGRVtngffkvDulNiUPx5F+qkFZgzPGyXkrLrb9+45JEVTbF7K6mBQDFKlu0RZFpqa60pqPSxnr7Yd7lKdwUTuhLLD1DR7BKEHJpMuVc1BaBWIouJEtvFHYAeoAzsUaoKHXKbmRoyV4w3fkzbPzUfCuKsM7wG8YX9Ak0SzRBqecnHcoK5WtcqSEUC+2n2FsVVSqH1cgIyg/rewgH1gpYQa1rKzYDUuyRmFvaWm1KZOnOI1Qsn3rhQIdR3hdeAY+PAOxygb+xKNuET/qAkQdUj3SO0DaoAOAXItVXYB8CQ8jCYh3aMCqhf5HdDtOno/aL5EozeBGHhgMVVWs7ClwVHKrT3UaxFAdkRIMvkrjh33hk0r5o/wlWost/Je+AX3AH7kQdGC1gomjqAsrxm586JmZ9sT7qrMQdSVY9CFnwqNfkDaUTuoHiZwvBJ5PjmbEwR++Z/sMW2nKK4qtveOkHZcCft31V9uFF60QLWVwN1bbZZeeZ1defr6ds2yOnTW70WZMrbLOlr22fctqG+g5aUP9nVZeLBlRKPldjHyQsi0cqRt86jyi8p966in5YaikfkIfASdftRVOGAhImwHRsqy80r87wiHsL37py37pCGd4mo8fk/8Tqis3BbI6UG2NEyfY/PnzZIxMdRpWqbzOri674sqr7P/886ft/332Tvv2Xd+x//7GN+0DH/igG9Bf/cpX7C1veYv9zSf/1m/b2rp1i4+R+/fsth987y77wHvfbSODkp8yrgrVL8rVH3q7O/06XrboIr/o19SRtoCyyD9kLuftCKOBULzplwB1Ix0rX4yLyH3fqqZ0A+p39C/GopMnT9jNL7/J69ajMnt7unzSk76JS+2feBVeoizSUSDylz4APfEjLPgl+IIJhQAmHViBo68mXqa/qi/wn9CmHw1JUDRNKbdNL2xXu9Spz/INFRlE4m22aQ1hnGAssErINisZFfSBkRFkuvz07oaGjHdu8WKPHf1CVZBTe6uf9PdrHB6QoTSAP/mwLbRa5bMKqfGrjL7BFvbyXF8TxYUf9aFe0CLAjRJc6hCnKwDR+XmOd4AMIpMQKtFheA6HH/Fo+HBRFhD5ZMvnOeJGGBB5ZnHBUX6k4z2LfzZeFsIv4qeGToIrwskvygYiDIi0QMShrCg7wqJ+UY/AERfxgWxYFiJuxI/nM0F+WOCWhcgjm1f2OQtZv4gTfvGbLWO8+FG38SDiBETccNAt/OM3XLxH+vy8AvLD45200S5sQeEcBMIAP+JAbweexR/wGQJEb7k2TbyMIGILGLcWofAF39K25OezCRJifNGdvFKdoEvglISe7xPVgBD7RcOFQotwwjFI4FAO2JaBgA4+inDigy9pqQf8zTO/4IyAA8KwIQ7+UYaXyzKy933m4qGZcPafhB+COQFnUZKSxrWyRKmWUsFwyT7dUsXlICFnHrxOXucxB15pm0zaaxu4JNqe3oezdQm8qWuEQ/vYA8w5kZkzZyYMc3nxG3UmHYOpUqa8c3ngAH5oT+oV78mNxUltKT85YZlTDsd4y5VY4cu2GIwUrqh81W2v0ABZbCeOHrKhgT6fAezldhY1yfNbtttoaYUtXHa2VWlwFpf5N004L1EnHp3UyHakNHsabemgstatXes0P2f52Y4nuLgc1SAIHhjQKEoYYz6TL3zr6+o0WDXZ1m1bU9vIAa40axBlgCaz2E4IRN0wyv27DnonXdAlcItf2gIHLvm/pIW/YpWG96gSQH7BA/QzXJb+AI/eN8FBf/TRUr+3X9RQ8zROaJLyVGCHDx0jtpdFfJzfkDU6ZBPV99m+xSoH/ZrzIcwCuyIhY7WirEJtgJJOekpNRl7CB/7MOvCk7unSBeoUdAk6Qb8kP6QESm7gN6p8MU7YT87sK+/EB1KeQYdw5Cce0OCuYPcDL2admQ1Gb2GlpKamUsaJ+K8YxJO8o/yTJ1vFl1zywDdX0lmFPXv2yCBIs7fUhfJT/l5pT+s8LrzBn/LgFWQGQDriAKTJpstCvHt+wjv4hedIF/UkDDdeGKtE0IHLCGhbsg26MpNP+7DihbFGfHgO3lB3UNuqfw6xTU68UsDsrmitXxzbV4rkpG4r39SuAP0mrcay3SXXnpKD9I8wMpHH0CNkg0I9Hitw8A9Af4SOXie9ez565zdoMSbfkMunn2VI4ayIJ+UVxZhtohUVVaoTEwvlUt4/5Net33fvfTZ7xkybPmWK1VSU26h4epSrkEcHrU5G68jwgJqTFTkMSW7noz+xUi45KVdXP0E4IE+KbPvWbf4ld1ZFkOtMNkH0yopq5x8UVdXCZ+u54vrue3+tuo7KYNhm7373u+3Nb3qjffzjH7MXX9hoU6dM9gsq9u/f53z34osv+so2kxycZ+QWsaVLl1KwjJQq/0r8+eetsFtfcbP98//5R/vZz35if/mX73V6feOb37KPfOSjdrtk60c/8iGb1jTZli1aYCP9vVYhPEuVR4+MEb7CzqRZfx9GAGNdmlyB9vBPktnia71yLTv150OAfhaUdpZjYtHflQZjhFsVuaCENmB3QVcnl4WY1Ut+z5o+Tc/qb2o3X0XP5e23cYpPWdGgbMqM9uWdOvEb+ERY8EWCpPtiGDufi68xqJl8YXtWiiK+VNqG+kblVWxr1myy7m5wKLea2kbhTHpkTzK+uQqblZOCQlbTK1WfGuGK/pFzMjaSK5bj3BB6QLXoUauxoE6/yRWX1LsrKq5XXjXCp1RlVKjOGHSiP0YJtBMtnKbi86zcKKTiePAbRIjn8I/IEAtCZIVE/OZDtpAI5zc6HumA05DJ5YVf4BHpI5z0uDOVH37hIm3EyZYXv8SLfCNuNt/4zULEy0L4hX8+DbIuygTGo1VANk2+A6Kdsi4L2bhZCL/xwoCXShNwpjjj+efjlQ/5uMdz+I/nIjwL2bIjLPzy0wJ8JI4ZcgB/lLc4cwEP4kjvgtoVGdos8mCpHQHCgIygQ4lJAxLhKBlenmL6jIviEUaHxD8GuwD8s0C5xGfGhAOUCCYGP3CLWZToCyjqOC9PLngr0qeZmGSIhGKe7cuk4ReIQ/2U57gLj4RZrl/g8FManyGSMcVAy3dUUORaT7ZYf2+f1UjBKVRCBnNagBWU1MeEl/7Ih/cZM2bk6JHLU4IUvKNuXqbCcPFMOPXnnToAvJOeenHwNOiR2igJ/wCvG/iAg1y0LX6ep9Mv4ZRWV9JMLOmAwIP4ECdwI2448oCXvB5q6717dtvRI4el7w7ati0v+HmSiuoak4pi3QPDdry1w5pmzLYZc86yPtUl0VnlqkxugeHWFsogLw7isz3A93N3d9m659ZalQbQxYsXaWDCOJRyonZESXPa53BGMQI36Ed92K5z4OBB38MNj8ODrmSqDDfC+ZW/l+s0UT31y2wiM9rMlAdtg3bBp6GcRVlOqwwk2qY2BpyU+i/rIn3WkVf8epszwOuZlQlmDKlH2i7FN3SqbOHCJbZjxy7ll2bLYzUjfV+n1BUkFG3ONvlFBsqPVTJmIP3AufPXqF8bLhtC5eCXaJlA1GaYVP7Qy79TJGC1kdUb6kke1Ac8oT9bOTgoj7zpH2QLZq4OKNAylkgDRJ0TwG+n04k6e5vQtqIlhpZ/CFGOfd8YI5W+HY3Z/bSCQbudVB9taJig/sqNW/B+sa+UcFCXZ+rNoV/yzU4CJENgrD9Cf/IkDhDxwCXqEL/jAXKJepCGeiLb6DPOg7lwnpEJEZf84pe6Q3McfuRBPVktQcqgsMUB7KTIc20v7cFWtYmiBdtK4H0ZkG7Wwz98XBHZIb6MMyXKG6B+QQ+u2qWe9BnaFzwJ4zxbyBwcfOI85Fmo3bw9hT/POZxp+6gTLspJdUzFEx4OQD6gCAP0N3iB76WwjbG3u9f+/u8+ZW0n22zr5i02d9YsKwEP0WRYynqVjDVp6X6+jTxQrukv1TV1/o2qxomT5Zr8+x+sfOzyD6V22W23viJNLAnnJGNK1V69zusYh+DAl8Uff/z3UtC77ac/+7ndddd37JZbbvXtX5tffMEuufhCjWdt9uCDD9j+ffs8De3LFi/aAYN54cJFdtEll3h9gjeYUIGP0zbKQnv96/7EvvrVr9nXvvZvduGFF1rzseMuU+94x9tlPBXagOKxOsJhdmXg/b2mqla4Vgp31V8GqOPN5IrIDA24IZObJ6tranLnRyv8zF86c0Q47a62pT9Dd7ZCKoyVCfjTt3wqjwHRGLlSrbzo78gMzn+QB/QOo4+2jL4C/+CgB++0P/nSv4I/oEO8A84L+icu8zpR1aFBxcnJEnDkK/qcw9myZbe1tvbquVYJqAcrIuJv+o/aLvg/Dr+zolJawhYs9QcZMtzQ5Vu5fMWD7d/VVlE5Qfk3WmX1JBmPk93xXlKGUVKr/NgCz8QHq+9sJZNRy7m/HB2pD45680t9ZLCnDk4lqWw43iNS/BIXBsk6/HFBIOIGAYFIkwTm6UoGwHMAfmeKl80vHAAzp4ZM+II771EH4mXzyYfANZtv1gHxS7zAIyAYCv+gUxYin8Ah4uTHC4j4L+WykC038oxn3Hh0JP54uGYhwvLjZP3DAWfCLyBbfvzmP8c7EPED1/w6Amcq66UgcMRBl7r69KEfBB6zX3F2A74iTvBSlJ+lG6sFDEj4wUdZvo8ZroifjBLEuH5yygzlB0Te4eIdHMCHvJmFi49uhR+OeAxiKIgBpANvAGEZKwgAadgnzIwU5fBOPckTSEpYUtzJGwg+In64MK6Iw6UAfkWhROOe3bt8dgjleEQ0wDBhO5ciqwzVWf8Q0igOXHk7bfp0P5QOPpQZdcYFLU6VI1yJE0oKfryHUAN4Z9YttpbgSB/tGXQL2YEjHMCfeKQB0qxr4pcoO+IGXgDhKEAYImOO7THVfmZm+/bttn//fg3Ej9tXv/Ile27tGv/g4VnzF9qeA4ftocefsnopAtdcf4O1afCfNXuOG4/JYGLFQe3DjKgUgG5m9VVXwuGk1paTdkB58+Gq6qp01STxUawB2g1awj/UK9Ul0RD84FNRh0ooX8kMtb/PBueMEpQVZvd8Vlr5MMM3eXKTp0OJDLpDC56jTXDwEuUn+pz+G2lOp+HpYZFPONog0ng8JUUJC2ODrHjGoST19g7YsqXn2MYNmxUfQyL1G27W6WA7nW9/KPaVNW6iSlnCH4n3wSfxyIArUkuWzPH4wSeOh/4o12e/C8g/0QD+g+7QGaUR/Mkn5ZvqGvXhGcOEMNKQ92n1FYlx1BE/HHFTWNAQmqQ+5kaJSxvyS6u5zDinM3M1fntaU9MUx5t2ZrsWhsr06TP8HTq5gQU/CDdwAvxZYcHjcT6N1WbCcNGv6J8B0aZA9tnpp/eoc6pHGldDKQ95BPAcuCgnp3UuiaelvyY6JvpEOwHJcKGNiq22pl6uQUaj5GMfqwXwPpnQ36Ss+XcbEg1ILzJ4/qmO4OmRFZZkBn0ROgDIWnAnPjgApBtrt6RQEpYuJUj1ifpDu5BvpKPO9Ft+HZdcuwP0cy4zmDRpovLmWt06T085kydNsiuuuNy++53v+Ef+miZOtAaNbxNqa/z7HNOamtyA4OOuXK1bViFFtLJKRjI3QKmPqO/0dPcrToPdf/9vZcMMubHAVlK2bsFi8D7nATH4eHaDVn3vqaeetttvf6U1ysidNm2affKT6TtKVVUVdsMN19sN11/rsor24yxTjYyhahkMfNOJmwgvu+wy/y4K9Wasgm+hG9uhWH3o7+9Rn0qTh1dccaV99rN32s0332K3yi1fulRyssc471WhepeJn9kCSyP6xROSC6wSUGcGf8bmUJJxGCN8l4VVTJ6ZsGGnQxgmGCS0GassagnXA8R5PkFXqT6GEcwtYGedNdfqRGsmOriyl4/S0qYuy1Rv2ohy4RvaNvgrtXc64E7cHHv7M20bPOXxvQ/AT/Alcgn5kPiOczlAr8qcMmWGt+nGjVuFb7nyIX2S6+SfHHyOAET/Rv5jzNRI56gRDfjlq+41ViFjpbKiTq5eaSpkaFQqHdc/ywDR87CeB4ZKVT75i3YlNb5KwpYwDRlWVVPrK1GuPwlPnNczx9Onbt+KDhGRAqIjKPBUWLjUyUIo0PHToBaODp3CU2GRf0qXhEbWH4hGCbyALF48Z9+JA+MiBHDReXEh1Bz/XD44IPwhRjbfbBwg0mYhmyf4Aln8gGyc+CWMOFH3bDlANg2QfT4TBL6RV36e4JfNJxt/vHqHC8i+5/8G5L/n1yG/Htl8sm48OFOc8WgTfvm/+YB/ciYFr9MO7t9nu3ZssxYN1Eja4VH2ykuJTz3XZztpM1d89MyXfX1Gluv11PERTtVVdb5fGYWALRQMXCwV0w98IJQQNPY/S0HwQ976F4oJgkWPrtSwlCq1QmVIMOg3DX7qtFLwOSwe/QrHbAj1ADdowy9CD5wCEGKE0S9QkugXtDsQt4wwwDDrjlDlWtoRZk2K1I8YnFVfP6QunEcLxC/8kV5OPp4fONANurvbrbpCSlhXqzVUldqhfTJORjXgc8Wq6ErruTCH8ALqzrY5lunBG1yZlWcgIE+UXhfiCGL6jPoqA2/qPzlaKA9WdpJSUOl0YXaNMA5YUm+AOoOrE15xGDxRrjlMyIBB2cgCZoh9RQelDJrKD22Q9nGs5Zec8hQevgokXEOgs38XmZfySnuIweFbd93lt8lMmlRrN15/vf35O95m9dVl9sLG523fgX3Wq2KmzZ1vTz67xp56+lk7cviwtwk3sjBgc30pq1DcesMZCD6GyGFSBh5W0VB2X/uaV3tb1msg5BccoDHt74aHcKbO0AaFEuWa7xakLzKnPeTwlG8JUZ04S0KbJZlF2yelg7KWLlnkH8/ielW+vszA7bwhWrEKwBWhtAsDT1YG8T/5uVNZqS2THCJK4qUU3+kq/wj39Llw2hK6hvGEH6tGKk55ptWTYvEw2xrmzFloW7aYdXZQv6QAM1vJtjjisi+7tWXAyivY4sg4okHW2zFtmaB1q6VMTWiotctWni+aicfFl0VFjC9JOYFm0IY+RXzowGHaxsZ64UQdmEVPfAre8CorFSjzNVJkMBqgRfRd6sPMKuC0UL34Vdb45JzoRF/Vb6Inkw7wKvwruiu+Gygqn4+f1UlhraqWQqB+3eJfYK+2UrW/qiper7BD+5utTrhwfSof82Rkg4eh/WiB2smYSAC3FEYZ8JhfdKEA+pBHELJsLYpVNCC13h8CeXseqje/ADR3uittjOtOjxwfUA6KKmeCkvEo+UdeKsonieSCz+mT5WXpwhJflerv9Xhl5VUqE6O6UzKgQzI/GeajhSigUmD9Fi7hoLpSn5Sn+oFku19swZkl+hQykRUp8ToKeIGMGs4TscqGwQvthbqcc0UqQ86bUu3LVj2XacqTVS2uHk99RjSmbNpG5fvNb7SJ8kl9QEahePu/vvEde/ixp3zGnuuguzs7fFtoWYnaXXWaM3uWNTcP2N13/9qaT7T6ZE1nR7tvv2K88yuMRUvkLHIOZuDMBWMdKwlFpeXW2tZh27fvEC9PtKZJk3NtmiZumFTieySdnawIl1iNxsB9+/Z7vn/y+tdZr4yMAvUpjI0li5dIhg/a0cMHbLbw4tYx2hV5zYpFmuTo9xWTl73sWvXbuR5eI3nm4yw0VDtgiPBldOdN0a9AtDt2+JDdd+8v7eU3Xmtdna3W29MpfJIx7gfGkfkaW1DfOfw9AM9QttIz3hVJjhSqPrJN3RVAa8UrQIbhVAdfHRHdaT94gxn/ygoZITJqMSLgdww0cGZb0tKlS9ywol2gGf07ydg0icL3R6AjYfB0Wu0aM1iRufAwbQ0fquruXM6oPJ80ov/D0ALKhWHE9WTr/alT+FAOE01MRjzxRFrBIr3LONpZmXofJ3+Mc/FwOFZN0qpIlXgznQ0pLa3Ve53oWaN6Su6LT4alrwyx/WuElUP0duSS/FVFVmQYq6AbW4IZKwD4HpyRI/4xRX7Fl4VOJBpGRMATYZ8qp3qJWOGAuIHDZ2oVhxmaJCggYqpUlmC8e8eCQgLyJS8IAPxB/hn/iAucQjaHV0B+vGj01KDD3tCExTsQeYRfKFVRdkBqJBhirEziRVxclAuMhyPvAHEpDwdk8+GXNLjwj3yIH2XhIm2EZ9NFGREPiOesX5QRkB+Wn29+WeEf5QXwHn78Rl4RBuTnH3nzG8/EAcgHxzu/tCUuW2Y+5OMQeGQhwnHwfYmEB0u9VRi0EmLiCgkh4YLxoPgc1OYqWwY5BIk438rVyYqlkKAMsBQMSr29wm+APqQ0NLsEfOJF8UEhimSj/FCKRYsCBveEI1FR+llJoMQCFB11dBtV/0FmKR8GmGEZSSXQQp2bu9v7JOQ5bMfgDN2gDTN0MRvOx+OcnsqCZWv6rG8DknOjgrIVXqa4HIxmYEdwjWBoyYAaEh4y+a2C/ow6MiLjQLRxg0hCECWdcyLcWMTMEB9SqhDa3ScP2VD7UVswrcFWPfE70XHIBgsHbVgVHcIwofpKH23OYOPbICQvKiqrRWOul2VQlHKLLIJ16KcqC3ypT5IpeheuzDTRNnzZF0WdZ58xGhq1pslTlDTxEEB7M9OlKErObNkYb7sx6cpGuiIVvmDQK1H9uUudQTv4iXZiFaRU5XvbKbsCvUuF1YAGtaAJM+LDfk30i5u32KYt2zX4aTBUvfiCcYMMku6Wo9Y0oVxtIJ4Uv23euU/CnQmVUutqbZNFKf4RrSqr63xQ/MT//oTd88uf2vp1a+yYFIqqunpXCNasXesHRZcvXybMRn3lhG93qJeKX9IACF1QXGh6lADagZvAVpy7xN78xldLye5xIwWZrkq6skEfQAmDXBiLPNAmHTJGrr3uChlZJ/yu+5JS8ZyUFwxEvp/SP9ArekCUsT7odNYv8pbVPhzKJjPFGG5hAPAefR7eID0uBmhl6u3POONnCTQgMjAzkypSKy3bjuAdeq+GReFdX9dkDXV8x+GQ4snA40Cu8uR6S3p8lQzoKumh4FFdPUFtm77/w5kM9tujoPdI2Rvo61D/Qg61aRCVIWQVKiLNDENP6EaZlF0hI4BvL2DAqJrGR9wGRRfKAO+BAfEs8gLayMFrZEL/pq44+oSkhOKL/sIBtqdNMJgZxNGe4lactHJB/0DJUD9VWCFKgujKJElZebGUs27hhyFabSdPdtv0GU1SyrpdOWs7OWKH9rRZRYnaqKBHsqc3nQUT3/XTPgXqp2Vq26F+lzkYZcO0j3icLSvIny7xDPjSftFufmWpcHZ5JxdnMOKmrJDnid7wA0pWMlSQn8gy8uYd/gggrl/NLtooF+UNbdR3yEMGEbLBt6eofZg5Zla9tKzQOntarXHyBLGN5Aa4cg1uYY8QkJIoXAtLa2xIBlq/mgMlG6APoKj2ynAfGh30b0KoM8uZ9fR1WnE5PMkkVKWVyqiZVD/JhqWoVpWLx922UXsqj1L1VdgEXvH+ifGoOvl2IAk6DKMhN44A2rNcbQ2fSWmVjFX1RE/kvsaEyirbtf+IPfTEOrvvoWfUPijLGs/oc6widJ6UgdJiK1acYxMay+zRJ1bbwLBoIYJ1yJjrE34UxFYln+iQQT7UKwW2u8PVSYyqdHW0xgPx4uHDx2zlyst87BiQ/IA32WIq5vU6YJwzkVaicWPNM6ts2bKlVlFdbcOK16v0/VKMp0+bpnG2xHZt3ern6zC+4B22OjU01LuRwsobWwjZNoYhQ5dPBpeMZeXDSiQ8ydWypfC9cB1Vv/rK5//VliycbZMmcj5RvDmqNipSmw5jFJVYjwzQYfW7UdF6UPSrqK+0ygk1Vqh8ayY12QjyDZnEBEF1pZ41ztfKaNdzocbUQhk3Gj3UlmypQsoitySTOMMjfFjtYQXOZZPKAO/Zc+f6Kjl0bJChxbeKMAKQEmwZY7uY9xHRNHg7tr3GmAWvhDxkAgojlokjN2bFf36DFlKfgbJYHuLjQY3V/eJVelZXD9u1OFyuNlPf3rDxOVu96mm/rtiNAQZy8T3P9LVkjHJVv3hWeWNwcAier76PFsgAKZS+U1Al2Vkpp3fqWqQ2EE3p+zhHGrz1XzHGseQxvMl3ThTdbzdkEgw51tutcUY6Bf0+JnyR3A5BHBzPATxnwxAU4XhHSclCfvx4DwdA5HD5YUA2PPIJf1e0cmFANt1LQaTJd9n08ZwNz4fANVzgNh4QhjDFBS2ykM0/v6yIm19WuHgnXShW+TjznC03mxeQjZ99jrxxAdm0xEuK3NggkYVsep4DIn32OcrNlg/Ee8QLl80367IwXn4B2TA6JAo5Cg2/KNgKUOfl3vBKF4Ts46/QYEKHpc50tmEpiyh23d293pkQlMwwuOLks15pdpG+of6uZ9ELJQahqEFDsSS0Ul0cJxzx9Yuhg8Bjxo0O6rOAGtB6mRWUUEIZZjBnNQFAoQeCBvFL28Qgz3PwSLQb9WeAoR/zjlJOXiOiQUl5lQSPlC0JUWRdkecpOoO7nk/RXJVzowIZIDyLJZgqi1WPwW6bWFumAa7NDh7Yk3BUuS4rSCf8qSszjdzyAq2ZKYQevt/WJzUw4Pi4W7kbJCg/7kTjdH98GtCZBUu0ZlasTG1W7Ycs+Xo6M24AdfZ2Ut0oHoo7GsLDv5eiuiOblYXzBA4lAyUPfwQ2iqP/Ki3P8IGX6w/q5+Cl/ISWMkrlQX8GBGYZd+3eY6969Wudb9g6VC7FtXC435Ytmmd87Iv9xSsuuMiVaAYm6DlBA3VDQ6PPbg9IhuzZs9u+9IUv2Ic/9AH75Cf/1r7+jW/ajp277JlnnrV58+b56h6rKxgX7W1tfg7F21w8gxIP/RksQRFaoyBffdVlMpLmW7WUg3TQO8kUqshNc4Ma1FlBI32aaBpRvbg2t0wKfKXt3LVb7xUyTlRubnYc3oSvaGQGX3AAoBdlhEyMSQbKAivwwY940C/6HO2c5WPwS/mBIwZzyFmMG1bVUr6E+x7vskpbvOg8e/qpDdbc3Gm1NROcH6kLZ0N6emQwDPF1+lLRUMqflB34mvzEAgIZLsoHw7u0lG2K3sgqAzolmrqiINyZjefAMKsvqAtu1PgtVxhto/rlGlp4O/Eg9cHQo1/D96mPKKXCgjZ6FVBm4nNvU/Eyv94PFU48lFx4E7lRwDcGmLFURmVqr+YTx8UHRb5l6cCBQ8qbbRRMPEjhF+4nRBdhorhqh4FW8U6n+h5KZipH3C3eRlkSzjnDCMQwYqk321uQf46MO4oGZwC5kRmH/H/wTbPtnr8QCr0CwI/2Tu2QDBTiAIk/E49CLhzgKxk5l/icPDBq0pkXZWld3apXVaVkhAwRyVlwIm90MZlArnSNGsYO7aU65XBmwobzBGhMSHBkJ21VW1er9EMy8k76VcooWRgcfD19WAYcH5NjBQ6DvaOrS8ohEyMl/stBa+oxMNgv+mFgs7I9IJ0QqcItVmyB4wvcJc7HPnEEQyoNMm5CY5NV1022zm7FUx2hlV9JrvGiULUZlLI/c+YMu+DCi2zv/mY7fqLNt87U1tX7qkdlJbcjlfhqXW1NlYwo8YPKH5BMhSZcWcstWtCKZjnn7HPFp0xgJXkH4ZG59HcmhMiPDwJuWL/Bzj13ha/AqAHc6MWAZFVjeKDPGmpUrvxZkUG2M2nW3obBX2FTmqaqn9XY7NlznD7IRfiKj31CE+d7jU00BLsV6oV7V1uLrZGifeVll6gvsfulTwZOo+J6D9RYBtNK/iEHVRaOiccCJh9Ly61bFii/JRrnyzXmFyq8pr7e8R7BKX2h8OD8H9XmjAZKu1+OIJx81UP19vFf7JK2RDEeldvixUt8hSJtUZMcV1nHm0/4FrWA4OfgRfoTPA+d6QPwGWyYjPjkKAu+dmNQ4Z6H5Avdkl/S0ibwDu2QtqaLVl0dtmXrZoWrr0m+MXZBJ8pF9jm9lX/6xprKUX2ZGMOx8sEqCGdDZLWpIBlydD76IWOl8uHP+66eeUd3idVo5aZnCVqVCb6+Uq56pklSZanyqLvSZ4V8qgwQhCI8HAQKBzNnlR5cNq+XAsoJl43Pe/YXyMYFAq9wLxUGUB/Cec/WJd6BbB4B2TyAiJMfN/ueTRP+4Zd1+IMXjADgl4XIL/ub76Je4QLwj7B4z8YZL372/X8KUZfsc9YPyOZ7pvKzMF5Y+OGydcvHO/sckMUFiPdTeMqRDl6OvdHwMX50DpaJeY68SUPcEMRlzNTleB9HXzjFX3Luz4xIrlzlIILrRx08lApXQv4A4Bv9yDEIkT6Wdnlm8GF2ARx5Bz9+ow/iss9j5Y8B9IvBHiAe+eCf9sInxYm04fIBsqCcsE2NWSBWe4Y1wA70dVnTpAYZKyP2woZNVlakgUDCjI/aCRsXWKxARI7MJoELDghceOc5cI16ApCNOtIetBv+1AU/ZnJpO5bOWTGK2acQ9iijKZ/cTKUcQP4IUjdScrQjDo5nUSHnNwa0ueelPBG4GE6hgEEffp99dpUtWbjY3vSGN1i5FM9WKTA9nV1u8LKN5uILLnCjuPnYMevoaJcxJaVBuDc2NiqvUdu8dYsf5Pz+D35g3/rWt+yDH/yg0/y//vO/7G1ve5utWrXKrrvuOucLaMCKGcoiz0G3cKfqIpwZmPjFHxrFahDhyHaMxQjnF0cZ/EJ3Pp745JNPKdyr7+2E0ZV4OvE4afGPgRR8Ai9+ceRHmdHO/JIuWy7hwdMA8VDgoDV0RzHwA56RLzN9+mUw5rsEK1deart3d0j57lAd2HYkvDRglpRKfZMSU18HP3Ej26g11KctVb5ypoG7p7dLJaZyfFunBlgfZFW270PP4AUEvvoRHZPSl2Z62RqX+I6tOISRNo2laeUIiLonuiVH2vTM/L4LkeRYTsVYKISO4mdma1EaWGkd1ZOUXZRe395YhmJr9vhjj9ms2dyuA/6UOGL79u1R+iH1JbP2jsNqx5PCjUkQVHf1R/Vv2pCtSn4mTm3MZIvQdL6hfvSvAGhAHYCoT9YRTt2jT1K38Iu01JlfAD8gmwdpXBFKQTk/0iQdBiDvtKqWrqzlTERHO+cSmDSQAiojhBuC2A/PlhS2phT4l60LXPEkz2TkCGeVxQw1OIMbxl97a5fTmwPfzz+/1um5ZOkCO3rsgOL2ygBKE1p+BbOMd/bxc4j+ySdX246dezWOcED8dHkX/OSHrdVu9LlT8otyRXvCuUIXh4xrPn5CfJxrIydZkoeE3XTTTVKMJXda21Q/JrPUv8ULqpHKTLQiDfyXeJGthKq7wqHd9u07bdq0qb7NlnagbGhPXBRLlEpkMFtzmqVwHzp02I0IDsAT/4UXXrD9e/fa2jWrrE4GCaYCkycIDZepzMxLqT/Z3OJGz+FDR+z3TzzlRgf1QKmvEi0Yl1g9YYIGWoEzeHBVMSuNF8n44oIVDACMBBx86tsr3ahU/TA+1Nd4Zhvj5KYpMu4mKY50gOpaN06rqjgIXuxxMcpYLWL79cAAK456V1wmGH2MFO8lGVMsfaDMxwNWdji70tbW7qtLdTICMS4xUvj2lG+7El3AnXqM9e20IyTaG38gP14Woi/gAPJNeaPDJNlPWtLRL7hVcfuO7T5GgCt4p4sg0s1xtC3p29s7RO80riaeTJNaVDhwdccs3Kj6K/wCDnJ6AzO51D/dmPZ+OtaH2eLIG8/kDy/hXIfKViZ+sy5LIOLiUgXH0pHp/wQiLY78cFFOQH4Z44UD4R/vAdm4AfiB43guwvPTRb78nqmM+I04Ubd4xyFgQshkywvIzyPrAMLzXT7k+2fTZ/MBeA8cgWD0LL2z9Il4+RD5BAQO4QKIl80jPxyIOOECH9yZ4r8U5OeXdadD4h86LXyOIotCC00QgCgTsTIQ+LgClONdnhmQ6R/EgV7MGPBMOAMYM/+UGnQmLZB4glkHAfVTp+U5O6Ay6xlKbxyIxCnSKdqQL0A8wvBzPPRLnYAs/kDQMw1gp2YnHN8EiebkSbj75PI95XJ5MIjozUaY9RMubSePS0D12aQJtTZn5jTb9PzzVjis/DTIS7R5fuTF9gC2nMQgiH8IXiCVqzoIN1cIlMZxEH1Z3eDZjYBcGOnYz0se1Ic8GdAjv8AbGlEme41p44CgT8QjX1y0m5eTE6zJkWpMweedlRT3VRsquoC9wkM+c3jtNddYfU2tzZox3U4eP25cT8mHJdkeyM04I8L54IH9xm1YKNqt7W3u2mSkHDp82D8CuWDBAj80+obXvd4+8+lP2+fuvNPOmjvXzwasX7/eZ9wBN67hFzRKgeOXww08QzGmbuAfvBODAjSkL0DPCIMG+Ae9cUuWLPXD+yghDLQae5Qnq2cop/QtKYXiC2ZVY9uBK3hyCRJfRtn8Bs2jT0Y7AFEuaSJOonXilSgTvsYlXPgmgdmy5ctt7pxGO360U0YhBr5iiw58bK2qqsTOOWeu6tym/DXWyUgp56yFDI/BQRlrfeyXTwMn4H2xRLzE1gTaXXjjglY48AxwI1xpmUjgpjQu1Yi6J35LaRj4qVfUmfB4HqtnesagAj/ekx98zi8/tHVqb/bVQ4MJDRNUF25l6reNGzrtvPOWKnafaKAEQnXX7h3iIw74cjbsuPJuU3t2SfFWGaJlrNxSRkqD7Eq8T3/jgpCYxAmI56hDFkgXvBd9KOD09k38lh8nC1l/npPjjZv8+iVn0s1YKMwoiSii8GtJCashnB+p0S/fb2hU35mgsjiwnrbleS7CgZVccEKZS5MciTfZroSrVd/GsFt52UVSbtkOyKoh/MJlHr3CAzmGMVBlGzdttX/79/+2n/zkl3bs2HGFDbg8QKYitzCe4ttA8DF0pf8we+1bvcSLbJ/CCGAlhNXiF17c4sqzKqO6q+1F7hLFYSV6zhwuZyi1deue9y2DrMT3ScHm6t5yNTi0AAcc4xn9lD6rZlB2bHt8wS6//Aqrqa0WTnEbHbIfeZq+50V5tNeq1autVcr4v/zLv9i73vUue/vb3maf+PjH7c/veKf9x9e+auede7ZNn9JktZWiscrh20rcULVYxuK0qdNs4YJFMt7K7c47P2//8A//aPfcc6/97Gc/s/vvv98OHDqkdkof+oQW8Byz/Y88/JCde/Y5PgmFIs2EDUo1K49hPLBVF7pQVzcqZHTw+8wzq+yTf/v39qUvfVl07LeJk5pEa26BU3swmSYDkgmMEydanV/SltEiO3LkmOinvgGvqX9zRbpP7NCOKotJBtKx6lNVWeNtSdsw5oA/vNQp+Rpy0VcVlRe9JIxgnl1uy593/PHD4efxiUdaAfIl5Ah9wPuReJgyo18wdnIF88aNG7xP0d6MG34+RzimbjMqfmZVRf1feca5Ki+PcP2qMB588gvDBBR4Dnzkq2D6Lvgi4+m/9G3VVeWAJ8YoPAMtwrlMPF3wJQfwS6R4T8IzCYYIi7TZ33yHfzZONh7PwHhxArLCKMIiPAgdEM/hn30P/CO/bFg+RP5ZPAIibTYPIPA6U93CAaSjUaJzZyHiBBA3i3O48PPG1XNixj90ET8fxsMrH7LpsvlQP9o/Bo3x3B+DaAsg8o0y4h2I94ifjYPLQj4OWX4Klw8xA8Bv0AvwWzYCP3WotKdb5YODvInLAEJ0tjPQligezDwk5dWTOkAn7iV3wSOIeoBfgJeb/qkiSTgrvtNgAAD/9ElEQVTgl5SREb89hetLUXwpi7ogbPglHvgAtEvUIZS6fCDcccgJFoQrZzOA4ElwI170c4D3yNuFppxvx2H5WwIJBbv15FErL5Ewriyyc5YtsgO799hQ74AVsZ1EhonPrFEn2kYOvBGMCGoMQvJM9EltwhIybcFg4qAywBG/4EHSkwZ/HAoIyj1GSfgRDjjOKjfrwh8gHi7eo/44P28hyJHAacGtY9DC20X8kQ5bwysJZ76y29XZZZdcfLG1nzxppYq3TgN3rwQ+2yTampvt4N49dtbs2VYtBYHVE/CnkPKqSik31c5/KNXgBL3Yz89NUddfe51dfdWVvlVry4ubfVY08KrSoE29/eYYta0fOmfLmPJisGBwYBUA2jGYkpZyfUZdbcEqCb8AZUIHyofn4HPKWLFihddx1arVioXSXmZ8s4ABmPbDICFNomWOaIJE45gVT+8880u+8YsDoi3CL+vIx9MXomxICdFAR9kxi+/bYVRfDnlfuvJK27r1oN6lhPpXh6HHiM09a7rCzlN9i4Q/55H61I4FfrCdD8Wh8NP3uC2ID5ciC8QZyjt9LwgAx1N84nXmWUYfOMpxXfOkiY3uD5+wbSwZEgmijrRBPGch1XfsVz1Qg33QNY3JXr5on9LTBhiDbEdTH++XkdfHgX62r5nNmNGkcCmFkhFs89i9e58tWjxXii0H+LtV7xYZbCdseLDXV0BF4Vw58DtOOIvO6QDuqPc3eChwz9Yh+wzwntqu0FdJ4TV4FX/qT5+mLoTzDO9lIdLCM05/OWiStozkeCjnQBQ5wyQISuxy9SNuhUKuDDJZUlSjetQpGlef1ouH61QC35fiEDHKGERP7QkgU9NkSGprPljX291nW7dstufWrpZxu0Txh6yru50uIaU/fQuG2XeMwsqqOvv9k6vs6PFWq5AfqwB81wmljfozu84WH85V8AX0E1zdrGdm+6OvQg9oxirYjFkzXf4899zzwgdcUzvhGJ8wTJiVXjB/gR0+2GIdHT1SsNtt/4HD4p5CvXf6igZ0d8VaRlxSlNP2H86eMOmwbNkyx4+xD6MUWodMgA4YJijjDz/8iF0sWXfRRRd52yJ1+YbXQG+PXX3l5XbhinPtxNHDVltVYQ1+M5XwFWm5mv/B3z1ov/rlr5R3uhBi7XPr7D/+4z/tv77+3/YPn/pH+5PXvs6uvvpqv7XwPe95j33oQx+0z3/us7blhU3yv8q3qwod1WXILzfgIgPokOSBs4LTJy6HoI2PN5+0w4ePylDcbb+6+x4/I9fNR1QVh22fA2ozrtOdOGmKr5Jw6P8LX/yy/d//d6cdPXrMZWuJZEPaBpxuOPSVf9GP77P84he/kuHZLCy4TIQxBPoJH6HChSDeh2k2eFc8kHQMPBx14ZDyDj/ix5/3dypGVPEpDtrRl8IwwbBOkzNpcSH1D7O9e/dqvO3y8Yo2rNTYg8FNOPEYi2MHg2+tht+9DyR6krdn5PxGK8sPJ79TQXJsZfetrOIZLn6gIdiy5WdHIh9B8JH3e/4LICACYThcUrTGHEhHHH4TEiljIN7DkUfEDTdeeDZO5ENZIWRwQIQHRFiE50M2nLyykA0LyM8/+/5ScXnOuoCIj1/UM+vOlC4g0kfZWZetTzZthMdzPmT9ssoALosL+GUh0kVY4B/PWb9wfwyi3GjrLC5RXjY8/ALy4/4xyMcp8kSAowDGrAIDQBezmuqgLnz1lxQpKV8YCBXlaTDNCaOkHAkH/vlzUpKZBSEPynVh4QqNQO90+ITPWD3HqqF+IudSTI6BkDx9y4pozAwgaX1vtwA/8ESg8BtAnHD5fREIocasEh9MRMjGmYBQDpih8VmaU6QTknqJ2WjyKpUQ5B78nq42CToNaP2dNnXyBOuVotLf1ZMOJeZwpY4oZAxsPCMwuYp0twwY8kSgM7NIG6T4qY3AFXwQ6rESgkyizgD0IZzrhWlH4kS9o+5RL9JE/bK8E/0BwJ/0xHGaoQiqLRLtoGHwO/0EPz1TlvL1WU55MehTj3lz5tjI0IB/yOv4kcP+dfeK0jKrF89NlEK38pKL/Vac7du3OV4YscyAHlRc+HLuvLOUjxQihYEjs1t8qGvv7t121tzZ9r6/fK+3CTRJ9RIeObwZTODD0/GGHnJ6dh4WX1LfGJBC+QGCHvziyIc24+OU3CLFmRZwI3vajfNVbKEgPYpKcilt0Df6C+8AdIy2wC/al7j44SKPyIe2l3fOT/lqgKQ/KKZyzLUdh4eH+Rhkv82du9D27WmWci4Dl0Obo0wMDFtZqfIrpK7qUyP0L65C5SNozBhWWl1tteJg9CRcMOakqYuSqp/8AMrK8lngmwwY9VMZIXwvhD4NzvA+xknwEA5Is/Ony7Nse/EcjnfVXoYI9JNznqNN1QY2oGyQL6RRzXoHZfA22IubNtvChY3qHyhmoo2U6taWDpPuK4V6kdqvXXjzVeqD1tZy1IYHel2ZEEYqKSe7ANATjsg6cEWB4Upv6h+4U//Ec4k++UC88A964fIBv4gbtMIFf0JfoZHy8N/kB63ZVgYvt6u/sbXQr4RNmrVwnihZ1yD+52rTKnlV67dcfY9VINX1lPLlhTjQr+E1x0c4cDaCa8+/8Pk7ramp0RYtni/cuEWQ/fdcXcsW22Lr7ekXL9Xbjp277Sn1F25xuuyKK71OnDEjL67a5R0jBrnx5a981b7zne+qP/YoLynbPuudZtnbVJ/jMlqmz5iuvlJm23fstmPHT6os4S2+hqyipvHRT85uLF+2XPmYdXX1y8hpUh0LrEs4lbGNi8gCZAT1YhzgeyWsFOzZu99XEPx2PfEcBm6sliCLuL2S9mEb2p49e/28xB3v+nP72r/9u/3kJz+x737nLrvnl7+w973nL+zowQPW392pcUJGiGQdFwFMmzJFsn+aLVu6zA2Us846yz7zmc/YD37wA18h+e9vfEM0+I7959f/yz79mU/bRz76EXvVq15pc+bMlnHVbD/76Y9lgJTYeTJ2wGtY8ivGRJfBIhyc4GOHHIfLaddknBTZFhkO+EFfDBRWOmrq6uUn+drdK7mh8ZSuqfiMSxhIa9assY9//OO2/OyzRRu2Cvf4qhUGHVslWenasWOn/fjHP7Gf/+wXMnoOk4Fom3ibiRxkF9cOy9PlNLTnN/DkHeMwxl78ss/eYmL2kDf8hvM6k4/8MZK4CQ1/jHL8e/t61Q86/HIB2hHDpFcGCZMuvT0yRhQPIx6+c4PuFP2SvsC7G/WsFImPWEVNq7PRUcAujTO+pZTJMDqmALlNnnG4PdFlrO+7jTE2SCSCgXS4bEXzXQiGSBuOAsJl8wzAP35xhEVeuGxcID9tuIDsO3HDBWTxCsiPl/8bkF9OAPGy+OanAyJO4BcOwB8aojycCSJ+5J0tI/IBopxwAdnyA3gOekTbRPvn55ktLyD8iBt5xXMWsmnPFJ7FN+JkHXAmPIDxwsbLZzyXBXCIrSp0VpQy8kUhYkCjjrzTXihiOAY5Zhm6JJDDb0AK5yBCMdc//IutKA90UHVIn1Ghw0GzXNkJ9AZO6qSB2xiOSu00GvVBFWUIY8S3DpA/AljtBx+FYg7wDs50eqdQLr+oBy7ojx958IywRNjUSCgBCLc0AAs36OB5JMfAJw5wvDFo+KAWByv7ezuFm4R5b7sflB0Vrh0trVakNKiL/OMiAejiN5AoHasK886aZ+vWrRNu9A2EdJqpixkf8MSBJ/jzTPqEZ5oJQvnnmQ8nAtAhCcHU7tADZRc/HO9Bg4Ax2o8pQ8nlPHOzpo4PFCHMBa78oK3aKN14BGn4yGCPt7t/HVxu6cKF1igFrry41Gqrqm1a0xSrk9HBnuvDBw/aSQ20rLYxwHZrsBOZbf7CBTKEpaALZwYr3w+sZw7V8kHG88491+bOmSUa9Hk5bOeCHxiEqB90wDn6pyoi+kkp9sPcObqEERB9AD/ik0fQERon/hn2cs4//3zbt3efHThwwNOkfcw5HlFjp4E4aDhWdvySL+nAj3KyEPEJJyzaCgcQHI4yUMP49Ve2G3nZ5I2hxNfdp8jNsmefeUHtRNsn405DrOIwAHM7zKj5Ncni0WIpYBxYxnEuJfiB9uedA/+neCAh4b9ZvoFW7NmmbfrluI2Ga2m5DcqNmxxQJzDnN9KHP/WOfhuz9NSLOEkBEQ2H5fxKToXLIBkt6JUCwSqJ+vYwBlClFMgBGb37bcH8s7ye8GpJcbWUycNS5MymTmuUX494qMu6O9v0K/4blXHDDKeXA3VzdXNS0w4JXyZokFHgCEQ9spCtk9dX78jS4Lfol/hHnPAbo/0YPfh1XHL5gkv6G+MT+JX+55deCGkUblYv2f7E7Vyl5bXqW3WKw7cYuC65SlVNty16Ht7f4aF0mBkjAyoglyivWH3/v/7ja9Zy8pi94Y2vVZ7ylcGKcltaigEhihXwzYlqv1HqN7/5rbXKeOvo7Ld6KYXxfRfqgmGPLOUyBLYfrVqz1ldKOO+QlENm19VPmXBh5U7xOFPCV/h7ewbVtnuEGvRL4zvjRHs7334atLOlQHPD3M5d+xWlwqrrGq1uwkT/HhJXU/NNDsYWVs6QMxMmTBJu9bZx42aVyVkIKdCOAfSnjRNdWImhDzEJ9NjjT9iixUtt9pyzVH6SzawwcqvlEskwPtrIxNWkCfV+0Qe/VRVlLi/Z1oi8ufXWW2zFeed6m1VXV9msWTNt4qSJtmjRQrvhxhvsLW95s73pLW+0T/zNX9s3v/V1GVuL7dJLLpASzYH5Ysk8PoaZLkjgEgJhqfokHonJQnBLNSmwc1assGrJyXkLZtjLb7nFysXHyDBkNzzCF93xa2icYA8+/JBt27HdPv5Xf2WLlyz2r9Gz2sF4xuUETPAwAYk8hS60YfB2yGDGNt7pt+AY4ypyHZeU/+QwQMgvtniFC8MEcB4lvvzGyghZkb5HBo/RP9NK+qiM8VpbvXqV3XHHO+1zn7tT6cEp9SmAfky/Ic1Y30p9L/obLqFAH3dhkHOBU5JRaXVe/ooPjkxWoWc4j4pXo/8TFmndKMl2+nyISgOEE4/4MA2DWBYibjgKSkxw5ryBbFh+Htk44QIIy/fLhzOlC4jnrB9wpnyJF476xXNApAn/GGwjDuFZmmTTx28WIjzfBeTjmZ9/hEWaCM+GxW8W8v2y5UYeuPH456XyjXxwWUbMQn6cM4VHeoCyxnN/DGgfhAMdXwnckTcdBX/4nPpl86SugJevuCQjDgdXGSz8BqmcQ8AThgLMb+DObE6aKVAW/n8UD874JIfxwTYEZtF5xo8ooUAC4IpAiXYImkX7RNlZekRdiIsATnemjx1aRWgQjgBJaXlXeaNKh/DJDXxpACzwbS49XWw9YNaP6/6GrLxUSm9ft4wStoGgzKIwqV6Kn/BTPnLM9E2dPt22bd+R8lV56eCvnOoZ9fLBROkQZKwi0D68QwsGNNqKbSTMDsVgDwQ9ov68hwDHH+A34oUf8VO5wdtjYfwyOPiznGokJ3knJYb4KD9ccawxyJYvP9sNSM6NzJ09w1dKSjVwYsQ0Hz8m46LbtmzerAG8zGc1cbQB0N7RYVddfY3V1ddrQEqHS9lzTRswkLeKtvV13OPPN0ygQ4l/OAwaMCC5ESa6gRN0PMUHVEcOYxmAlkFPwnHQA3Ae8fqneDyTL2W86lWvcp7ZsWOHKybQnXBm2eCd7KxdlnZpIEy0Su8pDCAuPB2DFS7aCwevR36RD+V43NygT59BZ04zdGw7q5CiNdnOOftie/jhNcoHvi4X3xKfyx2gA8Y9fCXlCUVD7ck2LZFMeccqRZINbEtgBQaFj3Kp8xifCMBJ/E46/DA0+aDaxImN4lf6PfmNKXfZ9PziAN4jT+IBSblKq7aOk+ruH/vLrWRo1JETXijnIyhITDKU24svbBM+ZjNn8dFE2npYOFXbwf3HxG9+I6qcDF8ps/BJulYaPJNixQoYTOMTFSrKt2So/FQ/vrQ99iFNIIt3POcDfIR8ivp6G+boCQ6n6qz3cMQ9jZdzkHBU+U6PRFcAviQuF0KwpYaVCG6vKhR/Dst4HS2UYVpUZiVlVeq3nNtIctvrqOxpQ1baerold7pVRzVbUqoK7PnnVttTTz5mr33N7TZ//hxXwOinVVV1Kp++WiVDj+2UNfbCpk32q1/9QkpwpdU1lPmHe5HriWYy+NW3kHmg39LaJpqW2owZs7ws5DO1gfe8HygucmKCyztW7Mvs4MEjog20TP2deMx4j8igapD8mD5tuuQz/aTYTrZ22p59B233nn2+TQxgkgeeYTKI7Usc9j546KhVyvjhLJsbaOIHUcQNWvgOeUv7YbRtemGznX3OCj+IziQK9Od2LRVoJ48fsfpq4an0NeWlVltZ7l9cp4/09fbYunXPuQzjKmEmB5239dfZ1an2KFT9OEDe4/0OGYfxfeDAPjt8eL8tXjxfuIDPkM/0I/cw2JBLzjPqKxgNaeu1JLXqkVYdhu2666+z//rv/7KvfO0rtlCGDzTuE20Zl3Bsm6Ptd+7eZb+8+1f21re+1ZYtX+a8zje2kEWUAY8hD4NH6Q9wJkYSPMmkJ5NJpCMNNIsxK3gfyPI2DnC+loNPSBuy0Q0gj5f6D+WmPpD43vlGdYEefCyVFRPywDjB4MBQfeGFTfbOd77Dunv4vkrqS2n8TxMGIW9x8ChlgXdyfNxXZYtPEs8ll+gslzNGAMZ+Jm19e5r8MKrAlWfqAB1CDqhfpdkcKhmRggA8gxTvQISTODIhwyBwKAeReQDpIq0Xmgs7k1/8ghf+0Tip8yYgHH9+8Q98sy7CwwUQBuBH/qSlLPwDd57jN+ID8Z7vIow04XiPcrN+4cAv+044QJrAiTjZvLIuH/AjTTBSxMuWxXvQMfIFonxcxA3IloV/OCBoH3GyeUb5ER5xsnkHf0W5gUMWj4ifTQfwHuXjwg8X5YZf5JmfB3xMx6WD0aF8GwsdJxc/6BhlkB4ewfGc/fgQceXpHS4GD4AwhDednDopksJZAmfGYKx+xPNBXqIxJxM1qBQbX0afMKFB+Ukg650PRzH7Cg7gBJ78hsIY9QzhQRh5U1fKD/5IS/K5NqTcnMCglXymUJi48Mj9huJHXgzICBjy4OODlRWlGmBblNmAlGPJB1WzvFR5DWnAWf2UVUrpYykXQ83zV3ngAT7UY+7cub5dbvfu3adow6CsaKKx6sa5FdULGYPwr9IAx8DF9hjqSD74E+fQoUO+nQRcKSNwjr4RNKc9Es2RJfBb6n8Kkh83SfFdibRtzumieIk+iQ7gx9I/Qt9TorjKeZmqZE1tva1d+5yUhUM+iE+eOMGOHTro+6tbTjT7WZAKKUgcxK2vTft3q6tqvO7sKYdn4BX2Z/tgqj+Ua+jFgMuH0NraWm3ypEbRp09laDBF0RX+Y/uD6V+Jt+AP0oG7V1IATeDVqB84wCdh9BLOO0AYZQPkAf2YwZwzd46vcjEwBw+SF4iQB8/RBhTr57Ny/uRJ/MgzIKVPfildihN54cAtKyPCpTjI8xSfwZlbhgYGRmzlymtEA7MXX9wnJVBpC0t8T31pGde0SmGQciMxIJpQD8hEf8TYFK1ES/oAcoL+wlYp+gC4eJsH/ioz8GdFC76i9diuxWzuRPEB22BQBOAzJXC8aTeUKZ6ZlU/yIcnBGG9T/YSTECIPBblxxFab0VGNXfI4tV2Pc1xWK+Oszjrahuz++zbZ+efPVT9hFQy5pbbvL7RdOw7aysvmW8OEdJCZL7uXyGD79re+az/+8Q9VFvUTb4HpCHKRldVBq6wqdTqBX1NTkys7zLLyTtt4/BwtcNH/AuAVaAZPRluGjCI+4TjS8A7PEOa0EkS+8e4yKReHX5EVknqeXNn7ox/9yO666y5fvfSVDtGWq4wHhUOJ+iErAqxwkCez39B1cFjGSF+3K5UtLa2U4vVnxpvzRfffd7dddOG59orbXm6tbS2+JYcD7UNDbJ1qUNnVktnIpSL78pe/6GdObnvFyzXOjIoPGhxP2hVu8e9E6YEbsri2ub2txw/mo/BThwr1L4BzeYDf+CS56pNhpRV26OBR55n+Qfq4FF/4DvoodyYmFi9abOvXb1e9JUNlNI3I6qIeDfUTvL/DV64HkrnCGidNcbpMbpoqejDWoI+pN4hHIC75dqi9gY5OKd2SB+eef75V1dS5YUKd+R5GhfD7xU9/bPPnzLIKGRjd7S3W0drstzO6MeHG+bBNnjxRPFgnHPpVLu3DpEkqVz1av0wayNDQM+Pg+uefU9sP2bKlC90P3OCX4Atoq1Q+Wy+qKa54UGXRN/TiE1tiAfGCxgLJT+J1yAjyM6SiN3RgSxarRGwju+jii/3sCitK6YO7XNfM+RcOwLM6kzMY5V9bWy3Fv9y3ffKVfa53px44+N2ZU0Aa2sArSy18jCUMWYb8BW/wp9+Ddm5ngviXd+pJ3yEeDt6nLZm4YrUG3EJWYmzAR+BIX8UQXLHiXDty5JDdeef/yxl86TYuJpeifzK+QkvKirGHL/T/1V993LjuHp5jcgedARwSHTivlujBN8T4php58P0rp2tOF4LfvK8KeKa8QhKBMAXSuaODA0TAPyqVdfjh8tPkAwWHkIh4kWfkn+8iLMIDSB/5RF5RoUibDeM94ueXnx8/G0a5Uc94D1zyXaQDeAfCL5tnfhgQfgDP2foSD5zz/fnNfx7PZXGOuAD5ZnEAsngGRPkB2Xzy42VdPmTjZiHiw+RRz4ibzSv/Nwvj5Z3NJyD8xmtDlG1XLpV/tLf7Ky7vdB4fGPWckxsKE2/gcsKZmYngF9J5mR4vlUf9cB4+HO9p4A7jJ+o8Vk/wSHmxjI0QjkPUSRlHKI0ZGtm0/BIWOPGepXEWH6415oNj4OGV87jSdDyrwAXvxAupjDH/pJRwkLbbBvo6hbYUCCngKOgDfd128XnL7dGH7reujpOikwQ2OKlafotMDgdgwcKFdumll9rjjz9xSpCqRvqlj6VzPAg/yob+oEHd02Ca2hthSVsxKxQ0CfkG4Eea4Dkc7+SVaMnkSqInAxxhPgirvGhL//VBI2dQCx+2PyjQ95fzMUpmJ6Eh38/YvG277dq1y/7lM5+WYthiG9attWlTJvlebLZWtLS0uDDmfAblwYsTGid6XbjCc/GiJTZr1mwX8uDFbBdxGmSk7t27B2rYjOlTxRvwUOLNZGClpXFIA/3AJ9ow6gJkJ5GgV2rfRI/gHYDfoFnWj3jXXXetrVmzzrZt2+rlMqCRZ8SJdIRl+zv0y7YP/oRnHWlw5JMtN/IF6Be0mxsAuXKIGkqDf+jNjVqu/ayzm2661Z58cp2UImYx+QZETU6Z5mYfFD/qjrGkJ/HsqHjat0UJ51gtICyRM9HRw+SytAVH55FTvEM9pQAL3/JyvgZd5vl6XnKUycSDp8nlhYM+Qasxp3hSmgsK2WpCvsgvjFH8koFSXFytblip8urtmaefsylTzM5ZsUTpuiX32J5RYa0nO6y3e9TOP+8cKWkdztslxRiXozI4l9ozq56x3bt3+mRNqjftr/aUgtfb26X+V+q0Y6sgV1kzEwx+zMTCw1GHLE2i7fiF/zBm6ce0VYQDpKEt4zmbBzCWt7+mOLzLEQMjJdJv3brVJyumTZvuZXPdLvJnkL6tdNxsSremP+O8CDkUZs4uoGixIoHSxcddmT3ftGmjjNuN9vKXX298iNRXKfuTgVhd0yClTG2oIYIP5/3wB9+z/ft22fvf927Ji0pbumSBFDTJSy8D3kc2pe8+sMrKIWp4pLqG7WVp0oV6w+P+bS0ZTfR5zgZQ74b6Rmvv6PKbr8AfWsJvTGgxYUF1Fi1c7IbU4aMnZTSY+gJX3ybdDAN5gP4iGcRKTzpHwkUbdR6HPuRXYasvYAixZQu+xAgmzbHm4/oVT1fXoP6rGqnfwge/+NlP/TD6xReusKH+HquU4jtVBgjfLGFcY8Whp7dH9SzxSQ6+4J5uOUsrJpTBWBj9E7p0drTZ4489IoPwfNGdj5FSx6Q0M3EDPeE/6gZ9WMFi4gGapH425OOqG2IyuPt8SyWTE2WOc5qEG7H6hgbbsXOn885tt92mEpBbnCkTb/rkChePsHKRJq84wwNP0y/mzZsrHPhIIRMxalfVtaenW+9pJTlNGKXxDSOD8Y38YIowTpLMTswIn2QdQHrqnCbmaJNkWAJMtDrP+LiZJqoIY5wbGh60Y8eO2r79e2y6xo8XXtjo/Ax+TBqxNZ06MNEXqzu0J1tQoR9bd3/961/b+973PtuwYaPTnO/KYJjwfTOuXBbV/Rs38CNjOmHwMgCtoB/4A/yGS1JdkPUMF0DjZAXjeEImXBZ4Hy8//KlgCAwg0hJvTNik50hLHCqDC+A5mxbgPfyAiDNePJ7jHYh3HGXnQzZuQMSPZyDKy5aZDQOyabIOIA54R/2zYVmIeOGizGwZ46XNjwfkxxsvLD88+x6Qny8Q8SIsXAxEhAe9Iyz/OQv5eIwH2TwC8tOxj5clWspGiUP5I0rEY6Bl9pKBM4QjzpVWCTl+hbn3D1yWZ0ZVLLnQKSmDThmCJtoWQACeDpHKfEDRKOtbddiaAiBcmK1BsNCHyItfaIlDuQ1lk8OIDM7UlTrhgk8ony0DfgOPBCQCC9xcOOYGK1EpOUcx9yynanhezBaXlkrwD/VaR8txK0TxEp4FypvnBXOnW/ORPbbmmcetslyKqtIhtKiyLwWXcDA7GYNXXHmlbd++3VceqANxwNMV6hzOjsYpSHWhHtTVfZQIRT9mnFF2oA1tg8EShgvvyeijDqmPBR0dSQFtSx7IPAQxcTxdrlze0+FzDQRSWuLOftJhkLA9hD3hCOJ1z62xj374A9YvQ23unJk2afIEa5oy2Wfh+KjalKnTnB4oO36wVWREAZ4yJe0Z5+rlkmINEnpulyLCB7H4svS8eXNs2fJFMlZaZeigVA5bhepcpXxpS/BP/JZoSNuBN87rqHC9nOLFoAHpgJT+dAeQnDx4Pffcc8QDBfbMM88obaEdPnzIlZ+k2Kc0kW/kTXnQMngW//glnLyJE+UBgTMQ+QKelpFf/ZA2xRuX8qAfsSWJtGml7eabb7Xm411SNNrlzywg3ycSH4ovvT2Fl+PgBgNtTRlR/0TL5MbGIYDyAkfippl7xjrVXb/JuGVwL/DDuWwZY1YSpWhYZSWeTPUmb/LI0ge/LB3JZ3i0R4ojH0iTgVBeJV6pFz/CK/WSZ0xk1NtzazfbgYOH7RW332yl5VIYSoUDXVHlrHpmtfA0a2ysE88xy8wsJreN1drsOfNdyR0Ubnz52w0T4ZTaVY/0nVwb0V+B1tZWrwcrC4SN12a4gCRzk16B/MFl2z34Ab/8/ABek98Yz+CAoBf1RKmEjje9/OWu/GI4k7frM/oDXKYh26Je+j154oR1dXaKNvhRFu2ZZCxG+IQJdVZXV6N6t7gSuG//QfvJT39h+/cfsUkTp9j0qdPtiMr++U9/YO98x5vV5uonTz9u11xzhYyTtJrLdinKRZFHFrJ1auOmF90PAwUeRmbhMLS5vpXZeMYAFMdqKfHTps8UzXvt0OEjTi/agHECvsv1ev9GS0FBiW3evMM6uWVKvM4KB9RDRnF2Y9LkSWrnYhkpfLuiWEr5RK8zeULfaHunlH79YLd4+NjxZuuR7PrBj35sd37u8/bsqjW+Be2hB39n//a1r9i111ypcUHKbGWZTZncaNUyyLlAwj8KqXxpjwsvukjGSZ9flcusPu1DnaM9AeoPj4AHZzrmzp2tuBUyBlhBTn0kZutrZFAxrgHIVeQ2q03IaX79Glwfyxnzki4Kj0AP8uAsCTP7HLjnWmUmjqA5so2+Bw1om2EsWtEImQDOyCHqduMN1/kqNjKkvQ3+KPFD5MRjqy4MR3ogeBUXvA+9g+6Jx5NfPAOEw8OMa/zG+J3wgF6p/owf+MXEG3Ts1HjB1jluBWTb289lPKI3IKMwvBIt07iXcEu4VKtur37ta+za666zTo1Df/f3n7IHH3rYxyYMWc5Ocd00fFwnY1m92Hr7JFvoW6qvyzThgQOiPtTFy6FzgSweNH4IRt7xDyLhFy6bAb/hxgPyxJEufoFsPmdKH2lw4wHh+enxi7wDPyCbf9Yv6psF/P+nLtJGueECzkS/M70HxHuWZtlyx4PxwvLzfSnIT5+fLvLKd4EjLguRV/jnxyE83y/7HukDr3gPyKYD8t+BfB74A6dwZvliPyjxWY3gbAizJigxdFQMEoCzJwhFvnZNeWzfIA3Ae5Zf8SecVRV+hYGXkQXCSBcOcLz8lzySMsNH9ZhpQSAiUIjrirsEIPFDeYn0gROQzTfrzzsDbHKSAao3s3XMfCE8mDFDyAUQH4j8mFVFGSyS0C0uHLbWE0etSEKeQ+0lMmoqhE9dVYlNqi+3VU8/aqXF0T6ii/4YHFBKwIk8L774Ev/lfAL+SYgye5j6KbRSqcITvklbZpjFIQ11x3AER9oHY5J8oVHkj38M7qSlnXhG8JIvcaB1+g1ZyG/MaI31d9qFfBkAUGT5KjFftk9KsdpD5fJl35a2Nh90+Z7AP/3jp+wTf/0x/zgfBsQkKQG1DcJTebD1ob6h0bdwdHV1+0wp20XmzpmrAYOtWTFDPuRb08CCGVxmS6dNbfJftgyAF0vz0CXVm7FPA6fzZfodq19ONjMw8i/n7356xpEHEO/ZODhmaqnbLbfcbJdccpGUnHY/SMnsOXEB6JHlHRzviX6nK9yAt3XOUV9+A6cspDzTuJW+os6sd0wMcKsY24woCyWyDM6xvoFe/07FBRdcYY88vFph3M6EUlapuKx+JTol2lEe7cl71AGXkyk5mgG8R51SvOSXVm6oW+JZZt5RaJjdpS9zdgW84U2S4Re8BZC/t5vaKksX/KhnaWmRFAPJBinEGBM9PcLXmNGX4qS63X33/Xb3vc/aq17zCmtorJSixWzqoPptuVVW1Mpg2S3+maCSBlV2iW+76euTQlJcZv0y5Njexof2uHQBxY6+gGKGok/b0b9QKGOlg5vvkJfUB79o1yxdwDvalnipvVJdiUM+5IHLAuFBbyDywytowjP+SYIyqcNKwYCfm+Djf+ecc47LfIwm5AllJ4OdlWfSqJ1GxvQC6sc2Sr59wXkS9tCTv5JYe0ert1edjAKu9uXcx49+/FN75NHHZbDs8ImR5uZj9oEP/IX6RJnNnT3FdmzbaCebj9jC+fNsUHh524I35YKz5CY47Ny1W/zLVtXM5AIVEg+JPZROMivHS8zsL1iwyKbIAGLrXUrDOQdmyr1G7iZPmmQTJzbJ0Oy0+gkT/cvk8A2THrQht/yRQOi4YolCyeoi3+2ATvAxPJwubhjQeJR0R2jF2bemKVN9a9w9991nH/zwh+3lMgA//elP+4oul0WUlRTaUH+vtZ3kBrxu65fCH3KCdMg8jAmXqfqF58GN+qd2VXrRmDbt7em11pYWNxZQyBkvUMC5fYxrydlm2N7eKeW/0tMyk8/Na/Ac413iyTSmi5BeD97hPdoEqtGmW7ZslYH4gr385lscV9JhCCLvoUnwHPEhHPRhe5ui2dIli+ycs5dKdvfLT2OP6s4YnsbMtHWOiQvqT178Om85bmP9BSAMF88AsoV4vNMGAO+pfmOTO7HKzioT9Utx04H3ClZrR4d8LHr00UdcngcO9HWuiYa/AOgc32PhOvhPfOIT/u2sgzK6/+7v/97e977329FjzdIb0GuQqayOKKHq6qtoakvoj17FqhXPGD+Jjpn6g2x2UIj3cEQK4gQx8iHikD7iZv1wARSekBn7OFYWeA+XfSddFsIv/KOciE/ZUYfAK3ALiLhANmw8vANeKo/4BbL5hguIBsg6IBsHv/w6A/n5BQ2y+cRzvn8+5PtHnpF2vPLzYby8o8woP/zGA/ggwig/0sZ74HQmOFP4H0sXAH8wK8MASho6LAZH4N7Vw4x0uh4VfqBTx61RkR6/6CukYeYdCB5i4OU3eDHqx3MAaXEMODiyx6GgiHqnlG+MG+Jly8PFO/SM1QB+8Yu6RPkBCC/CqBuzdaRBgSUekI37B6B4wLAMpP7ebl8paT1+2EY1mPBdkv4uaXrKs76q1GZMqbf9uze70SLsZcCUWJkGHiQWtYN+LO/OmDbDzj77HL9OkZknbskBf4wQPXh5qq3TF3/wA+eoI7/Z7SMA4dSPMBSMbFsBSRlM9IRG5BNAPgDhlBX08DhKzns6RK78vCaJz6Elh9zXPb/BTrIPXenPOmuu6rZM/mxXSY56MMNYKoN44wub/fAtA+nUqdOcDlddcZUrQWwJ8NUrlSeyWLEU2pa2Fjty5LAMl5PW1d7mK2k+K+q0Sko1Sh2tBE7JAOFNPIPTYxqcTq8bftAMukT9gy784gBogmNwYZ/3W/70TTZ7zizRvcKVPWbjyDNLu4RHKIJp1YLn8IsyAkgbYfhHmTgAf57BE0W7sDAZDzwz0LJlorhIiu0ofTQdIO4f7JVh0mdXXnGDrV611w4fblNO5X4zVXFJuStqGDHQyvMehn8YOANH0UDNj1LuLocv9Yn+lY9jipMc1FcXdvqgJLB1hdlL8gd3FB5ROxc/0SBgjDbKxRWgUdVnUPKrRnIBZbnYqqsmih5l1tbSb9/81s/t4OHD9vFPvMGmzpDSPNxu3T18qbnaujsLbMuL+0ysY8uXz5cCWuWKNv2nRO3Cy45de/xbGpObpqlItpyViT5smUwTGSbFD76kjvQ3JnYOHuQ7MElRpu2i7YMm4IxLtEztFxD+pKNNcWN1ThDpSZfyTko87ZLaLCllXp4nSG3DCs6iRYucr+kXzIBjnLCdVDkpvtKYHBcGqJOlYgt8cqOuts7rCV7e+G6osrLeo/AGlVeaVhyU7tJLL7e3vOWtvupL+L/+6z+pHp32N5/4oNJ2m7q9TZxQa00TJ1llOd8SwvgqF3lTPTgg3q02YLV0ouJgNACcO2PrFuD84TIQJJmQ4SrdeXbeigvsxImTqm+6JQ++gt9QlKEDdZg1+yzJpHaVU6EmTjdEYciwqoLjA5MdHTLYhkelbB5Rex52hRJaed8Sn6Ks0k4AdEauNp84YYsWL7H/IyPkW9++y+748z+3W2691d7+Z2+3q6660p568vfGR0h99VF9s1KE6Ghv9ZVyaNDZ2W0bNmwSDn3eZ7nljAsH2to6xJMaS9RGjBu+fVJ07lJ8ZDlbZ2l3+i19vFvjDl9e54wN9SOfVtWXusMbfK+nUnE72ruEd9oWB09AL/gKeuPPeET8VavW+ArTggULk7/air7HToL0VXKWHItkdCR+ZmIKmnd1tqsunXbpyotsStNEuUkun/mSfYna0reWqmyeMUyYoPOzQsKBd5/MgOY5PsbFM7/uFA7O0IG+l9Vh4F/qTFj0NfpT0g3SVfuspvf6lcZciMJZkV575tmnnG9oa/JGLsE84MsvZSIjOMs4V2PaP/zjP9rKyy4TgoX25FNP21vf9nb7t//4T9u6bacMTXZzqJyaOp/YaOMr8RofGDN81V7/wCnhOyYT/IvuVATkY3YCJssKWIB4+Y4M+AWIl3XhF3HzIZtHuPDLj5+NO14YMF7Z4E89cFl/IPKLeLg/BoFHFiI/IPsM5McFxssDIG04wrM0CcjPPwvZ9BEv/z0g8g9cooxsWUD+O5CfV37+pAncYbYIy08XEHjk55Ffdn4+/I6XZ366LA0j36wLHCOvwJ1O4zPMCselzjlmhLCSEkIA9wf9xZ3+1zv50KeCxygXIG5sk4p8UvqkvDDwcEBaCRwH9vzGPlu2UjBjkaUfLvDN1g3Ilhm/ie/pGwkvBATx8I/fBOQ99nzqV3G48YlD7EWjg1ZZWmS1lVVWpQGhTANLBXUeGbCLzl9mhw/stu1bXrByCfZiZokGh10go7xwiwgDIgrCa1/7WnvhhRetqjqdS+DGDhV+Si6lYhNu2ZnYELisEmQNlQDes7TgmfxJm207XDxHvAgHeIcXmOEhnJk9cOPjX6xmoCdAd4T03ffc63vCr7zqKjtwYL8GzjQQo9QhmJtPNlsZSrzyYUWlrYPtV2aTJzXZeeeep8Gz0p5bu9Z27tjlOFAeiizb7Zi93bd/r18FrBq5osv+cRQG+IMZLc6fpDoiA8d+GawYYHHkiQvIPlNn3rN9CL+gTyjR3MLEAMdgB3+CD+FpcBuLD0Ab8sMP3KL8KCMcEGlSWSmfyCvFA99ce6r+JSW0pcK976Q+wBYUPlrHdgLK4NA2s8xTpszym7AefPBJ9aUq8R51lYLCrDCZkgv9z/kvw0eMpPo/+kPwGDj9gQzw8tM7zg8eO/9SVykwoh90I52XQzv6M/02aI3BO5aHu1PlF4pH1E9kTG2TEvCFL9xvX/3qT+z//NOv9PygTZlab297x59YcVmfdfQcsoZGtnSqnsMlVl0x1V7ctEflmy1aPEdyiFVLbjcS3ZRzTX2dvbB5szVMbLIyGTHMeNIX+wd6FCoZI5qiAPbnJg7omyhG8U0E6h604TngtHrkHPGCL3D0ZRRFHO/Z9KcDxESho6wM30Ax5QuAF2XQR5l8Im/oGhdhYKwzu84NQpLu+lV8/aL8QntmmTkwXCt5xAREWsEVDUUDVkHoTxgjrCigBHNT3i23vsLOPuds+8UvfmLrN6y2//2JD1vT5Bqbqvbo62m3WrV5tRTjtlYOiSut5yGDWbIEnLghjOdY7QUHLlRJtElbl5xfEBbi85MnT3g9Jk9u8lVm5Chbe9MtalBDmcPL4u158xbY8eZ2O3L8uG+9YSIEgw0asdLMxx4rqzFQS+zFzVulXG63xsaJfiGAWiLXzzi/lSbbnOZKe/TYMTty7KhPJJ29YoW9+U//1D7ysY/57XznihZ+7kOyQeznE1ntrS1Km66hp4/Cz6xk/O53D6v/YQxOED9xJfAca5wgA07P0JpJmnIpuMjbaVOmW43ka10dh8iZgBr2dFz1TH9vaJjos/WNjZzh65Vx2eDlcPbB5YLi04fIF+MoGYCMoawKFcuYafOv4J9/3gUa5ySn2ZIEd7gxgi7AFmP6feIZvr3B2OOz/6yMqK8sXjTfLr7oAtGrQDww0beN8TkBDJL4VodPbEFYbybxccZRHv788hfx/Fku+guO5yQzxmRQmoxKDt6ln1Em/MPuC4wLl0dqXVZO1q5dozbk5sQ0UYI8YmWM7NL2uLQChx95zJt3ln3oQx+SgXKW1ctA5HzqT376M3vf+z9kb3zTW+yjH/8re/8HPmQf/NCH7Ytf/pJfLsBuE8rwyRjxD7gG3oCvlPDCb76LSAEkjsrCjOGACMt32fAoGJcNjzhZyMbneTzI+ueXE2E8E0aj8JsNz7qALD7ZPMeLG/BS4VFuQPY5Hw8gyseRNvyykI2ThciHfM9Ux2zaYNZ4Dn8g8slCfl4BkQbIhvObj0tAvEdYttxwWcgvI/t7Jojw8dICWX/wQMl1wSyHsozwJQ6dL3X8NCBk2zRoCJBH9Bs6OmmIR5kMivxmy4yBFC/l6H7pPecUTn6ihndgFEDyzk4cRJ7hsrgA+PFMPAQSLvAE2GKAi9Ui8iaMeOAviuVoxi95pufkzPekjgz22+GDe2XVSCD3Slj1SSj3y4jq7rVRCeaFc2dYXVWpbVi3RlKSygoXDWjMBCEoyT/oeN555/lgt3rNar87P5+24aJOSXimyQWAMN6DFoS74Jc/cYJOkZb6AtQXiHwjTvySF45wABxJQxh0oS4c/qQcPoLGYfs1a5+zd77zDr9Os7auxg8PHjx4wNpkmLRrQEAB5KaXY8xOSjmQNPYDuLt27Zay/JA9+funbMuLW+xdd7zLPvX3n/LzNgA8OCBePHDwoE2fMU2DS5twEFnBR3xEvRg4mIUHN5SrZPwmA9Tx1aCLUQJvBVAX8M/SLGgZdMABvBPG7BoDFQYJQfAohhPWWaLXWJpsXjwH/QKyz8TJhyg/69LsOM/kqzZUv0vv5IEihn+BFLTER3zFnPMbfKPk9tteZxs2HBW9MRhrhA97z1ktTIoXW93IhzZn+2aWfq40eF3IN+EwHuAfs5rQk2fqzRaPSBt925U9PZPG4yoNfTD1RfouMiU944/i1d7epz444l+cXrBAynNdsb3s2jn2sY+/xm6+9SYbLeywytoBK6/qkxKaPio6OFBsLSdHbM2qI7ZixQTxSaWUhE7Vm60VxVZRVe7b3Hbt2WOXXHq5ZJNwkiKGMs5qFKt8XHFbVyMlT6oRxgj4zpgx45QhTPuG/Mx3QRcccZ2+9B/FRwY5HeTPbz5diYcf+UAXnGepNoactAsehBMvjJvg5/BD5rHtUjnKH8UYxRLalyg9Sqf6ufIUpmlrk59xwBjhDAjfiuq3qdOn+scCT55s8zzIi8Pm5P+jH/1AhuGddsst19vMmZOtt5ebCfts/fNr/ApvvmjNzD8f6MMAYesR7Qo/r13D9bhsm0Empxu3qA801X9gJnkD7Yp8u82RI0fcGGBP/y7/AO2IlHi1ieIgE+iDyAzOLi1dusy4uZDVXM6rwMusRDApxIQO39dyy0N0YjvVseZmmyr5Bd3hV2hAudASQMGE/PQPVo16pZRj6GDccHYH3mb1lDMLfGSQiRsmsuqlAM+YPt1XhTFC4GWNVPaVr3zNLr/8SrvkksvtHz71T/aG17/J3viGN9lHP/wx++Z/f8see/Rx27h+k61b+7zapU7KfamU/F7lz1kP6jWiOE/YZz79f+3P3/Vu27Z1h4fxgT/aFBJy216FDJsRxR1SueTB9k5WbNi+icwg3s6du0U/swXzFykt51skNzR+ITuRBfAHeSbDSjSRwxDEIOGWPZFK4SN2wQXnWVPTJO/jXLPN5BH0C/kXvM4vEHKSsJADPMcvjnAcMCSaMiEH30U68sBA4jfyw1FG9FfSEQZ/0E6qkPMAqyL4RXzycwOCPMX3bJGVl9KnQ/NnyTB5y1ve4qsgb3nzn4rvv+Qf0MRAPHzkmO3ff9BvoITXWNmqq68Ti6V6ANQr6umOgSmWtqhjON6zQjj7jIPcUVFcECsKCqBSuCxxAdJQSSCbFncKuVx8HECagPDjNx+PSBdlRFjEJzzwCX8gGw/I5pV1+EEPBvqsXzZOQDY/IMrIxs2Pn+8C8p+pW7Z+47kzQTY8niMvIB+v/PeAM9E3XKQ7kwumz+ZBOiDrlw+kyYeXiosbDx+20PjHiaClkruyweyCBAYKM7NOWPN+64kGTD6mxHkBpU7xfCCRIEMhUkfzZVf1D/JBAIOSK4Aov0KZLR/CwnFhoAjHYOR7i73OUjwlICTzfO/poIQL/mz54COFHkFdh4PPHGCjHoTHII1D4IRQirriF4KQ8knT2nLS78pnn67HpV+ofmxRQy4ERVWCBDtvwiv3vytVSsM+2bYTzVZaBE0GhOOIlUsoM5vGV8s7W1vtkgvOt+0vvuDfMuGGLrah9Uv4Qd8w2BxEu2tedq399ze+aQc5tClliNKhD4DiD8+AQSwpQz+EOvlwPojnaGvq6+nkx0CZlo+T4UUcaEq9EehBK35x0Ra4LO3G4jCTJMPKb45JW6X8C8B62LZ9px2VsrB40QI/8F8heh7cs4s5WKeJktvBI822+1CzjZZXW5/ynjh5klVWVfpMWmdXl935+c/ZP3/mM7569OBDD/pNJ1/4whfEV8O2a8cOITZiN91wvQ+AbBdoPnHcOjSoMBvF16tRqp23lTcDCXSiHu7k5zwlWkBPaIGDLvBr0DzVn5rJJ9dE8LAb6HLg4GcuFJaM9pQveaIAe3y9Bz0BnlHAULyIj7IdYYFHuNPbIjmANiDczwGoj6DQoNigbPl45YpmqkdaFaKOKKTDfjaAMq+55gb16SJ7dtUWRatSHhw+R5kDD3o45SDjkfW8CJfRQckKKZHCm/KAMdx4E070Fj3zmz4CKjmgOiScyUv4yXFbWxGrTJWlVl9bZTXV4k/6uBBAjpBntEf8QtdoL/xQXDGkmpqm+LmeN7/pdXbdtZdL8YDm3KDDGZE2b6sCKdtsUyssKLd9e49KOTO79torhBffuJFBwNaV4jKbMmW67d6111pa2uzyK65UnXKy03WAdF0xiixKPX2Od5Si2XPm2J69e523iI/8CXDypccEibj+GG0cQL2jzckn/IDof7zH6kE2LNIGqFWkrHOFer9NmjRJuHHWJU3uYDw7rxSInmzfcj5SXmrndPYKkY4yZj6rzAobNzbBu2zPfIOUZQ72fuuu79lvfvOg3O/sgd89ZB/+2Me8737gg++zm2+83g7u3W193T22fet22yoledr02erffAW837/M3tPXK55SXdWubFnad+CAK/lVNXy8l0mIAfGQlM4Bzk0kmZ6qrD4qWvPNo6lTJsl44LxIq196wLjGGSAogHxGVvVLLjQ1TbTGxnqvdzjyoj/AR+QJDfFj/ON5YmOjj3UY1PBe2jUg3tRzGtcK7djRk8JvRMYG29nEJ/rjwg1k396d2628uMDKSgokgzUeyGhBtrAywfm53VL++8VPXJ37ylfdZm9+8xvt7W//U5szd7ZdeOEFft00xu4jjzxqn/7nf/aZ+X/7t6/5t1rAv7WtQ4pugzAq8K1jn/3c5+z59RskD1vsE5/4G/vmt76tctmq1OfjAEYm30LBAEPuw6dsSeJaYNqd2X5V13bu2uNbtxYuXCha9Mh4r1d9i50ufnGNaMM46XJWspVrk1lRgiZ8o4NJKG6zWrhgnt1y802iD9+4GfQVEwZwLrtgpYszmZwJZLxE7jCh43zIM3JI/jjfuu2qt8I8jn7kgT7COQ14xncdqC6MregtyHe6GfIfUUke0AC5wbXzpZKNZIS88a2bqk9svaStoQ28gNyCF8pkvHnBAsb/js42Gexldt3119js2bM0Tj2k4EK79rob7P985tP22Ts/a1/+2lfsnz79z/a6N7zet872yygjT8Yh+Df6L//zXMjhLMZ7iIzlnL4cLMaTH0oSgghK+BVvUlJ4RtDCwD6r5B0kKURUyg+Q6TmrGEQ4DsA/CdlkbZNHDJYhUEgX6UnnyOqdX+Lgj+M5m1+kAYgLUaNcINLzG2XwHnHko0jCWWjgvCUz71jKLIPyqyzSby6ez0YyiGXy4DnSxjtxePa8cnQJnLL1i1ncAMIiPs9R16hHNg55xDvP4XgHIl34hYt4UQ6Q9ec50uKC5tl4AP4wNXEID1yBbF784k9c0vAcZWTrN54jnLjhAsbzC4i0AOF05m4JqE4Uy/IyKecDNtArhU5tTIcvEh/zC5SrfyD4uC2JbQt0ZGY+mDkqYFuEomGkINHK1XmrKqqtQK8YFigw9CnVUuFSqCXEuBedZV2WtJOBm3PUW5449q0W8qVmtQUClK+mD4un2Rs7MsIZirHvldDn4BmMJ2jJMxRAaLHlh18GEoQVAxYzVxg5pbSh6sWAyGWC5dVs10ht4KysP4ZriV8RULxXqLpo4EbwouwNqN/v3bXLKiWQK8rgCRQ3PqTGdqYiqyipsllSdLa9sMkqS6DggPWwDUT148NYDHLOa7SpZM8rX/Uaa+3otD7RTCqmjKRSn01k4PTtUiqTazHFvf49gRIJXmQPfZ2tCNSdG6oQfs5DcgBnhYZQEPXMLF7MylLDU/QSbZIgZgZbg5Pw4jnNhiVDErLEzBL37HP7C4PHqHAvLK2wts5eO3682SZNmGDzZ063akUtHxFuhw5a98kWaz/ZJoPlpFlprfWWNljLsBQ7UbdC+QxL6e3oarMLV15iF19+uV197TX2tne83b7+9a/7vvHvfOd79sEPfMi++V9ftwYZMFOlZPT3dvmAOVlGTVVNtdpGPK525vsL/DGAeVMKxzTbnfifwZT60c7U3/1EY1xSpun/hCUlGNoxE6ia+uDFQMqgisLLzD/9AzrBNBgFpIeP3AAiJ+VBH2DQYhwRWdX2aeKKGWFwAB/oj/KFkQO+4A6PjK1KOKt4Hlx/OzRUJH5Wu4l5Qdmd/AYHxWnCmetG+fCazySOqDFG2ZvOJQn99qY3v98ee2yPNTdLsR5gYOb7LhrfRNMRjY2jg8JT+fjkw7AMdynwxjW86itFue9PIMyhDXRjpnZgECVFOGsMAMcw7kUVlwVF6hNlReXq1wqWwlmpPlNXU2YNdZXi7UIN/FJ4MJKpCHkIGHvh2dQO9AX4UHUe6lM/5MxZt94xrFtE82MqU/2gsEN16LIy0ah4pF71kMFeyOHWWvvZz39nl10x0yY1Van/KC/1aZTtUrayDRTbvff8ToruTL8tiNUTDEz4oFR9mS+UA6qKAzjRV7jW+/iJE77CQn0BHw/U6Ci1/Ma5CNoFvnBlWO0Q42eMk4yNvPt1qwMcblb79IkvuMtWcdlCE30SvvDby1gBoy3gIWSlymDl8dlVq+z559d5n4VmKJhs9YOP3TBWfsLMhsSQwwXq+0VSzvk2i/JR6/mKRokUal9lE91LSsqttaVb9Ki2P/9f75eCO2T33fcbe/iRx2z3vv128crL7CtSmv/Xu/+XX/xhA9KN2tX/j/dKee+3CRNnq0FL0sSTukKPlGH6bKdk+bB+T7KlRniebDmhGJyVGpa8k5yWAV1RiaEPvuga4kHxEor/8GC3tbUdhd38Bi70Os4GJUVWY4x+y9WOgwMd6rcjtmn9evEXshjZyDdz2JYGn3IxCwZHoZT3avFiiZ1obvZ+yUoAxrWiq0qir+hdJH1xeLhQ/DvRBnpGrLuDlfNhG1RbsVJ+UOPCuqeesKtXXiCMB/0MHDKdvsEKxOTGyf6xV76x9NpX3W5/97efsPe+5w770Affa3/29rfYX7znf9mdUmy/+c1v2Pe//1174IHf2g9/+D1beelFMu6m+A2ENeJRvi+ye+8eu/+3v7GVkpv//c1v2s9/+Uv707e/3R7//ZMyVD5vpeLhzp4utfOQVVSX6x0jEFyG/LlUhjk8XSDZVl1b5xNL5557rmgypLFzVAbkcfFtj8dB9/VtdyKfONkKxE+9qsOAaNdPvxV/VlZVi1c09kq/uPKKlXb2ssVibM6SKFi8xG13BaJhoXikQHwlyrtcRQ4y5mLw+JZJyUIXA2rHNMnEFkRkC11KPCvHynmf4vkV1/LH4MIA6JZcKPPD7Mgovi1UKX+Nvxovkb+SSMqkwCrLK11+T58+3fsq/RY8kh6PXE5b2pz3VEfwZPxlQqy9/aTaoMzueNfbbfuOXbZl205RRNki5sW3Ej5W21BnZfBuIQfvGTOlY4j/mAQCEV/hJHfVC46UnzxzzgPUMejsobwBPMfgFWGRxhUKQShEhIeyOQQR5XgnLn6EMxCF4ZLviAMEPn8MIl7gA5AHDnyz+YEHDpxxL10G6ZJDMT2TI9xnutVwuJhhxJ/frAu/lK/+z+GZhSy+gSN+WRplw8NlaRx5xPOZXNA767Lp8umTH559DyBNPp0DN+Cl0uZDNk42Hnnl4zYekCaLTz4eDMR0tj4NYhwuFDXo6RoEM3ecQ2/GFnVmn0kR78JXQxrQ6MA+Ay0hwCCG8YDRQXwcgtzPT4jXKY/ZJowZz9PfGXyDHpSe6sjKi39gUIMLsxns12S2jxGb7UHscQVv0gWNA+Id3PlNSp4GETn6Iv6pPEqDNoqbowsCjgGS0Q0qIfRcqdXb2EpJ8qOCzPIM9HRrEGIbSY/19nRqQEwfoeOsAWX0s1wumtVI6K9d/bTJjrAyDRDMDBIOzZAbCFwEZuOkSXbb7a+ye399vwbiCgnQfg0ERRqA0v516sFtOk5D4cQ72w+4Sphn2pj82KKRBeqHCz5ItEkfbkNoA+RJ+1IO/ghk6IwfjnDCaH+MUbYikAe4uxJOCyrNPikn11x9tX84bFB06WyVsqh4R48ckwLQbw2NTVY/aZq19AzZI0+vtobJTX5oGfo2Tppok6dO0eCZU4xUJtfufvGLX7S3vuWtdmD/fntu9Wo7/7wVVqXyMQ64Chg+PFW33C+4kieOx2SYpIEPB73gD+dt4Q9HxF5neDZth1Fz5/xx5IgxixQagZ+gH/1A6dkOgcOoRxZmaRbAM7wOV6XnFMYvcQM3nmkDXLSd86je4WPHmTrrD+XLvxsgQ9mV5VxxKKH+HY8CFO+0gpPGncT3S5assDlzFtjPfvqAlIU69U1mVJmBhVZKRvXp0qoPWzuQF4lf6AXpJqJ0lifnn6N7tEEYV25IqE9gvFGu/8ql/s8sNNRQe8nRxwNSfcknGeVA0JMwx5MJgkL6m+SDjKaCArbUyfkKiAz6XvHVSKnqUqEyy2ztmvXG/Qtnn71UNKNOXCeKDBBPF1XaxvWbbdeO3fb6171O/Qi+ByXhq/ozEYLi6squyk68o/qp7o2Nja7sdHZ1edsG+FOu7cK5pxztwW1R9DG2MDF2MouL0pL6HdtakoNnCCdecumSCng6y9fOCzn+AfbISEJ20iYAhhbXwUJPDqkLC7Un57DUnoP9UioVV39+g56S9EnB5pa0ykr6eroVkG989PYNWtPUafa3f/cp+8y//F/7whe/ZN/93g/sU//4T374lxl1Vs2HpMD29wzYju17berUmbZr9wH7wpe+Yt/6zndctpVJIWxt5zawAjve3GIbX9hiE5uarK2j3SePUEK5SS5NKICn2kpt4PwgUmK8Tp82WWNWj9oxKZyS5jJgKqXMYmgzAcUBZw6PF8q/zDq7u/wsBpckMMFFk9Tq3VcA0F+cUlIgRSeoiDHJmOhn50RH2o28uro7XLEvl3HyyEMP2zvf8Wf24Q990D5/5532Vx/7uL37jndZuQz4MsXv7uxWPbs1xhTb9Jnz7Oln1trTTz1jt95yi1104QV2zjnLJR8PitaFMl6aVU+2lXWp7Xp9yyv9hnMPNdVVdsMN16n+3BhX4cZX/YQJvkrXOHGiH66fPmO64/nq17xGY8nt9syzz9ojjz1qDYrn8kP8zAQEeSK/cRg4GAAYtJCW69y5Cttl5KD6lQxVWEriXe2hOqls5zHxsa9m6JnVCngf/mTCsKujUw00Yq0nT9hN11/nN3JVV1X4ZCaG2KjallVu+hdGM1vuaGd1XsfN24G+zo/8mAgMvsYYh9ddHlA2v3RKxeYveICxidW4dPV/unSH8ZF+SL/CwO/s6PKV0nOWn+N5o8vTt71yDrkOexogu1SGZExfX7ddeOH5fsHDPff+2o6faHaa8NkEzsKyitQtPYBrpzGwerqTEcwkcLokgLoKZ+HkB91PExaCqFwMEtl3XHR4HGloZCBrlARE3EgbZWTLIk64bNyA8d7zgfwQOpEvcSKvwIewbDxcDCSn0sFjNH6mzHgOR35ZF/6RZ6QB4n08ICxwC4j8gEibn2/WRfxsnID895eC8dIH5Ptny4+wSB8uIP89gLT5v+GASJf1C4j8xsv3TEBc2jnamjx9llPALCDKB7zAjC3Lygx+8CMAjUlDJ2X5H2WUQZAOTn4A4eGSwiK/HNqkcwVP/gDViXaPukU9s3UlPkKOQQJcffuEHMvDaaYj8U+UC75ZJTD6VDznlwmwckJa/AiHBtl8s0CcbFpFsDIJyd6uTitWfC9Dgxo404cYtPguh+SR1VbJSJBR8uBv7nMl2q9UZDZU9YFeCMdUXIEL+z/5k9fZ7t17bM2atSqT+sjRXvplIOKgN0KfPIrlzz5ZjBCW5mkTtgN0tHek9lHGXkf+oAX0yT2j3FJX6AaEPACydAmXrT/vKDv+TQYNELQ3fsD69c/7h8D4QBUz9TUa8Nu7eyUkZXxpmO9CEdBg/fzGjVYpvFEIDh8+4nf7s61jwcJFPiDCm/AbBtfExgl2xx3vsJWXXqJyCmzZ0iWOL3UAZ+qA/IXXAPzAF0ddoj2zdWGvPLRDdpM+4sLbKFXkEXTAAfgRTrlANixbDsAz8cEzaHt6nPScVkESbolX4VtoSd7pNyZ++E3PqvcokwcDwp0LB2T8yxUXY1yxdYUwKa6iOK5IxklxEStglAOfD/i2pVe/6jW2+tkj9uQTm6QgcBvfZCknyptVQRkzfvh7RLQZkSEtxZ5tULIwpVD0CX2fEwQ74Sl+zrlkYKi+o5IRKocZ71E9S4o4zrjhEZ7BQ1kIsvUNYxhINEwO/1DSMRCZ9GALWFGxjJAiVnlY+SIbxuQRDfrMvibliXwHBwrskYfX2syZZrNmz3R/6bSiXY36ziRra+u1n/3sblu8eJGUxEXKe0DcKvxlUGH4wuRpO9uYfKBNkXETpRDyzNfT4QdWT/Ih2h8IHgwZFTwXN0H5dhI1FjwdLuKSFn5NvDPGb4Thwp/yfGvZ7Dl+m1W/lHMmn0iCMi6WVCJWkNklwo1N4MzMsFpsAEWxVEpdOpPCtamsHvDlfy50wFhAJnGWg0kjtsOwbRInJLx/hCOvY8fYXtlljz72uK1evcYeffQx9fnjwoP+JWNArLRnzwHlV2Nve/sdUuKkRA6LLnIDQ6xuY/yluqZVHz7CJxpJpmAQsgIEy3BVMXK9Q0YAN0MVFJZZabkMMRmdhSXlVl1bb80nWyV3apVusmRM+rZEo+jj9GaiA/ksIsWKMDIW3nTnKPDMRxslo8po6xHJ3xKbNLle5bbYmudW25ZtW12WF4muIwVSggsrhEOZ9Q4U2579JxTnBV9N2LZti+rRZfPmn+VGPtueOPfCM3KObhETLvhh4C9YMF/ptrkBzLd0GHPWrnvOZ/r9eyIyLvk4ZXVNlb3zXXfYTTe/3O6VstymuH7tt2haIzpQd9rY+5p4Ow3aBR6P9uKcDHwJLzqfK194FD8c9OJmNFHWV0HZXsxVyaVuiJVancYjtpnVitYXnHeBLV281PjKfUN9vTXKQIKfqCP51PrZpUrfBcCkD+Wp00HsU/wM/0cfSEBjIHPSuHbKiWi0GcYkju+icM6IeKzCkhp5XM5OD5Udk7Pz58/3vkVZ4BT9yUvK4QCEPzSg7zOxyLav22UA7t610zZt3OCTNYQhd1htZNcHtPKvzZdgFCVaUw6rwLGKf8ooAbIFhsCgM55OhCRMwj+ETKQlLOLjR7z8PEgTLvz4zbrwi994jnKAeI7ywwGRJtJlAT/wxAX+p8NYHgGRV6TD8U69cLzHb37ceMedCbI4RDz8SA+AZ3ZgBwgbr30A0kbd8p//p37AS+GdTRcQ8XFR9ywNAv6nZfz/G/6wLOFHp1FnofPGmQXiQGuMFQBcgzZA5JH/HoCSGm3F7AtCk2dmBLJA8qCF5yVHTqfwFG5spWHPLL9s42CQRBhkeYG4pOc3+hx0p8PDHwzoKJ74Bc+GQ9EBP8ISj6V+6Tjl+kIWoqYFquNAT5edPHrIn6Ef+VADcGQAYdXExzUpcJMaamzjutXW2nxMgpFtGAlvcGU2B4OGLaRc1zlv/gK76qqr7bN3fk6DR53o6SVKyA36XmGurWQ2CpIh9KIu1JFfwOua4z2EsTvlwR9A/YiL4u+GqcJjsAGCD4iX2u70/hT0Rxhzmw/lxYHRlpMnfGAh/d79+23S1GnWxopR3QRrnD7LaiZNseOtHTZz7jy7+dZXWFVNrQZtGVzKi7Ml8+bNd0OEfc6UJyw0mHXbzBnTRGfqMuKKo6/SCN8sHwTwTP3CLx/3cChN+BHPBwi5LA9lHUCaGIxIEy6A54if5dOsIw75Axgk+Hk9T+UF3VG+ksJAG/OOS+1d7H1Vvk4LJhddOddvMgz4Te2deCPl4c59c3JVhgJ7xt/4hlfYvfesFs05OKu4hZVS5CrZ2aCMyIvyyq20qMJKCtWPYN5hKSXKm3p4GafRiW1rzORTp5zzlUMqQF0xRhLtoQ/1os7gFwZJajtwHms/6AQEjb1jsJQjw8cKcHpW/pRPHA7nogAwS8p5kf37jtrWbWY33HiNlUiZHJAyUlxSIUVwyA/N/+Y3j9jBgwO+PQYjrq+3TQqHlPhhGXhCw28KgiDCy/nJsWG73JCf55o1a5YUOq5ZhmMTZOsAXoBqqvySvAGgITKKX3iG/HgPfgHII+oNbejrnp+yjjAAWmYNWPoRfXSSjCYmLfrUD9mq0sEstgzMokL6Pt9WgbfJC1mYtqqDX+JTVnAq/IOnnEkZGEoTTcQ5dvyE8q216TNk6QkZNyBVdsgUymfigjM4tXW1dtFFF9nr3vAGu/Kqa/wDi6qqZAW3l1Xb4088aZdecrm94rZXqX0qradPY4eUW4ylIhkUbItkSzH04TxGXEXMNzTAb+rUKXbkyKFTvNPdmwyblrYu6xnQeKZ8Kmsb7KSaCL/DRzCUekQLtn91uILPqhf1ZjKFiSUMBowwFEbaBMV9SHzFCs3JE8fVjsM2e9Y0yevL7d///av281/8zH75q1/6trm/+du/t5MtbbZn3yHhMiRj5Ig99sQz9sBDT1htvdqjtkZGbLPTlMPwlOFKrsZJ6Isxwnui9ahwlQHCpJYMJ1aSuFI9VtVoT5TqHslJxh7OU4A3eXzsYx/VWDRoP/nJz2Q4TfEVeL/6W3WhzXDkwYQkbXnkyFGnH4amyxqVn/hNMXNJXGaprenSKNzsaMAYKVEbuaGi9D180VyGJDsqutRWb1S733jDjU47JoMiXwwdaM4z+bNFmS1SXp54L62EJ30E/o9+kHBQ/xDTh2GS9Jj05X/SQlN2XMAzbqyIn+EVjCLqS75cXc94O33GDDdS4Fn8/xiwawNysMrCR0a5aW3lykvtgd/enzuvyo2SQpp/ojXnYP0ciwQrYovzskJJgGxLdfTX6MxZiE4elU9Mnp6zYQgmAOJQac80Fz+EqAuvjAOycfLDAPKO33AvBdm0Adm0WRd14He8+oBzuCxk42Xfoy7hIk8gwrLlAFHfKCfe8yEbP4sX79A6/PPTZssaD8aLn/0FsnGy+eEfYdn42TzimXrnu2y8LJzJPx/+WHgWsnhG2dn0zLSzVxlBm/YwMys44tfVsnRN20VaOjO/UX/es/lHvvjRJt4f9OuQKzLSBviT0vlAprhpRii1K2Fs6WHr0pTpM/wDewB5sozNzEIS4EnJ5Jkyg84hVAinHgB+4AnuDJogRjkIYMDlRw7HLJ3GAxQzbtfi+ySFpFFVWdVR4cpH/MnAXSxFv6/TBnvb7ayZTdbX0WJbN21ga6kEaG6mU8WwJ5YlaHBhPzS/t73ylX7N5be/fZdxsJRD76WlFVIoKiTMWMrnwGbCMdqWXwS7yyHqqXZESBPmdHc8kyAnDoMCtIi+i4v3yPNUWyp+0IZn/IhHHBQEZkO5xpNtOcePHrPPf+6z9q1vfsONyZlzz7KjLe0c2DGrqLV9zS320JPPWHNrmz317CrbvmuX6FDgM/QoN5MmT/Z8GaxTC7ElrcSaj0up3PqijJOpfjDaZ5agm3BCmWNGL7aqBP5ZlwXSEDf4hnfikC5Lj8gn+x4uHyJ9lAUeQMTHP1tG1m8MQg5Tb8JIm5SsMYU9OQa5IikXyk1pRIcRuWHx+qiUGDkOdZcUV8tVKU6FwsoUp0y5MmsoBUsKfHFpod108+1S6Kbbz372sOjBl4knWnuntFSVwb5xFaKy4SfJAQZ2Ma2w1ztlUDZ1Ff0c34Q/NKX+PIcL4Mmd+/Ob+qBPEHhdo97QCbmTZqqTnCCll6SEKCS4XCZGn0/9XuqI6lHmfQtFk4/xPfHEGps21WzZ2fOtoJizE0XWKYOkqLjGdu8+Yo8+ssVuv+1y8eAUKSYt4mkupuhTHUUn2kpFUH46q8CESaqjbyUSPhdedLG1trel7ayqP3WIukQTw88+m6v2p6+h6NIPgyfwA8gX/szyaPQ7fpGTaftK4qfgpQDIkQybUSlgE1WHQvWf47Zj+3brloJYU1UrvpBiWMwH9jjUO6L+w6QEbUIbSkFG/ipPysRxq11T02RfNWHPPxpVTV2dsfWrufmkv7PajrHgMkHpwQuZhJs3b5792TveYbfddrvd8c532cTGJhvoY3udOFJG8NbNW105BHf/toOMhVEZLBgWrGix3YuZfqiIUtve1imDYI6vErOVtFS0a5dR6NuaSsutsqrO6hom2iTxdl3jZBstKvOto/3MCcm4rqyul8yaKJpz1Th0heYDfjsgxgiTHt0yFjCwQ/nFOauJPjUqt0cKLBMEKKFcCICBBF9wA2FDY6McZ91qbe+Bg7Zh02Y7fqLHyiXPp0yb5oZPdXWl40596A+MSxhx0Y9oZ1aLWSFh5QZe4WwEqyJPPvmUH2L3iz3EExhRuAG2JA4P+C1yIq5PFl1zzctk9P3e9u7db1WVdb4yxbmG1METj9LXUNQ3bdrkvEObgUPIPiDGB4jAiny6KhgRkfooNBzIrZhRh6oKZI+MO/EEXfWySy+zCfUTFEdGqgz5KVOmeBnwefCa6wH0WeSNGycac8RLLk8Vl/gAqyHwNS4nEdRH6fngIxklRxzOtShT0brKaU16p5fqwRmkLrXha//kdb4tjQkMtluxHVYIeTnZfhXPjK9uPCoP9CYMlLq6GnvbW9+stj8mOu/2sqknelbryVbr7eZa6BLRTcYI/UtlpX6b8vV+DHLxAoQQDQDxCI9GITwqFQjGO+AZ5/IjPNx4EHllXUCkyU8b+WXjh1/EjbCsfzYsfgPXwBc/aBDuj0HKKzmyDxd+CMzx/JPT/zlcgHz8gCwO2TpAa5gXRk5MPKYwRbxor2y6eM76ATxDg+xvNjzyDtyyZeXHz48LRHjED5cPkUf8/v8LsuUHgF+iERY8yitL6Gk2AoFEmKdRDNoRYYhf1CvCs/VhoMY/bWHinQOK3H+uUvSehTRQyw8nSDMKySX6oRNx+JCDiL0ufDkgygCEwEBgAlGn4Nmo51j9To8DBN6Jb9JMJ3uVUz0STbw+uXQoEv6bfhxYHakskdHBF6UlPCkPo4StJSjTHJBFmRkdGbAK6YgzmybYpLoK27JxnR+K90FOwMDtoKJYGWDAoZ4zZs2yj//1J+yRRx+z+3/zW6vUQOYf15IiGnuhk8KWBpOk0KVvEEQbeb2Uf8y+Rj+hMBQjAD/oAq0YGHE84x90JDzyDIAyDJ6Ab9lTMHEOHTpkdbXVfqvZmjWrbcGihVagga5dysdRKRG/f269PfDE03bwRKuMknbbsm27dWnQ5MvunKlhtQgaUiZGBoMSgxMfHzuwf49t37bZrn3ZVb43mTrBQ6wokAY6hAv+woWyO0anNMjCQwyyqd0TPSg3aIILuvEMPUhHXwhFEod/uHiHFuEiDOA9ygj/sfBIl7qCn3XQL3Wg3HDEZYDnuxKqvQY9jBHhPwLvyo2qnzIbp1DqDG3oi2m7FPXwojQA96svsY++yG5/5Rtl8J0Ur61Sf2NWulH6SpUchonqX8C2K7a0SXlQzgy4qm1yo8os5zCSYkWBGXO/ZlSDMgoQvxrHlUdyxKcekTa1FzRIfEk7gXu0b7Rdaj+2nJAR6XkemyQRZeSUjzosBklVdYMdO95m27Z12StffZ0MEvUH1UOmhpTXWtWmzO6+57c2f8FEu+HGG6ympkr49ikHDr9LsRF6Ip/KSOO8t7sbBIlnGIda2lptyZIlPstM+7Ly6URWnRLB9XMKv2SYUFf4iPjwOvizqoH8pc9GWwfwnOgTffJ0o8+dZJB+/BkFmy+n832I/r4+VxbZOkNdUKr4uB5nOcrKKv0KU7broNBDX6Cqktu2xs6vkCdnYJh8oAzOfDBhwuQRhghtghEEPY7LADp69KinZfUIpfr4seM+e+xfzhYNuLiEc2GcPXv2ySesrLTIli9b7KuiXCDBrD2yji/rq9HSM/wmXJBThw8fsjlzZtvUKU1pzBJN05fnSzRO1KkNSuyJp562737/h7aPD1tKdmKcoD+3tHarhiWSqdwCxk1R3E6VVqeA2toa/8UQiPN5zLjDp6wGiNOFb6XK69cvNCs2vicCjZw/3JDg9rc+yZkSV1iXLltkU6fViVYtMobb3A8ZyodgmcXHoIP2aQt12pKK42wWZ0CoM3zCuaOFixbb+g2bfNWcCw2SUcOFL/QN5BDyg10KrIAP+KF1DIWt23b4zXJ8BwUDgnaMVTX6H/Xbs2ev5GuN14P6iPhefwfngyS/AH6ZkKKeTHBCI9oHvNm2xRXElAtfwY8rzl1hr3nNa/1sU6X8uN0M+vr5MzkvSWXCH0yolSLXhZfjIQddXHbqla1i6C5u5MPU9AcJmLTVkhVktYPzOvoKsipNlpAeg3v//gN+Xe/Nt9zqH0NkWziOPviH+krI6DFqMHELcNMofF4q2l9w/gp72TVX2eOPPeLbxlgpQj7SDx9+8EHrkwFUr7rT/6Aj305Cv/LzNHJeKgWNN5DkAxWJCkEY4iM0In52wACcMXP5hh/xSIvjORsGRF75kI2ThWz88cqJ8HwXOARkwwJeqsz49ShwR55zOQx1c+8q0d0fvBNFmQSdgMg/W58zQeCcjZdNnw8RfzzIlhfxxot/pvesf9Yv6x9lhMuGZ/3z38MPiDTZfM8EL5WW5AwiCIukCKbO7fHEG96F4SH4hMjOL6lM0tMP4hlAMQU44EVe7JOkY9PBCaNvAFn+V2wSuj+d1PH1P/ghKVQoVtzeVatBk1l3ojPDQPkMRJQF/0T/C4h6E4/n6I/EoWyESPAd/RqcUBBQVFNaHLjJ+U+im4fo3a8yHBm0/s42KWgKkyB0mngdeB+SGzSugqwqL7LaqmI7/+xFtnXDc3b88EHj1hHPWnmCh9NEeSclkZuMhu2iSy6xT/zN39q9995nByQ8mf3jOk1GVd/KIPqguDIYIPhjVpTZNrZqUC9fulZd0+HWUHKhNWXm6qRKMcMWeKR4KQwHpDTJEQ+6M+vEUjkDKbeA4bd16xb/YjBGwwc/+AGbMnWa7dy737oGRmztC1tt1YYXrWe00OYsWmITp0yz+gmNMsKkvAoX+HDu3LOcZzgwzoDDVaAchmTb1oH9e/1jleees0zKQKfCOIyI4pDajXozOI+1YZLDwRun12FMdufXk3rAWwD0CP4AyC/qH3kBpI93np0Xcv7ZtIQTBg9ny9T/ubjJRTp+k/OoGdBALWNieFiKoJzfrCUli20ZROWiCM5tDI8OSNLy2ysVW8peYbcNFXALD9tTuD1GiqEUuHkLltvr3/g2e+DBzfbMs3uV/VSlr5MxUq40nAHqsZHCDuksUuYK6FPICmiBEZhWTHj3fiulsLSkXDUSjTCSMJDU5uxl57B4uDQjD41T5XzGM0fP5Ac9kxzAQXMcbYm8UOn6UxkcZJdLhonKUZncKjXIDT/iz97eAnvooads6gyzc89fkmgxqrF8CJlXa7/61f22bUev3f6q26Vg84GzfldKQeWUYuMNoHZQP/ftqfr1M2kKo7+yfYariQ8cOOh9NxmBqe1O8YVXLdWV32w/A6LfhoOPg2+zfMwzAF+SBy7xCr6pLBzbtAjjS/MAs9KzZs6yYzKcHn/scXvPe97r31h4/etfb3fccYd98pOftLu+/W3btGmj2ootUmzxSvKJ/JhVR4GlfatkjDBpxLW+CvRaYaQw68wv23a5jhjFkktA2JLD6jH9mZuwers7rKGmwmorS+zIwV129y9+aMsWzbaG2jIrl8zkdqZHH3nYfvTjH/u2o9Wr14o+lb5diX354LdjB+c2+HJ5n0/G8N0PPvrX1dGj3w77509/xj5759fsnvvvtfe+/3322c9/3lacf7FV1dTbc+tetAkTJgt3ZCgyT2OU6gMNoTEyJWbpvf76ixl5aAzvtrX2Ss7xUcA6GVytkntc98vlAOkL6WwT4trtqdMmCbdGu+iC5XbVFRfY5ElV1nxcMrGr3duZ/H71q7sl53rEX5SgdhaNk7GAY/xMEyr88hX888+70Fpb231cAOd6zhn29brxwt6gUfE35xf5pgxNd5aUbr7TsmH9JsVt9KuEfbJAZWBUUIZPXigyZU6ePNlpnVZDE+/FJA4Zss0p8afaVf2BsZk6ez8tYWWsTAo+52IK7Xjzcdu9h1v+mv3L53v37tNYxpXIXX7GxA++a3ziCmHOW7L1qlzjCUq638jl9KdY70A+/o7pC94apzn6qxs04jn4hEktJgpjEpvxhYkOviOy8rIrfNUO+QWuaZKAW+pSG3p5UZYc5XpHVjuTJ8YOYw4GFa64uMBuf8XLbc/OHbb5hRelJyTDqkpxXlS/euzRh/WOXxrbfNuWDHCMMvqq9+woDMgKCCA6I42EEhPLqBGGizQ0FhUCeCcsMdSYEobziuXS/k8gcPtjkB+Psk4XWKn8rMsPA8gnhN+ZIMUdE7ZRdvYdl80XyD4HEA9a8JsP4BD5BB0B4hMWv+Hy40b5Z3L5cYDse74DKCNwjfTxGxDh2bj5kI2fD2dKE5DF538CWRyzaRFIMcOMjqySnc97e9IVs8xuYZTQceB7v11LQF6EExf/dAVl2ibhZVGG4uFKpbgSnzoFHsF3xCduqq0EmuKcEjYShL1StoskPGafNY9G90HjZEuLKwMI33zlE0e+UV4cGAVH3umfOPAA51BwgiYRDh14j7xPb41EO5SUguF+MykxXA0ILgg6Zm9IhjBkcOAw8NBAj6+qXHzuMtu5eYO9uH6tVUhgSnq48ARv8kURRnBCH8pHublk5Uo/CP65z3/RP77Eiomki+qY2i8Gk6SQM2hX+Z5YvnTMoJpmiJS7Gjhon26ISmVQNnWGDtApDjICgUdqj7H+zDP5kn/4QSX0SA5IVknReMUtt9i0qVP9MOeoBth9GgC27ztoI8wqVlRbW2+/TZWCRPuyT5xBirqwL5+8vD/rKSmfZrU11XbP3b+0ObNm2uKF8522qc3BIa0qQA/SJoWZ1Ok5HO+OqofBM2MKnvOj6o8L/oQu8AhxqHMqL7mgR9A068gja/QCPMcYwTPpcEG/lFdy/swMGzUfVTmqVoo/Rn9m17gtjtU55aI/laN8mQ2iiijNfoWmjGOU88FhGaWimbB1hTy9a/AW/fl2AvSfv2CZf4n4xz951B597EXFqVd6KU2cO0BhkZIzIo2A25pGRjknlisXWuRoSP0Tf+TOqEm2hELluHl9ok7UN2Rn4jGUg2iraFNcxAF4TuWoLfjz+DiMEmQZNBBfi9cKZFTt2X3cHnzwpJ1/4bnW0ycDV32vvKxG/bbBnn12g/3wR1vs7X92g806a5Z19XYpXYkUaxlzdGHhigLihgnakF6Qhy7v4BXhT5uCe60UYy5r4OyXpxcWpHAHjYS3t5/7JCMEnsDR98kDmYWyFkYr9AmezILTI2Xj6dyp/VmlhvbkibzmeffuXbZnz2773ne/a+9/31/aRz/yIfvKl78opfakf9B0x87t9txza9S/fmV33vn/7OMf+6h95MMfsu1bt/lWXmZ8mfFWCVYmYxOjgPMGkyZOcvzAHZnDTDjtzPeCvP8KJ3DnQDMGCTp+XW2lRKKMvir1+cIBO354pz3xyK+tt/OYXX35CqurFIUHOqy0aNiOHzlojz4sw+RHP/Frh9mupeKkpPL9qkHbt2+PzZ07yw0TFMJSKdB9PVy+0Ssl/x7FHbXPfu6f7O//4W/tkssusgcfftDu+s53ZUg0SM6p3cQfnM3DKPFts6InY0v6WCTycNhXeeJL/fhRX79KmSuFc2dxevsYAzFEi06tqnDQ+djRw5L9/VYsvhke6LXujhNWWWa24uwFVl9bbruluJI3tKWOfLCwuJjtRUm+o9izesI2Jy43oR/UVNeqXc0WLFgkvkvfyWFM5LwP32jhkDz0YPzBIHFlV4wMXhdccKF/nLZVPMoqFPlSV/KhreApLlChrtTT66EKhjIPJJ5UXVmNUYPiMFA4NM63sPzWNuGJQYKyvu759faZf/lX+7tPfcr+9V//r9y/Sr78xLe3wTeMI1znTl+AZhgkMHasdqR+h0M2SK7Q58XntIVf3+u45uIqpUsBhbGtiiudWZ2sVV35uCkf1IWe1HHb1u1+AcQn/vp/27Rp092oghdcpih/cB8Xcn0OgEYYVQx8GMVsE0NGLF262BYtnGcPP/iQZIiMIuXHborZM6faj3/4XTt+9JAMMbbGpVVrHIYTRpTKTls4guAAjRACIRQEfmFOHOEQhLR0/NSo6ZYMCEvjRj4gTXoc8WNA4p0youGDIXCRPsLwy0LEy4es35nikHe+AyJuvAfOWYiw/HTjlTOeP2moe7jIBxf0oB2gaXT+oH/Ei7QA/tl34lNmxOU9/ID4zU8f8YFIgyM8mx4If/DERdpIT9yIj1+8Z/PIxs/Hn7yz5Z7JZfMA8CNNNh0Q70CUFenwpxMy645CwtYZBliEHLN8AG3CYTnSRF4uDPSblPA0GONHJ6YPEI89tQrwd5bxiUe9AmhjwtExvCyKUweFpuwnxRACF4Q823paWtslC4S/Bki2gzEz5nnIl7zpg0DwDcAMFDMiCGNwRdkGGAQA8O7U4E+ZsdWCwYG64aJdAAynlG/QntgSSN0aPIsL/K55lAnw5lshvoc1lwf1GeRmmNFBKysYsiVzZ9g3/+0r1tN+0oY4yA1dcjgjXFO9oHe68Yz6/dk73ulXNPJxMvbGc4CXMyYcVHTcVQ6rDMQH2B7R2DhBYSofzUr4QgPfCqX82c6BrHJBr7TQjfYhDH9oQn3xz7Z9xA3aIEQHc22BAcX1odzuc/HFF9ktN9/s15Hu23/AHnz0cTtyotWsrML6NeCW19ZZhQaKDS+8YIePHhV+8pNBRV0WLFjoShAswYUAfihShu2Gdc/Z81Kcbrv1Zr96GaGOYg5k2yzVExoq2xzu1I1wIN6zjrCsfzYuDqDeOMJijMARHnShvEjLc4wBkTd+xKVN4U2eg5aRLvwiL8qgH2XjMpD7wSS+GVKitinUGDXcZ70yflUDXx1ACR4UD3FIGANCpqvyVP8c1qA/Cu3K9Us+omHRqJTxTpskxebc8y62y6+4yb71rUfssce2qj05zzRJdam0/oFSGTLl4rV6yQuNcdRNf6yOcqUoe+/Bjf3sHGxnSpPtCcl4RfGTcSRlnrpBA+oDbXinzaqra3yM9asy5R+QrTuKIg6mdqNSypFIrzzEA6zAqK58K4VblwYGpaT2FUvZ/r1NnGh23oVnm7qPeLbQ+ntL7OD+FvvB9x+3pcsK7bIrVlr/EN/MUPuKbmxpKyurldIBHqndOZzP9hg/Y6D3wItxys+vSHbSb0+qr6Lc8IwcQ0mT1BCeiS8B0tG2Ln/0TP2pMzyDHw6An3HEgU44AH4jPtu1nL94BifRH04ivRs4MhB69fujH/7AVxo//rGP2JzZs9xIGJZxwMffqqQp10iZXXHucvuHv/9bO2f5UtusvvkBGTAYKM+tWWsdUmRRCP1L4P2DVl1R7Tcmca6CiR/kq1+JLMWY8YQ+jewFXWQlFzEcO7Lf9uzcbG0nD1t3+3Eh2WHbXnjWXlz/jJ29eJpNaSixbZuesQk1BVZdOmIf+/Bf2rf++z/t3LOX27Kly1VnZu05iNzrK1Pd3Z02deokx39EvMW+/t7OHmttbrG3yLj+5N/8b5s1e7otW77Q/uqvP2ILF83zizhYpevrFX1HC3zLGkZWV2e3ZCbnS9KkFTd64djiQ/vCr9CZdoC2iiJeHrFipX3hxc22a/duu/Pzd9pDDz1ozc3HbL8MpkcfecjmzJpuc2dOt6kTG6ykYMQqSgts3qwptmLZQpUvXpYsZ6tUX++A/frX98ug6pEx02xbtmyz9euZWX/c/vM//8u+8IUv2ne/9327+55f2zPPrHIDBh6gjfldMH+BrVm9Wv1H449kMnKfrWd8sNDbQI7zQK2tLc538OJqxf/FL35xanyEB5E1wW8AtACoO7wHLfh1OSl/JpSUmZ8HZBsfH1bFUOFDvVzrzvfPCoUHZzVe3LrFZVNdQ72vpHEon4lPxr0ZM6anMhjTlR/4oqgLA68HhgYTaZTLJESSAQpjTBOusYWL/oOhQD5sDZs9a7bVy2DokyFCnTGcd+zY6Ub13/zvv/Vti+pCPsYz6YlM4QZIcHlpUF8Tjsg7HzdUfx/rB0RHyaPXvPqVvjJycP9+GeGDvpvixuuv1u+gPfPUIzKiu71PIL/cyFNe6FpF73znO/8hiA8SWUHDcwhLGgmli4GEX/yIAzPEYATTkiZrjETeWSAsKkx4CJkoL96BeM/6ZdPwHO//XxwQv5HH6XnxO1YOkH0GeGegUeufBtl4QdOAlCa985sNz69/0C/rB4z3nPWLNAD5v1QeWb8sRPxw2ToEhD+/lBF8gIt6xXu4SJeF/HfgTHGz8MfCcPk0BU49K4wtSDWlRXZszxbrbz9hpYUaPOTHbBv05850V2QRPGpoP8gNLSTwEBIAnMx98PABH0OizNHcbSnIjZOd/XbOZdfZcAlXIqrN4avc4CwMc/gkXBlOfW9ozo9/Rcrz5KHdtvPF5610pM+v4fXVFcXhq8RA9Lloa8dBjjYB4jcUId4JxyjzGVzKL5JSUVRhi8+7xIZLa2y4UHUGjRSq/5Qnz8KP99LRfus5ttsO796iwVAKgoR/qcjA19yVuZyMFgl6ZmnYQsVMXHlljRSeAlvz/AtWU9do55x/gZVJpoALH6SE7gyKlEh92IuMsrFw0UKbP2+e3fm5O32gvOCCC3ypHpygBelY/eBe9kcffUSGRZkUraVKDy5J0ENSynHQDwKU1kPgYwT4+S+CFB96IuNwADTN9iueaX/O1SAPu6WhMuso3ct+/JOf2aKFi6yjvd2v/ly9dq21dnRZuRTOXg3ihaoThzyZSW5vaxeNuL6WNjWbNWuOveENb/S6c/e/D0oauKsryuzO//ev1t3Rbm98/Wtt2tTJ1iOD0NWvXJ3ACUcd4V3yAHzAyDn8wp/6eh38eaxup2gkiPyALF8FPcJFWMSLvAiD13DZeDjwcJorKknH8FLcgpQG2sKzuM6uTud3tgxwCLdE/ZbZSq7p5Cvr3IlfVl6a+FOOPeMNEya6kchMKOcA4Ed4kVk9BmiKRFkYLRj27UozZ8y06dNn2KRJU23+/Ln2H//xAykxzbZwwQLxVpX6ZpHy4PsI1a4U8AXnHhnc8CgzzIkuooEcHw/lIL3fsqW+wXkWDxfO1N9XYcU/0ADaMLGAsofSA0SfDbrBI9Ap6Kwn+WN8kCfGt2gqjhgclqIiA72re0h95Swphuts7dqT9mfvvM0mNdXRQOqrZbZn1zH76pd/bFOmVtsb3/wGmzJjmvi0w9q7+9VPJ1p1TZPo1qA+wJfFS13G0dcoHV4FH9oKvoKP6L988frZZ57x60eXL1umdkx4g39yCX9/Jn1OSUKpj3on2iRDhXjwBWUkRXiMt3nmJp8kh5Wx4noaGgD85FhNuO++e30V4S/e/S77k9e+0rZtfVGK7oN2zdVX2lvf+qe28rKV/rX3LVs2e79fvGiRffyjH7GVl1zskytrnn3WfvnzX9iunbts+rTpNnvOXDD39mfbDXUifwzOzp5u0a1aSqXab7jfuluO2FBvhxQ2vmTdZwcOHrGTLceto+2EtZ44Ys888aA98+STdvVV5wqfS/wjmmzrwiBavWqVveyal3k9amqr7corr/Svm7e1totXauznv/ilbdyyybeIVoj3S8VX5ZJlG9c/b/POmmuTJ0/0FUGMd1YLT7aelDE2R7LzItu6ZYcVqs/cet3ldmjfdim7vVLuO22Gwts6+6RE19rEpln2nOQ0cuqmG6+TPGL1gS2wMkRYWRDdMfxrahvs979fbc0nTljfULf95oH7ZFzcY7/42U/s2P599sZX324zJ9Zaf0erdctg4Ap5vwSlvMqOtvbY0RPt4lmzCy661Jafc5597wc/sru+8z212/32q1/90jasX+/fZtqxfYc9++wq38b29NPPyJj4udq+wJYvX2JnzZ0jvIbsfpV7w3XXii/SJADKOjI88Yv59rbf/vYBPzPChxh/9KMf+Ao039hgSyLjIfHWrVvvRt8VV15uA/29agLOLzqX+fjE922QHeJk9bkky+gbHgGG0COvXK189OgxGWx7rFLjYKcMKD7SiSMeN47BxxhJHELnhi7OuZEB8olvw9AHfGuV+h+yIsnDNCFarPfYDcAKCzKkuqrS09OnWF2i35AX+uy+vQespaXVli072z796X+xuXPmSU4y2TLgBhX5ouuAngN1kaNaAamK/C9ZwAqNntkGBy3of0xalJWnWy0fe+QJ6+vus5WXXiw5elR4sN2vxNaIt28UT3F19MDIgB06fFC8BF2EK0ZJEhap8wMhDOn8AJUijAJxqYGT8QI40XJhIVDCLzsY4QiPciJOPuAfEOnCL9KMvZP+D+NQTjzjsmmAeCZeNnwsTsoj3sf8E+S/E3+8P2aKYFDCIw7vY+FpoAoIPLI0jvDAJ98FZPENiDzOVP/4JV4W8CdNvn8A4bgok3YOPwD/KBuIsAjPwnhh+e+BR36cLMR7pB0v7mlx1BAD/X1WVVJgx/dusbZjB6xMRglWvmqlQX7IlVriutIrYRxGiXqBD4au5NNfCpPyWqj29K0UElqj7NVV9PbeYTt75ctsuFhKq4cRX0o8tAMX/nd8FIRB5DSDtnpHMZbi0XXyiB3Y/oJVFY1YVVkSMK6w5wZrhBrPUb/gH/wYaPnF4R/PLOGiZLFETjkmo2mwpMqWnL/SrKLeRlQHp4RnOdZn/Vf+5YVD1n10px3atVlGiXCSUC+TcCxnJlX4sEUE7YxaSnb6MwNaVU2d7T901Da8uMWuv+U265eiznYRcEPJC/mRDIMSxxNlEoWAQ+S/vvdeO/ucc6Rk1sm/x2e2UBAwSJhJ2qeB8OjRI3bVlVeobOqL8cEskAwe0T4ENMv7NAd0ZO+5oshBNxT3tFUhjBLaJHg8gDqVuFI8yEebjQPRbZ3dds89v/YZ1Y0bNvotLsygVajOnT291qtntnNxFSa35HCBwYSGCRLi6RDkzFmz7JWvfKXSc6MJtx6Zf3hs/bo19u9f+ZKdd+5yu/Xmm6xLA3yJaB24Alm5jQOi/wWAPw5/V4ajPXP++Y540ZcDsmHxHJB9jzjhgMgrwtwoohE8jP+VXr0r0vjqG2nUjuxPR8Hng2qVfshffC3/Cg3CbJ1IH09MX2XnsPUB8QqzrHfffbfdI/e73z3giszdd//SfvPb++znP/+5/fIXd9tv7/+tlPZVUla32O49O6RcHfeVtCVLFktBnW933XWfbdrwnJ29/FyVW+P809ndaUWSG6yOFEvxQDbwQVCMYWZp+eAbe6vBVy3iDgMCMiRSuCrjPBfGLyubsU2GdqU+WXoCqR0SDdkzXyh5gLHTz+qu8GKWlhW3rp4hKdrzbf++PvvB9x+zJcsn2eVXXiL8qlR0uR093GHfueun6i9m737Pu2zW3JnWLQWoZ2DEevql3FZOVl2nqA9zWFp9Q/yIvAJrB9oMNwputGUaCzBGtm7ZYsePH7OX33RTwlfuVA30kKqTeIB8MUZwoReQhmeXrTk+SPUmbZa/CEvP4IZhyHjr6XlXm7Cd56nfP2G11ZV24w3Xqk91S7ndbJdcdL694fV/YlOmTZHxucDOOussu+Xml9vOnTvt/vt+bTNnTrcLzlthN15/nS2YP89Onmi2FzZttF/+8pe2VwrtokWLXfnj8DxjARNJXGVeIKVuytQpvj2riPNM3S3W2XJUsnFQ8qvJDegDe3fZru177YX1O6zleLM11ptdfPFSP3NnIxqPZFgfFf8++8w6u+iiC/06+Nlz5qjtKnwVulzG8YAEzte/8Q2bPXeWveY1r5LtO2jtMjokeG3dmlWuoM6eNcNKZaywMsfV7BjynIOhf61+do2ViH9WXrDYCoZlVA/3WnPzUZs2faaVVdZZZW2TlZY32Dbh2dx8wulAnvAlDVgug58b1sory2SU99uqVc/ZxZdcYv/62X+2V7/2drtUSui82bNs1RO/t5kyjibVlNuI+mXz4cPWerJFRkOZ1U6YbLsOHdf4OGDdvf12+GizPbd+kz9/7K/+2t773r+097/v/fb6N77e3vjGN9ib3/wme9Ob3mTvfMc77fbbX2lLly61Rx9+QMbjhb7KwBbik83HfTXsgvPPUz0T39GfuJSiRGMJ2+1Q/H9933126OBBu/iiC+z14oPZc2Y6nVjZ4iKV55/fYHwA99prrxGt1ZfV11nxZCxhvOQGKbaX5nqj8xx/ztL6z7lV/6Hk036rZEj59c3iWT4CTH9l3KqsYKsafDsifmLLXKG1tbe5McEKXFwtzZZo5ezxUlegv+lZbYBRwmRM2gWAMcBq8LBPigGco+LjiGwr5vsrbGG7411/Lvm2TPiVp8kMNStjrU8y8CLIHnRPvSxBPHuf119a6RCd5RiDXK4VDBo7FU4cb7PNL26WcX2lDPdO8d+QnXfOQnvogQds2rSpdujoYRnOI3boyEGl0rhFX8IoCSHAb1YA4ueFQPBcWIT7gCJBSpwQHEAYMEDEyaaLsrJ+AeGX77KQ75eeT49DGfELDsQJ/LIQ+USceOeXLHDhFxDvuSL0nn71pOdsPikPfsfyH/tN8RVP/7LlhwMC/6hPfjiQjRsu3gPIAxeQn19A1j9wykI2z0ibzZvwcBEGRNx4BsbLKwv5fmeKMx5EXFyUM25chTGmVRSPWPuRPXby0B4p/BzASjNASSnI1Ud18QGP9qQd1ZGYhQG886ozAxq68aFrqbPpd1RCaLjIll1ytY2WcpOP8qTfKJYbJY4enVv/5/BhgKMcwv0qT3XVosEu27N1g1UVDFmxBhOEI4M2xojnkKtfts703WxfDCAch7COw23MEg3JiOq1Ult4zkU2WFzF5+aUH/FzKw2Im1yzgWeZBM9Ay347IKPEFStVpozlWAlKboqqrq6VbVaevsSu8liRwNDggHpNfaO9sHWHVTc22cKly32GKrZ+IkMwkjA0wJHVWSjP3fSLFiy0DRs22N2/+pUtWbbEl+P7/LAcQjFtqWNWbePGDbZiBUokq1WDEPeUQeIyDUGsvNUKPvPuCr1wpI5+uYE/JwAnwj2OAJqCF8YAh/mZZRoaEQ1Fv337D0n5fch6u7uttaXVy+MswrDCBpVnoQYp+IXbYaqkZHd3cS6IK1FLpWz3+hffF8xbYMuXL5fCOOhb27gs4Ht3fUsC/oh98P1/aRPq+dZCl/MJOGBYZPk72j8LtHHUgeeI7zTIxccPR3jEyeYV4TggeCjiRFoAv5DzAM8R73RcTlFZcRJfqgn8F8fAPShFC8ORQ6DUl/3iGKNV1VzdW2InWk7Yrl07bMeObVKOnrYf/+SH9vNf/ErPT2iA5xsIJsWgTMpivZ01t8kmN1XZhAnlNmvWRNF5ntXWqT+Odkn52mdbt260J596yh544Df22wfutg3rnxfdOZxs9tya9epvg0o/TQZxo/FdCeQEijV74NlW2N2VeBEDyrdlqJ9SR756TVRWT+Av/BKNoTUTA+mSAowSVzagg09QBH2gXXKJNsSB9jLcnadQLjhDUi4jWHkX1UgJLbG7vn2vtXf025vf+iqrn1ArvjE7ePCkff3r31PeZu97nwySOdPtvt/+xtZv3GxF5VJIa6aoSg1WXTdNeUoR5ZyK0HClH1RUEb7lgaOurgeID/xSBhFq3549tnbNGj9TRbulWwWTHPKtqvz6fxj06AvUM41z8Eu0PfIt+AaZAK8B+PGOP+d19OOyEuoA+KfJwFG124CMzvusrrbKb6wb6OMjpHW2cMFcm9DAahn1Yxtmia/AXvuyl9lza9f4WYermCUXwebMnikD6wYZL+njfnx/45cybk9IWZ8uA+Sss+a4IYxRUiHDEtyaJk2w7vYT0s067Pih3dbT2WrDMgxmzJhmV1+x0pYummFnzaq15Ytn2NLFc6xSdp/Em5WXFvqNXFyMsHXr1vS9EpehrMQMWZkMzoaJk+37P/iRPbNqtd3x53fYjOlTrK3luO3ZudV6u1qsu6PV1qx+1r8XwcQQsp2tQpx5Sdt6Cuzp3//eGmQoXL1yhY1obDl6ZL+vxkycPMW6+4Ylq2Tkl9bYC5t3SJltlsF2o2iE8Zzru+JXxp5RyXv1aFu9ar3T8YKLV1hldbmvSCyaP98m1NTZY7/7rV24fLENypDfL4OuTYZVoXilsLxS402xf6+px7+nwrbBAinM77bXvO51NKXLbvpRKrfQJ6foE1xmwo1jzzz9uPr0bJslI5IvvXd1dthvfnOfLV2y2MP94hrxgp/B0djDdcWsoM+YPsPe8Y6328tedrXNVvt2dPJtnSSbfBti/6CtXbtW4deIjRhrWaFgNV64iOfE9fIXFzsjJ37l0Vct5fgjkEmVadNm+ITDth07ZOhVWDNbG4UPEylMPMUlBayUNExosJaTJ9VuMiZFX2jtxrnkBHzFGTnyjXGMyY8KMQ9p6Vr0P/w5LE9dWlpabPeuPXQF5VNqN930cnvrW9/mKyV1dQ1urLDKkVZemNxLZTBGJfnkFfTaBMR4479qf8Zdboejz+E/ovGqfzDdlDZvzkL79T332iy/wr5Q8m2/TZlcIxmxyy+B6FJ7Divzg4cP+moeqyVulKQBNhkXKdMkCHgHqKQrHXLxHPF4D+cVUqNFfkDkEYD/eGHk5xXN4RAuGxbPAc4IWQWfp0w4kE0LkCalS/40OLjzjD/AsyuemXRA9j0XVX5/WEYWIuxM4XS0qHNAPGfTZZ/BM+iIH7+BexYiTX7abNzwz8J4fgGkzeYZLsICxguP33wYz///S5ozxQHGo0sACiiCpnCk3zqP7bOj+3ZYufTOAg32HKClkyMMPa54RD3PhQkCbhRFV3FYXvVZOXIjjYZt2lNmhASsoshnsKDMFl94xSmjBAOG/Bk344pMF3DEzlVFVE4DrYILJRRrZDjtfvF5qzA2svNBvTQ7B0R/pFyeg5/4BfgNB6+MvVOXlBbjZ0CKVV9BuS1ecYmNlNW6kYKQDaMEAGeAostlILUd3GZH9+/yPbDUvUgCqUiKIwKVm2IGUdZQlCR8UMbKJSzJqrS8yipqJ9gDjz9j17/8Vt+Wg5ADDwSkkHO8UNScruA+POIffLr66mvsgd89YA8//LDdKGXBt5bKcKFFfaZZ5T/33Fpfeud7LiiybkBAc+XhM0P6RWGk5VCcKBv89KNcgPH7ieeheN7nJEQ1ovt1lL1ih+raBtu8Zbs9+tgTdu7Z53iezJ4z2Hb29Mk4KfXZRWaWoBVbs9hKxIwuX8Hmphe0v1VSelhFufiii6ymqsKOHTlsX/3yF+yaq6+wa6663LeCiG19QIIXo83DQAh5HPiCe+AfvwBh2TrGM3Hyw8Z4JrULYUGHfIgwfvPzivRjeSRFk+CIo1D/5T0MEgZbtldVVHIwtECK0jH73ve+Y9++6y771d2/kiH4lO3ezbcFCmzx4rPEF1fYG99wm11yyTK76eWX2Yrz5tiSpVPswovn2tLlTbb83Kl2xVWL7Zxzpylspl119XK74caL7OZbL7Prrj9P/nNt8cI5vhVx+vQG9dMR27O713btOGaPP7redu7YJ7xqZRjVSiGoUz0wbPn2iXixnHMEao8heCxWL+E52oe+k2rI/z5+yS/xeTpDSL39XAR93Nsx0QX/RKP0zi/JR0ZlDAyU2fbtB236jLnW2tYnBWCa/fq+x+3xJ47ZW992q521YIZoOWyHD7bbnZ/9rpRAs49+9B02Z85k6+3rtMNHj9v3f7TKVq9bbyuvuMUmNs0T35a6oR1TEqdamkLlr5r4yiRAO/qql567Ozvtvvvusze8/vXer6nHKaNEEZAdXnfxgp/fU37Uy5Vc/VLnqGuiXdIbsu/xnC7VUH9SGlzwPXwGPiiRfMiN2+uWLVkoupTbM089Yd//7rdt4cIFPnHi17iqHrSBX2060O+rItdJIeWsRn8vH/UzKZdTXEnFCNkpI5ibsZ5+6knf03/5ZSv9nECBjBxugVKXlNo6YM0HtltvR7PVVEiB7OXa3U6J7y6FDdqs6U3WNHGSyusVJfluA27YbymSZmJPPbXBzr/gQhmJ9TYgmVXOKl1pme3cvdf++5t3iY/Ptr/4i7+wA/v2WGf7MasoHbF9uzfbtKmNtn7dJtF5xJZI+SyTrGXCg8tb4MG9e3bbY488Y6995XV22UXLraX5kLW2HLVJk2RoSwa1dclA0EhT2zDFnn5mrV+fe9srbhFtRVfISxPA3+IK5HxpaaX99jePWEPjRDv/ohWiAXJcshVlVzX7kfro4rkz/EO7rSdPuIxv6+qwjt5+q5wwydq7e62VD1mKpwqLy+x6Kc6z5sxxfbLMdwXIKB2kX2jsUlsjuzlzxaTNb+67x85evsRXSkYVf8U5Z6t/PuLbmtg+iD4KfyAb+WVijH6DIcLtiIz/rGi2tbV4vbhqOE2OFIr+T9sVV1wuHKRwy/hH7kA/JvL85jxYWml8EivXO5w04UQj+BDemjMXg3bQNmzc5EYPZ4+EjqiDYV1oExonOG74IQMwvtj6RXom6OB3zt5gMGDku36qMoqFv98AqX7ApA1ykQP0XDuNEcrNYayAXHHFFeLb+Xb7K18t2Xae+tqQaMqEHKvPLklSGaoLfYgxBfpHf0v/J0hyi/954ZzcoHiAQ/Hqt/qDpoaeovwmN061HVu3iRf6NHZzVvO4zZ831VpOpNvISis1Pqsue/fvk7xRGvWzU0YJkD+Q8U4Yv7zHIBSIEgbRiA8gVKgIfgDpeI74+c+Rb9ZFWiDiRlj+M+WOlwcuWxbAM/EDV95JiwOoFwwc9QtjJyDyinwiLOf9RyHS5+MQM0fjAeH59QCiHSIfnoGIF7/j0QDIlg/E+3gQYfyOF488si78Im60Z4SdCcYLz+aZD+P5nwnHgPw06VVqqQaJwbajdmDnZitmYJCAIR/ahisFXSlXPZzO4guEwhCz87lOS5F0LICVEjBQz9BTWi2xkipbcN5KGympdOMFyc7ZEhCQvPU8Em6IhiR4XUjo1w9MSiBjlOySUVI8qAFNynCKQYox3gVnhEmWp6NvB7/QR8fapNC3LfHOQIERMiRcl15wmY2W1506U0L9nQZ6Bm3ywSCqKB6y3ZuesZ62YyoX406yQsZamWiG8FZNZOjIX0KRGWJYndUU3/4iJX3W/MX20NPr7HhLh73smmt8xYECfZYI2govtjSBO0KXOqKEs2+WO+efevop+92Dv7MrJXAR/GnWNPHAb3/7G7vpphutvl7GFQOkcEv0UBsqPCYdmNVhuRtaAtSRZ2a7iB88E/TDAfhDxpEhbnfRYKF6DsmtWrPOnl+/wS5YcZ5t27rV68SHL1V7G1DZDDQMcigM1TKkjkoZhB4MHjfecJO99z3v9RWWBx/4nRTf7TZ9yhRbs+oZ27J5k73vPe/WYCvlRAM1gzVXRrJilpbdc/wpyMo1IOoQ+PMefv7sT2PhOPgmK/vzHXEoj/BIk82DOMFnQLxHWsYJnF5OpdG/XP4540fJfZbQ6zZk69c/b3fd9S37zne+bU+r7evqqm3GzCYNtDfbO975J3bzzdfa+ecvtwULZ9nExirlwxYJ9Y2BDinerXoesvIKGYPF/VJmGaf69Msh+iErVf8aHJDCqP5VWlpgDfUVUkInyqg5zy695Hy74MIVtmLFPKUdFm/22L79rfbII9ttzZr1dujQXtWwTEpOg5Ql0YTzF1JamG1lywgQ/dC/9ux+1Ak6oZZwtWaZ8Y2e1IY5I9z5j1QJgnYBvMPO5eqrh2RsfOMbG/VsNmv2Mtux67Ddc+8aW7qs0W66+Qbvn50dffYf//4t4W/27r+43aZOrxcWfBhvQEbLcu+nq9ftsZdd/2qrqZ8umZbOkdAPaQuAiyWEnfDQr+rIpJrPHit/+nyVeJrZ6XvvudtuvPEGmzhhguLS51JdSO3107PXUfkwSYAiFlv1kGHQC/6g/bP1zvIj6ZGVgL8LF4DJHEryuCrr0MH99uKmDdYng+Dcc5ba2csW2ZHD+2XUfk8K/EwpS5Nk8Na5oks9vvud75j0T3vFLS/3VYvamirjuyHcKsTfgoXz7DWvfY1NmFBvW1580X7/xBN+ocWChQutur7BJ5yGBvusXDw11HXCmg/tluJ/UGNGt5WVCGdJg/pqyRzJJBRVjCCUtqIC9TeVgULa3T1g27bttGMn2u3sFRdKjmoYEK2kodr3fvhj27pzl1/3O3niZKUdsJ6u49bTeVx5C9+qUin/zfbccy/KQF9qjROb/EvtGCYHpPz99v57ZfiM2utfe5tNEp8fO7JPvNZv7R1tblTV1E+y8uomq5swVfJsgx0/3mw3v/wG9RX6umSp2hIuhY/5LgnfKvnpT+4V351ll15+icJUbzEmNZWmaU899ojVV5XYtMmNfoaC27EkyFSnUausn2DtGguONctYUaYDMmQaJzX5jYvclMfESzm3NKkvMIlE+wgB/nl7/O6396n96mRwLnYZDy3nzpktfH7iW7g44A1vMakBf3ILGr+s6nGo2rdb6tcnPGQMslWYybr6ugn2ox/9yM+aTBbefX3d4jH6pfiMPiujhbEE/mclCvwYzOFr+Fscyj4D0SZd/sDtZnwUd/vOndatMjg30t3FeZKEE1uZOC8E3zMJw5kXymFSizGPySrGP8a5ZDQlGV1VjWGVznxjoLNCwhY0Ju+40pibtqj/FVdc5WcV589fpHJ7FbdM/UV9S3kzplNnsIa/6X/oPpRHHwugj/mv/tKDUigY3aGouJwuLrwYq1XzQvVfGT4DfdJ4hOuTv3/EpjRVWWOjZKDkL5M8NbX1Mkb7fRfBnv17ZNxIN5GBWPRnf/Znp86URMfnmQ4NQvELRLgLAzmQj8EaiFmeECTZtJEm352qqH55B7J4hH88h/8YLgy+p4dlHfGy5eQP3BEHAQj+NDTxYYRsueGA+E2Q8ADy4wXk+8U7DO4CO+eX/5vipMEJHCMsngkLiPi4oE28R515DsgPCwj/gMgrHyJOlkZA9jfrzgTZemXhpdKcCbK4ZssOlwV/559+MUTKR7rtoIySwuF+PxORlCFFYNVEwo6c2b7AAMrL6NCABpACFwaE+Ydh1ZbMdAFcAcusj4vmilqbd84lNlRU7kbJqGiGUcLMnvp1akdwVE5JRUE0yE/+PqsvA6i6aNj2bdtkPScPW0VJgQY9jIuxvkHdacvsOwB++BGGfwz0wf8Uh5/fCsTqTnE6UzJUUm2SJ4qDAMZQ8uxcgAHMGlUIp63rnrChHr5TIgGquFKTrVTlkC+G2rAUtAGMFWXAohN0Aw+W6Ysr66ysYZr9+rcP29lnnyMh2iRhBgX40msySlDWiA84nRTa3dVlc+bMsblz59qqVc/KOHnaVq68zBUL+u/06crz1/f69q0JE7hGEuMxpcegJD+fWRVOHLisqkq3QFGKFyXapXon2ZEFT3vKT4ZFhQY1DTpVGsSGZZQ89/xGP4g6WdJ3sxQW4s+ee5ZoIP4RTRoaJyj/EasoK7JpU5o02DHjNyrca+2qq6+xV73q1Xb5ysslwJvsrm9/y/NYLaPk2muusosvOE+DCTeddYmeSZYlfJIcA/gN5/VVHeI9PzzbX4J/wi/eQ5aHXzY9znlIwLPTUL8BUT4Q/ryHA3x7hYBX33IjCNlL+3BYk60x3/jGN2yVb0m5RIPr6+y666+1y6+4xJYuny0lhtl4FNoe8QwHQzWYouAJtVIpgaVivBq1cb0UD5SHIbVXuQblUil4KIY+uaD+xge+fIufOuXICKuRfEisWX211SqqhqysctCuuPI8W37uQltx3gKbN3+iFIAKW/fcfnv8sb226tnn7emnNrriOaVpqlX6+Q24GVppTNHgy8ok319IV55SX5WsxoTOKKNB40SfRA/es/QDeOeQeHExM5RsFSuzY8cO2FNPHrF16160Bx7YZouW1Nib3nqblYjXtrx40L78pe9aZWWRvflPb7Xzzl+kvjUoerT7zHb/YIWtlUGyY0+7veKVb7VaKaR9UoBY1SsQHV0WCte0ZQW5QdsiX8q8f0E3Vo19FUgBfOcD/wsvOF/pXJplFLYcH8EfCsGoZ7IEF3WNcZj6wocxYeg55PycBsFjkZ+eSQuAEyu0SxYvtP17d6svbbTqylKbP2+2nb/ibJs9e7Z977s/sp///Jd+TSznv37wgx8o3gv2t5/8GzdGKspLpcSmbXgoxMN65mxGb3+PrTj3XLvgvPNt/74D9tDDD9mDjzxq+w8ftVlSihsaaq28aMhaDu+yjhOHrKRASvFAj2gwYo31NVZdXuyHfVtae2z6tBlSiMV3hXxAslOyHd6t8HNBz6zeZgePHrNpUvhnzVtgDz76mH37u9+3a6+/0W699TYrVluwko5x2dl+WLzcbsODbDmb7Wdf1qzdZBWSs4OSMXyr5fHHH7HmY1yWcYtduGKp9Xa0WMuJI9bT3e4Xh5SUVVhtfZMVltZZTV2THW1usxc3b/GDynV1rCJo3BG/osxy9mJQ1tLocLH6wGYvY+UVK11JJ5xvU3TJGLr/7l/YrCkTrGlSnV8awfauabOn2YQpk232gsXWKSX94KGjViwFuqCo1E60tNnNt96aKwcZxNf2+8TjKlvt7GOX8kf+rn9ulYzOfXbppZd4e3d3ddqcmTNt5qwZNnPmDNECHh/xFXOMCq6aJj9uIMMQYWsYvM1KX0dXh08a+dYo9dHnn3/e23zZsiVSvMXbYmKMGWQFN6DRAWJ8hLWTgZx4O/F72r7F9mPOA3FRBismz6173ifdWMmo0PjB2Agfg1ev+BXgvIt/v0WsjZzAAKKfuLGnuBiEbhCNsDsp3RDKL2EhU8GDS2YOHjxsM2bOtttuf5X4GGNS7aa+jYGDA1iNga7ef3L9zKuTg+iX/uy1Beh3OMpjUiL5sqVrhG9DYbQVltnUKVNt5/YXhWu7xu1aq6st8TF87XPrbbioyo2SfQf2ySBV/5e8KXr729/+DyBDZWJQwtjAAdHBCceBmAsBgRNffrzzjFDhGQGbjRPh4QLO9J6ff/Y3HJCLJjg9TYRnf+MZ4Jk6u0WoZ9KimIXgw58ZLhodgGlJHs4bIwfJqOB9rPwE1Dk9jaUb+yVv6pQUprF6hQMIjzYJIRyOsKxCEH5A0ALAn/f/H2d/AajXcd17w+swk84RMzPZkszMkDjgoINN2iRNmjZt2rS9TZvb2963dAvJTQNN3IBjJ04MMbMsmS1ZsliybDHD0WGG9/9b8yxp+/nktO83R6O9n9kDa9asWTCIj3jhUvk5SpKL9Pkum1++y+IQF0/yivyizGzZ+e5s335T/Hdy2Xq+U55nfArzYwqtz97c+roN9bRbqToV33zKGIaVy9NHQ/QO1lEEWWZEeL/asI/1/+qVjACggHDWerEEtnqTlO8Gm8o+DXVQFFOMEp6+QZ4n9OVNqXLEgETpClT/82li5VAwYA0VhXZ8705rPbzX6qvYyJb2YITPKo/QCg764Bsu2hk6x1AJh5IEznw2ASOqrNbmLb9IRkmNL73iaEMH0ulZOMj1NZ8pkVHy1qaXbbCrVYJxyGrFYEuFy2HlBaMqlOLXh6InGmE0j/XZVRXlYqC9Lvxau3ptxcVX2a69B22nlIIrr7nWR8t8dFZlIZQYhUXxgbf4RVCCnylrZiCmTJ3iMyaPPfaYlLGXfOMexxt2d/fa6lWrZegsdKNEDePw4mk/GDw4Im+fsZDC6oqwo4++IkEIzIoLDTssOXoOmuYbCgpLqRiNYj3/sNqLDY3Hjx3zEStGGDkFadyEidarMg8eOmysH2Ykqb6m2vbu3SvB1CPRmk6KuvDCC/2OEk4xWrhgvh0/fsxeeuE5G9XUYJ/59CckdFUwy8WqWA4nBUL4AM/e43IwAmu2/eFpAT+Od+pIHGjCj2MmRPXBB95TPPWNUuhKZYgOQ4kmX8KIE/HIn/AsfvBZR5lZ2KALhD5piEr+jL6TNzAg1Bk1ZGaJDb/vveVdEnCNiouCoP5mXVZa0S9lhsvApASVARtr84utXLTIQQDUldHQNLhAGvip6qwCucOAgyzSMbakRTCnNfgI+5Iy6jgow6RVdMna7w47cuSgjAspObXVNrKp0aZNnWHXXn25TRhfqe8n7cTxXluz5rA9u/J1GbtDNnrMRMGAogOvIO80uCEoQKX+V/8WPVDfvj4GxRh9LXbeg+EvKsvhGV5B36NK+g3PEM1y/O/AgPpYSaXNmbvETp48JYVsml1+5VI7/+LlUiwrXCn5p3+8T33P7Mtf/i2bNXu86n5K6fulBPVaT1+xVdVOse/dfq/VNU6zK655t3iUYIZ/Senwsmhnb04GUkQjtL/+GBxx3qLPRKF9WbIFoBs3bPDN7jmu4d/1jwqo/YBf8k15MtIa9IjjHdphQCJoMmgp5A3eaUh9gHw5hQl88Y7z2UfxRNbns3dkycK5MuZPyXh81BrqK23RwgU2a9YcGbgf9cEQlntu3brFR63/6i+/bgvmz1Oe4j9ShHmyNAYeC/+kftQb/jGyqcmuufpqV3rffOtNe/7FF1XGShs3uskmjG70I9B3v7nNGmWkjJDHSK6s4NSkQduzd4+9/NpJW/3CTmvv2Gtz588XPVYKSZxsVWmjx032PSorn3vF7n/oCXvwkUft2edesuraEfaVP/pT0dY4bxOBJT5yQnTZK4O7Tbx4UOU1+NHiGFuPP/68+OOLtmXzZsXvsptvukzG1ELBIDrs71TcKutoPeGHlZSXltuoMZNsqLhKErHECsuq7JlVz9vSJYvFh5pUhkxg2peOJknlrJ5b4bsHbNOWLaKdK6zEZU5aPneImZmHf20ffN+7lH+BDKdmXw7Hsh9ovbik3Di+etsOGW+SB8Xl1Xb0xCm74cZ32YjGRhm6zCApN/0HT4XmGKhjZplBwVdeet7aWk/5xnqOZm+oq7H2thYbM2akZKR4nyCBx6Co0685jQ264tQ2ZkWYVYDuXEYl8e7yiZmEI4cP2+49u8WXL1B1E0+C5ryPKj9+++mI7hKdUt5pWtd/GA/QOXeW9MkAGNE00pplqG3dulU8heWcQ36nDbwPw4CBNYwPlvNyYAXLyaBleAazaiyVCh5KfeBt9CXokh7CygdkGd/QUdgzAgwcn3zzze8ST6rJ9Snaj+VsaSb3NK8W3InPY3ClSYfU31J9Io6/ymPUoQc57vRHf4S/wmvRLdR93LhfvnyBYJFxXtLuRkmJcFIq2jp0pM15zb4D+yQj+0VXwvFnP/vZbwRDSEhM65MBMgANYE4DlXMRB4QwykM+SWClxggB5dDLudCJuiuOCx/FCQHH90B4EnBJYEXclE9iUISl/Pn2dvgCrojHExfveOoZChuOb5RJIznjU0PTsG4Je3OTDlGS3nOgCN7EkBOTTY3n3zzmmXj4SM9fxKPcrMcBX7RJ/ObbGVykeDhwj+Nb+Pw4uAjLxiHfbPx4D8d7tAdxsy6bDy6+Rz7h4nv2mfXZfPPjZF1+/lE28EX8bBri4yPsbN/wGBwsiamUsOhuPWmnjuy1ETVilN3tYhJF6jAoEkn4MhNQqU6HMOodVIeWIsmIR2JWonk9C6QkKJHTDqMaw0MSjJ0Dtujiq61b3+joIhTf/Iwy6mBJ8KsX6TEoka9vMmS4I4Az4NlIONjXYRXDPXZy3047dWC3FUnBL6so9ROIuDmYfQnZdop641FKUeiha5446ArG7LQjtPrmQdF+L0tOiitt9pIVNlBaI6GU6pH2Y+gpL8Q7naMwlgz32dHdW62vXQxUTY5BUihlDgONDe7MDvQLB0yzi1VZhYQKfYsuw7IsNnDWyYhYdt75dvsdd9m4KTNs5twFxtGEGBDsU0EAgCIXKoKbUW9+90oaskyC0a4FCxbbqlUv2gMPPGptLd1ieiPsmaefteXLlvtmR4QT+z9Yiocgoy6iIOVVLEEnL9xg8NAWGJ6+rjxGfVVW2qgLXhOOg75T0ylM7cmIE8vKmNngmN+mkaNs1559audia25tt6PHj3sdWAKB8OTCtqR8l1mnhDHHiH7wQx+UUdXg+MKPGjnCHn7wfrvC95Jc6AYQSg31SUaT+I9gwMhMI17iYaJZp3V9Y0aAGvhSOvnUgxJ9QAPOuxRIPWM9/ul+Qpj3MSkewglL4/gW/Q4c8YQWvB8pDk++k082LNzpvOUirW/EdblA+TLki5nZg3ah4YRz/fSZuDb1zz4pXUNDbSq/WUqLZFUpx0yLtv0CT6VV2SjMOKX2vtmHZJRxUVIq2IukmAxI+RftFgmXfaoHyjdU1ts/6EvsBgaHZfQOql24R4AZdC4IU/pCKcnqk+whGJLRUDisdigQjoc7bNz4Klu4eKpdculcmzCxVMZAsT3x5E575pkNtnPXLpswabrVNjCbJpwXg/Qhld0rwjarrK6wjk4MH2YUuXWZvqFKF9KvMU4YhRT+ZdxwWg7fnTaFE2HJeRBGWGt7sy0/f6lNnzVJ5Ve5grN+/Vb77ncetSlTSu1zv3ObTZ7S6KPphQVpg2tbl5Seiql216+etpde22633PpxmzlvkS8VAg9ettqHvSOMfLpBIq+GkZ0H7adZDegOPoaBwcwyF7VxutnVV17leyTgjUBLq0AFKIrkx+ACMhZ6gFeh5KBUUS40pkwTD1CbJlhSH/Tv8EvKleE2oPZXhurf8CzB4f1SSuurr9qzzzwpJXyOLZo/xaZMqrN777lL/K9Gxtk8z2PajKl+AtM1V19l733Pu62pkYGNbqd5Tlhiz4nvj/MZDBRcwSRY6fsCXTTZbctWnOun/U0aP86OHNpvd9/xUzt17Ig11tfZuHHjHE4U6wrRakfHKSsrL/A7cQaKu62tp9sOHB4WnbxpjaMmWm39OOvul0yqqbcxEybatJkzbUhK5JhxU+ya695tH/vkb9vMOQs9DJoZkuEj7ImvdPkMbEf7Kevtardi0eaF559rUyaPEP2esKaGcrvkohU2ddIEGzMShb/dlzP29bRI9p0QuUmWqW1LyiqtR4bGkJ4NYyfZpm07bN/u/Up7iQ/I0X7ikj67zr6puvp6G1Tb//K+X1lLR7sr3du3bbfX1q61xx95yKrKi+2KSy60PsF04sghKysW/mTkdbW0q1sWis+X26FjzdbW3W/t6mut6nd19U227NzlkJTzzbQ8Sm2rB4cT9Em4VEgB57jep59iCe+FVl0pmdbf5cYWhwqoqZw2SA+eWE4JFfInKnbeF7RVKr6Dsc8dNK6MKxy+96t7fmkXXHih71nkoAHolNPuOI0LmeLLveiL7ukW4h/Co/MetXmXZCv7dDiBkaXcLJEcNWaMzz7Rb7u6u3xPYqOMlaoa9j9CTxzfrDaRccRgVZFgY+CkU3FVistQuiD9H3qkRWK2nL7Kk56WDpHgWH0O0GgXD5gqQ3y2vhf6DCJ7W4AXuMnXeTUw6ju45if5J35MmDKVPuKN4rw5GS4UJm6vdEmfAjY/QEdSH8ME/WpkY6WM4pdlBPZZVSX4H7ITJ1vsZHOveHKZ7T6wVzxHeYiH+/KtEBwhcE4LXa/kGcGSL2AiXjCKEEh4KkF0r4zXJhouVTCeKUu+kw/CEiWIClMeeaa8Ip9s/MjT33J55zvCAm7egRFPw3rj5r7heI84kVc8s/HyHXGyPuuy6XmPvPGRZz4M8Yw04bJ5Rbxsftnv0W7Z9LhIG+mz3/Pjxm+e+fH+qzCewJbvsmlwAQcumzbrzhYn6sDv/078d3KMSmAMlIuRrXt5tQ11NluZlAE2GLPJvWdAZWAc02EQgnri2H/BbAbTrxRBh0QglkppYOQAI0WhMhqGrUuGyewVF1s3o8AKU46+tCnlBIz4ZIAmgY9ghfGIeeuvpGjAaosHrevkYRkmu6xCTJ0z7zES/FZy9ZdwgQ984CfaAZrgHQOFJ2giLcoAytuQFKKh8lqbe+4FNliWNroLy0rpEZUXbylvFEVGAU/s22FDXa1WXjQsow0cCDfCqWSq9YrpOmjAofQYBBx1S/+mCxcVS4jI+Jq7cKmd7Oy3O+/5td14y3ulMJQ7vlkfjJKOcQeMjIYiDn2wQIokTJ1jKuvEzG+99UN27Mhxe/SRx23Lpi125OgRu/yyS8WIJ0jQsCwEXLF+m+l68Sm1HcoQSoUrSBJabNrEcMPoRAhSz8SUE8/gtyPBq5RwAi49XO3KlDgbGRlpO3T0uJqxyNfNdnR15W54LrTW1nTKC5eUcfljV0+/T+ljJF5+2WW+HpoTZKorK+zll573Owe+9LufsxoprtxLghGFUuQzSGzAdFymkTIcoAAbgtKfObj9qe8Ij2Rc0TBAfab/RL+hzV246Cf144mgCr4ML4aWPJn+C15zOn3uHQ+PDZkQsIQPd5rf8yfY/D4PwYlRAs4YLUXhHGZJwHCXInJiWb+U+RIrLpPAFr35koR+FApu1uYmZe4RIT/1SW7QLyyRkO+XosGsVK3CqpQX+5RoNzyGFHuZCq29nUvwwGeJDACWEXEXRjp2GsOnR8oBM2wmo6S3u1Xt2KN8OmRYtEh5KZVRMt6WLF1i06aPUZltUkCa7YUXtkqBOWGz58zx0cyW1mYbObpJ6Xp92QjwV6D4qh1raqpUfqf3zb5e9SEpbqJS4Vr0KloFR5xAxiw7jVotw5w6N40arfRglAG3Gnvg14/a7be/avPmVtrnPv9bUo6lnPa0is473bDq7lVeRRPsvodetl/d/7SNnTDTPvyxz1hhSaWUrgrRV4UbGTjohP6bjCH51NT+jvIGXCx/Zsa1skrp9fuJxx+3FcvOtREN7F1RXKXxEWalIT404Eq16pkMEvYreK5OK9CMO8WDjoJvBU3Fci0Mbr+vATpjWY1K4x4Ilrdxcdvdv7jDFs2baqNHltnECTVWV1tu9933oC1evMymTJvuey0Y3AEGeAs8gAEG1v3zDm+E5jG+3FASjBjJpaK9jg7an4FZZl3NFi9aaHNnzbQO9XNmOV968UU/knXhwnl25PAhH1RgyR94gsonz5pjU2dNtf7Bbjt0pN32HThho8dPt7LqOjvaLOOxrNLGT55hH7zt03bN9e+2xeecL6OlSbRf67TiiFVOHCPc193hBkDriWPin1Lsq8ulAJbYpIljbPr0ybZ08XwbP7ZJdeiykU11PrvYjUHS0WKdJ49bqeqIRtkzoHYprbTqkePsVJcMleJyu+fuX9otN99stWpb9uH1MxIufHPpYmtru4ypkXbfrx+wZ1attmeeXWWrVz0n/6wdYlmOjJEFc2fa4X17rVe0zr1bjSydkrE3PCTcqm+1y+AbVDkHT7bKIEMHLLBrr73OD0bBmANf1Jcjr/0CSdE4N+3DF++++y6bNWO6TZ82We0vecv9TWoT5IXTimiNNkO35Cnqgqicb2FsON3l+D30xDIoZBCnMj6zcqXKL7I5c+f5N2iXpWQMLsGDwRfGK/TOpacsufL7hkTXfkw3ckaySpkoKv23VO3XYIcOH7Y9e/e6Ac+lvw0jRogvpcNaoMXWVg5sgf8ykKe+7nClWRL6W8wuugGR6zOK4nVwY0Xw0B/IG/iYtaefnXfe+U7HHKqSTvdSetGt82PS5t75S7/1zLrMzxQv4ZaZL0BhdQf4TV5fVe8S6QUSZ7Z16ysqd8BG1Ff4rFxHR68dO94jOVlub+zZZT2D6kOS5758iwLyBUYWmHinUfK/06AhlMLxjZ+nkZSLm3URjqdsPC7yyYbnp8/CgYv3fB/fiI+P/PAhJLPl4bLfIizfRZpwUV74/DxxvEfZUS54Cxdp8p/EiXxJF47fwbTje35anDNvfQuX/RbhEZafT3yP8KyLsHz/Tnnh+J194vLLwmXfw2XzybosTogT/r/KLxyCq1RoLC8ctDe3rLO+tmM23NupLsXFf7LipTgjDGUHqDFYuys6wpjlHhJ1OkZLUHZZTsXoCiNrMD+YKCONA0PF1mNlNmfFJdYngYmRrRxkAPCUA1avgueGzq1XlYLyrjIL1KFLZLCUSmh1nThi+9/YKqNEipqUGZiO15WUekY/jPoGLsAR/RTHO4waxqTc3ajhG8oF95KwwX3GomXWWyRmjeHlUMp7viRJeQOy1EDbv/1162077qduMUvCvR2ueIiRFomhEp9RUl8+pXdSJ/yIuUqwnGrvtvY+s5kq86nVL9phMc/zzz/fON0MOGHOMGXoGMZP8X3CLUzel9UNSoGoqLDO9k47Xwz3xPHjMkgOW6eE35TJ46V4zJfylTYpulIhz3IwltIgbFiC5TMogtGVJcrJ+VRmGrzg3fut1/4MTaE8Uk82DTKjtmXrDnvplTV+1n5FVY01jR4jWIutrbPDyirKXWCQB6OLHMnIvRFNTSP95t0P3Hqr8KfvElQw7X/553+y+XNn23XXXOVLHghjOQm0xrIjYPLZK4HiCmquvV3Aqgzqyu/k+IawP8OrqQOiA0cI9QvPNzxlEJ+Wy+YXvIs4XqZ85B1xyAcXeeGzLhk3gE188pOgHUaepBFJ6IjyfZncYK8rUJ1dzYrJJX2CUX13QAZ/YVGVBCzLSurU7v1WW9soPLPEkeWLdVIeitV1S5VfjcKqrPlkvx080GEH97fbUH+5nTzeLbrplpAckkIzLKND/EBKfePIsdbewaZUjBnBKPBVS5VdJCWiXm3c5oods5wYPIzEQqNFxUNWP6LEqmvMrrzyArvwwrk22N9qjz2617ZsfN2mTZ1qY8cqbxmfZapHhYymooIq9UUGSTpUf5Q1LgasksivEdyVVlImJawMA4CjYbldu8j6BnqknJbJ6O2WAlVvfT3qkb2Vgr/UHn5opT344Ga7+JIx9luf+bhVyYDrH0wn4PX1o5BVWHtnqW3YctTu+uXjNnX6PPuTP/2fUi4nqb6Uw5ITeIzoTG2Bwo1B4o720rtTBXxDsLLMz/feica444WZvI2vv24N9XW2aAGXKCqJktHHoCNoxQ0etTH8wBVGOcIZKCIONMASLOgo9cG383pPJwWaPVmnR7o5mhvYe4VDtdXGDa/b7re22odvvUFwsea+Xfxlifpfg/37v39fv6ttzpwlKpN7cKSoueJL+bQlfZXTAMkT4xQZzIwh/QNjmSWlgkl1ZhAKJY8ZVuq8fPm5NmPaVD/p6rFHn7AuGS/nnLNUfb5eNF4ow61O7dZvp1o7RAuTbe78c238xBm2btNO8cF19vBT623Djq226uV11tlfZCPULnUNY6RkVjnf6pVh7EuHoEnxcPbxDct4L+jH90nh7xRO1KMG1G9krBxl2aFkXEGBYBxol1GCMt6pviDerXYZ6Oq0QZRoyYBi9aOqkROsoKLeSqsa7IQMhdXPrEz3gYwfJSOuTYp1tY+2YxyUyXDihMWnnl5pH7nt4/aZ3/ptu0kGzBc+93n75Mc+ats2brDXX33FZk6ZaAUsh1O79Kk82lU2v4kxWov6z7qt261UxlhN3QhfvsQgTVMjJ5mJ96p+6RQqlhxJyUeGqv0ZpHn8kUd8KeX0qVMks5lNSEsIYzYX7uL0ArOR8/yEO2i3UG1MW/sdQuBSbYnyz96SqppqX0XwxJNP2nmSSSyXhfeyBxGZzxJ/ZoowXPHQKgMX7R3sFUkzHGXliqti8Zx0dUTyiTtSHpPB3qb+zz4eTss6duyY7dy503bt2iWD5ZAbyvB2DBSM47iri3okWZTkkQK8jrynPiGE6slv+iD9qaqyymXeyZPNdukll/kGeHQaBhHYWE7HFFqdltw7xnjlW/ZD8on+eUf/1NODE09QK+W+e0zJM+So+lZFoc+U1FQPWkNduc9ytbX12e59p6QLldv2XW/66gdFPrPRnUrgU2HJRXiEZb+BADxh8Y7jN0hjWodnvov44SIPygkXecCI4jc+6/J/4yJefOMZ+cZ79nvAHWERJzV6ikujRvx8l61z+HyXjRMuyo2ycfnPrCMsPGmAKcIj/3hm4+LDZd9x8T0LR36cs7mIE/HfCafhsu+4bPpw2Xdc/u+s49s7fc+WnY33m/LTV0OuoGCXDPXYif1vWlWp6sUULfSH8qo6igVKYjK2JVyhEBem0YtBCQB9dqWbvzBK9OqKKkZJnzrdzGUX2VBJhWBB0Ckeeah0mKCgJsRhYXbUT7ZhxAEuqYACKWTFA93W3XzMDuzcLvgYjZAgEpOE8QCfC3kxYeqf+l8yRgmHAcGsiIfjG4yXZ5wOBMO3EinNlQ02c/Fy65NRguElaPRPsClfR2MOl4BWOtxvx/dut95WjBKVLQHIjfaMXLJsi1rBBxDmvtdGIXwDFo4e7Bf/HJTyOG7KLFt+ydW2/9hJe/TxJ23GrFk2QwIGRs/aV9bBUg+WVLC/AObP+lwMBwzFijK1ngQqF4PNnTvXVixfJkW0z06dOmEXXLDCRzOpOoINZs6JKChSXh3wKIUKPJIfuIr34ANB497vUvVzbtjX/BLY2yeDTIL52MlT9twLL0mBrNB7M0TgS4ROtbS4kUtcDBOWraDoIrTIl6Mnz10i5ahPJqwUzgcfuE/KzEP2ud/+LassVxuJYaOI+lI04dKFrvCIYQZMocQBntOAyiUs9Qd4RlIEaU7iRZ30v76nNIR5nTPKH450MfOS8kthpMdFON7LkAu8nYHhjIvy8Q6844T8qANPQoAvKaz0rb6+Tuvo5Hx/tXNVuiiMjbVFpVLSilGCOTmHfVa1yq9MyuGwNTd32CMPPy08PmW//OV9du+9D8s/Kb/annjiVXv55delSK2xp57aYM+s3GwvvbjR1q/bYJu3bLEdO3bL75LxMdIaR4xWfxGxCjAUG9rPT8oSj2DGhBk9+l6xGAn7Wvql7BUXMwrJgEWPaInjSRfa+DHltuYV7tDZrrYctunTZwh5UmqYDRmgrgO+rIf9LxhUNsxeGJZroSirLwhdPTJIgINT+TCG+6QUVVQ0CEf16mO1Uj677f/803ftjZ1H7cMfudpuvuU6KXnlStfpl7d1dXH5pEydmkn2kzses5/d/bRNnbHIPv2ZL8mQGidDS4r+cImU5lpvAx9gkMIB11JDuqIUs2jAwRN6hGac5yi+L8HSN44G3rB+nV11xRW+1MsHJVQ9jAueKNciAv1L+/Pgt9CG9009U/9LRrHzST2d5tUGeE40YuYLo4QZU9LxzmgtAxfwqFdffsGOH91n77rxEv1mtrLdOkVHU6dOU15F9t3v3Wkrn33FFixYZGPGjnNDiWUt3DPD7Gba18IljNyRQx9RH9STgRL6FKdsgR8UdHhGuvAu3fQ+Ydw4v4Bz375d9uorr9kW0RV7DRctWWaHj56ygeFiq5ASjowoLq+36rox1t5j1jh2gnWIbj7+mS/YNTe+11o6++17P7jD3tq93/bvP2hPPP6EHwM7ftxY0Vo6SapcOOVUxjqWh506ZmWivSHRIUZvX2+XDOBW1QPeLIO2eNgaaitEehhR/dYjuuhgD4Noqqqm3nqHhHMZJEWV8upP7Pl4YfVqGzNqpM2bO9PzbGs/5Zf99Xb3KT/RqYjzefG9q6+51i6+9FIbNXK072sZ1TjCpkwYZ3f/7Kc2b+Z0v8eqTP3Bl0JXVlqd4g3JyDjG5X4t7TaovDhCnSWpu6WgX3PNVY7nTpZ7if8fP3HSjh9vtiMHj/pm8Pa2Vlu75lWXw+evWCFDTLArPn0y7bkTEYiS4bW0o/MeaFXxkK9OqzJMKMP3dOlJON9pa5Y8PfXU0+qXas/x4x2uQWZm9Y0uwd4UFH7CkQVIFe4rAh/QZpHohAG6NWvX2b9/97v2nz/6sb28Zo3zD9KUSHYxa8FyR2ZYgmdyEhiXwiInMNKRHSGzSUe8t/UT1Sn1iZxBT63JS/SBo3/t4lZ54XwJckZ50f/Uo/07zlHlL+lBfyN//yCdBLzAk1MEZI36vyenzxGXfp2MdsKIhVESMyWbNr5ktbXD6iPq64p38mSHvfHmUdF+rb2xZ7cv35K0sKJPf/rT3wgB4QCQnXOc5CIs6xKTSAwifAgjHGkiXbznh4UjXfZ3uMSQknDkexY+HO9n87gs/OHie8CedYRH/uHDETf7O9/Ft/x04UgfefNOfcFX5Ptf1QtHHDwu0gfOIzw/DxzfQlENl33HRdxs+t8UP34TPz8t38Jnv4d7pzQRnv0eLvLD5cfDx7esy48TLj8cjxBi42rxUL/VlhXa1nUvS+kXg1cnQ/ERdQrXsuDF8MVLBRBCm7FRMSWlR9DGTAB9M3VSfaIDFxYbF5lhlExfer4NyyjhO92VpT3kg5DXLyXQk6p4erUpHZz2kzJi8jXir0OdbXZs7y5n7Cj/pEOJph7QQvQlhHuWrogDnuhTgW/ox/d9SYA7jhVvsECCVgxi+oJzradQsPpskEObYMQpLfGhujJhoeXQW9Z1SoyFPTEOa1r6hFEinukzItAgy7E4lSeVLxVH+QwMs8yiWEJ4ktWPnWyLl51vd/7il7Zl8xa77NJLJPSqhSPhT0wZBspUNWgGftbociQuJ6W1NDdbQ0Oj39RbW1MjI6XM3tq1U/lstBtuvM66OjtUbjLKqC9VQaHx2RtVxI8wVH0QUI5DqilPfOAlLJh9wpSy8HA2QXfrKVyUM4JZaq3tnfbs6ufFXNX+MsgwoLjx2NtISRF6XICGcotiefJEswt3NteiaLCU8KnHH7V/+Lu/lZGyyN598w25I5b7VY92j0P7AgejcqfbXTChnAAeimQYotF2SZFMvIh9HDzdubBOHgecCdZUb97BhhuAue+RFmOTVJE2YMERB3qLd9JFOVEGQp+RZ5QFMy64pI1SGSiWCEJyRrno7esQHXRKYUSZYN11v9NYLXdCSEhzLCnLlo4ePmW/uvsB++a/fd/uvGOlvbnzLWttPeX7r8aMG2Gz5oy1ZSsm27krJtr8RePsnHOn2eKlk23m7FE2ekyNb3QeklJ25Eiz0rbYiy9usw0b1nneU6fNFKzp5m7gZsnVQB/LSVSXYowW1rEnY6QMJVvt73c1iI/0Cf5Zsybb0nOm2b69b8gAOmSVot9xoyeov6iWBeIxnH8nnDJ7Jv1IcHDUZ7ny1lNKEfQkji9jpMy6ZQSz5KygkBvmR9ixoz324IMr7cc/eVp1Lba/+Pof27wFs6x3sF19rMdOtbW4sdHfX2Xbth+3f//2Pfb65sM2YvQU++wXvmLjJshAKmL5WJFVVNZaj5RNpyWYnjMtZNaZ9qURaFeWano7Qy/6zrGkPqIr2oMeH3rg13b9ddf6Mhz4KeEYJdzirIZWeerbogNfx6+86WfQCHk6DefCQt7xxFE2aGN2knCW0zgMypYBFngndPKQjPsRdWV22cWLxbG5UbpPRl6rt82ll14r3NTYqtVr7ZFHH7XJU6bZ+IkcTADP4dJWBhy8i7himIymZDxCoixjKi1W+YKPZX1sOm5p4ZLENHOOcsxG+FtuucXr89prG2zXngM2e95SmzP/HJVd4od9jBo31YrLRtj4KfPsquvfa1NmLbCq+lEyGO+3j33qt+3Sy6+zHjXH4088Y08++Yza+ogMk8esaWSjTZo2RbhQv5JSXl9d7neidLYckUF42KoqBNsgRxnDK9PMQUebDDOYqOQHhmJ1pXhsb58N9rAfpdzK+S0+VlDVYKU1TTZcLJoQyte8/Krfln79tVeJNpj1lUwRbZcVYbQV+L6JDZs2WXNLmy1evFQ4EtLo62qQmdOm2nPPPGWVpcXWVFctUu/3mZJS4atddNwiw2jVK2utD1mEgaO2Gdk0yvel/PzOn9nPf/FzKfO325133WV33vkL+9Uv77EHH3jYHn/0Mfv1/ffZsWNH1d9K7KYbb0iDhDlBShthVPqLHKHBgxI/hFgUpvjsTWHW22lY/RKuyeBjperV0DDCHn7oYdHLpVKuK5wGOVmMDKEFllKz3IuTs4Kn0T8rq2qsvaPLfvijn7gxsmf/fp8tZ6nWBNEZMzHQKXI49jc7XxStcFoXdIyhghEC/eCDr1IHNyygc6XBu5Gc6yvQKd+qq2tSnsItF0e2trXZRRde5BeFUs8B0bCq6j7ySYDwL/FsngQrF+WjF0ek/sEW+O5pPJae6nT65nsC9eLLHNVHhDbbuOFFG9FQbJXlgl9pj59ot/2HJNNqm2zbWzulQahNqN9nPvOZ00cCn83R4b0R6e05F795xjHAuEBY5EV4jH7ke1y8B2LD5YdlER8ufmfLC0e5AWO4iBPp4nfAnA8DjvT5YVmX/Rbv+fGBgzA87xBMhAXs+T7SZR3hASPPgDubJt8FDuJ7No9sWLh4z5adD0e4bNz8OPll4OI9//lfuWzekWc2bbRxfr4RL9Lnfz8dDi71zq3pnLy1df3LVjTYaxUlCFwxODEMF5wYKWiwioeg5FIx0rLcJjEDNv2hBBKHkZlBpUMxL3GjZNqS86ygvFrlqmzFYaO73wYtJwwCkMqgS+s/MXkhEWDFWtnHMmgVhepvPZ22f+c23+iOoZIUhTM0FXQR9cYHHrycXBgeB/0w/cxvmHQfSx9klLB8C6OE5Vwkhbm4BzTgkwNWjBIunWw+vNekPlgJOFI4SrE4q3ufNVLe6DapbnoXT0DRQsFiQ3/3QIFNk6Auq22QwF5oD0tB2LJpo11++RW+J6Orq8f5SLkEDG2CMGEEymdkJEzYd8KJW4wCdXNJoYA7KsH9wIO/tg9/+IMuOFi7Tx1wjIjhaE+WN/h0vtJQM1+iAc70HriCxsiDdgYJ4DicX46IcaA2QziPGz/BHnzoEd80jdGBUcYMD1jkBl+WBaC04S666GIJw34/n/7dN91kXR1tatYe+863v2U1leX2Z1/7qpUIHpYocKKMG785ekOJAzZvX3LXk+/gJIWrnr1M96f29Xrk4gM/v1FSwtjAxTcyDCMGGiEAJe5tceScfnL9z/PXO0+cw5WLG/GzcZInZxn+omOOkEyzJSkta83ZD4JwZXaMc+/5ztIu8FdeVmkNjaMk2BukTPRLSXvavv/9/7Cf/PQJa2s7aNOnT7Sbbr7IrrvhYrv5XVfZ9TdeLmNkvoySSTZtxngbO67RGptqbezYkTZp0nibPHmCb3hevHihnXvuUhkP3EsyR0aK6FPtt2bNbnvmmbWilX6bMG6yaK1ObdIpxQ+ljL0IzOoJ9xLy7Dnp7xVuxSPSZaHcydIpOum2UaNG2orzLlBYv931s7XW3XlUZS5SpZkB6feR0bTBPM2EYHz78kDxkM3bZGC191hpRZ36DkeMjlL8Slu/fpfde+/j9vIrx23h4nH24Y9+yMqruPhQCp9o6tiJU2IplbbvQJu9vuGA/finj1hPf6Xd9skv2m997vetYeR4GXY1Mp45DanCl22xVwBDnr0aKNdoEdAELeadH42fxlIQCjntCuzMOnrb6w/euHrVKps9c6aPMqMMsw6fpChUno/iochBD8yMphFhDLREX7R/4vGJrohH/jjgEcaVBTwmzSDS34g/JF6EEf/Iww/YhLEj7ILlc6y+tkD6yjGlRHGV8dRbYBdc8i6bI95DtX5x9922b99+5yfjx0+UIlUtWMTvBQ7H9KLwUUZaxoUSyGyElE9pXMDOqXmV4gfMYnKJK08USo5+XbHifFu4aKltf2OX/eKX99vBIydt0Tkr/DjUoyfb7ZwVl1tJRYN1igwaR423qTNm2443d9n3vv+fdv6Fl9hVV19v73vvrXa+aOejH/2ITZ85ze648w7bsHmDzZs310bU1lrL8SN2cO9Oa2s+LM7aaZ0dJ4SjHsGVBk6cJtWPGxsaXeaBRcKFfZd/DCYJ6TKImqxyxFirHzXRBgo48nzY9uzZ47fcL1ffGDt6lFg7M1TCTT9tQ18tELxvqn5v2q23flC4Ul/WH8ZZpfg2F1aWyHiqYtmp6KqyXDQtHt6r+rcIri6R2Bv7Dqo8SRLldfzYcfGvPps9e6b68jQbPXaM6jzD5s6ZZwsXLrZzz1lmK5av8MMFGJzatHGDXXft1VZbU6kyMe7NaZEZDyjHZ0r0hIShIW9wtSG0CD/hOGvkFgYCxjB0hHEBb582bbqtXv2ct+PChQuEr5CzyqKYgV9mHZBn8DzxZdFzbV2DvfTyGvuXb37L1q3f4AMKM2fPsfETxiue+kpOjgFH0HPqC8Kl3pgFYemWD8YpLAwTaNv5qt6JjxEV/NTpXp7qJfigd04qxAhI+sHx48f9osaFCxZ6Wq+EHHF8INXhUf0U7l+UGVG8T6eAQGLuGx9TNlBUOtWL3/wSH9N7WSkybMjWr3veRo8S35JR0t83aCdPdFlz65CV14yw9Vs2Sf8QzktEH1ye6LnkXGqwt7uodHw7g8T0DrJoSBQHnvzOX76VTYNLlUyNkJ8fYTjKy8aJePGeDcNlYQyX/c47ef1X+Uc++PiWdRE367Mu/3eUh4v42TIjfjyz5ePDkQac8ox3vmfziTxwfItycPnxwme/5ZeJy48bLj8sGy/C89+zLr7lh2ddFpazxc3W/2wuvy5vd7QDS2IGrFRNVDjYY+3HD1nhQI/VVIiO1bFgGyikCFS/3Z0RJjotRoXSc4ITAhsBLigUD7rHYKFLisGIqQ8UV9nUJSusqKLGy2QU+LRRAuwppjM7QaQ3ZenxaD/lyVNGz3Bft+3Y8JoLkAIp0yisbKgLHND3aO/EmM7gBWGKC+MFT191p8KgI+BlpqSoutHmLD3f7ythOZdie/2UKBc95QlFcydJxXCXHd+/Kxkl+uoHAug7QgCB7vs3FBch4TMlMJ4c/bIsgM3uHb1DNmnOImvtHrAZftlXk935szt8c96y5ef7OmwEB1PynL7FVHWJBF2XhC15AxMjcyyhwlgBVC7devKpJ+yqq66Q0GKtL6dp0YfS2m8EEHhPx8Jy+hZ8K8HlS5VOM/jUGu4ojGbR93DgNo1KoaAng+v1DRvsyNGjMpC6fGqe9BhCTMmzHpl6sIly8aJF1nKqxRbMnWtXXnGZ9XZ12n/+8Pu+7+Crf/gH1lhfK3rrNy7qZCSvupqlXlwoBswsrVN9BArt6m0kxyZNn7IX3NynQB2So915VxtRP/2RjmVe7hQW9BL1y74TL2iHMJ6+xt/jvB0nvIPHeD+bOx3ueWLsSdh6duStFzdIGD1nMKDIZ3egWRQARiVHNDapBiW2dcs++8e//6b98u71itNnn/nsdXbrh66xSy6bb9Nm1lnT6GErr+ySEnDCOmQAtLef9OV84CitEWcZHeu226WAdCrPLvlu9W8pmFWFNmPmRDvv/HNloMywN97YZKtWHlebHbDRTVNszKhxwvExtW2747KkuDSd0DVITy72OwKKpIj1c5Ge+AlL0zq7Orw+Y8aNloAutXt/tcMaRxQKzioZuCCgMGfQStEHPUJToQyFzu5Cu+feJ62ssskmTJonOmuQ0lJld975tAyxtVYp4+kTn36PrbjwHKsdwX1IMki4JbuwSvUfZ6+t32/f/d599syqXXb9Te+xL/z+V23uonOsvwDDh0LUm4dQcgqsYUSjcQSu2I5wBH2oH7hBDvUAEzyKdtJ38TpeaDdf2pZre0aS6WM7d7zhR2SvWLbM6Q5lhbbEMVLLTCLGRcz60Z8wWKAv8mHgJ2jOf+uJI8yPMWfJnwzWIRl8PsggZZJBJEiI5ZurVj5tF52/1C48b766Uov60QmrKCsWnyqRQTvKisuFzykzZbjeLGPxPPvZz35uP7/rl9ba0mkN9SNVb5Zk1TlPwrHJmY3t7EPAKGEEmtO5GICgT3IvBXdGxABCW1ur9/mOzi4bO36CXXTJZXbw8DF75NGn7IlnVtuVN95sr6zfalu277Xl519mZRVpuRT8ePmyFTI4X7fHHntCyvflPhvcNHKkjZOBN0WK+ntvfb89tXKl32d0+cUX28gRdXbiyH47dmSP2oWjxwetvbNVbYXCygBamYzkShnS1a7w+1Jj9SeO6R0Uf2EJXJ/oeED9in2QYybNsAEZwwNKO2b0GD+4YPGCBX4PFHWuKK9w45XT4KCJjs5ue+KpZ2QYL7UxYzl2GrlZZPv27rHvfPubNm3yRJsycbxfYjltykQbPW6i9RWV265Dx23uOcutT43W3s3ghPqKelBVZYX90z/+g33sY7fZdTdca9ded51ddY36tnDIaD93k1xyEceoT7DVz660mTOm2sgmljKyH6vYaZi9TtAWdCGScQe/RkZjgGB8sGcM4mZWUhTqy9HSDCADP5IlkhdsQr/9hz+0C847X+HSb0WLaTAlHbGfVgSI9sSvautG2IaNW+xv/59/VL/t8UsTOYQCI6NdPBmm7TqF55+WAEP7DH6wv6SltdXlHQYVcPMN+YJL8iathqAepPf+o3ZL8t2r4v2GF76zxMz7rWBjtoRZ5ssvv0xwpuOHXR/xvims86QgnGd2xqcBriRDTssSyvE+iVyhTLz+J1hPZv4rKoTron5bu2aVjRtXK5qR7O8ZtJaWXjt2ss9Kq+pt3eZNMkjVz1UvX75FJgCPz3dUPvstgA8Hwvgdcc7kQbwY5Uj547Jpw/GNeGfSngmj0sGMsmmz78TNpsXxPdKGI8wJSp74NGLEiXiRT+SfTf/fdflwxm+e5BdhEZ7vou64bFp8fAP2iIPL5nW2NPn1Cne2dNn4WXhx+enBJS77Pd7JIz99vsumO5sLOM7msnXKps+m+U3pcSiR3KsBI6uWsOpvb7auluN+yzubrX3fiL67cSBS8NNX0ATZ2Cz8C7ve+QgSFCow0QtChWUWLJkYKK60KYuWu1GCIHCBLoZE6zHSokSusKd8Uvoh1YeYwI/xUSBYyqTUbF2/1qpKxIx6u6y0COYk/Csu/TR/NAUjhWdM8xIe7ZHWSovh+j4HRpIG/bJENrqzfKuLdfmYSVQ6QUwxXhaOZWtixVZV0Gt739jiRhIjYCwrY9mGjxg56gWr8mZPCcYfQtAZrOrJEom+vkE7dqpdQulCqx05xlo7e2zOPCmUU6bY7bf/p5081WqLlyz1UUeUAJZmoWwzUsSyHZgvOOW0Fr8vxJVN9p1wM/OP/Yz5+rpahwFFIU5NcQVGsLDe//RZ7wr3GRH6ljP4M/0QHPCXZhByQXKODg8A38yC9NpNN99kmzdvsebmkzZz5gxn9NxPwn4RTtbCuEW53rFtm52U4fWV3/+y7d29y/76G1+3dWtett/+zKds2dJFbpBwkAKzdFzihjEDrIxwJdqTESKB6bcVg2PBh7KBQYXQxHihHhjUqd0TvChL3mf0l4R1qle46EseR57v1CEJvUST1Nn7hNqaZ8SLNNm0kRcw4KHR9Ewb931UTWQG7ft+KnlG3PiOUeuw8U/14px+jLuuzk57/oUX7e//7nb97rdPf/p6+8LvfsSmTG2SAcDG9FbRB6dBtUk5aZbC1OL4B0duYKlZ6cussccXFrI3g32M9PcuQSxFpBLFxXyWis2h5yxdqvBTtnHDYdu0cZM1NdXIUFS6StVLBn1/j9ploFCKHxvXVQf1cO6kKCpCaUhLA6uqq6XkyKgUr5k2bZp4TJutWrVJyuoiD2OQgdOr1Cqu6A2pH5pVWndvqf3q3vU2bcYsq6kbb8+ufs2+871f2qbNJ+3cFTPstk983Kpqa3xZFIcsnGrtssPH2uyxJ16yO+962Pbsa7MJkxfYZz//Jbv5vR+0ksoa9V71QymFohawIqOIS97KfQkSeyPY4O3cSHlC+9A4DeVwScGBdlgz3iNlCjqA58FrqCezJ+C55VSzrX/tNXv3zTcr/Zm+5DMlwhEKI/s16DekQ0liUy/fnX4UG7rDBe/iCV2hFKZjgZWz6IgN9oxuky9r9dvaW+yRhx6wD936Lqvk6OgSVnWwdAtiUtuW1oknj7T+QfVHldHYONI+/KGP2vTps+xf/hlD91d27z33O3yTJ02SksyyS5a9ghVhTQUXqN3TjF6Sg+APeOlj3F7OckvSoEyilMKjLpBCXVVdY2/u3mN3/OKXdu0N77aDh07YPfc84Mo8MzXwcvx1114vZe41W/vqOjtvxXkOJ0aP66iSBxdfeolt3rTJ7r7zLrtMCvrYkQ1S+NpEj30ygMVrpJSjdJ5qZvkjfVdtKNzR79hjIlQJH4Jbbc0RvxyaUCza6OiXWV3VYFV1o4XjQimTE233W7ttn2BeITjgdc471Gb0T3gxp0qxn27v/gOSfSW2b98Be33DRjcsTp08YectX2a11RU+gyZSkeEso3X/UXvhtY324tr1ftJYh4wdDo3A2GXpD0f9jpswVjQn3ibeHPyH487hoX5fkypw11132OjRjTZvzkzJFAarkIEsb04DG0oiWoKv5fiLyzYG8aB90ZR++xHVokPaiPgMcEGP8CDk5UsvveQ8gzuT4ON1dex1TBd/gg9xRMHJAF+Jfevb3wECybIFdrKlxZdNQZP0kZJSDprJLQdWORgghw8fNi52hI/7hnl9p62hhcQvgTsZJY4D1QT+Dlz0m6QPpn5CNflOPAwv0lHzFJbeLxQNsozMl9kJbjCCSxiSU570PjUBtSJAnrIZ4JSsYRBJEen3ON5JWSBaQVZ4/9CDdqgol4wQPa5Zs1oGbZ1gKhCNDslAGrADR9qtsrbRNm7bKp1Ihalvnd7o7lnmnrjo/MEcQpDgQALeGYOeOL7hiRdpIz/ixTPf4yIuiMVHeSgXuHcqn3CekT7CAoZsPOJkYYqwKCeMr6yL3/nh4cgj8sPlx8t+Cxdpsh5HWjy/s/XERRxcNl2EZ5948glcZuuMy4cxixe+UWYWjmzacBHOMxy/s3GjnPwn7mx5hot8sj5gzIcnvv8ml02Lz4djSELRFXsJ3iKWWXScsje3bbRadaQCRqnFHKARRtJRLFljDbPgYkQ6pC9/UZ4ovShV3ASbGJ3aQMxvcEgMqKTaFl1ylZ++BSN3wa44bPb24Ug6fw4ux7+/JQfD8wMylD+XOrKJ8eDuN6xKxRaLMXAWOiM5wIiDafFOPem7MDzogGfggDKIx3dGT7y/wCxlNPUWVdhMLnosTjetJvQmds4T2L1NFFA81CejpN/e2rrBivSOUYIhl5ZHMeLLCTZpQ6gbfkrDaByOkSXyYlSwXdbQrCUrrLC8xrp85KbQJk6YYDW1tXbnz+8WQ2+3pUuWuIDnfgjagFkmhA1LW1gmp0QKVx9WGYxijmho8PXGVVUVNmvmdAmcfjdIECZQLTf/IlBoP5Z9oUS4Mq8nCj3vOPAF/pzhK+8YscKBG+gnLSuTsSW4wREK6dKlS7yMDa+vl2CptTFjRlvjiHrVXzgVnniy/lkZ25aNG+3pJx+3yRPG2Vf+4PfsXDdIpDAoHgYJvJp8E52mvsmoNHhmxCp9RiSqP/AuvCQjGsNLgkS/PZ3Cog+E0eVCTkkw8qCD8L6sUR5a8VE5xYF2iU+Yj6iB6xyesv0w6CzS8y2+8xufHLQX6YiPEZ0zZh3kpPiC83T/D6OZpX6i0f/9v/9mq1Zvso994nwp5Dfb9BmjBEub8kPZYkmeBB+b0SV0e7qlAA+hdIATZsWkdAgnzHJyepKwqbwZ9WQvACPI7AES3Dnhi+HKZYYoPzOmT5PSOsbWrdspobrLDQI2DttQiRSpKisrrlbT0RYDUhhkoMiz1AVlucAwwlQf/WbDPqOss2fPsa1b16pO+6UoXGydPa3m50sIX8UlVVJkGdiosZ6+Unvh5VftxVf22UOPvmrb3jhgY8aPsd/54m02beYUaxg5Sv2lSYba6/bMynW2+vlN9tAja4XWCrv+5g/YrR/+uF19w802ZeZcv2Opo1v0VZyUeJae6CWnPIvfSDFgEAHaY7kkDZLaWnTjTQUPyPF+0RF4ockgkjQKrd/QoBLVqQ8//NCD6oMzfON3au1Ey6ShD6PQBa2QSeRN+0OXTq+CLegGWuLd4ZWHhsqU30Afg0fM16rlBH93T5c9t2qlXX/tZTaynj0AbVKGjiv+kPhAj9WNGGdDhVKSysT3ZMwDxz4p1Hfd+XPbvm2Hb9YeNXKk2mebFKo1jocZM6YrHnuc+rwtueiwp5dy0SPEixggEE7gQRUVDBIV5va0pYvu6LP0TZZcnbPsXHtTiv4zK1fZgvmL7eSJU/ajH//E7zXhtnlwQo9euGCRffc7308bv6++SnSluspwFmqEn0K76IKLTBi0H373u3b1lZfbyZMc/8odGBzGIPwJxu4+DPp0XDPGDEcQMxDHhn4fLGLDvvDYIz5WVddo5bUjrbZxnAyFGhnE8AuzgwcP23Orn7MbbrjJamvq1cYqX/3Mj+zVj9q6ejvR3Gw/+OGPZTSvtl/88le2bcd20fWFNmb0KHv5pRdtZOMI54cMCtU1jrJHVr5gb+w5aP1S5tsxRso5sCKdEtclJX3+vDk2d+5sGdqdMpqTgZcGEyQP1Q4MPtE/n3zyUfXzduFiuWi2x3lnGnDiLhOWFXLhJfyLmYNyG1HfaGvXrrNHH3vS5s1doPjiDYKBZXrEH9HQaJ2dXW5wsb+DJbYY2j+/606/eHOCeDXGIYYPhgHLvBBpjU2j7Gm152NPcGDLHDvZfMr7FzoDbcWdRJy6hwe2Q4eP2PHjJ5zGkUO+wV3PquoqCN3pijbyTfTCcSxtTLwxGSHBW3kQTln0D+Qhsgk9pUc4RZcAfxz0Al0vWbI0yU71NyVTYr3Lq3d53+cJjbA8ldMPuQuIWV9+Q3vezxULGKHz5BJvID08FeOyqJATwIrdKJk8eZTrALvfOminWnqstUPtUVlr297c6UcCF+nb6ZkSXOr8SSkNH+HZZ9YRBlLoQADpHUm/sx53trBw/M6WRx6RD89wES9g5Bn5hcdFPrj87xEHxzswI3QpJ5sOx+9s/HyXzS8/bfYbLv931sW38OQFwaEAAN/ZXOAg8uQ968MF/vLLyHdnSxdtkO8iLP9b/M7m805xcLzn+3D5v/+/ukgfsGTzIiy++/IV4qgTcflfV/Mx2//mVisa6LJCGSUoZ758RDSCYGTUmRwxSnwdqTiRK93qgAhilCDarX+g3zt8IRsFUfSXXWiDRWUqS3AwqoayDjCApfIRP35HiYOpMmg2FVRXW2dtLa1pCZKE7IiaCtuzY0va+N4nI0lMmdFjXNYIgT5wwBJti/GNp10TXUl4C0bCUFjZZNgrJYaZkj6MEgl44PEaw7BwObwRxvKt4c5m2/b6qz5TMgzDYuRbcX0DqnBBvowK+S3vzvSEI7xyIA4na7X3DNjoaXOsbtQ4H73tVB0YqZ08dYoUrQb70Y9+rIKHJKDmulHCEb6ckMPFU76OW4yc2RlmDSjDhZXKffaZp+3E8aN28UUXWldXByX6mm+YZTpxCxwkoQJ5AGeqG/0rKe1nBkbUQrm+FPikLAR6zCKgaEEPKCYInNGjRtnsWTPs1Vde8ng3XHetVctIemvnG9aDoqKwAcG8dMkiu/W9t9gt77pJwpt7BFRHCdTeHo7NFF0IIDcCBCt/4JDyEM7MsPEN7yfCiAYd3wpHKacuYaB4HhDvaa//ECC5fg5NOA+XgIn+Tz7+XRQa9Y64ejidOc744VmmOHi+Bf+K3zxxnkbo5DPUwPISbnOHRFBUIw5uUIoCYWBg395d9p8/koK2p9U+ettyu/jS+dY0Ssb+EDcX90vgyRjp60rGmLLp7uq1ni6WtJEPeVCvIs+TwgYHUCzSyDaj/o4jAcba+2LRP/FYkslsAEv9qirLZWCqjYaapRB32MKF01Wu4ET5w25VmYPqA+nSQxQaZAv1lFGicin7jKIN7oZt0uSJUoYP2lgpo+US3tCcwLeOziH7q7+629efz55zrjWOmmITJs3wJUA33/JeO0903d7dpl44ZPfc96D9/Bf3KZ/jVlreYA0NE+z9H7jNrr3hfTZX/bmsaoTfP4FB0sfoqPo6m5NZ6iQg5ME0AyIoJNAbdAX/EG9RdHCJAZr2walCNJ6/QQ96OZ1H0AI0WWi16sevvvKK+l2ZzzShjNI/UOw5gchxQTLigyg9WV4C34LnxkhsuKBVcAcfYRkn5aR+gIKqvkz7qm2PHj1sa9T3rr/2UisvUV+Q0TpsreoXHNlaLR5bbeU1E6y8olFtN+z7Br7+9b/0S//gGf/4D39vv/u7n7dp06bYpk0b7Zmnn7KVK1eKF5fbxIkTxUOYweLiShmP4kPICWZ0UVa5v4qjo3nnJC5QgnECPuFD/OY+mksvu9R2vrHTnnriKb90lUMUHn/iCVu2YpmNkiIMvdSJB6IkP/P00zKKpogGS6y6klOYaBNunB+yJQvmSNHbYd//3rftIx/+oDVJOR49RnVTu59qY2+CeGRZpeOlintSBmSw6I8T2XDshRJgop0Kq28aLVlQZVX1o23EyInW0t4tRRecF6j+zwqGWdYkg4IZBFdWpUwyug9/HD1mrK0R/r7yh39kf/CVr9jvfO7z9u53v9uuuPxye+21NbZSPBkDtb6hXsb1E7Zu8xvWKRIs4o4eyQOWHLJ0sUD9vUe4uOD8FX7nTy99Sq2HwQKea6trnN/DD1li+MJzz6qvt9vll8lAE+8sE+79BC7RD3tB2trEb1XBtJy40PcO/c3/+t/27LPrpCy/ZDfL0IJ3IkswPtpa2/xCW5DCkivC5syZbevWrZVhttpuvvlGRedExGJX9pHg3AnCaXg/v/tXwmOlVdfViT74JrqVzEp6JvxtUDC1uzEC3bCR3jee06A5Bw/GGCJt8Fr6BGU5f1JeeORA8EkeBTnjgL5Be5AWgwScMsDjS39dphXYVVddrX7tPdjTIF+Aj+XizgtkfCReyumC6BW98mmGLXnxCgaSvE+mHJQ6lxsSHgOQgSbiDdiLLz5jc+dN87ibNuxQuipr65CxXl1nG7dvdaOkQDL09D0luBAmVDI6f4Th8102btYTlkY7EoPK+nyX/y3/d2qQ9B554wIefmffcQEv8XGEv5N3xpcpI/KKPCL8bC7yOJuLb78pDi4bJ/CHc6abE+JZWAIHEQ/Ht4iPy+aJD5f/Oxzps444WVjy3Tvlc7aws+UR8c4WP1zUKT9O4CJgzv/O76w/W1gWh06nubyYieAiwD07NlmJlBV+o8ylTscUf06xlmPjGnnEiKAvkVGcwgIYT1LsCoqk1AyXWPdwqc045wIbKPQhUHifxeWJqklKn5v25I9/ykT5mxiKlBu9MLqAwt/X2WpvbtlgZWIS3F8CEyIPGBr1AS9Rz2BcQd8RJ4wWhL+gdiUIeNnY3lNQbjMWLnOjhNO3fDOce3Cup/LxMlRmiZhW+VCXvbFpnZVLucSIY7YEocGyN+L6cgromJF/pVGQhwupehSKKff5WfU1oyZZ4/jJVsgt+Rh2wnV5RaXNX7DY11Df+bOfSfCsshXLl/rZ9a1trX6be5UEfr8EP+f2c5QuI6YsD5BcsmNSSrZv22rvuulGN5SoB+2EUqSivW7gm/rTzkEHtEOqb8Ll22jN4c7RkTynvtDuCBqUfxdSCCLhYcSIer847uorr1D7FduzK58WPFusTsKOsC9+4fN280032CUXXmCzZ071S9VY393fhyJT5kLXi/TSz/AE9wNCmp7AkIxhDD8GMtLyGWjGZ3toBqUF9/6DOnlucooTtB0CLLx/k3djAGTlcICDhhxHcgjKcAHbafzk8uQdHAYePT3l0hYSeJTBxvYk0OTpS/IUQR2qWfKEsS2a/9d/+XvRap997nO32NJzpkvRapfA75SwbVN6RqyFC0YtpRx0d/ao/6gtlLdfasrmcZ+x4I9xAZVTxMAPs1u0IQYFhSqO+iwLFLs7+q2mqtYVUXDIbdxDw90yIBps+oxxbqT4zJr6QgHlFyCsUUQwUotFwxi8lOMoFXwYaSwZZQZR5Q1z43OJLVyUNp6ydITdWhyXaQVVtncfG+z322vrXrN5C86TkT7K3nhrj7205hUfjX71tXX21q4DgmWOzVu42O+JuOCiS23ZeRfbSPWphqYJ4jUyPgYFR1GlFTFLxIiw+iqjpt6K0ITwhkWFkYQjHL7CiDRkQwgPx523XeoH9LMUkz99z/UPd8oXvHW0tdn619bajTfc4O2Kh15RZCNfSIN08KZYyuX8Clr07w6EO975zmzrsHCpaiR42ROjtmYpVYHSHT58yF5fv8auvfpi8c5TUlA7hV+U6G6niYLiWuFnru3cedj+4e//wf7zh7f7kqsvfekL9oXP/7ZNmjTO++LYsaPsxhuvszmzZ9vu3Xvspz+5w15+aY21tnbKd6icIz6wwaAEgx0owwwIwGtABcfxglf2SGCUpRpzglOBn0h17ZWX29zZcwTr68qvzfHy4ksv2ey580RnE0UXBX4TN8sIH37wXrvownNEk1LgTx1Svlyy2S7juc2WLJ4tZW+t3XXXXbZ9xy5buepV27Jjv51s6bP9B0+4UTJ12jRHVq8M7DIpvRXlNa6sDooeWF7G3pe6EaNks9ZaZ8+wVcswqazmhLtyq5Nh9NSTT9uTMqAuvOAS1YdLNkXTIoIwLrl/Z/uON+zAgYP24Y981Jeppb0bAz57zGWSmzdvstdf32DNMhTqRo6zWgycqiprlxHSIlrhaGJWBkA33K6P4dbNAIvKYH8hA1FdHZ2Oa5b/1dbWysjYLaNsp92sdurpkvHX32P1kg9pb4ZkkIArLWFGGz4tWd43YHfLeGDQ4OTxFpswbqyNE+y0DXKuQXwbA4CBLwxN50nCG/z19dfX2ZQpk7xcMgYGjBKWax8/0Ww/vP0/rX5Ekxt86uIyVPodVmRDS+sp9e0TOfrgct2600u0ksGBfJLxIRkF8cRSXXgkg00MPCJrnCcL2jBKvH8oiHycukinMJcNSo9M5olsoq8Aw2WXXaY6NKS+J0hFmvKeWvTU4zMjHCfNzLEf5oHh6saIOhxDIcqPJW5CqPCjIHJ2PYYfySghc05MLCoalLH6ok2ZOtbr8OCvn5QBO826eiX7RVevb90so0R5i5Z8poRK0VDh4jc+hEl4vgUS4ncIHhc0uScA6rP/jjzjnXThsuWGi7j4bJ5RTnh+40LJIgwXcJEm+54tK/JwhSxXBi7qFe8RL99FWPZbpIs0/1W67HvAEHDG96jX2b7hsvDi4lvEjzrEt7O5bHg27Tulizj/HXe2uO+UPluPs7n4nq0z+WTf4/lO7/kOwYxCTg7SaX0nxRsb11qVlBVuTicJChjMATo77YQf2sanU1U+HRAGgGB0JyEklVH5F1uXPEcCc2MtMyWKZoPquCju9F+oUqaM/lRe6jppQgXY9cIoDcyRpcxtJ4/4TE4NxzzqN2uqiR8GBx5liLTQNs+gg6yREk+UN96pPzMj3E/C8q2B0ho3UgSJ48DryNP/y8EsJlU21GNb17/qt7lzMVaBGAtnxTOdjeJC3s5ElQ94RFCTBxjjyehmYVmVlUr4NY6fYtwqXyRFBsYFs5fm4GfFT5o43u6/91f2/OqVtmD+XD9BhFZj9qi+ulLGiFRCMVBOrxJHtYqyEhkEdfazn/7Eb3ZHIWBmhNFu1vQCG/jBQGE0B4ERinammhmX43PAzy+HXW2JQBIdIMh8WR9GkfLiWFAYM2VyOszcObPtqiuv9A3tl196sRSIRTaiTgKptto9y8sYYWdGDAEm8HJ0xZ9eVQabL33Zld71n39PNCchgnDS7/iOEPJ+QZxMuNeNv1wFoUVwAY0Ef1UK/XnSHM0rjHIUEPSU0qd4vNIXsnyYvPA40kXa8B6uP/CPS8Z8rg38M7Az08LSqR61X5n95V/+iR0+esy+/pdftDFjq6TMD1jvwAkJxjRiCa31Sdno7eXm/iHjlvMSKeG+JAztgHo4LCiz1AtYEfiCm9kDxwsKjPdEPktpq3AFIh2IwEi4hHDBoJRQGcBljOI7JYtWJV0luAvpB8obxbu8vFRx1Ick6CnTlQQZXcyq2DBrvVW/EtqO09kGVRb8oVS0WyeFsVZ1KLRzl11olTJaXnl1p61dt95Wv/CS3559zXXX2IWXXGzXXneTDJpzbMbMuVJumlQ+p3YJ5gGUpCpVoczf1cmSQQJ0DgfKSjLGAufUg3B+Apv+kwcTqc1QhNIsmt7xisfBFp4qRwjJWIF4CU73d9RUV0kJ+bVdffWVKisd8Uy7+8CN4uKBhT7PMioGS3CJf6W8nIZFW/FMtAb/A2rRG8DIcecLaUqF+yNHD9naV1+y6669VE0mZbeMU5nER8UrpH9bdc04e3NXu/3VN/7RXnjueauTEvt/v/VNH52nrY8fO6wyREuiPwaF2APEMbU7tr9hR48et61bttlTTz1pr7zyspTtF+zxxx6VUdFio0c12ZjRo0UTzJgNqVyMYfZ4sWSKWTiWVYrviDf0dLVJzxuwGdNn+OWvGCMo+Fys9+qaNX4CIZusaaMpkyfYIw/fb3t2bbOFC2ba+LH1dqrlgJ06sVdK+hEhqcve/753eR7tnf02YdJsUVWlrXp+rZ/6tXmrYN+x3e/EYNlgX++g+hb7CjnxjUsBq1zp596fts4Bq6xpsrLKEVZeXW9FpRXWNGqM33WxYcMmlT3BzjtvufX0YTwz40ibQS/mM8Tf+/4PjMso2Q944sRJX4rL3pxHH3lEht1uV/rnL1xiJ9s6raW907qVvq2jw/dcVVdV+ql18NBpU6fYBRdeaCXqG2xIZxCLWUeO3Fa3FS9PR+l2yPB7fvWzdtP11/hBBgxSYRxCgyjJ7DX05b1qD+7mgp63bd1mzc2nFDboMoWlYhihXFLr/FwwVVSWW7fywrGXcfasmX6n1Ngxo32wBEPC96BAg+Jfu/fts+dffNnKKiqEG8lDtTW6A/l1+OzIMV/WC67Zp8YFuvQdaD94MG3BbwEp/SHRevDMAdGKe8VJvDb1D5/FJCP95hm/mfHlol5kh8s4j42BM2jz58+3yZOnCHL6PEtpMa2giW7rlyzt7+uSTGGwhfIZANN3ZZBmUb3Dq7iES4fPYUy8M4FLXx10PtjX3yXa22Tjxjd633n6qRdt7tylMjaHrK5xpG9075UMPG2UgAgQknUU4pXMuew7jt944oWQit8OoMdJ+bw97O35EJ5Nl+8j74CR94iPECKMxsGH43uUk59PftjZjJKsi/B8l80rHO/ZcHwWrvzv4SI8H2Z81DE8YbisAhCO9/x42TyzzwgHr4S9kw8X79ln9vs7ubPFibT4gPWd/Du5/+o7ju/U8508+IPxQAOsl+bCxJrSYduxYY1VmJQQKR8IEGFLwi/lx0/iC3Dl4aW4AugjjPoHo/RRDb0wlcvyrd6CMl++xT0lqjEsQIgX46MO+kUJRRKupxUy+WExAcorFqPjuFsUGtbIDvV32sZXnreRskjKGRXmz5leEuo8cTyhHVyqJyMcqd7QDs7fBSPlsIyD07f6BO/sJedZf0m13+juI5s5sNyJ6REfuNnoXjLQ5UYJuCpkGl9ws3wKfFI+zJHyfc8NCAoY1C18+YXw0CclraRutE2du8i6BVrSDwt8Opwlcowcjhs7WkJ7ub2+7lX76U9+5Mu7RtTXpL0/YqIVJQV2cO8uW/vyC9bb1a6yhmzzxg324vPP2ZWXX+5KOYwc4cD5+BgQLJVASGGUoDyiMDhuBBdNAZxBn9GvvG0U7v2a6uSe0AT7SlCqnB5AGvnoI+vIYc4oNiwfYwMn3zBAMKK4r0IZKYiRfpav9Cgf1p5H3yA6CKMs4snAoP/TZgg+/2MkMAkIIdZDWBrGTA7pfB026R21ggoadaNP8VUOo4keLrigXW8z4FeY55nIyl36ndqRd1dSc2nx2T4dfCrriEOYDwgobnjPl3/elyiftpFxUzhkP/kpS7a22f/4i8/KIKmQ0O+TknJKTzBMfaH1Ign8Xmtv71a5dDE2qFa4gdzF8iuMZp8REDyFg/qNIcjeEwyDtNSgVG2CYYGRUFikcBndHEVcJjrjJnXqw6ly6fZ2Zjvoc2oH5UUbqxqChmdKw83zhKjKDh9wYoCh7NOOQ8O9yh+hn/Yi7N19zP7j+3dZS0uHFJZGKc41NnXadKutq7WNW7bbnHmz7A+/+hXxll4Z5pySxTKnCtFSlZVX1ErZqZdCXeW3hVdW1/kyEkYzWW4KDOwrYKNviRRPlqe5biEntOf+o33Sf5BcGA0odvQPPTwedeR/yBx682y8zVM7xigtxgL3X7wiRXlUU5MrdfAC9lfE8i08PBMFD/xm6Y6ZJZ5BM0Fj/luFsqcMPsNyR3Dvhpb4D+24b/8eW7v2FbvumkuttLDXyktQ5to8v7LSejt0uNv+/C/+1Q4cbPaqf+1P/sQVTkEvOmpz5RgkQN+1tdX2ve9+xx588EG7+pqr7VOf/KQtX3auTZ8+VQpwuhmd2Z9NG163/VJMyUdAOmwcygDsLjf0dFwKXk7UY4M56ThCuKGhwa666ko/aODosUN2YP8+f7/+uusUZ8hGjWyybhkxjz72oK04b4namTX7nVLeT8o3C04pkgOddu6Kc23r9t32+S991W77rS/JAFksI6XbRo0e6wbB889tcf64dMkKa2ocax0dnaJpZEwMrJTrnVPZhFAZtqz5l0pvBcWcllZmTz/9jO3ZvddWqP4jGqsFQ+o7GAr9MkI5qaulpdV+ftcvpPgu9EspuTH/37/977bq2ZWucyxdulR9std6RI9twk9HT7eU+LTvkYErhjOEIjt86LAtWLDQTy7jhnQGDSorqjkDRHwWZZeBiyKrr6m2xx550CZPHC86a1T7Yvin/U70zdN8XZSKTIevVMtY3iN8jB8/1q69VsYfA0IyWIe4VFL9iyV4PohF3cSj4evMvKSDUdJBIuxDQfFPd2mV2OYtW23rjh1+shWXH0Kn0DczJEePHtXvIZ89p2w6Ere/Y4RThtMKp7cpX969Xyg9jt9455vUhb6hevjyc737oKm+MSiAo0dG/2HAMi0bVO0VBznF8mKOWmZpnIhS8eBB4ncD4pMyRgb0ZJCFpVzc4wa9kjVe2brHAJHVpQffCKAE+DB9N/VRXwZbXGgtp46Lf++0KVPGyTB9XCkrZeTPs5a2LhsxarSt2bBOegBMW23/kY985PRGdzLBZYVEMIBw+XH5HT4/jN88w0VeIaTiW4RHuigfYsPFbzyO9BGPhsKRPv+ZnydPXLYMGizCI224CMe903u4/3+/8x6/A+asy36P96zPhkcdI/w31Sdc4DjrsnlkXYRln2eLF45v+XWKNL8pXTjSZeNm02bDw2XjZ7/nl49LcCXFB6XXKVJKdZU656Fd26zn1BEJMikXRJf3417VwUjOMYOnmQWdTjj0qXr9MfLvOKVTqusVuVFSbrOWX5SWb0khQLLHje4KUCxXVeji+qx8SetgMtLImfpS2tn3APMY6LEje96wiv4uf2dPSVrukvoG/YE6YoRkf0ef4RnfvB+mgsRU+90IGSitttlLz7NeLlKTaHBmIxzhHWcgQ45ReWZKqqRM7di41opRqPVbZojgpY8TNykJp2dKPGX6Jmj8u0/F9+tbzUibPn+pdQ9I3VF9Ya4sz8B44VQSFPqRI+rtqssvkRAstB/84D/sofvvsXUvrrLDe9+0fXvetGOH9zsDXbf2VfvR7T+0Rx560Nol7C+SgsDmUTYPchoNCiqnw8DUGY2j/dLsBHiTtFPdaOfAGT74BdUnPGiqqrLqjDDI4Jm8UrzAHVPnaVkK7z5DICZcJQHHyUFgAzgQLlEm7cQThcRpNfKTUMLQIT9oToH6l2hfGQj/uRlgPX1Dce67w8w/PckTI42jrX10G/jlIp4rlYob9OMGc8bxC1hQYvgUvIcn9B+/szgMdxoWh554mKvUDUUXAUkeaUSZDbt3/fzHtmr1c/bn/+OzNn5ClZSjDuGvWQaJWb/KZ727mtE3L3e0YzgoX/U1lvJ0d6PoqjyVhBGBY3N0gg/exywhzwSfG3yiYd/ojmFRxrIKDBopUD1dksEMkJFv2hjMQIF+qqwcjdN/hRdYACOEvgEU/KgsFIQSP/GHAQ0ZMoOcwqXvlKn0lTIqdr6x3041t9kLzx/2I4hnz5nmG1/nL1xo3b1czLlePKXPJk2Zon7RYzU1DTLOBn3vVVkZBki546O4pFJtWCQacox6/Rzn+gcf8yWHjB7rqQ+qrz8ULfCg+CI14tFKuebii971QbnyrlrpN/iV83amvmTGZ9E0SpFo6PDBA37ow63vf69gEr2DE+EBXoDyFbTiS18dP2oFtS28OWiHMOLEO6zLB3Yc51LsROsY1/BnjlPdvWeXbdyw3q6+4mIrkvFXJiW+rESGoGi/vX3Ifv6Lx2zN2oPKrdjvUfmDP/iy+lSPX2Z65PBh74/0sdGjR7ky/a1vftM+/4XP2Xvfe4uNHTvaFi2c54dovOumG/xkqYa6GjciNm/a4hf6sZZ/RMOI3NHQLDODvgUqfQJkqg5+VLnqK2yoHuB62JYtW2qtrc126OB+N3BY2jVj+nQ/XnjR4vn2yOMPWkv7KTvnnHnW13nCyovgYT3W3cN9NH1Wz5HOvWb//K/fk8I9Q/2lzC686EK79QPvt7lzZvl+lCceW2mvvrzWZk6f5Tw4zR6x3FEKqfpLb5/gk9zq6Bm2mhEsr6oWiMU2cdIke/GlV2zPW3tkLMwV3kZKyVVfENy+NE1NQS3OOedce/GFl2zTlm12/Q032YgRTeKxZfaQjLqRI0f6Xkn4cFtnhyuiPkquP47Mrq+ttQoZOI3C3alTp2zX7j1WI4Nt8dJzBVNarlfpl6UWWVVtvXA4aEcOHbSVTz1pI9QGUyeNt672VjdUoVPwzmoDcOunXqlTlJYW+6EFyIbrrrta9Rij+iNnmE3ntvUSycQe528cXc2md+iRwwzSMivRLr9FbxgV8JgK0Q1L115bv97qBTuUCl/tUJ1OnpThqLLr6+t8lqS/t89njpj9oT+ih7L3hSOBoW3uv6JsFaRccn1WeQEDfYBjteOACOIQpq7k5SHX9OYe/s1RwxiNGCP4NEBWavPmzbPzz1+heAOiSQZouCMoLZNldgQDTVLIeRq4E8HqPcED7RLqy9gdNsIpF9kNP83FFzz0y7a2U/bmW9sFh9mPfvQTGdrvk9FXZ0ePN1uj+tcr61+zfvHBAhkwRR/4wAfcKEGQ8My+40KByTqQlnWpU8GYQyCfMSDy4xKHsCiLeBEnwrI+BFx4wrJxs9/IJ5tXPPPTxjtPH72Qy8KZTXs295vC/ztpAk58fjiOsPiOy4Zn68IzHL/DZ91/NzwLSzY8nlmX/f6bHHHoRAH/2VzU82w+XPYdly37bO88w8fveGbDcSht+uIMlz0bLN8a6jxlB3dusrrKElcWiE8HpIMjUMA7DAOwGA3U/6JrltaIDbGmknZRRx7QT2ZK+grTRndO32KZCHlxJDCnbwEKTFw9jmxsSMoQMfgfxzpYNrxxkhUnilSXFVhDeZEd3bnFT7zi9BEfMcn1WZgbjn7r8GZwB63HiAynfKQjdFOf9elgKXJhlHD6FpvOHVUoIfLeLsAph1FSIsVKtbMdG9baMFO9UrK41Z2TinxTnZi3T5knRFFrz88xhgAWI+NuB2ZK+stqbcLM+dYrRbJI2qbf06CIjD4xqsOG0SIxyrrqCjtn6WJ7z3vfY11tzfbmxjW2e8cmW/3Malu18gXbvPEVe339BuGt0M47b4Vdc801Ut66rKauNmeMiIHmlBeESxKmackVsPlmd8EH8wWH0ceizwF7lodRNWgcwYjSy4ga7ZHiy9hjCYFoATpjpJn2QVHFKEGIIzg5qpYw8uRWYPITcpy5u7ARDQILQpAbkh2DtJd++0iZEBVLuxC4OBRB6kF40EASHMpagPmbfnOUpz54vQjH+SxPrm4pTF7v5AM8HicXN+Eo8SLPN+NxEY7LpiccBdSPUyWggP4E7Opf4A/DVB+2b99sP7vzTvvqV2+z0WMrrKqG9dYnlAF3EEgxYO9HQYXqWaB25nhkFHJuXVYfVXbMlrCEiyVTzFDQJ/v66MP0k2Jra+9SHPpEuiSV2RAME9CKYcJa+14ZJew/Ka8kDe3RZz2id/avsFeIuiiRvklJz+GY9ubUHFfSvYbgCHkmmGTsDA/TzmlZGCO+pUXVUggHbdzYcbZ8+bk2alS5vfDCftFLtxTBCdbcethmz51q7Z3ccfGqLTt3qZS7cT5CW18/QvmoL1bWqs6isbIaKXcsB6tXmWwEZ4QVBVgI8X6IT0YUy0O9bQHa2wlPffTUb2+j1GQ5B2fCcJPhpfr4H7SquMkwT/Xlj5ZNhg/vw/bIww/bgvnzbGRTo/c9cOSDO7lywWOSx2dm2MJgCdoJ+sHBjbq9HdRfZHT4EcbAABhSbvbv32/r162166+5UjZLh/raoFVV0F8K7aknXpahu8Vu/eBtduNN77G1a9bYtddca11SPn/wHz+0f/2Xf7P58zhlaaIrkF/96lddif3kJ25Te6mI4iE7fvyI1dVUWVdHu9VLGeZErSuuuFwGyxh7/vnnbeUzK+3gwYO2ZPFS1bXY7yQaIYMBXt3V1S0ghSHROnwJ5RSeySEe3Z3tdunF51tfd6dt37LZOAadO0uY/amsrbIKlXnnr34h+GbbxBENViAc9PQ0S0a0K0/xAeFv+fmX26FjLfbYk6ustr7eFiycY7t2vWG93e22/NxzrKm+0Tau32QP3P+iTZ7cZFOnTvKN4nXikxMmTBKMleoyFTZi9AQrq663irp64RRebjZmzDh7/LEnfBnStddcZlXqF36QifMfyU91MowQZmZu/9FPbePGrbZx81b7/vd/4PQNHzxy5JDq3WUnm48ncgOn4oUYAix37RN+2P/Q1DTSduzYac+set5e37DJXnllrT384KP20K8ftudWv2jPPPuc/fgnP7U77/ipnTx2xC/wvfjC8yQrRCfqxyzh6uamdpfj6BUsT+q1dhl47B+CXDFQwAsn7/X0dFpNdaX6CssLRZNqnz71G5aV0Rfgz9A7d89Al8z0s0+lWAZCZXWN98c3d+32I/19CbLwwoWF8HuWrLFEs09GoC/PEi7Jl0NbmHXhDhHovlJGC0aJD94J4dA09IMjHXFCxjhvz/UPXqO/xPItZCcuGWVyytNntWQgzp03x1acd674Hnyo2wfHhsXb2DdSLN5WglECvxDeAFbZArLyiRfBIP2EvT7QtNOzeKrH8MIEk8pDJrbLiN75xlbbsHGtL9/6wK0fl8HZac3qE6PHjbWX161B80rLtz760Y9+A0EJM6Ay4ahQErZJyGWdIyLnSANygnHg0ohyEmrZuLxnmQpxAtk4fuPDZb/zTjlRVsQjvzBcIv/4HmG8h9KGi2948s/CmI2T7wjLD4/8cfnf41t+WNbF94gT9QsXv7NxcORzNrjDxXfS57tsfvhsXtnw+J3vst9x7xQHB/2Q99ni4CKcZ9ZHvWnPgC8LZ7j/qn7Z9PHtjENZTMf1+SiqmFKJlOzK4kHbtu4lG9VQo2+cFJPoCyEKk1EmrvxRcpolSUodzmdKHKY0ys/63EEZJnPOvUA5oxSpfCna0oSMzWgov8Sm3zto8vQQ1xX0HwzQlwiJIbLUp0oGSZ+U8S0vP2fjRzY4s+O8fuBC0DPS7l5p2HyZRnVSG1MHwmFsPJkVYESRgp0BFpXZYGmtzV5yvg2UpNO3YNrAyB9M2U8QUqAr1FIkmVlio7sxyiQlDmbGSCrT/IET4MdoA9+nA1U/H60V7rsGhE8pULMWLZeEENMW4hAi9FmULeLBVFnnWl4ybF2tJ6zt5GEr6e+0JTMn2sKZk2zxwqk2Y2qTzZJwXTx/ll10wXl+jOO0GbPtvgcetAsuutCqa6sFP3RVqLZBCZYS4AowxhGjx+AJZSuFQbvwRvAW9BizA/BGPHhJAiTRGQ6c40iDUGCZFHsTEBiMWqF8QHcoG1E+wgdBwsgwyEmXd+VoSeFubIATYJUymEboUfqcWiAWmlFyOBkmGNNpc3jCO/kAfxgmPhMhGDD+1GIOO+k5JQb+7T/koAvgoWqxrwRHNuSHcceonS81UJm+9Es4Ih5/SViRj+qQw1nQYpITyaBGAUh9U3CK7n0mR4LyW9/8e7vggjkyLrm0jKUNzRLiarfSQV+zPWzV1tYxIINEhvAQ9MnJQipzuNyqa0ZZS0uflIJ2KTZ7bM+ew3b48Ak7crTZjh1vsf0HjllrS5f6d4WMdI7gpH8MKm8ZqTJ4pMa7ouuzJig0+tYhRYw+g3JBPWgPoCZdGsAQHtWD4RkYJQlfyfMnTKa8lDf9lsGBARlJBQUcbDDkChJHE48a3WQjR5XYM89skUI53epHlAvPw3b+BSvszTc32frXNtn5512k/EU/MmqqarjlXbLMj6gdkmJTJ3wwskrZoiE9wDXtD6zqYUoHb8mBh/M41CZ5eBJt422Zi5j+BK/y4Rt5goE00xZP6ply4eQpRmc5Evull16QEtJsl116iSsqaRMye2uUAtrXO/QEjbjShsvRITD4KDf9LAcD5XDnS3kZdJQMf7oDAwTke/TwEXtx9XP2vltuks3L5naMS9IW2e3/eY/Tx83v/oAtPWeZPfvsKvvxj39sjz/+uBsonK51+eWX+6g+B06wbGvOnDkyMBbmaIMlN6IXwVlZyTJTZhq6rbyi1BbOny+aPc8v97v8skv8CFz4NEvw2J/QKWWYOyLgBeCL+sMnGMAYlMLMsk5Gp+fMnmUjGxvtrjvvsqVLz7FRwmG/+GjjqCbbuectO3xwny1fMMeKZOAWlzLirv4lhZJTsopLauyyK663latetv0Hj9i1110jo+iEcNBnXe0t1iBeuHjhfGs9ddDWvrpRdFhs5yxbbiVlolkZ7CPHTrbymiYbkMHPjdsFUmL7BSdLaidNnGzbN++wta+8aksXL7AG1YtKwMdYEkkbdsqoGCeDbudbb/n9Hnv37rMv/u4X7etf/wubMnWqvfTyS3b46GEfbMI4gWcyUwBfgYJY0oZB0SZFHcOQE7C2b3/Dl42xR4UTKbmg9sTJZjcuFi2Ya+9/7y32ykvP++zV2NEjZdSpb4ufDbmhJD4IXUn5B054J/0VnDMw1NfT5bfMM0CELKVfstmcASzaCFkA36du8E5oMejceZvojqXG3NXS3NImPnPUZ+M5zp47SpglYskW+UDBGAXqjMoTvjjks2D0B/apcAIYfDeVI91E+TIrgouT6bzP4BVGn00z22f0PdIBF3yfAwmY8YtExIFnjxGOLrn4AuFEdRYeMEbSYAVefZyeori5Lphz6YeHgUfJ+SKf/ZUMYBBTPEihCTDiqjz2d3EK5q7dO+3xJx5Vv7pSfOxS/d6ndu2yMRPG2yuvySgRPyRJ0Sc/+YlvUADwJqGVhJczGz2joiHMEoOCsUb8ZIDgIh2O/HCJcRGefMrrTN64bHh4XJTN9/id78k/ygjBR3g2r2CsuMgbhyHGt/wysgoG+eHid76L/OJ7fr2y79knjm+kz8YJWMLzLZsGF/FQKniPOoSPtOHO9p6Nk/2OC3gCvnDEi7KyLhs/PDjEkyZ+88yWy++sy/9GGlyEnc3lw4ePcviWLRMf8fgWzIVNdV1iHNUSKIUyHTpbjtuebRv1u0SdV+nUSQtRyICH8pSNup3CpOA7kxPO1TE5JUWx9EVl0sH0u7tv0Fq7+23BsgutwBV9Kf6shRVD9KUKio7w52Zi0vGPZSVshIctADGjT+XQqhQDplitr8sOvrnVhqW0AQ5dM4wr6hsDDDErQpsh5BmNgaHhfORECdn0Dcz9kjh9Q6XWOVRm0xcss8EyTt/iG22o+jJyLQVIFfW8XQkQYMu0uwAA//RJREFUXkqH++ytLa/bcMcpGXMoCd0SbKXW3cOoi2BTDj7aLGELsOQDk2TZAgxvoE/wVjZYYfVImzZ/qfULXulS+pZGYsuKJRx6ZBxIGPqpVMUD9uqqR2zfxhesvqDb6qQ/N1SXWGNjsU0YW2vjRtTaqLoaYyk/imZx5Qh7bOUqW7xssRio2rtP9ReO/YAAao6iI5xgwGGYoHwloSVDSGGnXY4e4W/Ewxil3cG3L/lSXtATdBX90glFDuXbjT4JH1rU6Yim1pOjSP1CM0Sx0vjMm/L0vPUdgcodNmwoLlOZIlgJWylYghuDzuFVmSxDY/YK5YdZEujaebb+8R3v0p466w/jAXphNov6qjggk9AVLSsdYDgvp80FH3UgD2gIhRJhT1kF4v/M+Pkt2mTv1QZ/pKHchAMUU2CF7lhjz2ZTBCVKFIZYby/1gR7Yg1AlBaHEHn7ol9bTfcg+8uHrlb5V+bFER/my7rtAikZBsTW3qg79xcYJvybFXuqd1dSwFKPcVq963e7+xWO2evU2e23tYdu44bht2nTctm49YRs3HbMNr5+w9euO2cbXd1l7+3GbMH6ilEOO+gbNaa8HgxKgzpVy4aGivEr4Ep0I1nScuIxHdWJse5/pEV2VMaJdwQwFbf92PODEHQSrEshDF7G5Hjz48rEC4aRsUMrbZN9rsGvXXlu4aJbgYfZzyKZOnmj3/eplKVNDNnf+udYqg6xAPKVYeOsZFM/pH7LyyjRqS0OyRMuPi/ayKUq0JVriBEAMZmBLxkRqPneiJTrwabnPH7DpnbgMviSCSvTk4dCR/mLzvP6luIrKDCUbhTdv3uin/rDPBCXG99cojfNQvZERShj02d7e7u/KRHCoLD1hlrQF9E2/wyinHci/VzTYr/pboXix+NmpE822bcNGu/qKS8RD2H9kMt5Krb2rzx597GVbcs7FtmjJYpswcbw11Nf7qDV9/lOf/qR98UtfkFHIwQHI00J74omnZHxU+WWsLOvjyGc/cU1wUc/OLsHKyLK+dXW3iU7Nxo5pFD2pfwz0KD7Hq/ZQQ+cf9B3qBOzUHUNejaUnx8n3qu3UXxQ0a9YcGS+99sILL9r1118vGpGxK+WWTdI/vv37tkQG68hRNTJEW9WX+iTL2F/DccQsGau0GTMX209+8nP1uwpbsXyZ9Qu2nq5TVjDUbqMaa2yhDC3uDvnV/Sttngyu0ZOm2oHjrXb4RLsMkkorLhdvLquxYZbEqe+yXLKkqNxGN0ywB+59yI4dPWI33HCDdXTJABDNq1Dr6O20Khk9KL6zZVjtkmEC3/jyl3/P4a6pr7O39u61NxQOrVSWV/jofU1NTW45LTMQBWqTWvX7tLSMwYDFgu+Xd//Cbrvto3bbxz9q73v/e+xjH/uwffAD77Prr7vapk+f4svsMDZmz5rlsgdluxgBC79k9gMKVT8uYHAQJjcoGuqXUUcfFx9DVkKP3nfUsPTVRN0o6OgNUDg/0WekvCsdcpY7YfwyRvXDDRs326FDR90w4x4SBjGQX1xuCj11yQhgdoGls5yuydIuaKGxsclqhQOXQ24wseoA47dYdMRgS+p/PlAnGqeLwqsxopDrrmMBvcJcf1JbQVvOf1QXBqkYTOSJ8dPEHqbLL3W8wLfgYWgdcVImuMDY8dUdnrHX3GnV97xC+6ovRgn70woLpFMM059zvEF4ZlCPvDie+77773Mj8stf/gNfuXDg8CHx73ZrGjPWXt+44fRdNIU++iDgQ2nE49ITIBIgEY5LSkny6XfquGfin0mTzRN3Jk1SDCmX8gOG7Dvp4nd+eLiAAwQy2sAxbRB3jHCSJuLzJH02j2xYNv/w+fGjPHy4+JbvCCcecGTT8Tt8hL2Ty6bLxs0+w0d+2WfWZetDXYOQ8+sXsIHT/LrxO/xvcgETnnxCOeZ3tqxsfuHD8T1c9j3riJ+FP/vEky58viMMwwBcMKLHemJEQ486v6Sc+pWUSXUoOqanzuXp+crT0RnVSHhSXchP7yh2MDAYlwsaKTanOMlFDNJnKRSKksfoBxvZvb2Ir+YCJmWd8qMqYqgwwkExIphmSWmZNTSN9BOq0tQpadVe4FjMkZEc8kgj72f6DGHAGbQR7d8lRuBLjOTIG+bJqA7xvJ7O5uQEj8+UwNZzfd1HZ8gLxYoy5AE6TTEnuiI9iqjPJhBf2TEi6vsFxHtQMBj96RVzpn6uBKnOolCVwWg5DBOZgjBUe0hI9XY024hyqZ9DnVbY32nDfR1S1E9J4DbLYGu3woEuGS8F1tZ80r773e/a9h07bb2YXpnamJNwKAfmT/0QljFzFG3LO7ghHM87+OIbLnCJz+I3+g3vwRPdGJEnKb9JQ19AkPlla1Kq8BgISUElDxQV5aFE3J0BHTHSx8b1PgkUcIIhBb0yM6KEjk/W7jLz4m2WqwvGE/AzCocREHVxuIV/4hKnVLh1uhCeEXrAQhtDC7QXbYSvqeEYzAIpCR2+1yGHEU+bHHSbcJhwA97SzBBhKH3waAQuuGD0kBFmvlVVk7f4toTbhtc32pNPPGrvehdn6XfIeGoRLPQvDK5i6+4qsuaTAxKwjG6qLxQ0WMupIXvg10/b7//+P9uf/dm/2YMPPqf4QzZn7jj7wAcvtt//g/fan3ztA/IftD/+41vtq1+9xT7zW5fYlCll9uqrJ+z22x9wIyC1HYNcjL7n+qfo341E6oRyoCf0Dg45SckvwnTBzqweyyPSiW7KSp7Gp21BDxin79CH6ANpNhkFmwv3MJb9xCfRcE9vm5TSabZl8z47eOCQH1pQMNRjTSMq7P3vWWIP3P+47d/7lgylUsc5fY5N/SXqwyw5YZQXd5qe6WfQkNoXBZ4bsv1eA2DK0Qse2oMmqDsOuN2DB6dvPLw8l1ZxUpsnmnKceNsLP6pPp4xojkU978IL/XJCTkdjACedtqY+obzckKH/OBklquI3S3hYPgVNUgcV41/T3h7BqDxIT1vBh1gW6jPMwm1Fabn4So+nh9+elEJULNxwQ7kVlsogYQlck69352Swr33tj+3fv/NtKdnXwfqtq6fT24XybrzxXbZp4xbbv++QFElmpbl5vtePfW2Twoy+wcZ9ZkIYsKmtqRTMyRgR91JdMPgFFzPJKMmqJ/VLvCHxWdJxyALx9AnUel+/VrDt37vLHnvkAfEATkbqtonjx/n9Fr+6936XVZU1dcI5JKh8lF9PZ7savt/3kHzjr/7S7lW848dPWdPIMTZm3DgrlQHR1dOhduiTwTvPZsweZ3ffc7/1S6k8fKzV3tx9SAaIcFjFLM+AjEjJOYw/+X613ywp/fPmzbedO3fZ2rXrrbZuhA9EoTZX1lTrvcuOHTskA3q8fetf/8mmT55gf/c3f22HDx0Q36iwa2+43hYsWqJ2LPYTqLiLpWlEk02fOs039I8aNdKmTZtsEyaMtfq6ah+kqCzj1K1C1RvlXryxDP7Lsr2EV074Wr7ifNu0eZv6gfAq5djpRnTPII7LJyGJw0GgCwZ3OC1SSJZslgEQtKb4GAO+yoB28T6h9sp59V7v6/BlloZxqhbGIso/xlV3Z5cvzzt69Bhk7Hyefkbf82XYotthZdRDWaJpvtfW1tmIESN8hoZ+kwZwSlT3Op9ljwEnDBMggD9B0/nO+6H4AERL38LA8cEreZbFASMf0fubmhpdZqg3qyrSBwQfPIiyoT3o0/NTCrxekwxPv7xvc2ok8DpM+h/H05eF6o19M7Q3d7Js9v1F71JqrB/uf2kXX5C8kfd9OWorPBC6o3DvHECTc/wGsHDxPev5Hs/w/I74+HARno17RkC/fdaCZwh9mFEI0mB2AQvPCCM+Qg/jhPzyXcATaSkjfkee8cyPfzYX9cm6/LgRh2fWv1NYfpm/KS4ufmfxFs/AYbzHt7P57Dcc5QcuAhZchIfLps2WEz4bJ35n8+aZLQePC1jOFobHEX62tNnflJlNF2mT07t+xyb2lJyjPMUExHyTwMjFw+md35E3edFJUSiZ6kWAuXJBB4cm1WkHh6DdATt0YL8SJgXGj3+VxxiAtoO+Q4HDe2HylAMtR3k4bn4lLIs7njiHKRfum9czCkJ89/jybrQgdFUexgAMK0Z1KSoxJ707Dvw/CSV9Fz4cEuXhQt+ZmWBXGeAb2GCubOjjHWOCfg4tosigPMFcUfiJD37cMFB+KORCvt7BrehGAjfNWKTTqhAGfT3dFkf8MmLvI0tS7Af7WZqWjoSFd2/btsMZ+3vfc4tt38p7hY9okR8jVKwfRwk/g/+EN3wWZ7jUGmdcxKNeUTcceSHMssYM8cA5DnxGX8AziuajsfFb+Tie9O64p71yBl5qtzN8MAnQNJrmsOo7LeN1ygljhxMY5GlH2oj4xIGuUei8RVEK9VcsfLPPh71MeHDJjFN5ORtLWcagfJSmuKTcOju7BWuqOz5wgULrCqtcjPApQLRQ6qfy4OlbwHbqVLPSMitVbK2tp/RMo7F3332vXX75VX6z9QDrnIukTA9J4cNgK6xWRUZJtI23hpqZdmR/v91x+2P2t3/1C3vqsQM2bnSpffCDy+zLX7nOPvfFG+zDHzvPLr1yks2cW25jJ5iNHV9oEyeV2qTJFbbivFn28U+8R0rnRKtvMCkHLLdDaeGixBoZIOCfPiOKF8woIq6QGMpqmiVxZVJ9BiOEDbKcPqfqqs5nqAZsRJ/BowTQhmy6Bw+Dwyk/leRRBqVUQUcTJo2yUaMLfb8Uk6Tgi9Nxrr3mCrvwgul2/313qp3brVOKNf2C9qQNOzvSiU8sx2NpkUPi5SYYAhaBLVj9V/pO4XLQIm0ZLp9ugzbdgJaPPPId4YyY68VGjhrlyteTTz0lI7nXB1DOlEd+vAk2IYvfLMeKvhXlBYzshYOPOL+Qi/5GRZ3eVXfW6rPpnXzJi6VCbOY+fPiADNo2G9mUu6OhoFiGSYcUzB4pkkestb3Vj/blfgpGhDm17dprrxPfrbG//uv/LcPkiNVVi/4KKq2qok79hVOWiqy+vlEwANuwNTe3CD4USQwp8Cxc5eoHX3WFTvLAjw0W/2N5K8ousOKJyxIujJnGxnqfDfjZHT+RcndUWaBkDoivvcfe2LnbDh48LiOdGQb1Hfo9uJA8QonlVvRLLr7EJk+ZZqufe9Fq6qSIllRb/Yixvmewq7fT2rpO2iWXLrcjR47bPXf/wja9vtF+fuev7X//7d/Zxg0bbNwYxeWoZWYHh7mHpd+qayvsj772+7KHCuzRxx9VvViyWOwDJVAbdWqQQt0memUk/k//+I/siAySv/jzP/U9OAvmzrV33XyTZES1TZk2w8aojPr6euflI9QROXiAzf0zZ0z3o5rpL2zC5yb0ThmC8BTkINQDXdBX4CmLFi+xbdt32KHDh9Vu/eInHAkueSJ6cboQbjiCmVkU+ilLxFjtwOCUD0oqDrgPORcDESjLzlNzdBY8mEEu5DZ1p11dhuZmkdOsMoM6ic6hL3CHAQ48zARy2hZxOLmMu1daWlo8rctNee7igifSJ6DppBskFzC4ngL1QPvAKw+p+dIrMMRvBfgeLsHKk1kelogSDp9y3UNtmPJPfYwwnMfxZ+qD4eEDqXzSqhxncrSI8lG/4b1YRiT5Hjx80E/6uuqqq9SvJEtUIQbj0BOQEfRjZAltVfSxj912eqM7PhhOvgtkBDCJiZxhSsGswkce2Wf4d3IgM1XyjBDHnS1NhCXkpXSERdmE43mnXvE74INQGN3Id9myeA+f7/LDoqx3clF+vgMW3Nm+4X5TnrgsfP8dmOJ3to1w+XkEPPzGZ+Nnv4HbeI9n1rugyIWHe6f3s7lsWe/kop5nqxNhfI98svk57vUkDMZTigCXslEtRrtj3StWybndhazjl9HiI5uqTy4v/6WivDzyyfUdX7aiJyOmnOHN+e5DReVWWFlvU2bNtz7yKZZyTTo5iVtnIIz0kI6RKBRSRlJ8nb6YOzMNjIAJPDFJMayhXju4faPvLSlmmZMyiD6ASzMSidZheDA3ZmKij/M7MUvwlZgX65AHCkr8pLDZi5dbv5ROWDfM0OFztPFGzeVgblKkyob7bO+2jVYqRalIvxkZdJqgnoLBl/lgqIl/MOLu58uLGWGQse67SILUl7SV1dusJcttuKxScGCUKLmwI5NDpeq3jDgb6rHC/jbbsfFVqyrU7/4er7vPuhjLZsrlK5VnuZVW1Nuql16zeUtX2Ps+/BG76+c/9/PuhWZramqybgkM4EMRQFNjIANmjYHk4co36CnrCcM7zQjnMSPLN8Jog+BF2b6R9bhIQxzaOYwSHDGc34JzPRGECGVmQVwAyFMPjh/2uEKW80xHmtpe76GYkQfh8Dv2j/Ab4coUvBsUhckYR5kBbp/FUhuhhGOsc9dARzsbUk8JzxgdLLVKm/FRKkNxTXWB7ml7DyLwtNBFCQXbGKpppkyGtv442QaUUHfCOe7z1VdetRMnjtpnPnubnWjeLdppt7r6cilAjHwWCRbWn6Nkltq9v3rEfn3fM7Zje5utWD7Ofud33mc333SllLAREuhs+mapA8tmuAuEAwVYAoWiyMxRh3Aj46O6xKZNH29Tp45S+dAkG0RLrYfNyI5TtRt/0V5eQfUvhK4IkP0jLNnyGUE9oSPkoy93Ep69xcnG80pPV3TEG8E9WhC6tStCORpA2hKdJUPjx020X/1qg5133jxfgsRI+vBgkU2aNM0eefQJ/S4V/LMVXzKtvEZ4Z59QwqnLac9RTv2KmSYMO/iB/tHDT9ctHO/x22lILsKCbuM7FYLucSgUyetbLg6zB9AKNAxv5CbuN7Zvl0J6s7VJKUv5wKtIQz7yemXvCIYGhgW04ktS/Cu0nmgbz2gwabkMEki5JBNjhZ6Hwvn0k4/bpZeeL6USBfCk1dRg/LbYutc2iBbrpCgtU5uWuTFBHyiXkgRv4ghg+JYvIRN+a6rqbdm559mqZ1fb+tdel+LMqHalHThw2I4dO+4wMtrLqVLM7qBc4xn4cYOE+skl1KguDj80wKBQ6tOuyKl+fE/tkgZwcAsWLrKHH33EGkc22qQpE2W49/vN6GteesEmTRxjo0fWqe7wH/DNE3qst/LKJuMkrbHjJtnf/s3/9juSxo0d4+UPcARvAct624SXChkGDdZy8pS9+93v9f0zb+3eZ/fc95Af1btw0RKBhhKvvlFaaRwIMXbcaNW1y+6991dWW1+j36NUpwE3jktEYz7y3ie+5f26ypoam+zJJ5/y5VzXX3+d7dm9x1Y+84zt3bvXuBWei265b4SlPiy7OrB/v+1+a5cb2AxkdHR227nLVtjI0WNUr2q1TUfCEvgSHSAHqisr/NTF6dMm28TxY2xIsPf1dMp3Se4wiydJIYMGkiVdr+CnjxIOPbmcVLuRH3ToBo0io/jTFuAtR6LyDBgKJz5Qo7ZSHO5N2bVnr23cuMkHVzhkAJpFD/J+AgEoJQYL9UIh903zHtajtuI0tgI3iJ2PiN9QLrDRH+jDwMJv6E0Qeb7wVn9SBiWoHF+tAUyS9xyBLOC9XL8/SWEXXXSBzZk1Q23aI/hYTsjgrBIrHvTo+FA+kac7/SZM//TOHi7hXX2OVRYs6VRS8WvBoe+CUnFUflmxvfjic7Z8+TkyhEYJUtSlYtux402BV+hHRr/48ovWI5piBrSQgik0nqncVHD2Pd9nvyXmJ4UKhp15x2e/R/zwuEBk1uMiTjYdLuIEvNn44XinbIRhKA0RN2CLsHDZsuKJy9aD+Pnl4uI9GxYu4obPpv/v+sjnbC7gjCcuP33WUz4+lKfsiC7fcYEjFI4sPt6prP/KRbm4yJtn/I78cQHn/xeXhS1chEV+2Xx5Og5oCxRelA51dldRFQWhTafRm+KRjjSkTPGEkfSUdybh31PeQS+E46A/GAy38TLtXsC6cym+fHUFToyD6Xy1ij8DtvDUIZ4oi7QJbcWoI8szWLLFk5p4b5cjD1dC9Q0mxLnn+LR0I43gsJyHjZYwPpRJHAo5tICwFFTKjzrlYMqDKxyw0H4++oKQzdERDN/pSgybZ+AOxZNBjJKSMiuXhgXfZMQKD2aVVFGFFwl55SwjEL6KwaYgCW+xaCkI7DNh6RJCRoxanFBUpdTQFQoXp6T02+Ejx23c+LE2ccI4Z5iHDh7xTXenWpqdoTPaBp6CFnFBi9EOPMPHd3y0M/UNfJCOMPKk3eE//M5PE2HetspXGHMmjuEGrhgpozx99jZxoakyKMubxPEEtQonGBUIKQQX35UohatM6kF7ASOCWHHckRai1W83hIUb9CEMXxeAjCqSpzwj0v/xgx/al7/8+/bVP/6a3X//A4KfEegKb8N0qILyJj98QpPDRxj9iDs9YjSspbVNZaTwaimoPisjgdYiRRHlrIdjb1c9Zbe892br6GqX0FNfUVyOuh0ekrI9VCn4Km3jhr3219/4d3t25TZbunSc/a+/ucU++7kbbcIks86e3VI8D0oR7rFiGdqsc6Z+UhtUxy6fWWDvWE01I/gqo/+kBPMpa6gvs4pyli6lZTPlUjDY81Akz34qX4uueqkawhtL5hhtTcu1WBqB5x3lCM8MITSd/kCK/jlewVnOe5skZYClZrS505HahH0gXZ3NNnv2FJsw1uy1NRtE4UVWzVLTvlYbObLcrr5ymT14/3128th+X9qIIcXpPtykziwpyiubo2kW6A4FEeOS3uLtJU95QaO803aJDlGYz9D+2dwZ+UFfIST1YdJAG37/Ua6u5M+yn8NHjvoyLqd/hTticghSKqVNeABeN0BEF8TLhtPH8J4HSZVB9KvkaCdF1k/KJyHVZeZkxoypds1VF9sTTzzkMw9sPMdgZ1DDb5NXPJabMdvdNGpkWrIo3tXXP2gXX3S5vbFjt/3xV/+HfeJjn7Xf//If2Z9+7S/s85/7ov35n33d/s8//au1trT73iMu5ivN4Rs6gNclPIse9J4O/wA3aabEDRPq6K2FF9ySF8witrU227vfdaM9+Ot7ne9xKhJHFxcUltmON/bImKoRDZOWkoRHKZkc6coeRAyfZecssw9/5GP2+1/5mrV2KM+KRhs/aZbVNo60ci6fLSuwmdMm2DmL59nP7/ixTRw3xj7325+yz/3Oh+2+e39m3/gfX7OetjaTTW9l4s0YEQXK/93vvcVmzp5lP7z9dh+4oF/XqF/7hZGqZFWFjErgEW2uOGeJffl3P28vPrfK/uBLX7Rf/uIu0Y/qLojBLxc6MvvBLAnpK+XHSoltqK2V0dVk7a2t9tratcIJfEkGq+QbRgHtRRt3q+1q6+qtobHRb5RHDnCnkJ8wKWwmXgd+hFmlZzkrfBG+ygABM8/0HWaY8f0MpNA/6SMqU13U8yhW+7lXHwcOTuAD5wxKIMfGjhmj/tnndUH2I1/dSBW8wO5LaZU/8sGPB1YfYgkY+zuZGYHmGcwhjxQ3rUTAne6jqm+atZF89b6X68cQlt7f1mdFK4TxnXeWBAMnM1Dev6A78UZmfImCV0QlCT6V+t/b35N8SDqQJ/AyXYeBpocZiIT/9AkHZX7ITLmMeE6Z64f/F5cpHToWcjEt7Y26uVHijZLz/I4KeSVyz0iQ77Jx4pl9j3RZ/06OuFmGg8dl0zizy8GYkJPeSUt8nln4g1HxzjN85JnNB5/vIl42fvhs/CgzXP7vcNn88JHX2Vx8e6fvZ3ORb3jqn8VB5Bf1jXB8uGx5ER7p4nc2PPKKOFmfj/+AJx+uyO+dHHnlu8jzndISnoUtXMCmGClATyx9OjjBrVKc0ogitITwIH6K57OCDjeGqmiJDqWPLpxhHMqSqGlJ14AYJaNR5mt8+6RklbP2VBoSm8nSOvK397uoi9dNQhXllnC+ezgakeDyo1y9/gmHXiePkepHen77CLzgxXiBKfooEBo+cObg9vIl+BPkwZhoE+KIoSu6Mzu5wCd1Jg44Q7FKCnDqh4TTtihVKCuJkXPmv5i+FFQlBTAXSJQdZXod/JsMHDEs5YY80HPIZ7HKSlTGoARPFRe/ISCAUbBIQFJ2nwwRpshZt3v02Akput22cOE8feuzcePGSkloVnkDPhqVBEI1heXKTbAHTfIb2OJ3OMLjCR4QGChlvHubKW42fcQPl/CacInrx7AKnDpeaYuED9Yp80SoMWMWwgkP3ml7cKtCaE4PB2G+NEtPDJhiGk/vLPPqkRGKsCWc+BgrrKMO44RwF8aKSxoUKnC2cePGtLTl2HF7/Ikn7fiJk073jBA6yeAEA1WlvumpLJQHRocbNyqjra1deK+whhGNtnbta/bd73zfvvvd/7CXXnzF49E2R48dthmzptqMmZNFBmkPFUfcdnRQR9bNV9jddz9kt9/+pNXUFdqf/tmH7OZ3X2FjxrGO/bgMmWPCF+2ruhejXEvxEH2gQHBxJXvHmHFSRq7E19cyY8heGTaTFhiX0/X2dHpccFJaUuoGAhWKZTF++ICQBeo5YYuRxzTrqLor3zSaqu+0tVCDB0/xTnj40/QBT3DlG0VVP9VuPtIp46m7q9Wuu/Zqe+G5DdbVwVGpLC0rkuLWb5ddutSaRpg98tA9qk+3K4CqsPoWhq3yVN/xE5lQ/QQwCkBasqc+Kh/lB13iCYMWg37D47JP/BnemFyWvglmBtLLFO9BeeK+JTZF/0BKbJkMVZa6uPHgsc94ssBTD3zwSsqMMryfKTawOgxCO3Gga1zAyCg7o9bM2nAEMwblBRecI8Oh0P7pn/7OGhrqpAR2yjjpAksi/QKrqKx2z0EOnKD0rW9/2z73uc/bHT+70+n4yiuvsu/8+3fsd37nczZ9+gyf0WIPwYsvvmh33PEzv2+iScqxw5qDxeFU2wjD7qGTVM8zuPd+qPg0vc/EYSHDm9WG55+3zPbt3W2bN8k41XdmSidPnWWvrtkoniYjuaQsKdqid2b8uLtlgCOTRVsMQL3v/R9QO1TaI48/axW1o2yosMoq60Za0+jxLhe4n6KirNCq1A9+dscPBE+vzZox0b721S/Ztk1r7X99/WtWVVooA/ioL5+FH9GXv/C7X1T5A3bPvff7QEVXZ49ollls8X/x+C7uIlG9OVmM43ovUD02vv6a7dn9lv3RH/2h1dU3qH93+swZ7Ui+ba0tvlyrqoJluoXqp7Ve59fWrpHh3eUGCjzRjWeWwIkOoW9uUudW+mPHTyqfAecfLBtlUCrhXzgnrgpijwm/MTzotz54A+3otz4IZrWZ8me5lxslapR0vLXaDEAVBwpkIIJ2pK18YE/0iuN45ZAHPhMvfo28hb/SzvV1Dd7WKPrsRSItB21gqCD3gdd5vsp3utZv4CMeDtkEXYULGjrt9Ak68iVqgsnpTvGhQWZnGkc0KJLqzmBNjvcgf+AZZEP+PFO+qT9m8+c99CD9ojiHJ/4AABmGjEv7JyWzikplnNC3atR26IfJWANHPFOe+sFLdOB8j8tFdB9x813Ed8TR0Ll3HGnCx+94gmwIK3ykd2JTA2bzy/oIi2fkh+M3+eJxhLuSlDN0ErITPJF/FobTBJDxZysj63+Ty8bJxiWv/N+Rf7izfcdHe2TDI4z6ZeubrXc88cSNb7yTBy7gjXrn4yDKxWXhy3cBU5SbLSO+ZZ/hw2XfcfllnS1N1hE/6/PjRrgCVT+YGp08jf7R2fRB3eqMR5EmDko+v5VEipNwicLPCCmzBUrlSiV1VhjOb2KXctTVfsoqxNRLhD7AgBnhsjCe8QnfLCWAoTByh9DskPDE0OF2WOBjQ2scKwhz8DrkYCMcH0oh3t/l+Z7ihGGQHHDBYwSBwwcM/EJxSCN8OZr18AJX7l05RvGQR9Fin0kcRwu2Ob0D+kn9S8pBT6/qJeas3zhXOHJxE4OD1VOXNILCmt+B3i5F7LWjB/dZrxRHDDtGwrn0iROSmGrwwwGUGoOtSwKbk3aaRtZZe8dJmzN7hu3ft1fCk1NSFB0hqXIdPpUBowfnQa/RP/LpJcVNvCX6RL6PukJHkQ6fffd8BIMbvv4lcJ+UtMAzMHA/gc9mCT6Ua4wH0jMCy1MRkzJDuODyDe3CL6OAhLGJ3U9fou3hqYqj2B7GyHova+2ltPBkmQNHRIIb2h+lG+EKLJUSZIePHrG3dr3l9YtZaPI6XSensTM4YqQPOkGB4o4GFMR//j//Yv/zr//VVq1+3p5d+bytXPmc4qYBjBMnj9iK85dYR/dJNSmj7Gr2/lKrrpxkG14/aP/0j9+3ta8dsGXnjbHP/s6HrXGUcFMieIfoJ+wnkoCXccpSiIHBHglF0XYBG0q5JV+K+qDwWVQpA7dS9S+x1hb1yXIUMpZTtOi9RL5USlWHwqQ8QIkgEdrQE8UEo4aRRmZG4tJN76+qN89QHBJNJbzoxd+9nfUAZ4m+CCGO0jBaLgVBDQVGFTxo1VXsyem2mTOnqDyz5uOtVjgk2iwQP+g8JmWtwD5+2822d9cW27l9gwzJYfEY9UPlw/HCdCc8qgYzcfAmnPc1eWAKj4unt6s8LvpANk7yiqc2g2ad92T6Ci7RMP0bPqJ0KnHCxEl23fU32PMvvGj79u8/3c8SQIqkNPz2w0KgeTnHaeAQpkVmOUf6M3CJd6uNiUsf8jZRxozOsqwG5df7j+hq6pRx9tnP3CZluNn+n7/7G/WxYj+yF95YWlYpntFju/ccsEcffcr+6Ktfs7vu+rlwN2TzF8y1f/u3f7a/+Is/sylTJ9ptt33EfvjD/9D3n9n3vv8d+8hHP2RLli5yQzX2DAJP9Al+8wRmlgipp+dwTZuCi+RTfdRm6ofQHLfL11ZX2cIFC+zee+7xUXh4+Y03vduOnWi11vYu9U8GWaA/DK9Ba2s5LoVeSn5vtxT+Fhs7fpzd9K732LPPvWytneIBZfVWUTPGjp/kqOQKb4La6lK7+KKlduTIYVu7ZpXStlh9TYl94qO32IE9W+yH3/83G1Eng0R4pm9yo/6ll19pvy2D7eVX1tqbb+6RnOLErLQfjTrQRmz6L1ff6unusCsuv9iuv+4q38C+adMm++hHP+qXDbI5vFGGHEv8OAqZumOY+Cyk+hkDBUcOHbK9e3a7Ql0tHDDIQP7ClvNbLjmcMnWay8gYgIM2nRfJUOL4YJT0YdEk+0uERB+4gX9CbSyLTceuS34rbRgr8E3fiI2syskKeAL50s58J9/m5pO2afNG/w5cyLboF/BC6JOBjsqKSj+FktmeKr1DA9AGTw5qSpcsVnoZ8ALvCdCQ4gATfYO9Jshc6ufLGOXDkcY9PEtxmR1xQ0xhGD7jx431Y7o5MRCDBLoRF8q9qzz1H9J5X8w98dQlnpSbylcfFDqgRy/b65vjBYrT0toumuixsvJq5VumdqkQ7RRZV3ef6ye4xE8YRFLdPv7xj30jFUIBiUHg9d19KjwKSolxEZZlRpFxvDtzOF2BHJA5F2H4iJN9hqPRcYTjzpR/Jj0e2AP+YAJ4HGF4vodVRhoUZfIPhsEzmz8u8iA8wnARj7zy04Tjd3yLZ77L5sszYIvf8cx/D5/NN/9bhIXLwonPloXLhocPnAScWZ9Nk++zeWfzi7xwETffRTg+8J912XTxzLosrLyTB++0/9u+Cx7l4HCh+FZXcrt2txXJ79u+0UqGOYIUZUR1QI0Qo/LjNMnD6UWdCPwoLwQJjAgGxeiGcveRK056GZJyfaqtw6obmqy6vtG6B6RoD6tuypONbyypYgSPkdi+7l7rEGNtd+OjS8pilwtiZiNQGhnJLejvto0vrLTKItGt3sU/1LmlhIjZMSPCVHbg2o1B1TstEwFXCVYfPRKzQRHitx/HWiBBUlRhc7g8saTc+pREVdP3lMaZjyqvFtS7mDkKVHe7bVv3ihX2yFAYktKncD/fvYAREEaoClxAcAIjZZeRL0JBf+USKGTYKwbVV1Rjs5euMCuv9X039HrKKytWHoKx2HqtrKDXdm97zU4d2We1Mu4G/VK7VE+OSGRauF915xLIXfuP2hu799hg0YDt3r9XpRXby6++YtffcI0bkNVVNV42SyEQJiwDwDudCHeACw6DLwQdEhZ0FGFBa/j4HfF4xu94xwEzhbhSpzBoKvfFn2kEL42qsv6X0TfCOb46Kb2c9IQyLcNOiWln6kMcbmjmCXVTF19KxppftSP0xkwKAtuXWKh8N6aRKhJgvlGbuF7HAmscOVL4KrVXXnnZhX5NTbUtPWepTZ02RemYwUlCG1xEX0OwhPKVjNUiz5M14N/61rdsw4aN9pnPfMI++MEP25VXXmPLl6+w6loEs8prahA+RMtl1IC6DVt1db29tnar/eu//tJp5zMyRlZcsNCqakWzQ+2Ciwv02BsDfoG/QunAXKLbtN6cAQLRimgkCXD6VL8bIRgE4AxFAbyDDwS4308kMIibhHtBUpAk1OOZNilDHzlhrgQokdA9sIMb2ifw40vA9Mk/80FO4AhS4d9JQnJMMNOApKEvsU9qcKBQClebHTx4yGbNmqG+Q/SkgE+cMMW2bdtt23dwy/a5rlRzqpErRN7HgYMsoQjhAFgIoDwBkvhgBkbC5KHXfBf0G07R5VJdScvv9AxaSMarj4IqJodLzJ412x5++GGbPm2azZox3XEBDhI+khLLG/Tj+6b00b/oP/Ca9sOQGzI8Hfjheeg/ZjnAP8oqhvaDDz5gF198njVIkS4wZg069F3Ka0e7TZ48xZacs8Luu/8h3xtSVz/C1q/fZHf/8h7f9D1z5hzbu3e/1dY22K63dvtJSP/4D39nEyaMVn2Grb2zReUxusxJXB02cmSjLVmySMreSKutqVJ7dThcAsefgV/nBW6AiEaBnT+9O84VTr3g+V5f0YLvUREOGYBq6+i09a9vsEsuu0xKay3Ysl/efactP3e26ix+wYmE4p6Q3cBgsZVVNFlldZOVlNUobY/Nn7/AHnr4ET/xav78eb6seFAGQ8vxQ9bZ3iw661J7FdnI0Y32ivglOKIvLF403+bNnWOPPfaovb5hg52z/Dxb89o6GfUtordSGz9+vO0Wv33g1w/Y+977PsmkQvWRCuc3KN7wDo6FZ1/YxMkTbfmK5XbtddfZ/Q88JONnrc2bN8cOHzrogwH1tTW+7KtOyjn9p11K7anmFquT4dJ86pQ99/zzPrMCHD/+yU/sjjvu8LtcfvGLX9izK1fa/r17bd+eXXbzDdcJHxgeDNAwcCVDTDhFyVZ3dty7wi6+T5tgsINveKDTkmSmH9IA7dGHxCNT+yUZAZ0hP2lX9nVx6h0G2T333e/3b5TL6EAWx5G93EUCTdeJjuA15AMV861d9MhsCoNADELigAFdIuQIKy/Ahyvu4t/wVvoF/QOnWnl+1Mt7un4wy8RsE/0BXkXeo8TT56otr7zycoUxCyk+IhqGv6UuD+dMfDL6MjQZfT/6qZiL5ATLchmcSisbfC8pT48LXRf6LOLmzVusrrbeRo0ao3LQwUtty9ZtZOeXw65+/jk1jJpKyYpuu+2j3+DD6QIFgHcONQ6VjjBcVqjy4Defst/x4UBmxMedSfv2sniGj980NA3Ibxe4ct74MCx9pyEDnixcxInOHz7CYY548sD71JjKwPMdl60DaSNfXDa/iBfpiBc+XMARLhsn4mXjh8tPE8+zxQ2XHw/YqGO4yDO+xZNw4AQHvEf6s4VFOjyO37gsvJFf4CXShIu4kU/Ei3KIH/ni+B55hot4kW/klX0nTaTL5hnl42AYbGxEsWPNZzqvfNBqSs0O7dxifR2nRC8FVorSJkOC/sBYpi/JUjacblUoBgYzC/hT2YJbyg/KgI8mFZdZn4TEkRPNNn3OfL+UEMWbuxVgfK4QopQobz96FLhVHeXqTIg6qMaumA6KiQDfWxvX+O3z7LEAPtqaOnpcwYASgPO85OlDzFCgbIbR4gqVykYQDg6qLYrKrGuozKbOX2I9Uu6GJfDZ0IhLDEo48/woY8hK8IO99tbm9TbU0WzDUg6raiq9vH5VGCMJmGHyzF5w3LAyUG5i6mKWCGL64ECBmFpVk81ewk3y5dYveBKDE8Pu7bEKdf+S4R7rbTtqb2151aqlEBSorRC+pWXiMcqnrLTKelRmmZTmHpWxfst223v4lG3budWefW69rd+wzpdvLFtxjhslrB9n/TBkwd4elByUTIQCFYUmAqfgM/AKHsEp/IffWZfa/gyPwJEH4fGNdORF+3BUYiiEKZ1oQE+V6AIPwafI7nu7uv1uBwxXboZmhipoAzwh+Ekr5PuSrLRuWG2o3ygIvnRLZTNa5zDpjzPhMcioE3X3PKiS0x5KDfQxbJMmTzZOSdmzZ7fj5/23vlfx00hwKPHRvwI/UUfegRUD9dvf/rbt2sV6/D+2Cy+8UMrbOGsaMcrLLiuX2SkD2+mKuxakvAAESzB27HjL/vmf77LRo0vt9/7gizKUqm2woE09hsvW1A7CVWcnghzeXim8cQ8OfYK2ZHQWRaDBYUUxYTlfQYGMMykrJRKQQ2xcot9RF8dNagvuxfH4EtgYYAh2h1W07PsEhNcYUUy0AlbBXHK0OQpE7pfTWMJNwg/9O9GX6Jnvkrn0c29G2tbjgoY0Kspywwd+vU7K3EWCvU15sowMuAtszNjJ9stfrrSGxhE2YdJUhyKOKCe/IvEc3zCuP/KGTtLMbqJt4AIW5wu538AfMiDr4rfHB1+K52TDM+c9hp7QAzO83q8IkoceuhX22po1duUVlytM/AIeLAUwGXeiI39nkIeRXH4nfoYjD4w1V8a8IHgS7UofDT6YjnnfsX276H/Ypk0bby3Nh9Svm61SbKhK7YiyP2b8JOFrst1zz/32k5/+3Nat2yzD75hV19Tb5Vdcbeecs8yefoqDFHbY7Nkz7bLLLlRZ3eIlnCAn4x/t1keY+62jnX1R7FXgglRGyNPyFYHjdWGUHXj9MBOlShuuEy24HFCbuCgQLUJbTgu0k/qOHsJ1iZ1qbbVHH3/SPvThjwqn3OA/ZM8887gMvCabMK7WKkqkePZyLLHwJ9of0TTZ+oZKrNdv+q+20nKOKh7wwYHLLrvUGhvqBZyUdvHugmEZwKXQ/oBvJt/w+mbBVWgzps+wLsnChvpKG9FYYw8/+rBt28HdPl32/e//h4y5eps8ZYotXLDInn/uedu+bbudt+J8Gsb1LT8FUu1RJp7RJdiKZfQgV5C9119/k4yfV1WWZIhkW293p8+KsGejRQYIxw+jwMOvMchnz53n8pdLLl9+6SU7cPCg80PuPqLd4ekd7W0yiIp9qRjGDRv6yY8ZYGgNzLqhJ5qCx2K80wY+iKbfGFL0f4fdjYK0oiT1c2iOnqt2Ee2zdIxvzAxhlLy1e6+9/OpayaJ+X0pGQyMvT6kuyN8RwvcY4bazo8N5OeVwBwswMDtC/sDAb4iFFQVuJIlmWP4EP4EeMEroF3HCF/X2Xgfc6jvsF1GVfbAVWqPPU5cGlcGenxuvv8FmiZ6ZIeZwGnhXGmBJA2Eup5wYSa0QsuY/fikucHKQD3dDcfksg4IclnP6slb3KW1Zabkfpz1y5CjJEU7k5CLYMtu0aYv3+dlzZtnjTz0hGu1zm6boIx/58DcoK5hJCFEyg3kmQBKDSuEZ4PSbV2dOOc83PO9ZoZ714Xj3DilPmnjP+jPwJBdl4wiHsPLLyrqIzxPiIT5x8FmGG+n4HT5+4yINPv9b1r3Tt3w84HhSx6zLT3e2Ms7mIk9c9p1yw2VhC48LGAI2fPZ7hGVd/M6Ph+P32b7nx8Pl55vvgC3i8MT/pnYOF/Hi/axe31luAnNAceM28iIpKxUyTI7u3iHFt0sZpxEWpm6Vk184RklsYlXNhGDRp7wzJtGg0xhKC76Yk4XSCEKvLJCOHgnBSVNsSAzML1CU/E2zD6J1lQFDiREyAeIb2BFsCKwkpMBHnw31tNu2NS/4TEmpYBZUPhLlxxDn2jIpI+nkDWCivjAanuCFo2hZPgQDU2FKJ2YsIdYxUGxT5i22LoV1iImx/wLG1yfYXcESvJyQIZGKxeAnlO1/Y6sV9XZYlQwErDX/02cfBFD+vpSCJPynujkMCnOjBOZXWGYFlY0295zzbbCU07eSUeLwKz4zVtUStvve2GDNh99S/dusTGmlJ+YUWTHxQeASTpWmTXC/+voG+/TnPmnX3XylLVk6Vwx9yDZv3S/hOdrmL1ggI1QGkxh+WpoDv2IpGiO6EubgUT5wBRzgDn6BCxzDc3DEwxEvPI7w+IbLvhMHpYQ28PxIk2t/Fe7v7vXNlzHIKGHmRIGuiIJb4jqNK633E/0V6zdVoiSWb/GNOPEd5/fZKAyjkbZCOWWUjHdkCbQTByhwQAJrnDma94ILz7dLLr3Ypk6d4iNuvpZa+Ue9KAMcsbwBOAlnoydy5OWXX7FHH33M1+DPnDmDz64cQdsYN0MFjPorTzeUEPQYsWW2dctW++Y3f2SLFk/wWa5RYxpE7V2ivg49k/KXRpeL/K6E4WFmv4tUboOVldSpjYts/77DrkChEKA0cgEhnjbv61U7D6v+hUnpAOfprH76CrM0FU4XaakEhrwUg3RTo/d3Yd7r+vZ294dcyIoUwP9BE7QJ/Ic+wIwlv72HK7qn8HjINXiI+uZAt+pX52vtUcLGjq/Xt0HjZnk28xYVlrvS98ijT9m5y8+3yupa8SDh3ksGP/BCwQN/CXrTbwyfHHheJg6YA8agdYcPeHNxwvHd6+j5/f864qNAUU/iYcyhELJJ+7FHH7WrZJSwXAXf3UNfZrBI+NULNN7TnU7vYiAFXh04RnmCJ9IvcQGWSvNwsWSn8T179vjdGMvOXSTFlVOyOqQU1ll/T6doXLxJdDZ12kwZyZfagvlL7aab32ef+q3fsVtueb9oqFqK8GEZxP/ieBs/boxdffVlgqVHcPRIwU97CBhgYY8gF2b6nhX1JRQ8Nvjy9MGGHJ6iXZMRHL+BH9xmPNSQe/fT6tRXqdSJ5hZ74aVX7f3v/5CUXvFKKYEvPP+MjR9bbbNnjhXy2sUvBJsUv6HhUiuvGmVFpfWiA2btgXfYlzetXrXa2lpabNk5SwWbFPTCATt18ojaQYZDV4fqUicYSu2F51632TOmC7OSgwW9ortGmzR5oj388ON2883vFr5u8nZctWqVrVi+3G666Sb7z//8kbW2tNpFF1/ss6MMbtB3KqoqpbiXWlt7q2CHbhlYLrYbpCCfOnXC3tixzZcrslSthk386gksd8KIS6dUVVmV6CTNyuy2z3/+8/Zbn/2sX974yU99yj70oQ/ZjTfe6HezbN+2RW1dYAvmzRLflOySYcJeMOeh3hZphgIag49DVcg55Ci/ORACfuj9E2JSG3nfUULoMdF9mgWhH8cR9m++tcd27dlnrW0drgOIGK2ru1t4aJdSPtLvIuFo6kQLqf+EUcL9TchrBopYguuDn0qf5HfSO5z8FUa/Rd5j2MGLWS6dBpaKfSCQpW6jmpqI6pvmldLzqKuR4Sq6+dSnPu0z5dzzwkwJdYllaQEX/d0rzv9Oi4knnOYFaruhIWaZ0kxJollwleM3wociqU6ltkV8fNSo0X64CTMlRUrD0j3kL5fEPvbkYz4wwUZ5SnV3psMkD1ChtGc9LuJk37MMK+JFWNa/rVKZMJ64bDkRHkSAC5jCWCFOGCTZfHC8R374bPz4hsumJSwRXPqWfc86wuNbvs+G4wImnlmPi/jZNO/0OxsWPtw7vYejvKhjtuyIG+/4bDnxLQvDb4IjXISdLX42H1w2PBsPH7AG3PEbl40Xv8Nl0+U7wpwO1GO568I3oaGQqOMi7FDSGBlmZJ1eTd9SInnFwQBheYuYFlO2zILwLsh9RIjREDYFd3X3WqeeMDSYHwr0QE+XNR87agUqAyMIGFAQWOutWuiPIlRHMdNEkyjKjN4zUpTu3+GZFAlYdvK8o0j6CTKKw5Pf+uCjK0mYA7oUL8HK5j+eaZO+jBUJqvSUgihY47QuLj6i7igE3cLFKQmxo8eP+SZO3xSqPKkjYyso/X5DrYQIM0SkA06mt6k/zJ7RMdoIAeWMFtjlGNF19FIbfUeppi1gw9wDMSwhy03Ee97cagViosMyhpJAUFuprizZghEOy0vM2aZt22zc1PF26dUX28JFc+3qay6zP/yjL9n558+y3Xt3e70ZqWJN7xnFAAXsjMDBEc5vHPAiwMLAox58y9JXPv3RhrgIJ4z08B/K8JlaKZQFKk49U6SmNiei4MCg8Ol2FHYJ7xA2nWoT8EnayD+e5M07tIvB4cuz9Bs8o0Dz7kYqQlbO9/EINHAJPGkpgpQ8AeRHVIsOmSHg2EyWAXCpGQcGcFcA+y0kJRIulJY64jEwAi/8TvXstdWrV7nBN2/eXBee6Rx7ZEy/z5IIdNFPgfedsvIatU2jYKuwX/ziXhsztsI++OF329QZI2UkH1dTp71EnKrDKUdgt6pGeZoUDylPo8eMsUMHm+2f/88P7a++/l37539aaQ/+eqV1tLPXpM83lXJhI0uYStV/EZC0AG0BbmlS9pXU1VVJ6AuPFSWCOZ2sRR1oP3Dp/Uke2lFlvM6+5yznCed7eudbkj20AaOf5Of5iG79hC8X5qk9cLQl6YG1okp9pmTQrrrqSlvz6jrBJ6OjiJmzvrQ5udLs8kuXSunqtn17tlipDBZOYFIzOl2lkU1lStvS19J/p9sNF+0VYXiHO89nHbwl7SMi/hlaj/TkR79hQCPisAxl+syZau9ie+HFl/W9zNudfBgRdwVc+KStwBV80Plkrm9G3vhsf0V5BWfAqCReX+5F2bR5ixSzHoUXiX6Up2iZk9MYgBoa6pRCfFhG9zh77/vebVdcfpk1NY5y7jM4VGj33PtrP4b2A1J439z1lvgj6+DVR4RYnw3xrgctcw8FJyYxcs0y2rQSQ5jw/gystL3PxIEnweyzXKozyZPCq1c9oessPqPOhLE3BsOLk8Dg21VVNeo7Jb50ivpDV9CPG/qib/YIYFyHssmTCyM/8pGPyIB9xFra2mQgVFtbV5+VVtZZR/eAVdc2in9U2sUXXGpVarsnH3vST8CqrBD8hV22ZNEk+/IXPmzf/eb/skLh7x/+7q/t0otW2F9+/c9t37699vGPf8Iee/xJe/6Fl2UUVfsMQp/aiY3sXLoKn8J46+hotR5uwhcuP/D+91hdbbUdk3xEaa9vaLA5c+fZBRdc6Cdq0a7cBs+Mx7jRo2S0lNt5y8+xK9VeV1xxmU2cMN4HHaZOm2rXXHudXXjRxfbrBx+05tZW3/cCrZWI77D/U5jwwY+Y5cP5XVCCEZ7o+0Pkgz+qlby9Ej6htdSe0B7pBvrYayKaUFyMD+SKX6YoOqPtoAPfy6QItAt0wr4VvygQea93bljHMOdS3yTz0z1cpIcnqfU9v9hfSDpkAmoLir3QIxhlCItP1dRU6ZvqplS1NdWOG/bqoEdwSMkNN9zkM8dOY4pFDd/ucn1dfSDb33DZJ/wTOOhr+IRL0gIfXkx9WHkMIn/gnxWCV31bxrGy1TMjI+lCiUHRL3IA5HmPmAMAxzsA4nFni4/jPRhDNhwXYREn3+d/zyoAPHEBUxgW4XGOqDwf38KRL2mjvOw7nvfwvynfcPEe4dlGjDwj33jPxs+6CAsf+M7/ne+zafCRFy6+4wKO8P8dHIbLD8+W+5tcNu9sGaSnU9PheIZwCZ/voqyszw/P/o58suHZ/CMcBijO4kwShgHTwShpEIML2uBZKmW/SEwA5lbAkg91HokVk/xwAcE0q9eBfNW5MFjKyiulvHf7KDfLkIalQBw5sM8GVQ4b+BjdwJCJdHGJHk7QOpxJ+Uw4JJ5efBlUVXWN4iRDCM8oA0o6z/ChvCKI+R0ncFEn8oYJoCD4iLXqgVcB7hndID7xGDHH2GF0y2c3VF5bR5sYfouEmAwGCUeEDkaNTzHrHeUMJo5zxuV1oIzU1ijbnAiDYscHwrg/w5m73lHPEEAlYrhFwwN27OBea28+apVlMhhLYcbM/EgowDhz61h9T4kY4LPP77CLLr/IOnvb1D69gqnb3pRBM336ZHv++efdcETZa2/rUHufoQ0EEZ7f2f4BH0KxAncRlqWrcITne/LFexvn3kkTZXp6ebCeaqF0esLwfdOu0jFTwgwI8YGPdmUZVqQHLjxwugAjP5VNmDv9jlG+ZKTI6Te0kfJIgz1nYEzC1xUZMKwEMYqGQocQpI8wAodipSj+5BVHWyflHXpmRqTPtm/fZosWLVTeamPlz3eWPlRUMlsDvbKMjMGAKsVhdLHf/vx//KXSD9vvfum31Y7cPt0m5ZyRv1MScOynkbHcBX6KVT+O3q7X73779re/Y3/x9Z/aseMtNnlKo42fwJIhKQkysqorq3yUHuWXNvb+QBWcVsFlsfJJa7sx7qgLjv5IfaCDNGuSFIY0ior5TLzkeRd63Tinb6U2y/E68Cs8ggP6CY5UfjkjrS8kAhd9k3ahjUpKZWzL2CiUoVFTi8LDBn0pNoUVbkgJZCkh/VJACuyWd11gG9Y9b53tJ6X4KAMAUb9O9EZ5alMnNPqNIFX9KBNHnPDUDXrIuvgWjnTZNPEt3qln1DFo1QcSRKfg4ZJLL7Of/vQOO3rkuOOJEVw2pWOgnFFszuAk0diZvqeSpNfkPGWqro7FXH0okzsQuGm8t2/Q6upl6OoPeiwXPfT1dYgHnFC54h39neLHGCjN3tYYSIcOHbaVz66yG268yX7nc5+Xctxg3/3eD/Sd27kHRbOJhwI7hhVKHuvnaVH4C/hL8BJPYbk68BvY4WEC2t+B2Pso7ZXDH446MILvo/i+pEc0ITqiTtALcocnJ0YCM/D4MiSVD8/GIVdoezzvJ0+ekGJ6vY2R8b5jxxvSG8Xfq+utrmmMjZ88w+oaRtmIEU1WX1NrH5Pxcmj/STty+JBxFPXwoGRW10lbtniaXXzeHPu7//U1e2PrazJKzrU/+aPfs+9+5/8KBpMht8x+duddtmXrdmGT/lGYljTlZjx8D5fgK5TsbTl5zEY1jfD9Oh//2G0++PbKmjW278ABO3D4sOMVxx4d9teVFHPfTYXdf8/dtnnjeutoa1V+6Xh74tA/3nfrrcLToK17fYPfLcYeK277l4hw/A2Aa9Cvb/Qx+mY6tjfxUL9I0Q1p9Ve1I562ggfAMzD+Es9lSaScMmNZJzyblRendVfVnlkQbqgnb/goM0EMSLAvjWVn8Af4CuTAd8oClqCZcEH7wASNwJs4Gp/lbvV1Mk7F35idaxxRL8MonVrm8kp/GDzs8bnmmuvsxptudrbQ05toB3o9099CH0797myO8kNWYPxwrxM6FEaR07Z+KifvA+QDKUOTvlcRfpnLAxeDN8CQaF59PVuwd+ycz7qIQ0bxjTA8FcBlw4OR5OeDi/zDR968ZysbLr7jeI/8wxM34Ir0kUfkHx5HGI60EA4+4I28aUhcFo7IP8KyeYaLvHHZ/LL544gX+WXDw8X3bDz82cLyfXzPzwcX8FC/8AEfPtzZ8si+Z32+i/pEnfJ/h4vf75TP2cLfqY64bBmEES+EQtZl0+EZbaAz8+TGcBhHswQTDubpOFLngtEhOlC8/T4JZ2oYJqy9V3nKlg4Gk4IB41kDDBy+P0Ahlcq/tfmk+m/ueFfqoj+Ug4A5fKJjDLak1CRlmdFwMUQxM06K8eUfYpKqpAt7jA9faqUn+TFVDvyRN++URV4otZThTKlAjIHpV+BnlBKGpLyZMmfWBRwCJ+nZB1FRxR0VbKhXesUrUhxVVgaBxI/CwQknj4Enr2euHbL9Dc/yCU4pA3cIHmf8gpMWKxSczCgxilYmpndk/y4r15MVYqwX9nZVme0dMioLin1minps37nbjz+fNmuaDTISaoPW3HzCxo4daZMmj/eydu3ap7LSyCpMn3p5HVUmnnfC8DE7got24RlxeOKpD7958hsXeI98wXsIwNPlgAsYsnDno6bCmWNb7wg3vtFWpMPFjBmONnGcCo+US1lRBnQQ6WJZAu8OkzyO+EKawsgMmM/4gB0YeScPYGOkE2OEkUNgSfVXHeS9LhlPVghkZmA4DYs1zA2NDW6AEIaR0NJ6QrTEZsgKlYegLZZh0Wv/9m//ZgcP7bNb3nOD6seGbRn2gx1Sxo9bQ32Nw1BZXqN+Val+NVoFjbDtm4/Zt7/5C1u/7qR96tOL7c+//nH73d9/j/3eV26wq69bony6ZQx3WY/yH+hROw4Mq6x2wdIjJaHQaqTosEGZvQgIVJaWZYVz6qfqnxLA3NOQ1n3jEs5oPuqQLq9DGVEZOVzjQuArw+TlEp6TJ4+gO8VWGNFY607/VvsNqM8O91iV4Ny375hohOOSq9SuPYqDUtVjy5fPsuPHdtmqZx61OvXTQtpVtM6orCum+qHSUtkqL9teUc9wwBYOWgifDc93fMt68uzpE+1g/KgM8MEgBwbbpZdd7jepP/DAQ6LjUg8DD4rp6U7TFv00h5ek1Ctv8KV3FFFqAv9L9Jwc7+Cfm8KhqYOHjqov02/UTmo39i8UFjDSK+Tk9oMMCL8logNmxWjjZ1evtLaOdhsl5R0F7g++8lV74cU19md//j8FS7XovUp50UORIYxuoxiiaPZYj/gR8ArU5GE49Fhgh4ZcgaN8+BC0AS9Qe6hOtEWMhrviKeOdZbTw29MDUKob6/IZiR7ZNMomTpgsdDBQkGaE8E6H0BCySDiE70CzaQR+wD70oQ/aqtWr1bdKrKK23oor66y0qkFZlommVE5ft00Y32hTJ9fahvWvCb5i62jtsr7uLus4dcBuvvZ8Gz+qwh759c+ssa7Upk0eY//2L/9gGzescxna2t5uP/7JHYJ/yGdMOB3M9wgNYVTU+hJoNtlzATAzJqNHNdlnPvNb9k///H/U799jW7dtt0OHjwieAp85wXE5KScETho/1p5X+7z26iv2yksvyjBpO00b8Ab2udD2O95400okx8pkLGKUFItnIaOYXUf2+CoFpYHWgsZ4h79hvDJ4lugFOoE21V7MtInvJnpE4cZQSkYo/JHZEng0A54nT570Zwx2oGMod88bnshR1LQx+ge/22VgERb8OtFCjvb1Dqynebqe0A7LBkc01DkfZcAIg4plnj7oJ3jBCwM4ixYttttuuy3xJtEG7cE7ecL/gz8lIyG5KPdsHnpmjyue/iSGJC+Cw4MpZUs88o86eKD3Awgz4Z2+HHwFL9lPJEXLBWQ/hiNhvouw/G/8Dk8e2e+RZ+Sf/U65IfCz3/mdzSMhI8WPJ+kibTaPcFl4Ii4ulKQs4vPhid9ZmMJnw8PFO+myeb5TPvkuws4Wh3fgivrlP7M+wnBRdriABx/EErD+d1y2nHDxng3LLzdclB24ibLDR7psXmdzfH+nMvgW37P5vj0+383Xb/rpV2I+MIWXX37J3tixQwpvx+l0TPWyyZsNe0rlOhxLoBAMp89CR5ERyIycMUPS1s5UNaMqpVYmpsPmSm6qZV0rTMyX2eSU3lROgipgpl1gbigTCKK0Npv9E2wGLvVnCG3KwcfoRHhmdvD0FgS+j9xKoJEW4wOYMUh4xzMLw4li3Hjud2iozniWLPj+Enloy0+wqqlWPNYaM3LY72kwtMgb3Edfw/P7dDvk6pgMPbWC3skTh2JbrN8wbnFSX4JiYninThyxcjHdAZbdYKypDsDNuecssxiUoGP08qVXXrOPffL91ji6SYIo7REZPWaUhHm3TZoywSZMmGjPP/+i9fcy3f52QRQuGxbh0R741FYpnOfpemXiUx/qnU2DAw84frOUA8Hs30mX+0btEXYsZUORyKYhXuAK53TpOE8bGfkdZWGUBDy4aAfKCXhdIZaA8iIgajCvdz+oQe2IcMQheLmQz+mWEU6l9xFEpU/55Pilx6YPJKWdurkAFboxpn32RJGgaYR7VVW52q3LBTnKilrENm/ebOvWrbHPfPbjNmp0neiXi8ZUhpRHlsxQL5amsQygvLTe+nuKbeeO/fbjH93jePvqH33Azjl3rtXUqSKFrTZuQrXNmDla/UMKWYmMdcHge8gEm0S4aNmk6JeJntOdI0khpL05PIC2EJ1h6Qq6pPwy4swSkES/0QfxGMbOH+TBC/XH2KdfevvlPDgIvOFdjsul78qHJQ4SU5wuN8ipdmoUFOWqmhKrFKwHDhxXbE7lwvDjLpMW1Y2NrCW2dPEMe+Sh+6yns0N9huVpKAPkDTwqW7ADAHDTd1NdE92ExwXdnYZRv8PjgJ+4PPHu0qe3uaAhT6Z48ApmRRobm+zWWz9oDz/8iC/77O2hfZjx4rhb0ZPPRJzJ+/RTHhh4nuadenfDLudJT9/hqFnuG9m6dbsbC+wHQuHs7GgTLQsfhdB/nxQ7Bl+YJVd5UpI5QvqBh35tV1x5meiiRkp2i513/kUylr8juqmyr3zlf9j69dukGEpRLq2yllPtyhMlkxuzq5QP9+6oD6kOgT/6A8eX+zJJtSUnHglY1UWNL+9PR+AZz2lVTo9qs0L1l14V6HhQneH3DBz5Gn2nLzY/Q1PMsGGAMJNX7O98p43BG4YcMwvnnnOObdy42fdBDIm+B+TVBNYlA+zw4UNSsE9KsT1hCxfOULxDTo8jG8daR0untZ04bMWD7faxD95s2za+bA8/8HMpwNxNMmD/8xtft4kTx9ux48dtm+Tov37zW+K/yBz4DrQt+NXXB0UHpapbmXDOHSY9UsaRh9SPO2E+9olP2FHl8cbON62rO+2vaJGxwwz6OUsXuUy9/95f2Rvbt9lbb+6U7JZhIrxwt1JT00hbtGSxHT56VPgWrSDnRCss4aqoVvtIfiFPcZTpg2zq23iWWlEWSyMxHpjBZykt9BRx0oyGZKlwK93ay+3irhXBgKuXUUR82pU9MAzmsawLee4zwnr6Mi6VVVNd7QM8zo+8fRJN84SnQzfwnGy/gzyAgSOOMWYxTPTwDe7jx471lR7MxEB3Y/V72tSpdu2119m0aTOspqZOuRSqfAwu+Da0pyw9e3pS8mfCzu4Ag6W93Orvx/KLllUdUjpufPmbQl0u5Pou9YDtsIwUek91TfyJONT7tFFCQHjv8Ln3cN7xM3FwxKPSuPzwyIPv8TtcxMWTLy46btYHARAvyor4NHiERf7Z93C8kx7HdxhkMEkXGPrGE+QEYw4XMEb6KCPro7zw4bLpcGeLg8vPJ9zZyo4nPtKEy4aHzxJDNj+8N748dQ7P74gfLltGvotvUXbWZ93Zvmc9LgtTwPBO33HxjfBs/HDEo05ZF3GjDH9XUjqRX4qkd0aRjomRwYwYvUUJcUMklzf/YxjwE2ZHh6ZT+c3aHoV9IOUuWBEatAEd0VMqAh0VBcwvuFNcYIT2gv6SQnQGRsoNZuiGAYq/3pnRYM11WhYCfNCzOrg8vR5m09sjAYhgYuRMTAhjxO9qyMEJ7CITf1dhnj5tRGPNbzJeOPfdR9fEtFmHC4yUD7NkNI0n+zqYpUlKbOqXzpDlmDYOQQNN0ve6WdImocg7ChvxyZMRqTSiKGXE8SUaZu1xa4v1dXcqmHW+LDli1Bf6R9FVG6kOPLdt3ymmX2O3fvDDVl5ZLiNywE9neeghjvzcpzoU2w033GjbpKBw2zKbbsGdl53z0c7Rf6hHKivRWvQTHN8JyzriET8837NxeA/ajHz8K7QELOAPHCgfN0DU5mntsOhB0YDH8aZvgTd+UxZ0muVjxM2WHfXz0Wp9h271+nbvepHSgAbBxIZP3smFTcccDlAm2ouTvfBZWDxf4JbSRRhn7SOEOeKXuw98CYaEJWAxwi8zWbTQqf5SJUHaZK+/vtF+8IP/sI9/4oM2Z+5ktaNiDHQob7W9FJsRI0Yq/2Lr7uz0k7P6ewrtuWdftbvu/LWde+50+8offsrGjK1SP2AzMhdGdkoZbXfB2dfXKXrrF0z0VSmIMobY2FtZKQWghLYCZugv2gn5AI6oHxjI9UsURJYsSBtx2tAXwlP/xdMG8sIdijL9wke4T3uUHfpO2mNFvpRHH+WdsgqMA1nS/Q4oySw5ZGSzs7tVytZ827VrvxRg+rgUTvGLvv4uldWt9uq3yy89zxrrq+351c9aJUqr9/9UBootJaZ9bInOgeFsPmiY96xzWGlAuURHOX6qP9oeSo1wHDRJHhjP8E74JgMfethll1/hS5FodxRs+Ad1RdmDb4BPT5vpi3gvXem9TpSlOtJHPDgHO+XV1zf4kdMnuPBT7UlclDnaGV4Cz4cmu0UnaY8Ie0M67FTLCSmYp2zy5IlOy+zdOHzomJS72fb1v/hb62gbtP/nb//V/uZv/t6efPIZO3bspM+UVFbUyDjploLK8h/BkVH4gD8pmGGMiN705BQ49yo/DBOefGM/CMZvGPRdKLLiBwmPid+ekOJ+YP8BJRPV5PZIMWMDLPQVYIAGiiWj2E/mm6KVH0ryzBlz7e677zfGaDBMxk+eZt0ySnrUV06cPKC2OWZ19UWqm9lTT6+yHdv2qCLFVgriRHPMkHz8o++xO350u619ZbX193ZY88mj9nu/90XfgI7izyEXf/mXf+V48b1Tw4K9X3LJKWbQZyuZ/a6RscDJZbT5SRkf77/1A/bNb/1fmzlrtq1/fb0dOnRI8Ye9P7Nk6fwVyxR2QPh/3FpampW/+rn61IjGBrXfKbtevP7g4cNu2CCfwBmDe0KqvwcfzNIzjnBoKOgu3mmTt69eSDIOmUo/R5bwjuFBHZD17O1jnwhtwH5AZi/Ik+OB2deYeCmHliRZATz0F+KkvHsEe5r1pkycz8zI+z5B0QT7/nhiaDKzA5w0Dzx6ZFOTrVhxntrjy3beeeeLT7D0Ly1fRk9RtU77GJRyOEQvif+lMNwZPJzBh8ti8VIOBjHxz0TXhCd5ikEH3eMIoy+pisqXPoq8Sn0y2sHfiUy5WUUoPGEUnuK8/XsARucXuB5XwacBIozfblECjDzfIi4eRGbTZONG4+NJk82X94h7BkEJTlzAiM864oCoILT4zhMiwkcd4/fZXDDGyCffhztb+dkn37PpIvydXHx/p/gRFvDhs3HxOMrFOwFkfIRnfdZlf+fni8+WFy6bT8TJenAY6XBnKxdHWBZOHGn8t8g4FCRXkvTHSCjew/JgcpfMdWckfAIORh24vXUQZcmFlhiPmBnHErI0aZAs1FmZBma9KssSGKWkIzKLwshDT486KOxWtKOaiYMIumLWm5ZIWJiVKbzHT9vAoGDWQYxG9AyjLixAWUsjsj4KLRqHIfkFjRLQ1Ez/+WVLnOLBaA/GD6OLPupJvcVsUNYY0YYpkQ/MC09Fk9FAfZOi431If/SyQjGpqro6P18dxsiN3r5pT3mGMgWsGG6UI9T6umVOBWLzvx/5C96VjuVtvo5XuGDEjrW2rnALr0KhG1VuuP2/lL0HYF7Vef//aO8tb3nvvQ3YTLMJJAECZO+ENE3aJk2atkmb9Je2SVfa7J1mEMgCDJi9bYyNARts8N6yLcu2tvRqS//v5znvkS6qSfs/8vF777lnPueZZ1IvxXVYy+DyC61UN1+6JfhlCj4cR+m34GMcqV4IXhgm7IALmAQcVaTAXnz1Nbvg0rVWUl5t7RKAXI63Z/c++9lP7rcf/+gX1t3Za0sXL5FCy+gOG/olfOW55Mv31riBIrx0XjNsWLlSKWUcwYBRSDgwY312xK2kTzriRh/xHPyNcYFrZNyMzDFr55cfKoz4zofU1vAdBTQcwoDne8yXPPmNZYLPcZqf36AEY6QKaCoXuiGvJE3F5yGlmv5TXNpNPTAmELjgEEqjK3kIRVeSQnoMP19vLRzhWN8WGZRsUF28aKFvYoV3M5pI/YqlhDDyy6V2vT2DVnvslN+hUDWq0q665lJLdTVZZo4E24AMcQm94tIS76+eHpTN8cL2AtuxY6c9sP5FW33hbPvIR9+tMqHHDisv49jZZrURqhkQ/VEvjkaWAtrVrjZwWg3tQdnDQBfMXFkUCgsW8AXoA7oCF4AfdfYRa7WV/TAdKeXjSuYw/4puCJaihWgoYoBDH/xG76ngZ9AvZQ0KNwbgbwGeoR8xpEp9JLavr8NmzJhsp+ub7fQp0YVwnxYW5hfaIIablMmxo4vsHTddac88fb/6gQMJqHug+2AkBQUfpYln6n8uz7dkuyKOvKmLbBtcUFznwYoPv+I58I5w6SRKGTOl3D0xdvx4u/ueewUnDF3xBuGdn6zl+B5ozEesBWsGZqiRmuHtodA3zFTxjb90vVNdHTZvwVy/B8IP95DC3t+XYZUqV5D22ciignyfwe6RUqdcpYAXWWtLu3Apz5YuXa46i78onGWgP/nxD+3Tn/pTX2LDMiFOEPrGN74hpe/T9rOf/cxphTuBoBNwyOsXAaOyXPn00OCAU+QHKMq0JbbHHTATTYG/4B1Lc4Kuxd6YMOiAwYJRky1Zw9LIIJOY1aMPMWqEGyoQGMLvwUVupS8pKbV3vuvdtnHT83bwwDHFZekkdK1+UH2YoeuXoTt6TLngMMmee3a7zZw618pLKq1IBmR3Z6t1ttbblPEVdumahfazH37bztbV2mAPeyjb7dN/+lFbtmSeaLHIThw/aZ/97OetsalVvKtE7eAktnyHMTgRZQDtZW8CNIuhOKFmgn39X77mG/NZCvX6rl22f/8B1THTrrr6GvvUp//cGhqb7d/+7T9s3779fmw6p7sVqH7cB8JyNpcFkjdFam/YWyLcFExZRiiCdtmOkczgGrIUnYHBPPCQI/odl+kbRzxVUTD1C4GVDsUeJR+6Ar9CP2b5Mi5WSzDIB05AS85D04Y2szlxKS6DTj7zrz++0ba4PItnr4/zXAb+wuZ4ZplVLUjN6Rg5ykb2fNEa/T1t+ky74W032t9/5at27XXXy1Ab5fgAL4HOnL/JQPI8vORAL8K8NP4hB4KBhOHAs+Odkz9xg2dmUUUrHLkio95PK6UfwX3hn/DNZariomlAl+TPskNgGdwb5SeTl4oYjACI3oWkGukMQL9UxBE0zaAgguAD4VBhBE0Y/YEYwvQgjSCcd/xQowQEwqNH8YIx+C2aap2PWCtF9Gzw9FuIVRf1vP8SP9xQSVAwMmCiyfrxTlviO5Ylv8TF8w1HGB0Q4+F4x5EfSBKfo+M5Mu7oYtmkjfkRFuNG+OFi/oTHMpPxku2hD+JzzD8gSvCEx3xxxIl54kiLi2lxyfh0ERDnDHuYLyP+cLBAdMHHOMlwnn0EPp1vzBsXy6ccyo8eF+NGTxtinfExDb98j+E4wmLdCeM7iikMASEGE4kCTRGHvb4P1SW8ilgEW7WjpxfCSW9+k2cEKFPwz5cQUGIIREI0XwSlPHPY7F2swsU4UDakfFkWxomMGcUuLquQ4lQpRUrxpbwMSpZ1Z/ZYqj+lPu2xIjG8HOXd0dhgxUXsyegUk5BiIyPIOFpPStYAZ8p39fuliX1i7tBmthgXFzBKRbWS/CLrQ1lS/n3qGJTrPilpnCIUpsQltNVOjvBlXwLLgzAIHAZqLyOnuepnFHZuss3w0TkxPNX/mJTG8jFjrFthueqXXMF3sA/alFBU3dnnkS2iQ2hA+8CQvwkTa4KRJsaJYQbja5fw7BQ8UzLS+noVq1d43SvmLeaVlR9mc1Id3WqnDDlO+RJ8aG+eyh2AGSu/PAG/SM3q625RfRi1V5nqL07zwNBh5DgnV0y4uNye2vqyDZaU2c3ve791qp1ZGQXWKx3jglUX2zVXXqQ8c+2+PzxshRIKbHJ94YWXVE8QSX0oWMDI4/I7fMA99blgCtx4ZpmEnpyXYoR2o6jqlzDaQzqeyQf4gJeOfunfyDP1NOThifRxVBZ8FEzlIGQwChGKytRpzZcIKg+UNZ8lA6bCJ+oK7qL48U4+RVL4WYftGxwRfFKUSgUfyidPhKCPaquJWTmZlpsPPoNjbICUcQTP1bOK9qV61NNbpx/n5cCDtuidOyNQFn1js5QjlqWQL0mCH7Sbb7rRLrpwjSsghX46WBCMLK1paWNPRKkUvH124MAB+8xf/pmMZCkS+QgyGaIFgklBtvBSQhlmJDrpTpXatpcO2d3rNth7PrjELrpkidUe3yN+wkk3DCx0WIGUNI7MxphlySQjxfQBMCqrkPFdxD0CGFbieyieeiZ3hHfoS/oOHg0+IFMwEJipRK4wYgn/U5uF1yz/jCPg8bQjeA5ylcjBwMNgxJCEHyp/vXM0N4YOcVQt9QtyU8BTHuTjx4qbeIUIlBFVZzmioTmzZttrO/cI7cA1ZrPEWzLyrChXfdLXYrNnlFh7615rbNhn48aGTbCUycg5ChYjzaxvRyECf3CRp8bfpHwBZtEw4ztwwch1GU9dBR8/qEPKUsQVFxyK1y3lncblKM9+4QqfMVy5TK9f8Ft71ZX27HPP2b79B1VP4fxApuWpTzh1TtSnOnLQiOCgpvmRoYIZCiTLUuE1foKd/qgTM6S+PA38U7oc0XpFVZm1dXCvDe0vEH0Vu1HtS0zEp9QwK5RiD24yu4HRkpkh5Vb8Y9yYSQrPsUMH99rf/M1n7Ic/+k+V22mXXLrC/vZLn7F/+H9ftPd/4N22fPkSe/HFLaKdlODG5ncuvaTvAINgocLBPy6PzROvzmbwSbwlzGKjiGJcchcF8gj4M6uBLFZ9BOcMwZJlS56fsoP3CcMsSzQL984vUt0zZGgXYJiEU8BYpgM/CrQseheds2wGOBWwF6m73xYtW2Q1k2rs5PEzVl40RjhUaMUFkmMyPAbFG7vFVzq7OmzB3JnCQrNNzzxn40ZNkKEyRkpwnmUNdkvINdt73/EWmzKmwu654w6TZWOdTXXW33XWvvx3f2HTp46zSRMnquLZ9r73fcR++avfCh3IrcB5MO1Fscco4ejenKxByYQW4Sj3DzUr3oC9693vsu9+//t27Vuut/qzjfaHe+6z3999nx2prbfz16xVnxTYp//sM/bJP/lT++mPfuJypbpylOie2QbokgscGUQrclrvUd9nCvcz1LeZ4o3KwPUBX2KmvgH2wmThrOAKn+XocNVzAPkjecYzfcfABTN8dHEvBCzeywlfp+pPiyaEsHpnuaIP4ikSvBkZDP+FDzLoh6GCbPOOVRxms0RJTn/gHnjJrCF6CGHwIZGg+po9UjLYxa/ZwwQc3/3eD9o/fu3f7K/+5st27Q03W35JheUWlgqCDIAEmYasYAk0OAWAMGah2bhsDQcN9QM8txCkY2Cgiq/7oKJHCTzO8UmGSH8vN+W3CMZt+iRjR2moJ8dWdwsug2p3Psc8A08uS+4S9vaLxwiGDNiSF3KTwcxMBAxMBh8VvvhL4ZEpJb+NDIuMDI8jHOaF59vI77j47n+Jb8lnXCwj6Ya/w7QDU02WCdHhkuUmn5Mel3yPliq/+GSesS7JdIQl6xi/4eK3pI8uljcyb1z8ho/14RlHPOKfyyfLiOljWPJb8pm8XVERsvIL8cR3oiSflat/x4ew4Xz+mIt1OZePjnxGtuN/zzvmExRCYAnBOUwT6YlDO/UQykyX69O3agvR2JSOYtoroVQkZp6S0OoQoSMw4rpg32wqIYaRHMpVOohTxMddAegfMF7SwIA6mUkRESNEUSg5OrBYTLE71WXNjY2ejvSoBH1idsyyoLD4WmExIV+2I/qkPQgXymR0wzdBi6mx1hlhjeLDcigYBqPWPlAgIeSDDVKUurq57KtTbWOkJeCzsnNmijEzKCW/VwytoKRcvkyMWgqa4EUZwAfjoyMVljdw2RL8E2bGyGyeGFqGj2xJkKQ63Qjy5VoOb/IIdWXZDzMh5MESEkaYnMkqTmE++wMCw6Yv6E/ainHV2tJoe3fvFMy7xZzDyTIYxCxHQNj0ypg7fPysPbNlh731ne+1inE1wYCTYufGVF6e3X777fa5z33ejp+otW/859dt2fL5tmnzszIgWeYj/JaHYyC8Az0Exs0IVMTDcBP3MI0M0wEtF+46U9V3+YjH5BPxObqAN4Guh6bhBVAUU5g4OBFGtUMax2XlgYvp8PA9RvvCWmQM8jBLgQAjLbhNHJYfsszD66Q68o16uZCTUMyRYopSSdu9v/UNI4S2RloKPk1X6bx8qZk8yxFQLj1vxJcPZoVlKAg4lE9mS2bMmG5z58zxEcCYJ2vdURSKJTh3vrbLfvazn9rHbv+ITZ020RqbTitfGe3C2bb2dhkuHYIRR8tmWnFxle3fd8R+9asn7eZbVti8BdOssFhImSH8HuiSssmmfNGoaACDgbXnnNqjSjl8OH4z3J8CXOEFwdPm+EvfQofAHOcwVfz4G13oD9IRDv8J7eedfh2ST0RWXr7nB7wRHjl9CA7BC77AlogKpyrAz/cMpI/RTHVwAhfLoTJs9qwZtkswQ4mFZwnpxUdUb5WUl43C02urVsy0++/7tdrc5xv4UaKoiJqg/zAqmAkK+EgdaQu/+Ojiu+Obvkd4RFyMOMGIqM8wysfNw3gMIAxs4M4vnnbhyUNsx+bMn281EyfZHb++UzwPfM5WW1M+2o1SxhHSeGCHA7eBFSOw4Cg+Gkwsd3FliXiKw4wGM2GNzY0qD5nFhmLwFiMSYwbYMZATPM0LfZoj+PT7CH+qPWXf/K9v2JnTJ+22226yP/3Tj9mnPn27rV17sa1Zc4HdfPON9k///FX71re+KUOg2EfGoS/qE2Ea68OJTtANhooPnlED+gMnHgOfJ57zTHmq53CireKhnFrliqrwGR7b2ZXyWSeWeDFD0sOlsmov+OvLipQn/DvQp8p12CCzAh7Qb9dce629+srrdvZ0k7W3dfmyr6qqsVY9aoyNHTdO5cCL+2zalHLbu2uPHTl01I4ePeb7L9tbGmQI63tPm91w7Vp7afPLtvGpx6woL9PqTxwSf++2f/n6VyS32vwW8dtue6f99Gc/tz/788/YE08+LR5UrPwxGNRWtd1nxgQ3LvlramxwGUifYuRx3O8n/uRP7Fvf/rb96ac+ZbNmz/Ib5DfJoGWVw8IF8+xE7TG75+7fC169eq5Nn7Qn/CkoEo8oEa8ps/LKKhmvRS6fJbB8Iz0SlkE+xyvJNje0hQuUD8yg6difPiCubz7goHTIWeLAf5nB5uhj6Nh5s/CekzvhJeAB/K++vn5otpt8Ap9ktYNe5MBnHPgR8gj8mM+Rp6A0RJ7MjBm00C8+IAgq32IZ7VxpINpQU3zwNc3Lvf9V33CTu2jFV2pAB2HwJbabOsHXXCYNI6g/46lPxGunIZZusYTL+a7oKBPdAfyS8Sd4paSfdMhYBfuoB4MJ4Dn18fTkQ8HymTxEYOBiBWK4E5InDpXBxWd8ZAoxTnQxfYzHdyqT9IQly45poscl841hMU98Mi4uhkdH+j/mo4vMFx+YUvDJvGJZyTKT5cUwfmN4sqwYFn2Mn3Qjw6gPYck8kx6XTDMyPBk3+W2kIy7tBeFheDxHWOBiuhgW88b9sXzjtzfz5JOsP+7Nwv/nu/pXf+FYSCG7kDt4GIu8ntms7T6NpzA3RmSiQGK0zEdIxRh7TIIkp8gWn3exTZm9yHKKy8WoYBIiNBGX1HMzMf1BeWnJPoKV4zMOjO6JVmRY9HZJMKSC7+sUQUppzs7kbHlmRujLXCnaKTE2jvMcdCHDGt/OFMdTNksAsrSkR8xCNIKSLFjgOd6TMBg2RwqiYCC0Ors7VHfVL0e0qBZ093f6r2ULt+X7xRx6xCi6B1Qf1b9PzINn1V56jvoykxN6lN9ggZWWjrZKCaPsnAIxtXw4oLzoIFcKSW6W5RbSBuDHzE632tZjXa2NdmDXq4JJt5UUSoGCgYvxMhILfIE5DAzG6oo8Sr04qi+JYlpbgpQRQJg1xgHmTb/3h6CN0FYnnzlzxkdLMdR6pAT3AXfVTWqf2lBiW7bttfLRE+zGW94rQSPjSMpEn/qrV/UbzOi1VHez4NJi7/vgO+zg0f02cWqVNbTU2tGT+4QbCLwwyo3RyciPUFxMFaUSZRJhKXwMVfH6h7XZoS0YKSNxOdI6z9BK9LzHuAF/38hfceE57WkhBgtKAXiuMJQLgci/KbnqQJ7kQT1JD8MPy7XIE2GHZ8MsacAt7pzhnpn2jnavFyUHJWjYGMLxnOQ/+KTjO/VVDIeFt0/vUUGM6XlHUYtygpkbL0dEm5dbYvWnGuxXd/zMpkwbZ6vOWyIjpMkVrXi8KvtIsrOKZciLQrPLbNvLr9iPf3K/3XTzQlu5crFVV7EUJ2yyDCcYofCRUu0Hh1UWNWcZUXFRsbeZ+oU2IViTbeM3vAeDgnaFOJ6jqh1ONwIutDwo9PgIj2R/Eh4deca4oWzyC/gQ+huOhUISFAS+c2w1tMIeAUbPfYZMCsWs2dPsTEPKmppaZXgh/JGngb8x85ohBWHZkvn21BMPWe2xg75EyZWpUGPhs/AqjZPJOo38jT466hr7lvBY/+iG4nsHsIQIg2tY3jNYg48GBSPkk6dM9eOBn3n2Wdu7f7/a4kAOirTyZiAiKni8ez7Kj7YK4fQecBdl32/KlsLDABB7oFDsxki5zpOxA+mwqRhe5PVQHZSB8gzwBv7wN/bwcMoT/cBm5ObmJjt95rStWrXKrr/+eps0ebI1Nbf4MbyMlEM7XBLIbGQ0SPyiP3kBW/mBicqNuutJNQ4yixIlf5x2VQdw1736ZZhn8BuUUsBC//MMLIABy3qYFSjIK8S28tmPTMkjThpDWaWddE/w1CK012shZZQ9KsD+6LFa8YRwr1ZV9Wjfi1NRUekbtqFXlkJdeOEaa5ShwN4wlErqMW7sOLU5pfBTNn3aBFuzerbd/fs7beerr9BgN+R6ZLB8+9v/agcP7rJZM6fZ97/3HSsozLZv/Oe/2je/+S2rP90guTNasGDGhKW06lsZ2xx7H5c+UWMG1lolIzkc46KL1tjHP/YR+8Nv77DLLz7fxlWXWv3xw9bNks2MPvvS3/6VfepTn7AJE8YJf4Q3KNvCaY4H5vStsspKGzthgq8iyuBwAwbX9GvZisc7ao/wYFDef9lvpnwN7wq3cEbhvrdMtUOxZ1kiG83ZjA/6Y3TQXz3dvVLIO9WuPvG2DuHSWR8Q8vqobeTARbEgIXQZD6HhO9+IAw+NS0WhL35dZoqWoVWWQoN3PviJkSKcxPBVNQJ+027BwJezYkCoHVyc6O1xTxg8MbQHeoj0rae0h5fB5/Sjd+eDhImPOwhAUIhMtSYfoa//crcKSx2BhfMp0ZmkRIBhuhx85EOZkYHGXy8uHQmfdHwf6WO65Pu5wkAsvDOP9DOe73/MxTzic/yNPuYxss7JOOfysU48R0faIcCkPYwhPkcX0xA/mR6XDOOXMiI8ImziOx7mEhkQZcT6J+uX9NHFugbB+T/rh0+WM9JHF+PgYn4YJQHBg3Uf63Su9MlnXDJO/DbyN7qR79HF8v4vzuEJISgJRIwACAJR35z5pv/0HEYWgmfkx0cMRCQYMN0yKDp6BqxrMMeqaqZZzcx5ViIFvUfGBkuTSJOh+KSTrmqF+bny+T7yxzIblB96AEMCoydHzAUlyKeBxWBgtAgKpllZ81pRVo4mIQY6LPx95D2NB3GkFhAhfOIeA76RV5aELIybMEQeI+WuoKo9KKUwQHiE9y+A8nKC4hRGGaHFAWttbpdRxLnsCHEpfRKsPaq/WioNL2NohIPRI3rFl1gqjzyYZ6rDXtmyyfbt2C4+LeNCDMj3wSg+hgPTyuA1uMSIL+2Bgfnxt+ID7KGIWEsduV0ZY4Qb3d04USCjyijmbOKjbTB6lrRw0tagjL3jZ9pt96FT9pE/+YwNZEsJyM63dikK1B/BwiY8Jn7YIDx2QpW967032LiaaqsaU2a1J45YYbHyE55TBsKLEWt4FLiDBxUFtvCb7qeAn4Kl0C4oNsE5LtIfQ3FCGvosehx9EOP6Pg/1xVA89WM85hmAB2NCqKI4fhoab+pn4rixQh0VFPo1GN8wft6RFezZCCfGAV/1ndpIGeQRR5wpyBUg9anLFdISP1FvfKxjsn3wiyEeBo7xp8Q+s6TvGNzlpeW+nBBByZIxhCk0weZ2ZhaffnqDnayrtY989L3W0npaSkqt38cBbebnFVlnB0uvSmzsmKl2YP8xu+uup+3qaybaRZcsU33AXQ5jEP6JMFmmpJ5wWoAuHLPUHspl1gYFi7rSRm+ztyXQBnBgaWrk2bj4HWXNZ8mgZ/1GwyQqfck4MTys+R8Oj4Z5fMe7oe5hlEN96WGMQ/0qYwwz9Y7y4w4Clo4yg8V9Dxk2cVKxnTx5Vvhb5DjMfSbMJrIsg1VcUyeNtYrSXHvi0fv9hCNmi3ydvDcMRYglQ+n+Tnj/rHbHfsfF8HPFjW7kN/7AxSjHouMRD65REQwTLidkT9eGDRsp3HKkpBHOUkLiBRiFugz3q3BfcPPlb3qnztCTGxzyLG9sbWnztCjYx44eU/9zAlKB4FdgfpqhksIn2PfnAxMcVy1exv05cb8Rl4WyT4SSXbESzbNfoF3+4KHDrqBjOMCrKiurnH+ypwA8d4MMnkD/Qtv80g4KdgjR38AHfAuzi3ziF6PRYaQ+Z5ko7cAAAjeRO/Ae+D4zzSz5ZFnrQL/6LIMTHTkpL25kDv0x7HgP/A2YF8pQKy4p9eN3uZwRo7CxudmaWzielsMTwgxAzYTxqpPZq69u9+VvHR2dvsG+RUbbMRm+p08fs/e//xbBoNAO7NtjJYWFVlyYZydPHLaGhuP2rne93X70o+9ZU+NZu/POn9tffOZT9vL27fbpT3/Wvvf9H6s8btnPF+xLRTvid/LsyQAeLn8FE06jY8a/rb1Vyv9ZK8zNsD//5MfsB9/+hn317//GPv6R99sN113pM/jXXLXWPvbRD9nMmdMDTJ3/5bhhklKfpYQrGYTlZvsdXHkFeZZfyPHBMoClSLP8r7dfxpdwgOWt8GLnsQxeqQtRtn32HmNG8hGlv1RGCYYxfQW9Q//gC4fOYGzQfxgO7P0Aziz5wtP79LEycYzwX95VcfAaXk4PwrPQy+LAMfIafCZPyqqQMQk+9srDl0nrAzWqb2aGSpEBkoERIqOAkwfdIBH+sQzVeQ86juNG+A38j/SBrymBKqJfeXh42G8jXoY8VAUD3VMOOA/OIlsyrVMGr8t+j4Mxp7JkBIFPwy58z4RhjGQa/xcXKxsFEs8QCwIdj2XHb4yHj+mSjnKjgB5Zh/ge00eBmHQx3ci0Mf7INDEvXEw3spxknJgH7lzlRBfjR/dmcZNhpCFv4Heuuibjnitd/I3P0eNGls37H/O4mB/1wUekjvkTjz5NCu03cyPzTf5Gx/ub4V8yfXQj3yFaRkDQggJzhxggXNXXBQD4kWD4iofHuLABjAcRpb4z4saMSEZugfVk5tnZ9h7LKamy8rETLaeozDLzCkWD2W4MMHKDsHH8FqOEOXZ0SgD1cokgy1h6VA8xskwpUiI4BE6nFGqWobB2XxTi4Y1n61TVYKRz+gxH63ZLicGYYMSKezcAMaNe6L3sX/ARFDG7huZWMdJC5VcggVRsWQNqaO+g5aru+dnMVmTbAE1jILFPipqF9eYmocUMa9ag8E2eRvuUM0xYdWMDMKM/jJigGLF5sqgoPcWsP9bVFnIra59q3tFjR3bvswMySIrEYMqVR0drsxWIUWOMDYr5ZiBR032GYIYhwyxRThGqrKdlbwFMmyVz2VIYBiRc+8WpMEpY2oHCwegTwrczxXrtXMEIOBTICCm0369/0mYuusBWXHiljEqzTrUvv6hU/ZBek8vFc4L9wkXzraWt2abNmGqVo6pszLix9rs//N5xjxmStg71oYRUe3uHK/Io6K7c6y+gLW2B16hs5R32esDzhFNpGox0EemHZ/o3ho/EX5zD1oWGmLcE3BAtexjKbVAegvHwRqHkS4EUl3ZGWiU/ll/hietlEkf9TJpcCd/8okL1eYGvv1chKivQS6B5pZNHgBNOudQhtgEfXSjPgTPUz75ER3XxdiC5gZOeKBsFgz0DfgOy+pysTpyot8cefcKuvvpKGz+hWvVCAWkXqLvlMS7yrbJigoySUtu6Zaf97GeP2wWrp9h116+VYonQVIdLADICCG2zbMOVVXiC+o9LSlmCwbplnxXVtwIpvH6ssdcfeMPfqW8wFGKYh6f7medgRAg2GSj2EPfwqGH8jfF4DwokH+gjDN9glMR4rrhkcVISMpR0+iL6C8ZJSIcSzQgyG4PZa+YzJpBuf8pWrlpqh4+cVMz8wAtF3Kg08La8bIXmDNjll66yZ55crwRdVizlFZqkbiij+MhnY9/G/qVf6UNwYqiP5XgnHBfxOeaRzMePGpVnRjfiFJuNOcp8yDP7oTCMt0mTJttlay+3Rx973HGOuvnGYS8hwCv94vXxo7SFZwR6sKpIFMpjeRP75vjlA8rtpIlT/CI/lEH4qOOz6ut4rrR+14LgBg4JWMKZTBnEbEDu8YvvmKnhJMKS0jKXA7Di5pZW1T9PRvRZqz1+3Orq6vzoYLq8sLhI5QT4et9QR7k0OTh9Q3MY0m6ICH+RYz5IJjylftCIp1ECluDQQC6WZFkbMz/MRgsDHZ9Zzgq8MfIH2Z+YyeW9RfqFL0QcB47BUwfqBPz7VSlu2N/w3HOSYYNWf6bBDZTjJ0765vEzal/D2TM+ezmxZqzt3nNK6cW/JRuZUYGuykoLZHwctCNHXrcbRJuPP/KYnag9KjnTL8MYWkvZ2956ub31hmvsBz/4jp06VWuXX3Gp/fBHP7abbr7VHn74cfvoRz9hDz34uCqGMQZtZajcRpe1wAjYsH8N+PgyyR7JybZGyb8uy5cMWrpojt1281vtC3/55/alv/6cffB977bJkyZ4n7JUkf1bGB/ZMsaZLeHuEoxT9j3kotgzyKhvHNrCwTLEEcIH3OVdz/H4evoYOLKUMhol1KlUPA7AMlAZ9joF2LthIhnP0cYYgfAFZD19C64Tzuw1+0/IH7xxOlDb4zu/fZIn8V3/HH85YAa8wFdWVKk+qiv9TSXRddzAYKBNsre3Uz4lXGG5N3vCME6SHroIM+Z42gi9Oz8Hd9Ltce9v/KWRWk/UKepb8DHnaQpj6anvjwN+qg8zJVxqTL/igAftgkCGjgQe6WK4V0T+zVysfIyffB7pzpUPFYn+XOkiQCIzjPWJHoAwbYRH2RmetgoWHL/xm49qUoQ8z7HDY9mx/HPV881crEd0MZ/o4/eR8eJzMl5sa9In08Y0ONIkf3ExTjJt0sWyki7EJR1vfAehqA/5Bc/3GIfvw4r+ufOMjnBgGxWapGKTfI/xYl7J7zEsupHvI+ulJxGkeAkCSm/dXSnr7RYhsplcCkuWCAIvjubLsMQuRASMOAWmB4No6eiytq4+a071WqO8bBTr6M2wlJTxHjH9ThkALe1d1tyWso5uKbRiNm0yVLoQKCp8QBWCubR2dFiXFLD2zk7ZDIPWJYbiR3KK6Hdsf9EGpCjQRoQc8fGMDDJCyIlQvT3MeqBIyQhQHI4URGhkZOdZYWmlpXoYsZMBlcOJG8XKh6VLMjTyiqVwlsnmYD0r+07YEM7t1GFtuo9yQPxiLIyi96k+bGLjsqw2LrOTUZIn5aiAqV4xsZyBPj0rvgRCjtqQI6HAb/PJk1aaI+HEhmIxZmAeHcopjr0oMFvaBWxhzq6weN9ywMCgtXf1WvXYCZKnudYnmh1AcUNJSysMHP+aL0HBKHa72jsggyTVn23rHn3WMgsr7f23f8q6B1l+lyPDo1NMulBtzfKjgB9+6GHbu3evjx5VlMvQlO9UHosWLpPAa7HTErgoTcBbKOfCn42QPvKEcpmmCXDD8Uu8BGUWr08KC3SAi7gbaRAXf5OOeLQfARPoNIQ7Lkiwsb+DZ6cJhWMcZAvOGBp+USKAViIUGx9NIw7vlCuYxZkQQdgNEEb/EKpZGCpS5PxIUcVjLfWQoFU2Qgl/D4poMLJim6KPZVEGdaefqT7xHC6CGXwXnosBqlo5n1UqX+rCXqIiX0KV7af/PKT+YZnLDTe8RXjfJhxpV1Tuw+lwQybDpLhmlsjg7bPf/+4JmzevzN5y3ZWKw2h0o8pVGQhd4SjrpBnpc/BI7PnMmhRxlv6pagqnvvqoujJbRz1xDkJ52jNkmLmhwHIhYtDXwJe+wqt90KTyCEZM6MDIl8gn9CsHMoRButifyV+ihxmXtGyj29QnuJBnhrU0t1tpSaWNqhZ9DObKh/Iys/ttyrSJVl/fKNzGeBS8xdMYYAmDLT3W09VqyxbNtK7203b8KCcTseRH/IT2QPvUQW/JPo5t8DJUJxxhMTzpCIt4QPzoR7rhtBGGw7DkGweGcKfFLbfcYnWnTtk9965znCAZCiHxh+rnPtQHfAvhAU+BKf3neoD6Ri3wZU3w0UkTJ9v+fQf1XUaQ+A/7cKBzN7yFM92SDwzC5PrFrAzWZMmAyZWSfdjGjB5tZWXlMjxOijYHnJeSvqSs0o0TaCfs3ZCRfbLOl3VhsPghGMBD/6DTEE/wECTwccaEKIrpv+BAhCNwZT8C+x350C1ZcPr0aRlwk4S7Uojlu1Is3+u04qIC54/wd0FUHjyWcur4Cc7TL8H7O2XKc+oUSu2cefPt5e2vqH7wmjxX1uEFzCz6kjf1MzS1dNkiGSdmR4/WCq8lbzq7bfSoaqssL7fFi+bZpJpqW7Z0jtWMr7Cnn3hMcoFDFaQ450i29rbaRz/yPlu6dIH97d9+XnUJ+PexT/yJ/dt//KeM7PPtW9/+nn3ms5+3l17cLuU6z41A6JHlcfEOEOpFA4APs/ONZ06qn4XP3Sk7c0rG4Ymjqleb+Ly8flnuyOAUA5id0gXYS8LqCHCLSx3zCorEG9nsLiOYAwiYDRXsgAN7UXgWtglu8Fb4b1jBgDGNbKAb4TvgIXuK2MAeZIpoUDwQhRt8xGhAxpMHsyPxDjEucmxua/PLJhkcA28cT9JlRLqEjzAgGgdG8eTLbCrxfFmx8qOX46oJVU0ZqW6CARdVgit9MkoGZchZNErUhqDPQVfDPD766BwnpSeFoECDKsXLi7Mm8VvwDErwTQZ8U4vKl57lRjKRlA4cxvDTe+CLabqmEUEIeW4emPTR/c+wQETnYmTRk28y3XDa4N7s20hAJN9HxuWZr2/mg/KgNNRTnmd8XI8ZhQQ+6WK5sR1BWP1PWCXrhov1iz7mg49hsbz4HMNxxKPMmCa6+J70uHPVPelivPiLi2W5E6E6j4KwhERuxcrzTBhI6BvnxFyiJ5x0Hj/RlmS+sY4x/M18sq0jvyXdyDB/FgGFVhEOHsCKg+fEnV4xqaK8HL8FPEdtykRYizAz2BMh4hzQ99aGemtlU21H2LTX0nTWN0eeqKu3oyfP2PGzrVbX2mP1KRkifVKac8tsQL5XinFftoSTDIK+3CIbkPI/kKffXL1L+e+VYOiVUdCDEiHB2C9GxCkUPTKMuro7rL21wfpVPky/QAK4wI/zYyo2jOL6MZSSGhwDmsK46ZLBIKZ1tuGsdWC0SD/O4Ux8DBexnh6V1y6DpE2GSmogy7oycqxLYX1ZedbLbAv7XsRkM6Vs04HAm9HZnAIJPSkFRcWFfnRjXe1h6+totoxUi+X0dliBlJvK3EyrkOFRwppTzpSX8M7vF0Nsb7Lqkjzrbm9WHVulXGT72tnm1hbvFUa0hBliuhg+QQnI5pQw9RQMltmhThl6qb5MGz9lpmCUK8NN+KS6uXINbnofw9BlbCAgZHB1DuTahpd22fOv7rNP/dXf2NxlK6xD6U7Un7HSiio/AjI3J9/27dlvP/jBQ/b1f/6hffUr/ywD5QlrbkjJQM2xi9ZcJeacba+9tk+CpNKKi8utsKhUArpIAjjPFQyEFnUNLuBbxDUc+MZzkgaBa3RJnoEDZ2Nc+A4wEKY6jILSEnDc4/CrcJ8xoZ8YqRPt6UtYjuV0G/qRNPyyTA6PFGCUzUfaFBfv4l/5MBLIaGEuSz4UF+MEwYihEpazUP9Ajz6Sn+B54Vva6dH5hsKG+X2IH2YKhoUoYYw0h3azITQs5zt27Jht3Pis3fyOG/2CMRTq4ycOq37CtVLRFwqgDJLO9kH73nd/JOUn12677a0S2h2OG1ygyDGuA9A1yrb6R01UncJyRtZ4l5eVqDwpGiobWUBbMJKoF61BwaVeEYZ8DzwJhkjbglLnHhEvpY1wRZcfhn2EQYRTgMfwbBnLiig3ypvQz/S5+tRHhQNYowObUEw4MrUz1Wv799eqTSx3y1E4mCcaLMiRcswlmf2CcRjJzREN+hIu9XhuVr9VlefZquXzbPNzTwhG3cpUmEDG9LHi47xo1Tl63qN3nEx8j2F48Cy2+1weODgupz1tDz4+B6OcfRvQ95QpU2zNmjX2wx/+0O8RAm5J3OMZZU9v+ia8loLnI+by5OdLVhSHdHgqiyHMmv7iojI7fPiYymFPBnusCpzWQx8yGBFoTtVRXfucD48dO9ZeeGGr+EKJFOYLrKm5zR559An1DQputr8zY8CyXJRWZrcZRGKQqVFKGHmihPqMFCAEJqrfoH7hcX6SnGCoKgSY6ZvjH4qfx5WXEkelUIS5nJbZmBXLliqZ8Nn6rKP9rLW21FvNhLHCfXCOGTl4vOCg8pk5AodRGn1219XU0I/8+mi9vs2cPdvrXX+2wcrFQ8sqKvz0vjArK74AHojvT540Xv1kVlt7QuH5grl4eEfKZ246uLxQkihjsEs4t9Bee+VVGQmnrPHsWR/sGuhHjjXbJ27/kBT3XPuP//h3b2NLa5vNnjPX/uXf/sOmTZ9hBw8etv/8r2/aF/76b8TLU86H4ReBFqEp6g0NBRnG/h/uLsnMHJAxm69yep0PuDHCgIR6zPdayROfQy6gE5ZlZUkeZWVj+HGQAjQUPOEZhOkXo0SMUn3BYIXi67vP5qj7wJnYjywBruDEQwwp8Thf2aDSoWH6g9ei4nAsMZ5Ll7Ej414TZkvwhLlhotR+TLH4HP0QeVOkLVyecA9+ivHDJYksteMwGZAfGDCDzGajgT6OGE4JNt36wn4gZgXDIG6kL+oaHfwpOp6j0UI0dYOiAn+lVzjYRDieVJ4S+ZTOG9yrO3HKGs5w2AS4iIZmwq9yGb/AM9D4EA/+wAfe9xUqw1/SxYrCjJMVHA4f9iMBlXQxLBk/GeazGGlGjRuZVzJ+AE7wOMJJRx1jupH1oMExDeG8jwRCMl300cXwZJyYHz6ZDhd/+TbSxTRJF99Hpk+6ZBjPSR9d8hkX8431ezMXv8XfZB1JiztXOTFejEv4m/kIuySsYjgKC88xDxx5xjjRJZ9x8d3xhvh6ZuQoR17sQopnpwyNNjtTd9waT5+yU8eP2Ykjh+zk0cN2/OghPR+2Wr13pdrt7Ol6Z15MNQ8oXdZgjxssEDS3sufkF0uxz7MuKfvB4IDhq2wxqLbeDOtlIzuGSabiSD/q6oXsVQsxMQySotIqCUkIMcfapWB0ifmPE2cvq6wWU2OJDgqKyvYRTnat9lh/l5hUW4uxwb21WQKak0L07aza03T6pJ8FX1FSZH0SuE0tKWvpVPpsjKISa+0atKaOftU537r6s6y9C1WWJTmqpwRyuAeBkUAZQyWlcD7VX8qPGNv+Awd9jfDRQwetTrDat2Ob1R0+YKcO77eW+hNusJQXKG1mn+1/7SXL7ZeRIt2dfTQIGBRcjvVj9M0FGlPl4BH9qV/ChhRdldttudYuI2Pl2ussq2yUtbEUTd+zWZPa227FWT2WN9htqdZG318gVcxe3nXE1j/zot32kU/ZRVdfb62CAXVHaa8oU191tcgobbaVyxbY8iXT1I/9duToCdu585hten6TFJRyKWsTrF9998LWF+yC8y+QkiphisAWOiEAGbRgxAuFx1Etjec+IkR79Arf4pvvXdL3iN/wNJJ4PLmolCXxGo+SjGKmn5BWcf2Zbyh8gudQGcqTQRWULaoC/DBAOD7SK6PUnFPPyFNUsJRJUHgkLDE6/GQ2faePCCceAp8+Ii/iORdWgRgoHpZuU/TR0RYvw9sU6o/A9/XFClBth2ASD5lAONMeFCfqy90CKJfvfs9tEsLMKjapDjKl9Zm9GxwG0drUYz/4/k+sTYrLBz90q1VUMnLeJXj0Ch4o41JKUDCkhPu66MGwhAlFhf4DNhgnwI77X2gBygP1DrANBgFtS8oFwnA+EzTU7iQMhuUAylLkY8HT78QLcckLH+RUUCziM8ttPF/vw3ShwsPAF8I+kscee8Z+8fOttmTJdDfWUFqBKQdSbNyw3ZX50jJgLxrwvMBN4C38yCuQ0T3KHnviBVt7+fWC8YClupkZVdv03ZcRpavKs/8SEH9x+qHOsY30Lb+8R7mddHEmI7qAG7Q7wHIoXzmUqAHRmDKySil07W2t9uQTj9uoUdW2dOlSlU1pIQ/6y3UjVahPBh7LZ3v8kAr6XfVSudBAxDtfLiI8Kikqtg7Jgicef8iuvfpiKykGR7sEQ5bbqm45hcpSvDGTgaFKhbOktcy2b99hr7+2y269VfgpPOVOkhdffNFGjxlrEydOdtzwQ0pkUAFrmgwfp3nMdsaVGDjoyWlPaVSQyg18AYXf4zg+MDMXcI9U/DKKzqosAVCKa8oefPBhu+XWW23y5Mlqg4yIU4ftofW/sxvffqWVFucIBj0qJ1/lSRZYgWXllosvy/iS3BpggEx8H/gBVP1zvsBsR7nkwP3r7rEZUyfalIljrLnxuJCoQ/ylzwpEX+wJYx9JnvCpofGsL/FavGiR5G2/NTScUWaZzvM5PINR+4KCUnv99V12+NBhW7FymWDaKUOtUf0W9kldc83V9t+/+JX19mfarNlzHS7s29kqfvyv//pvzkOOHDlid9zxK581q5k4UXTMEbjQHfw38FZo3pcJKT3twQiFb7LMi6XBIAx8iTjMHnCoCfsTu7s7Pb+ga6dpWX/IAB+cEf4AJgZ26FDy9zAP1wf1F/TipoOeMVILi8utV/V6YevL1qc821Ndgi/LwXJ9tQCz4NzpBW5Qnl9DIELEKGnv6AjtUf4sa4a3ghfgMR4H/nt9eBY+MtAxZvQY4WG28OC0zZgxw6677jr1EUZTmDEW1Sguy81Tgn2nCsBgI1/RknhlpEvnRYoNzuGBSaDTABscr3FliiLoXzRIgEeICyy4LgHDjuP2/ahr6U3//bOf27Rp06xm/DjRJbTc46ersTR7PPcUrbs3jPeQ/yOPrhe/FoMW5kdGSSWobBjdGq5Q+A2Vje+R0QA4fgFkYPZvNADwgeCCj2EckYcjDYIr+Y1nH/lLO97/p6Ps9AhDug7Rx86MvzHvWCfeA7KFuDF9jIvjHeYS64aPbXRmIpdsZ4yD4z3mhzvXt+hjHXHJOMk0uOR7rHMMi+Ej847hON7jb/TJttMmfEwT25gsAx/j0W5+XWAonDwiLPARF5I+5oEjLi6GxXDi4WL+0eNifUOdYURd4VjZAQlqlPims1KqD9jpUyfd0ODEJmdIUuxZCkSdOM6wubXVmQCzBy3tHG2KAjpoeTJQWhvPiNhhbn1+/0avlGU2N3KJHwZLWR5KIfsfxOxl+aO8crxtpQSgiEkML8f3m4geVbaIsKNLkko4zukoYr7F40Zbj/C2vVdKApu2xdQ4V561qJ3tbdbV0eqjPzB5zorvTQv6DBFzphgr6la+UCZfdWc50oDySpE3SmZuvo+m+2VKYsx5zHb1d1uWFLlspef+j5KCPDFnMUIxKJYIsNF/kJFu7utQGpYusaGvuLjAJk4YKx4XlskUF+XblMkTraqywvbt2mnlggPGH1TMCSLwkPa2NsEwV2DodRihPHLXh7rAT9DiXHaUJvaApDKKrWzSXLvspvdZT2GVNclAYWVrYXa/5fU0W3V2hx1+dYsd2LlNSmax7Thw0n5596O2cPXV9ief+1sblGCh7WBGYUGOVZTmWWZfg3W37LUMGSYS+YJHgR090WCvvr7X7n/wQTt4sMFqRk+1CeOn27ZXXrUvfOELNm/ePDdQWd5SXJhvZSWF4iwYDIy4Qut9rvAJYIIDCqPQDXxFaZKPuO20IJ7mMdM4msRrHM9OL4rrGwHVj8THEIr7HgLMyEe0RrjeA76HMhCmfqKKDItc9Rt5xtF4HP1AGLMhKt2VIAX6O8vAeGbJj2RPiKvPPuInh7LKhlDiQB9UnXKD4Aq8OtIiuA3u+0ie05g6FWGlNlEfNmKyV8dH82SMs3wL5erI0WP2z//8Nfvox263C9astLzCHjtRt0dKdKcUGvadZAh3y+xXv7jbnn7qdfv4x6+w5SvnWGfXKRmNbNrOV/7cEcBeozaVIxwQbnd3d0jQFUmRKfD9JOAhDVDtg7GkuoVLEgEg0IVXRd4d2unLtvSZdjKaCdwdrnQS0FREFB1kgqJ730R4BDiFfgp5hhmjKD+GDHL/JtiKQTgPzEBBhv+AD9SZ449VB2WrZtg/fOU3tnzFeLvxlisstyCskc8vqLY7f/2049Ctt66Wkd0gSzPAn9N4Wtt7LCu/2tq6Su3LX/21feDjf2fT511gnf3iGT6RAD6A1aFNeBy/sf60i9/o+Ob4l44LXHG0GRfTgtsRT5gNZmYKXABPiMNpPOyNQLH3CwGV3aQJ461PCuO733Wb+rDYvvvd70jREx0Kr+gz8mLjOjMtbeLdrTJguBcHHYGlIfAYjBX6D+WNvQGMUHOgRuOZOvv6P/21/eWfvduWLx6vTqsTr2XJbJ+Vlo8RTKvFnoutsGSiFZdNEu8rsG3bd9vn/vIL9rWvfd2mT51m+/bttX/4h7+36lFVtmrVSinlC6yqtNBS7S0Oc5a/YhwXcDxvb5cvG2QwCaMYaBPHZx30Bs0VMDMu/snINnut2C/EUcXQCPQK7kGf2cwISj/7/o9+rHZl2Jf+7stuAKBgfuub/2SbnnvQ/uHvPyOeJTztahV/LRCt5Xs7SqpmqkalklMyUrg4y/mXMvX+U58Ldzj6vEB08vd//TkrEky+9Fe3W93RF22wu946m094G+tP1juulpSNskNH6+w3v3vG3vueq2WUqDyxiqLCCusUnfcMCAbZzGpU2cHD9XbHXc/YF/7udps8c7y1S0739jEjUWSzZi20nbsO2pf/+T/tr//2yzZv7lzx3SL70Ac/aH/3xS9K2a62hrP19uD6++3hh9a7jGcW7dpr32JLlyy31tYOh3WmYWS0i65QhIOBh1ECnUOXwB4DxE95zMaITLlsxjgBBjJBhDso7qJl7yI9owcINtA4+YBfXcJf+D0yDvA5begPo4j+GWTPZqb6JKvA/vbL/2itksltqW7h1IDkd694KwMoDF4E2qfsOJuNYQ2vpMwxo0YJdvRJ0DnhWXxDF4cHQUsMlGLElMqQrCirsAIZilwo+Y//+E928cUXO90VCrc4FY12Y6iyf0QmrvKGx0D8gZ58CaNgwIEGHGYAL4p8m99ArwzyCHcEIAxw4AIfY4YsPweZj/xFX1C2zCbJyM/JKRbpFShdmdqQZx+//ZNWW3vc/uXfvm5TpkwU/z9oz218Rn25wKbPnGbv+8gH/W63jHzxx3e+61afKfFpURFKZCQALjAjfHAxLMl0o4vPMBw8cf5YvOhgXv6bTocbmWbkt/iLD8wQBh/i4IfDg2AhjDbF77j47G+JKiXz5RcX0+IISz7TibGsmCeOMHx8H+liOedyMU3M71wel0wfw5JxqHf0yTQjfQyPLplX8vdcafgWfQzD8R5hH138hks+j4wTv53rOcI1vuNZhlcgoklJSBXlZdtnP/VJ+8Ndd9iLm561rc89Y1s2PGfbXtgkv8W2v7TN9u7abvv37LajBw/ZkYMH7ciBfXZoL7MoR+1s3VFrrD9mdbX1YnwN1tAiBoDyPCCmV1gm479QrDDL2jo6rVWSvb6lW4RUZv1ixPUNrXb4WJ0dkT/b1G4nzzRbvX4HGDFgVkWGD7fDNzQ12umzp62u7oQN9nbawjkzrUlCs/n0CTt74oj1p1qsBEafNWhTJ4yxNauW2uWXrLbli+bY3Kk1tmDGFFswvcamyThYteZSu+Diy23F6ovs+pveYXOXrLTzLrncLrvmBrv2bTfb5Bmzbe6CRbZn335nbKyxzxFTgVmVV5RZji/jgbEIljBgMcTBni43XjIlZAsy+m1CVamMrVyrLMk1qZbW3nxKyoMMOhk6XakON4T6JVS7xIA5EADhgLLKKCgnlKDYwlt8AENdjZINw2U2qSujwK6/5X1WUDHGWrolGMRgYYTkXYRe3NNhWzc9pzQDUqQy7XcPPmUdGUV2++e/bHnlo2SQKEOhCGUgbLhwK6O/3fo6zwi2bW5MEc6yianTJtull62RYdlvO17ZYfV1p6xLjJeRsQsl8GAGjMgDCy4dhPGyST5OUwvLnVWArXE0GKHi4WlcxCXxmXbG9xiHdzx0qbeQJ2FOp4SlnZKFo4/5wxE7lK+MHMZscPXZZuicL+TPZ/UjMx/htnXBXfl4P8j7Ond9J673lbw6J9SPX+GH8zTyGqp7CIu0N/Ssb2F0WE+Ky+g1ZbOplPTsW2A2RIF8diOf+jz++ON+rOrHPv4RwblfNFGrumIsMBqbL2E7xu5f95A98tA2e/uNK9RvK6RcsOkVpSvLlTcUDk5LwmhkTxjrxosKWQIZlECMJIR6mN0Kz3qkWuGdNsrRNnx0oV30FbAKMKWvggt9x7fYbtoVvSJ7WMzPYZt2hAX4hW9h+UkwevxwCfpeabMk2DngAoWasgryS6XwdkkpPmSrL1wp5UgwKqCNOXb2bKe99NJLtnz5XKVjdFR1xbCVo28xuvr6s0X/x627N8uWrVhjLe0oWNkyagrpPGri7XVHc9PP/Ib6pn/TfzhfDqQ/5B8nTTEAAt1ifACrOEuADze7y/hSHnhGsDFGoCnqy4l+8O/SkmIpptxNkmnr1t1rS5YstslTJjsMVAmXJ35TthQyFCaoAoUOOlVW6dqxH0SKlP4YcGSvGMnp+9dee8XGjSmXUjTOBvpSUto6ZbxKYe9TmzLyXeHOyikxoZZwqNTGjZ9o9933gOqZ6fs4Jk6cZPMXLLAtL2y1DRs32qZNm8LdS6LxCTUTHRYsEUJxBBXcAFHboUufOREP4x1oY6BDC9ALFyGqhmofepMUayVmBN3pVLTYJuXv6//6L7Zr9y577/vea/Pnz1H8ftu2bbP9+MffsuXL5tnChbOsuFhtEAx7elA2i9X+Yssvqlb5UprFuRm5Vo/RfYDTPbO8wA+DgNnxfXtft/NXLLTmhqPW1lRnKcnAtuZGlxlAuEpK89jxNfbshq2CY43VjC+38ePGCo4Vaj+b5sMSKWapCgtLrO5krR0+ctRWnrfML3SlLxgMkcZpU6bNsn2Hj9iDDz9q1117neBWYOsfWG8XXXyRwxQefPFFF9p555/nS5gff/wJe1hx9+07aBwdPEp1kQkBwQpWwDnDUlKa2ZOJIQFfB6ELhVNesByDZLQb5dr7SeEMkNFv3Ifi92ipqZy05UaJcuUUrjAApQyErz7rxYCkwtiTwlH/vf0Zlif9oL2zxzY8t0V6g2SP6sRyZr9kV3Tgy/Gop9Kx3IrBGo75DTMn9EOOlRSXeJ2gH3A8DmLQHox45ElHR7vXvby0TDQjfBVsmBV+73vfY1VVFaK5XrWXWRD21Er/kFGCxxhhlsQP0wALBQgfA1PDmAED/3wPq74yGRGXzFFmuAcNA03tTsPLj80GWYmv/JRcj6ovS96y8i07U/pGXqHq0GUH9u22M6frhCujfA9Sd2eXHT50yCbWjLOyilK75751vt2Vy1fTRklgMgCKDUVUwhUDVRqmyi+O3/hMRXh2hsHbUDiNDA2GkTnDPYcjjqcNyYff5SIjjPmPzDv+4umw+I6L5eIIi8Ik5hHzjT5dvLuR3/Ckj2XxnnQj23eueLyfy8X8R34/V/xzhVFubDsu5hddFAjRxe8jPZQWhCRpqY9+5FF0/D39iyeeC/iERzBTP/xQnnKx/PiOSz5HF9s28lsyL1x8jz6WyfpqTllhs3oGMwFSUDBAusRM80WEVcV5NmlspS2ZN9NmTZtoY6uKrby4wMpLCmyMlO2y4lybM32irVg805YtmGbzZky0xYp72cWr7B233GIf/Njt9pYbb7XzL7nKVl96lZ235mK7+LIr7OJLLrVrb3i7XXn9TXb5dTfY6ssutzWXrLVrrrverrvhRrvqLQq75DK75q1vt8uvvsaWLVthZaWlNmPqZJs5c4otXjLPVi1fYPOmT7Lrr7rE5qhua1YusYtXLbHzl8y1JbOn2rxpNTZr8jirkjEw0N1q3a1nLGeg08rzM22UBFBFaZFMBDGa/CzrV1tnL5hrYyfVuC8fXW19GQM2tma0jR8/Sl3aJWZQbJPGV9qsGeNt2pQxNnXKeAmYMfo+xiZNGGsTx42x2dMm2YTqCpVbYzNqxlrNqEqVX2hdbc2+H4dlVcyMmJRBxxoJoh4J7azCYusaEL2Is3C+/KCYKjNNLDVhJBQGi37HqTnsmalUGWNrJtusRatswox5MvzUf/kqR4KbDbu5YpxsuC/KybT9uzk1p9gefnKj7Tp22m56/+02c9kFliOFgptmOTmMqf8CjmmWYprRn7KBngbx5TYpQAOWSrVKrxAdC0bt7WckxBfYaDFvpo9PnjprtbW1NnvWLKusrHTjB7xGCDBqFo9GdKLAg3+RTuTiCV2RZ+GiwYKLNJDkFYTBY1GyUJyic5xW2phP/J/3MMqWNiDkyIMRY+rqxwArLUsF4olGeGbAfH8OPJyy5VF0gnGCBNCzykd4+rOHqy9VTqxDqEWoQwyj7Eh/tInf8C2GpZVY5QuPIk9XuFQPPwpT7b5fysdb33aDaGGqnTlb68u2GPlFuS1k6cfO/fbz/35ACkmNXX3NhZJH3AfRJkHIqT8o0/B29Y+M53CCEbPqHF3KMhqWNnSrfPWPDKLAo6g59YMvhT4NPZRut+JSdw/Ri/eXcDf03/DgVvSh3aFvY1hMG+EUf+O3AJNhWDLCGJZS4mS8ogCpX+LpXigL1Dknp8CqqybZA+tftkvXLhGsWIJG3VD+iqU4v2IrV05xg4yNxSqGQlV/lHMMzjwpSZ228fmX7PKr3irYqE9kDOmDKqk2KFasRayzG3D+lHbpNvggYmyrPAYnClKLHx+b8llQdAe/7FAV4Rhih5Pa5gaI8Bi6qzt5wupP1dnOHa/acxuesboTtfbSC1tsq/zx47W2c+cOO3HiuN14041SgFxzkqd+6CkoWYwy9xvHGlMed5KwF7Az1am+Yr+alFOFhaNlA6298srLCmuxKZPHy5irs4aG03b0SK3ViQecPtMsZXbQUvLdPWJ1vapxPzNk/bZ58xa7TPwdA5tR+JmzZ7riu3fvHhk6O+311163J5980kfzJ02e5DBEoe3UO3VjlhDcj1697DTHMkpm31OpLh/5xxBhBoTljdyjwdJKNqL/6Cc/tp2v77Q//dQnbe3ll1hTU4M1NtTb97//TWtprZecepuNHVOl/mdkWn3R2qn+lZGYX2a5BVUqS3wgbZSEPo89i/wM/cnpdKJSe/D+e10udbSckDFSZ70dzZbpexKCocteNPbebX3xVSstKxe+sUyKiz37vG15+Sz7VL2FF0UySjDunnzyFcFllJWUljg/ZRlbcXGlFPtCO/+iy+zpjc+pTc22dOlye3D9gzZ16jSfMWBJdSrV7rPyq85bZRdccIHyLLbjJ+rsnnvW2UsvbzNOtSyvqvILEdmnAWaiWKO20A/0PQaI80rhI30E5rJnE77JyZNhr6zoTvTOM4eKCLs8b5YUseqAu0s4uTAsceVwBpa75ghfpCvnl1i98Gfbq6/bCy+9YkdVvw4hUf3Zs66oDx3ljlOdwCOWwjleCv7IAuQAtFPI6XAYsPIM3tFV4BCGPcu63CCXIVxZXuEzJaw0am5uthUrlttNN75N6SSjxdp72dDO3llj5lz5S/6FI4ED73PeKSAdP37KOLSg7mS9+GqJjKJS50kYlV6/vjBThOzx+gge8Fl4PHnAw4AnEhIq9303PlMS9mYyqNbd2W7Hju618rI8e/nFzbZq5XKf2Tx88JCvuiguLbZ775dRAt+iD97/gfd+hcK5xI3GNTY26ou5lUplhhmpBw+5JKONLjK0JIPme3zHJePAKJLZEhbTJOMl84vhyedkuqio09F0LMCMcaMn3lAZhAnAI+NEFwUwjvBYn1gm33HxPXrCg0B7Y34xr+ji+7nixLTxW/Kd+se2vaE9I1y0tGOc/xmX3zf64TqG91gmAiH4GBfdILQfNzLv4XTDPunO1c6kfzMX08F4GHVhyROXG+aLoeRl9tv5yxbaqNJ8O2/xfFs8Z7pNlWI+prLMKtwQKbeJE6SE14x3A2H+7Ok2trrcSsWcigtyrLq0UL+5IqQOa5DwZDqSpVu9Gbm+WZyZAHG/0G4Jjxwpy32CCSzbjxlEqCCEVKcsKdkiIj9eEHC1NDfaQG/KCvP0MiiG0ZeyUjHx44f3W1PDKWusP269UqAHOluto/G0uGuH9Xe1W0+qxfr0nJ89aIU5YhiMgjD9rDb3yDjgOGKYN8yzqLRM9RQDLSzyaWMUOEaTJ4yttqMHd9tAV6vSd9lgT7uA1+2Mn2VZeSg6akWRlPqelJQ/kXWW8keEMnviN6qrb7PllcINCzatZ+YW2LjJ0+1Q3WkbzFaYjIOzZ84KngXOBFlWg5IA3mA4CEN85ITTbmSH2ICE56CUrqLyKj/JbEDx4DsM4RQKnpmiIdZ1P/7Us/bijt02ac4Su+m9H7aSsRNlDAmsMkTZU8BID0v4cgVaN0p6gTVGCaOSneoD0UEOwgQFp9emTJwk5rjKqkaNtp1SKnZIOZpYU+OXgVE+AoJlSWqu6i56h+UKrhgBSTpAwICqEWfBzZE8w9Ml6CLpnGaUlz56GvxQPM+C98DX3CDRN8d7CVmK4C4YN3D0EkbwwL1ghKDThtN/EBohnSu98ANJLjcWFOijgCqJchHOhJOGcvmWdLQNvo3nGf6iyETnJ+0oK/A/1d7ribKlKquu/fbytu126MgR+8AH3iuFgSNUU1IkZOiqligyLBP5j3//T5s4qdLvNigvz7XmlpNWVsaloYol3EARwhAhDRtXEZSM3GGgYEwiNBmVj0YeSmLsA/f6znuEt9dftY19EB2KL/FoCy5+H077RvmX9Lg4YxBd/Ob9rr4Iy6bpFynt1BGDBP6iJMCYLu8VoRQVVtvGjZts8ZKZVlFVKvpJeT8WF1cofLNwt8IvipMa5rCgCcCbU6Ky8zhdqMAeevR5mz13mZWWj5PxWiK+wf4eahXaG+scf3Heh+k2n/uZNqo/RNuM0tNelEBXWsAR4SbKCwMUx2uP2lNPPmG/vuMOW3fPPXb/unvtuY0b3DDZumWzbXl+k02dMsle3LrVLyycMWO6DNKrPT35R7iRPzjPkhpwHuUKY4SN7upwGb7gmnAUIAqWwAGcxohoaTlra9asEr61Ky/xPP1XVlYhemCvToEr8Ll5xTISOu1U/RnBVMagDOgqKb0TaiZYW0ebVVZV2oJFC+x0fb0vYbn6qqvFf7m3pN2WLltqxdKd4AscXkIfUY2w6RnlFyU4TzgfZkuKFNf7iGU0qiszgPRGSWmpHa2ttX/993+zV2X4fP6vP28XXXyhtbc3izdl2h2//Jlte3mL3XLrjbZw4Ty1odRHtjkcAqNqMEP8sKRaPK9M+aVnSjBQMUrcUR8M+RzvI2bJqyrK7O7f3WUXXrBMPLRFbLLV8oWX3HHTLZgDdw5q6ZHBtmfvCc/l/PMWqJ3wyjDanqW43DLPDBYz8KWl1fbK9u02anSV6n+xNbc2Wf3p01ZZOcZGj5to+aUVNn7iVPvud38go2ON1QvmzIbNmjnTB7MwGpqaG5y2ucBx5arz7Prrb7Bnnt3oFz7u2rPLnnr2GfHv19TvRb5Rng363FEDXkBj6n2vC/yTu1W4qR94M6sCDoV9SWHQxJetCid8oIa0eIUj23ME3xy1kdO6MIBa2ztt74Fj9tiTG+yedett05aXbM+Bw1ZbV++H0bCsKx5K4n8iFp/RVlnQjTrc+TCGPoZHnEHkHjPiIhcIx7D3wR0laZXxj+wtl0HoKxFysn1PD6cXLlu6WO1rEf5myfiS3iCdAfbM3iNJcBUHIUC7qpPTr9n+/Yftxz/+iYzBR2zDhmftmGA6efIUpwkcBjV8qLuHQaFgmAb+AGcXPotf8cTYimosuDBIUKh2iOcwa6Lyurta7PChHbZk8Sx76KF1NnvmdBk/Zb7faNq0ScZdYfc+EIwSfNYtt9z8FTqLRjJSWCpiwPvog5QHhA4AipUZybhgEvEZNzJuYFzBx3Dc0Lv//0YX0+IASHSEUV5Usvnl+7nKJDwaJfEbLlkXHPlQiWQ7RsbFJ8NGCpn4m8w3phsJn3O5N4tDGN+S+eIIjzDgOaZNxotpaT+/MW4yjadTEv9NON5j/aOLcd4Yl/YNlz/SEZ7053LxG/VKuhg/me5/wEFpWBPp/Szk7++W4i6jpO1sne14cZOVSvnPy5DCxhQmJ09IOUVRhgFzxjmjrOzdYGM5I4wZItYcVQPPqBFt41KpwuJSKygpF/MKmw6ZUcQQQiC2SRD1Kn2/CB9FLCz3QdGT8SAFMatAAkh1Y4SiT3Vob6y3kkJuJ5chkCVDKivDutpbrVCMnRMyJG/8xLBeCb8iKRfMSGRL+UJpYZ3yACMhgnuRGFORFD3S5IsxFYjpdnX1WGX1GDGlIlE2Qk7pVTQ3rJepHrUH9liW6lCo/AZkeIwqLxGddAsegp/am6XfAjW+p7PdlT5VTYIo5e3JzcmTMOSWYDEzwaCATef9ElaDWTZv2Uo7/7KrbNGK82z+/IWCX5Y11deFDZI9YvziI4xY+0WSSouyohqo/7Jtz/4jdrqhSfAtsWIJnQwZeghy+hTGyczFI48+aU88/ZyVSJBd94532sRZc61X8ViaNAjMxL98vTpChXw57rCvWfBqE8w7raAo36eFOzrbrEvKb44a1t7c6u2ZPW+B1Uyssaeffso2iinPlDBkRksUIGW41EetMEoQ4o6rapv+B/mGaAQUjXgKb6DOvBE2klfgwXXoFx4LSkeapK9CLjySt4w6CQWcoO6KFsoOQg2ejfHEMyOPfpKS00MQrMHgUNlSBqmBonmdg0GC4hsMDjc6vLKKqm+Rr0QX+OsbeVSkQ4+XbpPnlW6rz0KQrcLhP4wYM8LKyCR1fOKpp2z06DG2YOEc1Y37YVr1jbX0UqQKSu2eu9fZjp219uGP3GSFRVKp8qBFYCojSOnZa+Nn7rPEUO8sS4wGCfsHwJswWiujMl2/6L1+ASLe5rCPZpi/u8BWWFS6iZOER+xzX9qhz6H/yRv4EI98YlksOQp4Mwy/4W8eH9hmib6zGMlVPCmmYQaFPmNPC0cpq50ZRXbgwF7xowKbNHmCeJGMEm97gR0/ts+am9p84/HgoPiD9KqQXiYKq1tEuwXFJfbKztetqzffps9cov4oC8q686bh9o90sa+T34fbTL/rV7BAoWKJB3Vi5iQsqQ0HG7C357d33Wn/9Y3/sCOHDorucmRwTLNrrrrSrr/uOrvy8rV25dq19pbrrrWPfuTDvpTyyiuvsA998AMqA7wMd+wwSszAKR7jFtwHx6kiBonPwhbm+ywNsymcVhVmixj9zrOzZ0/b9u0v2tq1FwlXOM62PfB8yZAsGSU58M1MTmYqFHZkiY8Wyugrs+PHT9j2V7bb/AXzraKyXDgDHfbZ9OnT7NmnN9jyFSvs9k/c7je++74FlUu/xxmDMDvJjCRL6ehy6DBswm9sblF9i9ygYDYRnIBOduzcad/6znds/+HD9uef+bStvvACa5NBUlZaaM9vesZ+9Ys7bPXqZXalYIjxw6WN7EXq7aU/aUOp5eVXqG/YS8KsGHvL3AKVUzngP3TqCipK66DVjBtjz0vBf89tb7OZU6tt/Khiy+yHl/ZYSVGB82RmCwqKKqz2eKvaybK1Mv12qA4lMkpLhafmG9rZ58T+i4rKUTIejtqBg0ds2fIVflcUvKxMxggHyHQO5NjkaXPsxPFT9txzz9sKyZKXXnzJLvW9EWEZErQKvfnIPH+C5e7de+yjH/uoXXLZpXa2oUH5H7Qnn3za/vCHu/2OlepRo1WfMj+KvqS03GGO7MpT34L3yHFmkzn6OJxwBg8VrmDESjNmj2dWDjMjgqXwYDCD/spTtAKfHXlx2w77ze/W2fqHn7JjJ86ohjnWmuq2Thk8XkvJpj7B1/kLpCPAgKfgbAhQHOcZChcOg99+hYXemeXFIGFQhdkR6An6ahGudLR3+LI1Xy7pup05fd126y02buxotZO9KF1qd7vyVC8j31Uj9A9oPdATPB5en2PTp82wG2+8yWbPmSX67bZXX93hMDxy+KjPWPlhGWIo7FFjwJX01J204YTQwAfpU2YAmYHNypRRIqOYvZfZ0sdSHaft1Kk9ovkxMqBO2O5dr9vkmql2Ssbb1BlThVO5dv9DD7hBgq6U9e73vPMrQYHn+MYw6gZgRjJiwmJ4ZLAj48WwNzCtyNwT39/wnP6Gi/Gi4z2pVCfLinEBcMwTF/ONPllXPOmi513/yb8xbXQ8j1QqSBfDeE+Wn8wbNxI2yV9cMiwZHt25wqKLafAjy01+iz4Z/sbn6EPYSHeuNgy7IJxjXueqR3Qjn8/lRzrCRpYfvferCIuNZBBTYZ4ElwivIHvA6o7us1RTveVIOe1nZsA4w1t9xoYv3zDJ6KXiSpFhEzgGDQIEY4X9B6xp5kQYiL21VUaHOBgX8rEhnpkA+ApKcGgnSiECR9krPachlZdJQLC+FuEjQlZlLU9MqlDxmutPiNF3uuKcqXpkqP6MMHZ2dQzVAd8t5lNcUCAmyhF/okuWpqlePpKtYhn0wGgozFd9xfC4cLG5rcMyc4tsTM0UGUm5YvpF1t3VK4FSpHL6LFeJTh7ab8W5ErgSrBwCgJjKVDuyKBfmqADaDhNkXW2eGKIvD1Kj3VhgalzPGBhdYvIp8bsBMe2qCVN8Pe2LW1+yXTteNakjvgSLUTRhhtdZHFr1QDyo7jJ+XIHOzrMzDY3WIIY7c+4832ifUp05OpGL4x595HH79vd+YLPnLrSVqy+yOYuXWdXY8daturIGmP5jTTpHAGOcZKpf6W/rb5Ot2SG+1mWtHBwggcpJMxh/jG5m9LMMpM96FJ9TQVBYXn/9uB08sMuuuuoq85uvHdeoOPQeeZpqr1/v8Oj0yLfofHRev5H3xN9knBgOL/F9D0hz9QMxREH+7O8K549Q0jh96c+FFrxR9AeP9NkN8tUzRgrfwDslUlWVPl3vkEbf9Ay+AhOeyTsaJTjKoZ+D8Br28Rsutod35AZ+2KV5t9eHkVQpp1LWWD//4IMP2egxY2zWnKnCqxZrazvrR7aOGTPBnn1mo/3ud4/ZrbddaHPnTlFdJWC72pSXzE3hMMt//MQdliSoOnnCPTZoOo6piT4ooD5lPX9XJwdcpOuc9j6CrnyCsRUMhuD0VY/ANsisILeAr++PkSNulGfAgt8Aiti3Ma/h9wC3IMNiGGnw3vf0OyJdRhaHKXDiln8H5TLpc2hPClRWqZS741L4ztjsOdNVL5YvCd7KkyVG217cbRecv0rhUogH2DMiGhNtcRITR2/3q5iWjl7l0WYrzlvrSiv3GoXTi1TWCEfbqC+/OJ6T7zjK4C1f8OcOCfoBvOxKpXzkHvj/4fe/s+9+59v2+ms77Zqrr5LR8RG75eabZIxca6svON9mSrFfvmyJj4xPrJnghgWXFY4VfoDT8BxOUmptbRONNrhBgsER4YrSRB8DS5Q0lGFotoPRehkqJWUVUo7zZVyUCscK7ZlnnrBFi+ZaTc1oKUinpPNi8HFyFKdVsZ+DPNhELl4sz5G+U6ZMs4cfftiOn6gVH5otnIaWBpRnkeqba3fc8WspybusurraDWRotryszFjOhrEOrgErvHpFdc53mpAG54NejOL3ScbAW3ft2mW/+tWv7BkZBzmSRR/6yAdt2cplipMtnphvO3dss+9/91s2aWK1lMm3WWl5pQySUW48dXSwTBZDLUt8t0J9wxI6FGpkFXQe8Dj0Gnoe8opZb30XXSBP1t93r12warH4Y4s1nj5qTadP+ECYX0oKdShOR6rPGpoGbP+BQ65oZmb22aiqUVZWXq4okkUyHrOZoWY2XLiJcbB5yy6bO0+wUziHt4wRD+9VPQvLx4k3Z9rs2XPtjl/daYdkvGzfvt3OP2+l2sUm6TDbnpIBiRBB5sObGyQzOCL/+huut1XnnWeXXbbWVsoorK4eZXv27LW7777H7r9/vYy71+yVV3bo93WrO3VafZejvi4QXpQLt8IyV44ExhDlri9uky+QrM/XL0vPMFbZH9HQ3G6v7z5gjz+5we5b/6ht2vyiHThUqzZkS+71Sg/hjjAp/lLUu8XresRj4rIt5+Fp+od89Kb/gjIPbrB/hsEncBpShI+GWd5gjEETxGtqlLGncPAM+QyP27tnty1ZvMhuecdNCkOmsVeqTfTQo3YiX9hLAi2rSPdRJgX6oS4sc5w9e7ZdcMFq95MmTVYfvGp33nmXjIl6mzZ1ug8iQeN+KqLKhrbE3YTUYXBLGK6WKm8MN04jFe75UmjrER84YydO7FS9823M6Ap7+KGHhC8TjJPYpkyfYjlulKx3o6Rf/e17ShAYGCUAicrCQHFUPlh2hAchmhSwoXEAN8ThPbrkt2R83pPx4/R6MhwX3wFALDfp4ncAm3QxLh2MUEyG4UkDA4v1iS6+J8NiGYSRNobhCAuMMRgl8Tt5n8sl843xk2E43mP+0Y2ME13MI8aP9Yw+5o+PLj6/IdyTD4ePdLFdMU30oVyVCcGlw3BRaJMumfZ/c6SJHvfGct7oYn5MsQ4yYi6lIXNQhgejpyx9kkHS3XpWv6elbHf7aDoXB6HsYwBwGVQ89ShHBNsvoQeuUBKGgZokYlI/Kj4KOZ5RMxhZBjMkKtPXWdL/YvRsQEMww5D7mBrOypOAUW4Sav2MvEBDYloshepqbrCe9lYZCP0ypBjpRkHPsTYJcM6GR2FkSQcnydB2bhFOdXXZYHpNK7fv+m3vUqo5G56jcgUlZSLlX4y1azDHKsdOtG5jPTLGkpRC1blPCnyR2nZk/x4/brgwX2VLuJcUlFi+6qvqiMUI5vqDFzDKw5GFKaXjXP1MMUAYaxhdl0EDjASDbhk/B46fstlLlisgxw7tO2CN9afcKGFJWKqjRUghJVEw46SwPNXFj7EV3BltpG5V1VXW1NZupRXVNqpmksAmZUptOXnqjH3xi3+vbPNt/qIlNnPOPJshwwXFu0cKma9Rhy8Jxrk5BZ5vpmDNRvaMgZQMsjY/peff/v0btuaiS31UjA16Geyo6wujlr3Cm7ZUqxTiMbZx4xZbvGi+LVmy1Oka/MXgBNtAOfAO/qj/FYIHP4eVuiG8FIwi/uMjn4j0EPEcWkHYDI3m61s6KyJ53oQQ5uUK3yO9hrok6B/Pd4UTxHIuFAgXhol6ACt+PY3igu8hy8DPyJc8wVlGe+G/saz4LdK456FfvrnipXA3hrzCjERmS6nrcWWV5St+c7EUNY6drqisshkzJ6mcRtGOcGuw0FqaOu0HP5ABOme83fSOK9VfHC2aJRrgdC0pcqpfV2eH0KnbiopyfCYLowRFMCVFh4EGXxuv8oOyL5pD8CbqnwZRuk/oj9gOYD3cJiIRj3RRjuBi+wmPMMDxHH10xImwxlF+0gXDB4W1R15GidcBRSKNH/rWP9ipOsuoySix2tqTdrT2sJSv5dIvJbOlUJMjo7/PP/e6lPtFguWAuIyv3xF95LqyhVHSK3ph1HzfgQalv0L9FJYN+U3ianeybsk20FaH24jvwZuPoAKfPvQHxeX0NTbd1p86ad/4j3/35VlzZs2yD3/ogz6aO3HCeNEq69P7fG08hxU4DSjfUvFlnjuFI8V6ZgNwZxdHyTbZmTNnffCJ7/Be9hHCO5ipAeFQgDBY4QnsCwAK0DvfXVkSdysvL7ODB3ZLCWu15csXCpdaxRc7vC3cfi6bQFnlukKaLWWUywExIOB51aOqbd1962zc+LG+FIlBIpYZTZ08zUewt23bZk2q56RJEx0GIE9lZYWMs3Lvz0BLuZI/5X6PhUCl+C12VoomI/uPPvyI3fnrO+355593WC9fsdze+a53iidyhGyXnWmot9Nn6uy/f/pDazzbYl/5+y/40tzikkope2NV8Swp6dz3wkh5pvCgTPkw0s/mcg5NSO8nAcddSRXzE49G/2L2UUH6Omi/vevXNnPqOEu1nLAzdYesTeXmSlZyGlSZ4McyWMsqFF0X+ulkixdNEqzCHi42ozM4Bs5D05Sl7K2qKiyRnTFjji1ettga1GaWYjFw1tmfb3kyoEZVjxEPHmc//9nPfakY+wMvXH2+dXe3i0egWHOKWxgIhBcWSY4/+PBDvlyOGRmOleUExWXLl9sN199gM2fNtieffMo32bMMb9/+g+qjV+ypp5+1u++9z9Y/9Kj96o67bN269fbAA4/YQw89bg898oQ9/sSz9uRTG+1Bvd9z73rFfdD+cM96+8Pd623jphft0OET6rM2GRzCtZxCP/FSQHY86xdzAaoMgKGiY1Qyq4aO5AAG9E5LKPPQlvrBcZdBFGZKxC8UF1KD12GsqPHK0fxES4xx5BTLt/xIbPkTx0/Ypz71SVu0cJ76vl042RLglamaiKe4ke6DG5RN/5M/vDDwQwZpmInB4IC2Ro0aY8uWLfc9VMyU3H//A3bPPff6YMDy5Ss8LvvOC0Qv6EHgMW1lhmMQ+ZslIy5TflCGvfoqK7NLdFZvx45tV90LRYNFfkt/fo4MWOkoE6dNtmzB6cFHH3ajpI+B0ne/611foaMhGjrblTIBBwezccCp8pHBBqAGBkW6+IxLfuOXNPE35hmYmXon7ZQi/TT8jTQjn3E8J/OjPn3quDjlrk/pOB5djnQxbfDEC/HT7Up3TvQ4L1vtjnE8Xrot0fFM+cSJdYnfYeRJwY2L+SQ96ZJlnMuNjBM94fjokuEjf+P3c7tkOG0hnwAD3kO+pA8xQj7D7QppQlmkiZ6wpDCP5SfjRIF3LhfKHR6ZjC4ZP+TB+tCAByio1SB93VGr3bfDSvKUvoclW4NBIZKAi33DMg/fH6Hs2OOgCrvwof1+N4XYC7yENfusF8ZYqKoerVIhPJgN9VAb1e/k7QLemQ0j95zrzn4N9qMEuuIYxkKWc/X3WpvvF0mpAVK6ioplZLDkQnliBLRzNnyWVZSXu0DmxJL8QgkXhYVlUIwchf0cjKyWccmcBHyXeBBCNdXda1Wjx1t+SYV1i2GwB4ZTXoSpViQFoEQKAxdaDahdpYVF1icBwEyJL1NK4wrKavC0KdNPL+nr6bWO9jYXXKwPR5mS3SQoSfFUOZVjx/n5/Ywe1h4+5LfAl6g8pv7zhAcoDCgtQA1aYeSPUVBGOZtapBygNIwZb6NrpolXFdqphhb72r9+w6fOb3j7TTZh4iSbOnOmFUqg00bKJj2oCNw5ThOm7ocdZEjJ62tzpQOG//ymLfbss5t9zTJn03O5IqfyYAwiNPIkAKnHs88+Z1OmTLWLLrxMQkCKkfomJwfcFhyG8Bw6V7kgh/4BeyoRacDhBx7pmTB/1i9t5hefdOBtCBe+630I0x23WTYXlAm9umKP59nvF8nNk0BmE63aL9xCCWOQhnQICvqO/MAd4rggUllupKTrwzN1JE++E8Y78gA6CVUZqlU6bninzpTkyr3wm3JQvFwIAxOVwR0DTS3NMgYHrFDPCMHzLzjfps+Y6kvpOjrPurKRlVliv/zFHb7m/wMfvEWpWTvNLCgCUIa18myXMc9MZ2lpkQwR5JSM7V6WyGRanRQ76LiQm60VRxFVfji2N9K8aq66B35CV3n7wXM3BkJYdN693ocZTuN84rsvPVQbCA9GBA54vDHvkJa+DvDCe3zPiDSUwQCAFNh0enBQHEVp4UXUl1mSHuk80Hq+1clIP3r0uF162UXqHzaxqo2KWyQF9IXNLxlLMIrLgDtKPoMbAYcwFHOFG33KY+fOkzZv4WrRVan6ieWDYhzp+r6Zi3AK7cGFuOH/TCmjnT7QIzLxfV1PPfG4/dNX/59VlJXY5//ys/YeKddzZ830PuTCyxLxCNoLjwN3oFvgylJRRowxMpndpDxueOdyPWbZWD6Cc7mrX/gro+UOX/UvtKKeFkwxZpgxGvSZOWrKbEtJcYFwpMM2b37OLlxzgcrsVe37XBbk5ReKthgoQVYwywePzVe54XQscHnr1q225YUtUnhn2uhRox3XOV2IZUnTZ0y3Xbt3S1HfZg88+KDdd//99uJLLyv+C+63bX/Vtmx5wR559DF7YP2DPlv44MMP2v3r77fXXtshXtVps2fPsquvvsquf+v1No1lLcJ7luv19nfaiy8+b/fc/RvBL8tuvPFan/UZO7bGKqrGqY+hA2YAOR4fhRReIN6Vq7ZzVC17IcVfwauA2IIeRgmPGByCE4NGBeIhv7njFzZxbIX1dpy2rrazzr97BLOSkiIrl5HFnsUp0+bY8ROt9vJLu23BvLEyJvPdwEyp/5BRXGCYJRz0Y9QlfzDw6k402aEjtTZXhgMzj33QqHh2r8moVT1Z3jtFBl7D2QY7uP+AnVK/n3/eKiuvEJ7KIGHvY9xOgNGH0frMM89Yt/pu/vz5jgPsQ4IuyYvDS57d8Kx98UtfEj/5gK1adX64DFI887QMXNpcVVXtB9DUTJpsFZXVPmsSZpGzrLmlzU6crLf2jm4ZQMJTjFNhS35RiZVVVClOtjVya7/C2G8CvjGIB9VSx7CPBNoJVOK8QTgKjxyavVWd0behdXAXfoAuA7/BI5P9EB/RQYvKgi6QT4SD962tzb4n43N/+eeO1yzZ6u3tEOzhQepf1YYupyKi3tD/PKn8SM/QEssNqRMwZW85h1YUq7/nzJ5tV111hbfhYRmAwDs/r8AmTmYGO0dxWb0Bbrl0VGOBH/tJCpU/qz44knlARnutYL5fRkmZvmXY+HE1UhwKhC99NmHyZMuSDHvo0UfcsHGj5F3vfOdXYNyCUBoYIFGoNDv7CXMBK+9CnzbC4NWpCvKGRR8bmvQ4Z8hKE0fTeI/hfqa/0uF5x79ZPsm0ON5hanwPeaQ/ACZ/DgpBEBZB8IRvGBRBaXavNtM+kvg38tMzoy9kRBguWXYMi3WLdceFugyn4zfWMemIH9uET6aLcfmN+eKIj8eRZxImyXTRxXxHuqEwftI+KhN4PvOOYPfvCot/HkdhIGuse6wDdYoKGO5c7UvGjS5+i/WKacgLF9v9BhzScz7rsdW3PWK6ytD3RTSePGwNR3dbdn+4ALFX8WSyWBdCWn3KND8jP8pIBeu7lAzWfjKyS/58YyQPg0eI7iN4jWKWbS3tElClUnRkrMiz9hQ2xMj9IEQoRlVUUOhLAgZUdh5GkZRkNmGyPABFuLcrZWdP1cqC4II/KRZKC+dgBiEXBk67VC4b2Fm+AXODBjk7fbCnX4JDDF/xaGu+hGyP2tulChUWlQuHxfBUX5an1Eybbh2qZD95StgUwvxEa1WVo625qdWaG6QMQgOqX5aMI4QuR1ayHM4NEu8DVU0wylcd+2Q4+eZ18hd86HuWVzFT1NzcYnlSBsdOGC8jqtD27tptueIPbGsvAjYSIjDJ7FzRotrEkh7q2iOBzywUMyTcRD9p5jyrHD/VjtU32ee/+BV7fuvL9mef+awtWSHBIeaVI6WEm5hF9aqY4C2liiUqGIqM1LKpPSeLfQT0e7cbJYVKM2/OQtu0Yas99sgztmDBUhszboK1S9kVsINQELyL6OOmRikO2+3KK94iRbhE7UQMMaMFg1U/S/HmCFefhaAdqgabRCOuRoeQAY/B3SReB5iGuDE2ofQX/IdA0qBEYhSIYpzpC5TCARRIUBY6gqehlOW6IAR/iMv6et9zovLJHyPbZy68ICdo//VvihvoKNTJy03XlzJw0KePSktgEu60IR+/QTuDzEp5tgzQEAe40IYslR/oyjd3qgz2lpBMtdQzI3oceNBto0aNt2eefk6C70n78IdvthnTR0tADlpXqtFnvbJdwUmZ30NTXql+RtFihqDU8nPH20sv7rF//MeHraHxoC1dOl+KB+vCod8+H8GN7YPXA+ekPOAbbcPxDC6ke8p/w+g7X0Ub3V2ifXDZI8szIIL8Uf/CpgCxZxXyJDzCTBDw7zEO5WOgKaX/cQwwMxviYC5fnV5kEDsWKDw3r8x27drvyyYWL16kOOHupZxMGRtiFa+/vk+G+ygbN1HKtWA10IfcZnkGsl3spmdQyuI42/riIRkl51tuYRnI5nl4jdNwCPWWrEr7OGNG/9GPvPsyb9EbCornLaWmjGVIyuuuO35lD6y71/7kYx+xD77vPVYzdqz4h4xVAZFllq5LCJ75Ug4pGaOKsnHgTSwH5ZDgVilfOMoFX1FMfY298JK+wphhmRBhgYdJTVQ/c3Edy7acTzEAInj2i99WlJf4rMSUydN91Lm9lf0P0MqAdaQ6fBAI/spMd3YW6cMBDSw35HK6jRs22ms7XrOa8ZNs8sSp4pfiyTIQxtdMtPmLFtmla9famosutslSHtnvc+Zso/LOsIamZl8KNnfefBs7bpz8WFu+YqnddttNdvvHP2yXX7HWVq5cYZMmT5RymRKvw5DqkFF21B595D577LHnbcbM0fbWt11vHMvL8taKyjEyTqotN5vDTPpdce3ulfEmGcRphb4nQvyqz5cEygvwznnAZ7XZl8vQz4J1Xk6h9XSk7L7f32ELZky0wuxey8scsM62VsEBPJSsVTtzfZN3gZ082WBbNu+xlcsmWwlH7qpvuPGdAyt6etsEv5TjUm8XBg97ZsoEu81q9wTBTPH6ZMjKSCirqlHd2LDNaYdms2bOseef32INDQ3qj5QtXLTQBy0wNMkPfOUQkqICyT7JlV/84pe2SHGqq6u8r1F6ocm6Uyf98JK//usvOK5MmzbFzpORc/nll4tHLLHT9aet9sRx9dUa+/Sff9quvPpKu0IK+EWXXmRvueEtdtPNN/tpYXv37xdd0bcLfeN6l4ygbvGAxuZGQUS4KiTG4IVO2bSOvqRQx2loHAMCnA86ZphR5hhgYbO3Bx7A/pCubgY+MwQHyVoGRfUNg4RN79AfNMdFiYQzM8RAWt3J4/aFv/qMTZ1aYx0dzcqLgwHYzN8sfSAcS90rnYFjrwdUUZZ5Agu/40gwRe/3QQvnA+KZ6hcG4HwvygBbOTotvzBHRvdiu/LKy10+fvd7P/bDCC66aK3aF2gXA6WnlwGoapXIAFNYulWougwOcgDEWRlRdcZBJcrZOCo40wdZGqx6AieFjrHf33u38ErwEcyy3vOed38lCiga7AxJwAOQUUjh+I3P0QFkmEjogMBY4m90I9MkHd9gKqHM4fz5jXme65sLxLSLcaOLcWP82AbSJPMKYQiN0O7oo4vlu3WZDo5huBg35omLvzFOSD+cd/weXTKvc8WLz7F/8DHPaFDF96QjLPpkXkkX30emHxnvj7lk3iPTxfJHupHhfywPHGHJOsZ+xDPyhkKtj9YrowMjipvG207XWlPtXssd7HYDhFMzODkLFZNRfwQkyqSiuxLHOlUulWMkAibiRjd4qfIQpC0SKGyKZhSts6vHyiurfcQE9QxlhFF71mejxMI0ORVoUAyCjfR6odbkpMabH1nbLabReOqIj3p1qxyYcaZ++xH2EvA+Mg9z0y8nnujHN4jnYGDAACTcYI58Z28Gy60yM3IFjxzl0WVdPX02SgKTY3oHffmByZjRN+LxJ3g1njllPVLaORiAjfQYIrQHxhpgkav6sflejAvGqm/QKkwMzykk3IbMRAH7bJq7Om3V6tWez8G9+6y3rd2yVZ6J2aI15eZn+cgfAomRGXQlQcq6lVc/in5usV123Y12NjVgH/7kX9hrew/axz75KVux6jwrlnCA8fs5/2q/L9mQwoVnX0hAJxlBOSie9AGKmIySjla1dcDKy0rsgvPPtwMH99sdd9xr02dMstLKUqWRyqY6MtrJnRnz5i22p57erPAcmzplpo8acfdDTrbKAweFJ35Trfp0MKNPSkaXYDdseICTXpM0fvMuyFKMf4+4H8P4jwGQZFyfxVCe8FUEGcoGCpmv//XyJdz060aL4nC6iyuNikOxzrsRMooH7yOccvhG/MhDYpmBrkL98SGf4e/RxbT4GNdZo3CHLFCAfbZK5XoLGYHXdwQsM3WqogRiOEGpUwYhyztSqTYbO2a8Ha89Yd/8r+/bhWsWSHFYIMHcq7x6RHOMrDPwwnKkfh9hZ2aIZQM9PfRJoT234VX73ncesjlzzD7z2U9KkUepDUZwHyPhaoOPxjvc1F61JcAAbA/tHOloT/TwCOgFh5ETDIbwjcz4HjY+QxvD/FkPw89y3gt6xvNM/zo8iaM/H0EVM4E+PWvhHfBlRoy9DjaYbyfrztjePYdt9QXsHYEmlXaQmaIMq9O3/IIsmz5rtBT3djdW+kUbwC7gFntLcuzFbUcUZ6kVlFbpHfiE+uGG6krd9ReMa+DP0hk2uYpeRbss2eI+BT91SwYrAzFcEnjHr35h6+7+g33us39hF15wvs+asD+PQzMYWMGFEtL4ky5vyMV3YMSzl9fjPJA6sFeB5X/gNY469UkJR7mKMKUARry71DYvg4jqHwaZhAbOX/fv2y8Fvs0WLpin/uQmbRTHgBfIAAzE7OwitZPZJCnA4vVNzc1+GFDNhAn2yiuv2tNPPmNbX3jRJk4WLykr85FrDgrCsOHk0gXz57vxeOWVV/qmfU5Huva6a4TfK6UUL/YleAsXzhGOm1VUFPksYGPDGdFGh+Nv3alae/bZp+yBB+4TnDvt6qsvtGuvvU60zmxIv1VWjbPWlm7BNdyTAf4xQIEs8qPBcwsFB5agCQZqD7OKyBH2wqil6mNwjyW6DM4JlqLdxvqT9uj9v7NPfPidNnl8mZUX5agPGUlPeZ3aBH+W6Laneu3s2Xbbt/eALVk4UfBltk/lq54Z4r0+Si/vg7rCz+KiCrXBbOtLO6TgT7CyijLLU975wqHM3HLx9yoZhykZV3nG3pgTJ+r85vy6upN2xZVr1SfgOBcHsvdF1KD+71H/Llq02PeKvLztFbv0kksdVxhAYcSfI6U3btxgb3/7Wx2tULjJgxvEx8kgvOmmt6uPs+yee+6xjZs2ykBcJpoKOiHxGaBcumyZTZk61e5Zd5/PsNSfPeN3jrR1tDvcGNn3QRd56CUQbqD7QNcMJg3r0ITjeHVDIP0tJWMQeUs7udSRgRDScXgDKzVoF7hVVVVFLsLLPDt9ut5Wnbfcbr3l7cLXAWuRcc1eMnQPeHLg7dzdVWgd7V16DjKBJZAMxFEu+iM4H+qnunn9qH/gj3jyYlUDdb9s7eUyRi4UzO6zhx5+zNZceJGVlhbLyKL98OUC5cndL5JragP8vSA/09pa662xsVZGCXtN4FlZ1tkxYEeOnbIps+ZZcUWlHwmM3BoySgAULjQkdAzPkRnjQjgCM8SJ70GIvjE8xo+/8RkXOya6uKeE9EkX08R8cTGv6EfmhUt+fzP3xnTDcQmPHjeUR/pn5LdkupG/dDa/bwYXXAxPfsfFfKIjr4g8eJA55puMy/PItEm4Jss4lzvX95FlnMsRJ5k2xuc3lp/MIz7HdDFtMo/oIhzxyfjunZD0XcTXJ6MDoZMvBtndfEpGyX7LGQy3onL8X6cLaEYBGAXjHHBGApg2zRWeM4IhxU9KPzN3YdRGDF6Mh+M1KatdwlCUZs2tHdbe2WWjRo+yVGeHCCkY5ijnYTSPtjFN66xf3+gvmKqexXCKZIj0drZY3dH9rkT7vgpFzlOf6kVGACeOKK2YG0Ifxo4wceMA5VMeBR0pWliY70cXcyFjTxcV4PbnLmtL9dhoKdUZ+RJYKhtiZyqVWRSMppIibnNvsdMnj1pxjuonQaXUruAyrQ4zojyWNXCCTmD2nOyiPDiphhG4nDwpNaq7nlMK7xWDmyVBTJxDEvptp09bdXGhFUqhz6MMCV+HiPqTWaEcMUkuwOpjmURZtV1+wztsx8Hj9om//BvrkSLwhb/7il182VqVxawBh3BI4KmfOGWKJXGM/jFjEfcM+HJL1V881I1OZk0yjE3PKRkPzVZUkmnzFky3xuYT9t+/eNyOHdsvxWGpK4II+sJCNpwWu7C/667f2+rVa1yA+Yi1FCswE1wOoobRIQZUGPVRRydwM+LqSMe3pOM9jhL7kiCFMYoW8Zxf6Bxlg2fwDKPb+a2eGU2mKgjWpPN8qafS4OPMBo536AkXhSIu1i2mSfIaXKxPpEXyDzxI/Qp5q/IScapXEHY+UwO+CW7sJ2G5IYKL/qOd1BlDQTn6spUf/+gHUjLa7YMfuMXGjCm29o4GxaFkZlRaPX5xEXfIgKOdSpdhRfnj7MC+U/bNb3LJXrl96CPvsfLyAn3DqO8TjTB6HtaggwmOO+l2+MyNMjtXO70xwNlD/M3TD7dfaTw/wgJOQP/gH5GjPIxuKG/+yJd0evd+IJ3np/4Aphgm8qqqEqDYhfxQOnOyS6S4dtu2lw/a5WtXKxz+xX0dyquf5R2dVl9/yubOnyxYSnEfzBVPYjaD9IJ5bonlF46x/YdbbNzEeVZUPlqVZ5Yw4EOss7eFP68bfR3wJCowjE7TUNrLQSDchl1dWWH3rbvH7rrzDvv7L33Rzj9vhS8vQn9AAQqnBAX4u9Nvsj/4TXrC9KB/8OX+sN5dZWOQUA9wCgdeUB9Pp/yhlWDAMJuDghYucA15hv1RevA9Kxs2bLALzl8mvsjdJk3Kh6WxGDLgJSfbYQAXC0PVfvE8cJq8Z82aZXM5kEO4ziZq9kfsfPVVGzdmrI2VTOAmbQwlbnfv7eao9lZrbj5jzU1nrL2tyX8xMtjX0tR0yk6dOmxNjfUer1O8/ODBvfb8pg2249XtMlLOCpbn2XXXvsVGjxqnfDNtzOjJgu0o4UmxjR49SbTSa40ysNibkpLCyQBcoRT73Pz0XhILM3AiRx9o48CVPGb3GMxzQy1bMSR/1O5dr2y1vTu32MWrF9qoCtE3sOloVluC0gwlAY/unkxrbumx3bsO2lVXLhVc+6y8gkv/ZKTmZkomsApFfMh5TI6Mrmqvz7ZXtltZdaVNnj7F8ouUn+qVVzRGuFkqeDIbgvEbThJ74onHvU9efnmrXX/DdcoPngbNyIQUzhUWFAlHJHNmzbff/f5eqz91xq686mq//Lars9ue2/Sc6KXNLrvsEuEB2NLvMgTFnWVOEkG2QobIwoUL7ZmnnraHHlqvuJf6viNfiiYcARemz5jhhyw89vjjSss9NvAfZL14lwzxIONVL6fVQNuOv3IRn3EhLOA6eBkHA/zkN8EJ4x6jiePNWZkBX+wTbiPfKirKnY5Gj672Nhw5csjGjB1tf/X5v7RR1eXqiwblK6xNw8hPpVRxfgmr+lcKktoQLjiFhjmaH5muRCo70AdOtaURHk4G0BFL16kjA18MLlVXj7bzL7jAY3/rW9+i9bZ8+UrVu8Q3+qNHwe8ZQCiTwZIpXtzcXCf+dFztYGkXA01F1tedbbUnztqkmXOtSMb+Pffd63xXXJk9Je8MlycKUEHQ0LAAwODSFfYGDCvD0ftpLomwGDe6+C3pyB9POIKZ3xgWw/2b0kYX84i/b+Zi2vhMfkk38j3ONsD8oo/1wHte6SKTaWO7Ylj8jWHR8x59/H4uj4tpQBx8TB9/o3Dgl3fixO8jHeHRJ93I95g2hie/x3Lj87lcMt3ItNEly+A5+Z70ybDoiHuuODgUXGibY/wGpPWytChPimh/e4M11O7z4wzD+m9G6FHsIFAMCJZG5Ogba6Cx7E1EygzJoDMGDBdngKIBRBRKsQp1psQIHoYOIy9jx43xqVimS1i6xYZUvsGkmF6lDPabUD4jyWyoZ2aHzZXdqRYZBikRKMu2pESjjKiuvkwLCeK4nx4hV/3Y08FULiN+wATGw2bAzo42CRkZDJ0KZ5iMamfn2eQ5C21QxJ9ifbQMiq4OjggMTItjehmhqz2y3zK62pW/2kM7KdfpXl5lYJg4pMXUOAMeQ4AjEjNzCqxdRhDL4QRJ65DCaQWFtlDMqU9xz56WAD7T4HeGsNmd0Z9eDET6Uu308+xlRHb1Z1hzf7Zd9JabbN+JM/bX/+9frEPK1Oe/9A82d+FiP8UE+DLijdKWJyWT9NRSFRGI1O+iVxz9xlpj71spvBhf2VmDEkxnxKNkXOZjcKXssssvkUDrt4cf2mGvvvKCC32WknVwCZaMEk5fOXT4qJSDg7bqPLVH+Qbco0tUnmCDIRlG1ITPYtYBV4ZdEr9HOsIiXwu0MOA8h5j8ulOcIOgUV7Qe8lNZwvfwOeQLL4j8gDyTvDbk/T/rEctPxo2O+JHv4PiejBPDY/oweMV36qY26bPzTx6EtMRpbml14cbafEYbvV76O3O2XsIuy17bscMeeeh5e+/7rrSZM8erLT0S0IyChxFa7j1g9Loj1W3FJWXqfxTLPDt+rNX+9V9/ZVOnCl8+/2fCbWiG/me0ls2bHDaBYirYqH/1kQZ4/WlSaFaoYwhL9yd/gj0x3dBVmggB2hFgEH5R4MPG/hAjwITygC35xpTBEe7GZTp+zAfcZmTU15p7HegD8RH/IxazUCVSLLps+/Y9duUVa8SLUsLNbsGLu5EKpTz02/ZXuERxvmgbNTNLvAUFWfHgawMcZ1plO147ZWNr5vodFj7rKJ4T8QdHy0Mb5VQXFH0GacLyGTa2cyw4/K/PZ0uYDbnn7t/bHb/8pX3h85+zyy65yCpKS/3gAZai4ANc3ghnBaif9Jsui+/DcJGL8eQwPCgfRSfmRZ2DG+5DRq8xRsiXZTEsfVQunha89EEdb2+mPfXUUzZ2jBTkiZXCk3Z9Z328aElpODQjP79E+Fqod5Y/DVqHDDAfAFCdqquqbc6ceX586tGjR6UkHrGnnnjC9uzZLaOjUcZIp7U2N7pxiEIPirDpmBnXwYEeNZk9L22qWY+UtVMqu8t27nxFPGm9vbL9JT8JkDtn3vGOm33JWHFRiSt95TIk8/JKrbRklBvpGKLsbexCNsD/aB84JxphlsRPFBsAH6EZwU11l06oOohGFR+8G5CCzz5D7r56+tH7bbDnrI0flWdnTu21VNsZyQCMPOJm+IlZ5RWjber0eapzrr249UW79JIFgn+PsekehZkTEYEvBjMwZ+kQ+3Woz47XdlmP+MusuXMsMzfLZMJYaeVkG8jI9+VmzHozo8NJT1yg6SQkmfS8DIyLL77QeTGyA5RhQBFju6ycSxnL7Re/+IWdPFlnl1xyiR9mg5HBCXBr1lwgmgMHuvVe4v0M7jIoiRFaWV7laR579FE/QW3lqpW+RJDVAix1wkja+Nwme23XLsenTrUPg4SZANrnS3lVTYzi6JxnDKFyGr+hfXiDfOANIR4KPHwFqqd9rEqAxthDM6h6clgC/cQAABfDTppcY2+5/lr7iz//lFVVlllLa4NovMvTMKtB23JgoOTo/CrD7v7Dvfbtb3/Hrn/LW71d1IFBRkQMecc6Uq9k3dyASQ9K8su3ltZWGzt2nM2bP99nBL/zne/Y3n0HZdwttepRY1WHbOcPfjmlYJWTPSij+6S1tZ+SUSI8EwkB097uLD9KefwU9omW29333uOyLhgl737X0EzJEMMYepYSo4bhIiMYyTzC1ze6IaYmFxlGTMO30GmhLDorhuNiPP+WTotL5omL6aOL78nw+BzrPPKdXzx5uzBNl8EvHUJYEDoePOSSaeN7MiwZTl78xvfkLy75PekIw5NX/MUnBQhpY51xyTTRn8sRZ6Q7V9j/xcV0b5Y+Gc7zm72P/BYdYbEt8TnGJTbMkpmSAQwDMbDsgS6zrhY7dXi331uSpXgYCr3oeCJGhBZWP0o2fSxoKp+QH7DkeDyUEvJl6RaKDQoWgg32g8Bjg1kKYyA320rKy505MsrjZ+JjIKliHKeL8opSPcDoQU6e14XFLVwoxGbdEyeOWrEMi0zFyZQynSF8i/csYHTkSVjAIDEKMExUYaVlFApTiVHmlAsX9k30diFopL6ojWwaHzt1tmWxblxMjxPDuJuDkUKUjvaOFjGUfEu1nLV+PXPpJPd4AFDGwjgYgBIoD/rkjP8e5d0hw6ezV1CQoG7vEW1IcGP0DOYX2KHTZ23pBWusvZMz1iXclbxDDIwlYFQ9i3Xg7LcRjPokIMW3rL0v087059irh+vsn//z+zZq0gz7yr98w6bPXySjp0fwY8aJXmYUCOUcxUPGFzwDOCvAl6Qpjq/l1Tv4gfCAThhd6kg1ydDItLaO02Ks9GCfTZ40xUaPKredr75uW194wcaNq7GammlSnCWgyyqVR5bd/8D9Nm3aVDFS3sMoMYJI2eo5zlpJET4H/eEjzkYaJT3h1IvfyF9C+wQf6DqRDhd/KcEVIpzi4MkTJYryk+XFZ/LjO/EIw8WwWAe+4WKaGC++J5+T8XmPYfpfgobRNvWHZAV9ooYoIftbOD2LTY/CSfU3JxmRB0fZFhYKp7o67Wc/+pGtXD7V1l6+XPHalE7YK+RhNJkNrtSVDfLKQmnVD/2ltnfPKfvhD++yUaOy7c8+/TGV22HFxSx96HBjhhkW6NZPaBK+hbbQNvoGeNCG2K7Qxtg+aJ++wQfIK77+x4X2h/50rzfS4WL/+XviW0gTnh1uwt04Y0JUHMaI18XfSEP5MsaZtfQgBlDyrLa23vbsPmyXXnq+6Kdd6cUvBFiWbnZ2mj36yDZbtWqWz8A6XQh+3GeSX1gs2jVrbsuwZ57bYwuXXuQzJSi01IG68xBMsVBXeGVQUnjO9AER/yYPLwSPGHXf9uJW+/EPf2Bvf9sN9p53v1P8B36LYcnobxjciXALDVT7/CfAAFgFWITWD7n0O3XzDe3t7X4CEIYJp15xgALKr+8PFB0xixEGC1iiyzfVX38s8YKfhnf4MMuJiuz4iRNS/k/a4gXTpZzKcGP2Wd8df4Vsg4PICpav5IhfpoSDhZYjxQwDiSNlOYK8pmailOfj1tHGJa3Z/rvj1VfshRc227aXX5SSu9P279tlzz+/wbZufd6OHN6vPjxsp+tP2NGjB+3wkX3WKIXtyScfsRMna61GhsjyZYvtmquvtBUrl4vfhBlR9sb4UbXyGeprbpvPkELP/Sb0DZ4BN18eiQzy5Vwo4tARrWZPD8t7UXQZ+FJb1S+5gkm24JwtI6XlzAn7r3/7iq1cOs2KcmVcdJwSfTZZS3OD91GOZACGUWNLh3Azx5qaUrbr9e2ObxglrEaIp7iirPpyW+EJRkm/BOKAcHj/oaN2+NgJGSUynIWThaWjrKhsvGRlkfBLiqxgijILfVRIGd+yZbN96EMfsMcee1RlZPg9MMyC0PpCpceIQfbOmDnT95Q8/MhDtn79A77k7ejRw/Zu4SMzCnHfIDf+M+AIzYBv4FVfz4BVlFfYmDGjfSlXmC0pd+W9S339+q49dt8D6/0+GeQRg0XQCTAPS7ckcxhoUP3AWf7Ao4DPgXc4X094vmEM4EE3jB8OkeGSxLFjRilNWrarzixZ7VK9J0+eaFdcfpnddtvNMrTOFz6btbU1OY2jhzBwh1GDnIAu0BnQcwqk5xw8eNg2bNjid57MmjlbNaLtDPAhh8LKCOJTF77xG3kcdfVZEhm+NAZjhgMNwM0FCxbIL7KNGzbZyy+/arNlqKNXqXWeB0s3Wf6M4d3RUW+lZVynwOyc6Lmlx46In9VMnWMFJWV2z7p7hbuCh8pwoyRWIDCP4CBuXx+cNkqonDNV+aQL7Dd8P5eP33DJMggjr6HRqPR7Mi6O9/g9+hge63Kub9HFOifDknG9DiqK9xg36VBEYvykT+Yb64eLv9HFdkQ3Ml6yndHx7EJuRBnxWwzDR2UHlwxPfsfFONH9b+8j3Zt9j+F/LH2y/5JuZNpz5RHrn3TD8eX15zHQWkRg2YPdltXXaXWH9vjt6CjYEBSjXcx0sNlQ1OhMPCzVCqPtTqBpGPM/TBBhBtGidMHQmMJmD0KbjBJGvU6dqrMJNZOVt0lQdim9aIaRD9UJJhGP2WMdJ6eb5AqX1EXui2WU1B47orrK6OnpEhmLiGFuKtPvH6B8NZAjgTFquN8Dw8QNG8WjXhwBiJDhzhCYq3ikYGDW1JqykjE1Vlw91pdwMZLG6Tg+EkNfZMooy8v0jYzNJ4757e3QsS8HkVelVRb5oVCoHqpdtwRctoRSTlGZfLm1672DmRIJkl4ZKdmlFTZh2kw1It8qK6utsqzK1/aePHnKsiTMB6QgtkigdEpYZheUWqeK2V/XaOuf22bbDx63v/ibL9vH/+xzVlQ5xhrbUtaqdiMYfCRHdaY/gCU9zswPAoJ+9RPU9I1RIu9H9W2gnWxnwiwneOGFjXbo0C4bN360wwGlhBNAVixfbtu2vywh9rKNHVep7xNlw3E53SQpCSdt06bNdv75FxrHH4JnvgkQA061cKRTf4CL4GGkVVwIC3QK/oL/I2mAtuDDSFWY9XCXjhP6KSglhCG44qg8+Dm0ZMDrFcqPjvSRf8RyeSYsGiW4kXWKz3znN/k9vsd45Kcff2a0Hk9t8NiMCB8OMaCPwtG04WQw9oSA35yn/4Pvf8sazpyx977nequqloLQ3yqhJ5NCBgmb5LmZG4MERQf6HujPs1Mnu+03d65zpecvPvNRfc+QEpRrLa1n3NDuSLWoTtRTWOswoC20l/oHY4N28IcLSoI/ejhwjYo0v25EhM9pF2EQnpw/xQz0G+VZiBX+p+wIQ+BGmUPfVUYaasPRhVyiLCk8/Y4H3JNggwVulBw/fswuumiNjPNglHDsaE4O9xmV21NPbrbly2daeWmJeBV77JQPyw9zC0VPg5bqzrcXXj5q5625yrLzSwRSZnCHcSe0PeAdcKM60CBKnOOj3ln6hPLEsb+1x47af//kx7Z86SKfJRG2Kb0MbUUsVN/BMwMODhELxYTfNCwIAS4jXQQFiiN1qq9niZMUNWArj1FCLJao0QfcCQHUoSmnG7RVYigup7IRj/2CPpKsPLs6u2zL5g22+oLFghXtZwASnIbWwumGZNHd02+jx46x9s4OOkk4KuVWfAxlr7KiyhbOX2CbN2+23u5u4Tb7Gdh0zj4Alr3Av1slJ04Ih7ukeLbaa6+9bocO75NS32gnxHu5vHbNmtV2/fXX25Ili23KlCl+RDp0wkbr4pJiKXOVwvNir1OmaEliS7xfZSDX1C7axCgzswgohSxrwqBiuR9GDCdyMYjCjAH8Ji9XfEDPXCxbrDoPdLfbU4/dZ3tf22I3v/VSK8jtsppxpZItnTJawp5FSLBLMqa3L9O6ugdlUB23MzLqli+bqbyANDN9HIrBLe7lom+WsLHPhDRM3pdYU0unvfRKrS1autiKJR9KK8dbXvEo6xvk7os8dRb6iqov3MMouf/++2WAXyJ8v9CPCmdPxcKFi1Ufjo3uUnvzXT/Ly8+x2bNn2uVS2muPHxUvaLYPf/iDduGFa5RXhhuzdB4XVMKPwG0fQBEcOcIfdtHR0W6/+91v/SLMsWPHehzg+eu77hLuZ9iBg4dkPLGhWzJUeIYsZbmz64cgfEBpx7dATwGDI2YTrv+CDNd3ZkYZNKENnlw0UlEeTqdqa2vxGchRwgPukFmwcL545Lvt2uuuFt4x0zForW3NKg/+NCC8yFB/M0MVDC3aSHnwW9o4adJk27N7tz399LN+rC/H/lIuhjwXtzo5MrykhzBTEngVDvyiPeQbPW1msBW9ZtKkqS4jn35mo9277gG7YPWFViG6AL5BVrJ865QM+1PCZ9Zwh5UjLc3ddvxko9VMk1FSXGa/v+cPTrcO02iUnNtRsWFhROWckXjl0z79HoVg8lvoHOWgZxz5jMyLjooupo9xYj7xOZYRXfJb0iddMj7My4WIHPHO1W6YGnH4znr2ZL5JH+uKx5FX8nlkWSMdcaKP+UUX88XzPYbF3/gcv+FiePI7bmScN3Px28g8Yv1w8Xeke7Pw6GJ+0ZNnrFds98g84ntQRIddTI/jfxgCBocejMsAxbItX4R66sg+65fSLrpwLIaxQCjMPjDyBKMFn3JF0L7MQ8+MfDBNSb+x9AohTe0QhkwJUyBls8aTpWIeIIWHaXLuA2GNLCNVGCnUi+MKfTRE+Tkjoq1KD0FjcEjNtsYTMkxYOqB3jub1vRx65xQZ7ngQhFzZHkQSgU/yKF0ofQgjnlFYB/uV94AUdsGhTUKzfNwkGz1pmvVmiEmpQsE445QQLpxDGVF+EkbHXt9h2RgjKpPpYuQLI6AcD0m+LJNS7WVUSMmQQXHw5Gnbuf+w7T5ca1t37rIXduy3ra/ttd21tXbn3ffZL+78rd1x5+/svvvWO6M63dBoTe0pa5dQbJWA6hyUQqBe2n/slD3z0muWVTXBPv/lr9m1N95qHTJ02iRMe2WAsY4bBgj8UXZypUzT9yjmGCXsUQg0CK1J2ZDn5BkEBmDqU1kIOgzPH0qg7Xptp115xeXOxBvOnpZxUiDhWWCr11xgx2r32PqHNgsH+m3a9Om+kXH+goX21FMbZCgWqe8rZcgUe3kIdLoRQGKsqgJKl+ZlckncBo9CHYfpCRe/e3gUaIqHAaLUHkaMIPCUXu/hkkMwjj/lrTwQOoyMgUngNun55TtFRE8dA58OyqZnRCoEULou1CnyvVjX5HsMw40MEwT0P8p/qKtycs8XjilmFJVlGaxPZvkECvfuPTtt3b2P2Uc/fLXNmDFK6bokWFsF62zhZ6b6p1T9x6hwt+JnWX5ulaXas+yePzxmu14/ZX/11++3monlwtkOCfEG4SpGa9jo6XcQiZ4RzkHIhmZCR/CTYHQIVgqMRqFiOAyCAh3ew8im2qS30F5+gWP6l75Lw5L47sRneAfeOHAjuGGYhf6nr5A18DeVS7/BxzweP6qjcBs+gVGSYYV2vPa0DIGTUrZWC//bVAYKOGmkEGYU2baXNvvN2zU141xR7Onr0neReS8XJ4qP9RTYth3HbcUFV5hMRemu4gMUla4TS56EfQGX02GOF86DwywDTWb2oV2K06aNog+V/7df+CvjABHukImnH7E0JhjaAS7eMlWG/B0OKsNpg2/pcpKON8LoR44oxSghHeviI4+mLzkRzfORZ9YEpRGaJz3l46k/fQmt8AxfY1R/6wvP2/y5U2XgMJKOgs8+HTa9q/2Dma5QMyvSIbwtEFwx0FCYWX6SSjEblOf1Wb5smdWeqLWzbISWMfLO2261W297h82dM8fmzZ9nc2bPEp9ZbatXcznd+XbJpZfaZZddJgV7ga2UEsyFfxzfDKcDRhjz2bnZVlRSEkbi1QYGYbivipliNtO3dnAUctiTxX1V8CeMKZY1YZAwQMZ+P3CjW0YJsoI+wThiGS/34jSeqbPXXt5ih/e8YuvX/dquu2q1jRudrz5VOV0t1qE+7uBCXskQZJzP0GTlCbZZ9urO12zChNFWVZnvsqNHhsrgAEe/F4j3SmmX4UB7Ojp61JYiKyquEtXn2abNr9vFl11ulaMmWGHJKMsrqpKxMzg08xGW/oTZzZdffsnKK8rsmmuudiPupz/5mcqsCcfiwv/Vn52SYV09HX50cr/adPU1V9rNN99oY8eM9jw4hhklGUWYgZMeYKOqlRSXi7dLPqiezzz9tN11151uRN96yy1+hwq8dfeefb6R/viJk373CDPwzMZxYiB4yWoGEDjwARy6klqdph1w1OW/nkXKPlPFyWHQD7/QEzjZKLzBIKmuqlD9UjZj+lS79uqrbfGiBTJW32JvveEtNnXKJB9ABb86UiyJ7XM5zm36YYl6NODDkdjgEfXlQs7y8gpbseI8O3TosD326BO2RoYD+MZAn5rhPIIlrnHwBqeedvhBY9AQtNerfoZHcDw3cCguKrXOrj7Bq0r4/h7bsGGTrV//kHB7rdKwPIzZ2n4ZIKesrb1OvJ32QtO5Cuuy02fbrGbKHL+Y+g/J07eSy7cAdGRQABRPwyLD4JszAP0OeTWMMHx0MX78xcV88TEfyoMBxPAYPxknhg3FT5czVH7ax7CRLrYJR3tw8Z28oxGCxypEceMXJudKmVwsg7Ljc3xP5h/Dccn24JLhSRfTxO+4WE+c1yURJ9Yh1jn5DZ905yrrXC4ZPvI55sHzm6U/lxsZN5meeifzTf6OdDHdSNjHbygWzIDwzLKoPNFVYU6G1R3eb71dIlgpNYykw8TYqMUFiCg7rW3t6l8ElhRZEQ8jsj4aqHJSYvSM0iL8WD7FcgCIOywLyla+XWIqCLJBa2pt8xH2UhFmhoitl6lzNc3T4xWPkUUYErMctJ0TPDh1a/zYUbZ/xzbLlKAYVN26O1Iu2GEyEKgapTqiWIsBCyUEAXUqihUjfixvktGiIGcATNez8Vzl9Oi5YvwUG1UzxbKLyyTcyvxCKpg9I3DsRWGvR0fDaWs4fMCKBB8MEZZ4cXxnvuqMEeCMXIKts0+KjWXbwROn7bmX99jBuharmTHVxk6ZZjPmz7V3vOfddv3Nt9j1N73DVp6/2mbOnmNz5sy1mTNniZn32ZmWVtt75Ji9flD+wDE7JMOmrVu8RYLqu7/4jc1ctNwGJSA6pQQ0tqhfpMiyjM5PLmG0WDQA1cNsGSXzWRLlC2MP3EAGCKN/tEF9BpdllI6lO8yWgC33rbvXliyab6XFhWKmrLXvdFgX6PsVV14l/Oi2++5/wl7b9aotXrJEjLzKZs2cZ9/7ngThuMk2YfwE5ZVvnJimDlKdELrwF/VKgibBa34jX3HDKoG7Ee/PxTuIj4vxEQaRB5EOZcWVagL0nbXDLOdLlsc3z1Oe5/juecoTjot19vzSdY7lE04Y3+K755l2yXd+mckjqRs8CmYmBN3cR9VcEWAAgFE2lCtGkTvsmWcfVRln7OabLpOwZdQTA0ZtzhF+D8iYF66iozMLMNifZ92pPPvut38qReWkfeX/fdTGT5RA7GwQbbOUjlFCTqVhQyaHUzA6DI2KdtSGYEjAK4IxgrIPZGiB7+NIO+8bvD4QP8yiDLczeJ5DfrQXuHpupJPzflW4p/M4wJwI/lkuyroAb3iPf0x/J++wtExBqieKsP4XvubY0aN1tm/vcRklqxQmimSrgIQ+Qh4YHdx/xEeJGXFnBJTZpgHVYSAzz9o7s62+oc9efrXWLrrsestAYU23g+pRF0YpqazjiVyoZzBGUGiBB0taW2UkvPzSi3a/aOrr//RVKxKfY40+9IGRgAIc8DYYFTTN4aF8Kc11BoW70ZIuI8LP48nxRhj14lJCfKQLwljCFZSlYHxQb/g1AwXwd8JQ+HzGO5037wz0UCfSv7L9ZVswb7rvLQknJgbeCp/306q8zupLxUc++F1SwnXgxqwAfJmajhpV7aPyU6dNtec3Py9ZUGJr1661qVOn+lHCkyZPtnHjxrmBw/4H9gDlyICI+wmY2WAmke/hJCPoIM83Jw+orFYZBhhIHMHaLf4H7/OZETaFl3OLPMsbkUfqRxEehpMCFF+1UyCiJF/8kYtsG86ctL6eduFTylrOnrRXtjxrzz52nxXk9tpFqxfJIOmUfGsRPvWk9yQNql/L1G7JFaFqgYyHyupqe/LpJ23SpLFWVponvBCYTLw4I9cK03tDCoQLZWUVws8sKy0fZcWlo0RshbbphRfthhvfKfqdYYVlMsaUhhPOGLBA1kFTzIIip15//TW/E6aqqtJvHEc3+/3v7/ab/ddefoVxM7zfWj6IjsRgW641suG/M+X9zYmZ3/veD+zZZzfa+edf4Ju0qyplCAn+R47U2voHHhRP+bY9+OB6Gz9+nH3xS1+0adOmC/aS4+IbDQ1N9vK27XbiZJ0bpsy+AVMM8AJ5DFhvvP75B+85veo/p23lwdKxsLoh7PFilr5Q8i1f9EEY97Ggn3R1hY3hH/nwB+1PPvFxmz9fBu3cOTZpIjefM+PF4Q2dypNlceJt+QzytCp/dJgwAACeY2xDe8AR3hcGdqTfFBTZrFmz7bmNLLXaZpcLfgwehAM1qLvX3HHIiS/dlrgHDtoLg29puhVewi7Ye+VLCqX0XHnVtXbsWK3d8atfh/yZuVFUZkpaW+tkODKgSF7Z6qdOqz/dZpOmz5dxWm53r7vHBxw54MdP34pMITIEHM9BaIZK4ZzhKix6D09XOJnWG5AOG4onF5kDjmc6LqaKaXDEj2lIHxhMsNZiXaOP8ZKOsGQdYr7Ex8Xw8C20MTrCEKYIAzqB8pPxkz7pYpxk3aIbmSZ+S+YRn8kHH2FMu2NYLCP6ZNi5HOUk0/wxN/J7fE+Gx3xiGPknvyddjBfrEH38Fn8jfIkX4RJdTB/zih4X46O8kAcKT4YEfLY+c/9H1kCv7XntVStiGYMIDFxjuhFGPmnKFDG2s+QiniLKkoKAQGZEyo9IpIw03iOgIRaqBsFy+R7nhHOCF8SFEDh56rTNmj3fsiVYZD743gmIC+bqG9PFHGBMOIzMHoVlCMcQFK2nj1tz/UkZUmJSioJBQFSWZTC9yqgKlzFmM5Kh9DAwlm9liqEwmgYPYQMxoz6+zEv1yc4vspQUmdlLVlheSYVl6TvrnX0Ntsphqri0OM9K1B3dKrunpUlCSQYIU8FSZFiTzuwQe2RM+XIHzPEGKSK79lllTY19SYrIJz7zWVt92Vq7/m1vtSoJ3kr5MRPG29gJE/xCqvPOO89WrFzlo4JzFy2yVRdebNPnzpOkKLBjp85anfI71ZKyA7X1Vlha5cveOjq7ZdSx3KLHR6tQ96grsPNZHNEqhhX0SR+od1wJQi6gBIM9GCyuOCg1R/pyetjMGdPshc3P2YtbN9sF56+UUcaILwqfBLd+WyXcWBtbUJhrGza+ZIcO7belS1eIiS+w06da7eGHHreFCyWwpdSg/JIW5YdRbl8morIjXvILPkO34GUMw0VcJpzf8B6+J/Gc5yS9uICDV/I9HebP+mXvAMiZTAuOEZ/0SfqKBkjM14WqMkHBIV+gFhRGfVe4UyOFKF98/Ba+61k0EpV+fRQtqK5KxR+CjsECPchTnvBS8OPs++PHD9m9995lH/7QzVZRMSAh2iNBzxpnli72yhBm1qiHFMqwWMZ2gT391DZ77LFd9tnPXWMTJjIqTP6d6gcMHmADjKgLxivrpGmvcEf95HVPe1olbuC/vAE74uKTjveQH+2MacmK/k3zLXlXVPhLGxnhu2BEGvJJ58WfPjoMh8WNf/X4Hlev+FCU8tMfhmgG5/pnMFNSb/Wn6sKa8myM8043SvwIzkzWjh+1E7Un/XQcRsIzBG8GKLLzKyzVm2+PPf2yFZdPtfNWX27SNZ1voDh5Tam340rA2QgP2sMzS6CgM27tZmb529/6pr3thuvt0gsvVGTqoNqKRuljYBNmgMJMNzl5Ph5Ci0P+xKH8KN+jAx4YABgH7CFhMzn0Hg38cMLWgHFRK2Eo9oCMsKIiTi7i1KuU039cfg7fjDTBgAdLS5/b+KxNrBltixcvkGxod8WQGSpGtxVVvLdA7yjJfc6HC6RQwvM7xaf8Bngp3/QzdER7aibW2IKFC+yu3/zWl3QtXb7c8iULfHO2eGhhUZnyKbIyGRJZWfl6LpYhXeybtVHsuE2eASTuv2IEuli8e2BQsBQd+O+geEp2nu/TKFG83NxCtUx9KF4PG/J7s9ReN2zUH/TXAIchmHBosMv27dpuX/7SX9rD6/9gj8hv3vCo7ZZhNrWm1NZeslJxOqyvm7udclxmlRSXSSEG95m1xpAqsLHjJ9hTTz8thf20zZkz1UqKcqTsV9u4sRyNLCNEdQBvWSoGzKA0Lv/EIMnMKbGHn9hgy1ddZJOnzxUOZvsgHvnS1wwK0l+ka2lpti1btvjMEkcug1MXCK9ra4/b+gcfsm0yFtbIECwuVb7iR10cAqO0kS59OZj4DgOM69bdZ3fe+Rvbv/+Abdn8gv3yl7/yW8q5c4Zlhp/61J/ax2//uJeDHgDGQButwr1Nz2+x06fPutEEjfhAi3AcYyDM2iNLJIdkMGFk4FxXVSacElegfNjwzYZ1BicFIC+zrZXZv1Myls6zSy65WG1bZZ/+1CftkosvVD4muSbaFi9sVzzwi+VwbGgPx53DJ/mF76C/8Bv4O8sa4X8B18Wf1B74NHyEAxpmzJhpv1L7/djqBQvUBo6Y7nR40QcYNSxR99PWhEPwLfLiOfD5DOVJKBQHrRcqXYEfZMIKFIy/xx/n0Ic9tmb1eTLcOcmsQQak5HwR/IUVG9K3enOsTrJ18vR5kv0Fdt8D94ufsdRU8H1PYvlWZLzxHefT1wp3RisfhdxQXP3FcMKiJw98jIeLYbiheGmmEV0MT5YRf6PjnfLwACyGJX9jWUFovrH+vMdvoTrhO9/cIJF3YwDhm3akeTOPS7YNRzh5xueRLpkOF/N6Mx/dyOdkmSNd/D6ybrhkPrj/7R1H2P8l3v/mqEvMC3+uNsR8Y1xcjB+fgS9JnQAV7GfRKzxXL9kS1j2pNj97nZuFUSR89E5UOGbcWFnvTepj9Q+jLPoJihl5p41SGAgflD9ETjhES318OYDeqTXLwTBMRAU+Y5KdVyhFQYxZSRnJZu01m725LIyREvJgKU6Owovyc62yIMf27nzVqspKrZ91uNziXsgImgShmJca6kKS8vhlCtf3UEg5zlV6iXVFYVmC6tAnZVll90owDBaU2uzFKyQLSn20ihkblhpglMAc83MEDzG2M/v3Wl9bM9LLjTrGNWGtbnRl51qbDIQuNWbji69Yv4TgRz79F7Z09UVW19hsA4JZR0cbvN8v4mLpROiTATHTVh8VYqo3X+VWjBplZZXVtmDJMrvimutsiQyW4vIqKUob7PEnn7GTdad8ZoX6AScMMUaTujtTbpgMoQh9Auz1ziggkB+arcBjvOkXAwbyZbkVS0xmz5hiG555ws6cPmkXS5hhYLRL6AA/8KKjPWXz5s23+fNnSqF4we65+z4J3Ap7+9tvs1e277DT9fW2ZMkiX/bFDAuYQn8wKpnkE7gknp6L7oBRjANenstFfkScIBSEd+m8gqgACkqv7/6NOP41UUY6j7Csa1hhTkfSNxTBQF+xvFhm9Di+RY+L5SHwHM5Kg7JGnsxGeD3VLoTisCf9oLW1N9hPfvJtq6rKt8svX2UV5Sgv8GI2y4aRbz+CGuGUWSBcrLT71z1lv/vtRvvQh9fa+Wtmi4RTEnQtwhOVnSG8VS+SjjJinZErDh+VTVAIBkLwwgBBgpRC30LbIhw8ptpA+pB2GBbJZxzxfLmPXEwPXMNAF32X5r9ebuyhkC70azR8VE/9KZo7FA6nKz1nSyHs7cmScn7Kl2+xp4TTt7JYCsFx21lSGrOKrbGx3XbvOmyXrb1MBokUJYnGjJwia24bsE4ZJQ8+utkuu+JmmzxtvnVIYefeJWZWqWco0/9PPw//YohUSGFjXwb89cknHrfmxkb73Gc/Y3miI5ZpBKUlwiZt+OqZNgancP0LUA/5utefwyftwSUcyiTLtk6fPu2GCQoL8pr8mAUjLcY3G/BRYvHwLBx9jkKIYuX1ScM95J1WIMUDGxrO+F0gixbOF98Bj8WzpUyzZJCTxTD2UE5dUVO5zGTA6/0gjyzuYMn1GQGWU5WVlwpvu21CTY3NnjPHDh054oowe0EmTpqSNmKY5RCuD2TYqNET1A5mlCQvxDzZK1JQGE78YuaA37x87klhfwtHqWLcFKudJXpnOV/YzJ6h8GCwiArUBwHCSCPJxMEeK8rLtO6ORsvL7JHxUWmTx5XbsgXTbVpNlX5n2MpF023q5NFWWc4sU69kQ4bvY8hSGzFGBlTX0lKWWA2IR9fblq1bbdsrB23h4qm2aPFctZkl0gyecs+G6FU0zDK4rm4Zr8zkCw+a2zqsqa3LDh1T+pdfE/+/QfKvRDJSclaGGYNfwaDIdoWX5c3IzVGSGeyv4dRFDFFkw6pV59mYMWNt37799uOf/MROnJB8r6yU7JgjnOlS90a6E++XkszMx5IlS9wQ3b9/vx08cNAHvC6++GI/3eyTn/wTm+wX87LXbdCP/meWisHL13fttmee3Whnzpz11RLFwgngi7xhOffpM6ed94OP0AY6A4Y2s4nsp4inQOJFJPrlTppyazjLEdGNdtmll9gXv/i39o6bb7QlixdaZUWpwmUAdbS6AcIMCfJBrVG5EDPyLjyHWV+MenSTwPtwDLyC7vBS6kk4RgdyQh1qYwU7aOLn//1zqx4F3KYLTqwI6fZ20EZ4OidZMsAA33I6dQ+3ZAYOGoavMjvG/W0ZwvNSN96B4dXXXG27Xn/dJowfZ6NHVUjXqrezDUdVn36nrZ5u8SPZ/w2NnTZx6hzXmbinBLnhMyXxSGCcE7DcMJMIBE54FFg0criSoH8ACN/eEJ7OIwKL5/gb4/DtXEZJ/I3P53KxHjCm6JJpYvmx3OhganjSBaMkfCc/OjJ0ZmiLNy6RZ8w/6aNLlvVm30e6kWmi+7+kT377/+NiujdLnwxPxk0+J+uSjH8ul0wb2xvDIm7gYp7J7yM9Lvkb2G/AQQif6XeGKCRXfFM5Svap2oOWLwHNEZU4pmZLZQC0NDf7dGguio0YiCtBaRwvyGfjKEuDKJelQBwTnOfhQZEIJ2YQV1TpynhzU5vVTJwk4VTla7X99lsRO8ISZpWncnMxSMAtmIUME86LZ//Lthc2W6Hy48Z0ZitQpLmYr1fMvaSkVGXl+cgLBaNMc1s1S2SY4uY2+kEJDpZvMUvChnpucc8oKrPF50l5ycn3o3UxivgG8/c9IzkqW/mc2LXDBjvbZRBJ0Os9WwXBWBkBzpCgKa8eZ00d3bZ9T61VjBtvH/3UX1ivhMeA2oNSmitFkzQClWiq1+FO/lVivm5gybAiP6axS8u5KKvUCouLbPKUKbZ0xQq79NLL/TIyjpfcuHGjzZo5w+bMng2hugHWKYXEOziNH84YwRvQQGFB6VH7hQ/OsmGYHh9DVUywu00Co91GVRfpud1+d9dD/j5/7iLlL9iI+eMQqG0ypCbUjLeVK1ZKeB2yZ595Tn1RZB/96MelFP/WRo8eZaUlMrB8QyKjqSydEawROnIRhx0303WL+Bwdz+B95F/hW/BBkcW9MQ595qNTIXu5EJdvzNjEcnHD6YKHnwWeBy8O/JvoPLvhLUcVhusSRrcjb4x1iN+S7UoHhAyUH/WiHN5ZSgeNIMRiPTKzBuyll56zhx5+yt71rsutpqZc8GVUr1tCnyVAvWpPrgRjuY8U52SV26aNu+2nP33arrhyml1z3Wr1rwzojC7RRYHyZpSQmaKAAwF+wJ6gAC8X6qqPmpF2EY5wjvDnsxppuOFiW2O7XaCPcLH9MW5w6fjATNyDOB5P3mHmiBncMByZzZFSBy8h3OuNAqL6wesE04kAAP/0SURBVNOUX25usXV3ZdrhwyessaFFRslqKQIp0T/rvDlilvK4WC5LBsNOW3vFxT740s3FedkV1tGda7+6a721pbLs+re935pbMfoKfJCCDdA44OBNSrSHtmD4F7ApFv6p56qKMvvaP/2j/cknbrc5olVmMIkT4wcXWhpwDfzXr4cGH+PxO5RC8YADaTBCao8ft4MHD/mlhF4PxQEnYxzqjrFA//pmYeGfGy8KIy/wDcdRtfGZfOLy7IqKCps4scZP32Nj8exZ08Wrs63TD0dR3VUzeCDKNrjBQBMzARiAGA0mWGOwkDeHCrAfISpxjLivXLFKRmKz/eY3v7Pnn3/B5s1fKHyfIqO8yzegd6Q4ZrXQDRWWiuUVFInGaXu3CkdulArXc8SjSgX/MvH9Yvki4QkGiWi6H7rMUb2YzRaNgXOqN5vrc2WsZoqm+rtbreVMrdUf22OnjuyyNimG+RkpG1WSZbmDKSsvUIIByZkeZoma1N4uld8ueHR4PZBp7R3MxmXaM89ssEcf3y+8a7X5CybbshULfYBBTfY0LdwP4oZur2QXd3lwDHuO7/sYVPuKSqtt9/6jtvvAUZu7cJmxW3JczWTxbE6pHHSF2AcG1QiW/4EY3AXGqWcs3WMGDDyC386ZO8+uvPoqK5ICfc896+yhhx63Xbv22nmrVos/lwu+zKRJHuk/BgHZuD5/wTx7+9vfbrfc8g676uorbcnSJTZ12hTHl3zxfvbrMMteWlpmo6W4Hzl6zL76T//sct9n3vUPnKF+tBelHaUfnMPxzFJaZpjgZchpDj9gJt+P+EXmq00cdcy3T9x+u33uc5/1i32Z+WhqOiPcaxOdt6s+4pUKU5e6XqNkgof6NCgBvHlfkx/v1Ak8BDbw36ibsPkdHuMDX54e+Thgk6SnwFt+9rOf2vhx43ymq1RyGbqiHzBKQjlKo3rjAg3zLJ82WN3LaIY/dXb3uFECHBgMWLRwkXh7thUXFcioq7XGpuPqSwZ6RSHgefuANTZ3ySiZbbnCfb88UXAJRkl6TwkNSzpnpgIHf1Q2+hiPX3+WT4aPdDGc/EKewQ2lV9CbpSX+ULy0G5kPQMcRZ2QdiUdn8Q5DgxlFYyQZH4ZGJ0ZPGGlD3sqLf4k64Hg/V9i5XKxzrHd8Jv83yyf6ZDrcud6TbmReSRe/xbxjO0e6ZLw3c38sXdLFePE3lo2n/KQjTswjGS/pk44c4+gxS5/C59DXvuRHVvnR/bssa7BXpMSyHvW9onMaB6M5EI16YRiH+I866Mf3OvmrSDGtwEV4QdwRV1C++K7WiJizpXCXyvKX0FJ8jhTECPI0eM+Z/PQkAmRUrkjGQWdrizWcqrPy4kLfE4MxVVTMBWGDll/A2d5Z1iOGz7ptcsBgwQBgqpP9KTCKzEHhrYjdy5AgHcgvsSUXXGR9EqL9aosvAYNpqVEYDZTT3dJge1/abBk9KQFSMIJxxdEXpeG8e07LapSA2rHvpI2fOtmuu+kWa+7s8ku6YGz93SmVGEYvGYFiZPOnP/mJ3b9unW1+fpOtvuB8zw+6o68wZBi5xygDdqNHjbHLLrnEDhzYZ6fq6lxJ4Gx5FAaWjNCnYbMgyxNQ7IQHghswRWlgyRqO/+lFH22hP0kghTUnS+XKCOntbrJZMyZKmJy1dfdusLFjqm3GzNlqQ6hTw9mzPkJITuxDuXztFWKmjb5xr7mpxUfjuNBr+fJlfioKa89ZooAgjY46RUcdaPNI3E2+4+OgjN7CXzpedLzTJvKOuRMGDuEZpYx56b/wGyINhZN26Dl8VbtDetrLzF+kAX6hHxz4PZSfHN9iPMJJ76eDeb1FYYDcq6F3z59RNWY+uq2lpUnwPGnf+/6/25SpxXbddRfpW5sMENFMYZ4UiZRIRoZJH2unwdEK27njoH3/e+vt+usX203vuEJKIAKe0vrC/TwyWjEMg48tUz2FE5TrdIdQR45SL7U1hGO+hnY5xShCfHc4E0mOEKdV2hM+v+F70r0hHQXqMcKKcOdT+hfhGeLD/2MZBOLpL8KdM+kVXsNejSwpXgcVnuOXvvX1d6hd6UE1KQlSBaQclNjDj2yxSy69yHILiy07v9yqxsyy7/3oLmuWTfGhj/6FVVZNseKS6rBU0pWIgL+eTboKER7wQPgOs6zsKRktvP/tXXfamfpTMtQ/ItxT3VS/AJ/gY1v9XQqKt9ubHNodXYRDnGXCxfQsvTojemSJLScuIcOhJfg2RgXwCpdyohgxs8Fes0BrDARFWU84v0lHfXyUWX/MhtD+5zZusAsvPN+KCnKtq5NbqHONk7pYKur8UrwuWwYIo+fsm2CmAwOQmRIGNbhEj5OyWttafXCLY7CZ2bn44ksUXuYnbnELdirVZdOmzVRYhRS0cCM+cGE5mF8cKOWM5V0cAc1N7LD27KwC9a3kSX+W+kA/MmK4LJf7kVAAB6W80oUcvZrpxxd0W2Z/p/XIYEg1n7TOljrr7ThjPW2nraPphGX0tlnOYJf1d7X4XVmdqXa1h8MCeqUMhz0z1IXZGJbkcHhIU0uLzZg12y6/cpUtX7ncxo4b7Qax1H4p5W3iqQwsMOAnGSmeyMWlnVKuSasAa5ERNmb8NNu196j1ZeTbBRettckzZgpt8xy3wwmPiMywj4eBvNjPKP2VwgGemUHFiMD4YXk9d2XcfPM7rbWl3V544SX7zV2/9b0f48dPcMMwDMQoDxmMzFjBC+gfLkeExpjd5RS1lAyvEinl9HWrjOA77/qN/ePXvu4bxL/97e9KHhTZ66/vssaGRtWrS7AJVwUwe8OeRKgGemGwCtkBRsNTOc6XJYbMJDJQynKt6qpK+/zn/9Le8553Ccd6hEOZ1trapPw6pcxjjISBFmYUGJTz/aWA2uko8nG1i0D+uYcXh6WkcTUH7XPjTnVjRQg8kkFYcIY9OnPmzFGbXretW7f6/o9wxH3wLIVnEDHwFmXhjgf4GjIBo0d9J4OkrHSUDI5WX6YILXWqDOAMbbKnBJ3i9Olav9W9uJgluvRzobW3DfoFnDWTZ1i++mbd/fc5/vRJ/8h6V2KmJLrQcBgEVRkWgNEFIISw5AgTTNgbIhfzCPmEsPiLI9zdcNAbvkeXzGeki+GxLtGPdOSLT8aH0eGZEgxWZjBGYvqhuqTjx7TRh0+hbckwXCwPeAwz/RAvuhgnpk3mkfwlzrlcjHMu9799S/pk/sk6jowXw9+sPkkX4+KiYMaNzAuX7K8YnvyN5cV0Mb5/0y/MX5Tro/WiBeEjjBXilNEgZnBw1yv6FYHTDSjcwmeUpAIxAJZV4cIyIDFV8hZnYhMzVfBpTEkGmCRlceqGL6vQt3CKEM/CmYws5VcgxapDyTOsrLJKzFcKuyKK9akNikYGeqD2ECbMG6OEu0kqxRCP7NsrYSIjRgypT0YCaIPhgfgc6OOUlS6vC/gEg2HtK1POzqBleMg8QmtXfoK33rskVBatWm0cNsxmdRgUI3uKIcbTJ77XZScO7bH927dKUEkhFLMSD5Sj1tRR5QiWfZkyqnILrb65yU6cbbJr3vp2N3raxZA5m58b6GGujCjW15+2r3/tX+zxx56ws2fO+GbStZdd5sdasmQM48KdClCrvB9g2Gzwu3DNagmBUtu8eZPVHj1qV119lbfV93apL2kv62JR1Oh7lGGEOoKF0RzXbQRkYO0oo34A+rQzJ6vXujtPS9kYsGVLF0o5Pmb33P2o0/6MmbOcGTLayVHPGCbgEftali5ZalXV1b7hcufOnUp3xjra2m369OnGPTPgWFTgcRFHHTdViUhP0Uc39Kx6xlH4aOgm4+F4jzQQ8yOee8ET3I18KxmX5/hOXL7zjI9xgzHCTFuAaQyPz/DFpBEy8peSvM6KSwegQONQ/OgfaBMaQsDRFy9s3WAHDr5iH/7wLTZmHJt+2bvUqjoxkMAAgRRrP+Unx559aqd9878etWuunWY3vO0S4QHCjnXVwhnly7G3ToMqhzoGo0R1DxTm9QDA4AU063Srd4R1GkSCudqr+G5EyJFXhFGEAy7mFh3pYx7kx0tMB1D4pDflF2AdXciTCqUD5KhXTIcP9eERTFe/KD0X4PX15dgLW7bLIB4rhWKWYNypdCjigj8j54qTlV1ojz26yZZww3JJpRWWjpNxMt7mLFhj8xevlmI4U8piprW0dVqRlGKvG/1L2em2BhfaTgg40CaldJQUw9qjR+xfv/51u+3WW23ViuXOP8Eh4kV4RbgA+KGBHX8fzj/GxUeeAAyi/gBO5YnnMnqLIeKb2kWjfEdxxccZD5SoVAcbm6XMylBBKaQSlEZ8eAzt5JfbuHG8o1CCn12dvbZp0yZbuWKxYMIMiOKn+9RhL9xkFlWJBDuWp8oo6RevzC5Q/cUw6T/1E/yVJT20ifqyH6VT5XHgxyWXXGoNDQ3ibVvs+ec3e5y5c+c6/4I+kFcYJijddIcf5iGen5fDSVZ65iheGSLcL8LMFANHKK8YIZkyMKQKWuZASlVvsaw+wWqgwzJ7W2ywp8msq1G/zVaSO2AFOQOWm9knw6bDclRv+HdRMUt6VQe1G2ONU5lQOtk8z3KoVFeHeG+fH9qCws7eClXfZ0NYYswMBgo/xpTvvQQWCu8b4KSmQRkmgza+ZrqkSqGtf+RZW7LyIpu7eLmVjxqrPEuUBzgyPOjH5YTxVCsgS59ipCLn2M+JDKRfUa7DoEemXXXVNbZy1Xk2eco0e+bpZ31PzwsvvOCbyHEc3cxSMPqTU8o4PY0rAYDz8do627Vnrz3xxJP2axncP/rxT2z33r3eZx+//RM2ZfI030+IHCsDH5sa/X6XqVMm+2DhmbNnbPTo0W6QsBqCGXROgYM7FhcVWovkJneatQt2H/zA++2rX/0Hmz9/nvqPfu4WHgsP+7pFZ9AOl3+mhpR5ZIIfeS08DTwiUFOQGWkcB1d5E54CI4wBcJv4yDQOFsmV8oMxFY+Ehmchu5YuW2YbNjwnONV7e6EnZiB73CASfPo4SIdS0n5Q/TLIao9gTGbKKOno6HEjG4ObAQEuu4WPsuSTgYyiwjzpBbUyQOrUr4EmCwvKZEj2W0trr9VMnWHFZeX2+7v/oPoFOe97SiKDiO4Nz/zpHYSJ8XiOXgFD8QEEPsbDUQmcAzXh4nfBdihd0sXycENx5XhOlg/TJGykJ7/IlHiOcaMBEuMx5RXLwuNiXWJY0keXfMaNfI9tojzcyO+4c+U3MuzN/P/VETe2B5ds27nCccly8CMdcc8Vfi4X+38kjKOL78nwZLyYHhfDhz0CDXyQWE4rHRksUdIjjCHb+mz/jhd9JmAARV9pyA3hka2kKNNsWkOxVO2GlDyUdrKD+FGwWMoFwYajACmTda9MQIfRer9FXMoxp7GkJFjKR422ASnpeWKAnrO+oTowuuVH76oWMFw/yk/ljKoot572Futqk/DIz7Ki/BwpxWy6RLkTy3bmC6PK9Po6bLKC8O7pEjNIGyWZA4KD2pCZm2/dMkqWrr4kGCVi5hg1GBo+KiWhwTKxtrN1dvbYfuvv5PIvmKnqisCjjSpL7MEyJZwGxIBKqsfZoeN1iEGbt2ixz/RAW4UFhaqjyfAota0vvmw//dmv7Itf+pL9v6/+o1173Vt8NJJ+amyQgJTDyFDTsRlUnuojOLYzwqhnjsdEePz+D7+3W2+7TcyUk7RUX6VjKp4TURz3vH7gBzABHjzKOBC8/I/MpaTRh/29gkBGt3W0nxKTZiPuoM2cMd22bnlJysh2P92lsqJSefRJ6MkQEyMNSwHhH/02f8F8myMF4qmnnlHfmR09WishtdCqqyuEEyydoTGUGTwu+Rv5FH0WwyP+4sC5+E48nMfT5xgn6YgP83ZDQ98dd9NlRBfz4pe84EG8Q0v4mK/PckhAkU8yD9Ikfcwr/uLIJ5YdxGP6GzSJxJUjLfQBLba0NNiPf/xtu+H6y2zVeXNlP7eoHzl1K0f9z6EKjFiSqMCe37TDfvmLp2zatHx77wffqixbrKAQYdxrxYXCR9FiLwqc8qZ8aJo68BzwIc0fVBUE8LBBMuwVW0H6n0hef+IGmUFcnM+y0KR0m5N5xDA3SvxBMFH4UF54vYelEMP9i2IU60csyhgyDFWnWH/l5goHdyOgBA8M5Nmzz2y1WTPnSFGaJD7ADClpyJ8ZUPo61558+nmbPXeplVdP8Ivp+q3Suvu4tFQKUnuPlDzhbT+j8OzFCW0LNdb/Xi/Vz8MDXOhK9nhxgduTTzzhlwN+9R++YiVFRVKWw4hzgFbaed0Dv4ePgGPD7R12MYw+jM8RriioKKOsbycf9pbgMERwUY6zqRceBI6hoMYZE2Y+o5LLDK4PKilv30MmnPU+kGdGQ+zYnnnmacF1itXUjLbeLg4EEd6KD0AXYIrvdVAjubOECwSZRcjNpexe8TOOCOaIYkaiw1JQyvVlLCiIUqi5G+nyyy/3ZTLPb3retm/b5grzrFmzpLQV+74Y2kabGCihPcCF0+NYkusXO4ov58DzZVRkZ8O/e62vu9n6uxutN3XWWs8ct9PH91v9sX12Rr8NdQet6dQRK8oVbvW0WV42qwf6lE04+pj9isDIZZP4PgZucNShQF4yQ3Xq7e+0iZNqjENgQG/2VtCmNskqYAlPzM0tcLhgvIXbyMHHQePC3e4e9j6W2979dbb3QJ296/0ft7E106xTBgEzJRhAwNH5mZCNw2GgC/CA/OlfMBS4sNeE/EWB3se+fE/pOlSfMhkF4yeMt3fc8g7xjWm2a/duP2zggQfW273r7rO7715nzz232datu98efOgRhd1vv7nzd/bzn/9SckB9sv0V38d07XXX2af/7M9s9ZoL/fhh7kOBR8AXNst45f6Q0ZJRzJYfPnzIFfHS0hL1EUdR91mBcK1IuMueSmbfCZ9UU2Mf//jH7F3vvFU4UOX9ycZ15K1aIhgyuMJsE7JHhph4IpjnMx3Ov4BAoBH8MF+SF655PzAAonoijxVV3xxK/svhIeApvr29zfkKNIHhPKp6jP33f//Cxo8f73fkgMcYlZTtvMlpEp4gWS3PTG1mZtooyWBWkjYE3ZoZqWwZuLSPE/s4DIBVGXV1R2XQnhYPR/fOtNKSKsGmU4ZKl82cO98qqqrtzt/e5XJjaPkWDcVBuNHxHHyawTihpUfo5COAAADfhgEWnmN6AJbMdyhd+hnCj2ExXnyP/lwu1iemiz4ZP+YX6w/gkt95pjP5jXFiOM8e1/1wneJ3XLK+SRfjxjyT35Np8H8sj5G/Sf9/dcn4ET7xfWQ+ye8j/Uj3ZuHnciPzSf7G9uOS8WIcXHz+n3GBr/AROKPoY41k5oh5cRys8GOwx47sfsX6U82WIyUcY6PXhaBwJT3KSlymnyF+UeD/R9lbAOh1XGnap5lRajEzWJIl2ZZFtuzYMVOYbIczgZkd5tl/IDuUzOxAJpkw2E5iOyZZMskksCxmZpaamUH/+5z6qvuqI2d36+vqe29xnTp1oFDu6sh6hxn77IJwJhBARg0URnHh136EpML5MYYSJOi2LNVqV1rcWl5QPtS6LqsMOUxrqiMjNIhoMbqLMMHFaGxUY1lVHwRKhOD4wX1SoFotR8yHkSg6OMSYNdNMyypzJxqqiYgx+IUyJmUCYiFBI1N1Z99KmpSSlr5MW7h8hfWJYVAeCBGwovDEy8tOtyLZ/LQua66vVL0RUiCQYYObwBRmXBBgRIgyxHTKKkbauo2bbLaE8sqqKjt56rRt37nbjh4/Zbt2H7B16zfayTNnbNY1c61aSsjpM2cdJpxBT9kRAlx4EMzDKDqkTjBUfsCEER7udnnjzbfs7nvvE6ORAKU2giFCfOmrYQkX1Qj9SyD09kjLEFzFsB1DUEp6gbkEF5Zk9TE1zhKFdvl1SJjJs/nXLrRjR4/Zuxu32fRpM8RMIO4oMEpBifqyPOEQyzNQpIZWjLBN724Vsc23Xbv22B133uZL7MCXSMPAzyDUDphIAzD4xz4W6YLXIeXulviJcBh/6ju+x7XXwRc3GAPoOxBG/9x6WPLnW4Z0KSMhQ7klhqTSi4oGYTB8J2l9fxlT/hiHvbcFAg74pbDKj3gIPSx9YF31r57+hdXXXZSyeY/g2SmhiLsT2lzoyBCT6+3mMIgK27vzgj3x+EorL8+2P/ijL1lRicqX1SG8bFXbSOkXUxWqWJbiZEmooanDaCFlkLCq/hTKSj1UT1l9ypdy862yU3xZZ7aUl95LIDf4p+ig3t25v75X1h3Dd3/clJfHTbVJUEqiWxj4cGHXwxJ3oFzQEWhFCK8AoI2HZWArz9at3WXz5s6RsDRS+B5O32GPA7Bn5Dcjs8DeenubzZ67yMZN4vz/4erRZVZTL1rH6XzGzGqfb6imLNCSuE69v8zAikZNGQQtcJIZxB9877v2oQ88ZMuXLXHFkEEVyt6vjAkPFPkKG+Af6o6JzwCsAM+r9RGPL8OSUL/8Tt8IUuAVygdhmFlwyo9Aprz9wj789I2iQJqMsvtSEtEQ8IT8ics3N0sPHzba9u3dq7hNtuj6eRKoWoVXtBszJNleSjY+c6oVG7IzMjkpCjrGLBHwz5DA1ej5obwBL89LsGGDMaccUQaW3k6dOtVPkIKvrF+/zl5++WW7dOGizwhNnjxJabFcqcVH2FH6GKxh6RynMEHGMjJ6hP/V1tlRJ/5Qb21NF6zqzH5rrztrLXXnrbX2vHU0iJZLWckWnctJ7xZtr1IHYQYmnOAkCKhOcMsMKR0I/eCRKil+Rj/2DfziGdwTBf/p5TJiJi6EEyiKXNrIDNGIEcPV18KoOYJqZzuX+XIctHLwtlTLCDfz8kqFq0U2acq1tuzmu4WXs6yb0XYpMCwPy2XQS7ClXWhDllcBO76hRbQhS6To1ygfbMp2zFEbUl6nPepiCODFxYUqQ6vfD/PAA/f7sqTRo8eKj5Tb0PJhdubMeTtw4KiVl1VYYX6p7xG66WY2vH/IPvSRD9vnv/AF/4bv+KZ2dQboF3tKL5w/by+tXuXtCN5z4zr30qAAUaZ47whLkCulcBbk59msWTPtEx//mP3e7/2uLb5xkUrN7AhHorOPh31FLXoPM06cPOgzJAIdMyfUCxkGE/tHtLSXtxktqTAOP8EbJaOxscnD4Ec6HJPORYuF4lXxAmhoUnOT6KjqN3XqTJU9z773/e/50dYcjZzDATrCY+rVoyc8Oy2NWRJsaHOWMdLucYM7SnVunvBfeIb8oAaSQtdqecrvzOmj1tJabaWlBd5HUEouXWy2ppZuKSWzrFxK3s8ef8wHG1kV4UcCUz2MMysaWzXm6e9yByHpfNEOAAcExx9kDu68Y4hLelgM7tEPE9+pAO+Ev5pJptdfplRaMV4sNwa30CjBsPY0lg2TrCOCXkR8J1KJ+sV3H+kB+RV+sIllGGxiGbDJcvGeLC9u5J9Mg/ekjfExMVxMJ6Yx2CTjUIfBhjgRHlczMe/BNuaZDPNeZYgmhhscJrpF/MAkw8X3aGPeV+SvH/GpCSIAnVNY7cpHdqbgr87e2VxvF8+f9U7T1tFphcVlgrmnIKIoAivGxOlUjBjxjlDAiA8ClXiY3GAUbT5SxvHD5A9MfemSCLAfgahwFMsFBDGwtu5emzR9lrV2su+DDqwSetmDIuLKhAg+wiBTwe2N9VYsBeH4/l2WJUEtK4213ihFfb6emWVXCHwIcIz8KSWVhfjpVihGnUbmKiCEGyG0U2Wq7+7zPSUdlzN8xIqZHF8qIBihGPWJUeXnpNu4ijI7f/qEE3wUBS4u5BjgTk50yS6wy3kldr6u2Q6dOmenL1XZsdNn7Y2319qq1attzZo37K21630KeOvW7XZBDJbp/c1btthbb73tyxVef22NH724fft2V7A4+QwmI6zRTzVRWRiVpK4wvZMnTvmpJ1/96m+7sAOe+iZ9tQeE0i9HU/vSDt7eKIQCb1oGShftKhrksyQS1AR3jiQsyEdRbfZTQDgKmRHHkcMrbPzYMbZ96y5bozJOnDDGJk8Kl3KRL+ln5aCQiigLzhMmTDLOen9nwybhUrvaodkWLpwvPAgnqiEUMqoZ8BOcDbQQSx0iDmN4B4ecrugHDkMHIl2IfQJ/vgnvhuoqLactSp/kXAgnnH4unCso3xi+HY9jvqlwKNmEAwd9tk7uwJJRZgQ6RoZZLx8FfLKnTMHGtKCPKofwFNrJbdPsbRDyKD/VWfWjPVDeuW39b//mG/bXf/s1GzpUwvHlJsG5UfjGqK1gk16odsq3N9/YYt/97xfEGIfaV772qPBB/TiX5QsII4zAdfoSiVzud1AVWH6h5vc6USFgGuhaGAxzZp8CHQ/gEK1K6HXztlH9CYd1WHkcnrz4hxvHCz1TEAj/9QjBgK27KE1oLlZ8xN/lJv/Q7ixxCaOOl9XHqEAAqdrBhRLBlLRdKQkXsJqUictWKNzbaXPnzlIfqlAbsvSRWVrwhWQE+/R8e3XNFptz7TIbO2m2pWWViuaJvigJjtrmjgkECUaYA06BbwjqFFH/HA6UDazEUc5KHDpz7NAh27b5XfvzP/tTH8llpgre7Tjr0YlLycFZjymbgoheQ35XGlxoB+oM3Gkznr56AdwS7Pg+f+GCL4lyGqD82MPBSD/CIks6mWnAj8EbBCn6I/dI0CeZnaBc0E4EcA4HQTEknGtgyh+8Wr/2Dbv5piVyz7SmRoS4QocDS2QZlOhkZkk0tLMTRZ08ON0rz2fPWRJEWdiPAY2Dr6AAkEe76DWCIDQLt9LSEt+Xdttt73MYvPnGW36E6pkzp0VjxtqwinJraqgXrapT83AalmDqtFqyghSnS+ePWV31Ketqq7bWhvOWLgUkRwpItonXcHlob7tlKDw8JIvLNRklz5LCpvpDD5jpYD8fd0GVlJaKBjCLqrTVV1C8uHCRY4rhOXn5WCkWBZw6Rlsi+HI0MKdycZRzloR7FFz2/ICHKqt4YKfeaxvarbpeypjlW2HpGCsZOsEqRk2xxrZe6xEOsqk/V/m0iydDP8BDTmrEwONIm3ZDUafdwAPC+RJm+ojwg4E94ApqMTvDcjloAHwMPCkuKjZugL9p2U224uYV9sorr/oepX/5xr/aBz/4Qbv77rv80Igp0yb7bBDtBT6hxDY2NCs/1aWDWZwsKykuEX8775c45kpo576N9vYWO3T4gFVXV/qFvNVVFx2Xbr/9Vvvtr33ZHnnkk3bddfPVT7sloLeoDdrdMquPHED/Q35nDxMDYb6CITXYiFLcwVI2p8Gp/gO6pvoU8AhWlIbBGJ91yrA9e/Z6/wbnUJJQgNjXgoJMGsAz4ikwZskXp5MdOLDP+fV9992v+H2+woF9foE+QqeQsGC0DD6FTe7Qe5b4hb1EGXrn5DLaCMWtzxUz6nHi5FEpRtVSAgscd/LzS6y6skXt1WdjJ0y0UrXJj3/2E+GO6CVHLT/6yMM+U0IF+5khAJDBzYVmvUMo8KfRveHVePhzXFuMH200VIiwmOge03YAyR9kd4THXRam64xXBXTmKmDgnhzxi2EggKQf0goMKZYlulHmmFcIM2BjmGTZCU+dqV+EB50Zv5g+NmmiW/SPbhjKhzuG9GLZsDFNDO+Y6BdN9McQJhkfv2T8q/nzHU10i/6Y6B/dojsGv8HpRxPDJcNHE8Mlw2OSYXmPaUf3weljI8yiWzS4oRToxTsf3whDfvO3OjfLuTpECFire+bcJSeE2eoMWTmFalvSRlBV+4j4tnR0WbrcL2fkWofc+mDcEurp5CzJgtiyNjY7l30E3FEiQqis2etBB2YEjVEh9lp0itbkFhRZxfCRii/8V8enbDBF7sRgJMBEeLhjJE2EvZuOLCZy9shua7hwwkrEK9PFXBh5gcn6pkrhOcTXGYEESUblIJQ+owPjEhhZbwwjbpXy1SgGmV5YYrPnX+9Lr1j/fFnCX6aICHGypQB1MaIhQT6rt8t2bNtmTa2dojEKlykCZrl2trbVDp2rsdc377Qth47b4fOV1iKmNYKLwMaMtWvmzBVBX263rFhh99xzt99ZcOcd77ebblpuCxfMtzmzZ7vQT/u1q47Hjh2zdzdvtmkzZgqWjKZkqVwsMmVWC0EIWpBuB/Yf9gue6mvrrLVJhFxxO1pafcaDdbuidt7+KIqZghHCGLMnKDSiBj5ix6VZwFuBBX/1ATUWm1lffeVlu2HBtb6uOju9zSaOHeaXInLy16ZNO23KlBmCofKQcgrDQ67klmBRQTGjWpsxfaq1SMldvnyRrXn9JeFvmk2ZPEP5pFt7a4fyEnMWUjGiy0gajIHWg0C7wkCJwFtwWu+ERxhwodhpnf70ROHEj/4BI4547/jk9C7Vb2QDjRro+8RBQOMZ88JCz2DoGNLEH3zKlhBGfBiVeqTcUV4REtT31L+8j8lAJ8FlwiBIC4PlCP2Vv4/YC3f6SDfgpl9oJqGoq6fF/u7rf2bzF4yy99+5SH2uRn4tYnicciTekVEiht5jhw5esCeeeNVGjyuyL335YeFii1g2imSVwgWFG4UEQ31oa68jHVHGYZSoL2WK9MMhpXevs8IgsAhaKbjLC3AqvGLLLwjGODqsVV+vs/67kKQ0IvyBG80GHInLR1giib/gKDrC0hSW7yBo0QaMMEokUDr5wq0chVWHV/qdXQ2iY2GpG+1E3/d+L7zJzJLw1pZrb761w6bPHCsBapTyVD0kfOSKHriAJni0dWbYytXr7bobb7exE+dZRk6pNUiY72NpIyWkiMJtyk/7qOReb5GYAAS1OwqSw0cwYLAD2GeoDGteeckV+TvvuN0vYiVPjA/aCbakGZ4pKz8U3PgM74KkwqGoAVPADB3AOMzlCswjjjv+ysaLExE2yRf8Jgz0jlOQUDRoS2QE6sGSGp+1VjnZy9HQ0OhlEgikGDDrkOvfPhKt/s2R8QcllLF0tKys3AeSuDm9pb3V78zp6AkzMAF2ajvZooJSlVdlhfeoLvAA+gz02vuQ2pERZPo9ezLAD36cnMjhGpwqde28+bZ82c1WLAFw967t9uyvnrLzZ07ZqBFDrbmxTryhRbJql5UV5lp2htLobraqc0fELyQw9zZZdl+bz7D3dbRZj4ROLgtm1p3lv2XFBX7yYYnq5pdfCkcRuFUBKyopdrmN5VDsKSktK7PS8iESFotVD4RN9RuVmFu7gWWLaC14AX5znD2KGApEQ2OjtbPfR3XlzhVuZu8Qn+lNL7TWHilklwsso2CE7DDrzpCQK74LPwoXDNPGgpPajPi+ZE24FGY7RT9SA2lx5olw+KO8CMxgruMG3yjHPlKPkgjdV1nBH/pHxMV16952xe/P/+xPbNy40YqLsgF+dQo2Xb4yIdw3o/bi/hnBgYsjEbw5FplBmkWLbhANe5/detvNtvymxXq/xYYPK1U7zrIbrr/WHnrwXvvqV75gD9x/l40aWSGFpkV8qkFpckBNtyx9TlY4wOla2VJswqWd3T47RjmpLzhN/6BvgD+hnuo/1IW20TsGpZu6ApDeXpb59dk3pHDt2rlbysV94kHsp0r1KfU5v8dMcGEPaoCRStPbptduW7p0qb3x+ltSrOrFvxepzuobCoui4KsTyFvlYSVIBsdYM7sNXCRLBNmEfETbKBsJ00bqr/DCE8cPW11dpZWVlwifsnx2rLamVYpKu42fPNnlgRdXr3L8Au8yPpW6PDE0eKhsrDzG3d0tEGQQJLr7eypcNMm48YmJQI2G75gfJvmOiWGD8hAInlzdxrK4u35XlhtiGcMEhSh8D+QdwgUbCGB4hjQH0uPpipBMMk40SbfB7vEZ04wmho32NxnyJ358fy/j5RyUXnzHb7CNhvcY7r3KcrU0k8/B8ZLpv1e45PfVwsRn0iTdeI9wZd1tELbSfLRf8r6tWfOq/ewnP7LHH3vMNzG+vXatn2fO5Uk7t++yUydPqlPU+gkvWG7LTePs94wca2phQ1jo7DB+FJPMXDE/CRpMd4dj7zJ8bamXQ0SayQXoF8uduhHYsvJtxJjxlpVX6Gdw96jDdqgzI0q5cq14fhO3iGaeBOvutiY7tne7tdRd9BkTmAujNoxmcFeIIqg4fT7qwBQve2PcqA9ynjnuolSBCYpxZhYUWxsjUSVDbOTYSWKwCA8KozzZ+EZa6dxvIIEjR8QR4n3s5BmrGDnWDh8/Y1t3H7Bt+4/a8Yu1VjhspL3/gQ/YJz/3ebvtrrtt2U03222332bXLbzOxowebSOGD/ejchmNYY03I4GcnMXUNZZLFG+88UZbeN1Cmztvrk2YOMGam1usToIGm+EleriwUVrGCSuZ9s/f+Kbt33/EuCTu7TfftOee+ZWtee1VO3TooG+Y50x5GCRoxjIwiGWvPrqkWEJ0XdFxIi2GBFxUR0Yo2ZT76ksv2o3Xz5NAISZn3J7fbCNGjrTFNy62DRs2SDHZLoEkz8aMnSBiK8GH2bZMDkZok7BSIgbTbHPnzvG14IwirV+30aZKKalg06YEHeqB0IMA7cv+fBQvRU8oSqrdIlOJfQVX3mN/jOEwkS6HsHL3pMKPN5gopj8txU3SDPoGaWDwA3eh25HRh6DEgVYGgZEBKC+HXJgN4d2FK9UHIdRjeFzwOUzzd3VliNnluxDOPpH0jF4JPmn2yisv2BEp3F/+ysPKkyUL1UqPk2mKVTZG1xjdO2Y//tFrNnv2GPvKV78ouHeLebERskbloU0zfLDB8RwAkD8/fVMmVdTLGuHGQxDTW2pQjbqk/GJ8YOTLDFLfPFEu6PMRljxoSxIMqQUT0g7wYQbEfTx5/VP/D3BUPxQ9ADbM3LJunL6fQZ8WQ29t77Nf/epF0Z9mx+mCQuXRJ4FK/RSao5YK+K069l1mT1uhbXx3my1aPNfKh3BnSBgs9BFWPXqZGcwqsVdf32bLV9wv5W6WtXZclqLS7gIpzRbSRfGgBgioCDzyU3zc6FeOm+o/VMv34HV3WV1NlT3xs5/aQw88IGFrhMONkelw8Af4cSWPTJqAi9E9+oG3IXw0AcdDeCx1woC/nMLVI2ENAQmFRBHdL86sgB/gYpBNBnAeP2Y8WPPPMqoodPqgjsIzWg39HCFl64brr/c0GcklnXjsemZ2oNfAz5fJoXTLsowTJcSFNafpKHqkwDflD3X2zcWyvhwvpUBTBnCN/QZcrjdz5lS78/232uxZU6zy4ml78/WXbNuWDcJ57lcabx2t9VZXdc5qK09bU/15y07vst7ORikeuVaUn+P7D/1iPdF2LoZlUzNLdYAjp1exl4bBOS57ZGS7vr7RmhrZtC6/lmbfs9OobwZ6UORYbsbSGwaTeMefGR9G1eOALQMP2Gzhc1d3r4TVPikbwq100cG0PEvPLbWy4cLrspGWXTRE7lJSxCQ7xGvb4aOcIqZ0XKEXXBi4of0ZoPJ9VSkMoA4u9Apm+NE29HvaFvgya+IbvEX3KRfhoVkI9krUhf1vf/s/7fEnfmZ/8id/YDNmTHVlQdijMrQpjV71JZaSgjPQCjWT0qDfMwhDewaj/uEzuxyWIIUmk/JctrlzZtm8ebNtzjWzxPdGqb9nqDytSjscREE+4Unbh9kR0lIWXkfwUH/eDhwIQv3AceoCrCNOU9fB/SW4oXwxWcABEBwlnWfPP/+8Lztj7yNdk4ElZkw47rijvUv5STYQv2LpGMe0FxWHW/hnz5orOvyY2rvFL0B2nkD39cKm+4qLjCxusy9Re1CuIENQKqmQCqJ2ozJetlA/lh/u27db4ZklVB9UWw4fPsrOnK4UDey2KdNn+ODi8y++ANlRXkozeaP7QEUHKk/nBjheAIiqbHRnmisQaPmm4sW4V3uCMMlvLHkONoPD6M2/MUk/f/r/YGL4aJ24peqUNLEcPON7tJhkmWAk1HFwGJ6D65M0Mexgd0zSPQoMSTM4TmwbTPSLaQyuX9L9aiaGfa8nhvdof9P3YDM4z2S8pI1+mCQM38sk41zdMjrGNHuWKyZ/9Md/5J1wxU3L7Cu/9QUffWqsq7IcCZhFBcJZEe+a6lZrbGi1qspmO3a0RoS7Toyr1JWXFgnNdFo6JXtQuISsQQS7maVTEBEJqyyf4GSSLhGyLDaNFRRZGh0dpq+OWzxstPUyepxdyMS6mByjSQUiWnnGMa4QBvaZqPCWKwZ/ZO9OSxchEzmSOBJutfVlAyKuTIci2HDssbIWoNUfHW8Eb31TRi67Yp0zSkxaRq71ignMWbjI94Kw6T4N5Q3FJlvl08+XkildZiBYtrNn3wE7cPiobdy81Rpb2+0DH/24ff7LX7FPffbzNnbiZD8CuLik1Bk8ewRY2w+TCIwl0ogBeoEN9waE44ChFZxSEogsI6Qqh9zZ7FdeXm4dEmYPHzlqjz32uH3+85+1r331q/bAgw/48YWss3577Vu2YeM7VqqwnLPuhFv1hhCiRDIqA/NSxZSfygI1drLIuvRCK8zPsl07N1lDfaXNmTVN8KKcMFcTkc2RQHyNrVu/wbZvOyTmMlb5DlOaLBmQICSYtUpxhNhw/GRvT4ZNnjjb3t24w7Zu3WG3rrjF6QRtSj0RfsBrYADTxECswVWEp0C06NO/3vcxEa/pT1fSB4+YMiEM/tAnwsb+l4wblZDB/Qy/mDbRXBjH+jfvgo9wm/IqJTEVmGsIT10RTLm4j42wPpKYUSo8YsYE7OoQ3jZaXd0l+49/+1e7557bBd+Jai9gpz5EMn3MeuTavv3H7Xvf5wK7cvvc5x4VQ29WBdionGn5edxxIyVH8Of+BUbtXXhJldWVCC/XYPqsWuiBO/UOyldoB+p5JUxDOIcj9SZqAk4ol+7uMCbMlXG9PWUQmgL0gTMjkxLaYNKUAzhKgPHmE46oVfTMsnfe2Wrbt1fbkiXzLL9ATB8hgR1iiivUdmXb+6uEvd7efOHaNnvfbcssN0/f6jtBgENpkRDWB9UosGeef9OWLr/Lho+abA3NUrxFP1wJUb6MTPsMmNeB/hr6bCg37Rz6C3X0WRJSVBtwWeLRw4fsd377a15fBHz6duzLg00SfoPxLsB4oL14T5p+d70Dc0bkm5qaQpvJPeZJPOgie/0ijtLlwYeOTkb2w3I4TjVidJYBBsIrCbmpTArLRtysLLUHs5Vyh7YxK4o791qx/IR3lmj6DInoK/tJUEqyMnOVJkepKF/FxTou6kc7uxuj4HJDIeE9VXD9hZlLNgRzTCrHlnd1NtjwiiK7eflCGzOqzPbs2mx7du60vbvftVEjSq2kiD0s4kFN1Spvh/oEs2tSGJrrrEV9JreQGYgetXeHcIb6ZlpTS1gpwNIqFKpsNrBTbvEjFUsFZukQM3VhMIcZPYRZZlbAewZy/NREVYbBPx+wEG6DPtmZqdn6dAmjSjc9O9/5XEZ2gZ/8llNYavklQyxDPI+LIC9Do8EoAR48832FggEzdq6giRZHRdv7FP3J8TTgCh5RkYNf4e70Vm3T3tYeBieF6wG/WH6Ub6Wi+7/4xWP2xBM/tT/+49+zJUsXCYYsgW6RIM4dMdz63yalqlPlCXeskAfZQ69RGGg7ny1MB//UZk7vgCmnYUpRa291vIKXEN/37QhXKbNv+Fd6wUQ8BxdIl9dQN06Mo9woJQ4T0SjckT9QsLzyCRv6DO/Mtofln8RhMInLIhl8XaM+e8utK+RGOOg3KzqYLRFP8oEm8F7wFl7CL5nlGD58pOSOfHv22WdtwcKFVlwajlUmfWYCoe/cScLdXSqmpxF6Kv/pUyqrYOWIpfzImRUfmzZvUF16BHPu4pFSMmK0nT5VKfmp16ZKKWG8lCOBmZHxje7MlChuqqK/biKxBgEwSQKPYOCdUAYgRouJ6cX4GOJFIhWAHpQGzOD48Yk/QWI4TPTDhJGqYAbHH/yetNQjvkcT8hooK36xrphk+OQzvidNjO/ENGVi+rjH94jAyTTiewwT36N7DI+NYWI4TPI9xokmmUbyibmaG4bv9/KLeSXLMDhsMv7gsiX9rmaiXzJcfMfCjBihJlVGcRubm/3ovq9++cs2a8Y06xGj72hptLEjh1lFWZFNHj/Gxo8ZaRVDC220iP30KWNs4oQKEfhuO3v+nJ08ccFOnKiSonLK9h04YRerzllTW6ddzsq1zDx1KvWDNgg9SkK23CSsN7V1WJPc+kTwTZ22Ky3bSoePteKho6xLykifhAGmgWEU1KBXeYXxVG5B77IcEY4zR/aZCmrW2WriN65UQaD8xClwyDs5XV/vohJMd7vQAsMU8ZK3CzP6Lz/hnRjoLbffab1iHr3Kt1uEsFMEIYtNbIzaKq1s4SiEs66hScLMStuxe6/NmD3Xfutrv2OLlt1kFSNHWbPqJU7s4gujZtwdIqQ11pqHu1JYXxtGeOKABQb8j7jNyCXtzkxKdMMfwYpb36EtELT//Na3JJwViIH8kZ9SwnKtadOmOHGdv+BaP+3khRdWWmNTo3FrMgyJGSjq78eTKm3SBBeAtfc85YXQkZ+PMtppLzz/Kxs2tMxPMJKP/DnAgAuvCiQ4z7Xdu3bb+vVbVa4iPwefUUfglZPHcr8ey8srFswK7dJFCd21LbZl83arrqmyOddc40oxRyFyrCL1hQFAI1UELxPPAbxNGYXjO7yG96t9R3oS3Pkf3nmo5znu+7IbOWF95FvfWDepdLBOw2V5skQA5qcc5Cf6TF6M7DpnJl5IXx5yl4BPO4sRMhpMmjBCLsMqkhCCUFZQgJDDSGKvPffsLwW/Jvvkpx5Sf2mQOzcfc2lcoXW2Z/rpZ9/97lpbuLDMPvPZh+XXLhgjZKb75ZUr1dbz58+RAIRwSREC7qdqKDhg9SoT6xbfKTcP6hgsvS3ABLhG2CbdMBHO0YKbHj4JS8WJ/hSFcoTZBwz8UTBiVF3+CCwItigA0AyWQDBKzAlOnNf/+htnbcUtsxVGfgrD4AJFQYhwGKs8Pb0SktsybceOPXbb7Td5WmTGaK6XTcKgpefZ5fRCe/Lp13xDccWIidbazulJzISAP/RNCSXeqIosnA+j9/qk/6UsmQd6Iz+Vob2l2X7+xGN2zayZdvddd7qwikLCDFCEWUgkmH64DHrHeFlTcYAzdiCNYGIcXKmZz9zIRFnDcVfxUPbjzIcvk1Q2CLO0M4MBhME94EifYM7enLD3ALpKGPxZ7kOaDCYQBuGS+nOjOPGgaywngt66cO+DP0HJh/axR08NJdwIfZDiOhxlvPwIftQJGKX8Qn8LCivLejram6y9td4a6y9Zk+zQsnwbP2qojRtZag11lbZj2yY7sHeHtTc3SNAuEF0skrLRamXlZX6vQ3ZurtU3SnFTH87NL1QfYoas249qhT/kFRSqHtnCRdW7OyyX5Qh4NBPgBRwRTCmrLx9yIbtb/hLuiwp8nwD0kZl7ljGFyzrZu2HW0qk0cgstu6BE6CXlJKdI76IF4j9d7O2DJ0rgZTlUhngRe1YYRHKepRLT34E5sCdfaKZAq/ICpzQvG/nT3vQ/YElbQbd4Zy9PvgRpeAyHA3D8LYomN6N/8xv/IH7xjP3e737Nli+70eobqpWPlBDZhvpa5Ut+7AUKFj5B33IlksZS+QQq1Rd3/FGC2wUjbltHKeFobS4gDTADfszagWNgPW4M3vAe8Ty0ecrqA1xjaScmLGEjXFC+wbFgYgzSCfEGrEqpOKQPnjJjP3XaNL+ImJmw62+4zpVfBtaAEW2PCX2EWqquyofBCpZ7zblmju2QMswe0Pvvf0BtzOCdlFYpnuwlYaaQvXCK7m1CCqGPpuik4Oc4j4sKRztueneDL98aPXq4848iKa0XLtQZF4hOFR9n+dYLq1a6UsLK14yHP/XJq97ojuEbRAA4dKr4HhgthE7u2PiuJ9YLl0ojEvxkmrzHsNEtPpPumBgPk/RP2mjidzKvpD8mulHeWOZoYrzoN9h/cNiYFibph4l+MRyG95hHNHzHfKJfMm40MY1oBqcVvwe7DzbRL4aL6b7XE8N78jtpkuklTTLO4LiD47xXGpirpTtgwtIfx0d1NkZ2KytB/pE+AsLazc7WJpswZoTscDt36rh1NNX7BvhCCanlIu5FeuZL4BwmpWXkyBE2RuFGjSyxCRPoQL1W19Ri5yobbf/RC7b7wCk7efa8NbV2S5lI82VRbRIw0nPyLS27wNp60qxN7n2Z+a6QQJwbW0XAkH1Vbo4L5KQpFAs/C79PhF/2MoSyocoaK89acY6YqegGMiEEjeoj9DOjABPhWGEXlNQfSRcliVNEWL4E0xHWijDnWnNLm42ZMNlyS0qtWYxGmUsxQQnqVlnMSsVkYADvbNpsf/31/2U7d++zGxYvs6/9j9+z8ophvhytqq7OjxPmmGM23YGn1IFjh9mbgkAK0YLJRhyG2NHno5ICIcSP9zjKGd18Ol6WEbh9+/fbk08+aV/4wudTmw4zpXzUi5iicGSpTUfZ+257nytGv3rmGauqvOTnrIvrOjH1tAQvhDmYFuIj9B38ob5c3jdj2lQ7cmi/bdz4jt16661ijoy2ipn3trsyxJKiZctW2N49++yl1VuVzmWbO/ca4VVYyqFqKT1GjDLsO9/+qe3asc/aBffz58+KCWywu+6+y5eYIcyEI6MZjWU2GUyN/TJFN/BM4HYUZAJ+X9l3kjblqL9An3yEXhaYR4N7NMSJgtxg62m4cASjCvSdclJGL6fH1z+QkTIRT2mhsATYCg/7UEKktPa1KEY4VYa1+qdOHrNnnnnCLz2sGJYtRb7KcvPYtCqFRcLzC8+usyce32p33jXLPv2Zh6229rzagL6Ybz3qUy++8JIUkzZbcfNctSu4Bt4zYhkEUv15HWCIES7JZ7TAPNQ11GXAL8JI8VUf//X7JcLpRxqD6VCAoUssAVr+JDQKELMdCCbEhUEjsEqoUTspMz3ZxNprhYXltm79Plu+fK6EG+FKlhg8QgAjxggMyr/H082xixfb7eDBo1JglspffTglGDJjxMBxVk6xcL7QVr28we6464NWPnSsL6npIi2WwyAEUjGvhv6h4DkIKKNXw8sfXMAZ8Xn1p4a6GntJAsOf/skf9697R5hhmY8rCooInDzeoOdgE2EYYevtJ5yL39Ev9eLh6T8FhdwtketwCdBWtxcehv0hErqFM1HYp0zQmfiMeYB3hEGwVuKKTxgJ2QrX2tru7UXxckXL2RfGEeoI6NSVNmHwiDpD31xoFfxQzrlRXSKb2kHlZchXbcLyI4Ab99GopuTY/2TWAuWTJby+sVkKYkNdlbU01PomdbEkS5PwyymMk8eP9v0hVRfO2bkzNaJNJ+3c2SNWXjbUsnPypHQym59hza09VlI63N/zhVejxkxQfyq2FtFGNq3Tlv3l5qLFNAZvekQ+RcMFHwRoNkOHvU/iSSnhHAWO2YkAU06ZCvezMOvWISZxOUcKT36p5RUPkR1qBSXDLUf5p2cVWl5hmYTMLIEiWPVe8YvQT5SAty+8AJhGviGgOe5By4OSCUwDfQs4o2/F8wE7lfkya6f17YNSUiyKCvNENw7ZX//PP7Nt29613//9r9nChXMtJ5eZyFbVgU3/rcIZcFd8SHVkXwd5+LvgA4zU6vJnoECw6WI2pE340KZydMiNWUrCCkpSSFAmHLdlgxLME1iHvhLcoM8BdwM9Ut30RLmCb3MgE7jIu/MMxQfHHSbAS8bzkBnoLwEOuIP77KVkqd7w4cN9n9BPfvoT3/PJ3itosit24K+noRorbeg5ijW4SblYwjd27Dh7/PHHRbeH2/TpsxRWCmUGd0jB24JCAi8gPSXo1SIFh6Lq6W1FHrLIO/v37bGt2zbaddcv9DAoJZWVUsQ7emzajOnG/UGrXlrtfn761sMPf8qXbyVNsvLBhCxAHAAF0DBOmGFSKSANhA+GdKLb1fyT5mpxMcGddEJDep4p691dboPL++vlH3iPacTvyLCj6U9b/thIBDH9bqn0MTGdpBnsFr8jPLDJMsR3GjMZBjP4HUMYbOyoyfIMNsl8MO/1njTRPfmM74PzimVJmqvFu1p83AbHH5wW3zHuVY28GIGE8CIocdY4ONHb3WktEkSzRFw7Wxqt9sJZqzx70opEjHIlG3M/Rl8Pa7i7hAMmbb1Tiky7DR82VG4iDCLWI0eNtgmTp9nYiVNt5IQpIr5F1tx52eqbO+zchWo7dOys1TU2WRcnVfmaWdVXyklOQYmVDhlmOXkFTvCVmxPMNIichBM2p2eIEVkvp6T0WUFGr1XkZ9rhXVssn1uaezqcyDJ6ROf35QaqJwQQdGStKxvuL4sQkb6vl5YwyK3xrL13RtvWbsVl5TZy4iTrUuQ+9VlILKPdJYVFdv7kKfvlz39hf//P/yR+kW23vO82+8znPu8CQCeEDoapOE0icpzUkuX7BjqtQ0oBTAulhFZh6RiENSohgVmEDdW8486oauxnvGN4x5QWF0sgrbPX33jdw3z0Yx+RgMbRhvVSgCDOzBTBsHpsSHm5zZw105fXvfHGGy7czZ23UGmxvp29QChrItAibC6MiSGgoNGuzMjAxLj0be3bayVk9NiUyRMl7HDcaabvc6E/5eXm25y5c629rc7efHODhMGzNm78OJ+VYvq6R5rdMbX7q6+utXvuecA+8IGH/OhJbsc9cviIlJi5Xi+fFQJGNJzi+nIjZ0zgfcDr8B77CHbgO7gNmGS/AHbguF68zOA9vtBIn8mQwAVdjpZv8EgBPAyW5MIIm3BDH7yHtOA4Ss/fZcFdfwey0C2lr/amrTitDobFGv3MbIScTuE5ONolpvYDmzdvki1aPF1hmsUkWbfca63Nl23Lpv3y32x33XWt3Xb7zcKRXsvNBx+UQjsjkum2auU7VlJstmzpfPkLxySws7/EZ9Woa6pcXtiEibB0V/3jO9LAARDyrjopvvspa0/X4wKTVCjgFZ/R8g381ffCLIpiJNL1Y2Nlg2CqfIS7LA1h9kmOjnccMctlh4w6vrZmjy0WjDgCmQ2x9GPKwKybz5Iqj/SMQjt08KJVVzfakqXXednTpAj6MjG1Q2e3Wiktz2obuuy1NzbbfQ9+wnILhlhbpwQmFQ6FRIEVTwX1eqiOojtBUILvxPZXWOEDglSO8ChXZdi1Y7sf63nfvXf76DqjoPTreEeI44HSxCTh9F5mcJgkfY/v2AhS3lE8wD9maDhpq0M0Hvxk1lal1XvYwO7Vw0UwYxapv16iUQxccECJVxnoqY0YAcYy48qT9fgoezU1tZ4nM+5hNiaM/rK3DDrEyUvsmaJfWVq4r8EVVHJ3PErgm6oW60dZvI6Cse9HoWziCW2tTX65b7G0kdb6asuSsFyYnW7Nei/Ok1KWm2UL5s218WOHK26bcUnvwQMX7cD+o6JzfRIc54pXTbDiEvEulaW7N118Id2y89Tn5N+penerX9JPC6Xg5OaLHmcJRswUqd7qBYonPFObQy9QXlVK7/vgLDyGvVD0d/bcSQVWuTN8U/vl3BLLKii3rLxSpSWYp4tXyC1DSgkbosUQXTEhLjNKagqZQHMQwBmQQiimH4b3gJcqjt7xlzLBkigkYblDw9nrAg6z3CxXPApaSLtAHx5//Mf2jX/+e6uoKLG/+qs/teuvv1b+vaLv9b5Urq2No3DDEj1qGRQRlUjPaEO/ID+UJQ456FD6zOBCL7DQIgUhnOoRlCe1ObFcSYHTQp4pF2ECr3Srf06/5ceTPhR5InyTvsVsB8ohSrDjGCX1DhEQijQCTqm8Kge4jmKEB8o1MKyoGCYe+aYdO37UbrjhetUXhYeBMmY9mC0Mg5PQF28H6EhHpxUVF3lc+P1PfvKYrbjldisRXvVK2eVuElZhqAaUwuEEGLx8/iT1gOMY2oVb6c+eO20vvbzSli5brDwzbOjQkT5TAt2aNmOaNTY3DlJKPvVJV0pix8HEb4CGCVpsyAyBJxIif1civA+OHw1ho4lhYvrJOINNTCMG4Rnj9MdTEN6S+UUTwyT9knH705BJujuTSn0znYQZKEsi76uYwX5XKxcmmQc2wtOZv2x0Jz6Wd0x8JtNNlu1qJrZhTDNp+E6mlQwTnzF+NIPDx/JFm6wbJn5j4jOawd+DzeC8rmaYdmU/CRvxIG4jho2wmsoq6xQD6+lo9SOBW+oq7cLJI9bd2mgZUggKuc1dnYUb1Rk5EbuQ0FqotLqss61FCoMIjQgSwnKvOhEKx5hJM2363OtsxtyFds38G2yMlJTyYSPln21Hjp2xd7cctINHj1pldZ2dOHXaNw4y2qM/dVw6L0umEOaliGT0WX5uhpQj5dPdZpldrZbb22qVpw5bPhuEiaP6cjoKEKDzO3NU/YLgmS2iz1Q4QiFpSwBXeXNVLzbOI4RD4LPz8mzoyFGWW1xi7Qj2IoQFUpTOnDxpP/vBj+wXP/+5LVqyxH7/D/9QgvX7vJ8jDDGb4iPQKnw60+TCzzC13Keyh+np8JTwlWJk+FFOmDcEmiVMkdjGJQIQYpqRb9XKR+C6O7r8pvRf/OIXduv7brUZM6crHkoOuCVGKubRLkbC+u6mJi7RK7AFCxb4OevPPr/Sxo+fahMmTnbGhVICQXYhG8Cp7Xgw8olyhCIFDBcsWGjf+c73bOTI4TZt0hhrqKuWYicGlzrTffToEXb9DQtFOE/bunX77NChvXbNNQskiA1VPun28itvihlk2299+Ss2c8ZMP8FrseD4+utr/GK0ZcuWObNBiHJFCVhSHP34doFWsMCE99DHIr6D69FicI8W4+76C248cQvphuVYA30OYS0KZ0QijCstelIe4sYyhE25PINF+IZhCaSCo/BOghyjpSEPhOLgT/ER1Do7mpVeq+3ft8l27lpvn3r4PsvJbbO29lrhc5a1NPbZUz9/01av3mlf+dqDtmjpHAlNzVZcnKv+K2VXTAoBr+pirb2xZr995CMr1EZlSpv2Y4QX/PeqO64yS0oZohkMNxo/4FykpcEZwzu4ivE0FQ7vgMcDAaOycmXasgqirxRcg5O7COeAp2J6OsxqIPZl+t6FoGQww5STW6AwWbb65V12/XUTbGhFrvpIi+KrjihfKg9Kd5pgnplZbNu3n5B7jo/6uuLYJ97rCqLohARLLkc8eabG3l6/0x760Kd8pJrZGPqAIsqmcCgUXCZ8Ux+qQJWFHaEO+s8+AgS2Xz39lM2ZNdPmzJ4lhYCljOHWZ+LSp4iHibCJuBzgFEwSnkn3yO8Gm5gWBXEYqp2bm5utsampv1+FdIA/I9+M5kvQBC+pq+AGT6Wv+0EFJKRwjCT7BmYJyAX5EpoFW3pmp+Jnc1lge5dVVdZIsH1CaXbatOlTVR/gJJqmZNhH0MNdRqLRlhZopKVxOzgnHNIfIp5hhUfwkURfjAYIEzXEZ3ZGNFs0Dn5lXW2WrjxMfMG62q2XDdNSauFL5aXFondjraykRHG4B6LNTp+ut40bd9mGd7batm17rLq2STQ5z4rLhrrtEm5wHDRLZBhs4sbsHuQawYdZcA5w4TQsjsXPyskT3jDYpW/oBPtIpIx0C3aXRe964nIs4WEG94son7yyUVY0ZIzlF1UIy6Wg+QzJECkvhQ4XYb7aCHqitpGNdIp2Rwhm6We3+n1QsMPSujCoFWDI8lnuguI79FeUSPZnspSMUw9b7cTxI/aD73/bvvGNv7ezZ07YQw/da48+8nEbNapCbdokEHOKWIaUP/ZBpvuSNG5T71U+8FmaB1yPeaplBqzanvaHj/vlwnEWhb4syymaHk9upAPPhz9G+o4f7+CB09aUe8TfgaN5pWDLjSOsjxw5onp3+R09jiJOg5QSH/1xA575YSxKG4UbWpSTy8lyQdkpLS21p5562i8LZvUBPBIlgTIwk4/sjjLut7jLDx7NqXAcab148XLbs+egNdS32qxZ85V2aEeU6cDvmW2jBspf5YFX+HLTVLnwoZS003nx0TffWmNTpk7xA22GDhtl587XiC902YzZM62+sV508CWgKkVZdC3uKcHEzkOivFNZ3p0xSSjBzQURCqB3hA5nXql4gw3uxMdG4hMKPJBHfEaT9MeSl77czSuaDKtGiN+D08HwHfMd7IfBLRkvPskTghHLEtOI9f5/MTENTMxrsA11jMpfgDOG8DHvaAbHHZxmTAsT/Xi+l8UQJmliWphknf9v4vwmG83g78Em5pE0g+NHo9oJbsCMUfhca21ptaKCPGuT9s2yqLz0Xrt0+pidPrLfSvOzROzZTA5RYTQjTJE2NbcKzurQEAglzdKqLglJbP7rELPrkeIxbPwUqxg93tI4UUuCfVFZuQ0bOdpmXTPPrrthsS24boFPe7Kx69zZM7Z/z07b8u562751k9VWXTB1fykEEurSmQ6WoNbSaI0Shk8c2Gt7t2ywgzs2mXW2WIGEuxwRC0bD/I4T9TeELx99UdkobxAiGREXoROR7OqkrLTVZVe0WG8M862rb7QLVTU2esJEyy4sthwRn4b6BvuxFJLnRKxmz5xh/+P3fleELNsFDiUdCI3+MUpOK/j0vvKHyKllRNQ4519kvrtLhK3HW8AFRL3TKo4jKZyFseMGDqGAwLhJh1HIeNkURJk6saF16dIlVlBYoDRgBAgKqqeYBaNa5EEbNzW3WGFRkQSGGX5D7559h+3mFbc6M4BBSMxRjhJKlDZ9h83qzP5QFiqEW0FBkS+7evGF5+z6hddIkR0ips16Yc70N5WFS63abPlNy8T465XPcV+itWDBEtUlz1559Q0bo7ZedOMiF2RYj50vpWnetddKoHnMdu/aZUukpGC8/4JTznQD40WYC/2Kvqq+4AIssAP2gcnghgHXgSnp8Ay4T8vgxjN84R5wI/TXGCd+RzcM7jB+DlGgeCG11M+Zckjb01e5lbIYWGgrTpRC8AM/aBOWzWXngA8taifhQXejvfnmC3bzLdzOn29tbXV+WVlzQ6898/SrYrgX7H/87pds4pQhUkjqrbgkx9d3cwBEfm6JSVawl1a94unddedyV0gyMlg+grIrfuB1UQnFHEN1rqTf8d3xUP4OB5U1CT/gFOER+1U08BTi4Q/soonp6s3judHD29dfU/FSfRPBGLrkgyZS9BnwYLSapZZt3BItwU76oq1du8euWzhZSkmecLVdfUMIqLTocyqoEIcR6kLbvOmQFRaW2px50zzNy72qq/LiOFNRMZ8ZOX2+1rbsOGQf/tinJUTmCqdVJpUbPHMhGYvw5fALZXflNBUGHKX/s0TUTwxTn1753LP24P332uiRI+TBLeMDM7iB7gaYR4uJz6uZ6Oftovwj/HCP7RMtUKavkJ+fANXe7nyZb5ZzYVEwSAM85ARABELglyXaQVbUo7a62s6dO+t70jhl7/nnnpNivMpefHGlvfraq/bc88/bq6++Yi+uXGkb1q+35qZGX3LCUsTZs2eof0uAE231+4k6pTiw4RlFQYJgRmaJ8spTH2A2QG0uYQ2lMVBPFLcojEIHaVJmvmP/F46l/FE84A11lWet+sIp65EwnZUeZh3ZCweNb26qdzwizdIS9rxdY/PmLpCier2xx+7QkaN28HCl7dp93Hbu2WHHT50RzS+WcqG+VVSmzHOstYOTsiRriAuKwlpGbrE1t/fIdkuBQUERLUYnkPLBjH9vWpbcVS/xwL60HMvOL3Olo2TISMsvHS6ps9TSsoosS+nkyi8nr1j1h2ek+xH6HLzCki1vZnAOnHEEhD/0qC90ql3hLeqXwkUG4mhPFA/2QSD405bMhABz9ozk5mZZbW2VHdi/1/7hf/2dff9739Z3pX3wA/fbH//x79v8+deoDLQZmfaIlnMaVjilEt4DL2DWgHfvy453CuptBi4KVAqL8M6yNxQT+oVKr/Kr76kfxHYMcuKVeEz86OY8WrhJ2Eh3BkzA+ThTgWwNTf3TP/1TPx2NEy6hXTEORSVOTII82FwPDUOxoU/GQSjfWzJ1qu3ds0e865wtvvFGVxDoVSgg4BCKBXuNwkZ3tReDu+pjOTn5vsRqwoSp9sMfPmbvf/+9wvM8hROc1EaUNdK1wG4DrUQX4N35htzJqyA/206dPm7btm8S3y6wyVOm+8zLxQs1knHabe61c6y+oc5eevVlLz97XjMeeeThvwZ4ACMSW55R0HBhA4KlwmCCcBA2G1E4iHEkHHGZRnyPDXVlgw00ygCwadiQN4Y8iBPDY0k3CGOhM7tRFIhRDJNMA8N3QAyAGPYeEJ864cbTESuVF3Xiuz//gInuFxlUzCOWIeY92EYTy5t0I+1Y5+hHebC8xzz45v1qaSRN9IvxYvgY971MDMOTcMl4GL55j9/xiYnuMU600cSw0S0ZF5MMn4yHSX4PTj/px5tfHKg3OiX3hrDnoVedrklEq0D8qfbsSbtw4rDliZHkpKnz9akzSXAHKqxR7ukVMcjmxlh1WKFpptLj/pB0WTp7Tn6BtYr5DB8/ySrGjLP88iFSSvJEsHPViXMkZJTayBEjbdSoETZpwhhbcv0Cmzl1gg0tybfi/Exrb66zc6eO2dtvvGbr3npDRGKXnT1zys6LSe7btcMaqy5alphONuems6xLhIZ19W0QF/U7TjdBmOkTsc7LU//yckMQxCT0RCnJVL3SM4FDjzNNiIUTONWnvrHVmkX4hwwf6YLfP/3TP9maV16xL37uc/aVL/+W2qXXL+hiloVNyHyjQABmn90QDqJ8hL4XiBHMg6UAAy060D9oH/oQz4i/8Z1+hYn4r9b0sAjq18y5RvXLdSJMviyh4/QlFBLCY5gJyxaxVc8Q08qxDe+8a5cq6+zue+4LQoHKzNpvXph+5tItJ9YIZYpLGRhRQqkZJ0XtyOEDtvXddXbjous8PRSb7h5OV2FElKlzk3Kx1MaNG2Hr123zDfDt7b22dt1Ge/TTj/oeJO4n8aUsonnlZWU2cdIkW7VqldPA6dOnp/IUzPphwZ4fbn4OsIiCHbAhDAI/bqA1aeBGvQiDxfAE3rQHbUAbYVMBnbjzTThgFy1x4kVXUfnx2TZ+ElapP2u4Q18lD6Xfxzp8jqfmBKJIgxWO+MpO4rOYapPl5fdYa+tFwaHeps8YZ+MnDJEny5HS7fTJevv+d56xo0cr7VOPfsjKKlTWjEYJMOI5vuSLfluufpdr1Zfq7Ze/WG+PPnqbYDlSeXXKjwEH6hZGLQPuAE/wKtCHwQY3LFVBQfcjnoGRTKhfoC1Y8DnllMLdQPcwpIE/z6Co0V4DeboSo5+HA5dlgR3RsWHTK4qR+pDKioCWIYHPjyFPy5UCt9tWrFho5eV5ancJTqEJJTQK533ZiwTB7DLh1Dq77vpFNnxEkfUy25qV6wIcR1ZfTsuUQFguQfSonTpbY++/+yEfLW9Rv3f6IVxjoMBhpUbz/nQZYSkMbHh9BEsUPkZsEQI5dWvzuxtt/57d9vnPfsaFsXC0bcAPcAbYETc8Azx4Dv6O70kTwyXfY9hogbsfKOIwDZfqoRRh4PvHjx23kydO2MWL5+3woQO2besme/fd9fbaay/Zc88+bS+/tMpWr3rB1q17y7Zv3yzF5LSdOnncBxy4v6OiYojNvmaGzZk7y48FhoaPHzta9LxCYc9IcDpni0QbEOagewiAHZ3tPrgCb2BAPz2z0Ge9wC8XRNXWzEqFk7hQUMRDFN83UTPAIjoF/YZOETpNwqGfzKU2lUgp/iMBvbfNcrNE16WUpKl/sJ8K+S8vT7gkQRtFlNO38vOZ+VFbSRmbNHm83bh4sU2cPNZGjBlq1fVNrmSse2eb7dh9yHbvP2lnLtRbdV2XNbUJvpnlVlA6ysqGj7HLwpWyoWOsfNhYyysaIl4x1gqLK6ywZJh19mVKPyn2GZD84uHy46j7cuk3JVbXJIE4I98VkszsAp9F6fVT4OgH8AdG7OEp5iP4Ueimz0D/OqUdPfX0s/azx56QgNriQjQb6n2ASZYBLI6tbW0RfRHvY79HVeUFe+mlF+1HP/yetzVH8j7y8Mftt3/7y3bTTTeKBjU4Dc/NkRzKbBMKhXA+KNzCQ5pHP2YZ6QdZ6gNxmRSnXfp+LgVzvBa+++EUQlOUFCLjh/G0ZGhvXgP+upOMMnH3MIjP011TNAXDe6TJGKf9qT7wuOAxevRomzdvnr6Z/UceRdYiDH2D+NAP8g19x/eLCd7Qdbf85EY6XI3AHSuctMbAJXHY4+bbMEQHoL8qjeIThzaT4ipFtbx8hB06fNr27Dkk3LpJftBPxYdHCLcxvndO+QgrvZyRn/kgnPLJzk6zU6eOqrzdtnnzJrvl1tvEL0vszOmLANlmzJpuLa3NPlMCL4Lu9e8pIaFoMZ6wKgfg8E/OSmDwA5AIERCNCHAIhy9bADAKT6NEk0wf0592Km704xnTD9+h4fTWH97j6I9w0STTTubFk85AWOLxHt14Ug6eMS3CEDMqJbEuSYuJz6sZ/LyMg0x0S6YR6xrdCJO0uCfDx/dokvEwfPOeRPrB5jelh0n6RzP4Pdpo4nssBybpnzTv5Y75v4mPYdAvdkpwBCWTZUUZit/d2mQZ3e124sAua6m9aJkSMhkb4mJFNl+RLEQzMytP+CsCKlih6PcwQ4KfwjHa3ibhgROsWkWcx02fZQ1tHSLSEhTEaGBOl0W08iTQp4upNDdUWVtjtbXUXbKcjF4bNazMpkwcazOnT7HZM6ZbWUmxVVdV+wlP+/ftt5PHjllnc6PK1Wv52Rk2bOgQMZsca2xptfySMpU2w1pE1CEyEGnqxlQ2LRpGCYXPUiRgamwID0JDGCRAyVKNfGr+zPlKKywbYmveeNN++MMf2b333Gtf+Oxnrb6uVrCAgMEoOAWm1euN4OdCnNJhDTej6t4msuruTmxoFzaCumAj2NNK0UKwgWecHfHR7UH+PEmTdqCfkZ5PCasOEE9GcqgzDJz25TI0xfTRSUaiWZu/evWrTkAfffQzIqJt1iVY5DH9LKWUESxG9vPyClSWUHb2lZAnCkR+fqGNGS1l461Xrabqki1Ztlx0q0VCQ7oVFsJcuVU4TTBqsIkTporpz7ING7ba3n2HrF0w+ejHPup9ljxIHyWtqrpaCsxYMddp9q1vfcvvM5k+fYYzZggux20Sp66+QYS50JcvAD/qHmAR4MB7pAdOP/UMZqBfYPjymSaFiYpGtPjFNPEDhqGfAHCEefBFcUJLyI9+JAij23hYBAsGaRhNhFbTbqJTigt+oMCaBCiWaxUWmV24eEi0v0ZJdwq2HD+aZU1N7XbqRLX96zefEi502icf/qhNmjpMAkyHpWXIpkuoEb6VlgyxrnbaOtP+/d/+S/A3u/POJUq7TWUEx1DYEKQDblJmNlxSLsotrOyvLya+Y8GDWH/e4/I+wlDzAb5AzADnGNdh1s97cOd/aCO3+oq8Ay9f9uaCA3ANvIsO4yPnqiflYOaJ/SSs/ZeoZi++uNOWL58jmKkMfZ3Kz0ufKqfaKyNPgnCmPf30u2Loy2302FLheZtwWEoCAzEKfjmNo8BL7KXX1tvIcdPt5lvvlFDa7MoPh2GE+qicqgrCBwJO2JSNAkzZojBB+VUvhed41ad+8XMbOazCbrv1VvVjIocBPuACHFB2Ip5GQ17RJN/7YTbIYkJ6wUTYRz/+M5KLYgkdwp1BmzOnz9i//Ms3bMvmjbZjxxY7fuKw6FezBCxGwdusuDjPpkwZbx//2IfsrrtuFz7dZne8/1a7W+8PPnS/PfDA3XbLimU2Y8Yku3b+LFu4cJ4tmD/Hli1dJPflPhKP8vLAA/f5qD2nIXrezDY3NvogRn5BmXV2i8ZKPmOzfdgbkSE60uZlpe9ychSMCnjCnxwm1F2wJ+xlaLaqz5HX+dmBj/QqX46tZ2kxMyMsbewSHeS4VOQtZq+hmcymc3lsc0uzXRQNU4JSLIbb5Okz7Y577rfFy2+1qrpmu1DVYDX1bVZV22bHT1daW1eGbdy8115/e5OduyR+1dFrs+debxUjJ1hx6QjLzCm2VulGBSVDpZhUWE5+mdIdZyNGT7KO3kxraO1RGqLXGblWVFahOogGCt/BV99vJpoPLtHL2riAEsYqvGOwiZkrYMkFnICiurbWKquq1I6b7O21b9usmTPUFguspqbamptU7poqKZwH7d2N6+35535lP/rR9+3ggT224ual9sXPf8aWLVssmjvKYdXS0qj0Oe2OGQMOJQj8x6FNX/Z+CQ3EBtoHL2JQicGrzg7xUv24iJd28tUBjobCRx68pXATS5oolimf1DOYZJho+I4m4jm4TR+kf9KXeAeXnnnmWfv4xz/hYSN/JIzjD+Xx9N07VToUA/6HsNBwDBvo9+zZ4ydELl++VHAJFyrCX8HReMADSQAXloyyX4iZkazsIinr4+2/v/MDu2HREistLXOe7DPPTovJOdBhlBQvmxcKuEI7WVlhduniWeXZZwcOHLClS5bbkCHD7bxkEmZ1Zs6eYQ1q55WrXhQdC0pexic+8XGfKcGEigdgxW9M+A4Ajm6hkWUFSDqfF1B+VBSLFoY/SgqdMQrIDrBUPpj4nfSL3zQSwYJbAHIyjIeTTZrB/rE+5B8JavTDxLJhol80zpCuTL6/3EmTjBNNDHe18JhkGcg35h3LyjPGjWFjeEzye/B70iS/3+sdkywnftF/cLj/0/dgg/9vgkE0vymdpF8yLYiew06Emc6EEOwCsgTsLiF6e32VHdq12TK6JORLqEEp4aZ3V0pEoJwb0EFF5FEuciXYd3W0ur8v6xCh6hHhbe5Js+IR461AnSktK1cdvM7PFg8b1SW0t9Vbfe05q75wwlrqL1pPe73lpEtZEaHMFYHsU7nY0M2MyrXzFtj0aTOtrHSIpfVetprKi3bu9Fk7deqMLy9AiGju6LZG2Yz8IsuWIMt6X2Y//AZi4QbLFPJy86xOSgXLMZxRicjQFxBmGP2ASfi0u2rdpW+m4196dY3vyfiDP/h9P4e/sICNnRKWFAqBgw19QNVnKgTnSLTARzYa+uk3Tjzpm6E/Eg4iRzzKQVNBRBk1YTQQIoYf8XgGAusuSjP0Owzh28WM8UPA54mwRJ+FcEuuk8LGBYV91ibmAeN//OdP2sc+9km77fbbfbMcd8iwDAsFBsET4QvCR7nDUZeMdob+TvuXlRba+LFD7cknf+4XRrH8StgqmsVt7NAe4Qu4ofIVFknBnDLDdu7cZ5cutdrDj3xCQkmhcE5hBAsYmNMRFXzKlMl6pNv3v/99Fxy4/Z5vZj4oFxtq2RPDTBt4FuAXRssirocRe/pOEHyBLVAD3yMdCwIwo8i0hQPVn/x497gOY9IUs9G7t6HgQhjScS8Z3/gslkA7EM/XDgvvujldTvkwao0yinKQmclSR/qNBICcdrtUeURt1KB3+WWJziteT2eBrXtrtxSSF+2mm6bbF7/8ScsvUlqZUmTUZzjrnzoVSjlsk5CTm1VuLzz3ku3cUWUf+chSmzFzrPxb1LdZYiBsluIdGJ/aDsHCwoyEV1R9AOOw489xLFQMehHpK2EdlrQTBvjqPcKdescwxMPNT5jBNWThbv2Wby+Lnk5OPHO37q4na9d9lFywDUssUCRowzwp0n22Zs0eu/22G8S8VU7Vj71h4AP0jBFnS8+3/QfP2J69JyUYXGfF5WG5HLjNhnk1p4TUYuvsybUf/+wZu+/Bj9mQ4WOstaNHqVF2BhYpIPVRPai/8IAZMGqAkueDGwqCYckqsZoleP/ohz+wT0j5njZ1MmRSJsAy0OAAL76BhfumgBS/o0nCLIaPNvqH9glpxHQw+PGN4Mg7fYhlN0OHDFGZLtviGxfYV7/2BdG037EHHrzbbl6x2O684xa7Q3b5suulRGTYsGGlonWMWKMokCcDLW1SmmtUozbRkjr132bHaUZ0a2sv2eLFN4gmH7cf/uD7LiNMnDhJdLdYQnanDR8+WniZI5ow1M6erxOdS7Pyco6VB1e5W0f1ERxz1M8RdBkgYqaRWTIOe+DOE9qltY07RbL9xnRm99UwflgJS4u4m4XBDJTPguISP1a+Xe+KIAXlshQRhVffJx+OBOauLE7a4j6QQ8dO2PmqOt/3uGjpCrvtjvvsvoc+asNGTbCi0mE2ffZ8O3mmynouZ9rZi5ds78Gjtnf/cd+gPmL0ROUhvpBVYG3K4vCxs7bnwDHbKrq3W8/9h09Zc7twJrfQho8ep/zgpWpLPX1GS+D1kwrBPvUJjghnHwZLqNj/lJeXLZrSGZQV8YYZs2ba9BnTbMfO7b6M5+233rSVK5+3X/3qKXv+hWft7bfftOPHDtvFC2dt3NhRduMNC+2P//h3bcmSG6yoiNlFlD0uhuSix2blBf4EQb9Awr1vkHdM148+5aglXNM7/bO9U8qRfuytoH/CHy9erLQNG97xS01TEbxeWH+Au6oc9Y50ORr3S9iI10kT8ZtnnAUk78BXM23ypMm2efMWj8tFxAx24BdoF/hDPookCz9xA90ZVA782ZdC4KeeetJW3LLCuMHfZ2zF48NMCTBRHTzBIDewtJT7SLKEAxMmTLMjR09abV2D78WkvqEM8DHhOuDFMIvtsFednf7xvGz5eel24fxJG1pRZgf277dpkn3Gjp1opyTzYFBKGiWrcaM7m9zTs8RnPv6xj/qekghEABWJdnTzkRXVNxKUCFS+Yaw8ceMJgQfQXmEZNqhFvxg/mvge88HEtKMJ31eGw8b0kuGT/vE7Gt4pF+UjDkgbRokGGNDVLHXniSFc0mKi39UMfjFcNDE8z6QlHGWBAMYyXS1ctNG4YCHzXv7Jd0z8HvxM5gdcoxkcH5N0S4YdDJOrxf0/mSS8/s/ppNoBf6zeOa62WwSvvbHGai+ctnNH91mRGH6+BBs/+UrBwAOmO0WHFA3cJB0RWvlB4IApwm+3mEdabrFZfplNnnODFZSPELEN8BYWeZqdzdXWVHPWGqrP+SyJWIZECZSjcKqKGtPz43z3gwcPicCetPbWdhs5fITNmDrV5qhTjhs70mZNn6pU08QETtjhE9W2//gl23nghF2S4pFbVOwMjk2yCMIQjlYpLdls1swW0VdnZsQ8i9kRVQrmx5reLgkeGXnFvjn/jfXvWn1Ti/35X/6ljR031lpEwH3jHn3dKQubCsXU9GS5FnBlrSsjlAixECLcUHyCQgLMgpAbTRjxCf2FZ6Qj8T36xX4LgWM5hvdJ/WDGvKOAxXBFhVzWyAipFEXvi6ItObn2wx/9xBoam+3P/+KvjJPX2E/S0NwkgkvbIRywF0etpTTYK8QyGr+sUWkj4JAfJ6uwTIKNgD/96eM2ZfIUGzF8mAgpF3ExktdrHe1tnhbHeA4ZOkzKSr7t27/XPvbxT3q5mJ1iySCDL5Sdtq6uqZFQs9gvZPzJT39qh48csfe//w4/4SvMPjHzFAZEUALCwAr0KdQb2FD3CLNAfyPsmOEIdBam2iM/H1UnrH6EcXKZsqTPM8LbaZ6eHi5lIqMJNrYTeJ6u9s9yIdBn6fwEGsFQMOvt4TboSqupPaaysAG6zUqKiyR0wMyK7Gc/fdaeenKDBMUb7NbblllmTodg36M26VD7huW+RQXcMNwr5XCkbd28x5555l376EevtxUrFklgqxLOq69KfmPGKi6foC7U20c6VQdu3qa8TjUcPvLD6p0nTNvd9B35mCfiNsSjzYJ/qHu0xMMSKsbzdF0ACN8xv7BXgzyVrjN6hVEkhCKUDAQwRpHpu5eNZ7adPn1RNOGE3fH+5YK06E46s0Asl6ZkKo/C5OQNsbVrd9ju3XX2iU99SMJpq5oFoYB7J8gvX7ZIWRbbL55abZ/+3FfF2AskEnLUK8BiJJQy06aUGaWOkrsW5e8MaODi7c636nPu9CnbtmWL/c7Xvuynb1EiD60/lHvgwOwfhvcIs/gdTXwPcAt2sEm6xTSicfjLDbylnThpENyvqKiw+dfOtVmzprjS4XsuWuqVAMIWm9db/G4ERVF5uZuCfQX05TQJr03+Lh/hdIeVlhb4cqimxlr1ZWY0OWWoSwrOcjt54qQE47ftnXfekZJy2oZVDBeelwnHc9R2x+yXTz8vMGbZzJmzVLZiy80rcMHWR+VlWbYU4RWWAXLUMgNMCPCCh2DPbDAnmwH3PCE9/m2iJ2oY61X7ZeYUWPGQCr+UkGOe2d+Rr/ds7kzK5YTHNPmz1MqsoUV0SDSqfPgohS+VsnrZeUVGdq6Nl7A7ZvwEmzZjlm3ftUu4ZDZ63BjxhSYpKZW2/9BhW//OJtu8Zad97wc/sVUvv2pr3lxnB48es6MnTnk6s+bNtykzZqI+K/0Ca2xpMC6rZJb54qXztmffLtv47nql8Y4Ujc1+FOyOXVts157twuHttnPnNnt30zvKZ61t2LjefvXMU7Zt+xabOWu6XX/9Aj918cyZk34v1d/8zf9nn/rkx6VcLrZPfPwj9r5bb7brFsyVosk+iA7RTWbjw+wig1/cO8OBKE5PUzgTaIX6qX4CuFuRO3cjWK5oPYNe0AkOPuB2+qd/9az9+7//0G5//y1SRAvVjgrInyx9mTQDTQm0E4x1HPY0UwGjlcHfsTr1HZ+xDJST9OAHGGYCuWh47dq3/VAX6gbOk4oPyhBddSZvaHTotdHQz1VHD8OemEwp0cPspZdekoJSbJMmTwQCDh9kdNKjy4n0qQwoRizVzVee+XqX0teXYbOvmecrLBYvZU8l9BJYhnyQhEKBxPs9Xc/YnwyywCsOHtyjvPPt3Nmz4pM9NmfOtXbo0BHx8WxfvtUkvv3iS6ucnnBZrC/fAiAByCQYDO8AAoD5GmcRdEyS+GB8TbLCYiEaxAkMc4DIU3lmU8gDN9KMBv+Yb0w7mT6viU83MXw0Mf/ke/IbE8uFIX9GNmGMlDmaJBySacQ25ztZtn5/mfie9I8mmVbyGd+jSdZ/cD6DbdL9vczV/JJxMdSXvJLfvynNaAiTDJcsLyb6/d+kNdgkyzM4fvKbd04TUWg+VHbhrDprR2uDlIU6qzp73OqkpRfniuAzLd4NIVO5Rez7EHKZHcnRtxhZWBvPplEJi0qvR8xAYpTVd6Zb6chJNmbaXKkbTFNLMRDjyBMqdTfXWsPF49bTWuvKSLaEBY4blrIvQVh9QbBknSpCc09Pn+3ZvdcO7D9sRw+fsBPHDtje3TusubHOykqkaPT1+PpPLi8cNWmSlY8Za6UjRtrh0xds7+FTduDoSbtUU2stnSpddr5lFw21LAl1rV2cqqL+JAWEGZIeMS2Wh0h0tI7LGSr7ONuj/J5/6VW798GHbN7ChX75YGlZiS/fQmCnP7A+nT4hzHP4+9IDwamjI2xWBzDAzgmSYAzsmH0gbrK/YzF8R5s0yW/CkmYgjMpXNAalwtf4u0KR4QI8MwugVzcn7IjhrlZdfvnk0zZx0hQXBpiizs5lJLJXikmzcVcI78yc+bIP1Qu+QiI9EjYQvtmnwzwSQsmkCeOVb6a9+sqrNl5M2u+TYcRGkWB0EE1Gl2hHLiZbu/Ydu/vuB0Twc4Q/rBHv8jiRfrDEg82bRcXFdtPNN9szYnKMfN10082WLeU01KXH6SJCK3iCATbAAbjE9whb+Xo7+KikXtxf3+H4zoE+42GxGD2T9Ixvf0+5kSB9x2FPGvxXURCogBsKCc8wy9SuEF2qM4JcqwTASgkQ51UHFJJwYWR2VqHVVHbYN7/xHduz54R98csP2R33LFWCLIsLwi/1aWtrt2FDR0hp77XSklG2d89R+8Y/rxZ8htuDD90hhaRagp+USik+CImQbWDkZVYRB+oQFFnKj4l1je3g4VPuMQxukQ9EnoZCjztwD+ECnAjXHzcETaVJH9F/WT7dS2Vxk2DKBECBdN5H+griioL6JqfZ7Nyx11olSN+0fLHCclgF7Y5gIhxQGn2XqXupvfPufim0PXbvfQ9J4ej0PieRUGmiXBcIthV2qarDNzh/8KOPSFAt8lOYepmRSQ+joX5qkCwCnAtqKgMzWqHcAedQ2ignsN608R3RuWz74IMPiG6KT8pNAAt56z3g5QBcMcn3CPtokt8xXHxezQ+DO9/w6B7hIGVESMT40hpBSaD1UXgO3mATNPvj0tJEh4U3Q4aUKHyeFUrJYGM4trysVDiNYpDhM8XFJRL4i7h/RcpxWbGS7BH+tfgJTdzLct9999rwEcMkaL9r5y9csJ27dqvuXCZYaM+vfNFOnT3nF/ZW11Tblq1bbePGjRK4DtmWbVts+45tdvDQfik0G+zc+bMSeDt9hrqqqtJOnzklIf6CXaq+KIG+yTgxsba6xurrG/2Akqraer8HJCtfikdBqTW191h7T7qVDBktpSTHqutbrbMXOp8tHnDZTp2vtrZusxPnLtq2XfvspMoFv+DY39IhZa68owT85Cc/tMrq81ZbX2XN4pNjJ4yyaTOn2+w5s+xzn/+8BPE7bEjFUDtw+JDNmTfX7rr3LsVVm6vvNrY0Kt1TdujoIXt380b78c9+aKteet5eW/OSrdvwpm3Z/q7t2b/Djp04aBcqz6gel5TXWeELM1SXhaPn7dCR/dbS2ugj58NGDLWbVizxGa6bbl4iYXWWPfjgveJLNbZ+wzqbOmWSTZ822ZU2lm5ypxdty/G8OWrrMKOd7XSUkX/wFroaaCs8l/1IAc9dSXQ8S9FAvQp9HS4M3EADGMRCwXz++ZVqh2r78le+7PiHXOHKiNPe8PTIekAz/TXlh1t/ONlAWVMGvxjGn9ARenqyT4heCT+HDq3welUME58XktPfAn1iBoq0Q1iF1jt1S6VJfl60EIYBKwb+OCji0MGDNn/+tU6TfMN/aimX933RiHDrf4HvD8rM5HRAeFWG4zr3cM2ZO0flKndFDsMpXeHCZuXKoQzkLZrDsdpQGO7Cycs1O3x4j294Z+XELuHm7bffaceOHve9UJxwF5dvKQLRLe3VV14SPAJAMBQQwoOBIKPlo5T0sq5EJlQ8+GFZw41QgIV4JONjQqMqJxlfPiFEiW5YwhOPd9yx5BHzCUUL79E9+gF4iKi/p56DDelRnqgUEY48GdnEL5YZd95dGEuVx9N0O5BWtO9l+suWeEYbv+MTS97kFRkl3xFOvGNinGhi/sknNoaL7jGP9zLRPxm+v96DzHulk4w/2CTjDI6fzDMa3JJ1TqYdw/Ed3XzqEkTmk06lTp6pTlt/8ay1V5+zPe+8bnUn99uQPMXvbHalxNe85uRJsM+TgCnips5EPKbCexEYEITVvzqEws09YlzDJ9rsG2+1ktFTrakTZpdtuRnKp7fNzhzaZS2VJyyzr92PrmW0jrtPOOnDBU4hjs+sqOPS0auq69SRUYhDn+K+DU7qapHQ2ysFecTIUZYuhaN81Hibv2SFLVlxm504fdrOnD5h7Y3VVnXupO3ctNHOn7nkFz9OmjDW5s+dYpk9HZavemexFEi4znR+l+pT09ZpVe199vSqtbbgxhvsa7/3h76BvrS8TOAKeNfF6VEi4pfT+6ydCxJF8Hxju/oAAzEoOZlKiyUftA1KCSfG0B7gLMujYn/Bf3D/xsR2TbZlDMtGQwxMAcN66TAq3yuCliMiqbSh+oJlfmGRPf3M8/bP//JvCsfsSJ6EizybOmOmLb1lhd3/wQ9Zq/pOdX29K54ZLJtQ2XrUoDlIL8q/u5fNwaI1EFC1W19HrTXWnreSghx75qnHbMPbr9vnP/2ghLHbraH+goQaFDMJ5GnZEmBGSrk4Yv/yLz+0b3zze0ouSwIPDEMijeATGVt7O6crhVuQqfOJ4yftP/79P5wOPfKpT9nCBQscBszGZPvSpDBQEgQ9B4MzW+Im+wAGf8DhsNWLLzFUnjFshDkGt/gd4c9zwNCGwN87kMqAcg7WIpiyFlu4q+AoXdyrk5UlgaC3UUIUNyM3Km0GdbpVz1ylzY3j++3HP37Ops+YaHffd7vl5it6WpvCBcZLnwBOOVm51t7GLFyBnThZbf/r67+062/Itw9/+F4rL+eCUfpIk4RIMUYJDdR5QHml/KG8CMXQceoR8Q0Y8gQW0SThF/2AN8oWikk4hYcZQhSckL7nSVh9OcxEX2KaceaKfIPVO5uV3Rt4y4qZA0coAMqTLzNRPBaRZmZJ+JVS8fOfP6M8++yRRz4u2lQnuEjgYGmR+nF3LwMu+VKER9v3f7ja1q47Zl//h7+zqTOL1E/rLFMKSWZmkQSOchs6bIp9819/aF19ufbF3/49Cam9dkECbm8fwkdRqqzMEiM4iLCpLqawLCPjJKlulS1CyGcuVepv/tM/2uLrF9onPvJh6+lstzwp3ygC0AaODUXBYl9XwNkIl4BbfGOTcE+awe4xPu4RT2MafMejxSPPju3MrEhPd7PasEt17VL52uTPyVzMpmaIj3aIJnM8ejgplINQEE5ZqgPdQiBjAzX9G/klzGik+3IqBDHgww3uuUJkFAWUjbXr1/n+NQaQ3lz7tghXttU2NKpvDCzPYlYbGqDEVM50vbf7Mhpq2dzEfUjUMwyUtiit4qJCS5NbZ0ur5YpOSd72/THSmxzexUXMEDFybdbW0iLFhgEbk6DH3RK9Eu7Ez0TnCotLrQtaoDpeqKyxkvIhEmpH+KEf8JbamjqfeaaN58+f7/jaKRgxcAZO5KgO48eMF8y67I//6I/s4Uc+ZTNmThPPFK0SjqBEtaq8Fy5JkWoTzxMvRDlAuBXgBcNcVxr93iJG9wVfjlpnKRqKArDp7Ah7yCZMmCwlUHxIfIt7YZhZPH/ukg0pkxCemWs/++ljdvrkKfvSFz5nNy9fKhxsERxyRcs5yIV+Be6xJyosiwTeueLr4AtwBcYBf4IsSgxMoCEB/0A7cSEvW3ZWvmCNW7Z99rOfs0WLFtlXvvplxWfPJniNMq40wb8UPyIBejS8JOJw0uBGXhGfo1t/WPeDvzJLwmwJPAsFPMir8FUuC+apwHIPA2qUg7qrJKLHPClLoFvwdYzPdAum4BkK2rkzZ+0f/+Hv7S//8s9sSDlHDYP/lAvaJJldtIIjnHNySoQPxXKnj6NwZCm/bNu6dZtwYaZ4YJHCS0mUoR+Rv1cnnUErwaJP/FoURFRY6fdIse+V0vq8lJkStXOdfetbP7TvfOdHtm79u1ZQXGzvu/M2Kbqn7fNf/qLEJEZ0ld4rL68WzALgoqVhI/ACkZBw0h2WO2GcIMgQtkBIxygZyAixIExMh/jJpzOCVBoxDCZqgphk3pgQZOA76ac2cGYVTb+7TEyb9BB+YIgYyoiFAJEn5Ql1DMSOssTyeHpuPaobwiZNzCdpkmUkTUzSDRO/Y77xm/JQXmyERQwfDXFivjxj+WMa0S+mG7/fy8R42Gjid0w3aQZ//yYTww6OE8uEO5ZvbLIt3iufGJYU/Ex1NZDHkWXTeFPlOeuoPmvrVv/KLjdesJJMwbJDQpQIAELcZTbw5hX5SDonX3FRGNPkbNjjMqledULJTNZm2TbjuqU2df6NVi+6myuC3tFab/kZ3XbuyG5ruXTWitQR03wvRq9PYzP6wUWMQkwXQlgP7Pq8GIUPA6jQXR2BiHe2iSGICOlVNUi3cxerbOfB43boTJ2NmznHfvfP/qdN9pmAXOtuaxKH6pAC1Guvv/qqX2xUffGMffULH7PidAmGYrLdDfWWLf/yIUOsRbA7dqnann/7HRsmBvDpL3zZysWg2EQH5LJzwugj9MUJuIrnJ1dJwOYiQjk5E89k9ETwYukTo9IwGx85kmAPo2eNNW0V28vTTPVx+hDtEts39h2+Y7+j/ggCQbFhuUOeGITaqC8oEgiMpMPm9B27dtvv/+Gf2MTJ0+yOu++1uXOv9ZGXJ5/+lQSxLrvrgQfs01/6kl2oqhZdKhZzFeNSuTwPVcgFTtUPAZLRv56uNimYvdZcf9HSpaCMGVFiP/7+f9iOLevsL/70f0jhm26NjZW+LrqljcM78gS5YvvKV/7C7r33EVux4v0urPsRixJOgCOCGstlOPoVRinsFuPOtXopSv/yzX/xM+g//MEP2j133y3mUGqtzdzhEQYiqGeAQ5oYO6eMBZoJvGJf8DoIxxzeKA4ZUkoER2CJG2mEcKF/JU3sW9EPuANz8pOv8lI/QQkAGxl9Uz0cdsLt9DTWbjdbS8tF1atKcTnhRoJQbrGUK7NvffuHtvHds/alr7zP5syfKmGr2vIlRCBsuCIi+suyxVIJZ31S9rMziu3UiRr7m7/9gV0zd6x94UsPikZzUaeEl45mwZWlY4xoUzZ6eDCh/DDmAJduKc30ngijK2EVZpqSJvoDC5QSF8ZUNuDKSLan7dED3nruSsfTFNgAHTieAqHcA+73KyUejn4O3JQPeah9+/rU0QTTy2nc/QCvLLT//u4PbPz40XbbbctUFgm2GVLUlA44JIgpbJkE3WH2r//2pISCC/boZz9j93/gBrV3i3h3oeBVYsNHTFLfyLbPf+mP7fO/9Xs297obrKq+wTpFBzqE/+kSskL5OZhAQreEMEFW/YsLCSm3BEUEU/U16sXyITZl/+Wf/on90e//rs2bPVN1EI30Pglv6rU88XsudmQ5ZYCBA8zzwQCP0E4puMlEv6TBL7rH94ijfEcbcTu+R0O/kTgnOt6u/mcuxLeKTnZ2tAg/ggLGjAhty+AEfSzOvFIPX06l7BHwMrOgPTnCbVF9PbkTBSEx3q1B/25Tfz4jAQp6vG7dWqtrqrOltyyzyppqy83jtus0X3tfV1fv4YsldA0ZUu5LzliOU1VVJcH7vIBBPVRHpc+IeKmUiR72owg/ykQ3kGmgKfRFDklA4Tp39pQvbWK2h/uW2qU45TG4prKxpFeFtfqGBp+1Oas83t202e594H6Xz6j3kPKhfq8JG81feeUVW750mY0YNUK4UmU5qk9rS4cV5hdZSWGxbX53s7322mv2xS9+Qfg1VMUVrWZOJleykZTTltYWP0wEfMmVwIvg3CplidkKFV31oh0ZwICmScmTsuX9LCdf4TqtsaFVNLXERgwfoTrVOK1DKaitaZSiMtTGjBpvw4aMsP/4t/+wo4cP2e/+zm/bxz78oJSxRqXTofZGkZPip3wLVF5QgiN0OQYXC/7s2bPXl+ly8AjfTjedjoBvqW81PnsGWcXAHqHMTBTTy/ahD33U/uqv/squmTNbYBU+qu5Ob+D11E8p+P4UnoGl9xtw9EozgP8Rn/u/FRM4cXgINFJOXn6W+XIQCmEiD0URICzlBr5Os4Uvfb1Cepi3cN3pDE+lC14IKURXQpoMLP7JH/+RfeQjH7J5c2dbS3ODFYo+d6nvkC8zt5JwRAeK1c4lSh+lhAMeeq2ktFxwUbrKkwFXVhhRLu726emmHCpTBgMG0NMspy9BKeGggVZ7440XbeTIodYq+v/3//DvUoz+1o4ePWGlklNuvfP9dvr8WfvCV75kGeyKl1KS8anU5YnJzp4EIO8YJ+IiRHw7EZZh0ygKSWSmmKR/bJBAUALxjkyXtMLIxMAoF3GjxdBxw3tIJ5YJ699KJ7wFv6sZ3MmL9KMghOFJWQbnSV2wocwB8QabGPY35Rn94nsybNKPvHiSZixfsjyD4w42MS4mlhnDk+/4njTJtMmPZ7TR72ommU58J3x8j2lEk/TDJONEE+NgcY9+fMfyY2KYaDy8nowksZwAAwH0c/57ulxROLpvl2X0iGGJqKj3+MgNpADywkg7o/95YrYsU2nvpDtnWZO0kYy8MuvNLrLMkuE24/ql1iklJUcKSZ+YenlhplWdPmznDu20nN52K2AqFWHOBbrU5UVKj0uo0qTksEEahuV7IXz5TzhaMkdM0Mc6RGTyEbxVhQmTJtqSm26yilEjrUOV27h1h6247S5r6+ixrNxClTlf5SixWdcutBtvutUWLlpkH/zQB23B/OtsxIgxEkL6rLG105olqB06fd7e3rrdZi283n77D/5QAmKJmE++yhBORmLqm+MkReecQTOF7cu3VAdGjmDYjAhxe7KfoCXYAV8sxJFRZQgpVDn2qdheEYcxPGPb4R/7V8R79qQQnr5OvuSDgKSYnn9gdGn25ltv2d99/e9sxS232De++c+2cMF8Xyu7YME8W7zkRjt3/py9vXadKy8s6WKDNieZ9Sl96kz9mAViCREjl0rUSkpK7XLPZb+5mU2vOdlpdv1119rat163LZu22OxZs628rFz1DIIlcThRauvWPXb48Bm784575RcUNUYOOXIZBYRlXvFQAIRchAsEmWXLltqxY8fs9dffsm3bd9mlixdV1mkOI2DJEjJoErBh70uEZ4QXEEWZiidIIRPCgmi//n6M8qsnhJF+4W0TPpVPaA+eCin4ZjhDDrSZ9sGNdcic9MbyLfUX1Y/9UV1dUkiaq5VAuxUVZlt+Xpg927Vjv/3jP3xX5c2whx+9x6ZMH2mZOV2Wndfno9UtrR3CtzzF77NSMbeM9By7dKHODuw7Yf/0T0/bpElF9tWvfkZ1b5blCE9OPWP5I2fqq5woYJS/30LjUu5e3gF6zTcwwIR6BtzDL7pfYeQPntN+GFdSHMrEDTgc4wXYil7KLfBBcJ60A7wd7rLMjCpVT4V/NKFTHSWTLdzg+N7eXmyWrX9ni82YNV4Mu9yVcPZ3gfPsC2OzaWZWqV2q6rJnn19r//WdX9rjv3zWrlt0vVUMGyNcG2LlQ8YpyxJ7/a3N9u7mvfbhjz9sfi+EEKNZQiL7l1TclKHMQZHzEvWprPJzMUZ9w2lTapljpxTw1197xT4i2lJcWCBBHoGD0dtsrytJukDqwn3on6TpMErZ32SS4QKMUx5Kme8AOD3kDr10n1RFIs9GMKJPqSL6C0oH/ZulPuoZKmvAE+rD4JPHFV2GxlAPkgtLFKFD1KfbZ0xyJHg3NDZIoShSG4VZutDmQUFgaRPC7O69u23cpLFKpMeqai+q/SVcohiJhjS31vt3R1eLNbfVWX1jlfqhhDn2tnS3iv53SKlrl3KXqf4h4bAw1wc+UAC40DVTfSld5c9kLbD+Wtpb7NT503b+0nlXBjj5Mb+wUDS9wLLz86yqrtbaGBiR8FnX0OjtPnRYhY0aPdLblgHjBilKwO2NN97wfXJjxox2PsTBILW1tVZVeUlw6nKhc6/qNmxYuY2fMMrOXThlVTUXhIdnrV31uXDxrDU010pwrhfNPSMlrErvDVLYWqQQ1Sv/GsGvTvSw2QfpaBMGuzjyl0t5UWjjfRgtnJDpszDddlrKXrvgTx9j/xVLX6dMmWJ79u61tWvX2oTxE3zTN8vcaHOfsVfjsOrA9+jIwkPASwaD9u3b77NZ7PMJmOOoK5vCNz0xtG2W+iWj/swuoEC9uGqVfeCDHxAOSNmD7gufsCG+rMfEBNqC49XwHhyDNoUYwYYwqXAKAM2iJO4uS3n8xLaUG22GnM3hAUTzCwo9XKA/dBTPW6l43dx14Ef+HLZQLMV4//79UgqbxXNmeH8B5xloiOlwOSIzIz47Ijql0vuMYUNjk7dZGwp7NidaSsah1F4+f+gffUX5S1lzLy+XFO2sHjt+4oBoFXtzzHbu2GPjx0/y9i8tL7dx48f7XtAXX1otXFEZlEbGxz/x8b+mUn5coQxAcMs7DE3GhQZ3c9cAEOVNg+DGUoPAFFAsAsGCWIMk7qbgvIcNlcGSJ1NVaHExLMQew3fQ9GjUQISIE5gBwB9gNDDe+B7LDtOmDAgoUWil5G4UDkscDyfG6kJtyp1wfJO/19YjpprYyxSebvULMBkwXqZBNpqAoAHGuPPtjacf6YYM9Qe3SOUbbcyvP2z/e4BxMh9MhFmyHFe1yp86kidtEPPmiTtM0mGAW8om8w/MWV9KKz6T717H1Hdsn2iiP2Zw+0YbTXwf7AaOwqg4npINtN1ioDkiWCPKS+zMsSPW3lAnui5mr84HAwK3YEbQGcdNlZ8N5Gzi49SRzNxSa+rKtGkLltmsG1ZY/rCx1puVKyYg5tzaaJ31F+3sgR1WLOHpMiM3IhZc8sRm83YxdYT/i1V1tm79Ztux44Dt2nVIz3124Xy1BAWY0WUpKiVWWFZqWcJ99VvrkkCbV5BruWJMlnFZjK/M1C/9ZnBOdUmDM4lQZOXk+8lTnSJSQ0cOFdMY5yPF6VJW8soqrKk3zY5X11tG2VD71StrrKhihP3Rn/0F5FRwUgrASQwCCIa2E9PXt1reCR99BuaLQBqP+fVRZPn7JnhvI5Z7hGUbxGc2BdxwmOrJUjAEPRgFOORT3XLn0kXCRGUHgZZ3FBzagfTYjO4njIn580SggLYcPXrY/uEf/94Fhb/9u79RuxNXxNo3q3bKPd+W3HijwmfY008+axfOVdr7VtyuNFmSJ1oEsZNiwAgojBHlgbWy3VLi0hmRVjm/+91/F7FNszGjKuzauXNs08bNtnXzdluyeKnC5ziDzVJZMjJy7dCh08qj2W6++XZVrUeEl6UiXGIpAUBEvK1V5RKsWOPO0hJOmhJkVO7Ltn3HTl/Gd/FijR0/fkpKFcrVcOFGm9MiRlUbJVgANASvfnwHGDLAHHxnlJWTeRjdJ4i3h7cpwnSgsQgd3T0SNFGcAaszIMWHvupHn4ERs8HTaS4/ZcDIXTqjXizrQfHOTVOZKiXMNPpI/p5dO23VC6vspz95xU6eOmyffOSDdtv7l9q4iUN9xCw9M+TvzO0yM0iZggtr+QukiNXbt7/9U3vlleN2z70z7JFH7hCcGoRn7FdJjUZCA1QblCKesT7AhLrCyDHOUwQzDHCKNtCSQE+icVpBuqkwTosUjjbhicAp518LF3mDnFygRUhWDIc3woPTEwn06ZnCrd50P8GIzcUquAz4xYCF2lFOKrnKJDhn5ItWZNqGjdvs1tsWKS0gJdqTJiG7R7Bn1lYCQXt3htU2ptvBY1X26Bd/T+Sp1L73oyfs1tsftLJyKSRZZXa2stn+/H/+vS24YYnNm79A9TAXHlRyL7/DTG0W1rnDJ8AT0T14BkqngtCnwSk/ilvfu3dut9rqKrvvnru8LUgDGDhfVGHhm6RF3x0wXsErDP0aS3uQDHHCckEHjtwCrnJIAOVjfyBCl58OpH7LUk6CkjLyB2nxTTrIK/QPvn3DvTeT8EF426M+x9IUBpE4zALc9wIoJQY8Amzg7+CWlKp0tRMHoUBT+rq9PwcFVe2i8L0Mlig/lJnM7Cx7dc0aW7l6lU2YPEHhO+1i5Xm/lbq1vdWaJKA3tzVaY1O9ytSn73rZRgm7jVZfX+NCP/eqVNdUCi7dvp/k7PlTdl4CPveo1NZXW8XwIVZWUSLBvtFq6i7ZgcN7XTmoa5CfeAPr+lG6WtqarFvKTnVdtS85YzAkPT3bL1GsrK60adOnqQZSkprarFT8Yaf40I7tu+3BBz9oI0aMsibRnKzMfOE/MzTlsqW2/8A+32jOSW+dUqKk46ruaucM0TfRkm7Bkz0xnFoFz+AeEXhDswRL0K1UfI2lcWz4HzZshGhzuZWWomyNkSDaKfpWYpMmTfL9BOGenSwrH1rhyl6BlKy2jla5hftN2DM4Y+Zs27t7v23YsMlmzbzGJo6fmOrf4eCDXJ/lZOCnT7yQvSth//KwYcN90IlCucwB3oSu7GHBBZd5fZBAjkIgcKKhod7WrHlVtH2ZlUgpAacgN+AMfxjwxruWLHsxUHYZhCI+CljEc8rYT0c8AmgIzgWLwqiX4J/CbZeR6RP6eX5uU2GusEGuArXVwxQM/JYhmsoULO8qC+Hl1Sxle+uWLXbb+96nMkspES8kLnw4nAgHbRBM0lkpBK9jFh4liVnUAC/6fP/gDfWgzKJxyAiBj1MmwVL50sM43OTY8b2WV5jmyvfZsxcsP0/KniKWl0uGmTRZSn2dvfDii963mLzN+GTqRvcIqCtMCgCYpD9OcVQKN++sQhBnlu6GPwIfTCPE83S8HoFAKRUP44QGkKaydoLjQAruPSniQHwYATbECWUiT89LPxoZRKCzgPA+yqJso/bt8XnKEsfd1TgxLyzuIY/Q6LjxDO+YZFn98woTww6E/3W3CI/wPZAeJvk+kPhA2OR7v1PKxDSTNsLqPY3yo/5XxovfoaMGE/MMsAr+KWce/nHlM75fzSTDAY+k/X8xLL2icwVFMs2JSp6UBBPxrzx7yk5LoM2CsIhwMbJCuyLMQKEgJHxznn8ao7kizu0SUucvudVGTplteUNGWFpOgZ9S0txQa7lp3Xbh6D6rPn1EIoSEKHVEBDyWWyB05xeI0Ar/Dh8+KmHtnLU0i1B2dospdFt9bYMdP3pOCspx2713nx0+st+OHDxsZQVFlp/LkY5ZPgrW1NbqN68zq1FcWm5bt+22f/uPb9sLL6y24ydO2aTJk3zzW2OTlC1JEHlSVMTJ/SjIxrZOO1ddY//1gx/a+MmT7f/7m79TNUVkoBxqaEAeLrNKCXlyQKil3wB3ZkG8LyGkqR48URTo6xBKhAXiEDb0dcEcAkTqMY78gLNePA9vT9ImXd5lCO/r+fUkv4ijStmfzGi5UiJ3RrF//ouf+2bzb337P/2EJz9JSwJ3thgzggcjnEWFxTZv3gLjhuDXXnvdLly4JKVuuRNSBBwUCugB/Z32Z2QsJ5vNwhKABIPTp0/45Wvz5sy0kSOG2h23v9+ef/45O3DgoN1003LL5cQX1Y89QX192bZh/S67+abbJBwW+fIFmC0KCfSK46JZyw6zpIzMKjHazHKXZ59daf/8z9+0RTculcK6S8pIk9p0sl/CCd1hfTUjm6QDvIEZQiDtx9MFQuAFjPnTKzjs7aawDmLaiCbwODBvaJ/aETyRsE5yMDWYNwIAAjmOwF1ymd99w1IflIT0tA47deqAwrfJv9MOHtrlR3ZOnDTWHnn0IfvAhx+05tY6KyrJtpb2esE5tBmMvq+XPPMlOJRIsMty/P/GN36iOpp94IPX2kMP3SYGJcEoq13po7SpDKozuOWzms4rqFNQPIIJOEI9sVcbyIg24haW7xAvQWP60w3wxfT7pUz8jvFiWUK6wi0poxlZoh/pOXb6bKUUAgYdSh0/MzMUnhP/lDaHIjDs3QPXlfJR39hlq1/ZZXfcea2UgWzLTs8X7FV3L6vCSBpsar1s56q67FJtj91+90dtyox5tmXbXvv+Dx6zocNGS6jssr/++jf8TpI/+bM/F54FvkfZfHmSYEm1UUoxtDuKKBYhH9EH/EAo8VlSxedEvo0b1glvM2z5sqUqfxD4MKSrBtV3gJbTg34YkscAzR8Mb76DQkKbgYOpNkMxIo1UeNLs1Td9rZ/Xy48BFfCe1RVeZuEYbsgePnOLMKigCPpsfOdoZeqi4ioN4QJ5uaU1Uj8BhBF3v99JcdVQoQzeBspbjr0SxryvqP28/0sRemvtWqupr7PxE8fZGSkUHGlKekiBTkv9Rz8VLVP6rMPn8A2Ed+hgYWG+5eVLAVX4nLxsxelRPt0S2tustq7Gzl845wMxew/sseMnjwpXaqyq+pLSpJ4MMgB2Zn6BzWUJfSesfMhw3z80bNgoe/utdVICRll52RAfgBk5crQdPnTc1rz2ps+q33zzLZ4/fuyXIRzlq7x00Z555jmbv2C2jR4zQgpCs8rWJeWk3WmYwKB4bNDUn2Da3tYuoTPLmIkOAwVBgAWf2E8Hjc1T+mPGjPXvxoYmKWGtvr8GxYSZ4YuXKgXXPqsX3y4fUuZwY1M27UT/Gjt2gs2cMdvefnOtrV+/3mbPnOEnJLoSqzan/k4nlDt4GmdNIl1w/MEonKOY4yuhaS8U5jTVMbQ5+EYYbvq/487bXfljNgGDchJe+Edc3II8wYW8kQYLk7xvESAuE4x9oT9fN5Q7pkM7+ovbKMtgPYyHThl3B4f16j/VK3ioinwrLX+Gd6+XbOTFnCL3Pikl9D/n08KpiO8oJGpB4SxLpqXgcpqn0lJIxVXQ/kKE3N1JSYDtIT+54kjfVlp+sEZGl3D4gJWV5TqOnTpx0c6LThYWlqi9K2z0+Al2/tIle/nVV8WLhGDqi/3Lt2LlMQNAJGtlehX/GIaOCnOD4DiTUwUJyhPTT3xSSBuBgz82fsdnMm0M7jFsJFLRP6aTjI+JaWCjspSMG+NjvIEVjfhYTD8xlEmG5xnzCEbv8ophkuGu9p000c1nJlImmXYyTvJ5pRvhQ5zoh41lx8Tw72UYaUxWKRme8iS/4/uAm/zVroPzGPwdzdXql3TjPX7H9xgOk0yXd2qJCxYwUm+fjhdDOnZovzXXV9vFUyesMEeEig5CWBEPH91gliI9bGLsYZOXlI9m0Z8Rk6fblGsX+MxDuzNvMUgJmH1tTZbR02Znj+637rYGy5fwxYbstN4My5VCw8xCZwfrXTudmF23cJ7NmzvNFs6/xqZPGWfTp06wWTMm2bQpo2zE0LBsqLayzg7sOasyd9rkKVMksJgVlpRbV0+amJ/Zq6+vs//8r+9K2Sm2woJCe+P1NX6L7ahRw2z2jGnKP91aRMBPnzxhv5Tg/r3v/re9/NJqMZ3l9ju//TWAKDgFWLkVfOLoImDGrQflQB/AjqlZcB/Dd+zPhCNM9MO4UiKIQvBiOggH/YoNGbgJzxhXQT2Mp6dwMFbHoVR4yARh2eDOSDQjb5yx/slPftLGjR3rghcMvENCPptTSc/XineLDmXn2lgROZjdmjde95GX2XOu8RlTlBOEMdJmxBsgKHu1P2XvkDIy355/9nmrvHjOli29Xgy7zxYuuMbWrV1na2VZSjBs+EgpQF02aeJ0W736LbXzCJs4cbzDgn03GL90E8KKoKOyARfW4xYXl1ldXZPq8ox9+EMf8aUIrHd+ceVKtem7VlpaasOHj/CjTn2EDZgoPd/nIxg6DRPRhmm7kJhixj6o4m0gSwxlCoOkTWgHbJidAv7QG9pe4WSdF2bAdGXlIV/Yj8KSPjNo7RJ8LyjHJuUpZb+gx0rLs23xkrl23Q1zpKhlWGNrtRWXsRG42mcMacbOTpTZQqVVIKW5wg7sO2vf+dbP7KWXttncuaPtUw/fZnPmjVX4VoVRPoLZAP0O1mfmI+/wuoT68I6JT+LFMNGNevp/fUcY8B5pfMRNgvPeH00m+sWyXJkuhu+Ypvp+XqHX9/yFGvuvb79pFy8ctxnTZ0nZyrJuCccs04TGpqexhFBlUBxuW6+t77QjR/dKcV6g/i96JFrka/AltyPW9ip8a2eW7RB9yCsaY3OuXWZVda1SZpeI5162xx57wp74xZNOM/7u6//LOJrfl0OrrcF3ZhzoK9QjrHIIsArCmmoheNIX8Gc2lLrmqr9gX335ZfW1MXYd9xIovNc6BQdPiwRSbgj28T3A5kp4xbDRj2+s46Xydzf96Cdt7aKzghX46gq43oF1Z3uHyq4+oPDR+Gyf4rKXgeWojAYzCCBQKr7yUhjuw6AooYyxbJQ1WGgNbRgEMuI79usNTqG8UCAvAyOewS9bNOcVCVCcPMTsdl8aS6DCqYXA3fda9Aa4Yyg/9URYZlkRbRT9WMJSXVvjB55UXqryfWecdnjixAk7LstMJ7M2tC0nFPkItcrMslQUJmYeTp48q+8Cmzn9WikXI6wwv9y2bd0hGjXFL3Ftbe1wAXD1qldEY4bYxz72MSspK5HgjyLVZxcrLxk3anNK2IurV9r06ZPsnnvvsqIS8cOWBgFJikhBnisj1LFDyiuWAbji4hJXZoE/+zfYQ1NePsRnKMrLy0Vbc1W3Vjt79pzvs4HuclgBlhnh4qJi31MDTnFIgTBUSlWF5UuY53LhxvomH3TjqPbRo0bZW2++4TNL73//+6ytrcVPgYooQduK/Qi2gXdhwsA5brS/t7C78x1wgQGQ7BT9DO7sK1ojPrt06RLxgMgPUzTCJe4BmkB8lr8WFhb5dz+u64Fy6nQ8FbbfI/UMTsm0QphYdr5jX0maweH1pv/ESViVi9riC61HNqI/FQreK198UTTkRtFn6k162IDbXJrIjAn7a1jezmlc3g/kTxjP12GKJXkGEPRMlQJ3+pofQa70RIKEN2l26PAeKaWZkmFKTM1m27ftFX2ZZKVSSsZLOT1z/pwU/bfV+qqv4rhSEok1JhLwwSYCZzCQqCyM0RmziBtPDOkQls4T0vt14EYT0wyVDTZ+gxTJMhEWyzfuSSaDwY04WGfkqXfCx7jRhDRhVkGpwcT4+EWLiU9MzB9DIyVNMnzynXSjiX7YqJQkww42uCVhMBAmIveVaUaTfE+aZNhA+H89bjRJ96Q/78DBR2sGmauFjyYJu8Em2TbxPdb7qlb+EGpGzOggxMlnvaMIwrlTx62xpsou6JklIYub3Nn34YREMKfTsZQKhtPc3m1tfRk2dNxkm7vkJksXEW+XAIHo2i2FpFPEuTDzsp0/ccjaGiqtKI8lYCqb/LMkTIAv4VQn4ZJECkbmWYPpMzMqpB7O+DknnFkOBNLJkyfbjBlTJbSw1CDdRo0dJ4ZX4Dewp2XkWkFphX37v79vv/XV37Y/+/O/sA9+8AN2z9132eZN79jK55/xOl44d8Z2bttqf/kXf26b391o3Mj+9b/9W7tlheqgPFn7yUwIeIIhH0ZSIcIR0kFAD4Y+gHAATIFtxFnq4W2d+obwUGcffcRfmQVCLyHfN6YTDkFa/UhvuAeBgjSYBaF/odikCL6nARELo+y+70WWGREY98KFC32JE8uoWP7AaBwMkBkKZsn8pCjFramrc8WkYtgw27Fzp729bp3dKCGOWYgwchxHasNACqfztLU1inmqrSzTFlw7X8LeD21YRYnNmDnRigrzBMtb7IknnrZjx494Wmx8zckttMMHTyl+n5jXMuuV0oFChkLKiBrHDlN2YMbN2dwq39TU6rM4u3buss9+7nO+aZX7YkaNHO17YTgyuGLYcBszZowrjtSH+rrAJZjQz2gflBTyAo5Mr+u/2gE4Cm9keUeoo65BGRF0xSRo1zA6FpRN+g/Ldtjo7CPKit3no+wc4Q4utBp3hdQ3nFZ9u8V8mq2gSOmqH3BikS+LlQSYV5QruFe74MRSCC7c6u3NFkyyrbqqxZ54/Bn74Q/eFhy67O67b7T777/dxowbYlk5qkdvqyyjx2ne3tBryoVxfNA3MMQtKFqBpkSLG2QiKmEYvh3uKZsMH/wH3B02Mo7HqXcM/vovG/hPMo0rLIqE2jeH+yKyiu31NbtcQeHivtwc8JrZEjbjI4gi+Cq84J8pGLEEkL07c+dNd/hnqb7ckcTMX5cEnZZ29bHcCtu2+5xdv/hOKx4yztq7ECPTbNyEiYLjg3bPfffbbXfcIaGxwDsZpyi1tLY6T+YbfGHWgeqE0Vucg0IVR3apa7wAlFka9hu88NyzNnPGdJs9a5Zy86TcYuBXpBVhAC2I7wqVeA+GMsTvOEBJO5M3fgjh0CTW8jfUS/AWP2KwATwlL3AYuQL6CQ4j0LK8lPhtqisb85G66DPQPEXyOlBplqP5LDq1UPUpBm3tVoEpC6DyKQD1EWBLHRRK/2kveA84yYAGo74ZVii6s+ql1eobbRKqSi09i3tAWrxcSsLrxECtY4/K6JvPm5qcZnH/hLDPlQ/ub2tqafa6gecjRoxwgZ53eAdHtlMUZjLLlE+uaDk3u0NfEeYL8gtUN7Wt+MX8udfbtfMW2eQJM6QEdNjPH3/SFotWDR82UgpEt3372/8tWpJvH/nIR13QZpaFpWqt7VLoRPtQSDZtedeKigvs9vffakuW3qj8i1XnTs+TmdROZvFVZuAMz6COrWozyg+snTbJz40qP3bsWD/hiw3258+fdzxD4Kc/1dbW2bFjxwWHBvUbBH/oFm3RY82C1bhx42yaFKrKyiqrq623IWVDfEBq7JjRtmrVSofNwoXzwzJF0VsUZ9ortGeYIdGrtzHf3qoKh3/s27zTF+AFDHBh4Jd8b9261S/AZU8KJoQNaWIH3NjDmifaLgVJChgHGbB3ZujQoU6nwVHChfwA00DePPkmTDTBPRjgmew70QwO7wqz46me9BmQUN/KhRBuUYSBM/tdX3ntVT9Fa8jQIZ5/FN9EbTytywa/yXVr3NNG35BVj/H8otU/f6q7yYT2IzdXAFVN50OKmleQbgcO7pISmy3FhCO3823jhm02ecp0nymZNHWKKyXr39ngtAqe4veURAB48oMqHQl20kYTgEwcECIwUabOMITDH3eejO6F74F0HCgJoh8b8b2+Y36Y6B/fMfgnw8Q6RfdkWsQNghVpBDeIZVRkYt7RxPeYfkzHWyJhYrjon7SYWA7S9/Irueh3NZOM/+vhlJZT4qubmFc0V0tDLnKLjCrUOT4Hx00+o6HjX80kww+OkzT/p3BXEwr6y6ly0104rpoL9eh8nBzDcojyUgmtzfVWee6UBHi5sXFQZWXESrkJ+TOlSJgUiEzrlM0bOsLmL7vFCkeJ+asz1ja3+Eh9OuvBO1utu7HaTkvjz+ztsAI2IIbxTOGYiI8YU6fCZXKngvKGuXXDKCUIt4npgjGM2rN5sedyj3UpDf1Xx0+zsaPH2KTJU62ptV0yXa5flDV+0nQ7evy0Vdc22Ac++GF7/Y3X7ZWXV9uWzRulhGy2+toaX9e/b/cuCZI9Nm/uNXbrLTfbV7/6ZR+5R/lCuG9qbPAneIIASjlgLt4nVT4YC/4uDMrP4ScrxHHcceUEmJNCCpd40q98f46+fT26KJsLloJXLqNLeldIF7qgWqAIbpSLb19WIn9wN+bvm6sV363eg9Bgzujy8zlyPFeCQKv8s7wM7RICwAPWLyOcI7ywTpnlAez/YQPd+nc2SvhvtuuvX6S06NcQWfU56sSol15h0pSWk6FKSlhD3GsvrnxOApmIZnmpittnc+bOtM1bttjTv3rB7xopyC9VPdLtuedfkNJym+qH4EJfYJCG8lCuTsdLlKG83AIxrQLfcPjyK6/YbbfdKgLc4/BjNGrtunestq7e9uzebTU1NWrDCVbux2WGNgkKRYp+Ko9+oU74m5GGUEAvoD2C9frxI0wqHvWA6VO2nGxgoWjCX0bCvPzKixkLTkzh3LmOjmprbr0g5Z2TjTolFLGplGNA81Uv2rpIbZ/mJw+hCHLZVlpangSlHKup6rA31myxn/30Rbt4scHed9s0+/Tn7rObV8xTWh0Kh2KlXqI8M1QG0AQ8iIIidcPS9310mLoIvvjxHr4FCH8PeBn8Bkx0o+7J72g8fdngHvwxMXzIg7JAf4L/gF80YYCDo6G7urLtwIHdRPOZytaWasFZPEjtp6qqnXJUUjHqLDH79Bxb/dKbrmhPGD9CURgEoC16hBcSojOkfPflWsnQqXb6QpfdsORu0agc0RjzW73Zi9YuXGJgheNeoS0ooQh7PnuoetFP2MSMkBvrwpN6+7vqggLg4To76QrCA7MW0Yynn3rS7r7rTps0caLjTai/AqSMUvM8SCuplIQ2IexAYGBGOGLF/LH0awTzBgntra3cxt3uy4EcL+RPWuGaAcFW5Yv7XrL17WkoD5QT6sDMAXSD2RLigxO0LctzXUGnDT3NVBm9ePQJvoPSEd0Jw6lbuJEPChjHyKNQIe+xXAmlhOWki5cuEs0XDcthxizPZzmHS7mgXdnTUFpa5oMMLMdkZoDZBZQrlA6EQgap6gVvZslHjBjpgywMPiC8+6lQzJRkZyielDQJaxytCy3kpnGEzI62TsEgTwL7FBszarKVllTY+bNV9uwzL9gXv/Aln534z//8lvwn2Jd/6ys2ftx4by9EUOhUTW21vfHmGtu1Z6dgnWMf+egHRTdHy73Sl4uxFPr8xfOqO8fMczO76qp8WWZD/oGXmgvhzPJyYhRhqqRMsAQLw2l74BiDSAj8ZeVlNmrUaNFdbr7v8zZnPwr8oVDwQaFESWbZV0F+ofpRu7cjitgsKckoOD//+RN+qeCwoRV2WWlCI8CzfrrIclS1FcvioPPiWF6WpCFcwAnzskGvgT98ZtasmTZp0kQfEGOwhDCO0/oDb8CVgEvMgpIvAne+ff3rX7ezZ8/6XSDgI/XFeFw3kRb5w8sc/ILDQLjgl6Q3Ib9go8Fb2Co3772yKfxOkCnqSfLgHPR027ZtNn36NF/e5/voPLD6DQMmqZkSDuhhtoQ7W0CXoOjEfAlP2cJghwLxz/ujG7n7LDz9J4OtHb125NgB8dIS8Y4itVeebd68y8aMHqe+MtLGT55oZy+ct7fXrR1QSh555OF+pcQbKpU4T77fSynp/6bSVE0FRGsGAfmO4eIsBEoJbp6mxwkmppN8j42RfB9ctmjjNybZiLyTbwxH/CjgYvAjTBw9Df4xD5AlmY8HSZlYtlS+V/gFE+NFE7+T9er3d6fwnoyTNMnwg8MklZKrxY9wu5ofhiIFpL56fMr8XnFxfg+vfvOb0ow2msHv2Igr8TtpgR2KCYxJaObfQZDp8ns8yiVkMsvR3dZsRTliZsLBuGabDZuXxXw6e8WA8kps1g1LrGzsJKvvumxt6ldtYoTcI5EjQSGLO0mO7JWE3CzlRp3G10qibAcCz4bMbr1367OrRziVnS83GGqeCw5OvCirwnH8IuH7lAZF7uCeENEuNsmaCEGHBL4Z18y3p59bafsPHvbR/v3794nYnRJDy7Cbli+zO26/zT71yU/aA/ffZ9OnTbHrrpsvIjrBlQIuRAQlmFEoLCpwOAFvhGMYO6O29FmUEp/dSOE9AmGc7YjfcZTJaYCeMHqATDgXAoCBwvB0gcGFI5SgYGi7IGyGPGK7E5Z0yAMGzEwX4TxfCpDKA6LOQAfxEJxg6PRbwjE6BqPnWEzc/CQR/XxdvYQxlhAwgvXyy6/ZDYsWS2AYIfdeH3kkvS7hCApJD/AQPoQy9djYMSON4xK/973vSDGZKWZbYSVScK+7/jrbtXunvb7mTZs6dboI+0x7/oWVdulijS1bukz5MzIW+gN1FIa5MFRQUKT02DeR7aOrr776sgSScjGF4WKavb4JdMzY8fbupk2+1vfokSP20isv+6gxm+ApFzANsAc2YfMt6ZELI6XOBOTvfQIoQNv0U0UdnsALPy+XhyOUFGoYqhgQTJ21+JmZKNmtEhKrVNZK4WyL5eWnW0cnSyVyraiwVP0nT3lIaMrIl4KbZqXlo6ykeITi9AlPT9gPf/C4PfvsVjt+/II99IFb7TOf/ZDdcOMclUHCRW+z0mT5RotxJ4IwTsIHNDnwH9qF8oUyBgEz8h/qHuow4M8ThY140UT3aMGhEC/WPcAwfId3B2vKfSAlOSk87iQPPMPSJQdrf/g8CWJd3Si1Wfbaq5zlP1X4MV64xWyWcFF4y9IsZthQ4rJzitTfM+3FVW/btdfOsbLSfDFqBi66lGQY6ODgisycCqtvyrTnV22yuQtuFn1RO0mpYc+aepHain6R5ngMb2XpUFFxURihVXujwLOkJsyQeAVTdQ4wAGYRbu6rd27DbpIgumrlSvvKl39L7V2oNkiNNKcs9Y6wBQRXKiXBJg154EZ48Jg2ZeCA2QJXSNQnwv0jJC31TAIpI/AMmLAPgTuGEBoRWNlwjqDo+CrrbS8cJk0BRXmkZv/0jsDs6/n166+l0ucd+GEVwy04Fdy913g4t4IvvIVZDqffKn+uFIQ33nrTGhrr7f133S7lsUMegT5RD8qNIsisFYqXK3ypupMD6+pZooRCwiW2hMGfZUx+/wu8TDDnvb2zzZpaGoWHErAv96g98y1Xwvy4seOstqbWLl2otKHlw2340FE2dMgIKykaYq++/LqtX7dBCvJ+e/655+2jH/2Y/fbXfkd0bZwE7gIrKMy37du32soXn7ONmzZIKap1RWTuvDlSRqpUxj5/soeEvTJtwiM2tTM4wkAQdMfhIZhzn4krUo4L6T5LQH/raO9wBYqZkJraWqddtBttHmesuaMEmKB8lBRzBG26Xbx4wekdJ2ZxBcX4cRNUrwo7eeKU4wX4seiGRXb6zFl788037bbbbvPT4UjH21r+zse8FcFvZNqA6xiaNDzBU3A4HJYAbEmf+1Uc9lIw4CfcsUI6Hgcym0gnpBFwCGVsw4YN9uSTT9pDDz0opWuk4yYz3CE84UJcngPfPK/sN8nnb3ILZeFdtt8/0Kvo7DnqCT6ypBDYnj9/zqZOm+YDeKQV0gH/w0wuSgn7SbibBLkFPxLh12/8NeQviPtrKkv9S/UulQW6npndZ0ePHgj7qgpKLT9vqO3dc0T4PsyGjxxh4yaOt4tVl+zVNa8J88QDFL9fKYnEIxreIxFJFOcKQxzCgIhYlBIscUEy/L3OMiSNW7SEifkFwAQT4oRvwmGSYaOJ306QEgb3ZB7JvGJ6yTxIBuSNUOXd12wLsCC0C/0pPyzh3ab8kmUfbMgT/5hvEs4DZfGHuw02STfeo40mvMd6BPeY7uCw72WSxY9wSdrBaeCGiXlH798c7koT3XhezR8T/QbbpOHLl6RAXERU6HyMWLE+tae7w4aVF1tHU52dP3nMcoXsvSKqQlRvN5Y4dKsjNnen2/CJM2zUtNlW19HrsyQtHWL0+nVJmbHOZutqqrZLpw5ZSV6GZSE49InxKXMIISP1fleHFJDLadl29ryYRWWDXayst7q6Vjt37pI1NrZKsIOJIjz0WIsIeXtHp4+ysvyDUYq84nIpSOk2UeUYO2maPfaLX9ql6hr77Oc+Y5/81Mfts599xG65ebktmD/Pz6pHQGeGgnsccnIyxRCaxRTbXEngyai4t4/qCoxgKjQJT07eiEIsmwWZwXDhQjEc54mZ6gO8ozAA+jg7gnvIP3wz4u2bTmXJhBA+Cp16YqMf78TlGWZJ6KvqDwrsKSsMjCH0lSCsBoWF6eUgpFJWns5QxMQRxHJyoTtmufm5LvQguC9estQ2btyk7w7fBI9gQd9GcPHlUPrmmFaYKEdacukaa5ZHDh/mSsHbb71lNy6+0ZWtUim514px79q125751WopggtUh0xbvfplm3/tfCsrLw2wYvRWuEi6WDZBUnZgxgbXffv2ShAt8ZtsGYFVDGcSu6XwLF6y2L7wxc/b6dOnbM3rr9u2bVtt4sSJqlcYNUbAZLkLEPZNqhJQwnGn9DXaWk8ag2/aRdYZti8vu+yjzJFeo4wBa7WOjyhyESIzJO2dNdbSWqkUWgUPbqfPtfzcQsE7TwI2y3tYilisPtZnjQ09tmvnOXvsp6vtv7/znL377iG1VZ/Nmj3c/uCPPmPXLphiHV11KkunGHeOBJDUcjTHSQnRhTkqandoe5UV2kX5eGLdLVWPaOQiN3AL2qo+qLbEP9gBWo8ljSQdijaagMvBEC6GxcQyRJPwSqXhhbbG5kbVudDS+kqllGySInaHzyrl5qmvS/kCz6FPSlHtxwhzkV281GAb391jd915ixUJLlkZCFScEtVr3cL9zu4My8kbbc+u3GANrbk2Z/5yy1QbcCleEHbZzE29EYjyHdehfQh+QQlhLXd+v8AYnEJdY/0jLKLQjJLPIRJHDh1Um+6wz3z6UR+Fdvh7jJCuw16WL0Es5TeQXkw/wpK0obVOb2Tpm5cuXfIZwTjb6XhIGRSOuvmSLvVtYDdkyBAXZle9+KL9/d//vf3b//7f9rOf/MSeePxxe+yxn9kTTzxhq1ettksSbBD2mWEEFsywDIzwqh0lYIHtPMOx2fp2PMKNMNRGtEc2fA9Y9qj5rHI2FxQW2ttr37bahlop29dZdQOHGwQli6VzcdYHuDITRD1RVny5ViMXjqa7koXgG/0R0vmuGDrUpk+b7oMqdUqf0rBXixOpamtrXEE4efKklLZmV8yKCopEq0bZpAlTrLiozPbtOWjf+Odvql822MQJE+yv/uov7QMf+IAjb011rd8s/9d//dd29Nhh5Zdj48ePsdvufJ+VDy1TNWkD9jK2i2+pbaSIQPcYjEC5pR2gVzQr7cOBKWAG8h6KFDgIb6F+LFNjJgT6jAUvYxsDl8bGJq8zx1BnSVnnkBiWFk2YwAxQls/4xWVRWVm5rkxVVVarWRjkKbAJ4yf6vh6WeY0cMUJ0JVewSslisuARTRx42ZU4mnoTHjOSH/iPy3L48ScLL4Gu+EC6E6eIzwGno6EfMKtGmVetWuWKGHt2aF8G03wA0NPUPzchfnRLFdfTCWFSdUgZ72f+GfwIE8NhCEsNQ3rulDJEChZeCv8Ep+Lg1KhRIzxu6HvEDwoJvIhLgn1PSQb7zALdCuULcd2Sv+en8jIeoLQ8PS+HyuQ8SO6SlYQGdugQd8ZI+SwZKpo/3LZu2e0wGjVmjI0eP1Z9qc5nH5klEaeyjEcffeTXlJL47gyN0YhUptEv+e2n2/ioBbddh8trIMKhwqQTiHs88SqaWMGYDu/4xzLE76QbYZNlxcJgo99gg1uMkzTEo24gU4wfTYyDP5plzAebNNEt5hufmGR43JPvmP46OdHE/Hra0STjJ5/xnRRj8OieDJcs12DjiMZPz/B9ZfrxG3O1dPD20cSUieFj2GTZMck0Bqd/NXO1MFemx/9QfpbBgHecdc5UNEc99na3W0P1RTu8Z6cVIgCrB2WrTRGQO4WzXeqEfflD7LoVd1hzb5q1S2iw7DxrERFtFFPo62yxjO4Wa6g8bV3NNZbeK2IsxkBPZNM0wh5CKCezcBHZrp377OWXd9iF82etsvKSHTp4QsT0gp09fdaOHTlphw8etQMHDtmePUds7+5jdvDgYdux65A1Ks3ho8bbKDGXkeMmW1dfur285nUbP3mSfeBDD6kji4E11aturPNvcUGUunKhEkvAwg2rUhRyGPXm1KQMn4ZGAAD3IbBMgWPop47X/ERFmPEgLnDtn/1ItRPhUAR8BkPtzHc0MCxfZgXupMKgpETlBoHCR1n1geWbfAjnMyr6Js04CBAVEJ6Y2Pb0URiZr12W4Z1wfFNOlFGWVKCEsZcDAgwdYrStta1DAnS+z5bcdvudLsgzAqicfMSwtbVFxJo7RFgeFu5cYJM3SxumCPZnTp+2J596yubOnWMlpYzImd144/ViiqOkmDxnc2bPtfMXLkjxPGvvu/VWhw/7SxCI2ISanQUehjXuRSVcYtZptTXVEgqO+o3B4G3YKFnos2GHDx+0G66/zmdlpkye7BteyZ/RZJaDcIQiTDCQsyDE+ZnSJgWUy72klHhXlnX6JdykKVta2qRQMDOEIiPlWQoKNBuBE7zIYvZPgnGX8L21jXX9lD3blZEcCdHZWcU+7X7syDlraOiw1157y5566ll76um3bc0bO+38+Spbuuwa+9gn7rEPfPBuW3HrUrUJChR9RQqrmFxvV7rt2LbH1r29zm5U3TlcgD0X3HEAjGJ7xwGuSDsoI/V03ECLTJnoFgSKBMN0AARDGuAYJvpjknSId75wijakB34yw5nyT1l5uIXusaSGmU+UkgP7LtqG9YftgYeWqj1V5stcLpnlOiJCuQtAWSiWBbZ37zHbveek3XPvTZZ+WcrIZS4rlbaXofYUHevty7Mhw2bad773rE2btdRmzV0sPykjEv7Yf8FINUtGIgxYW8+eHvLBj/IhRFP+JFyoa4wTYQCeYFFAuFn8nfXrrL621mdhUSCBmLiIP0MMDPW7rPxYHhVhD5xDXjFtnj6LrDITGT+W9Zw7d84FOPoLlvwxPguickQ6A45S1v/4j3+3//rWt1wQnzd3rtNvlhYVFhaoT7DMsc+OHz8qQfUVPzQCZZ3TnVjSi0LBLBVP9gAZFrqvTsIaemYKHU6yl1U+Og/vrri4QEY8aK0qoLpmCCavvPaa1dbV2dwF8+z4maPW1tmq9NN9VJ+TpUiPAQnvf8JZBHBAAoxwY1Qewb5OigxPBlaAHcI1syAI09ApbGl5qeqR6fR8WEWF150T9MpKS10pqRgy1JdlQed+/OOf2s7tO6Rw5NmypUsk3Ffbc889I4H5Rfv+939g27ZuFf1aZB/9yIdEZxbYxMnjLTc/y0rKihz28M08KSsM2kBDwx10oS8w81xWVu7LzKBXPnPSzkV6UpBVB/yZGWbGDoEcJYZwKMbsqWE2hPb0290Vx5W0pmbF7ZZiVut0qLmlxfcWAWtoVpf8uIeE5XkIzqdPn1EZUZCGSkHMsZ/8+Ce2SLQyKAG5jl8gGns6faBL1gEPdPHyZ6QHtDPvLGMeGNgA9/yUtNgvPH6QCaONYbFCT2+/mTNn2kMPiVcXFalNOSY5zIB5x5FRUJkry0LSSkVYprIQUN++ggE6l/KLT/hsHIwZCCssdvoX0oz9NBgF8EAoC7iGb/oL+BFOqwPHZdPC4Njly/QVlBL6BHSE+iuW85sBE+EQzQDPxoZ8/HeZY/jNjhw76G1UUlJhGWmF9sorb/gs1MTJE2zU2NFW11hvL7y40riYM01KYv+eEgwCQCQQPPl25iXgEiaMtgaBnScCAm4xfGxUGpzwHs47JWmG0VqIDuEwpBGZBuGxuEV/vuM7zxg2Mi78o8GPfHgSNoaP5eM9aTEx/WQe8RnDxTrzTvp8U0fggvE13GqHiCgB6fkirYEnfnGUyV39PeTn/oNMLFeEB/lHt6R/MIQDngM2lokRUt6jxY28I5InYRDhj8VE+OIX848mvNMJ9FRw0vLUU8/+PBPv/XXHLeF+he0PEcIkn/HncXkjPawYjZ/tr/iUi1NYOHc+O0MEp63JThzab9kSNPs62SQpxUUEmFNUWtSE4+beYJcLy60nM1einRiklBISGiJCXVaYY90tNVZz4YQNKZHCrTQFsXCLbWu738Cb1nPZcrNyJdApfTGbEcOLbPnSG2SvsyWL5trNyxfZ/LkzbPbMiXbjDfPs2jmzbfKEcTZ9yiQfBc8pKrDckjKbMHWWTZ4xx48g7upLsz0HDkiQLbbrr1/owh0zIl4vVd2P3gUCeufSOpQJZju4WIrlaQCSvkmbYcBbmAvMgzjAKAqlCMpB6QCeKCIhLH68Q3AQPNxdT8LBGAlLPpEwooDQN0gbhSGmE8LFvhb6IU/SRchAsHOiyV+qDP7OU+mzXAB8DLMiQWBxGiNfmL8iKW0pXao/62ZR0MDKXLWjiiSlpc+efW6ljRkz3s/tZxTVl0Z0tPmImErhRLevV+koPJvfEfK54IwDCY4cPm5vv7XWFi6Yq+/hEhSa1W6cpnaNrVr5kpSFobZt+1ZbvmyZCG+p6iKaqTzzObRA8PCLMiVU+N4jFZfRQKb5b7j+Rj9RjSU3HIfJ0aHvbFhny5ZLoFcZWZ/OhkTwm2Vi72x8V8xYbjNmucADs0YQyshQu0txzs7llB5GdIFTECoQeliitXnTVvvbv/267d69x4YNHWYsN2C2CmbP3T4ovW1S0FhS0VjfLKG0xdqa+qRM19uRAxfs+Wdetx9+/5f2/LPbbd26HfbmWxcFh167dsEoe+Szd9ujn7tb75OsbKiYWSbLPuoclumX8yw/Z7hdOt9i3/nPx2zVCwft1IkWu/PORWq7HvWZVgkfjY4n8BpwB/yI77Q3go4ju9MG8MIRo98MHNkJ7gT8gQ6AM9C+GJx0I3/AgH+EAZeiGyZJ/zDRn7SjX/RHmabdunsybO+uM1aQn2bLb56rMjUoDvxMvE4UAxxmKU52dpHciu3pp1aa5ElbMH+25UgR6e5sFkNW/1AxMrOl/GYPtVNnOuzZFzbYZ7/wh5aueBlqK5XY8ZXSZkB7VDfAAx4AK4xK5z+Hkyx9CxyizJHWJ+uDAS4shyqSkL9507vW3NRoDz5wv/WozylQKo2giABTnqQB3Ymt4fn1fwVzWZ8xz7y8fB8hr5JSjhCIosISM04sRIj1WR6FhXaQNvhL8RAQv/Odb9ss9YW/+Zu/tocfedgWS7B+VQrIT3/6E/v4Jz/mp0U9+NADdunSBZ/F2LJli1VX10gAlzInOKGUcGIZB4mg9GXnFkihgm7mSoHJ9z7rd0bpeRlBzEeIaXcGLYEpigkj4rmWV1BsO3bustr6Rps6nb2A9dbe1WojR4zyzd0cAwu8S4pKrb0tLEujv7G/pIGLDdVgwALhm9kGBk8ylA9tgD+b96k/e044FYvTt6BVzJKAT2o5q6kWDCXYjx831vIEOz/9Kq/QTp86Y+vXrVe/6rCDB/YKDu8q/15fBnrfffc6v/nEJz6m9uvxk7UuXjpnhUX5Sq/S02WghgJDP2o5t1vth9IEnWDvB8qUAKg2ynE3ltm5YqJ6QItRnPJUfzaOo3xeuHDB60Wb4j5q1Cgpi5Nt7JixLrwjzHe0dzqNYrab9IABCkhnO8sZhZfyA46004gRo6VosQSsz0aPHqv6nlJ919mHP/xhhzP4E2Z44E8Bv53PQSczw14k3OnTzHKD/d5HYaopQxrR8A6dALWJR7uSBtb9VTbqTd64ER7YhfChL8awfMX+EfqK4ig96APusS+GfILFDfhFdwxuWL7xC+WjXzJIGuXrUB5siJaiB26Aifi0v4rGShHhgBIutQW/M9nk3r90SzQGzFAdQ1oxDQzlCLBhbwp1yRCugnt+L5Y8JPErbrft3bfbL8MsLh4iRTPDDuw/bLl52eo/U3wJV3Vdjc+UhLuJJDewfCsSNCrpianSoUFSAHDfgYpicI/vNAzvIB/EhJFC0vFKCNaebqLhYwUjcDE8o3t0i/6xLJhk+KvZ6BfDY0g3aWM4TAwb4w8OS9lhknEaEsZdWVnphG/GjJkueCiVVFoBwQa+SZt6+JfbmE9E8EQxrygzJsRPIlQwuIWwSfeBfEM+sSz63x9/IP/4nUw/PilXNDH8QJwBE9yi35XpRkNaA/F/3cLkqAqWd0z8jmFi/FAu3gfKxxS805EYx6OAm7ISLqvOnrZDu3eaFHbLz2bkTz8RpTYR2G4pAGOuud6yy4ZbXwZrtsFhMUP1hxwJFZe7WuzciQPW3lRtfuIWo+iMgFAXKQ6MenEUMMI1I8vlQ4bY0CHlYkKsu2edaqc6YYvKi3AlIoLwLkIGY6qoGK4OOcYqxo630ROn2rAxE6x4yDDrFoGgbDUSVPfs2yPGeoOEV2YfRUxEuIPygBXDEAFAIGfJlgvtkdhgBAxwN+IwFuk7zOwwWij4KJGwfCoS1EAHkv2N/uz9lwwHG4XxgQzFJ02YoysMCutpE0/BeHebKkv/si/K4G0qHPTkUnitjxgW2kK5Ypm87uQt4+8K50xPDJFz/hkl5Z6QxqYW4yjM56WQ7N0rpVTuixcvUcLmwlBc052ZBX5K6UrPV7lUfhHFvPxstWFIZ+6ca626qtJee22V2qxESmeZ2rTDykqG2i233GK33HqTHZAAsGrVartx0RLFKfJ0GEGkXowWsbZWrSfw9yjtPJ8Bqa6qteuuu15lYYkCt+622euvv27333+fC20IfjByBKupU6f6vSvPPPu8HT16zIYPH+kjhuXCta4u7gpgdijP2lQu7kJhJPH8+Ut+PwGzeRypiZJz4cJ5W736RXvqySfsxRefs3feedO2bluv96fshz/6bwnLP7fHH3vJXnppg7399jv21ptb7fCh3VZXV+dC0uixJTZ7zkT7zGffb1/+yifsxiULrGJEoStq3DNCP1ArW1HBEGtt7rGjh8/Z97/7Eylv66y5ud3uuH22ffRjN9nUaaMl7NRbfiHCWDhsgPaOOBfwO7QyzC7iRXRLPrEIHcTHBr9owaPwxMR4MFPMwHe0IR/eI/2Mo9zBjfwCvrhVfpnCvazMQnvr9e02c9YMGz2OfRwtwgH5w/QlQCmq2kiK6eVsq7rYZU/+cqPduHS6TZ0yRjSlRwIee9gaHUdb26XU5420fQdqbN+hKrv7vk9YZk6hyA37R7pFP0SllG+43FTlpwpuAy1nkCBZXtcMBpkBGA0Y9pRwSMUba14Tvcm3m5cv934dTjYivVAP0iWuw9q/3UHmyvRSwdzQd+GT1RJ0GTkPglOYBW2RMuxLQZ0mhfTxx5I2MyKrV6+yhx/+lK1YcbOE3Qbhfo5t3bJZ/bfeB20QsjlB79b33WIf+uCH7Be//IVt37Hdjh47ZtfMmSPY50gozbaOLpQhaBY0TTgnJcQPeYDGCCU49axX8EIpYWJZ6Kx0C1VXTvFS2RQ2N79QQtYB2759l828ZqbV1F+Se5/3vwvnLqrKGcaFtmdOnfU+TvpNjS2Co/iP+iwDFizp5AAO/Fpb2z0cgndDQ5NvTmezdLWUt+ycLKuSwsDABk3G0cgsAWuT8A4dLy8tFe5lWHFRidOdE8dO2PFjx+1f/+Ub9lu/9UV79NFP2Sc/+XG/Zwk8/rd/+99S5H5kNTVVvhwVnsJsDDPqpAu9Aac4zpeZDhQLjv1lySCKNcoUg10MNENzCTd37lwpCGP8m3Roeb+bpbjIKoZWOP+g/Tn2mD0n0PPysnLfGO+brVEWxXOh9Sw5LBftgn4FZTFDykuJlORW0Yg8KynmFLI8KUx1PnM8e9ZsPya4uqpauHGL90dwBlmT+8FQmvkmz4jz/pSF4zgdkKwwgMMDJoQPTyxhqAcmyrtY0hyIzkugU0o1OLkJ7yHJVBn8DRv6ESZ8B0ui0R3j7ql4Xkc9XRZQ2oGXhnT7LT5qp/jOz4vhcem/1EHyUHqenuFOEv9m1kR4iUICs7xyk3vIGwWIxIAf5JUBSEDDITocytApuYRZVPhSe0ez7du/18rKOUFtstqu1bZu3W5jx4+y8qGl4iljpJTU2uqXXyK7MFPC5YkQjEgEqATPaKlwdHfBRiY2Dt/UMxDpMEJK54wjXVgCeOPxqnQw7i4T08XwHGjokEfMJ1k2/IOwEvJMWkx8YmJ+mGQY3KMFKXzKTEEVQumCwCpHivEgXPDO9CCCJ52LNZN0KMIH8+t5Y2Ieg00sCzb6J8PGdJLhIlzey8Q4mOT74DSjid/AmPf4nXzHDPZLmsHfmPeKi7kaLJL1j8+rhYtpxfR40l88JP/AFT1xp6OwntE4CUkE/cCuXQa5hZHn5BZIf0+3VoUtHTvJhk2dY+kFpdZDYiKCzIJkSPPPkrDQ3dpgZ44fsO6OJsuWkpKpIBmybFxVSbzzdXW3qwOKaahjcnqEoOnrwqkCwiWoQZHjiIwvJ5DSzu3FnPAl2c0mzZhjFaPG2mUxzjYYpyKXiSm89tqrPio/acJ4S5cbCgj5MqpEwg4PVdph4jBj43JQQFxg0jMKAA4v4XmYvWAUmlEvGDQjRmFEibADBmKeJuGcZUvECf049r2gHMmNdFNCHoY0mBqmDUMfDW1CeiHN2G89uJdf/9x426sdSZPlnkFQSQ1KePvSX4NRKp4k9WRzO1PmjOABERg9DA0ll+VZm7dssSNHjjpDmzBxotqAIz5REHJFSCUk0f/7BCsJLBEuqrKXkXsQJk8eb+fOnrTXX3vZZk6faiOHDbMe1lRLGOnu7bAp0yZLSNpmr695wxYvWqq4KL/Agv0kjDa2irlyczLw5db4sRL+n7AbbrjBiv3EL5YrNNnKlSt9szvLJoARyx8EMFdg77v3Plu48Dq/GPLNt962U6dOy7/IuFwsnRO4WJKiOmSLmVdX10npKpcAyKxPmPGaNGm8LV26yO6661a7486bbeKk4YLFUJt37Xg9y/U9wq6/4RpbsmyWFKOldt/9N9l9D+r5wPvsjruW2p33LLM77l5m86+bJsG73Ef2zS88pL8J7pdzrKRopNVWddmq59fakz9fZS+t2iX86rQ775xvX/na/XbDkglSYlSlzCafUenubvMlK9Dc2OcH8AMcSwkTwcuNf19h+KbVQzgXnsEjTy/aEC+mjYn5BTPghg35h/BYxz8PHtzj4AlY2NMHvvXZmlc3qu24ZLNdbQ7PUD+RjRuDm1ubxT8KJTjWSRk8aB/52M0S3EQL/JJK5ZvOXhLhXVaZYDPMnlu5ySZPvcHmLlhmvWpbRhEZWab4YZYk9C2KHutEIZ1vStDDOFTk1+8vE74HeAn1gjYxg8yo+0urXrS511xj186d430OpSRUXtbzIt8AxwCrkE40ybwID/wwrW3tfmQqdIZ4uNO/WTZJ6sycdEkOAVb0U0HEsx09epTV1taqb71m18yeJQV9sorSJ6G62L7znf+SUtMouK9wRYVR2rfffss3HbNM6eDBg/bKq6/Z/v0H7M677nHFw0eAJXR1dkKjgRCwhHZDmzn1SgJyJht9syRU5Qvm4CY0Nde/cW9obLW33l7ny0/SMnukXOdbXU29tbWyF6bXisVPmHEcOWyUDSmrsML8EgFZgnphqeUo/WyOW9X3jOnX+EEXWfouLRlieUpfDET9tl0KSoP6d4GNGDHMB5va21pVv06/oLW8tEzPAr+BHV43csRICexlTn9om8997rPKJ0NyCndNMGveIVwr9hkmNrRvevcde/75Z51vLZg/34aK10TlFUWD5VXgEcoD6VVX11pdbZ3asM2XXYGHDNBSTvzZL8CMD8tyaf76+jrhfZbo5hTfwD961GhXbthbUyUFAhuWFtPGUk4Vj9PGWIJYWFgsJTXXFRBOLWRZGIeFMLjCkenQhALRRfbuIIdNmzLNXluzRrRrkc++YJjRAbfANQYAA05iweHYH8hb/VqvoU/E50C/j9/RBJqB24BfcIuGd/IIX4NNSOtKT6XSn0dMMxrSjhbz6/nRd+G9MU4om58el1Iq4klyLEPktLlgCQmDyxLMpZwyOyKlhFO3CEc8FHPaZoDjxvIwOEGe+CBPsNqiy9syV+3BjB4rEeTlfCc7J92OHT/m8nJ2VoFfnsgyPPbPjZ0wxkaPGWOV1dV+uIsjs9Lze0pQSsKIfyAiyUYZbCJQIrACUALAQESUksEzJSGdKwE82PSHT5nB+UT/GCb5Hd3eywwOc+U7TCfkFcIFoqsvd+PJNx0RBoOSQh1DJwtLZAbnP7ieyfyTz6T7YBP9km2RDBu/B7snTRJu72XeK0zy+zfF/381SbhgrpZ2LE/04zkYBg5j/eKSH9FeH5kkdaYT+ZmeOdK8VyxdZpvWrVcYtasYT0NHtzUr7LhZ8yy3Yoz1suZdEV35RBDuk8ApYbO5rtKaai5Yhr4zJDxwU7xf0oVwoB+jRhlZSlNlY9ofxpaVU6AuK2FDabYrH5YF5AhfGInoFGFt71RfU2ac1NWp8mQXD7Eps+dZX0aWNSJMS7Bul8CL0vLWW29aT1enr5vtVccPS7NYYoRAHDo9/daFB1melEsVD3CShThHi7BPH/V1yYIfMzfh2EQFVSxXBhh11hOlA4Wlf7ZD3/i5BSeJJMMotytB+mY5C+Xg3fORjfQhtheJ9c+apnCBL/dN4AbE1Ac9nHEFdy+XQtNOnj95Kp7fMpwyYS1vpjMzlgaglMC0WPu/e88eCRCFNn78BAn+Bc4k2bwKo0ORIJceMTKoNoQ3nCwGvNvtlhVL7OD+PfbK6tds8sSxNrSc02MEP6m4QyuG+mlcq1a9ZI0NzXbTTTd5uTkFjuN3mTnjNDTSZ8kGx+oePHjIGurr/fhJlqhQx81bNtu18661sePGOW5xQRtKHsIaTJgpcPajUI9mKUsvv/yKHTxwTAJZiRhCocrDcaN5yq9YQgP3f2T6MgsOQfCTULJYJsFFiK0KbzZjxhgbOarIRo0qs0mTx9jkKeNs7JhhYhQSpCQwF5dkW2l5rgRt4XyaFPAejiztEx63K52Qfn5emTU3dlrlxQZ74rFf2Y9+8KIdOnjOhpRn28c/cat9+rNSRhZPUTpSNjObhQ8tSiPsRaDOjBYHYRv8Cm0RTOjrLFEmnON3Aj8wfBOGZ79N4RuG7yD4xPQDngb3kB7fAQMHDG6R3vCM/vCBmKb7uRBbbPv3nVBbNtmSxQsk0LY6nHukYChHx0eO7GUvV3p6gW3ZfNAuXrho99y/RHjLwqBe+XUIxrl+YWpG1lArLJlsv3x6rd330KOWnV9mXaIXKCUU1e/kUTmAC32d8lA8SsgrtAk37yMpehHrHMxAXUIdFUd4ziwndzy9snq1LV2y2PdUIeR7aI8b6hzjuQv5pOAULcafyW+FQYBlxo02cJqAv+gAs1x8405fBRdimvSbMWPHqr+O9RHxDRvW+wETuOOGfeKJn9qqF1faurVvSal/wfdPfPYzn7E//dM/8b1gBw4csJ07d1mlBGHuzcji1DdwDEENoU35gHMMJHG8MoePtLEkyQXbsOGXO0qIR5x29cscCV8rV60STherrXJdCL/cw5G2JVIYKkwMRfRhmHW299imjdts7+4DdujAUTt35qKdOXVOcGYWYYQEb9H+yTOsuKhcCn2ZlJYS0VuWYhW4YsD+SGZ/w1438RvJG2wML5aQni8aUlaiOKzVl0JSmF9qP3/8l3bffQ/4fjTfz+U0jP2+HJXfLbgVGMeN33PPXTZz5nR7/fU19szTv1J5Cmz5UinU4lUotNAanr53SX2Sg0DYiI4i0tjQ2L8fpK6u1mkoMyDsFeFoX2gZs1nQLQaJ8qVgMpgLL6B/IxtGpQbLbD8zrNA7loIFWSzdN/AzY4LSCh3nwkbaaeSoUV4P8kT+YpaI9mVz/N133+18zuGk/DCOq8LT8HMHf/N9jPqBz2pYfPwdlI24jAU3k9/YGN7xOPVOHu4XPlPhQv44xnixG3p/1J8Pfqf8o419NT4xMT3cQr7BQGVceZAsIbDKQD+F2+JnPNVDFTfsGfFvhUPxYFaEU7YysgsUlsE8/GWF4zG9kM1AvuSm3P0ZLTwOXsc9OOFqhhzHD2TkAwcP2OM//5kfA83SO/D9xRfXOA0rH1KothxhI9SeFy6F07cEDPEZySWf/vSj/Te6QxhceEkRBTdyj4CCYfOMDe0zLCkAESYso8hz5OM72FRa+ov5RBMaLJgYPvmOP+tNSRcby0Y5o40NFONGE/OJdUmmGa27OdBD3OieNCB3EHTC2eo8KUe1tDs6RzLfZP2S7vGdJ/5X8xtscE/a9zJJ/yRsf1M5MMl36kR4YJksH89kOMzV3KJJxosmWSbM4O+rxeGdMvFM2tg2pOGWDpIuoqG3TM7YVtLQNMhNnz6gN9liegUitlVnLwlfhbu5hXahocW6JcSNnTnXMnyWhI4Iw1ceitfXI4HLuqy1scbaG6otO00EVlpPnnCQtdcQQxgbmx57FTFLHTI9i+Uzl/30rXc375LgeNgOHjppu/cesj2yu/YcsO079tmefYdt/+GjtmPXPtu0ba9t3L7H1m/ebjkSkmfMnoOmIaaXZ8OHD7OL58/bpg3v2LLFSyxT9edcfj3ou2LmYcaEkUyIPDQCQQ8T+zFPlIkIy9C2DkHFCUIODCvMSoQ4oY8FBQS3OAsS04iG1zCDovT1pDV8ZkiGkS9XSFJxYxdzBTJloxsnt8QgpBE+VA/PKzVLQrn5krfnJwtd8U3ICuobaRWCddoIghA93lmyxJrj9RJm/vGf/tGaW1vt9TfesBkzZ/ka74LCIgkhwh/VLRzEQebUNSgpzKxlZyk/KR5ZGT1264qlVldz3n7585fErDtt1uwZrvxyrDFKUJHSe+qp56ypsT4c55uiTzBa2oJ9IIzuoezNnDFDOV3202OAAYR9/dp1UgRKfJMuCknY0AyjSLNnn/2Vfee/v2NNzY1i1mWKC1zS7cjRs7Zly27bum2HnTl7Xu16WUrGGGfWCMLhYANG7FFQaaNW1VXCX1+bhIB6FQGFiJNZmNmRgNDbrlJ1KP8GwZf1wYzgtylOmDVmJDk9ndPTcq2mpsVefPZ1++UTKyXcrLf2tga74fpZ9sin77JPPfJ+GzdZCnl+g/C51Tq76mlN1VPl8JmVDCncanvaWj7gV1wqFZYHBJzDIeCA7OCf3CNNiAb88J8QxnEklRYGv0A7UjhHoKsYT0NxA85HOhTyCX0oKvcF4gM99thjL9p1C+fYuAkVgpNgBmPNyPW6wmThGwUSOLu7M2ztW1tt5Ogyu/5G2r9deMUpclJY6bM5pZaePdzau4pt3TuHbfGyu31ZKTOnpMMt7cy+ACNVzMtBHws9Rf8ddtQtwDOUf6COxKP8HtrrFPo58MgVbcsRXq584Xk/bGHC+HFSrMJyUJJwC11Q/v5BmfQLfh6qP91+o1dmJMH9ILg2Oz5HmQGcovws9fB7FFI0ixF3ys6yIU4E43b5OXOusfXr10qZ32/vu/UWJS08HzncbrvtFisrK/GZE47v/tQnP+H+oAVKy6JFN0gBGOKndG3fvt1nAtjTIIB6WTjKOzuXvSRSjLLSraW9xY9Z9rqq3zBrQ1v7aV7wBlkGQZ761VM2pELKQFEYhOX0qxnTZtuIitF+qMlbr2+wbVt3CUekQI2ZZGNHT5SyIaWlrMIa6ppt86bttu7tjbZh/WY7fOiYdXf02uiR46xUCkZpcamPNgNJBH+WpnJABYOio0eOtkkTJvuelUzRqCHlwjkJlTVVjbZq5Sv2yMOfcfpYKCWXutG2DEz4IIkULafZSpe7Ku74/1n7Dzg9qzL/H7+m9z6Z9N57DwQIJARC76IgIqir7urqurpFV7d93XWtaxcF6b23NAiEBJKQAiQhhJDee5vey//zvs5zZp6Mwd39v35ncnLfz7lPvc5VT503z8t7c/lbPsvC8byjRo7yARtmm/1I5oTO17//AOenzMpwVDRLvYIBgQ945YN0yh/+j27ITe7sf2G5e9grkuqb5eGV5I3+5IeeKA2zOdzjBA/ISOfyyBIfPAP2oCwDcYzCI/PoN5aFscSsQHRVWlJmDz/yiE2dMsUGDRgseHDiYLgvKlE5x9WArOHd6QAPNIQLcPkQBeh0OegphgXaIU4SLxCehLw95E/S8/uMMJXVVWZCrvqH4GIZ8Rldcj5RJjrvlIHRZXQk3uWZ+W+VodzeDg+AnqAvjOwwG5iZmSt8zxVHFm4kDBbVRvl6rZSOOuhVLpRLeQQkvIK8eP0C3u1tKT5LyKcS9cdhGRo//PGPVGaK9azoaSNGjLLmpg57+MEn7IILZonn1cgwKbL+AwbagUOH7FUZyCg20JefvqV8veCgkFChxM3OUngiYwMIhOFgHMRJnl0hDAOCZU4gFi4AMqT3diXCcKSJecew+B59rAsulk+ZeN7xxMHFNNHF9z8XxhNLVW+dbSAs2VMGBhHfiEPZgXGGo4//nIvfzxbv//KNtkckTX7HxfbjksOjI4/kMpJ/Jz/xyenjt+4uOZz4yXkkP3Hd84j5n62eH1c27eP32fLHKBGrhZREVhglMAi8vknYoywz89EhxayussZ2795vU2fOst1HT9qoGeda3+GjrVEoDG+lHJRFTl9KkxGSny2BVV9tVccPS2+T0tDc5IaBKiqcbGNLiRKFqUtGcbZ8tN1Wr15nGzbusJMnq61HRan169dHhFjvd1IMGzbEynuUuWBh7TiE20/CZfTE6TZ24hQbMnyEFYnJcg8Bx4xyxGShmPbSV5fY8MFDbMjAQT5TwsgELccoCbgoWlO747ItQchhFN71KcHAoCNGpHhS/07aUTtod5wVQYGNMyEw9U7v/eA5JhiR4ig+I2W+AVYeBQQHH6EcTmJB4Y+us4+VkfcRdRPwCY/fMAg8TYLxR/pPFO0OmiUdZab5Wv2wV4bN7RlS4jhRh3sKUAa50Grm+TPtjjvvtDmXzLUlry21j9RXF8yabY1Sslm65Uad+h0BDmyoS4oUfu5A8H06HS3Km/P3T9m0yWOstemUPf3EGuvdR4atFB/wAAFaUVHho6bL3+AOikkufFEiEbaMHJEvo4MoYTk5mcIBKRZpGV5v+OaGDRvcWJoydaobJfQt8GUpx7333WufuuVT9qUvf9Guve4aKWNzbdz4CbZy5TqrrKq2yurT9v77G23pG6+5Ecbt0PGSNZZI+aECAiLHHlM2R2bX1HCCEQoX8GcJL0e0YsTA4zl2ONNqajlWNtPycpkZylW8THvzzbVSxJ+0++9dautW75Oh1WSf+cw1dvsdn7JZs6dYn375UqyPSGHjdm7uM6gL+CYBmi4FqkkKGO+sE4+0HQU9xrL3hxz4GfHXaZ1+CUgoF94VJNcV1uVi3MDXovcviXxC+q40yXFCngh14sa6hb1N0BY+xXJkEO60hQv22ic/dZ76W7goow4cys7Ml6LV7EsE6ctM/W6ob7dFi1bY1ddcauUVHOdcI0URw090xN6TNCngg6bag48stur6XBs38XxLQaFEuVJ/qCLKWxUBXb1Gob7elkQIX0K7iZ6I5e3yV3/GNvI5wpibwjks4/lnn7FzpcgP6NcvzAp73BDfR3U9T+g38RczTioX56n0jfzx3FnhI+EKA4YtDGB4+YnBlRhXbQUe7vWNLFFqWbY1fvxYu/fee2zz5k2ir4nC3VzLycqwkcOH2YhhQ23GtGnWr28fPzKXO1eOHTtq3N0ULsMbItgvlF/kNDFz5rky0Jt9zfvGTe/ZO++ttSPHDtlL81+wH/30h3bPPXfb4lcW2aLFi2z/gf0+M8jmXG5XT5WB/+JLz1u//r29f4cNG25Tp84Qv0i1X/z3r+21V5fJACmwb/7N39sXv/BXNnniNDvv3Ats9oUX2w3X3WSXzr3Mzpk+0yp69LHdu/ZbTXW9rVqx2pa+vswOHTgkg3Cg9erZy2ceOJIXXYMBAe5kKpcRkpuVa5nicTl61tU1STEvVdoVduJEpX3ippvdCBGmuIefswTVZ3oEY2YtgmJOn2fbxPGTbN4ll/lR56+88oovrZo+fbobDIcPH/a+4gjnsF8kxcrLONa1wD0GBf0K/8V4iP3FIBG0Qhr2liAP4HPwdgZJGNSLOhzyG/Ki7+H7YelRGACukhHLfSzAuLCo0I97Zp8L+/CoE/jUUNfsS1g/+OAD27d3n11x+RXiLwyuhDuu4CdxQIO68XTsFAzcoECQS352On8NeI1PpqFOWaQKQ//U2fNKxA/vuPielC9OQeQXvNrqT8JjujNdLD/Zx3rhwrJD6TcpYdlVvIkdwwONSNIx8TuxgV1PZnfh5zyZIWlT+9sxyBhscE0q8BiKiOVT8cAC+c1Tb8BP77ShvbVDsrHFsmTUIndrauvs57/4pWim0f7+H77le8n69ulv8+cvFk602k033mi79261il7lNkg60P6DB+21pa/7oEtrR1s4fSsUExwVAfixA+I0e3LYGYDRd5AOpIwzGgC8q0GhFbyG312u++/oksPJ2wWAwvAgQgzjPdYDF+PE9Mnvye6MOF6/kG9yXN4Jo81MkUIMWOe0j6nKTqUuycV8Yz4RBvF3dMm/Yx4xLPkb7xHmZ8sjhsX+iB4XvyenSw5L/pb8jovv5BXrx3v3eLj4+8+FRx/d2d6T40V/tvDowm9GMTAihKciLpiZTz3CbITg8JoOMSVOyBo2cLAYbZH17D/YBo2dYFk9etnxmjox9jzxp47E6L7SmPpVnhvgG6pO2anDB62jscFS21p8X4ffs5CRZi0iHkaislS4ZJQdP3pEhbXawAHlds6MsTZp4gjr07vQhg7paf37lYooS61HebH179vLRg4bZqNHjbZxEybbxZdfZ2MnTbO8oiIxGBkOInZGyLPk86TIVoopnzp63GZIUfXlW5QrIe7MXHCAqcbjfgUVZ+ZReQpGS+i/2I/QczQ8uCwKZsNvHOANdBVgTRp8gLVH8Wd4F67pf8oJCkSIR/pkeu2ON/GJc1wlEz0da2HUXmYwTGJcz5vWhkjIE/9NqjopvAhQpqPZRMr9Dfl5BXb61Gm7++67bcfO7fZXX/kry+MiLOV7RLBcsXK1TZoy3Xr17uswJ2vPX7jEJYLAOBgl9C0jyFIaG45aSbFgl1Znw4YOsFzhx6OPvGK1jSds+IhhrvRzys7Y0WNkKKy0TZs+sKlTpnm92ITKaW2FMlJ8KYUUnLz8bF8z3t7K/h7zmZ333ltve/buFf6cG0aYE3x1oZQpcO3Oz92h9rGOm5YzVc5a7Awx9T3Wu2+5ffHLn5PyNcCOHz9qL8+fby++8JKdkqJSX9uoOhRKgKTZR5s/kgL0th3cf8h69+opfG6X8AbGALdV+Qmu6lPW0VtHlpSggdZYl25rVn9oD97/rD384LMySrbK2Miwiy+ebH/3d5+wz9x+hfUZIPimVVpqOqOZ4pVZSi/cbG0WD23NEGgzpYArSkqG0oa18z4y6rhHmRiAYYM/3Q4OugNHeOgv4hE4HfBE/LFrIsTTdTq9R14YnzH9n7qu8O5x+Q0+84Tn+7IWGYvUt7EpzRYvXi/jr8TmXjpd6NWoDFj+p7zaw91JbFLm9CeODX73nQ9kEO+3uXNnCk4N6j/Wv8twJz/FSUkvtuz8gfb9H/zBzp91vQ0YPMYk5Z2fuVpF3YSXjqtyKIORVvWZWvuX4EMcgkkW2tPFy3HeZLWDO0EwXDFKFi1cYJdfNk8Kc7kiBpmP4hG7g5zpI//zfLr6JXqcf9Mr+Inj2NdWGZvAEPDwxLHchzTIdBIgZ5lRQdaGwysanD/V1lT54M7UaVP8Ru/33nvXZ0oKZZgw8NRYX69+Ec+WwspRzH6qoCrNoBH59BKuX3zxxa7MPvfcc64wn3feDBnPlVbXUGl7D+yynXu22Xsb31Gd6n0UNz2T9A226YMN9sKLz9r8BS/a1h1bfOZw3TtvW4N4D/n6Rm8pfP/901/Y4QPH7I7bP2f//E//5ku4GuvZ18BdHmEkmX0lKI29e/W3KZOn2y233m6XXnK5TZgwyQcnPtqyxV5bssS2bv3IeqgPevQoc57BZm5mystKysSPsixddMQSQVc403Lt8ceescmSIxy2wch1Y32djBM2LzNggjzJdp6CcQP90E2cduVLMLPz7NJLL7W5F8+1l15+2ZYvf9Nn6qfJyGOwitUvvo9RXQpcGYBh/wazHiWlpT5TTJ4YKX7Bo34zq8JRxYWKB39mn4jjDka+/jDYT50+aUePHRY8Aw4wy8tSLQwXTmpjdg0DiwE6ZBmnkVEJLobESISP9OkzUDwsW/XtaQvE8+bMni086eX1AXeIz5+jPoLDfwVDCBkIMkZjO9CSojkKBxrBRZzGuTGBfEKRdxfy7IrflQ7XmRakV6rgumjFZ20T9PjnXFf8QHeer2RLShpLwxPGhgzVMBvCb4xPZqEwVPgWvvssigwWrjBgPxyGC8AI7VGeqkr36njZDpvwIRp5LPtsV1/RhMzMPEVkRrTe/vu/fy6a+cC++93vqpxW+/7/+74M/CVWXVVvd97xReNY4o+2rreevSps8JDhtm//ATdKuNhYHCecvhWZFC6+w4hhFAioqOTg+M5vnq7AiFDC9CbPrssT+Y7giFkDQwekHN9iOcnv0cWwqFjBwDot66R01MMB1s3j4jMqSDieUXmKPmR3ZtpYRhB8qT5aSRtxTFFCZNQHBTAw06643fOIv6OLv2N5pIkuhkWPI5/k38nf8XxP9tHF79Elv+OSfyfX+8+l6/4NF393f+J47553dLwn/ez8HRlDDBMEePPfuDPzAAeVhndutuZN5UH/7SkQizQW4RBrW9uk/OUWlVmeBEV1c6s1qpxCMXiUI1yq+pHLe7DuW6T4pUo5PSGDpEoKHuu+83K46El9LI8ixbIfTJgmMcrsxCwDRzT27cv0thhwByflNEgQNxh3P7AhnmUajJIj1Lk4rEFKdHpuiaXn5Fuj8ClVOIYCA45xxwV64kAJvFcXLbKZ58ywTJXLemo/w95HgMAPZvPCjCbeN8Or/QgOlAnup4CGHZISCHEGhCfCgw/ANI5OMzqPD8xXjAumk8AtwohLudAeNOBrtD2lYKhvsX94d9pQZJ9ViV7h8YnzmRKeifzjSKnnkxTXy03wIN7D9w4/Uje0n31saX7KB8d/PivF44EHH7KZ551jV119leWKZrnbYeq0c+ypZ57zKewJkyZTUUeBkB3tRKmklKBU18pwffSR+yX01EcNJ9QHzVaYl21DBgy24uIMe/r5Vbb/wGabMeM8waPD9wZMnDTJ7/Ho1bOvTRg/VemaZSjl+EVo0g9Upvia+tAVBAkJF9Rq55GjR/3o38svv0Lx4KUSyJWV9sTjj9vV11xt5eVlgoEMB8GorbXJiosKbeSokTZixFB75ZUFqnebfUUGGJvl2RTP+m82zy994w0/wWjJq6/aEik8r7++wtZv2Ci+1iJlaKLlF5aorByVKWUnnWUf9DNHsmbbA/c/aXfd9YitXfO+jRs73q655kq7+eYr7LLLLrZx44aqXcKD1krBnFFdAMcRn+KXaiieo5ZZCkfX+fp04T0yguUVmcI/v+/H8Un8HoU7sd5ZPa/yGXRI9Ik6hT5CIWCWxfFEMHOlWc9OZcFH/FAawGGW57CkIOA8y2yIg0MxCUp9CCNvYYB8zCPgBDgcjHYU6hb1E3IRBT5DhmaqPfjQcrvzzpvUNxlS8k6KR6T5CHSzeIwvSZJBy4ikWb49/PDTMmj728SJowQrCfb2JuNyynr1Q3p2mRWVDLWNHxy1V15bb1/6yretpV2cR3UQWFRfx1K1XeULjt4C0SC04hWVDzOM4T3QlP7zmHKRdvXK8qlAbzIOlAcjyxjIIgVbJuXg5ptuNPaXxOVbnkN4cUe+UC1BkRadTh2OXTwglAtvafMReOoHzDG2ve76DazioAgKsBum4m3wOZrj+7bamq265rRVyvfu01MG23n2xrKl9uqri62ooNBGjRzpS71I6wMu6us468k7hg8bqQsK823WrFmu7D7/wnN28PA+q+hdKvjXiAZybfKUidZ/YF8bPGyg9evfy/KLcmzYyMEyDvvYEIVxGMHe/XusTXR2+MhhV+pHDh8pupggunrd3li63P7j+/9pF86a4wYIG9jBQ3CbfkMxZ3YQnsfSUI6RZ5kU4ZyQd/7MmXbttddZ3z79fNZ07dp1gkqqDJi+VlpSLqNFih/LcSzDT/9jaRh0umvnfls4f7F94fNftEGDBjkc4P/0A7MSnNR36lSll82MLDTIqYuc3EVcLjWFHzHTe+kll9ihw4ft/vsfsH379vkJgX0SG9VZhgPu5eXmKx33itTYnj17nH+h2PvBL4I1Fz1yKeTJUyeNo5kxANGV2FcEz6MO5MNpTRlZ4XRTcIc9RXU+M5vqBwpRN4wPfnPnCjPGpAGnnC6ZZc7Kd0V4uvgdxhSDBlOmTPFycOAAPMS9D7wEWYaekab01iHDTfCMMsd9QgfBO2/WCzKMpYv0o8/UQwPwHkd1x3Q9Qlz/C0U5n4ph3V2kIY+qtIkk7nE8Seu//Zl4Jzf4neqfX8CllhxnDR+IXvwh2YunqcXu4QMhn+ADrwv5dbkAo1iTLoNEaURXwSuOWBI6v+cvJpWbV2A//umPbfGrr9h//OAHVlhc6LoSNgL3hF144Rzr33+g9I5M27J1k68cGTpshO3Zt9def2NpwigRbbB8C8YOk+AJEEACHEYAv/WfVyI5DmHqL3UsQiQsZ2K6DMYfDRp8EB40KuSRnD95EceNG4V5QxNxkj3fzshTv6OPrnua6MgPlxxOuviu0PDslu6MON3CyZN6QEzJ32L9cTG/ZH82hwLtKfREWeUJ8yYMBh7XLPLnVSUfT4MQx7MmVwwYDNG3oNTBuM50sW6xHrF99AHh8Zn8HZjjYv3xsX3xmfwNH11859k9TXReHlQdKTi2Uc+YFaM+1CXWNzkPjwOBKBHHNfrlV/xLgVm0iokE/GLpemualHkx8QYRUGUDa+YbJIwbFFnMVHjekmg/wqIgN8fJWPqEVVceF3NstFwRknpE72w6ZBSmyZeFZaq8ail/CBaUMEaVoBPfQC70pHYZUk5EOZaWlWFtam+6ninKvF3xe/QfarVSSnLzC8RPMsRgG6QgFPg57QiNulpGjKqkYJ6w8RPGulHDKCIXA7a7ssW0rWhCbWc0nfpxNn264BaOeDQZTTKoEnQZ4UzdyMs3zuoPuoXBwJzcUIC4HdShjKjQAX7/RioYml4jX8DFfvI/Pf2bDB7S8BthFPuRNNTBcxNc4BPky7eoVHha/WYa3u9nUbjjpisfEiRKzBGbMESO9Nx34KDdfd+99vRzz9q06VPtO9/+BysrK/WRVBQgNpkvXfqGz1pMkvDiUAEED3mHNlBz+Iqeqg93jJSWFtiTTzxivSvKrG8vGbKtdTIa623s2AF2wYVj7elnltuaNets3IRpMnSLrLi0RO1KswcfeNwmjz/HepSWC9dYKpUqvKuyHBk1LdKVU9O5dDPeSJ+l+rfaMgnWESNHW38ZPY2NzbZ/3wF7ZfGrdsnci62H2uGcgVPlOLJa/YwC169PHx/ZfPH5F3zNNzM03G5900032Cduvt7GjhspBVl4LsOYu0vAx3YpvJs+2GXPPLfMXnxpua3f+KHVNzAbkCNYVgi++ZaXX6a6pdiMc86xb3zzb23Q4N42amwvgYZbzFXnDJbQctxps+BBXyi92oLxjuEEPoYjq+m7gJdZwn2UT+5eyBadtUqYdcgwYwSP24RZ4mQdwYghnXHFaYbEKajm/QRegbMSYIy8+/QL+JAppUdlZ+YKzmWiTxQyuhGjQDgJX1QmrLEG59raWQbJyC/9LMWEo/VE9Wa5iiPayZOipnapIO8j9BdGdHNzC5VGtGDltmLFe1ZVe9DmXXaucEu4LbQBBozQw5/VOxCE0hbarh2n7ekn37fPf/5K69EjT/h4WjBLEe3XKU6uiu5hJeVj7a67X7LcooF2/uzLBRL1k/qZ0QnHedU/thsHb4uyQsWq3tAMtALXAWZBVkaFA7rDddKowsFxFPfy0lLZtG320gvP262f+lTAM4+bJFNiWXzQf14Geca84B1UJOEU6nRKCCdvcWAD+zHIhzQ+WKKPtAulz3mrPmGohZlEKVsyBE6ePqa+aJTi3GSHjh60ctHh+EnjbcPGjbZYtIHdOVyGCXdP0VfwKmrn8llP3w/FSD9hmRmi2fPFJ/bamyuWSQHfL+WpwDdnb/noQ+V/QPQhWmmvE79utz2Htlt7WpMVVxRYea9y32g9ZPBQ69mjj23dskO01896lFfYb379W5s7Z65dccUVUs4DP0dGwCM58hbjmD138HQMPoZC2HsEnUAjSArXbwSAqTIErrryGin8+23j+g9s5459Viic7l3RXziTa0WF5erjFPGwcsvPK7G3V4V7We68407JIdosmKrv3dAXbKCXbDbPS+l3Ay0zyAE/NdKYkRXdtjW5YYJsOf+8823yxCm2auVqe+Shx4zqccoVG+IzBVs2wrthLDTEwIj8meOeOeI5v4C9KMzmA3uUUu6vCPswfTlpbq4VypiEl2MgMcir1zDz0buP7/uBXzDzwkAe96dg8LApXln6SV/E98EzYWpRYaHVyIip6NHLXnxhvl133Y0uj3HAlrun0tKUkJlw1RPHwAanQeVkl6pP8hxWDCRQZ8ds8SpohDqApywJBn4MwrE6AbkJqruCLppz+UZtRAP44PgNffir05Lrc3rnMB7o1QfUSAODIwfFhz5ZxsZvN/j0LXwHV6gbcaBt9E9mw8J35wFkLpxjppt3DBcV6jRH2yiXtsGdvJ3K0/mF2gG98ER3ob7MilF9+AP1DLo+dKq4ggeXRnO4jzrZKqur7YGHHrCFryy07/3rP1v/wQOsWeXUSYYViz4GDRkuw7/Qy2eQYetHW/xY52HDh9u7G9bb22vfFp9M71q+FZSAoDRExhVd/O0KREJwU7EupRzlNRgL/HZFISmfZCYVy4mOd+IHZhoYbeiQyDT/1EfXPa/uceKTODE8+b3LhfBYPt8oP75Hn1ynZNc9rPv35Driuv8GST8ufaxvdLx3zx8Xw5NhB1IRs3v87nlGF/OILr53r290MX73dMmue/ifxoPg/jSfrt+8nx3uOEI6LXjMCGcGtE++A4NaeKXPUimsIy3b2sSIGJWtkaLfJGWgXUIwg2ULno8UaHBciqFvVA3kai2KV3nymKVTjvL0zfCKz5KHdL3DsWkDo1EwDRgbzAuFoFmaJ8IAZZmpUpSfvDzOlhcTluIlmWVlvQdaXlGp4rRZdU2d6sDNxk3Wq2dPv0iLPSQ1VaclfOfbtddc5YKtnuNvs7JUZxhKUNRhvq7E6wlcwIM4ugONIagdgv6f2qL2gPMYKwRGONPdocsjzgec4jfhrsA7Y/RInc7LTPSR41gijDJCaPgNg/e0+NinPCk7/PLv0Ud85sl3pxfg7pnJIBLcWK5VXVtnb69Zaz/62c9s46ZNdqMU8m984+vWp1cvqzx9SnFC/9SLSc5fuEiGQ7mde/4FUjSZyqeNCJpEW1Wen9AjxwWLpSWF9tGWD2zZ60ts6KA+UuAKFJdRwRr1Z65Nmzbe3ly+2l559TUrLecM/j7Wt88gW/P2u7bxvc12zvTpVlDIKViVwgvhjnCMo3tZwgAcKJtlLmzwfPXVJdanbz8bPXqMg2jNmjW2c+cOu/OznxV8aS+zU/BYDIgwkg2Mhw0d7srqY489btylNGr0KJVXrfqny8DpYxfNnmVzL5krQ+Ummzt3ng0fMcYOHDxmVdVN1rffANt/YKe98spme/nlt+2tN5fYhx9utU2btgjEzNy1+pKSP957n5WUttuAAWXCK44N5VKzNFfwUUq8n4Qv1BsX+g5wdjgcGZ1tYlN3QgAi0FplHOmr4JBlCxYssReee10G2IVKxOZn+oIR9ZAfwpA+DLMbKOTpPmPIUZQogmzoLCzoaYcPVdpvf32v7dixwyZNHut5hHroP5WJYJRlKZ+i9KQpFY1k2tI33vLlIPRFU5MMTxlQ4CBCmUvZwGrWY6dYntVWp9vd9zxrl142xYYO6yu8bhZMlKuUX/qFZQvgldQZ5ZVmb7y+VvCqtDlzzpEiBGyog9oj+muUkVPec6wdP5lqv/vDs3b19bdbWc9+4j6orqID/UFbEbaBfvyf+7CcChdoyL8rfqfy758S9ByBmfiOEo9BnstAR22Nvbp4kV1/7bUxJ8+r84989UWv7vVGNp5PpNPuzulW6cLyLWZ2EnVSGPG5BJDZJd/wLAUWmDNLwkWgKTLIDh05KBw9ZZXigRglrVKkWfZDvNlzZtuA/gPthRdftDdXvmWlZSU2bsJ4P7qWWVwc9aYc+BguzJw0qh8u8mWXCxfOt/3799lFF13kA1UsEWL0vqxnibV0NNmBw/v0FA9WeLiZvMSP+WX/SENdo10691JbIprdv++gfeELf2G9evVR/6tfZWzDy0WaUn7ZR8UlhJlS6tNlzAvnhbfwG0b+UfBR2uHTbjgIl4uKSuycGTN9CRjGyVoOQxHPmHvxPBsp2mUtflYWy6Ly7P77HrBLLr3Ul2AF3JPEkzLKoIYvHW1odF7DXkZmjDBM6AsMNEk9p8kw28xpcciPVBs4cIidf/4sGzxomD300CO2du07otlMyaXePlPS0qR0qidLVl0mqD9Z5k6ezLAxi8LsSHZO12w8OMySKowXx0k5Bic4HZAAZBnH+bKRvri4yI6fOCZ8AW+57T5HsO3lRgvlcCIYsyGcQAbMqHPPit7iXwstX20eNWqU93W28Eg5q44tLttdJgo2LKljn1eb6J+ZT/RX4lMRjDP4rMtHtRlZ7oZHotLstWtVXiylZWZOzUrQAnjWhWu4TnlCpIRz8gH/qbXkc6QdpzX3gabZ70jOIb8wgOxBOOKrza1SaDgdjj4gL3giPBJjmAsjXVZ77aLjN3yULNDjGWwNMgT4M7GAAYjDQKVe6PfUiRkvDEfSMevFQFCq/NbtO+zHP/mxbXh/vX3xL79sw0ePlF0kvV5p64V3DcJDDnBx+aqy4Wrbt23zAbSBgwfZps2bbPXaNWqvOJ5khB8J7DWQi4ADMLj4Oz6peGQmEJBbqqpgeA8zGd4JH+Mi0HHkEfMFeelkXOwgysLFOLjkNN1d/NY9TiwPF+sePb8Dow/1Iox2xO/Rxd/dw3Hx98d9615+9NH59HuSS84n1gnX/RldhBc+vsen/jsTHZPyiy7+/rjw5LriCI++s5yk8GT3cWFdTvVB00pyMU2n5y/x3t15kAeDc4mRBgIwIMSIMOJDBNVVjMjtCiF+vZQ1lpj4SVveHxj74K6EJCMpCvBRTyn42Xo5dfyoZaQqTPEhqjQy8ngwCTE60UGTmHmbgktKyl0Y+UhWYZlKZnqY6ep8q61qt9MnmmzP9mN2YM8pCZtj9va7G23JsmW2cNFie+75F2zBolds7759focFSk6myu8hYculZhhREydO8HbD2IGJj9Tg1S6etBaQImCcyapO0Ggn3qnupI/gBP/JJ/Zl7O8YBj0k93Py9+hxxImOODE97zF95B+4+N3ziM9EWHT87v6M3p3ygtEx8lYkRfy3d/3elx788If/ZddcfZUvb2qQMgEcGA3iLprc/GJ75bU3rKq2wS6aM9ea6SwBjCyZ3g9Z8x+wMAm/Bp85O3/mubZn13Zb8PLzUppnu3KBMpWe1iFFJcdmzjzHli5dbcuWbrChQwbbiOHjbPjQkfbkU0/YeefPlMLUQ3lnuGIBLjIK1SFByZppRgvBITanb1i/wU/2Q8lgPfxTTz5hZaUldsklF/vMHm1xPHV+yTr1sJcFIcFRxx99tM2Wv7nclS5GxBghRnACVxSPosJwWs3YMarf8KH21opX7cc//p59+tNX24UXjrKKsgy/HHLDewds145D9u66LbbizU22edN+pTObN+9cqygvEP00W25OhtXWV4p2hOVS5L2/VSfKQVGgfpQdLg5UmPCXjbbgJqPHzNZkZXGLfLM9cN8T9uxT+6R0mE2fMdbyC9KkJNZ4XEZ6/YhKCNr7H1pnBJPyUn0JDOVg6Ke0F9vPf/p7++CDdsFwpA0aIhpMDWvWfdY1oeSE0f8s1a1Q9eWCu1a7949Lbeq0wQpLyB+VR7wmltkprq/fZ7liSpa9vWqjbdy41z575zUS3oJtC0ti2IOguBiNaUExbJXBYZZjjz+2QIrvOTZ6zCDhYr3qwui0PqXlCi8LrFefCfbOe3ts2YoP7KZP3mmZuYUS6sFoAB2jUaL/lQiyho7wZ9Jsdx8d75HecCFNgv/qHaOkpqrKVr71pt/mHnhIzLsrf8oL9Qj5hAECyuqiW1xn+fK0gUsB45KaWAfaxF6WXNEXcIZ/gUsZMjgwclFsUfwwFIBpTi6wDyO4xGUEferUSTbrogtszdrVtnDxQjf4J06epHpFHJNyx0iU+pL+RzHFOKirqfLTuQYMGGCPP/641dbU2MFDB9VnKFMdNmTYEJsgXrtt5w6VLyVa+FdUWCrZ0WRjRo/zJVUXi38UFRTZK+LZ5557nn3yk7cIl+h3eD53XuWKh6f7Mi9G7imbmTROA2PJnCvTwmW6uF5lMOuAAQPM4QnMmI8fP94um3eZ7dq1x5Yvf8tOnjht06bOENw4NrjNL3J89tnn7Oqrr3Y+gGIJr6uprnW8ZWkTe5sI4+ARZmMdiOo/jglmVB08ZfkmS31Qcln+Cq2B62PEJ6688hr7cMtHkk8vik7qZOhPFVxRTJusuqbWl8yWlrL/pcKNDmiAvST1DZJRwg+Kw/CCRqEr8Aqe4P2tfof30f/cDI9xhj7IslwGzOBzHIsMvoWjhTNlaHBBn3RGtR+8Y+aEzdYlxaW2WfDgcklusK+urlR58CFmpYTLaPSKz+WWzfIZGTnCN2buxE9SUMrDHjDqjOHBMcgs9UOvhQJYEtcoI4r8MGxpVzRkWPod8RrXSZPk7bQS5AntILNAx9Dkn9Jlsgcfu7tIW/wh8elbHPUEHs66VIbju3501Qvu3OUI57AADBHKcaMQ+vABT33zAwkEfz1ZHknqYOQwm5nnS9jXrnvH/u3f/01xGuz7//GfbmRwWSmHyBAfPYXl6AyUAT8GcplF27l9u2ivnw0WnW3estnWvrPOda9U4cgZG90BQnfFIRoHEUiERUUF5wild8JieAQCT3wMS843huEBBuXEPGIdYprkdNF3d8nf4vfkZ/d8ootGib+rTt3rH791dzEuLjm/7i45fXIdooMYk9PzHn/HuPF393Ji3O7+DHf26ne62AZcctr4Tl+cLRwX35PDzuY+7jvBEGX3fGIfeN1Uf967x/FneJXjRcQrRupB+o8jHml6iE9ejHZArZz+Uad+5xz1sCQJg4RRAUZISYOiy/4NSF7YaNWnT/jeEalW1tRQ6wYJMzFsqvQlUIxyi1GSPV7swRn2lg+32coVa+y9dzbbO2u32Pp3d9iObTvtwN4DduLoSTvKpVR1tVYromW9b99+A23osOG+J2H8uPE+G9PSJIVVCkx5abG9JWUTYwVmCVPgPHCWwjASLTDqSd3jgIHwUwFs8nRlTB5YgG8IB0bMiIcCGQcWknEBx+/uYZ5HIjy5L5J/43iPtMx7xGWe/PYwfvtfiB99dMSN/Cc5vKt8c0EcR8tPnT5lX/+br0vZGCDYSWhI6HHPC8edsneBUR2WC72+bIW9t/EDu1BKRboYcFD8qEUXriO/EGL5LujV72K65517jh3Yt8fmz59v/fr2l7FQKmHY6J6ZkPPOn2KnTx23+S+/ImOoyS686CIZnjv9ZumZ57GWvdFHmhjlA7/oH0ZFWQqAAPb262/p0qU2cuRItb9dyuyjdtNNN1pFRbn/9hE9tR2eSZ/iXbmQAycGDxpsCxYu8LXe8+Zd6iOV9DejXHQBuNAgA6a6ptoK8nNs9ZrlNmhQhfIX/vUpsxnTp9iFs2baDTdcYpdfNstmnjvJzj9/vF177QV28ycutxEj+0jRrhFsEFbKk0MhhGNAj7ZQBnTEcl6MRQQNYSIT1ZVZhkwpNiz3KlSbi2znjiP2H//vD6KVOrv88l72ta9/zrgfpam5VjSpfpPyEI68FP56vwtC8ixhYCSR5XjYP6mpGP4F9ujDL9im90/Yl758oc04Z7zqguLF7GfAUfYokIcf+eybRAvED1LtpRdfkzF4ymbPmSR6bvelKozakk4Fqg6cwCgltyNdv7PtrruekjI83iZNHC0cRUnG8IG/mMO8nT1lGFJtuXbsWLWtWb3JrhdMCwuYOal1euXUnKYW0XJBf+vZe5zdfe9z1rvfWBs7YYZlqF2qqNoWlpDF+uMChlIUcAjvkXYi/ia/45J/R3mLguF8QmFcnFhVeVq8ap1dd801Xj/gFOi1K73THvDgz7NTBfwbuXSVFx3xoS82r2MwkB98gTTeJs8HPUN1Em9mnxu3QnMyFre5g2NcoMgJTIyo8y1dBgozJ/Tl4aMHrLquyvr07y0luMFefPlFGReHbfLkKT4zwB4D+g84UTZ8gSVUZcVFTtPcCo5/4vEnnN579e5tJ8VH2DfSSxZyTl6eHTtxSvTTKHzosDmz59qokaNtxPARwtv/sC2bt9p7726wr/711613774yQNhcrX5rapORVyNR0e4nVcHLHab6euzoEadJZqhQCoEHShvwYIM3sESBo39QEmFP119/ow0ZMkwG1JP25psrBZP+yrfQ7n/gAXvnnfX21ltv2eNPPGGvvfaaLX19qa1Yucp27Nhph48cdV5w8tQpKYpNLjOOHj8q+FX5cjrCj6t9J09V+b6T6hqWYDXIIKx3hZfZEO7ZuuLyq2zQ4KEqe5U9/9xLNmzYKJs+41wfCGF2BVrEkEKB9btFBFufiVGbWLIXTndD9rJkWjio/q6uqvT+9uWc6rt4YAsDQeAnPIpZF4yUsEwsKMUYJSy3ampkKXWYGWBJFTPN7AFctXKl3XD99Z63ShKtg63gPbIE3im8bk8TvywS/UOr+gp+6A9cBd7NMniYYWIWHjrjIlpWGzCI6YaWPEtuiQ9fIg4OcsTzM9AHrdqkAAD/9ElEQVRb9OBf8IGWzk4vuEhzfI80Txgu0CDp/ZfnEww/BciHMqiN/jxt+BZ9lwvv8Gj6jdkzl016x0jFoCUOegk6PoM/zBj5niQZhFu2fmR33/NHu/uPf/Qj9v/9//0/P0wGPSqeaomewklcGJDlZaWSeczMscqkyXbv2iW5M1BGzAAZvFskh9aivjmBdBolNCQwqi6DAM87HkbGEwIKU10oOQkrV4IuhgNE0jnzSvLJAEkO44kjfVgOFhlhl1KDi+mT88HxO4Z1Lye5HfF3dLyH76H8WCdcTBfzS84z2Z3tW3IZ0SXHSf5OeJwpiXE8LFGP6AhLziPZfVx4LMdHB5JczCvZf5w727fuYfE3z84yE/DDdX92d0HBOBMmZ3gnqj+FR3hRWYkXYUsICD8Vrj9+Ki5MRr2rp170o7FBDNdnONKciJx4FQ+Gg/JKehQ/Zh84ealOzPHoof2Wmyl8lFBLx6BRklamvZVPdl6ulAtGUzMtP79YwmC3T3dv38ZReKXWv38fGzlioE2YMNSGDekrhXOQBNtAGztxjJ03e4797d/9g1151TU27/IrpUidawMGDPL6cKxlioQj64Qnjh9nu3fvdGHGOfsBPmqfj+4zGwHesGdDLdUHcAgFlM3SvolP3zrBo+/APNB6wH1ggcfF/iAe3/gd+zTCPoZFF8Oji3nCN3DETaZl3hGKkd/E8OiS808ulyf5kn+oG6OrMgIlQMZPmOCjkShyvq5fCjGwC4aXFP+sXBkhebbi7bW29t2Ndq0EfTbrmT1nlN9Qb5WiMGAUcIdRTG43ZsRu/Nhx6t9d9vTTz9uYUWOsR3GxL2XqSKmVUGyz82aeb0MlvB+XkrNKisHNn7pJzPthMe7RNmDgYDt14riPSktWev+wrKNAzLxV9ebozv79+9vq1W/7DdYbN25wHPjM7bd5vwsqjsOMFjLyiNKsEBe2vsZZtI5yw4ji4lcW++VxbCZkSYcbqwmY4RmVpLu5v+T++++y2z97g52uPKjwU1Im2ExaK0MrxXpU5MlQ7mklpZmCR61gcFzl1vsSFAX4xYDQDzBm5Iw2Iah9D5CejJqxDyRVinxrs/rNCq24oJ+M8ma774/P2IP3vy4DwOwv/+pyu/rai1SuDB5r9HaGU4vA58S6aPAggcesiZa0shNSpMrL+ltTfZbNf3GplLKP7KtfvdLOu2Ci4oXRTFXE47OMywGvX8aysXb29mTZrt1H7A+/f0vG30wbM26wvgsvE6OPxOU45/p6lodx90i27dx10OYv3GKfvk1GRmGmojSrSixhQ0lSG0WDnNDEqTjZmRX2zNPzpewW2NRp4wT7JuEr5Qu3UnKtuaPY+gyYZDWq/3/+1112wyc+Z736DvEZPPbI+eld3ndB3gqSoVbQh7+Fd1x3+kl2yTQEzUVaJBeO/o1Gycb179k1V10lOkIpgeZJ61E78+AvFB6+B9f54i7GdR4gPloro5glQ16ewkjuxrWU9oiTmZnpgmeBGyDQ2omTohUhR3EJy4Kg8VrhWbO+1VlldaUv5aprqhasGm3H7l1WUl5iI0aNtjeloL+2dJkNGTrMLzWFxjB6mN3MFr62i+/Uy8ChzYBhwICBfm/Qs88+6/cr5BcU2OFjR+2UFPcJUyb7DPjRo9xCLmW9qtamyODJy82zZ595zt5bt0F43WF/Lx7ObEi6cNbvp3E0C/3GBYK7d+60p2U03H//vcKHJ+2Rhx+yJaLx15a8Zm8sXepLdTlul83mGCQ+Qi1FGFpmNoXT+4YPH+kzEgvmL7LFi16VsbHPVq5aZZ+947N+4WoRS2SEeyztRaHHMFm9Zo2tWLXSD7tYtHix84W3VqywjZve9xOSGhqaRcPZVqqyueg3VYojtFZb3+DL1eCrzLackOGSk1NgV191nZ08WSX+9rTKqLPp02e4jNktw+eIDCBOysKIwDCBpzFgkSvFN+wbwSgJNMmAIJ79C/QxCAEOMKtE2vz8fI8LHYKr7OUAVzhhkaVxDCqw9IhBCYxFZkmyxd+ZaVqmtl55+eXCpXw3QMmc2RtfLut6gvTXlCCr28QHmB3ivjFmnjDCwAnfi+FLLxn8UR+oPD9WWfTns2HqI/QFx3s1KMoLfgf6CPgfyJCnMD8R3+lYnp/Ir+60Gh1wQreO33mSZ3Sep57Ie96RfdSJuvmsCfWQZxDBMyON+656QUsMUGIYhv7K8/4EBoUFxconS/llODxYFrl63Tr76X//zB597DE7Lfr45rf+zm76xM1+OTHfwZkc0QYnBjIowN1gyPke5T0ksxiIM9Fjo+0TvgwZMth69u5pmz/80HHUZ0ipP8u3aFBUDmLDY+OjoRC/8x6VAlzcAEtYcnjMg98xr5g+OQx3tng48sMRnhwfF+sa0yX7ZJf8O+YbXfgdOqh7nXD8juE8cd3z4FtMF791j3M2F9O5kE24mE/3/GLc6JLDuzu+nVG+Xj8uPr+T456RTi7G5xl99zjdXfL3mCY6vnX/7hXk/7OkC9+73sPvLucGjafXt8Rf+ECuQag7AYrAEA4wABzTymxihYAhaNY1+xfPHwEpvNN7m4gpJztDCk+tHT90wDKk/HOJosSav2ekp1p+UbHvZ2CantH67dt22No1H1hFj0KbM3uGjR49XO+cboSRkWFZ2SzrYgmLlBgZNDWNrRKk46UQVhlHgzJ1jiIH7qNMsjEYZs6MCTcsh6U5cyQYThpntzPq4K1U1X3UUzAJRkkQiIAVuIG/EYeBDkofNB1nOuNAg39N9BOeEW9cch/g43feA3P2SN4bPGM83s+gnUQYaXwNaVKcM+tIcAiPfCX+jt5/q80sUUIe+Ln+UviZGWFtPwo9ColyEtzzBO9UW7F6nT3z/Es2fPQ4u/Ka6zw9+BINO/KMAoMPLS1tvozCbxTWN4wBlk+gMD/15NM2oG8fGziwjzVImbdUCQUp5yzPmD5jii1b/potW/ammLrZR1u22dyLL3VFSDWXgpRpzY2suc6W4FMfJmBJ/VmutUlKA4rUZ2//jPXp09txAfjRZ+AnHmPE+1r1heFjlMCv2Zi+desWMfvNwpXZytd8mQxpSYOhyMglo2O9eveyp596zEaM6Ge9e7HfSQpbPXcDMErPqTl1voyq2WcuzHLzEOgCjhQvTghjRKxFOAudMdsD3BDaCPKcbAn9Fgn/3B6CS5Y1NqTZnl1H7J67H7J77lli+/aeEkzG219/7fM2YFCxcE1wSGtS37Eci1kVyRThpTu1AZxJdItoX2WozZmZxYJjmq188z0plWvtjjsvkPI/2ppbq4U3jO+Bk+Bdl0EiMEhphDayJEzL7f4HHhcMG+zWW69Xm1hS0+ZGGwYtOMFARXoah0bkqI3F9uCDj1n/wVl2/vlThWsqQUZJh4wS2AajtSjfGEwcFFBbk2H33bfYPnHzPCsokjGZwQZe0XZzSpglKRpkvfpPtPsfesk+2HLArr7+VhnOMlJVZXAaPgaOumJB7WFUfJOPlxAm0yI+uu7v8XeMS9swHKNRUiuFYv2779jVV14pZRA4xDxC/sF15RHy8Z+JeIEvxLJCmAl/GqXQ13fiHjmhAJE4R4oLBje8nBkQRrdF2lJwamXIMGvQbuw7SM9I9ZFpZlAAhY+uc/8NM1SCO4cQQEcc5DBCBkaLynriiSd95mP4iOFuGDAYxYwFd5f43kAVhBJKvYYPG+4GPctI2HBb3rPCjp44LvhIOROPZ+kTx3Yzy8hsw/Rp04Tfubbw5Vdt4vjJdusttylvlr6onPomO3H8hPgPJ/bV2wvPP2e//Pl/257dO4XbTTZyxDAZNpN9nxvG+6GDB2z5smWK96ztkvEiIFp5aZmftoeCD07Bn1Gq2Ws287wL7N131/sJXeUVpfYXX/qCDR02xC6ac6HdcOP1dsWVl9snPvkJu/Nzn7XrbrjO7ze6aPZFNmTYYOvVp5cVlxY5THfv3WNvv73alr35pj39zDP2/AvP26rVq+2AZJ3zZsEHWDDiDT3mqj3Hj5+0iy6a48rrCy++ZKtWrbCevXq64gn/hdbY83Pq1AnPgyWohGMUhBk6NkwzgB3utSOMZavIIUbqKQODD8W4XIoss8qgHgZDMEjSfBYqL69AhkiZr0jgSGBO4uKIcTbQv7n8TZsyZZKfhgnBwAFQvEE8+ruqqkbGU7XPfp2qrPVZIWZ7mB2oVxgDWNy6n53NJZGFqg+b8oWjzNbqG2VhoLBnxw0Vp80EfYLc+g1fDvTgwe4iDQU5i06dkH+qWKSXSFfR+Wd3SRl1c65DKg1GidMfslHhYSY0lMUfOYT8eYbfBQV5PgDgfaI+4LS2n/zkp/bzX/xKMmSHrV+/0Ra98qo9Llr6ze/ustdlQKOfnDNzpn3pL//SBg8Z5jOgzHSV9eghmmwUPGvdMGlV+cyqsGyTI6Kha0plefDB/fts8OCBViHcYfnWyrdX+WmM0tos7dOfvrVzozsOwECs8d0trgRkIuCiQoBj1A4hTqPwMU5y3OgcYInw+DuGRYfgxMWw5LrEsORnso9hMV98DIvfcfE9xDmzHslti+7PheNjObjkd1z339HFtPovERLidoZ3+929/OQ40fEefXTE6p4u+ui6p4kuOc7/Py6WE/OOz5gvD5Xs72fUWR+62vun9Y2uK73ii8gSufo/sEh6k97DSL9y8+/gaoOEV4uSodixLwAFnalJ1iBjGITpSjatipGKqWZC9K1NVnXiqGVKSGKYdLCGXGkbxCw5hYKpZOJz9GtZWY4NGdLfKiqKxfzZ3IxxAWNkZJtTs6R0ZShdVqbVNnRYj4q+Vt6jQkpMgW/EZvSZ0TqOQ0xPS/E7A1BkSoqL7PXXX3NFtqdv4D6tsqEPmA80KDioqu71X5i5jDObybOYYWCBcBoa4dsdzrxHoyT2T8yjMx6F8cojEY73eIlvKFW8owDhnFdIKPEkXnfflQ/rY1FwQxgufosOxhsKN8EvXwyyxZksfYMgZKRRVCTlJcWWvrnSvv9fP7ETEkR//Td/awMGD/GRGdK6Eat3fFTeuVcBpdhLoC0BBI4nJaXlXvaLL75ovWU09OxdLlAQoUVKySkrLsmyqVPHSCkqswP799vu3ZXWv38vGzVyBGYvJ0YL/hkqo0n1FROX4EcJZrPxyBEjbdLkiX5fxPDhwyRAZfBQTeeznKoDHIGVaKs9HOmJUODuAPaooAT0kbH05JNP2PTp06xnBWu9610RBE+AH0ouSk5BQam99957duDATjtnxiQpoyxvYXaoWk/RhCsOXCCLwcHsFrMYQJRNsVIwOB5Xxh71Cd3LkbiFlptdLmVdAj27r61Ztc2WLllnL7+4xB57fKUrAVddM87+6qs3+oxGaVmGNTYft9r6E+ov+lz9IOJVFYU7NLwt9JO7BC6kotxKNqmMDe9ttUcefs0+9/mLbeqMERKazYKr6Iz15AhfZApLuIRHnOzFkaq+WT4t1w4erLHFi9+y22+/SkKyp9oaaC7D98lQFhdecgx8sfLL9r01b7zxjn3q01cIxkXiOypDinKH8vellCoDYyHNR1Vz7TW1u/L0cbvmustV30bBMxxIwV6TlPRSK+452qobsu3fvv9zm33JNTZy7BRrlPKVlqV+Vt7CQvWVYKHcGH13fOdfwgOLZNr0Nsp5Hyfek13E8eh492OMRee1wpu1q9/2/VgYJeCKF5bw5Blxp9NRsSQX845x+V1XX+ejqNQd+iQGiozzIPBZ8MDDtaFDBhkamzBiRCTitRwDDJ8njHqwBIiDB7KymaXrEEzTrUJGBEfGtiofDBOWDJVXlNvChQts3bo14pc93OjgYApXjqFtle8bmdUeaIaTgEi3cNEiV5DgycdOHnc6qejZ0w4fDpcIsoyMPQ/9+vS3px971qZPPceuvuoatZVlcLme96GDh32fygP33W8vPPuMjR8/xj5z2y0y+C73/WEXzjrfrr76Crts3lzB+wq76MILfNnpnt277ZmnnhSOLZXRvteXuDCTwEZvAOdwkKI+btx4P7EoIzvNJk4eZydOHrPTVSdV5xK/ob62Xkp3Y53oqkEyplpQbbc+/fvYhMnjRSNTbOYF59oll861C2WsjB472voN6GPjJoy1svIS27lnp62QsbFw0QJ7Y9kb7rkNf/ee3Xby5GljmdygQYNt0OBBkkev+n6eocOGuvFHH7JJ/bQMEwY9/PoE9Tm0gbyB5zETEuRRGFiBb4R9YZnWr+8AyUaWeFaDRa74+34coUduTr54WR/RZY7faJ8jo4FvvrRLecCXGJF//rlnbea55/ht/uz9YICGGaKHH3rI7lN/PP7YE35U+qLFr9qrS96wF19aYC+/PN+ee+4Fe+aZ5+yVV163t95abW8sfctOnKgSvDk1Ldv69h2kOqUJH5iNZyktt6MjH+M+DugCnsETwgj4D55FJ5JQuwkPg4LJDnrBJdNQFw1HQgvfcHxH5idSJZ4YO5JfggV8CIMW56kcfyibd8UWb6uvY99eSuiTVPokXfDabqveXmPbd+z0vUSFxSVOC5NlSF92xRUyeD9p06ZP98uBMf4ZhGGmhEMbnPepn9noTl/XyYjHKEEG0UnwsmbR74F9e23goP4upz748ANbvXat0qhOam/arbfe0nlPSWRqETg4BBkuAggflJygVERlJzltd4+jDHwM4x3gJceL38mXvM7mYtxYXnfHt2QX48c2dv8OA4nfyI+yYxzCY53O1rbk8mPc+M73ZBe/xzj+3ZHzzLgxb1z8lhwWXfffH+dirO7xYz3iM7rk+vzPZUT4hHeeXb9JH3yMF8qK7Y/5d33jd3evWEnvMU1wvCqlt7HLKFGYXjBImCmhP30pCIEqg98steoQDmPx5zKFLBwPI77tYuKy7FvEdCSUWXPMvoSKshIrK8q3fbu2W7YUtjyEoQQmSpv4rWVn57lQZxOX2JOYZKoVFeeJsZ5UF0t5alckMQBGzWDCrL33PQSpWTJCUNKzJPRkZIgRnzhdaR9+tNXmL5hvCxYssA0b3rNLJTzYg8DoHmuQOWHpxhtvcuEaCD0o+q786x3P0ggEPg4mCXxR0hm5iie0eE8osncLr+BzIgOHuX6D45QDswn9x2el4YX26nsieWcaf8rrP2dYPIkDLyEf0riAykDRDf0e03d3YcN0Iu8k3+n0zgWI5McoD/yI2YLOPTcSWHkFRbZx80f2nzJIjpw4bX/7d/9o4ydNsTT1GfViBB5FEX6E4kR7MUjAAaau+R2muFnawIkxKJfZNmToEOFLoz30yOPKo9XGjBkjkdVq+fkYDjXCgxQJ7gF+N8KObVvt+LFTNk0KTFOD8EH5M3Lf2MwGV25sbhJecORsjq+lLy5mAzZLDsJJKIyq0jbqizAXFByf8xV/9apV1rt3b1f+XOkTPFjHziWOBw7sl/JxiVKxPphRaPWpYIbBy1IHTvB5//0N9s67K+yyyy5UPCl7qjf6KPgicHgalApO6QlLwFQP0RN3vXCinF/WlcIyJo6eDntF9u89aSvefMf++2e/tWVvrLFVK/f6Ep6rZYx87W9us3Hjh0qxE21ajfrtuAzxVhkzrC0Pm/7BCwwhluigsHKDsAPfcRmcTPPZl8cffckeuP9du+HGsTbz/Enqa5TXSl92SX+y3yYI/yhrRCcpGaKNXOFMgd3/wFOCdZ5gNF3fGtzAYySPrm6WQkeaDLWvtSVdsiLL7vvjEzI0S+3iS6cJfq0yLtlP0iLag9ek+kZijDT2q1SebrG7//CiX9o3fMQQAbJZxoqMUGbGTAZb4UDLKRli6z/Ya489Nd++8MWvWVZekfBShqD+wKkwmkrLRUOuwyBzzqQ5h4ye9FOUndEDx0i38T3gOZmFcI6hZWkTMyVvr1zhe0owSlBWKDu6UEbI3/HP03fWRHkn3hKJYp0wmKEZPodywxN64kJArx9J1McYJNXVVeKFp2S8Vqufm6UE11l1DXc9YaxIyQF3M5k5aBCtnHT6KSsr82Ox8wvyBbc2q6w+7UYLJ3IdOLhfiueLvk8L44I2IDXcgBRt0054JzM1Q0XT72/aZB+JXrkYkPj79u/3OhWXFPnRwQw+cALe+TPPt+VLV1rvir522eWXK5z9Wo0OGwyHzcrniccftfNmzrBv/+O3rKSoQPjF0dW1go1MapQw8Qsue8zJybKJE8bJSLlE+DLbqipP2dMyTp6Tgj1QhsmAAf0Fp3bLlVHFAAO33OcX5tmq1cttxOihUhxz1V6WFLVYVTX7FQ/ZgUP7RLP1gt1pO37iqB06csCOnzwiuFbZSRnKBw+Hm+oHDOxvg4YOsMFDB7qBc9nll8pfYiNGDhNPqRGvy1CelbbunbVugACfBQvn2/r17wp+TZ7fho3rHSbM2MDX6qTs0p9+KbF4aG5OrtMiCirLIeHPzDShf3GcL3yX/SAYIeA5qw5YrtUsA4ATxJjJyJCc7N2zn+CV76egcccTijTylH0mHcqrh/Dg9deW2OzZF9qxY0fsm9/8hj3yyEO2YuWbLufPlbFy+2dvt899/k677bbb7drrb7KbP/kpu/322+26a69zY4+N8+yv2bZ1py19fbmMlNfcUxanSHHbPjMkrsQ7/orOVOeEJqK+TeiFoLWCAr0kAuTBN57Qtoc63UBrhIeYkdbIC08eMRzHbw9TwTEfZCC8HdrygSN9JyzQf4I+5f3hZQY8ZuCRpXIcCIGBx0WeVZU1vryPPZt3/f4Pds011wo3JltPyRk2vWO0szQLfsxvZimR724bSFfhJFRkJzyf2b4KGTUcvALKY5QwU9J/QD8f0Nu4aaOtXbfOdQMGZH2mBEbmDUo0PDIvABBHSrsYWRdgiBOXbzngFR59/J2cV3L+0cEUYpoYHn/HMNJFn/yd393rRXzvlEQ68o+MmjA8v4mL884DgAkYxDzwONLFuMmOMI+rT2FEWO8KT/ZdYfpfUWJY8PwI+cfyYp7RJ3+PbcJ1j5P8OzkcF6YRz3QxH1zyOy62NzmPs7kQJ/H0biEfeU9GWxJhxEkw/U7v8OJraDOOJ2XH8rueZ86+xbjBqS/JW5ml850q6OnLtpRejQ/9r99pcA31dbiwKduy8wvFkKV0iqD5roJUNyn+jHxIuFAGwg4h0ighkiNiOXH0sKVISeqQssYt7iz7YhNukwQQMyrMkjQ2MsLDBXdqnZ/8YT7Vzc2+XLhWWtzXJGOF+Hl28mS97d1zwLZt2+Y3cD/73PP2xFPP2CuvLrHDEjoIH4yIK6643Bkq1RwyZKitWLHSjhw95iezsBkYGMCYEFq+h0L1gyHF0UA2e9LPwDTiPqMSvONiGLAKI5ZyCRBjvERGw6ZlGAyKL440jpd6J294RcwzGV958pv4rojIEz+G8b07HhJOXiiosZygQKAgs0k5KJ2MjDquJBQNRj4RfPxmA2NufpG9vuwt+/f/+C9raOmwr3/r7+2qa2+06tp6MdOweRJDkbzBxwgjnuADhhPKCgzX8dX/D3jNSHZhuRSNghwZkK/byePVNmnCWCnEar+MEpTc1JQW9TkXj/Wz559dbFMmnuMXn7W01Kh+LC1DOaGNiXb7/1yuyQlNnFTSKqW52A0u1ln7iT2KweguhsKKt5bZb3/7G5sxfbrwL9dpEVgWFRX6RtdNUiDmSiku4Ix4wcvX8auttCNewJmdnWavL31VgnyKFC/1TTr3j7C8kb4P5/O3CpeZhfFlFFIWcnLyVVkEWq7glSuFtt0+2LjX3l+/1+75/eP2yENvyBDZISHeZuMn9Labbp5mX/n69Xb+rAmiT7XN70aoVdpawTncP0BfhDX0aoQaSZmdhpjoCcMN9EzpyBXNl9uiBSulLHxkn7plkoyKc3wPTHt7XaA9KUawJQQtF78BEzbStklp4zjmWulMry9521at2mZf/NLNUkDBQxGmaEUYocqw50aVUJ1qqzksoUTt227PP/++lJrLrUdPjJdKa5PhkiuFEr7SIrhmSFhjqNXWpdi7726zjRv22a233aJs2qVopVtrR42KUL+25FtF37FW31ZoDzz6opX06GcXzplnaeJNzaIv1tpn52AQh2V7zr7C1K/XCXxx2gFbErQTaYl+xnu6xLdkl4zjPBm0YflWixSLN5e9YTdcf51gxR45aCzwFZXi+Ts/9jqEcvkWS4jKUyf9JHANz1pzlA7wOexxY22++GSClpEJ4aQk0aBYCPACBoz0MzMCX2KGAqMEBb60rFSGS6UbU+xjYLkTRnN+fq7wRoZiCqd3sSS2wwYNHigcKPSZw9r6ehkew8QXChUfWsL4ZQ+HcAt8F61z2er+Awfs7TWrRRvZnpZ2sly2WeUXyBioPH3Sl2p++P42P7Z3zuw5TpPAh8EE+PV9994jemmwr3zlS8JFwaGVEx/bZZQwOs0hHcwYSPGW4SAQyHGRZb0U7nybMWOazZOBwp6IP/zhLl8SNW78WOfDe/busW9/+x/t3JnTbfPWDTZgUG8ZyuUyIKrs6ImDduzkYdu7f5cVFIk2xYvqG2tlpJ2SMSxjSOW1tjdalQwVv5BSxh8GTGMzCiZLmOpt/8HdwuVGn/2dMnWiXXLJHJs950K78MILbO7cOYJnfymTzOxz6SLGJoMXrfbB5g/ttaVLbfWaFbZhwxa7/IqLjfuS6H8GG6A/ZplZWYBSj/KPcQI/8eVQDc2CS7q+ZyoNvJjBAzb8p/jSLL7nyCBpbhQOGXjDQAi0xMxXh/hsiRXk59nyN5fZG0tft5dfftH3c9566yftzjs/q+enbOrUyQrr60tiGWhiIPL4ieO2d98e8cttjn8D+ve3Cy64wK695jq75ZZbbfq0GW6gvv322+qLP9jy5cttvwxVDgAoLe3hgztqonAJjoMHqwK9OH1BJz4ogqwNvA26Bi5sKg+GhwJJqWf4jd7H75AfRhu/eQbnVCgYhbS8B7oX3DyPQJ/+otKJHxxPfRe9BeMoDBIyAEUfwOsxRKZPl5xSm197/XU/qGXKtOnCo0b5hiA3lJLZawZ5XJ54OQmn/KgmS/A4fYslj2GmRO1VmSxF371zh4ze4VZWXmZbtm6RsbvW68pkk290j0wkOePOxhLRCw8ATjZeaFxQGgID6u5jfsn5xvxwgamFvJPDk+P/Ty6mjT66WAcc+dJh8Xtk2P7bi6SDumaAkvOK793D4pPksR3RJcfFJcc/m4+O9wi3GH62OMkuuVxc999KfUZeyc/o+B39/+S6x4Nm4u/47YzviXfqFeGe7LrHxZ8Jg67v0ZFHyIc+9AA3SDymAhCTbTyJI2GGutohgZUlhs7RpSh4qVKg+c6xvyJ/tSMIysBUQl0gWjb0sryhVgKQlVKHD+xTflL+lQ/KP2mzMkUXEiqZmRB3gwsSH5VWzMz0bKuvQ0mWcCvoYUcOn7LVb78nZWWbffjBAd9cmpeXZoMHD7XrbrzJZs+91G657Ta783NfsCuvvtpuvPEGrwdroqkTo0Ksk355/gKbMGGCmHCuBCejNqluRGHEsLmQurE2F4VbkPS0AZ4CidrtMFa+DgOFe//Ie+8k4hIGPeBQKGA+hAEnz0ue7/Qr36KPtBbzSHbJ4TEe79SHvPC8R++bukWX0cW4nd+lxFFvNzDFi2CEarKlpGf4XSSLXn3d/vX7/+nr9L/+zb+3c8670Krq6qVYlFgdglLcE0auanhdfHmT4MJ+HAQiRg8OhYU4iu3GGXBtbJMiIwW+d/9+VtFjoC1dstyOHT5s48aOkvBEGLGxkk3QKda7V397f+OHtnP7Ibv44kuVR50rDL4PRHUlZxQf6uDvgg3tY7lJtRS6e+7+o324ebMNHDDQevTAqGmxJ594zO774z1SYKbaRRfOcoPUZZgcyhHLxtatXafy5goncnzpCTBHaHFnCJE5ox+l7/nnX7ALZk2Uwi7BRrvUbDa2StdW/dhPwf0GGFB5lptdJAUjVcpBuy1csETGwWv22CMLbMH8TbZh/TbhaptdedX59pd/dZ1de92FdtGcqVKcShOzBNz+zmwM8OHIySo3/Nmj40sgpcxBgqAdAxiqrmCS5mvHszLzRb8FlpFabL/7zWNSPLbYV756rU2cNMxKyljiofap7n45mOgaI4dlFxyXDDwZtaXdHAPaUJdlhw+eUtqhNnx4X9XptMCuvnL4I9y5+JGZlg7BgVPWsu2hh56wQYMK7KLZ01W3JuGm8kxlBlL8BFwRqjfIaE9THZubc+3pp1+xiy662GZdeLG99PJ8Ky0vtlT2rKRmSRnrb+nZvayuLdd+/pv77LbPfMHyhJN+Ypf6H8WcfH1mSv0E/B0wjMrSwWJ4/odRIPyn3tHjIt3FZwzHnfmu/xQHfsYFoyveXO5GCfvYoMVI84qUSCevn+Ct069ohUzit+S8nVaVB8eFVtfICtR3+jfMwDFKm+GGrmep3+Cu05+MQYxKZseqqk+78U+fAhOBw/kBcXzQxkdhOW4bI1dKrcCE4UmavPwchyE0O3hIOOJ3vvjm2nXv2mzRBJf0IS3YY0K14Z1VVTJk1KY5s2fbunXrbOP7G62ouMiNlbo6GdAqv6SYAa0G27/3gGRKnh3cf8huvvmTTq/MlJQUF/vG9ocfftCuv+4q69e3l3AI5RMDhCNYMTZldGZnqGz1rNrCMlz0Ve6lAva0FSUO42SS6v3a60vcGJl53rm2VAr39m1b7bIrLrG9B3YIb7LVlkIrLimwPft22JFj7AkRLrsBwn4n7iThSOVMyy/IkUEmwyCLQSRWDXD/TquMtSrxQ/URyyLZf6Unsyt79+5yw9BnPlLDMcwDBvWziRPH23nnn2s33HStzZp1nk2eMsGGDR9offv1sKKiPJWTYaPHjJbhwemFGJuSpeprBjmY1eBI45KSUjdK4U0YKpxwxQwJo/XwVwwU4vANvK88LcNWWQ0dNEygSRgjwkGW6sKrDx08aM8++7Rt/mCTzZER9c/f+45fIMvSOYwjZp8wdDFuudH/l7/6pT3w4IPifc/KP2PLli21N5cv1ftz9sQTT/jvj7ZskYFyvgyUq90gmzF9qm3fvlV49JIfUvDBB1vsnBnnyZAs9vpAKuAPdIBBDz4nGwngf4BHYmbDO1od766LdoJDNoZnpCuenT7xWzn7N/7nd6RX9+GfyzPkYxjkVXmEi3eAz8AQOkd2YiDCL8H5YcOGe9qFixfrf7MBAwc4AWLMsdqEGRLSev4oQCpXLNfrTBiDlJwmBxx69+xJQcZ+xLh8iyPpMUo2qb/WJJZvcZKpb3SPjQyNIdPwjM4LVlhUGHjH07iPM0pinsnubL9DPl1xu//u/owuOZw0uFiv6PiGj4w11iu2x78nEIH3qBTxjuuM083j4jOWFsslnHKiS44f36Pjd/f6xjpGl5wXrnseZ3Nn5JnUvo97Rn829+fC+YTiEH/HZ7LHUZ9kH93Z4nYP40+h/i26mIdy80+CoqWi0Clc/4swGOvkq4hOjF0iwMTmLK21xXIlEOh/cQRX4lMRAMDc4Uw56nP975toRSAqTE/e0y1Pyj6zJowokoZN8FlpEi6Z1If9C4HgszJzZIzkyogRg80slKKUYQ21rbZw4au26u19Mk46fPP77Aun2sxzxtuwIYOtXEzz5k/dYuMnTbaK3n1Uvww/TYUj+8BfnCuTUtIrKnrZosWvuPBjyr9ByiYjiTBAlC8YOgZJTXWNmilhqL+IVygDNBBDhzbGcDyOZ/cw4O0wkyMs8oEYh2/JNMU3PPFw8Xf8xhP3cfkmOwyGSJcxnxhHn4yNdMxucQqLK5+YiRJmmKIbJDC+96/ft559B9pPfv5rGzJstDW1dVhuXqFVSkkK59N31Y2+Rmhg0AXDI+AG8AoMXO3VTzCLd4R3poRvi2BfVNhD/TjC7yw4farKJoyfJAbMXRucbiIFvhmF2+yll1ba6NGjrEevYuXJ6GkQqiiZ3s8Ow0T/6AUYtaiN27ZutQULXrE33njdR3w5lnjD+vds+rTJ9u//8s8ev76em+bFjwUbRnhZC89G1rlSwHr06OmwBqdpA4LRN3fK6GD08umnH7HpU8fb8GEDpTRky6gq8uVRRQW9VY885ck9C5nWWJdq69/davfd86g9eP9rtnH9QTtytMZ69862W26dY7d8+iL79GcuFx73s4Iita+jUsJLZbXUSelT/0hZxMZ0A765Xkp9hnoMYxreYJaVIyNUihojsL5ksB06Y++GFP3GbCmB5Sr3GVs4f6fdfvtFduHsiZaTxwiz6FLKU6oUJ1gSMOCEHpZ5+bGWzF6xzErCs6HB7JknX/f14pdfcYG+MxuBkcHsGqOAGA7IOXCO27gzbNfO4/bCC++rfefZwMEyClV3LoHvSGy8VjdaOzOsaSorvcgOHKizJUtW2zf+9jsKy7Jlb67wUcZhowZbs+rU1Fxgg4ZOtd/+8XE7XdNqV1xzI9wKxuOKE4o1vBW8FybII/TBU8VRDVWaGhloDo+LtBF/g9O880z28bvnozbANzFKOEgj3lPiijG4rzhKckZ6jKTOMoR3HiH8SjyVqvN7OIjCLzQUATDTCg+KvAecxBjwk/gwPKAxaEH9wMwJd5RgEBAeN7qzcd5nTdhHlS8FWJ4lXgEeXAbYYIePHrIJzFrK4EUOsCQSXtq//0Af0X/kscf9tL7y0hJvN3kiD3yZpMrCUB87dqwfL0s5kydNEo0X+IlO3FUBr2UWLjerwD7Y9KFddeVVSpfuG60x2DhdiOO8b73lZisvkzEqXuEDAeIjlMNyF0CXn8cmbb2o3m5gigeEpXMYaKxUyfBlaewvGzV6pPXsVWGvy0A5eHC/jKyxtn7TO9Z/YB+fVWv3AxdaRA8cqJJmBYW5yicYa8AE3M5VeUVF+cJ11V84Rp3YR8IdMBmiSYwZn2HyGZ1ahyswZaaFfqqrr1b7a+3EyaN27PghOyo4w77Y18M9Pez/GTV6hCuclBVnxWkHI/AMqrFU6OTJU35wAPyI2VGU4VOnK5VX2McGLmG89JQyy5PN5Wi8hfklwtc0N1SgCuQc8ngFRyI//qjV1Vbb9777Hbvt1luspKjQ2wGv43QzBngwMr/znW/L4Fip39l20ZxZdsON19pn77hNffUJ3+Nz1VWXi3+PsbKyEtH9dnv0kYd8ZmjkiCE2YEAfu/KKeTZz5nRfQvfuu+/bsjfesnHCFW4o9+VqalOYeeAS1sDHoBE3CJymIPMwI6Q3/30210Wngbah/U5ScydacV6gQOcL4aPHcdIOsjl8JzDIFBx5g2/hMJ3sUDf+9BkahR4xOqbKCNu3f5+9teItm3XRRapIMByI7we0uAyVuiIkQC525q0n+Z44ccLL5FQ5Zl/FOaypod4OKM8hQwb58sr1G9fbmnVrxCfFv8SffaYERtOZWRIgcDDFqHAEwHQxOhSeaH3Fb7jkZ4wbHe/47nlFF7/jYpzk79F1DyOf6HF8Jz0+hp2tjnwKU2NdRhffYl7J8aOPv3HknBw3en6fzSXH6e4IS65jzDM5r7Ol6+5iHJ5/LrZ/T/j4O7pYZnJYdMnxeT1belysf3cX0p1ZNq57uHtvQVecZFgI6m6Z81W8N8RSGmGrlFJ+S8yzn0OKYXttpR3Zs1NGRIoULU63CYo0xMQoQiwBYezrfTFaRJQIEASFz36IGAcN6G/FMhaOi9hMeWenSRC0sYkz3IbKqDeXMjG9zG27KR3ptun9D23livf0PdXOP3+0FMmJNn78cCuQ8EiToEAg+SkVUph79u1vzeIj3ALvR+pJeYaZskaZOnESEBAoLi4VE37cZp1/npRH1ulmieGz1jqMPvLuyq5aBn0CF/e0Ebgm8Cz66HhPxsHA1IIjLJlG8Iy+o0xHHhF9/N09Pxzvyf0YXXfaU0w3EmLamKbrN3BqM05sYTNyLkJPcMvO40jPE/bNv/+OZcoA+ed//w8rLuvpG4jRTitlrLEBE3hy2pkydMZJ+SgkhLuwVN+HpXAw96AwBaWJ2QMp94zsZAalt72V0c5M69O7r72z7l0JybetX78BNmzYEDeWUDZ79uxny5ettoOHj9g8CTZOgunAKBFu0SaEJ20ExoyQUw5L8BhxGjdunJWWFNnAgQNt0KBBNmrUCPvcnXfYlVJWBDFf7sWSLe4CiIYsp4Yxo3beeRf4ml7aB46i0PponbeZ2aUUe/65R23EiP6CQ5Nf2LhvzyFrbUqxI4dOhXXVMoJffOElxVtmq1Z9oPo12txLptj118+2a6+dZVdcOdtnHTIyuemXC9tOSzBXCS/hvyxV4NQp1pdL6W7l+NwmPVtllEAzjIzS18Ij0aWPjIuCEYom+mlqSLXsjJ5WU5liP//Z3bZu7T4p+9fZ+RdMUHdikEshVRqUuAxX8MAOaFrWjwwFlKnMrDQZBc2CSQ8ZeIds8SL2oVwhxYNZKhlH9KeSoqghHP0+EhlLKam5Sp9hjzz8jPXqnWHzLpuh/mJGRYYIMySqJ/gCHqal58owke/ItwcffNkGDBon+Nwi5atZSvJJ27lrt40eN1r550mZHmiNrbn2re/+wD7/xa9ZYVG56JL6Ujb9A01nu8GQgjFCe3yWRAWLPwWG18VfeSbTWfwNPvGe7KODfuCh0SjhtMFVUj7YU4LyDK4TI6YJz0R6hzHf/FfCnfHDXaRZTq8Lm93ha1nufcZEv70cz1q4LyUZYwxFms3sbJgmXNxafDVcXsfMIcoOMyXMPPToUWYfbvnA96BwbDAndzFDgoI4ceJE7x9oCjpEGR4+YoRxyMiTTz7pB0+wXAeeyd4XIRO1trqaWhsg+p11wSxbt2atvb3qbSmmvezw4UOhf5iJU9Saygarrqqx4+I38+ZdLlxt8t+PPvKI7d6104YPHeQDR62tbPrO8cNKUFYZlc7GCMplP5YUNcFHGfugQpz9Qs3kMBM3gESvLJulLe9v2mjbtm315Vt9+vfym+fZW3O68ridkq+tq3I4nFIYt6Kfrgw34nPE8smTJ3zGp1n1AXaE18oIYXkYSzZRUnmnX1CoMQoZ7GCpHPHxHDjAxYQnTx13Y4f9PoePHPSZlWrJ2dOnT/hADMcSBxwKvB18ZnkQs98YJjj20MHfULgZRPGBGSEVfA8HT2AWgpPMgPeQgUPEy3rZwQOHJFc/sAXzX7aXXnzB98UNHjTAfvqTH8lAGC1DpUGGiNrZ3OSykT5l6dXvfvs7vwPsG9/4un3qU5/y0wk5mrZcynFpSbGMzgLPZ9KkCTJEJ9oF5830mZSDB/bZvEvnKr96X+I2aFB/mzv3EpU12RYtfMXvieFUTNoCfsDrkBnMKtCXPsDiLYImkSfwdgZOGGwQjKJ3hwwMT7z/OW1HAyaE06Y4sNZF3x5BX4IMjQMIQR6Hbzjika/LGunwPvMvQxz8ok/QgziO3A2TqVN9TxZLGs89d6Z4JId/NPodPjFL+hm89Zol6kJ/HzqE0ZpmpTL+0VNoAfe7HTyw3wYKzhxZv37jBnt3/Xvi5WqL8kn77Gdv75wpSXb8diGtDL1xeqfCyYyO3wFQXeljXsTDx9/RxzjxGfNK9riYPuaB6x4HlxwWfXLawPRCHrzjaBMu/A4IwPfQQeEb9YrP5Lzx0Xkc/Y5xcZQVHeHJ35Lfk/OJ7mxl8B7TJX9PjhNd9/w9TlfQ/ycultv1PLPc6GJYhAfxY5/EusU8oothMY6HBTT39z8ph2DyJ42+eSz9B0F6mBSGfClcme1NtveD92zzO29bS324NK6wqCBRBv0dyguKqfBAntEbNvgRzsgxzJJRudLi4nAqi4TQqZNHLTtVhkBaWBrCxi6OLWTjW1Njm3FE5Edbttpbb26TQppql8y9QEZND8U5bfl5cKU636vSKEHGaP+e/Qet76AhlpErhVmKLpcQZYtB+NIQMfMwayABy7R2KRv6XrND+/fZnIsukmCpdSMEGYAij3LKZmfeaYOP/DK1QJMT7dSjE6bQQqQP4hOe/Js+gTZ4j87zlYcRw4B4Rh4RaSmWT34xz+R+jHkm++7fceTjo6xKT5yQjj0NOVLIWQ+uSPrdIPgfPX7avvdv/2F7Dh61W2//nE2ecZ5lZOdbKksEpJiiEJCH3y2j+jpMkHjCmxQJhk48VQgzUKqVw9PRSj4urcIxWspJUSh1JSWFxvGZQ4eNsDVr3rOVK9f6hZh9+w1y4co+jHbh26rV66RQz1U/Zvl+JvqMzH1wRMKB8lyY6LfvJdIf8bjDZPKUiTZpIjMaQ9xIYX0ua+IxpFG+g7Fhvg7+gAT3K4uX2KWXXma9e/dxYYmgJK6ys3QfGWXfS6M9/fTjds45o1RGsZSwVbZ65X5btOB9e2v5e7Zj+37JyxrfbzL34qn2zW/dZjfcdJHaWSZaYJmc4NNRJWXwqMquV94om/RVWBLABte2Fhl1FKo6oHDTZuiqWXTC0i0ENd0ODYX+oc8F5xT2bmTYsUNt9sMf/NYO7Ku2r3z1Zrvk8vFW37Rf8KT+GAbQbegbvxfFWO7IZagYlW1Somqk3PSyHVtPSzF50YaNqLDZc2ZIACO4WU4hmlU90wQT7iRobmHkD8O1yLZ+tNdeePF9+8IXr7EePbPVRgx+bnFv9gMuHKcZ2JBR0tySY5s2H7LHn1hpX/3rvxXMegtvU0XLbbb41dfsXBmImdklVlg8yL7zzz+29Nwyu/raT1pufrGUMoyxQAMYpcBKDdRTdZKnju4Em3AkskL+B/kLLcWw6HGRxsAJQsBfBl/Y6M6RwF62ahPihWfw/tNx01+UmDdeEll2lsGTWRFoqF4KP0ondfJ9JKK7YJSEzdAYI3FPCcnZxF5dE5RrDIB4sSKDRNC+Gzji78wGtMjARbmuknLMQEGReDQzIyi/3P3BQAGXYTI7wyAKh1P06dvbT6u75+57peT29CWRGASqhI+8Z2dmW1N9o6fHuOfuE5ai9Ovfz2HGiXjsJeBekubGFtu5c4/1quhtE8ZNtBPHT9p///RnHmfkiKE2YfxYtUeGr/JnJgUezl4KjuUOl6gKlyQrGDwC9wEoOIXCSjzoh0MsWFLD8rJTp076XUZjZOD26tdTRsdJwb7V4XW68oSMhgbLzkF+ZfpFkBgz8E9mg/ySQgwc4S5KO3KtVgYYhh79B2zpFzamYzhm5+QIxoXWo7zcBz0Y1MBIwUyEjhvUDz4YkJnmy+WYeWF2JVfGFvXAICI+g2vErVWZ0D1lAQ/SufIuuqfj/R4T4Qg4gYuXSsKXfSZKdMKhNj/+0U9szerVagN0XWBDZfz9w99/y8rEEzEAG1Um8pBlz8D3kYcfsYULFvo+kX/89nfEO8vE6wY4/iFbOeQBnEbGnxZ8GQRkMLBnRQ/fOH9KxtxVV17m/cgMS7XwjbRDBo+0KVOm2gMP3O94ipED6cIfgCNt9QDVWV2qdkOXzDSwlFT6hdMMdBloO8yGQD+RhvgdZFFwvAVC6/zW6btiRRflWKBdDCNkS5A5pEG3YECPtPR9iBNoH/zBuOfeIBwnlw0fMdJ6VFQ4n1YiH0CANr1D5cNgmvJS3izLw5ABZ0qKivS93ZfQN6hvDh86aAMH9veZv/Ub3rMN72/0WZI2/flMSRfDCY1NdjE8Vrq782kffcPxxEeGiI/h3V3M14GWlD46woPicWbe0UeXXOfkusY4EF0sIypEsV58c0uVjlJYVKiIm5wvjrD47QyX9Jtvyd/Plkf3OMnvuOQyun+LabuHdy/nDPfnPnVLF3//2fzkzqzD/y7u2Xyy+7jvevP/z+YY8W8PGp0YlS/cIjREl8coaao5bUWin8PbP7DmqhNmLWLKIrQSWe4cW9fM6KOfPS5GKKLAIAHvYK5+upZwBAbtl9cJLiiJLEPg+N6jB/db3ckjfpEim95gOowgoJxD3AjZrR99KCbZYpfNO89yslhzXClGxca9KidQ6Utiim2u1HSkZ1qNFJNBw0ZaigQe+yI4qcfXZUpZZWMgDWNzHGtzzz1nhj395OM2ekQ4Y9/brnIpryA/X8KgXtFVOcEJyPjSLXJw+PIWfic7viXjYKRBwvDgRvS4kFegFwQfHjqLHkc6XEwX8yPv5G+4mC7+hiZxMTymwzG608SxtIIHzJV+XLV6rf34Z7+0g0dP2Oe//FW75oabrbkt1arrGsRqEXZcDAXjDWvaJStCvSQYg+HBOzAMbfEjQ2m3BBAQ8WrpP7VAlUqxvOwCa5fyjIBFuKLwcALQqDFj/DblhQtfV3u522S61dQ22KDBQ+yddzaoL3IUdp6UEY7YDSPGtMdxgfqpDGZpGEGFTyGswUFGL1lOwbp0lKhstQclI0/ClCNdEeael+q7e/ceW758hd104yesV6/eHu7HTCtdGI2VIqRG5WSn25NPPGozpo22ESP62KwLZtilc8+xSy6eICF+gV1+xXS7+RZO5JFRPainUKpe9Tmmzmd5IPtmWDbHhldGgxkFZakWe0CY6cCQDrTkAkuxwuigwNcWLib0pXKCAagAvXGhW2sLlJ9nDXWptnXLAXvxhcVe/7/7h7+0CZMGWk39XmXBqT2MWGO8KGc9GRTw29pZwqf+aGqpc0UvN6fM6mpT7f77n1N4s33+S5+RsgW9tygdM32BRtIE12YMTRk1OTkc85xvP/3pXTZ2XLldOm+W4nJyEkv7WK6pNqlcDE410lrbpTCnV9gf7n7Kxk+cZjd/4g71U7EUswafwVu4+FUbPW6CjRk73d5es9mef/k11eNvrKi0l4gkQ3wlDDpQDwYNoHmUMcc1jBK9O11Ik+kQ44C0RZWqk36Dk6pLsot0iYt0luz4hoIN7Ng3p4x8puSKyy/zd1zIk7zju57xj5/ysQz/wf8xnp4omCjCzFIwWgx+wj8Jx4WRc5Q0ZgplvNKfKruFkXzHVQznYGhjlBSXFDt9QRfc9l5WUSQjL91qE6dEweMwUNSl6tMOP9lpz+694u8ygqTcozCfPHlcfdbsy7NyswttwYJF1r9fP6soK7P83Fw/uIQZTJZyNcowQRFj6dErS161fv36+pIijg6GVjFETp44bfW1jbZ27bvWq2cf2793vy2YP9/Om3muXTTrAl8uBXbRPjXO8ZGTuqADqXQONd9DoTD6k3rSpyjTGHIMxjD7CZ6xdp8jw595+hnxvBTr2ben8I6lb62CsRT/xlr95gABlo4GXkTfowBDaxyWgaxgrwfhLCuFx9I+xz3Vj3LiKpjTpyu9j8IdIrmuaNK9DOoBA5bRsUSOvqZ9GIUMejBQgiHl+CX6DzKVGatw3wxL4jiYAD7BUc70U31DvWjltMfPU1nwVPDmyOGjkpeNMj5KfLnnQvXX+xvf9/2Wf/3Vr9jf/s3XXBYySJMnBZpTM+E91BP9dPv2HfajH/7YPn3rbYr/NdW53o93fuThR+2RRx63LR9udSOU44SBOfDHmDh08JC99trrfhnjRRddaLMvukh1Qh52uNEldBbPbbS+ffvZm28utx07t9t1112jNgv55OgrZgjBPeQOs9LwGfeiZQa0gEeCXJJcV0Ck20hT9E8gN+DMN3nnEfremSzIqpCEeP7L43fxgcDvhGWitbCkEDpEdwiDWywt5tRQ0V1OtvC+v6195x378MMtdu7M8zwHTuCieOKGSkV9nrKZGcuRDDzshl5RQYHwncFe0aqM5+NHj8qQHGzlPUr9VLcN728QT0gRn2w580b3LubS5RAEOBqW/N0ZjnxcupXs4zdcTI+LYTEfnsSPLjldzCu6mCZ+xxFG/sn54rv/jq57eCgDJAtlJStJuBifJ55v8T26mHtyeMw//k6Oj4txk8NjPZO/JX+P7zE8loGLz2TXmTbxqXvc5DRnSx9d92+x/PCu74kCusLO/vyfHPG6ew+HeBJV6F4XfrWj4MilCg+YLelsnxgH+0mKc9Ks7sQh2/fBe9ZWe9qqTh71k1MyZL336jdQRokEmZgFJAqzQUnjPa55xsBgxANGzegJvzlFhJMpmqX0V0vxbJchwSg9gpVlByhm0mVF6BB0mo0d018CLstHtRkdE8ZZblaejBIpyM0sO8mwJtYnF5VadWOL9ejT395ctcaefOZZe/zJp+yFF1/0tbNjxoyVUSPlWiSFYGOqOVNC4I3XlzjDZHQRwmdEi9EIYBHgeCa+RByHdiJO43jHR0OE+LwTLzl9skPQxLi4KHzwsZyYXzIvCQIqzMIm589712+P7WlwsW54HEoHN81ioB06csx+9Zvf2X33P+TH/X77e/9uU885z+8kSZXAkYSQgODMezbzJRRRlB+YLxqMykoXLjG65gq04iNEEFKh7oIlyKH6+Kgd36UotjW0WY7yb5WilS1B1cZJNCnN8k2+tjovp1AK/2I7fPCoTZ8+U4pTuvXtN8DuvvsJu+aqG1Qmxgebs0Nf+bIFGq4yeEcR8FNrJDSoJKOeyCJG7MAlDCmEMIqcnyYjZYvRTcq454/3WXV1nQTlDV5fh69oAuPGFQhJFPaOnDx+yp57+mk3nAuLpDims7Sq3kpLc6xHRa4AL2Wn6Yhwu1JpOPqRW9drJcTgvfQXAiwYBxgDXDwI3QajJAwWcLQ2RhZ9y0WjgqDqExQZ1sJnZKGwOvHJSCqx/Oz+gm8Pu+cPz9oDD7xruXkN9v0ffMXyi2qtpf2o2s4yMOrKPRPCJ4Q7ebZBh/JpnBLGgQYFUmy4P6KP3X/vs7b5wxP2tb/5nFX0kpBMV2811suoDMssVHlXEVuUR15+heBYbm+9ud5Wy4D40pdvUh3oExRL2syxwYrPhUdIZuFNa0eW7d5bZ4tfWWvf+5cfSOAOsOoq0Xd6juVJCaysqhE9P2ebt+y0Z55baBfOvtzOv2iekmdLUWpUncMsAHAE18C9YAzDMQK8MEiFMUoTZrwY1FR1vG/Bn+gC/TgBdYZ3/x6ewSjhWGAyYqP7FZddpvLIjzTJnvQJ/qw/+J1K0R8ufIsulgXNcjIZlw9ijPCb9erMlgT+EOQqtIihwCWIGCQo2qqQPjPwgMEb8CxXCg7KKsrwycrj1iY6ExVbVk6WeMBhO3T4sHCqw06fqlR8mct1jX7h3969e2WMnBR8VZaUdmaaoKvBg0bZ0CEjhBv32pBBg6x/n76WJ4WUfVxtzQxopvnA0KjRo1WXVHv1tVeFqxl+E3VVdY3SD7VL5s6zvuLZnAr12CNPysDLtA83f2g3XH+9XXTB+V4eS7VQ9nDsj2CW1/mY03uYFQSmHao7I/dhtET/1E95ufkOM1/ipTjMBB1WOzGSZs2+0DgSnZF89mOxvA2kwBhhVgIFG3oMfEz8CpqRcCrIL5RMUpxaBhCEo1L2KZOyuA8EnKZOXFLIjD/3iGBUUg+ezvcVi4M34FEs+cFgZHCEZUD0DwYKii6oAM+Br5KOQRQ2zhMPHGKJFUcuc2w0gy+MrGNUqfEK41CMLBmP4bZ2BoCefuppP7r3b7/xDSm7UnhlIHECHuyZ5WWUxwEIzIqlix/97Kf/rXoOsu9+95/t1Kkq+8UvfmV3/e4Ptnv3fhmgbXb0yEl7+KFHbce2nXbuuedZnYyW30iW3H33H23t6nX2jW980+64/bNuGAHXoA+02pJXX5dR84SNkJG4e88uh/ukyRN8MHDv3j0OK/guBgn3qfgt9GlZkt3sO2M2WMaiYES6QK/ChU4X6CyEhXee/kXv8XeCjIMjD/2FWIEf8OeO+I5P4SeOpV/wHPapImsCfna4gcKgF0niLFuuDHTu8XngwYet/4AB0kXGORzInv4Msy+xNBWiF1ZPHJNcZqk0J0PSP2KZViX968Sxo760ubS81PeTMFNChFbxt7Q77rjDjZLgQmNhEgAseH4HJSAyMgAdlYpglAQCwwdgCcxC3GQFAxe/JT/xfI/v0fEemNbZXejEaFiEeuK654OL5cd4btnJ+ZRhopO65xPrhIt5do+jlvkzfo/hsTxcDOseJ/k9xo9hsZzksPgeHWliuu7PMxxJ/ky87mnO/B0JJQgoHM+ud8886T24s9UXR97dy0uOi09ut/5PZB9wJDkt3+HbjunUT0SFAPc07sR8JaxSG6vt/VVL7fiuzZYvRSW1pUHGRI3t27fPGXOPntz6ivAPSwTCbcy0V/2sujCai0KKx/JnZMmXHohQEWLtIkwYKQIzK1OKTZsEaBvTxzUSANw7wSitmKyEITMx7TI+2tsZ/ZNS1S46EoM6VVVnRyVEV69715YuXynCf8yWcnnW/gNWL0OIDcmz58wVMxhEzRwOMPlWMfNRI4bbw488JOWxh/Xs1dtxurKySu1gXWuW4qsdAlToRlJLvQG2ekeh7YR39PQBsAXeol1Gt+OoCd/5RvrwHhgS+fCkH6gX+zF8+Yl+u4JFZL0DI357HvruQtk/Ul4ou8sFXPAw1V/JVA7VJh3LxCSEMnLs2Klqe/f9D33fyIfbdtm8q66z7//wp5ZdUGyna+osS8YcMAQWCMgaCT/K96OT1Yc0hDKYbg6lM1IYZsNguo5nCqWN4EQ0UtwoIYXwgvxQDJrE1HPycywzO9M46Yb0/foOtAH9+/kxkmvXrlUf9rcBA4bZhvd22Knj1TZFQozyyBuhTR1od1iKx43yYV2vXoUHUt5Vb9Yrx+V47IWgbRjN1DlfOI3ytGv3Pnvm2edt2rRpduWVV1hdQ733jSuycuTFTcgc8bt//15bvmyhXXHlLBkiKL91UowEOxnV1dXHTTaO8qwXDoSN6jwtJWyS9RFe5/8YcRg7QZHDg0O0BdpyvBPCOL6pCiiEfIfWXHFR/IZ64uWqL4rsreWb7Af/+Qc7dLDKvv2dT9nNt1woNDileNxdUS/YcFpUs+MieyHCbAGzjtRHvF0GDjOhjY30dbm9uWyTPffce3b7HZfYjHMmqP6N3sYclGOALlRsVluaWgWj1CIpWIP0PcO+//2f2Gc+c5WNH99feZ1SnzPTQztQatUfzHAIL9Mz860jrdiefHq55Rb2t+tvul39wehjodXWszwzw8ZNmOxLCte9+6Fdctm1dsnl18l4zZQCzugx+4AkL4VHsf9xGCLghrDC8RB+3M6GbkFOjVC7A63iAlUSp4tXBkNaTxAoBBEhETPE5ZsbJYIhG90xSkjmRofnExLGPN3xmsjS8yYo8Tn+9qc84eAxS7hoH9FQNMkPnsA3lvqwF4QlSH58bQN7haQk+elm4H2YieSeDgaGwN8abnyXYcldP+Tdoo6ATwMr+DYnN/GOMp8lhbaooNANDfqsiPtgLNMG9hthM6aeZ2UlZXbP7++xkcNG+nuz7z+Sci4YUC6j3mPGjvb9HB99tMWGDh4ig2SwK7ls3h4xbJSMkE9IwT3h+09YGnXNVVdY794s1+XuEmY7w6WuzAw6PegdmQCAAq8RuAC8/jntKx5x4A/oUczGxxkmZmwWLFxoVbW1dvkVV3gbofGWNi4O5aAEGSaqPzLLZ1sYOBPKKFh1ECwlh5ATgSeGk9HANY6vhy8wio/BD10DazzL2Ijne72AsWDNTf3MupSUcnAHfcuyn2BUcIkicTnoAOOImRveWU1Ae335kowzjCTEBxvaC8S3WVqVlZ6tyqZarx591E+cgKk8U6h3m61ZvdZnUiZNmGDr333X7v3jPbZwwXx7/LHH7D4Zl/fde589pvcXX3je7tX73r37fIk0FzI++dRTtnr1avviF79k/y1j5fbb77Qbb7jJKk9X2rJly+zZZ5+1BQsWyjCp8/1E//av/+ZH7yO3cnOyXX5ggDFjzWzKokWv2t1/+IN98MEmmzx5oo0dM9pnApgB4rSv7Tu22XEp4CeOH7eTJ07IsIHvso9OPF2w4vhyqMjlG/3jNATN8wSeYi7i2eBL1MeTXaTJzqf+znAJfPFllOIveOJgnDPwKnbt/QCNwXcwSMA3cIj+RNZgZNGPHKW98f33befO3TZz5nned+hMeAajwFlqF/Rr9KUsO3L0iBuqfnqoQuFilScxSo74EuQePXvY2nVrbeOm9335VofwP+322z/buackNPhM74qDngAkGCJhZJTffEP4hLgBMMl54QmjsS6c9B6Bh+Mdoojvrvx4g5Sj0sZnsk92/GbKkyyjUPK66KnY+qYOSYQlx4lCkzi4WL/u+eM6jS8EOm1QGJ3KM7lOsV08z1bP7j7ZxfJjHZJhFON2TxPzieV1/47rzIdP7hVPZfDkN18dRkmOfGI94jvTxCTpzEcpPQt/D2k+zsV8kt+jJ+9gWeh3rJBXme9d/UEzkmHS5QiT0gsM/Bf/K53+514SqVzWVnXENq54xbKaT1thuph7fbXlpEsIizgP7T1gxbkl1q9XH2PDHpuW03OzrV4Mk83LHDuYIoWBkS3wHsHAJlgBTXVP86nGst49bef+PWK69dJqGq1QRNxWV6fyGRXghI0MCUgpEiJyGLPoXQw7VwpQhh0+XmtvrHrP3v1gp23YeEzZNtrQQX1t9Ighdv21V9vffP3rduunb7fPfu4vrO/AoSJY0Z4rCm2qkwwGFYKQzlBdf/nr39qEiVNsyLARUogLFV5opytrjBuGfTOzGD/MJkcKbIMECcKwSYI8O48peNYWY4CE9cQAnP5gbTXGFEofI33hckia3yEhx6yMogomKLtwVAwN1qW3SoDBoGBqhDHaAg0h3OlTntA98MR4UqNcoYYBQv/AOvIaX4rDbAiHB0gwZWUX2vsfbLVVq9fbK6+vsD8+8pQ9+sxLVlDe2779z9+3G275jDVKUauRIqgEDvOgcImvqA9oA/jiyjS8TTwBow1UivgGjH2kWg0M8PaP/g1HPMLa1A9SqUwsXH3jkFGbAAr5halqTp0qKMm2seNHqY1t9uhjz9r+PSetvKSfBNoSPw8fY5JRV9qLMPBT35QzpwIFGLV6XTF6UN7TJSDiBY6qguII333kjcsoOXWnxJa8ttQ+2rrVvvu9f1Jbhc/ZXH4YLgMMgzFBGWDm5oEH/2ANTcdlvFyocpRvBkJLmapt2Urny8tU91wpOBinGGic2MUeCC5NZE+I10H191FX4CaQ+Z0j+kNB9JkMgSUasdAtBhZ3dqSk5aqMAgUVW3NDvt33x2ekUKyzseMq7Kt//Unr2z/XsnNYUoCxJKGeJoWlXW1QNhzZzQwks2X0FxuYm1qbrEWGUEeKcCa1zNau3mp33/2KDPuxdum886RUYBg3WWtTvQ9mMCpY3yr6FQyb2wsF3z6ij172X//131Zfe8z+4nPXi7SPWLb4R4dgyeBmuMdDdQCXM3OtsSXHDh9rs6dfWGF3fOGbNmDwBGvpyLa6xlY3jDO5KE7G9Ojx0+zCuVfYwGETLJ2lf1K5gHRc5uIsUe+4TjnluCV8U1n8AUgoMfC7wEfDzG4ID7xTafTbgc57gp/SL3jZVP6bZY/knwmfUpvmv/SSzb7wQin0xWpjMNrBdfLulPcJ/kCZLgs9TqCJyKc9b+ULvnKPCEu4gmKEgs9oOQYEgxTI/LCsiov6amq5JJETi5rtxKnjUpxP+bHA3E3i+0lUD9LCKw4c2Ce6C5fvYYw2yyhpFE5ytGzYy8Kob7YV5BXY4AGDrbG22bZv3ml7th6wnVv22tEDp62upk3fhtlll14pfthiD93/qF08+1IZ5zJMhMuhuSyVYxN6mm9+Xrt6jR3ce9AuuXie493mzVsUPs3GjRlvgwcOscOHDtn+vbtlzH5KBrEgxf0fTbWipaD8hbYzy8ceknAQgy/5AY7qHP7gLXQbe22YGSIMh1IPL0YpZxnWU089a6NGjrFRo0b5Eq+MbNGB6plfWOCrAegOjilGEeYYXpT7upoGP16XW+I5Ph4jz/fnyRjp2bOPz45weAg8mv0gwD2cgAZyCg+EK/R3tgwYZmupN/iLoo5Rye34zEa7gaV6g4vwdw6DYFSeu2I6UGjV5OJCGY7t7LUptfLSXvpdbgU5xfJFlp2WZ+0tqbZjyy77cOMWW//Oent7xSo7eviw7d2z27aLv23a+L7t2bXbDuw/IB6TLkNxkB8KMnnSZJskP33aNBsjQ4GjjI8cOWzHZCCgZB88eNCWs+Rq2zbbsWO7LVmy2PeP3PrpW+3LX/6S3XrrrXbx3Iu9/1VB1Z8TN6FJBq3UX+JjnLI5aOBgW/r6UqedsaNH2cjhQ0VL0o1TMH471C4p4x2SO5LVf7znHlu8cIH16tVL6VniJl5dkOXGGofjcNgHS7vA2eZW8WrhNsvx4AeCuvcRwA7yCFkKnQW6xgX646k4BCi+D7Lqhy/dhv49DXHChAF4gUtVnflANODoOeo7B+b4xdCidfSYvr372eOPPml9+wzwQ1faOoTP6khmgtDFmaEif1/+rvbtP7jPiouKZZTkCSZplqW8OTSgqvKkjRgxzLiQ9K1VK2yzDH0KbYa/3nnnnZ0zJTTKGZe8MxSvZGA0MTx6GFRkUgDGGWMiDT6+o1xExT5+w3d3MZx0Id+QXyy/u48uKNVd+XV9CgAOIyfhd+zA8OxKF+sT69DdO3NPfE92Z8RJuO5x/reOdLFd3fOIvz8ub8KTfQzr7s76LQmW0fE91EUWPMwy4c4G/z9XHq4rry6XHDe5L+J78H/alhjW+U3/wogh+SsNKjMj6QrPEEFLxbC9W9bbzvfXWL4U/sIspRPSQ3KtEl5N9S12YN9hF0C9+vayWinatSKqzBzW7ypneZb0kLMa0VlWKFvtUjiLKXr36mnvv/eOFYh5dzQ2KP+w7MlHpJSO+Ah1lEEu80vPyLOdew7Zm6vesZNVTTZ+0kj75M2X2IUXzLA+FaWWl6N8xBBGjR5r/QcPs4ZmMQfpB2kSgKzTRZBwNDE3AVdLIHMD60dbt/nFi0vfWGZPPv2svb9ps91z7322c9de69O3n8oP08isHeYseIyBdDG/Jgle9sek6DsbfVMROLRLTJNRM5QKlBYYGEswaE/YZ4GREdrGaRy+/EDx6JTACAUtldGqdKSlT5llIn4wOjJ8xIxy3TCRCzMC9CEzLoyiSZhJ0WCtPeteFy1eYt/8u2/bG8tWSKCssk0fbrOK/gPt03d+3r76N9+SIjjMahrCKWZZaiObm2Gm9JQrFjB3lU++rlzxRajj/YnT0/Fbr/HJt4i9hIX0ifgSOmh4/EneOswQLMJA5Rz4V34+R36yhCWsPZ40abpt27rDFi9+S20L+0PmXXaZwxZlBUWluqrSN6qjwDNtjvLBvqJsKR0uYFQ0fQP8MXxYn82IKIZWjpSJ/fsP2u/vvttuvPFGGzt2jBQAFAYMkjB6hVHgSoN+Hz681x555G6bcc5ImzptuISHvrXUSvmTIG6W4s6eHQkTNpf6zIz6HqFHG6ERjub0ETj1ccDxMGMiKKmWKWpXq9fNb2pWqgwpPrSBJQzMFra0sccnVzHz7ZVFb9nPf/aUhFal3XDjuXbjTVdYTj4KKCPmLHGTwaO6uJEq73u+BFdGasEh8JflP/mFUqhltKRnCG6VZj/60aN27kzR2Cevt/JyZjurZYif8pOPstQeRqSxJStrBZO0CsG2nz344Av2/LPL7aorJ0vZ6COg10jwYqBjNHPnQ65gqjalSMGW8dFmJXbfw/OtsGyY3Xr7V4SDhGVKScxRHOG+4FPf2GI18lziqZ72QQYRgOAEXgEtMC14H3WUh3bAO5S+sN+C7zi+6RFILuH0os9EYb8dDliru/wbD08uj2HCMzUxKEjfIeZeXbzILpEyxjpwRntDNoEWQv569wL0i/rxnigLF98ijfC9prrWlVLagnNjxvOhbSzbatH3ZlfAuYU9TzSTqSdLYTFY8MXFhV5HXCyO/QcY7PAReA48o5XBDfFhjlMvKipRHxfYkEHDrPJkjb3+6jL7YP1Oq5FCXnOqVt+Kbe2adX4Z7faPttsdt99pq99eK3p41GbNmiU8yApGuR/cgBHKyY1FNn7sRCmXrxr36oybOMEOHDykhqb5hnqWJr6/YaOPjHMccFMT/JrlMOl+khY8AQUOsKHQ06bOPpZyB7xcCVUjMe6ZoXFYqb2s7cexDJJjkAcOGix+Xmy//tXv7NxzzvGDMNjnwUEsvfv08Y3c7HFhYIfb04sLSxxGLKtk1gM5Qhtx8ET4MkerA083It1gZD9Jjl/gyk3mpaXlVlRcqrrn+pJiMBlji3hV1VWirSavM4Nbp06KxiRvmKlmhjtfsCsvr7CSolI/QQuDJFXSMksKeXlJufOSmso627F1ly19dam98doyW71ija1/d73t3bnHThw5bpnCnYH9+9lkwX32hbPstltutc/edrv95Ze/bLd86pN26SWX2oXqO25u59So6TOm2+w5F7mhfc0119hNN93ol0CyiZ27XrgQcdXKt1TvRps8ZZLddOMNfkkl+1toEyeVgdSgHAaxO/UHS5LY13LXXb8XTIrtPJX3xhuvyQjJtcGDBwieLNmTjJNRUViQJ7zOdEN/2RvLbf++A1Lq+8pYP+nHKpeVcV9OupT3Mp9JgR5y85D14vlKF/Rh8QrBMNQEmkvoIv47EZbkkMWEBP28S4bhAv2EEAYlQk4Jr/8CbYKPDHyGAz3ADzz99+Hmj+zN5Sts+jkzLCWd/TWc1oXOwEwMR77D59OEr1l+tw7LDXOyOHAgRQZbuh2TcVhXc8pGjx5pxaUltmKVZPnmzQBY2KQyo1FCJXA0IBoE0SggLIYnv0fP75i2u4/huOQyok82VpLzioBJDovujPjeIcElx4vpIyOM8WN+0RMnvkcX3/3ZyQjPfOKS33Hdf/9fHGmTy0j2MSw+qXN0MU73dkXXPSz5m7uurNzxPcLOrWl5XCyz+5NycX+S71lccj2iU0j4PxEe43SPe7Zwf6gaCunKR390WbqIluVbR/ZusyN7tlpRpuqKkBOz9JGEtEwpEyjbZkePH7OSHuVWyHS/wusbWpxBKicJb+EHMGAJigsLClQpUo6oR4YItUBMO0vv+3bvFqPO9qluNl0yQyAIej0hWE7TapP2I/3a9uzbbxs2VdmM6RU2VUZJmjVYU0Ol6scyGwkqpalrkgIjg6Rdgq6wuMxHAH1kQ/VnuRHrgRntQpmdIgb83vr1tlIEjiKCscFmuk2bt9gby9+y+YtesQWLX7XFS5bah9t3+kbwypp6v7ejltM31N58CQuO0+WUKkayOJq4RT5DgorTwDKkCKNINUkDbxXsWlVJRiczfI2slFXBS81UWokaGUAMM/GbY3dRJLkxNpUpeCnwwDdbCnST0hPXl5qp3tAryjYzAXv27LWt27bbunfftZ/89GcyRpZbj549/eQxjmT+2t/+rf3DP33XBg8d5n3vio+eAJwbpBHijMbDDBm8CMZQMIh4h/dQ3pk4deYTF+kB1z0uzD8oyYwm6Sk4hKnsIEQ6WqWYC58K8wt9mV9xcb5dOu8iu+qaWZaW0WrL1TcIjgtmne/7gFg2gEGCEYLiwLIM9sLQtu3bt0vRKrbysh5uEOQJ7+pqK620pNCP7qQ94NxvfvsbwTrDPv/5L1BL4UyGr4fmgjZmPVqaKSNb8Vtt44a1tnLFMvvMZ+ZJOKIAVUnRr7F29UthvvAhLV+0FGZkwDtmP8BDjC/WzjNyy2wLyg0KIbiIUEW5Yi0+ewfAIWZxmgULDJHMzELhBAY7G9lzVYdd9uQTz9maNTtt6vTedutt86QgjBB+yOjJZKZIxpHKcWNIsPL+oKdlFKpbXelJEewzs7OFv3nq+ya1tdyOHmm0//rBbwXzNOV5nfXqXaT2s3RGRi/7QaTssq4dozo9O88aWzKtZ89xUhba7Le/vsf69yu2YUMrbNiwPqL9Jh8NTU/LdgWYE5/SpVy2mwz3jDLbtuuUvbBwpX3pq/9kFX1HqM1S1ETV0CE3IdfSt1L0GsV/ZB53GSSOT45Ojk8Rz3AR12I4nvfI6/23mJ2n0H8BLv4anOLADJPzoSg3eHjjm3DGN0brnc3ur73yiit75VKUUEpDbp05+mBJrKPXwV/8p0c7oyx5+ouTnRgNdvoUD6X+nqvyYRSeEXYGW3xDOxxTxifLudiwzrG/jNajhMNXCScddAs9sUTJDxlRn7D5OCMLBQ5jPcMqynvaoP7DrKK0j61Zsd7efP1du/Haa+xb3/g7+8xtt/l9LOwBYH/D2ytXySB7xZf41IsGmQm74Pxz1W+VqiszjRmCVariNlr/voOMi0NffHmhDRg8yApl/KBklxSW2UsvzLdnn37OZ7nhNWzwZcaJE64KC4tEH+wZwfBv96VPKG8Ajllq4BXfoWV4FO1MFw8DyNGwc/ry9mJwDbeWplb75a9+JWMjy3r36mOjR452npOeIqM4LUv1HeDGFHmjMEKvjGIzXebKt/JF1rOkrki8h5lvjAp4Dwon9WakG5nHTCjikOWizLxWnj6h/qn1/Sv0jfMAfVM11Q7u6ZAxp2dutvhIapbXi30cxQUlViolXFzYThw9bps3bbZF8xfZm0uX26F9B12+jRg2wvr27mNz58yxL9z5OfviX3zBvviFL9gnP/EJO0cK8ZiRI30W3GekVTb3q7ghrf7HkMWgoA3oAxyaAA9EacaImCFj5corL5eRcr1deulcGzdujN//8vjjj9natat9L0tFRbkfagDe0R9+bLj+amvq7KmnnrF777vPho8YZrfcerMfzzxgYF975pknxaPzrU+/XsoDgzTLeTODOT0qelov9Q8HK3Aa4rChHBdfKTm3S3hX68dKg+sDBvRTX2PcRVqH56Fn8Y6HzhI0KZ5Iv+IcfXgGlUztVtxI/51EKged6g8yZlCQBD5Qp3Iog6/Rwc9ZpsY+J3CXY/dLysrtuRde8CXjg4YMVDhSF9mSGIwV/jBgh+zlsBWW47EnSKUIR9PtyOH96psqGzN2pO+1e2vlCukpH/gsX7q+d9tTourQgITHUQjvACcyQ1xynASPOquLDAznTDPxO6Ylz+4uOQ3lR9c9vefhP8+sc3cXvyX7ZBd/J3+L72Qf36M/m4v1Sq77/8adLe//6RkdZSV/ix73cfXonkcCn89I2+UQciHCn34LLjn8bHG61zG6WL9ogYf3s8MB1/2bO7121k/EyR+BUjfE6sTMO1psz0cb7cTB3dYjXwxa6kC6ymL5AHs5mAXglKra2mo7VVXpezY4BScrJ9+/MdJPzVhiQJ5wY0rzU79UAmWx/IO3nj0q7NSpU3ZcBg5H6PmGO2KJKTA6gDKHkYDCniVlkg245WUynKQY9q6QsGqqs8w0hClLQ1ql9HC07Qnbf/i4BOd0V/rTpdT7VL/qwwgGQoSZLDbpMgsyeco0O3j4qCv7n/jkp2zgkGG2e/9BO3LilF121TU2cOhIH6ndvHWHrVj9ji1fudrmL3zFFi153Z57cb4bLKvfkfBeucZnIVh6cuDwMTt+qsqqJIwzJZgypLy1yBjJlEDMySuUUlAsISeGg1KekS2QpKvuqBaCnxgpI+KEY7jwZD8I4cwsMANSIIHOcgBOecHoeOTRR+3BBx+0V19dYkuXvmGLZExt2Pi+GNh4+9rX/8b+8q++YpdddpnlFxTaw4qLgTRy9Bhfs9/QyPKmVMGfUd5wrCVC0jtNqBExB9RDuPvZ8Z14eCZ+nYFnSS45Do4RIowPx+EEHsOcMcb4liIlPDenwPJl7DGKyKWADU1V1lMK8rQZUwSTXHvooUdllMyyHsIh4OCntCgDqoZiQxsYXb777nsEl9esV8++NqD/IDdQWOfMxWCczIYQuP+B++211960f//3f7E+ffoorxSrkVLIoQhkyHGZjNzxbG2ut/vvvVuCv8DmzTtPCjf3bjTIsJaxIQWamb5WDGkJJprMMk6UF+Dm7RQ9cfIRG3nBSYQ3Bh9wYHkXOJGSykhfrvAhU3XoqTQy4LO4uTzHHn/sJfvVL+fbmre3SaAX2Wduv8Zmz5lpZT3yhBPNMmJqlAdKWJhF8tOJVCcV4IKQMC4kTBcdNMhwY+lOQUEPwV393pxvv/nVvaLJJvvHb3/VBgwqVz51ah93QjSofgj6dh/FA1drGmReFPazip5j7T//89d25RXXi3bbpcBk2OjRA1ViWFefLeVKlbAqKUDtKTKmc/taW0qZ3fvQy3bjp75k582+RjiZJUMl3yqr6+y0lFyMEeqJUolB0g6eKA8wL+y9Cg5cxIOb8d0V+MQ7Lhn/CAuzkziF60+BXXGSvIfpD8XAnwllhRki4IhRwvG0ry951Y+c7tu3j/dpzC863mL+Hp7wXj+qmFS+6wvyLK/CWCaeL4tUGGU6Xus3xgXGLUuEmI1wZUxPeBsziSh3GC8s7/KRaxXkbVd+4CKzf1XVlY4nGCY1VVVWearastNzraKsr5XkV9j+XYesR0m5/fRHP7PhQ4ZaeWmpaDLH75tgz9XkiRPtvXfetSOHDjvP3r17h804Z6qUyDI3HPwQCSlm6jEZJG02ftxkKcH19vKi+TZr1kU2sP8Qqzpdaz/64U/EXFJs+rTp1rOiQop7U+DT0Az0LPkCb6ivEw4q3Dd7qx0MIgRDJPigFwlXBRd+wwfg/TyZuYC/uTLYkWYzpp+jeh+y55573jfYZ6Zn2bgxE/wAC44rrjpd5TN8LPli3w73uTCKDfzYCI5jEAT5RRn0sRsdUujZd8JgALOCHIPP3guMJmYpUfS5MZ4nS3g4oQvZ2ljf5LyPgafc7AIrLiq3nMx8y88tlJzso/pl287tu23Z68vt5RdesrdXrLMdW3dbkQzPq6+40u68/Q676fob7fJ5l9slcy62mTNmyLDq60uDOeqXAQpmcdtEjyzfZOaI3+AKOMN3DFz2ITEbxTc/xljpMTaZWfYLKtVQ8IULMYePGGpXX32lXTx3jm3d+pE99+yz9vL8l/1AAWY1WBK2e9ceGS1P2M9+9jMZLu/aZz5zm82ZM0u03OZGa//+vRX/gC1c9LKMpumeLzPk9H/AnRQbPHioL6d7//1NNnXKJMGuVv2S47OJd/3uLntRyv45584QX+c4ZvQIllOroupnFSS8gAeCGwzeBZxyOvQXPdx10SxPyJKBPmjTfyTCPUHiiQHMO3+dcfQH/8fAR75RF5bgDRs+QnRYZ28sX2YXXHiBD+pgsJG907zSims7nu7evdvKy3sID7izrcOyJaMOHtgjGFQbl4HCf1evXWMffLjZjX6WL6a89tpriSqc3UEQyQwRFxkC37zqqrBXJvGdJ7+TPQ5GFPPCJb8np01OH+PwjMwa1xnPrbuQNrrkNNF1Txf92dwZ3xNMFN89Pr8dMf4/cN3zxhFGvXlGHx3h/9M3fPyd/B0Xv2Nwx3jRxW8IbR+R7JZ3sutefnzGeDy7f8PF74wq68sZcZLfgW9yOlxX3oJ9YsTAN3PzqicGRFaKiKKj3tYuedZ2rV9uQ4rTLbWxylJQUiVY2lJzjKNiUSib2tOtpiPLBoybbtMvvdbacoutlmU4UqxgYgwTpyKgBQ2fDRDOtaIgqVrpLY1WJMWsuaHSKo/utTXLFkninLDsthrLTWmxDil+DIZhNDBjUC9FP1UGCqOs5F2IAYPQzVQ9EFBiDi1iQPUdUrItz47UdFj/UVPsw71HrLT3ILvimutUfZaMtDpcGHVjJCtVwqCunnWoaTb74ouloIX9BzCjocOG289//oswvS9Gh/Dh8jFO/ti7e7utfnulMw+m7Fn/DcNhLWmVBBJCkHbDxFFsUQ6APxdNoRD30BMKZLnEiBEjrHfvXso3LaxXzs52ymQ0kxFPv0tFdcJxG+6Jk8f9ttgPPvzAdu3YIWFRr7i5vnRkeOKYY/IdJaNj9uyLHWa1EubAkWVBf7z/QXtu/mL7p3/5N5s1e64dOXbSMli2VVOntnMpYDixin5yHiR8AZ9Ya04bhJn+TMa3ZBe/eVz56GKY3pQvy91g+ihwjBCyXyHMZKFwZktoMvuVltogmB6XgrZfAv6oFRWmWmF+kR0/1Gz/8W8/sd49+9gD995vTbUNdvjAQcvLzpRydVqwZFMwMzCMONfa008/50cKc+fJ7NlzbPjQoVKYUm3bti22QApSvXDphz/+kZT8gYI5o4Qsg4FHsbQqzUc3fUmAunXbR5vshz/4d/vG179oo8ewxK/a65adjUGH4lTtShQzQSlsyFY+NVIKc/P1MaVd+deq7UG5ZHkIM2HAvaaGEeBcGYdFUkaBEUumUqyulj1Vquv2PfbK4tdtx/Y6GzYk3W64/ioZ3mNVJ+QDN3/XuWcfDDMbDn+BN5yGxp5G8Bp50sI2EFeyuMirsSHFcrJ6Cd55tnjhChlwb9g/fuevbMiw3lIKKgWzNN9PxZ4oRtPhbb4EK1U02J5t5b3G2o9+/Jite2e7Pf/sC/b//v1bUtCLbfaFoyy1o1p1aJIwbVbbpHhRv9xyGWUjbM17++0nv7jXfvzzP1qv/mOtuj7FDh/lBvF81ZNlchhUwj3wT3jhBrvPpIUBC33wNoI7eN4jLibvuUz+5r+FeEEGewynNU+lcE8vxFeO/PDfqAtqtp7yjr76Lh7AyHuWFIIctetfvvNtu+ryeXbdNVeLP0khVh5kRXRcLEOhiRfKSNQtofh4WQmZCa0dOXLUlWvPSP8wJJgJxUhnaSOKOadtMcvBrfut7cJbgaWxqdYqq06KVxwWLQuvZAiiQ2CE0G6We3IEN6dOcT9Ha1ujDPGermAfO3xSmrXwVv06ZcI5tvCFVywvM9d+/5vfWkNtjXhMjudtMnrzZaSny8Dk6Nlf/PzXtun9jXZMZc48d7p9//v/qnrImBUcwuZ8DIRsKWp5Ju5ut3/pc1ZQUirFdaCVlfa0p5541mcuUOT++Xv/ZMOGig79bqxc8fd6n81oamzyWW4fUJChVVSYZ4UFgbdGeAelUyasOivMWMiwF9wwbIErRgk8oFnGdLae6K2vvLbEHnn8Mdt7YL8vK7vu+mv9hvWUtA47dvKwL7XJyc+wE5XiQ6oTA1scfYxSz14LZqvg1cgT5AZ8FprLzyt02uauEerCrBUDb+wDgo/4hYpqE3eqMCtSLx7GTC5LP3tW9FbbitxAQSbs27PPN5JvlvGUq37sWVZqUydP9j0gE8aP9yOWQVlXvoUsnHjp8FB92GMHtkF/yCOngwTeMSgFrQAfZB9GJKcQcqQwx6a7/kY2jIbJsYQNnGZk3k/pEh2y34U8C9T+ffv22/33P2Dz5y9QmGhD/A2DDMNrzkWz7fLLr7DSskLhT4OdPHXU5SpL3JB5//zP34P07LbbPu0yE1yNy6+ampnha7N/+Zd/t0984gabNmOs8+T01Fzh+Sn71S9/48cP/90/fFPh4lXqf8pXC4V7ka6gx1aHATpQJy26C7zE6d8dOpToU32p4ER48OgyDBCmCp8ZMGTPpjiOl4PHiGBAFiOPZcQM+rHkmwHGo8dO2Re+/GW7Tm2Ye+llKkPlqAy/cFEKT2p6u+BTbK+8+qqNHDFKekKF6wnoO+vWvGU1lUft6muusJ59+9ivfvcbe1h42yamlCJZdoZREhtCo+IzGiXeqfqOj98Jo3GOQInvOJ7J8UM8IYQQCBfDyQcmE8Oi451yYxjxkj0u5qHcO+Mlx092yelwnWkTXiFn/Y7zDe56T25fsqP+yeFni/M/OdIkp6Mu3fPpXn5ym2I4zxiW/P1sLn7vnAXsFjd8R6B11SWmSY6bXPbZ6tHddf+GUQnRdU8f3cflE8Kpm//Qf+TLOxjB0q1glGx8c75tX/e69ZGild5cYymMBIlxinSc0NOVAcZJfUeOVbdl28zLb7J+Y6dYe54UKln/LNUADmnK3ItS7hIL1iKcB3ZZjLhIoDKi295cLcNkt21Y+aql1hyxnLY6K85SXJi3uDdLTOrEvFnDDtNEAKWrvuGip9CWwqJiq5NQO1bdYKvWb7GdhxvslOT5yQazEROn2g9++nPLLiiUQoRiKOU/p8CPvGQ2Yc26dbZm7Tu2c88em3fZFTZ23HgbOGiI7xnp2auXjAAp7WLcjGDgUDpQtGB5Ab/CCCYGCZsBGcFkyruqqtLXSCMAWBuLEsOmwX0q5+TRI85sYOykQXDQETkS4MCrtLRUwrrET3jhRBr6lpF9DCOUix4Vpb5efPiwoT6lPn7cGB/BhMkTFwHECA2buhubWiRocn1UHOOtpq7JvvXt71qtDL3f/O4PvkyIvqlvaFY9c11AIdgxknxkWO2kfSjXMGrQBZ6UjHvdHXDpju/8Dl5pUC4JTyUfhfkSFMkqhbO8iUvvBFUZnlUSzJw6c0yG1UEJnONWIuFXkNPLtmzaaT/+4U/tuquus3/+9vfs9PETdurEUSkMTYIl58Y3uAE7WH159OgJwf6kjJCdtkAGGUupwuVlwo+RQ+z2O29Tf+f40akoBk1NbYJnUVC+1VY/xlZ5bnz/XXv0kT/a9q3HbPTIdClPgxQvzQYOLLMxYwdI2WCJF0vfwn6erExO9WIJloyudJaSYDw0+pIfh5yUNWYqVBPhdq76tlB9JAGm97dXv2MrV66RoD9ue/ZiZJldcukkKfxjbdCAMuEHe5dQLpol+GoEc3gq/UT7g9AF1ogP31gvuFIeJw01tCi+6oMxlJvdw04dS7Ff/+IBKVnV9hdfvM0uuHCilM+DUhaYnWuU4GzxPSiMnjJTx94TbmEv7zXMFr6yzu69f7H9x3/8yiZOGG9f/9pn7dJLhtr0qf2tse6YDAjaCd+QgSWFOaegr9U29bG/+tr37aJLrrVLr7hJ1SqyxjYUZi5S5KjVdjcsaR+4iH3InUTMyGJcAT2EP3gIbkYZGR30miw/k3GRVwYecChBoR8UKO/4rMAzjBK8PuPhXYS1grOCcabiZquiv/zpT2xgvz7211/5K8Go0fOFdhTdy6aMuPzLKUjvGCV8Y3Yvlk2d8SIzO3TosIyHJs/DlwNTboKvkj8XJDKjwHKicM+GFNx8KZLiiRgbVVWnlI57gzDwgpLuAxziDb36yOAUnXDDOHyKEWuU4g/e/9D27Va5tW3WUN1hxXn5liLSZOT9a1/5qg0e2N/zzcrlqPCGwNuEmOynWL58md37xz+Kzo7YHbffbjfffLO3iROEonIHP8+RIbH07VX23X/9d+tR3tumTTtXSnSLLXh5IT3hew2/9KUv2NgxI5U/hn62DGaWP2HQhzs6MoS7DBLwjQ3sLEVi8MB5CXInnZmmaq8bjr1n1AVcYHSa5VmN4ncFRUVSzDkW+Yht2brdtny01V5/Y6mdVhtLyoqssFgyoE8PGzZqiPXu38vaBesTJ09YgQyJOhn1hw4dkOHY6PePlJYxO8Qxtjl24KD4u+QWM7Hex8Jh0DEnlw3aHF6AEYC8aPBBFvaHtLZ0+KwI/C9bdMBm8J3bd9rLL833k8nAi5nnnuuX/k4eP1Z8R7xa7WJDNHtQOI7Zl/1VVolu2bPG/KKktZAFXsc7NIOL/DzuY2RGmQFAP3Ja760MQircT/sTzPzUR2hGYXxLEXx9747i0jDCchPHIDNbxMw1sxrPP/eibd+2wzepf+ubf2cVFT3FV44LEWSwprf5cdO9e/X2vKsqK+3Xv/qljRgx3D75yZtd1mGwcZBAuxu1Wfazn/5CrWi1L37pM3oic02Ga4m99+5Ge/LJp+w/fvB969u3t+rCAS/BqKGd9IHLMh9VgGcyGCZ4QEhy4Awehzx3nqGfPlMC1SZ0LYgRXYbVG/AiDpLBp8g4x1BhEMjj+kBbm2hM+hNCRjCCb2bnFthv7vq9LVjyqv34Jz9TPxUIZziSWkagcCMlrU04mW+vyigZNmy49WaGTGkLcrJs9apl0isqbd68i62idy/73d2/t0eeeNyahUvpDJixp4RKJvvQoPAemWBkMsnf+Y0DgYI1GH4nu2Qmm5xXzD/mk5xvdMnvuPib+NE7dOXDp/Au2J/pE987PR3o7/ovVMkdv6OPDoRIDo9t+DiXnPZ/62Le3V0M49kdZtElv0f3cXU8a/oAoDNc/O5xIYDEb/KNHndGvISPv/83ztPw92fSJn+L7ozyO9uanAd7Sjp8udbhPdvs+P6dltneYJI/vlGOjZBMQxKPteJFKClSeJlt2S7m2Y+z14uLrAFB6ssIKIP8XbtQrmKGIcQVcqZmUyQ00rOzLa8A5pNixw/u0YcGGR0i6AaUSjFzxUcoiwcGI0TE3iwjpby03JkrFYK5sg69oldfaxMDq+jd28674EK76OK59pW/+YaVVvSw1ExOGJJwk2BcsWqt/fAn/20PPvKI7di9V/wl2/7iy39l86682vpLifWlaBIq7BthhLZBzDYlPVOKWJrVSpCwsZ2aoXA2trT5qVUdMKksltyIgWaxcbK3LwWr6NNPgq2/jRo73qafe75devmVdvMnb/XTwW785C02a85cmyLBPHHyNBs+epz16tvfpk4/xwpLyiXcjtr+Q0fsxKkqKR2m9OfZd//lX+0Tn/iE3XHHHTZ7zhwbNGigBDTLe7J8pJGRQ4QdSwpYFkC/wxx9pMwVvDYbOnykPfPsc8aelAkTJznjZjoZg8ThqfjwoKDwBaWPkdqQPqxvx/1ZHEs8k2kwOJY1sEcJoSDlWco0d260SVkmf8IR6BzpjFKdnc2yJGYemFFAyUBpz7eeFf2spLiHPfjAo4LDpTZwwBBljRLNscRSXFiGIOF87Ngx5cOG11wp9FPsxps+aVdffZ1ddfXVdvU1VwpHLtQ39law16PFy+LOAe4Y6Nmzt9XUcvRnqx0+st9+d9cvbfuO4/aXf3WeBGyevfvOVgndk/b2yv320gsf2IQJ/fwmelVdcEIg5sj4rbf8gp7CC/YcCUfSOFkmU8pRgQRfjpSQYikyPfQss0MHa+z9DRhbd9vzz2+z/fvrJWDNrrl2gn3jm5+2qdNGCq/SLT+f4ycrBaNqCWtmZ6RsikYZUWaZg6+L1h8KhfdJgtx9iRzv4k8sqepoV53acu3Zp5bYihUH7Ft/d4dNmTpKBuwxGbiie2VOn3BEd0NDnfpNxlw6s6V5lpPf16pqU+ynP7/PPnvH123ajAsdnx574gEbPLiHDR/RX0IXo6vZjsrY2XvguGhFlJ/ew+5+YLHtP9psn/rMFy23sEJKvvo1VcIbg8PLFF6gSAllQvXVHvBISgZCn0D/pj9XIIgk5zimfy5XxTAcTz0PfdczeFfPwp/eQzD/g48hz8415Z3fg4v5B96mKstnqJxd27cbl3BeeslcN4RRcIga/gvpPa23JaQlMOSfVJZ8oItUNyCgW3hbOGo0KI/QN82iL3y2RHSDosvpWyjjzMaFAxpY6tnsgymMRpMew4RRaRR6luqw/AVDlZOcGupabPuWXVYkJe9c8Z87PvNpGzV8mJWJp7+9cqWMhpd9WdNM8aBwqlCb8hLNNLNMzEQrZTZ+whjbvHmzL9OZec4FvmSyVQY+x9zW11YpHQcX1Io/97F33nlP8Eu1b/7tt+yyeZerTWG/2vETx+3DzaKlSRNc2WbQxtst3GIpIO3xmWi1B6URfMAgCbpUGJj1O38AgGAND2PZFMuwWOrGSDkDFlnCTWad4ItsPu/Xt6/aNtNu/sRNNmPqNOtZXuF7Nla+tdp27NhtO3fstVMna23ooBGCyxjjjhU/OEMEBa/iuFoht8oV/xcuMyPD8crsLYib47kx3pfcScEuKGDWvMDKSnr4Uq0S+d49+/m+kV4VfWzhy4vs17/4jR3ad8jmSkZ842t/Y9ddc50NGTBIdCmDR3Vmz0qWeD40jyzmxCefzRDNinxUF+ADGFzDdni4UQHMWHmgtoMXzMz5zIA8+MaMErIA3ERPRVb7YJsPbLEZOwzQKangG40bTnILy+bwo0eP8SXD48dPsJXCn8WvLLa33nrLhg0fLPmJbGn2pbR+8a3yqehRYewLfPLJJ61Hjx42cOAAldnkNAw/Q76Bc6++usguuGC6tw3YcocMhs2KFStkKNbaAKUL+xMxmtjPQquhOQACxRIAXPgil3gkO6dDPYEN3sP0B/904yWRxicWZEQy849WI2jBqTx/ZA8rHag3e8O4/JK29JRB8fwLL7lcGyjDs2tyQslEu/TJgQMHRTMlVlRY5LgNWe/bu0vZNlu/fn38vrd33nvXNrz/vvQCwU9p0z7/+c+7UZLs+I2nABqS/Du6GE6rHNhemZBPMgAgOjo2fovP6KLREvOPz+hBvJhfzDO67nlFlxzuQiHxm+eZaZSf/iV/j89On6hT9LjkeiR/i9//r+7PpU2Gyf+mjP+pbt3Td88tOV54Dfkl98H/tYzoYroz4ibVIDk8Otqd7MjjT+PFdz0VThKMhUwRRqaMjpOH9lhHfaWltTYlRv9SpJxzmgr4zZISMVeRIGfZw8x27JRhMniQFZSUWLMIhbFvVybEpGmBK7WOO8y1qEwJkA7hOXHhFdmZqdZQfdKqTxyxbH3jtK9MMXqIFqbnI5aqGwozClWzcJzZk1QRcZoElimu5J/liqmXlPexrFwJwhazi+Zeblt37rUNH3xkry1bYb++6x5bsOhVNyAuuexyu+W2z9qnbr1NhkM/N2zYEeMb0/WeJsbNiLefyiPfyPp4MWT2rmTK8GCqnlHwLAkHRk6Y5WYau62dW1b1Q/lwMAC3zDNudbKyyqpq6u10Va0dOX7STlRWS7krtH5iTkOGj5IgnmLTz5lp4ydPkfFylc255FKbM3eejIgRduJ0te3ed8DLnjhxvJ9KgsB1QwJIAycEiUCMcIYpIlzoLwQvGwdRmNh0x6jWyZOn7dnnnrdLLp0nxipFUOkYQUYQxOVnnq86h/zI3/GHfuhG39EnuxjWnQbBRQQi9WLkihEvZiF8n4/qwTdG2+B/HDGNAVMnoZstAV5QUG4NjTKcZUSWllXY1Knn2paPdtgjjzwpITjWT85hj4hfTqj8EArkQ57gKKeSccoNF7mlyQhuE57X1lerm9iMW694LHFhTXKHLyPytcnC5C1bN9rd9/zaTlUetS/95RU268LRNm78UAnHc23OnJkydoZYYVGjH2Hc4cPqMuyEA5ul5N3/wHw7dPi4jBuEdoZVVTZLAWy1o4dOS9E5KKNmn73++gp74fkFtnDBO7Zh/TYbMaLcZs8eYV/4whUyQOfJUBgtQdtiVVVHZSCwn+C0K/x+xLTgGI8RRhmLG37pPsJ4p82dmzzpQkaKG6W0NqXb737zgK1ccdD+9hufkFI5THVHyRT9tnKSEKfChA289F9Y+iN4Zvax9tRS++HPfidDPd8++/m/llHHaXRpdu+9v7cLZk3yOh48tNcOHj5iJ081iLkUWEZ2ub39zi57Y9U2++a3/1MG+GBrak1VP4hOJNLATU4Cc0EsHwa38IGPwKF8uZPjZjAO4Cv8ijgWv/pv4R6yzH0SH+UVbAQ+Hs+/KFAfQh6RX4ew8Mp/HkImThMoftz5snfXLjt65LCU63mOc8TyfOXdKS38izz58yD5UHYsv8tRV5RxPkCLyXkFxTvVDREGHthHwqxHQ2O9hzH7Ab2zOZmZWuIwGkt+8IeCggLheVDyuS+EI2+5rLSmqt5PcLpkziV25+2ftfFjxticC2fZlZdfZhXl5XZU/fjKosW25JUlwo9sGzl8uNpaI9hCI8x6myuVbNB9950N9t67G2zORXO9LpWnTji+trez1NYsD8W7V1+bL0OHmUz2sc0T7K6/7jrR8Wj7cMtme/vtVaKzCx0GKNvgIHyBvYPkyW/4H33Mb9eXHELAPsyWdQ1ywBtDepa0+XH9xFNajGaWrGJcMMNNP/WqqLBxY8ba5fMuk5Fys10uXpydlWfvrFlvq1ets8MHj/gJXaNHj7M+khscB1xYWKL6cAcJMznZVlhQ6IeLuK4m2gv3E7XYQSmc1ZIBRYVllp2RK6M224r13qtHX8uSwX9gzwH73a/v8r0jvXr0su9+55/s1ltutZ5S1P3YeNWcgwDAqYAbCtE7bUBhZjkz7Y/HiVO+z5Y57rDHAcOBJVttgiGyA3xiBQL0JaiIvuLmdEgNOCul4Mn9QTJk9I09noKecXIfdEmezPzkiWdGo4d+ULWsX/9+foIXyvnRY0dt9ZpV4kcdUq77GfdDOXhE1xhWg4QLLPfCwJg+fYbLMOqM7KmsPO33VS1cuFB59vT9W/SnG1g+iNVsq1evES+eFOSIPDBxXqjGQz/UmTrhgE0nfepLdOAL5Tn9e+RAy+EjtBkGHALXgdcibzCSVY5HD/Tpd7Ko/r6yQ7gIrmKc5qnvDhw8bOtklF80a7Z0qxY3JIlPF3BIwuEjR9xgw4dZ9Q7bu3uHr9Do3bvCyoQLa9aFG93VNZJl6r/kje6RYUSPAxEAphOKwgKDC0gRgYzHOdLKEZdv8Z3OdaJT+uRvuOTyYt48+Y2LcWMc0uNxMX6yi/FIF5/Ui7ix7Ji/56MsgqAI5cUnztO4UhMcv5PLJG733/9fueR8k8tNfsdRZiw3wr/79+i6v7tPfk/4ZBdGyrrCKCPCEwfDpG9j/8a4fI+/k8OTn8EH2CeHJ9e/u4vxoqMPu9LwjbyIx1hPqxVnp9vOD4XwDdWWy1S5C4FmJeQI3CYfxURZ5RQtTtfy9or4jledsmESKm3CbZYEsZYYxZ4RFkySTNY/I8QECxSYJuAiVG1jbbTQavzwIbZzywfWJsbqlxUqD0b9UZoZ4WckkJNvOpi10LNNeClxaLDqhtYOeTHStBw9U61GStfegyfsrnsetudeXmKPPvWSbfxwp8278jq77Y7P2ey5l9iYcRPEJIp8tqOFIWTy1APm5Yql+ofXeEQu09ixH31aWO1nMz0jvDBwoMlpYWqcz6aIcPRECEp4qL2u9AoeLBlIldeLNUjprm1otHoZA9VSjE9X1/g+DzbsV1bXusE1REbJvCuush69etvjTzxhixct8OUJ06ZPd0URXsGoOJX15QkCJsqRmiDGLGNJQskvD1QM4iFI+g8YaPMXLLITp07bzPNnSUgxU9Lmy9ZwXTiDGiX8UD+FI1NDQyP+RB/j8w5+x/foIg3giMtIrR9dqmcMD9HD6KZvyhZQmblg4z/7KpqbhXPpuYqTYn36DtAz0w2TZTI2F8rQZOp/woTxfHYm72UKNzndq6a21keMGVlu6ai3moZTwkjWUatvvW+yheMoDtAGo3ImpaLIHn/8QfvFL38hRaLG7vzCPJs4eaBl5UlhtxoZNyajMtVKy3Ns5JiB/p6ZIxxhzYtwhpk7Rgx37zluL764SkrY+7b27U22aP4m+/CDrRK+e+3DDw9KODfL8BhrN33iQrv+hpl2zsyxNmnyUAkxwbadvUq1boDkcWqclISocLDmvLU53OXDviP1ktMlS4J4JxI0A30xK5WWzvp6Cce8MhkNGfarn99v69+tt3/6DgbJYPU9/cgSmXoZZawfV9+wJsHYiJ8h2idtLxn94+13dz9jb7293n7y89/qdz9r4Bhk4faTTz+qNg+UEQnucwpStmBSJl9hdY259ovfPG7Xf+qLNnr8DOFTuh9Fnar+QUFEiXDhjPgSMoRlP+AVrUF+BdkEjoBDvEfZFmVXDMcl4xs+urgcxeEInFQWtEK+/Pk34YXLPSfsEBZlNpfsQU/NUmLZhHrssJSMNavtWilf5JnM/71sfwvvzOA4vYQC3UUawoW6Mvqf7qc84aK8iLNIrFd3I16GG4MNLAtiORcbst1QUd4o6vAFRq+pCntU4KUob/lSjDiOnMsBWTrE6klu2d/20TYbKsWQPVclLImtrlacJhsxfJidf95MKc+FtmHDelu8cLHt3bNHhvMs5d1udSqb2QhmtidOmCxje7eteHOdjR83yvr26SXezolh0G+t6ozC1u5r5t9Z947t37fPzj+f42bznN/27NXThg4dYk8+9YQdOnhQBu4FXgeUWnADfMZYdXnAU21kJon20l/e54IlBkkn4OlTxeXocKcP+kc8mYGjeKQ6cGIzNydBtuu9XnAFvsWFRco7y8aPnWS3f/pOtfuA6HixrXjrbRlf623WBbPdOMnLLRTP5bS5DjslxbqsrIf3MTNbzGCzD2bz5k12+nS14kg/as+QYdbPcrLyrXfPvoJ1vT3zxLN291332KH9h+yyS+f57Ah7R1g+2aE2sjoBpRVY+CZrWuayN/ADcAiF2Nunsqk/OMBH8KqOWSefkeK0TIx/6iYmJkCBYxgcHCTgyrB+s68FfsHgDMvdiF9SWi6aDns98/OLVGY4QAP6wFh1nivYUx9wmNk84D/jnOm+kb28vMweeuhBW7tunU2bOkM8ucxqazGkmLHK95mVZ599Trx8pPNr52XKDLwGlqvXrLCePXvY6DGjnTahGucBKn/+/Ndt6pSJiiuZWlfn+56KSorcEGdQCnkSjDLRsfIkLXDiG3LR6w8/UhicIfIU4BP+T8RniNH5ATCTLBdvjPyJPwYESOZJVYrLZr2D39DwYNHXo488Kpya4IY8lxKD1xw6wB1q3JXFiWPAg7EkZmN379iqrFqssCjflwpyceL7H2ySDBL+6nva5z73uc7lW8nMMHpcfIZOCoAlLgCJ7zFtfI+/cc649B59MtOK8fAxLPl3dMl5RJecT3yeLR11Plt6GDOdHvPBxTidbZDne8wHj4vfY7645Lz/r+7j0ibXLdl1j3+2evyv6pPI/uPiwhRwfI8el4wLOGARXXIc3Nna0JkfGM7/iTQxPLrk9z91MX0oQxBwZZM/9YyMkjbLF787vn+XVR3Zb3mZUvwb2YSLAiHlV3E5ho60qXiAQV3VlGY9syRcyrhYEeKW0s0nln6F03vCaBFKfpqEQYeejPQLS3zpGGXv27XDmhOjeqzXlMbiy6ZYdsVdKC0i/pa0bGsSI2iQRdMow6ehPc2qGtrtRHWjnaputs3b99kCztffusc35GcXltk5F1xsn/vyX9vgkaNlEIiZqHzyFs9TqXIwGZXROUri8Il0KwarcAQq9ItAd7gRR54uC14tUQDHbcJ8YMqMLvneGAk+j6/8ausbTbJLrQ6wp2yYHHlyMV5RSYnPiGD0EF7PcgTBcvTYcXbDTTfYbsFoyWtLbNny5T47wHR35CswXZgioy+B1riLoskFo5/+ou/0C/cRUNd33l1vM2deYNxRosLUNoQ5+BHoNwEK1SU8aUd8Ul6yxzleJPCaZ6wX4TEeTD9ATnHUt87gJZSAE0ITXHSljTz1z09gY80ujF/xwY1Dh47qaS7UpkyZJiVhhT319NPexiFDBrvgZvSOPg2XJmZJ8RD2CAcbpRyx8TwobNSVkcAcKfcI2kLf23LgwH77/e9/bQ898rQNHZZnn/v8NTZ1+mgp26q5lHwEos/nUX/FB6bM4GRmslE7U3kJb9u4hK6nDRgwykaNnCjlbqT6q59dfc10u+22q+2GG2bZNdfOtDkXz7QRIwdYeVme8qH/6tTmxrB3iSVuajlH6zIyTz+yMZJygRmjnSwdQdnCsUQHuDNwAC8BBixd8xmnukYpsKUmXdMeeOBp+2hzpf3XD75m48YPFj2wIZ19CJzGlOunjzGDxD6j2lpGS9W2rCIrKh1qS5Zts/sfnm9//91/sVHjJtuxk9VWWVMnRafRVr39lvXv18MGDuorOLOsCNu7VEZ3lt17/8tW0WeMXXTptVZQ0kPfJbzV99AIimXAiaBYOa6oXxi5BgkiHvILhRy8BqciT400i0vmqwGHu745HcKfPVzpGHiAzlUuKEd5UaElHbQU+poAaDwsU+EHF1DmZmdbsZSeF55/zj5x002ep6Nt+C+0g3fK5i/xTna4WL/kOkIH/OSIVRQZFHDoFrznyR4KjCJ4LjPWDEJgnGCU+EyKPAophgx0AHxZ9oTyyBI7EqJMnj5ZKaW72BVvNjMfPnhIFJZqsy+c7bPUzIKjFDHjwnHHk6XwXXLJXJplS155xbZJURo6bKgU8DLBjdmXbBkQLVZSXGKVp4/ZuLGjbNCAvqpTm+ihXk2m3wRpxWWUffy4sbZo4SIpWoV+WMigwYMtW0p3UXGhzZhxjvO4YVLgsgVjlFLK9aVDenFjUc8wG4JSLFwR3sTb3gP8gWYX34m8iy5nKSA0yx4yPzZeCikw5eAQZFSBFFpkFroO90WAiyyX+u1v7lL7ymzw4GG2a9cee+KJp2zatBkyTMZKwRQs9Y0DM5B50BGoeOrkcTt58kRQ0CWvBg0cZUMGjRBvKLZ+fQbYzm277Le/+q0tX/qm9e3V277zD9+22269VYbbcNFejdN9qZRr+pY8kFGO9+CxXGyr81X+wXfFB+G9UfZgWCDr/PAYtRn+j3zCEGEzPXs6Nr3/vi/Ve+jBB+3hhx72m91feOFFe+7ZF+zBhx6xZ597QTz2OXv+hfn2wovz7ZVXX7OPPtrqx/bGZYKc9MY7s3bJg2HMunLPCcuyrrziChl3+/yumMPi4xwKAEyZyeYW+ZLSElu4cIFfuhlmO+DP9FeKrVz5lnh0nuA92o1gaB3e19zYLBnwlo0dM0Z8doTPHIK87773jv3ut7+RTBhqFRW9VI+ADwyUAizoIfAEKtlFj+ANT2i20/mrwoAzP1xmMZsTBiadIB339NNRLbwz80lfeb4KqOjZ2w7sP2gfbt5i5808z+OhA7HkmNmU3TL4OVUyNyvXB2ezhNM7tm1R7q1+8l2J6O29DevlN0g3Eg8QLnTOlERkT3bekLOE89uFRdIz2UdGynsASnD8xsWw7t95jz7ZJcdPfnq4GIP/CXKBUPkmzyd1Gj5swCOd4uiPZIlUZ9Q/2XXWIRGcXK8YH/9xdfu/uLOliWEx/876JLmPS5fs/yenWJ3xzhY/CKYz4URdogBFuPANphFd7H++xzTdPc6fatYZvxPP6M/W7mQXlxK48+xIR7iUb9VdKpVVHz1oR3Zvs+w09WFbGKVohaBRHMXIEJYpqitp2FwJPXKMJ6P+g4YME9MrFeG3SgGqkcWfK+JH0IYRBJhqg4Rrs0uHMBLAcF1edpZx3DCjeix7qqytt/pmCdaCYmthpJaZl7xSO17fYQdPN9qWXYftvS277d3Nu9xv2LLfNm/b6zMlM86fbZPPOd9mzZ1nt37uL2yAFMJ8Rnl8+ZXqAeyF2+ylcPmmOlE54BL6AqjoA79VR+rtd67oN4yekRkfPVUexI+ePqUPXeFJwDj2kd7cCEFRzpQgYJQO4QE8CNN/iqt8pXgyQgWcgTf1Yz9MTX1g9BdccJ4NlbBeuXK1vfjSyxKOu10QsgYVJcSPvVSlYcDsN/GRdJVTXV0lwVkkAdUqgZmnfhpqf5TgmSKh2rffACkKrRJcYZY3LHcJ9efIQVxsI/mezUX8ji7iI2EoSPFbXEoUFfqUDgQXPsCCrw4yxYNZozTyjPzKDTjhR319s5WV9rByGWVTp021jRs32vwFC2yPmPq55870tbfAl5Ft8AyhxtpeYIQA5NIzR1zhFW16/LEnfE38IgnERx95wHbu+NC++Bc329f++i9syOB+1tbS4GvAG+pSraE2w2qrUq2mqsNOHGu2rR8etJVvvW+vLV5r819aYUuXvGuvLlpjzz3zur34/HJ76801tnHTRvtwy3abPiPfiktlPKTXiY6qhY+MSNeob8PdImwOhkZ9Zk5w48Q3ThPjZnRgwsgt7LlNyoWvZxYcUTp8qU4Whna4EJE7SIBreweKaJ5osMyEAvbjH93lp3h977tflXLV25pbT0upPa4yUn3JQXOLcDydp5Rh2QotHeqXDJajDLH9h9rsH773G7v5M1+2c2ddZIeOn7R6xTtVVeP9wol0R44csB7lpcayhazsIuFutr3w8lt28nSa/eVff8dK2WsgGeQXjwpPUTpYB0+fo1SCen5cufo6OH0gjDdeFcH/EvTFM9IYT3C0i+aCi3FiuBs7wgs/kUi4xWZgCsEICQTv0dwpleNlNPwYnaTOSuzLKwb06yt8ediu+v/R9hcAeh7X3Td8pNUy72rFzGTLIDMzJnHsxGFuoG3yNO3Tpsx90vYphtpAG3TYMcYYM5NsyZIMsphpmXcF3/935j7a0e2V0/f9vu/cO3td18CZMzNnZs4ZvPoqP6Di6Eip6ABAldPnVOvT01EwAclfqrso0fQVpBWE7qbyHygMEjHL6PVDhtPUUEzwEopRGl1GCFXbWlXjAh884/flqHwZDWfkvUQ4qyUM1VbX2OqXVtvZZ5xrLU0Trbd7wBV0sqOvv1vxDVhDY40tP2GZHxv7wIMP2FNPPm2nnXaWFCW0dW44Z4S92k5bcZIU8dlKx6B4M22KT8oWeZI2wKNskA9nSTDbtWe3L1thkAXFmraRjeLf+MY3/DAPBLaUZxyCQNqTIsI3bSJlCS8xKHG0/eXneauAAl7JVw6V6OmVcldeba+9vlHtAgeZsHeN5aMlEnorrbu7w3kChY/ZGPq/559/1u644w779y9/1d73vg/YJZdcZtPUbv7lX/6Nbdy4xRYtWmLlysfGpgZiUz6z5LJdCleb7VWfxl0djQ0TbNb0BdbSPEUKyDS775777atf+ort3LbDl8391Z//hZ1+2grjLpEhKSCMonMHF+0C5eD9sPqGlK6cLzyF/mMmKe0DGXR37oNCCUNwpt1gUI1Zs9dfe03l96Td/NOf2He+/d/Gzensodm1Y5tnFiee0W8sVLquueZtNnnyNFv50svWPH6SrTj9TD8l7NHHnrCbb77Z74NaJEUBxcRntFQ/UCggjUEE8oLqA99w1PsF519kp5x8qvdhd911r4pvjM3kegEFYDnfk089aUuWLnEepUxRuFFqaOORPZafdLLyhL2SahdVptTPpxSG0zKbVAepepwARxnSpv/gBzfZjOmzXXmkDyYPk8KGgpwUFORi+nTnH7dJdXWkHfJs0TdyAv0QBwOo/ZVS4n4UPvmnFFQH/Yv0o0DyLn6VLQNkzc3j1Wb8yC666CLvkzhpL5YW0p+3jG+xCin58EFVRZkrJeypXbJkkTWNH28vr1vrMyV+qJTy2pUSCAtzPAj34kYS+pJJROdu4T8gcBwbPirbsVDsDxjNjrw6psE/Bo6lJfmjENzG7VJhJn9vwi2I9buR7jAAdL9VWOB49gFv5Y5bbkazy02x+/8EwlcefuRJ+kZwjtiPlDeNLoB9XtZAhMsNEGFT/qUw4Vb8/HUQvhA2qSQOCgtWNfc2Vp1IT+seV0pKDg+pciAoUFHpvmVEChWXETm9uVxHxWDWg1FpTlNhTT6jT3QsnMlOw0QnSYVUzfPGkVEvF+yVByjBLD0a3zLRFqgRZPN4R8+AHSmtMHVR1jl42DbtbrUnXnrN7njgOSkjW2z99gPGcvWKhsk2ff4JtnzF2Xb6uRfZspNPt0kzZiM9WJ3w1TS32CHhLlFjh9IEf5KHiaXhUb0rKb7vpSDQU44prxMfI8RE9rp/BfY88Se2/Ev+83IIfk/ClxQONbAIb0kZSQI+jSxP/NKA+WyF/PtyFgluCDestycGRgMRehC4L7viSjvQ1mYPPvSwBISH1JnWSMhUuhUfI5J0ThxJSRlQzGk6nQ5jnI8OTpg0ye6571cSkMf75voOCZapMFNqHDw98Z4+fJSy4AGaMQGjfaflWCMdKfnr7y6gqLOUMOMjqEQmkwQt/CaBy0eZcPWygjhGzspdOGFJAidDscfmCuXHc88965cr3nf/ryRglNnsOXNs2oxpvpGdo1AZuTty6Ijt27tPytpBCQt7bOuWjfbKK2skAH3PXlm3ynbt2ihBgqOWD9uECZW2Y/sGdbqv2HPPPGnf/+7NUjSeVAf+rN171/N6vmD33fuiOvfX7bVXJVjt7LTeXgnbYw5KSay0yZMabfGSqXb+hSeoYz/DrrxqkU2dOk4dJ2lmiRnLlRitZ6DCxBfUo2FfspL2VKQ2AqGdkXN4p29AClUllynixgABy6TKvI7B2/ByjZTPfvlDIRka4kbqFjtw4KD97d99xbq7zP7qr35fvDJNYXtVJ1G0lcdj0pI5wo0rq1bOl9m4cvHO2Gprapkr/ii1z37+/1hpzXR72w0fsA7lfZ/ycEgCBReIqvr4qPmPfvgDv5iUGZqdu9vsezfdZq+/sc8+8vH/bfMWnWz9EpgY3UNpoTjhDeoHhvRSF5zxjvID/+WuT7FA+i74DUMe5d+/DtLSLaVZ+YrCx2AIswvMgsRMjf6leL2NSu2U44d/af/k5ZD819VU2x2332YnLFsmIXWq6E/Lcp1OxwH9CcIefi6uKwDuDCoQghmSg2pTiZe8os2ANmhHgIEO5xfRwMg0kZCHzKYgyCHYI/yk/jrtm2IvGXUchQCBlyUjviRQ6assr7I1q9fZ5g3b7MRlJ9sUCc0gJV84MUpoRNuQhMNKO+HEZTZ//kIp8Pfb6lXr7MILLvb6yL41NpI3NtSIj7r1PqC6mk5BGh5GWWKZT7loEd8pTZwE1jJhgo+2//Vf/42dfc65olu0qe9gozj7C9auedkuvvginyVACKU9pJ2OWVhXJMlV/enT8yDynRYm5T9lRlskBUt9S2NTix+D/lu//Tn70Y9/pvQsd4WIEXZ4jHxFCObAgXLlFXWPvVn33HuPhO+lNmniZJVBhZ1xxpl+fPx3v/s9tcEP2tXXXK3y56b2dtuwcb3tkIDPbAvtFRvbF85fassWnyylb5I9rHb7v77xLRtQuXzr61+3D7z3vVIMq22wv8862ls9XfCm12vhJF3UlUgRQHpRVPl0YdrTmBTApICV+ewVy61q66Qw9LPvbKzarHvtpz/5kT1w/322acMmm9Bcb8sk8E6Z2GSTJ7RYc2OjTZ0yxfd+NDQ227JlJzj/bN6y3b7+rW/bde98l5119jl2+eVX+KDQL3/5S3vppZf0fZkvHWYZUszW8USZol7Q/zDDwWZ0TuN6x9uvc5ruvfd+v9/kXJbyqT498MADfvolMysohcw8UfavvvqqcB6xU0452fkeHnKlUbz+zNPPSFGa6BcscuQ7exaZ8br00ks9/7/7ne/7vWSkh3aUWSL6Wk51Q/agJnp+FuokdSYGIsKu4CI3BhIZVKwQLupRyBMqB5WXCsJx0XcVCsnD8GTj+yTR+dCDD3scy088Uf1Yr9w4qrrSNmzYYFMmT5ECx4DBGKuuLJdS8pqVKj1Lly62qtpaW7lqlc+UHBFPwORHN7oXN4RhgHgCvIdfIG+I8jABVLZosCJsDoErjx+I56/DLxv/Xww5ntwE5N85ffHNu9Na8Md7Me15GCB/DxjNLodf5x6N1WgGyPMt7OJZDJGXubuPshWgODwPBEe+87BhiJtOI/IBQZFnamxGaAcizJvhzXZ5mF8L8kP8CC+iQk/FI84mZIkqVLV624GOA7Z70+tWyVr0QueN8EyKqGdUVm7NZRT6kIQZAvv9N3rt7ui2ja+vt107d0k5qbQKZkrUsDMbMDQkHFR0mXI1mH6UIctyVKk5ZWrH7v22dv1G29/Za2vWb7BHnn7BHn3uJXvm5ddt3db91n240lpmLrZlZ1xsV1z3fnv7ez5mF11zgy044TSrVkM/tqLGBg4esUE1yEMitmXqVKuor7cB0dne12MlhenkVIaYlGdJEaER8RT6j1yhPGhUXYkQzWlpYuKLUCQSBF8j4I2UYYLkLykxSUhHqElG9ggxHl50OX6EkkI7IHfvhOWX0S1ig0Y24A/L7aJLLrVFSxZbW3u73XHnL23Llm2+9ME35KuxZo8IgjuNH40wG1xJF5v2S9XxtyrP177yml1z7dutu7ffhdKUomhfyJ9kwt7zCwtBpD+vU7zHN5DSnvIHfheKAjJ4jvYBfiQCWTo+GvT0TB5TWNBBOx2Ab8iXsKMsUn4Mu6CEvwsuuMga6pv8RLhHXDl5wI/5ZFR3zbo19tijj9otP/u5PaBO+dZf/NxuveV+u+++J+y111aqczVbftI0W7CgRYpxvXAOiYe32qqXttiG17dZT2eHSSZThzHOpk6ukr8mO2n5BDvzzEmKd5pdevlMu/yKefbuG8+yq64+1S67/FQ797xFdtLJU2ze/GprmchBA33qaIbUkQ7ZsDpo2I5b46EdZUx9pStQfDEiT53h0AUuFGSPkakTHDuuRm514osy8ZJyUXna3dNLLYWxVS/Lrb2jV8JdnXigQh1vrT388Gr7x3/8njU3Tba/+ps/U1rr1NEfVLgDykMpeaoXaZZKAqsUnp4+8WhJnRSOamscP0u4G+1zn/+iVdTOsN/947+2QZVXbVOzVdc3+v4o9uT09Q4I/3jbvm273XPP/RLM+uzRx1+wgeFy++BHf0sKyQqn/yD8rcJkmQflivCV+J7yV1Z4Kad+I3EQkHjCuRNL54cRfhsNcAsIPgVQRrj4kFkoZjs4XpXlSX5pnASdtJRMYQmidCY80ATvmbEckrBcQsdIZp0EyQcf+JWf4DR3zuxC2zICTmfhHfD6wK9AU54OntTvVBZWaHNTG5A29afZae65gE5GVrnkjiV91TVVXpbgpZ5xAAIzoyxRYeScJ8tWuFuJE7GYBZg8eaIfI/vCcyuVhoetdV+7bdm0w370g59KIXjK1r2CEHjQ/XG0OfdDMPrPgAmKxKknn+Z7K36lenbuOedIuasU3jES5jtE8yEpJ/UugLL2vqy0iuwWLYOuBDITxNIy2qe6hkZbrzr79LPP2UUXX2JVVTWK97DNnTvPfvzjH9uJEtwYhacc4vSv1M6m/IyZLwqI9ppPX9LleZrLISmvaU/ZI/HEU89I2e61hx95THWmy2bOnu2X0/VLcGS2ka6KMmBEmtu4W9ta7Wv/8R8uQLceaFUbUWPLTlhuU1X2jzz2iG3c+Ibq+zLb37rX9u7dpTg4iKLCZxWmTJphkyfOsNKSSt/I/tUvf8X58N/+5V/swvPPc2Wkq71NSsSA2jDu6uDwCgRm2u40ok9aRkAc4u1k4iWM847Sl75JrfouCc8sNRoYSJv9UUiYHenqaLPTTz3JTj/lRJsyodnK1fZMnzzBTpDg26L6wAwUyuvsOQxIdNnd99xrc+YttHe954Pe9tAfjR8/3ubNm2dr165Rm7ve7xlhCRL5D5+hVMOL9HnwIIors5OV6ntc+Vb9or+aKxyrVq+2lS++aFOkqG7cuFFpOWQLFi5wRYbyQwF5BaVE6eJiRi5ZRDmHP+GJRx99zCZIQVq4cL7sqMccANHrCvDcufNt1aq1wlNqS5aeqPJE2aNfSf05Cg83sJObxBV1kYTov9vjkae6SKVffY94mrxl76wfE+y8hbfCwKbKxvGDAdlI7/giHZRRZ3uX3X7rbeorrgK5foesqbnR0zhjxkyrqaxRZIetSv2Az5RIFps3f65VSml7QfmEkbqqLJTMEUoJBT8aUFmAcMcvicQ+VY5UMcI+2Y107C6MZGGBPK7wj1tivgJD0mgVhYvnsZAa1xzwdzxT7E78xBX2xXH7aHDBb9gBuR3PsCuG0exyiPSPBoSNfMzjyHHm728FOe3A0XBvkXcASgmQxxPuOW/EN08XVGWXlz2QvwcOvRXMCBwvzHEhggsflQa8VJkSVai6shLr2rfTtrz6stWqpRpmI6M6sEEqvxpyllb4iT+yG1bDgVKDMFumiloqc2hADcIQo0XdLizNUoPDkbqcUMVJVL6xVRX0sATrTRvS3RHf/f4P7Rv/9T373o9/ZrfffZ/d++Ajtu6NDXZYFX/hSafZBz75WXvPx37LVpx/pS1cfrotPvkMmzBzvpU3tNiR8horqaqTkDTBJk6bbpXqKNg0ru7bJkyZipTnsyY9UogOi1aOOvVLjtwU+NazLOUDzYNnkN6hMzUsNEaMJCMY5HmMH7yOlDl1IeoHgDvxYMeoDgjIfkZB/Bx5mShb/DKSqAA+o4YC6/bwtAwCKMoES7mqpHAwk9KsjoHNojTu3//BTfbUU0/ZO97+Do84Rl0ZOYtRM3iN0T8UGy51+tnNt9qVV1/reLnXJNIGLV6XCu8j6ZbRX57OoD9/j+/ABy7n/2Sd/JB2t6A+0KHiF8FLdrk/z1/aDp7jPI/6pGRyElxtbZWvBWcNd1NjkzrJhVIIrrLTTzvT1q57xWdP9uzbY8+9sN727t5mfV0dEigHbc6cKbZkySQ77/x5du3bzrEPfvAadRBnS6iYbSefPMfOOGOxXXrpafb2a0+3Sy8+yS695Ey75przpIQst1NOXmhLl85U+Glu5s6dKIGjVkIYSl+/6Mdw5GqXOuMD6oglpI2RolCivFcZKolyk8LvZY+iKr5QeplJpNNDcefSsN4+7MukKDSKjevVttRZde0UCUWdtmnTNtu6fadNmjxJHfVBV0Q7urtVV6vVB0pAHdegTrvZ7rn3Sfv6N+61WbNn2t/83d9J6Cq14UPd4odD8gtfqW5LYKEOc1eIRDAJZKrbh6pkqm3H7gH7wz/+Zxs8WGef+70/U32TAiihtFcCbpcUkQoJkH2q8yyB4RbsiS2TpMitsc2bdyjORfbxT/4vmzl3qZQT8a8rMElIUeEd5X3ywmfglG7fZ3S0vFM+Ge2MG707bxSYowhGeLeAtwio3fLl9Z8NxOCulVJSz2yi7FzAR3IGIAc6xHM+Yqp2j7YB+YM3Zkq4zG6SBKHHH31EAtF4KaknJhrxF7RgCrSktsVRHwV4PacVN+oJM2WhlGCHEI8rhx74QQ7KD8hiZJrlLdSlrq4uPwSDEX7ihwQGIxid5ohdZl+qqsslTFfI7ZCPxt5x6x328uq1NtA3bJddfKVv6kaQ3rRpk5T11yTsPWqvvvqKLV6y1EfOJR8blwBy4zRKz7Qp0+1eCbqM7qeNxpw8NM5nMGm/erpZ38+yGClWooPDAVD+krB6WHzNUtZymzBpiv3Lv/27XXCRlBLxEnmP8MkyowMH9hsXzXI3B8ca+0Z3tSe+/0eJ5N0TS04p/ykf5wHZhDyQnCibtJwU72eceY49/Ojjtn3HLtu0eZvde9/9XgfPPe88F6h9L4740jELx6krVthpp63wJUE//OGP7fbbuYn8bF9OxOzKHXfeZlOnT1Q7fVht7DifOWSZKBdHThg/xZobJtj2rTvtz//kT/2+r//8j6/ZSScus2G19Yek7LKUjhkRvwC1kEZohwLaf/giBs7ceHsJUNapvPvVN3BhITMK7Dvj+Fk24m/cuNn+7m//1u65+04p0pV23jln2qTxTTbY22UdB/ZYd/t+m9DcoH55yNatXWttUsDo77g76I0Nm2yN7Ng7dsvtd9uGzVukrMy2SZMmS8GstkceecR2bN9qH/rgB1zAh+tRHCkB6EchYYkp5UG94Thmr++yoW+aMHGSXX3NNYpng/L1h7Zz107n/bPPOstnTigLjgB+9tnnlc+lzgssU/WDJZwHxvjMA7NuHHjil25WMgg66Ap0iZSo7q5+W7PmVbvqmrepraxypQoeRKEB4MU0aJZodp7xnBednrcpr/2/2kz2kjBLAm9jh7OH05eKkKQlv54HSTlhIJM+DufJ4veb1F/PKczmo7fAe2vXrbXp02Z4HRBRXl82b1wvOo+ob5tt1fV1tvKll1wp8bZIGeob3RMDvNkAIVhiINIbmKgYAkZBeMcutwfiPdyBvPMHVwiwxSaH4u8cEjMkIJ48zoD8HQh/GGgIyGmMOGPZQTFE+PAXfor9jhY2h8BTDMezK7Z/q/wqts8h8IxGXcTjfvjTM8rW7QrAO/nHk7jCLfcD5PSECRBG/5/bBWBXjKsY3D28QEci2CsSMyVq8m3b6+tk1lh1mQTbQdYwi++Em5EOJkbg4UOM5GBXwYithC0pJKr+dkQKSa0EFabsewYGbcGyE20sm+l6Bmzbrj32wEMP+82v//mVr9kPf/Bje+LJZ9SpDtvUWfNt/tLldsFlV9hHP/kp+8RnPm03vP+DduYFl9lUCTXDZQ02trreqhsbrKKh3oWjQdXk4RJ1uihDEqYQ5phW51Ss8qpaq2uU0lKqjqWk3A5KuCtTB8FdJ2PpuAr54FlRyDMXkgsNCO7KeZcfWW5CI89IE40tnSFLCJIAcmw55eVOWTN6icGeToaOkRj04sbLkfpD5yecA2osUfq8wZShbpG/hPflNWrcyyWAszcEYYljCXu6e9R419hJJy23xx573H75yzttxakrfAkE6WH5x4AER4QEGkVGwNhojKJ48y232SLuSJEC16/yovNTIFLlDzd0lIX0+fIa/grfQLQD8R3PyId4T3nDh/8VGm/ykCUvaaaAEUI6Zvw6GgmFY3xTeVrqxbO/j+VVjLZxKVyn/KWRYNKIAFBZXu0ndL3rhnfZe9//Xpkb7Z3XXyZFZZF94iNX2zVXn2U3vucqu+DCU+x0KR+zZjcpb9vEh7uk3LB0qlv5eUidOYIBS1C4R6VX8SDM0+ENSLgbUFxSfg93SxjvsyPs8dCvUvx3+JD8H2JzLyOdEvbFB2MPl9rBQZUzByWIf9gr4nnrXCbeUjlzwAGHHZRIqTh0WAL8uDoJN+MliNRIwR9je/cO2c03P6T6c5vdf/+rNq6sx+bOn2m79+6wnt4edWrqbPvH+BKt/QeG7O57Hrd773/MFiyeY3/0J3+k+tFv+/dvkLDEunoEV2c9KUAHrYa9W+rfO3t6rXdA/Kb61tox1v76r78lXqm3j3zis1Y/fqIdYemQOkrmULnjZ0jpJuV+P4B+kyZIwLjybRLezrbzzrvUGsdPsmGV26D8MWDg/Iw5yIZ9eCcp8vApSxyi/iXDD8EcRUH5pp/nWGKvN0HOa0DOo0CMqDNaSyxsVOeIVZY7MSKLUpJ4zn17/Yr+GvnPcQkFSiQnIqHcNDc02KuvrLPenm4784zThR5+TpQGODWE559whZvXCXBDl8DpLdgzuOdKiezIH0bKmRlh3w0jxCBluRltUZsUAt6hv7XtgG+Q5tQhgH1lKOwIhj193X609aHDQ+7e1dlt99/7oI/iv+ud75XSzbG8S30p2jvezj6CidbR0WFbt25Xu/KUhKXpsmvxesvhCQwOzJo5UwpPha1ZvcrOkMDu+wfVRrAngZlxBGIUEtpOlkSR7378rvKVE9tos3v6Bq2hqUXKza+kiJwkQW2e6kBSXidL6b7ppptsxYpTfckZbSr5wXIqcov8QTil4KhXSeBN7bvPbotW3lM+qs3j9vux4ljhZ09IW0ePbdm6Q8r9NHv7O66zBx54SG3iLe4ujz7bjOLEyYrM7EydMtEuuvB8u/Ztb/cN7xxPXlpeZtNnSjm77y4p6SVWWYVgng4m4DhhjrEf3zTZtm/ZaX/xp3/ud3/98R99wc4960zRfdj6erp8RoTlpX7aluwQpuEYZrdYzsYBKiib8CphcINr0qyyQHkuTvJw3H7fUN/oZUT7uXLlS6rHf2sb1q9XPT1kM6dPljI5yfqlkLTt320D3R3qE4etqaHW49+/f6/zHwoty+n27N0nZfEiO/Oc82xfe5etfnmt/fznP7PbbrtF9aZPSsQOv4jz/e9/n9MIf4ScQzmn/oEyULrGUd/Fi6IRBYZbz1FKmcVHGYRX10kwp46dofoEDtLEcsQ1a9Jsx7z587yvYNkraaacH1S5TVEfdqKUPE4OZKakorJCbXq/HRw+bHW1TXbffQ/YOeddYC1SgthrCW2pTqc6mGYao51J+csTP7x7TqM9uCJCP6k0qt3TP1z0dJbx9I+APuTu7Zn4kkEFbsxvaZmoutpu66Twn3HWGVJkaWvG+EDAtKnTrRrFXPFWqD5t2vC6L9+aM2eWz5Q8t3KlPS/jlAp9ySc+8Ymje0o8ysJ7GBKAoSCSUJJM2FPZwm905gERHvtwQ0ukcuKGkMI3EDhyQxj8Hg/wk5QSZZFnYIRN7gDxYzcCx/qNdADEF355J52MYsR37p6HA8I+j+vNcb8Zjueex5NDsX3xMyC+3wq/ux0b7E3+QRNCFQa8eVzBCzSsmMg38GCf44uwI+FTBTz6OQoU0/MmoAK5n+TPN1+rYVNT7xcXlqjRfu3lF23vjs3JTo2/jxahAEgwP3JEPMjGcwmKw2OlhlTW29AhRgwkjEkt6R8aY+1SQDr6h23jjt12/2NP2q2/vMfuuu9B++Z/f8/uVeOxa+9+W7RoqV37jne6uf4977VLr77Wlp96mi0+8QRrbJkggadUMmi5dfQNGQcAdQ8csQG1xUNq0IZQeNRYD6IYFBoJBB1XGpQ3HPVbXlUtwUoKSlml31yuVlYpVsMjKmk0aJCoTyjR5Klnh/IilXHKc97DuJt+IUR4OC+7JLhEmUd5pfJFgRGN3okk4PQcx5dB8Ap8QENNGIQQltVAl1+AyLuAkW3i81kU/Zgm92VZSsP8+fPtVCkj99x9rz3z7LN2ySWX+KwI62YJgz8/WEDhlFU2KCn0gQcftbr6Jpszb77iYfSVBjfx3jHp1zcOPIg37IN33U8WjvSEvSt7nj+Jxx0R9nojmGzTU+7gg9aIy/fH6Jv04cnXSqsBL1Hnxmgve5bAwHK12poG5wH2VJCOAS6VKx8ngafRJk6ZbA0N1Wr/utTJH7HO7k7lwUHrUGe6ffsWxcvpWyjYKOHwUq8UxA510gMSLISrv1vhRM8YRn5RRhDqB9RxIOBCgWhDQBdOOstxJSg0CP0qewkGJWMrlQ4uLWODpHhAyqTfBCxleVxZrZ4oIpwuVCcamLGokd8me2PjPrvpR3fY975/t916xwu2e89uKVPn2OVXnW6Lly2yw6q7ruaOKbfuXgnMR+rE77X2gx/+0h59crV9/vf/1K674b1W29hsO3fvsH//0j/Z1VdfZQNSkJgZGVNSpvCltmdfp+1v77VDqseNE+bYjt399qd/8a+25IQL7eOf+l2bIUHxoMqIG817pBQyy0a9Iw9ZknBQnbzztsoLYai+ockVlkE21qquNja3+Np8ChXhUi8UsZc7T/KEvsm7JwEPUjaijCS+cmHAOWcEcn4LiHqY+K3gR4aTzDg0gEvoWF7Ech3qPzOTg8NpxggaFBuh3IDDy1GfqtVyP+RpBk9zfb217t8nxWStnS+hKpEA5anOO5fL0p/Ck5R+aAr+9wBHwb/1h9DNzAL9PfUfpQmfnLiFINolzbO9o83rFBvdWb7FyVWs36e9aWpqkpLS520ce0vY20C1am3fa9yGXl1Va6+sXW8b39hiC+ctsQvPv0gCb5lfQsfRuL0SWBcvXmjXXHu1nkv8wsPHH3tceVZrp61Yofow4EIWZvq0KXbKySdaeWmJBPAy34TMABYDJuQldZJ9ASwJ4kCHSgmepJMshVfY/Mw+xF/efY/NmTtfQud8D0e9r5NScPddd9s4ldHJJ50shYYjZKXoo5TIE3kSI+bkFYZwEb8PkhbaD3LdZ9xUNoy49/T22SmnsOH6KW9vP/7xT0jJnyuFfp899sQj9tObfyIBfLX8dVvLpElSQJqUv5zeWKo2psFOkaJUxUldB/tt5arn7eFHf2UnnbJMaerzWXGEYS55nTR+qpWonn/xb79oO7dts9//3c/b26+91mkelpCK8Okj9noyi8TgVTrllNMcuSTwkPMnBwS4JcY5lHfal+B1NnEf9uVv9OhsxP77L/6D/cd/fN3Ok0JRX1djY9SeTZ7QaC1N4nvFP9DTqbwc4zMeHrfyrbu31+ttR3ePLxNulSLyv7/whz6LdcXVb7frrn+nXXrxRS5gP/rIQ/bKujVqM8fZje9+V0qT2mT2xcEHbNJnoO2wlGIOi2GZGn1muiun3XkB3uCkQBSRhQsX+GzfM8887cpHo+onyUVxeeihh61e9W3+gnmiOdUF8oq9qQ8//LjNmDHDZx7K1Oazr4QZRAb42M/E7N/Kl1b7fqL58xekPt/zTK2fkEET9Kb2Ihn+e+TpTf+RwTloRLyrtjudwMXSVxFDG4xfyiNVYf8mTPRngO/l0o89jSeccILPDF188cVqSsdYVU2NbdiwyWckudSTlq5Mfd3616SMqU+ZzV1w6stW+ulbLyl6pR3audE9MUAhFgEVLHWmSbCIhoZv/FFRePKdlIbkjj9M4KIBITwNYCgihAFyv/EeJhrkYlMMhPVsItMwatBSbiVDAdHI5d9h3K6AE9yRTuIOunmn4cfg3RUggpFeUKbgTgcQdAdEWt8KPA2FPAjgOwl/ye2tIA9X/I7xzkcwGh7HrzTldGMXYfVVSIPeC+mmccSEYAVa3sGDoUK5vd7xnyoL9BSEXT2xd7dCvGGK8w8I+oHcDTopDqYcGWWnsaNDoanm2LkjQ31WI+FrjJSSzZvW+9phlgshtPgJE4Q7KN/ltXa4vM76jqjjkhC1o3XI9veOsTUb99rTazbZs69s9OcqdXYbduyxHfvaVXkq7fwLLrGFS5fbZW9/p5+Ide0N77I5ixdbjTrMsaJlUMrGgBozGqc+dcBsdu+SGWbaH+GtwBukj06O6VYac1koHaorhcaAZUr4HaPnYTUWLNlSRvDnaT3kwjxAWeubzgNBEgCfDB0EI1L4w8DPqfFLT5aYeLkU8jc9Rt5T+aRnKCsBzley13+P32ceFNZ5q2BQsBBcUn1kYzeb6ZKSQ/ykucI3QaJgCb/XRTZJH7LFS5bZ1GnT7d7771dD/YhdcvElNl55zNItyps0MJXua2JlfikFZsKkybZw8TIldJziRrBVFNAp8MMI9CQsnWNai6s4nT9xCdoLadM3Bx/gL6VD9iDS09sIzyblPbMCauMI4jzv+cmSjJQHhWwphFe9UqONMoJQITR6Jj5n5IxlXSxlO9DWauzJ6Bvql3CtdrZUtIkW7sQZVBGzt4n12nX1zepoxVsHyyRwHLE/+7MvCXeJTZ06U7QgHCtaTxA8ozhFDJuBD4o/S8vU8ReOBYa4MeqgRLneUUBxJx2F2QC5oXRQf5hZOEwZKRg8zRKpI2NYgsdFnHWKarz8TRTvV9vzL2y2n//iQSkjd9ottz1vG7e028SpzXb9u6+0iy893ZacONvGVSg/1JmPLUMoKhfPN1ppxRR7Y3On/fOXvmv72g/ZF/70i3b2hVdaRd1Eq2+eavVNk+yWW+60eRJCa+pbREeJ7dzXprwqt8MlNVZePdEq62bYg4+ttb/826/Z2Rdca+/50CesTJ1lr4TBsepQmc3x/WPkjfLI6534EmWXGQjSjaLE6XpeD2n/yhBUh5yHvDRV10faJuqH8kL44BnKHqfknPqeqCOURmoXeY7UmahfiZ+SXRgg1UfKyaxSaWC5H6cCsibeByZY4iS/7CvwVhieF5MxYANNzGJR10SNlDKWP6b00JZMGt9sh8QXjz78kF180QVqN0SfeNUHDQp0wSscmet9lLC4gl5Id9Dm9Mk/gpk/VdcI70qJhCWWr4COmQDCszkWmhCmUEg4oYq9JSgz3HGC0sLxqsxYsIyIE/do0302iGI4PM5+de9DEhbNli0+waZNmer7ZA5JaaB+jRnDCU69SotJeFpml112iZ/WdPedd1pTfZMtWrDQ9wT6yK8EQGYfUBbSEky9i1jSBz+QNhQ56DuivJGFt9+4MwnGEcTkyHPPPW/VtTV20qmniG/S8d9jVLefevwpW//Kerv+uncq/QOeR7SBcEQlpxcpT8hbyhLcLM3hMA9mFxDUDx9iDxPLydR2IKQyW5kywdN7xukr7Gc/+6lwHLSzzz3DTjh5qZ1/8dlWVlVi23ZttgcffcDu+OUd9tTTUl4kXK999VXbumu7vbD6Obv7/jvsP771Jbvj7ptt9pxpdsqpJznNXKI41H/IFsxZZOMbJthPbvqxPfLgg/b+G2+w69/xdvFhmaeBwiAd5BHlTD74Rn61xQjUItT7KGbRqT/wXbWUE+6RgbuqK9mrQzrIT46VZZWC2cZNW+zzn/89W7NmnX32N3/L3v++99ktP/+pmsQhlV+VJHruH+krKAnideFS5vgKg/buPmvt6rHxk6fZ5h27raFlgl/mW1lb520o+d8oBfiySy+2q664zA4q/19/9RW74frrnD7aAbGlWjxxu76JC1FcLWshDQfFl9QP+F61Wp5hBS4CpX1f+dJKW7N2jc/cM8jGLDjK1v3q0yZMbLLlJy5ReAaFuLFfmNXO3nnHfb7EcOnSpakOiRXK/JCedD8JOF5/bb3iPmLnnX2u5106zSwpTt6vihj6feof4eApjKj0PoqTzA4dQsZnFpvDVhgMpP9RW0Rbr0x0mZpE8QdOjFcJShk7ZYfaKZZq0Qa9vHqVbZWiet75F8ixxF4VjTOmz/R+ulz0o3xt27JRdaTEZs6apTKosaeff86eX/mClajOM0vnp2/ljR4mh7CLhiaH1PCkhgg/MauRhI4jPuoJJH9kW3oPBeCtcAfg/usgD5/j4Z1CAHI80ILBHesIn5vwH/6AcAvwt8Jn7vbr0lQMb+Uv3I7n538aRzEcDZelPyDeUxYkNzrPZOJ95Ik/ptNDQU3hE2/gNoKHyhHfEU+KK72PPHPALnc/WpZ699ErdZIwPR3U1i2bJVDIXp3JoeEBP+2BzZ9M3XaqYWID9ODwYevpG7K23gHbtLvN1m3dZavWb7Hn1rxhL7yy2V7esMP6rdwapsyy6QuXWsuMWTZ36Yl25oWX2GnnXWTT5y605SvOtCUnnWoT5FZZ35BmO/oHfK8KY1coBixBoIESN6gO0zMiHHDyDKMRKe8YyaE+hOLAKFlam56SKI8uVKfjfgvpThjdIMTT8POfH0K31y/hwI0OAFTg45mUihH8npf86Xk0XwUj/oIQILnn/uINO+ijvsEHQSvpR9BwAV743J/XySR8kQZfS60nbtCNX/ejuOnIm5qara621l54YaVt3LjB95v4uflyByeCQglCkrqNXz34sE1TmSxcvJTICwKYcHveRL2HskJa/L9AL5Cc0hZpTuVDANIUQiKdxJAaf46GJL/HqcegMwE3dOPHyxXhkG8wRX6nh/wUBEMU0IId8aWTUFJHQifA6SZsUuWYxQF1liy7YIaPpUnIISyFKC2rtYbmWVKW662mbrLV1jXZd79/q23ZutOqqhtFR5VVVDUobk6vkrB3WAq8VUuIHyelQnGoPgwPM8tWrXi5+A1ljtG5aqVTeSD8pWUNyl9mPCoVT51MrXiyUo19gzr+iSKdDbXltnvfoG3Y1GqPP7HGvveDW+0Xtz1qd9/3mnr0Q7Zs+QqZxfa+D7zbrn372622ocaq68pVb3p8BrCktEb1pNqmTFskXBX29HOv2X9+8ycS6i60G9//G3bKaefbWPnp7JGgUFIpgUXKj+j79ndusslTZ6kOjrV+ToQokVBb0WArV2+wb/73zfb4U2vt/Ivebje+7+PWjxal/GXJIIMFLI2kyJ3fVRCpTskL/wSUEWXmfXDyUICROhj8FO2U+3c+SuWe6pF/Zvbw4UifGM94xx8GPgByP/FE0WQmiyNwJ06cqHJnaRFtDwMdXC6ZjlIlSq8DMvEESJOKX/6GbJzeMXVVldYoPLfdcrPPQLniLL/wc7TnKHHwPbzuSXDh3V9AO4JfT+ikPmOFsMkgTRo1T/vMEKJYjUBb6QKQYkPgr66ptHop3Lv37vaRZkZ/m5ubvN6zXIolXYxgc/8Ge0lef3WD7dqxx6ZNnWFnnHam8kV1VXjr6mq8P8CfmiEHwnJUK5f5vbr2FXvs0Ufsggsu8H6CPoN6jdDETBn0xIABNNOu86RYOOHN81A/8kPaq7cF7l32jz3xpNU1NtkpK05TneMG9nJfCrxz+w578rEnfDM9ezVikIhMamtrE811LniijHk5I3Iqf+ljuQywqWm8C+eUB5fPoXDqzwd2QMOARHd3j9119112+ZUSvqvLrG+w0ypqSm3+ork2e+4sP1GKJY8vrlrtAuEDD91vTz7zuO3cu83GT2y0Sy670K6+5qrUrqm8RaHVVNZK4TvRHn7gIfvhD35oN1x3nX38ox+0KZMmSpnjJCoGyDjmO7WFPvuuTOebtoy6RHqSoEzbrvZTfMWgHDMGKHZc2sjx+yzdRBLv6R20p5553v7+7/+v7d/f6kc9/8EX/sB+cfPPrb11r82cNkHxj5dAzN01HHbBDHCFNajPGD9hktI9bG2dPVYtxfOEU06zrdt325Tps+xiKSVV1XVqZ9g/VumKCEswUa6eePxRCdcv2Wc+8+mC0pjaevbJcJ+PCLax4n1Zev7AD8Ej8HBaUZBWFdB2s0fl7LPP9pOz6MtIpy81vP8+KR0Lbfbs6YqnP5W76DksPnrk4ceMm+ApX5RLLoxlJgWcKGscg719207j9vhrrrnGdu/a4aejET/lT9tCvlO3GEQgTh8g89Uh8BQlJabxAdo0SMvFiarpMonfqMVerQW8p1qtcHohPEA/yMwQM0nMtlK+t916m1140SW+VHDV6tW+0Z36K7J89nHTG+t9xoSN7uU1VfbsC8/biy+9qOJWO6H4jrnRPQDEAJkd4JWjYPLv5AfhIFGPHRo+CsmePXvEIHG9/og77zzp5HkG5O855HQUQ4Thmb8HuHAjKPYXhpyO96ARiDhpUAPcfwbuJ7Mrdh/t+9f5KYZi9+K8+HXufEe8uQk3F2oLpjgsEG5RhhE27AJCaAt/QI4zwvFdbBdQ/A3kdm/yL8MygApGWNUxviDm/su//HP76U9+YnfecYcbjuN79rnn/GK9VavX2mtvbLCXXl5vz6/aYa9t2WPrth2wdjUIZQ0tNnneIrvo2rfbBVdeY8vPPNumzplnjZMm2YTpM6yioclKqiWc1TfbsBqE+omTrbp5vB0Wrw+pkaITCaEVgG/gfYSAEEAibyJ/8BuzcmFwi3TyxOAvhN2wD4gR/4jbw3jDSCN20HEGHiDeA6deZNzpqB8g3HNac8jxRbzhl3B8swmYjidojyeAOwb6sOcJkB8oaNhBWF9vr4SZQ3buueeoIS6xb379G8aRieeff76nk5tu6VjowDrVEf/gRz9RJ1xrJ5x0kgQB0QVN5L3IVXRukBqCllQ20BL5nujCkB73J4NABT009BhohNYxxFEo30ij006cBcEt0uwM67hH8rf4DoukaCU+SDyRlCLiZ0YQIZOOiCVs/f1D1tEl4WWo1Dq6VZdLm6Q0VNuyk862JSeeZvc9+LT97NYn7dmVa2xf+0EbP2mRzV10tk2efrI1tCy25okL1SfVSzmYJoZtckXg8Jh6G1ParLyrtYGD1VZWNVnCfq2Ul3obVz5RcYy3Xvlr7x4rZaLK1m/ssQceXmvf/t6d9rNfPGP33L/G7rp3vW1U3RpW+hYuWWBXXnuevfNd77STTz3JWia1+ObkAd/bVWZd3Qdt0uT5yq46a26ZZS0TZ0sBarJ//pdv2C9uud/eK2Xkiiuvt6nT5lln14C1d/RJGSpxgYLLIZcuPkGd+0N22x33WGl5rc+ebNm6x770lf+yhx5+1hYsPMU+8rHftvMvvMrKK+slJHBOhJQp5SulEuUQ4GXiZZT4Osou6iUGyP0EhBsQ9rk7gJ+Rsh3hj8AXOMMu6hTAd4D71ZMTj9hPUcnxq2qDWNfd2tqmfOqQYNrtgqFiIEQKU4g73llm4SOxig9TJ2G1SQLiz376YzvzzDP8lChGQv3IY/0QbpgpB6WnTe0u9ZAfcUR6Iw0Y4sOatCLUEzd2sfEdxRtDW8GBDyzfQlHyizWFm0vscGMvYFwEyHG3CH7cb1JXV2tPPfG0hNYDdtEFF1tdbZ3f0/OyBKITl53gm8ljuRj0HJJwzxp8Ts269pqrJTQ+7G3LooULpDiw94OR/HTJI/mf0pTS5oMIntT0HgLguDHj/LATjmulP+CgjceefFp1bJItO/FEHxzx2SH55bSmu++8S3GV2gknLlW5Kf2q18SBH/aY1SpNtDt+lKoEX/KX/KLt6+vtsy984Qt255132sWXXOQj5JzQhPAKjbRPkyZPtVtvv80mT5tsi5bOt5fXrrQNm9Yrnh6rk7I3ceIEj2OyFIqZs6bbnLmz7aKLL7Br3361XXrZJX5MLf1Xd1e3C95cIjl/7nzbvnW7/Z+/+z82Sen6g9//PZs8sUXKEpusuZxUwqnKjTLx+5TEusz6MNNMOWI3rDLlxDovefJWfMA9X7ThHMXNYEtNbbP1DRyWQjJkf/oXf2M//fktdtnlV9of/uEf2qOPPer36Lz62jqbOXOK8rxfSmqf2oZO+e/1WSX4mj0eHJzR2zdoe/a1CZ/K/NAYe/7Fl+3G937Alp90muJU31TIV4oUwZl9WS+vesleeWWdffAD71cZHPSZEhQunvBFuuNLaRAfwZcskyI8M0GugOmnWuF0sKzrrLPPspNOPMn3K3G4QWNjo5/I9dhjKMPnWUtLsxiTJc7MkAmR4K5fPmhvf/s1qn91NFWqx6mucUs7RyKjuOzYsdt27Nwp4X6O7dy13evNjl07lQ99foIaCqErIrCv/HuByKDUMIPO8luWrabjgLmgGOVRfRoKtpg8DSKm9jCBM75ojfoutEeoA1x8m5Y4Tps23W6++Rfivym2VHXv6WefFW/NUTxq7xSEe0reeP1VV0rmq75Vqj4/J6X45TUv+ywJs9J++hbII+K88cXA5NiFyWGE2CRMRAXGHoGI0zO4byDCBk4Af4EbiLgCctwBuXtA7m+08DxzE3YA/mXr38X0AUEfzzDFAOONal8UV473eO+jQbhHHDm+MKNBTlNxmBxkc4x7DuE/L7+AcIsOPYRiOps8zyJM+Ady+2LI7f8n/uiUUUioPJxqAnPTALKxbUANXVt7h0yX7W/r8FFhjv2sG99iM+fPspPOPsM+/ju/bb/1B39kH/r0b9up511kMyXkNE+dYeV1jb6hvZQN5s0tVioBiHtCZi9eJmVlvlU1tVi7Gj5f3iFDmlPnyzraJIhjF0pJ5F/kDxB5BIyWbvyF38hn7HO/4R7+wY+Rhdu74Kz3iCcH7CKOCBe4iY8yjbBBU8QT79Rz0ssTwF/QmnBCH2HTt2/yU8MdcQX9+RPj+acwCAYs8Zg9a5YLGFzcdcutt/go8An6pgEtVUeCoPn8S6vtkceesM9+/netsqZWnSFLQKAlaOdV+UBa9MAOiLTo7Ri7eEKPj4RFGDokxY/QgHKSRqJGloLpn4elQwAi/4Te2wv8FLwofBpdwjHZ6YlHh2Sf8jQMQqxsUWRYA1zOzIHqXkm17Wvt8T0Unb0HJQzNsKvf/m5bsGSJDQyPs6eeW2t33/+0/fyWh+z7P77bbrnjcXvgkRds1doNtnVnh+3eP2Q7dvfZzr0DtmVHt23a2mk79vTb6nU77MlnX7N7H3zB7rz3KSk5D9lNP33UfvqLZ+3WO6WEPLDa1r66Q8pNo02YMktmkjW1VNtHPvFhe8f119uFl15qk6ZOk7ByyC8kJUvKUApEe2W16mLDdDFGgysjff1j7YGHnrGvfu27tm1Hm73n/R+3y664ziqqGm2AO8HGci8QHRd3cByyPXv227atu+y0089RGo/Y4089Z7fdfo+teWWDzVtwon3ww5+269/9IcVVKfcxokGCkfKTjb4dnZ0usAPBrwB5TXlTJlFuqXwShB0QPJtDHi4gwud4eA+/AM/AxztuOf4cR7wDqX6NkZA+4GlCMEO4YYSU5aqkEV7xcMIXCq/jlp0oFQ+OtYNqK4+ojCY0Nfk+lSefeMIapJywfMSPMfV4lFcSiBA+UJJ9BihFrz9oSnRF+jHkLW0QqdSnyj+1ixi/w0a0MmJPHFRKhVBcSrsMewK6ujtdUeFuEfZ3NDTU+qi4sEnglMAsYQcF/aWXVqkvKLVTTl4hZaPOnnv2Odu9a7cL0zPZvF5T7UL2kIR/FxyV9nYpcNRh9s5MnzHNOP6VEX9R6XuKUAB8VkdMm/IxpdLpVDp8hkmCLIoG7clB8SR5zZJA9oH98p57beHiJTZ/0SJvp1jC1Kc+g6NeN2/aZE888ZgtWrzApk1npJz9D2mJF/RRnpQPyhMj+dyrEe0JR9Pfe+99tmXLZt93x4ZhlpqhJKVZ6XHWrD6Oi+xuuf0WO/f8s8X3zLj2+awJbE+5UaZt7QeUhrHW0FSnOjjeSvTOnhP2pu3kVnzRTao5Hrtl/AT77re/Yx3qU7/wB1/wG+pZksMMg/MsQqzyLm0qR+E+4u09Qj/pIg844puZYGb+UdTg0XK1B9RnupCqKo7+pt0/bF/56tft6WdesI989OP2v37n8368LocVrFv3stqKbimRc8WjNcqbbtsnhRTehwebmseLL7iPZdgPHejVs6auycaWVtquPQfsN37jN628En6oEi1p2TCnRzLAhOLBberbt261977nRucHlrmijLBnhUuWOVzmsPhiSGU0IAUSpcSZmzwQBT4jr0xO7UuqL0mRPyLFocduvfVWn/GDh+ZLoeDERXidcmeWh0tbX3zxRbvh+nc6fzNbw7pA8pT6y0xSeXm1HxXPJv4zz5KC5XfSJLmnqrraJk2aonaApZPMWiGb0xao39U3R/+yXAtlhBMEUURwZyWHuMLxBFCupOFYgCNoUxIPocRDO20C9JMLTzz1tF1x1VVSSp5x5QMFXL2on/D32rq1UuBKbP6C+VZWVeEzJWulBJbJDaVkzGOPPXY0xkTAsYAdlYVGhEqZ++GbZTFMK4aQQSWGEfn2S4X0DhCexgnIhRY6cyDw8gQPkMeXx1tMA1AczhvdwnsOxd++nr7QUOOGAVeY/BsIPwG+3ryQnrCPcIETyMMAgQ8YzS2PLwe+w8Q3EP5zvDkU4zmKv+C9GA+AXaQhnjldGBfGlH46lWhY8Rt5wjthwj/vxfkVbvGdQ9gV0+XG2f+wKumAGupq56/9ra0+csg7I2yDEoTA4COBSqwfU6hwGAYPOHWraeJkGzw0xlo7eqyXxfpqQGhEaeCHFJ4RFAD5dlCBuJm9SkoLJEkk9UY5+DiA8G7ntJJ3Kf/IH0zkAybSExD5BZB/4MGEfeSpg55pP0ACx6VGBQEZIC7iCPoIi4k4iSX9T/HmdOV0RLyYANzBS7nzTp5HfADrwRFc5NO/i8Ni8A8OnuQZdswWMPuDsEQnwPr+aeqQKstL/ez7f/m//+h3KZxx+go784zTrEblvWbdK/b4k0/bIikqn/rN31Zkpb4h2UcZlfcl1HPh9c5H8af0M/0sadeT6La8OA0AflKaUsOLIhJp4Rt37oNg9NjD0NMLUt6TX6mc6Xx8hJW88HiJJ+FBkMK7Kz2CREF64i3l5Uh7AERZ0MkPH1GaSrm/Q8KfOhalUvygzmgM9ZITtZTHY1lv3W27d++0jW9ICdmyzdoOtEvg6ZNAt09Cxl6/q+Cw0se6YATFQS419A7xkNX7BupGn5nguMu58xb4rfs1NQ3qlCqtQh18ZaXa+TEcs33Y/v3f/8kuuOBsO1tK/779u70cSV6llAH2ArAfgRHNysoGKZTjrbN70O67/367++57bIcEofd/4MN2+hln25SpM0X3sDpX8Yc6UR9oEG3kS1mFBDcJahVSUiolrB6xYcUlIapEgpD4pL6uQflTKiFgQPQxAjtGionqtDpHlhv0qRNHuB2UQIsgEvnq/Ke8DT7O6wEmvov9AMHfqcxTGPzwHvbxDEP/GDgBwgDgwtCfBhT74T/tmByUR2htqb7jTliEcE47SuGOrb/YKVYJjGzoV91T+12ierhozhwzCWFf/4+veL78xV/+hbW2HvB+LkZI4WtGiRGS1LDKWmmVW4E8xx2GtKUZ47TEt2+g39OEPaPbHOzQ0dXuy7eOiGe5D6S0XPlqB5WmXr8jo7unU/zNOnpmKMfYhAkTvF5yzGtvf49NldL7nf/6gcg+Yu+54f3WWNtsd9x6p618fqVdctFF9pEPfVBpGfK86mH2SBnHYCllP6z2vq+n24XDpsY61QE2Nff5IhZGtclehEyfKVJAlD2qObMSLKlkrwhLwQ6xLPAweau+QsIey4U+8hufto9+6jft4iuuUNrggzGKc9Dqqmvs+aeftd/+zc+oPjXb7//+79nESROVNtoocKPcmH3zm2lW+IYbrve0887IPHX029/+tt1yyy/s0ksutr/6qz+XfwTQQr5TRiXl1q98/tRvf8bOvfgcO/HUJbZ5+xvWPKHRR9SZVeK43QP7W31JWEvLBF9uQ3qYwWR/AW2KuNyaG1pszsx59tLzq+yrX/6a/dEf/JGdpfpJW1o2DqE7HVACb6EQUb6UOcuy4LvEC/SfSSGFP2nzhxFmlSaWtREPeagWV7Spjf/nL9kzzz5vX/rq1+ySSy+19o5WleGgbdu2wT78ofcqD0pt1vRJftLWYF+vKwbcFUZcTWqrgO7uXrUJbVKAxlpj8yR1CRW290Cn3XbnXdYyYZL3/91SeDlFrVu8SJk3SHn93Gd/y5dzff3rX7U9u7eLD9jYLl5QXTk8OOjvB6XcIhv4bBnygeqEEielq0KyQZ2VsYlffY8yRE7MPqQBSur7AckoX/nKV2ymFOFzzj3D2+bhgwPKF7kL19o1a+1nP/25/eM//AMoC26F/kNp6VZ7WVPdbN/45resUcrk+97/futWW8iSt4PiQZSNxYtOkEzEHj/6qaRYKjSl4XnjjK1ySL0LLtQO+Bc6Ux12P+4v+UqQaGCfkduJ5+BJ2nbfV0M/K+Xnwx/7hP3bl79it9xxu111zdXeRo9T+pqlRN7y0x9ZU121lJbLrWZ8o33lG/9pP/jRTa6gDB1RG/2xj33s6PItmCVMQDRwmGhkwj4ZBNBjR8gBGg20p9wu3kPA4jvwAeEPyGkAIr54Px7k/kaDcA/joxzxLnrCTzyhKcxoALMFED7CjgbhVozveLgDcnriGaY4bPgphuPaF55A4MzfI01hD0ScCFJY80QwRajUl9ulsIHLH4XnSNp9pM3tEv48jgDsRkujG+Gir1Qz7g06eDj9wiuVV44yaxw/QQ1EjTqJZqtSRzG2otpKq+usRGaYhld+VBus76DwlVXb8Jhxdkims6dfApAaejUsrOPnZKcjEnIOy00tjxrvdOGSV02lHxqhKfg+hIM0OkkejvAGfuH7EMaxL05jMeAnygK/4Z+lTTmA1/cqFNxpBHP/PPET3+CDDgzll9fvvD6Eie/AmQtdvIdi4n71l9/4jz/iwPCe1xfenXZow0L/wAP9vkSvosL9sdn11BWnqbEdtkcff8Keef4Fnx3ZsXuPOp0y+8xvf9aaWlokgA5bXX29x0UczmsKX0gBLJPyCIEqawOCnngGnXpx2lyxEdPF8q1Iu4PcIi/BiTuAnzDEGQqIXjydeXmAw+nUc2RUW/kZT6eVckHxVIelhNDZEw4MjlnvzCQhSLG52fdNjOE4zGqbM3+pXXjRVeror7Wzzr3YzrvoMrvsqnfa2657v113/Yfs2uveZ9e+4332nvd/TB3LZ+3G93/cPvCR37Trb/yoXX7Nu+ys86+wJSeeYZOnL7SG8dOtZfIs1QkpBlJQOBHrkGhraG6xH//8ZtWhPps+c66EApaTzLLxLdNVbhJ6ylQuh8pt2452vyH9W9/+kT382NM2d/4S+6u/+Xs7cfkKKVpVvtTqsESFceXsY1FalOax6rSPKINYy4xSxnpoFFAOgOCUumopIxyV3StlRq2C2gApMxIU2jo7/fjJsePG+EhwuZSoLgk0aQ/AyMBAyvfE91EmUXa45RD+A+I7r0MRNsKHf/zAJ7QVuR3+ol7wHriAPPwIjPERZ3gBpc0VBsdNuJHBCd4jZNADbtBhz5IijnZlfwrK2s4dO+3555/z9er4TZUSGkSbfyNgwnPpl9yPTS/AM7URpO+IlA9uSU9KCTM61BHSi2CHYpKWbCHA0pccllC518uJo7XLpYiyWZ29JIyOs2SFCxAJ33qgTYJljy1ZtMxqJVzPmT3X7r/vVzZ39hw799xzrUvlzwlbjNQy6g3B5AgndNG+MLB1YP++FI8UgCgXH/DRE8UkpSu1AbAI7whkCMN+35WEa4hnJnCv6PnJz262Sy+/0maKBnBQ3pw4xfp7lo49/PBDEo7H28trVttVV19tq19+2TdEcxRspQTl1atX269+9StbtnSpb+5P+1mo78zKHnZ3+qDzlD6Wn1EefnCA4qLcWU61v3WfPfDIA3bqacttX+se9Y/l6r5KFK5bwvE+W7Bwnk2bNkVVaIwdaDvgiliVlCbo5UQlRWNTp0z3/SRf/fJXrUH167O/9Tk7qMrJaW/s4yT/fVmf6ijLzQb6WCrHT2267MljDtbwxkn5RNuJUsvt760H9ul92Hq7uq1agi0zWf/6z//iR+JSL+nftmzeZHPnzLLa2kp76IF77eXVK22SlLnhoQHrlZKJ8uSbs5X37EmJo8jHlVWqz2Yg45DVN7WonSizbdu5w2WL76V5adUqP8mQsob/mxubXDn5z6991a695ipbsnCBFDeOABQvsowL/lT+HpKiz0zJQZUje7pKlTbv8+An4aLPogyYIWKmyWfrC/WAyzW5mJS+iWXmzHpNlJJNP0RfiZ8tmzYrX/vs5JOXqxwZHBVm3BU3y7ZQ3AYGD/l9OkuWLbDp06d4/0CfiBLCnqPx4yeJT8RzHDGIooykIplIrYQ4X7xc+KYW+DeNqr9Th/WqZ4JUj9P3iHG5WSjgf2hOQL0oUdoa7LkXXpCSW2PtqndcSImyxaAwy7fWid+57X/W7FmSy2rthZde9D0lLO9j79WbbnR31IVnAG4AlSoayfBPReU9D48dflMljkSlRhcT9oErvvN4wy5gNNqO5178HrjCf+6HTJTNm8LEe6Q97IohprXzcAE5ntHcc/qBYncgxzHasxhHMeCv2G/Yub2ssOc9L0PAK1r2DRwNVwDC+kkkYk6fBlV+YPDieeNeFYmeKZjKofDNv4izOB7geGkLvzwYzYugVH5GJTi6k3WXrCft7O231o5u61JDyQxHlxq9NglLnf1D1j982Lp6Bqy7d0hCjBpJuY8rrVTHUaOOhdNlmJJPd0Yw7Unb4qNHeve1l0SqtNMZ0BiFkHowF+49ffDIsemLukAeE6Y4rXxTh8DFe+RR+A3/NPA+xS63yEt/Ft7xF7RgH98RPr7DT8TzVuUSgFu0CYEzx+tLSByPWx0F7EJ5iTDgChy8gwV3BKwkxBzxzZCc0oOwvWjJUjvp5FPV2Z7hxzCfdMoKu+E977FJU6b47MiQhBtG7ygXb0CFL5n0U0SOs6Q05V0S9hOh6XskD9j0TDrTXRQqa/JcHYWPbMqAB5OnPeFI+U37L1ePH5CTu4M/UZXCwUcjAI7U5gZe/Od5h4BdUoJgedBnNfzoXkauhvukxHHyEPtOeoUJ5VfxqT4iJHD/CYq2qogdVGdUWlHrG+HHlUthr6ixqpomvdfaoDq0Ugkj3PPRo/oxdJhjtMdad9+w9QxwlLX54Q7c7YNp7WiTsF9hM+fMteUnnWpPP7vS7rzrV7Z23UYJAK/pucleeW273X//k/atb/3IfnnXw3ags8fOv+gS+/gnP2WXXHaZ4q8koWpLUDzE+2QC+a88UAl4Rzh0iOVJQxLcOB77iKeF8qYsS8vLJcT2+IViSrCnsU801qrzQ9Bl1JETxQaGen25TjoFKOUvZRJPDHkPRP57nnuZJYgyDPcIl5dXztN8h7vzUwF/AH5xJx6exe457gRJ8KHm0u45X2DUNvnorSAU1qgDzolIms5fxKV4lM+VCNTCzaxkjQQG6s7tt9/mx3uy1CTo8QMA5M/zQe/wNYiVcuEcyb8cUp5BO6O+abmnp8VpUR0UzfCmC12sUef0K9HFZneWpbS3H/A9SOwl8Yv4fB37WAngA74/gpmT0pIyW/XSapsxfZZNnjhFgv00a5NisGnzZjuTgzEq0s3cvslaT07mggZ+zHZyvDOzH50d7Z7/vryGek1a8Uca9M7P+zhPUyqLpMCwh1BxKO9RSp5f+aI9+viTduN73y9lfIILXAjYKDyMrndJ+EUZ+eLff9GP6X3iiSfsHgmZr73+ul100UU+uMZAzBNPPO6zDgsXLkz0KlrCs/dk5cqVorfLps+Y6Uup6Ad86ZASiGDMLFSZePye++62SVM5jOKI9bOXi7ZijGiQsldbV22Tp072ZUV79+5LMz8qf2ZFWeJTWlJhUyZPt5XPrbRbb77NPvWJT9niBQtdWVFMHidHBbPiRM2PhM9y4/SxylIpuXqWiy85PlcNh1UrXyrZcyNlZP+uPbZv1w7buXWLbd+4wdr27bEDu3fZ9779LXvy0UeMu7e4y2L1Sy9I+XrBHrj/bnvqiYftoV/dY2edscLmzJouBQaFFL7nqPmxrkyxYqJcdZ8BScpB0oEqbqnNnb/A9xzOVj7V1tXbth077JnnnrNbbr3V837blq3W1dFhzz/zjB+H/bGPflj5rdJGvhAtmCPi3UMMslEv1W4wi49dujiYgxEY+GFpFAMoKifxC4ZZuRK5wT+UKYcZsKSQ5Us//OFNftw1+6Do39iD8sADv7LTTjvVJkwcr/6fGVDaEAyDnuVSNqtt5849tmbNy3bueWfajBlTfandz2++xV5/fYMtXnyieGK26gdhUDyQceFXTOJa51zRTa+UFJT0rpfEZzI+6CCaEyS35K62hEokP+Jqr9+0IeQB8jRyGC3MLgYKxU8ca5w2uo+R8odS8rLV1VTb1GlTrbFlvB8JvPLFlT7YxIzsMfeUhMkhGlSARim+o4GFCCoxDSoC1LFuaekJT0zeQGOKG90cRjKDtI9OV44LyJ/5e/iN77ADoD8EEgx0AvEdHUQxHA0vdyD8Y8INiLDFOMJP7hco9p8/cxyEKw4bkPvL3wOOsSugKMbPe5QjQFxhF3lEYDoRfyvQ4kJgFi6HHJfjE2OnvA98b4ZiPMd+QxPLhqh44i9VGJcv1EBym/feA61qCznOM90tgGIyoMaxn/XtcvfZj8OczCK+laJB20l4Nskx9czsjyj00VQXYGl4ytKaSdYc4+YXf8km8gcIPicfEBpSet3paP6FwW8Y/AE8+aZ+0IED+C3OPwC7PLwb/cKO0ZeoZzkOnnwDPBFowgTPh1Eyj8bHOybHhX++MbwfFZoLeFnqFDNpYQ9Nnr/CwTvPSEMI8wgCrKmmg0U5ZJ01y1R27dmjTrTX6hubrHn8RAnU1TZ+4kQXSBklYyMlp/xw0Rq4XQgDn35OH9Pp4hFuLSYxpOxo3skA0AOd6R13KZAqfwQ2RghZb89pKaSJMmZpCjCSfymsUuThUz6m/EyzLbSbeV0iT8nPVHaJlpTPjiADOjofDZcQpehEF8rzkI8Ac1kY3hHeiD2NUNEmCY1+7GFBaOULXi+RkEAd4TJNRtaGpdD7/T3KH2k9vhlUjZxemW1ReSCoKayPupEO8T8CMSOArsirZ+GIUs69P/vcC+2UU89Qisps165W29/aZXv2tCuecXbyKWfYx37jk3bj+95vs+fP8/s16MiQGFFG0kivhDzlkw92qI47j6B4qdxEko+sMzLIkiyEWMhC6OUOnFhf7qUunOxfoK1iWRBCLWf/MypcwokzhXzGRLnzzHmC7+DdgPBLeQHhlvMQ/IB9GACegfcxAPb4BQ/PJOSO1IswOUQcvjSEslA6/U4ShaFPwp2lW+QjQOhIy1H6lHD4mrYMYZYlMAhNxM+Slu99//t2zjnnHD1qGKWcvIIWvuEEYcCKXPb/xRDpxo/TJMUj0g0PuzKvd8oYxcC5S9nEs7KKi2Npn9nTovKWEoIiyUlICDlsEKesEeYaGhrt9VfX2wEpIqecfKoPLE2fPsPuuP0OW7Z0mTU1NvpsAmlEsaJe9KoNIf60hGicsXdlQMoYMycs8/JlRYoY/qHuexmI2Bh0I68TX0KweEFl4Wv3VVceevgxe+X19faJT33a64Ufx+x19pDPkmzZIgX91Vfs0ssvsUlTJvk+ufVvrLczzzrLLrjwAs+zmTNn+F6ZHdt3+GxIRYXqqnieuCdOmmAbN2yUYPqKz05cfPElXs/JHzbKo7godx33gw896LMg3FnCgQKcGoYCRn5OmNAiXJNUP3d7mzpe7Wl9fZPyr05CvxTnoSM2e8Ycu+0Xt1vrvjb7/Od+xyrUZigh6nGVL4qTeFmStkn0PPX44/bYQ1IeJFg/+tBD9sQjj9izTz5hb7y6zt54ZZ3d98s77Zv/8VX78fe/Y489+Ct78pEHbOXTT9qq557V9322TQpKU12lnX3GqXbFZRfa7p1brK+n3Xo6D0jJ3CMlx2zRvDm2ZcN6P4Vtl5QbDndob+8QXyR+Yi9pe2e32qR+6+jqUbvTZuMnTLRNW7fapz/zGfvN3/otu+LKK+y973uvnXPuOb6M795777F77rrLnn36aVu6ZJHd8M53GMdDDzPzpEJ3Dlaecmy2ItK7eJ8lxko7AxsMylKt4GY/KVM8TRmicDM7yJG5LIvjMkaUEPqx6dOmef287bbb7KSTT1Z8Q85/65RPS0QDy1A5qhhlUuyl8q8Wj6ltkJKx5uV1fsnjVVdf5vWjobHZduzYZY899rSUmal2wgknix6182obfOC90Kc6LtJCVYV2kqV/qU3AJJDTMc9CgMTrvMkB4+lTWoTW6wj9oB8PLB5/5bXXnPdnzZ7t9ZU2hhvd10kJRymZMnWK1TbWSylJMyUoJAxquVICQanzTkRFhAANMTCaG1CwTgQW+Q2ITtYLqcgPjVuOM48H/wB2Ix31sXTkJuzzJzCanzCMIBEP78SRjilMAga05nEG5Hgoq/gejbYcRvsezW+8j2YH5P6LaQOC5nDL/eR4AGE6Bh+Qf0e+h10xrnTCUto/EfkY/vN8jbLnPb4BrzDO8AlfhAmI+CPePH6CIcixNhXhhQrLiUucfMJyD7UVdHF4kruEMUYxVGFY5sPIBZiYdkdQU7ACrdQDhVOaFMobXGjwC9LkwDunbEBhEnZFn36RTkzAMbQqRKQLe/Ir/MYzd+c9BFwM37nBD+GgD8AOiLAI9IRnlI1n5Ddh8BPh5fkoviTokp6EL+wABB1MzMAE8Mr+D/wSBwa8Hg8/jycJVyHwRPigK9oAIOFIwh84EBhwI17yDKEzCQqMyEjcleLBEjs2UNIZ0Hgz6uq0Ch+dFKhVknqSB8LFl8ejMqP8FC7A/USboO/UBiQ/bHpkVBUhiAYWg3/wMYMDbgdFiEDIEYdOu5vklGa2iIO+LQ3iwKUqOf/x6Xks2vxdBnv+++iUXqGFcAgEHHsKD3D6j6h2WvhOzwKN6Uv+lc/4USbFKDCKDRQA4CQKIKU5lT3xRR64H3kqJMHpkZWVqg6R+Swv4J6VsWNZU84+klqbM3eBXXDBJRK2LraLLrnEzrvgfFu4ZKFV11Vbnzp+368wFkQpDxy/8il4lbLQiyITPYWnqPeIRZETMUbhefMsIgwjtPIKbwKu8EE/fvXqwrv/KKPEa1En87qZyicB79jnbrynPFG+FvzyhAbcsI/3wIs7PE99wETYqOv4xy/PwBV4AXBghzUj866MFOJCSICnqSf48fuJCKc/8sD5TybwHjXCwXIZ6ifCLwo3Av2UKVNsxSmnuDDv7uDXk2UWUKVQCX8i0XEFOD2F9LjwL9wIaAj92LFExesPeaQf7q4wVuBPApqUFJYg9ff3+ag/9LOvwuNX+qgPPMkrBDqOjF2//g3fLzBr1myrra2ztWvX2QvPvyCh/hxfJgT9aQnVgMpAPCsOYIZDEbtiwt4NZADqBoIjJ09RVvj1slOc0IEQCrORDh8ZVzoGBlnuW+FK/X9/9/s2Z94Cu/zKq5wXGbggP7x/0Y99Ok8/+5TqwwXW3NIkIa7KHn/iCbvundf5ZXNkKXQhxD7z7DOulHDKFsvPqqorPf558+bbffdK4WjtsLe97Vo/0rivt8eFWZbBobB5P6D+6lcPPmjLTzrJ4+bwAGZJ2KjPZXUckLBTwj2bzRvqOYJ2rE1omexKyZjD46RwNNi3v/VtW7poqV3/jutssG9AbclYX+bXfmC/Pf7oI/Yv//R/7Zv/+R9SSh61NS+ttC0b37A3Xltr2ze9YWMPDlp32z7radtvlZKT506bYqctX2Yffd+77SPvfbctnT/Hzj71JJs5abwtmTvdLj7vDKsuG2MnLJlr82ZPtfEN1dbT1Wq9UjRKjgwLx1i/T4c7TXpEC3thZs6Y6YNXzJbMmj1HZYBSpvZbZcfsSW1Dg3Urb95947utqqZS/M1lruNsmhTXC86/wK656kqfFXlKCtRHP/IhWyCaZCFe4OLIYeNSyEHxK/UA2eCgeOOQlHmUEuwA6lyaJRC/iy/IW/iCwRU29FMziBMeoI2mLixdstSeefpZe/WV1/wd3ty+Y5udcOIy8brqNsu3CvzX3dOnNFL2h+0b3/imnX/+ebZ48XwfuGNmaMGCJfb6+k326KNP2Ic//HGFo66ovfB2gjYn1XvafLUw3jeITOfn1JfpAwvaegWM9p8wqe+kz2KGN7U/2NPWRHrgNRJJnUEeo9Hp6O7ySyPBxaAA44CvSUHlcsu58+JI4OfspdWrvL8k7/zyRCKjwgSMNHpMVY4oEYm4Y40LCAWCR3MPA4CjGMK92C0PB8R72OcmIH8PiHSECT8R1qe13Rzb+JMfmLADIiwQ4fWvYPNm9xziezT7YnM8GM3teP5zXMXPAM8P78pHYDS/x8PDg8rH6A2dQ7JLbnm+Adgf7Uz0jsFL4rsRvBE+h9z+2Cdx0ABgoQZfhkaA9aTMlPT099tBuamPUBXES+oAPU4Fp+wTnf6RKpVeQe1GLi7gFj6okB6tjI+SIUzJgobe81LvucEuhPqARPcIhIAQBiBc5F/uFjwZJg8bcJSOgh/ym3wPNyD8F+MMXLwH5G3BaAZMCuW05G0F4EK0ABzgzP1EPBEnJiCUEuw8jZQNMYW/gnHFRElDKCO98KITJPCRccVLOMovnbWffjkecU8KIAg7j49X6BdKpdSFOX25ckrnL+rE94y+MzI36AIMqQaH542jSsJuyo+UX/rHnz9DQAFSWikH0k5M+BspN+gJN/y6f9Is5k7tb6HMFPHRNg2R2/M7la8SRETCnDqTwE9cEZ93RnToerI0Mi13KeSHfOVPD6M0EDwJtXqScF8uIHOkRHWGmQHqgYQ85Rd7QQ4ySiuByJe0kDZoA5vnjQwf0Jpe+Kf4oCHxRPAHI3OE592N+6GdoX7Cd7jht8Bz/BNOzxfZ+YyRb9gM/CmugJz3A/Lv8B9hMUEL+c4zDxuQ+8eMBrlbxMk3OEfs9EI+CZJQkXjP+cr9wzMjNCSc/pLC8i+9OO+hHPpAgZ4cFrJj+zYJS69IID7P8xZBDMB9ZOaqwEMpCoegFSAPwelHWwu4ewOhH3faRoQtx6f8GpDgh+ns7HAlH6VkYGjAuvTNO6Ow1MO0nLNQPqq/CO7DEqhRpDZu2mz79u23c8873w87qCir8BvUGxub7MQTTnClhn0Q1OMkYKW89b0sognBDLzExaleXZ1dqtsInWN8gIR0ozAhmJFEBGH4DHrYy8Tg1559rfaTn99sH/zIR23hoiVKA5v00+E/1DGWTD311JO2dfsWX0a4Y5eEUAnpk6dOsTfeeMNWrDhViiEXJR72I9EffPABW3HqqTZxYovSP9YVNJ7sHbj3vods2/ad7s7MCsfjcsmeckf5y1K4Ml/edfsddwr/NH2XSJDvsd17dpAkz7vOrm4J1kesoaHFBxEODY+xluZJUkYabfaMufbSC6vt3rvusT/4379vLYqTe2xY7rfqxZX2V3/xx3bHbTdbVfk4u/66t9nHPvR+KbEnSoGZax98z7vshndcYxeee4addvIyO2vFclu6cI7NnNJiE5vrbHJLoyssKglrrquyKumIzfWVNmVCgxQOCfOlR2zC+HqbKmVl/tyZfkniYE+3bd+81ba+sVllWmeNzS1Sqrqs9cABpWmPL5ViH0Nre7t4Y4zSynLfMquTUoKS8OGPfNgamhp8WSBKAces02aOb26y9tZWWykB+T03vsuam+pVphxuItmGGVnxLUottW0cdQrBnMZNBe+H/MiNvV0+OKp4VPH8ncsZeeJOVYN/YvVChRQQeI8LFX/yk5/6LPykSZNUjtOtprZSfdigVVaWu/IuJGqLy9WujbFnnnnO1qxZY+9+97uUQinT5eWikdUBUqqeelb50mJvf8f1qles/pDCIF6h3/D2nZUt4nHnc+ouddVzinfqMm2H/Hm7rvbT6zF9SfIV4H0Ubv5gsIOZENp8cOtb/IEytXHjJps9Z05qt4SXe0peWbvW6mtrpBBO9SOBuSeHG90VmajwOEcECm+QCo0bwNM7pyITjRyAH74xxW5hD+Av8AaEWx4mIA+bQ05bPEfDHZC7R9p4hiGOSBcQ9viL9GBGw/NWcDz6i+0D5/83UBw+vnPc8R7fAaPRkvuJ9+InQFhGIhGMnJ9VuZU7bnjP7eM77JIf/WX5Ee/xDQQ9oxuVn/DQ4bFshHA+KqVy6x8ccEFInjx6gM4aQesQnYo6CpSpw3I7JFL8qSpxzG+sOqcj8q8KzNiCxHs7rHo3fAThKh1h6aO7Gd3QBX/8Oog05PxWbIDUoScBJ+wifyK+3D8QtACMPmLAE8/Ahwm/4T/wBM7ieMM+vsOumEYg/EZc4Rb2QOAobjsAwgDuDrMoSNpjIHsZ3inrg3JXEyp34qEtY/2q0qpnwl+IRz+fDVKHwEjvITXQTocb4YSfiIM4FRnsE7wTbWQSZNKoZ9DLd+QrBiCvPd3kS8E+wsCDB6Us+gyTCzS5EY8V8gLsafRNcUI3/Et4VSCM3wUwhhE4+B8BnXxR/AWDgu71QnVEaqHk72Tg9SN0KjJ0sOPkjxE/KCfHSTKsrRJzw7sQJYMwJlow7l+OGDY/449TWfxkFpYOyARdzGDSQTKryV0FXq+cfvxSd/XQkzxwxUbGT42Ru1PG2mhVPgyzMVTEI4fHWlkJm2iZJUoGf04DlOvdlQ6M/Cpq5T3v40R/mY09wsmQ8kf5C3KezMsB+5x/gbDL/eZhwg+Qf4ddvIdbAN9hB34g7CJM4CAuGtOQDwA/JU78gmDh/Fdk8Og4FIi8TW0CI/3w+xHrlNC3U8LdPgloZ5x9jm3estX9sQyjtCBowHsHxZeUY9ASUJyeYpqpJyGgQw9pYPkHigZPwrPnidFgBEaEsOrqOh/Br61tsKqqWikU1SpfZoAYdVYdkQLBjEpFZYWdd/651tZxwB5+9CFD5+RunIsvvcR+cest9ur69dYhAZwZgXTbfZolIS9cOYZGpZU9ab7kSu5qIST0dtv6Nzb6vRd9oo0lj9wLQ906JIWbATCOoFXVcLPu1dfE64dt+fKTVRayEA5Gs9Pt9eb7vNasXSVBudo6e9vt+VXP2v0P3WdXXnu5+pgh27J9k88WUd8XLFrgM1fMbkAeo9yUd3l5qZSSRt+ozcbiH9z0Q1fMiM+XvEoQ54Z6ZjRY3nX2Wefb1s07JGxL2ahhKVuFn5bEUuX2tk6FU2qVYQeHpDRV11tdbaONb2KvTrk9/tgTNnniZFu+7EQpH0q7yu/Zp5+0v/jTL9j2La/bxz9yo/33t75k7333tTZzWrMtnj9NyswE6+/ZZxXjpMgOd9nBgVbrattu7fu36rvTjsisX/u87d2xyQa7Wm24r0MKSp8NdO61Azs3WOXYASs91G3jFPZwX6tVjx22C05fbp//9Mfsj37nM3baCfPshSdethdEx/jGevXpg1aj8t+3b6/t3bPb+ZNlXdyCD89u37nD5s+f57zbLoUFRULF4nWF/VO0szt37fLyaWkZ74qrz4YJWOY7jpUSynj4lGXEPtgo/qWpwh6FnsEV/xYS5BDqVfQJwfPwO+/si+QeIfiOe0s+/rHfsGefecFnrJjhoM5RV6hN7PFh5p1N/Cwrf/jhh+3E5Sc6ncwGMuDG0rBOKWfgZGkaM2+qjao/cDBY6PcYRGOlAfWSpgM32iv6I+E+NKB86FfauHCVtNM/ql64n0L7roDRjqT+FNxp6ahywd3JI3iUZZ+0RzGT5Hkmd/KAfpqmIm+bIq/0nhrb3IQn3qNBBIobHAA7IonOGsN3mPguhsAbJuyKodgt95PTl9vnkKcp3jFAhAtaeQ+/wGh05ziKzVvBW9GY2xf7G80tNznk329FX/4eUOwnh7B/szth4BWYKY2GxcgkxgUKannBX7jzHXbp/VjagUjf8Wg66l8PcPLt9UNlh/DDhUycyKNI1UbI3T2rQqAYseZdhttNqUzsQfALnSSkyiX9+Fb5u0Co0C7IqeExGRowRvAYXfOKloHTUeAlIPI1T0e888z9BuT1DwiceR07Xr0KOF4YDA12PHN/vBfTktMQkNuFyePiPeyioSFM2BWbPFz6ZnaH78KoTcRDnAUjhAXDR6qrlBWNdqwtVpD0VDZ5OOKnrBHcCgJ+6kT0p1aUd6cTfAQmDO/6D33kl4/eyhA1ZUSHxtHnCEYhXPnyD9HjsycFPOAtLlNAtk4ffAndQbvzsifuWONpKOQZSwVQPBCe6BIwKU3yox/8DH8j/PtGccLJgFr9mHe2lA0n4zACHUvLRt5VbsSrAK48UUYFE9P7dD7kkOeSvo8pLw9HcPhZdV+KYhwSkWhVMBQGuSflodAm6EnYlGbc+U52bl8IQ965IZy7y3/SuETXSHsU7RA0oOAo1fLPyD3v4AJvKmPy9mjZqKyi3PKyA3K3sM/LJsxbQfgHctxhH4bvPI4wCXhP+Z7qTHom2sIk+t23wsEDI3gTD5DVUNsn3m3r6LSdu/fY9JmzJMR32Z69e3201v0LD2GZ7UKhIZ5i2oAUv5QZCWDYEYZvNpBXS8iKMEEX9QYhrrKyyurq2CPSJGFtvATyKmtqnCABbLIUEwlhEqgrymvEnxXizzIJ3xUKU+l3O3RKcK9vrLMVp59qt97+C/vXL/2r9Q702fs/9AFf4/7d733fhb5qCXIcY+11Q3kV5cT3kAR6+g8XLMU72LFXbVD1e8/e/fba+jdskxQ1RqXLRZuPYEshYYbkiPw3jm+xu++9z04/4yxrmTDR+ZwltKSX2Q3aNvZyrF6zyk5ZcZJNmT7BahurrLVjrz382IN2w7uvs3/4p7+3x598zKokWLJHhNF/ypQRbwRllnFxYTA13pfGKCtfl8L1qq/hT3Gx5Ah/7FGgep53zgW2+qW1Ui6mueFgAIRZ7giprq5Vvta7AoLCX1Upxc8PfKm17s4ehVttn/zEb1i18pnlY2w+//K//7PNmTnNvvG1f7frpEz1dh6w1n3bpYi0Wev+nXZ4qNeOSMDdvXOzFJ0e4WPGtM/6pYSNlYIxbdoEKQkzFQdL6BgtGJIf6vGwdbbttUMDPTZWQvLBvi4bO9xv7Xt2WPf+3bZ/u/D1tNuVF51jn/rI1VJ6zLZseN2mTZ5oE8Y32TjlBXuGWBbJzBl7jTjOnD0zZ0nJ5hv+S/mUeN+Xu6ltX7X6JVf06hsk6I9Llx/DpvA57/BymtWVJfyh9gX+YGYE5QelnfLGjoDMrHFsNDPp8BjlAi54jgFRDupg1gsF6fzzL/CyePbZF6QsDltrK0e2c9dft/ctw0OHxAe19vLLazxdV151OSR4/cEPtFEHqGfnnXeu8wub5KnazI64AgLZ/DsKol19xZFDQ+KXfhsalCI21CfZiFNFmSWnDtNGKB4PW6ivjojQyfDtbYLSiLucvD7T+Kd39uYSVwpP+8MTQ77jlyc4vJ0AJ41G3ohCeBBPwBAsRjMB0SAVGyIJ94gUCLy53xyChtwt9xP2xXYBET5MDtBAWnkGjngPCPscclw57rcyxVCMM6eh2C3gePbFkMd3vPj/J/A/DRd0RVkGo+Vx8w3wjeaP4Z2wOf8cD4rTznduEJAOScEIYRRBjel2TuRhNJj2ASNKFC90JmGFYwoZJYMbcXZhLsOvUnEjzyRCsk5aFib0LuARD5Uwyi/SC19FBQPCHj/xjDCj8RxAmDDgynk13PP6A8Q3Jo+zmM9xww/lQAOZl0Hg4hn052FHMwBP4om48viL/UR6wi388iwOF+65iXTyxCRhDJypcUMh4HZkjsr0231VbilsakyFFVZwwd2Fd30qFi9/IPGB3kWKUu52gCtKatxRPFBEUEgZOmKdbsrLlJ/eganjppOgI4MewpBuIOhOZYCQTpnxTAIzswMI8U6kbNJom4Rr6g1lRZoLtLlwqZ9yXUq18oC3sXynX3KRKQisoewppHCrnDipCwVN7klAS/kRJuVLesZ7bgDfPE7cKoODh9NIHOugo0xS3KJWwk46215pkEIw5rCEkcNJMWDGg/T6zAju+n/UkFg98/J3U6jLvlQNf2JXBhlQ6MJ/8gu/S9Hy8lH7IxPKCrjxB59BY/Bw8F3UJQwQ/uKJwU/4Cz+5OR7kfgJnbh/4oQcopgFI+SB78pi8luEdO5TLWNJVHNbrIUa8gOIciiozen4RqQxL7Wok/NRIgN+6fbvCOgoPDz6PuyjduAX9QMRNfBGO+kFY6kMKgyAzRooAAhQjySyRrJTQXeVCcU11g2+8rq9rtrpaTilqduWksWGCKysTJfizTIt9Xowcw9OLFs+308881R594mF7RGZc+Th7z/vfJ0Vrl/3i1lutXUoXJzOxEdoVe9EBP1CPmSWBP+B39iW40iG/tfWcTlchJa3Xj5Xdd6BNYZVn8o9SQn4R9uW1r9jTzz1vV15zrRShOuFGKGN0Os1KKads+87ttn//PjvtjBU2W4L57PkzbFzFGHt53Yt2pOSwfeRjH7L//MbXfHkXAwsIr+yrYckZMx9wPBlF2zdhYovVN9W7AvPSSy+6AOh1T3UxtY2HfQnb1ElTbazq3Yb1m2z2rHm2aMFi5ZsE9MoaCfMTbebM2crLyZ7nzE7BShUqh3vuusdqq6rtlJOW+3GugwO99u3/+ob8DNjv/97nbNb0yTZWCgWKxOGhfqupKrNmCfWTJ7XYzBlT/bLD0rJxUnTb/IQvTgM7rPIeZBmn8qJ/eMDauSBTilp1XY3NWzDfFi5YZM1NzYpPSpna0ckq1xopDkO9XXZksNsOD3RahQ3ZglmT7aMfuNGF6G2b3xCd5TZbihKbw8uV1+zPoKx7eweU1iabP2+x8of9VszGcbdYmqVL/Moep16bNHkyzYe3W6y2QDlJruwHKRUf1FudFBv2qVDe7F+Fl7iMkQNXmEFjszYXAZbKcIdWbX2dz3aAj/4AhUm1RO8D6ieSkoKyfsWVV9naNa9Yd3efz27BN8yA0J9xv5NIsocffsSuuOJyq62tlvugdXa1O46enm576cUX/BjhpqYGO7B/jyhOpy6ilFDPfMCJdq/QVsJHhw5KYTo44OaIyvQIsyQqT2mUuAqHPI+h7kZ91lPlB/3kEXl3VI6QG3zu7aF+qV5R/1O/gxtAemnWo/0IA3gYPnhJBZMi9gZHJjwG5IFziDC5e7yHPfhpiKIxwp5GIPebm4D8HchpLX6OBjnOnEZMuAOBN0xAsX8gD1tsjgc53hx/2Ofuo8HxwsR3wPHoGM3/W9Gcu+X4AwIfjR6Ql3Oxf9yAvNMP/wHFdOTxBwTuo/jBg5/Ck44FN9atoziodni1iuU98iV3aBRuvfvorX6i0MNLxpSn9BR17keBRDMC9YhhLTprflmfHLQErXxH51wM2BebHAhTbMinMJEn+Xtuiv0CNBje2Sovik3Y5/gA4oW2EIiAYry5/zxc2IffSGeepoBcSUzCeaIppyfChzkWKI+CoK0GUt6PodEFVC/vlPcufBWUkTSbQMOaDFQ5ZWpEQRRUKrjTxQgZigb5ifLjI0GCoImNtgfVtmFPvjE6xreHLaQFk+cjxmdy4DkJP/CjLROtGAAA//RJREFUC+3iPOzT8dPETSMPn6a04B936E4CX+JuT5E6IN5JBh2Cokh1g/gIL79s1ExCLApFUq4x5I8rOll+hAGRjxKCMN5lVBvcsJTFs1tefXRenSFHFvu7gtCjpv0q8iEFRSWvDlJCmhSVlCYiSTDCKyrTQpQJs1Io+l0BYgmYBDBwpnqb/OOHp48OqtYrF4VAeYKRwgbZbKpPv5TWHIrLKS+vcM+/gy+hN57FphhG85PjCcjfA8IfQN5GeqMO8B3lHmkJMxpE/NRFFWHicwlNzBZwgtmixUts69atPrrMMhh4Gn9Qxr6tCH88Q33gSZ4F7fBs2HMaF08GlhS73PADZeRxiVVW1FhZaZUbZkgqyqutuqreFZU6CdWss2djLTebo3xWS4DnwsWlJyyxZScusTvvusOeee4ZW3H6Crvyqqtt7bpX7N77fmUH2tr8xCJvA1W/oAsh0OkWHV4v9WT0m+VZLMdiSRfHyaKEdHX3Wlt7h0hOsylV1bW2Z98B+8u//ms759zz7JRTV/hR1AyWkWeUD/xaLwH1vvvudXoqqyvEocPW1dtmVbXlUhKHRO/tdsllF9uZZ59hP/7pj4zZjtraGt9nQ1uC8OpHlBfqcF1DrZ13wXl243tvtOdXPu8KAMvYCINQyuZilvRMaJloixcvtYcffNSaGpptxoxZxn0upJNTxqoqqoVP5TXEvp1SH0DYtWOXH3bA8bWc0jXQ32uvv7ZOwu9zdvllF9mUSVICVQ/7urqtQu2iCs8GpehRxdgLAy7atLr6RqtvHC+lrsqP4d97oN3aOnv0Tuol7FeW2yGlqW9IbadCl0oZ6e0dso72buvs6BYtY+yU5ctt/uyZVqE2pXys8nSgw2orx9rpp55gn/7ER6RAjbHdO7eJP0pt1owZUkK4QLnUFautW7dLkL/aFi5cIiVE/HeQY6Dhq0pXZilpvxFdfM3sMYoKec2Ajdc1ObAfZZzaf1+OqzylTWagiL0TPkvmfkr9OOLK6nSlAH7gjX/7t3+3O355py/Dg0cZ1CIu+hKW9BEX+45uuOFdNnPWHHvhhZXKN/G+cKHAsESL5Vu33Xa7z5LMnTvXZ1iGpNCBh7J+6cWVtnnzJrvwwvOto6PVdu3aYQflzkyHGl3xdaHNoEGl8sooqMqIG+tRRlhyxQmTcD3+pdweon1FOUkBIujRNlMI6D9oW0LBCPmOvYgckUy9B8hHaPUDM+TON0/61GL5ZKxnuiAaX8ArZiHi/D0HwkVYJ6oQPhq/sIv30cxobgERb7F77gcYzQ6I8EF7+IOmPAPCHoPfyKw8DKYYjmc/GgQ+IH8H8jhyfMX+AOyK7fPvYhw5RNjwn8cZYYpxY19sB+S4vJMq+OGZ5x95zXs8qYyY3C6PP97j+60g4oiRI1+CIuamwvgMhtc6dS5h9JlmOOgoGS1R46QnAlKSWcQbavxK5I/nGOxlTPaHDyqtLkzpT+8IU34sIn4KtES6oZ20/U/SAOT5xTPegcAXEO/hL8JGmHiPbyC+8UuDQXnlJvcP/jwOwgCkJ0zuDoSf4voU/sM97MMAgYPnaO4A4YsN/oM+GkxkMwydNXFCB2fkc2Y+UWA8nAvtxEl4cCHAj4CK3RtdEXCUDj+9CXrAL7zwGPlGxyUrH43jiE/sw9DZEA/+6VT4ztOUaIIGvkaEcnjU38VX9CH+7l18wTDTgBBPlvo7T7nI+Fn5ooj3MUKEoF4iP/AyNeToT3Z+Qa/ztCNSukfM0cyUYZ00uRbvuXE/KFIllXpytwidMMsb0vIsRtNUFMoDOdHRMdombGEITnlRfqlcUnm4OSK+RJlQ54hJigV2DDZI+TvMBWmsf+YUpxRGuSecohX8io8wrIsePtinOt8nnAMygx7+sOwP65lOoRnhz+BhTJR/mADeg7eB0fgyh9x+NHfwYRc4wi7iiLjzOICwD0WEzzBeprLHhNKOSXaEwQ/pUhxKq+/TkkFAZUOuK6fy297RYctOWGYvrVrtAjbLVnHzuOEXx5foiXqX5w1utDmRjmhv4kRAgCfu6VkihUOKh+oMgz4HJbT29vZLOO2yvr4BZF7hUMnKDA0etp5uhLsSX95EfSTdMDd0bdy8wWbPnWXVtdX29W9+3e648067+tpr7FOf/ozddfc99p3vft9nUlEaoI28BUdahjksnhE/lXDxXtpUz1KtcWpTGEBBUekfHPQN1fQ3+GPW5Z577rUDrW32v37n89Y8vkV9HUcZj7NyKTEIyMTT0dFu69e/bu961w1+seHO3dusp7/LDrTvs249d+3ZYT/6yQ/tM7/1Gdu+fZs9+dSTrsyQjz4bK4E48hPBlFlZLpK88cZ3+xHDa9etVTkNWWvbAaWNARLluRJQLUF52ZITbOuWbW462ju9fWQUnuN0WQLU3d3jec7t3OzHe3Hli77/4tprrrFS0iEF6dlnnnIh9tKLLxCOVusSns62Tjuk8igfp3SqDSgdVykcdfJfoxJRm1BSZVU1zdY4fqo1tUyzmoaJVlE7XrVZQrl4sHHSRCuXgnRQZdkzwAE17FeSglnTZE1NE23vnlY7IIWPfWzcw1SiDvvQcK8N9LWLrsN20QXn2Gd/89Oip9/a9u9zhYRZgVqlGZ6qqa6zd7/rPT5bgnLLEsDGhhbfn8SqCma7mW0gT1kKWFFV6TNPNcKDkp5mWdPSLWqbr8oQj9GSMeA5rLo1LNrgGV8mK8NeR+qKkNojjz6qstzufIpskhTHSpVbT5o5kVLGPiDK4k//9M/s5dVrrVV8BC9iJ3S+bOuNNzb47fZjSsZYQwP3yMAHZm9sWG9PP/2ULVgwz1omNNvefbulNLdbd0+nqkSaiaS9hQ+4p4oegc6OCyxRbP34eLW5KCVJIaHNSLNtqf1I7VIxBB/Cm+En2oMA/FDfaRsA0lscDsN7mLGMWOQIeafxiAAgKDYgxIzASKPIOyaIiydERacNDuyJI3Dl+PKwb46LeEa+w300f0AkNBIPzsD/VuGwi7QeD1SuRyHHG+/x/VYwen4m+HXhc/c8fDGu3N/xwhTD8dwifPET/xEmtwsewo61+ExD02lQUZIwMULPaJDjjSeQvxMH3ygoVDxGkdyo3MFP3Cr5xJkKhsE/dMnxqPHRZxn/pEro6WvrhTdtphV+RvJk2FRIpxZMkKc55xve0/fIe24I5/QVeLMY6Cjz+hgAfoyH18/XRiN80FgWcBWbCEddRFCOUf8cd9AdYXK64ru4TqklU+er9CCsErxgSB/46BjC+DIqOYIy4Uo4MHmc8R30ALwXm7w9IZ9ID08MOHCTRzfETcfiMw9HaXHMyU1+0oyCaPcnG1RZb5sEFUaPGfnibgwu2tSrj/TQWXtY6ACbcHu6SKTs8YcyjN1Re/wRRmWBf6XU8yQFSXnGyHTg5RnG3eBLCQoj7smQFseB0nIUJ/kYfgqFI15mZJT3ZCd/mZGlG2jF5HYjwDf5SIdDGYzEx8/vMJLwClkRlM7RMYC3UP9pD5LgTN6M8AEQglX4ZQbGl2MpbxDScA+BG3fPAj0Db+AKfE6+K196oLx4OH0qD1Oejgh9ES74PXg+7IO/ig1ho1zCH883A/5SOeVtD3apjJOgjl2452GA5D/FBe053RjajyRsj9SLPB1gYeYs4VIcyg9wcYwpysqJy0/yS9AQ3lhmiLJAPICcPb5Eb4o/6iP2yc9IPqQlWpzsVeN7JVBKmaWgTiDoDQ+yD0L2SrcI8Y27nRKYO6Qc9autjXJmwy77Mrq7OyW8tbqgB36EH2YovWwVPbNpp6xYbtNmTLJd+7ZbaVWJXfWOK+wjn/ywrVu/1v7vv/2TDYh/xklArGlokhDaKIG0zkpKRcO4cqtkU72UkcamZt8fwr4BvtmjwP6o9s4e6+wRXWNK7bnnV9mPf/IL++3f/rwtXrzMBvoZAS8Vv7NU7ZDvJ2EpzTNPP2lNjfU2e9Z0X2Kz4Y3XPR+YQVE2iYZqe2PjetuyfYv93h/+nn35P75k23dtdyEZQZbyI2/ojw6pD2qorROe/Z4nZ551ht3/4AMSiBGKhau23ln90NCg9Xd32QXnnG0DPb32+iuv25TJ0xSn0iuFiaU/4halscVPf6qra/AldK3725SVY6XMLHUhv09hH37wIbvg/PN878ZuKU17du70+zoODqI4HZag3eenYXHiFcf1MovAXUdlUjanzpxtEyZPtXFlVcbRyeWVtcaR7uMnTrLquno3pnznwuPOnj5XCHu6e22i6PJTx5QOZjYaGxu83W1va7V9ypue9gN28glL7crLzrLuri7bt3efHTjQ6ny7d+9ev2uHW8W/+93v2p/92Z/bZz7zm/aRj3zU/vAP/8gefuQRKYcHjD0m4Od+HniMpVx8sxSL9nlIaaT6+fHzUgTHqO88BP8rnczsVCh945QWeVC9Ua4VlnYRjiOL6+sbPDxAu8ut98xUccpdl2jmmGfqZEtLiy1duszWrnlVMojqofIKBXLDhg122eWX2kzxDbydZvXM8/u5Z5+T8thm19/wTtmzFIslYuWKKbUnaYmr6pmYgtlxBm9KZLiAlsGiNIBDm5CecUGpWiW9szeEdrzQvoahXuutXOlPS+jTEkXqv6wVUkq+2hxvS5S3fkywfvAvdR575JXUfpCRwud1RG75SF6Y0RrmvGENf0Bq+IsN/lMjDpF8Q0zgiEYx8AR+IPAC4cYTPJjcHRp/HRA+DBDh+YYOnuCJBh2IeINO4IiccqOUHMWLyYHwo5kcIkzeQQC539FwA+GnOP3FYcGb4wbCT5g83sCXhw0/ub94pnxLHSffGPIx8pIwlBlpBJh65EQGNpYxShn+wgARV3F8QG4XhrJgahVa2Nw3VjQP9/dbheItkX9GjWnQ/IJFVUR1aXqqwhwaUmPZ53QIs/88Ljp8b1SUDhkfCVOnQUX1yixc3nGTTsUBHwRNQNBOml3hh8fIR/wQR5FhmjPWf6MAIQzjP8Lg7seyyj3wBvANDVAQAjBCN3apbFI9DuP5VcBxUPWRJ9+4Rd0KfuGd8AHY5RDpJT5cYgmQ+wKP/DOySl6SUs9T8QrrcHnyTSMdJ5wA0IOJuHlign5oI08RsnjHDyOQaRSSNCRFy8PDEyorpuApW1m6QoHgjNSSBOlUKoCnWd5cvOZd+EWMlYlW7FnSwNK9I97pIJD02qCShxDEpWuMWqa0MAKURiahBzTExeyBuMbTrMSosxYe1Ru/70ERMPo1dhx8J/5DcpchHaQ3BMp4QivFgSFdjNYhQKY9IZR/uugwGfmTYW26z4SQr8TttKT0I+y6siQD0lDMeOcZvBl8Sr6n8hHfqV5gaBE5qYX2nzKMETl9pmeBVjDCG/AN31xiyElClJu38crncSVS8lgSJrpS20K7BO9Scorb72RRSSmtCD/emamu+olqijvxOjSWil5uKld6OTbPN7eDC3ogKEHKz2SC33gCzkvOZ2mJAeDpo2BHgcATEO+kOepImFgu53yp9IVy6qeUIegpD3HDnjqDmz79O/wmOpMhn3JFhjKN/Au3SAdpdOFAHrnQjJIRtS7seZ0W3v6BQausrhUtR+yxx58SDcwAkhrlidxpowDSyP6LOCmOtCZsAuiTQUF15V22HLFaKaGJDb6Jn516p6tPwiiHkJAiaOuVwNzT1SEBeY/cOmzvvh3W1r7XWtt3qc71qh622bbt213wg74+KQMoNtSj+qZaCYpm85bMtCmzm21vx1bb373DLnvbBfbBT77PxlSPtc//8Rfs7//t3+2mn/3CHnryWXvyuZekwHRYWyfHESs/WNakvKPuIbiS55x4V1qKklBv23a12vd+eLP965e+bje8+4N26SVXS2GokiIgmWWMBFbxMst8GZB7Y/1rdtMPvmOXXXK+HRzqtW2bN1jrvv1WWV5pSxYvtmnTpirfD1tZdZn96OYfWmVDpX3mdz5ju1r32b72fRLm0+ySqpqplpgNmVWoLTqkNE+c0Gwnn7rcHnr0Edvb2qEyrLKuTuUvip5Y/shAly2cNc1OPeEEW73yJdu5bY/aNfGK8r5aZbFj52bb37bbegbSpbS41dc2Wl1ljdwlbAtQEtslIL/jmndYT1ublaht5eZ1+sbYuzAogRjSBg4N2pFS8ZCeha1j6nkPKU9lr3aCGRgUhkHRPjQwbA2N49UulVm/FJEaCfA19VJY1DY0cEdJd7sE8wN+t0yPhPBdew5Ydz+8XWGd+/ba9jckwA/128K5c63tQK9t3yHegIfET509XXbSKSfazt3b7fs3fcdeXvOieGiXbZDid9vtt9vv/u7/tg9+8CN28823WHdvrzU2N6qM03H/1AVvC1RPSpgpkTmCTEA7oLIYJ4XlCG1WZbWNQZmWKa2q8r1HJWXlftEs9bhaikellBaqCzeyc2ocT/bu8KP+oAChtLPP5MKLLhadr6kuldigeLCvf8hOPfVkW7JkgdrGtOSqhPZNbdvrr220VavW2I03vseqmOGpBL/kAvUftaq73k5KuWGGvFR9EHVqeLDX+vvbfbZJvYdwqu7R3yTu1rf8CweKLkoJe0wOqxxRdmjrvckRHi40PizFWK2IZJTUH3AAhs8iyfBO++ztteilbacu0JfQV/oMjvKXNpAn7Qd7cWihPVNyQ4MbJiAaauxolPHHdzTQuR2RReOXvlNYTEDElb/ndsWQuxU/3woi7ggfacIO+sIucAWNPAnr7iqsCB8Q7jxz8/8WctzFUOxWTEce92h0hls8jwdvRQMQ7sfzV4x/5Bv/hTAIRgH5exEE3XnZkN8YADuYmQ4w+M97bBmOOaWxlSdVqMSfdH6sgXajypZOJkpTm0Fb3pmGwBCKdrIlbxP/+FdRekfLHxe0VGFp5FIlTIagpMXrT0EgDJPufFC6eIemAj7yIwSKMFHvgPAbdTLsj6Y/E2rBgyAYazrBFeWV4+FJ+MjjHG/uHwj6MOAEf9CLW+ACD3SM4Advwo3JcQVEHAF85/QFbTn+uDuEck1lmfyOPFPeuHBFOReEWqa0aTQRnhilxw44KhwqPZLTfPTYlUDRSVY4TcLhcUtZYR1wCJauMGA87vhWvJ6HUPlmA75iIF8wUf4pHnVo6iCOxiXlKb0rP5ym9B7f8K2fp48AKxPlFW12zguRl2H4DjvPK6V3pH4kSGWQRr9d2SmkPZIT6ZKNP4EUHzxC+OQ3DwPgh7DYhZDt4cIIiHuEXsoNe9rxhJvvhCOZgKM06QmOMLkfgPgib94KIlzKi5RnYQIvJilcCcIuIOI6fpzYp/C4B09QhtS9UPSKy5Q48vR5u1P4drsoGYRx5eGkyVPsgQceFL4yz9OIw0dgnbYCbv0hjMSsrY+E0r7qL9IVcYCDEVSex7R7+JPxo2wrKqyutkZtlJQNKf4HDuyTYNymOBBo4Gs2KUvZkT94gVkcBgK6urutpqbazjn3LJs+c4qVV0k47W21p557zO578C4pHo/ZzPnT7Xf+4HP2ud//rPUM99jt995hX/7Pr9gPf/YT+9o3vm7/+M//bM+tXEkj7fd4tEkgZxChTALo2NJyCU811tUzYHfd84D993dusmUnnmK//dnfseaWiWlWSfmunHVBU6mWcDbG/v1L/2LTZ0yx5ScttT17tllXV5sNSlmZNHGinXnGGTZ5yiTfZ1JWWWo9g912yx2/sIsuu8BmzZtqHd0oSm1yl+BZzVKyNFjFEiUURPYXzFswx3qF78FHHrGq2nrRoPyVG0fg65+NlZB4kpSSzrYOmzljlgTRUqurqXMhtK+/x/bs3eNL9igDBMjxjc1eFodV5rSRKBEs+Rrf3CyZfJwMS6OqfFkSy8g4bSrd5TJO7aPaBJV9tcqP43TZ5+lLdxQXsx0TJ030izlhDkb7OZoYVfSIhFdmF3qlsLZ2tDs/1dXXeT/FUbwM7lTXNih9MhK6S+lXla7dUkznSyn56EffZ1deeVU6+UxlR/s2Y9ZMmzx1sv3Hf37NbrvtFikgP9PzVrtd5u/+7v/YJRdf6hvSOUWRGRL6a3jWDw2AH+mvhYt20482F00sCR+jdJVLCeFgCC5lxrCvxC9pLuRDXUO9H03sCq1wKZSLPeQpbRQzaj4QQDURTzP7u3TpUikpB62ttdP6+4asUeVwgsrNl+IpbsqiTGV7YF+r/eLm22zhgiW27ITlYtUSX4ZHPaCusleIwRlOIvSBMY+E8Oq3jOO8Uz1yazf6J649+kTyJT7VMZWM7LGTSY2D/5RBqd563ZVf/dAq1NzyVsAFJP++p8VxJXtkEnjZwxW+xbPyWjDFQCZ6RmbuRxsuCktA41Qclm/c8QfkOMJv/g5EXGEC8vccjmd/PMjjHy3e44Fnbuan2G8xvoAIk/s/Xty5n/+ncLz4A8K92E/ES6cQJjqvYruwB+hUqUwwD6YY8vgwx6RtFCUk6DjGXwY5roDcLtFFWBnhh1Y6MxidIDwjLXmYSFfYBeT0BP8GRNgwhA/I6c9xRn6FIc9iOQUmjxuIsG7UGMaIauDPaQv68Bv05OGBCIdbCCi4QVfEjwm8vOMn9w/uwAfwXhxfQE4bJoSw3OAnz0OexeFyCNqAiI9vcIdd4EIQQ9jBwAdAhA0Y+RZeE44x6nT1ZDSXdbTMrqC8MtKTZtdEMw1y0nQVF2GVfwcHfYSeDghhCHDa9HRlwBv0Qr4qjLfH5FUhDZjRIMKM0PlmiPCkO74pL4zHX8jDyOeIK3Cm/EqzmJHnuPHM+TXChTsQceffkf8RH4B7mAgTJiDoHA3wF2GLcQJhnxsAnJGuHAiHXbEJfPkz/MY3ELSHKbYDImy8I8xggr7icPEO5GHD7tcB/vJ05ybyIMcZ/kfqncLpX+4PBkLRQMjB/oILLrCVEtARSuEv2g0EzJzePG0B8Z3jjjDgYekK4aBzpC6DK/Eywi5xxTvLdhBkZ8+ebZMnT/KRYTbg43/37l1SHjp8WRjf/QO9/j1FwujSpcxCTJG92aCE973799i6V9famnUv2ZwFk+3zv/9J+7evftE+93uftJlzJ9vQ4X5r626zn91ys/3q4Yd8hHxIrDCmpNyaxk8SDrPd+9rs1jvutseefNre8c532hf+6I8klJZKWFVax6o9kZH8LAWjxPoGu+yv/ubPbdKU8fanf/5H1tZ1wLbt3Oob8hsa66yjo822bNlkV111he8voD0qrygVfavtpz//ieJssNfeeEVKUId1ynzzv79ha15d44pKfWO9DQz2ucI2cfJEmzV7pt8Az8xMd3eX8j4NGpDP5OVJy5f7/oaW8S02edJkCeL9UgjV5o8tUxkc8f1x4hL78Y9+aH/zN3+t9pQN30Oer1u2bPEyioEsVj2Iw5VO9nKaKyQcudvcPN5qqliix1KodAgIS81obzj1ksEGluNR5oTpY6+p/HAbe6NwumluceVjbFmFTZkx06bPnmPVdQ1qaxH8y/z0q/rGRqutq/V0tbW1Kg3cqj9kq19e4wcRINjXKgybx5Wp4pkpnjaOSW6oq7dFCxfZxz76UfuTP/kTmztnju3fv98WLlzoAjb+OFSAfCOtKFacvuUb3tXWs6wLGlCIS1XuJcqnMQw+4i5/viFeYTlKm6V51AW/+0TKYdozlwZEyQNmEXiibNDmoqROnTrVXnrpJasor7CmhibFWaY6UOfKOwftMGt15x13WWVFlV1yyWXq76pULlVqa7gw8YhNmCR+jxlz0ZEGB6h79HWsYGBFAt+pbmKinvLERJ10OwpSUFzHA/ATgJ/wRx4A4R7f0f4QD/yEO9+UZcmnP/1pv9G9OLIcSbhhV2wP8rDnO+zxlkxyi3DhJ0yxW7G//BuIbyDsgPw9ADsSHbgiIwDwJDe+UybmOHDH0KEAxW5RcLn9aPDr3AMi/rfyP5pbnkfxBMIvz9weyP37Ug0Z8ORhcgj/pBdGpeLwDpCnAcXheaawyksJdgHYh5EDNkftA8K9uLyCFtyYfSgg8EqT1udL0NI7IxpUqWFVYt98Bu2EL9BNMGLL8QMRbwD28Z37yYHPsMvD458GLeIIN77DuF0h/UD4CZPb5bTm/BduPMMNwC7o5z34n28At7z8gPAb/sIE5HZhn7/nELTwDAOE/xSHWx3jXlxPw4yEGaE/0ho4A/Lv/Jkb2mmioXEWNuckjDfAhJEHyi/5jbYERLgfMY7oRDDCf2yahQfx5BvCvW3hk0DQ759e2m5DutzmzRBpPl45hDtKGH583W7hHWCNL/4ZZQZyHEdx6sfIZb7EJ5k3+00QdkkZTfRHakYH/OV8N4JLoNeEI/kD+Ab4TmkZoeWYsAWI9BJH5An+eAZvR1jsKMMwxZDTmNOBAYrtMBEHbmFyYLQUP4EjD0teH5u/CcI9hxx37s7/PG7SFf6APEw8j5qs3PAlDPqfyhd+F2V+oMeyJYvt3rvvthNOWCqlYJLqBPlD/uG/qC0rGNIcZQLwxE98O6/KndlEZjTpU1jWCz8quOJQWP1YFjSulEqKYC0H1bsSxY/AzWZuBDwEeWY208z3WAmJ5LnwyD+znthxRCzLx9ra2hzP4MCAsB8Sjj1SJiQcCs/pZ5xu5557jt9AXVdfb6+vf8PWyxxobZUAWuUXSj7/4ov2y3vutltuv822bN9mv/t7v2sf/41P2CQpSQik3T1dEmBZqimBu3ysrd/4qhSSP1M2DdvHPvEha+3YZ5u3brDX31hndQ01Ulj6fFM+cTAQMn/BfN+w3qX0QXdXZ6e96/rrbfq0afbAr+6X0lBt3/jGN9zv2eee68uUHn3iUbvhxut8hoU8eOGFF+yCc8+zOvnlDgpfOaAypayqJIz/8Mc/snMvPEdCf5VvvOeYW5YbDQ0zAl9tk8ZPsR9+94fW291jH//oh+ysM0/zU61u+cXPrb+3295xzVV20O+04MK9g65YuJykfKXsEZy5kZ9lOlUVla6UqOB9Az181S83OK+hoV5KCst3pLCofFjmBDgu1Q1YhQE8eGTvvn1u6N8rpOw0NTVL4aizlgnjva+vrGmwBimMb2zZaQ8+9qTSU2UHOrqsSQrS9Te8y5Va6EDh4PASv/RZ78wMsf9i+7Ytdt+9d9lnPvkJ0cksQ6mUlz7nFdLkdYJ8FF2kywe/lO5EsDhVfliC68uTxQfM0CiA7wOaMGGCTZ8+zaZKofZZGFcSk3IHXtpQ8oPZKeij3nDk77333m1nnnGaL+1iGTinWXEYAfn48uqX/VLLT3/qN23J0hPE1+2qJ+XiPfY9Vdu0GXOoPaoflDv1BkJRUJn9Z0BhUOlKrXcC6uVIH5VqKWlPsyx+ZD08pPRjn9z1phfyx8Mqr9yevJA/Zgy3bd+htM/AFvZQGsfYurUv+w3605QnFdVVtnrtGnv8ySdc8Rs+rPqacIyQFoBdGBqSaMj5pnDC3jW8QkMTEH4w0UgW+wmIODDx/f8LGA1f0HE8A+T+ecdEWjAAfkk3Wl0OgQOIsL8O/qf+jgdRLnk+hwFymordMaQjx4HJ7egs+A67eBI2h0hD8bMY/p+mt5jeoCtMsRtPKjvAd04v8VKGo9EwGk3YRTyBo9gU4+I9eOV49pi80z6eAfCT4+MZwHdOXzGNfAO8kw9RloSLGYXAjx0m/Ef4eA/I3YrjA3I6Q6DPodh//o7fYnqK3YsNfiMv+cbv8Xg0h3CjoVQwN7JN8fGqRtWXaykNisQ9Yu9LUuTXR7nUgBKPK56KP933MZIn0BP5NGLIu2Pz71j3EbrDLb4jzUC4xTeA3WgmIMLneJSDBaP0QRf7ZlzexEbp1tOn5mWXNkoqf/X0d9mT12GK6T8mnize3L6YzmI/2AdeIMobwC5vn3Ic4a8Yz2i0RjggwobJYTR/OY5wjziLw48GuV9MfIOrGHduAsJPADjgR+o3JscNRHjCsbQOPmfJjK+blyCFSXQkw4wII9innXGGPf/CSoWlKkgoY78US64K+IA8rjzOgEgbhrKhneaJvxh95xuT6Et1DRrYDMyxuF1dnS5Id3S2+zszAj4TIGGHkegDrfvUL0sQl/DXJT+vv/6qvbjyeQmfrRIOm62mtlL+uqU8dLjZ17rLXl2/xvbs326PPvmQfeU/v2wPPfagvf36d9j/+ccv2oqzTrenn3/WvvL1r9m/fPlf7Ts3fccGDw/ZJz7zCbv97tvtmuuutfrmehs6LMFx7EErrx5nvUOd1j3QZvc/dJf9+V//odU1Vdq73nudtXXts7vuvd2efPYx27V3h+3Ys12ZyZ6BXntjw+u26uWXbFgC4yWXXaQyOSghTQL8YI9t373NpsyYLIlOip0Unfd+6L02ddZUK6su9z0cgwel1B05ZB1dHXbKqScrTL/t2bfnqIBI/lJvEYDHN423WTNn2ZOPP+l1u6SEZUUS9MurralxvFVV1Xh57tmz22589w32nhsl0FezwX7INm7c4KP+vhdo+KCP1g/p6ctAaSfVYgyprDCHZc9+PExFKXtr1NdJgUFBqpOCUF1VKWWgzBoaG/xiy1BSh0XnkMwYCdhjyyqsT4rSkOicMGWazV2wyGobm6ynf8A6e3qto7vbNm/eItrYr8TysXIJ5JWuxAiD7zNqam4Rb6dLDhk8YmkTQj2AoF/DCV16f+rxx23i+Bab0NLifIjixIEMLB/DkCcoS8yC+NIspUtkSQER/0oJYaYE+7FyRzHxO6VUf8iTs88+2yZNmuzyIspz2kQ/YD1SYMHLABLPNPBF+3TQLr/sMld+OGCFO0rKlTbS1djQ6Gn+5Z13+Wb95ctPsr7eAaW/WuVy0Cora23mrHlSFtnfQR8l/MKtVKQfMyVS8EWWWCMNFISJupgb6MIAef0NE/54z8HTpfwNnHxHW0WbnYcjX1A+cXOceAyDJWY0iABBSEBuF++BB5PbB0R8ED0a5H6B/LvYLSCnO/dDpvAd8ZEhkVbsecZ3DriNFlexHeHC/L+BiOd48eUwWhxBe7jlfo73DhS7hQmI72LasMs79eNBjgt467Th91iTphWTISgjX375mTqbNHohX0X0haGD4wkJYRedHQ1OboDwk8KM5APfwb+jPeMdKE4vgBsVLjVGaTkMeRd8iInwPHMTuMEbeR3vOY0B8V2MJ+yDXgx2xB10Ha8cCR/P3AQEbp5BY3H6jkdv4IpyweRpJmxsaA//xRB2gT+PJ/ADxXbhL+EWDzm/5eFlQ1jR4426DB0MS7VCOYEvOV3kiLyljkqdqvwDI3hGaIxngLsW7PAb+QcEneDL8y9wAuGHMszzm3f8gTrcw340XF5edITEL7v0Lr9Kn3fGUCo8PPkd6z5CT0BOOybizeMOCL8BuOV2ESbCYwLCD2nL61geB36Cp4Bww4RbGL7DAPl7jhPI3YKuwBkmcGIf7kDuJ9zjvRhwG80EECanvxiK/QdEfEcUBNbGC094HEVEL7JM/nr7+6UAdNqlEpKeeOpJF+o46pZRZ+rsaPECxEvZ4x40FgP5wjp+/NEWB66jeMVjCKvseeDb22y5EQ5FhbDMrHCiIxuEGVFGUelEaelos9bWAxI8h/2CuY0b3/DLCBcunG/LTlhsc+fNtsVLF9qkyROsqqZSgvCwj3RPnDLJXl631jq7u2zh0kX2hT/+gn3xn75ol151iS06cYE1TKi1voOdtm3PRrv1rp/Z3fffYXfee5t97Ztftn/6t7+3T3324/Zb/+uT9rnf/bQ9+dzD9pnPfVyKy2USsiXE97bajDlSJipLraah2mcqOLa4pq7GKqsqlMYjtmXrZqeJ+yaYEaqWEsUxwd19XXbWeWf5rMhpZ59u7/7Ae6xnsNeXjLG0tFeKDbMrlGmp2iJmXsgbBg4oT58pUfVhgGH+vIX20kur/fLEuXMW2NSpM1Wu3LKPoljuez7ob5kZYxkZShwzB4MSpFlCt//AAevt6/M6x0xDu/K7UzzCyZQVCs/GeJSSHk5Nk+IwRuUrLca62SMyPCilpMoqy8fZsJQn2lGW2bLnIs0aiFfGlfmemOr6Rl+y1d03aPvaOqSMDNoYCfzM6rCZHH7lZDSevu9H8e3eu9dxdCre/QfalIdlfrcMfC22EV+gyA4aR8Yz69GvdKDw3nvPPVIELnU+Y69OXV2t+Ko/8a3syFfyMfYVEqckE9mLN9UvjIF/Uc5wK6SDesXePhQ3loLRnyU+Vj6XM0vCTBAzFiof4UoHpbC6AuVnrM2ZM9uXpcHz8DsksITuJz/5id1www2+9wTFkP04xINS1sJJZjV1+la7o/jpx9QKFNpqtTUqV6+Psk+17ViAFkwAYanL0dbnbuE37PK2hjpKvS5um/ATCggAn+GXI6jx67NH4TGHiCgaEt7zBgj/eZjwG/5xIyJM2AfOgMBRjAvI7fMwORzP/ngArqCJzIpvnuEO/E/wkp4QaiNd/xM6iSPiAXArzpvj4XkrGC38aHGNZn6dG/TlQmMOxX6BiLc4fiD3F6A6fdTEsphigxsjYfnT7YUu4o98BPIOLi/zMPHNM8Lm4bEPyHGPZorTm6eZ9/AHjsjHyEsMgHs8iw04oAeBCxNpiHjwkwPfgTtwRNzkC0/CgouGLnDmdAP5N+/F7kDgxw0aI19DSMRgF2EDT9hhAkcxrkhnMeThARo4Ru5Yu8sz4iQsaQOK4wAifOCKkeEQytRXyj51Kigl8uGNPKPL6Sz6dBIYp2/BLYycJUYW/kIcxFVcFgEj3+QDeUcZgCnxNYo3DfaIAg6dyeR+gMAbPIIf7HiSvjDkSf6NYcrd9zzAk/CmeCR/94hk8EOO0TmFySHSkxvSDZC/xSYHvqEtt+cd+oDAF3bhN7fPw+b5jQHiCfCOn2jDoz5iH7gwxJXjxk8YIOyBiCviycMDuXtuAj9+c//FEP4Cchw5TYEHPoA/c8jDhIG3nccLJsI7iDdYmjMgPMtPOUU8UGLrXn1FecaSwDG+6Tkg6Au8vI+WnnDHjbqLQAitlAN2HMHNEtuov50SNFE+hqUE0V4RBqGxqbHJpk+f7v4w3C+BwMw+FaGHIPlpEN4Sa2lpVjqHbfPmjXagbZ8v76qrr7Hm5iZbcdoZNnnyNMXJMrEKmzxlmohk2dUGCbi7rauv0yZMabZzLjzd3n79Ffap3/6QlIyLbPOudfbYs/fbf33/P+zv/+Vv7Xs//m+7/Z6f29iyg7Z8xSK79p2XSZE5z/qlwGzducG27HzDdu/fYZu3b7SuXmZo9vmekO7enpQOpblDCtXuPbvtVeVxY1N92gcjAbWzp9Pau9qsg6fM9350kz2/aqVV1FRbV0+XC8+EZzP5i6tW+VKoZ59/3tOB4ZQ9TqJjz8jQ4EGbNGmKb5LmdC1uxZ8yebrf5cGIeyiJDAAy06QmyPtcjppFwZs5Y4YvhaJU+wf6hVdtsJ79SodfxMcpUmqHu9rabNfWbdbT3mF9Ulj6mOE6sM/a9u2WstJmAz3dflTxsMqUk9i474mCSyc3qfjEXwfFht19UlzEd+PKpLSVlvnRu9ywz3e1FJeO7h6/G2ZINPdKWWbJEBvPxcq+zKvSj/hN+NifUV1V7UvK4Mseha2qrPBZkX379tmypctcAWYmA16DJ6lX8OtR8FfxMO2G8tkHr1jepPxNygpKs9KhvGa2QrknXFwYyCw7t7inWRzymNkrloBVSEFBCVEyVd8U39gjtnv3Tt8LtX2H8lB5Rd+2bds2u/322+3yyy/3vS8oMSxjTIL9IZswcaLqQJNxpxBtt9c9kafi15P3kAVIlyJzxSnV26in+fvRtl4Uh12eF1GXjwfRjhT7o16ntqHgLvzUX+q9t2VumQWIQnBHGYjJv4G8sRmJYIRo/IUQFIB9mBwIF6YYcrs8bPHzrSBoi/ARJhqzHBcmaMnTFHYY/JA+0hYj8gH5e/j/dRDxhvl/ChGmOHxObzHe3I50hsF/8TflSz5FWvK0M2X6VhBhciim5XhA2DDQAg3QQkeb05P7C79ACpOOHc5N8HF8R15gxzPHNYJnRJiLd54YoDhM8fvxALfAezwT9GECivHjL+jK7THRsALhDyDtxcs7Iv3kc5igg3DFdrmJeIHASRzEH/kO4BdclCMm4SQvwQO/QgtlQzgaVsfo9jxj+RP2GEb2ohyBSAtAXNiHCTdM2IFTseo9xRvx4OJLmYhf/3gSr99VggCndwyXusXJV/r0sMBIfhA25U8s7aKh95kJmRwiTE5r5F2iNfkZwT3iF4gySnmcyqo4HG4Y/9bPj3EdpUzBhYm48vDY84zvcMPkfvEX6cjpiCcmj4t3AL/hn/Tn/AOtuV94ONwx+XvgiGcA34E39w/kdIUBgqYcL/5yHGFPmEhTMRTjj/diu4hvNAg34gx8mNwtDPUv6iDfQMQV+cjMl9fBPG8DnwQeZg14LjvxRPveD26ycgkQjEAzYyIfbxl/pAeIZ9BNXJQn35QjgNIxODDoQhj4e3vYfzDWhRbqZxqA6PflQ8RdJkGVekk48MUVB8ycIKihqHASFzeSNzTW29p1a2zb9q1SANpt05ZNtm//AU/L9BmzXKCbOnWa7yl55tmnrVvCYIeUgTHjJPAf6rW+QU7A2m0VtWPszHOX29Vvu8iue/dV9rZ3XmGXX3OBXXjZ2TZlZrP1Drbbxm2v2oOP3msrVz9rr29cZ8+9+IwrJPta97qSwSEae/butXWvvOLL49gUzgb0PXv2GDfoczdL8/hma20/4MuyWHP/xqYNdtqZp9v2XTuEc4Pt2b/Xxkmg5aQr5TKZb3skXM+ZO89vrqetoqwYtQ/lhNvomSEZ6B/2Te61EuwrKtjQnfoDlDqEXI6I3bJls/K7z5URNtJzFwZ76NgLwkwCR/zXyX99XY3VVFW4AoNyMqgw3GOCXW9nhw32dvsJWaWisleKzsbXX7HVK5+zV15eZYP9vX56WBmrIITAL2mUbIF84X2AFGBuR1dLbkPDh6xK8TU0NVlFdbXSVuWKyViWeQ0MK5+6bdGSZTZ33gKfneCQGBTo119/3TZv2mQbN0op3b8/HUUsHpsyebIrKj/76U99Sdn8efMUS6FeiW9FlkPwdzrKW3ntWa08QjmXEiLNsaCUqD/VO3x5hHuilN9stq+urlU+DnkeUyZsWmevBkoTNYLlhsyYsESOI3fT/Tv7XZmeN2+u8zYHOuzevdsWL15sJ5ywTHQM+wwh0bMcq2l8o40Xv7DXCLpFcdJJ9c7xvjwZgGLppVo7eQhzbH3FRFvGM9IPYPc/gdxfHjZMtDGpDaLvYb9MupTY7zuJBhWIhiIPBBLs4xuISPmmweOb9wiLf3DiNhoEcYE78EU8AHbgyGnDLuIrBuxyE0D4+B7NTx4/ccd32MV7bgfgL38C+TvxRkcQ6cg7sKAr4oxn4MjjzE0xhP8IWxw+8OaQ+x2NFt7DvtiNb8qAJ3bhJ8cLBI4IG3wRkPsNCLvcED4g4o74AdzxR4NKHDyDJs6rz/3iDuNTyUMo7unp8VH26NQiXmgOg32kFXwAfgDCgTNMKE1AxAtEWOjDBG9EeoJOTLgRR9DENyZoAvgGisPwDJxBe9CbA/5wJzzv8cTk+cg3wHvgDT6OtAJBWx5XhA07vgkbeEStGkvhUgdEKxojtzFDQQeA4Tt1NMJPoy+DcJ+nN/bIRP6QBtzCADmNkERHUlbKBswSnx1RLqQLMg9yQ7E6D9kx1Q8R7KPA3RtyUyMqpYVTXvbs3e93OrjSIhrpfKAH3ihON8JdxE3HFvSTl3kZhgl6ww/P3I40EhcQAwVRToEv8pv3AHAHbwHgg38DL2HAEzQA4CCO4N+gOeIB8I89QDjiyHkQfxj8BJ3gxPAd/o5HVx4eP7gRPzSRdtzCL27FceKPuCLPiunjPepw0BdpBUf4AbCPuADe8Yc9gF8M9mH4BoImviOeyNewD3/xzOnBHf7iPacHe0zQEDThJ/Ai2PPEzU+Ikz+PR3wtBze4AwhizJasfeVVO+mUU+1XDz5oO3fvER+zRCWlAeAZtIUdEOWKCXtw895QX+/Hy7LpnLIiPDQxWg90d3frP+ku8VOdOOaU786OToVHUanyNh6FhXrHAMWQ6mGv2nR4ASGO/SdEi5LCDdrMnLR3tEl43+0zIatWrXIlhxu1uSMFus45+ywJrnskNJZK8Osxju7tG+iy3oEOK60w23dgh5SF3VIKtlp7124pIQesu2+ftXbssLauXdal9/7hLjs0VorVUJeVlI+xwYP91tHdLmG60hYuWWQ1SnupaOzs7LZNmzb7vUa1tXWef1wIuXnzZqW5wWbMmKF0ldrMWTNsSELrmHFj7R03vNOeev5Z275nlw1y3K9o5vbxCZMmWpUUMDYP7xb9B9o4PllZprwXl5lvhFZbVl/fpDRxe/sRV8Q4zQlAGRjs73eFhEM8WAbHZm9G5NlLwglc5CXlR3myJ4O7Q5hp4GjjIyrDSilJg/ouKy0Rrj47NDygmA9bx4H91i4lap8UqjGk4+Cg35+C/TYpP/tUVr1dXVajOMDVrzLkyGEOKKBeIGyzRDaO3O1Rn31AfNDaKX9VUlTGT7DX3thku/ft96VcCPzww5NS5j72sY/ahz/0YfvgBz9oN954o330ox+1j3/84/a/Pve/7B//4R/sl3fcacuWLvF8phMg7XpxXiC98CUADSgVaUnUGL0fdqUoXbJZre4rzUbt29/qG9LFyj6wxQb2mK1SYXi/wewJ7vBvj/idvJVvuQ3ZwGCvdXS2+slsk1Sm7G1h0ODUU1fYmWee6bRAa1mF8kKkjW/hxDPVjzK1xcpTV0LANczdItwxclDfYgRFeFBtG/2UqPH4qU+kM6+3tBVhoh3ALdqMvB2LtgfI25poY33ZWQEvYXCjPHlGnPjFjTQxC1ryqU996q8isogIj2FyGM0+b2zyZ5jACYRdDsV28T7aM/cH8F1MczGQLiAaxpxewsZZ6/H9JhgFJzBaXLkd76P5KYbwU+wXWorpOR6+YvvR/GE3moFXj74XIH/PaQiacjs6jPR9LK05OG9Rjd8inmIIv3l5jQasjSR+lpfQgSLcUuJdPb0+pSuRwRsRYUz4CoYfz1xIiUqSx4d7/k1cdKCh1CT63pw38T4a/eRHGNa3Bo8GEM7D8KcnFRjDe9CJH+wivmKIOIvdwz7owvAOLuiIJ/bxPEpPAQJnPAmPga7AG09w4C8MkD+JL94DCBcmIN55Bm6CYB1hsQfy79HCHX2XibsXPH8jDP7pRPTOel6+me1I4VV+4FfHTQdPXDTyOKSySR0YFCAAkf60NCujSWH9BzJB0JSboJVwxSYPEzwQ9ukZfkbyIvyA1w2OBQBPDvGN/4gnIOyA9EzlkNKZ+DjCYDxfM//x7vQUnhE2py/8gB8gbyNPwiT3BBEmaOA78OVAuLwDDrzYhT3f2GOCLkzEC/BN2oLnA3gPP443o/vNkPIHiDgwxRDx5uaoX/efwuThwx/0h3/o4Ikd7/AtrHtMOCUF/7Jw2hDuEbBYXtPU2GgPP/iAzZg+3ebNmSPBs9TbwggLBC5wEEcOQdMISPitqPA2kM3R5Ddp8Zv6FfewhCpGkQlSImGcesTGdujyPMVveanf20EbPjiUcKCssUeB07bARRlxB1HgbpYixCg/Qj/LWrgTpblpvM/KOE0Kyw3a+G8e3yAhkctR+2zsOJaZSDEaq/yTzsfdHoxUl1ZIeK4cZ/WNNTZrzgxrbK5Xn6M25QiXwZX5SVScUsUeNNqayVOm+t0vO3fs8jI4KOGWdoN3Ro5JMGmgjjJCzr4H3FG42D/A0bbkOEuuDg2PsVWrV9mJJy+z2oY62yhlZreUxq6OLr9te/OmjfaPf/8P9vOf3Wx1UkbmzF/oF13ecscttuzEpaJ3lh08kvbdoJyx4X3alOn2w+/eZCcuXWonL1/me0DYq/P8c8/Z8mUn2pRJE2xYaa8qH+eXGnIyF3FRHgBKjV+kKKWE/RETlN+SjK2jTcqbFMIxcmM5F2VSLSWqr7ff2qVA7duzVzjM6pTmSpUBArXfQ6IyGlQeILCOb2nx9pe9HNUqw8qaOqtpGG+r1q23m352qz3zwmo7xO2Nyi/6fY4MvviiC+2Uk092wyZ/ZL6dO3fZGxvesNXKO46T/tAH3y/35crfTlFAm6X/Kj/ynSW6DIah6HDhKPtykAvoO7hjZfXLa+1f/+3f7Utf+pLddNMP7b/++3t211132k9+8mN7UEp8e3uHnxJWL36DP+FV+Ix7VxgUndAyXmUyZBycMk7KHJvg9+3bKx6nfTjoRyaz0Z10M0DAEjBmgJA/uMOluaVZdaDav9kz06tyRGlXbXPFkWOdUfBQWLjJnVkgBt70JjrUXspuBHinnlJ3aYsZKMEwuJAGERksxJfXc/dLO6P6pTzzNkZuzCJBx85du/30LfwyE0b8a9esVn1r9Ht5uCRz1cur7YUXX1BdEi78HE8p8UqvZ7EJKLaL9zycU1lwK8YX9sXf+ROgQQnI7SNcTnPuDoQbcUfnEX5Gwo00nGEHHPWb4SzGH3GGCSj+/v8HFMeXw2jfoxl30y/Smufl8aA4v0fybyTvisEFBaGMMAG8p9Fp7JKJypT/ko/Cu0eT+dd/aCIcS2JQSmiMelQhcqXE8Rbix4RiEgCOvPwBvqGdjjc696PhCzxVDLkfAH/FEHERHUuBOMmGxir8RtiAqJu4hx/sMMHXmDzuMJGmeGKX+yU8zxCOwp1Gl2fEG/bxHlCcL+GW0jeSn8V+whBvvI8Gx8MRwGueNgzf8R5pCAh3gAeCwOAAo0lKv3jxkBr2I3ovU75wYgyXhB06OOzuKClIbQgWNMc0vOA6uheDuPRj9Jl4okxzWuLbKXA6gz9SmpJf7EbSSRzwSbILfClcpAW8AVjB3xFXskv+UljPNLcbrfyCzjx8MYTfNFuV8GPCPg9XjO+om55OA0Z0AOEPSHbJb4QJfwBhow4GHwOED/ugKwx+Aj/fADh55xnvATnNuQHCH9+8Y+IdPLwHX4S/YoPfiCPHhwECb5iwC2CpDcovgH3gifgx4Mcu6ADSu9zVXvKOAIQACb8jeEX8bJ7l+FSEauLZJCF37ctr7Korr3KFHeGT8NEORfxA8fubTZpJQSFhbwl2xEObwAg9I6eMTrPBGj8pDimSUiwQwJj5qKhMFyci4PnFcfqmTjNb4vsCFMaXiIgM9kAg7CPAIdyxrGtosF/UHZI9o8oHffkSG72pP0888ZgtW7bY4+wf7PVlNeQTgvSkiZN8cKG8Uu1kKfef9Ps+lcamBj/amKVfNbU1rpAwC8PpS9DFQAYzPH6XR02tBPI+b0tmzpzpJ1HVyo6Rej96Vvm9fPlyV5LY84B/wiHkVVfV2BOPP2WbN2yxlS+utBVnnmpdvV0+S0A+HNh/wLZv2+azFjVV1YpjrN3/qwdsmuKZMXe2/fTmn9jS5Ut8lP2QDVuXhHH2ptTWNNjhg0fs3jvvtmuvusrmzpJAqfyDHvDRNi5euMCXYR2R0jBu7BE/SatGeRoDvCirtJcM5KBIKJsk9x62Gim2NfLL0q6DKgeONy4rq3A/lT7LNeBhyyVEswn+oMp9oLdbFVRKjMoavmDDOMIuigKXWB4aW2abtu+2b//gpzZ0RG12ZY2ULNEhnmDz/Sc/+Rv2J3/8h3bRBRf4LMOFF1xo173zervmmrfZhRdd5AL65s2b7N3veqe1jG8UX4mGMupTEtrp+1EAUEgSPyWllwMfDhxotS9+8R/se9/7gSseK1acJrPCTli2xBYvWqQynW5t7a322OOP2t13323PSamrr2+wadOme5mDl1kQ8A0qvfD74BAHS3TY3sLpaSiszLagiLz++no/iQuFGuUUJadeiih1Af7Yt2+/08Ex0pjWA/uUvoOe9+ppxQHiP+qontQJ2g5ubUcpodwSFN5lWD0Qly+OlVLCioa4hDbVapScaFMIhzIyTv7gXepAr/KorXBJpuptQSl5Zd0aPxLYlZK6Giklq+y5F55XoyTc4OCekmjEeKbG4tgOLYdwz01uH+9AoT0axT45RHw58B0GSI1ngggXgJ+wy8MAuX2eFuzDDfscZXEYGkFOmQm74mdujgdv5QZEnMBofnOajgfFbqN9H7c8MbLP3eI98ip3i+8Rc6zQl0OE15v/8nCAvycKjprkFu+p4wyTosnfhZP/+nA69MWaTkZRBtQRDEmQU312pcTD+P8CgEB/eb7wHuZNdBZMpCnFiR3uyU+EzYVR6lUOgSfeWXYgG38HJ/5zg33g5J2GmUYIwC6EsWIDxDt4RwPsI3zEFWGxD3qA4jwJnEFLuOVx8Z6HKzYA7uEnIOLlmePLwwGOX9/hJ9wxOc5ifLyTjynN4jEF9zLTy2Glp0KdQyPrpaur0siS2oAYCcKgH3iuEJfi4Zx78ouOMqarI/+gI6cPCFqI2Ol02xHI6Q4DYF9sgMhD4Kh/DzISPwb/Hl8hHEe66uOoXe4Wz4DAEXiSO6NmiT8ifODAH+mM7+T/WBA2f4Z77i/iYiY2AHypzEbiwgARDxB4UviUfsKFW+43fw8IP5iYKc1x8B5+gh7swh473oHgA+wDeE8mtW8RV+AA4j3HHd8Y/POME3ti4IT4cAOiHQoIHABh9U9hZKefYnF7eXA/kQbqid9GLX+VFVzk1mD333evve2aa13AQdBAUA96iuMDgmaPswDh5gq9BD0UAgABHBzMkCCkdXZ1ihaWkEmAq6v19CLE9UhIRVFBiGFfFAIZwhyj/SSlvb3dl6qw94Q0kC/4Y2Q6PbtdARoc7BOBSm+hLqC8oISxZ+KZZ56yiRNbbPyEZhsY6PV9IJxolWY+JCiztOnIsB/BSyVesmSp/E/0O0127Njle2K4P2LChEl27rnnkbXCM+SDGUkgrbWqymrr6e72tJGPjCAfVNqZRWCmh30PCLHNTc1uKsorpbANyH6KVVVU2c0/u8XvSHnHDW+zl9etFm19PrvCEjeWPn1aQvlll14qQfkEvzPioUcf9bsgHn3iGTvtzOVK06D6yl5r72zzpWBVlbX26ppX7aXnXrRrrrjSZs+YTkNhTaJr165d1qn0nLh0iY2RMNvb3SEnli8Pexn6AIXKkCe42MBOkTM7xYwHisiAyq1EdpVSClEIfP+I8qJJwjppPqxw3Rz93NZqXE9TLsUMJYalZMxkoVDCrWXixdoG5Udds/3izntt9br11tAyycaOk9KjPDogOpk5+/AHP+AXI6Kg+J4p0UafCx5uleeiwrt+eaddesmFNnnyRCnk8DxLubn/hlm8AffLcjfaIg53mDB+gm3bus3+6A//2DZs3GTXqi78xZ//uV1yySV27jln29uuvcaPZr7wogvsmquvspNOPsmV3ldeecUeeOBBKUFbRdN8VzBZOg5USlmD5+EvGPjAgQNJuC9lSW6lvfD8SnvpxdW27IQTxL+HnMc4IAHll5kUloNFfee2eJTxCuVtj+oPM1Ms5aKsysrwQ7vNjJzKC6VFUUbVHKmi1FfaLtXrwp4Z96heEjc8Up9RSqjLaSVBof7LnsHhdvEgyxNbWiY4Rjkr5OGCUtLoF5tW11bby2vX2DPPPevHKx+jlIzWgEQjUmz360wCGtORxifiKDZ5IwYQPrcLfPjNnyPxjNA3GoQb4WhoMQBxYOQq92NpACIcFSze38oAxTQC4XY8yMMDvBM+TLH7aFDsnn97Ggs4cvugEZtwOx7d+TsQ/ovtgdHsPC36BS3AiD+evx5fTtuxdMZTlQNclKXiGVTD06dOi3c3Ho9AYXlTbOknBDk+gG86MkxA0B5ubqcGhPijMmJCKCimm29M+EuAUMGyoRG/4SfCR7j4zoUPGqFi2vNwAP5yCHvChcEu8IAfRYM4eM9pAfAX9QgT4QN4zw1+wj6HiC/w5+7hBuT2OS3hp/Dl/3HDT5jwOxoNKbzS7RhYwiF/dK5qNBtra6y5vk6Neok6TZRBOto0WnxQuFhPT4eBssvsCXwAPoSlEK6IHyAv4RfcMZFvgIcVvzoFkR7hjPfwj11OezGEWzF+0oXhGzdoyvnT4y68h4BM1PgNc6wdT/ASX9AzEnfgDXp4JhzH4gwa9eV+gq7cX9hjgOJ3eD/HH3HGN0AcUUeKccY7kIeN8OEn3ADcIi8DHyZoj+/w5/iz8ED4CYNSwBOIcPEO5PnCewgeEQZFAaEPwJ6Zh+J05TgjXniSuCk+b7+wp0QkGHrc+iY+BBLaKHicJVycXLRm9csu9Jx+2gq5DRGDxxE053mXm2JI9CSaqSfsIWEkHL/UJTbyRlqYNUibsJUfQsWyGRQT6iT1iJFr7pwokOCCOxv4mV3ADQGTTc1UCeJiHT/CNEtbUGYYvGKUubur12cvUF42bHzDuBl+zpxZHhc0kIwtW7dYa1ub8++ghD32gBAWAayjo8tPsTqwn1vat0lYpD09ZLNmzbbGhib3t1UCLbeHc5Ejadq7Z4/PwiDYNTU1qGwO2tZtW2z/vn2y77JdO3dIARuy9a+vt9defc03aaN4nLbidBuSknPKKSfZ8lOX2etvvGptSguj73t377Gd27fZWWes8JkIRtVPVXk989zzdu+v7rXGCTW2bPliCdwSXHs7rX+oT3lUadVSSvbs3GtrVr5sZ59xps2YNkWCeOK5LZs2+xKrk05YZiVH1L+KZpbY+QyQylCeXOhHYWPmCgGTchyWQM4JU+xtaG894IIyAvMR8RVKYx+zWhKsW/fuFc4uG+hTuQ70uVJCHH0SvLuULgYIUPAYdOTCRDb4dIn9/vumn9kgt9KXVVmr8r9feUIZV1dX2W984uPiqQrP23SaIbe+D7qQzX6OXTt32o9/eJNdfvklNnvWDLXf7ANEiRUTed3gNK5+32wPb7GvcN/effZ7n/8956U/+7O/sOuvv0F8ViOccN4RP8b30GEUG5Z4D9r8+fPsiiuvsDPOOMMV1UceflQK77O+n4eleOVS3lCUXSFRnBVSzMk/yhwlcevW7fb4Y0/aOz2eWs+DBfMXikfEX1JkCEQ9GsfeIBFJHUb4P6L4VSKqH+rX/fS0pOhzISn1hjyh7nrTX4BUh0VEASdKSdrAz+AMCQw5K9Vp1fRCGLX/Tj+tCI+xqiMczd0lpaQl+QWtlCCWb3E4wiQpgfXi97WvrLOnn31Gima584yTE41GmIBoZH4dRJjRwh6vgcKEG1AcV/jJ7Y9HT+CIMMVAg5k3muEvDHTQ2PEE8IchTOALuzABxbjCLqDYvdjk+QMEnWFyv//fQo63GMIuf47mLyBoCn/H8xt0H4/+wFMMuX0x7nDLTdjjN8qNxn00/gu/GG801YAhgIcikjrsNJpenD7CBL94p134DnwBhMfgFu7xzIFNmnTKgSv8hcGeuIM+vmmceY4GxeGL7YrjB2/wXO6HJwIQ8WD4BkbLj4DcLQzu4SfecwPgDxoA7IgrT2fQhYkweXgg4gOK7YHAGwa8IbAyG+qn9YhfqirLra5GZaL2feyRYatQz1hbVWZV5WqU5Q9BBmEnDfuocdc7HQ3r4hn9ZHMlOKOsIv4Avo+agh0wWnqiXHITfBUm/AZE2vK0hgE/fnMep/wROuP0s4QKOqCHTgn8I3Zhwi5oDtqCTuzJ32LIaQUiDcXp5510BE6+Ix0A9qQhIA8ffiP/8zh5J2zgjbzApLwYaQfiHX+BL+IPPPEeEPa5XQ7Y5yYg6I80Rt0LXOEG8B1pwD6emMAZfrEDcp6IfNE/CSysNVddkB3CPSOfvnSIb/FzqYRJLsZDBuzq7nGh89QVp9l3vvt953mWQYWiBB2Rd0FH0HU8II9xBwfLh1jGxUb3RN8YX+5CnVKKnC5u8mbPw8SJk1VXa6RwpCVAkydNsWlTZ9iM6TOFS/W1qloC5BH5H+84/MQ80ZXaWtErXNDL6VTjhJ9lT/0SAll6OTCEQH3EZs2eaRs2vWH7uZBRAl1sjmd0uqe328O0tXaIVilWpVX2+msb7dVX3pAyssMmTZxqE1qmKA0lUi5abeULL3k6FixY6OlGkSGt3C3CJvIDB/b7CPLqVS+JrmErL6Psh2z7ts1SkLqsWoL14kULfGR7/4G99vLLq2zt2pdtydJF9spra623v9sW6/2w2ixuiK+tr7aS0jFyW2dtHQeUtj7Z1djHf+OjVlktAXvMId8v09nZJuF2k+3lqF7Fg3I0Y/o0nyHYumWL+kcu+0vHrbPsjI3jbMpmb0+6BHDYBXaMzwApf8ukWGL6pXAcVtm2i29YTs2MG5v5+zmxcFDhVObd7e3W29FhPVLQWBI2wBI5CdrjlM7u1v12WHR3te23Tr237d/nN69v27bV6alQGW/btddaO6VgWokNSPk7JJ7p6OxS+bMHqsFH5Nl0T/7RdjOrwECMGNZnlcR8/o0M4EsFiVvKJ/eIwJsYFGUGm9g3A3z96193RfJP/uRP7KyzzvK6Qt+RNvz3yT/7PvrEF5IrDg2KXzq8zDgd6wtf+AP78pe/7Mv5/vmf/8UeeOAh5SFtMdUxndbFRvjKymo/mOCNDZvs1lvvsBve9R6bOXOO8q9RYaeqrkjRk5/+/iH3f1BpR1EfVF/EzFKlOrASKSTlbK+xIekCchvolsLcYYNDql/KscNSLFUNHI5XR2kritu9AN6jfuf+wuAebUG4x8wzKwrI88CBP57ul5mSiACISIAIcDwIv3mYHEBJYxNuud8gnHfiKY5/NLuACAeEW+7+Vu95WBolJAO+c39A2KXR8BG3oCkAfDmE30jf/wTA6bRkcDT+orQGHC9vgPy72A0IO38WksN7nudAcVqLIYUpfLwFJI18ZCT1GMjij2duRrMLwwifHgU/wi38ikUNLsLiEetWo8PaUkZW5CN5DFC8Cu1phC74NASBKDfi4BuIvIg8ohIx2pD4252OugXwHuHBFTDynp5BR3TqPN0o38AfdkFPMU8Uv8c3kNtFuoD8myf4c7y5opTbB2AXBrfR/JGm3B0Y7T3yLOwBwkXeAeE3/GP8211H8jz8AIEXGM0+xYGAonyV4QjLlsZ6q6uu1LfyG+XDlC+EFa8Nq7yHEFTVeaTWXE+hSjdbgw970QcXEkaGOAI8/oK9P7HzX3IL/+5egHinfHK6Ab4Z/QuI8J4uf3KQQ2p/w40wzlsFngJjjjficxzKf3gvh3DP/QVtYQcETqA4zFF/ehLWhQRBhME9aEGYzHFDD9+E4z3HicEeyNMSeMMu/yaNwee5fRgA+3ADAm9A8XfkR86/o0OKM+gKQ7iI3/NHdkFLpI92gaVOcXIVgL/cPfBFPuV5E3YYEQFi3y/gbTXfWMsvy/OYaUCIx6JaQnxtdbXdc/fdepegvHi+8CWcQJ5PgOMfBY7GLYOgQjhWJdDfsmcEvsaeJVIAm9khAb71dpdyUxrZ6M4mYMLxzZIgNmVz0SnhGxsbfSkWy8AYgAqgfWMJDDMmHNl6hP0IpYyGK7+UBNbtj58w3oX6+kbem23f/r1SWPqlpKk8Ssa4clJWzs3kVaKX5UjchcFm6FI7+eQVtnz5ybZp0xYJ0OkUPpR+jtNlIIolaaQFwZ69LeznITuqpDAg9NOU+HIeJZr9Gn09vVK6pvkSJkbQaV9YTjR71lx7YeXzViK9bfrMqV6uzMIQrr2t1VqaGuyqK6/wstt/oNW+9e1vW5sUkQ985P1SsHbIeljplYCqHwRUltfaonmL7clHn7QZU6bZilNOdoGbo5aVQPvJD39o5599llWVl1hnR5tMh/KvRvSXwgS+B6mKfTFKA/mNIlKtsLRHvVLiDknoZuaDjewc58wePt6rVRYoXId9c7tZLUrEoBQPBoNEJcv8uK29khvYFVddQ6NVSED/xk0/s/VbdtpkKaTtHdwwn2b1mGWbqPK78cZ3Od0sn0K5iPtaOA2LcmCm5NZbbrZrrr7Cpk+fKuGePUbUuVR/4ZP/D2v/AafXdZ33wgttMMBg0HtvJMHeSbFJokRKLKKq1Sw7thy554sd2/G148RxkuvcOLbcHVsuclGxVaxKUZREiiRYwQIShUQhCIIEiN4HAwwwKN/zX/t9ZjYO36Hs+7vrnTW7rb322vXsdXY5fDwUhYyXN2cUlzrgbApfU6fvoaDd8+1v5rXJnNEhvppiHJOCwlY8FHe2Exbl5nTeJHfLLe/IQ+Bf+cpXY87cOXHOOedE3/FjOV6jFHGbI+dGPvMPn5e8kcrvF7/w5bj/vvvj61//Rix/+OFUimkotANWAbPdkPopFD4U5RHKer9IsieXelZZMN56jDHQ9rKRJNI3CWNeNFp9ifMk5eYw+gfhrQj5EoO2jcz0OezJX3XE92MOHDgUM2bMzLTKrW4j43kp07z8mzd/bkyU0rh23fN55XWH/HjGDiglTfDgMtSgAhBWZ+z1wMOkmB6ojfhjes+w02sHHsBKvLPTtHymqcF+Rj98ADpvGcxxDz70LFsuaWvgqdMqMg4+oAod4WenjR1/8I3yBdTlAhC3jm/3UNAu/I3oAccBy33cLXslQy0TUPuZHmSgxayh6S4POvmrTM8OG6zTdMk02m0Z6rDBcsE/gwXUl8qb+lQ4D5beo33qivAQJmErPWQhL1BLpmwXLdkId9vA5I1MnwbHExpcCMt6UTqmL5PCUi6WlQFYofkrD3P8Sa2A81HeRGvSywCRfFphyNR6qBrwd74N9nPaTh+TdoX8bvPQAcm/hZmXlj/5reMBmNABDnMajg9/D3C1vQbiGO02MHmqwXSWselXu4GW1wCkcipP07TIBBCWiZnzkXQMgnqIjFZfn6CJz8Turhh+RgO4HhAM5uxLz0kSEyfx5hpILlCgTZFXjfKZB3ixMgdfBmjKgPLDjUma0OAPYjcaBtyVH20DMC+XM3TeWlrDWe4WPfFqyPzLpM0xmWAMtlwA9CC86ri4a9S/NE07IJf4I6/bT83DdswBX9EADkveAtzmaT7wBiwr7dZ+hLsdO99uj6Dt8LIbmpq33aChzo/DgZo/4Him8QsFg+OZDoS37cQDTQPUMhMGPW4mOGzT4UpdDgyzDYhtHykj5SFayoL4TA7xx3R6uKl3xhkNN2W0kn+ulpCmsExMimLIm2JqTJIofHgcF6+7v/mNeNedt+cKor/IDMDH8tschMG2UMa/Uo74T5k8OfMBMonkQ4pM+DLP6p+8sedNdr5hlRzH8prf3jwgjmIye/Ys5WVYniUgH5MmT1I5jYm5mmySBttk2GbDBJvVifEcaFcZsFoybdoM2aUgdYyK+fPnSbYzGY+rgUmDr2uzgsLEb+y4sfnWG8Vl7NhxkmS4JpBHNaldkG7sUyZPy1URJoscUOaWJMYHDtEvWDA/y5836xPEg2cA27b4lsoipcMEli1XfqtM8XDOZfr06ZJ9dD6TWKlhcjtp4pS48qor47v33Su552b+jh1lxakny2T9Cy/kCtcL6zbGP37xi7HmhQ3x5rfdGAuXzI1DPQfyTf60GdOyvvv6JF/35Jg7a348s+KZmDppclx84fkxppPLCKQgSJ41z62K3Tt3xnXXXpuHzzUDzhUJbqIaNWq0lMTOVEw4U8AWJNoW+WCCTPvkZq2d23dmuc+dM2fgWUf9o0igpBEneaoMqEcVQt4YpparSezUmDR1enRPmBQ9fafij//6MzF55tx8+ciV8YwE1PUtb397/OJ/+MVUSCeonFjV4/aoE/2nU848wC3e+/buSaXkrjvviFkzpynuSaU7vEzeSVc8x4+foPz3K3W1D42XixcvjiVLl2a+1q/fEJ/8g0/GP/7j56WY3K+63x/XXHu14pczQfDgggUUN25fYxJP/dH+Lr/8injppc3x5S/9c7zpumuzvXHTGnMGlNdnVq6MBx94UDx75H9EbW6yUMpYJ7ee7YuVzz4djz76eKxetSq3+nUrDdoECnvZhnk6FQHaNbfX0X+5RYy6yRXQnHurJ2WXpEfxv9U/2ao1TM+13LpFPqTw60nJcy/HhUJMYasJlP5JXstqu+yUrZSS/QcOqt3OSHKUw6KUrEmlZMHCBarLyVL8X0ilhOuyWakc8YlPfOK3YOaBz3aAwQCwf43QmM4D6dnm4AAL5FvEhNpv8C0bpgfMmrcfHCB+hJsv9hpMB9ZhxINP7ceAXd6c8GARX8mXh1lbbkoxB0PFIRYVXCbXkgM+MqmAMqk6Oy0QGZw30jVaPgD3UA8tQ03fNIF2cZrxcYM8UGjwlj8fNDKNhtpuqPkYBuleL4+BMiAcfw5LQkqJ+gfQyF23BtsxmzwHAb6FRjlQx2jxUV2zzYBrgRl8kKC8HVH7QtSUmzzrYSuZilIgOvlnG3Qdior6JQxzpAYh7PhDW6DwgZ66hH+5NrCc+yhpkX55O43LeSKoLsNsX4KSXbsJL20Of5sOJ3rKJoSX2xxpp+ySC8DfOJimQHbaAYO/aXkYMLCRTJEzBU03NDlpgV5hlIP5DZWG7fDKeK108B8KAdMPllfJXx1W6kHhSUe/LeWacimE+iK8bN9QXIXzRhU/zpCMHn4mxo7SBEYD4viuzrw7nw99MYBShyij7Pft6BiTD1s+0HW8r1+Tk65cguagbybYqqOikBZAPteB85xlCooWZILlcNonbSjLD+lFiH/JSbGn8ir/LKPiLSe8Cn+XXZqtNHjbnR9rlB90pazoM2qrkm+gDuUHMDaSZ/aGQ5vxZPJQxc7bQ+I6D06zCZm281PR2O66Ka6SNkGMqwWKH0CcmofbAeUL4LYfaZIHTE/sLGdNh5v4uKEHocOvmS/ctHv4UQ+4Daazn03SB+EHDe0p6xN6YX74T+FyyMmzj7jONTzVpnguiYbwojAovvjwFp32x5YS3vjypWrGV85D+LIFxnrqkfQ9HmCSX+oTMUgLWtykVVIFixSMZdw+V2RpKXKinz1vbnzxi1+IiZqg33T9dXnOAcUEjsTPttNqa5ndgV/LnmOXeEIvechbMZGbfsSWmHIrFqscrArxnYpjyhvf90A+xnhk5lwCk3G2Q5UJ3FGlX86LMHnnQ3RIxdkCDjyzkoKCQ1sGOEPQ03NQ6RzIr5if4ON/ijt92rQ8jHz/fd+XwjNPk0mUpD6VIys7pR1xtgPlhLJlhaKEj1S6R1I5WrxkceyUYkOaKFiYs2ZJeZLcyHlUk03ObKCQsVrAV8ZVwFnW48dPVLpzpXSOz4n1okWLUq6xrOSOHCblTf4Tpsa4ru6YO3dOvkW//LIr8pA729a4zrX3WH88vmJlrFm/MV7bvSfuev8d8d4PvEsKVo+ejwdijOpv0pRpmsxOjVkz5sXE8VOlmEyM59esTWXzsksuiE5NJDskb5fK/ZXNL8cD9z8Qt932rlTueg7ukQLRrTFhtPKL4joixnVPiKPHjme9syWM8u2VydfTaVXbtr4m+s6YMnVanOCgPDdDqQymafLK9irGBdoPKwxcGe2XQUeO9cUJmSg+3Ia1eevOWPHc+pi3kFWGcrX+kWNSatRH3v9DH4grrrgyD4mfPs1q0wT1RcYBnm0datOaIKsv796xPb79rW/Ee959p/IxQeFFmVdGJG9Z2aAtcsCd8ZmVDG6DYz7/j//0+fj9P/iDWLuWD2B2xmWXXRjnn79MiuXCfGmQ/TD7VXkOALTvUVLCDh/an0oaiuwD338gt4OhSDFe0Md4JnM18JYtL8Vd73pnfOSj749rrrkkbrzxqrjllhvjuuuuiJtvvjFmSlF9beu2PGu0fPmjqdCee955WR/lLNjIsvqAqX5COXLGKc/UqHx5yqcCA/JT/rNXSIEbljduaYzis5dnmIfz7CljNpVbRgi5lCf8eMYwljB34NssBw8cir379pWb6kTCLW0KipXPPJ1K/Zy5s2OCyhyl5IGHHsz+rc5frgSm0IB6EAbqwdYDraH2eyPT9pp37VfT2A4S5ji1HIDDcCO749RQ0zbD7fYgS4NxGQAOJ24O4C13E/JBocrOwbdt+KD8RtJplrf5NxFw/gCbQE1jsLtOD8Cfwd/QLp6xCebRDtrR49dMv4DTIO/EM5Y4TV7teBtMD4mpSIkBIEFplA/bHdFgh5Yvf40iuWpBMPESi8X1Udc1sjNANNuF84SdMB6kyQdQGJMDlttpV0zuuSEGSIrkXWT1hIV9rsUng5OX+dG+XP/ww87DrNC1aNOvoOM13UCzPhyeSo5+TCgyDZURgzBh0CcdP+hatID5UWZA8hKtweGWeyC+EH8Dbpu2A9jrPJhf078G/Gp/6PMBIyAOiB/lDnB7UJceMuPHjI5uPei56SWHXFiIjrwx9J7Q4K6aiBF6MPGw7dHEjzaWD5pMbjA/Z9vLSxWD5W/KmflBNtmL4jAYjh/xEuR3NneSL7TQGNO/5uH4KSz+GMWPercSYHrXKUBc9wvsLnvTuExtBwFoanttAtgTW/zMtwa7B+UfBIc5/eTVQgDTPOv4tte0+DXbscNqOpuA0zSYrk7LbofRFmgzmCVNr6AN8i7xC+JV6AbLmv7vMKxMgpncso2Ll2ysLgCkkQqn4lrpLLxbcqVN9dlK1+nXgB8yljIubYAXM0w+urq7M+5jDz4Qb7npppwgsx2K81WsKqK4WskDnK8cgtOrlV76lzKHnxXzPF/Sc1j2k6lA8P0CJj+kz6oDE9fyJfoTqYigBPCWfYwUDw7zMqE7KAVj//49oi3tMnm1Ds9TVgcOHkg3k8zMX3nPnhNPyvTggYM5qeVgOtehci0rZ8+IR7ooqChCfKCRg/HUBfkkPvw4pE4Yb8Ux8wyJlJIdO7drctgv/hwE3i9zf97S9eqrW+U+lBNLDlfDb9fO3fkRyNySJbn50vuGDevzOxaHDh2WYjCudfh5Wl7X3NM6k3P0KBNnjb2aHE6cMkU4Od7zvnfHf/y1X4o9+3bEps0bcisab6aZaHJWgS+9n+qX/CM7Yp/SW666fcett8TUSZPymyOd8mfr0j33PBBvv+VtWYMjh/Fis0xy+/o4b1fGsC7JdET5L3MktR/VaT4LFOuQJqtsceNq5R27tqODpQLCXOpwT4/KnNWWDhpgIooot2kqkRipMM5asIV22659se7lHTF11jzV0SuxWzKPU7s8pDLg9qq5c+fHwoWLY/WqNbF69fPxypatKtuDWcZ8o2ai6mXXjtfinz7/WSkEN0sBnKl215vysl0QBR9lmHwyoc/b3NSG8GA13FdL/+zP/mz85E/9ZNx2++1x4003ZnvzSgtAe0ZB4VKKXFVQO2bFC39u4WKL37p1L2RclFxWNWhDHJjfoAl7txTHadMmKy4XqXB99gHNO06mUsP1zG9607Wa5E/N8mVV7smnns4VExRaxnaUdroZt3Yh/HGV5cJFi/PFBjtGMpARQeKW12GUO3MAVklGy0571nMsFRIDceSlDk0+SRsz+7HqiW1y+9WOd+7arXqYm3mmzFiFWv3cs7m6O2vO7PwSPVcCP/r44zFKZcIL5dy+dfbAQULFDeCHu/YDmn6212ZNUw+stV9xn/0wA0nX8tQyOK7BhdEE+9Xx6vzloC0kXR4UdXgNNBzCLHdNg52BnzDL73Cb5JHBGcSv5gNvu2sEmn72B2xv52dw+kDGp6G17AbT1DL8S6Adnf2aYa+To4WAw2o/Q9NdQx02YIOH8gFL387B17bPqIPQyXyuJNPMdFttqqoPEDvlgX2wfQ52OoPpeJtHh4MWv4kTJsZ4DYzOG9scoAMBunwJGcw/YeZvvka3ESPgeIW+yAfU8mPabXpDTWNwf8DP/uSpTgvADRKWB74rcJgR8Bsi4jteO75AbQdwE9/x7Gc6/IaKb/5AXXaUJ8CbLK43nTyxO+/OJ7zk50xO1InNUnd+IFFlfEbh4DEN6Oz3ZfAcyY0yLbkMThfT9jrPNQLIXNeXwXmp6ZrAJI5wQgg3Ao5Xxx/kIT9ZcaOE1jS2A7QHANmxuxyh87gI1PEN2I1NGAjTw9vuGuBntLuGmm8d1/5GZK1lA2s72Kw/oA6vEajlwg97u3DcpO9LNPDDbSBdJsaO63Kt49tNWbeTk/pPpUQTeCY9jlu3NSbySJv2Kh2A/3YP+LXMmo669ziEHblZnVmgycaD99+XZwYuv+JKyaLJo+Rh8lEm+UozOWCmFINpMROVOaAQk55kJYx0cnWPN7ziNVzI7Vm8Pc/zJJqwQcvEjkk9aXV2MqlV+UrZPpRXA/eIJvJbCGzhIm2uQc1bobIsuPVrdF7vy1YblC8mndQXW6yY3JatjeXjedu2bcstNSglpF225pxR+gdyIkuemYiyGkL2yAP2A1I44J1xpfxwGxPblJg0s5LT3d2VeVZt5fkWlDmeGZQx9YqCxYoEk2KUDfxQgJCx79jx6O4an4oCKydc2/uNb3wj3vzmN8eq51aVbWCjRxVFbTQroifi4kvO1yS/VxPBlfkNDSbweyQLNTRl6nRNGvkuzel8jt17zz35fY+8pljjHu2KD2jee+/d8dprr8XNb31r3pbFatKhniN5yH2E6oYVVcqDFSBeuvGhvlGapHKFMdf/HlU+1EoVb5LkG5kTe5Q+2gDth/JlyxO3onEmCODWQ57pZzQxHq2JO2dLDhzpi7vvezj6Tp7JQ+u0DxQivgvDJP3Hf/zj8eCDD8Zv/pffjLvvvjvu/c69+THD737ve3H/978f69evi+fXrI6XN2+Kf/OjP5J1gYKFQkB7kWOgH6BM0AdYUfAqCMrgZZddnpcsUC+dnIlQ3kv7LYq1WKSSVbZKcZC9P9sebZAXp5T7a69ti8efeDQ+8pEPZTs+zUq9QmgDDz+8PMscJYNtZBxm5xrp3t7jqWzs27db6RzJLYdXXX2l6nBqbHpxUzz22BPx/Np1eUPbhPETVacqF9UrVwzTl0awnU7ywoO0+HAhspTeyDyAOXFLKeFjlKiTdCjRFCiU5BX03MF2VmhQSrZt3x4L+GBllqPKomNkrF29KlfN5s6bK6Vkcjz59JPx1DPPDKyUDPfg5UELBHADdrcD0zi+7e1gKN61vQj++vQc1kTHb5dmzdc8bTrMD1rAfuZXI9DkgUlcPwBqaLoB86ofGDWYr8E0+NdhTTqHN9HlY3B65mveQ8FQYW8UpwlOEyBejYah7Iaah6HOA9guHoC/H+Y1jXnaz26D3W4btJNmW6l54G8/Hiq8QWMA8zYKQzOe35piZ+LCIAQysOUA2KIFmrLiNpJHK76OV6f1RkBc4mC2wyaPWg7Q5YLdcQD8CGvyxl3L2ATzrwE/+DXTtt1g/9rP5QuYD0jZZ111dGpAZjDUREoPPE2/o18PP6ZU+OlpH516CCpS9HB1peqHwZOHr7d71tCUv5n/WrYaatlrJI6hzj+Au7bX4aRLO6rjNwF6y1enhT/lA9KWXcdur4BpHbcdAnW9AbUdIL6xGd9+NRDfCG9D7WfE3YTar06j5lf7O33Hq2VtguPV4S4/IwAv/CnPJn+D5fHtfNjh26wv1w1ujwFMzHJyxjjSojU/zDrNZrpA7Wfe+CGv4zB5nDh5siZC18Yf/5+/iJdf3Rqa90S3Jsu5bUQ0uV1X6csiHtmjZAdlSwWkJY9+TOjJD0A6bMeaNGVy5o9DxigIjI0c/mVVgf3qTM7z7av6IpN3ztigLByVksA5QOwoMWwBQ/GgHHnz7bpgss8EmNUX7JisYDCpRiaUESZrfAdkz949eSaFiTNx+46fiF2792S+eLONgoTyw4F1to7xETxuN+o/eTz27d+jQj0T06dP1cSSa4tR6M9o0rY/t6aN1ESte8L4/JDcKYVxduXwkZ7M7ySVMWdm+Ao9k2HqFOWEvCxdukR8RS8l4/HHH8swzik89dTT8YEPfCAP53Oz1ms7Xo0jRw/Euo1r4h+/8NngQ4+8zacauJGL27h6eg9Lzr25ner4yRMxa+7sGKM6WPvCCyoPNljxgch+1fmk3Br14MMr4/4HHoiZsxfEgUPHYmz3xBw/1Tplsu1VyqnqhfMbp0+jxHVF17iJyisT4g7RnYmRmhSP6R4fpxTv6HEp7xJotJSNMZrsj5NSNFlKEsoOE9wuyTKma6zGa67y5YbDcmOimk9+PwUTf1YKqZ/JKjc+ZMkq2k033Ri/8iu/HD/xEx+PG264Ps/0bNv2anzta1+Jr3zln7MvUr60JxRb4vOykQsIaLu0S9opdPQH+hh9gjroGjsueiQjCi6IYo6iDbJFTQ1d9ciKIcp8v2SUgqx2z7XFxEdR5WwI105zXgnetH8RpdLD9dLH+7jYYXTs33dY3aZDyigXD5Sb52hzw4afltIJzx4pIZfFf/vvvxlvf/vNWS7/5b/813hp0xa1RY0Titvff0aK+ly12VHZvtmulS+Hsh+C2HlmslVdymIqKPTTolQBHgPAptt+lI/HK8qzLjePKfgDnNdBaaPM0v8nf/In8zslNVMPeiDghJpQCzAUmCeCADVPC4fpcKBdeqbHJA5mkw7/WhbT1LRN0+C4dTiInwvVgP+AzGkfDK/TByyz6Wu3+WMCNg11mPk2+RNubJeWeeRPZg12Z3gLaxgqvHY3/WuoZSXM8jWh5mFoR9cESKCClpR4YORWBXWik3q+sc2GlZJ8C5MdwOVNvZTVj7L3+ez0LXddnoAneoTjR3yiMZDlBEF+PEwx2bvMmxI/aImT/SolLTIDDEDmX6frNuf0mzT4l/RLHSMb6DBjDXbX/mw/y8lDC+DlNDA9EbEMjmsaBmqg5m1akDw34+CP7EX+UieA6d4ITAvAB3cdrx0v0zgvyMQAyZ5vrlBkEkI5clMMMuX5H8Xj4clUikOUPUeP5dWWx/TQOyl+pY2p7bxBv2oC/nXeQcuGme2jJb8Bt8vSbiB5kY6cTo/4oCeuIGkATZmYjAHlTfXr5YXeSFk5vuUkjfLwLFDT126gltlge/bXVngN7eIYzLvJz0jc2g1SfrYbhkq3nT9Avmu5zMt2xwXtRxzA/dxuh0Hr+sXPYSB1lxNn2Z1uDfTd3G4pOvhDQ72wbSfdYucxARrSMA3QTHcocF07DXhlPtR2pmry99Dy5bF7z954+y1vz9UGscwP5XFzUvlmArKXPOXbVtJLlFyMzek/WH4GuZR263yTEAWLbTVsm+GFD7cbkRZf4GYrC19SL7diHdLkdaSUGq4C5kN5nTmp5VsdTOzL905GJj8UClYdOPTO1hlk4u08X1anb3Cug+1ibA+aKP9Zs2flc4b4yDJKacODHROk3z1+fE6c+zWxRxaUIcaZrnHQqr9oEsib6gkTpby18jZr9uyYOm1qfgEeRUSlkeWLvGwHZnWH4pozZ3Ye5ue7DyqovIVr/tx5yZtzKihvs2bPieeeW5UrDTt2bM8vtS9ePF8TerbUjYj9B/con2OyXNgex6F9JvDcWsXXt/lIIGdUpkyaEl/9ylfj8MFD8a477oi+o0dzuysH7s8//zzR7Y4vfvGrsWzZ+ZrkL9GztjcnuCel1ISUEhSzkapbzhaoCGL0qDHBIXGUvt6jGkePH5US1p0fOOYNPtuxOCPESx/Klwk+CjllwaHsnt5j0asJPxfYcBXw8JHy6zsVT619UQ+hMZEfH5Rs1AmTbbZnsWJ04w03xM033xxXXXlVvPWtb43bbrst7rrrrnjv+94bb7r2mvxuysQJ3fGhD/6QypyzF+p3alPZhtWWafPUCe2SvsLzn+2E9EuUjP4Tp/KjiCtWPBmrVq2K8847N5+JrKxQhyjTKOnZ7pVHtjWxtQ75aEPfuudb8ZnPfC5+5md+Mm/gyi1VGpvhQZp8BZ5D8mvWrI2HH3o4Xt68JebNnZ/b32gDEk+8pUCzAqgfZcs5yCVLlsTFF1+c2/++8pWvxfz5C2P+wkUxZdp0tdEJSoOVM41T9E21Lf6Vnsd4wAuTTrVfPmTKNjrGefXTDCM9+qvNMn68fvwqB9137NwVixYtVjjPkf68NGHtmtUxWn1k8ZJFqeQ+vXJlPLvquVwR5byaSmoQzBRoDhBDwb+EpghZsAa70Xp564gpl/wJy5D0a6L9MT2w13LU6eFvmtrfYBrbm0hh12A/BmbQUMsAjaGmNy/Tms7xarNpr/2a0C69Ok38jIDLQ9zPwrp8m0hUY+1uF177D0Vbh9f4RmE1FrofDC4zm82yqGEoP+JSZgxIPByxO4zyJZyyZjDNQUvKCBNdHuaJlLfos040irjdEM9y4ecHf11vmABpGh0PJNy0TQTM337m5/h1WvYHato6zGi3ywO742An34Q5LqbzyIALYjfUfGuAB7yaYaRTy20TMK39cMOHurGsuNm3fejIkdi1Z19s37U79h04HMf1gDyjh8UwPUxUWal8cMASOm6A4Q0fdduvhy71XUtVy/CvAcuLCdZ8XAdDAbR1/kCXVx3X+TbUadXpuY2BrsNswy07SBjQjl8dv06jWV8AD9/aDZiWtgLWQNhQ6HBDnXbtb2gXbrvDanSeAdyGduHmh78nNDUdZcikGrMuE8IN9mMCBA/i4eeyqePZj9g50ZA/bz/rcjQ6HogbqOUDHF4jfZVw2hdu+i/bGxedc1788v/163H/Q8vj/gce0uSQ7UhlHEylmbEankg3kL0itwF+lhW7ybAzeWMCSHpMUjlUPr57fCoQ5WOIZ4oSIUWDt+Rsl+LtOJNuyhdFgLLmw4x5e5fs9HvebuMHDS+PeInUoz7ORJNJLbd8oUzs3L1Tk+DOPLC+Zs0ahEKyRG6cQkb6BrxYwSgvu+h3TBh5wcHb4dMKO5Jv8vkK9/QZ09T2NbmWcsJkmmcCYwlKCKsyCxctzBUSAEVozpw5UkZm5wsv5OWAMnUB7z17d0qGctXwjJkzc3vPXe9+Tzz+xIpYpcnf7LkzY/HSBdE9Yawayqk42nckXtjwQhw4fCgPQHMQ/fBhvl1xLA4c3Bdbt76aigzbe+C38cUXs575gjqXwnAGhzf6P/3TPxnnnrcofud3/yB27j0YE6dMz0PovADkPUe2b5ULqwFMgrmcgHDO5k2ePjMmTZsRx0U4plsK4ZRpMW7i5Bg2anSMZIvX2HHS4jviSJ8m6PliSMq8ypmD8XPmzZUixVfdz+RX8EsbLs8xkLZC+VNNrJS5v3Geh4k7W+pYnZgmJfBtb7854/IVftoMdD7jSV1Rl+Qj26TKm/gA7RvalZpM/+qv/mr8P//P/4r/+T//IJ5++plUUmhDJymLYSPUtjhTyjZsVk649YsVZyktGi6+//0H4lOf+lS85a03xPU3XJdtlTGRs0t0RV52Q892rYsuvFh+w5TGs0rvd+L++7+fvE+eUEmckjz9J2OCyqN7/Fgpqz0qg5NSVkfFL/7iz8cFF5wXv/fJP4zNL2/J7/uoZarNdVJqykx5RjB6qbrizGnGDT37qnMkyEAZGIHaXfs3gXJiLPDYgkmd0Gc8pvnFy/BWWgNXAteMiQjWfjYBh/1LgMHG0ORZ3GlLO0Jixw93mSSTmeJXxyv+NBbinC0nSLoegAttkcXhgMMG+Q2mYcC/9qv5JshsxqnBYeZvaLqha/Jppl1DO/oa6rxj8kbNbsq55l3aJfKoHFpmBgkxbTfmW1bbjUwwwJZ/1l0bPnYPYIvmLP8h4tVY6IqR+WhhvvlVZ9aYEEd6j2kwU+aE5UwJcpX8FRQkswLwcZlAZ6z9AAY/HtKUMXmkPHkAZ5mrDHibVA9mA3yzfAodnIjH2xjXh00AOx23DLrFTZjDAexlr2oB83YcwuEB4J/yWRYB4XnrTYOnwXbMdggfzCY4HJmRxW6glgNwmMMB200D1H5GAP+azmAa0jI4HfsXVFvRgM52DJQNHsCklF8mlvwaNvWQ1gRGExralSLESbVt3nLlRE3trZk+abi+6roADXZbToPdLqNmuMHh5Ua7Qb4AYUyISDtpqrQLP0XJXApkOA3TmbY2HQ7A335NwN9tzvTQIYvjGdLdshssSw32q8Nsr/nZbbRfDU13UybAbsKAOg5hdtf+tR/xMI1MzFwXdXvwGIK//Qz244FOWzLYHxPMG69a8ezncQZ+TteIn/NAWHNcwb+W33ZMTySgxc2jFyVoydJz8owB+9/ffvNbc9Lcxf56TeoVVT1I6fFLO+MxFmTBXfINv/Sr86E/8s8WJ8ZT3v6jQLBth4PtvNnu0ERuTOfofOvPBwBZJWG71JHew5pk71cf7s9zHygNTOLZogMyeSetvHJYGWEiiRxFceE8R1/eHIRCyAoEKyBPrHgy5s+fr3S5vrYvJ7ccFj92XKgJK2+oqSpeQrEiwIoVig6KB9u/pk2fllvEXn755ZRnz569Cu/Jw90cnseP/NIueg735EF7VkM4G0IYKxoOY5LN2YkO8SMv0zTR37Vzj+Q9FTNnzI5169fnmYz58+cozWH5AUW2ko3pGpPnL/j6PBeycCOZ67RzNNvPpGidGR7Tp86IPbt2x/Or18UH3/e+GNc5Jr+6zvSVeuVg/bJly+L7Dzwcz65aE9dff10qMpwPyVvUlHfGJiaatH/qlmej5tX55W5Wm8HRmnCzEs1tT6xMc3aCbYEofNQL/ECe5cN5kaWJPbSdY8fG1NnzY/XGV2P7nv1Z3r4xEOUBBe6d73xnno2hTPnaP2d5lKQm612i46VUb3z6L/8y3vvuu+K8885Rezil/qR+ITkpE5QS6j/zooiuGxRIJtubNr0U3/zmt5S14VJyJsUHP/jBvCGNFaFy0L2sjNJ+8ls/yufu3Xty1eOLX/pyfOazn4m3vOUt8cu//EupVNPG6Qekh2JFmo88/HD2p6uuuiK/N3PRRRek4sRlByufXhlLFp2jehsrJapTbbBXPDhbI6X6xFG1DS5GOBAXXnhhtp9v3XNvXHTJpTFv/iKVFV/b5wWDGqyUWh4jkV9v11glhWXYMG64Y8welSblBqAAi1BmcXt8MKZbz8k8U6K0N764KZVqtleqOHP1lDMlnDfKK4GnTIoNL26MRx57LLdF50pJzbCGdn7toI7fDgEK1w2/BvwM2E1T41BQ+Bd7Tet0KZwaDZbJ0C5d+zX9DfAwnfnVdJahthstD3Yqtx1mUMteFLOCNc3ZqP9V+jUOpjUIdTgNsuk3ENbyb0I7vyY4v28E/xqaobAd1PIxiNDJKYfS2Yvd5YJZg/nCg4cwgw924jG48gaFt3bQuP4JdzwGMd6wOY7TYZCCV/1gB5HPMtaIH+nUctq0HYAXgJ/5APAmzGkBxDHWYFnqOMhpWZs8avkwa3kA7Janya9GygOo03c6BvgAdRj84en4AH61DABu4iCv6w2745dtIafyOwVdmnTwRm7fwUOxXQ+OfQcPR2+fJie8OT1xMvpZjoep5MkvF7PU3JAVsJxG0jPW5eRwy10jdKY1Og5gN0A54u/ypo06n3XZuR5Ap910m7Y2m/I3Zav9an8AEz5NWoeVlxhn5w2o7YDjN+2A3WAte43t8uk4lrmdn7GG2s+8ANudR/NwuVFPjA2YlqXJywhYZt4iuu3Ch3CH5fYj8cdkMoY9zzvJNG+QNJlQgZm+kIljLYvTBeq4IGA6ZDE9qzGcIzmufnTnu98Tr7y6LX73k3+QqyVMcpic6H8LByHj5yxI9vxf/DJPLZkAlaDyrUmS+JB/bi/KbzCIls4ID7YHwZ88OR3KmQkoygvPTQ56c5UuZzh27dqV4wZfeWeFhYkj7CgblBEm+Ez4UU6Ie+jwwVj7/GqVqSbq06emHGyn4UD46I7yMT54IGfHKFZ0ytfkmYiyDZRVGSaivMTYvPnlePbZ5zKdnp7epGOyCpBnlAgUED6KRz9mYs0KDvnFfOmllzQR3hQ7d+4cGFuxY/IWfu7ceZqET4rVq9fGli2vZppM0OEFD7bHkPeykn9SysmxbAfc5HS0l5UkVguOK50Xlc5G5YVrZFurHhonaVejxJOzFnw4kTMtP/UzPxXrNan877/92zF33kIpFVPVHmnv9PMRqQCd0CRaI36M0ISUFY+jGk85nH6sX+1A5XcKhUQK0eiu7ohRUjCP9sV+lQ90B3uOxCleKCpdvrh/QMrUAY3RR/J2sZE5maeNUue5HS4VQ24+O5L1lG1NSHj2y5HDU8lFgWJ1BFqu8UVh5Xp30xvZ7uf+gwKIHzfd0Q+uv/76+PKXvxxf+tKX4jOf+Uzceus7lAZtVXWnvLCyR51wScGatWvjU5/6SykgvxK//dv/M5544on4T//pN+LXf/3XY/q06eLdkS/H1OOUBkrycck/NmVUz1D2h8f2Hdti6rTJ+UHIj370w/kM+qM//LPY9OIrKoORuU2OsuCbMKo6xWO71Ajx6Ygf/TcfjWXnnxuf/OQn1SaOZ9vkWnsULP1TPI0ZUkBQStiylaslKCPqheQ5QXPFAXsD6vGCcuaCCtoL/YgVRNqdwwGXL+VPn8KENeaIn/mZnxm4fasElMEyGXsAqMBhgMNMR5j93GkA/BxeI3yadtMD+NEgDPYHHI80mvEBp2lohkEPApj41fk3ve21n2mcJr98U67KxUwqJY2tvMm0u5gFlZ4aXykj+BFIegRBADCpGWwUpinuIkNxpzHgrgH+Kad+lKUnctSZl5mdF4P5ZN6Eg+kXt8Nr/xrwr2mN7QD/gXJsg+ZVw0B4/gblkKd48TZbnUEdr/eYHkqyi4O6dWkrdHhWBxyPBzrpUx7mW1gNTiiwQ1vqajB9gPLkjcrZEhbgQWkeeS1lyw4gcTPfQG0nPexDpZ28WuEA/plWxdf5In49CWmCeQKEm8a8AMxMswWiGjIe/qRd263AWAb829HXsuIP1nmq49TyGUxnrPPsdIssqg/1WR4aPJx5i8kASdoM3EwouD6RazM5k0Q7YguDGIhPK79y0wawI4vzAGBPmhaSLjRG3G8E0CB7TQsfm4TxMCMdwsFmeD0OQ2eeomjxLZMyx3NauO1n3iDhAKZpKS9PeonjdEDCHA/TgF0ppMnbdsD5sOxOv5YFMA3oOAb8cDs9I+UAuK7wIw27AWQFcVt+6ByOHajTyDMx+GVIy4SuwoH2IVkBp5HhAvOHH2C5XHYON+AHkncmYpigSizDzaeOhz3T1WTEsud5FE0ekJoxjEkO/tAiWvKULIW/x0j4k37hK0f2CT7sx2TtW9/8Riw777xYMF+TMSaCIjx9sjXGqg6Y3NLHShpiYlPA/8zbgF3lL5NVCGRnYplnNzQB58UPtJ1Swvo0yWb7N9cA87Z42HBNx0715coAE2tWKqh/FAAmfsgwf/4CTa67gwPxfEmb8oYfk7UyiS8TwzKZLRd2sJVs+fJH4m0336LJIl/rPhl8BwXe3IRFcacSlcoAk8px0Su6MZ1j9SxQGWvih7Jy+NDh/PaIaiGfCyhCOTFT2qyMkCbX8mYdKW3kGiPZJVJ+D4ararldasrkKblasmvXnpgyZYbSmyCFqjf+/u//IdN873vfE69ueyU/ysf3UFCGsg2qXEd3jBGvY3Gk52Dkd2jkN23qNPE7GceVl/1798VITXTXr90Qb7r6ipg/Z070qx5GSpYzoucbJtTPueedn6sU93//odi+/bW44PyLYuyYcVk2jAciV12c0PipelW7KVvVWOnojk5NitkWxtjKzVqMtSgaeRuXInIOiBunOCvSofyPHlsOwXdPnCz6YTFl5rxY8dy6ePFlTcrFo1NKAPy57vaOO+6Iq666OssMOWnjbFfzOMBYv33btvjyF74QH/nwh1Reo6WosT2LMZVx28+gcusc8pQD2WUsoW3zrRSUUxRc+NPWaNfcrMZq2D333CMl4Pfin5TGV7/6tdi4cWOcd96y+Imf+In4pV/6pbj22muDK55JB6ANAPRDlB7Suv/++9Qu+qXczMpVHL73Mm5cZ4yfMC772ZbNW+Pxx1fkNz/mzZ+jvqh2rOyijMKDekD54LA934H57vfuj2kzZsSlV1yhNsyVzR7/rJCQblFIClJ2qsTWy+sCZewF6YuYlBHlQl4oW6i5TY5VoaVLz0nljtURjQaxYd0L0Tm6I+YvmJ8f7mSbId8pGZMXyqiNoJRkMmJMwYOGIuzZUIcDrjBMwDwQDj/zcLym6fA6LfMA8a+RQdJIGkSr6Q2kbZkM7WgA+8G/prEbOgZkCt18TcPAYnsThvIfBPI0OPEy1lC76/Ch7IDp7JfytwY3u0seSh7BJtT8DDXPJjT92/FsB/9SuiZ/uzGTB+4WslWLg3soJigl9NKchrXSIiYPSwAfl0d56Lb8RQvSzpwGdvMwlLiljZwVl/ZZxT2TopVwwFygMyRdgz9tjnig06iRB6zj4AZwlwG1pF+D3bXJrx0Q5jIBSd+Q8VvR6vC6HABkAOqwOp81bc2jTITKpL4Gu21Ca2jyMr86jh8AJd6wfPgziGY5y4cXBUlPmyGaeGgUyMlDTuAziUE5UUqcltMnvu2A0wdqOmAoOsB8TIO7pmFCTDvGDztlDdLu0ixPZLnVFmTPPKitggBvyVIhqJIlLadR2+u0ba/dAPR1ewFd3qZHLtvzp6g5sW8gQHy3f8raPAk3H8Du2g96tx/HA3A7DHA9OtxgfoYmDyDdlV+dlmnNx7wwy3Or9SBvyWF/TOK6/de8gDodwOWDRHU8AF6mT7smvQBtJl/MZL7l0eIFHeB0ieOyAbEDA2WmsZVDykyi+eL3RRdcEC+s5UDug3HTTTfl1+Yzr/rx1hgln0knqTBx5wNxhbdEyN53NhDGClAeOGZCozR5jiEfW2R5c80H2VAi8lYrRvnhp+PosSPqp6didCcf3+vIw+nl2V2+Co9ywjW2nE9BKWHbJqsqKBIoJ8gKkke2nYDEnzp1el6z2t09IS695Io459xzcyWFr74zNjA5nTN7ribq56YCs2vX7pSVyTnlgJKCP7m1skGRY/KhPiaRHLBnNQL7pEmTU/HI1RspMrNmzU6Z2MKGUjJJk/M5c+bHzJlzpBSdEP2UnKCuW7chPqyJNhcPcFXshIndGZ9zLfBasnhplv+Y0Z0xUeXGdqWuru648KKLkyf1TlHyYU62b82ZOS0uWLYsp6iaIccJKTNMLrNNqdrOUxhbuu777n2xb9+BePNNb8naRJFlos9lAFxKwLYttgzljYfDOzQJ7U6FBkWJD9OqVYvnmaxjFAy2cnFwnUk13ykZrTLiZkS2Zk+YPDVGdnbHI08+Fy+9sjUvKkAhoTFxQxtXOSMH5ZpbultlznkhznRwqQnb0+7++tfi/e97b24rOo2CL4UWuVs9Ip+vlDflzhfyrWhxKQHfIZuo8lq9enWsWvVcPPjgA3mb1+c+97n46te+klsaUZCuvPLK+NCHPpTKyF13vTvOVbuBHytypV2WPgZk2QvKnGJYfPe796q9duTlAv0nVZajqP8jkuO42sq4OH/ZRakE3Xf/d+PCiy/IG+JQXGmrKMrjxo7PVSONKiqC4bFZytLW17bGzW+/WW2MG+2OazwYqbIbLeyUPKVu8jpg0UuSlKcUCOVYxgjkBZEdoJ1jzzEjxw/qvC+eW7U6XwDQn2hnKHwvrF2Tq1LTZ0yPqdOn5iH3x1c8kddXS9csSokHLsCJAfYz2L8GD3gIRMezkF42JMzC1/HrdAD42M+In+OBQG0aoWnyN8DD+ajDHXcoQG4/JAD4e7AGzJfOLW7pV4Pphkoj/fXHgI29iQM0AtJpF1bsg/5NNF2WjxrYgH2grErd0c5KESle8qMOC+/EOgy3seU/YK+xHU0bPIvfG2CTzm7+DwB5EqKUHJdSwnKveppE0ORIcpR2gKvFBdqWmfZSCAMmQBtoQk0PMnjIowQ6btIUK5aBMh/wLHzcrhyOvUYektQR6di0Pdun7OYDOtxoOWvAD7S9GQ44HBmwwxto8nb/MNS8ajrAadV+DMp1HPubzlDzcF6RrZl+E+BBOZmf6W0vKcC7vNHOiZLqMyfuSov+nXLThvRA5szJwG1A4utJUtK00sBueXHX0Ayr49WAG/ma9KaznUlbuSSklZMWPVEw6/J1uSm2/Abbkqgz3JB+LT7QD/IsdLXb/aMOBwZ4V34AfgOgoPItiMGxyWA3ZZD11Ip3VnxBLR9AeF3H5B8w7zq+eTfTgBd20HVbp2Go3TXfmr7mi5l9Vn6EIRNvEDEJq1eaPFlpAuHEtQnA023c5YG7TKAKDS86CauxbN3QH6bAcjnP8MCEL4BpTFAY154Sj69Us/f96quujM9+5jOx6tln49Zbb5X/qNwuRDtlYlK+Lo1SwXYZprmFF2LCFjlT4iJ2KlD0xXLdrsokXw4U2XizzMcCJVFuKeLWJ27A6uk9FL1He3LVZPKUSfn9jvLtkmO5lYQVksma7HOInHAUNMRAyeFw94IFC1J5YEsPt2SxgsG2Kt7aHz7Uo8nsvnj3u9+bCgOPfz5kyOQXZQex80WTMsNbavLPs5cJLQrHZCkamBPEi+9PcGicg/uUjXIaE2Tn7TNnBNhehqIzffqM5MV5loXcoCRljzMSrMqcPHkmpk2bmasTTMTvvvueHJsukILIeDVv3pyUhxWxLVteiU0vvpTxzj3n3FxlGimBkZFtUPBmbGPijtKH3Af27IpD+w/GO2+5he9HpFJyJlccaEOKLESBuuH662Pvnr3x4APLY/WatfHWm9+a33rhjA8rUUw4cyVEMo4bN0ETaxQ1tWEEEI/hqlsUlp4jXLveX16yKDnKgXMkvGAcobbGLV3H9Gxn1eRo/+n4u89/KbfZMhnnnI+ipMlHE2+95R1qaxr/VB1FGWIloByGh+6o0vrm174W73vvu/PNvVq62hdND2WkXFBRvk6uSbvkxs1WNrbVUaaPPfZ4/N//47fjs1JCli9/SMrJqpz3XnDh+XnD1y/98i/Hu971rrjqqqvyrAlngtjyyCofdUN7Hpw/Do4v2X4oFrXLb3/7W7HsvHNSsaTMe3oOpazcEtbF6oPqcMk5i2PDxvVx73e+r/53lRTLaWrvR6RwTonjUlY5J4T8pPnSls1qC8PjjjtvT4Wcb9KwMjIib9riymtWCemXXFiATCkaUrVQTnnq6SvvMn4gJ30ak35Zxq9RGn9OxsrnnsszJbwAQCkZO2a0FPs1VHlMk0LCSsnTK5+Jlaueze2FsMyD7s0BGbSf3eBQAC0CMQhi4uZgzcBeRvmB8Gim80Z+8PEAaR5gybSvKKRQCg1APPOz2cyLwekY6ngg8ShkwIUO1kDHBWq+TTC/JhCFAdVymUdt2g447WZ4jdBgOtxmrZTYv5apWPGHD+kUe0FgMI2m/xsj0M6/IGmZbzssUMziNgJFIRjIB+HCXCnRg4S7wFkpYXDT4zbzCG3NIeMI3EbqtkJZMcBjutzsj+l0y1uNUjcDsgCiyTfRaW2l2DKhS1qbDcAPWYB2aRd+hT9+tUwDvAWYhXYQHD/9KzqD6QdoBOaJTC4jfkxo6jBMwHEtF+C49nffruPgX/MyjbEJdZoGuzHpv5g1b+yYliepW7R5HbDs+JU+oziEC8grYw3L9LnVS+OPpEoZQXiav9MADfY3mNZ5MG0dt45T09gkbtK0ypk8ZpmrTeJnuRRY/GWKS/FLfgoa7A0DfIEBXvAfAp3+AO/keTYPg+MYWL1hskAfc13UCB+bNc+aD+HYScf1UGMN5ue41HedltH8nKcaTAMQbqlqf8Bu4psfZu2PHxNhAFmslDDZ5tnmtM3D9tqs84ifn4uOAz+lnHRMsDDrfHnVjDIACAMB4host9FAX2FixF5+Zn9M8JcuWRLf+tY9sWP7jrj+huvLFb6aVNK3mDxyuDy3lrANSMm3RJFCUuRNe6tNFqW/XBGbW8haslNe9EUmddBwoJ3VjuGa5J46czKOHD2c184uWrwwb8/ikDzbaZmwwruc++Aq2XKDF1vP+IggB4O5YYq34xxCRzbe5vMVcCZwUyZPjxeeXx+LFy5NKbdv3xrbXtua5cdkdyJv7FXGrMgwecVkJQl+HLAHqF+UI7630is/VlsZa5jQEpftbkd6juRBePz5FgaTYVZyqNtURjTh4/peZSn27zuYb8O/+93v5hah22+/PfvW7j2788v0nEdZvvzh/Ige24q4VpiyzzqT3Ngp9bFSdA4ePpTywh/PCVKgXnpxU9zytrdFlxSoUwrraCkkuaKg8jkhuViFu+bqa1Lhe+CBB+LZ556VQjU+b5XiUgLqfrwUrN6jnPNBkeF7HfpTU6PsOKfnN/PcSkYeqecelU9eQiIlCYWks6s7Tqi8+k8Pi00vb437H3o0Zs6ZVxQp8UG5oSxuu+32uPLKq3P7HCtUtB9WTMgnk2WUL+r9n7/0hXjPu9+lumNSrnrQZJ927FvTUEhZDmLFhH5Bu6XPPPXUk/E7v/M7qTRx7fD7PvC++Lef+LfxCeGdd94Rl152adLCh/ZO3bJy7b5H+eWYrR9tvviVsOwD0s6x3/Otu2PxooVZj1/72lfldybmqP4oexTtkR1oUac18Z8bL23eFC9ufDkuvuiyGD2qU5zV11vtCjnYxsg19ovPWRrLzr8gy5qPKhaFROXNoXYpJGfOlC2ZyJHlwbJZAqWHnIVvyiofz38sO3b6JeXMRxFZ4Zs0aeKAUrKG63/Fduq0KTFz9kwpLs/GqrWr1dnlqYCB75R4UIIxgB9oN6btBtx0IujoLAwU+MGLzkilWNh2cU1rd8nM4CBrGQyOU6N8ZQ6mYfrarNMocQaBcPvZbj4g8pA3TBAZz85TMZtofjZtBxyuqK+LV2OSVKbt5lX8BmWp5QIN6Saxlt10BtPbr62sgprGYL+hsObVDqD5l0I7Wm9fybAWplKiQcTbtxSaKyUFsAgVh3hDiWf5c8Bs1b39APwHwwYf4u0QcDz7ERcTX8LqOsE8i6aKC+A2jSxnuR2nHZiP6TNN3FXbaIfwq3mbv2yZ/7TLD1p41mVl/5rGdA63f7Oca16OjwwgYw2TWWgA0zRNh8PHaYLFv3wAC1IPrOSJ7SJKKt+QFT/4CWVPHvqdVtrs52aCYd7IB8Df+QKcP4PDAdOZpsj1eiC8Xd16bCJeytZKp+breIQN4mAZkZ+aHmjyGwrapW0TP/MD8Hca1B8TFd6i4yasiUCz3uxvIAyAh9uGwfSWwWmbH7Q1f9Ngx4+6dRzzNkJDXMLageNBZ36Y9sMNsjeddoxC4uenlRIAt80aDbXsddiAXZOLZhkOhKcMZYKPXKaz7NiHilvMYucwLm9t8yZB8Zo9e05cccWV8elPf1oKytL8ojP5YT7A17z5pgjnGfhWgRLK9sdP3JIvkM813MiiPGDFz7fKZakrjLMaHaM78i0wXy1nkjZ8xJnY+tqrmpTvFMmpvNmKST2RmLDu3bOPqCk7KzZFaehLRSA/jqpJN3ljUsrEPduBZDh0sEeT9Imi64udO/bGtddeE7t2b1f9oTCUW8GgZ5WBFRyUtbI9hkltUZooI3KJPIwffUoXelYrUASYBNMe6Bu0jYMHDqVyx4oa+T9w4KCUmf1xUIrGnt17FbY7zW3bXov169fn7UxvvfktOWHdvmN7Kj7Tpk1PheTxxx4X35MxaeIEKWQdyiC3TY3Icw2HenpyNYMtNyhQKDJHj/TGrBmzYtsrW6NbitElF17U2rpFf1BbVT5GKG99UuLIA1/p5urkK668PL745S/GEyueoJDLdi49h3ukIPCNDsqduN3jx2W9anRKJYTtV6xmcO6Gcdlf00cpQTfQlD46x42PjjHdMapzbHzt7nuit+9kjBs/IfYpn2NURig3KHOsZJ2/7IKYKflRRlAeSGOc4vPdE84v9B3tjc9/5u/jPXe9K/h+hpp5TsLJH9/X4bmeZ6DEs1ykEKn40N445M9B9/e8+91xy623SimYnVcU08hQPmmPvppa1ZYrVfQ1jx/0LyBTUzuzu8DguPHw8uUZb+HChfHYo4/F6lWr8mD8/HnzlQZXXqsNSyFH8Zo9e148ueJpta2Tce4552W75gvqnB2hLbJaOWnKtJg4EWVgnuq+bNXyN0n8PZKyQiJkaM2lS+RpyZtyadwAGRfyuUltDo5FmERGKeHGOq5cZnUPpQR51qxeJerTuX1r9txZsVoKyXPyky6UZ49SKYEhhQLDGmq/pgm0syOQhePNAdCMW9N6QMSvxhrsboYRj7r0xNx+QE1r/parCbWf49mvnnS0iy/KAfqh+BvqfCbYaLnPChNgh6ftRucRIO/6n/5NOCvfrcRqPiA0TbnN3zSGphtouptQy/r/BTTTY8AfAOzC3L514mQedNdowHM5/Uo7ER0ytcoGKyZl4HIo/oOTCuofE7A/yOBCscpVfpnQYHmCtp/Fn06cf4MT8XZxAPcPp+cJESYPLpZJTev4tdum7fABBsLy/9lxa0QWwDI0w+0POI9Aka+8ibY/WMcjrF3cOsy0Bsc3L9dNE01LuO0AfO0PD9+iRSjuTFtyY6fvZzrC8maoxD+hByWTK26W6e4eP8AbqO213ABhdbjB/nV4Ozr4paxtwvBzmQD1g87xBpEwtV3Zc/w4W8wBPsZ24DBoAfi6zsAaTGdeDtezL/08CQehq3nWaHDa5ke6tDWAemVCw1tw338P2DQQh8kf/gPyVGm0k8PgMNKCz1DQjAdYbuJjMik2DW6XA/Z20PSv+SOL6yDlkpmTB+LIjr/LKfOQfaNFK3CfME+7SdPp1unhxxt5ypqVBrYh8e0QJnILpYjQN/7kj/8krrvuuvwAITIw0ct6yfFSE1vxB5ATcFqsmpAiEx5SLGe3ikyZrvLBJIvD40wae3p7NHk9pjG/R2P/0dixa3tw0B1k5YO65iUDE1MUGbZasZLBtywoH5QE8ka/oD1yMLxHkzm+Eo8cTLC43WhM57g4/7wL48knnokrLr9cE0LOoZzIciBefu+k57D8+qNzDN8lmZsKBZP40jZHpZvtUlMmTZaCMDFvaprE+QlNxskLZUFZzpgxMyegKKyUGUoMYSgvHIgfq3gctGZ7zsaNG3KrGVfHoiDxHQ76AecyqDKUknUvvJAT1Msuu0ST2M68Tew1KTN9mrzyJXn6I1+XZ9sVsozVxJ/tP31SJNauXhN33Hab6kXti3oTLY+x/r4T0a0JPvXK6g/bb/gOy4033RRr1j4fX/3qfbFNCuKCBYtj8qQpuY0HZYszJiAfmuSxCUMO4oM811hBpT6oI97ac3Zp+KjRmrR2xNjuCfnNk0//3T/k2ZKjansgCglXyh4/3h+333ZHnHvustiwfkP82Z/9efzd3/19fOELX4x//spX4sGHlse+ffukWG6Pxx9eHh9433tyeyBfRlcvUrq8MCkXAtFWGCORidUW2g1XP9Ne3BY5k0QjyS1nrf6H8sKqIM96+jP5ow2ChPuFAP2LCqr77kCf0+87996bW/4uu+xy5eccTejXxMubX86PZbLidfxEr/LN7qRhMXnydCmU/fG97z0QS5csUhvrktx9ypsUvlFs/epRjljl74qZMxcozsjoGEW+2brGcxBln35Ii5dYKCPDqRw9M+mF8pbEkk/jgvpd7lASObJa7sxPEpYye/Txx7MdcwaKvsaZknXPr02efJMHpWT9i+vjyaefyrbDFq6zbt+yCWTBVf51mAE/CrKms+kHejsg3LROp3YbAVe8w5tmgRLuOIDDLQNuF9rZcQfBg7PDHacJdfwyWRnk2TTfqAyoO0PNExiKH+B8Fr/2ddMsC0/ea3/bXS6AO0bGaciOXzMtu2u+wFD+/xqwHDU03bVSUh5wapPCPg1M9e1bysxAWxJnmYVXdiyZ5uv8W26Hgfav/URdfvInLvLU5QkNdky7EQdZGbBY9jbfOm0jMnuy5vj44VZwTizwczpOq8Y6ffMF8KvTsn8NpIVcIOA0zLNd7cKHyQ9YywDY3UwTP4B0iIe/6QDzAJHJaDAd4DRsdxim+Q74t/yY9JCu69CTw8y33Jm2TIC4pM2SP2/26vKpoZm2Af8acLs86zC7jeZhGkxPMgHTNcF+mU8hspoX+VCstAMu43Z8gNofO7xc1663Op0mP6cL0HZJ3224Gdd5q+NAVyMTNpc9vJggM5EBmfyxdaHJF8BkggAPQ22HlvShc5w6XefLYeZvHjahqcE0A9jyxw5t1kcrLmC+xtqPtCm7jCc0D9A8ymT+bH4AfiBvdBmLmumaTw11+sUsW3+YaMuhCWs5F0Oujh09FhdecGG+sf8/f/ance45S2PhogUpZ7+UB2584hxIObtAusSSOVDVRT4j3mVstYwqA+Wtr4+D0sh5WhPq4ZpwKW1N1Hbv3SEWfBW9O79LwdtrFAsmlUxeuWWKSbuY5GpB3rSniebevXuSO6slM6ZPV9qlrKHnUoyusRNi7pyFsX3brli3fl3c+o63aILM1qwezXkYMzjYjsLQqbQ68g03/ocPH0qZsaNgwJOVmYlSFjgfkkqJ2itnTTKzQj4QydkWziJ0aELOnIr9+Ww9YwWEMxmcJ9m8eXPs2Lk9t6pNmswNXAdj9hw+ttgdu3ftjQP7D8bmlzbH9u3b1WY4mzJXPCekgnJUz8jRkoc3+Yd6DuWZB5Lnw3x8D+VUvybXKq9VK5+PK6TMTJ8yWeWgcVfthrlPp8LENBWVomToeasyY8veO2+7Pc49b2l8/et3x/33P5BfjGdr37hxY8W/J8solRDGXikZeVWteOV8SjJQTvRnFI2RUiZHjR4j/p2auHbEQ488Go88tiKmTJuRShUy8yKyTK6HxS23viPPyPz4j308Hn30sWyPNNsdO3fG88+/EE8+9XR877vfie6xnfGhH3p/KiWUDcoIiNJb2jcvqMozkNU02hAgkVI+BEVm6qacNSzfMtGokXS4C8/BZ5oKTvxQqjlY7/G3tDPynudgJCtpcWj+yiuuKG1hwsRYdt6yWPnMynhp02YpFtOjY4zGUKV39Kja3FjOKk2KvXt2xwsvrI6rr75UMiqtM0UJzHZ/coTKfYqUhPlSEsYrVaWt8jp9hvkE/QxZkBHp5UqTGVUBKyMcjs/xQXXtcWJw3KGfMu+KeFj1ZKWE81Oj1K9elAJNWaOUsH3rpZdfiuWPPCzFaWTBWikBPODU4IGhpgNwM5iBdjPQUwHYWT5KLbGCJh+7QdKuHwK4zbuW6+w4dWGcDfg5fezQmdb86rRsN+BX88WOPDWffNOYAG0xDUUTdvzBh0qBlr0S22k102yC+QyGDU3jPPDDXvuX6+5cloN+sqUfecRekPQKDkLJc83Tfs2wocBpN3GQz9nQ9PNEMYsg7aVjcVvHEU1I+DATOWL5mLc5WR8abMzfD2PqnraLicxFrkEE7E+5DLR7BWU5KZtkVdRpsmQMv5SnFQbkeQXcGaL06eADbakgfGm3+LsvIZcHtuSTbuWD7LT8LBtAOFjzhs5ocH7td5ZdPx5WvAWEjrSYAOQkoBRJymneQG063aZM+BlKGZ0tO3bKgIHe9EaD5QSdhyZYBkx4uyxsdzgPV+yuf8LyEC5hWc8lHuXv8Q2a8uKlXBday2lZoMG/HUBn0/LUcYE6DH+H4V/HN539SJN+XJeLw3DTB3IvvjD7T+Jg3aayDK1+TFqpf+zlrI1NpQNvxcPMtigoq4DkQ/FlxQSw0ydStoxdZOaBimlw2wexO//OJ1DnBRqXDbypCyaXTEK53QZwnbksiAMP3GWbSEnD6eDP5Jrnl+sWvzpdYzs3dObltIA6fMAv66pgnU+QuJbbcQG7wZStJV8ekBUQN8tCEyr8cdf5Aw1MmDgbleXY4oMdWjlK3BY9/wcw+ZSdBJQTb5RROJjg8sac/evUw4033RBr1qyOr371K3HD9TfEuO6uPBBP/bJ1j/4Do0yhlQ4Oy0j7o70iV8pP+xLQJ5kxscWHZ/Bp3vTzLQwpJYd7DuatWNwuRN1z0J1JPJNeJmYc+j106LCUga4YP75bdKNTFtLkdqquLikuKgO+sD5t2rSYMGGSyul0HDp4WGXEdqXjcY6ULD5Gt3jpPPkxQecGq7H5Bht5QT7Oh5x8aNBKclHCRqSSQX9gZQSlifJgAsxKgq9UhR7Z8OO2KFabrEDkNcmi56XI008/HZddfonwUpXTqZgydUqeQ5kxfWYsPedcceIWp+9m8b7zHbdqYr4jzr/g/CxPztqc1ASxrBCNjDmz5+Rq12nxplZYXeKQ/quvvKxymBDLxG+swo+zC0GKBC/ViHfiFIfNO/Tc5Razo8pDORi+ZNHiuPGG6/NcypNPPJFv/tnidfElF0d+J0VlwVmG01ImTvSrjvl434iy4oEiwgdspYVEtybbIbox3eNzleTP/vwvlOYp1fiZXLGmv9PeyBP2t7/9ljxczjGCn//5n49f+MVfyBvJPvyRD8ed77ozy7SXQ/jCH3r/ezRh5tIAth/yPFK7p9TUrqyEZH9QnZIvyh/aXG0WlPGBZ6H6Tavv0KdQUvADaB/JA6CPKZzr3GlXPH9y3NUEX9HTjRjHpXB/4+vfiMtVr11jpUAHN6xNzHbxyMOPZFubNWdmtgMuOkDBYxsXK3j33fcdtbspsWDh3PyIKJP9Y8dPqo4mSCk9R2ELlIfsaKk+oZDQTuiP2bfpXpIHpQMovY4+j5y8BIFOso4o+fI4Ax0xko/8v//AgzFNyv1kKbP0D+kksUlKycn+41JWpseM2TPi5Ve2xPcffCC31aVSwkF3GJaCLQIAZdApouBvrMF+DEo0CEwAIYlLRyPcvPB3GEAYbtIG7M9AjJ0BD3B8h9dQCqQ0DMJxA6a1P8hAYz/A/paLcNzOp8MwAdOAfnBSBQyUiSJjMCoPZkJUNv3c4qCyNV2yEn/Cyb888EpvA+m3sPaH3g8eIOPBEHGT5SCvYi8/P1QA6I3pbsmEfJ58KErmAxMkPMkr03bT13T4ZZ6z07aEa2HStNIsD5tCU/unX8tdh2c6FZ/ixoVbtHhR/+oQff2n4ogGPbVy+aG1D8ubX5is0eFcJoVleaDm28Z0qs3IxA2dTehIDSyxMfWTF2ZpR7Qh2iB5KW63oVKlklYPIxV28kt3hQbaqCdEAPFpd+aF6a1beUNIDn7woL1DjxN+qlcmNuKT+aCMM8h1U3jjD4/Svt3mSzk7bUzilbjUH3SQtdLFTx74JT/F8R7qUt6FH2EuU5/bMEIFP4BwZE8/AeVDebiciowFiGtw36T8LDdAvCJzcWd+slzOXo0CIGFZPEmFqZiRb9mhgxf35xvM0/UFWF6nibud7AaHAY6L/JjmCy/zK1hkLeg2WMJrOzAYp8if/NWGSp2dTUNYvvVu+UOP3TwBaHJSSaEQr5VWotPGVB5qWfLBJnt2xBYfwHypN0/G/SzQP5W/ZBa6lLDnFh7xB1LG5FvoqdOkF7JiAl2+0VS+yhvZ0q7NhwlsyoK/4uZtPQrP9AWWA7Qds0YDaRqb4HwSltuQlK7rGR62Z3jLNNTppF2mSjPNHFfw90/h9LXS9wZlApIH3kLSqNOu+ddxDPiDqcwrTT5gyMSVfLFKwATr5ClN8PRjEvfe9703Vq1eFX/6Z38WF1xwUcxfsEiT4X5NuPlwIAogz8iiLFI3lAc8sr+pqFQKqdTm8yBjIBP9nJcWtFXaShn3oEXRwr1v/77CU/x408wb+YNSLPjGCP4AN2AxOeRr5ny1fcuWl5P3OZp8sw2IcyScg+CqW7ZNIVtZiZguxWeP/PfGRRddHFu3blVdnk4lgrbWe/SI5tLDY9funWpzI3I7Vu+R3jjaeyyOHumLHa/tSeWGg/lsE2MbE/LuFT/OLLDljLKbPGVKrjpwYxNhm1/erHlWKaNuKSmvbd8aGzdtyEn+JClf9Mc9e/ep7FhpGRczZ86KFzdtjEcefSRuevObY/7CheJzIF57bVfMmz8/evsOK5+SlXKV/J0jO2KM6nLqlKlZx4c1wWf1ZOeuXXHwwIG46fobY7gU0FFn1JekLFAX/dS1HoIcomYb2MhRtIuTcaKvV7T9Ma5zVLztzTfF+eedG/vE42vfuDvu/vZ3Y4wUjXmLlsaoMeMVV3O94Zq0doxTmaguJk3OD3OikIwcPVaVLUVIE/UHHn5MCsmn4vn1m2L6jKlli7bqnWcXyi5lx9XHt99+WyxcOD/P/fD9Ds4b0R5ZEZkxY1q8+S03xqUXXxCPLb8/3nHrzfkWn9U7LjVgix9lzBhBo6L9M0bQJgHaJW2N8qHteUzhecDZlcM9R9JU0aTCUHoTcwXmFDxrypib7KWMoXiflFLXMZp+zzdz+mP8uKnx1JPPxqpnV8Wbb7pOddCjfkY/ORnTpk5OheXJFU/FuUvPi4kTJufZJK5lztV7tbddO3fl9rmLLrkkP1gp4ZX74TFx8nSVx1LxGS1pRmV9pWCZIeRkLAaRVxnQXxlLNIajQOacRn1fZZEKido41QQN4xD5YlwQUY6hrJR0T5yQ50egZ/sWt2/xzZu5c2bH5GlT84ri7z/44KBS8rM/+7N5psSQg40YtjPb2etBjo6On2kMpjfWg1xt94BIfB4oVDaDJdCMZ17loTgod43wcxzc0AC1zLXdZjs7YB7mDxC/lguwG9ODPVDzagcOb8evifaXhBnvjXgTZnmBQVomGi1rC2r+ALR212m8UXpAuzgAbvu141Gn346ujg+c7cZUZxce1wPkiDoqdjolLMVZwWVwKB6khVE6YcECsCy8ixua8vbZK0nFn/T42Zaym43MlK3F2nkzTXrLTiev82E7debJsv2afQy5ir3wanEdoC/2Zl6gKWA6eEBbJigln9A5DmGDchY3tMgH4NfMB/HBouSkT/qbRzGVlxzoUApLXwYIy8GtsEo+pGfZnY4nsMRHFpdPxpdJmOntbyj5Ex8nIsj+Sj4yL4N93vHqSXY9Xtlteue97v8G0zf9ayDM4XWeaxOoy7zGGnDX8g2mXcqv1LmwlQ7/PZmvJ/mJhJOvFi0PHmwD2Aozv0LV4ik/HvR1WjVYLiNuoC7X2h/A7XowZjrKF7KA0OOH6TaCCa3bj2lrPmDtbxkA/Gqw2/FqWgMy1EAc0yET4LxCi38dx7zNN5UNJXuWUtlCAIWb9mGoZYY+y4MVM/U7XhKUFwWSp/VzpQ7wpBwGzBZfwltpG3Bm11XaTPLYpsV3S1555ZXc23/lFVfGxZdekh+jY5xBDiJxOxFvoVllwcw3zZoDuGyYiJMHlxHDNgoF6edLmeFnYv+Bfak0MDll4sQH3FiBgIa30iBvzynXIz09UiCO5WoFW3GgJwxllLMYHIrvRYk4Khqlw5kO8s6KAFcPX3HFZfHIw4/mQXJuFyMtDqEX2ZnUlsPOfEWebUh8MPHVV7alYnKyvxyIHqWJ6ImTJ2Lq1GlJz6HzxEN8VO90Hp7mbT3fvNivCf02mXmbleRna1y5+etUHiTm2mK+WYHyg+y8jGOC/hd/8RfRqTJdvGRJHJOCNWfOvNi4kauBR8XScxfFASlDJ/pORO/h3pgxbUZ0d42PyZOnqh749ovKXXKQx0cfWRnnLloY5y5cEqdUd+W7N+rr+tHTy492q+qUyet+pqwnuQJXeeDN/k1veUtcePEl+WX2r33jW/HQo4/H1+/+tpSmp4RPxpf/+Wv59fPOsaPzggJub/ra178Rn/vcF+Kzn/+neOzxFdEnfpz/mDRlcpx3/vl5wJ2mzVkYTM6LvFkK2NKlS7OewfyqPM802env1NH659fEM08+Fnfc9g6VBStV5aUE7Yt2Rpspz/vSlvFHQcMfzNU6cqo4eVbp5OlsL2jQPNdIh7LITtLiBz2KvKKkN5N9zp6wynfmTL+Upo48i3Vw/7H4R+V5z57dcdmly0TDym1Pnt2iPcybOz9Wr1odq55bFddcc3Wu8KBwsTqHYoLi89TTT6t+z5GyOjlfyKrnxLQZc1WXc5V4p8ZgydL6pTBCRCzjBIh8JS+D6DmI/BlbhIzl5IyRI+PwU9vj2fHA8uVSSGbkVi0UPz4AuXH9ujjdfyLmzJ0TU6ZPjVe2bc3tW6wGDpfSMuKnfuqn8kpg0BVhzARaZg21H/FwI6gHi2Yc3DXWkANSy6zDMfGDfxNMN0hfTPNyfuo8ATYNuEsFtB6YakSOR5jRgJ00jHX8pglgB2seTXijMMA8zNcmUNIftNfyAOZtWQHCbZdL9pa1Be3iA/jXYUAd3qS1WfsDdmMaa3A67cLeyI2dVEHVngauk+X2LZ6OmX8hHUlRePgSM7Hi4Xqt27HDkanZnoCka7U/wKZ5gXVcYIBnS2JoSBMgDLQfcTxxMg/zw89pDPCs0sDfdrtNB7TzN3/zrcNMC9oNOE1M+xkcp8nD7rKyNOhX8876kjtLSbzJs8HxKSP8MdmKgz9ulw8PmhocZpnNB7AfkOkryOFOv6bBThqYDneaNuu8Atjxq/0dHwRK2oUOnjU4zHEV+6y4gO32r/lh2r8ZZqjDHacZF8AN4K7lhNZo/oY6rrHpZ8DOIVKnSRouY9t5Q2k7QJoA9NhRPnh7bd61TM224XDakmksm/3NvxkO2M9pYDoc03bTAWzzAGq+2MkP9macJtI5cjxrF9aKZ2jyIh3Kx/Katpa1jmOo48vW8i3gMJOzuoCbLScfeP8HYqUmmX/z6U/H+O4JuaVjjJQHXqxw1iNvn6IelSSTZxSFkxx4lh/KUq6qMp6zDKA/Xg5Qh4wRbBniCuDDPYc04ZRcGk5ROMZ0jYleTdSYgLOFihUTFI9p06cFH16k7LhsgIkuec2JkSabeZOT+NN2kJ280tbYG8/X67dt26a0T8WunXtiw7oNsfScpal4MCFk3JowcbyUnnLgndusDkhZ4WveUzTZT2VLeeH2pHIYvz9mzZyV7ZrDyCglbIFDoUE5uvDCC1O5YDWGb6LkapTS4MrijRs25sFyDrmzUwXFiUPwlAuybti4IVavXhO//mu/nluzyNOll14WF15wQdx3/30xd84cTVJnxITuSVIczuRhdLYCdXRwoBt5jkbPoSMxtrMr1j63Llc9Ljh3WXQMHxmjxKt8Eby8bVer0b+iCI9QPTH55gOMeVhc5ZfbN9UmWKF569tujllK+5vfukfKx5HYs3t/7NyxO1coNm16MR5/7OH47ne/rfbydGzevCXLg/M1fEdmhia4U5Vn6hJFBGVw77794lyu7j10+HB+zZ3VLpovyBfNedOPDCh7rOwtf+iB2Pbq5njnO2/Jdkxdue0WZZ5+0Jrf6jlFGwAhSLtMyppw+LItkPNBtOVHHnkkzpFCAK9srAKPH5aJdpLbw3KrBWPYKfHjhrYzUmAnxffv/34888yKmDptvOqyW224xD3O5QLjJqQyveKp56RAdudWNc6osDOB9splAo8/8biU2q5YrDAUkIiRMXPmfLXTCWrz7B4hL6qRlPFscL9H3lImrTy3cCAvrbwhGGygS1CYMhgPPfxIbt+iLXI72ygpJS+/tCmOq0/SbmfMniml5NV45LFH8+OaKDkjPvGJT7zu44m1IA6rw2uTQaQWtgl1vBrt1+SP6QcM0IwD1H72x3T6dMhcThMy6AKmA5wWQBzcDAhG+5tfnQZYP5xqMF9o6jSGglqmNwKna/razZJxHUa6RqAZBtR+tKSz3BVA387fYH5NqP2b8e226fLHbb9azhqabsDxQKKBKCV8PLFXSomeMIkoJXCFRbIZkHGQJzyQZ5BfKUfbTdMOHQ/ADtL2zKOeNNVpAN4uVaNpnC6A26bDPakAgSa9semu/ZuAP/zgjdz0Jx54mPQPp+G81WlaFvOu03Cag2GDdECTl2lrf9w1f8vocJczciKzywUgzLTt5LS99IlidXziENf5Ny8mOwPxKiAe44TtdTr42225a5MwI2kAdg8FxDMPQ+2HafkxHVanZbqmf42EAXbXvADntc5zExwOAnWatpufPAdozbPGwQf9oFzk0W2V9gENdoPLFLPmW9sNzp/DHYbZtDf9AMet/eFjYFJcywMQ7nhA06xBnNPf6DwYaz4G/F1uboumgd5ocBj07dIAclUs0xK9Jh5IVlZwhufbXZQLnlV8UJED3n/xF5/KN/t8bJGzCmx54QwB215OaKLG5I7J/BgpJkzcQM5AocRRTmyLYUDnFiveEPPl8BMn+mLv/r351pvtU3wtmgkok82JkyZqYjQl0+Ka3rnz5uQkibMFoFf8aCdHNGEiLygkbOubN29euimrPHguZYoVDCa5kydOiaeeej4uu+yiWLhwQfBBOibQc+eKfxdnQjpUx2xb6ZBCsVt+4/LDhXx1nLaJYsL4z/kVlWDmh61clCttmO1h7L1HQWH1hC1dnCsg86+9tk3uEfmhxDwMny9lqHMpeSpHZL5fE9sZ02fEFVdckWVBuvs1gX9+zfN55uqAFKBLLrpUStOhONZ7XOV6WunN0kR4hsplYm5h41sffb3HYnxXZ+yVEnbJBRdJmRwTfESRxQIUE+Sh7skD9Z7tSj+2FVGXNG2UMVo4LxpGSG7Oxzy7eq3q/qjqjI9ITsyPDr766pZ477vvjCWL58dRKWPnnrskPzg5W0oMq2nrN26UAnosDh4+GK9KUTvMgXzypnJnVefAgSNx+eWXxzXXvkmpSUCVCZcC0LZQHgAm7l//2lfi9Mm+eNtb35z1DlLutC9aMGeFlLmkz3ZPBjNEgL/+6L/klfaJDLxk4+zSb/3Wb2UbOf/8ZVkP3tFAG87+pLjU1UjVNUqmRr6s29JvpDwp6X/8x89K6d0qJfqQ6u8StYdyPALlGqWdNrzl1RdVXq/E/AXzpdtwrmmc8r9f7XS8/F+OqWqrGTZspOQ6LaWEixdYASvnIakvZ6kGZHRfb9oxQTkG+73iKLREFgyj/kXzwEMP5UoN/Wac+kPHyBGxZfNLcURtecqUSTF/0YLYvOXlVEpGjmY7mcqJAq3RCRuaAtV2oBT42ViD3U1/x0dx8AOk+QAwON12abaTxfGdH/MyXQ3m6/z7Iea48DPUdoPj12j/GiybsYZmfKPDbILObzMcaPKu02uGAXVc8zY6jRoB83F9uc5q3nWcZppNN2Bap2swX8dpuoeCoeKAlhms21zt33SDhrp8oDPUdsB5qpF4bmM1EmYwHeCBEt6mwe606vJyPMeFxnI7DNN2t3Hcpq3p8aNf1mnUaZtPbTfW/cdxDXbXPEmXfJIe6DQcBtTlZrkB1yHjCJMYTMuAP3RGy2PTaKjdpI3daRLHaDrT1u6arqY31HagdjfzbXc7IAw0f2MNtdt28wYpO7+8odzrNOHrtlnzrt3QNMH83XZrNP8aa2i6AZdhjXX6rhvHxe72Rxj5yjfIyiM0xDMtCqXBPGswve0uN+zmYZnAOr7p8XO45TItaF7ma3Ccmhao6cE6vKYzOLwdvzdC6Cyr7e3kz20cSpJJV0HyUOKzhYNrVFEymObt3b8/Dhw6HB/+6MfiN37zv8bXv3l3/NCHPhx//5nPxihNGDvHduUK9/CRfC+DPfZjNGkvX40f09klzSfyHAYT59Hy45zGqVP9mmgfjvvuuy9+4Rd+MX7tV389Du4/HBMnTI0TxzQ57+iK6dNmx9zZ82PmjNl5VoKvpCM75zaY7CMxctNOaBOzZ8/OVRomz+QDf75fwioKEy1WWlgtIYwzGxddtDSeeXqlZBoTixYsjgvOZ2VDk+b9B1Nm5EUZYnx65ZUtedCc64LZtgXfAwcPxfMvPJ/nRbzty1/9ZpvRymdXpkKCMsS2NLUATQY15om2KEjjyEEeWi9fUJeC1n88nnxyhdIdHx/72A9nutu3v5b7+FES2OK0/oX1UkROxJe/+LWYOW1ezJm9KPqOno79ew/Hib5TmuSyysj3Z7gZ60TMnDUn9nGT1yuvxAnanibUmgmgTYsWVH85o/bATyarC3xzhHMpuY2vu0sTbikHHRq/pYzxIT0UqV/9v34tvvrVr8Xf/u3fxcd//Cdya9LVV18VUyZNihnTVF9S1DT9HTgzwccVR6ieaDNsm+JWLNocKxSLFy+RQjVZ6dE3NH7lC0nabAtV76ziqHXGtle35lf52W7lvkd4nsFkzELRoO0KUapZhWA1j5vYTvZrPJMSwllqzhCRD9oOfFgV4IKEFStWZDsD3GedDsDKCME+y3mGyyKCG97Gx0MP3i+lc3N89KPvjz17dsamTZtjZH7kEKWJCw40vglvuOm6ONrXm99mGd05NsuePHR2joobb3hTXHrphak4qXrUd3hJzzbFjlSGuCVNxAMyGty3a3/bbdb5qMH+Nv1swe2xA3uOX0lTzpQNPiek6HL7FpHrRD3ggbhrAZpCQVODw2vAr8Ym5AA2BE3tbpoAGc1lwZa8APxoIDQUwDwcz7JDR0HY3hx0AWjr9EyHSRgmYLpmGjabYLqadxN+EE3xr8MsA2GDaLAstR/RS5xBz6HSM8DHaGjyaEKTfzta+w3KeTZNO3ftVxo5w1fZvsWZEm7fytUS+RWulBGGTHw1QJlHbSJD3aZqmUxHuyvLvCWcBwUPDOx2575LQMZA2xlRHvRFlvJgN5g3QNpun4D5ApYDrP2B2k16pgMwSdtu7G7DDgPMg4kdJmHwwu3JqsF2p4kbO7LbDjjdJgJ1WdsPyP2qDVr4mSfguCBp8IYTYDLheM6neQDwwG3Tdh9kpF7Iq8F05gXW44f5mw/YBMdvAv5N0zywG5s8W+QD/k06u2v5aqjbRx3mOE6/hpqe7RLNtAz4O8zg8No0TS0fZrOcTFvzLQ+ygoB5kC/aAchzAHqH+SFpHganiWkcqnyApnyAaWredXwjAA02t1vAfQyoZWkLis/ErxnqvpD8W/FrXtjtBlwWNZoWeZr0wACd7Jley510phdyq9UkTS6ZfPMmGRrOQ8zSxJ8tJ2wvevCBB/Mja1xPO3vO3JgwcXLeLsX1uJznyItKFI9JIMrCeE1S4c+b/m988+vxu7/3u/GFL34hVzXYp/6mN12XZ1HYTsVeer4dwttjJrUcFt+0aWPs2rU9FRK2wHBd765dO2PP3j16bvD161Oxa/fudO/YsT339TNxYr8+CknZDjYyz4Yc6TmqfCyOBx9cHtM0GeXQOxNV+HGr1nHx47slKCS84WZM4owJ5x0Iz9uvNGHnfAmTTWRGHuhpt2znYssWNFwegLLC8wM3KyxcJpI3OWmSiQLDBBkaVg9I55prro2LL74kV0cOS/kZrzLtU5lyxueFF9bFooWLlYdeKXGTUpniuuEjvUezjrpFO2kStyaNy0n8hHHj48DeA/HihhfjnKXnxMzp0yJOHlcnlMLfai+AbLKrPasLlNvMurItIBf1KI0lelX206bPiI0vb43TUh7ecesdMWXKNPXXjvjnf/6iJtDKt+po/77dkvtArvC8tn17fuSRtnRECiVKBreo0a7Y9kVa5y07P+YtWBi33vrOmD5jpqRpbRsjWclHG8q5ofCv/vJTcfGF5+UB/ARkk9AnxT/PnmicYBuUxxf8ynmQ0rdLey95hTerJShJtM3NL7+cSuF73/ueHG+o29InSzLwKHz7VTbq9zkHUL+RUsJ3Yf7oj39P5dEd73v/XbFj+9ZYu2at2vWblA4v4E5kv2eVbeasGXne6NChI3HxRZekvCh7R46UlQhW61AoT50aqXYzJuYvOE9zIpSbsuLowQP5a3R/H8oNAmXOVdjQRgyslAzX3Ou7990XU9QvuMp6ohTkUWqzL6xdE329R2Le/LkxY87MeGHDC2WlpIPLCFSm2Uha4IQABKbQPLiZznYwM1X5AfAgA6DddSaAmgcNBGQgrh8AQDPtJi9MaIw1HembXw3mB9ZxasBvoCG2wpt8DObVLrwd7yY4fhNqvu1wANTBuQ6RBlquRWQiLG+KP/cqikdlJ9x0ia102pVFnU67tJv0NZiv4Y1oDY5T07ZLt50cyG8gDD/qb4CO/CvHjus2WttrqMMHeLTAbptlwBlEvzW0vaQLPdRFjloW0Gk5/86P+4UnK83+Ah2DHm8kmu3VPJv5sB10OubvfIP41Xwtl9MDAfMlzNjsPwB05m278wbW/uZZx3fa5lvzyAeNHuLkwYB/zce8aj941mnYDwT8poc0a1rzqOUn7Saal+MagWIOtg0mGTzkyoOu+Ln9gLV9MHyQH2A3SJqUDwhYDgC/usyaZQ4decbPbset6QxOx2VhfjXaD7MdWO4a3dbBJl/s+LtP4Ed9MXFkUscEEKWEiSz5JBwwD+rVvNohdDXaH7BZy2owXU0PtKO1Hf4uu5q3oeZnWWxCR92Yt+2GOh4ImNZ9qYmGJi8DfnVYLQ9gPtxoxQoJk1Jaz0lNxjo1ST2psOs1Mf5f//v34id/9ufjhY2b4jf+63+Lj/7Iv4n/9J9/MzZuelmTlRdjmCZ5vFhi29M0TTI7x3TFC+s2xB//8Z/Exz/+8fgf/+O/x4oVT8Sbrr0mPvXnfxGf+fvP5uTs5AleTY2MyROnaSI0Ovbs2hd79xzIrUjcFsZEfJT40qeOcdNVTog4BN8bBw4diM6xnbFg4YLc9sWKym4pJtte25bPUs6LoJhoFqaeWPrE5MkT47nnnssJPIeM+aBh75Fj0XMYRaZPCkl31i3bhriyd9eeXbnFjEk4W1ty4q6yYwWD7V8GVlRYCWHlAyWKm6O4VYpri7mylRcofH+EbVgq8Rg7bmzyemXrK7mqwsrCtm1bRRsZH+Vs2bLzYv78eZq0Ttakf1/8yMc+pknvGilfe+K8ZctyArlz5644fAj6QzFl0lTx6VIddMdFl1waGza9FI+ueCqOa4I/TIpQOfzdamc5MW2hmkae4VFf5A14vuQZEZo0d8SEbilfh/ZLoVsoJeQrqZCiiKJocGgf5YqtRxOU9y7VBR8DnK5y45xQ+er80TwHxO1kAPTTpeSgjK1bt16KoSbuql9empRbEovSgALDeR6UApQ0ztB4HAByZUSyosCyPU2EeT3yGWGunIiWVZQ85N9STqhXPycZZ+gXKM5HpST1Ke+43a/r5whtjzIhPcYq2mV396RYvXqt8rA2lp67QAri/rj99neo7o7GC89vyPxQp0pcSuqJ6Dt+NC699JJ46qlnY/Pml8XrjBTZI6m0sDzSI8WdlZ2+4yelYE5XexureIM3pQHuq6Ah63IIbAdv5O/nJ0g5YBoIo+xI2/wHlJIBj9bAZWz6w7QOq6Gmc5jjGw3NgnC40zA63GAeNS/s0NYPLoDKB5yOGwOmkYeZ6Qlz4TlOE2q/duGGoeIPBaZvxqvLxeVqBMgD8jYnTkbTAbW/8297HVZD7ddM+/8LgBf8LQ9oaKbTTLsZ3k72mq+xpsNut+21H+2pmS5Q/IgDP/jSZsobdqNCB7B2O47jwct1S7rICODGXtevZcPffphGwsyvXXupAVoGQ8ergbjuU/Wk0Gi/ZhpGpw+Yd+3veJg1X9BhBue3WQ4G7MTxW3Hzxe5Jt/lhgs4DcY0AZt1GsBvtV4PpkYuyBP2AquPZ3g4sb22CAHGNdhugrembbvsRp5YP2Qgj/9iNlrVOz1D7G6F3GVt5ID3T1/zsZ9PhltOAXxORDfmtIGIaCQOc95ov8jDB4801tM47stJWMJtp1eh0MUH7O40anTdDM191HOymtwmt6w6AznmrwXzr/JqHoaYx2M92x3Oapm+add6bYD6mBQH8LD9v+lFMFKhJcmeMkoKIkjJCysZR1UvH2K5489veHp/6m09LOfm5GK1J/UOPPBb/5uM/Ee+8811xyeVXxHU33hR33PXueN8Hfijues974mM/8qPxJ3/6Z7Fq9eq45JJL4jP/8A+59efyyy7PjxGO0cRrxvTZMXJ4h2aZw6WYTI1xY8eXSd+48XHeueflVcAAKxNd47g6d2YqDNxShR/brWjXKLQoDZw7YUvOjBkzMpxzHxdeeIEm8LPVro7HVVddlQeyV6x4Mg7sO1i2m53hgP+43L7Fm36qqVeTaa4J3rBxfaxfvy4VBV5GcDMRwCF3yo72ycoCZUsbZDLOYfdc3Rk1MhYsmC/FYr4m+Nw8xUpB+STDzJkz4uprr85zJ0uWLI7pfGBPCtfBgwc0OT8R26VYvfzy5jQ3blgnBWee0uuP226/NT75+/87Pvu5f4jnVj2b5xS4LY1VFZQsboTi+vClKru5CxbGA488Eq9u3xHDmT9pkp+oiTDnIdQSIrdxSYPLcxPSRFjdyW06p09KITwkujN5Pew1V1+pCXxXPPboI1mmXH88d948yfhyrrBxDqFL5T1DCsmy886Jhcr3jOnTYsnSJXnWhvD58+ZLgZmWMqJMUdYcrgZ821/aVQ9qtSmnikzl1Z9KE+VLz1BrTgUhV0k0XqB8jFD55z4L+gomiggod/Y7IfF5njCe8EKE9kGarFpQJ2ynYiyCxuA+c5LzJK1hgkPzR3v74qknn1bex6v+FojwpMpjlvI6M9aufSHbb459qkuUE5Q9FMzx47ti1apVUj6kjOW4rjxIzhEjOmK02iIfVxw9uitGjio3c3kHR+ZhCEDGJtofcNymfw3kmTLIFTz1d2g8PlBumCDKWTlbqzg/93M/l9u36gRATw4MTtB0Nl3Y9aAEQG+3w+wmrrEd4F/Hd9qGmg9hNa3B/ganZVrcDJrY7Wc7YaY3X/zJKwMV+cUN1lC7HQ5azjoNQ203OF6dtsFyAdhpoPZzPNPjbx7Y/ZCr6wxo8qeRmGc7MH2dXp2O49Z8m1DHMZjeYZg1toM6PQYbBiFu3Dp4+EicOKn6VQdUQL6pAwuoPvTfB9dIy0g6g/zKhLlOGzt+hjr9GihDl3cToK/LuKYlTfs735bDdVbLaHmoU8IAwuo0MOv0AOzEdVvADmDaDg08zdvxHQ6YN2gwncvJE1bAYZje+sOSOiZpOH8AZlO2Oq+mxQTqfJqfZYCuxkxXtOYD4EcY/HmQYifM/Or4Bvibl+kB+iWDMG4rRrXs5lfLa8DffkanCw/ig7YD5g3QloiDXz5wFQ+wjNQHJjI6PqbpnJ7TBnDX6QEljaLYOB9ux3V85x07dABu+0Fb09dIerYT1/Edp5YHwO0ytlyUAQ9GJnr4++EIOE/mZ38D8QD7Y5oemWw6Ldz2ww0tgBtwOP6kDWDaDzrTArQd8wMc3/ypQ8fF5KA0+WRyZP4GxwUNxINPk7/B8gO1XAPQiJf05tFyF/4lPttfOGfCtg9uz4KGcXq0JnKXXXFFvPP22+PNN781Lr3ssljE+YCp02LhokVx3rLz4vLLL8sJ46pVz+WB2J/+6Z+K//Y/fisn54wh3LCUh401/vN2nutxlSpJxJixo1VW3OjVEVOnTYqXt7wk94k8G8IkkkPotIu8bld1ySFs+KKUcM0vsqOcsO0HBQb3nt17Ysf2Xfnlc1ZIOMj93e9+L2688cY8mE0+UQZ4JvHmnLMQbNeiTpmkscrBW3uuyuWgOulSZ5jcIgYd5Tdt2tRYvHhxKiRsWaM8oefsApN/2gAKFQesUWr4IOQ0lRuT1vyI6KFyC5hqRRNfKYLKwzNPPxWrnns2rrnmyti2bYtK6VScf8F58dBDD6ayxPfVuN3r7m/eHZtfeimOHzueH2Tk45GXSvlb/tDDMUdyX3De0tyKxW1lZeGg1DmrEkBOyjXh5GYoJtLUR1HAzuS1/aPGdCtsWNx/3wNx6zveKWVujCblT8TKp5+Ic5YuikP790iB2ppXLnN2BEVi2/bXoudor/J6KI6o7Fn1Iu+kv3vPXiks58QFF14Ua59/IT71qb+Uwvq3uRpDXp544olYt25dTuCfePzRuPWWt8bcOTPzvAhKCMrHKeWdVZLT8mNlBL9cHcl2XK6Wxs78gSwznvIsw5/tbyLPM047d+6MH/7oR0RDXy0vglDSsh9AJODL5uXMB2OdlMf9PfHXf/UXkn9xXHb5BQo7kysuHaO64qEHH1Idnat2wfO09VxT2XKT3aGDR+KF59fFVVdeme1wwkRuJTumtqdnTIxSmVwUi5acr/Y1RuGSVW1vOM84filXQYD6A3HXdrtNlyB7jl9kR3lyWKp/mo8tf+TR7EtLlizJiyW6pUSuVrvjSuAZUpinzZwWW17dEk8983R+p0TFO/jxRMAJAzR8EKgFNE1NC9hemyC8bTfW0I6nEXD8GuqwlugJJqvJC22WmNKiACnkwh/TeQec59rP8lHwfrjiB9R0theZBhudTXhg5wEJAn5oEFbktLyDZjuoebqOsMPP8uGu0UCY5X8jqOMATrMJ0Dm9GpxuO3S4oeY9FM1QYPrEzJfiqDP0ahDt1yBxSqzZ7yqCRAz5kGgiabvePbHAz2nXZYVfXbams7/RfmAdrw6zP23KfvZ3eUBflw2Au/bzBMxxDabBJKxutwB+dTy77We3y8NlVPM1b9O6/eGuoXY306h51pD8s9+eDXVc0Eo59jrM8lhOp0GYYcC/lYzDMuUMK33LdKD5GwbiwKcBDqtN6HhQMwbU8jUB2joe6PyZ3nFNR/ut2zB2T1oN8PA4BkDT5Gd3naYRINztAT/c0GGSL8yato7vNgI4PoBZp4UdHApMBw+AdAwOA62AuJ9AT57xMxC3jo8dOpvQNmWzHTRYZvuZp3kBdTpA3X+b/AC3EaAZjo1wTPzhhVLCZHZQ4Ty7/I0AJryb/JsyNt2A4/GmFgGI5/zjdnjyFH35DwzKAFcmRigofLmbg+XUZq5czJqdV6q+853vjOuue1NOavgQ3mhNyL7+ja/Hhz74wfiP//FXlH7ZQsp2HBQTcRTSLorM3F7FQXg9EvQ80MRVk8BDhw5IOTiaq2hsl8o+IrmZwB/SRJcD5s4PE06UEq+4obxwNS/IZB+FZpeUE75tMkvKysaNL+b2p7lz54rm1ZzYk/MxY1pXDWvSzXcp6CdlZbdcOUy9oWiwGoM/SgFAXbLFKw/ea9xA2SQusnGb1Liu7pyQHzt6LONQH8iKyRtxTFaruP2LiffECRNyMo3ycfHFF8aYrg6VxZHoPdqTW9De9rab81anj3/8x+MyKYZcMfzss89JiXk2+CAfB/vZHrfxxU2x6cWNceWlF8d4zspoosuBcr70Tn5QYlB+yDzzLNrh4Fm90i7Zynes/3RcdPFl8Td/83dSvJYmf5TOra+8FPPnzoyD+3bHCdVV+abMcSky3Nw1KreMUU4jh/l7doUfH7m8/IqrYsWTT8VnP/f5XDlBQaIt8p2XTS++KKVrfTz++GNx8kRf3Hn7O2LO7BmpeJxWuaKIMGFWY0rEL6VvPQvyOz6t9ssZnvwmjfh3qh3keZwjvZn/T3/606lMvvOd78i88oNP9gM1TfcopVrGQ7FnNe+fv/zVWLnyqbjl1hvVTrjqujfbdfe4yflNkgkTxuXlBeVlBeM3u304OzcmHn/sibhCSgm3XfGV+zFqG6dOj4hZcxbFvPnnqA1NiOMnTkkJVGKKS33kNq8KnDe3fxC7w2ogD86HCihxIL7yxG169z/wQPYN+kRRSsakUnJCyjkXEsyaNzs2b9kcTzy5IkZ0jMxtZamUwNPMDAykHpCBgcQquh9kGnA30f51xtuFDwxslZ/9QYql+BGWJIJSVA4fpBuMb8XEeSw0g1BoilyYDPh+mJveD5s6bu3GhBYEarPOt2EoO1CnUQN9RSmIF3LBU5NPOk7rl/e6D7iKGzOLSFgGjALNNJoyGGq6uu7agcOGCje4rAw/iN5Q8+fNG6KxOsI3SlBK8mlEmQwfCTF/5L5gul9fB9Sx65sJTA1OC3nBelIHYHffwV63oXb1jV8d31DHAQ3412Fuj4YmLz/AzMPyAY5nnrYbzKv2A3DDD9N9wmngV9PbDq8aKbeyUtI+HfwYNL387ng1JI3CXF91+kbXD2i/GnBZdtCehaykN1T6BofVNKRjnk4XO+FWpLyClH22okOA2nRc6ICSTlrTTv4B6hpZoccfN/ydjv0B6Ag3fxDAtCy1TA4H4EH8goN5xk3eMAHHIdw0bisAdPavoU6X+jfYbyg0mCcm8gCUgf0pi7pdNLEGZKz5N9Oq3ZYbaMeLsDpvgOvOtHV80kbWdrwMTBrNz3E4TwMCTg+zmbbj2I4sDgNqO4D77PAiJ4+Y3A7SCqtFPYuH/IuzRSA7tzIxscuxuxXCRCtXEUZxjWnZ9jFy5PDYu2dPfPKTvxtdmvT9xm/8p/woo2aNGYutKqTL8418kpfcez+MjwweiN5jR3L/Pd8yWbf+hVQ82AYF0DYmjB+f26VoL1w7nIqBlIBeKSrIgB2e0Ob2rdZ2JVYeUBpIk9u52E7FNyouu+xy0Y3Nsw98qR25sHM+ZeqUKVImuuKVLa/kRNtjNGVJ+igVnFmhLkkTZQnFgnKh3SIPZyeY+Hd2dKa8XIfLG3fOWxBGQfNl7zJpHRnzpCSxKsPqEIewmZj/8q/8B82F++PAwb2xe8+ufFSO0sRw7do1+a0Q3tCTnzdd+6aYqoku6e3csSu/GM+E86knn8yvi7OFTSWfZaPSj/7jrEryfRI9O1XHqpn8YWe+UdqhUHljG98oKWbHjvXH0888G3vF+9mVz8Tza1fFlZdfEmekSHJwWw0iz4xMmT49L0ngSmFWn7iBjfMjTHy5eICD+x/80Idj/IRJeWnCf/qN34gPyf1vfuzH42Mf+1jccecdcZsUXbaGvbRpQ7z5hmtjzqwZNDo1JY1dQlZJhqsuzsjer/pVRSgTjFXKguTP9i2kbk6eOZUKST7PpJxwKxz1+g+f+Yf46Ec/KkVrkaLzoqieJ5R+x4++Q964spjvj/zVX/616mNP3HDDVeJflH6VmNp8d7y27bXYsuXluFKKB+CxiRVCPnj57LOr8rKAzs6xMX3GnJi/cGl0T5iqclgS47qnaMKvdMVrpMoq+1wmPgjuq9SP0WMCOCh/gVYxlHiECQsPSaw2SZ18/8GH8tKJufPmSrHqionju2Pt6lXRL6WEg/hzF86Nl7a8dLZSwu1bFgZw4mQYNOBf0wG1kA6rzXZ2wG7QmXd40yQN0wI2AeRz3JrGYLfzUwN+Ne8aqQjLBeA2Eg447zZrMI350WAtKx0XPgB+pv1BMFQ6eHtiXRQT0kRuhzlfZSCoyxqeVkqa+XG8dvCv9W8H5l+nZ/jX8jHwtiu5qRxYKRncvsUDT3T6440HMXhbRFzqwIgstTzYqTvA/gbTUp512zDi9kSwLnOD3bU/diNxHM9oqMMth9HhRsvo+KYB7FeD+bhMyIOh5g/POo+A4wL4gbR3201P3AKtlwL8WjSgQdxyKdp1AxBey1f7A3YD+Ln+gJq/TR7kTr8J9oJnzRewn2VoosucPDu/TsPhLtv2aRc/zBrNH3tJ4/XxTQsgH3RgHc9y1bICDgcNNT/AMpS8Fz/Tu7zr+HUZ/WuBuEAtn82mH4DdaYHkE5mQB5My560zkz8mg0AtW5Ovy6/2MzhOu7jteNY4AKIhjbqMakR+22uwG9ncB/EjT0ygsZdnzevHkTp9u6ExHXHtD9Z0Tf/8UKHsxKF8yQchYOlbAvi1/FrRitlqIq4jEF6Y7MdnrGb7TH50TZOo73z723Hffd+LX/vV/6iJ2RXBl8JH5DdRBGdKCoPPQpSEUblKMqaLlYdjcejwgZwEcpUqB9gna1I0nY8oSkFgkkqb4KYsFIDJkybnzUWUIasX0KCoIOu4sV3px2QcHqqdnDCzMnHdddfHq69s1cT++bjmmmtUF60rY8WHiTp1xeFyFC0+jEgZMcaxAsLWLOqPt+BM6Fn9wM22Mc4UcFMY2yVRREmL1Y8J4yfGXE2+kYvJHwoNE84uyT5+wvjMD1ufyJPETDvXA49WGldceVl0dI4QotT0ZN1xCJ8PEj711FMpI9uUyO/SJefEpZdckgf2n33uudjw4oupZG3etCmue9N1mX+utGWlpEN55BsfbDHKLU+tn1++UPkooax4jFG5ak4u+Tvjr//6b+OJJ56KdS88n8rauUsXxLHew3FMdXhw//5cieCGNRSv3Xv3ZPmQDy4voIVRf5dcennc+a674qqrr4m3ve2W/LbJOCmcfCyRMmKVYdmyZbkV8B8//9m44tKLYq6UklwpUXw1uMQzKnfaF0qKWne2YQy3e8zcEq7+Rdql3tgieDL+8A//MBXRf//v/73S1LiTCkmZ6+VLYdoq8WWU6dewGD9uYnz5y/8c3773HsUJKWc74pxzF0en2hxtOr8Yr7w//dQzce2116YbefIWrtZZGc408R523PhJsfSc86UILI6x4yarnMfG0T6NC/0aB9V+FE11XcbEuq+nJMgof48FlBkAXRMIH/B1H08+4qE2gJL+0MMPZ11zKx5lP0n4/JrVuVIyafLEmLdofmx+5eVY8dSKvKaY1jJwpqQJFqLdANUU0P5NE6jj1WC/bKSCZpwa2rmRAWzGt2y4je3cNdQDWV0hRtxUjt3toKavEXk8WBvw84PI8hssfw3t/OBdTOK/Pk3HMf86fBCo25ZVUKdjurPp27uNQJ12DUPFs30oaMerCYM05F1GKiV9cTz3TmqMEeLPwJhJpaOFLbA8zfpnoHO408EO4KZdmN6AHX+3GaCZD/xB4hJmu+kB7M14Bsc32G5/o+Uz4FenU/N3nBpwu62Ctaw13xpqnn7LSDnSDwir+aUsrfZruSxDpl2l5zJ1uvBy37JsgHk4rZqf7YbaPcCHX8ULu9FQpweYdx0POZ0+/p501fLzMMNsIgDtUODygMT0+NUyMAHC7nIzQGNEpmY87O3A/qYD/DEweBib6QGmAep0aqzBNJhNmtrdrAeD/UjTdeC8Ui51vzZgt4y1P372BxxGGrWcNdT+YM3vLGiFA9AY7Xa6Tf6m4+03QDuC1i+9fB6hxpq35YK2nT9gvyYM+nNeaFBpopzxA3MnQs64yDtxCqqrJ2JvlZDs1JHGBs1OmWwzUWcyxyRerTLPIHAw+1N//n/iissvjY9++EOakB5JZSVLR4zIHxM0SVI8hDwa+WL68RPsrT+R++w7Ro+I2bNn5oFwJqbcZsUHGjnIzrYbZKOdnH/++bFwwQJN7LkWd1KMGd2Z37SYJEUCpZb0WInhQ5E7d+2Mg4cOx+JFizWR788bnR56aLmUhtExb97c5I9iQd2MVL5QQpicoqhw1oLD1VbgWNVAoWBrFkrQwQMHU0HijArnRVBEGFOpd66O3bNrT06EkUeVkApJnl9Q2VOWTNpZWUIpocxRNHZs3x4XnH+B8jwuZsyclt9NYWUNxYvJNFfrcjnBq6+8GrNmzs40e3uO5OSfVaLpKrvRnR2xX7T79vXkYfPFi5ZoUDwTM6ZOjeNSsFhZQDnJwwbCegs1FZNzLsnMNcfIOXvO/Nj22s7Yu+9A/MZ//o3YvXub0o2YNnl8HJeidUTlS/44R3JYilbZqnZKk1sOinM99BFqPCfdt99xZ67kjBADPspJOPR8xJN+cfx4n+pjQvzD3306rrr84pg/Z5ZElAIMTxQRnlWy8zZ/pGTMs6etPsFBfkCtO+VXq80VAQ7Zcz3x5z73+fjmN++Oj/7wR+Piiy8u/QPJxMPjInHllf58DZ920HukL37/939f7WW2lMVLY82a57IMy4cP+e5IuUGQw+6T1L445A+cPqn+0TlG9T8iXnxpU4weI4V5xqyYNHVWdHVPVQpSZkKTfZUBikJeJ638sUuhyFaANIweL7JNCTwe1GBaspKmaPQ/7ZCXlZLR8fCjj6rvnVb9zs4rgSd0j8uVkr6jvVJSumPh0kW5UvL4ky2lRG1F6ZbBqgn4U4AWztiO9v8t/Et41TQe/NoVkgfFmga03G+Ul5q+CTUt4fVDEL8fhIAbI/EYFED4MEgNBZbHadVgvgD2Zn7aQc3HfKG3vQ4Hmm6ng1mnM1Sapmvy+UHQjv8bYS1/jQYGrvKwHKxLEICu9qOOmLC4vvCr06rdjgMP+NdoGbCb3umBBvyb9MhrZKJRp2WZQPOt/evwGgHLBlgepw2Yn3kaHa+ms7xAu/I1DWEMpDXmg1llDOIeqqyNro+aN2gwT8IA0kUel6Gh5un4TXcN+DVlsttAWvZv1oHpXE6YtjscN/ba7Xo31uVfI0AcxwNrt8OZ2Lh8HAY/83ecdmi+TSDMcoOA6XBTBo4P4EYG132Tt+1G5xm0LO0Af/MlDZc96DjwqP1RRnibbP92cQDLUofVCGCaDrAdrGnbxTcS1k4O3JSVocnDtCj8tBnHIW3cmC6/HwS13MQhPmbt3xbFOi8WgUkrfcsFOP2mCMWtssXURJZ5K9uhmEDjle2efnCinIs5qvq6//778rsbt99+W04oJ0+aqHjIAa+qXIS8lWZifoqtODI5GLxg/oL8jgjfPeGNO9/34PsO7NN/8cUXc5UCPybdbAtigs45jz27dsfG9Rvi6aefjscffzzPJBzTpBuZuEJ346aNcUKKT0/v4djw4oaUkUPpl11+RTzxxAopMtMkF9u8UFYmx9y582O2JvrjxvLBQ0021T9RiLgGlxu/yDtnWFg5YSLKWRpWDbZseSWVBVZMWK0gbh6sHjM2z8H4Y5IL5s2nQIKv5b+0eVNRYDqk6IwbW7bKSYlC6Zk8dXIqRFu2bMn6ZjLPwWTO9ezZt0dtb0QqbY88/FCs0STyqJTARYtQ0rpj4qTxcd0Nb4oPfuTDsWDJgvjmvd+LrTt2qZGOjEOHe6SwaJKsSTA8mFiX+qCd8FM9KZ3yUcNheV5k5HCNR/198dGPfCjP21x3/Q3xYz/+8dwmNkFK4LRp03PLG+eJOkZKmVM9jVd+RsmkvXA9b6cUWLbEcbgchTavDj52NNsalwuQRya9rOyBfLuGFQzaIVukWJnj+yR5rkQoTym8ej7jTiWlbOXql0KDya1ZrOJ5PKPOVq5cGV/5yleyzt7z7vfkuAQ0+wSyZB+V3CgktLV77/1ObtN7z3vfFbfddmu89z3vjeXLV8TuXfsUa5iUykMqhylZFjtU1n3HULL647jMEzIZ1xap3U2dPi23rk+WUnJqWEecPNMhAUYrz3z4k/FB4x5lqHR5CUA/NrgPGYE63FCH12YzDm7KB3f26daYYmDVy3GoB8LAET//8z8/sFJSM67Bgw1hjmjmpv9BJuA4TahpAOhqP+zt0gRqf6DpbvJpAqQmJ16TN4XqRuWwdmYTa2jGB/zQqWUFmnEB8zSPGhUqs/g3w5sy216XEY30XwPwIC4NDCQfNe/aNFoOTIfZtBy1n81/CRIfs8RhKVWgzsf2LVZKuIkrUeXUyrHoMIor9y+38mJZDLhB5K5ld3qAByXTuK8Ajm9w3BpN00TTN/k6nu0G+zftzhsIOB5uBkbspGd6Q7M8CK/Ttxu62g80YEdu84ce+9nylPZjsB2Tt31pNhAwDwb+Wq5aZgP+pmkLrSjm4Y9b8rbXcg6Epf/rywFsB6YBTGfZsbv9APh58AYIb9YBUPvV8hmwW576YQBaBvdbwHbzrdMxHwNhDi9ximJq/rU8ju849oPGMgGOa7Qf4PQd1/64gVq+Oh0AWuyUMeCyRl4rMoZmvGZaDgNqOofVNLUb+VwGTbMdTTPddlDH4xCsFX4UUMqVCQr5K/ELL6Adv2ZaTt9pNOOc5dcyBujxasTJMwQ8o2SvMbfPymTLi7/5AJ9TbLnVeN1JnkaNzMnm3t274s//z5/FsnOXxk/8+I+Jlv37XLVal2PVDoRcPcttTyc02d29d1fevjVs+JnYd2Bv7Ni5Pbcwvbr1FU1OD6q8TsSM6dPzIPSWl1/WxPpwKh1M7Jm8ug/xph2TyT9ykkZH56jcBz9qREdMmjglpk/jJqdT8c533hbfuvvunLiyKjFmbGem1T2uHFRmCxLnN5g8K+dZl0AqRVJS+Do59clWI1YSmEDy4cOFCxZqst2XKyncTNYt5YYVIlaTKL9yPmd4dI/vTrmxs2ULBQQ+S5eek7eKMYE/dPhgfkX+lOLx9XxWPVmZnj17Tm4Vmzhhoia/fam4cV6C65DhyxmKHbt2qHxPxbnnLNPEeU/c/fVvxnXXXB1TpVj1Hz8W40SDIqPeLp561gg5iM7EmHS4nplmMmoUN3OpLM+MillzFsTjK1bGa9t3qF0Mj0cffjAuvuA8VebJ6FE9UDasCqBksfJC3kaq3PtV3qxojZWyxtfx3/v+D8Q41RFXGPO2npUpbj6jXVAOKL+sFvz93/5N3HDt1TF7xjTVqxQR1SNX/uaWLeZFjFOyU+elvhmzsprUyDSGqo+p8JUv+uDoLDe2ub31rTfH4kWLMn+5AqgfdsC8ykUMZ7JdrJfS+0//9KVcwbvi8ovE8owUm6XBxxcpmwXz56kdH5VSOyleeunVOHzoSF4JzdY4FW9RqJSvyVOnSKbRMaZrYlx1zZslYleukvSfRClgdYTdCmVVLrd9qd/5LJj7kceiejwCBvtZKyMCQlgtAnixkCtKAqKg5LJ967EnnsiPXbJSwosEVkpy+5YUxokTx5eVkpdfisdWPC7ZR2Y7SY51gqAFclgNCFnjvxbaxR/KD2imDzgMoJLreAbchNExeQhhNzoMs+QZetyDKJ/0b4dnh51dUYBlsem0KFc/QIiDbIB5NPkA9qtpXo+WpWA5TDaI+CHz6/NYwHLWgJ+xCfbDbC/PILot2QRraJeO6f7f4CAUfrytwZ864GFNB8bMDi1ArlpGIxMW0GE171pWt626jWGnbr23+43ylmmRJnYhdt7YcXgRVOQBLNU46M79uqdk5v40vPQvAcqCXGEYZ5TGMOVHOBJT/kzHmKoNV9zhDJAasEIP8TN6iJ8+AepBdvx4fjRKo7EG6zJYjGAiAE+uGlSQt+8AFo0JAsoG5YdMdV7LvmIeSh3K32jludRP8kiRYdDKhwzeoLJVgUHUdCSPMGdE18fbK9Wny570MAHSA5L3EEA98caMB6dKssiATXzqegOK/K9vG0CTFrCf5bI8pAkSF9ntTlnUdkxLGs4XkHlXGAidEX/Q6TD5BuGBWctKOHSkS/t0HPvDD9N24gwFzTDzwARIE8QNr+x/rfw6HcB8MC2n42Jvl47TYNuJtwjCE3/oyTN5Z3KOCTDu8vYZP0/azcemwenWZWE7aBmacoJ1/Bocp8YacJNOjXVahtpOngDyT7kiixWunBBlXHgUVOyz0LyQtc6LwfkYCkVRCOHTYquQVBhSaWiFF9omUL5qFxp3+JAbB9v54B8mcrFacEzKAVfXvrb11bjh+uuia+yYzAeT6sF2Tb8q+SxCYKgtqvxyS5fGqb179sXGDZvyzfLhgz3pN0oT466xXXH0yFEpPntj29atWXZXXHZ5njVhWxXbZMpZkJIW7ZfD74cOHkzlgEPWAF+CR/kZMWp4vLZjW6xb93x84hOfiPvu/37sUdrjuydLwRqXV7eKbX5LBRkYibu7Jyg/XLd7Jg/Og3z0bteOXRqST8VkKTt894SPGW7bui0/yAfu27tH8pabjcZ0js1VE5SHc5eeG+cvuyCmTJoS3V2s+owTj8n5POGMCeXLtjMUkPETJyQPJOG6XcZz3th7bLjm2mvj+htuiJ1SDD/3+c/Hvd/5ThyQcjV12vRccRw+akTc9q47YvGyc+L/+s3/HM+8sDZGSvHq5VY00mmNQ7SDnPCrTqhbboDio37Uz0mV4XAVBofaf+xHPxJPPP5QfPUrX85tc3wsk8Pwh4/0plIwpmuM+rDmUCOHxczpU4RT86A6W8XGqm+zxY2mOHnyFNUZ86wRKhfx0DOHLUtZRow/yCIcqXKQXiEsWyHZXqeKSKUFzPac7Vr/RK8RI5/TI0U/SrJTbvw69Cxjux63xbFtCwUAZRcGpemXdln6o8eokbkl7m/+6m9i+7bXpJBcprrgg5O8aDsd173p2lj3/Dq1sxNSECdnW2OVcNeunYWf+GbTl8nh9ZGjOmPS5Olx9TXXx9FjGt+VX5SGvGVLfYWxj7GQvBOR7waRo6HAfbZ93y2QeZFZU5ScEq+MAbTrrHfGshYCtL9SHoojL+zAcHdkT2CxezADGPRoVLg9QNq0sAyeVHTtB2CHFhMeZQAp4dgpKNxDYQ1+yBDPAI3lJB0GDGTBz3LWAL3lgBdIXsFSlAVJGvSEHsTfA/tZg1/62z4IpN0sJ9yWz3l0mOU1L8tpcLhpTEejHArpTXy93RO95pffM6wF5mm0bK4j01h+oJbPctUmSLuwnwF+xMX0pKFOpx19HQcgPNNpIdQgb628RY5BgbqiHkdq8OTNW6aT8ZGv7DE3X/iRPxAZAMsCmhawX22H1nHhR77wx066jntW/hggLDzWHPgkoey8Bc0vyDoPejCy5ziXxUUArQJbA6joWukzeFMmOfCqinkrxRLvMGXp9PH+ON5zJPgm7MTOMTFWA+OEjtExdZzsI0/FhDHD05zaPTamjOuK8RrIRih95SROHOvNt2AlTTE7UybVJzSp8DcHuIqQtzscumQrwPCRZVDkDQ2ypUYhJen0aQ4elzxnfgWlaikv/CgHjS3ki7T0hzKUZU3bHaFwPZiG66HiNgFQxh4nmnUIYKbMeuiClCvlCwuW/Um/GQ/+dd3RpskLYbizzFtoesehfWPWMnrsQQ6PuZi87eQbA2M18cJN+8U0De0VNrgxcZOm+5jTsBy0Ofcry02eSdfhKIm+Y583qWB5i6cHrdoFZtYG7ZH2JMTOAwes03WeXS61f20nXU+coa3LzDRA8lFeSBA/eLssnYbHDtBxzI8wTMoDuwFayoD48MNtnk7DdJbT6QLEcxm77B3P6QO1GyQ+fvAzT9Mgj+vFdJhOE6h5kS70p05r4qSOPUJ9ATurAV3qy6M6NN6NZruKeNFHyFLrOYAdP96ql2fZIJBeLd9QkDLqV1Y5YKs0Wj811RybaCvcKpQkClfpDiB+jFPH1cZHSk5mhic0RpxQvnjzzFXBea6kY1Q88tCDeRvS7e+4VZOcyDfdfCSOcijt0WM0eaH8lJ7S7T+useOUJq/TZkfHiDExbsz4mCTl4IyK7PCBwyo2PX80NrLqsG/ffikAJ3NrFh8O3L9vr9q/xhGVF1e7ctMX5cUB92PH+aI4yAcLT2lyXZT33t7DsX7DmjjWdzi2vLo5FixaEEulIHzlq9+UEkE77ohDB3rjwN7DkmWcJrUdkk/K40ny2RXd4ybkNi8+otcn3ioGKVIvKVxKjMK7OrtjkianfCCS/fmcd2DVhfMT9N/8cvzY8dF39ETMnDorLr3w8ugY3hnjFG/EMLY+jZaCtDe/xYLyd1DKBXmfO3eenhEj8gay8VJguoVMYFFONm56MabNnBlve/stceTosXjiiSfjgfsfEs2EmDZ1Ruzas0Nj8cm47X13RNf0SfE7f/4n8bUH7ouTGsv61XdOaXwZIeWgQ+NKp9yjJDOT+fLNElXUSbXT4aOj58D+GHbyaFx9+Xlx0fkLY9drW6SQ9iRNP0WnOJtfeSV27Noehw7vF0/l98iBONZzkKWCOCN+kzVhZ5WJb5Hcd/8DsfyhR6XgPBVr16yL430npQiOEzdW36TgHT6Sz8ixUnJOKm6ugrWeUSgLICtBHA5nJYamxfOV2QMtmIPwlH+obkYOG632z/xidG6x41mnJ5RkVB9WP8tsSknhLAvtlLFIo0Curq15bm2sfm5N3P7O26VMLlGbOqS2fUiyHY0LLjwn+e3ZfUDK9OnYtXNfLFy4QApHj2TrE391G+mTY8ePUZs8Gb1qYxdceFXMnLlQfVdjn2Q4c4armTXWS8k5o4bkF4b96jfHlYfsx8pH3d89xoCED4nUDn1dbY+4lCeZhb9iikZKvPoUFzOoJBgEsgzRKVDi2VbJOEYb5BlEPLiO+Lmf+5mB7VsIof9CktN/MbVwBtsRypmwkLgxa6jpDabNjNDz3gCIb/52N8FhpjNv22t/THh4UMcE6jjNeIDNs8GyvD6slhP7UHK35/v6PDXR8hns34R2coCmbccDbMrbdNe0NTTdgP1qHu3i1lCHD0UHPzqCaZkYq90zm9CD4XiwgMCbGrZvlSqCrlh5RBKnTLSKAgW/WkbsbhdGg2WCJtOuwvHzZLEJA7JCT/rq0EWewbCka7l5WECXvoiGfKQpa/rrYc+PB3hOElOe0p6JkMu0mtiP0YOf20SGaeIysbsr9u3aHps2rIv9u3drUHwqVjz+gB7+39Mg/mCsfHpFbNn8UmzTQ4BbMnp7DmlyFhr0+ZpsnwbTEXl4MvfUjir5SKVIafutGw809j5zCLPkt+SLcqHMkY9BidEeeYdpYqWaSJnx8xuVkTlQlfLIf/BR1pRtTa70T1F4G5PBlEemVdwA9nb+dlNunuy73lynpmsCfp64edLaHNQB2hRtwG3LYHuJV8bYJhTZymS5RqCdabtlNzbHV/vDH6zpgXayGExnWgAZAfNxOZjO/Jqmwbxq8438iF/zIH/t6AHoaj/Lhb/L12C+DgcB153LkfCal+uoCdBbNiNg3uaLr/3S3aJ1ORoIq02AuLAtrAdlxl3SR+sfhFoOADt90X6WoU7DcjbR+aOPFjDvCpPNYJp1OPZyGBsFBSVPZUWZCnN7i/oh3fvI4YPxhX/8XFx1xeXxwx/9cPrBhrKRGAgtt/u/02jJLTO3h2k84aA5B2sRasrUSTF3zmyV8XBNAPvy0Pvs2bPyPAgHwtnqwzc7+Co6NwRN0GSXsx/09XzhomdKKvByM95yhiJfcCltJvNscaJcWZk+99xl8c2v3xuHDh6Im264SRPEjjjSczhm8mX4PFg/PF/knNCkeNKkCfkmnG+rcGgaJYnB7tTJM8EWsJkzZsaB/fs1tmpSeqJM6tm2xC1eyM1HHJELpYYD8mx1mjF9RpYn31TJF14qHs4wzJs3L7fUcK6GsZryZEJPoTFpnDNnbn6Acfv2HansTBMfVlL27TsYW7e+llcD810VrlnuO3E0Jk6eFJddcVk8/8ILeXPXNddcnYoTk/2xY8YwZOcqe7Z4CUGzYeLPQXXOw1Cxh5WHcd1jJce4uOdb38q6vO7aN2WLYTsd3eG4JrMoESdOHIvRKstjR/rUfiS0eM9buCjWrtsQ9z2wPL597/fia1+/O77xjbvjW9/6dnzuM5+NNatX61nWk3X90IMPxvIH74uPvP/deh6OzbMj2aBoN6pjvuTut/vIiyxq+ZKkKNOcz2Er2nC1L642zr7aoqE5ypo3c3H7Gi+CCeciBZ9pYuWGFbG/+qu/zGf0+977PuVLE/XRrG70p3I8fdqMeOap1SoavuC/oKUo9sQzzzwdV119RW5/4plJ/k+eHhFz5y2JWXMWxygpsOyQyP4krWH48FLv2edSOF4gMm45/PXPRqPdtQkwBgD4Yc8VEfyShjSG5za/Bx9ani/C6G+Tad9qE+ueX6P2eDCmz5wW8xbMi1e2vhrLH3k4OsaMzu1bUkp+9nVfdC+mB/B0ngX4g2QErO3wAe2XArdomnExGTx+EDgOYDlrcLjRvEEGkDpvIMDkAwSgrx8CzkMN7dIFCr9SMebt+EPFAUxrE8BurMF82vFs8hkqLtCMX8dpxjO0S89Yl3ONNZgGMK8mTdMNtOOFu538QNIrrRyg1MmPHuvLtwFcCaz/EECV8pRJfikLBsb0ayHtwG0BNDhtYw11fBBa2z1pMQLmUQa9HKZfR1PbayDe2WEMmmVgIYwBkIcww7+Yi7celsIjhw9E91g9RE8ejW9+7UvxR3/wv+N7934jHrz/O1JKVsTu3Vti356tsXfPa9FzaG/s2bkjXtz4Qnzxnz4b9377G7HymcfipU0v6MG3L7rHdcbE8V0xbixvOE7mQw9kS9epEwzqsp4alnuSU+kayBNyYhN98ELguOxMbpAZZaDkhbohinKZ+SIrCuRf5rFstUqn8qby1s9Ql7nLChgsrwK4waIsDZZps3xru8OcBmOLtzkMTNJEU6PbErTYzceA3XGb6RLPdvsb7AeNw+Blf/vBF6j9iWNknEcuywYMhpXyAOr4IOAwv9xxHgDni3wD9q952A9oZ8dkAmCAH3ydT2R0+VpewDSmt+kwwPEdDxrA/AD863IB8KvTcVynYZ4ON9TxDLihMZqG+Jaj5tEEuDGxzpubKt613XwB8zdgz9XWVv+xHIYMb5O+6cAcw1o0Nf+BeC23w85GQsRDtGWy1FLGCFAf583682tXx3fv/Xb8+3/383HhBefntiV458uNfEPryVVJB37Jm34tkxVzbnhiV4BIZT8RI0ZxAcQoKRvj8ypcVg0oa85X9IuWFUvOLfDdEr7pgYKAnQnmtm3bcvLMNii+GH9IJjdWMbFnBQcTZYAzGQekGDA5vOD8ZfHIw4/k17bnz58nxWJfrlJ0jeuSYoJCwxv6/jyAzkop29ZyW57yxZCIMnDgwKG84Qml48DBg0qTw/DHcosW3yXhoDWATHxFnoP7rO5w6BqFhY897tm7W/6ckSkXCJCfl17alHEpPsoehWySFDgO+dOmGdd5W8+Vv5dffkWWNastbJskLis13ELGViv8+Dr9C2vXxkHl8c033pBnMtgaRRhx4TmKlROVURk3+BiiylrmGdq7cPrMWVJ+9sWmjS/GRz/8ET1TTuj5dUjPpF0xf97cVHLYQseVwKNGdUqpk2Ii+TvGjI3tu/bGne9+b/yHX/nVeO/7PhCXX4bMpZ/wou3h5Q/Gu999Z6x44tHYue3V+MB77pACovaUzzEpJpKPg+woJeVaaj3MWvELlHYFjuzsiBFqO7ka0lqNHDyjAWmrf/OMVyD1RblyTgfZ/+5v/zZWrnwmlixeFN/+9r1xwQXnSdHlo7qlzs+cGREvPP+ilOXdceGF58uvbFNdv+75uPbaq9TSy/ylr4+zTePivPMvkVI3WVnQE5+prdIsokoe+kWKj19B2gDipikc7JdnP1eA2l4D/uSRFAzJX/H5kvuDDz2UK0Qogqnoq8+9oD7do/qcPWdWzJVS8tKWzfHIY4/mF901inLQ/efO+k5JJiA3Xpi1sAb714IPDBSqVIAwGnlN24SsMGE7qP3r9Jv09gdMV2O7h4pNZPJkATe8/XABmqbj1vku8dI6ALWMNV2NtV9NPxQMRWNeQG03EK+dv/0wmzgU1GE1fV0eNTTTNr3tNmsaoA5zvps0rwP4SA72qrIyckQDKcuvwzUA0mXg4rT80CvRSrtM/0Y+mmnjNgL4u+0Y4WGkbdmvpiE+7cxtzfSEGUzLFh7MmkedfhkLcDP48cbxZCokjJNxul8Pdsl3+nhMHj82Xtm8If7v//Yb8Z1vfTVmz5wY06dOiLe++dp4+9uujw/+0J3xoQ/dFe9+1zvirjvfEW+65sq45KJlMa5rdHSNHakJwLFYvfrJWPXsk/HYIw/EmlUrNWgfy4cSE/vRmkCwgsIZEEmZS9m83eLhjLw8dHm7lJMDFTnbRzioWGqGsqXeil0ZyzrKB0FmrVXuGtxRSPCjCEQlOnjgLnFdVklfIWATsJ00sBOnnkDjNtQ8AMKMjHmuF/vRJoy1Gzt08KrrH9N8CQecpt2A/QxOt0b7m67JA8BtWbEjWx2nltPxjYTVUNOZZ823BvxsGmtougGUEvM3Ak0e7WgAP5NcxgBxajmhR6nCtB9gGoAwx3Mc0HXocKOBcMereVM2tDcm9fZzXNPZH2jSGNnK2U4pAS277TUNUOTGdrY/YHltB5rxgTrfhrPoqrCmSbI5KVVZsMLKKgSerA4zFLDd9uEHH4gjmsD/h1/490qMemT8KH2WlQunD2AHcEsXSJPy4TBxvuwYfiaO9fVqctgTJzU28o2RPAiuyTnj7F5NhJlITZ85Petm9549kg+ZzmiCPy5XBljpQGHgLTAHr3kbzm1dquk8xM4tWtBwPqF73Hi1v9Nx/rJlseXlLZoQL4/3v//9uQWMZxX5OHCArUjDUxYUEsZSJvlWClBCOHOyf/+BtBNXLLNfsBLNGQnkYZUHhYjxn3Jhy9mVV12pSe7I/OAe1/6SB9IozxTy1KXJ4mzRs439tBS10Xk+hXM09JvO1rYatrbt2b1HcYbnqgyH9G+44YY0n37mqZgqmdilwKUArAZwBfLLUljefOONKgfVlXjTv7hdjIrhGc2WM/yQ7/jJE9EvmjGSh+17jOnnnntufPc734npKk++GL9u7fM5kWU73zlLl+bzJq8BVpVzgH7UaCkqx/tjnxS03/ofvx3XvOl6KZ2T46qrr44PvP8D8cEPvC+uf9O18bEf/nDMnzs7PvP3fxvSO+O2W94ap/qPZz+EGS39OIqv5MHMc50C6gtIBVp1xFma0WpXIzpHsX9LfuonyqsRoDXmCqDaITsJcjxU/qk3lJE/+qM/ive+966sk2eeXhnveOfbY/QYFLgjqtPOmDljTmxYvzlefXVbXK3nMfXWr7b64osb44orLisvbIaNiOP9Z2LWnIUxb/4SycdX/FO3Ulti/JW8Kckg4IPAyIXCiAkCNocCwt3PALtzTlV8Coo/fWm5lHFeDEyfPj0/ljhFiglXAvceOZzfLpkzf25eZfzo44/FKCl5YhQj/t2/K7dv1QkBRTiEbVWGcgkCHrBA+9PAco9ra5ClAgjHXniZ59lQhwO1HNgdbpqmnID9ajrbLYNNh+FGxmwoAuejmaYRqO1A7W4nF2CadlhDu3CwLsN2/gbbbdbyNOmatPZr+gPNMKCdnfSMLkfLYBOZm/kx1HZD069JbxwA2b2U23v0WB70YqWEbVyekmQcmWr7xaxWSl7HTzCUu45jE6jzDbgsAMcxPZMJxovar44L4OYBCUJj/iXd1kogPyb1+MvkQ2Mj9QBmn+3Jvp4YGSfjsYfvi//zJ78Xe3e9Ej/9iY/Fv/34D8eEcaPioguWSDkZp0Fid/T27NHD59U4dGBPHO87El1jRsWy8xbHjTdcHTdcd3lcL1y8aI4ehCNiy+b1sXz59+PBB+6PHdu3Rs/BA4zAMV0Pw9MagNnucCr34p7KSQYPvhysmW1UZYbS4nwy4IP8Wp5ZRwmyU2OKmfFZ8gbr2oGHIflVZW9wPQGEM5jyIAegZfzCNB00TXAYdM5HjXWa8KuRcNe36xOwP6bd5mW/JtRxaiSOEXcN9gOJW2/fcXnVbsD0RqBOAwQIw+548Hd51nS1fSio04FPEywLzx3SIE2n5fB25YlfjdATFz6Y0NTyOdxh5mF77Q+a3jzs7zhNf9sB+9kNNO3GlD9NuVthBofX9EbAMhQ8my+YvCt5MR2vzhtQZCj1U/OosYaz3fB2vLL1NOtQbZJtXZ2agH7ly1+KubNnxbvfdWcc7S3f2kAGxj0yjhg1T8sFITxRepjCMPGPYafjwMF9is/tZJqfaDLJWUMuuuAqWr62Ds5Semxxws5EnS1eyMZ4w41CvPFGBpQS3vKzCsDcJ58pQt5mowDkRxM7OMexJ5YsXhwvbXop7r332/GWt7wltyzlBRtCzgSi2PBCZ/fuXQobnavMkzSpRnh48+0TTM5nsLVq4gSUmAk5SZ8yZXLOYziLlhc5aLY9XYoF9cLYxrMBf1ZieIk0efKkNClDyhvFhDBWaGhPTPrJH0oGSgrbwebOm5eH8VE+rr3m2pwYLzv/PE38J8bjK56IKVOn5rYkrt9lWxLfbtmwfn1cdumluXWOG8CoGpSRvA5Yk3MUEobz/tO86e/U5Lpfco7JsuaA/t13fzN2bHstbrrhxnzhxeF/ZGYrGl+bJ08n2DasfB4/eTqOSikZP3lq/Oy/+4U4eKhHPMdmuiQ8SvU/fepktaUZsW3rlvj0X38q3vOu2/T8O6+s5qicQc6JcDUwW7hYOckb7RSfNsZ5VW7yQmbOPDGJHiXF5IzaEeeNBue8aqPKK2WLYnBaslF3KKk887ne+h/+4e/jnHOXxJ133pa3svHhw2uuvjK6J4xWHMbOkZJndOzcsS82rFM5XnaRyrE7Nm7cENu2vRqXXnaJ2nBHKiRs11p2waVSvicozRQu2032S9VjKuQDXUT9VT/6Ro4drTbrPlSbNQ4FhNHnGAfc91JnkBvFfcWTT2ou1ptK8vTpU9Vuu2PNquei71jvwErJug3r84vurJSoWZSVkuQkGOjQFeCFP40UBDxg1QKbBjcNB209J0xteNZxHb9pDmbw9ekMBTWd7ZYV03aDeTlvuAm3smKFxWCeBuiz4t8AmmXVRMDmG8FQNLX/G/FphtmNWdtrcFgTgWY9uPxA24GazvHrMmnyMTidGt7QT2Y5YIV1RBxj2V4jw8B1wCWgPMCF5QGitsqb/VbbsFw224HldXgzf8S1HSC8yRPTfiDtzGEGuzl3QT9yW6zbKW/peGtTHm4tf+V2FINNnNKoyO1Zx2LtqqfiDz/5PzU4Hon/8uu/FLe94y1xrHd//NEf/E70Ht6vB15XHD9+SNyPa7A/mAoJ97ErgjJwUgPjq/H82pWxcMFsPbyHx/nLlsSN118nhWVpzJwxNZ59ZkXc991vx+OPPhzPPP1kHNMgdP5552pyQfzyBoqHY078ZM9D8UjIW0gVH2+TGOy51tBvxgHVXm7RyH298iv+5E3llmXG4DdYVoQ7LpDl0SrnLK8Wuo4AHtjIxgME+erJaQkv/BzX4LT+JQg/+IPw8NjSlKtGtwviAva33XHtNtbpOsxgP2Aw/tnhTT6AedS8gJrGQPmRT/MaCtrxAmp/7NRzndcm4A825bA/cZvxazthgOU1bV3utWx2Ew46Hgg0ac0fwO22UMd1WG03DOUHlrzJHLAX2WtzKCDtgvAbjGsEarf9Xp8/TNzFr4Q5PJ0NID75lqHJEiuVrJBw9oxJFuzPqD+OkZKgjh+f/bu/iysvvzQuueiCpGUsYNLP6gAm21fEqLDFlmmqjtJ1JlcdGCOPHjuSW7V6jx6O/fv3lK+7i5a33b1Hj2gCy9kTVlKO5VYkVjxYAWB1F6WDtCgntmax9YY6pH+y9YuzGCf7NXZq3GN7FjeDMZllpaFPtLx4mTplatbTOk0wOcQ+a9bsnOTzdXcm2UyweRax/YrsUB68YebcCuc6Duw/INnk1rOga1x3buWCH3ngvArycB6FA+TcioWiwbjGSgzIVi0UMz4i2HPkcI61ue2KlQ8pX2zrIp/btm1VOXF+Y1gegIfulVe2pnLCt14QDuWFl0/3P3B/XkM7S2k9+thjMZlviSjflDdlsPLZlcrHiVz1YEvYkSO9Wb8oHqrazMtJPSOY4DMZBVDieFFCuT34/QfjlZe3oAPEW256c7z88st5RoXbxCh7nvE8N7gGl4l4j+KMGTchPvDBj0hJYW6m56awfHeEFZgz0TFiWKx4/JH4ypf+Kf7Tr/1qdEuRQ5h8V6Z0+PYNSmKel1R7Q0bs+axVYZ8WER9LZJtbh9oOSskwyc/cI7/1Ao148UwDOVfEahN1Czz26CPxh3/4B5J/WPzYj/+InndSkPWM5/KA2+54h8qObVun1M66lHZn7N19IJ599rk4//xzNamfIvuzOcG/+JILpSz3xwkpITNmLYglS5dF/ymlHXq2qB+JUbZn2kf2U2H+JE/2daH7LjDYd/Frb6/BYSDpDCol9D35q7w4wL5S8rJVEUV4phTl8d1dsXrVs9F/oi9mzJwRCxYvjOfXvRBPPv1UjJAyrVHxByklJFT8jQhBg8BkYMVuwI9K9OFPwPH+JUD8oUzb2/GyX02HSeHX8tVxLRd5AExvHkbHqeNCN0g79MBPeG02wTxrOqMBmjrc0IxrwF3LWscH6jD8yYehprO99qvB/nX8Ju92cWu/mr4JpjOfOl7tZ3/MXK6EpUw+IIRSouEmkY6SYS1g2RLZGTiYKCML6MmC0fyB2l4DdDZtL/KUNoJpO3AWjdpPzRc7bRZ6TLYf1HEB7JmW7GxnQn555oDKSgl7ZPWo1xXyQXYAACxpSURBVGB8NFY980T8+Z/9fkwaPzp+8f/3UzFrxsTYtGFNjBs7Mp5c8WgcPLg/3vbWm/QQ4YpeTSr7WbrW5PxEf75luueeb8XnP//NePKp9bF48SQNNHqQ6AHMCsjojhF6CM+Im264Ji668Fyl3R8vv7QxHn9seaxcuSLGjBkVc2bPkDk63+IxgTh58rTiM/BzaYqUEsmNIsJd+QzmymwO7qVceNN5UvlUAH9CaHiAZXlQDvphBZrlDzbLrlkXMKXOTUt82w24jU2gjupw8zdaEbHbdKRDuvgB7eLixxs2g+OCNdjP+a/zYHsdp7bzYCqrbKUMCBrkAW2L8CwY7Cc+k9UsB54DIFD7gzXAowbTOP/N8KabNBynHZq+GQ/Ary5r8sCzCztgf9B0APGcf4fXCNgOjZU0+2Ov4xpsb/oDjg9YrqKM2Dy73Tg+ab8RwLb5DKvTqnk5z0BJyzIO5qWe6ABJr/GI9sUQXGjhm8Gl74mXlRIEIj/s6d+65eX41je/Hu++685YsmhhvsUuX9gWatJTrhNHdpVpS4ZMY0CuoiQzIWcifkR4WmNUr5QTJuh8mZwZ7+69e1Lp4GzI3n17Y/fu3bFr904pLryoCdEfyQk7WXHRYBKH25vYUlP6EKsp3FqnsVRtie+coCDs2LEzD6hfcvElaq8dmmw/FPPnLYhFixangsNbf27dQjkrH/0raWUe9SyjDvdL8WDyyvc5UFZoq+M0wdu5a4cmp8ekWB3NvFMOr7zySmx7bVsqWHyLBaWL1Z7de3bH/gP7Uj5uZoMP6YG8zeacBlfq5lfTDx/OsYfrdBm74Ylyg1K4YwffERmVk81Vq1bFzW+7OT/a99yq53I8yG+xSEFiJenhhx9RvY6MmbNmxdSpUzXu0x7VTjR5LmcDVf/KJ9ubcuVDZcrLKrWiPHtx9dVXxX3f+17WxWwpcmzJnjlzpsqoT3k6rjLiHMzY6Bo/MXbvPxhSFeOHf/THlb+xcZyLAvKBcVr1oTFJ7bD3yMH4b//1N+KcJQvjHbe8TeF6vqh8ySt5YxsXSkj5+nv5lkoqPhpnWBXL9FQeY1E8ZQ6TEiXPrKfS+DTf4MY5ISskvmaZm73Wrlkdf/AHn4wpUyfGxz/+o1J8J4rX6Dyz9NjjK/IK4K5xHUqfmwFpmiNi756DsWbNmrjyqsuiezwvD4/HRRddKAVwstr0sRg9ZmKcu+ziGCtl7Hi/ynMYL1nZPVH6Vo4NwuwaaWd8aGGrr4KA+3Dpx4PjCOjw2gSw0+5JA5N2q8jJtCglz+XqH4r+rFkz1DbGZDnwspLVvIWLF8Xq59fEU888nUoJbSEPuhdmcDs7QbnyPwIaLCz0ZNqAG/8yWBV6OlMdtwanNxTAy7LU9nbxatmbcXjIIKff4NnfdFlxkpFOjgmvJkKDCdS0oAfFfwk4TfMy2N9mDSWNwUZis6ZtF8/QTMvgOPAzNPnYPRR//Ov4gP3AeqJiOWrTZd8OHK8d2L9Jw8OtTNCHR68GLbZvpUIit1onFMLSTq2U4Gc+lttY17MRcJqmIS+0LZB25vbivJo/UPt5+5Y8098yMNGCL1i3PYcD+PMW7wwP4OSlsoZGOWbwHTGMwbYvvvedb8RLL66Nn/jxj8R55y6IvqMHNdgf0kOwN2/v2LB+Q7z5zTflx5lGd47Mhyxv9nijghwPLX8opk0bF3e9+6ZYsHCu/Er7YwWDD5udOXNCA/2BvFnjkksuiKUa7OfOnaGH1VPx4APfi+/dd68e9LszLZbxWebOw+9ciah0eGDl4KiBm8GU7Xa84aIODTkJIZ8CSiLLkrLQg0Yll+6UqdFPjQD+dRknj1ZcgHGCh3Uznnmbrnbbz7xBZABpC1lHetjBy3XqOG4vOC2X6xwwL9oT4HjtoJbFZeA8mHdNA9iOaVntZx5AHacdWE5MI1CXYQ01HdiUqUbic620eQK1HSBtp+84NZK3GpppENcAvevI/Ag3rXmaFqzr1fEAy2XEH/omr1wFbIHDQLvNz2ZNU+gkZ+UPQOs0MYcC6OuD7oDTMeA2H5DyrGlS2RDAq86fQVK0bAUcbqR/cAtV7r3XDzffgOCw8ZMrnogVjz8aP/qxj8asGdNy0sxWUMq8HAbnyupBmUm2TLRcDmzz4mvqxzV5G61J3KF49ZWX4+DhAxrrOjRB3x/rN66Pbdu353mMrVtfVX9Tv2RLlSaRXBqSKwt5sP1I9kVMVgPIFjIw2WeiyIoAL2oA3rDzQoftW3yNHVrGsCmTp8S555ynfByN++//viaXF8e0qdNFW27SYrLNF7u5RYsD8FOmTM2VGLbBcJ6FvKEs8NaZdDmQz41dfJ0bxYF8cwCf8uhUflFiOOMBUBYcOObQP3zI1+FDRfmg3sg/Zc8NXwiMMkWpsmqSZa40WCVi/EZpox0sPXdp7Ni1S4rP1rjyyisz/Rc3vZg3grHSxGoX2+KWL384ejTxvvDCi/TMGKM6GZVmnm1Rd2JFh7qkzE5pIs85DtrlpZdcIqXk6rx56vP/+Pk4ovK+8113xUxWgbJ9R34vpat7QnR2dcf+Qz0xUsrIXe95X2zY+FIqLnyEc0yiFIP+4/H5z/x9PLr8gfh3P/cz2aa45QpGeZuZTBQUkNUjyh6g3tlahGKiB22MUp7YxjdMCuawjk7NL+j/RSmhO9Dl8qpsAW2VcuGK6f/9v/+XFMUjcde7btcEfbr4RT5DuThhxRNPx1vf+haVM/3sVH7HZviwUWqvr6Xid8MNb0oliYk8ChEf+jx5enhMnjYvll1wmdqD2qySHDaC7dClD1B/+aISk76hf2B6ZD+RmVQF6v6bdC2/GuwPYHffKy+3VH6tYLbocSvd08+szPNMHHKfM3uWlJKx8cLaNUr+TMyYOT3mLZifSsnTK5/JMn6dUuIEBqEk5IENAWvBsROG6Ydpu0HQ9IDTsZ8fGq9Pu4D94UvjsJu42P3QBpyGeQPEq+3EcR7apYlf07/2q+PW/OoHk6FdvGY4/u2gSQu0i9902wSR7434A+0eqDW08wMchzQM9mui5QHtBzTdBvuBrr8aDdjJH22o5JNwtgOcjj7euEh03rnwZVe6Jm8zmATTZvgIF29lnD14IQ/puV4BTPiD9q/DQOJSjkxsQU9UQPMDAadje5a/7DUvg92YpO94Bt6aqYbFY2S+rUPRYu/s8WNH4ljvwfj0X/1ZPP7o9+NtN18f17/pcvFgAObhyQ0zo/PLvjfe+FYaZxw7flQDwjANeOOk2Kkc89OKI2LW7Llx5VVX5ZsZFD7eTo0axRJ7qYtR6vajVaZ9fb0xWgN/xyjJf6Y/tmzZED/3c5+QIjI2HnnkgXjooftj3Lgxef0mD2huqkEp42uv+TZQxcOd8CM0qLJSkuOC+FMcIJMW9oerlGKkBmceELxpY0uH68dQ3lqW8ia81BvtqAyeAG783S8pW9yuE/wxXeZ1vQD2d/9qR1fXl/kCPPxB2iHk0IHkwf5F5iIT/pYVxG5ZHde0mIDjOQ9GwCbxnX/nowbo6vyZrkYmcc4X6SG7aYFaRmQyEJcw+ovdIPmnX4JM9qABXSeAy8NpANjN0/6kCTgebpct4DimAyxrk7fdTts0TDzxq3kA5uMw0mFccHr2kyXzBi/zBer0DJYDJA7IBIZ+ZB5OE14uI6cHYDqs+J1dVgBxDHX5YDp9A2lnPgQOx22aQa5ng3lSJtRJvk2WTJknyd+lCfd3vn1P7N+zK372p38yJ1ecn+CNLPnjLbyvGy+Y7MS3LsM0Euj3XF+eW2M09vFCg9uo9h88mCsFY7vGauK4PyfyIDdjMaHHzttu8oQywjYktmIVBWJarkYQxpiG7GytgQ75JmpyzjiXB/clDEoJ23IWLVyc27ieevJpjc1vi3OWnJMKyPnnX6Cx+XQeuOejjmypQi5WHXLyLiWJi0JY7VAt5srPWJXTLI2p9JVUwFr9hmuJ/ZV38s7WMpQA5EU2DtJT9myF4nYtiopzMKwqcbtVXi2sfAMq3eTJSyTyzDYxVlZQThYvXRLPPvdcjFV5XXjhhak4rl6zJifQnDFZvHhxXHTxRXHvvfdmeZ57DivqtBFWD7heeXgqjXwvJlddldFxnE2RssDKCXU9c9bMmK7yXvHUU/HMsytVjx0xZ968vMGL8YN2wPmRw0eOxcuvbI3b77grfumX/2P86R//aXz1K1+Jndu3xZWXXhxPPvZI/M///ltxzVWXx0c//KH8MCftlzyn4sVzR+MPzxXkJ88880apPnkm8QV3VklQ0Hh5NlKK1bCRXAZQbstS1ZXSUvPL9sB8Q3QvbdoUv/mb/zn2qC1/7GMfVj2fozaitsjTWzQ9Pb3xxONP61l8g+q6S3xUz5q8dHSMidde26m2si6uvPryVKTZ/WGFrKt7Ulxx1Y1xvF99QmU6Us9lbnujzGhv2Z+ybbpPlr6ah/blV/qo+4r70SBCCy/3pya4bUHj1RjiZBkoLVawcvvWwQO5VZC+MXvWjFjJqojIOLu1YNHCWLVmdSolo9VeObeTSgkCGJqC0dFKhgoNgiCEEf86/AfBUBk01HyGoq3T8wTQfphG02DCy/xw2892kDjAG8lY02EvZkmrTsPQTGMoGOQ1NF3t73Ts107mN+JloOzaxTX8oPgOd1pGQ213vQCkCdb11A6gqXk2ZcXf7bAEqTPK7NMgQQc+Kbs4qCOXeExSIUQpodMy2VXkDLNMQJ0mJuVkrMOa8uD2Q98I1PS1Peklf83H4Zg5EW/EAXCzlMy2J5b9eSMUpzSY9R+PyRO64nOf+Zt44rEH4o7bbo7LLjtPD8czcbyvR4MDt3OwT/qoJvaj48QpPXBUVgx4kiYH1xEjOiST+A8rKya8mWErAQcTS18bmW/4qDtuyOFNHQ9rHnxjx7DX+6geFmfi0KE9cccdt8YVV1ws2lPxnXu/Ffd/77sS87gepNNVB5351o6HCh9M6xo7LvpVH8eP9+ebNOVWNVcmFKC6WaZPn6fPWbFgYlbKpZRNXUa0DSDjt8qwnG8pigEP8hpMM0g7+NLEfIcC4jSRNIC6ncMHN/kgfbepGmoeIPTQAXX+bNYIQG80OAzA7vDav+Zt/zrv9hs0X79aAM/STgYntAbHM3i/vvsJQFwmdiDxLSOmockXcPpOA5NJSzOPlg+5gZq+aTpNp4dpu8MwjXU6gN0OB4hv3kzIcZN/2hqm0zAdgNnkLQL+yb84S18o8c3fbsAyGLOOVH9MjJq8nZ7j2jSYvkxGXh8XyDgtu/k1EfkBSFMmZMGtPv2de74VTN1+6H3vy5ctbIkiDu0Fs2yZaUItZ5mY8UV2JvNHj/VqHOPt+mQpG9yutTsWLl6YX8Mm3R5NqFXqaedmoImTJuabbyb4jIsctOacSLlFipco/TnmMYHmnAgH1FEm2H7EliwUVib4bD3ikPPECZNyrJs0abKUk7GxadNL8dgjj+XX1ydLKeE8Cdf75lkQKUvcCsY4hdwn+vtyGxkKCd8x2b9/n8ZJrpaVQqGyII+0da733aN8sZLCViwOq1MPpf7KRzrdV/lCOO3PqyRWplgxZoLO2Q7a5GvbX4txXd25AlJuKutPBQM5hqsPzZ4zJx5/7HGN6bPikksuyZWl559fm3GnaCJKGaAgccMUNzIulFJGGfPc4JsjpIcCQFlDS9lR5sjGJBWF5wIpPJdcflnsO3AgHly+PFavLfzhM0PpXnDRJbFp88u5K+In/u1PxvXX3RBXXnFFrJHC9ND998WzTz0Zd3/9q3HFZRfHr/3qrygNvunCGFXaeI5hspdWI8znzfAsj9FCnrXZsmh3LQWFVQlWK9gqpp6ffSFfEGTfGp7nYj73uc/Fpz7152oz3Xnz17Jl54jFyRjXrXweO6LnLl+h74nHHn0y3nzTTZrIo5SXG8jGjhkXr776WmzYuDHedN3Vee6Jj4ayo+Co2tuScy6I7gmz9ByXcoSSp/LLLqcyYbUp61lu91H9pfzkC3crO62wgsWvmM0+3wToyjO4vBiRT/oTi3kDZYeyQZvkhjFeSHL71upVK7OsUTZnzZ2dKyU+UyKdavA7JbVARgYJC+bwdgCd4zThjfyBH5RxoKbF7vQAzBprP8CDrzui3ZggPOs8grjrwd1hNQzSYh/6YVTzAH6QvfZrB4RbXuBfQm+ziQBl8K+BOm2A+O34As3yA01vaLpr/rbX4UDNV7FzUk9Hg5y6QP/gJg+UEq4EppMWpYRBgwcV5yF4w8LbjYyUvIBm/jxpMPrBb3SemvkwEMftDbvpMZMfSpFMA361iYzQmt6Yfhr4GCwZ3Hl4M2yO6RgRL25YG3/+p5+MC5ctiltvuSHOnDyqQb9HA2NXPuwZQDr1UDxwoEd57yhbEqSUsM+atzDcIz98eIcewF35toMDjHxEDFlYMWFf9OFDRyTD8Ni8aXPcc/c98cLzL7SuamTFKGLRonl6CLMV7FSc7D8al15yflx+2YWx/bUtcf99344D+3bG0qUL841dHm5UHVLW+fVcZZ0HFZMPgGcFmHkulnyDVbZ8lOrzA8FlazPbhkzehBGePAhv0VA3NRBWg+kNLn+PD/YzXU2PSVidTt1u8LNS5DgAdstfo/2cLnYrBG5jNb5R3syzxWogrLgJKzwcbih0JRwTWZy2wwd5nR3Z/jaBPOCrPIA1D8sOh5pnHbcud0OTznxqGsBpAU0egP1KGZQ6r8H0A+0O2iqO4/steYYRj0jilfEcRvwqDnbCQNK12+GFheXBHJTN/qZ1WwPh4bSMSFTqcnB1zTwId3o11H6sBNT86jSgg5PpMWssgFnkzHjyZ2vH8WNH45+/9IW4WhPLd956S/Rrgs8qAhNvaFXzmVaqsmLBFbc5AzMwu8kA8lFMsnn6zMk8X3JIE3a+bM6hZbbiwLf3SG/mnzflU6dOSeUiV0qO8zG7YzlOsiUIxYPbs5j0w5sxHJm4njcVXZUfyjbjJZNmxjH217M1ig8RcrCdw/EzNZl+6smnYtVzq+K666/LG79YteB8BUoU+eHg+rE+bsXiWcS5k4IoJEzgSYPzD6RLmeYEUWMKb6aZ6AOUK2MrwKpEyiv0N0iob148zZk7VzgvV0/4ujtlwvYuVkNRplgFYRsZq0zcGAXywbsFC+bH+O7x8b3v3adJ97JYvGhR7Ny5M156aXPKuWjJopgsRYyyfuih5VJYXoi3vOWtKVdpu7w84CwFb9xLf6OGc4xXXbAjoFftYdr06XHV1VfFRRdfHDvE/7HHHos1q9fH2rVrUiFZt359xtmwYUOsfPqZeOnFDbFBytGZfj1HVGYoBR//sR9Rn+RlEd+d6UsZSh/J4lH9t1Z65Q+yYsRcgg8kdvGsUj2eUBvhZSDKSAynffCcUvuFx+mT+aLuBaX7e7/3u3HPPffrGdcZP/OzP6Vymqc2fELlR59WmoowXPH37j0YK554JrdvdYymPZ1UiUjRVBt7/Ikns5w52K5ay90Ex/pOxJix3XHhxVdKUZmoPPP1ecmtOKlgq/7Zgkg7pP1lf+NHeZNR3Gkf7OOD/fEHQ02PUgLAR8klYDIvQXFlZYvb53jOT5+mecTEbiklz0WHZETxnzl7Vvz/OzvX5y6P646fGISEhCQEEmAwF9niGoyBOE0JYHMxdsaXN0nbcXqZSdw3zUzftHXzKr38B33TF51eUpI0psQ4scPEHhO7bTx27EDSYgzEiQ3BYMRV3JEsIaDnc/b35Xf0+Cc74yOd3/Ps7tmzZy/P7p697j94IE7fYs8OiXhLKQEUWD1QCnmp+OUOKCJFkFJpyk0VmiBXpqLRO/4EchOIT/ajp1BmAe+SRUiBE/AeFZrzboSCbM68MhCO5M/xBzJ9KfAf5tHoPdsBWaZPCpmHZBDKLj8/ChrJU4270i6ns0Dhih43ygeQ7QUyV+0F7oPvKvhEXsDDn57isXyLPSXlJIo0yuFYpo0nlNEZd8ixksySm7AVx2yH3FXZqyh/0PEu/9kMqjMDyk60SActGKbsXksWljZ84A0s62YvXzhj//SP/2AXBvrtj//wi64UXLP2NpbIcGSlfwv+PY+MjNrg1RE7cPBXNqW9M46HpKKkKUAWZimmeKUXl395PnJhGbfCsrGSRphRIGZLDr1zyLZu3eaV6kX3M8E23L/eG7lLXumTJqPW2uINpTErMRSKyfSudlv7u79jd8yZ4Q3xHtv5w+di3ens2XMiP+igsnyMhp+pfEZ76NYQXglTaepp4Z0OJYHSuriNLSvZXoiZPKAhVzkVVP3L3OgJKi9krqLymvdGtBlkrrpXzQL4ApKfJ/GhYxWdK38XDZD91/nVyykgGYXZv0C0PHP9Jj8C3jOtwhEKJKtkBxSu+APww6wwsFdnrIoC6IFG9llWhZftBI14VOnkBiqePPUumiw7bphlL8QsVPkB5Q8QXzqhWOVwBMiNf+zFA5QMAf7K9wSNwgdEC8hNUH93Wfmt+ctpypO8jEEEB3gIBeKCXdwpRXjuj/qMOyl2fG+7fWHLZrv3M6tij0mpt8vsFv0SOl9jZSlpV6A86eSiZCAH++WGhq7ae+8dsfMXzsVejdb2KcaFf8yA9PcftyuXLzvPGzGCHUqF10OcfEXnmjAIj3smOqZ0xDt7OFiCyug+MzfNTc3Gcb4s/6FO42Z1OmQcLwwvKQFgZ0dnXG54+PAhO3LkSMwytDtv7v8om+sHY+kL1V1rW4tNaWuNGQRkJS3oxKP0MruCEsQMBUoUsxLMepAW7HvhnROvqOeV19S1nS6n0k9KVCgfLiOncqE4QXv06LFYztbuZvYHwJPN7MyaEB4zLfNcmTl75mwoPXPn3BEKDaedMeODO7NLK1euctla7eeuMDz/o+dt48ZN0XGlPSr56X5c8ZvieRJHNbtixslcrASAHzNT7L9ACVq/bp2tW7vW244Z1t3THW2GZ0DsxeEEseOOtIl3L1tij//Bl+zPXSng7q2RYZS+YU/LMkvPCgCexJOiQ3rwTqeaMJkVQZlCtlF3Y0a/yZWF5pbW6GfwZD/KdVce3YsNnD1tO3Zst+98e6udOtlvixb2ejs64PKu9Xxg8IVvmlk2b+PYn+nt6IkTZ+x/f7HPHtj8gPOmbF/jo3BZPmUvvLDL+hb22fxeTkIjPTgG+aYtW36Pzbp9nl0dvO6lElmRsWxwj/1NXoY5Aa0MyrllxM9fePJNepmK+IfjJ4dQ+JHA0548jIsi/Y8ZNL4vZrT6+/vjyOmeUEo6XJHcG0u+53k+ctjEgbcPFqXE+y+xNPtrX/uzMcu3MlBeKcRUFqIh01T5gNktQ2RszU0FH8As/CjINHqKT3ZTGLnxlxswnoxVmixjNRwhgBvvdZ5jwwYyPZDtM2S67Jblkb3CFci9EYgvWG1QcxqBjSDbV8PJfoUCyU2YuYECMr3ogGqeVZ+CqhlwX7fsyQM3+L83uo4cFxgb3f3D9u8kRjZwo3NLQ06jQSXMh1T81XkJJKPss1l2Sl9BjhtA/EI2h2qHCzr45LIjkLlMMY9NIwEKAzM/ox7XCa5wtLU02Ws/+S/7wY7v2kNb1tvCu+Z43TPkygEzIxO9QvaK29OD5VmnTg/Yv/zrTjdftXtWLHc7OoSsrfUwXC42X76068f2n9uetg0b1kVlivvlS0VRYfnbzp07bdr0TnvssS/YZzlj3ZUWbmln1JILoODV5P5Ghoec56h9MHjZ+V61Gd1TrXf+bOtdMC82fL7+05/akiWLvDHvcAVnIEbVaJhpKNk06jkaYSIXI3xxiaInJWlfSZJb6Q/iXu/ENB6QyPmnNAaV5nKXXRU1Ail/gvyucHjiB5koEyBlAntAPEDJl90ywCfTgypn8gNAl80C+aEjpbhgBqBXein9ALlXQX7xV3jWefHMmMMCFY5o4UE8FK7SF4BO6QWt4gtgB2YQ/48C3KGrxl+88jvhZZpGgHtG2WX+QE6DKmBHWAoPzHLIrsTfy5S/V0G0hCPQ+xhetTq0Sqcyqjorg8KnQ1INWW4AYUQHqAIKm9/Inxo9HRt3jO994Mxp2/nss7bx/vXeseuLpVulA1T7lp2urpQIiU9Nhlq8cKfj6SXan7QF171Tx8zFpNirMcUVBvaHMDvMiC48kZlZFAZjWFLFMiw61oyIozQwI0IncGpXV8wwc1rTB0PO0xUSKQAMeFF/0THEP+0O9RppiiKBtHQe3do+vXyZ7fn5Hnvuh8/ZwkXsL5keHetjHM97pWx6Z+Q7jn73+o+ZC/Yc0IGfyBIiNzMbw2lfpAPphCI0d+7cWCrGyUdarsrsMvKV45dvxn4agGREUWG2hjaRCxCxY8M7syX4W7BgQVysSBinTp/yX2YySvlgk/qivoX26iuv2qJFiyM8jlRGuWMJD7w5Ypi8Y+8MFwI++4NnXbbptuzTy0PhQL44Xvl6effmuhzV7PzJMxQP5Bpypen6yDXv4Hba6tWrbPVnVtvmLQ/Yo48+Yps2b7Tf+9IX7cuP/749/NAWu2/tGlu6uM9ueLs0OkI+cBABM/HeHjKD4lDKidctLhtpAmKHEslqBJQPBjcjzZh5cHuUFLoOxPP0qX7bv///7KmnvmXbt3/H3/e6stVkG+5bH/2MQ+++5wrYemtpZYm0p9dtlMUI2Hm22JHfHLNfHnzXNm/eFEqJ9xTiG+RAhP/+n5/YlgcftI6p7TbMDNqNCdY1baYtWbbCm3JmKcvSLcoVB9+AUhTq3yffAg9PUF7iHfQfjwOvnxSCL0/H6EtFWJ5enj4ooCw9Q+Hmos5Zs2aEUrL/rTdDKVnQOz9Obdv/yzJTEgqJ239oTwlQPnSAzKq9OkRlUMs4QakY6yA3eJKwUek4ZD8CZX6GTDeeG3zlxjOjaHiCoe3W6IUy88zhYQYyncyAeGaARg276PQExOujoJE/gLCwq4YpkPvHATTCqlm85Qbk9wxV+2yGT0YB5QO6TKsyBGb3TCOApuqW6dUg5zWfRSkpMyVel7qd53PQkafeMHlDS6NEg0uFzuxKzj8BZmhKHo/NX+IgN9kja/4+Mj+5AdgHjSMjeaLCXmFlzHx4F8KD5Vgt/iFzc/voB1ft+9u/a8ODF+zBzWttUhOzFd6wXB6wluYy4uPVhbVMnuKVRJcdPPgLl+G6ffbelf6dWIweTXEPnD4yySuV3xw+bCdP9NtDD272xuuKy8qtxZzTfyUa25UrV9jnvdK/Y97s2MQ+co0TZwb9vdXdW2OzKiNIXa5ssCGz1RuU7mld0RCzQX7+vHk2bVq37d692/bt2xfn2c+aNccb4kHraO8soy90SiM9iWtJWxpklCusywxKQcGttAl/9fJWhao9/pTeQkD85QaIP5hpxa9qp7DgQYcPt0I79huWfUbZ1/3UZQUF4gMN73xbopedQP5VJuWuOOop4H08M0/8Kyygaha95JWZtMAOWRWm6gRkQynhHcDMN4cZWhAz9kKFCQ0oOeSXp9wJR/zARpDt9Z7DyPXXeKB4gfIr+bObUPbwBnIceGaa6HjUghYdIBog2wGZrvYYA5IDJH0yPSDehJ2/P6HyEnSfNV9jIXj6M+LkT5bJQI9AiNl/7Ji9/NIu+6MvPx6bY4MTnXLv+EDHAFMB952WbrnU8VtHHt4VZBTDn2x0RzHh1CNG6en0sl+EG9HZY8LGckb/iSN7KNgrN8079ZxuhTKhsBkYQamAluU1N71OQhEgHighuFG2kZmBJTaIs6Gapap0vJklYSZkYOBMKDYsf2LJ06uvvRanTdE+DZw768rNkLV5fcoGdZaLcRoWiglH9bI0B+WpxePBTAZ8kC9OBXMZWALLfSUoXsyicGITsjMzzWWHdJhRFvCDAsUz9lA0t3jbUU42Qya+wdgM7vHhOGD2CIRC5WZmNZgZ6kBZc2XnZP8JVyjPRpgsK2MzM9nwptfvnLK2cOFC63PlZc2az3v8ztszz3zfpnvaLF26NJbR0Z6zTyY61v7PwSrDHhab8HG75nlFVne2wd/dXNEY9DYH2eiQxwyLtznDbOzn8BaUJldyUETYv8J+Si914Q/+KLcAsxAqi5TNKGdettlUTwebZVssA48LmUMpmRT0h979tX3zm/9sLzz/XBzD3NZ6m33uc6vt3tUr48RJlupxL86aNSzPm+yKcLuHRXoORVlobm61t99+1w4fOmabNhWl5ObNcvv7+8f7vUN/zO7bcL931r2eYd+ITbQlS1d42ZzuZXqCccHi8HC56wW+KFctUQ4o+/4txR9QvmdPxIh3zTI+H0G4/xaQ64JSN5SBHdKM0KJOdCQ/f/3OO3G/TOwpcYUWpeTggbdimff8BfOtZ9bM2FPysz2766dv5XtKMijgFH5NgGKBEKqQZc+7IsaTQp79AHIXyE10Mosu++VdYcA7Q9U/IB4Untx4QaOnQHyBbA+Ib7aXGTn40MtzbPzlLpBbFbKfKshOYY/HA/ht+AsbQaYTjOdHZsml9MhygiojQsF4do2gSpvN2BAm74x0+EuMbLDRnQrEcyAqE7oiiAY9SgkdZBoWTupCKRE/gCf5BqLUMvpFBS97Nboy86zGHRpQdoB44h5+5d/dbtnVaDIdmEF2dNqveWPVwgYxr3DPnu63p7d92+5dtcw7/D2hkEz41DVvLNkwXE51amqa7PFnI3FbnJXf0T7ZZvZM9cqeCtxpvPG54RU30/c0xigenR1trozQUBGuV8reKlxzpW+SKzo3nP+lqxc8feA50Ru/i6GMMIMzdOWK855RlAlP52ZPS9I+lEJXpBhNnD9/gc115eT48eP2yiucaT/Zenv7jPPsUT64nZ6Oj/aEcDdBnNJyWznpLNKj9olVyx4gu2p6YiZ/5JbdAfxRR4i26tbIXW5ANuu9CvgvjUfdHwC9EBB/hZsBM/kKwo8RRr0D+AUyP57Yg9DBQ0+5iZZ6E5BZgBlUOFku8UMOmbN75kXnCbpMo/DhwTetsHDXOwhAI5R/3BRvAPtG7qB4ZpCZZ/6Gc1hyo0xmer1nyOkpXgqf9FXbJDlBATSA/AHwCv8RnpvdruouxF5ukkFQ3PFbTyOBaOW3ykdxokMCyH+mJ16NZkoywAN/fMvBy70Tr6NHDtvPXn/d/vqv/jKOlh31jinuzHLHd1/z5w9/L2GSEPXQwiHeJBuzrvino89eDUbKWaLKaVcoJTGbMa0rOuuc0kg9hULBGn8UgVJ33YjRem5gp02gfmI2A2WEZV1c1scMBhfwIS+KCu5siGe5FcrI4NVyIzzLU8+fP+vlfyQUpDvvutPT7Ibt2rUrOs0st+JoXzBmxL3TzWAMsyNl1n9irMlvd8VA+cFdIszuoGQwe0JnnvtB4E95hQbFgzTknb0z2ENLxx43sCwhG4z6pMywXI+4QIc7e0tQki57Hc8M0yTvpLOEa8Xye+zFF1+Mo487u6bGUcy3z5kdCszevW+6HG3G/SPI+PDDj8QA4tM7nrGjR4/azBk9nj4dIQ8njZFvnHbF/hjuYWGGZCJTDJ5GI4PeqScOfB6OpCdL6RgQY0/HTW/DGKa84WnLPo+yl5IyXJYzNTU3Rd1CupGOAN8yecoAp389kacoJOxH5X4tnsyYsNRw9549tnXrv9v3tv+H5/c5mzOnx5WRe7y9XObKxyTvVzALczM65KTZ+vXrQ8mhvmPfCnnL7FDzpFbbt/egt3+nbNPGjaGUcLEg6f3W/gNxAMKixUvcfqJ1+fv07tl2x9zeUE5um8Ds3vm4XHOiu0/j3hNXSDzWoTRy8ALllXymvIB8Ejf9cTMUdJKOmH4Y8APoex4PcAdVT0UYztGTKvpVbx04EGnAntSenmmuvLbZr94+aC2e/nPnzY2ywelbbHTn9C2vQfj+6xWYBMlAAVGBl3sWNL+Px0fm/BQqUuMhhQ3kXSC/yFWVTfbIrVG4qns2Z97Y5TBBgeQR4pYbE1DQKCzZVaHqF8j+qyDaqp/xoFHeZb8fx0d+MwLiU0UBdIQtkD/ZgzGSlPxl/1V+gswnA7Q5zxSO8kduIG5UyowS5fItf/KLfNBBA8An5zl0Vd6YAfHI/OAlfpirYQOib4QA/BU2HdoWV5jKbIJX1F7hsaaV5ViMSFz3ipGPnwp5mGl6p4ELYbJO+I033rDl3JTs2cRJWDSwXJzISV5erVj39K7YnMYaXMyMQDGzAg14bWTIrgxe8grOza6scEsylW10NF0p7GA00BuP1pZWV0KcpycNJWKi/7C0y7tk3kBdtvlzZ9mffvVP3HzDvrX132L0CVmKPJ6mtQ7BrXdvIHinwr01e4I5odIp5yFpRv6BSkPcoJG7eNFRBnOjLD/Ku5x/YAZoAXjAL4Pcsr9sJ/7IlvlnWmEuTxnEpwqZF+4KA0BO4ql405jmtATHA/EUQIvf8VD8SHthjgc0yJH5SmboAGTFnMMFxBsEcFd6KhyFpfCq9ELR4aa0QbbslumFmTeAnSDTSRawmg7j8c4ouXkXH4Wr+FRBfkCFkUFm3MUv2+V8zLJmhL4RVoE8EeRvhfIXS6w6OyNM+jooCkDOg48DxRH0mEVHls41R7WikLCHgg48FwZSb7E/g844nWxmF1zq6EiXvOfW9C5vNyY7X/NO9IxoQ+BFPBi8YilYb2+vzZvHgE/pYDMzUmZfyszDxUvlGGJmWBhNnzmzJ0bRFy9eaI8+9kjcCn/48GE7d+689fX1xawxsxfobGyCJ/5suqeTjILAPhM6eCxjusvpWTbFsbUXLl60/hMn7D3v8J90pYvZAGYrcGMfDHeonPM0YIlWTk+exF2nd5XN7qMRFkvBoOUdZQdFLr4rf5JG7K9YvWpVXPhHJ5+BJ9zXead85u2z7McvvRTLudjzefLMaVu/YYM9+fWv29H337e/ePJJe2rbtpCtpPe1WDZHWUApQ/niSZsXp0s5f9IXdxSX7u5p3p4MugLIrL6XU1dMJnljM7UTZZE6hZvSm/0bK8tuUZjZSM9sCeWEr0UDlHSqsYcORZGDAFBGnn56hz3xxBP2t3/3965k7fW8XuAKx1q7++5lnjYdTs+9NKPW093lec4R58PWGW1xKbOUF55x3PJNvl+LNCIe+paIO3bscaIsOaHL5PHwsnfnnXe5MsP9OaNxAtc3vvE39pWvfNWe9LR7+eWXwx8KKGmuz2NMLVCzDDteazRViPRAuArIfjx30g578gRZKFuhTDuQlrxDQ1yh4wnUv1Gz/wefqA8lbySm4gAAAABJRU5ErkJggg=="/>
          <p:cNvSpPr>
            <a:spLocks noChangeAspect="1" noChangeArrowheads="1"/>
          </p:cNvSpPr>
          <p:nvPr/>
        </p:nvSpPr>
        <p:spPr bwMode="auto">
          <a:xfrm>
            <a:off x="7217592" y="3691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png;base64,iVBORw0KGgoAAAANSUhEUgAAAyUAAAUACAYAAABZJf0gAAAAAXNSR0IArs4c6QAAAARnQU1BAACxjwv8YQUAAP+6SURBVHhezL11gF7Hke7d0oiZmVmWbMsyM8V2EjvgwGbD2ZCTbBg2sAGHeZPYYTAzMzMzoyyjTGKWRtJI8z2/p07NezQeObl77x9fj1rnvA3V1dXV1VVNp9O8+U+2rly5sqxbt7aMGjWy9OjZvWzatKmsX7++dO/evWzYsMG/cZ07dy6rV60pxxxzbHnwwYfKmw8/vLzhkDeUIUOGlJZNLaW0tipVq/J1K7875rdl/vz5ZZ999il7yw8ZMrRs2LipbFGS7j17GH6fPn3KxRdfVM44/bRy6KGHlsMOO6yMGzO2LF++vPTt27f06tWr3HHHHeX4444ru+22aznkDW8o/fv3d3lr164tzcJtc6dSevbuJfzXl969+giFTmVzy5bSuVOX0rd3X+HcVLZs2aKwFtWlucyb92T53Oc+W/77v/+7HHjAfqVTp1albS1XXnll+c73vlsOPPBA4X5sWblylWC1lqamJvtOnTqJDi1671K6yAOzm+q5YePGsnnzZsHoVJpUFq5VcdCqS5cupt0W0QTKtCjd5i34LaWT4rsKbp/uvcoLzz5fLr300nLFFVeUAw44oOy3375l5swZpWtXldPaYnredNMN5YwzTxNey8tnPvPpssMO25cePXoLfmfRZGC5/LKLyy9/+bNy6CEHl09+4uNlyuRpwqmp9Ozeu9x6y+3lJz/5qejZs7zv/e8pe++9RxkwsE9ZK5pt2iz6iGbr1q1znZubN0SdVbYq7fcW4QwO8MiGTRv8vnHjhtK7d5+yYf2G0qN7D9F3cznl5JPLOeecU/7zP/+z7L/ffqVf336Cvbn0VHvfe/fd5X/+59dlytRJ5T3/9u4ycuQIt2+Xrt3K7XfeUX7zm9+Uo476VJk9a7ZpvEWM0l1w+6hNu3btKp47ptwjGEd98qiy89y5xmuT6HnM7/9YLhbtDj7woPKzn/1MuHQTTTa6rs3N653OrrMYpXRSO3Ry29G2eIJVTbdvhvFuGsibd1QObUc47YojnZ9bon3gr9bNW9zmixctLJ/61CfL1GmTRYvPlH79+grGFvP+0Uf/QDzTUt729neWiRMnl2XLV5YBAwaWNWvWlN/+9rdlzpw5ap+9XeehQ4e6vBbBho/Ao+7AYZP6QI8e3cVTLeoTa9yfqPvs2bOcn3zdunUzDBz9oUuXrup/zWqvk8pB6gNTp0xxPYlbvXq101H+NddcXR55+MHy61/9omzZvLH07NFV9dwgmm0RbdQfNq5XHujSKhx6KrxzWbRwsdL1dJmiliB1MqzW1i3ig57ld6pjt25dy4c+9CH13zVqD/FgS7Nw7i2e2lS6dqMutH1P8yf80bxB4Xp27dajvPzqq8JxTekj3lu3frPq11X0HVqefe75cqf44+VXXinTZ8wsu++5p+Eh28aMGVPGjh4jfu1duqiOreLnG2+8oZxwwkllpzm7lQ988EOSfSPK6jUrVR/RtGVjWbFihfkTGiNvwrUKH9Fgyyalg0bitRZkRBfTs5PqT/vDN7QV8lPVVtrOwmWj5eGxxx5bli5dZlojO3r36SVZFzw+eOBg831zc3O5/777yqiRo8q/v+ffhMPmsmbtyrL7bruoXbczj69YsaycevKJ5eLzzytdxL9N+u+LX/xc2U5y4x//+Hu5/PLLDWtDc9CuS9fuStNVckf8L6Ra1Wbg27K51fG006iRo1X2Rrflyy+/4vxTxBv0J9qMfoyHHvDcytUr/buP+Bt5TT2R6/ASsh1ZPWLECD37GQb953vf+175+Mc/XnbZZRf1lyJ+KpYT9BH60Sbx18qVK8qyZUvVzqvU5pJDYKe88FTSFjqffvrplkn/8R8fKYsXL3bYoEGDnBYcwCX5H5/tQBjv3cRrmzZuFi1Xls9//vPlzDPP9DhFvYGBtywSjaru3haOC1nSqXQXvYyTcHvh+RfKZyX/3nHk25W3c/nB978nefyx8t73vkdwNqk91pWn5j1Rnnnm6fLcCy+XV5etFx2bVd/lZd3aZtETmdi9DB48RO3UKhkxqWy//fZl9NjR5keK7tIVmd1aeml827ihtaxatVpt2CSZP7H00vitEdA8/sTjj5Znn366HKQxrX+/AaWb2rlbl27ljDPOLN/61rfLj3/wX2XGlO5qhOWCq/FI8Rs2bHS/WbxoiX9DJ3iDeJ446EzfhpYtqlO2S7qkD22Apw/B39AIfQI50KNHD485XZoinHECiiIncJSLR27V3+lnjMO0ySbJ1CbJhCbVCfjg0KqywR8cKKNPb3hrgGjVT2HiHfXXNWvWluckL55+7sXy2PwXSmtn8nYp99//gPSYzdJZ9lWe/pIJo8W/Iy1HgUW9Bw4c6Hf4GZZ4/oUXy62331aGDh7sunWWXNxl57llhXSYp6RrmNegDSQBJ8lmxjXkGjh3EY8wzkND5HJX1QXckQHQZ9myZR6TkXnIZsqA7n6qr/bq0acsfGVhWSL+D9kteTV4kMeA1atWlsmTJ0mn61l66nf/AQMkC0eXcePGlsFDhyisl2naSThQL9qFcnHQkv4D3cGHJ+2YHkc479k+uIinuhG2iQ5euczHE77ANXlcrjqXXKZJZ11J5eBxW8cnXzZcpsPxnuVkme1xoI92Fg6JfzriIj50Pxx50gdOgT88m/BwxAEvZRXhPElDWNILqMiaeGvAx2WaDANGxgGfd8ZJ9EgQqeOYePCeafO97tPBA5kHPM0Tioc/cUmDrEvCclwX6UldGm0PPcmX6bMeWRfCoTfZReEy79mny30P3lcee/KxsnDxwjJg8IDS6f4H72uF+X/1q1+WsWPHlDe9+Y0ShBONCAhQwJIlS8ywAEUYMKDecced5e//+IeNg09+8pNl9913l4BsFlOvL301wHQRsgj58847r+wvRfuQQw4tg9Rxe/fpq4GnxUoenbyfBuQbbri+/OEPf7BR8m/vereVBzozFWBgX6cyjj76e2W5OugnPvGJstNOOzmcBlkv5biTcEUx3iSBgnDp26e/8qzzgEMZQtuGAoSAgd7//vd5sPzlL38hpioalJaXL33pS+XRRx8tR336Uxrcv2iB0CJFGyJDXAYEBAGKeDYaCk9PKVMmtPwWCUloxDth6Vr1SueKeosBSENDiRm3SEEdJKOC8h566KHy05/+VGX0klJ7lBVLFKQePbpJSPYpLyx4zji/8spL5Qtf+HyZNWt7DYgy3nr2kfDtVe66647ynW//d9lx+x3Kf/3X16WIjS3dNfAy+F5/3fXlm9/6pmi0obzvfe8t7/63d5aBgyRIN4HXFrXjOg1uq1THUB46q/3oAtRbtVJ4s+ggxXf9WgvRgQMHCJYGDP2tl/LYVQK1l3jkxBOlKF18cfnxj35Uxo0dZyOXvD3VXo899mj5729/q7ztrW/RIP3vwaiiwTrxzHXXXVeuuuqq8h8f+agE6WTjrN4G5xoHlJxvf/s75Wkpdl/8whet1GCUzH/6mfLXv/+9LFm0uLz97W+3QYbBhEcwJx/RBsCjPNoovbVGhZq31UbZObMjkZ+2wwHHsJQ231HO16vtrDAozSbRD97/0pe/UO6++87yafHT/vvvp/jeHozuuff+8te/HWfl76Mf+0SZMGGi2j6MJ+p/8803q22/oLafbVwowziorjj4mbSJ/xYpH5brqgOKIoMYTxRB2ov+y+ASOFOnUB5QPFH8enTXwKgwyrGRKR4nLTwIrGVLF5cZ06cKvPqCFHZVTXy+0f28q4TR5i0bjAPCde3qtYbfInzphxBdoNxXwYd+88jDD5V77rmnvPGNh5U+fSVTSnNZK2OA/PQltzkDjeC88upCwxssRRHDu7NgLlu+wvSCH5qaaF+MR/GYFJGNgr9Uyh3CeujwYYZJvWibbuJPBv6ugtFN/Ktg9bdHyosLXi3Tps+QzOpdnnjisTJ8xFAbzKSF7qnM4qBlZ+SBDMDNUsY2mrdQmju7jihDKAyLFi2yko4co61iMqPJOD/++ONl4cKF5ckn5pXnn3/Oiv0WtRN9b91aKQFCDJwXKU1fycp1a1e7fXv36VF++MPvy+iYLtk1TCSSUiYF9/qrrywnn3hcefHFF8pBBx9QDjv0DWXBghfKKaecUgYOGCT+miTcelruovB2l0LVTfzRXb6rDI31UkLGjRtvJQzDefCgoVaCvvnNb5WpU6eV97znPWq3TcqrfKKFeUqGAjzOpBD1gjfhmaQTjjrgaXPikKPIuB//+Mdu+wMOPEBdD8N2SxnQf4DlCWlWr1llgwuepSyMIcqiHFwYUMV0PuusM8vKVSs8/kRfaAysvPOkfPBI3AgnLW3ZTco//PbCCwvK97//fU+MjB8/wX2MPORXTr2nb/T/KE9ePN65cxhOjJH0/5///GeeQMEAWbNmtWThD8qY0SOVZ7NkhZRL4czAXDp3k0Lcu2xu7SKFcWB5WrJs/vxny/IVqzzpx4SFJEzpK+Out3gHnuomGcLYBX8PHjxMbbRdwQjftLFZNGkWz/UQ3up/wseDv3pY/379yprKkMf/8he/VF1/W/547M/KyKFSGreskrIedGHM00NG3hLXj/EDGlF/wnFBnzBKkLO0DR7a4JJOeOiOTEm5RZ/iHU94tBmAoSkjTeCRbUl68qWig9GQ+DBubRC+TGQAj7IiPHgOXumqNsZLSVARnUWfvjb4kMctrcK7R7+yeh2GaovG1VfLd77zHSnuY0XDVo9r9Gkc+GBkoxuNHTvWiv0EvavLKN8rZfr0aR5vkH3w8rq1a1Se+qh+gxcTAeg8YaBo3Fcc9eku/k7ehldpB1zyLjKEsZC61GkMPluUdrPGb9oWXNeuWWNdBsNipZ6vvPKyZfxLL71UXl200DIbmqNTdJO86iN+mjBhgsd64A6Q0bLddtt5YmzkyJHu77QxcVlu8n463omr932ilcP6WY6duMxbh9GVAcVtH7/rcTjTzO0aOGwdH3zQkUt8oVP9HVeHg2wLwyTg1Mupp8/4rctX3fECn2U04sJlenzCTvj6T/llvFT1o7yUXZSXfEHaxAWX8BjnmsT38FL7NPVy6j5d/Tdl8k6ZPLN8+lTKTxzhdRj8xihhkiTxpw9nXyQtY2/SLvELI1C4QTflbW7ZUB548P5y/U3XlxdfXlA6Pf7kY60UjNJ/1VVXehZs8pTJ7nQHHXSQBSCzTwxozIRihKBwILxQyn/2859L2XysfPY/P+MZ/rXrUEykCCi9Z/weuL/85S9/KXN33rm89a1vs2GCckGnQNBQCToLA/WvfvWrcvib3lz23HNPW+5UAoL11EAKjn849vflvvvuk8L+KXceZh2wKmBcOi5KHzomnvdQkEKZQzigaDWvX1fuv//+8q1vfcurJXTKx6Usg2MXKSvveMc7pLS/z+V1k8LGrAhKNcIXYjNYQmiV4jKZ9WaGQxVRWSEMmTHDgb8bVPQAR5QYjBIFOryT2rebBrTVK1db4PXT4EH9vvKVL3tG4z8/+xkNOlNILribZUT0lwBaVT6r8MWLF4levy4TJ00Wbi1lQL+BolPvcvttt5f/+urXys47zy0/+uEPpGQMMK59+iju9jukFPykPPDAg14N2m//A0qT2qBFkpV6YZiEMRazJwhQK2JivPWiG0oCKyXQAlxJN2TQEBuNTapHD7Up7YhRN0pC7ftHf1+wQ6FhsGYm9PTTTysXXXxh+fznPlt2kyGLMgk/QVMM0xdfXOD8CBsUZ5Q9XN++/WR4LHHbDx86vHz5y18pAwcPKr0VjqL4kOr0t7/9zXw8etRIlxUCp+rY7lf8FwNCOgYFeDCFQXSsECC4daILjo6VHS07Jr9JBx0oZ4tg2FgWvb8t4+uee+4qw4YPNc6jRo0SzQaIl1rKQw8/Wn72s1+USWq7D37wQ6Yl9Yd2TzzxhPkfOMAHH3gX/CiDcNok+wa8iZEITrQRfQ98+vXv63BWYIiL2T0Ncr36GC59M3EFFoMf/SXKCSEiUFbgNwhu79499S4FqQ/G1xbJhIHmwRtuvEFt9mL5xMc/6Xowa8uTAb6PFGEGNvhio9offDphOL38suXAli0bNQjDb6y29SyLlyzxrB48cc2118lQvb587OOfKKNlXKN4tGgQlhw2PXBNTSgq0ILBa4vkQS+1V3P0USlx0IH2blUmZiShQ3/xS85OOk6KyarVq9XnvqQ+2K98+jNHWfahkIE7TU2/5R1nnpIxBl+HAdfZM6/ImxdeeMErFBdeeGH5kYxyJhVwyA1oDL150hbwDTzKKi1KN7yzXAYV4bxvUh9bK4V22VIZjj0kI2S89Ovbqzz62MPl5ZdfdFv079er9O7RqSxZ/IpnyCdMGCdajXLehQsXSVGaUYaqryBvWTWF76kLq7WM5Z1kUGNgNW9Yb9mBMYJh0qNHr3LJxZeqjQd7pQQ6givyMCcnYrJmi/gW41cDpHDOfoGj+1AX6s6KB46ZXFaDp8+Y7pVeOiVKd6+evb1ihJwiLZ4+2b0HSmXwNrwPHihnppHoeLcUf5QuVpdx8DXpeIJPpuOdJ3AIIx688E0iBCvztNmRR77Dcpg0tBHl5eQIeQjHA8dwUdrV7tCBMUcRpgur7n/9y5/9e8rkyeobH5WxvNgrmUuXLJLR+qon8DZsFF6lW1myZGXZae4unmRiRr9rN9r5SeHXs6xZ21wWvPhKeeTRJ2ykaNhVeDcZY6tlUG6UMT3QkzP0fdqICQJWLuHhYUOHlh22n+3+sk48yuoJhs01V19dloqvjv3dz8XQi0qXzhsrOjFehWK/aJHwVR5opGqYBjypO+MddAAuvKtX/04aOXXtNzoD79CUcvCE05daNjGJQ7vBkOQMJY800B9DnjLJT59EhrEqz3uzFOZNesfIBk9gxlN9Xe0B3wuMeQaGR35gmISxojAZhd16a3xsYqyQ7FZbf/e73yuf+MRR5eCD3+D+cPddd7tfP/nkk56kARfky0avHvaQvMMQWFF23HGHMnnSRLfByBHDrUcNkDyxMY+8Vj7zn2Rs1g2nn8ZZ1XbdCIeHzZt6QmPksrK25YGOMWaw8ttFholooDJsuAkQE4SqrnUdyuwq2QXvPffcc+XlV1+23Hrl1Vddp+UrV9ioYuwBPnUjD5MRGOpMltRdti9pXJ/qd7r8ncaCUsSTClTPukcWu/Lt4vI3Rg1tn7y0dRr6Y5TT3pEWn7yGy3z136x4hZLc6N944jJv+/DMGy+k2Zou5Kuny7h6HUiDnIeXu6qtiUNO5VjP7+h7ASfLJxxnGIrC8IO3DK9WbqYHVjp+40hT96ThmfhlvflNOC5h4zMN+TBKmKSCV/mduNOfSce4mbycLtAQLOimOO842tRc5s1/slx7/bWl0z333SOjZFN59tlnyhlnnFGGDRtmheOhhx/yjBvK1F577V1maIBDiaJQBleBM3MzO3TyySdJ0b2/zJgxQ4bMgbHtRAW+LOUDa3yFGJ8tXxga//7e95Wx48ZZybAwl1imgihPL7/0cvn9sceqg+8oZe2DrghluaHUYZg5POvMM8tNN90kpXvn8vZ3HFkGq/M3GF9KlIiAwGErErghbFD4EGIQQqRyeWz1ufvuezwrQkdEcURhpmxWKRh8EfAM2q+++ooGmivKXnvu4Xg6L4MmIDtLoEELCofBokHUAPrthiRWxKBzMevAE+PHDCIA6m4SHmz9iC1DCBxmOL773e94hYqtTu961zsVTwfdJGE3WAPb4vKd73y7PPXUvPK1//qaaP6Gsn7tBtFnQOknf+kll8rg+mY59JCDyle+/IUydNhgMwlK/qOPPFEuu+xKGZ7TyiGHHlZaVD+4BPpAB8/YyjDx9jIxC/THoGJ2hW0VPSRkqQ/MiZG3RXUW+2uQ3eRWIP0FF1xQTjzxpPJlGRd77LGHZwsRmqSnnX/3u9+Wp5+eXz4rw2Tc+Ak2eBEOCNWvfvUrnqmh/XGUA5+g4JLu+ONOKMf94/iy//77l49+7ONlzNgxIuOWsmzJUhu1M6TwfPSj/yFFh5ndWH7E0QGineR5j54hvCTUpWTB1/WOlw4lDtfWrnKkdRoJRMqGv5rXy1hTf4DHMbJ/9MPvu/w1a1e7Pb8gWrAVY906jLrNZd68+eXnP/9F+fjHP1YmyjBm8KXzQgPKgVfoX/BF4kY4/M2T38mHpMGnYkL5zISrssaX9Hjat09vtkX29oQCcHmH51jeX6f8wETRWC8DlRl8lEIMN8K6SIlFmeorXFdqID755JPL3TKimVVndYt2gk7ug1KceM9tmKtUHitpGLTwELRaK9r06Cbhy2qT+gCDJ8bM7//wR29veP8HPlCGDB1mHFnBw+AIBYMtGlKkKrpAs1jKRnGVEFY8go708ONGKRdseaKeKKGsKrJlihWXq6++1gb6YYcdUj7+iY+aftCFtvAsKTOscoaDEiQ+xShBkad9aE9mXh988IHy61//2vTLlS62FjHg2egQnkkbnrQNdO3UiiKyMdqSNhZ+yJ4NasPnnn263HXn7VIgF4t+rB6skWzuL17pWaZNnSxZPaBMGDdcSpAMPLUVq6lduzUZr54y8mgPtmeh1FhRo1T4W6yPPOjcRXyj6nm2uzPGOeEx4cT2V8tnBQIPfBl8RFrzWhi/ov9m5Fa1dUZpo2/QJsHLyG7qTB5ogDHMb8tPtRmz2LGKTX8MJYH6QyPaAlpTfg7QKrmC2d0TYMzs0K4YPOZj8RiwkGHkAQ75KNv5XU44STF3EZQCVrcGy1AGNm0Bz/IeCmH0o7ozTHnqSBomoqAX9WYr2ULxMSuWvQWnV68e7pOskkA3aI8R1rJJ9FjP1kwMHOQKxnUp/QcMKS+9vLg8+NDj5fEnny4DBw0vo8ZMKNvN2lHj3QjhV2TkrFDbdS3LVqxRX9EYKSMZfKg3BsfmSi7ATzYKVG22j6EkYwigNO+z1y6l8xYZHk0xBuPCCCvq36uUb13Vrg7yE590dR/UGElb8ptwXHta0+a804eIy3javbl5ncqEf6KdTB/1F2BC/0wfhkaMBTh4B5kQ24m7Gz7paA+2WNK65MntiXgMc7e6OgDpW8XjPfr0K2ur7VGsnF122eXSLdgmuYP7PzyVeFOPpC9+/brm8pJ0FvoBYxxGAKsl9G7ee6r90VuifjGbTP+inegnMN/48eNs7LONLfkMOtJHeFIuhi9jN79NN9MpFHUbJSqDONo65Qiwecczvg0fPryMnzjecFlJovyN0vsYd+68807vVHj++edtYJHnDW94Q/nMZz7jNk68wJ8yTbsaHvmeadJHD2v0t3q6tqf4B1zr4fmO460BL1wjTZRRd1uXH2l55wkt67/Dw7sNBbyeL9PXPS7hG47xb+BEHnzd1dM7T5XOck9/GGYZDu2J4zc40QdwvCcPteFFbvBWfJafPtNke9U9cemJz7QJH8dvXOav58HxhIeYEGZcSDh40qdRAszEPZ/WJeBXvStQ+bu6Hwui5Nmy0umW225V+ShWPaXkPlVGjx5t5RGByqwtigfbLRAGn/70Z7xNCysdnK2MoQCpUz3zzDPlm9/4uldWPvKRD5exY8ZYSWL2k20AKLu//p/fmIc+9/kveD/jsGHDPbNKx2fgofNjzbOCMXPmzHLkkUfawGH2igptkFDg3Mbdd91V/vznP5cdZCC8WxY9xhDCkfzsD6Zhe7F/XBWHMODOvn06nIWCCPfyS6+Uf/zjONWhjxTDT5S5c3cqH/vYR8v06dOlEH9AHT1mdhcufLV8+zv/rTLv8Lavr3/9v4wrcVQGo4RtY1sZJHI0KmVn46K8IgxwrEAQBxFZgqVOwIQBqSs0xSBkNYfB9uc/+2nZYYfZKo5tVms8o8t+0f/+72+JxmvLF7/4pTJm9HjRfrSUPLVdtx4yME8v3z/6O+Wj//Gh8oEPvk+D2WAL2T69+6uc1rJi+eoyUIPw+g3r6DUVnTZL6K634E1cWTGBjii5y8UwCDghbmHFTDk0HzxosGe6URKpP/T+xje+4fp899vf8QAIjyGoMXgXLFjgNmZ2/mMf/2QZJyOVPcUoJLfeeou3ZXzkIx8p++67jw0jt5n6PnuC2SP/u98dU6655lrvTz/ssEOlfK4t3TXoIFyPPvp75Yc//EHZf799qZbaKYR9q/saNKcj61nVWZLBvEPd4QunrfmchcBRN/Lw28KDsC4MOOIzDUUo2qShXt/77rcl8HuVN77psPK1r31Vxtf48qEPfVj1HyqceihnZ/HfP6wsv/UtR5iOOGjGOzTHiMCBB+Umf/Fu3IQH6TMP7YKA5YlQoE5W2Ku60c+AgRKF07iuAVFKnPLQrtSVdkJpUQkewEiP4YbkY/8s24uY0b/6qqvKueedX37z+2Nl9A6vBt84RwLuKA2UB77ABCsbO+IB+Ms0VZt3km8STJQhZuyOOfZYKV+z1Nc+qPRdZTSHoEMAR11jZRK4qoFwxXBDtknooVBXbYkSAp3oV95qKAUGYwqFAYMVJeL662/wWauPf+IT5d3vfpcVRRTiWHllfz0zwaGswztBx+DTdTIQoBfhr776qic5mOHnOUFtzVYa8KIv46i76Sd6Quv4DRfElh7qzjaLu+68o8x78knRaLX3pUvelxnTp0hR2lEyakcZIEO97Y2tQehenTtJYW+COvADbRjnj7pLBkBT+gxoYrQFusJBRqAbRHk2MhgojjMHGIaskqDsqcna6g6vU/fkK3DHGEAGYMzgoHXyqPnTk00xYMc4wWpzTDzAH8CDPzqpP9JG/I6BLIx+HOXAm9SHfIYrXMGTPocMbmL5XzQmTfI3+eGx7FPkS1fv2/AlFeSZOJEWfgN2yPmgAenTkd6/9aROKJ3wJTiQf4OUXLbC0Cfo30uWLJbBM0htEDI1VgeQZRtLr+69lQ45gzLeTfJ4kwzezWXQ4BFl5ar15YUXF5b7Hni0XHPdLVIiO5W99zmwHH7428voMeNUMQ3mmzEue5RNwhmjHAOlsxRcPPIJujNmsCLXXcy0RYookwCWE8KnS2f6ZijJjEPQEPmNok27h1EGDcMooN5W8EVnJqpY+afO9EdoSDj0YywgbfTTRhskjZPO1J18RFOeiLqVUUJ+0lE+OzUEyel5QntWCFPG0V7GA16hfkqzXm3BlnN43DJC3rD0pA+sUj/mfBWKfxgGIUt4QjvKxtDF8RuXBgNwVPOAqwq0UjdRnUkPtiWtXrnSCifp7QBKzzB9VVeVi2ENLHzwZMj69NSHtmDshh7UkzTZz+Al+A1ewxFGeUwAQRf6gdvWNI0JBvdB8SzjC3WLrbCxEhm0jn4MTuQnX8LOcusu8cYR14iHsxppM006fm8WP0KT/N3eoXSny3LwUUb6Rt4su44j78RTt8ybv8MgCZwTBi7jCc98PHGEpW9MqDTy8ExY0KvuMi0O6sDTsGodRv2J472tPL3TTuYDQWDHUYxDW+fFgwttjauXS970Id+Cn+ABfJaDA0a2eeapl4Ney3iSefC8U1yWCQzy8Rv4yGXsC8YnPOPhSumzdO/efXuXprcfeeTRJEQYYU0zgDAo8ZvM++67b9ljjz09k8Cy9I033uQO4k4spkV4M4M+SAM/aZkBv0rpGGAQzGzdAM7YsePKTjvN0QC+sFx++WVSoEd6FYayGWRi72Q379dka9Zll13mbVY77TTXcHAIG86KsC1hzpydrFQ8NW++BtT+7oSx1BfbIuBV6tCzFwoggjQsM2bqmXVnVmy//Q4ob3rT4Z6BJ/yBBx6wYnHggQeUTRJ4q0SoX//6f7w9qV/fvsiQctihh1kA0VkhaM4oQnDoQRnZMLzj3HjCLRorfDoEXQ66uYIC040bN96zrQteeKFccOEFEnS9y4jhI7z/mjz99Rwv5efaa68tN910c9lh+x3LQBleNDZbveaK1sD861//AneUmdvNUp6BGqDWi5FK6SvD0lvxJKxS8UbI0gahzMTgzqFlZtDXyDhyvGhLPVHezjzzrHLJJZeW6dOmWbilsEZIDx06rFx11dXudNup7BDCnWSYgHv/sttuu3uW+tHHnijTpk0vw0cMd70mTpzg5fI7ZQROnzldBnBf04+9kyiJ3aU0vfVtRyrtRin4g0ovKZLsyYRnoQczWHfJaH3LEUcYlzaam9qVUOWvEkTkDcHEc2sBgiMN5ec7Hlq5TY1XVyl2Gpit7opmIi48T19hEH/zm95UDjn00HLDDTf6PEQ/tUHfPv2sPAyXMv83tc+kiRNdF2BCQ2gFLbIs4yleSuGQ3rymUsGDPsa7V0CUB7wI82y28KDPcmaEd5RuViII26h4qhcKY/Av23vMj6If4X369vfgoBIRo+Xxx+aV0884u3z/Bz8uU2fMLKtlyAJPY79gbylr+A0vyLPFYoPos1r9a70GxE5SJteLdwinTTtLqYVm8+Y/U37wox+XHdSv3/2e95qmknZK11LWiGfZZtjZtJbCqnDOkVFvzwqaHvot7CifIMLSMKEebGlAURooWcLe69NPO72cesopng086qijPFvpWUKl6d0HRZE2DgWFLR8onfAPCgD9wUvugj1f8u7YY49xv/vhD77vLRzrZGQUGQcYCVwOgOdygNWrV8gA4bDqOvH4szKibyn33HVbueTi88vxx/+93HLzjeXFF58t48eNlFG9Rzn8zQeXD37g3/ycPm2cZByG76rSpxcKDNssJDd7qt4tTNYwsDDBIaRVdieVZ9Qx0rwSw8FcBgbxk56k4ZKG/upfLWoLD4xKsWbVahn4MvoI0IDDCgxnjmKbBUp8eMIhtBVcCUaUMZIYD/1u3SIFSgqT35WW80dsOXOY8IQe69dKpggPcCFf1y7ACvyAZ6+ysKGY5UehjrNNUQ712rhRRp/CgE16wigTvEhHPn7jSZf5iZfoU107Bx6umwwlKe5NwgGcuiluS4t4Vu+dOymfcaOvs0KJ4bZBI/wGta/q1aL22IKRtkX5FKzfpXWT0/TqxcqQDBGVR/0UK96EHkJEtGlRHXoYhgy3DWvFY6uVnpVnVsYHlAkTxpSDDtpX4/PgcuUVl5Rbb7leOG3wOagejG+iD6KLfksfa1a/Xrt+Q1mxak1p1tjSTTKcQ+Et6mec36PvcR6oM0bQ+s1KUxQv+de1Z2nq1rusWS+5sFlKv8I2toj3NzfJ6NFzixTXVvGbjCFJEOVrLavXb3Qc6XkST9wm/Sae351kNJFn/UbOgFB7jZnyLVvEx527KU4yT+kCvuLkDUfP0tQjwkpXPWX8KQ3lbJCBtk7A1Cr6zbsMUf0G/kY18waVTb0kPhTWanxIK26S3GhSuGSi+vhm8YXIIs7vVBYuXmJZxPbRNRrf12HQqLVWr1krGSTlXnHefqX0zRpvCFuxcrX6GXrFWsuFGKc2+KwWM8BhLKDQtXjVvUWwGe/xGHSsAiN363Idj2M8iLSxIo4cQ6fBxzgtGS/PJHKfvn18lhfPBCIwGDtscIjxuFyIiVrGb/BljEfXo2zSpct3xhqP2dU78NqPP3hc/b29s4yu+dc4hZG1DnNbPvPn78Bna5zSbau8zFf36Kpb/46xNt+hu8cQycWGjhPxjCvQMhTtuMSA39E+rM7HFvT4HU9+e/VL3jAEN3wjDe+EkT/CgN/D4UwWRXk93L4YJvkbPYx2TR84hC7f0ZP0mYdnxiVO1JXf+MCrUXYjfYRnWXh4M2FAw4znSRugl8DbdDB0RHiYiX14vemhhx8+mj21KLlsPQmLpnifLcv6GAso8fvtt3857LA3Wuk799zzPCvNQMytNcykhqLcr+y9114+D3HWWWd59o8KjJOhQefknW03Tz01v1xwwfleBbFiKYIgFugQIMUhK7bwkA7DBCPEZ0yk9fSTQguOdObDDz/C6Y87joPDzWXokCFWtiEKB81QHDZpIGMVCGU4iNTNqw8c+AQfhAfwWGa/+eabyqJFC8vBBx/kG5SYkecwKmcVaPybZJBxLgblhu0p7KVGsYNgNB7Epg50hmR+3tOyTUaODsMAx0y7BDN112+ECYKKVQpmrajjIYccUpZIWJ5wwgk2OqCFup8F35gx48rsWTuUB+5/sFwuI27XXXeRQjNKAynbxDaV2dvPFiP0FH1OlMK1pkybOlMKV18zQ+cmDdTqjFU3Fz7RYWF4mCdnKDBc2Jpg40V1y3MnrH4w28etYfOfeqpMnTZVhilGzzozKzeXcI7gsksvE55j3M44jAdMYrblTJ4ytVx62RVlwYIXZTTNtLFC/efuMtfb5aApK2YIU4R+TynVrEotW7Gq7DR3Z+HbuTwjpZCZKYQtbuaMGcYJRT/OBjQELnSjvtQzKh7tkMKLtLQTnnc87UN6PJ3LeeV4orAySNGpUPYBw/kn8l9/3XXG3we6peRimF177XUy7taWGVLk2b+MEnyLeI6bU9i7D92TX6AhcOBZ4KRPHjIuekJPDAfCwDeFmY0PdXIMXYx5+Jx4GyQVnA3iA1bGAh7tjVKvAVCSAoOKGWi2X8HjGB3r1jWXa666thz7+z+V93/gQ2XnXXYta6VgswWQQXfDxmYZIlLqpIByHgA4a6Wgd+uOcaN+pnT85jzGZil60BD8H3/iifK7Y47xdq0j3/EO16tVZAYX+I7VEvqqMkiBiZlUVtba6qM6IphZKQFP9yn6mJoe3mXCAuOzr/iH1vvOt79dbr/1Nh+6PvCgg8qq1ass6xis6XMrZDz27MlKq7RLGSTMygePcKnBWoUhq1rKfffeU371q5+XqVMmlS9/+Qvqe2PE8+tF/042RDZIwVy3VkaiFNunn3myXHftleWiC88tl196ofrFhZInt5WFrzwj/u2mvjunvPe97yz//p4jy5vedLAM9QllzOihpVsXDIB1oie81VlGBNtZ1Se7iibdpDhIyWdWFpnENlyvLohOvXv1MY/noB0zcqqL4un3Iofj1qxZJ/r09qw9Mg1ZTz3ZWsQ2lzyTR/UFxXEYbCyCeO+6Qrg8AG8OQnFTYugN7ZlMsWIG+dQgvBPuffbCmYhcfcHIS8d7G96CtQk5K0cYsOOQOmfCxO/CA3nZKnlM+cohAwIlH+Mm/iifeN6JBy5hok489Ru8PMMvGImn4zyBETglXmCKNMG44eYr4jH8cuaV/kA4xh39H5lJnuCdSs6Itr2RF+qHGI9bJLO7yFDp249btpgskHGwQQaujJO1a1eUCeNHln323lXlrC1XX3lRueOOW1RWUxk6bFgZMIDbFNcon+rVWYqxYHbt3lP9o9VGiVc/5OkjMeZQD9FMxkInGQZNMhy69+hTevTsK6NF7SvlHYW+CTp3ZkJAim6T0so3de3hp0Y0m2id1ecoU9Bt6FBuk9IrkcqRQqLfxKs5VB5yq6vDeRd68qI37SMitqptW0WzVtdDBkdlTDlOYRgGm+FL0RDjCqIi4fGkYbJCRJecUIBgWX4TpjjG2EjnBnc8cmaNjAkhJboPUJEyfIQodGKsxJDwRTo9GWN6CB/Ohoow8KB+I28Y8xhH6FesfNC+bIcFBQxFJVWh+le9m0eUFnlPPPI+x5zQDZS4cqEgM/aE/If3WIGMtIxP1C0mldCBgEU9CQs5KXopPRA9saT80JDfwEaPIA+ecs3blcfR99LXw9unyd9b4a/fHdUJl+mB0PYuX4/Tf23v+CyngZN4qIJbj8v06TIs36l30JX3xm/S1OPw4J+uPVyKdnrxNrhYH+BPvNT2lG+TvcRXYY4XDJepcNo3y81yeKcMfIRFXv1yegwV8iqwLX3inzDAnycu65Q+y8s8vENP8tT5EVdvw4SH4z24KXGMuHiyaheGCfoMO6zw6OfGQWnQEbEx4F92U6GzN33u8587+uGHH/YBRFYLSAAQOgIDBYyO4s+TAXvPPffyzUfsP2Q1g9t0WMmgUCoWW3QG+ezFNddcYyMGJFiZwK2VcN5u5naCt8FnUTjAzOoIHQ4iUxeUILaBMYPOYdeFry60Esx5F5Yc6UAYFQxGc+fO9YB49tlnyYB5oGzPrUXqlBg8wOolhRWhQV0waiA2dYSMdMggqLzSsk/+sssv9ew8t0hRR/aJUy4Kyi0331Le+Y53MraqwUpZuHCxcyP4wJ9GAz4OoqcjjLhseANQTgQTQsN4SojZwJFj3y+NhcOiPuCA/X1wFUOPRmWLHW2BQjdy+MjyliPeUm66+cZyx+23lp122lH106ChPzrJnnvsJdx6lONlmDzz7PPefsesCgqjDxpK6LvjmCFdpN+TwVJYge8aGSjQDtjgO3nSJK9+cRbnhReeL9PVXrRTKMSs9owTXjf7QB18g2KJhwHxnLHAOLnm2ms9cJO3f39me/qonF7lkksu9tabcePGu76sjjC4xbWJnc1nq1Yu90CAQYMBSiWg9y0qF7qlIE+v/xq/9Ue9sv6EZceDIZIm+BAIxPNbbac42hMYIXQkAFQutzzBFPdKYWXVYq+99pTg6GzF+JA3HCJaneHBiJvJUKjgtQ1SiHdWn6IPYTywtZHVDhXocnjiwYyyERYpOBggeYc/geMra9WmtAFhzRtiqwv1YUWQcxvwBe1Df2P1hHrEjNlm9XW2biFsA2fqZ8GnUZ4beX7zm2PK7rvtXt5TrWa0dmYAxhCTEidaA4O8sW0JQcYWlziM300GC0IKhZ56s93tkUcekcF9Yjn88MPLW9/2Nq+oYDR37a50ykv/BB5GJ7jBs5CDcggL442BV0oBbaI6Qw+I1Uc8QzzKJXkWL1rkLXM333hT+elPfirZsbMnAGhTKk1+5BwySb9UFhM00Y85PM6tRmy16tKlk2TDM+W3v/1VmTx5XPn5z35UBg7oW159ZUFZtnSR5NWL5amnHi0PP3RfufaaK8rFF59XTj/1lHL/fY+o668pEyeMKQcesE856pMfLEccflg5/M2HCpcdxM99VZ7aYONaCeilqi/KDts6UWg5D0A7wQNsU1G/lWEG70EvZqugD3WlHj5AKYUJBcuVs4du0SaWQao4vMgFHbQ1shU+5gYhK+lqT2CRPtqVFZNQBOgLlJnlQUPoTrgHaPqL/oBtHhIPouwjz8AX2rrfKC9jTQM3WD36Gm0oaH4iu+FVfm+qLhehHGASh3bpgV3yAf6PQZ6+L55QWNKAcwXOZ3xbDYvZyMwL6zBhoGjXkzxO6z4V/apC0rQSa4YBU8l/ntAvjTHGvqir+lCFQwAHRNCHNthYGTQYNtzo10n9qogX2LKLUdKlC5ME6hsb15W999ylzN1ptmXfFVddqT70sGBtkfwcJNoGP3dXe8LLnN307KPoxZXAOOIpU71cPMIZQS47oQ+pONFhvcYVVjCpahgWwtlPtbM8CjtKPAYDdLDSrzQou9CWMqGnSaVw90mlIJ58vBu22t49HLJYUVc/1ZM8RJMWTzhyjXGWPJTJuJmTFoTjO1eevMSTzvwvmGxDdj6XpwLhOT0xOugn4A2vMAYn7zARFn0glEZlACuH8Zv2pizGUvQRGwEwkJLFCi5FRF8RRh4fSB18FX0lJ//8XvPpDE8O3iCY3/RH0qCnsYWO7TOOl2eCJg0VMgCf+pE+x3LwJ0GMEWynie14OOJISzrg44hLnAL3cBkWfbgxftpX8Yk/rp4+35VY/xnZeK2eWUqGkT7kQvoIo2+ly7C6BxeeGZ/Pxrv/t3e5WbAc9KGsiE9H3pRbDdri2upeASEeR3zWGV9Ph6fdMi30YixLGMhcO2BU78SRnrjkN+Dym3Di0Q2Qs9me+I4cacmXedNlnvZ48zvTZdm4SNPIh8+0vMNLLD4wuY9nspNbATFCli5dIt0F4yT0nqZf/frXR3MV76xZs3yLFso9e2DZWsVhUBwVZBCgksysspLBAWbOcjz80IPl3HPPrQbzPmW4FHgUTraCcbMVh/5uu+02b61BcaSTgNwO229vQ+WUU091Z8EwoQIQB1gMLCgHO+44R4P5/eX666+3oTF8+AgRh8ozW8ZSUGd/Z2Hf/fYVLg/ZUJqtugwcFPeJM0CIRCHwRLRQNNiGEdewcvNPn769rCBxC8hdd91ZHnv8MQn9uf7eBtvMyP/8cwvK0/OfKYcd+iYJ9B7lnnvuKz/68Y+tRO2x557GF+EPYaETDvgWHOCgdhQLWlgRngM9ihUzGQxghLuNq8aH7gwe0GO//fbzjDrfAcEwgJ4o+CiMpOVKwrPPPrPMnz+vzJFBGFt1qO8W0XAn6yAXXniRZ+xoOwQRAwPtCj1w9c4OTMoGJ4w3K4gCCJNTJ+hFu4HH3J3nlosuuNB74jFYaV9g0QacN7n4kktL/wH9y9Rp0yCC85OXgWPW7B1scHEdLobJ0KFD1Fady6RJE3xF86233mb6Uh/fsNSDZb4t3iuMAB44sL8Gj9XmOc4MoOhzboVvpmDYwoOUlzwsxNyZqBd0VYD5CY/iQTui0KHsKMj80havMPLybqcn21rY6ucbpgQPnkRRu+bqq0S35rLrrjsrjMPi0Y5nn31OeeH5BWWE+gcrXxMnTSw77LCD6QrN4Vnozu/EM9sjn/lOXcAfnKFnKGqN5WAPOtXgSTjwrDQIH9PCueUU30XxeP1T28ZhZBxGAPzGLTMnnXRyGTRwkL8zkRMILZs5kyDaig54z3ToyQwx4V2BKTjQAJ4RtdX3mqXcrys33Xhjue/e+8u///u/lz333kuwUMLoqyH0wBsiA49n8GYIQ9df8aycURdSIlvoa9QVQ5DlcdJB02effbb89je/cbnf/MY3y45zdrQRl0oI/EG+UJpDsaOOW0RX6MV2oaWLX5Uus6U89MA95U9//F1Zs3p5+eh/vF+0WVLuvef2ctmlF5TLL7+oXK7nDddfJZnxlGiypQwa0Lvsv9/u5V3vfGN5i4wQDJLtt58uxZX9tMJBRsemTeLFVvUJ/eYdo6OpMyu4GF7cTseKAJWstmbJQxe+k+GtaRWv5ESHqKVREd4JZVI/HBY0VJz+4djqiWzCUESB8jYvtZuymhcwxJCLXPvorWD6jdKMgdnGh61IyORRyoo+xRN+i98OUDkx0KeswRkn4RdQCMv4UBQDThgbgOH2KcKIQ5nmnUoQF3WEBmaPNh8wwiBxhat0wGVFiFvUKDdgRzg4kT7SBS3zN/kBiywKAwyeizMJxBPu/E0hc5L+KPco9aywUq5lCrFWJJVDtAY8tMdTI9qa3CTpJtqvW7OydFHY9OlTyrRpUzVeL5K8uULj98Mef7kyGmUbvkc2AZfvk0DbMDZlrMoYg9dzPMQjQ5BRvDM+ebzSn+kp/iIeB5/hNnu1Er6JSYy2cKVDSaZ8YBHOIWyoYMVcRLJBpzzkJQ3OxrJc/qbMupKMCwM24skPv3sFQJ4U0dSqD8QjH2HKG31C+ekjikP54QYtaMJZkoY8bJSFzEYOur3bGErxfldalyF+VN/gSd1ICvoe30UfVoxJzB+ou46CQxo8PI2jjlnv9g58s6+lj9/Kp/LcVvJBm8oZFgnEY8Y74EQZwAiYOWHDe441OH5Dh/ydNOF3piOMdBmenjB8vIfCm3kyfTqnE3eDj3IrRF7p8KSPfFvXH0e/Sfzq5XXkMl+mIR+8hY/+HPHpwYHqxnvmp4zAhd9ZJnRt7xpwon44ykrXFu80ASDrUqdV4okDDr/rdY6IBt4Zn2mAg8t48vDMMFwdP8ZA+jjPhFPHO/NnHK6t+gGuLa6RprqURnDQPYGdcgGDmN1WTJJzthFjGrSaPvIfHzmaxGyx2VuKwaRJk8ppp51annvuWVcql1wABiAGaAZtOiv3+R922KFWxC66iOXkO2zMcJc3235YQUGhmTdvno0FDrxzSw9IsirDmYnxE8Z7a1Lz+vWFqyIpA8/2MWY58XvtuZdXLXz3/sCBgjHFSiqVZtsFlhcGzz777O10Z599tuGyJQ1LNgmNco3hRFnM9DO4stWEMzEoX1yheOihh5S3vvWtZddddhX+A9UQUuIkxDlYDUMefPAh5blnnyvHHXe8V2YgMFtASIdLxRXagR9loighQK34QXilQ3CjvK9atcI4QE8ENQ42CXybPZNGOurAWZd5Tz3l7XOTRMehg4d6jzazuEOHDPb3W/76l78IfmcZB7upTA3kGnSYneYgPy1+z733lre+7a3eC0uZ4ItLusNE4I0gox7BiMXnajCguEVpgAwMcON6YtxotTmG6nnnnW+jER5gsAM+t7Yx0GFMYcQOGz7M9WRmnRUBzrhsN3uWby/iY3177LG72q2fBoSu5sUzzjyrjB0zVkrcjjZEoDM3fUF38JTIVbsNMe4o4hgHlMsFBbfddqvPOcG/pM1BlXrRLqSDzukIx5MWny5pE/QJl78pTxRrmx2N9m4xzz/z7NMy2sY5PZ2P7VpcZ8x5E3iQFa8wStXxBYsSc5YEDy6E28u5fNJVcTxpHwYkeBOei/ZqCBoLUvLqjzj7SljFYNbqj3jC/4xpUR/FiS8YsDBqWLU78YQTy9NPP12+8+3vGEbMwKv/oUzr6SVohYODDWXhyS4Jtqb069O3rFqxqvSQkt+/b3/flHbdtdeVKy6/wt9qYUU0FSTGbLBl1hqFBHpQb6FpXCNWgqsqKwyyEKI4HzBWm3L2CgOJOjzy8CPlW9/8lo31b8kg4RIOpxdceAIZA82ocxhsGCGqo9qS7TmbNqyXjFhaevfsWs49+7Ry3D/+JAP8RdGhuVx91TXl2msuKzdef2t57plnRb9NZcrkceWNhx1YPvyhfy+HHnJA2Xnu9mX61Am+LYsZb84etGxaLx5YrfS0GbREweNQLt8F4HpSVqpkkMgYETrCR23NgXaI6llW3qkxfKj2Jly/raRBe+EfxpoCW4NnaKeIi/f4DYzGO4pNKDfMnMcSPuWZV/QUWMurTANfOaPxajiXU8ELF2XjIi7iwSV/h9v6GeHEB0/HO+HxKw0wSve7XngPmkTeRobGM9IIVhUWCmYotqnAEh59UzRVfPpIU818K23gTz9UeNUvM7/HAZcXq3mBo2OdBsVedorgCg+hQPvFzLezW64wdnBmhss82KrHORvkPpMHw2SA7LrLTmXggD4yjO/yN7/YusrYrMIk47r7jFB+8Bce53IBPirISjvUAJPEiTKjPvGk/RizeJI2fwf28GHFMwYkOOYX4kJGhUGvOikhkxTwEXFtYdHhK0e54f3Lbc57/MZVaLY5sCKdMIg41Y13YvI3MpCx0OkqmBQRcgoZAY68Ayf+CMMzfhqQfOLGn1f59N4q4zBaW/Wlj1T1AT40Nd30HrI36gEKhAEH0IEXcRFvvA0zXNID12gnwqJc/Fbh8pknxoOK3x2CIz7LpF4RitsafiM/jjje62E88z1d228/G/Ed5dHbVr/T+Xc9Xbt4cEl8OvLpEtd8Zly+tw9r79qnwW31Xj3bu8yTeOLTbRVeyW0F+kkqhVZh+gfPOI42bIS3xRPXzmXZ+Hq902eaf+Yyfb2927tGvbauY1v95MnLmMpYGzpJwMNuoA7cAokez04Xtj02ffoznzkaBQ9Bg7HAF0A598EVweeff773ebENB+U+ZkPYH44hwFYDBM2Wsttuu1kx5RpePv6GITJs2FDP5OPYYjWg/0BvP0KZYTvUwIF8ebeUiZMmlJGjRvp+/6ekyHk7lspCkUTBc4Uk2Djw/uCDD5Zbb73VSi9GlBXbnuDe2edEmGk9/PA3l4WLF/nr2Hwlly1BzL4zgPTt09szR8zieutSNctDuzN4UH8UyyQeyg1KDwKI74fgxoweW8486+xy1933OO/kKZPKG95wsAccaEO+aAQUprAKcRgh/EZRIo3LEP58/4F94d6rroYlX24VYFsBZQAD/Jn9OvTQw3xt6kknnaTyOknZmeRvkQBv2hTu/59b/vSnv5Qhg4ZKOZpSunbvYsOnZ+8eZd/99va3Z9gL26N777J+PUo+TMfgmTMlMBSoNJgK5sGYe/CBB70yxgE+flNPHII4DpkvK5dccokMiB1E82E2xqAfK2Js4brwwgtsOLGCkl96RUFmxoqVngfuv6+88urL/oLxyBGcVeouI2iVv6vCSh48B20oly0WzMyjnGF0JfOj7GOkjhJPXXHF5eYj4FE3+Aq64vgeBjQjT9YjXT2MZ71jU06G0160Hco2fMWAz8w7CjZfDL/22mvKvTICuRrW39VRO04cP8GXNVx4wYU20IernsDCoLICU8Fv77L8KBeaV23juiN84blYKQEOT3o8cBEIuXqCIRZlxSDJRy0xyjkADjyMTRR5G8IyrvjY2r333W9ZwBmMfjIYuUoSxyyptwk1sTWE9hBcZrdbRafNwk+k5iY4Pgo4eBB9sJQFL7xYzjzjbBkKj5X/+trXy5RpM7xf29/IaJES41l/VUj/UtnAc7aDj+3hxa1VmPhAxh5GL6tkyCX6MBdfhEHV5O/2/PIXvygHHrB/+eIXv1C4uIHVEmhE+3Oegos2KJD2gRfZBsWNYBxI5/A1t1thkPz+mF+Vk44/wYbHpAlDJfMGlj12367ssdvs8ta37F8+9MG3l3ccebiMn5llxPCBMsDYhrlavLFGtORjrut8qDkPTksKqTxuIkM5ZKUmVke6+UwKN+hwcFA0teKOgoOs0jvEsReN1GbEseLhrT5K6z8R30qQSRl/vIUxQ3yV3uzkRE4fMiDkOvLK/QUGU4LkrUxjXqUIGjrh4CkDw4ewNh9KG8/0Vs7Akd84vbbhWuVre+dplo68CdPx/j+MJt7pIvZVet6d3+VUPuHon/uK0hgKhhhwyCfcoj9W5VTwKCeU6YAB3UjFexg0FT1UMDDAAxoZtujpflyFb8IIlRzHs0oCrOzjelORorkMdJ7c1AjKvKMQ45q5PVH81L9fn7L7rjuXhZKfN990Q1m3ZrUn2QYO6O8VXBVcuKSBlU6fQ5OnfzCp49UyYU3Z+tf2jozgdiR+4znzQtrw9P1N6tMRT90YU1lNs2whTP3LMtp1CTq2eegHbaufriuygz/166rmeod4Do10vOsJVGSNjY7qGXAc42fIClZvJfssmwijLuRllUCyk996T57HR5uHq/92uyQu/DZq1KMyRvBCzrGum3ih8mnEEFc1nRyGlMIA1OaIpLy2RFFu5YDVxh+18EzfwDziYxyI94Qa9Y06R456rq1d5k+XMHnWfXvXCG/Ed/RMPsZlOE65tpmv7jrCJdPxbB+f4dt6/2fuNWloZ7l6eB2e5WcHrsFTfrTlSX7BEZb0zzBcR2XheP9nPl0dXkcu09bph0v8Mj//+51//qF/VZ9JDwwmBnIC0fkUDsimrvQLZmXiXBTbupo+9vGPH82qAQo+N09hhKDo8PE9tvkwq8sqB4YGxgnpEFishIAohgDCiW1Ob3nLEb7Biu9UsH8VxZB0KIO77bpbmTJlajnr7LNk8DxXpk2bpgZjX+imwpfk+e4IB5Sff+45b/OhIsRTGa75Zc8mH5VDueV2JYyNcePHiQAtvhIWJZPZaG722WGHHX2mhbu3OZOCIsZBYs9siWoYJRa4ygtxGGRRxiAonRVjCiHCLBMKHcvtjz36qAyuW1T23eWhhx8uX/nKV8ohhx1aZs6YLtiTrRjFFrGGEIAhMaxoJOiGwIbwzJgPGzJUYZvK2jWrpOQzO4sxosFBOFB3Zm6YqUGBjFUKVgY8+eVLB5YsXVrOO/ccKY09ytjRo0rf3v2Ed88ycYIMEdH7j3/4g/f6jxw1ImZwNPhwvqCr6talqZuUd1Yb+KJ2bFvBQ4Bc6bGQ1W/qwaoWPME2qZ/+9CfeWhU3osF0cQiZ/ejQ/Z577vW1zhzIh2fgD9oKo+Xa6671N1923W1Xt0kcwN5gZZAtB1w2AO+MGDG8+srzQG/Zu+jCC31r28wZM22QmlYiBttvyEPZwMMxu8tgyzYGaAfv7r333layoR+ONqBMzm/QvtQRPujQKY74oE+4TKtgryx4sJGnbTBISHv1NVeXWbNnu09gjKMwcwMdxuvT85/2qgNnPEgD/4E/z7qjHYCbHrj5no4wFIKIf21aBAHJ+e0VAPModQjBwXYdBAHGHGlQWEhDHCuFd955V/nlr35dvvSlL5XZMjaXr1hu2gGEvk19MUjoK4F/8D3GCkaNWMRKAey0aOGScsLxJ5Znnn62/PhHP/FFDdx0A4/E6qvgdInVO5MYRQNpJc/vILvqp8GcOHCEr73FTO3LpAMGCX0H4/969f0f/fCH5d/f8x7fsrVBxge8Ai9k34Q+8DZKInQU1VUPtkTpNwojNy1taS533HZD+dtff1d2mDW2fOqoD5bD33RAecMb9i6ztpuoPjdS/NpTWTdIGVxuQySOAKtuMkQ6d0I5i+03PH0Dk29m4tsSXA/LVjHkDTPieIxujGjakPYLmcWqjdvebRce40lRooNwh8i8qR7UL2gF/RQqWpGVeAwg6mnFWnQkaYNvQoaZtm6DreOSr4Dd5vQKjhZeKGVVOXh4kmfKkwYe5JGnWzmfYl1gOMc5YRXmPAEzPX/kbfzit35UPsMyvP1vK0T8q8XxFmVXXsZVXKrQ8NQFvKEF1bOBQWIXHK7GulUcDvj8Vl7aUjDgXcZkr5AYjrCA9shh8ab7lLJxQxrbHzH2u4lh2A7JGNZDxjJf/SefJIHGve3LoAH9ypNPPF6uvPzyMlVjEyvPjCVsR2KSB8MEQ5z2p0z6EA65mu2FV/Vc1wyPajTalN8Yrjjo0iIjBMdqDuMn4x31cx4lrprZnjGRPMBIuH5WfKKCo33gF8dV8bxXnndQCfnbgJ3v5GVFBvzpO+4zMLthk0Z0FvqkDXzkVR8mC82vpCOhnniVoievan/+ohD9kTZoCDSCAybtGHLWMOTAhxTGvi0YWAYWaZ379R3pncdAqkC5NDYSXsP4CMdbxAfd6n2uIweP48iTaRsyYGv3WlhRz9dz0GJbzmVU5QTOr037euH1Z+KWz3q+en7e/xlN6i54b+vytwW3/sTFO3wdYZRbxy/p3D480+Pq7x25zFv39fC6a5+mXlY9LuPr7+kiTC/Kxnt7GFkn9GHOnXLm26uUkmXoZfimoz71yaOZGeQuc4QEgo5OxzIKS6/vfve7ypPz5pVLL7nEyjRKIkYMCh8z92ybQrghMDk0+ra3vtXK7plnnFEGDhjk2W2UFz5SCEL77LufZ/nnzXvKhgi3jQAPpYztFWwD45snKHBWmlVBlFuQxdDZ/8ADfBvTcccfV/pL+A4eMtBChxlO8OHMC0rLsGEjyoEHHOQbwDCEEJQYQhY2iBEpBQggZlOYdec7GyiJGAAiYxBQHRplCaWbA/p8CRfD7D//8zNlxzk7+PpaPt6HMFZTWKgF8UMRBEZD6WWA6Wxl9MH7Hyjjx431LHsoHUqrvNDHKynKR15oDGwOJ9PKKG8MUnjObrB8f+klF3s2eoft55TePePGHVYj+GLyz3/+07Js+dKy3azt1A69hR8GGGdcZEjqnQPi3aT8BK4xwMAsNqAIcJ3i45PwCIPbiy8tKKeddppXMuKDebEaRN2hH4YnW9vYwge9vSIlz7YtjE+2aEFPVg5Y3erGnlvJvTUyzvh6PUYnh9R3mjOnDBk02Az7zNPPlMuvuLz07tPHh+vZbtgkpTHasuo8oh20YuUMAxMlG2PxarUZdWG1hFUMFF9wZhWHm7JcS9c1nuk9QFXwcdmxcC6v8vAQy46cd+GaSAxC2urSyy8rBx98cHn7kW+3IXLa6afbaKMoVgMPPPAg38jF6Agc2h4Hbgkbl7hlWHtPvPlPuNK+5K+y2PHbfKW+DD/5GxVVu7qODJzKgHKOIdFPSj114TzXI48+Vn7xi1+WN785DqGvklHKgbRmGVhN4hsc9cXDk2GQAy8MKl74OJ5XV0Xvv//jOBv0v/zlr2VwDi4rVq70PlKRyziAJ7yPHOFpgwqIAJSjvqSpPzdt2lCGDB5Ej1XfibNDrOyxrep73/1uOeLww8snP/FJ8Vd8yJB6caaFvNADXmcyA6ORGWBWJprXrylr16yUTBA+m9fbIPn2t75WDth/5/L9o79Whg7qWXr1lMDdwkoK191idGAUbLDnvau3aXEgnXdWYtX3ZAx4GxYTAer3VL1//94yqLqXnlwCwKqM4jFSfGWtyOmZaNWfZrMSofZCWYUk/LayiIHhVd9qgFMkNPMr7SDXUNxQzJB7eAwYwpFRaj9hyMwtGjUyNL6YzwQOSmkc+G04yiY98kt53JOijdq/u/1UX/dXNFOFOcrpIm04AoOvw4dx1HD5Xj0Tvn8EzFSeI1/044SRYcS3ecpUeKSj71W4GU/omsZIhT+lVWlsMJBUP/DA508pna5RnmhVxfu384SnTHiZa5fdRkrSqvZ1G6tMPk4LOMJJ77NbYgxw4YZFuhwrnbliwbdI2Mq76y5zfTPhJRdfVKZNnWoeR04zlq5azQcXQx5QNxACh+jDGKlZ1zA2sq+5flW4kZIDRtKBfK4LcMBGv5FN1AtHWPBsTIKBeyf1C24Zk6RSGcAWX2I0e1yEkuLrznrH++C/PBMF9uAmerbFRZ7YEgidWXmlPIjK7gdopHjgKz99n7M9obgryK5qrwpHfLpoP57Vu/K4Dnp3dvcb3ipPX5KzjJXHCaJhkg4Zp+LaHOXiG+9+tcuy29KYUSg3EjlaPvKHz7RteeOh8mmHbNNoz9fAlyOs/W9c/sZlGM9839o1yu8obUICZj0c57Kr8THLrJfdUdi2XB0ublsw27v2+do7jMx07XFPVy8rXaNsP7ZymT59nS718I5cpk1Pn6yHp8v39mHt02X5uHp4m+sAl/gN70Qe+D2fxIETHp2eT22wHbiLxh/0xJdfeqk0ferTR9koYTBHaWbWkPu2ly9f1raFitneiVIGr73mmvLQQw/aEOH2HFYvmK1GweWwCvf/08E5aD5xwsRyysmn+JsTUyUU40vXG6xYshWLA658BX7W7O2MDEYJW7JY4WAl5eabbvLh9zzP4lleefJz5TAV4uxL84a1Zeq0KVY2cAgAbmMBD5RpDJ9RI0aWE44/vixc+EoZNXK4yoqbgOiYHJzmC9soQD6QLqKBCx8fy9+UxaoPZzEOOfQQGUKDfIANoUs8q0tYfCifCGHomIIa3ENwd7YydLoUepR6DmOjKG7evFF4MFMqhVENYyZS27PqAgwUeHBjJcaHvQUfeLg9dt+99JDSd8bpZ5QVy1ZYCYeWGGnjJ4wts2bNLH/80x/L448/YYWYlRS+HoxyDoMw4LBXGUe5ME4+0/HO9iPCybPT3J2s+J8uJRsDbYKMD75hA60xMti2xTYuDqjzIUoMKoQvqyK0GwfsqT8rHuPGy1BVm0JnhCP15dKC++69r7zw/PNl0qTJvqWq/4ABnt3jjMn0GTM00HDWIG5ewRhVNzCuDIbcyAKNCAFP6H+GDGS2rbGNjHrAS9lJ1IBuQzyO8Kw/YbRpPb7+DBqyUsRHApltb4oVLcWfc+65ZbQMz5GqJ6t0rPTcd//9vrihzdiWoZjwccBKOtPGCT/j646w9Kl4kiwHP+dRIQhN6OVDmxUfWtlB0arqSlmrV61WG/YWrQeqz29yn/7hD3/kbxTx5XwUGQzz3urnCBFWJMmPQe+CRcrcH+tZ3wq3+OjmivLnv/xZRsgKf6iQrZvUu9+A/t6+ghpHuwmC8BFu8sBA0fZtMsCTVh7KDfWrvBQQlC1RwOdWGGypCzcJ0t8/99nPlg9/6MPGg7ojE3yzVEVX+jmKGvwNLD4C29zMCrDiZJAsXfJyOfH4v5S//Ol35d//7Yjy6aM+rGrKuCnrBWeV0lN/DH2UHw7GdpaXEu9tWMQ1ybDp4m1YrICgTHalHlaaKJ9tchymVT71Q77lgaGS39Twh8VEY+qHjODdPCJ5IOq6HqSJGWkpaW77VCp5Uz0tCyNtgGUmWEoZNAZya8xqm7bKBD9QFH0pZ8itSMoTjsc5TDDrzjwXb5WvOcoGqXTgV6WnXdie56fy8QwPfk5hH/kbMMCIm9fivcJJ3nCpC3SQj9wNj4v6QIHAK5Uzskb2CIOu0BNnPlSdjUfi5VdaCB/5CIk0QUuXpZ+8u1TaQu9kQOkSlZVGnlCFsU0rri8mTfR/jBGfgZSHdzZv2SjjnVXN6N9ci+4b74Qrq2rI1JkzpvlL9eedd57SNZXpM2ZaPnFrFjVijKEPAz9XyMAw6p7yKOJx8bsxPhDHhAQ/GaMIT1iuh34zqeSzOMBQGPVE/obnVi4myCqYSuMLAAQbD214Ei6M4h0X6LQ56BvKYaQwDlXbet+6HOMAZUB7y0C9R93iogMll1N+4xBtBM2ARVr+Gu9ypMM7PMrMvzROoKf7CEO68jXCGHPjXRHO63SV43e69u/xGzwjjFeB8NOBFbzXOCcKGNFHeHdQm2vAb7iOwtJRp7p7bTroVb1WzvSrAoMmHeUL5/B2cfUy6/k6wqXu62Huf7Xw/1NXLwta4ghzfWowOyoj07R5hWWaeBJe9ZeKfo3iElbEhY/ILH9bLsto7+p5/hmMuuso3Vb14J+eyAXGkXTIUzx9i3ZgvAYWCw70C67jb/rwRz54NIEo3iiMbKfiJiQUOGZVEB5s3+Fq1t332N03JfFdkJdffrlwMJ1DoirdAgiBBVrMdHJdKzPpF154YeHw+RgZGOyfR/aPGD6y7LrrruWSSy8uV19zZdl1t51NWxRvZrK5jeiJJ54sF118sQ9oDxo02BVA+QNPKso5Fup+9jlnWIEZKwWZbwugcCOShIqNIFYR+F7HENXn9DNOE94vlhEjh3nlACWMcV9DsAUkRoFnuhEqQd9QcPUDInoAkPLAV6nDoBCB2aIih/KVgxcGBhWCrhY2ejJIYBVy49DNN99aHnv0kXLF5ZfK+FsixaWbbyuDRaEBtwZ5S5Twp3VRNlDkWCGAtuAD3Vs2tpS5O+5c+vXuX046+UTVqaeMPNqE1ZANPkjdr9+AcuJJp5Tnnn2xHHLIGy2IcRtb+G4FW2bYWsOgQOjWHQZHHblVa8WK5TYQYTBWYe6++y637YyZM709Cxe3FrV6BYAPK65bv96rJSh+y5YtFfQtNkxuuvmmcu999wrXWaXfwP7BwNBKZVL3STJo2fLEzPcsPvrYr3+Zs9NO/tggdOdweMxqs42ItuZsRSjdXMO7bOlStdsmD9YcwOfmNviY1RLaExypH7xEeNaXcDyO37QdbcoT3z4NPK9A0UhhqoSvvhTvLF6ytJx1zjmi96Fu181iei55wJBjK+CE8RP9hI+pO7wFHpQBbJ45IKavu/zNU+On8qC4BI4Vam1p3Cf1ngoVv+FFzjjR3ggCWAKjkfpgoLNq+MMf/liKTt/y6U99RqkYV6VgiPZsAeQDbD1klDMRYeFiHUQKC53b2pfoIcWJbS8rVq0oJ59ycrnvgfvLV7/2Na8sgnQPGYxr1q32lcKlc8xQe9XOM5/FWxpRDmhvK8ZUFNgqibJIg4LGhQislMA71OnCCy7w1sXP/edny9vf/nbFd/dkiVf71N7eqiVQYdi3xmqlnr16YfzzPYiVfl+69NVy/vlnybg5tcyYNrK848g3lYH9u5UN65dJqRe8nuCE0aD8wj8+2IcSJDqr7szIYmSI7JarlIvsoK/Th1Aye8hYadnEqg3p4UnaQ9WkhjauY4IBfKmfIMMulgeQmifbejBSWOUKxRqjJOJRuHw7FDdJsUdI5ENe+cvT8IQazkvn0NfsYqDGo6EAC1YU5nc3g/EEHzLxf/r8A4ut/yJEaVRuDLqRvi0/+Pmdp8LVj+pP+NrKI2H8DwPoHaPLMo04+cQl0of3WQWXpzxtMPQLGJBMaQxVT/vKAS1WLKh3rAA4j1zIAMoEZgMufSzi+Z+6RjmuNyEV3R0Gvhhj+C3xVJdxmxlvpcfAgN4KVWZWEWSEypdOGueUgKt7kTvsVOjtCxtavQ1bGJQhw4aWXTTOLlu+vJx3wUVlzLjxZdDQYcok/tM454Pubn/4Q7JBhUa14MCoA/2ElU4r0tRB9fM2ZZ4Kg/SsrPq6X9eXuoJ5vDOugiiwwgggf8Cj7Bbyb0F/UD7VhW+mFBsKsvJ5ih+IQ67yHrcCRDgUov259Qw6FBnYGNnRHtCYA/58TFjlsyKocb5rE9dYcxNZ5BepBY+6gj/11xN6m+Y8Her6Bu/Sigqu3pkQALJbS8kNxr+j/lVq/18VYQef4MlLX6rDTlzw9fJw3vZXveNI6m7vMvTDcPgdLmAlBsrv+AYMnm1p2sUR3j5sWy7jt06r5z/Lx18HadrC9ASPuo/grfNkuenbu9eLw/0zuNtyivUz8+MyD74ejmufDgj2Dq5kRRWWk0x4h1VpHF6BAR7+9XBMV8enPV4d5a+H8Z6/63Dau7Y0gbEdOkJOCrRojManvsOYjU7COWDkDJOnTZ/69CdllIQ1w13eJ554kpSIUzy7jjDjK+IkTkG6zz77+EN5t952S7nt9tt8iBwFulfPXlYAKMD70pV+9KgxZc6Oc/w167vuusdbuIZLSWTFA4XmwIMOLAteXFBuvuUWwRnuWVrfRa4OzvmRl1962V+QHyZBivf2JcXHyklXH8rnQP3FMl4WLVpSJk2cXAZICUfZAycUAdKiWG83a5a3Nd18y83lqiuvcn4+YtelS3fP5lsBEPHAG0GM4gbh2IuLELaxIMODD8SJDFKMGQziI2CUxYoRDgFDPlafoAWeeB+EVqNcKYPvFRl0GF/cDvbiggVlwYKXbEwNGTLU+/hJRz7OKyDIwYe98DQ47cTMEitYvndewhYDjZWfk045sXTp1tk3PlnpUqNPmjSljBgxSsbfdTYgRslQUUNWCo8GIwQ+Ood4rM54iTvbWk499dRy/PHH28Bgew802X33PXzpwPz58z37jwEL88FcKIAYteece44/gjlkyGAbbdCGdGw9I+8LqjsXHQySwcsMNgxJG4zX4Mn11Gy9QqEYMXKU6C16DRhQtQcz0t2kIG+wkPUd9rSRaMRHMznXNO/JeV7JYbVtQP/+5fIrrih77bWX8Bpi2sHzrFhAy3RZZ7xdRQ8PHhVdsm3s9c6hf3cwMQU3iVF3jOezZJQdfsQRNuTontTrUdWJywJYtYKOaciDewz+cZYjPbyLsZVlp8t2wlMPYIQyEMICn+/ATPhub4Uj0UgP/yJaKAf+5sOkGILHqa25pe3zX/iCJxLYssUhXLapURargtAEePR52hXnrSByKlbKAv1uc7niiivLQw8+VL785S/7XBHKCDjTBrQjxqXx0R8wMRQdp3fCA1c3ReVQ/lnN5NB+VxkK6u9WtLeUG2+4oZwkA/xLX/yi5NS+7vfA4szM6lWrvCWVMNocmoSRAk2KDP5V6m9N4s9u5cEH7y5//9ufyllnnF92njupzJo1taxdvawMG8KtcBgbbL0S7OY1kgVst6IPcfA3Vj0xOMyXekJvDCdRxPVG2fFZNowWGSkYJMptWtEnk4auLu1nOsQsvWWwCqBdSUufSRoZNjRU/+CJAg9PMoCRDzjApv48gZO8Ac6mr2DwxEc4MFDMhS/KF+FKTF7CG67+no6whuev8cRVv823oSAKals4PJTv8Zs66lU+eZ1wBjiP0Y4MeJEHF0/qDg0SGi7yk8+5ar/VMmoLF6TwgEt6xGnVx1QgwdA3IVKu4x0SYTjGzsQ1YSQc/oCFYg3tY2UntovBL14xY1tSKyu/or+3KSlNZaAAB2MU6P36slLPTV18z4XLVWIlbvnypT73yLjBZTKs2jJBR5sjk1plDMX1x5IDlE+RFb7wVNQJ/Bo+tvjFz+jPepHLusXvCEOZxyHrDFbQkndSbnlSx3yKngEulAmfRd42JUw+lTanIa+sCl8EII8UEUjj53TKDx8HehFGnVNeE9xivha8QElOuLivUk9ndLmUBax6Wt6zDlYKKke+5AfTlEBIBt84Bcnpy9GfgRc0Txep2sonijSZ1n/EO9bJnZa4Ck6CMy781l/SvZGmSiQXODdoni7DMm0bTnKZJx3v9d9RKo96WMMR6rpsA0Y8ox3S1109bUeuo7jXwz/dtsIyPN/rqRJuxiXNMpxnvWzicHV6Z96MS/zahzVgKg8vVRwu0pG+UX7mxWX+9HXY9XQdvdfDyIsjJN9f65iAER76Q7/lN0nd1yUXmRyLRQS+e9fbcHg2vfe9/3Y0CiOz3Cgf282aXbbfYU557tkF5a477y4PP/yIFf1+fftZCVjfvF6KyrDyzne+o8x76sly5plnanBeX2b4Ws/uVnK7StHni8AoaUOHjSizZ+9Qrrv+Ris6kyZP8e1ba9at9VaQnebuUp59bkE548xzpJAPKlOmTlfezVJUh/j2qEceedRX/DLjzG0ifAeEQQP6UIkdhevECZPK6aedUZ5/9nlvAWNrWcwuhWfGnC1WnIc54oi3KaxLOe20s8qYsePKoMEDRIiYeUexMGz9IbS4etbvIixb1WgU35IiBcFDAwJNgoIZYSULoaG0hINbzF4WGxQYSjTAacJz6LDh5QMf+rAUp/3K3nvsU2679c5y5533lBdeeLH0F61R6MUyyiuBJ6UHvHCEURACnq1cnNXhbEXzxvVll113seLOV+hZoudr6fll2ilTp5ZDDzvEt5zxxW1uQCCO++oR6ka+8uAL7qm0oMwuW7bMty+h0HOAHaE/XO2691772PBAMLNFj3ys5nD2hMPqTz31VHzzZe7OFojc+MJKFAbsTnN2KuecdVZZs3JlmcPtWKIbgwVGBc/nX3ih3HHHnWXe/KfKaBmz02bMsNGMYUqH82wweKo9+DgfCiDaCW2FosrtVmqpMmHchDJSRg3XA3O4c/fdd/OH+bgcgRvAUAZp1xQO/KY+tG8MONAlBlDigjaNtMR7O00lBDio/cJzz5cbrr++vOud7/TMuEhpevK1ea4KhlasJALLZcnngAdM4BOXhijveBxxmZawhtKj1tOTV/gmlVvS0m9ZWcPQpj0DFnxEnugf6blE4uSTTy5f/epXvZWSr537Hn45BlEMYRQ8jEM8JUcdYBxWuvhYIXvVSzn3nPPLddfeUL73ve/7qmj4HyUSB55WeMV/0AxjyLP4wo0Jg5wIwQFvzWr4IhRlDD/cwP4DS5OUqi2SNbfdenv5yY9/Uj772c96hQr4sTqk/rGh2ZMI9B9vDVMYT+JjpQQDlauP15Rnn3my/PhH3y233nJvOfiguZIvs0r/vr3L6tXLhcOKMnRI/8IX2Lds4uOQ0f8pC9ygcygaKMGx+kq9EMK0jSd+lBaP/h2zrIrTT3AxbVVvHLPo1JvIUFzg+RavZHM5gWWV5A55UbQCPsYPcGlT6ssqTRiN8AN5LatgX7wyI/fiwo+gC7jRnmHkUHYoV3hcW/9AxkFPPckPPuRRiNuQwsEJeuBSXtJ/kYVhkINhyBzSkw+ffSL6V+BDgoAXgxxZAod0kQ861fuHnd4jBzD80x7HhBOKow1CaFDJd1KnASeQyiD41E8wGRuSHka8ekb9qRF0Cz5owwm8wcM0Dv5zueJ56M72wS157qEzl3WAKzOKUJntlNwKx7ehwhC1bFZ/dZuJD7kNi62CfGBTwern0KNZPL1aRnEnye7+paf6wFlnnl6GDOhfxo8ZVTqLx1hZ4FtWnqBQe6ALIMPZ1osxiliFdvQRJeaf62d5pzpSX+oCvyG305tO0IjEFYn4TW3gAfLgDMvw46lC3S/UDKKB0gsHcnVRPcPIx3gR/UVDJhWgb9Ial3xOObQbK63R1vAdRr/kj2jNb4/5wiPaNXgNn3xDHRXp9jbvybsN8UridGQQ5pRPm7iOCgevpAHpScOKOV+iNzcLJqUgE4IWAKRbEkrqaOOtroytHC2u0gIv/W5LYwe+gSux9npvw1veqSoc8zeuHp9440mX9cHxzPeOXCM+00T7xm/4OqoTZTTKadAqcEk4Yawrr/5R51R0Fek4cjR+k66igdLV8ay/41ymPOQDNnD8m8gKVrwH/MY7z8Ctjm96HHFJN5zLEj542jVdPb/rWnlc0iN/88z0uEjLW2KntMI5dKMIZQwlHfI289dh4BJ+exfwG2XX0yWc9Ek3/44kfrr+ypZ9I+tPKudTv26STqIfxpHxqmnOTjsezTYfKsKgho663Xazyx6771HGjB4jpeL6ctNNN5VXX3nFh5t7a4Bm+wxKHUoLM9r333dfWbZ0mbcLMfvP7C6K74rlKyXg1pfBQwbL0Nmh3HHXnWXx4kVll912tZLPViSRvsyZM9cD1U0332IcxowaY+QxhPbfbz/vi72Wr37LiEHZpRMzwKFoMcZyaJYZ6XPOOddbzbabNVMGDjPREu4SrqyEcBYlhFcXKcm7lPHjJ5Wf/exn5eVXXhLeI71FLIjK7Msmr4BAaBxloTTkV6YZhDE+UPBi4KqESjtHB4or0GCs4rMy55x7Xtljj72Kv83AuZWNLWX33fYorC7df//9PrODwgrN2MJCGdSJxkOhx3Ck4diaBo7MXvdRmzAozJGiz0zzSVIqWT1gyxN0JKxP375WzDgXgKGS7c1StwfZylOPYL54Uje+J4NRyLY9VnLYlrdq1WpvjWIQO+20U8rMmTO9agWjcUsXW1ZYWWEbFt82YdWCg+UYh6QBNkrcueec5WsrbdSoLOJWU1/hQhmvqu05x8I3TjhIj1IbxkFsE4zZZqjNR//imsshg4e6vLPOOtsrNxygXyLD6uqrr/JqCfzL4G5lQelTsaeuwI823lqg4NPlb2hLPVNoskLCrCerIZy/2mvPPWUID/aFAmwro11nyejng47UnzDA1jt7lomjnrRdxvNMT7oMzzwOlwd3AIMfl0KgJFBP+gvx8ICzVlViYCQNRsPxJ5zg8zdvetObzHfQIuvOk34Aq1MW8KE3vMeKFmVgiK9du66cdx4fEryifPGLXzRvYEADhjz4rENe66laGT54NQaW4F2UJG7XYsLASo/6MbzEtZ4b128oV1x2efmf//lN+e73vlvecsRbpJS0OJ+Fn/BFVnF+h5UFlBZupWMFMAwBlpYxTDaVJ594pHzta18oixa+WHbbdZb4fqavWmVbJAffX3rxuTJ+7EjhQn1RHEM2mCD8L5wtbKFVPlUnaFhX2HnivEVKiUwLyT+UNZTUVNbB3wqcfiNn4M1cTUmjAf4jHcSFNlakKge9oHGuzIAQZVoJJl5xtD34Ox1lKI/pXzlv9SMMvNt8g9/sBTvaNuASFso37VzVT3koA5/5QMjxKi/DGnGRD17J93TmR/LpCc4aQgh1eCo5mZp8Th//CGkLIw1gbSQJL+Kc1uHRXpyfgt44+CXoFXDDJc6vrZeAuQxg2piT91Pwgg7Rt6JI/UZh9q1tKk8GCYYGH9PEUHGbJ69V5QEPZRqPks0qSdzsRl62FhLGahIrgpLHkrErV6zQmH5t6du7j2TkeNWvp/JCM9VPdeW68gEDB/jwPNtjqQ/kTbrA1a6b+iwEzbNgjJXUifaK1V3yCKb6auTENejEO45tuyE/wwPcdHFsxPEO7c1f5JWnL2OUMM7Vt1YZsuKTrjlpgDGTkwDQWj/cd52ngtlGU/Ej4Uy6sAJLFsJym2R4xiH1Hxk9Sh3lAllw3LZ6d8FyvANP/0cYZToPdONnjcbgUnOkqYdEGnwkBfeQL41UpInyGu/5G0faTF8Pr7s6vH/FtYeTv4HTiALm1njqfz/b5+8IP97hr/Zp2/9ucwKxNfU6cKSplZWwOoLZUbkdhdVd/s607X/X6Ry0asTXHXHwVXpc+zTp6uHxrjIctHVZdbctWLjXi0uX8NrDzTq9Fqd40nfp16kToBM2Pf74Y0fzXYkhQ4Zp8G8uG9TZrQRLWeCjdfvtu68Fy8033lQefvhhGxPMLjFTzhYktlmxtYotUU9WW2byo4mLFi20Ys2gyUH3Pffa0+cQFip8sBQ0lNp1zc02GnbcYUfPyF991VVl8aLFVnxReBiQOX8CjL/85S8WghyuZisVig6rGZSFosfXbS+97BKfYeGdxvPWKQSYhdgmzz4zuHNwnW1El11+eXn0kUfL9GkzSt8+/Sz8PAPp2QcJC41BfG2SMMqOMx3MUkhhkAKBIpyDTPr6IM4gySoU5XPd7eLFS6zwgTMDQBeWntU4kyZP8kHu+U/PL/fee48VCb6CzsCAsoFBRfnulHpnVhWY4EsTxwDVKuNvexk73cqJJ57gWSK2zKSgpN2MC0JV6Q1X+OGZKdNDDrwRctSFdHHuBHpCuz/+8Y9+x4gg7fQZ08rjjz9uo5HtccAEZ4wpbl5jVpuVLniCNkUxxjBhSw0H81evXukzJjNnbmejltUMFEqumObDh2y7Y8sB7Z8MTl1w1Jnf0ARFlXfqRftyCxhG7FlnnenD5mPHjfUBaIwULmJAkea8Eas+VurkyGtfa0/DRhG2wtfoWOSJdoktJGKWaGsZmWxNu/322721bey4MWXQ4EHe502/wrDCGMFYZfCGvtSr7oBNWYRDC97zd3p+1wV0PnGEJ37wGelR7EkDPLZqwTtcEoCSSx8Btz/+8U/K21Q+ddSn3NbkgxY8A27QKviCAb74vAaw/O0DwSbtLbfcYh7+7Gf/09+foY7AR4EmDQ7cDEvpoR8wXUfFJe1x8BG8AoysD98SgnZrZLTC5xdccH75r69/rRz2xje6PmEoiCbCl1USLuZYI56jPJS0tetWC04v9V1Worao3/eQEXlF+cY3vqo+ubLsvvsuZf/99lG5XGnN6h7GV2vZsH6NP4I4YEDvsnmTZGWz8gseA5/bRGWGcgE38LtSGPRHXyEiaUld+fO7fOAGTYLPwJ0O6XfnC7q4HPpslRbFCIgYot7rH53YPOCy9DPLRFbQz1Gs04DwCiN4Vm1KWvJuPUERjnfkQvSTMGAyvI5n5OE3W3OqvlQpTunDgUPggUsY7X3d1X8DBTxMD/eFqPtWaVRWwMmS+D/CcKASOIXy63T+D+hBC3gK5ZjxiHaK+kOr4NGt6xQuYMSzKsowcBGWgeSFRvQBDAnwgFYYJCpXcZEPnCvlnPwKoc0crnh4jSYVusqj9NBbf4zR0AU7k1sXJ0+eJqO6b7n4kkskh9aWGdttL3ndS2MCsoDxpcnymckMJsC8nWor+jba2H96gg31IT/PXI1FiSdxG98qt3mr8kwq1F3SJOmDj3JD7vCesKA/5dkoqEiPLDFelSfC5YhmwfNBu5hsJF4P/676GT8BpAjKo72R01vBrBywmNRzP81c7dIBk/esCx5HmPsE7WddI9qVWLIaouAHLH5EvnToRITDF65z1Q64pFeW9c/cv5qu7hI+PuuX4e2fHcWn43f22XRR56hLPS8u6/Z6LmBGudC4apqtXB1G9sl09biEk+91x++OwjpymbajeONYc/V0POu0IG3IndfitC08LQsc1ICTz3o5HTnCtxWHS1jp6r/r+ToqJ99dp2rscX9Wn2p65zvfffT5510gYTXVe/ZRLhhsWBpmNoAZSYwCjJNbpGyh2JFm8JAhVlxQGIYOGepVkxtuuKE8+NCDVi75uB6GA4fCmZVkSXXU6FGFW6fYs46SwvdIWMEQhlbuMXBQbI899lifpxgnhRrcgZNbXjBMMCj4zY1bHIxmNYZBdsDA/uWQQw4pF110Ybnnnnus5GP4QCuIgELDbHDOjLGN7ID9Dyx33H5nOf/8C8q4sWNL3359JFSbyuo1K/0O3vQbhBpwyNtNyiyrFsBSP7EAw9c7mMMqRTmNEhT6gw46WLhPswHGR9yoN4IPOqFoTZo80YfKoSMK9PARwz0DT4ekPJR6PgTFHnlo7z3eKpcGRfEknu+A8MVpzoLM3XkXf91+Q7OUW+GEUoxiGNs6hJ/+wBP6BZ/ArMFgDPicjQkGahXdR0vZvs1f7qe92WYGffbbb19/NJGzHPvtt59xoQxowHmTF1980att5InD8rFFhSc3iBH34IMP+RpowvDNMk6gS14lDa8RzoDHb2DnV+XhUdqTARjepK3YmgW/rVT8+VJaDzv0ULc3H3A84ID9fc4EAyjOMEV9gYFHyKchR5l1YUi67HyEWTlTfTmfQvuz5QajhD6wcKGMcg2ak2V8pSJDHtqLtkz4hKWnXu3LIyzf8YZR0SDD0uOIw+c7RmLC4IwF+PLkQ4KcswAHzmXddttt/n4IPE77EQ4dArdor+gHlcAXneDZMGAing+c/uEPfyzvf//73d7AIS18mfIg8TMclOoKb8qoz3riMWq5ihyDpn8/GbmqiwWzYF5w/vnljDNOLz/58Y981g2lnO1mKOjwCUoVckQIVPijkLPtY4P6yhqlUfvJuHjs0QfKl7/0WdFlXTn8zYeW3XabqyxsXYH2yCb1qx5dS6+eXcvA/r3L4EH9BBMFDpyFu5tKChC9Se+h9IQiHsZWo01C2cfFgBMyQuHCHYFMGmcwjE7R91lN4ichCveKr9JjlNCWSUvozwQPM7zIJ4frjzyRFzzo78DgCa0JC7g4+MSXC0hJAmaUF/Xi3f0DhVdx/Pk3cUqj/x0eKz24mCRQkFI2XMBstDPp6mGZphHfcFuF6RlGSQNGPR5ccBHmFFUY8RVdqvYAff+sfB3jyKP0Vf6oYygT0GBbzunJB0z90fbQNfs4Lm5Pi/NIbC+S2q100Bd5wfZhygvjzwaJ8kVe8BHPGTf4O37jzXuCqYzuf7169xGsLTI8tshAH+jtvMuWLinXXHd9mTVrR5/lZNKNnFxmwcRj3KjYWzCgXbYV/BQOuaDCHJ4u2jpSwJeU73ieCqPeeMKirwjbKn3ADx5IPuAJT6dLuvMkHoe8aHMuijSVscb/ejdP0yfU/9Ooi/aGn0lHykbZ3paqOP6ynXGJE0/XRbTyqrTzb+2cXx58so753vCqi/BLYzewCFkRTmmqNwGLB51NLvI7wO/pslx8Ry7LTpc41t228m7LZfqO8gG7o/AICxqnSzzq8Nq/18Nw9Xdc/qbd8CGXwnWYrx0t6mlejy6Z9p+F4eph9Tjg1+lTf+Z7HQfqQx9zvRSffJJwcO3zertug4vsOkr7f+LqONXf2ztgE1/Hp+4I50wu40vWhf7e9LOf/PLoJ56YV66+5lorkIOkaLIPHqWlV08p30qE4B88aLC3dPXrP6Dce+/9/qL5qJGjrfCgcDCzPXO77cqzzzxTLr7kYiurk6Vgo4iwT5drhnFc38vZBL78zvWxI0aNMqERhFwHxkfzuDHkuH/8oyxYsMDfs6BOpGFlgy97n3nWmZ7NYbUFIc/WDJQRZuM5z8AWHfbuc+sSQpnboKAH+9IxTBj8g0CdLKT33/eAsnjJ4nLG6adZ+Zk0eYLS9SwrVy1X2VIcunQunNdAKIdBIybYIqSEWBA0GheQxJlpDD0GZQgOvqecckp5z3veY0Vr8eLFoZDoj8EKxS6+Tt9kOi7RoMHHH5kR5UA/Sq+/Ri1FmoaD7s2iqfeuS6BRpg/08mV7DQh7igZ8Xwbjh48ODhCtUGKYJSc+lWjw9CxNVKfy1CU6dW5fYGUB2nFNL8or9MOAIi00Y4UMwwRjh3eUVbaYYZCxjevGG2+0IcoNWCiM4EEZGK+kv0b8B8zx4ydogI6ywXPJ4iWmJDQEJvThSd4FC14ot996WxkjAwADzt+oUZ1wbFHCAOKM0QNSlB9+5OHyxsMO81fWp0+b6tUX6Ah+lJXeTjSAO7JDEc57puE9f6dRgqJIRqFVTjjhRCvlu+2+m7/NwooXyjgDD/wB/jzpN6lo4HjmoJ1l53v69mGUDY/xxCecjHMnr/iDMGhPGKuM0Ae8aRtWur78pa+Y/vT9zUrLLCRlJY6h1DcMJMIC51Ac6HOcRzniiLeUAw880HHgEO3GlsHAIdovDHwVYMOQtNAdXIkHT94xvocOGQJl/eV811GZH3rgQZ9n+8xnPu3+zoFVZACTHNnnMFwE0jIARVvgvDLH7GTfPr1kVzSXm66/unzxC58po0YMKQcftF8ZO3q48pKPVTJlloK4aWOzypYxtmVT6denpz9OJ2vKyr1XVYWbP2Ko9NmX4CDCxSUKDxqmM4+6n6EApZEXe+29XUu/iYOu0EBAVHaDB8IDKfIBy3mEgHlDYZRJv4UGUT5yBr5BcQycQ25RFqDM8QoLnDKMfhYu3oFveJIL8Ifbw2Eoe8F34YDdMGxI46ec07psExjQjsv4rGOUVYfZSIc3xk4bT9JCM8fpN7QhTKkjT4DYyhFvBNo8/1Pn4FV+mf+VHwMaHqZNnE8A6f+4ejm4tieJBIZfwHMa1T2cIlrhZ2QQTymoAosx7PLVfvChXuQDlwBLPjzbH1VHpXF78hQM4CTMaDMN9upPbFtlEow+NWPGVMvLa665wRegcE6UMXuj5CG3afXp21/9Jlah8DmBZbpSdlUF9ANo0kZfxbnfKQljQUx+BV8GhUA72hdH3nSGUfMZVk9jGlbxhksz8E6/q9oS0LQXq4DeTaBE+bHJOI8A7YyqcaE+WQZtSxocYfCQ60wGwdQvpWd2F5/12Brvuife+ZU+3xvxlF8ZTchAwgSNZzhKE/SKX9xfCCBVW9lbw0xap8u49i7TpqvDwOV73aeLcsPVw/Od+ExTj0+XYdn/6/DSkSZ9/XdHrqM0bTi0y/ea9xqe6XH1OqR7Td7K1fN1lKajOBzws73qHpfPOg7Bj8Gn5MPX8azDyPCQ31u3La7973o5/6r7V/LU07RPz+/oS2FoWe/Q+Nf0yY9/6mhuA7payhqzbGlIeG+XOgODuYWM8KeD7r3PPmX3PfYszzz7rLcjMQiwnQeHAriHFDG+2n3ccf+wEjt79iwXhtDY2MLKQpNXSBYvWlKuvOrqss9++5WevfiwH2XE8ixX53KNL0r50/Pnlzk7zTEBUdxZzUCpPEXKz6KFi6zAsyWBw+3Lly9va2QUFc6inHTSSVZYUezBH3yBw6DIbGLXLt28rWtf1QtD5Pjjjyvz5z9lw4RbrBAYkBLhFku5zLSiCIqhVCcaHV9XDHlPBqJMwp544gkNANeUPffcy9f7+mwFcFU2+VlNwijhIgHoz9fqUc6uEo1GjBjhVR8c52wwPMCfNurubVyxBQhfFzR8D4aVJ7avIEBZSaEtuPkJR748NCgWMR7BrBXDVMzCwEJ4tjWrT3//+9/L0GFDvWJFOr47wrYktucxQw7NycvAh7EEDnwYEx7BCCHORoEURs6rYKRwBoGD/uAMbsTTRsx2Q394MZTqUI5XrVpZzjz9DBkui8suO+9i5RYeZha5qwZgbufCYN1rrz198Jzb3Fhl4xs8uyo92+9QAhlgwId2w1HX7EC847b1G7qBJwo2/MsKyJ/+9Kdy5JFH+pY6+BKDnPTkpR4Yx9SPtrLSKUf5uBQ04EL6xAVfT5/8Rr6MTxj1NPAQZaKY89v8rLQ8aRdWvf76l7+Wf3v3v5k3aUPVslI4Y3tgwKO+UefkeRwGPniQj3p/+MMfLvvvv7/LxBFHHbwFRuXCs1mn5FXgUw5hxEW7x6pBfxlOvWRAs0JCOKuLp51yqg3gz3/uczZ+4GvK4YIHaACfch6JCYr169bqdyfPSPN9EL7S3kf9fMXyJeUff/9z+cPv/6eMHjWk7L7bXBm3w0rvXtCrufTsgSHVWXwZh37ZwkWeUSOGlkED+9tQYaWu4oZoG/VJfIShxjDrHYO/Wgg9wkqQKukwfA7MhGV7+7dd0CkVI+f1P2BFuFMpD/W24qisxKPI5Jap7C8qTpGVoeJ88Bv6Tcqq8C4EZzSiTRwGDoYdxpcnQxRGubQhRomTKqPrIhxcRxdcd4k35YfRhQt6RJ158ru9M1wyylXZjAMOWIZnusV4ZTpX6ZVT/2eucKQLflbN5G3Iqd2SDsQZD8XlRQyuq8J4T/5GHuuFQtqKoNygS6MP453I6SQDbQCHIYEBQlHcuhXGCDKAd+gR4NuA48BFYb6lizTOQ13C8KQOlM+5Qz5eSp9klZ868m2eCRMmlkcffUL+UcnsHUovzl15ogB+5QKAoGkbj8rBK7G1DXyifsg+0xkaKIqUhPfqGauwTluhnTTI9uWdZ7ZphuNx0DdlYYbhMr0L03tr9dP0reDbANFPeB98vCKhcOKCpqK8aES/ohzoYnDKB5yYgIxxwdtYMy7L0RtdMAxs/ZTjafhVAHlJC5zIE/F+ylMm8okJypgMIDRgQ3fytKXn2ahoPJwuwpKO+Ttd/XcdB9Lnb1w9b3sY6TJ9+7rgeK/Dw9Vh1l2EkT5+d+Q6ypcu4VJevrdPj/x5TVj73/xVYe1hJOy6q6ftyHUU31FY0qneZnXfno64DCM+89Vd+9+44I/qR+WyDFy9nPp7R/H/N25bcOiXjCWM95SJvtL08Y998mhmUPproD3nvLP9PZJxE8b5GsuWTbJcWjbaiiczjUwnxth48+GHC2SncvLJJ9kYQDllnzYH0Pbffz8T4pJLLnJavk3Ro1dPMBO8zRr4+3hJ+TQplPvtf4CvwkWRSOUXIYLyOG369HLV1VeV+U89VfhoHso524n4Gvruu+9e/ibFmAFpwMCBnvUFR4QLCjFEYJUFYcCM6pIlS2xksNpAg3IQPi0zNZGVpdmzt/M3OM4779xy7733+eN/KLiskuA4T0JeC1rBh5h6cVn4UB6iQa3sy1M+RhAXArDXnm+wcAsYYcrqsk0s/aMuKN4cMuzbp69pRxko63xEkPpjGFFHYFNPVjDSmKP+KPc4jB5/bV/h1JMPJ3LrlfGr6sK99mlw5sAMUuDPwJxKrMsTHlx7jBDl6+z33/9Aeejhh8oOGsxixr2zjRVub3pWBisH0/MjgcRx5oev2d977702OlgtwmABXxhy7733Ns25cYsbvoiPlZbY5oRSyRkRVmXAC17rq/qPHjW6nHbqqWWhDFA+8NlD+ZbK6EgDBWUcvpohmOeec46UyhHl1ZdfLntLAYe+m6pBIwcPt53qbKLIgTthbeFymS49q1a0AVttFr66yKuAh6t/0F9QxtesXaO6RF3d4soDTgFLg7wcdcRRhutb0T55CM87Pngt2otnpgMuT/iTMH6ThrIIIw4FHprQZkuXLi3nnnuezx29613vdjuzxY/Zf+oE7gy49Ef4ImgUeOIEWmFbvE3tRz/6kbd5sn0SnCiPssEjDRGe4ECbEp50TNz5jcfRf4DBTWpclNBL8oOtemecdrq3mn3j61/3ds+VK1nNZCYYI6Kr6ibFUSjCe5x3YWvfhg2sQnYvLRvXy8DoVF55ZYGMkd+Jb84Q/wwo+++3e5k6eYK3aG1uaZZ86q5+hYHJqiTb37ilbmNZtWKZV5EHDxogRTAUCm4ogkYoFXg6V/Sl9FK6UC5IT92onuucCkgEpUJNGHIkPLSmL0KnBh96G5Dog0/65tOXDlRtpmjnDlmkclCscvZckFGGgo/CW3k3SmBUKfTq9yrOzu0DTno6mdODV4VPJrRr9A9Xm7yVrzvqbGPL75GfNK6nfief4xIejrAwRlQHpwcH6Ef/SBjgFmjiqpzxvx7Aog1Ja3gqy9uYRItIZ0CuM7xPfNLcMPTnPuMywL2qH7D1C/hWjBMBuaiDkrh9lbeV7VuxdSsMExRw1VlxxAM1YFV5+dPTBo8ivepl8OSJdjQCxo4tW3H1O7IHox2Zyxjjbbn642ZMbth84MH7Pd4NHjxU6buX5g1MWHGDm0sPeKYT5UBbyiA42gi6OFzpeAdHG62KE1GdFLqBd3pogz4RNHEl2t7x2SY8k+6BQ8BTjAmjVmsLc17+/Kxu39KT/iqsAo48v5XE+YjH64fxCoOespmkQueRYUQdVb7rUNUPAFDZZRlgAEplmDjzDTSr0pHfae0IMxjjxLYxnq4LVVO6qFbU046oKh6XwcBOvPC4rWiyjbD8XXf1tNtK095lnnT5G5zSASdhhg/urufN+G25xCVh1N+3ysdrLfw18ZXLkG2l+VfDcK8X1lFc3dXT/TN6k6YOj/ds+6RxhpMM3xHd6i7jedbj2/+uu4RV9//MtU9n+eB+oH6mvmLd5f3v/cDRDDwcyF246NVywYXnlSmTJ5VBGnjZg8k95yxRk4EOjhKCgFsvzyoFxsi1113ng73MTLJHHYG1yy47uwBWHlCC+D5Gzx69fEAb4cgA/thjj5dDDj2s9LCynAwrRFUWM69cATxXCiznWJ555hnhNdlKKfA4RM02LwwOFHyUXgwizp2skJEEDLZzYQQwO89ZAg5kbz97ts+1rFu7VspHLxtczIb67IgK57sWu+22uxTuR8pVV13jVYVB3O7FcvYGDR7VIMSAgbDh8Dm0YXDKgSsbOAUIhgSKG2duUKRQ+EjLTBLpORfjvBpgUChQlr2SooLi2w6dZSid748UcjiceGjgDu8yYiWHMLYEQQ/KYLsUCj97hn0pwEYGKFYauKY0zg1g9FAOg00I4YqJ9YdSunDhq1YIEaax7SYUTm5U4swKgpND6sDgBjOMi7PPPsc8wrYtjE3Sgw952PqFMky7AAvjATxUqml/6aWXKX6ZZ+2hHXTJ2X5/x0Q8CJ7AROnsK1qMGzveW/U4Q8BHNPv26+t84OYVOtWbvKzK3CBeXbJosbcJgl+r0jAAJf9B01DEGsKUuuFxpKHN8A26xew8iuRNN95sA/Rtb3ub47n5Ka7cjjM2Vpz0FysrKEWNJ440vFMOdcRRF3zimPHkg+9oY/KlIx+e+HzCC1kW6XFc88w2ws9//gs2XAiHvtA6VkliECac8nKrCmHAwS8SLTkDhkLzgQ98oI23oUXkizKBh0vcSUc5tG3ACjpn/VBo2K6FksCKztPznyqnnHSSL9v4+c9+VubssKONZGTSatUNnqYNWIFidY22BiYrJQP695VsWC+4G8sLzz9dfvubX5arr7yq7L7bdmXPPXYqY8eMUB8Uf8tgYUUEuUfzs3LKR+lQfzCK+eL7ehmY3EKI8sDqJs4GCXRWmNC3XMglaejg+pmfxFeomVaWo66Eky4nG5L2hNELSYfjiWyIJ8odSppgKI6tVDgbPyoXOPQR5CHGidU2yStuYeJjiyBpQ0p8ThhtBN9TB8Lo+xRr+VJzahkhEjhlP6EuuMRTb6YBrvFU+fI8wwf8TEtfICxd8ggwedbjshyH8+co6AJNAxd/94Owil7kaODXgEdQyrwIV7nV0/kUD68HP4fxD0/X6ZLjRuTX/yjgeiEM3iUvLsvnSfnu02rn1i1M/MVVv3mwnVb1agdjDPmNj2AqHChW6qv249skXg4QTBtpSsB2addD4ZRFeE/JSS6yiRsvY9sVfY+JFCaT7rzrzvLgQ4+UyVOmlSHDmPzCEINO0C9wpoykUfIBwU4j2jPhaDoJtzTkQA2XMgnakQafdE3He7ZNpklam99qdOed9qVNXFfhRRi/6ZvgBq1497Y705H2BA74Kpb6qL1IE/RUv8IrDpqBH+0duFRjg3yrsqahgXNZ5KnwB7QLk6c/Z53qZQdMJp7CCKHvdkOGAb/qD5RFOdQkIERrtDkC/TP6Y+KBT9foFxEGKoFOpkvIDUfZiXPd1cOynI7CAu7Wv9vDIwycG3i81rUP31b5DVi1NFVY+3Lbuywh4dXhZnj9iesoDLettO19hqfrKAyXOPDEZ/5Ml2HZ9nWX6eA3XL0++PyNy/d6WEfwOnIJL93r5WufFmeZoD5HePb3po/+x0ePRmFCuHKV7suvvCjl+XopjbPLiBHDykVS5lEQUEyZvaajcmsPAxhK4MSJE8sBBxxQnnv+uXLqKScXvty9w47bW+ihhOZZgw3NG8q48ROMiFBTeZu99WLIsOEemEHOQkHIUR5KEooFCvg+UnRRVtesXu0DxAyGIM+ZErYKnXPOOWXxokVl9KhRVvBTMU8iT50ytcydO7ecftppNm7GjRtrYcMMKFs6JGI8eCMkmJ3niuG999633HrL7YJ9voyHmJE3fiqXgZzZLK8mSYAkU1AeRZrwekE5QCFmuxVGCQo5Bg/4EYcQd1r9Qxk0zsIGGjPDCzxgY0RBH660xUjhFisa0EJf6YGxBiOrMlaoWz65qSuVfhwwnU958DFrFoKTMriFJYyP1sItZn//+998/oJD4tQDmCh9zLST9/wLLvQBdc4ioCzBI1xAcOKJJ0rpn27c2Y5GGcSxVevcc8/xKhY3skFTZqECp87eZsXVyRg4GCmEQytow1f4PXMt3iAffLR29Rq153h/5O+EE08qU6dP9fdYGDDSiCIvwn+SePWeu+4p85+a77Mqb3rzm0sXtSGrB9Az6ISSFzilS1pF+zY6LrjR6WkjGz7iPVa1Xn11YTniiCNssMJTKM+kwZPfA5Bwow6pFEF7fAxWDZ7iye8sN+lBGPHAwWVa4minrFMaCRil0B849K2HHnrI/ebr3/yGr4v2ICxc4E36Qhv/VHXHyIT+G/QkDW3Adrjf/u4Yf4Pk61//LxvSlA9Oa/29mejH5CWc+mW9UcJjZjuEEXGs6AGfgbmnaDlI/EH8ujVryx9k+Nxzz93ll7/4RdluxkzXjzYGdhjaYRQCKyYamkVn0QxDvxOD/5byxOMPlx/94LvloQfuL9vNnFhmbzdNfDtC/YYZSr7tUe09V5tyayCKoidkpByi7Pu2N419GMPwFOe7iKeOXLIQWyvEJxUe0Bq86IOhGND+oYSTjjh4pGpa0aM2wKD0ECFvpYkgvSe/kIR08GrwBryJAoPMoGc0wpBvvAMztq/wU+2tNsGgoUzixXnmTeD5PAPp7ILvo07Bm05HlBLBO+CCp50Dn1AsceBDEOGkIRyDDr500kjeRjOc+7fSJv/jkzb5W5U0H5GjzkupHOunfeJPfPymLNKEoU88ccCLrU/QUTAVFumi3pEu20f0UNsxFpEmDCvyVP1WPsoLnMgbddKbfhPPtkBWScQR0W4UqnLiLEiEkZ7f8Ir7jcrkyXjB9kESUIOgtBwZqjDOhfEnzDxOwYdUkjbCpSHPOSxu27r++hvKmHETvHrS1NRV41tPw0F2sDINaOjAxCB4IB9MNDnqmHWmfjhoS1+kf+DdFwwxPaiGMkk+6oVLHqC9eSc8eDTi0pvOCqcPunynV70rHvR2KP2xWoQDf/oweIC7+6nyggq4w0PQ1WUFCnbwN4oT+Vye2huXeLnOFU7pEjc86TpKS3JuB/QhfHlw8C2S/gsYGF44cEC+2eiVI44xDTwj/dZ/8GH0ZSWWD2M50vI/HhyAU3cuUz5xTdc+nLzB1404XNYNVw/DZX5oETAICxptq7z06ephwAVW3bWl17+MT/jty+HJhFKGZTj58neG4Xiv58e93nv9d0eO+KRFe5c0wxHP7/QZhgefeng+cREeMjXT4vI9YeDT1cMy/J/F49qHtX/PZx0/ftOv8j37V9NHPvzho/nOBQdxub1qmpS6yy+/zL85YHraKaf4y9ooyZxzoJOglHqFwEK9+HD81CmT/Z2K666/1mc5mE0k3cyZM6RETymnnnpaefnll8uIkXwTZBAUM0KgyCFVBbirwOgMwp5VEKIID85gcMPTVcIDxZ7VmR5SjHAoSIe84Q3e0sHNPxgP7txVYwMTBWrggAFl1112KTfeeH258oorvBo0UPVViSp5ixS5VdIpNFAo7fLlK4VHp3Lkke+SctK9/O1vf7fCNGnCRBGOZVYIrkFdDc5BdIk0480gGwqHBBZ1EMOzXI7ywhY3DhTvsceerg+Ng+IUjUHHiPMGDHA0DLRDoFMuxgarUK+++qq3R2EksJWreR3bgWJGmjzQgie4oFRSFwZtNXnQogOfA7NenS+VHBiEDkPb8/2U+A7JMMPnhivSstrx8suvlKuuuqrsvPPONlQIx5jg0DNngvbeey8bJdSPsjhjwc1oGGkYJijNKHjQjXouWbrUBgMrX6xwgQPKMI50zBxx9gZaI8AZYDnMP3X6NJ8hueKqK32Wg5vBOMtBuVwhS9lsXxspBfqJx59we1D+CG7oqlalwJ0n9U/lCp8uaZaCLtKmOhBfJeUjfuzRpl7cuoXiEIpnDtRuDcGIFYxsbxzlR1tEOVk2T9LUBRjPzMd74pS/aT8MAHiKcJQC6oRh8txzz5W//vWv5V3vfpfPd7k/V4oKbQUs6JsOA4OtgOxD56OdwKXdOVc0eMjQ8rWvfc31Yosaq5MYDFl+1iFx43caD3j6ALxKuRgB4DF86DAbJMTxtfZjfvc7lfdS+d1vf+NJDgxA8qBsuJ0MuJhPoI6v8N6sequPckB9zapl5aEH7ynH/PaX5fnn5ksO7OjzI8OGs+2zu68EBr2NKo9rfqkM/dxXJot+AI1ZdwqKc2BcyvHKK6+WF198qSxZtlztLKO0R6/SXX0QXqbfMXETM6xqN3kA8Z0kwqM/IOsiHAdt4BN+If84qEs6jCSehIMD7/6t96BnKtjisfRy1B9ZGDAJD+XLL5VnMor4mJFNGRyrLPCA8yssXSoRFE7dWJligolmpj7UPRT0Rh8iHHqEERK/USQjj6EaZvIwHh7G54QJYfAUHmc4whkYgV+kt2+jT6OuftWTuppObbWKp+lnZKrwKh24mn7Kj5LnAonW02GQQr8pS5hHnPKQD29aGWbIkoiLtmIlhJvduECBeHCODwQaiNM5v/LBD4RDf2hAecA3XP+v38AEGydUIL+UT4OU4KAYk69S3NUWGG/de/S0PCdu1JixGmOvVa7OGmOmWYbxLSw+MMqqjiFitOmP1UvGNVE56gVQlRs0x/Ee2MVtcLGt0O2W9a/yOHWVt5F/6zB8WzlybU/9UZdMQ7l46EbfSl50lJ1yWLFXAGG0UZWvjWfk4e2ULcDAKGjvCAJ28Ai4ERqw6o44w3A6QqIcyoPnveWSdjXObVzkNGmUZOnkj7zV+CM8jbOc01c+fwePNFzSLRzp+N0Iy7y4+nu6rfPD/43+al6Vy/fMz7Pu604h1VsDdj1d0HXrMjuCU3cRB2fke8PVy4in/lNQ/q6XxXu9TnVYjfyvDUvX/ve/4jqqa3vXUdi28tXHrW3hQ97Mz7MtbwfptwXjn7k6zLpvc22v6hOf/tRRR3NguHsPPoi4zvv2+Vje6aef7pUKDgTzDZJnn3nWij7bY1g1QdlSd/Rgg4LA1V4oqSgNF194kZSAh/yb2WNmUvmwH9s8UIBGSxFkK1LIBjGwBCcKuC1/OX6jqCMoERhsf0ERQfHlq/Ao9xg6bK2ibLaQzJ69vZVdVmU4FI5SG4Ncp8LH/FB4WWWZu/NO5dnnninnnHu2P2w3ctRQ467mkBCO26169ULx4sOGm/1hR853nHHGGQrrUrbfYbZnihgYWBbmmkW1fEXg9JVT/aAPAyvbZ9i+teuuu1mxQ+CxQoXihsEHngzUKHQpwBhAUCIxTFgBQunnI5bznnyy7LnHHh4YKJcVCxQdhDN1xuf5F8pPBkhBEbgyyIZQAYcsv7uMMBiT+hE3btx4f4SQr7OzRQfDB/jUjTKhM8YHRgbx0Jm2ZUWHg+3A5bIDYIEfyi0e/sIoYKWNGTvqS71pu7322sfnE8Ahz5DAG+DFgJbXTUPqUE5bfE4HYwTD9NnnnrXhyqUACHn4WDV3e2GYXHvNtb5qGWNkj732NHxoQL0oM8RZrF6AF7jjcUm/9OBDPvgcWh9/3AkySh7z9sOZ280U3PjAZQxI4J8CIAZZ6BNw0qgNxY0nfENcpGvgkLDah2V+8qAExAx+1AseAh6GHbSnjTiUXldSaFTgKbvfo0/EddQrVyz32S/4k48jnnjiSf79mc/8p4yHDTYgOOPESmmuyKRPPHmn/uGCdj3VjuDLJAhGBTOGbKskLQLihz/4gb/38qMf/dBXW4Mnbc45OOpD27PFivpi1HC7FofUO5UWX/fLV9ovvODs8tv/+VlZt2Z52X/f3cvAAb3K+HEjRReUPowx0Ro+8nYsKYC0ifDFyKV9kHNBn2J68tHTWJ3p6rNxEqNlxYrVZfmKlXrnrFe/whmXDRu45a63YMBTKqWqO/KNOgfM6IvxvwYE/U+ZbM1CBjL5QfrYBxMGC/FCz+2UBg5/KLJg63Dlh/d9HbvkDCsfyNJQboPn/KV+PWkHjBD4N9sMl7wVjpLDE4384vA0M/BhlITMok60cbzH+JAKHuWAG/UMHg6Fj2fwRuR3uxqfuDgEB775xJMWY9985Rjitjbcs5z4RSp+B67hYgA27rQF4cKDaqfSHDjTqhWUCk/PRMMb5FFU24xrlS7w5NnwGCQo9bigF6segq929dXYLitwoq0CUhgkrHBZPnkmn/oHHr79Tb9JBx1zW5XrFaEO53eXLoxbrKzGakkc3Fc4t9qpfLZYr1qzVmPoZV6p5mOL9Mse4vlW0cfjA3JXDlwE1O1nPKAz5ZoG6YKXfPOX5GC0FX/EkD1kDy5xrrv67ywjffJoQIt0biX6hnk8eBeZkO8URl7zot4xBpjYsiFAH9ITHYe2ZcK1Re1j3hat8XXDhFfajLS0VP5FZPVQIgw/9wnzOf07cdUT+gkfnoWLcxRuw0T40/7uf1uD9O+kFb5ulKRro42e+d7eNcJ5bg2jo/eOYGUcz47ecfV3XPvfWbHXhLdzWXbCT/96juitMd7ateWv0jktQZXnN/xUD3dfI5/LJ6Lh/hk+Hbl6nvb0rf/OdPX0vLfPg6unMV/rZz2s7v5vwyl/W2nrjjQd+Tbsk8h6Nn3wA+87unefXu58EJyOh8LCDNh1Ut6OfPvby7577+t98lwbyn59PkbXpVtuwVBHltBBUUDQ8hX4OXPmlDvvuLPcddfdVozmz3+6HH/8CZ6dfunll321b27DSuUZYSsc3YGT0DEwsC98nZeYMQ44QP2yFPPzzztfyk8owBgTKEQosgsXLpJQvdRCkBuhaBQUW5ag165bI+V1SHnrW99SXnjh+XL++eeWESOHexUCQ4FS+Z4HB/EhEMoks6K7CS7L12effaZnjVnpwTDzkmprQ7DiILSf8giMVFYpH6OE7WYIdOroekvx4EvrgEAQcjMTNEgFgQhoi9KH8cJMNDdyocxPmjTRMHDMaKEkkNcGheAigAOTcKQNJmXQizCMPQohLUYgT89Qe4AsVvZZscAoW6MBiyt9URi4tYyl54z/xz/+4bbAKCWe1RLK4cN2s2ZtZ5qhOIIb7fLCCy94Kx3XUDNooOza+FJb9hKtMQ4JAzdm6KEFW2pyHz/GD/BbNkngQyOVye0xc+fuVC6WMQSvcWaEsyQMPgw8G9ZvKP1lyF5z9TVliPDmBrnZqg/v0A14OeDRtvzOdsIRl/FOo3f4G7yZiaTNLtWAvssuu/rDjxhJ3gIkWuICfrQp7UJ+BcWgpfcsx4Nm9TvDyJv4paJGHGG4xAdHmHmgigc/8MSIxWhnxY0vreMwKMAbMKRHCcNH3jirFIpsGBXLli4vf/7Tn2WkrCxf+uKXraQw06oo56Mc0tF28Dlw6njigMVvwlkJYSUTwzq3bEEPGvX3xx5ruXPsMceYr1CQQIpto5ZXekfRw0BFmeCKbFYHuks2LV3yalm7Zpn6+JnlH3//Yxk2tF/ZZ+9dy7ixw8QDnGmTIdoVI4MVkQ02bOhDvdWvmThhxZCuw2qJZ6BtHMj4lALH1hZIjULXqrr06t1XsrNrWbFytQzd1cK/VbB6SEb0dZ5QytWfXXcEMUanFEIBIY4wr4ZAE9pBXq+Cj9IDxUhH+mwno9b2H/BQduMWJhTkMD4wTDC0TE+loT3SKEEOuF2igIqncoU00pAeY8VyTrimUUX7psHhrZfy4IUzf8sFv0SfcXrSqKzkS5Rnvr/iLUSVQl93lG9aKS9xUWb0kwwHL9dBZfGkTgqyC+Mj6FxVUQ5cog+H8l6F8ttjDf1H4aCnyIAHntUgSqzT4CKz+4rTBs3In57fxBNMmsAJ/GkvDLBNKrbFLWinsvxu2gQfAAfZFYoz40VcIAHtgYdRkmWlsRsOWGpX9S/GMejCN5TgbUGyEUbYOsnZjZKhyK+ePXuXCRMnS86v87ejuEp+5PDhnjAMw1b8gXGh3+RjyyLjR7ZxtEHVjvpNGI66h2uEgRyv+TPDeeJdH8HK+lBGlkNYhit1RZtqG6P+8U4BaTD53Jbo7fyKMc5Ky8RGV9GswR/Exg/4xjSmPOpEeY5W2YJPKihMWXV8yA8aaTTSrxr1gc8jPfFpkJinhCsQoLUNowqPrHM6lyWEszQXVnOZlmc9H679bxz0S9QbdejYZXw9XYcwa2GvB9PJ5LeVhvCExXumy3fiMqy9I855txFfh/d6rn2arfLxzl897P+B2xb9Oiqjfdq6d198HbTq9Ks/870jt624enj799eDp8i2+Hw27brz3KOZDQXBUCK4wWljmb3dbL13KZdcdGk5+KA3eNsRZwxuuulmK43Tpk+rFAOEUCcr3QgtYGEs7Dx3l/LUU/PL1Vdf69uU9tpzL9/ChYLESgnnIkCoWQoNxEMpobOF0I4BkXg6ZQi/jd6yxQCGUcNhaGbiUYpZiSEPStfcuTtbqSaOlYWpU6cYZuydZm/8em8F2WffvV0mH19DMePbKcwOUS7KNh/fw0GnVatWlOlScLme9LTTTvPhYPbd8iVctm+BIwNmNHII0mwGFH34hjwYdZxt4ZA+M66kQ8nmifIKHJRrhFLkZdCOFSOUJuCzUgGtuWKYG8jYDkW+3MIFff27gk97JuNaEfHAxS/C4kwCeUlL2yFELUgrYcU7hiCwL7vsMtN/xx3mGCb4gQtbuzACUHgxujCcwAPD6b777vUZJQxV4Ifx2uqzJZwTgvZcTckAwIAJHVlVog1oP58xEM7s66e9cNSDekNT9k2j+C1bvsz1oAzOFh1/3PFWMsez3Ue4YNhCBpTmx0U7VpzYNtizVy/fBgbP4CjfM9OVS9rxJC49NMajJPCbZAw0GMT7739AOfTQQ0275g3rhTuDfiUkRHOe6VEsSMc7uPHM39SFp/lJPnEgHkccYTzxtEfwTGzvyPTAJQxD8KSTTiqf/vSnbRhy9iS24sWBTuib/S8VMvOi6sY7BuA555zr29W+8pWv2DBcsXKVeSiVTdLhMfTBE7jAVNBW9cDzrsKdj3R9JFeAs3L5Cn8Y8e677y4//+nPyoTxEwQrtvEAkycOXuJQOgolN2X16ctZLc6SbVRd55ff//5/ZCReVHbYcUrZfvbUMnb0UMmIbmVj82rVixvGZFx02mzFvXmd8lWzmShyKCPIN7Zo8tV2FAjCRHX10Rbxpfqr3jdvUd+VXthJCna37j3FRy1lyZLlStdUhg0bbpqhHMGj8CO8TB28bUowoQF9inZDGQ1awVvCQTIIA4N3FFie1FXkUj4oENunaD9l8m/EMfF+Z2VF6fAohjY29Ecd4V2eNo70BBxtAK+AE0ordYbGYYCAQyhpgtjmSUMQbZht69nyalzwb2v5SlPxZvIWuCCf+NZS8m9HfGw+kQPn/I0PXARaeciHy34ZLuppTEVbxbrcNEjwsXqRNFc/VhocOIKD08sxtuHq5UccsPjdKJ/wxAOYYdQopcqI9EonY4L23Sg5x5Yt+p638YKs8ttgFb1DblDXwCvLBS5wfFhef8zYWzmPgoxv8kWsAsVYxId3jS9/4tkNm7bIyG/xtfys7nHAnZse6eO3aKzfdZddy5BBsd0YuejxWnRpkeG9SYwPBSANOLjd5Xnnj7Jx1MWrX4xxhFV1AEfo5veaxyUfwAO4jAN34vCmhdNWir7zEhbw4dmGESB6klrkadE7W7WRHV3Zil3Bhs9djqDQ9/GGLzzwWZ5eAocK93TO287jEufka8Op4jHwXBdB7oIMER/wXZVov0qvqP7Ih9erPflhl46c08klDh0541EBa4Ndc4ZPmgoG70n3dP8MfrqO0hEEH+Lq5aQjLH39d921/41LOH5W0dvKl2nbx3eEL4506f3b/2/bbQtOun+13HT1eN7r+NR9W/9okzmvxbSePuM7Cqu7jsJwrxfePm6rOiqu/pu0TWXzpqN3kqKMws82JgwSFJX+/QeUEcNHlRtvuKk89uhj5S1HvKW8/W1vl4K+0srn2PFjfQWrP7Zk5aObOmmTr97t16e/ZxS5QWnJkqXlvPPO8xeX33HkO8qBBx1YtttuZlm4eKGVV2bfrciLiDgQpOMyQEYnllBqhchNXrUALwZOlNzVUl6Z0WEGlW1EhJOPrUPM1HNdMdtV+M4JW0OYOcQguf2OWwuH3cFpypSp5ZhjjjXenNVgxYVVFgYu9pVznShf/wbuRCnPo0aOKqecfGp54fkXVeak6m73UBLBlZk/HDSxIBZ9wJ1VAbad7bXX3t72giLHgO/tFcqfyoXrX+v4CCcUm9WrpEhJgNFG0O2Wm29yOr7HAgPGbD1KUgxezPTyG0HtAU1PfqOY4IJZUMLDoAEPDAQGQAZHehs4cWgd5ZWPVjLDzpfvoRMrXQhN8iI4UexpZ77ezlfdCac9uNmFb5ewnYmVizTGoDNGxRVXXOmLEjAomV2HbhheKLwYPChy0IQBEd67447b/bV6DNu4oazJM30oweTnmmBWbjBsrr7qqjJ3xzmlv+rAl+yhF7Nk4HbLrbcVPvi5dNlS45udmLok3eqdhXBwwxOe7YMxQ7uk8XnRRRf7gD/GGfiwdTBXnSKP6K6/LA8a1nmed9qSZyhwMfCFghODlAcqhZGfPDwzDe/ky7w8aQfOc/3+97/35RLckAYMJgHgF9KhFGX/iW1DgRuOeHiYfs+X9z/72c+pXUcpvYwm4U3ZwetxY1fsN+f7NHE1d3ocj6wL46F5XS+sYBLGxQWc+WKL2TG//Z23kJCTtqefhExoKuulzKFootRxXW/vPmy9XCM8t5Qn5z1Sfv2rn5T58x8ts2dNkpI1XH24Z+nXt7sMDw7AC0+l28whYzUJH25FXsWVnChCogEGMjjSbsIxVzSQc9GGMiJ79FK56h9r1pf16jtMxrBq4puLsFQkt/r07uO+yKxsKHPwEFtKWE1h26TivFogepvHMFZoX3k96Y96iTD4SNQQOqqDyWmY0BCPcouMg7AovPBqyBTyp1FdKV7y0BujpK095LLdYyaedG4mP2P2N8JwXkECjjz5oAtxvGNomE56D14PRdL1kQMnK7HMCSuONiUeR/mJXzp+Ays9cbSP20UwyZv1irRVRmEf767FVr+BE4eigYPBFeVmXJZDGE/XUGG0mSE4Lf2DtA25GvXlKV899ZCLsiNptGN39TtW+pBzJIEHbEyQVv+nUUpRiQfP6AfIszhXqBKiTApQPIaAEgu+xqNAU7DAW4XC1grrhDHIdi6Fi4zChzbjQ77Nniji1suXFrzkbdOcJ2RlcCN8oTRbeK/GtnBRbxz4tdFG+NBOsYU1ZCu4B0Ggwda0TEe69Flv6pe+LawqEwcvgEfG8Zuy+A34RgmCAR7yXZWdLpPGkXWRqgycVwd5Jz9w+DO8KCtShavjhwf3lMMZtlU6tZ9lDOUKHHzCd8cwSgijUPMC72StCqMvJw6Wnwmv5rfl2qehPvX07d/zd/snrh7WkU8XtNraBf7kbbRfOuIyP7Rr7+qwO3JJG7/L1/F5vbwdxbUPew2s11atrex/xXUEv+7aw2r/O/HJfO3fwygJ1z5N/k7XUVh793rx9bh8b5++rV1q9ch30tLeTZ1atxzNoMK2HPpHkwZIlODOnRCWPcvokaOtbKJ0seqAMfCSFPvzzj/fyj9f+GY/KspMs89j9JaiIAGkMGye2bO2L8uWLy/33XefDQdud0JhZOabPdtCJQYXCWMElwdzIZfCBMWHNGxdYv80SiCMjHLAdcGsGFx/3XWeeWf2F4WOrUIo0Qy4J5xwgpSljVIUp6rCpdx0840yQn7nVRtWR6ZMnq73ceWMM88sT82f7+9u0JCkZX861/auWLHMcKHL+PETy4Txk8uZZ5zt1Zrd9tjNdQHX7GAoA+kRjAjeRx55pDzwwANl3333M10RmuBHmzFrhsKAUkfDxP5ThGzMMHEOIldPWK0ZIAUchYeZ5OnTp5bBQwbbwAEHlHfoRJt6ptdKRyigVjaRbMY1z0yk4A7FBIPgscceLcuXr/AqFF/JRslk9nj6tBn+1gjb0FjpwuBAoaNNMDYwNFihIpyD+Lg4PzS4XHnlld7eRRtRLukZ6G6VcUB+DB3wgGbQIM8loDRYgRa+S5cusWGHZ8vP2HHjbZCYnkrLNj22a6mCZXu1/3PPPivj8TnRaJrbmnLgJ84BcIB/hYwaDtXD09wERv0pn/JiUAuF3W1Si+M3uOI5dM9vFS8jZL2NNlaO4MfFSxabrmGUROc03EoxTFj4FL6EtS+fcoO/AgYu80BLHGkTHn0x4cEX5GeFD/q/853vdDtBC9dB+d0eykM+jBNgAAuHcoMhx9XbfGPmG9/4huTANPWN+AAkCgxbK8GPNqWv4RhgMUyAlXhHvRBA4B78zKBK38Yg2ixev+Tii72i+Otf/sqrXPA/dQAEWzzBldUL6su13ihsffv2KmvXrBKyLeKNa8qf/nhMWbF8UZm13RTJn6kySrurxI0qiy1bGANsa1qPLibjJrbeMesZ3/igj4h2KhC60YfMA/Ks2MJrm2V0YMCrGT3LzIwxK6Y9e/UpfeQxbggDP/BlIoH6ofSyVYytYDb+VJ8sV91WfKG+arqjgEEnVqrgP5PKTyu68hkW51X4gZxRnCKY+YXW9a2D/GYVFrohA2gT2szKeMU7EZe8BA7B+1FY8Di+8R5tySPbmfYlH7xFOfE7YCCDHA44uZjE6aY6Br86XTuXuOFIQ37KtVeYQTtv4hZhOPqe450yfODZSEP9Y7Uk4oK2EUm5YQyiODqoigsf71X9Ksc7OCYcosADbyB8g8RbroL3MRrYsoP8Yoyh/4Cvt/PJu/7iQ96BayWVvHqHT3yNMG3o8dZYOV4BFGz+c7hxlBcapGX8YBtipy7d1QfgExlI3TgvyK1b3GDZyxMPN914k8K6SNZOKD16ysC2Id21bJDcVYsIZHjAJz2CL+T00/1cv7MtwDvkU7RKGEqRN/KHy9/0QWiQMFOutfGF0gQ/EBr5+Y2YgUMoH9pGl2ZyAZkaEzcinJqDC1PC+HH5xpFdGxgpARN6AYM0eMLNfUqf+dr7DOeZONWd0wkPtq8ba+FlfmBChLyCT5rMp+Yybq6rZWi82wht58jXkWsfHr+3xgtXT9cRLMLSp3u9dK/nUmdKV6dT5nWda+F1l7yR8e3LJDTDtgpvl2dbrh5Xh9Pmq7htuQ7zdODrrv1vXEf1b5+3o3fzaeUyrJ6uvauXs60yt+Xax3WUto7Dtt6bPv+5LxzNNzCGSYka5m1QbN+KWXeQmjxxUpkiY4SrYVld4H233XcrL770omeFORTP7UZ0FIQN1+TGUjT7stXxxXTjZLxceeVV5VEpu3N23FFKTC9fk8p+ZW6isoCt8IcMoRyFgoBS4tlDx7RaQWLmkTowWOy6y86FW6Yuv/xyf0QRgwRFolkKEQepUXxPPilWTDBUUHZvvulmGRory377HSDBVsqMGbPK8GHDfSXiE0887sPWKG7MnrI6gwLMk7MztBO3jfXr37+MGDmiTJmOUcbh21CeeCIsqY73S3vw6OTvK8yb95S/U7Jpg9JpAEKJ5vA8gw7VQ8mz0iWFhs5qplBFEcwekAQXRQZjjq0hfHfllVdfsVLtKxsl5CiYtkv6xvYMzoswAxy4ABfaUhYeIxFmoN1YMfrhD39oBXTGjJk+I7RqJSsSfHBygM/tMGPOgeZRMjj6KwwHTIxUcOOqWdJBI1ZgJkwYb7iXXnqpjRk+0El+zglwlofvZTB7D/wchEJJ4gajpqC/6sIKE1vCHnzw4TL/6WfUvrOUv6/rSz6ujE7HFsPtZ29fTj/9DA+wY8aM9dW30BOc+XI+H2qED/h2DXCD3KKPfA6e2WHAKXFzxzE9udI1jAiUVQ46n3zyqWXnnXeJszVcHV1rEzz5PchVdRSorcrAATv7H75eZsZRNu/ACENU+IrfwBm+Iw9KDitOnO265ZZby6c//ZnC5RBpkKAsA4utfgkPF7PkDN4M3KVcdull5t///u9v29ikLekflA1NV8sgAA6JGzSiXo0PJYI/cdSHCQV4jQF1oHiE1S0O8v7mf35jg+R73/meeQ88UaThX/jYZ43UbhSF8sYZiiZ7ymsp551zZjnmd78qrZvXyzCcVEaPHCwjoasNkbKFs2L0Nym1MmR69IyzQF1lpHo1UnXGqOKslOsunOnvnolVPZCJMVmTqyadbYxxIQbx1AtlpmtXGUAoQoLBZA3XQ3PuhgtE+H4ERhT0wNiAfmgbTDiwwkE9fXDZtHNTtNEO+gaf8Iw46L12HR/D5FsXm/RTeJO3UlYxckAf2OTx+RDhTt/Hw++cmQmFOSYp8MZd9MiVCCWzy/LByduF9FR0Iw5GV2pwRdn0LLnaPPKpDvLgAk7gyfiQs74YbBhQlM1vwxB8QOa5Ca/+YqRBC/05XuEC65Kz/iidvEPrUNqUxrXQU3GBjzP4H4RwmQpjdRyDgLEFeYvCT3wkpJ7pGzB4QsPwkRZ+hd9BjHfLYbVL2zu4qpzmdWvb0jIpR1neZgfMgrGhdlAcK23wZ+SlTG4mow/kREa0ofGq6uR3/bW1IXyqZO6fysgEpEYGJY1wHH2C8YexghsMBw8eVE455dQyWvJz2rQZMkq6S16wDZfr7kVf4ZqO8igpVpxCZuGsRBufaFPfREecwjDgTST+r9LXXcoMnFcwxTPwBmG5ioHBUCVxPYnjmbIXXIJXRCvB8+oivKfwzeo7GAP0h3TRx+Efto6z0qT66B1cGX9JD2DzFv+Mtko0HkrLr0RIzvjUfgdPwmMYjSHTCcEY4Zpo8x/0E6Q2kujpdqzBsatg18uo/67TNN95vpbW/A4f8SFvIszFtMFv5A/eqv/e2ut/hzeeW8Xx95r417qsC659eng/49JtnUZxejbkJ7SN9Dy3TvtaV8/X3qfTr+rtte718uPT1d9x7eM7ctuKz3Cerqt/J7xGnoivfrS5SBPhmX7rPNtyHcW1bxsc6dq8+1IjDNf0ox/+9OgXXnix3Hrb7WXuzjt71qaft10gVGQEbNpQxo4bXZ5+Zn658647/MHE3n16e988s8znn3NeGSEFediQwWIQFHc1gvr3RmZwVABda8CgwT7QzC1Nzz33rJS2nUrf3j29b7WnlFLOWJDWyooET+9eXO2pQVvCEQGN4GPgRdg1ddFA1yrhLdwkNjz4zRJOr7zyimdz2baF4cFHHDmPwKz12DFjyjlnn12ekSK7vwyRZUuWl7vvukeK/cgydepMl8WWm2lTp5fbb7m93HbLbTLGpqhOw6UQc/UwS9XspZUwlALUpDrussfOZdYOs4QXs7gNxkPA4MXuYaxUhsZ9993v+u6+624WcCgwrD5Ab841sGWO7T6bpfggiKkvy/rccoaiSfl8rXy1DIg1a9dZCe4tut144w2+5YxBCyHMwOX76zWg0XabN2+UgcK+5TDwEOB9+vQXHWP/MJ06znPEtjNmg9lSd8UVVxpfvvEyXIYdwhwGw8DAH3/cP6Tc9zc/eCVGdWfVhEsQ+BAXH0icOGmi8JTSpnxTp02R0XedvzXBdcx5fSurHRzcR3lmZQa+RGFNZZb8DGLgypeG+eLwuHETpGjf60ERI5k0Vh7kMD5R1MCHD4b1ltL8j+OPL9uL/wZqkMVoYrAZLWPrxptu8hfY+agY/MygJ/FXdaRoS8+kui/QvgjBUDw8MCoVXIiyRBZWSvhw5F4ysKAN/MIZJp6paDD4hWKUs24NwRjKRUMxIzwVRTyOMPKRBhph+ATPcQalu/Jz1fQG80FcFrC+/PnPfymf/ORRNhqBDyziMY4win07GcJT8NH/2FbEagCDJoYbht3XvvZfvlghDrVjWLCiglKrQV1lgw/UYEUg6BY0MkwGX4chDSR0RANu2OrVs0fpKSVHaoY/DnrB+ReWX//q12W7WbO9yoCChEK6SWVgQG3a1Kwwvoy/Vv2mU1mzannpJGPj6flPlBOO+6v8KWXGtJFlx9lTy+gRA0uf3hg+myTPepSBA/qqXBUuHKF97IcXjwgH6MFqJEYQ7Y7SwsoHRplXREQLf/hVfYPvLdE/MeRodPcb1Yt2hTcwolDaWDWhtvgVK1damRkgnuAWIwwGbjQiP0qIskpWRFsKNfNHcCATBaJnJxkKahfaNo0JFFJmWaGPyOy6UVpnySf6fqm+FM43WigPZRtZ49USAaAvcRmG+UoNCSwgUEfKhk8oC9lAOJ52p11JgGJF+4ZRQw6MHwx5Vj7CkApv8BUEeCr6EyMDRgO4eFKmyu8+oTIayg79kf6XA3yVToMM/O8D/qIXPBgwgY8hBK3AmTDqLBlVpbPRIgd8zhFl/kiv/IJBC0BXOkSsWtEnAzbwkKvx8cOQO2EJQBo9XVl+B+68gze/UThRRDFKQYMyWWmPfqz6oRsrPWcg05CJm6tQAKOu4A3NXH9DdYF+QiPoA4+jtNMtN+k/+JAtiRxU96SeympV2s5NbKdV/1V7w9vUJyavor5Dhg5xP7z40kt9XnP0qLE2zltbgE27VFuQ5DoLZ+qPcckTXJAAQe1wpMeHHMQArGSE6BR8AS9D+OBBxspQ/kNWMqamD1pT54pvlAecyEcWw1Eel28eDZyAgye+hclGyX0mNoNuSqX20H/qd6qT8vj7RZKTNu6BBizDE75Kl3wOAvAzL4lTOupMG2HwwLvIwJDp4j14gD4gWMiT3ILZVbLB/Oy2gA70O7ZpIjOinakD5YADjvpn/XAZ3t5lOE/6Wqye8Zs2ER1cT+DpP4Oq6i7v6iscz++Md/4qjdtZf4FG49n+PV3i+3/qoq2D73H1evkdnHgIftIm49vn6cglbetp6vS1i2L8DK/05KPPqt3g0239kR6eqX7Z40xfhbfHrV5uHY9MVw/jme3AXw3B8E7WQbh8W56qOB4U0R6fpE378HTbonHmcb839PCWxe95z/uPnjxlilcy6ADMuvNEIHJlJJ7ZSQ62P/jQg+WBBx/wBwCp8I477FSWLV4qhf+cMmjwICmhE9R9NIBL4WBwUwkquLOUxPW+bpDtGJdfdqmMhu5l+PAhVphIg4INgrmy4IoIR5QDZXcYHZh6cYMWh6DplODYqTWU4e132F7Ctou3YQ0fNtQrJKTnPMS0qdPKwQcfXC684KLyykuxsvDgAw+Vl/W+6+57eCBllYKvfB+4/4HlySeeLOfK2GK2m5Uc8OLWMZBa17yu9OrTy3hwhbI7rRw4p8cFc/jVdWMZ/KUXXyr77rOv69O7pxRm0WnturUktoGCYCB/NhjpcPmEBig+GDRsk2NQYq/9dddd67qzNcrKijxKDucZvH1H6exEK+rCc5MGFtqI8ziwCzSgPSiL1S+2OfH9kUcffcTL+NATh+HE/v8lSxZLWT3Nq0Z5/TLGwMBBg0Sr/v4uDUryyBEjLWgRHpx/uVmGAHhNnjSpDBJt2de8YMGLMjLu8o1VKMvQLgbfWAEBL3dcyU3oDd7Lli0vN9xwo+BMLCNGDDde0AfBg2cgZaZ6+swZarPmctvtt8uAmep2RJFilYf2v+ee+1SrTj5fxHd22PPPygo3fsE/tAf0hI7wCEoaYdQJwRNKBYYJK05ry7nnnld23mUXb2FjhY94t4fqgdJBvlQsqacVERUU/BJCCFriecfgol7JF7h80nAoLHFGIQwDiVrjjzINj3BrGvxO/SygKvjgxVY9lCHgpyES9Q0FlRUWvtFz1FFH+XIJjBzqAgyMEmgVqy20VfCplfTKkQ5MmWhgpZHzFYRkui7CZ82q1eXSSy4tV8oI/sY3v+mVNBQOhDmZWV3g3AgDNNcS9+7ZvfSTQavaKrql3HDdVV4dmffEI2WnOVPLLjtv77MjnCHhMDtfckfHQiFGronqhg9/0KYxuKIMBb9BN4wK+sNqtSe/6TMoeGv1m6u5fTmA8MOQXr50mZ/Ulf7YRUYEPMrtRJ1UT4xSDOXV6qfcHjdMfQcli4sXzOtBKCtytF+4GEzAIfEyf1RxCHJvGUVZqYWxcuR2QHyi8CMfFedtXKozsDjr0U11wCix7FIeyoU/cbQ/754xV/+JGfjAgSd8Sz48k0YSJQqNfNDAT0KSnwHqdxQCjCUwpu0C81yRwZHfZYCXnvAVAGi3gG1ojgM2dULOAQv4bl89AZM8qYCq7FQeI69pTZ6KRoT5i/emFcZOKMOZFw8sYOL57XFSHqWS/k+4S3RcI1+USz7VoUrk33piLJHG9FdbpNEGHcGDenjmXH+UhzcvgL8AWC6KXA6TD+jp9Iu8JrVwgDGAKxjRxxhT2NoYim4ak+ACf/GOrB05arS3YD+gMXPihCnqXwNkpMf3TVoExK1V4RiGooxe9W+U2+hfgbPPGQkl5DI4IQcwzqJOQScSMBaaX0kjGITBI/Ai9aWsXO2ALyMuygi6By3wwOSJC/jheOcnxhhtgixvO9cjfOANBSlv8AE4OJ3eAEe4y9BfGBpVvIuIcvmR/QIfBhgeaPG/y6Kigkc79+ge27fgBeDBnwGPpgvdKOtB+fBH1rXuMk0+27vMk/RKHIGfrh6+LV93+bse3h6v/1euXlb78uplOo6fetTT1d9fz20rXYa/Hpx6mvTt3bbiFFK9NVzWK5+Zp563Dqs9zI7cv9I+TiNQgKvDJPxfKeOfu61xaPrEJ486mm82cEvQhRddWHacs6MUy4FWNrwKICYlCwfMd5cCf9rpp1vZYSm3X99+VnjWadBlFWSSFApgITCoBwLNt1NJmLBVafTokRJaG8pf/vxHr5Z0l4KxaXNr6SElis7AIGxjRo4KM7vIlg0cnQcCIAyYyUEZQxCtXxuKNOcN2F4Gjc4//7wySkohM/wsQROIArD7brt5mxfI7bHHHuXWW28tY2R4cNgdxQFFaYjSo5T7i9fnnlMmTJxYRo8ZI1rEDDvCFsegjbKCUPSybqU44kiHIw7cqAtKF3n2EA35HYdcO9vgYxBAmBOP53c2NrO3pLcSpzKoM3FhkKzyrWCLFi/ydrrxfNxScShCKIHUGYMNYYZABw5KLsKcmRmKIE3iyDttx9d9p8pQ5ZwRFwmwTYwPAXKYPNuBbWhs47nm2uu9XYm8XJbA/vD+Awbqd/dywfkXeBWHWWjgc7sZqyHMiqsZS18Nbl27Ch/Rj++g7L///uYBBC04Y7zQG6LNw+CgXsxuczMXqy7Lli/1tjxoST1SQXQb6IkRgqLLzWGc82CbFmdkwIfrnx9+6JGyeNFi15WVABRtaIyxkHRBUaFNUMRoU9rCyrfgM+tIWeDN9zswSnYTn3HYHp6Bxiiw1AlF3uVqMKc9qBOOMGAkbZOPCMeBD574DLMDtsJoUy4FGDRwsOMx8nnC33z48n3ve5/7wQop9cGnIbgw6jE+EYAYItSXtgAmW/r++Mc/lve85z0+HI/gYAWOsqgH8bQ5FUzcgAkM3hnscSjx1Ad+RZ44TDD4mClK7dVXX1lOOeXk8tGPfdQfSPUsqOiNQQvtyEdfxzDpzpXQklMtkiHMYF95xaXlD8f+Ru24puy443YyUMcJN3iadu/p1RRWCbwa4TqH8hxKdcqTuNEOgzL7CUYw8gBa0Fa5goLhCz78Br+NisPgYssmcLp3Z08+9A2jMtqNb/+Qhosk1vvdly4oHvkRs6YoQygioXDYWJAz/0lpYQKG1Q9WFjp1hgeYVUVZgccxWKIetCP1Q5mhz7gd5MFDNVccs73IEWgbExzQJZTdUITb2k8eLATWbQzfgxt0IIzyXKbSJz+5bHklMS6O551sBsMPQ3VcGjdgTg7oxtMFy0W9q3IqIOCFU5AV+ljF4Hf0jUyb78GbobASnnD4DexYpQk8nd60CN51oMsP2NQtYZg+ho/SWtFcqYOWUTb5AnalkALP4fKEKzZXHEnbxqPyhNO+hAHD27jES1GX4F2HV/TgF7AJI0/C4jd//EC28wQ/r6KIb4IvJNPEl8g06k8/pV60LWdIkOeDBw8rF19yaVmydLm3VvaR/AXeFvEvK3iuu/ACH2QMfMRkGHjYeK1wpj1YreMdncCrAeZP+mYYRcAgP6uuwU9hlEC3SBd8yjhGWUH3ig5Km5707kMVzTO+4UQrUycMAOoPz8UsdfQHr3wojjamD/AeOfWqukFLggIu+Yjwv8pV/aD2juMJvTCqaWJhXLppLOGMkY0S1QeQGJ/ABhfok/QwXsB1uQTF02XVwuo+HWnSQzfiAj79LRxxuHq+f8X9n6b/37osh2dHZdbDeUZtwnWU/l919bz1MnBJs9dzmSfz1fNv9Y6v/d6Wyzb7V9J25P4ZzgZr0I1028K5Iwf8TMOzo/T1IOKb3vve9x+9cuUKKW6TPCt+/wP3e1aUPeMIp6h0XPnLYeH48N2ZNkxGjhztOA6cc4bh7LPP9kfr+Go7A2UM6PFhM2ZYmfnZfvtZZYUUyfnz5/mAdvcevb2ygjBACKGwpFBn5oZvEhhpeQQcAxF4xcAhZV2D7PJly6y4oDRxsxcHZ884/QxXkMO9wHIeCVq2Ed122+2Fr4Czp/aFBQuE0w5WVsGR7y+w/QtF9+FHHrZSzirBsOHDLKjBB0GY21QQVNCIsigHpQUFFhcKSsxgX37Z5VaKp0+b7t+0MYpK3MbDYBOzZRglwElhCtwUuChDKEa4HGy5QhClEVy5LQUFi0Pj1AUYFrLmJ+FnARrnEYDrrReKQbFm9QkaIyhXrljhdoCWO+00x4fU5817UgbaBH/lHzw5/zF50pRy9TXXlJdeelnGx47CJ4QyeXeRofLA/Q+Ue++9z0o6dIAXhg0dVtasXmcjgXMxQ4eN8IoJt1WNHDnCdUTJw/CEb1BQoXUOahiqlI9xwz79m2++SbRosVFBfcNYDMWaMjFAOAdBHviTG8DgYeLB5Y477yrrvULUWUa38NSTtJQN/XHQmbJpT8pAmaQMO9OM9oqVErZvcZsXZYIX+NPYoSTEoBxKYgwE2dmJS4+j7GjjSkHU78SHp8NEb9qLdBxOpW1pf2afMZAwKt7ylreYtqyIRb1iIE+jHjikh+djVaBLefbZ58qf//xnf/PlQx/6oK97Tn4EX96BlUpI1on64BN31cbvwKRfMPD3U3vgUQYfe/RRr7a9/wPvK29805vKahmhwGb1sFfvnuQWHGb8yau+tZGPIaoeel5wwbnlhOP/pnq0ir/mlBnTJysv26yaZPD0UXkYFmtEo6A/cCgTvH22IvFVe7N1g5UNDEsbaRr8aWMMNQzyhx562NcpsxKIMcbqK7IJPo+LFaRE+onMi9vdaAfKRQai8PkMjsrm3BNG+gApeqw8wTc46ASPqBFF0+QRyTzzBG/QmjD1AxkosW0pDBLK5Q/FCeWXvkL9SA//UQZbd1BqOD+wZQvtAnYhT6EN5UN7PHDNi3qCB2nDRVnK6HinE848M1/4CufKkwYZk9eyGz/XEeUzVg6ZRQ95GavCCYd6Zv8DJnlx0U8a/SHfnQ+ZLE8aryg4CvrGAE766FP0IWbKI5/rIH7IckhHKeSN8sOTFxc4RN54D/nnfBXMRr5IDz7OT7x+p1FC3sAvFOS2LVS0u9rAbaR8KUfAGRdl6UdVJnKMvFmm6xlJlTfoTOHUTFDM47Qz/EwG0wZYxl34AEQpe/ftJ1nav1xzzXWSu/3KdjNnKlgGiWCwjRZjhjK3yEABss9VYbBRJ+QU9XY9gq5M7qWMNyZVezGG4AhPGRxtQahwAceqRsSRxgq6HPnr/Ntol4bjd4aZlyr4egG66EO8i6lcpA9a8DMiM4w6Gp7gePyD3tShggGOhkL6eK3Colyf+9IvVowwSLpJVlJD4DXau8ofL649NACMQvgRcZVrS7uN98SJJ7+hU9KKsAzH5fP/tQPuvwo78W3vEkZH/jVtX4v737jM1/6JS5q1x7NOx44cce3j2+D7/61dW1wtX73t0m2LXv8bB9sLot9x9bJx9fdtufZpXpOn+pnhTR/84IePZuBBceCQ+OVSFpcsXeqzGKm8MSPPh5VQuvgmCNsY4iNxuzgPh139fRAp7GdJKZs+Y6YP1DILaGGjgliWlMhxJ5w5c3o584zTPZCPGDXaRgmz35wDQchgQIAf73RKBgr277KVAzwZaEPpKaFAS5FA2aCTo1jwXQ1mOq+5+mpvowFH8nFwnfMrrITwDRW+AL/gxQU+2D527BgbXv379TVs8mBEXHTxxWXeU095xt83SqlQVm9Qfo2nRUowArRC+cJ74JGDYfiNUYJB4pUbOVZKwBnDgEEX/BCo5OPJ74SBq/9GSacBDVs4vPTSS+XNb3pz4Tsy18hIYAabW9GI9xK6eCoOQcd3QHAoVMw0oSywvz4PO1NBGwEqi+tyWTVD4b/llpttAHCGgzM61J1rgYF5woknWeniXA5lkpdtb0OHDPVtVMwoT5UxwF5kVlL23nufMl/055zNjnN2Khx2Z4WKa4NzMApaxsw6gxeDJwM4uKEMo1SzbWvRokW+jYs2ZPtarnhBc5bjWSliOwBnje65+x7v74e3gU8bMLDM2XGOb0cjDdsQoQO8BI2jg4fCkApT0h4HL5KGZEuXLPMq0GGHvbGt79C2Hnz05DewUXxRDmgL4GSdc0DFpWDJcPLh28cz+43im8otii55LrzwAm9B+8hHPmIcKTtmX1FU4gwR8KArMMmHIs2tWj/96U/N/3zPBAU8B0bykRbFnIPihDHjitLJH3Hg2sAtJhroV5xnYHUEmjOQP/XkvPLd73ynvOHQN5T3f/D9PtPApAJ5uWFu8eJFMpRkYIkHxFFlS8vG0rxutQynteWcs0+X/Di1DBnUt0ydMlbGbX8p+b0Fu6g/rFPqTcq3XuXwhIeEj+DaMFHZ2QdMU9GBsrNN6JMcYGfS5Z577pVR8qT5nKuxV4l3WNFbsOCV8vLLL4pmbN/cYlrBZzZAVD9gUYaiXMb69XlxSPG2QwwXvgvRVfKoVTixAhJ8BH1F1PgX7xXvQRfT35ijQEU42zDZQ4UxkgYJt5htsTyUEqgnK7k2SJS7UysKK3ImBhdmatMoAR5huOB9Jk7gnUZ7Rh+IvE6rf8jnVCoJCjjOIsfADLysD00RiilQMZbAB1kUMBpw8Nl/0OgU1YYnfEY6xhMMC5C1Mk9fkTc9jFcFy38ULpjigTDaQukzfEU4vffzZ7nQOVzWlzy0Le/ZHyvI0Q/ks5444nHg4MKpt+uAAh1xWyR/YxsZk01RH7KBA3jG6i39lDKjXs4HgwmWvRxlgRPx4GcerMqDrrQdxgJjVi2bZQH4AY98sSUzxiLgQXjkBDsh2J54mcayXXaeqz43SDXipjkUcdqIMkUfvdKWwA0jhbLEv4rg6bYWrjZkFMcYhfyq0zZpnfUgLXlB2U/gyePq2/8yrv677hK23+XBO39TjjKoziGHqUu0X8SH07vSi5qFr8FHiMKUzzylJ6nNy/CDE1Bm8jWeIMHQk3bHEOoummCQ8J4lmv4Vn9tFxoisHK9t8e1chrd/puM3njpGPaNMaJZx/392iV/iWse3zgd2/8u61OG2f+KynCxrqzLlkq51lzDrcNq7jKmn6+jZHn4dF1ym3ZYj/vV8IBLw2sJqrv3v9i7jM2/9Nw5cec3fuKZ3vPNdR6M44PgC9dBhw8rpZ5zhcwJjx43zwWoG5A3eNtNLymyvssuuu5Wbbr6lLHhhQdlhx/hCOd+c4GN+rDygyHN9LNeshmBqUT5mu1GGmJXp7O+FxBe1uY2rt5U4tp0giNnShNLJrDjIMmDH9qnNUnCb3XEok4N53MzEoVhWEBBsDDDrm5s9U49iynXBzKqPGze+LJdCAJ78ZnWEtnthwQve1sJNXRghKLUYOSjd4LR02TLFr7DCygoQM8q+xk94oYAgrKs2cxhERrglYyDUMWC4wYjVGGZJKRgDyYOO8M1GIR9pqR/MxpMw3nObVfqMYzsTv6nTnnvsCRblggsvNByUJb7FQXMjYHFtxlSFq6SgD39Da2CinBIOXoShyAKH78uwXerqa64uAwYOsBGHAgd8jAk+GrjffvtboWQLDvXrq3cc/LTD7O0NB+OIfKNHjSlXX3utt8pg8LntVD7tTL0YGOAB6g4P4XG0aWybi0EdI++pp+bZqMjv01A/HHzNSglpMVBo3zNOP92rYBgwzGhxve2ee+zh26VYJdxzzz3cHtCUJx4yBb1YVWDmvVIoFOdrrIU3aZ579vly9dXXlCOOeEsM5nLkoS4BL2by/G7FIJWTRjxhyTs46k84Lp+0U+QNgxMDk4kDFGn4d/78+T4PxNYrFGoMC/of+cA7eStclM9vVkz4Pgh96Vvf+laFF4ZFN59d4rdXYqTIkh5FfLP6NFv1UO5RAOtOIshlsZrA4ApPsIo5b9688u1vf9vftvnUp48qG0XDdWvVfyuawaN842T92tU+Q8KBdr4r8swzT5YLzjurXHbJ+WXODjPLnDkzZfj20WCOkrlBvMEqYovKEK8IL7aKouDR9lY0hB/4oATRPuCcs8JhSNCnYovgpo0tlhVsE2Slafr06d7mSR+eO5fvHvUpK5YvL08/Pd/14WY9ZAVbWoBF7ZENqCj0XWQFRg9fgOdbUOIwf72+U2f1706V0SqcU6mFlPV2z1lYO3iE34JNmyF/Iq36rfpW3rpHOhQlYNKnUBC9XZJvU8iQscLKRJHKpm2hTfIeT5/3UD6QIZ465JZVkplXwcI4qz9UeRN3eD8V/nyP3/C18ggmdbCiLJjK5bhwwBJ2ws15MEocXTdKKDLg45Ju0T+ijwSMeE96BowwYCJ9rETk1jK3RQUj87h+coRDE8KhBe8JmzSuk36TDjkHnxnHNjyjHi5fcS2SVaRljFRCyRIMxDCWsu7Rluq71LviY+eRtxPYKJ92imfUCbrRC6EL8kr4yQCM7X6RDxzo4+BsXlJ6wuA3jGzqh2GKAc3vGTO2Kw8+9FB5/LHHyoEHHlx69x0oPmKFkG3HyDrxh9ozDVn4D7pQZ0JCpjT5Wm/k9Gb1ERuS0Mk5Ik3wU7xjkDCmEACv4YLWuZJHzqAr9IIuvEOHaCtyBPQMh17ZthjtvGe+oEnwBq56mGZACXpW7c3TtI00NkTa4iRnlSnzO7dxFQ7Op/bSu40SjXXseoAF2ZKoKOOTPEouZ+UH79V/wNiWy/rhOnpPPPM3dAxaNuLy9//G1cvclvtn8IHREZx6WP0deNk38NTB4fLt0/0rblvl1N+35Ujzr6Sruzb6+/+Gaw8r3+th7ev0r5T9T9MomiT18urv/7fO40cNDHVo+vgnP3k0HQllBiWO1YAFMiz4UN5OO831LDYrJCjjdDAGJhRJvvDOR/FQNIYrD8ohX9XeVQYL6a+44vI4T6B8zJKqi5Xly5f6uWb1Km/fuv+BB8rbjnynzzAwyFNJBBWKKSsnoIwytHbtGiteKFZ8CyWE5pYy78knC/tVGfRRHlBsEY7EYzhw1SvbrU495VTHz95+e8+ConizrQtlY4yUWFYXgIeyypkElGyULwjEjWSHHnZYmT5juurOFrGN3saBgWblV3xAOnBv6wBmjvgNLqS74vIrfO0wqwcoDQwwPkwo2uMQnuCO5z0dZQKHcNoIWMCnzrQXAwoDAR/HIx/GlUou1117XVklZZT25DwQyiDKVxo3KGkYHcxyocxmGalAAytu69HAIVqSj4PqTz75hL/QjgHLyhb14+Nad919t3Hg/AZbu9jyQ5vx3ZcHpOzffMvNZTfxRgyYnCOKmWX4C7oz8NK+3CJGG/DOSgn1Bx+e1J2BMwbfEJjMpmNsoBiyasJ7DCixRxhPOmg1TIYbq0ncKjZ71myFMyCE0s32w3PPPae88Y2HGW8aNgygUCqAkQMetHIZwgHHgMmg/8jDj5b77xdPv+3tTg8McA3jLupBuAds/at3asKhOfDbO8LwxKPoJH+AB/TIWcY823DWWWe57x100EEOt0KutBQHX4ML4yiKrRURcQy40Z85g8JKCQ6DFBpQXtJU2JuWoSxJIVA6rrwlbc7oUibxVJJvZjDYwj/w4KKFC8v3vvvdsteee5avfu2rpZvC2K6lLF5RIY9n+NX2XbpwyH2tBt6Wctut15e///X3ZdVKvj8yuUydMq4MHsS13fQFFH/6AR8r5DsiHGDn4op+6jMcKMegDaUDR5tmfdjfbuNEtEBhY2IEvmR1j8s5WBnmzBzbCpFl0JBvF8FLnGFjixurdBgr9MNHH3vcKyzzn3pGRtSzrpMPFcsgYLsofZEtS80baCv1vZ70RdFJ7cFEADcYoViCD0ql+Qjlhn371jHFQ3qyj5+2MwuhySgd7xguKKROZFoKpvKTllUtDvFTPvDTKHGaiqehUcoy8A46RRx8EzPoMfC7jVWmZ++Vx/nk6VNwSuKQnjBwROSlYoiCnPkyadYBg5LgXEXgnWeugvAODtHXIj76V/QX4ycX7400lAcP0C9yexhpKNy8Zx4OwwOcyet3ed7N9w4zSLmADc2gaZb//1H3H4B6XtWZL76lo3YkHfXeu9VlWe4FN8AYGDqmBgYcSkKYtCGZuTM3cUgmQCaEkJCEAMYGjI2xjbvlbrnJlrtkW5Zs9d57r//n96xvnfPq4xzZ5Gb+N3cdvfred9e111577bV2BcgD/F0e8JF/4Cw6672lniINz/ro25uuXZ6MRz26xKZPlg1ZT53gFzTFNdIDh1iGRSn4RQ6ggKMKS37qf/DDH7xN3UjAdU85wzCBJ+gTJGPEtyNHjiq33XprGTJkuPrP0aoLZv0VVoY87xglybvK3r/gZL4wLsxuCEeFCdnSvqYjRFgwoH7gN8pAGB7XgcsY6VA2wvPnuPqjDfnbRYn6ctjae7Of0gGtTIdfe+kXXqcuecL4bwGFNn48QNKeeNCfOLWkKEwtf96Fl9LKeADusYdERgm/9Gmq/6jLKBuGV2JgHPXwhR+5OL8TUg1w2N8QIs2Im/Hzva0nyteSV9WvNcg83iq0lU6616fHd9WtOX4b6bwZtJZ/vVt+52/wQOt0qMe36n8C3nr4ro+fkGH5bS3Nt/q8GUR7q71X4rzV+An1OCbA25lMlqXhP3/+yqvocLlTAkGEQsaa0V/+8mYJjmPllIkTvf7ZDVfPnj37JCykYEgpZ2T6O9/5ThkzdozvObHyJeWD5VOMtqIw8tBpHTywr3TTO+vCly9fJiHUUM4597wyecq00qE20kpngOKJAEJ5Qikl7GIZH7tlyDDiSoWjFOD2j//4j+XlBS97nwCzMj16sIE5RmssSEXQmaee6uVlHGuKMsWJWkxPU+0occOlWKC4oJChwGNchdIVDMF6c5R1ALygFeUEoDMCMjrREMI80SGFcOObePffd7/THjtmrGjAUZ2M4oQCRz4phHh4z8eGjwDlMP1IF/oguMmHMjM6y8guijmKD8r5008/XRYvet0nTTFL4VF+MQCKLQ/0kZwsRxQfnOgEGDVCuQQ/BDx5hTFw2LMOnML24AMPmibUM27ggsKGUs8MCoYfNGYWgTw4cID9LtCXmRXuaKG+WEY3adJk04eOiV+UW+gRtAjagCvl58FYJVzQONYUU//sZbrttts8Y8DyLOJj3KAMZ3zeBwsHLgPlJDhmVQD2XzArdvfdd7lMlIF6puxZh0LDtAefNNygJfljAMNzL70038sC2cdBngAKMbSjrolPePOM0gRw453wlCvdyIeH8ADl5TkxXByVjJKIUkBe8+fP96zPlVdeaRoHb8Qpa5SftKEFdKaT5MhZ0rn99jsKR2r/0R/9sff20MEGRDsgHS/TUXzSor5dD3KPNh7LKjli03H0P0oXhgh4NYo/9+7ZU74mQ4R28Gf/8/+2kU0t+ohRpQMP0nmz7Or4URkWRw9K2T1S3nj9lfKN//Vnkinby9lnzigjhw8sXbuxkXZvObB/p8rDgAqGBiOOLA2BdtAkZrVow3IJJVtKGQMpvrBPvO7RVtM1ln4iNwBmboijhLzkM4yuWPZGusg3FE1oQBuAtj179CynnjqzzJgx0+lv2brNe1LeWLK0LNHDUd7MLqm1q+wMQOxX2hwuQfsXnylf2gF4UTcsq4T2HomVJyzDu/lFdUg75UQvaAdAc8xk1BbKzwgsOIacqMUXXoTKJS+xp40NycFz8BjvPNACmhAPCL6VHBRe2f68pLZjzKhFGPiStPgKeeYyCJd88MMdRdhKnZ7APvIPIyEe0uVXoR3P6df4kPQtH11+pUU+ekiJfNxOwUXfIO5fhfNjvPipKfikqzj4kR+/8d0C0Q5CvvMLxGxulivlVshpyzKFaTZy9E5e/qbt1MoHHryTHf7UH+mmu/4npuPzHW6RB/zgh3JW8A08wFl1VjNIfIN7O9pHyCA/ikdY3pnlCXlHPjU31Q2n8vHuI6kVH14np9tuu6OcceZ5krO0D46iP2zDhCWFYIuOwCwH+NJHmj6KF/JL/Zj4EkXc9YRxJFfkG+2M8pAPg0XIK2hOfP3nd9NQtCIcv85Dv9XHNFN406YWjwcwffwrd9MqwuolcNUftLCxZjqCHU8L0EaT36B95BPumRdpOBbpmyoxMwK/eIZEPAInM3Bj2qsciXPgRGT/FyCHqNt4mElxQSqQZQmcWwD3hPRLeiRU49XHbw0yzfo4mU41z3pIPE8GbfnXu9fnxXcLDYPvqnHq8W4L3syfPIAMx28+yXfpl0De+SSOVfD3iU6tQqaR71VoDYfWnvp49aAgtd8Ty/dWoR6/1vCssjf+nimho0VBQNFE+HBJHYrmT3/yM3Wwp5Z+ffspnoS8OkuWaiCAEB50xitWrii333Fbefd73m2hRp4oaCigzz//XNm5Y5sVBRQXDJL581/S70HnMXz4iNKzd9/mDtLCSglY0ZMgAp55Zl753ve+J+NjgRVt9ojQEaFcDhs61BupuXANAwmDCgWMkWNmc6wAquEzKs4leZy8FUuaBtmwIA/WsXPbOyP7XArIpnaUVVeY/txxqly+2EpAB883I6DQinWyjGoBiTMNHfpACwQr7lzYSGc+ZvQY+3vJmZS77GAJkwyOQgyQBmWiovilTgDSRCkkPGHoQJhhQDmOPSR0ap285IRR23lPz1PHwQWCw5QOd1nE8bRHJAAZsYIp3DgQsqIX8VEQoWPmAV3pSFHemV364Q9+YJwxAIgzZcpkz0qx/Gf02NFSPPsI01ify8zJbhkLj86Z43Dc4YFhAqSCncIRmgPwKnHBFeMUWlJ+7j/hl/BWavVLncCL1B0XNFLv8Anf+CHsk3YYKq++8oqVRfZEhQEbI/wo8ygSzDZBA/OAfhM3wJ2McMMdTPFjmQ7pcIAC7xw/HcZklD8aXYsyEw07hBG0hca4UWe8QxN+geCjoEmGDcU46h2lgTwpP6ehcQTwO9/5Tu8DgrdJF6Uz8A4h5aemcLBJdenSZVIwbi2f+tSnfGgC/JeKVpRdgoL4/g6FCHfwIB3aErLjgNocuHNxaWfJCBRC6N9JtMHtL/7iL0yXv/yLrzs9lBIUb9o/6bE0051zu2O+6HDThtXl4Ydmi9f+Uby3r0yfNr6MGTOkdOnMgMIepcEG/c7iTTaWw59Hau3S5DJ/Oh/xMTQCV5Shbl2Zla11WLQXVRA6DG7INiqM+uQ99mNQP6KXFUh4IuoRd+o3fjvauGVkGaUKWcXJfVOnTrPRzMDOsmXLPJO2bt36ckiKG4b7gf17vfGfZbHcaQR+VgSlAAoxNwTyRHaQD7NS8Cp1y8Zx1YT9jRd1Zf5KHuNXPHpcdaYX6qmdykP5SAvAKEne4OEdP/OqQ0DM8OPXsyQ1ww0a2CDx7A6GhWIomIPqFV6JeEB0oPkEkB4/pB+zDPi1xEEGiOZGFZ6LpU20UXgTuYAXwVt7CAvvJ88GDsFrgYeUW9qR6EOeSZNUcFMW4p50CX4KesHrTFKhGII7bcBuyjvyQ67W0pV/yLrAn7ZD+2CgjXKk8g6+xl9RiMteStoMSUaZoLnalHiT9KJ9RlgMDALBz3rRq3B2fVMu+IoBnw7ClXIFzQkatHAqzhh3z0aJp3l8gqbq3ZctKjuW4NL3Llu+oixatLScf8FF1gs4HhijhNm4I/AvOJCsEgcr4+jKJH87l+7ql8IwI4T+lAZAH2s+BDcnETKH76yr0DccK+LgVnmSj/I36zIffRYuyjWe+uWBt5GtIG75pTwISPjkAdJxvUt+hQHj1BXfL47n8HrwtDtx9AMNMEbMA0qvkx7ykJOCiOcIUwtPWCegJ/EzLfQALpcLES7+rvyC55tBhk2oT6PeH2grDuD6qD1VaA0X4rUVLuuoLWgNh4xTjYe7w7YSvj4NoOoOLtm+gGp4/HiqYatQda+G47f6VN2AlE184VafbvW7Gq8K6Z5+9d9VqPerftutFiXLYLca1OMGtOYGVNP89aclDHXXcMXHP+GZEhoYD0ubUDzZc/HEE0+UXbt3eXkOy21QIljWwKg869RppJxm9bKUvFNnzpQiOMSdMgogSjCzIY89+oiMgIESYoPL+nVry4IF860YDuL2eHW+Xbr38NGDFIZTkBB+KM4p+Bm1ZmkES8ruuvMux50h3NhLwojrxRdf4osTUca8Ybp22hYb7VmGRRqMlI4bO9b+v7zpJsfr17+/CKBKd2dwzGVkCRDT0sOHDfeMiqeClRaCEGWA2RyPtooOdAgoIghRhA+CDCWI8PjFiGt08gAzJcDkSZPthoLvpVHK3x1UrbymgxQ4fgH8cMc/G1uGS6ULIE8rXqJpKuK8D+GM+W3bynPPPiuFbnTp33+Ay40yRTqHpOwwSoVhFXjETIU3g4ouTodwHgEPYcF+DDooDJBhw4aKV6ZaoYbGc5+eW5YuW2p6sleI+MxuYJhwnwrG39SpUzyrBf7gHA0xRuJDyYNLacwo/FFGlvehcLLUjm9O7rKCpLjgRJnZP4FigGGCYYlRRjzcAo9GdQRBG05n47QtlEdm4egk1qxZbcURY4V0k/YAv/kOXq5nhbFioHfodu/s+zxLxWljYTSEgkJ4ytOSRtCXNMAl65V3AHfC8Uu53FDll+4AdAGYIcFgRZnBqKIsGBcoroR3J1hLl3QY4eeXskF7RvC/83d/Xy5712Xlfe+LGR7KlPgG7gHCnlqJdysvkTYbwOM+gWJjUz7Ow3sm5Ibft775TdF3Tfn617/uE9wwckmKLp00GahQYyqNncWXx4+U3Tu3lH/87v8u995zm42QcWOHlhHDBwg/juXlvhAph+1DUYUWKG48lBljAvwYuVWp1ekz2g9OUq6kLKFA7d93QPUWe4IURX60m1ie5HfVJzSC/iwtQXGysqEyQ1vobdqYPnFEN3LUM7Smm+pG9AUfTomDN1nmxfJGlqtiCD6rNgm/7d4tw6RHb7WRPioPbRkFMIyHrH/aF3mylLVzF07z4rS0fc33hKAoEoaPMOLVdtWW+AafVO6ghxyMNrgh4/TpMED+4kcZaAfEBZI2oVg6GeUpN9EGIE6mRTzoBO64y7c5zRYgMNwS7cJllSJt40rhbZDIQGUJU3CKY6geCK8QKPG0A9dB5GF+rz3Om7TIV7/EzXdw4wFihgHckHkn8r7j1CDwP6EA9jeN9ES7CoOJcHwHPRXHabW0R3gp/IgbfOKlW/pl9itnYPg2TsTXN3Vhd1KDgYnHQx7OSbRRHbme9Rw9prCiKcuqOAqa/US5fIt6jCWXwiGyJhv9RvrGX2mx+gG/kNXwZxxDjiH9zLMvlEGDh5ZT1K9t3ba97NnLSoLIJ2SWIqDBqx6DHkoaHDGYoFetH8LAsBIPKDPceOCJoFMANHD4ZvpFmQPf4E1w5TseoBau5p5p+wta6VUuLekpnPlHaXkZnd0cWb/Ba8gBINsCUE038eMhLA/l48EYwRBp5lPoQxzj4NeIq7/waYEaGnYnaIRqG6r8mrgBiVv90xZkOhmmmm49nMzvZFCfB1BNqzX/kwHhm8O2EaWafoZt7bf+Sai+V6HevfqdeZ6AXx3gil8Vv9aAMJlGvle/q78J9fmeLI+UjfVpJFTjEqb+eTMIuXVi/g0jxoy+ilM1cGbtNB02R4Oy5GnK1KnlX//1Xz0Cj4KH4KWzdEcmZLnbhBH7t7/jHb4wDz+Uzz2793iknTXdE2S07Nm905eHcfQwo7kUxHdWSLEsDWr0aqCkzbG0NFaUAW/QVKEQChOV97Sp08vKlavK3CefdIPndCcUO/Jngz1xWIKC4oNxhNAknAWfOgo2c0+fPq1s2LjB+xu4KA+lidqHduw54VLAJ5940qc58Y0SgUAmDYQj4FErlR3lDXfqBDxR5HCjHJQv3KND5sEoIY0Z02d4dI6NtODPqBeCDqUG5TmUj9hITzx+ySd/U0iDB3nyTdmJE50AAlE0tIJF+Zmp6Om9FKtXr7JizyEGGH7UI3WO8EXpIrwTkNyNuJEfG/9ZssMGYIwyjFI2KWNAzH3yiTJGRiOHIkAz9hdxhDCG1SAp/IwGC93So2eTlSqOWMZgceetPFk243IioCtGSSgI0flBG2hJ3V599dVlw4aNvh8HOlBm7jPhnfDMkDCbwh0dEzieWvhwSSWX1XlUX+XB6MafvQwceQwu5AHvzpv3jGcZCANvZV3kExDGEEYJ8fjFOLj5pltk0JwhQ224lX/KS5mi0eUDiVVeKwUxi8E36SXNAX6r+fIkPwCBFyPax40r9YrR94lPfEKGeV/7Q0t4KsNHeWLJEUY7xvy3v/13atsTy6c//SmHh6/AiTs1MCbJMyHwEF413ABvGlcd0N4xfnspXfLqXls6pwTKD37wg/L888/bIEGOsIyLfMDNskR06aa89u/dVQ7t31M2b1gtI+YvysJXXhBvDS0zT51Yhgzuo7rtqzYjxf/IQbXdHs4D4wF5xX1FXTo3+lQrlKqjRzDa4SFQgKairRQhFH5ozzJULoADV+QWfEFRwQs+h0Y88BdgRVaaG27MUvBAJ+oNiEEIgejCvpScYYm18izFiiV8GMkDBw7wrOVE0b0cb1A5Xy+PP/6U2uga0TZmo1lmZuVV6bDMizS6dEGhlDF8RAaYaMBt+rRvkdB84LpyfSHqU1EORZZ3Ss4DLRyHoDW+ApLPgHCLNkXavIOLBy1IR060UeNEeNJXOPz4Q5FGztG2ain6f95rWfiF/MAPvmLJG9/QmPBhlBBQPOJfyhhl4tv1U3vHj1/8Q3bEzAP4Ey7jxah8hDeInqHk53K/GCggjGmmeBE+cM02yrvbIzFq9MOQoO4A+zli4Kz/msvukXHjrTI2BP6gAP0wwPjmib0oMdtDOpk3cgx5Wc3fqw3k7iWJLM/yEi36anClL4jHda/24T1Kxgd/5L/qVn1GGCzgRFpqL0o3D24gXkcZGx6gUp4c5759x+6yZNnycu55Fyh+Z4VvKEdkCNEcuCQR+kb54b/AVYkrtaAB5aOs0Jw2SJ+AMW2lXQ9AnKzHHCgEbGjrNb+D3vFtt3CmNP7FjTAZDovey9dAU5/VOjXonb7PcfwZeYN3GCWZVsSrJRLh9Tic0scQ8TI1P1G2jmq3NlIUJ1IgakvchBwQSMAnnPQm/OGbk4HxElTTreZTfVoD3DONKuDGU42XbvXubQHhgN8kbELGaStuhm9uq/5qHTJs4l19WnPjAfjNuPX+6Z5Qdav/TTghDX3jXw2Dez1kG8l4Cflen0fCm/knRLAT8Uioxy3TzPfWvusfpawADtYMDfsOHrwKpT5GlFmf287KC+/MKFDoO+64w0ooJzyhaNAhMxOCsIy7LqLxokAyk4Ih4dEB6QJ9enM0KgpUsVLMiTWc5sWSMJp/Y/cmIRWKGHlZKT98xMoySlJXdfAoXCiMF114Udm8cVN56MGHLJhZCsXoJEsjWHLDhum7776nLF261DMdLNUK5TAMCAQeG9YhxrU/uVYdZoMND06+wGBiORl7DR6d86hPc2KEkzSYncm1rSx3QlA3KwEWDvGeTxIcP/JFoGKU5H0cKGWcHEZZEcAIO9JGIcKNd3DmCaEdtUbaVvQEKHThzmZvLpiM5T8oaCieCiqlgJPIpKzJAMEQWbN6tWe/wGmi6EAHShps9M6ZEjpG08udVZwgZENEYeP0tUafyMYxziiYTz7OUcGPl8mivetLSiG89NOf/MTKMsvqlJDz5GS3hx96SOE6WvEHZ1MQRoEbTMpQKIK2zDrF7A88wxIljlR94YUXbJQy+gxwqSMdFnSDFtT9Ky+/7GOHySfLBcBj8Ckj1MyMnX/B+c6DEWhmX6AP8T1TJtqDRwq2eJyM3WOUWW7y5yjdB+5/0JvcmQUAl+bRTpWD8PlYCWB9t+JRXtLAnU4ZCCWKsodSxTtQ5QXeKRd5Ee+OO243PTg9jNPiunfv5vhuT6pPaIcyQR2S/5YtW8t11/3cPPClL33RdGOEHV4BX9o3Zcj8Au+gAbzBNzSFBl6upXwwhFFOyQseoM3+8F9/UObMmePTvDBGaY+p9Addi4yDTmXv7h3l+JEDZeGrL5VvfuOqsnXz2nLuObPKtKnjS1P3TqLvNhmXHUuvnt0VzxgpLSnrUrpYw45RwP4YFDGMERQwRmxZJlWOtZd86mp/eI9lhrQTZk47M3tm3o+RXdo1S6XAC/zg6aBB8CPvwZ/KQ/IEXoKm1AF1Qfl5h+a8u42LB4KvGThg6QaXfDaah0eOGFumTp0hQyWWpS5bvqzMnTu3vLZ4kWnEgEKTZCS4YESTnpciwi8o8VLuvMRGbQRFE4iOKpYTURDzES7HqT8GNSRzaHsK3lK2SgdO3eJZCxNGQwwApFHi0XXRgeVbhIUfeYD8Jt9ML/3jXY9wdXjxEmB5Q374KV29KS+UZWPhBxpCUzA21vquGv1hhMALMQtCHVC8bPthCBAzgNc4AjjSDjeFUZL+xYf89A5tKD91ywPupG/FUjjYX+4hz6MNk27kJwenTzkC9/gPOnBsdZwsSRjwxp3jZsnn4CFm32JGJ/OP0cvAj3jgqJKoLOTPIJqMD9czRkZ8U++EISi4mc7KJ+vIF2vaKIm9I+7fyAU6yA3M4RvaEHKBdszdSN179Cq/uvV2Gyjjxk8qBw6zhAuaiUaKT1lcb5RfhKH+oQ+4UAbPDikPyuYlW5RRD3SFplUgLmFxt5/ezYdOD/ziIZjD4qrvhHiPMC3hg38prL7sFvgG3mFAhu4gBz3BDxGuRifCmlpORH7kFm7Bc6o7/Wde0cPliNaPjAXhI73WgXRbgLzAE1QibrjXg8tU+c08qvnU5/lWwgAub+2p+qdbFfCvdwPSrT791sK+FaiPxzdP8lDV9zfJoxo2ceW3Hu/674QMm+nU/1bjZVi7yb8ezwxbDVd90u+tAmFbw6MK2XYJV49PQjXv3yR/QKkqYrxn/Ibho0ZdxQj32LHj3FEgcOi4EX4oN+wZ+OlP4x4KDJMUwJyQ1YVlOb17ebSfkUGEF8IUIYnBwkjXrl3b1XDpjKW47dopd5QE9gd0tUDr1EVKktKz4KsVmlFXjA3ioMCgQDDqxmZZbv3mWN1rr73WitVIKdvMZuzcuctLk7ipnZF6jkVlKRdLvygoigedNMuGUNC3b99W7p0924YXx9hifKAUoGSwT4YNyyitjLxDAy83QRjof5Q7cDWOKq8+mgmaTzYG6EjnxelbGHWTJk6SQcJoL50Wo0ko3WFQ+FthEfjgApCPBbbS451yAEkfhCVLy+LoxRgZR1BDStLu1bOXf1E2ocfOXTt8tC/pjB49ynmTDp0TvygdvGd+1DG/GBukzclj8Ae0YF0zyvtNN91UNmzY5NFf+GTUqNE2uh6UAcKeJGbdPOqmdHft2l0elFHJ6DxLp6JTpERhgMA3LR1lMnucDEb5oOH8+QtcNxihffr0Fi321/g2aM3SLdY8s9cIHmYTPEo3/hDGvCD6PfLIw+X0M2apM2YEC2WDjeILXHY24ZNm0h58oIObkX7j0rmoQ26yh19eeeXVcvnl7xa/x7I3jD0UfRpdlifSi2UGuIFT8gp+pO3ReuWdPEB6hE2lDuAXfDEqWNp4zTXXlCuu+Kj5F0Wa+LxHvrTXw54dQZEnb/ZPPfPMM+WP/uiPXG8s+6JtUAfEh9/JP/kgIfG28i4+Y9kVeBGODheFmYMo2OB+9513eUDjv//3/+42RDxm0KBHdxkE5IW6c+TQfhk0x8vypYvKt//2r9U29pYZ0yeWcWOH2SDh9K12RYrmEQY8Yv8KeeqfDHyWfIoeLFNRahx5iwGilqdw3KbeKPmCMhU37mNkM+DCUkyWUaFEImMA6M/sJUB7ZJQ/oYUG1H8IasJ7VJfZgBqdobteCeX4rJmHV/Yf2GveziNb4+FyWBnSogV3Hw0dOqSc/7bzy8xZM31C4ZNPPlEWLFggOsVy1K6N3VzWPbv3Kh711Nm/QsXl95IY5CgEFrq0OfMM3x6ZZo8AS7zgP/Ga3MGbsiT+8R08HiXmm/JDn5gpCbcIo+wEIf/8prSsKBNBgEwBMv18kJs5Ek+auIFri0Eo3BQVeiW9I8+Y8SA83xz7XD3dSqH9OE/9wZNOz+ihRIbi7/D6o/3hhh9puvz649ttVUjwm3wf7zFTTvsgferZvCN8KE/SBsA96AMNwCkgvsUjHRj4iTKAf8o/RtWRU+BmvMBKaRo//YI/acSGeeWlj/YNGNbUL7N+8CQzD/QrWHbUA0+NOoQXUaLslCuMEvsTQP7QBhzY9xXFoU6IB1+pj1DZOoiflixdXpYuXVkuuvgdZc++w+XwUcWV8XJUkcjD5Y9ca2WArsFH7sMUxjQTLqnkUy5obHe+5QddYilfgJztzi8AbZI+1W8At+p3QJTVwfVQ1/waYzn6ET7QH1rY24Gr/lHfRCJtjA25RoK8yZ/0ePAje1V7s0GiAOU4DpU4ShCfAL9GigGOpXSCrx31TaBa7mr5syzAiXT59e/fBKrpVqHePb9PllfVj/e2wr5p2vppDa/69PKb39bCtwat4VRN52RQ9ee9+Vt5k3+6VR+g/rsefq38NahP881o0iJ3I1x9utW0Tox3Yvi2IOKdmGfDZz73uasY6T7rLO5nYOSv0YoDApeNwsxSoASgDKLEonSixLGUgSNhUWYYVcWw8Ejd8Vhf3dTUTUKFkX9Gubspnd0+GYqp4L59+kpBHuBRysOOEsQhLytieg8BpA5L6bJumAvbfOGglAr2fAwcMKjcdffdvn26r5Rt9jkwWo2CxYlO3F3BiDrLdxixR1lC+IEbyiLLf1gLf/31P/fyHmZalLFHmBnp3bRpszuUdevXF04gQ/Hn+NAQ0KHYIjQN+m7u0GrvCG7ecYN+3FMCPUeOGBnhJOwoLwoNkJ0dxgbxMo/sGFASSZd3IIwSOvbIM2ZHoiNFGUWpIi4KIiOte/buEQ26yIgY7uVOLKfBsBwxcoQNFow+JB/KAoI0p6c5ghmFjsfsJXf26Phd/41QXfTu1bv8WEoxN/6PGDnSM0vUxzPPPOtlYxwtTWdDGYYMHloWSPF//PEnbDAyEky5s/OiDPxS1qQJdKY8KOCMLlOf1O2iRYtsYJJuKuDQmjpm3wIzOew1oj4xnghDWvAW+M2efU/ZJ4PmjDNON12pE/yZLTnjjDMcD3xIF6ADjE6wZkApHXBkxB1Di1OkKCvKOvinkUV0yoey7zqTH8UkHeqAPMEZd/Iij8yz+httImjEk/zxy1/e5Nmid7zjHTK+YmaRfKAZaQcPdVK973X7nTPn0XLLLbeUr33ta2Wk6j94BUMGIygUgMQngfzgB57AUTgoXBe1JXiHEUXS7tbY1TyDwQPtubzx/PPPNx/6JnThQlrMVqCUSWqUxs7tyy0331D+11/9ub4PllmzppUJ40dIoWeW4agMqV1CIJYq9lLdI59WrVyjtr+y7N+HQtdOddVT5YAHOMaaQxC4ewc+ZUCCmUD8QvGlrVBmDDUUK9pS1C31EQMOQNAg6A9deKiOZgVY7yxRyfogDeoI+iBjYgYT/2Mqr/BB0RSd+Xa6+heK+VHltb9s376l7Ni5TTJsSDnv3HM8wNJZZXj1lYXl4YcfLYsXL3F5m7r3Kj2a+irp9uY9ZoowtjzbAG/V6iaMX+qLwQsUVPaM1ZbxSDFMAHfCtfBmlIUCxnvUPYorhjDpJh+gpMI78CLxATnrPWaZoBVhE0jfj3GK8JEvBmHQ0fg6DPmHos5vwImy9qDab+QRdRPljfwcplJvCcSD/jaY5O6yChJ/6iPDeNReD98x2BO8QT3TtkibJXrkFfszWngDPOFZ46SQxoFHaXi5qh7u1GEzO7IiyhgzRMw6uhz6F20mZmbAFRyMs3FSPIKh6LdXX2KDBPqpTXfkTiHKR1DoQhgQAILW7n+aEaPswcNAe9Uf4ciLumLwj3D0pchcjJhOnRvL4CEjyr33PVQuvOgdpalnf/H6MbVBDDTRCtwsRoQ3fGnyyVH4kD81RP1RNuSIy+cndADaIG74ZxjkRtLAvAh99SRfOIfaN5B1VnULQI6FvyngYPEuBPCwvgHNqGPTTm6ZXjM4ckva5OMwBMu08ddDHv72A3fWHCrg1P0f0eNFUUkqgLr0X+tQj1+VJkD6t6R9oj/QVhiA9/o8EnDnqU+zGr76Xg2Xceshw9RDhm0tPQD35vz9/69DNf/qezXtql89tOUOvJlfvf8J33UIV/3aem8N0r/+NyHL2VaauVyyGi4fINtcvTuQcU4KBG+JYmj4w//6X6/iKFWWfrB8iURRxgAEAjMJp512mhS8CXZr7BqbaunUEayMErHUiuMwEXzdunZzh8z9Iqw3Rs7TmLds2ez0mJVBSe7bt7/S6l4OStAfQehIuKYAyo2ldAgIp8cefVRGxhtlhPDzUgYJ13HjxpUpU6Z5NH7x66/7XoahQ4cp/nEZUP18NCdK68MPP+yRc4R6tVzAqTNmeIbk+p//3CPqzAQpoAwZLhxsV97+9rd7yRFLk5p6NLnDR2iLSE4DoZlKVlZOCMqYcQAQpMx8sHwLnNngjz/lQrmK23NFNynyKDG4kSZpk16kxbIolt3EN/mRJu50/MZD+aWyheHnkS+IX+ML8gkl+YgU+ZFlL4bJc8/JQOxtekGbELyM9oaxBQ0wUqF3jjKzDt9LuvSgaLLsa/LkKQ49R/UErcCBvLnhnWNm+3CwQL/+tSV+jWX0qNHl1ltv9R4ElH/KRX0Th3eQpkzgmvSlPPA4CiSGCAoCy4I45Wvs2DE2ZlGMKAe04SAETl1jDxMXCWKsYliTCHVEp0q69z1wvxVzb4JXfJYc3XTTTZ4pwXDJ+iQs76FwCEf9ww1DiY7xpz/9mfhppmeJTDmFSeWV8jiK/ovyIfRCGWKvDuVMXuIBoAUPYRIIQ54AOFGGzZsp330+AnjSpIk+SIAw7OFhmSXtEkONtIi6aNFi78v54he/ZKUX3ouN0Ywan2jIwOO489gIUfxUGKMctKWDNgD5ZiYTmDdvnveifeUrX/FpXpSBtMAjsA/8uUvk0IE9Ml5+Wn76k6tl0DSoHZ9SJk5gBg8FBMObvQky3IQjgxPbtm4vW/WgXA8eNLQMHDBYbWqIjZJly1bKWH2pLFjwqn4X6Xupb9nn4QAP9prF7IeMBhmolDEU2lD8APgqRr7Zq7LfdHO9Sd9gVsRtRN883osinqH+iW9lVnTC0AwIYwR64iYKOj/eobtPrerA7NFuKX3H9E673qkwh70cjnQnTZxSzjj9rDJj+mll7+6D5eGHHi/PP7tA+XQs/foPlAEoOQAvdGrUb7SRFqUOYzGUYgrgI2F52jGwQbkw0lKJpg1GWbPOs674xY/2gYEHXqaJeTr84J0WvoiOHHfKDu/AA/lE+k7aadlA4c9xA3/HF42YZT96tMWw59fBlAAKahr9gU+2rxr+lcc4Kb4Ntwynfz62XO8tbTyWgGU817PKEf5huCaQBDjFwFC050gj2iw8gVyzDKjJgaC14umLejt8+EA5dHC/6QRAY2QRpUCO2ZiFN5UvYcw3wgfkSYcN5ARmNhCDXBjrs4OMhW6lSyOzkRgHkCvw9v/gKDxcRv15dsZ10yJ3c2kqtGA2nn2fGP1khszDQMHIYc9K7z79y0vzF5ZuPfqWyVNPK9wNuu+AZEczjs7UaRoB73MJQ+84F4cy66w8s97d/5uXiBeygifea4M7ChN8CH3t9WuQ9Zxlb+FPSFCjh35q2QRugSAvwgucw+BVts6bh7j6v5aWnkS0DhzO3sJD337nF0/Rmj/c+K25VuDE78STlPxbyzPyqI97IqR/a+GMW50/abbQJ34TCFP1q/fP7/o0Twb1YdpKswrpVvUjndbS8mManxwyfqZRTaverbUwbwUI39YDJL6gi1uWL/1bg/Srhqm65fNmUI2TwGt+tpZWa25VqPq39kT5WuqG74YvfOl3r1q5YlV57bXF5YILLpBAotOMZRsIwxxFZJSZm5djsyd7FQ5IaO5VrsdD4VU8BBgbivft3VM4HYaZEpQjOkdmHsgQgYZA6dGzF63cd5SwCR3EUAZYnoFgxiBhzaoykNJyo5T6B7yEYdSIUXbjYYZkpBRsjJZlS5eWIYMHe/MrG+17Kl+MKfYOcC8FijgGCAI9RknjmFmWUyFgb1EYFGbyQIlmScz6DRt8KzYko6wIbABFnM3/KNnZkabQJAzvlIEyoYCwCZeZgVM5Xlk4MzVN3gg9Nqsy04QCjAGIcUQazAxlRwXQUUE/HvzpsKhUz1ooLZa0ofilokH5oDthnB63Y0MbpUsDHTZ0uPLaXh566AEpd4N9l4gNEAl6yhYbJlmaorpVBoyCkz4dC+WDH6AlN/KCJ3Hvve++smnjpublbsyCcHcKJ5px0hXGDQYNMyTQ9qX588ulMvwARuJID3xJDwUWpRA6Ysiy5yPLj8KIgcfpapzGxWgxp8XhzmwA6bDPiHJzHOtjjz9WNm7aWKZNZR+LlG/5g9/Q4cPKw4887AshOYCAfSvwxlNPzbWhg7ESRgWxQtmwYkMnXVNumDkjz3/5l++X//Te99nwgU5Rd7VORziHEkBKtcZYUxTANTq7oCltrqrc5DtxUBr4JSxlhScwupkNvPzyd3njOuXCMOPUPAzZnOmiXa9du678+Mc/9ozK5ZdfbpqaHurkwROcoRk48Q7OtPfAIfCNvENJoKNuVPulMBxry5G+zz3/XPnmN7+pPN5ZrrjiCuMLr3pmTxGQDceP03akQB09UHbt2FB+cs2/lmNH9pczzzi1TBg3QuGg6Xa1EynvUlp27txeVqxYUXZs3+F0uDeEGbNuXbvbMIanVq1aXZ5++lm1h04+kW/U6BEKx2ztYS/VXL9hnWXR0iVLvNSOpZ/EQ5kTVcXnnVRetRXRuKvSRU4dOHjIT7NBhsKn8IogOqFASSGCgqIPNCQQvyi6uVeB5VuIK/jZCq7oBm1DuTlmuYJx0lHPMcXDkGQ5GcYEM7hIFeKCDxeRvu38821wP/30vHLfvQ+qXOslvzqXfn0HGD9miOCNTgxMCBdkjDc2m+/AHyNFuJp/Y9kmhciZC/BKxdwewh3eAG/4CP4kH+iBZ8gYwoT8q/IsYXK/DQ94wVv8WsZ36OgwhCUfK/CKixFC3tAyTqaiDaKMRx4AeGNMkxdgfqw9bl/GL9oL8cMYEA2UBPlZERfuye/E4x13F1v4sCfPh5EID/AHh2yLhIefefgjQ6evh3T4RZbIx342FEFKdG0nXCIuXiEnSJuykC7A3stVq1YJ3xj4C36Je5zyDhMnridkEYYKvEy77CCDpJuXJwaPhixJWWZwGYWr3OBv6p6VCFHHGJ+dY1mw/OCvI96nxWCZfoOITttHVZufOpQ3lq4oZ559gXhOxha0U5iQFdALZCkn+EHvkPUsz8OdsAC6AbzBLA2DgMxGe/ZP3hhOLrLj1ngBQuDp+PFrOtsr6oMyALQ/vhNcb/LzrxOuJgfVWn7xTrlHAL6r7w6X8XipAWHI07/8Zf6ZKN/NONkh/PweEOm1fAPNURS4Wqa2gDCthUt+S7/EP8tQLUs1ftUdqE87v+t/W4OT+bUF9fiRRj4JJ+BYcW8tv2r8+jSq3/mev0k/oIpL9bc1wK8aLt9JI/Pk74QytALVuED1HajWb9Uv0828gPpf+dbi/zoNWntag7bcEzxQUYPEqeG3PvuFq3r37ltuvvlX5cwzz7aChx+CCUUGoEP0SMpRhEdEjo5ago6pVAlaOq1OHSUsVABG+tgAT8eGYN4h5RElgI6StHr17VMOSFlnLT4bUZ2fhBZKjZc4SECCK6N9nTt28Ujocgm8xx59wiP048aNN7HosEaMGFbGjR9T7rn77jJv3tNl8uRJzcu1SPg8deIoiXfeeafzHiplPAQahIzLCUdKSR43foJocIvw3FaG+kjgkeWRRx7xyHnv3r3cwdMJpkHj08H0JzHlfTSueuGL4EP80AkJQRlIu8uSN94oT8992iPTGA+p5Ow/sE+Rgo4YDFx2h2LKaDd5pOLv/JQWygkKTRgcRz37gD9CnH030AR/gDrCHZ5QjeiJkTeMDTocemdmhKD7Y3PmeBaKmTKxn4U+S+oYHcMoIa4PQRCQHkp5CPjiPSZ0bOBvOt91pw0BjC+WqnAEKiPna9esLWep/Mx07dy1y4YJe4BGjuTelsCX8qLQwTfXX39dWfjqy2XiJA4miCUSKAbkQT1gBGFQrlu3scx98mml27OMlMHaxBHTKhvKOQj27tPbS7fuvuduKF2mTZ9auvdoMv+x/JDZtfvvf8C0GjVypJcHbZByv/DVV8s555xj+rZTx4kCw70uAKsUaQ90rODOMjUuqUTZ9yin6JIKFGWhYaLcAMYLJZE2o7QB+BIDAmUtFYdU7KBJKDnBs8ZH7yghzF796le3lI9+9CPmU5Zt0X5ptzmiTfjYD3SofPvb37bB8oUvfMHGKcv5GDhIHoyHd9p5KGjkzdHOhAEF9omhYFiRVtpdOnQq3YU75Vm8+LXy53/+Z+Vd73pn+fLvfNk0JV/Kwh4JRoTLMdrOvrJ79+ayacOKcssvf1q2bVlXZsyYWPr3Yxa1i5TxzqJJ+7J92xa1+6W+44aljyzHGz1mlNsjdIGvUVigKfTesHG9FasRMjZHyaDklKshQweWSZMniN9GqgjHPOOJ8Ynyvn79xvL8Sy+XJUtW+BSh3Xv2i7dVnqaeql94knJKQVK9eDO92i1LwjBeDh+qyS3l26FjGGrwJZd3qppU9jAuqXuMYOpGzh4R7i1jnX1zKHeeeTwoOnNSmNgLeYcE2bt7j8IelizrLiNEskc0O36MmaMjZfCQvuWcc0+XIT5Z8oqlmK+UV15dLOWxsfTp28+KHbger/GJK06/lAm5Tpu2QQajHhN+7DURHWnTRyW7ueiWDdgdVQfIWJTyOLQBZbJm1AhH5AJ8wC9tK35RwFAoaRvRT0CQVELzl6wBeC1moGUMqJ03iJYyS6SMHrbMBeB3aAW9AXgN3oS+LJ/DoMzTBjNMKsLIQ/JK/qZ/stGjd+RTAHiG8Q2E8VibFXOaMdNHWoTDOEAeeB+IlG94gLxoKwpe+6YXkKF/qLasjoQVV8F4Ud2yT/KQcUCeH9x/ACQVzsi6n2GQCtxJC9pgoHhWQXWC0cuBCRgJx4+Bo/Kv8RD0tszRByMT9OgAAP/0SURBVH1M7MOI2kEJoEpi1kzl1zv4cWgCs48YNZABOvJ7pHaKnSii+BhiMcMB/VhSSe2HrGtfbr/j7jJ12qmlb/+BZRdLSEU/+6EjOA51SQnDUIi6V1QB/MqKCQUxf3ZQ+ds7frQ/olPXxOUEMBtCQgF6QJ6gK1nUaKh8eKdOoV/WpQvPkwXUDzSGtkQzQkF05St+11ND3f8RDP7wp+jLBbGO74c8E+A/CkdY6s2OQQcBPO/w+gynCMcT7SMe08jv8qk89UAYINPntyXuiU8VzKdyq4/XGkDLev/6NFvLox4yTH3YTLc1v7Yg8W8tbLrxCy9UIf3Is/pefRKq6fCQZz3d0i+fhGo6rUF9XoDTrb3zUp92PkD+1kM1TD2cGJcM+MCFXKFUy1+4taRXpXc+rUH6ZdmqdDoRFC7/kJN6Gj76sd+6iiNMuQOEOzQYNaejtMCqIcRMghUmfylRhJgEBwqYOwdGnCSwaaws2cp10/ihYLNMxx2UEOskZaJ3nz6ltwwThMzOXTEj0KOpuwUY+xu8rAmlSoJn3979ZeiQ4VJgB5bnnnuuzF/wsjtJNoUelUDi0rSRI4f7ZKvHHnu0bNiw3vtD4kSmuG16jBRjRlh/8pOfWoEZOXKUlWhmMcCJjnrMmLFSgCeV++673/c9TJJxw4jkc889Exf+1U54io7puG8tZ0kIF8OFxFEVKq0YNY0RQd4xJO655x4Lc5YTWfGWQsCRwKQHDpSbEXYvLxKgwERnGh0dkBWcafON0kd6CAs6Tfz5hXGMix46N35x451f8qcMKE49m7qVTRs3eFkPd5r0k/JHB0GHQh7QJzpiOjxGyZg+l4Cv4XZQitiWrVt9UhnL5NingXJ2ztnneMaKY5cxYjDwOOlswMBBxptRPPbq0OnAiKzlZ3kOebF5+vXFi8qLL77okWSMBQxNDDz4j/jsH8KoHdB/UHnhhRd9w/+5555rYwj+QfmOkb6jhRvKwf8eGSacvsYMjhUW4c+I+/r1G8qC+fO9ZKtJ5WC26oUXni8XX3SROscwhkxTWoDK7ZE7YSLSiNc7lldeftXLC1mqBI2tsNRoFvwi2umBB9IQSaC+3Kb0EB6a8mQHwLsNbPnHrCX1FqOZN998s9yPlfe+971WbDBMiEccjDZoyi84cLEjOP7hH/6h2kBcMko9QQeUBiAFTszqwDMx2kt82jKKK+0cpQuxyWb1Lijpclu1amX5+l/+Rbn00kvKn/zpn1iR4Ghm0uG0OeJz6MXB/VL+d20pzz83t/z9d75RNq1fUS695NzSf0CvcmD/LvHYQYXbKl44IJnQ1e17lNr3kKGDVBYUTy7AbPQ7ZIPWHE0+fMRwz57t28c9HjLyujHr1L7s2btLvBrGFLKFo8iZJRw9ekwZP2FiGTf+FN+zILJ5tuUVGaO0BWZ2ad8YVYwUQ0fkni+ekyKP8oZMROljViPqJw6ZyBPooDG0I67pKj/qJ09lyz1y3rcg3uBwCIl9L92iLbAPr7Gxk8qDgYNxd6js37dL+ewWHtRtpzJ9+qll5qzTCqc0zVEbY8kqy2yaevQSTvBbJxk0jHazp6ZBPB/5CR0v/eJ0w8AHDlAHrV/4wAC7mydCuULMwX8G803Q3zzEhyHfJUMUl/qvAjyOm+UJRMdNPEyWiUMei1tNl06L/zOu4ytszLBKJtZwhs7E45c0oD/vyFhmJ+BDZAq8T1uMZUjR9ngA8sh2RF+DPxDtWo/wc1iFoyXwyzIr9yeKk+lIdanRWmGUHsXBiONeClHT7QhcqWvyIhyyDXnDL20vFP6Y2QEnvhMneA2eovw+xEAP/TYPVKetYoBBXzgWxdtF0X9CWenpP72QVvT30Cf6OIwcSkCY5mV/tTABcld0BiJdJ+06lMeeeLrs2H2gzJh5htrkEfEtN7pTS2QjWikf8vKfeQqQbxUfudug1avxkB95ZlmJ5yWJ+qMOUxZFsWrp+3G0Wr7wsNxUJmhofJUWg54E1Jd/4z1/hY/CEc9+vMuNQTwb8HwpLXvX8uaNeAHgQBnlZkf843+ecAq3FtcWAMd/K1TjttDjxPSBerc3y7O1NP7fhjfDKf2rJcPtZPHMH3W0yDhtxWvLvbV0fiNQ9N84TgXeNK77/hNxBIhXjRrfv57WW8Utw1XDt8VvDR/+6CeuQgiyDITjWxmNJOJede6etpZwpJNCuKSyhHAgQcJxWVqelEE63WQEcMOyG78UMwqMMoRhgiGCoO0p5Ql8XnttUfn5z6+3QeGjL6VIIvgRyPiTB6d7kDZKx2mzZnm5wqMyPvr261vGjx/nsHTsjMizeZ29CqFgD7GCyhIflDVOakIJv/fe+6x0sjQH/OmQAZG8DJFBxg3MjJLfffddKkensnz5Mi8f6iPcUTIsHCXMUGgZ3WYdPaOedPbZkfGgJGJcsAzs1ltvK2efdY5He6MiGO2h02HEEmWD0R6WR0RHhMEEbhh0pAldszKJn7TPdwwf8gy6xQwJgMLr+tKT4VFsmTEJZTiWl/C+4OVXbIxwzwgzJqQHLqrEEMLKnk4lcFT9yp3NytQNYUmXmZ6169b5rpeZp830qDR8g1HwqmjKjBl7fTgwgDLlaC14pRKPO/XEjAXus2ffK4Okl/eRWPnQA/2hPfHZXI8xx8Z3Rqm5mBFeovOHl0gDvsJgeuCBB2SAbbTxjaKI7kDHgdJ/772z/cthDhhAhH3b295mwwcDDaAs5hTjTF2oAakDpbwc4oBR4nCih/nf5QrDBLChKreqO+/ZQacb9UEaWafwEflCYwwSyo/xjQH4la/8rmkB3TJdG1B6R4mAD1966SXvI/nt3/6CZ40A0rJCKTrBuxE+lCTe4Y1UTsGjO7MtUprhzTghiT0kUtRFEgYL/vKv/qrMOv308ntf/YqXFGIQ0ea3bt7idrRzx3bxj3jxyMHy5JOPlmuv+ZEUg4PljNMnl9GjBlvR3r1rm8JtkfG5TYYiS1eOlUYp5N26d1G524vf9spQ2C1+36dysq8N5euYlUFG1lHSOY1t0CAZ1lLi2O/CgCozbSiSzMKxnC3pTn12buxS+vXFUBlSpkye5AtAMV5Y2sZ+nbVr15Z14ultaovUAfs2bECLBp510KNkRBtG39sVTv6CR7m4kbygJPGQmfoRj8USPWhrhVO4ZXulPmhbXRUG3DFKOskoZiksRhVlYmM3o760F9jyeNF352Pi22Fl1qxTzWNPPD5XBr3a82EMsSal10N1wKZn8aHyO3hov+jNsd4Y0DJMRSNG3/cfhDbwOPWOAgrf8zDAEgpq/FEW8XcJmlJe6Jk8BFb6cFkok1jFdcAvbRzccYevkC2MNvtUMoWJPoN2VVMgIW4QsRlII04sIl3yI2HaG7iHbATIJ/KO9KA3aSIvCWu6yxN+ABeh4bCUIVJQ/2OjIt49+KYHnBxOrhiWtJmUXwzA+EQ2xUM2pHyzAmzcwAv+Q+YHTuTPQ1jnXfulLgkDbsGzkT7p8E3bph+hj/TgjvLDeOBdQSKOcA061JQMPVGcqK+oM+IhM4iD7KI+WLIWyz6JGPUq3Akk8I8SYgAIQ71H7wFl+8795YUXF5Z3Xv4+8Rqze6DBAI5zNE6BR+1bDrTLBONS86OekIOEdRlEA9zAi34Jdww1GyWKwnfQTnjW0uCXOPTtmSd5mK8ogJws7xxW/xTfqwBwkyNhIhof4i3FgwrULRzi+lBYh4n/Ii1D5Ol8auB35wtGNYgMmqEaHiCNxD3h19IUVMtX/c16q0+jPt36eADv9eHa+m7r+T8NbyUPh+FfHU7V92q5E7L89dBWGq2B+e8k4fmuutXjId/aW4tfhq9PKyHT5KmPk5D+QZeaYwXSvzlcG3Ayv3qohgUv09dt9sQ0Gj71mc9dxWwCSj8dOiPFMRIjT/V6CG46bwRgEhjFnPtIUAZorDB+jIIg/BFuMUvCL8rT888/V6677mdWWs8++xxvjKcjQ6mc88ijPpefZTrMRqTiRh7kxVQtgoYRrSFSHM4++yzF31duuOF6GwkcCYzSybIVbmkfO25ceeLJJ/zwjkLMqT8UG8UWpeBHP/yhRyP5pnwoTSgKjHSiZLz90kt91wmKKfiz5+Dc887zCCjLOcCtW3dOZlJnLsHvpRgSTqQBjaAVy2NQytiMzUbbd77zMhMcIZ6MgkGCAk6ng+KJsYQfxhR0YJM24ZMmQfsweHDjG8HNN+8Ia8Kl0MaPcNDJ9Vjr3PDDHaJQb+DMsg9G06kbZkxQzFEq5A0H6QkBB77EJ086dxKhHlHoSRP/p+c9LUVubZk4caLjoDSzh4QbrN//gQ8YF5QZOnTSyk7CHbk73eIZO2a0mMV46qmnXb9sIoeJY5Q/ykaZ2MCMsnz77bcK98FlzNjRNR4OeoEfPIJCz/4iZlTYO0Se3HuCEUN9M0M2a9ZpVtypNx85LIWV2gJHDDF4kXjV+uA0K+obI4bv+o4gac4D3nyTHu8R1kS2G/FJGyA8dUna8Bz8xUP5wQ8+ueyydzp8lDMOoKBdQvMdO1g2uaX88z//sw2md7/7coeLOixu69QD7RSAnqkwB4QR27OphxUD2jY4stcBerJsceXK1eWv//ob5aNXXFG+9OUvlQ7iGZR2+Hnjxg3mr927digpGbkd25X5Lz0ng+SHMgR6ldNOnVwmTcQA3lc2bkD5X1V2+vSpwTISBitMb5W1oxR9lGcM7MPCHWUvFFgMT/abdG/qZpy3bttSunZr9L4VZkyaenS3so0CyH0alk36Q6nH8EC+YaBDbU6kQ3lj5rFX757eF8W9KhjRHAKyY8euMu/pZ8SLi8qq1UvLfskKZlE4sINR6jgBC6UR2oaC5xFr/aI4srE+6Hxc8miX8wq5A01D2YX3wQscKa+VI9GbWeTOnSUnVFc7dnBfCzMvSrjdERkYu1UOBm8k3Nsf94ACewPZbwNfzp79ZNm9h7uhmkoPyVeW4qF4YWBS7lwKBAtikOTGaE4086WTVqxD2TMPWwkjZrRZwjNy7fahx+1OvpQzZJt4X1+URf/sjlHjJUWiB0olhoj99M2BBryDY7QF4uAZ/Qs4WBHUA7/aUFKgUFrTCHFixicMkTCCAPibeDzwDG0xT9uKtFE3I0f4hXScJm/Cj4dvcMQ/+72sW2jp/Kke+4ViAA5hINBfMIgU9UsWxkH4twbsMUo6ZLr0x5QNrDp15G4elfG45KjqgtkwyqaUA18i6BEW+hHujmWE/U669MXBq87ENGK2DXlpGWV6Rf2TGgAqPJTr2DHJweMN4q9+Zc5j88qYcZPLgEHDxJsYNBi05EVuLZC0dJ4JStA0E1FwD3rpEUNCA/OXcEX+UUbKxdOSRg0p4vKJu/7hZD87RXjyoe6ob4eWN+8M0pA/TuRHXCdZqz9SaV4KJoAPnH78F/nypjrhOyFxbHZxeH6izPXQHL7OL/F/M8h49b/1UE0r36tubcXnm+et4PJ/EtoqV0Kz/5uEA+rLUk07y/ubQqaZcevTrEI93e1fc2oLtwxXfarureVffYIhT0wbSP96nP4t0JxX7R0gXaddlyb+DZ/+zOevosH7EsFmZS+UDwKgQCZaCAKUdtxJkOR4T0WGOBgjMUrJzcgH5YawRfnbVuYvWOC9GiiRjCz26tnbpy+xTAeFFcUWZYolFuDEMhMGmBiRZ2QbJbhL1y4yYCaWLVu3lIcefsidLLMiKMkAsxEYN6TJjAkzKChRdCDgySldZyrP73//+8Jpq++wQMgwm0KBWDKG4LvggvOlME30KOmq1atVAvYjzBBeLL9AyY+9JSK3hRv+fNPBQEM2eLM5l8scOZ2KezlQ1kw3hYdWKHwo/nTeuGM8oYCCZwpelsCkEot70p56ceejbwD640/Y9ANwq4YD+M5n3/4DUtg6ly6NcazzvGfmWQkiDWYrPCpbGyEkCfV9rmPqhBkPpvnZK0QdU2ecckWZuJySMrCUjhkYlFQUfGbiOBjBPKUEY1QdA/eQcI1RMIwTOlj447SZs8rCha/5YkKMUvbRUNZUwGMW47j3Gnj24N7Z3qSOwg5AK5Q/8mfJHwYwBg5KJzRFMeCXcnI0NrehY4xgoMCPLDFjdJCyeRRNuJEmgLLJpuSnZMyRPkffJv2zjrNd8M1DOkBLfeBee9Mv7sTJ+iE8eGAwB9/FLCJ3sHzoQx/0Zu4YkT7qJUOZH7SnvfzsZz/z91e/+tVmmmG0QGvc4XnaO/HIO/OFppSF5T0Y3QBtqG/tsIh9Ku/SpcvLX/zFX6ncF5QvfPGLPnYampAWs1bIAZY7sHaeWZL5Lz5bvveP3xFu7cvZZ55WRo8eIjwOlwMHd/tiTwYQpk2b6k3zvcV7zlOdO/hRFmZlWVJJmwcHj5R2jEsFkTPwVdxjwrHaUmRq+xRQBKFti1xTe8l3/cEfpGXCKjxxk/bmHylo48dPkEx4W5k8Zbwo076sWbOuLFmyXEbZmrJj527RlHrFAO+uemBwhdlEBgjYMBybzmnv8CtpUg/sVTrMyWJSUJnFQDmkDqA3iid1hJIO3bngFQVo27bNKiOGOYYOAypcsBcj/9Q5BoOCl6HDBpWzzppVRozsX557/pnyjOQrhlos7eqrNtBL+EhWi0bILljBe2hYw99ebUqJgGusqw+8/Cjt4BVXj0DyX3GCr6FVzBzwbgMF/U4GCDLExoHqgvrAqMEg4VI5ltKotUjpk5wRPUibx8qsEqCOcAgceKUdwrM1RRw0BPjhRt0RFhw8Eg8PCD/4GR5okaMo9oqj95jZiDbgPkt1RBKECUNDySg98IxN6mAVeZOnZ4LsJlAcfkkzZEV0wKRlA9S8FvWLH/VPnsSnXOBAGXgOiJfxI34YhkQJmrM30BgpC9cfzRnayMCIPMEj8teH4yYN+SZNGyR6AvCDPtF/yFv1qvIKz+BNp6T0o03yHTK4k/A8Wnr3GVjeWLJK/eXGcs55F4q3lYcMFpiAePQvLKWCOKAABD4tD2k7Yfz0mG4qnGWVALyQgdmv4ZdgvtSf8+I5Ie1aWhQq/Rxe37jJnzDtVC6A/OAZ0nGpjQdtC9qLRqIx/IIf9VZLNRLhzb/xXoV0Cf8TIXHL33pI/Kv+raWTgF+01bbDANX06vN+s7j/b8Nbxq+NYNX4rb239QtU398KnCytemj2a50Vmv2zfttKK/3aCtNGtDbD18NbCVOFDF/PZ0Dm2XDlF78soySmj3OWhM6NSChD/DJLEYougik6cwBFzkAGzoTfOFKTToe1u+vXr3Onf+6555XVq9eUu+66p0yYMMk3GAsNGwMsuWGp0kMPP2wDg0v1wIFZAqaPwUMZu6NGsUIgsVQLXG+4/oayneN8T5vp+kOxHzJ0qO8qeezROeXBBx8oY0aPtqECPSgr+xzI86abb1IHH/tJKFMsd8GgYto7ZixmnDrDa9WflDLL3hvwU1OXED7oNfUILs56ZxQ9R7A2btpUnp43rzz66GMux3nnnS+axD0fjMSmwEewowzxzQNQviwjM0vQhW8At+gQotO14DTe0dFa0ZE7efBL3VGvefpRuqXxxDf7eijv9u07bBCi2HJgQGeVacjggV7epWDuLOncwRd8iM8oJQobI8bV41MxBMGHJXDwDTMmuL3twgvtTkfLsijqCn86XdZVUw4MUS6JYz0/p5uxGZ+b1jESXnjpRc9icIpal66NUXbxI8vrKNewYUPLq6++4tv4MTq4+BJ8AMrM7A94P/LIHNcJ5SUeBjTH2nIh4+rVq7zBnVmrNWvWeGYPgUY64BdGSfA/ZYF2Ly942cu3iAdOpqvyQVEjDnnglg90yvqKUcpQsIAMQxyeSCMMCOiMwc6lerQtjqzm5DbaCTNFpEu+lAukn3jicdON29ThCegEH7TwB1pMLNUAMk/AMkF0AeBh2gn30YAPz6LXFnmG5JKLLy1f+vKXZVyizMY9McTlYWM7SlwHsc4zTz9R/vmfvqs6bSinz5pehg4ZqLbfVYbNa+RmAzSO6e1YDh1gJhDDvFFG+j7hQZ6oX+19MMa+fZxQxQh/0IWyNHbp6vZ6UHH5DkWxXTlwKI5bRTmVi+sSoO2FciPFXgq/FWQh2thFRo9omTIQHmV5aIzIF9GwlwcYps84tUyaPEUGVE8fjsFdIgxeID/AnbThZYxVTqDCYIL2ofCF3OQ4aM/ioLyLj1Fu9BJl1S/yFKMs7uI4Iv7lVDAMFKXfiY3Y7XygCPKRshEG/yNHD5R9+3eJBsdknAwsZ555umTuuLJo0evi/cfLnt0HS7++Q0vPXn0jHfEhy7MkCoSDcDFPBo+CRzzwBwFAkW8UMpTzCAutLIdExwyrTyvvzApwoIJnu/TE0iWUdoVV/R0Xr9hwEf6eQVG5gxTwKF84MYMTvIe8wOALpduefgeod+rROOgPPvTItvutWtrIMv0Slwe/GLRS2fGxXCEtfSicDRC+1VYcD6TE1+GHok04jCqMGbnrwZ02Q/9guUgI+QddGMjjtCvRV3kk7oSDhjZO5BHyhhmj6gxq0D6f4CW96wne6kgI5ZUzEYEnD2XgNnE5GleWYTY0cKS50jguWmPdKBB4wO8MPJGnZw4ETpN0KLD+QSf8MbzbtVcb6iiZfLxDmfPo3HLW2RdIRjNTSUyVH77KMoGI/kEHl5dvQfJa+FOKcANfftNo9KN39AwbR7VwGE8t6Uc5AL4JA+7mG/3h4GC81/ycFwEFlJX6oh5qTqJweFMO6i/uGFMBidccKn6dliHSz0+HbPZrgajbtqHqX43fWloA7vnUQ6ZVn2f1O98zflth693roS38/r3gzdJvxtP//zpU41fLnE9+V6H6ne/1dKiPA7SVXkLrcfK3xa/6Tr75tB6/pSy//rT410O61ZerHlqL+5tApp948DR85IqPX4WSR2OmIaLsZGfE0bA0bPaVKJo6lhhtCoGnxPSPcAhMNrcjNOj8ERY06B3bt3lPB8ueWFZw+qwzy3PPvSjF8bUycdIUKcBNFiqEP/fcc8rmLZvLtddeYwNiim/UZtQ5liSBQ84sEIfz/dm0zMk8t99+u9w6lJkzT7VSxBItlGvuVpk798ny7LPP2Gjh1mQvmVIaY0aPKaNkrFxzzY99ygkzRSh9KBCUhxOiestgQsGbNHmyT2pi9iUuWWxX2OhO2Vn2gWALBaeD16E/+eRc73HAGOCGb/YzEBb/vP0ZPCEgnWbLKF7MFPCO4s83afCNkgSAG+5ZDwDfpAkOmUYaNyjj5EVY8sefd3dyist0PzReumSpR6AH9O9X1q1dWzasX1ua9I3CBr2hKYYX6Rnctx33QQTMPHgZm/KzAqv8MRq3b9vmG717ybjCmGNzOzhwXC28BW1RVEIpE0Pyp18Qg9foePbv229jAn7gUkOMhTEycMiD2+bhEQA6Ee688871Ei1wZs8R9YnSjuJG2TGCueiQjgUDB8UQngJv2kDsS5lmGrFX4vwLLhCvQTdGuNUF1RoRwCsK2euvv+HlXyybIQ1oCy1cptqTkHVFOOoL3ue72jgB0uAhfWbP6PjBifYJTTnJjRPMmPWAFsQLnooOlb1MV1/94/KBD7y/zJp1uvkFBZl8ySv56LiyQ8ngD3d40byhumakl7QBRsBpUxz5/YoMnW/89V+Xt73twvJf/uAPzRcYpRg7B3yiHDNP7cUb7P/YK4X9xfL9f/4HKfwN5YzTp8vY7e9TtjZuXCf8D8j4Wy+jpI/3PihrKQJs9CbPrmXt2o1SovdLAUIR4HQ2lpShvEredOD26nY+cQ3Fh1FzRvuhKzelw6vMxMFfprvKibLFDB/0CCPqgNI4Lh5mSVQcv4tSCQ0BK4SSZR1UfowMZqx27ZKhInd4a7D4mhPcRo8dYz7HOMUoXvjaa+WNJUvcNuAtt1/XLdIChQmjixPEkB0sT8O4kkKlP/I2vmIJFFsGAvbu5ZJajv5lWSXqETx2SEYe+8/Y58KMi9pmu8Pl4GFufN8tQqrtH9or/Llvqo/a0IzSt8/A8vRTL5YH7ntMuG637GPvAJuSUSzBDRzJXNxgpdgzBeIbL+ORvPAJXN5zgpKYRndNuYSHRC/HR6kTjZkpO86slQ0O0ZVf0dhKvsJwRC5hFNIGAH7wJcZEtAfVm3mzRTnnTwHlo7daffErNBRHPjU3/NnbAR6Ez1kP3t1fKUzUdU1BtlfgSLioLfIifQzbWhnkRjmJawNe+Hu2reYO0HbzN9sV5WtWpoULhhi8GPg7uH6Vp8LxYPTBG/Bt0Ji6p4wo3xiBkktCJ+R4Z4cnPo6UhRkcZqDIB9zsZu9amjZKYnaTaNQzvAc+KVuJ5CQjI4UlFZVT3/EuCh2XrFa77Ny5qTw173kZJD3Ux08rh9RelYnSrT0Er9HTiTour5SPuglqA/mNg+Wl+AGAjgB0jEN14IGIz69pWUsl6jbAdLF7pEvSWRaDXm1wCULOK0w4+4HegGdMkI1qmxnX7cBvvEcaQLxmGNKp+gW+bwUyzcC75b01qPonXaqA28ny/U38SPtkz/9peLM8El/+rw/b7PcmZapC/Td8CVTd8736Wx+vLagPC25tpRN461GDDuf4tezgV49nXivf+US8/G4dP9K3TKz5txamNbfWIGlcDZ/v9b8Nn/7sf74qRrnD+g8FB0QoUK3BKyAjgCjtiagbvh6PkqmRMhtC/WA4IHBQNjargya9WM/cW+9dyjAZJ8yWcAHa9OkznCdKBIoXl7+R/p133mGDJZbgiBjKA2Ugzl1ndF8KlpSzRilBKJCM+LBRecOGjV66Q/lReIcNHVpOkzGCcsmxtMx4sLyINFFYuH0cfDFqdu7YVWbOOK3s3SPFjc5XD/dPUE4U3mHDh/luAAQ1SzlYQ44Cw3p3cGbj+7btO2SQPFnuf+BB4/pbn/mMy4CiiwLCSA74YxTlkgvTV08q+9ALhRZ6oEzjTqdFeXiP0dZYw009oGxDv+zYANwJhxtxyDMNkvx1nowAi1YoRaTDhl/ueRk6ZJBH2NesXlV69GiSctjZCikdK3fVEB9FnU6tc5fGsmvnLimknT0SD56wFstsJp5ySlm5apX35rBsi4MUKBv4NSsXeoyfOlfKwS+dcBqjdHzQjbs4MJ65CJEOA15pLovLzfG5nR0GXG+44QYrycyYoABaUVV9gSObl+++++4yY8YMx6Fzg97sHSAf+BXaP/XUUzZKQrHtYEPK5+YLX3CD7zC4MehekxJ6ySWXOB/oTvl4p07A0e1FcbLt4M87afFerbtMX/8M0Jn8KRs4cSng+9//AdcN/HJQdQ3NPUKoSJTl2muuKVyK+eEPfdizUBhf+KFA0dbp4Mm3QWUnMnGbcVO5aJe0L+qcmQNuamf5FIb5X//V/ypvv/Tt5ff/4PctGwh7GKWyPTNnHRXugBTeDaKDDI7Vy8vVP/wX0bmhnHvOLKXTUW1sh4zLrWovW103PXv1EX6HysKFi8uzzywoK1aslFG8ubz04oKyeNHKsmrV+rJl82a1w4OlfYeOMj77iLZdys6du10GNpWzrv2glCIUM44xpc6YcYD2tDfoFw91glLR3jOd1D0zESwrOniQ/V7HxNOdzVPImZCHoo3SwTjBoEEesXeGvHm4G4UBD3hrnAxhDEYMXniddsRBHywl3bF9p9JjWSZLIqN+O9YOBWFmEFnK8lH4VFLPSjPAPpqdO7cqr0OlRxN7UzA+1HaVNwbFARnubBTnMIDDormKqbpjn0su6+JYadr70TJ+3CQZkxebhsuXL/eyWWRZt+4ydkQ7lvKAB8qp2yVtUglCB9oke/ygIUow+Aef0oYDVxRzzxg0K/FSfo9ioLP3hBkJ8TbKPDMmorlYpjkMxUXJRKlXqq5DlGzwsNJXaw+wuY0l0yfyByQt5FbpPMHLP2E4EIeyCAPXr/s5/MUP/EJzfgnLEit+SYrw1fIQhm/Sj/x4VV24XYk3wE2OGPWkSD3SpmJWnHqCvhgkR1Xve5tlfMoI85vigCvLQ3GnTmImhL4JedZJbapROLJkmnjIDoygkCfRN0MreQg3ygK/8Bn05BGtZUz42GsFdr41GrmEplHwvn6cdviHkQddkXHKWb8Y3l0lD3vIGF9eVqxcWy648JJyVOlzMheDBnGSFvSuzXYJH1O3Vn8J5Nn8Kz/8oWXkRV8ZAz7RNmNvJnvjKDfymXZH2wX/Kk0J7F/Yhh+9w4+eSfFT4ynC1ECujh8zV3q3YSzaCh/6OPgA/nC6dZBuVb98S7f6sgOBy4lP1b3+vR7q/arvmR+/zXSpQD0+rcX9jwT1+NcD9W+ohcvw9WWp0qP61EO9WzVc/ftvAtW49QCm8o2PGjTjb2fwbkmDB16NNo17yxOptbyHDG2BTDd/63HK9BPq/d8K1KeRkG4Nn/jUp72npLnyBBZgCGoVrBo5ChkN1+5C3IXSL8KW02LmPf2UG3pjl1jHj2LIciqMCjpzRhcZPbzrrru9NGfsmDEWKmy2R8hxqzr0uEZKFTeCM/rNsqhUyi2oJYDIHsxYWzvxlInKs6H86OofSXHZb4UV/BgF5WSmCePH+y6KZ+Y9Y4OCW9UR6rt37S5TakvHbv3Vbe68p0+bUfbtlQKn+HwDKAkIQJTdJ+c+JcVjfGkUPtFBoMix+fxwWbJkSfnxj68pp59+ennf+95nRR+DBJwRqDBKdkDgD34WnBJyAOHx98Z84x8zHADu1BOAHw9u+ENj0k9/hDLuoUggyGMzJe+pMJM2nRhLN7ggDuUM4cysAfdOMDO0SIr2hg0b5MYRq92a8+BhlMjpCXdu8acjBpgxOSCFHkWZ+yBQ1JlFuOvuu1zXKG7wFSxPfMoAHUPhhy5hsFC7KM5WUMQQncVP3H8C/rfccosvzWTWA/5D6fbIo/Cn7Mx6wXv33XdvmTZtWhkwgKOWY1kb8VHu77zzLvMWs2koC9QRdGfJHEYoaT366KPeIM4pYuQDHuCYnTaFYA8FlxIyOs5Gd9LP+gD4TUMs6xQgjazTfCcu4aAHdePOVcoMbuBKGPaSnHXWWV5+CLBWH3cMKcpMHoThaNg//uM/tkFBOrSxyCs6d8pi5Uv0ZRYEP3gGd3f20Fy8AE92xkCUH8vZ/urrf1ne/e53lz/4gz+wAqDsykEpvxh37CHb7zbfUYbqdvHA3vKzn1ytNrCtfOiD71W67cvmzeuFL0d+h2LDbEeXLij0vcqSpcttFL7nPe8tU6ZM88Mpedw1w74lDNxXX11T1m9Y7ZlMFCFmSXr36lu6NnJ547EwTDowK4FyqDZnvoi6Q6ahUNhQgQb6o/wdO3WwARab4tXepLntx1AR7aEF9YMMwiABUEigFYYYcTxKLqXaR82Kl6AZPDNAsmfmzNO8h458MQLmzXu+vLbwVcmemLXCAAIfZA34IcfI75jvv1A+ojHpY3Ds3btT/sfFo02qT2amYhbLHVBD1Cdh4R1mM47KOONIYIy0Y8dQmLkgMpTrQYPBbYb34N166+3l8cefMa0GDBhUuqvdouhiEKRBI9SsmHmpjvk4loPSrsAfIH/oBz5u4Xr3Ei2JBh+Dq4egHCPbQf0FEoOlW4QVKUx32hdAGiH76G9UnpqxxEN+aTRZ+a7VLzKMGV3eD0umQUvw4RuIvRE1NxWIeCFr5Kf0mcUmX2vuCkMDR8552ZlohnJPfkJd4ZUn/AP+Ck886Iq8Qo4iu8iLdDH6CMvAHXxPGPiO9HmcZw1a2n8MEFBeaAxPJB9TB2mQgH+WDwgaES4MkawT2r1ejAcDP9QQM2wdZUjQ/ZAG8ZDNpIksAoJefjUQP+RE9EvgBl9RT4cPgxt7P4+U++5/2Eu4evbuXzjQjUcZOB9wo1iUWrXrevJMHPmLdkG3WjswDwjkTvnTz2WUH/IPec0gHINVuPshvH4JS5qBc/jnagUMz2Z+lTsYRY3Ef9CI+PAKtE4346kgzD5RnxjDtCs7Kt2sj/wl7yyHy6z4+OHmtBTHfuBc9yTkdzV8FUgv3fnlu4pH9Tshw50MCJNPPaRbNUz981bST6iPW/UDWvOvf6pQLTP/14dpC7d692o6QH0+bwXeLO/672p4v/utBVr8WwwpeCOf8DsR1/o8CFdftipkuq1B+mX8k6WRv/kkVP2q0PDZz115Ve29zlMZ6X+UKC7H46OaqJUYBKIaFp0nsy10Njfd9MuydMnrPloVZYkOWS3eI8qMzKCAcEfA8uUrpTTeJwNhgBWRPDGI5VDMaNAZ3nbbbVY8e/VE+YyRW4QIQp3N2AgiRhbxRxFl3wIj4IwUT5gw3mVAqeDY2AkyRlhWheEwZsw4pdPOm9G3btlSLr7o4rJu7foyf/6CMmb0WBkyA1xehFwqlSjTQ4cN9WlQuHHXAQIf5RtlbMvmLeVv//ffem/CRz/6USuJHD/r0SnRjE4KJlDG/kZoBg1DYKWAojPgQSA7fA2S9jz45ZIQmAE34vOecfI9w5AmAjbDuTNWPG4kRxlCeaAe6R/59XId0XjBggVOg3X18AJKe3eVzWVQOCuwygc+UMLKQx296BUKNx1iKevXrfNpUSwPw0gAGIElvSwTOEBX6E5cDEAUH3DmOGbqHNwZiQb/u2ff45kXjChoSUTKxHIUOu0pU6Z6lHrp0iVevgTN8Ee5J80FC162wXX++ecaT/Oy0iUcfEheKPdsXu8vo4a4HjFUWcE3v1ln8trC13zkcd5Tgn8aIvAoAA0xVkg/64Fy8k2+GR4aQAv8VUH+xQ1FF0ODgxfe9a53OS1GHInP6Cx3uGCAEIbjf//0T//UtKACwMfrsaGS0iM/uyku8TGcSd95iv7UP3srAG/o1Dezjd/59t95idpnP/MZ8xMjhUgJJS3FYE85ovIwuLBrxw4vzfr+v3xP8eZJ+Z0qBb2P8j0imq9TfjtVDz0sB/qqrWGQYtjSZhaoznqqraFcSuR52VGPJpZ/DivjJ4yTMTbeM1ocUsEMxMsLlpWdO7YJn+PC4aAVQGYPoGFuvMdQoB6Y5WS0GYUOeQL9kSc5OBBKK3syMAQbzK+xjANZILpRVtECetjN9FdbwbDQL/s7wmiNdOBL6omBEY6hnnXarDJ1ymTz9sqVq8rT8+aLj+JuE9oXp9GFEswynzi0gjZCel06d1QYDNojkkXdlC7LWferTLQzeCfkMuVAJhIfw4QZpHJcdS8+BR8b7yhRvsTysJeesb+KY4fh95dffkXlYcSbWSSWbDIyLt5lgEak2COjE0WQo4rBk/yCX+OdOvOjbHngUeodBU6tRhjSgYWCL08QtszBHcXfyi5GgUKjhHodF+aLyoRrVAeJ8644wkEhnTffGFbHPCuB7Kl1lrWHNgCdLHMVz4kInE4N/3jXr8uiEPwnnHxkseIeVzxwtLvoGEavwslY5Ncj78qHNJjlME4o02pnKTc8m1SjEeET8Ccu/MXDOzjiDi1a/NJACdzTHd6Gb3HL2SrwBl8bUcIJPvMxv4rbqbMMiMPQuyU/jBLAaZCBIPASDrWyBT7pjvwKPMGLm9+5xHPu3OfKIdk1M2edVQ7JqOVSUiVgPGh3ZIOcIQ44E5/0gMwXGuaDm99FP+SF3ewe/tCDdhI0q6WhJ+W1cc30xa/UDToHbrg20xN//vQCXzs89Q2NhadSaeZ73GkHJGujppYW0PxbyxPgzfgZtUj7BP/KO0CYDFeFdK/3y3LmO5Bh6r//PaAe338L/KZp1Ic/Wfz045dSV78ToEdraeDGk/wEpFs1fPW9NUh689sW7atptpZ+8Gi4/9rjNhl4pltrcLJ6bysOcDK/KrQV7s3ipz+/PJSj4bOf/20bJTi0CMIACuIRHcVzoU2YaKxumAhoC3h1Uj66s7MVi1/84hcSEB3KqTNn2iBghFFtWIzRrhw4yKh0J+/NYMPuihXLPRoaymQnj1qS71lnnuWGz/p/jASMjhAGCFQRWHiQNx0WiohERBk+YoSPy2TNPYoAG58RepwghHF0ptJ85JFHy3PPPFdu+uVN5f77HjAOG2Q8/M7v/G554vEnZdTMLg8oT/aGDJDBxMVp3Xt0R0x59oBN1yzF4HQgyImhxAgp96OgJH3iE5+QEtVDblIYJPi4wZ3lT1a4BXSWCGWWB3mNv1LhG6XU9K4JPOgHzatuvIcAjorMjhfgl/rLfPjOh/R5iEdagNOhZ3BaMt7o0PRKOMJAN2a0mFXAWKPuuE/GoCw50YyRZJQ26uSQlD46WxpQ4oSSheCfyM3ra9daMTz9jNPNJ+BKOIxPFC/KgsGAkQHdUPTIiFGt7MgwZFBWBw8d7E3pjz/2WJkxY7oUqm6medIM/FGyMS4wUs8440zzA0CehKMDe/jhh8RXo1TG3qJb5EM9pFHymNJnPxDL/Kgvtw+GSYUX+EJrNaPy0kvzvYfjvPPOa6YxD/kA/MLbPNnGsp2JekE/RnblR+cY9Ig65zsMlWPl+uuvl1I+1TMlWbd0jOCGYMLI+u53v1s+9KEPOUzmT7o8QNYNZUWh2rp1m5VklmahwFtREG4YONzYTniWbHGK1wc/8EHzN+FzeSFLnlCsUKbZdL9r507z0b9+/5/Lww89UC695CIp5KcoRzao73X9Em7N2nV61pYt2za7LljuyUWJXfVs2rS+vDz/RdVDp7J5y3q1zzVl0+Z1ZcuWjVLuSuEekhGjhpdp06eVU6dPEW2K8t0jQ2izjJRXpVgvtOHju25gVv3jYIUY9Wf/C/sXGjyTh4JCWVFUObyC8rJsCJrvkqGHMUmd8kAb3ClDtJ2gI7NErknVBXzLt9uBEINPaBfsxfHpYZIX7K+KI4dn2CDi4k5ovGLFMudPGGYboamNRfGSkvPDHS1iCckiDiuQ9NN/nGDlI4H1ywwLiKEsYpiEUh/4o6AKXb3DW8yyHlYZd3pGbNToUaLndJW3qzfDP/f8fLWZQaVvv4GScd2CZkqja1c2NZOH+FZGRDvzVfQL8HQo2fAlchoFXnkx02C5HYocRpFeEEKmEXExRPCjPSSPInOoWwostVbuBKyBI5FkyEN/KZ47cD2kwUMw3IxbjbdDmQ1lHmXShqfDRtxMj3gMWHiGR/RVUOETCjHYuSzGG3pGWfNIYCvPNkoUVImRXiwtys3juMQgDpAyoSofSIc0iB1loZ7j9L2jqmfl3OyecQmL7KFPBr99++NkOsrBCgDqkf4bA53lfO1kLDBbmbIijXDSBOrTT7wCUPbANWY0MIaZOWc55roNm8vcp54ts844t3Tu2kMFlBGtvt/lFV5s8qf/ZukY6ThFqoHfCmR+4AFk3QVe0Y8BhAkDxJ8G40k43u0Qv83x9e6ldpkHQYjjh3+EiPrkwSgBQ2YOIw3hr3qkTEE/1Ts8oTdXL9Sp1bNT0n/OR79ZTudXgfpv8klIv8TfZai51f++GVTTPRlkONKtj9NWXm817X8L1OdZ/W4t38QbH97rw78Zrify+4lpZPyTPdW49VDvV/0mLoAMSmbJvKuPBwsUJL8z3G8K1TiZN/BW0qrmW/+0BVX/fE9aN3zqt/7zVXwgcGKkJTwBUPOyHkYIagmI1DZULIQRRArKmmzuekCxQIkDOHmpe7emMnbMOHX6TWqUrJVmGUJcQEhni4J12223uhPnuNZQwloU91NYvtWrl2dMUO5HjGA/CFiFMIB4pAdunBxGGYYOQWFd7H0pnL40dMgwVSyK6jEbSKtXrvZSrlT2WPrz/HPPe+Zm8eLXnd7KVavLi1I0V61eVS686EIrYdCBZV4sP2M0euWKlWWMOnILfhkXV//w6nL2WWeXc84+Wwr4upqREct3oJw7XASqHm/YlKISN+7GUip+gWTmrCAU2WSSqKMY3cYNGkEz3NMv34FUjgnDg381H8J5fTN/tfqF9oRhNIoyNHbt5hvblyxZqg7tYOnVo2c5LHwHyjjzUgn9BY/EbBDlpePnHeWKZ/iwYeXSt7/DSjsGAKelZefi5UNS/HgCt+Oq60aPhIMSj2dqRC9GvFGEueCRk9Cefuopfe8Tn0ww79qoVf50uHTC1P+dd97pfT0c/QwfUz7KyrKV2bNnS8lqLJOnTIIgLj9+LO0DF2aJcMW45tu0lQIN8E1+7A147NHHXBecvkX6Sdvg5xbaEocn6wPaQWPec2kQfIlBQrj8pfzM+rD+/+Mf/7jbTo7yEQZlmbt72LtD/ldeeaUVbfgKwI18SAsAHd5xo+655A9D0byltJq6N5VGfVMXGFvf/tu/LZ/+9KfLJRdf7HJRByhY1D9H0zIqywgsinSTDNkbZDxd+5NrykUXvq1MmTKx7KkpvsiH4FuOoj1uRf3w4QNl65bNZfOmjT7ullmPnk3dJE+6yzhZJ7dN6uilzFgkUQfsKTtUduzcpnR3mf4MAHBcNKe8MfvSu3fPsmH9+jLvmUVlxcolVuThC+qfJ2XQzp27TFuRX7xFebikkP1e7NlAWQklD5x5qEe3LQiob3gXGrMsB8AfAwvZiAESS5wIiqIiTnI6weO0GdoGS9M4BrlJZd65a0d55ZXF5fXFC2UYdbLcgh8w7sEfHuNeFuoNAx65BPLkEfknzsK11lkZb33TJuM2ahxRWuE7lhoy2xVKNsb4hFMmqj1Mk1G3p9x3/4Nqx+wJrN1ZpDAsV2MfBMnAt76oTz60/xiphqMoJ2nSxnlUZj28e3O76SB//Yp5FJ2WoPfabAPpoRxb+dO7PNAO5AwT8ItbrV7AQX68Q3cgZSf4US6UScs68TdRqXsUc2YvSAe6kU32g26vxk2P4lNWjD6UzyhP0px2Hm659A932qXxUT4Y+iQe7TlkQwt+zIhhJEX5cecBAodopy1lgca1mVW1ISgN6nwDTld/li3QQnSlTolDm2XPJffrsL+Te7a4qb1dewYCo+0TD54mPx6XvpK2kja4bORxXOU6Tj+qfkB4QlPitW/XoQweMrzc9+CcMmTY6DJy9Phy4FCEx9C2MRLFFFDXtVdD5M0DgJfThDYqLK7pn4adPvykO3XSXI81cDnIJ8MoPfhVX/6Gz6JMkX7WhVMgDj9OJ/w9c6L4HNBAXp4Jkz9p2D+iEUPvZOzM09Fh/ItvjcZAuqdb1Q9I/wTjWOeWUB/33xvq863ml+9t4fZvhfr08vtNy6pghM0n6lqt7k3wNN/XQTWvapptPfWAW9YbabUVDpBP/Nb5N8fhXyV+/W9ChmntaQ1ao2drYatubaVVhfo8q+XPp+GTMkrcqBpCYBMoAzY3TDxqEJUZShUdijsreXMDMh0SHeekiZPK7j17yyOPPOIZit69Y0kNCi5Hz9LhHjx8yDMR/WQoeBmXFc2h7uATBzrfkSNGWhjdfvttVpyGSNFktImGTl4IVBQz8GTmAaHH3ScbN270pmhmNgb0HyD/BhtJv/jFL8u2rdvlNrCcf9755au/97sOywV9E06ZVD73n6/0iCmb3JevXFHYLDx58iQbPZQT5QDF5c477vDsDf7PP/+8R8svv/xydQJxNCv0QTGkHEG3UEZDWKqz0Td+0VlFR4AfUKV3xk83vgmXjYWOzsqkHvzII+uOd9wjz3DLjhFwJy06IttJPdJmVD82vAJcqti/3wCPKi+WMcYSlb69+7gu2BTPyJCXvSgR8qH+mHXxqDJn6SsPlF6lbkWWEURoSF42IIRP3slAEelQUF7vvfceGXt7VH/97Z6dJh0f6PcTTiOGj1Ad32fDkk3rAOVEaQ9l86jrhnIzWwI/wQfQgDAvvPB82bFju/xO96wPdcFousNIyWaJzaZNm8tFF13k9Fw/0AqEBODEiOXNN93smb6cwQBP8rTSr7BZX7zzpEEQxn3Ul3/1RzjSoIzgmWndeOON5cILL3Qe8D+zToQDLxSzTVLq77rrrvLbv/3b3mQNRDqBD7QAbegL8A0erC+nvphVQIFi/wiZ4/fYY4+Wv/nWt8zXXDjJPioMD5RpZkpQivfpl9lC4h45dKQ8+diT5Xv/+D0vUxo7drQUEC78iwsqCb9+3QYZ9W+ovQ/1QAOzIyzPQmEeofbP+5Ah/X3K1OBB/VSWIaWPDBT2UjDC37UrhlAHKf37hcs+l2fLlk2qL2YbY2/L2HFjPPs6eHAvGSsDpcjv8F03nJLG8svdu/cqvQ7Kq5f4nFkoZiBiEIH6xEBk9JfKdltAqVUd8Ou6r9EHpROIGb7YdAsvMiNEGOQh7YFlV+CmJEQneIc2z4xk3M2zX+FHjhwmHp5aZkyfJN7u64GPBfNfkWzaJINti8rLTGIvGwgM7qBYd+vaPZRBPdQzfNKpM4MT4IiCjh88GEogbZT27jXyKic8f+gwm/vZBF5c7jB4epdx48a7TT33/As+JOS1hQstA5khZYCAdo3RAE0ASgUO+l//4Gn89An/yq1FzgRP5gBN2CjRpzBzF22M9iBaqoyhOKsubJCQgFuJHspImuQcecPnSQcgZF3wfLRB5S6HaFcKJzcbJBVw/QrAzekrDnhHGuQLH6Ks0JYlAzoq3doMFLg4tuIZH5WJAQ76C/ZTGggTWThMR7U/6tL8hGxDQ9c/l1LlSPkNgCvfAOHwJ2/iRrkpY/CoWrx/3VfLn76S/rGhPQdF9FY/yVJoxZfRCY83p0vm/IJ/jZ5JEwBf3Ox/XFg2sDwY2QZOUacUYcTIseXZ5+eXY+06l1NnnSWjRGVVPp49Z7BE/Bk8FOFJz6CEwqCOPJvda4Bri1v8Gh/9Jr2CDkE/2i1xSK+WonFVpPgSfUiVL7gUCKMy0o0s5J54EVZuTk/OtGv6Op4IHPSKlAS1fIDgNeK1PJH+iWD3CpwQvvadkLxehaQPv/Vp/VuhtXTaSrulftoO82+Ft5oe4fJJ/uA96WW3Gp4Zrh5ac6+naWvxqvBm6YJPflfdm99rpEz3hPzO9go0x6lBa3Hqw7RWV1W3KrSWXhXqv6uAX2v+Sc+qv290R+jhgLCuCnJGAxidtjIpJSYohLCKUS9/65clU7jRIbNUCWHG+uk1q9eWX/3qVt/Ezag1o190BJw8RZ4gxGZ2RjXvuOP2cvrps9yJ44egzVkC1mNzatY//dP3JHQafKoT92jEiPERCbtYxw/uCBSELLMw8+e/VB5+6JEy89SZUoIGK+zhcsstv5JCta989au/LwPlhjJwwAAL6yVLlpXL3nl5+cAHPlRGy9h44KGHjCdGx7suv8yKBmWk02ZJEx360iVLbLDcdeedhRuSL7nkUjMZ+WBosP8C/MEZWllIiq4oo4x0e2mA/ihrdjxZSfwC5IdfpBvLviLNlqVKWaG8Ex7/rNPsWKIjjqU+6ZadbAhUOnHVq36ZUo9Td2KUjyn/0aNG+Tjeha++qk7lQOHkJ57Gbo2q0xjRo/NjWp6Olo4BAwcQGjJiulioo+STN0uuuG2cfPaBk/gIhZLTzPbu21NuuulG3wzP8qzefVAeUynk6ElmANrJYB2htI6VO2SwsiSGPSYJ4EN52EcUe0fON7+wDp/8UebXrVtTHnzoAV+WOHzYcNMX+kE3NkmD30vz5/t+FZYcQTdPz9foDT7MxV933c/Nb8zGkC/pJFAP2eEDWSdZb/iHkRZ+/AYezG7ETfQYRxhXX/3q79XqPE7QQgGAxizL+OEPfygcppTLLrvM5SPd5AUl63h01EC4Rd6NnRttLNB5534GlGwOCfiH7/59+dznPuclW4y4kgbl3y+DiBF+DBRmQHbv3Fm6dOpSNm3cUr5+1V/6KOhPffKT5ZxzzlZuR72kC0WWcnGnB222oUNc7tije2OZICOCwyh6y3Dhpvc+vZrUXvuVJvl1kQHSo0d3uw9RG+bG/t69pZwLZ+qkZ68eZc/eXTJ6epR+/fu6rNQxbXUgy7zEI6NGjfQR1ZzUx36SJW8sk0G6SHW70PzPPrc+ffpZNrFnguWgnBToZVxS2mKEViGlPcUIvnid5TP67iFacb8KZUMmWH7KH16j3aua5HfAsztKXjQU7UVD3KHdju3bVZZu8udQC7V1sUrffn3KtKnTy7Dhw2VEbSqrVq4pL7201DfeIxPhO3gjjMmuSks4qbzsLcEYQNZ4KZHcZRVYJoZBYi/hFwonH42NqnPlC/7M3rD8jHfqmvuiWG45cOCA8vxzz5bnnn3O+8z69O6rsorHZCxwslnwVfQLLBuiT7BR4szIX+1A5TUODhqKMnQMoGsVXRQmlH1G4KG1vtsxWCbC+VEA6oLfKI3S1LvCkS7x7CZCOw3VBf58g0MaIJkvAy+WcQrrzp1/tA38wEMPdIS2eDorZEDt2+XVQ7b4Ec8pQdtaWvAEBgl9lNsucVR+AqOUo6TDM+Yf4xVtM9przObzTVrVdmt+5Fv5pmy3Mi4HltWBF/60MaHipccYtb169VGdd5OL5FJH9dWSX7lPirSjzMEf9Pu4ZcmgH2nFNz+kgZHKjE/MlLEM1Xu2OnQpa9dvKa8vWV1OO/3c0rFzt3IIQ1hGCOXurLDUjwvgtCsPlSUAjxOAzxPcRBMF9ZIzxYOWyNoadqJH8EAaejZ6RVPS9cMfVaFwpp38kg7kE4NGLfXBb6CAH+1f9UU7s3+tzmpx/QgSF6fpr3CJbwUDN34VPt0S6t14rw8DEK76C/DeWpr/Fmgr36pbNe+q+79H/lV4K+nVhwE384gg/erpUx+H77b8gPTPdNp64Il6qE8vvwmfkO8ZshrnxPiUIdzq062HN/MHTham6pfv4JnvrcXFrTX3KtTHbzZKSNydrRpJtXEiLBFOKEJWymoP8aPRH/ZmYkYNvf5VtGQkFZpiSMyXUvfGG0u8CZ3buJklYZ8AnStAPEZ/n2E07rWF5bzzz3WHbmVcgoKlPIzKMhLNMqlbZVQMHjRICilK5GEJmo5WksDdOOk/cEfBRdmcK6V02bLlUkpmyr1DufvOexTvSPnMZz5rQ+UH//p9GyUouizvuuxdl0u5HVVWr13jG9lRak6bOVN4d7SCyL0r0AdlGWME5XbF8uVl546dPjkMZYFZFoQjtIvOIojNL2Wnw6AjIR3oZKFeqQPcoX3MysQyD36hCfFw5yFt4uEe6cfofNAimCGXhhEv08e9helRkEJRJgz1H8sbYBIZQjXFmPtCMNDYAP/G4tfLYRkmjNj3l/KIYsLMCaPldDikShrCwGmAI8YQo/I9evawAec9DOIF6o76RiGCx1CsUDA5LnbOnIfNJ9zHwS8zWIwOo0wwU0AcDjRgXxJHMY+S4cQmaE5jITxlmjfvGSv0LNdis3TS1mXXz9NPxxKwyZMmmc7UH2EwbKHHgw8+WM497zyP9EM7iRrTLum7ccOmcs89s735nJkx6jz9KTc4ANQLT9YBD/485AfNeIduaTiiMOFH2ThSmRkdDoIAL/jBHaDg9ttu936mr/ze73l5HLThIW5Luw1FjPyz7umIGUQAV/iJegbHm266qfzzP32v/M7v/E758Ic/bHyAPJUMI4Zy0sHD2hgk69dvLN/9zj/YgEIxQYF94YXnRPvnyrLlyzxbsW79ej0bShcpRd279TT++/fsKnt37/TmZBToITIkuN/k2BEZZgf3exahnTp+8qK08CEXJzI7g1HcrTtLCI9Ice4v/LtJqYff2nsQIZdP0e4oM+1/9Kgx5cwzzy5jxsQhCdyZtGzZCs9IMANBGI/MS6VulHJF2dNA9MOAg35NR4Vi5gIjZueunVZAUTKgEfKHGRLVtvKXEdwJBZj6YNP9Xj+H5A/9d6v8nJ7FrAXvVlCVFobS6aef5fuduMh09aq15ZWXX5dxsrbWLhtLt0aUV9o09UpelFX1Da8Kx1CS9E94pSGQfoTff3Cv+RbgxDF4ppuMQW7KP8gpaZ0avByOo9UHDhhUFr22uCxe9IbqpKP4gL0CyLegsdMWn8ET1GUc84uyFgYJ72iBKO3wMOGhVVBSD941uqKsui6kPHuWQQowy3+QJ+xdIJ5BgaEVvEyboO7dNpQpfUvkqTRryidpOprcUsm2EqwX6CZnQyR/3INytCFwIxi0S4UfsJ/KStigO2lEm+eAAdozs27kRSLuS6GR8GNAhj6OG/xpd+QZuIdscRLKh/6Bh7T4jjAx48tUE+2b8LgTLWgbPIoBRBkCXdKFv8PAw+g+IgPVhUuovRK3RgoFDQPJintNXlEe2snxdvRRnaSbc/BFzLJyTDwb6A8fbV8enPNUGTh4pJdxiWVVdvljPKieLGttbCpTPZTBj8rv/PVEXuHOd0K46UVhKT/hGFSB3zFE8EKmQduok0gr0nMSChNpm58qNM9fKOBBKP7kljg146FfjG04GIOHwb0wkuVfC5NpBZBG7TWh7vvE8Cd+1/sBiUv+thYGqLo34/8WgHgZtz5tvttKqxrv3xPeLM3WcIQ/YmA9+KAKbeGZfAdkmOp3Cy+1+LX2ZJi2wqdbplt9B+Dnev/qI5aK35p/PZyML/DjOVl8aAZUw1TDnSx9oC13INPKJ6HhE+wpqTmSAQKRxoxwdwdCw5QQTUUqKxZi0ghRDv71+9+38YHyzilVKPkoeLxzZj9Hqz773LOeCcGNG71JC6GIkFOCZdy4MeX+++51h3WKFE1O4OHOEFDtLkUUZXnK5CmefWAvAHsahsroQcCizGE0sIQjChhM1UeGzKSJk8utt97muw8uf9e7bSC99OJ8pVd8tCk3r6/fsLEcUfobNjKK364sXb7CI+Rc5oigx2jqLoUHBYX06SAQdNwE/+JzL8itwemefvoZJiqzPQgpkKcDgp5mSrkRH6UDxZz6RLhDi1RgoS158mDwEJ533FPhRYknPfBBsUrlK5a+qTNQBwcQhjSTJuDBb+RV61x5lGYwXzSS+A5mQ/Fn9LhLY+fS2LmL74Hp2tilPPH4E2XTlk2lsRvLnbjArsnKaueOTOcHM4cCoAwF4LzvAHsIMKzUSdb+OrpjlHKid05kYgaJEbcxY0d7hP3pp562go2BSXooxhhGhIFuYp5yhviK068wPpl5YwkWceBBlp3Bm5xaxX4nDFHKB49icEI7lg/yPnoUN//3Eo2CBhgF991/f7nggvPLgIED3TnT6dBRuT4V7lkp3yjg7PWgM0Rpyc7RCqHA7UnhaS/gDv0hkpcviJdUO1Be4ai/uOuHvFG6N2xYb6PkU5/6lHHCyITe1D0j9JTrFzfeWD4pf/bsbNu6zekTFlozIwXAF7iDC495TG2Hd9owI+QY3Pfcc0+55eabZZB8ubz3ve+tKTgoj8E3lAhjlM6eDdZHpMhzgh0nflEHf/onX5Px2rds3bq5rF69UmEP+AJHjshmpoLLNjdu2CwjYnBZu2ZN2bxxowyNA2XH9l2SC4fK9m07XC5uaMcAjT088K9oL5pAn2gTUsqOHSmblQ8b0hnBpz4YqKCeaJ/wQQcZAyBNHHjlgAwdNucz+4KcYSaATecsTVr8+us+sne52j+zg2zwZrkLeZJIbLQO4xGjFzy7NHaVYhYykvbnwKI1p5d5g7t4njZmGapvfk1L4Qg+8AyvDTJKOMmHuLQFjBXTXg8nq0HTCePHeWkbhumSpavLls0bSlfRCUWTDepdOjeqnXEcMoosR0wz40FbJO8jnsl2+9PDfhIMJi6hxSjHH/6DboRhWRJGFIYL+3jAnZko9ldxMterCxd7idkgGUtWolF0g1BuG7TtwzJKqCfK26JoY5THCVCMNscyOWiB8iB5CfmkzHOUMad+xdIg6KJflEg9NlBJSsCyNo4vJh2UYxTMMAJQ2oUFaSpR8nPdie8B5BOjp+BYBdoNbQXcwuDAjfSp96CH2xLfelIZBWj71BlpkBfD+BwWErSRv9MGp9qgBX2XHugNPtAKeUvZzDPQSfUU/tH/Al5KqnAst4MWZMfeHmQGccEh+cyoCDzbJJxYQsVMCW3EBgn9D7TQY7xrhAU/+mb3C7yDq+SvDROUeMVTrsLtWBzssnePB6ZoA4dVHx06NSrpzuX+Bx9V/M5qYzPUxnq7TpHhlIk2JEo4ffglecRGIgTTA81xAzfjCD72I6wwEM1wR9ZCS8IxaEA88IlZEmgexkVkR/qRF7zKOzI96y78HcJZxW/UG78A8ZADRlWBqOOU8+5TlV/yqZojKUQ6hPWvvvF0kpEmkHm3BfX+xM34zXjX/bYG9XHaAvzzqQfcqrgnnCzO/1OoT5P8q271/nyjg6VRkm75tAXVMNWw+U790wY6cFCE5I0ftQ94ggej2/yhcH4U1n+0Hf8iy2oDCQ5D2HzwC9mgHJ1P5Bv8BNPEN975Hk9C1ktr9ZNQ9atPI+lapVn+5jtQn0Y9tOWW7tX3hIaPfPwTvqcE5xCIHGd6SI1UnaUIi/LB0ZgAjesISxvUeeWoOOfBYzzMljKD0szIda/ePaX07VF8hHJXCaNuUu7uc1rsEUG57aBKpAPEMJG4VukkcITH7bf+qowfO7YMGTTIp/8wmmSlVRWF8Dxl4kQrIY88MsdHBzOCffjQAYUVg6gTVUIWLhzNiVAdPpKjiQ+XBx582MfEDhwwuLz40oKy4OVXyp1331O27RSevtdAnVqnLmXu0/PK3KeekoGywfed0NFw2d4I4c2elKwkcOI0qnWr1pXHH5OCLoNm7NhxpXefPh6Z4jI1X1hnesdyGvBgCRR7LRglQsihIEA3HhiUUUuWxVAPCFrqhoq3QqEw5O/H7vGOMCcsHZGP3lSeHBOLwYIbRxaHohOn+eBPXNLloQ6YGcAdcINSmigijMDykB4jqSjxTTIeVCHl1dcWloPCFQMSI7Fvn77Kh7sXyEMNSHVm5tYvzNOekeJj7KVQWY4d8lHT0YHG0i13/ooHnaDPWWeerQ5sv29oZ//IhHHjRUelL+WNuy7gGWiLEo/xi/EJ/Vgu6LKJvhgip06fUR584MGyYd36Mn3aNCmMjaWLygtg2L626LUy98mnyimnTCr9VQ5wj9OwOpRnn3nWdc9sDQKFDo/40Sl1KA/c94AU/ybnTx2iMAB0uCmUqMOoJ4RPChjqC9qSJv4s82HvQcymsNwChemaa68p58somjxlstPjYUQ/6HW83Hrb7Z45xCjCnXRzSQh1DYm8XILyKjzttpO+e7DRVXh2EU/QbjB2nnnmmfKDH/yg/Jf/8vsySN5XuBUdfIiHwgNfeLO6eIoOl3bHvSTX/ewn5f77ZpePfewjZcTIYaLXkDJ+wugyfMRgj/wzA0r6p53G/T0fcDuEVhwfum//IfHV0bJh07bCDeObtuwoq9dsVK8v+SJFe+s2bv9ntFcyQPTmYIKjUgw9yyAabJYR062pl+q9h3CV4iG5wik/CHVmE6hL+Aoe7t4dAxolD9l0uOzatUVKDcoiSzJ7lylTp7qu9+45UJYvW10WvrpYvCV+lW7KkpTDh1D0uLC0m7gujE1knE+hkku0n9qAjdoLdYXhxwERlBd+9H4QlYVZQzodtTJFCcOEekKOoYwelQxmWRZ3u3TqxEDGXsnUHaVvv55lxqmSYwN7ywDdVR6499XywnOLlE4nb16OZWDK7windDGTTPvYp/ykvMEMqjtur+feE4wWTuFiwAGldu9uBpNYDiYFS7jExbAo5pJRh1liedSnmI0aM6YMkxG/T+WaPfs+X4TbRQYcF1tipLVTGWrEEDUwfVRG0V9qpXgaY4S6RD6w/CuMKu5R6dCxi/CIp2PHrmo3tBdmPFmSK3eFRy4g+8APg5Ew+/cfVnjueVFdq96R5/BV+waOamaJEnIHNlat6R9tDvrHqH/OhjDDE+2Ttko905Y5zAH+R8Zyt4pMnOY64zh4lAjaMXWrVq0y+X+703dhcLGXErnIQBQpUBcOIxqlIhz3uFA9rExgdJ+6Cb44cuSgkI7+uUHGIjPTfGOUYCgfEl9isLNELGQNhmQYX/Apd/xgjHifoMqFAs2paWAchjYzNNBCrUaygHdkEfsHycczLSoffQTHCGOMEA96weMMBnZR3tBMwdxOqWfy2bx5e3niiXnlwre9Q3zX0wMPXSSjj7ZT/6P8KDv0BtyPmX4YWQyOYozSx6lMajM2LESkkKMKp3e3bYV3OsgI5c+gUCcMVPm4/0OGCawA4qaw0AU/84QAd1OCTz3mVvBKf+dZMz7lHjIFD+GgctNnUZcsqYRPhZ7bPmk5GBGdVuRD3fPrtPATUJ7633xPPCPvwM341aAaJ8O2Bm35ZfyEZrrUufOdT0J9mP9/gmfVyL72gHX1gXfR1ShP9r0no08VCAfP0KaoW3QLaA4/MQBLf9C+dBRfIrNDBiiSaxg+5B1Zyp5a2gpLgSVCFYcBQQYDY0WQ6ak/BuFIh8GljhyhrYJ11jvVDO7oFD7gxmwIbmGEA9Vy8es0K275XX1OBtUwJ4tD+8e9rXwSqu9A/XcVGj79uc9fRQNPIKw371HZysiMr99DB1DS5C7i7pMRwjIGbvKGWKfOmOHlGQ88cL+Uun7eP0JchAqjhbF0q2+5d/ZsVcoxhT/VFQhiNMkFC+a7E54+bWpZtWJ5mfPIw1JIz3TeB9SZo/Tt2ydlSPgx+zFs6DAbJhhC/fr1UX6D3NFRSXQQHsWUIA5mOlq4l4TN7Nddd3155zsvK29/+zuMN0LmoBSePVJ86UwZBXz7O99eRo8ZXd7//veVz/zWb/lukp9d97PSr3+/MnLUKN8kD7VQjhnhHT5keFmxbEV54cUXrbhy8ztpo7zTKXGSD+XAoGLJEnSBhii3MN3WbVvFaLGGm06QRpAVDFh5U4OAeUknHyAYNdYc5zd4uZ5UfwhdADow9Q8016kgGhzvET/SkT90U30wUohhQlqkEbzBKVd0TuDaUOa/9CKS0p08J62hvIE+9cFIcpREiolaI7xAWRj9Mx5+ihp7V3/DQ+AWo2MYRu1NU25Mnzv3Ke8NgI/kLHqg5LEpOZazkS7lZrkVdy9wIEIqfyzdGqN0OB542dJlvmwT5Tw7XY4Lfuqpeb7L5hT55UwY9GGWBQE0CqOEOhJvwWO8o1zcecddZdrUaR5tD8WT4y5R4GMElG8MSs+i6J1yWnHg0Tf2OHzokWzlGwdGqOyiLTMPK1euLB/4ALe397DxFTNsxz1Twu3ubEJmczvKIoSH9zFeoQngo56VPqOTLM+iqROGsvHOyCaXRj711Nzyo6t/LJ7/bLn0kkvFmrH0j3AAeWLUwtcqlPd0YRwyq3LvvbPLe95zebn44guldOxV29yhdGNp3dnnnOWll5wexrHZq1ev8clpbKTuIyN20KAh5ZSJk6Rs9/csKPXBaW+LFr8hI2VDWb9hvRWC3hyuYN5idCkUoJ279kgB6ugjSCElS6koK3yMUcdyT3gWWsJjnrnYH0vQAH5R7LpI8aR9MmDA3idmdKhPDlnYtm1LWbhoofenIUNIHwMNPMx3Xo61z3WfSojbquoXNx/tK3pjTEFL8gz5FO2nsTPtlw6Ndqi2rXjwAihyMh6b4XnETnKjPfMwC9RRdBzhk+c4MGTDxrXlsccfL9t2bPIgEDyIjD0sA41NzdALxRh3DEvqsWt3DAKW0TA4wIxuHOkecoRyYlhhYEAt4SO8VRnR5vRO/Z191lmedeTen81bthTulco9fqTBEk1oxo31MePKKD29qnBhn8FBBmy6iCaSAeqsJWH8e+gQxgIKNQeMQCP6Eow6FHV16qr3o1IGdu9GYWfwRUgqzKHDxyWjOQQCRVFKg8IdUvlszMA7MtgxcDCIkA/IMQ+eKC1wIh/POniGLGS8ulfXtQd+VD8opMgm+piD7I+SjIFOyDqeGIyBtwJXjCCUDfgi5GiMkKKwtIzghlHiFCQrY0YGQ4nOXQqNZC75IC/F9HajPL7YUtF955DoTVqkjz9LpaI9UIfUJUZ0pIGfPFw22jZ1TryYzUekgycGSozkxkgwxhBGm1AMlI2fEjBuxokiKE1+RV7h1bU88fgzZdLkU8vAQcMlVxQOmSTeOqT2SJ7E5yfwhggUEuA33/EPHB2khnfMpOrLQaNv7SRckNPsb4y+L2a8vCpDgMERwcE7DFHSy/z5bjYa1A/wZrcajYhnPGsPNI8BJpXXtGqJT268Gb8apDsRMi2nV4Pqe1tAPCDjVtOo/65Ca+75XfVrLdx/SPgNcMwyVcvYGlTdj0gWI6uhN+0X8KoP9afzX1pQvviFL5ebb/6Vnpt9FcYNN9zgvcrXXXdd+cm115afXvvTctutt/kwnGuu+Um5b/Z95bHHnijX6v0Xv7ix3HLLzeXn1/+8XH/9DV4Gzh7o2bPvVZ96n0/T5B2d5oknnvBKI/Q9D/CoAcLXyZMJyRdVaK281XC4V/2A1tJpDTJePT/WQ71ba2ESGj75mc9eFQqKCicHAtPQ+U0ByiZXJBmGCA2QUVcUjPkvveS9FXSoEyeeUrZv31YekUHBplI2HlOhdMxUIie5QMBf3fIrd/h0aMxmoPw888zTZc7Diqe0LrnoQlXQz93ITzttloRXB4+SoggLGW9aZkPslCmTle9Rn7A1WHn1lBudADgjIMMYiONH6SjHyTBidmXNmrXliis+6ovu3v72t5dzzz+vrN+4oWzevElK74jyyU9+opx33rk+CQxlZdeuHWXFyuXlkksvLiNGjjA9GKnSjwVW7x7qhCVkX5LSQoc+4ZQJLi9CHUWHyoJm4IVyikISSynEUKI5Mz3uoCQwc5Sdd4C4xCN+VnqmxXdWLL884RYKBbRWCg6PwhFxIk3c8Cdcfmd6/FJvuPENviyDIj7fLketoaK0dFZnzZ0hKCJcMthPCj6Y0onHKWa7VRdSgmThE8/4Gjdw8f/Oi83JdCSPPjpHiuA2G7a7fRt+xzJ0yNAyW4ovxxIPGjTQG9rBk1FnDBtwoixszJ07d67vRGF/TyyzYmbhoHAb4M3ULHVihJ1ZMPJmRquvDB2Ml7jbZljgqXRJk5vaKfd08WYsB+tufzlZSN144y/Lf3rvf/IoCvmAC2WnTFZO9Ru0b6kv3nEz3WlXMo5QEqOzPO49VCgrnKb1nve8xxvoSZu2hCJDe4SPr732Jz6GmP0spMWoLnkzq0Ue4C/OML45EwZv8k16pEX+7Ln5++9+t/yP//k/yzvf8U6H5fAB0sDA6d6tuyqN/Rx7nTczJuLE8oLifetb3yxnnXmGD4NgWRTujHJiyMYIfHsZIGNVH6cKx6Oun1deedmG4iwJWU79ou316dNDht/wMnnKeNXNOJV5hAT/LhmR68raNZvK1q0blHb70rVLk/DhvpzO4g+WLTbYILMyona5desWyYuDqtdYkgYtaRM9evQWTlKWj3cUn/VQG0QpZHlXZ+9rYjaD/V5eAlnYcH5cMqWrZAvHSY8sPXt2996xlxcsL9u3bVbbbycaHRBN9qnch5QuiiaGoNqQaArtMCKZtYL/4W/oD474QQtmqBgVp/5TcYIn84GGtDGMKeia/OMbxhW/sZHZy01lyLCmcvoZUyVLGsvCVxeVRx5eXrZtXlOGDhoto6dn6SilH6UbA8z1TrtV3TDQ07kT+4hQLik7y9GYBQylmbaD8qqsJK/YoMz9LRxkErzFSWjyKWPHjZYxP978vnDhwrJp4ybLAeLHLCD8IJlZOpYuGB/HmRnBT/mqDo7p++hxyiK+lFGx/+DRsmPXPnlKVgpvlFvp/mXn7n1lx05uzUeGyPhWHSh5hT9Sli5dIaNoW9m4ZWvZuHmb+pUGGWg7ZdRuhpKF/S9duzUJ706RHoaYfnfuhj/EE126C5fOzu+4cDsmfIqepibJdw9wUZ/M7kV5RAHxDwaU6kT1Qp3qn2sOHrDhpLpHiYf/vBSK9kShpVRYmY6oCqtWqodfUqBfof0zYOQlaaIdeIMnRhtLoOBljCZVhd5bjAfeMTww/EJRxlhqwYdflm1hNNmYQgYIL+rKeNeU9KjjDh7dtTFDOPlTRiNOWfWh5JWH4vGCPx76DaNEuoPa6pNPvVj6DRhRJkycLnf1zapAD0xJZpF/gnHXA02Cni19U0KLDI0wqavgyi8GgWccJQfTSOMBmvsd/x9QTTvDVQE5bWOohluC49VwoS2SKKVXodTeYqbRA6/ydyjCRvBmiJxbHF2OWpoJVfyq7wkZp/55MzhZnOr7f3h4C7gm3erLW30S8r3qF+0hdCaAX9JkoOXuu+52v8vAJQNfHMKCHuSVI33RJ2SIK3vu2uMwnYULF3nfJYO2I0YMl8zbV5rYG6k+lkGxLeq/2MvMQP3KlSvKG2+8XlavWW096v3vf38Mbrl9/zruCfXlzfeE9Of3ZPGBev9q2gmZTj6tQb17W+GAho9/6tM2ShhRBcgghCPvIRAYLQrFL4QUbqw9f0lGCWv9malA8efYUPaOrFmzxqcRIRhQghhJIz4bkZ+a+5TjTp8+wyf4sAyDEdWXpdRvWL/Oxs34ceNkVV5r4cpyLYRCKJ/HVPnd1JmyzKCzR9Ffmj/fo9ljFQdFJxSDImEoRUqA8owShmLVSwxzryxPOufp06f75Kg+/fp4aQyboM899xyv3aZztfKpzh8l+OJLLrGxgdFFZ+wOQESFZkdl9HCs8YsvvVh2797lJSCADZeKIINmGCMotoyechRudOxdbXWjcKYAxj0FZDaGrET8E3hHoSF8xgkFOBoOdEtFOaMRJ9MG+E43wkXYYDLKyXuWl3doSViMFeqWU7nY+7HwtdeajRfCQwvuI9m3H6VNOKgRghP1A66gQ8cLj+RGe0axf/KTn5Rn5j2t+pnm2QHy6dOrt42Ie++9VzgUL8li5Bz6MmPAQ9rwRE818LvuutNGDXdWoDSSH3U6fsIEK60PPviAT01jyY76ZtOeJUXUBWFJiw4F3JiJoFynSqkGUBIpC8olCu8dt9/pvRcooJSBuDzkxy+QtORx2Wv05sHQp33ghxEFv/bq3bu8/sYbwnWrT74CP9IyDygua/8fffQxz3D83u99xenIQ4oBPCL+qeSfsyakDy3Zn4DRwTejd+xX+Zu/+d/ld3/3K+Ud77hM8ZjFUjmhg/gn6lMKo9qcFXYpEyz74XCLv5FBMnr0SJX/3WovHH8N7wRtWPJJO0VgI2xRuqE5bR1hi3HCAQV80+a46X3P3p0i1rHSp29P1WP3csbpp8lwma523UeK2vGyeeOWsui1JeW1V18XbXZJPsQyNRTnfuoAFNm8RgfBoAT5Ux4UKpTp9lLqUL6PHlG4A0fVBln7jsIRxgL0UStVHOqSU+9QRGUgqrwD1dGAf/9+vbzvZenSZT5cgJPGMPpR6NlPBWNTT6RFfdAOoBs0RGHD8GEGWbXvdD0ryeAMfgpjPhHtrVihcMmd2UpkMQoPaXnfiN4PHZZcPbZHblKEOrWT3Bxdzjn7rNK3TwcZJ8vLiy+8UXbIgOrYoVH4NMoA4aS1JljS9OzSuavoJGPHCisdndxVfx2ghfgQ5ZslUQ0o60f57eSlBSiSzN5wLHOXLjIOJMOhOzNLdK7cCv/GG0slL3crz26iS1fXFUaJ2FJ5w1eSBXLfs+9w2bp9T9m7X4aWjIDGbj1tdKxcvd4GSO8+A6TAolhLmcawkh/++w4cLtuU/rr1m8vWbTvLmrUbxD8Hyu49+/XsE205Jnub3bbv2FU2yVDBQFmrcCtXrClLl620IbNvH7jDt7Q/yQnSl2F0HKNE/MLMjLpJ0wIjgGViGAhpmPhOI7W/mMGTwalSMhCGEYMRQFuSWmM/+IJ2CVDXASFX/eiLeqY9kx4GN/Xm/PXNMjTyZ1aJGR3vs1Eb9wyAKo/4NoDklv0laZAHdRwzHfAhYVTnMnbgUQwQ2ojFh7uZcCNtz4Dol/RxB08r6QTmn8PzGv5eImg/jEnRpGN3KVp7VA/HfAoX9Si09BzxTDpIOy1i6zfkXLyTF/LH4HDk0WK8OGxNV6EcfOdMhUos16BrGvyZZuAd7yE7oTsPFAxInHDzu576OLgBGCV+U9lZCcIMJzKXRHEPXADSqL0aIs1Muy0gzypu1feg14lxq/6tAeGrz/+n4U3whz5Jj5OVu+pW/UWOR3sMfYB3eJJBSAZBr/z858vnPv+58luf+XT5+Cc+Xj72sY+Vj370ivLhD3+kfOiDHyrve9/7y29/4Qvlwx/5qPWEX/7yJus5XCfxrz/4Qfn93/9queJjV5Qrr/y8941ecYXef/vK8qlPf6p8RX37V37vd8sXv/iF8qEPfdDylb4UHQHc9kq3ob9IXOuhvjxVqNKkHqpu1fcqX9XHww+31tID6t3zu5pmQsOnP/O5q+gEgSB+VAB/CDWEqLLy+fQIqlhistczIdxEvGzZUi8hoPIBTmlhFoVNkMyYoDRkZaKQcVTwa1JgWb/O6HP3Jk7Q6VZGjRhR7rn7boc948wzJMT2eIP82PETYp2/hCajOCjCKorxZAkXI8UIzTvvuNM3uqOs7t69x7jAPCiOdJR0pGyCxgDgQj3wZLkISw7In6NGOeqXUc2uMlbYP0E+jGBjAe/atct0gSFQSnmHHl2kiKDALnh5gWdxzjjzdCsOlBuGxvig7CiHVnQl5MEB3KAZSjMKbSrDAHFRtAnDQwWSH+8AYQGELXULYxKXeBk+00JZIG6mUf+g8AK8U9ekwTvxiZPpoZgDvJMfZcqR+fGqoyVLlvgEI5ZXIYPpdDt2RglBoY7ZJcLSidO5wEcYJTu2bVdaRwubrZmZIn+MDxRu9mmwJAY69u8nhadrt3LzzbeINge8zAr+ZOOySuL13SqhT99idoMHw5dOi4MVwGH3nt02jOfJ6Fm9epUN58OmIeVkc3LMIlA+lnZQ5s2bN1sATZk6pZlmlB0DiI3h9917v5T5d5xAG2hHGMqLG/XFkwIEPx7SSiAvhAxlhcdu/OWNPsZ4yJChjus1y4ePWuHeJprdfvvt3kcyefJkxY60GFEnLDNy5EXeKLfUK2mSJ3eDIA7Akbsn/uEf/rF85jOf8Slbe/ftd/2Aw65du10HLBNiEys8zXIIDMj1a9eUv//ud5RH+/KZ3/qU8sAIYka0i2i8S6mjYHMrfKP5Bz4FP/ChjTENzb1ELE27Z/Y9VigQ8BjrtDsUfQzSzZu30M97U/yUydPKGWecXU6bebpHr5cuXa56fMGjTvv3H1K9j5QCDI+KCxSH2Yu9UlBRBrs39ZArChP1RxDuspEBqurYf3BnOXo87hGJ/TJqo67DmGGiLNAj64+RsPHjx5aJE8eXYUMHiwd2ldWrVpc3Xn9d+e2xQhSKZSzfQnZg/UEfZes08IcuvLN/hLDmLfOEkNc7zRccOB6b0TSWfrI3TFJAOHFpI6eQsVb5uOqJk78OlB5NLDM4UEaPGSa+GFPGjRteVkkBn/f0QuPYt89A8Rn7A5lV6ux1/9DEt5XLAIOPAq+Y1Th6RPV6UG8NXYWbiGVFGKOAARTuijrq9pd7EaFt3z79y4zpM30T/FNzny0PPvCoOlPupOmp+HTw7LE5qvpbrQ52b9m8bXdZvmpdWaFn/Yatqgvy6SRDZbcMjyM2UjBQXn9jRVm6fE1ZtWZD2bx1R9kugwWjhNmOdlKuu3brITneQ8ZUV7/DI41dm0q//oOlGIdiD/4YWRhiR2VUMOPAzMjOnfvEazvKxk3bjcMa5bF6lZ41GyWrOYZdBq6evTJwmC05eIg66CCluqvi0847671RMi7utBFC7q8wYkRO0Qbe6aQ4GCXiKdGKmWU2q/vQF9U/yjxyjFES+jO3Q+/fQPlW/yn3MFRy1gSaR16kR9um7sgjZEHMtNhwUdhYtiUGrOECzhgctE3iOg3LEdiPGZ1ICzkRbvqsfUffEP2DpKHD8w5EOWAT2psMhA5dZTw3lCfmvljOOudCuQkXBjYJridXaACkwQPfV0eCbWg5v8gzcAiZSmSHqaUBosYnXfSe8kcBa2WNOLzrx+9VIH2g3h0gnXyAoI/SIVG5MchAu2aZpEd9atCCIeWpvdrt1/NoCzLPBJdbT717FdKvWpb693z+Pwlvgjflop6hQ3058/tkT/I7QBo88B1u7tvU57J8l2XX6HE86Hd790ivk8ym3+aB7Ra8/HK58Rc3ul9An1y5alW5+JKLraNt2LhRYY66r4b/OfRE2YuX6PvjCgZ0Ufrx0B+PeS8v+qUwa8YvAdwTqu9tQX2YLH9rcevdqjzWVry2vqvh82n4/G9/0RvdIQa/ZBDEZpqa0dfowDiKkwgQGmWLJTR8P/TQgw4/bfo0T6Uy2szejGuvvdadOctoCOepa+UxaPBgdeiTbDGiYI0ZO0bpqSNSrTGddfXVP/I9CVzY9uTcuWX+/AXlbRe+zcYLecfaa+C4FRcqGGOEE7lYg8/6fqbPUOpVZKfFZmkVV/h0tN+dd93hEUxmSDp3iVHMPXt3ewSS6TE2E6FMYNGGgcHa15h1QUEgb4QvyksDHYPKxu3fr7z6std3swSIpWWMgMJIpAezpvjlHTq7EvSN0sut49AHd5iUJwReVDgNK/1xj++4fM301TcPfqmQZloA7xkmv9OfOIRPyEZXBeqceiYcftAX7NnjwFp/lq4xS+alIaIZhh24sdTHxoh4wWnWOlfqJv4/pjRYdx+nQPUXHVDuON2LRgefUc/kyzu36nMpJ0osii0jvLRJ0jqiBgr/8dx99z2q972+LZvlYBgR0BnDRyX35ZeTpkwqg4cOMU1o5FE2lsuoodfaN34cdDBp8iTXv+ktoYGRtWnTpnLfffeXy991uY0K6geo0q76HvnE8jdoT34Nal/gxuwd6WIo33nXXb7o7/0feL+X/3AELsoM6XOYADONW7dsK5/45CdVV9GQSQN+JH2WwZE+ZcBAYU8HedJR5nG20PHP/+zPy8c+9vFy5ZW/LaG6T8GlNKk9ce9JL05CQ2FSPIRkd7UHhOaWzZvKP/3zP3p6+Qtf+HwZOmSQ3JW2jBd+acspVKlTZntiOSMzA3EqDm0M4/W0007z0rRHH3uszH3yyTJ9xgxfagpPbZPiCauuX7fR5d++fafS2oYUK4OVJ8tGL77kbU5306Yt5bXXFklJ3W7+4nJEUV7tDpod870aoYCFIUw52KC+/8Ae8ancj9Ouon3Dq960KAdmQrdt20qWqnfJQZWNMjJL0K1bZ9VFbx/VPHrkaHdOr77yquTVG8p/c+HkH5bqUD9WWpQGv8gr6hr2woDhoAAqCrrwzTthXXlqG9AQGcI7sgojEfwxSkRm+Xd2u2HWhc3rnTqz74klLO3K8OFDfIw0t+OvXLGyPPHEqzL4Npb+ojFHMnfu3M2KtNuQ0qLs0Mn7MKR4w84YJzFL0M7Hs7Pf0BuvC3WJ3GFfRifhw943ZnIYwNkrg6BHOevM8xSmc9koRX/z5m3Ob/36zWXN2o1y21LWbdhcGjo1lk4ylAiPgYCxwAg7Mx579h70QQdbtsnokl9nhePwA4yO3jJ++vRliVjgiyFF/uDKqWnMKKB8q7oF7P9oVB7dhX/MdIBLt+49LbsaFA7DBTf828ko6ii8MGp2iZe279jpkxk5/nujfinL9h27yw4ZpBgP7OfAAGHPzN690e9gCLBMCuUfPMIoQZFBKWYGIWbm4EfPduiB9qTFjAb7Xph9O3T4qHABJ2ZokSHwEemHnLfg038ow7QF0sFQIl3y8WBezVBSz1GjF22UJwaHaOOkA89bRvHU8OJBD+BJ2U/ezlVxmFkjbrrRL9qIIJ5ochjD9kiHMvveOeXc8y9R/ckoBifhTjtgqRPpkHYC8iPSDHcbI/qzSOM/Q4RnoNIgd3COPSDRtjxjogd5H3iTlsqgOC6b3uHfWnSXvSX9yCvwir5UHyf48x3+frVuwi9uXAbr9kzwCCKohfVvejR7NsMJedSgNTcg8wfeLAy/9Q90SeA7If3/w8NbwBG68NSXKb/begC3A71Dp2oa9GXoX8wUM+uXfE8V0F+FLOKk1G7qZ1i6frT8yZ98zcv8r7jiY2Xo8KHei0n4M886y7Jg1y6um4iDpugrOGwKfZNlsvT9GD7oZjlAxuAsaNZQPQES/4S3+s1vPvndFiQ9Ek4Wt/oO1H9XoeGTv/WZq0LZZf0q0/JHrXDyS8HpXBlRZXaB2RGUTzpQluWgGNAhzZ59jzqMzlbGWRJDXDpfNuewxIo4KL90+tzhQedH2ndLuULhZK8GR+5yIRpGDBe3sSaZi+DuknLJCDIj4xgYjIijAIgk7qzZm8LMyIwZp3p/yboN672OjztRyI9OAHxQRiknii5TYCiaF8rYCeVkn9KJC/pScWANOAoB35QXIrKci28UUtJkZLeDGJE9JYzuM3KOAYPhQ7lQFDBMYMiDYiDwoSIRfoBpLAZDEYVG4IRbKG8xBcwvcXDjNw2GrNQUqgD++ufGEOVmr0ZcNBjhI07Gzbz4BUg308/88eObcOBN4yE+7zx0uuz9iD1Ch8vLLy/wbAUnbcFPKKAoqnTedMrgJlZW+lG21xcvKosWvVaGDhviGStGtTBwV61a3cxzGBMottQ/PMZIAYo5S7QwYigNeGU5oCdL7Vh6RXwOWmBkHGMQ3EmHo6Cp51mnn+5ycBQwCjuChe9YI11seLBBHsGBsUOZgjYdyurVq8tDDz7sPSVAGpv4R120PEmvpDfvdlcd8c6m+ybxDMYCF3y+593v9t0pKBS0xx5NPZwue0lukkH/LhlCEydOlD/3h0gJlGLqehKP07ZYFgZdwJkyexmX+BQeXL58efnv//3/Ev9fVD75yU8JHwQguMTeLXjSo7d+jnhJHAcfsMTqup//1BedfvITH/fdGdxFwb0iGJfQBsUdfGg7CFkUWdopaXZXPeLGqD8sSF0zczJt2jQpoXuV7l2qk+OKf6gsW7qqHDvSTuXuLZy7StFmT1nc5bH/wK5y6Mhe8dt+72eYMGGcjc+BAweVdevWl+eefaEsWbJc7XwPnKZyx8gw/IxSj4528NA+KUv7VWexdA4/b/jWw6yqT1pTXTH7A64HJSNQ+rt2ZTQcYYx2SDsOJWeIDKXTTpuu3z5SWjd5gGTBK29Iqd2s8JxCGHfYMNABr1IP0AX6eUmW2gnGpPnL7S8e6m0v97aoHsKP5UXsQYoli7EcLQYsqHtmp3r0oL10kKzdqnj7JUt7lHPOPUPGXK+ydNkKGfwvlVUrNwjX0ap3ZulieZVH4KWwohBz9woFB29xh3Hpzv0lMnYwSryMT/UH72LE5gg8S6HWyuhgeR3vTU19Ss9efb1c6tnnXlRe3bzWWiwn+h9TPciglRsX+fG9/8Ah5RZ7QHr07GOFvLuMh94yLJmNQEknLuE5cQra0S7gcc9IWKEPuU9f06R0UBAYVDt0ECORJcWRn1B3GTFAushg4VetV+0yFfgGX47JL2nSPqEVCj54w7PMjm/Zur1s3bK9bNGza9ce4cfsmtJUPocO0S7gGQwIlGGWYol/VHcxayyc27MPDOOwk+oBo0H8Z8NB8tdpsdewnd/jOF7KGqOonGCIQpSyj0Ehyxp9w9ekhapKebwUSxGPY2TKzX60cYVVipZH5KEfv2PoUfaQV6HYp2wL0G9tNiCMEiFF2ZQH8ajHw2rD3br1KQ88+GQZPXainlOEc82YoBC18DxAc9r+zHwEesUL/wzjfJwG/hGAaODJuntw5QHcVvQQlF/yJh1oBUT0lnQBvnlPd+KlH5Dv/Dhshlea+NDOeYG2gHGtQKafkPkk5Hf1tyXPlt9qGvVQHy6fLEv1Sai61eP0Hw4qeLcFlCFpd7JyA/ld9Use4Zv4+U3fsG8/S2iRgzW+1D9kMm0nZpzbF06n/Z3f/V0fTPOFL1xZrrrqz6zbLl68uNwz+17rTqecMsHtWLkpHT2F7RKSTR2Df1nxgw4krNweaV+AUdSTuFbrC7csd37X/+aTwHs1jYRqmCq05p5pVtOqD5ff1bD5NHzwIx/1TAmdJI2IjhMCkBgKjV68EfbHP/6xFUJGqIFUsFH4WM7Fsa10rIRhsyRLt1h+tXzFCo+IZqeM8ELQM2PCEptH5jzi/QID+vez4oLRgEHCTMvUaSzv6lkenjOnTJ48xXHZU6KiehSXSqdjGDBgoJV67mn4+fXXK6/uNoZgHpiIx2WU4YRyhQLDCCJTYhgl7tjc4avCZVSgRCDwRR8vQYLTUKBIh84ZIwkGEXsXbkdWRuWXv/ylN8+zFwWm4s4NsanSYcOblM6DLG8RPWsgHrbSQ3lQzKAna9QTwB1Fg3wIx4OApY5QoELB6mTjiTycj9LE+IsjSGPmizSgW9ABYwCjI4wK/DMMv1G+6PRID5xy5oG6ww83wlL35EEnSXz8OKGMhgathg4dbBqyb4hRfEb9UPSVrTtmwvNwlOw1P75aiuUE8cQg48AM2vDhIzz7xMkTLFGCRtAAQ4RvePLxxx8vM8VnubQMmsCLpMthCs8++6xpCv+RP+WAt5k5YOnQK1IcZ8oPnma5EnlTLtJDMeSXJUwYRx/44AddF5QNgDfY4P/MM8+W977nvc4X2kM38icd0oM2vENTgHfoB/15yIe4XdU+CHKL2tFOGXlf/vKX5R77YVBKnIb+OH56/foN5Utf+rIVCk5u8o3g8IjyoowYR93Ea+BPvuTDnirSwOj57ne/W3r36lX+5//4H+LQ4EUvK9EvBgMGDkuFMKrZVM2pW927dy3X//xn5YYbriuf/vQny6xZM9VeaQHHlGcYnijctCkMEgxH6pGyAhY2KguKeNLChoBnExp84lWf3v3KhvWbypZN27whcKkMC0anmQGhTaEAMavRtVtnyQU2TB8pO3dulTvtrcmzcyzP416hHTt2qe6XyEheWVasWOJRbNqjaSL+Z1Al6pNOQPJBxYc31aUYP1CEtjH7g2LGQAijYSjlgTPGCyPSKOosZ2IfCntrxslQmjJ1Uhk1cpCXt7766vKyfNkilxf55vXvagvQjQsWO3aKUWt4i1nVnJnlCX6KTfzQgEEZ2jxh4YvGxibxdlelc8TG4OBBA1WX0Jh1zzLUjzPryoljxz0be9bZ5wqHnuLbF4XXYrUrBlCk/HcULY6FMs49JCjNKI7IRTpIaMyyMZaK5QWeB/YLV9GPpT4YEztlBO7Zs1/0XiujZKdo0busWLlGeB3wErpt23f4sIo3lixRHyFDU3XBEiVGzZFRnrWQMgm/CgHzpFhWfCl5JHfkPTMJyFHKbtkm7JAziqA0ohMkLSvyius2RjkUP/3IB3mALMWwoi7Zc2EDQYYBPEJe5M3RxUfUzpg5584jllyhzPuOGj29eveppc0I51HvX1mzZr1v4t++fZfyaCQRpx+zFBgNRk00V/6HnUmzv5dkyTBCRvrRN2WGzpQllsEqnG2AdjLO4bsYXBJbm18sX/TAb5TDsyaiD0YccfjG+KC/hRdJF9q1LG9UG1D9Q0OUHwbVULqgE9/QkceloCnDq+Ib2o6aiHmZclKOI0fbqw8YVH5162wVs1H8d345pD7TM8MUQunQH/FEmji1/EZbJBNQb/klD+MM7ukGFjU/l02/8nCYGrbxXksfOpAvcTNtINPmybBOv+ZeD5QjBgdVFvnn6XlcfcCL03JAB+ZNIVvSrYfMszXI8E6z9pwMquFae0yjOqj6Qa//0CA83wyqdVj/1Lsn5Ltlg95JA3kDTZAbtDEe7nmKdhYygGr18dwMmkgusOT6q1/9ann0sUetH/7DP3zXRgx90AVvu6A8Oucx645sJxg/fpz7R3iJasklv/QHqfeh25FutkMyJK0qtMY/bZUv3fOpxq3SrfoL1PvxnWnkk+5Afifkd7070PCxT3zqKjapZ2QKjiL45BNPeL8GlYISh+LE6DThuB+kKx2IKIeQ5GQdOt9nn33Gyj6KKwKbThBjBeUEI4FKxI2RXwwJFMcnnnzCR22y8dyjO8qPdfSMZt3wixvLqTNPK0uXLSsvv/KqR1SZTUFJoqKwVJkiR6lCaHIjO3eH3HLLLe508pQmFGoUEDpzrFFG5KlIli0glCizFXX5xehw/samXQQICgF5UgZGNA3Kk7569apV5eZbbvZaeS7hW7t2DbVhfGBWCA8zwdQwF+sAMWxCmW8vWgzwLAt0gN4ANILm4EaeWT8A79kocGUpAN4oXl27dnP6GGsxsqdOn4al8tHRQAc6Q/L2umb5YTBSZ+SVafMO3jz4EY8GCS2JC6DQ5YgUBhJLeKgTjglmKRGzZizF6in+8ppm0ct5ugGTwvEyaNAAKZ4bvEdipGjXT7wGDsx2QEsMCwwIZtCYfQJQ/pmN4aAF9obAW+AGrfnF8GBpF7zGsXoo4uwvwR/84U32ijBTN37CeBtAEJI9JfCq60WNHhoQl03ZrP0EJ3iDWQ0UIfZFrVq5ulz2zsvsTjxwhx7kA2AgZF1lGPDnG9rSgZEPhsD69et9EMMnP/lJGV9D7A/O7ANBQWMvCSdyseSKwyDgRxXXuNBuSIfy88t31h/l5Xhc+InBBfY/fP3rX/eMEXhINBjnvAzOI6dibPaKhMJ3rDz91JPl7//+78qFF71NAlSGoI119uGwT6C2ZltA2XgHj8yfh/QRsvzS1qALSjT5xd0dx7x0a+qUaTIqzikXnH+B6uYUGYu7bOhu2rSxGRcrZsgA7uQotOkDKkJ0EBxHDDDzxul9U6ZOME5Lly0vK1esLps3bVFb22NlsHs38WU7DGYp4ZwKVDv2PO5t4ThhyqWOoXZjOrIgNnmrrGyEBtpjuIRBcrxgsCIzOni2ggNAoFWfPt2lpG+REbtadbzK9KBO2MvBfTuMiEEbjDoYkdnplBsM9KDMUJ/wD7RFhvB07cqsNTNkzLB0ME0xJNmUz7ICaMX+D4we0g/+LD62/NRTp3s5E8e1Pv/8q8qrcxk4aJj828vAiBO60I/3H9yjMh4ph48ekLG8w3zkmTUpmwTwsbvt1VnuPySDBYNkjcq6w8vDULRRaNk0z9Jb5PH4CWNdHi67RP5ijNPmKE/wRgygQAcbyCh2Qhp5EjMLoWRaPstQhE+5P0TODgedMJa58wp+ZuYO+cWME/t3MC4wuNknhbxCQeC4ct81o/DIY2hEevAmB7FgDEc/wAwqA3LMaIShc/RwzIRYgW8IZQSDi2OYhaLqe6MNZJYh7tmzz27IP5Z4xKlanW0QqydxfOVqIw8eQ9k9IFxZTkUceJ4+ynt6jK+4LeWOcAN32lYYYao8yiBa0sbhG9LzDIbecUtjBfoQFvmMfxgUjMiyaqBmgNf4kTRIizqASO5X5BbGlJQapcHSb/pLZt44opl9Qk89/VIZPGRUmTr9NPGSCKx8CA/fUpcYVaTrvPSE/Ej8mcFkhjkU5MAjFCjy4d1xwEP+dudPfq4n8xP9VdDBtBEwWBh9Pu3qxHSDx1oMGAC//I28w49faKAs+bCMgA+pF9p5+CttYxfBAPN5LU0g86+mz3v61UM1fBUSLyD9yStoemJ4aAR/8wd6ePGEsRbvYBx01rfc8SO8eaBWptagHq9/C1TLUoXmtN9iHlmfCRmfX+iSdQ1v4JZhq2VIvsEvaAlP1XQ6BlAgpdoB9wKhv7In8k//238rj8yZUy699NLyN//7byTvulg3QBdl4HrGjJnlscceK3fffZcNEy6nph8gbfKjLScu7qsZoFGbIX/aTKD36/Vd/yQdeU+oD5Nu+cuTPJhPPVTd2grXmnu+14cFGj77uSuvojODsFkxHEnGcqRUDOk0Zs2aVVavXOU9JAP7D7AiDXEQ1nQwLOVCeWODOwokSiwnDKAgcmM2S00YxdyyZYsVZ9bDoVhyVNp1P7+uDB44qEybOtXkZR396DFjS69evcv9MpDOPOvsMmfOo64ITufyfQAKieLO5kY2vFNhCFU2ujMrcdddd3sEnKPZKLc7JitFLQxImV3RAoiDOw9k4jsYL0YpYQA6NisL8keZRNgdkyXMfpb169fZsGKkmCU/0BAFm46LQnnESnHoROik+aXTZcS6b58+Vr5QSmFE8CIfwsPA4JJu4I17MCprlmU8SEh4pFuYUS8sX+OdDgbBSN4IR8oaMyhqQPrLsmSjBJppoDwjPOsbQwAFjYN2vIOHj6erhUVJpqFt3bLZ9zp0teLVoaxdt66MGT3GtCQOo42EBXcuaJs16zQvd7ntttvMM8yGQDeUGL4xWKhr9h9AB3iKusUYuVVGL8YKp8BRVngZfmWknlO6KBv1A//BkxgZpEF+S5cu9ala0IuOhHoifCr1lIl8OaHqoosvdvzs8Bnhh69ZInLRhReZJuQPQI98N431DSQNCZv5+L4U0Zi0OcucervwwotdXygnhKG8XNxJmyTee979HsexwiWFE8QpM+mDGwcCEB8gL/gMZQE6PqU2ikHC8chcjghu1AkognMPtWU2fR9R+ii2LNOZ9/RT5Tt/97dlhJTZSy+9WLQfYMEZp6bFDA0dPL/JI6SJWxopoVSLR9QGCROjiUEnykSbZ5aSeqN/Z2amR8/uVuo966i0OKaYWaLVq9cp3Vhaxb4QlEtGuK28WCHi1Kw4gpd9GCjhU7k4VTzDxvSFC18rL7/8Rlm+fJncBotI7cWH0EvtQD0Lgw7gEEukgoa09Rg9h14op4zYM7twSIoPnZnam1iI8NwzQWcVp1JJRkkRnjZ1isoy1QotB328unBRWb92tcq7W3UrY1jKuWmm/BlIgEeVrZUq+BI+YqAFox4ZiazjhChON0Kp9TJA5YvC3btPT9EM97iXhYQsxyR34A/kRVOPrjJCBpYZM2cpj47lAcnZe+97SH4NkiGDy2Glr38Kz2ZsRueYmWXWFj6Bs9RfHG1X9uzdV5YtX1leefk1Kd6b5N5gYweFGxnPnhXqmRlpZoVZpkv+HEmMwo/RRZsC4HUPDqksVnTJhbpQfOoS/oFvLL/ED3JRGDpqlR2+0xO0552ZA8VTKHiYGSjSCFkOn+1VuVhKxwbwUKIDkHUhX0NhC2WMcJ4ZlAIH31uJ079jR6h74S26wj8ERu7CK+xV6dtvgMrbQXTab6N3+/YdZYMMFU5wkyotmnaVccBoKAYA69SFi3xCyY/ZCgadck8mNMA4h2axxDLxhvey89cHDwgKQubgj8IVRgpAWPiB9pczY+Tlb5cjFZ9U0sIt8og6xR8+oT2Y2pGl6xheOnBADCOD9/U3VsnAPVYuuPDtMrQw8uHd6Bvjv5hlIP2WeqN+RWt4vVbOzN8AX+un+h31RtuAfyUPFd6FrwHx3QbIQw9hIn4tjVbAvFjLg99Mn6dKjyy78a89mRduzqMWD2jBCuf4Imyzf+33N4HMNx/gBBxr0Jy2+PlETCKNBMKdiEe+61fh8KqG//eGeryrYPc3ybsaN9PKB0CuVvmBJ3kov1urB9wB2iLtiqWhHphQO0Bmov/98R//1/L444+Vj3zkw+U7f/93hSPykS0cDtKufQyWc+femWeeJd3n1vLwww/p/Qz3Uwx8kgdhkPvod6TLMuboJ6JejMbJSdCMf5bnzSDDVMNW3VqjRz1Uw/FeTSsh3evTa/jkpz9zlStBD79MjdNBL1u2rMx9cm5hvdvgQVIS1TDf8573WvAz3TTxlFPU2Q8XgePEAZRxDBiW1DAKzXIcMjzzzDN9dj3r2HHD0EEo0tkQj+VerPf95Y032ijhrghFVGUcLiNGjiqjxowrQ4YM8/T/fVLKUKYYCbRCp2ev0ugp4wXGYh09CiqbT7dt3VoWSvGcddpppal7kysZSNp0UWfIjAICLxttMCPCD7cQkAg1TsiSh0frcjYHxYURIRjkjtvvsFKBwYSiwt0jL774opeUYZgwIgV+TOuhpEcHVryMgj0RlGOdFHeUT4wn0qSxhCISo6bgAoAnaSXOvJspXa/tvJeGo3BhZmhIR0Z8Ggx0R0mEBjwww57dexw2lUenIs9QEGJULGlDOHADcOdhqR7R2EMSChWjhh0Lx75ukJHFTewoyXRQ1G3QIEZ93SEoLXDjZLR5854pLy942cfzZvmGDon7bjiZjdmP4eIX4uCHkcssCzN78BFGbtIEnGjIXKTI3hLoyF058B3pMXsDv44dN9YzBtCPeCgTLq9oBQ4oyXPmzClnnX2Wl5AlXVD2mJHDqGa5ELRIQ4T3pBPhAdLMMgG8Ywgxg0Y7WL58RXn66Xnl/e//gNsVQBnAiRmOnTt2+hCIj13xMZV1aE3Jl6BSvw69d8ifsrFMCyMk653OkJkWBgx+ft115Stf+Uo584wzxPelpmwy2h0HOxB2545tpXtX3pnl2S/D7Y1y7TU/Ft6lfPxjH/UdQRz7i2K2Y8f2ckiGAvgzTc0GdWY9oLs3PuuXAQI6ddoLeaGsAAwQQGOPfqqgpIkCzx4PqTqKg99BhTksw3S0jVPuGmHT9MsLFpftW/fKTzRQfPYHcN9FnKgUS1Q4tUqms9ooN8YTVrKhZ5MNW5acsj+CenryyafLhg1ra21EcY/HyDEnebE/ASWRo3RZhoPiiBrEsbq+z0NN79hxBjqoT9eYHsLUHhGZckJbCM7ei0Ey6NzxDOhXtm7dXF57dUPZtXu96jJOVvMejlpbcyckWcxSG2SIZwqk4IITSl17z5KwXy/ypaPbuWur0ugiw4LDDWT4ix4YUsxkiANLJ2ZQmN5tJ/5sOCLjoEOZNnNyedtFF1hG3nXPY5ZdnTqxjHaY8kIxpdPuIkMVflWZJEo3btguw05yfcUqKdg7hWdXtaM+tROw4pJLZB00QIHGGIOHDh2O2Zw8AIADFMIY5ULeg+IX9SfiKcLC49DUhooNktrSWqUHGzFDwoZ+s5TqMpTyWO5ghZRw9qQdtS+NXkaq9isn+A1jpKEjcktKutyoQ+KHbEORp/MPQ4fZeaMD7ahd8RMHImDQdmiImRPFMj96fxZVIhocPMCeoUbJxa6Wg7R76pdbng/IbzVHH+/YrbYYBwV4tgXek0GjZMgwfimGkENmBD1ihgTjtAXiHRkDbSkHMh/+sfyh/TmhCAN/YeBF4vqftBUmZlLgkYjjPisYXL8QIQBDxi0CXpQyJmo352tlFwNIbZK7Z9au3VrmznuhvOOy/+S7ZWhHLEnLwSBl5TxCRsrJhY4+Jt6BinIjJ9ybPx0OWRLv+s88Y5kjf+JFmaPv5KG+Mm1kVPxGgi3uxAs/vTS7A/mWcZyP/z8RyJMHGWBDqxKkml4CbtX8EwKXCg3qIP2yfEHLFrd8r4Y1zVSSqnsVwCPDJlTdEv36eP9ekOm2lT7tLnFp7QH4zfInpH89nWlXuNWHB7LcQPxilLO3mMOf0NPYKxgrUb72tT+xLvzBD3+ofOOb31B4gkuuH5aM0+NZWukIZI8eeIb65DvuvMPL0lmh1KtnLzJxHuTLQBW4MQhKu41BR0U2OlGG+rLU45+Ae4atj5NlzAeo/61C1a21cG3Frf9OIP+Gj37841exRtUdMkSWxED5QplkNJmjXqfU1vTv3LHDlxCuX7fW+0VQAjltCiGGAsPpWXSmjHgTHkWRzp7lXyzj4hQkjmHFLUYf4kFR4MbnV195xRWCYeQNd8KnSRXWT4ofm9NfUme5ds0aGy8YQSh+rEdGcDKKysgpeEBnFI8nnnjSm+BZq8dG98g3OkuYDqFO/imoIAgVHxCVxewIFwQiY1kSgGGCYEHxI8iLL75UfnHDL8qll17i9eKckIBywdIh7k+BDhgsKIAIcfJAGIM7CncfGWkAm9zBByUWGqJgghO4OY7CRyeU+FGBMY3IqL1YSGU/aCUZRRyDhAYD5MgYQhqkoQNxyYcp7yw7eSWzpPLNg1uG4TfiQ59svKFksj47DVSWBK5atcoKNQYHnTCHIvTp11dpt3RyHNMLDsxqoOw9+NBDZc2a1d43knkyAwUt4Ud4hX0T4HpM5SPcgw88aH9mS6A7dEKxpG4xOBYtWmxc2JdE3WCMmu9OmeDZOAD6UWYECvmmUYKxxhKwqdOmWjEGH9IHb25xPeuss31DPDSGnvgHbaLh4c43+EK3LDduLFnCsEVxv+32222McREiMyRWBvSQF8Yt9/ZgwHLWOcoa/AEvMIKLIouiAv0OyMDHMIZG5hWhwozOj370o/LlL33Jxww3SnByKlbcRSGeVtvH8EYGoGZwBCF1tHnTxvKtb32j7Ny5vXzg/e/zUjv2FGCQuZ0pbhw8ISVZf/AoNGBwALqBe+wjUnlEC/Orfhldis45Tg2L0UyUOYQ0y1qYiWQ5016ld9BlYb19//6DysQJU8qwoaMUvmNZvGhJef2NpWXHdhkdHFnLXRNicQwi0ocOKLooopTnuPgTPuX+jyGDB0munVJmzZqifA8XLqliDxPG4e5de5UWew+6ifa9VIf6lIKJPEIHpO4oX2z0jlkm6pVfgLrgG8UbZRzl1yP3KhdBoBt7z8aMHiU5xR69ozJOlpSXX1kuGbneswvcs2ReNN+wzEjlEl1RXqlW6HHwEDOlXH6IQSL85IERjSLNYEgHZbhPxlnuQWAwAL4BCSueCicduOw/tE8d5eEybvxE0eN0tb8t5d77nixL3lhVOnfpJX7sIJm/TX3BKhsjy5ev8QlaLFFgnwUb47t344Q8Zh3ATQqYMsz9dfAx+2fggz17drkORAXzMX4MDMELKfNoM/AuxgXuhAngSHbWVsfsIMZF8KzyVH7IZmhvOSme9HI/2qIe8kKBwbCxMVJbmnjUy+5QjjFwwAdeDIXWj+qN+mJGmPzCGJHRLVkL31sZl1JO3Rtn80TgD41RuqlHvlFCkMmMdrJUlNO/4iZ79pXtL5xatldyUkEVp7ONE/Oc6IPBwi8yI07QY5Q2ZlCgGeU3iE/T8IdPUwZQH1z2mCP2yVdedkI4hUEmki70A09oj0xECQr+RlGJdHnoz6Iv7aC0Mehb/OCxmJlhJr9zOSTD9u57HioXX/qu0r2pNyY0GZqugLHiP+Ia4XCDp2ufkT+/Th5c4tv5OV6GwRWIeoceplHtIQzhoR3g7+Y4LUC6hG/2U7jm8tWAuHxFGoKaV6YIb4ND8KIdSKYl/FuAtxqWcPlUv1vqrsU9wVpWnXuW79fKWSt7ups2eq2m9+8NpF3F79eeGq+fDAgX9dgCuCW4jQhwO6FsFainRcZnQJXo3bo2qZ5jcPBP//S/eTnWZz772fKNb/y15Q1LLpF7zJ5jkDCYz7La/XsPeCBxuHRnlm7dcccdHmRl/0ljlzjghY3yXhIpXuohfZg26f4bnd1otOAGJG7VMiZU3bJMrYWrhzdL62RAuGrYfK93T2i4/N3vvgpFLZiNja6M7HXzqDTLaDh+lX0BGCDcvkyHgMLPOriXpAieMvEULxnCcqNymQ2BaD//+c+95AtFDn8UhBtvvNEbWlFAsfhYxsVeA5Q17i8hDpdzsa4cIYogZhSGm9pRHrds2lTuv/++MnnSRN8STZ5dhftuKb4cdwqDUEg6DGZkUOZQxujU2DtgIojZ6JzphK3YebQmhBUADUwn/dKhHq4pOAAKGEYHnrxjSFx99Y+toLDJno4XpYD8GMVneRD7RFg6RPWznIFL3eikCDOgP5eNoXC19+xSzlbgh1JNWih5fGeHHfUUgiQf7nSBaUl/1KjRNkw84q/ODqFPuqRD/ZAGApKRRL5TOUzlGbcMhzvvALSmXsGDXxRQ/DD28IMeADSgruGfnlJY4BFGeVlqtWv3LhuxHDhAHxoKqoywg3GWd9++fWzUMDMxQjwC75AHtGB24NZbf+WZskEDBlrQR1nYc3PMs3qTJ032LAPuVkzAr3MX1dO68sjDj3gWrW+/uGmasia9KWfc30HF15QjuVFGygo+o4Q/BpBnBeS+YcN67+/4wAc+qHoc4PzwIy3STPqlQcg7D5B0Rsh0keKx6LVFZcWKlT4CmBF4OnqELeHBhT017DX5oz/8Q9MVgCfALY4LZI9KGLoIuNzsTt6LFy0qf/Znf2Zj5Morr3TZEXKMvDAyDo+jjIE/y1wQdBgEjOZcd91Py3PPPVPe8fZLZez1sULpqWcVI06OwkhHaYE/44QgFCcVT+mFskP9gBf8R9uB5pAZ5REF0wqpyxpLIlHq5Kh4HAHLwRSxofuIl8lwcSAG/0DxA0dF9ynr128tr7y8rLz++nKVS8quDJOjCouixJIwFETS5k4Pnxolo4f9J506yehoxKDfU06ZNNb7wTBgV61aW156kVm+teKd7kqjUfGZsaCdhvJp/hDNuFMFGsOLtGnqy/WKDFGLd74o4HJgORfL21BoWQKEDJFraere6BnWadOnqE7aqxyryosvrlNb3uJ2rFREE9JUYkVKtH5x42QnZo6OQG950SGyv65BSuD+fQdLL7U9lmgdPMS+naPeE4KRxHpnjrw9fgzatCv75H9UNOG4XaEnWcLhG/3VYfYoa9dsKw899HR5/rmFQrdL6dlroOqQjfmNZWhtwIlyU9oc3aeuMKrgLUbh4Q14hfJCj1SikavwCDNBhAH4hYbZfvgNPkfxxTiJGZcwPIgfRgv0BgfqR63OspB6CAU8lQ7qQHSQUUJw0kcGwvNQlLBun0oMmejH/hgm0UZUu+Wo8iRfBqXIx4kJiGpjRAoIjjZMJeSgR8rWHuqP4B0b84qvqlNbZz+HlFYZIdCCOubyx42btkhurVc6HJ0rY9oDGJQDY1e8xiZyfXdSPAwf405s5I7+XB79qQj+xeCAPnzZRd88vIc7EGkgS6Ltxn4PaAVADwA3l1H1EYcUYFjKXfyXtPZyRqXL3S5duvYs3Zr6lbtmP1TGTZgq3hlpvmXJpZmXGNBaeUb7qRFVwDdlqz7QPPAnj5qboDmM/0gTHMUTNXfqI/zDL/o+R9V3/GZaiUOkqfLXuSeEfzxVSPwwjuHh5lk7xY/wGe7EeABu1XwyTMRrec/fttyBrLv8Bk4og5yr8U2X2pNAGlV/IOKEEfvvDYkPzwm41qDqr/9qrm1Dc9ga1KdJ/wRQT/hleNptNV5CS3oxE8oJfwx+d+vWVP7u775tPffCiy4u3/zWNyyvaC/MDiOzevZqKjs5lbJbF8sPdJvdu3ZbRjL4is790EMPedXIZZe9y/IVGUA/St9KPwogE2PpoT9PgHqc87utslShNXqfDNpK883yPFmYhg6dOl/F6UQohXgiRKkcBFLuG7l39mwrOhgTKJwYLewDeO6F58rrbyyx8piKEOvmZpw6o7y26DUvA2C2hNFrjv3l1nPOy2dEmBkEjwCp4hHG3rR+6Ij3gowYMbJ0l0XIhkE2XQZencoZp58uJWRteXnB/DJh3HgLxf0olioTo75swmQUPE8aooJRmBlFP/fc8zxKn50SacJ0fGTnVWVIfUgixnp8OqE9Yhxuwz6kMq5ZtcrLiRi9pmN993vebeOCG+NRgokPo2MYsVEbRdL7SFAclSdKJzTkhk5G97gRnf0kiQOCGNxIA4ORslMPIdziAWB21hWDX4xIH/c+DEYwMe4oO/EwNLHMGXkMgO6M3Eo5EJOTJ/ml8OE780DxxQ0cssPgm7oGSAeaQq90Q+di9JDZEuiLYUJ6zJR0U3kYHWc9MoYh/dtBGSXkDf6cxMamf5RwDE/4hPw42pcDBV57baGNvK7iF/BhoyxrMJlp424PDJNQuGODJjN/8DEnZXHqDyMNHLLAEcDsF0EJJxw8Aw2pI9zhCMrOgwHOiXDkSxmhBbxMmh/58Ef9TR2gaFTpx2/SD+CbB6C8dNqbN24us1XWyy9/dzllwik2mknP4RSP9nbdddc578vf9S7HRTAhzLyZWcSm7WBoUm6O4GW0BgMM/P7ln//Fyxn/6I/+yGXDiEAYgi/1AWqM4pBGKBsxQv2Ta6/xzfiXv+uyMnbsaCkXux1WJRBuGA0slxQekhdSk1TeXB9O+wllx6OglBln/Q/tMLQRzuQFXWg/DqO6N2n0BIlQOGL5Et8sWaK+SQPadOveVW2ou2TJqWXQ4GFKq4MMsDfKsmUrhEvH0q9PfzAJhU1/KCCUkWVbLPnBODlwcI8UJkZqUTyZIe5bTj31NPHdKBlg+3wr+QoZhHnMKwoOG5CPq3wYKUrS+9vIT96uf55sS1ZMawo05WW5kf7JnxFzyS25oaywz4n6GC05Om3alNLU1F6G6CoZhK+LXjtddtq0jQ51Ur1791N6bOrfUzqKDzCQ4CVo2LWLDBFmJTt1KP369la82EsHTxO3U0dOLVNbO9pe6WHc9CjbdxyQMbZJcnKx2tdy8UODjPfBZcjQ0eL7wZJP+70HZsfO3WUws7t9etvogGYcBw59MUQwOOBN/JA7yDhmSqkz3OEL2ng7CWxG4rMNQC/oxpHinmmAv9TpVtsOgLyHp6h/6GUjD76Rn0e99S8Uz5ryqV/84HvLLrUVBsFi5kjyH34nnvwoi5de6d3uAg98kJZSYf8WYb00TGFdx/IznwqvOKkNowQFp6ZIKw8PdtTKgMFA+tAGJ8puo6TWfphxwrBTinIj3Q5lw4ZN4gG1G26r5/4d1R37y7gp32GEA7iEIUEuCZSffE98XAcKCK/wG7MgaQwqBOUFd/3SxuMXfMPgdp8DrfQuRypFaQkt8aOXswlcr/JClnEsdIMM+/YNXcu9DzwqmdNUZpx2hiiqMmZc8OHhr/YeEL+BT5ZHYDzjm7zSvdlfEGlEfN4zPMD/zfnowyEj6AlQTdfvte8W/KKs6W89Ql5pEFLfyFqc7W95QN06R8dvCzIP59sGZL7VMPXvmU6Wt/oA1ZmGVv1r6eVv1T3cWnDIMP9P4M3SSP/m/H6DLBP3avmQO8gn0oLPceed/hsez/yqkG60DWZIGDBjLzMXEf/Lv/yLdJjJ5R++9w+Wk8xU+8RJqVPoxlxVgGHCnmIG3NQI3RbJj7Y4cuQote0u3hLw6JxHy6kzZpb+0l+Qc8hD+gsvt1b/x2/wUwB41ePbmlsV3sy/NajSsRo306qmWR+mCrhnWlVo2LVn71WcpjVo0OBoYPqjA0ExQikeWJsFueP2263cDB06REIJhbtXGShl29fmq1KnnzrdI5tUJNmcfsYZ5Wc/+1nzyVoYLSyvuUvKPMKKfQ9eLy1BhpDDoDh91unqGF/yHpSzWcalOCqShSe4ICRZD//onEfK/n17fUkj0o+OWcW3gkQ4EKBDoaJZ7sPpPSNHjXJ6MCCdCBasqFIjCr81hdtfAsqhh/CbN24qDz34gG+qf+D++22kseeG0f8Zp84sQ4cNdQcMU9NponjlUgBOTFqzZo2VYAw+6IPh1FvKNjREgK2S4oNRAp2pAxqKlUbVAUYJwDcPQGVSztjMGwYDWGNVYzjyyygxiiuMTDyOQM1THXhiJJOlBDHzAa3In/cUtPhTb/ziBi1ICzrBI8SxBSLIPQMoquQNfuCBYcbdEYtfX+zOnqlLjm71cg6lg4LEmkx4grAYbdCFvSLwAkvv2KOjgOY9FHSWWqCkgwPVx/4QcGOZFUdRcwIbx+nCDwDLBwcNGSzj4nEv42K2jvJwrCcbb8EbZZ36A6g/ygBdocPDDz/s+oJ/4X3cUdgxdrjrg7JCE+qWtPIXt1Ssgs9agDAoEo8+8pj54oqPfcxh4VGWP1Gf8NLyFculnD5XPvjBD5ZhQ4dKWd7jk7py1BjlkyNaUTpZrgPvYPRt2bK1/NVf/ZX4q3352te+Jr4YYXoxK0V8cELxY6mPT5uSgGN0E75l0921MkrYnH3KhPEOQ7lRbjmYAB4Af2ZOQyGhRKFo+mQqvcMz8Bn58Au9iU9c+ACByjvuViyVBktWUL47dpAhwvG04g0r454xjVOPunQRzuVw2bt/p9KQoi0lDkOXGVrKyNKtF59/2Te+H5JCxH4QFDnqCJxRqigPBwRAu717d3n2EuUBOQZOLD/k1vZzzjmr9JFiv3rtmvLInLneX7Nj5x7Rmk32PRRHnQkKm0qMcYVxHUpIKCjIFI6UToPEeyHQxdRmGHWPkWeW3cVSLWY6oQX7wsaOG18mThpXXlu4uLzyyvKycXMs68IgYV8Jy33oCA8cpu1AbwaVUHxJUTJV5WU5KUt2GtojD5jBbFIY+FNhFO7QoXZl3ZpD5fVFW8vSJRuU5jHJsd7O54gCde3ezQMLXDLaq3dPGfVveFDg8NFDXpplfabWocLLIECZGBCg083OnvYC+9PphvKvulZ7Y2kuRouSkExuUD02hXGDA4XRA32hLXIBXiGdbEvxG7OlvIIDgyHQkv0RuME7poiSg+rgSl7HSV8BjtX4wmnpQdHwkiuliQzgF3f6E1Jg5Juw7LGk3bodWdaDL+lglJBOFAHDiTDE4aENsD+FssQxvxgVgXu0Danryp/ZEOqO9kp97ZdhwvIuZsGOy5jEKGaPCjOazFIfQWaoCOCPccV7GBs1mqns0IFvHt4JgwwGFwD8eOeBTsgYZCLftH/adLShGDQjrhlJ7Ss2umfc4HP5St5Lnh3h6OKG8tS8F8uefUfLRZe+U4YKs+XwIrQKZb2qIOPGA1AO/MHZdIQ/XJbwl0vzO0CY2lvNvbn0/s668MNfc/gAwmR6lNU0I/9KHkBzOLuHH0mRjw0TOVnekIbysX4gXkHYkW4VwCHzTHyqbvWQeVefhNa+q1D1Ty/TovYArcXJ3xP9fj1c9flNoT7OydLz91vMIstVBdzoN2l31E3IqQgHv/FOHtW4VTzc1tR+mS354he/VGbfM9vbE37846t9Vx17JGnvGCT0XQcPHfAMCfofWxkYCFU34N9oW8pHgmrmzNOkM8/wfWVsQeBC8FhdtFu50ufEQBfvEKAFnxNpBN7Rblr86sPUh8/fqnsVqrQAMv2E1vJIqI8LtObWcMaZZ13F2fEzZDhQRi9FoKNVmlh4VNZUKWOst+aSO5ZkhdBp8Kk2dIw33XSTl9ewZIk8IDDKLIrCDTfcoM6w0cf/xuzIMS8J47QubqcO5e2YN9ByVO+AAf3KL355o2c5GDmE6ejIvOaXES4hTQX96OqrywQZSRhGpOH6wZdfIYHixagWfmy2HzCwv0fhKBdB6AzBKxghhE9M50YAjyQpXzbof+ub3/KmJTZq9+UmajHNe97znjJmzFgvH0Mwc2oJtEIppOwseeN7wMCB3ryEURR3UYQAZjkcGy+PqsNlKRAWNOUDgiZ09tEZgBDxcEvjyfjql4ZE54kSTr4s32LZGoZXnPQlZUfGy66dOxQGnMJY43AB9nnQaaKwUWcoxaQHfoTJPLLREibwiuU+/MZoYBfTk1FB4qKYMZ2JkYoCQFm379jue0FQuDDQejT18JpJRguoB5SqNIYJz4lurK/EsBo7dpzrkzg7RCf4hyNxx8godGeheof34FF4efToUb4zJcqE8VlsVLBE7oUXXvTeEniTWTBGZaE7y/8oG/mxFKabaAk+0IRLOZntw+ChLuhorr/+hnL+eed7VASlgHInbaBnfvPObxVQQFCeUULvv/+B8l9+//dtkNHJs1cFoL7hqYcfeshK8mXvfKcNvzAc4+QnK/lHmJ0ppalbk+sIf/Zffftvv102yBj88z//8zJ0yFAbWlYKpZBTZvgDIZcKugoF05fly/5/vP0HuKbHcRjoNjAYpBnMAIOcCRI5kIgMAEiCJBjFnAlGUaRsKzg9+3i9q5UXa60fW+trP16vrGBZkkVKzBQBBkSSIMAAggABEDkHIuc0yOnWW/XXOd/8OAPQ9t5bZ3r+7+tQXV1d3V3V6bs298EedeSrxmGHHpxXp2bPGeXWsVqFgYeMRfSxyfK65QvgV8sSo4Ps2jfrV1vMLV/BO3nDByhZFEcsolyqr1JCaksYXMpH6bP/nxFsNrq+CbIy+LAijVoGN9khK+TLtbQ+FGiGeQF3yraca4UCPvVlQsT2KH8Pr30k24WrZsXdZts14xWvOGLsutuOWfbzz78m2+vqVVsH/x4N3tU3ZCjHNQtvVdNS+9NZP2jyHEUIGbPaacuYrXJhuEZ9aUeMOQo8Zb7qva7KtXLzute9IfrFzfJL4j/80ZXjtttvzAkkA+KDDzyYdYFuyiujx5kJxpYPwlpJoujrn3xd221dPpK4URh9rkW+/PIbxuVX3jkeeXTD3Oe/ass18btFGiNoo7AxcBGvr9/TPfphCDp/47ZA/fW2YfAr4xNR78re14xX3ZXiRSaVEa0hbjNgpIXcqVxvQaNJKr/Oxuk3vGuPVvHT4Ii/Vua0r1aotVH+eCkdGuBlyAhzqUnRFbwKuZKHcPnXGcTq90v+SgY5ZVAW/ahwYwV5lNa2pZoMI1uhuIdhLw6QBv8YNFY+9IfSqVdnnNS/VaE2pqTH48adH1EMOhn4tunlAdroKx2W9zFG3z/xXRgGJpyMatu7qt0YQygFZax5Rre2aoIibwqLdGGeiZXtNa9/LtKT9ixP8BU+so332jb+AvzC7+R/4qzJOMZcrQZkcTKccetA/4YhcxddfMW48+6147XHvCnqSZ1FpEwfLmiQFg/LYcX0PRtujslAeJUt+g4BM1joayNCrWQVHu+NSww80Q8iVJpKl0gXQFz4/TauiJhtV8zwLhyeMwiB4WbyBLT9rNcAsmX8RW/jmFG7DizSUzQ08Ov3/lVPU7/55w5fOqze1wfT+A3TZ9C42v2PwvPhXxJeIE/p5vm5lJ/xVD+lrvhn/zKr+yn0e+Fx7nDzGGP/xfDB77332Wv85//8Z6G77jAefOiBwCM9ncCukDoGYEJOm8vxO/o1l2TUZTDwLcqTHS8u5vGNtK9//WuR4Uid2dhPj4VDv1tlmPKo6KuiLdZ/QYfX+6L/Ikx5Avp9ClM/+Bs6zfp+wTy+pfAv++f//PeOP/GEE3OfuQPt2UFqNMGcHECjM8JAs9SuJDXQYpaMdFY7hb+bU+zZd+A3z50YlCNs771C8YtO2B45RomZ5RcFs39+7nnjxhtuGAcf8rLsjFTaRsvt0X4kt3lh+smnnBzW4kGhkNmKZaZRJ7lBKo+Ws9xW9c2osF132y23RxEQRa8B0cFQnW346SQzLaXpsfQzKEwbq4FJhyqtPoWCkbNz0dGf/ZOzxymnnjZe89pjxic++ak8CLpm623GIwYzaYM/FGMdDlzZWQcSfGQoYLq96pdedmnuw8ZTyt0OO26fSrEZFVfo2sIhTCeGZ5QU5YjgpBVeeWg0BBMvNCJ5MizEce5mp512rEEm+3Azh+rpqZyxtS1K/ZVyu1nwtM6uVH1Xh0fQ+cmP4DOyhHkWjoYcdMOlX4SREbSUIlYH8tWFdLbM4P+uu+2e17Ge+7PzxuotVqcyuUUoTQwzis4mlIDA3WdTtgwFiWHzgzPOzIPyboDTh1qd+uFZZ461Dz2Yq2AbhtxsFHwiM5ttvml+L8a5FXLkulF5K4Pv26DTYfkDwyjZJ4yShwIHPtryxOjN2W31F7I7bSw/+tGP0ih69dFHZ5hlebMixxzzurHSh+bUQchUK+V4lNwPfuAnWWgDJ1cTQq4oDF/60pfHfgfsP44IpVfhyKW6y4mB4IeLHU7/7unjs5/9bK72ZN2Ei+wSt6/Jqk+yz98FEW54+vznPj+uu/a68W/+9b/Jq5hLlmyvobj4DsUjqRTlTUQhIxuTl6D37rvuHP/+3/3bMJBWj0MOfmnw54GUncefdI5g46ibx7MviG4mZM7Eg+97BDHBqu7A8Y2M4mu2v+iUtd9SZAzOIRNRL8pC+TTjm9egRjq0+VUm8eEwiDszY4uZ9gHkVTJIGVo+Vm9JnvDFPvWN8tDgDjvuFIbK4+OGG2+KNvrU2DIUfAornpn1f+KZMJrCKNGv6K+WmekNxd2v+rWyEWpiFNWK5Nq8ucvWwAMP8JX9TcZll1wzrrryupRpCqKvjvvQa5CWfMaL3gak7rNeQw7whrHp6+S1XQi/6uzF5itC8YxyBMeybzBxYPsOxXTPPfeOfnefxP/jH/9kXHLJpeOB+x8am268YmwYxsbmlNfgR+KPvJ6Ksj3x9BNj6223Hr76bcuZWeunn9lo3HvvI2GQ3DjuuDPKtWb7sXyzMMQ3DpkjD7N2rT1FJUTevrdBpsPgjXC4GTu333Fn9M1bRrk3zz6W7GkxZv9NhOgPysioPjHrKpTrNtr617ZWBqHnPD8YA7W4woPsXIi1ncEzuQMudNA8lVU/ZwbSr1VGfSteplhGJIZJ0iB+/JfjRDiGQirZEU/d2Dol32eCFv05A7NWMvTlDqYylIIuxha6Zlv2tIua4SeblQ959v2SNHQjL+3aZRIMRmC8s8fcRznr4hSGvG3F0QaCdu1Agait6HnqmWhX5DMUmOWbRj1HPQZHx9pHHkvZe+jhR4PW6DPXuN0w2lXIGxmry2Kgko/VGQZstDH0p1HCcDGhF3yJeGmMzPJHd/I8EJBnfJi2YXFya2SEbxhOm4nXeDHpoT2rgMARbUhZnR+97LKrx5VX3jLe8c4Pjo1DmbOoqm4iqwRyUv1AjcscCGqSxlwhUfGBNYPCFa8yWkKnaaCj8JOKkcRV4nr3mH0/PBFLGdMFLcpqTOCfeYZT1eIXxuINECuLHw+VQl5hiAd/xYRf34RPaZCEZ8ppluf5ocvUPJmWEb8aOqzqr57xtCDoxyr0zRxC8XoeOi3X+Pu3/fu5Hqq8/s/CJ6wf7/pgqbD5fDvOAl3+4vn53FIADz7pZ/RTnnsMS9lXlNlvoyi+Fm8Z7PrEO++6ffyL//33xqtfc+T4z3/+p2PNmi1Dl7s79RrjFmr1NSrcuB7YZ2zaIHQekx7ObUUrmY0VsvJs58Kee71kHHrYIdm/3XTzL8OYPybaWE0C6JtErgkGuRTedOlTfwv+8ZvlCFftyHMGeKj/Z+/NY1D8WL9r6Pep7LX/FNbnP4VlH//4J48XgZLl6k3fIjAbQcmhrJsps8Tljnm/Znb3CmPDbGRUeW6t2TOUQx+Ss03K1hgDko78qRjcrHj86Ie+Qn1bzk6bTbdi8uUvfykYfujYVX5RCQTC4GygoIAxZMy+HxwGkK0+OSgGLQZ4KwK2f5162mm5PSxvB9tqq2QqPJR5z2lV5kBQs7w6fgqqfAwGeWVpVD4FPXqQVN7wQtXUNoxSaC+7/PK8ktXHG23xeNAMM+5FuJkggxj8OfM3AxVv0KR82QJx2RWX5yw4o8EMo6+XU8JtH7jv3nvTYFCh6EYDR4ktBbe2b3VFtkHQft6l9T0H5yXIIT+doEEZ3yjlZnsei4FM2dSPOFZP0NkNsnE1Lz0rg9+qo5r5kb9fvMVPYRzQcMhGNqDgs4FbmCt4bWc777yfpxJlO5KtQ1bJbDfB/yAiFROdxW5hyPw84pKdl4Rs4iM5ZOicdeaZeePaXvvsU6s0IRPKaVudLVqvfOUrUoFGtzoWx/ORrzoq5Rzttj6QA+mEAYqisim/OPhPFq1kuPrXigOZcPj92DccW2WLgYmcpZITAFfXldWQnBWJsKzbmfLia+NXXX31eP8H3jdWbLEy66nbgVUI6ep2r5eHMXRU0oieVDhDjtc+/FBtE4w6pkxYdZKHdvztMNb/6T/5p+NlL31ZnoPCGwYY3L7bYdZGGcjsptFWnnzcnvW14//8g385fnnj9eMtb3lThC3PGXozPsqTBkEUqT4wuUW2mbvvvCtvAXEmitGLHnWIF9JQxAx6VjTUgdWMNKTjT5xVocQzTPKmoeAz+tWTfqaVH6sr5Ag+Bi8lg+wqM2hc0eBSGVZGN1TBufXW2+Vqxi233jZuDRnSTn37xMHuVrCWh7wvM+Mcylxt86KUUNAYh+RX2evq5kcecYHGNmP//V869tpz3/zI60UXXTguu/TK8cubfhnteePAvzqp6i1hIQ25TdAgRrFVBuGMU+flvCtLnm0KJbXkzu1+PrClr4rY0W4pzS5p2Hff/cZe0Y/i0QXnXzWuuerqPD+kTqy04GOUbNz3wH05uG27w3ZBy5NhSKwK5fjZccP1t4ZBc3XU1xNji9WhxIb8MuoZ9IxFRh4aOKCtUawY9NXeR04ubbXV1uHKKFFP2m0rtPoZ/Z/+leLqmVNXysppH9VuKLAzBS3C1Z/y4lf1cTUryBUfrGAUjWnMhfxL05DKc/zlnm39fMTPc0ARH0551HNNJGkP8tZPNf0tX+iiuFLwAy0NIN9z5STiec4+PN75wZ20UxSifJLoBoSloht/aaTHXxnc8hArfDJOPEd6jhEZuQT9+B8Gm7EF/YE7uBWP6C0aGd+PkCVjVsQpQykMr5AjkxHiZDYhi9KoYzQmHWEgtYyjSbQsT6Stuqgyo61pVSZ8opxvGvhrZ0WkjbLlSmyks60FsjprA8+yGAOvG1ddc+c45vVvjT5v1ayMlUdGnrl6j6fIL3rSfJ7G8YxWNDAIO77f6XP/ruPQrayzutZvdNwu4+x19r4oW2AalpB44yfLmgHpvRAegH/hk0pp9TeRBm51nn/rQtMBmralfuddw/S58IRLr9nzOu75YVqO+XwKOnyCayHOfNwXhufiX/Sbhi08v0AW4s27dWHd92n4/PP0PWUngP772te+Znz6078efezmNV5FGD0V6xgQXPeJxEnbC+HPvo+uQz8wVjJEjOdkzgSVLfcm/d/85jeNI15+RO4e0QcbF+gIxssyml8YpvW4CJF2ieTP5dH6YT7uC703tL/febfsn/7T/+l4S0WUOduM7OE3s28Q0GmLhMH8HFq/9NLLcpXCTUQYaRZojesno2NyG5HCMz68qxxbnuB3FoBC4uYuhoqPyzhncNjh9QX4VugwnQJIafrWt75dZwRm277g1qGIAycDx4ftbKPiZ2+2fOGicBm4W3g0GoNgrgIEHrgoJd59KE5c5eXScIkweaHfdjFf5XRtqj2Drl2lcMBjS5E82gjJcoS/wYqwwcvfrVAXXXxx0oh2igTDzyqH7TaUOrwGfuFUFjT4RZdfuJoX3tVNNwKGor2MBsGkKXCpx47r99577s2PO8ovz5gEe8TlOl8OyMczHqEDLuWDB/hdnNWufft45xdQIOBAM8BL26AYGW4mo/jttPOOZTDNyhlimQMHWRHXypsb1xhYtmtREJyB8hHOM886K43EffbdN9MyZqWx1Y6yTNY0fHQA5bCVieKcZUtlt66lpUwE56MsVa7mh7LA56C9bYDKx4Akd8cee2zGISv4AuciD6uB9eCOf+pQJ/Tggw+NE044MWX71a8+eqGexKf063BuueXmXKH56Ec/msamfCM4DRL1BsgXY4GxRiF2Fsv11O9773vH0Ue/OtIwEGYrhpHWAM44sDJkKCT/Tz3xWKTdaHzuc389zjjj++O3/sHfj/I/nTelUfq0G7SrYzgYbWQaf3/607PDCDop+oRLQtG9JPuPCy44P41CuM2yN+/xtGS5jGx04QWeqzthZYjoyBkgT6Yh1cqHzBdlqdqvZ18/zz31QWt9M+fZMNgeDvxlvPgwpvLefvvteVGCum7DKhpwyES0qWcY1RjEKK/Ze8qdMyKRZfjZ349udFCE3Ny1afRLq8chhx4UbW6raMP3BQ8uHlddeVUaB67IdZ4lv5D+aOFZuTKMh+gvUtEO2tFA3usL7jWJY79xKjHP6gs2GL7BtDwMJoMao0+9BEvyeyd77bV78uCqaxi4V0X6+k4TXkht8oOSfsMNN+WNTvfe+2C0/Xtz5WiLVWtC/pfnbDXDwTY0hpmsyaxffNeXpCEZ+ed75Efu8JGcPPmk74o8kv7qkYyrS7LcdVT1XkakelVOdUkGGW/4rv2X8k5OyEP0X/Fc8rtRGtaUX3j4kYuUpVR6yQPs1eb4V341yWIQ52+iI2U++AS//ie/6B40cmiqNlz9Hz/9qnjwyFM6uDo8Z8Iz/6LBGLNogIRxG21LOm2p+gRtoVa9e0tQ8RbPGAri1LOzQ6nARCJx5JHtMfLMrWFBU+KJX3KUWw+jzVe8uvzFqqwwOJQN/8lYztaHQRItKsOyjUU8vMy6gSOSNc1V5jYIKPbBP/mrgwAyq+yWTZRLe8mD3sHfWjHZaNxw453joktuHEcefexYvWbrEHH5L0LxsGhvHkfC54CwoqN4k27mP/0FHRfAXelKlj3XbXgZvJD39LefG6RZxy/eMw/MmsE03WJ8fAnZxDP1FX7kJ5OFP5jPC0g//zt1VW/rB7JWpC1dFm6pfBumYR3/V4JfNd4czON/vvyS9tnz+qBpnroGZZu8JvR7x1t8r98G7+KY8Nhxx52iP9wsv+DeY5p2pL/xrj9d7FNrhb/ae02AdD+jLXuG17s+x682axz17kypPt4vP+34+aDrb6m6B91PAX7tD4o/cwWfg/nw6Xs/P1+cbodTt+y97/vA8ZQ5B4cpQRQuijcG6Pyz4QT4ZSxQ+uxzw8AXv8TWkFK6bc8yWAmzxcaWKgPDI6HAux1J/C984Qv5HRJKPvwMFWdCGDiYL7/OCz0//OGPciXkta99bcZvI0MlUexs03FLgfME9l8bbCiemGng9yy+tBQ0fmaObFWzPUKH6vYYgFZCQmFVfZb0zMSD3XfbPZWwn4QiukOUhTDYzoPmHExD4OTTM0bZqYdQeu5BlIKgLGgz02k7kllsHbcPPdaef7NgVf7EFzwDXQZp4Wo+1cBb4Wgxg2n21qAlrAeXMhxGKj/EkBGEl2ZH4VWexgXQDaRvOsRDF3zies94EM8gjbmI0+mlFX/awBhkbQRfe+01+RE5vPEtF41V3TLW5K0ufMvliiuuGD8795z80KGLFygZboyzpeekk09OpYm8qW/XqLpu2lfczbpb1SPfNYP/VH4sEo3AWRsKRynOaI5G4S/o7zJLZxWQUVJnSkYa1G6Wc5e4m4/gg1tZlZlrIFPKXc8xiMQ7fGThuDA4WklK3sZfKoehyHz1K18JPu023v72X8u6Um9otbKFN2hmYMhLfVz0i4vGX/7lX46XHnTQ+PCHPpTGW85Uh0HSWzBVi2eTCfK0EhDB46STvh1t82/Hb//2b401W20Ziuvt0b4eyHwY0cqFdrKqjtQzmlxl+KpXvmocfthhWR8mNHSYaFS/zvi0MVMdtA42jIfowIseA2IZIQC/TSbgPTlQf4xKxol6yO0i8WcVAV6GGNwUPqs/eKQO0a1NOmti5WKnGDQYAHh+6823Rhwf0luRbc62L3x0s5X+wFYhtNp+Emiyv2DgBLqctWaQuIL7kUfXBu+dXds4+sQ145BDDsmLEBxA/9k5v0jjxNesd9hhlyjT5pGP82RkhYzEoJSyHv1RlqFWIcnQ08lrfUmdaWAErX3INr1q87agojdaZ9aHbZFu8VOfv/jFZePGm65Pw2en2beKcpvkFqvDiL9v3HzL7aGorohybBb1+0iWh8Ivv2yzwT7GkrzQQ7ZMxKBLG8uvzke9iEoWraZFlUW8mXIU/qmYgtkzmc62FPG99zaFil9Gu+eWBenI86IhUMaD7WEmEYShT5hZRasEybfZoJ9tjLIaiPIK3fAjd+pUGbQzZav+LvrG6EO8V7pqu+oEzfB0mwa5FTgc3G1AW+HFP/RQzPN8R/AIMeqH8WZFwVkSfOOfKzwRHy2Ud+mtgERO4UTCj6Av6yVoirjkvsoY/UC8F282iPqqrXHeTTTp36wUGneD2pSFSBK0BTp0RrnhUxc5LlirmJUFbsoUOpuPXTflxKpn/toj4znTYbQ45CHprfHhqcjDrVzOlNxy233jZ+ddOV73+reNVTFek3XlFa/z5/o9Id5B5b/oX+9VL1NYJ21AvzduriEVuuCDKOJNw/u38lnXrQsS57+kdYofeE+5kjbel8dz6gnxTA7I1DTFfHqwPhrmfxumOFK01g1eMt1S+YJ1cEX8+bzANM7ic/8+N/6vAs9bpinds9/1QdM8dS8E03h+l+JNxYl+O2SbGLlYxsq/8ePJJ/TV1Z/pdzxri1Yo/WrHnGdt2AqJ8ZyctAGiz3J5Ej9jrb7Lr/GY/qZ/0of1Gav1wfrKu+ivbHNtLqDLvL70DfPh/2/Ez+1bOjSzsxQCypyI/fE6rgb5UrycW7BS4gvRDBH7uXXEGMiQ8O0OM8tu3LK6AmfNrNXVvGa4rbiIa0aVgvbqV7864m2Syk4PgD2ImFE//PDDs7LEQasKMSDpNM8///xU5F7zmtekMnrbbbeH8bQmZ9Z0uugGyoHPNYA5aFRXqhk4No98lNksk4FlYzPnISxmPCkuDmz7mORPf/rTPAuzawz4lMscJIKnqq8UNp1xzQYSFnlKT8iiu8oPmlmlYNhZ/TGDa5++WVxKVynHpdzDpbzoJ6Cl0NVqkvogNMKqXCVUFPM1W6/JgQdVBhh4FbzilmJptpWi17wk3J4b4Gxh6TjtN32Xr60U6G2lX51RTMVr+oC00olDVhgKv7zxhuDHHcGLrXIVRfnRrF7VHbnBHysB3/3u6ZmfVRHlo1i7fe3ue+5OmWWYKr88HWTHLwfi7X9nBBe9ZWwqr4O6eOS5lkyrEapMj003YKyjl9KJRu8UXEZJFCzrRblA86XrSHnwQhw8oFA7OP+Od7wjlPi9QqmobV/qxqyJLTRXXXVlfmz04x//WPLTrIgZx5zhDfy+uM7AdFDO169ds/1Hf/RHuYL0O7/9Oyl7Leddt76UTRGx/S0Nm3j2jZNzz/np+IP/4/jxoQ9+YOy37z7jsssuSaXbvnd8UQeAoaielQ8+fGAw2oZocFcGfcjee++VfYfVUHJw2WWXJq+0Y3Vi5UI5HRr3W+VenElHt3h4R/7RUEpyvYvHUNGhe6fsoZWR0sqV7Ss6b1en1hI542DHsXrVluOmm24d99zjbNXIW9pkW4cRox1En2NmWlnIgC2GdWWrzp9iV/LiBjkGifMmbgAjqwYWsvXiF+819nyJbyItD+P15nHeeReGjN8T6aI/iz5HOZxLcEDSs7qy6qq88sdXSiYDJtvB49Xv4aXVV6sTGy+3smGF55mxPPrXFVusHNttv8PYeZcdg9YNxjk/Oz9v/Nt2ux1DQVye37x45NEnxlZrto0+jSIeivpTz44tgh/aovpsBY/cqgN8Iz/oIn/am/ydD1BnysyYdC21bXNZL1EWs/CebVlTDw2t+PN3iJ/RjFZ598yhdGQCaI3ZzsOp/5LnMsYDUfTPNS5pH77VgfdpUDLmgo9wAv3BVHaUp+UXaFOBLvsm4UlHpK1nt79Z7arxrwzsWi1CDzxoEo9/yWAZZTkeBOLa0hs8D/nIUqnziEPma+KqjJHoOfI3jeGIRlmnURoHs52oH/7SkH55xh/ecKXolAy5tcs1ws59oVUYfuNBGiSRv7r18UzjUtONN0A9ceqnn+s98s843lvRrjAGo5UXZApnEKbBFvjJxPKNNx+33f7A+OGPLxpvftt7xhZbromxU5krPuj8Qea5+Jrlxe8GcTNO+MfDwrt4HPA+xdnAL/3D1XmSyr8h8YYD8qz6LdwNhSN+86VLUGkb+ilx8I8Ebkgk0+TDu7/ng8bXNE0dmJavn6d+VbYZrybplkoP2r9hGj5NvxTM44oU4fdcnA3iPx++Dnsu3gkt/s2el3Lz9E9/wfS5odMuBR1WcrYsdMcwHKIN+wI7I52REs0p+yFtv55DXw0nnKvJrxrb6JkmbAA5QW/3a35/7/d+b/z7f//vU1cwpmrPdFvxGCkmKBqWorv92v+5cYo/6/otwvr8G+bDp+/z9dvPftstBcs++alPH29FwACQ16zGYHPa6aflQeHeCpQDzUw5cJjQDU8XhoHhFprDjjgiM1dJfm2ZcWsSRYQxgbkKbhbfXn7X6jJKrKa4ZenEiEuhpDgaGEpBq8rZeutt8hpiA4MOFa7qZBcHBbc5MULQZGC67dbbcuuLVZ1ieCmNPShRnnX0+PHz884bF1/4i9wGRulUho1isLfszdDybvAyINjjR4HwkT6Hsq10GHRrIJ11XHIMugkThlPk/NYhyeosWbnAl/HFc5iVkUfhU36Qs8JRNk5ZG1/z2XvlW6swgBKWK1KhIABxxDf4MAzNUKK/zmSEsh/5mVkTBue8kzf8ftsPDd79wi9vg3rONMez/ODWaMQH4gtTDgoQhZNBwCjz/qMfnTUeeuCBoH2HvMBg8TawUgR8cIyiTl5cwyuNZ3mpXd8ysZLCSCYrDlSaYSZPbttiAJAb7z24kwf06xTUb+9RB9FUIqzkpsvkC6tk1QUPyvP1r389DSVnTLQPZRK3+QY32qUtBbNWzMjgT8/+aR6Ofsc73lk0hLxRCoRT/ND/x3/8x7nq8IZjj0051GlF7Sd9acjmtiznBFbkCp6PjsrjH//jfxx4agCUv+eKt3koKQ8HLTXrbMvCVmu2HFdecdn4t//mX0fZdsx9q1auHG63uvLYY25z2yzTG9fwSr3ZrpnKZ9BFvk0yGPjyOvAoB4Mmt3RG/eoLDj74ZckfX9VnkKsLExu+BE5WEr+OeSZn+Ci+tosn6rL5qk6qmsQvpRFfskzBS3jUsTpMfkdaylNe8BCGiVW01aEMuZnr+ut/mZMEq1evCJoYHvqvkldtwypDHsLObV2Up/r1E60q4puhrhnz6k/MhjOe3Da1IuRt93HoIYeH4bNNGAV3jvMvuHBcc+31+aHXDYNGH8uDrK9n1v/iDRnxnvId9FjtqbYW/V4YpvK0OiN/dfr4Qnt5OrdvvuTFe0Y/++LEfWH0bddff2PwwXa1VcHzLQPHCAPH+bsNQy62yHpVoqRhxmO4sp5nhon8tUN5a+u+Ys8YrlWbupgCv9UHpwzdl8EF4BcGqmwlzwy0TBt54yOFTdvXRoFBG45qk9Iu4kRr+7dRJS2AH186vPKWb2+lLHpNClS7qBWjoqv437jIA+j+QhR+zbPMO5PFexiMjLfkZciKbMlIrRCRokrTZQ6JC9+WrxkudIiZZZLCc8sEmtSXaMVvRVRHZGiTTVwigadWp5bHeGjCq7bI8WOcSIfcTGNcSmOi8mlQxmpTxZNyi2H10P8FPVEWYxwUybsYlmz1dGGEjz9uFEbJ3fc8Mr7/g/PHW9/+vrE6+oc8UxLJlS0xzRAnXyOs/f2io3hdfGg/ukLmjx/h+AnrtCUrMxrTP73zWdy6QGfdvNrNv7dfwwIfotBtoOmR0gDBiPyRzmPkHwl81yiNkvDUX3achqXym/7Ou+bZ/C/wrE+MaM9J96vCFN9/a9pIEQgW6V8K/tvwLULTskjd+qHjzue1lN8UhCl/82Aa3y+5ueeue8e//tf/Zpx66ml5ha/PEjiD6ttmJi/PPPPM/FadCe0zzzwr9ZQLYiyw1ZkuefIpJ0XcM/OMqpttjYlkltNH2P1gQo9u1/pHTZq5GdEFINVHTcux1PP8L8hyxevUr2Gp+M8HcE3TNM/+e2DZpz79G8frYHN5PTpOn7q3P5xC19uqOkPOLJeZfp3YWT88KwdABkFbbxQZyhLDhCJn24vO0LWmOkvbOi688MI0WKS97LLLMy/3Mlu90BGWEVFXjVK2+amsaWWoNPQwdg7Y/4CczTMYiufDjaxIs6MGVZ078aXw5sxkOAr5ZZdcOv5rVLorQc0yb7F6VRoQZv5ADmrRcTwYcUm/L3dfctEl49prrs1rgZX1sRikKZMUtJ5tQ6+0KtxAwaBBNxqtnFjdkd9Wodg6n8IoYYgQcvHUh2c4uiPuQZ4//HigrEAcQmu1Ab3i1uBV39xQZrwzc0UBp1AHyryGuPME8HR+fpVFWDvgF12JL/BSjPjJEy7pKv9FoRTPu99awSpFyhfc77nn7nHzTTclL8gKGVGuWsmyPS4Mwkhjy5vtPL6WaquQb5MItzpC+T311FMzHsOkD4J5vvjiS/KshVW7MlSrM6FcOEhGvvCkDZFWBJCPXrTqWGxpZLRTzNFgZY4xzWBHh7jKrfygB/TmC15S4H0okTFjxUCYL6SnghJxfHjzsssvy07tM5/9bG6XkT/h0z7JNznDO8YM4+SLX/jiuPHGG8Yf/uEfDlcR2m6T+8WjDmvLiDJpv+poWSiTD0d5Nxp33nHb+Ku/+sv8cvmHPvSB3LJ177330IciT7dJrax6jrLpF8hLtaUsXs725FawUNR6y5UBsAwDslNGBj7aQqfO8PYXv7ho3HzzLVFXK2ZtuxT84hH5w/9eMXky24y6UY6WPb9VT+iovFoG1attaz27bjVJXahr4fgu7Nprbxi33nJrtJmts79S54wtH7h6NujBd7Ko/Tpb4rC49GSTEkcxxwt0mP1KeU+PMARDGfNq0sIHVfVte0S/aiX38jCgfZTRjLhzZstn530oV1lXlCwekb5kqPgIvD8TSrTVCvnj/QbBL32WMlsVNGunH9gtjKI1a7bJGetLLr1sXHnl1ZHXJlGmzYJfLjGpfh3/qg5awVa2muXOFbAot/7LZQX4XEaKs3gmM2rCp+q8JkmAtqBN6IMB+uGWn/i9qhq1GP418SFMvsoOv3jyyvQRDgdelDzWhItxJcPDX94tI02LNGjhnwwNSB7nezwHW1tOm8eRvKMGjXVVs/ag7k3MkS/AX1624ZEB6Y2JfnPmM/EEnfHDuDEznmdm4g9tumerc86N6Hrkm6tj+g+EheOXe9LxBSZiEQmVXxGSZg8RkeyacJEGXzfdxAUEwctwVgp9DLRuRos+ZFPf7om6C8Mzyx8ylJMngS+SB379feXZ7bFgxrfkXz1nvIjS5a9vtSCCLIkRYyHjboPlYUAvG2ec8fPxhjf+2th62+3zkpi8oUw5Epfcgy9RjoU6il/+XW/pG+/JZ3IT/VpmN4szTcOp//brcFD1FPUWz1N/MH1vmjp9h/WvYM81C76ugYPYMvaCFn1oxHWeZOOof2WUOIoPQUWP36nL+p3BfNj6YBqWcdXJeqB5BObTNXQ4SHyTMDANB/Pvkar+X0+6ef9fBdZJ8wLJO+768lnXu/jBr/y7LPWrn2uAT79z7z33jz/5kz+tXTQ33pi6nM9I+HCxi5+uvvrqnDR166cPPHN2DNEBGSaXXHpxxL8u9VGfmaDD6GP0L8YlW8a5D3zgA7larl/Ud9L/Uk+cFeCF+Ci83RSm8jFfJy+EE8zX9zSNsPnwXwWWfegjHz3eAdFaLakOmqJH8TKo2qLlNweGcKkgRJwtQ8Gztx7TWXiUQIOJ2S574VUQ5jM+MBfTHdg1g/qNb/xdLkft5prYUPIuuDDiHXFE4tcBM3x8XEYFKaTKYBj41SE73GyvuIEv2JAdN38dqBlby1yUGTOzBIki8UQoqioULRjFz17s+yMfV8xi3d777J08MLMTGacSmMqqf4HfLVm2bjFMzAI500I5ZMTAiR55cOiWvgVM58gxomytwJuXHvTSrITevtUV2un5Udy8d3o4QQ5skaf6IqRWetSBlS5xmhb56ywJMV7kNcSzNGbZ4exBvjtBzxwa/ArvOJy00hVjKl4rNPKTvzhoEF89Cleexo8etCiHbVwUmGgyWQYyBLUVEvlQCiLnNLx8SPD22+8YBx50UCoK2pRbgMTTyN3wpf7RCxcZs70LHHDAgbnM2rzVoeXtQiE3VZ5oENHRCBCHH1rPOeecPDMAr07HuamPfOQjadzZ4qec8kMP13zCT/JDbs3WmyW54fobsvNRX+JENsGz2lrhdg2rHraoHXnkkdnp4FspgXVWyvdv+DE+nKfSuR1//PFpID304APB100UK41FHzqkdFj1MAamfhFKxOOPPTq+9tWvjr/9m89FZ/e+scXKFXmbFwWDIogn8rY07FldcupMfeGNslNc0VIzw2Xc4kMyNgD/xNf2xWOIq0N9w9VXXZ1GlfMYlHy8ghfAIy1HWdJWtVv5w+8bL+hBL5mmIMPfqyfSUyDxLA2moIEsSUt5c5OVPuaaa67J8m4dyrsVYDLmnFUKXzhbUymmObscCqPtW3DLt5yJjqIxaQ9H/qveq33kQecoH+PGCt9LX/ayUAafHhdddGlO/rxot12jz4v+C16FD6BcopXxZPsi3NpyymzkS17w23YZfMBjV0E/+zTltFZV4Fiz1dbjoDCIfLvF9eSuEb7ttjvy3ItVna232SbSlnJE7vW/8Zjpuz3g/aLxSEmurZrkQvlLLhNFAgXccynqjIUy+MXlpyyeu43lb5Ql21HIXEMZP2Vc93vyNfBXGyvFsh3caMYPafhVXVUbUxf6doaculOe9pdOXmj3DLd34wpccGtH/BJn/GnzSU/ELcOqDLKMM3NAfBMX4nY/ThNlRGqUjJKnAomtV/kNlXjHk7zON9L2eEu+M7/AW7LPv2bbGdH88YWc5TbA5ZtEm34k3hnqdfWo8zf3uOnxwYcCV13t7LYsZVNP/LJ8cONhOPkWVD1ob8mThXf9nDpkTEX5A1+Omc9UPAZ0oAsKtYOV47vfO3cc9epjx7bb7zAeC/6GZ/IBZL4Rt3herukB6Ml3PIlncq/dVL1U3YR3/vJrGVbH5YRVPDRn2SKeknBZb3BUxHT8OjzdjK6MI7MA9ZIGyawcDZE68qg6S/kNP5MAdlowVPirQ5TBOYV+7/yWep7C9L3jlV+VfT6+ck5hPrxhGm8R5yJ0+Dy+AnEr/vrwr8+/IetjLs70HY+fD9TN+mgGz5e/sA6fPgPP2ouzzG94/RvGu971rvHZz34m3T/8h787PvGJT4zPfOY3xoc//OHxnve8e7z//e8fn/zkJ8dHP3rcePe73zXe9773jo997KPjE5/8eP5+5jOfSZ3AJDKatWXyayLVhChZMSbzM8YoAxmOhwV6loIXKmt7zdff+vCtD6b15HceH5iGPx/+ZR/7xCePV2AuFcXobHtv/pe+9KU8G2IGu5kBzFhjFsUklah99sntMQAx4lkFOfHEE/P7G2aGMTrISaXplltuTWPGbUaPBqPNRDNsbOuSnmuDpDtiOHXGQIWhk4KRHVN0UuJZipe2ZvU2ym1cV4W16nC0wRM+5ZBe5+ku6UNedvC45eZb8nphHbMZeXEJwKy6UzHw9VxKmP3fm22y6Tjl5FPGjsGnXXffNfM0OLTioLOTVyuVaBPHAC8Ovl15xZVjp1ByldlWN/GzTLMBjKOIKbu06G5Af5dFfGVVH+i2ahOBGS9nviItpZHSr4PNvawB/Bl+LiowQOMZQ06+5KBxQ6UjzwYQQCGSXxoKgYPiix5+nHTyQjd/Trw2TDwrl3jypdxYfXAWSL5uskDDqjBgp4ouhQH/HJL/2te/nkqmq6hzpjdwkVlbtRg0FHR5SUehcuDatrmXv/wVWcfNM7cUUVptISralBV/yXk1LHVy9tlnp6zKwxkosmvmAp2MefXcdaZ+5du0qyd+4rjY4Z3vfFd+d6XyCUWAwhpx1R3ZsQT8trf9WhpUaCyoszsMESsltmN98Qt/mzeA/f7/9vu5UiStclU5glepwNcssRlBH7jEJ1u3vva1r44/+ZM/Hscc8+qxx4t2Gw8/4vC/tIvKVx6Cj2d11aANqqNqi7XtpeRp1lIiL2mVFy3quD7QWHXIX7msoJKRc8/9WdT9fWGobJf+eTA/6JcHWfRrSxI+wZf8ioEAL1v+6wKLOsgsXJnVA/qpQsplhQiZtj/V9qNascM3h8g332xlKGv35IULm262PLewrdxi8zQoyJ1Dw6DLb5WIMmSmuw8q08OqnJF/1GkeAt9og/HQ2gfyrFpuEYsmtO1224ehvEe0/V3HDTdcP/Z8ye5hFNZ2x1KCq5/0S0bk7Zsg2rC60Aa0SeW3+oMmfCDf0VuGvG+RirvLBNBqYkZck0s+kGvlw+o0w94HTbfZZuvhOyaMMvmqI3RYbTSrbsIKHvjko37Qqn7EL79SpLv/Egdd2honf4A/+Cku2Ybfr74TTspm9lMRr/oNX5j38cDFFRgGprjy4O9Xni1zZFE4eav+l1KSyRO868uEL/Zr1b8yxkDxvsYh/kA+nHdpu76UpepkdkmKsKzDole7TnpUZsQNpPFe26wYus7ikyM7A6y6RPKgg7KKhzW5xFgsGZspsrMCkbWxIVpqxScC0vBypiTlM3CoN+Oj1TGH3q2QPfDAQ+Pe+x6suPqfQJD4o27wzMSgcURbE1Zl1pcsGoAhoclLZ5zQo3RpIIVLI1Q1Jw3Iij4pjJInnthonPitM8chhx05dt5t95A79ZDRVEHW/7Ru+znzVOAZyFvdqG+0yr/oKv/mEb8pvxq6Lm2lSuMx0sCZhQiHDw3ySDoirjjwcfJp+nq2uXZhzAwb+Sd/IKUch8xH3DpPErzDw1mWHsRvOqf0ygusL3zqDxbzK9rkILjjdPgUpunBNM768m9+d3hDhzWkrMzSTYHfr+KmsJRfU9o0T9OiY1qWTjuNI5ysafv6rNYlhXmuOJksoNNV+YQbs+zC2GGH7VOHok9ElPzVJm2XN2nq3KzdQuLYIbLtttuMrbdZkyvzW0WYPLV1+LU3ddd9jzY5rYeGLNuMuGk5gXeu40/TgSoHv0rX7/PxmhcNU5xgmq7dUv4NTRfXMB932StfddTxvl5NKdBANSyVtGsoy2YSKYyUPA2Kwzh7tQ0eZv1vuumm3A/3hje8AfocTNBge4YbfL7//e/nXjhWIMbaS27G+ZRTTs1ZwxftscfY/8ADxstf8fLs1BgalGkDec0yRkcY+frV+GtmwYzgUykQtfQbg1h2ojqh6iRrW8km44rLL8/BwsCKEfz0mN0xrdhsxdhv//3HL0Jxvenmm8MqPSAHaDNMOqTIMZXAJx9/IhSDsFBDECklt9x6S2612ePFe2T+eEaIuiG0kBEogxYwkKPNlaRmvPvaWrPotrCJW4NxN4YanFsw0Ot96tfl8mxgtiQvHnoc2LdyJC95i0e5kZ5B4hAyPAaXxdlQA3HNUuYsc/AxUEc8AkOo3Ir1aFr03uUDL5CmaeHPwV95lLLrWV7qoQftrdesyaumKWAUVnxw5amyONCto+/ZRqsOlKCzf/rTXBXZNpQqhg3lxSqK7UFmFshz80E+dabpJWPlipWJP5XenO0tAwJOxehtP2QZbcrJaH7LW96SnZYD6HCnQR1twMpUl1+5u6ye+fe727ps32KUSN8zIjoufLbl5i//8q9SJt7//g8k3a1orY4yk2HtzxbEU045eXz39NPTMPLtHPjF9SvP7NTkC38o5BQPdeZw9Lk/O2f8P//x/x7HvuH14/DDD4t0swO4/g9eZFlmv4lHnkGD9yxXxPPOqc8Vsy2XpZDaysPAslpWskPWuoMmL3DY9siI3m23XfNaYWdZ9BcmP+DilNdvyzta1BsZabnpvCjQVgLEp8jxS8WTwrRhyCPFKJWjklF9h/5kxeYroz1sFn3UGSlrPpCIV6vj17a6blNopjRG00/5MBhBqB8M7BGv6tGKKQMw1CLmUBolG2+6cZZXGZTp4aDfALj11tvmRQHbbL0q+puaMNGXUeLVm37Qthsz5vod5+u0dTIonkPK+KHm9C++rM8gse0xD+2H/KiTNESjzNr0pqEImyzyEUj9m/79hhtvyMPnaZQEDYw19DG2nf3B65aNeiYBtZpS9VL1BfCJn3ohL1w/N2Q5w/GXH5wmevTlnlPWJn24MntuHPntGGNB+Mmv8l40esXTH5APddKrrAtnOhJXpUEDx6/LRREvf/KqPsog4ic/gE75JY0bOTzOmCj+GEOrDNGvRNq+vrsUmSh3KOi5UhJ8o/v6EnuuMoRBmbywYhJxGSXN1xyXo1zkgsGrLMpAxiNaxAu+Rf1Kn/HDWQnLbYcxbjGeysBQpvgNurCTHD/5RIyNIT/kwQqe1QjyptzJlgB0VHm7/opvmX++Z0DyuXKPd2exkvzoS7xvuHHg32iccurZ49DDjxq7vujF44nI7+mIl+EBXcddJ1zKUOcRwfGUcSpPdVG86bSVDq/zLcvZfhVlkj488kxJv8/AU7us96Yn3tUFJ23yJMKgXUxdkPjiX9JVGWc52jAJ1iVUyCzeBKbl6d920/fngwpfGu88NK4On8ab5jOfp3jrwwmKa0vD86VbHzwn/9kv/+ejEyzl1+MY1/Ro5/O4pu/idRq6IKC7aoecvlb7lMSvMG3W+Jh6q99wxl79lO+l0SXk0ToY3OgomvC4+qwio/3id0Zz0zelE8zT3rDA+7mgBf8ZSNt+07ClcP73QOOZ4otyb3z8IQcfkh1RKjHBCA3RYIBhtr44Q0J5xgs3CmSnFI4xs9fee+UMtVlkSgXk8Bs8feDwRz/6YW7fsC8uO+0omDBKmq1cjBKH6g2g4vUgkMZP5A9fKcSFl1NBWUmBqyquFEsEGpgIhXJsGvmg3baee+69O5WD1aEQwpXbmKIMroVdEYP5y1/xijRM7gzjwJafVLaiw9ORPD1TVA2eQUXO8O22++6p1NuHb1sGevGtZldng2vQJy+85GfV6MEHHhy+q0CRoFTYzuKZktpp4KFkUxAaR3aOUSaDPh5554+XytyKtq1t8iLcFK0yMGqwNMvOmb2279FWpOJbKTadD5CH/EvZrC0RAD3y02ik6fhd5mm5m8YG78IBuileBpUVYaSsXrU6D4ChzSwCBc5NYuhvpZQiSemyHeXa664b55zz07F7KLa+c6L8DF8fZrzvvvvz/Afl38DLqM4zQ/FO6UO7MjDYlJHcoMvADX8NyCVzDAnbtxgl6HCt9Vvf+tZsD2iyn787Ma6fq3Nx6LkUSauObpnbZ599s66VG0TUpPv8n18w/uIv/3J84hOfHDtamdQpzehwqLhxnxFG/t/93dfHcR85brzxjW/KWRp1BIQrG5xVr9VOVBFF/fKQVwaJ25uOOOKwKI9rtusbE9XpBT35f0PVofqEm0Gbs8DRD/j1ji68QwOegt5e1LJc/Cieq0/04YvtnC6/UHcuADCrz2DFf/HhpFRJDw//VkjlqSNXJ7b+FD/bv1aNKKU+mErxMhgk6VFO7QIOSvrmm6/KbS6XX3FZpDZDXMq8rZ1WIhCb/V2Un78zGhQ4ebFNKHrZvqKs9d2OuomLMeTDfPJ79JGH88Y7/QlcDCe0PfNM0P3UYxHfgfEqJz5zlH7K5H33PZDxHUqXH5CXCxA48mo23G0vNfuOrjJkxEOPOjUwootRJc0O2++QRrqLCS659JJIu2l+XwrvGHiMRPyFG56CmmwohV2/5qKCxTZPzjnPJVPVD/SvtFWHs/YSGFuh5IBZZHWvz9e/pPxGRP2wVVH4q73WwA5frd4uzgqTFfm3QZAZRVjxtvor+XlvOstlUNLWAL/y8RNff1JtjNHEQKzxSvpMR9HXP8Z7tY9aBU15yS1a4gcNYRy4ktm1uLZbScsgEY98VV74UH0mimwj1AfyB8pMoak+vpRz6ZOX+Q+f9LGMvDJ0yRLHOJLugQfuz1VVBnaWLdJK35OTeAsnmPIIFJtm8Q3H8aeNpWG3QY1RI9qENL5I/+TTZZTsvd/B4yV77VPb1hgvTbOnQNp9RsLEf8EvIN/pBWSRgLTfzCU/ZvzrdH47nyxL5J/fDEmf8gNTPHiwDj0BHTZ7iVI3xFP8y6B08itZ4edwe348MfCRQvRJu5h+kYZ56DzXyTtgGj/LNClDPdQP6LAl401gGu+F4IXiBLWzp3Xh+fL/VaDTTXPntxS+pfw7f+1M/epXtJOskwjzK82Uznbit4O1dax23ms8hafea4yosbn02cL5eLRf7z2BhwbP+hBxKv920uRP+nOz14SmbwpoBNOwTpu406twz8MUV8b9FWGehik0He3abwqh92x8vPMdlGMdv85IY73v3vvyY3WXXHzJuPSSS8fhhx2es9ap6MXgasDQWVr+Z0y4bcBqSXVkrg99IpStNVnpDr3bBsZwaSHwAT2K8WGHHxYV5rzGfanQC1cxfg3U8KnMquRFgMMAU0rSYqVlRWUhdbC1/L/HHi8ap556yjj9tFOT7r2jvAYMg7SlcsofxdiB3L8KxVC+DvzDI35uZQljLDuT6ASt4iiL8tuCQpjqEHUwOAWuZgA7PZr6HQ7PbXDYdtEDHxCGf+KiAx9AN4Lmn3DgF/+k5/LgdSgiFKoHHnwgFIy1eWBa3dZH2pYl7x1yZ6TJA8AJj1/0NJQCPZuBmwmmPMVTNni9Nz1AGJ7Aw3lHt3IxNuA0UPN3fsfs8e677ZYD7gUXXpA0W+70tdSVIW/SGZBtPaFUOXth5cPhdoe5X/rSgzJ/Kyfy+d73vp/lItNNj/worn3wOemK/JRBXDRZLbGKFSVMXlKW1Y+zUwwKdJDlD33oQ5kPpQ1H4Gqe8M96iE7Fu4Heli+XO7gG2HcE+MlXmi1DMZfHKVEWM9Yf/OAHUx6fDXbmVrzgOZnT7m677dbxn//sz8b73vf+8Y63vyN4vHEMbtqsGZuZchSOIkFBtlXLM6X83jDK/+P//R/GbbfeMl4eBgl5Neta3xkqpaZnBNGHB9qXZ20v6zn+eqYwlURtKNpCtsNMi9elvIGSyVrtgb/CxcWrkhl8sLXIlkaTB64URxsctm5V+6kBXFq8lp+8GTapdIe/W5yEu80OP+XryuM0TEL5j1KkDFgd05b1G9K58te3kpyzcTDx3nvuznpIRT/yqJOoJfPKQblDGw7hTZWtBjPfvCAzVfclD91myJ10ubImbvw+9aTVr8gi0jN60KcOJHkw5MQZANttGBtkoM/SaANWMsRTbisqTzxhlTYMqgjrjwXqi9T/E8EL9GU7yll9dUpul0fZtx+rg9877Ljj2CwMEW0RHXivrHhMUUV7byMiG/jHkHEIHuAl/MqLNsa6kpPlSJTh3R/A5Z2/8uqL/epnkwczecJ/vMqyTGRHWbRZPCTx/AqCTmdk4pdM5+pIBHVaspB1FzSWPFYdTZ0+IH8jbl7pGXG5LH/4S1ftA1RbSZmQhoIcONWRNMpqJpWRoY6sXETBM50D3stcG0puI5/ka/j5lQ88cIDOv3cOkOWi1Y4CExaUq+Ir3P7Uj/y1XXyQzvZjcs2fPClLbn8Mf+mFMWZzN4I2T342iTqNv6iIBXrwN3knY0HhbxJFvLpUQ68UZcrooZSRtxGy//iycdrp54xdd9977HfgQbl1zVyC1Zuq46qPfg7ElWf8y/d5EC/jT9IkbzNpOuVs/3KLQLZym+csn86jcXHoEdZl9z6lMQ1Bz50uYylvEdDx4l8aIiUnkR7OyD+YuIC7Yfq+mL5c+83DPA6Qfhm1wry3m8L68HFLhYH2J0NgfXGD6tlTwa+S938TzJI/H54Om4+DFn0118/iZP8Uv+q5+4l5aBkILElC90GdrsOmfRPgrW1lP8Jgj7/OQ/50rU6v/2v+ei+cRXdDtsEZdDgQh5umm4YvAlxN27rh3qd5gcbZMA2f+i+d13NhqXjL3vyWtx1vz71zHyL0zCml2SBjNcM1Z8J8pwGj+AMrBhR/ByatqDgf4WyJSsVM+7etVDiM6+Ct9PzhcM2ZAfyQQw9Nlhj8dJwqBlBGKH060GZcF6AZzpcX/6r86qzh19mofAME5XbXXXbOK4DP/MEPUnllVFBSN46B1VK6js0WGrNGn/vrv04l2ZkRRpprWN3QRTEEOiJbvSg4Dhf/5Mc/ytWSKkMJdA0IdZNWCzmw2oLGPiSsM3dGp5TiUtwpaJ0GDvHb8WtcDeIC/gZTfKGUMQDgU6bML9L7LsjVV18VfJ4N6AuD1+LsJnz4hnZ5Ck9aZ8aJfDyrS7fhtF/TWINePeNJKRqlDPS2HP7xGumqTFZ4dtrJAfWn8yC0FSiGh9uRpmnJiNk/cmll7tvf/mZeV+qsCXmxiiIeI9lWLysa8uOX/IlBSjxgpQSNAP48SxI0Uf7a36UEtrq9/vWvT+PbVi6H1+BInLNycuj0i3fyrHaywfjiF7+YHwC1YgO/bTHi4RP5ss3x2985abz3ve/La5Epi9JRPnO1JP4uveSS8cf/6Y9zouB973tfXmP9TOQDKCddJ3lwOTKhlFH23LZl5uWLX/ibcf7Pzw06js59rFtssSJn8FNphyfLX8ZVd9LCsmxJQchc0F4zPjMlKcKrnNUneK/+wRaeoqcVTGElR0UrEMfqnnjq2mUCeOwKRbO52ptZffG7fIWz2ok+wnkISlQq2omzBxIzy+TG1pYoDz9/oQAZRvI7CtHupVLuXXfbJbdR/vLGm6LvWJ7KvgPwj4aCD2d+BC/yTZjRQ37yez8Rrlz4wmlTkV0oYXXmoK8mlp4RSFF79tmnIh4DzyRQDTy5GhO8V+9333NvyOGTYVjvGH3xyqCBMSEWRSjad/Bh0/yOysb5vuGGQXP0ZbZuUXzJZStMLipxBouCJh08lGLK6OYrV4xddts12+hDYQih0yqJMmdZQlnF83qv26DQ54B/86EnNtS9eOKraxNC6kkcAB+YvqfhFOlKnmY3ucVvMCXCbSHVRqvu9Wl4pX4Joz4+21jwsVcM+PuF2zauUq7JXMlGy1GWLd6bDiCsXb1XuPbY5ei0nHKTJbSnbCTNi0pGbgkVHnwnb2TPt2qqztAS6UL2Kn/9p1n06uu6D/HcvClDLv7NyoFM8isd+XCWJBXeGf3SKj+ayTg+Wgkk9yYsktZ4vvfe+6IfD95FMnmSdbwxRvh10xu+wwX4yYdCpIxBQq74+EuKIhp70MpQ/J/j64YbbhJGyMbjjDMvGNtst9s4+LDDQ/4CZxgr+THRGd1c1kvSPuOlv1lYlanqC2gv3tctc4UnnueDiGf1TcpOPw+Nr2RuXchcIlmm5xbJykDpSi8pQM3yoMm3StIoCRcZV+AMmvaGLne79ptC0wim8Qr4r4uzYRqvnxvXFCdYKi6YxgHr5h3vyZmC+bhgPv48dJr1xQsqF8LmfxueL4+c2Iv6IMf6GuOOZ22E6z6tZKnwFE2eSx61R3TktsrwpaNU/xsyE3nnRHU4/hU284sw7Vr7hN87GrqP8Tst01LlMNaApcLANP2SMOc9H2++zoTP+zVM006fl4ovfD6vhmX/7H/+X47/6le/mko6xbrjYQ6liz+kvtVw1FFHZQdZlbdxzoZ53nqbrfMGKVeZmlEWRxoV3gT5xoS9/pQPfs4OvOKVr0ylHOhYbWtSOSq4BKXwoGn6rrLaqoS9lKkaDKsiu9B+x7jPIdYYII84/LCciXUG5oAD9g+ldXVwwMDh6uEtsn4ofb5UfcI3vjF223WX3Pf+2KOP5UwnnDpBe3CVXYezJgyI6665Nrd9Mcjc2IO2ppdi34LHXxkNOM6oULoYdmZ2KWetaEknjvz8eocDzh6ogPDOqxTJZ2qJP+hK4yTi2d6zcfDHtpgQp/ww3x133L5g9AWWxF18LoHTEOUJL9fvOUBEnORDzlQuWvZwNI0dR3zpOHEpnNIpJz/Kf7TOVDwZfbbSvWiPF401W201fvazc3LFZJtttxk7hrHikHcq6FE2ZYTb/ngK/emnnZbyRFbJHOPYzUY+4skoKbnGy5CN+GMEottKUZVTzZdxl7fiBJgFxnvGjTK96U1vymv/GNPvfve7k3dooOSB5oHf5qVnt6y5BtsKSMWps0ralvQROb8nYTXmve97fxpSZqvLMFHHG6aR9pUvf3kcGEb9R487Lg/OEVozuTmoBvnOmnigHMOPBsqeyxxOP+2U8Z/+0x+NPV60exp5zpbY3kgeAL54NKurk8sDp/GbW4BovDPApVKuSyY4CiD+yY/DQ3wQuetffesnGCbaNuWyZ7Ip7MJ7hcGlGQYG9XfHHXdmHsLxBX5p4UGwtpjXd0e5tUcGf8p/vFP2GVBBbipQPfhEzcSvfd2h/AZeq54OwKOZAfDII4+P66+7YWy68eZpPKofdWmrGz4re9ezZ6sjaQhGINmh7MNv1vvJUNzTwA0ilE16Stry5QYst009litzeKC+c6/5jLfkw+1IW23JKHewPrJI5TPCo8yeV0b/5Zdxsjz463lZlNP5ELPqtCRtShltX7NNKGfDQ7aJnjyWRV53R/9ohWWrKC/eqzfGsg9cqj9GiArFb2d6bBvDa23o4TBsnwgeMKjURSrMIQ8MNhcH6If46edzP3WkYSylwYS3aiT5og1F2yaX4QE3ORaGnjQ0EB1QK1M1YG+8SU1alcyTN32kNlk3/KG/cYjvHXgmk33xQSvcoFaSws1+U16CT9I0HkBpicJl3SkLGjhQ8lEKtzhBTrxb3ds8cFkdCTmN9osnlBfGCDzZdgJXGswzmhoXWqaQ7yFn6M2vpictZfjDSa6rbVYfnXyc8dKzMtnG9Xh+x2Tk1uK8Jj6ea6JheZCNBnW0hGI+Iyfzn71ijT42ahLKLINtacuXbxakbjZ+9JNLxsotthsvf+WrxmPRPp7NVZKq86kD2ffM8uC3Tvnj2RvXE4HzcRrPFKZ+nha2U4Xr9FMc/EHjn6bPWO0XL/O5kfGKP5OjeGKQkHFbuYRF9a0DU/xgqfep3zy984BLcygSXiifKd7Ok2t+gI4zzX+Kp57rfRrnfwSm+AGsz82zfttNYV06aguqfoB/nautcH50QuNS4SEfi7qNZ/1C9yeNt9uq33nZESfbYPRtnjn45dt49B/iyl88z6DTdz4g8fqbxOnnhvl30DgqbMqP54dpPg2e2zVMn+dhGncab1quZf/oH//T480GWy057LBDc/DHOIpbM9f2CrOX/HfeeZdUEnT4runNQ3QRz/u3v/3tXA1xkJ3yyU9cyrftUxjOMIHbPvrc40ogghCDdpCZ8essRM22NbHoUAjvwrpiQcfjZ4DJ3+h4xae0UsB1wJTdHXbcfpwTCu95UR63IG1nJjIGf/Hs3afQ2M527jnnjCsuu2wcesghqTS7QtRgHGKRis/K1asy7mZB/7bbbJOH3vHLNgj5K6v3HsyaH/2xNDNU4hm0xcFbq1NWSQiq+FZP+MPDKSM+wd1lFw9vahsOpawUJn2BmVB7hqWR3tfobVHxjmdwa1jie170K16jq5Xv5j2QDxq9537k4EEOcJGOg4fjh1bp/aYSNOOJtBR/H3HzHOhTiaZw2s+vzhgm4jNKGBC22DmMKT1F6aEHHxwvCYPDYWlKvXMk8rf9h4Hi3JLzJWbg0YyfvqiO9qTPoBt5ow0fq2z4UAq3Mw5k2rXWth+6aU79eM4P8gUfKVxdJnkDuIH8bPdysxzalMlAKz/KH75Zmfyrv/qr/JjiQYGXMqFOKJhooyScdNJJ2XF98IMfShl5JsrO0LSCh2/qpureLHk1cDS4RcrB9n/1f/5ByN4maZSv2DzaZJSvvoRexqJELQfd0eKBZ3xRfyUDlRcH5CPf6XPWd5ShFUN+LROUJUpS4clkEd/KR28pqk5bH7TTTjvnLWfSazf4Lo33UjzNsoY8bhiGUMgMPCYOAkUq1IwXNFihLVpkWArcs08joMrIOHCmgz9lcZNQnh64f+244/Y7ky605JaUyOepp8g8ZS7oDUXPTDKjEN34GCRF+ci+yzQYdwzhZ9K4Kx6i6/Ho92zLHGPTTaK+Io4+T7iy6ReAlRJGBFxwwE0mjJnqpc7ILAujw/Y1EyuMBkZYDZ4MPnzJLXpplLi5yr7pZ4MnJkaiHCF/ax9Zm4MvucqvsIcMJW8xMnDqQ7jcyhQ0dF+CN/p9ddFnszptliPLW30JXF23YEF+ojAenwo+pkERcaUlQ5V/GJ7RVv1m7UXkUrKLPmnroonOq87vlZzVKgqet+PfbbNlMiognzn0l9zXOyVfX0E22q/L4hkf8ChXNyJObhcjk3yDuMaFb7YwqTtOmqiojFdGfdQZN+NLlXPWl8hjxrsMj3+LfMQvZQ+aUj6qbQovmS8eZpsLx0jlD2c8Bd01mWcMtvKqHZBpcVzl61Y4WWZ6mOSTfK96iJDKWzZBL5LFr1UUqzbahvE48tooDOGxaRolyzdZPV519KvDmA06tZPErpiL+MvnuZB5h6u4DD195SLv5qH5CBLvJJ6n/qJ74lnAWzTwy7qJ5/5tBxQ7+Tp78dRhIMMXXpUy+hgyGM7tW/KJwmS89UHjm8+7fxPH7HcaZzFe/iy8T4HfNF0Dv3bT8vfzNM48TPHEW7ql4v2PwgId+X9B+/mdOrA0rfqITcb3v3fG+MM//L/GD35w5rjplzdFOas9m5SpVeEY07SzcNneZr+5LTJ4Um2mVnX1IYW7JnvBPO/Ilb5J/NaP6cT6UDpSQ9M8LcO0HOk/KZb3jtvP8m3otOvwoqIvCeJN8U2h37tcUzeFdfIK6PBpvHm6ln3ik586ngJ3woknhJK+19h6222C2TEoxJ9BjbNNScOnHB111NE5A2agSwvPAB0V4oYqH4yhrFHCEMtfRq5Bc7uU8xe2idk+ZXAzAJl9U0niUUgZJDWA1GrBIlMXCe9OOTuS+E3GxK+CGngahDuofKqzJDFYuXpt1112HUcffVR+UO+8c88bh/iKZljLePRYKIiEhKJxwP77j5NOPikPqB5y6CE5AKfCmDSGsh8KMSEKXWVsEYoL4T0/lGAfkqztUtEZc1EW8dDiPbf9hDN4lkLoprLN89C5bUKEmoACvJSOU8bkVyiJi4N2lZmSZPBUBoqFTpuSJh+zXTkDEO9upjIbRmmHg7/ySocW/K/tGXVw3i/F2q/82glTDjyXnl/T5hetyiGs5UAZ+FHM0cwxXlsJMVBuuqkVlIgfflttuTrzYViI6xsjOatsllfZ45+LFsidw+OMB2V2Lgi9cEuHfkYFXLk9K0B++C9PSoF46MzblKKOUwaCVkZJf5PEGRdGyete97rcNgafGWfAGOhVweaJPNSnr7oee+yxyWt+5D1qLXnCWYm5Jer+uOM+ksrB2lCi0aMMtgZ9/etfyzNAv/3bv51GiA5wVeCyzYUElPJZK0jy9e7jiIwWH1X8d//u34Zhc894z7vflR/tst1OmPTKABiylE5MjayzM/WbfIp46s5Ayj/bWgQqq3Dx8EqY8pABtDeewlVGEycdKHkJWcvzEE9mffBTX8A1wdx5552beVrx04lTIORrZdGZsFpZqOV2RknpCCGP0Y/Ii9IK1E8OGm5LCmWMUq1v22BZ8cv2pyefsFVzi5CDzcY9YRTcFX3H9jtsl3K52Wab5MrGo775En+5nSUGLjKEHsqZb0OYeZsu/wcR8a6+9WnRVjfSjk0suBWpDs6jLVcCMm4ZS/fed19OhqTyH4MkZxAtI/HZXHV8LAxsqzH8hcPTfDSQLnybJdqFGXH4GF5mps2sk0XfCNFHVLyn8qY+h9273cJFXjfZuCZT5AWv1Rjyxg9fs9xBg7jiJH8DN3q7zuHs/ixlKPAvjzRPhhyqNv0PPlj1U4+UW3yTDg5ts2S0Bnz5xmP+ArTCLZ52Io3fWpmrsA73Lm3hLZzF4xSgLDvAX/yutGU84xMcVY7SxI2XkhbflBeNLhbR3xlH3cxmgirSzFZP1EsgChmy0iKvmsApYy/iBRZtuyfp+BUvgjY0Bb25Ohh0ZdsMAvDO6g/eis+oswJnwidvpYs4trWJx7B9ZLZiqw8wSaOfkv6uO+9Sohi7Tb4ZUzFLUZUrZC1w+g3ykyY0AzyoZZPZmLyhrXUmLqN9Pb18nPXDX4TOsMV4zeveEEZJ1E+KV9Vv8xygM38Dd2VddZT1I0i9xU9NgNT4A7RN9GYbndVrRpxA13GhwceS1/YH8sW/KU0g6cy8xZULOY4MZnkUfbOwEGJ6U0Kk8SQvVxELR3sZi4v5gikdwHu7fl8Knhuv/fJ1SbDlLGLM/gKUI2jllKsMzHYRI8PjX/AlnTQTWKRtFrew/v8EFvNahC5/uymou4YO33j5ptnXO2JgnGWYfPvb34lx/9vjm9/8Vl7Rf+KJ38zJRb/f+MY30o/72te+Pr7xdyeML37hy+OEb5w4Tjvtu6Eznjy++tWvZXjj8cHk737XV95/OM4++5xx/s8vHJdcfOm47NLLxwXnXzjOOefcnPS3q0P7A/Qr4+oU0N9lWCyfynhuuSts1n5mME2/DmTccusGNx6/M59+CJjm86vAfFrQ9Ex/l336M79x/FZrthz33X/vuOaaq/PLyzo9aSpTUTcY7mH+zne+k+/77e+DiqGIYJoOIBpW7VvefJzxgx+Mgw85JD9uSDmx1Un4lWGwXHTRxRnmdqGc3Qj/XFp2zWF0kAagXDKO/A0kOk9+uK7TXeyU6z776kyC6dE4dEzCKAK+nFwfNVs2bvzlL8d/+k9/nB3JQQcemB0xXPvut+/4Wih8t958yzj0kINzOVXeZq7NnqzaatVYuWrlOOGbJ46dd9157LzLzrl/Xd74Ii83WT0TSoXbaigSDB3GhYP0lCvx0EjZNYDgB4VbYzdYo0Nd2B7moL9ZfN/nAMpl0M+BZFYuHaSVAvWBr2koRXmq86yVpaixfJa3wVPevhR+4w03jttuvW1sv932FSfwOfiurAYY/K+Ba5O8zUo92zIlLWVYp6+RVMdU9aEOzGAzNChJvQVN2RrQrtylTFUZ+HXcrOdNS+F7NvLI1ZIoj/3tlH9bn24I2l9+xCvyK+62H5QCZua2BHmbbbYNujcN+TwpDLy6WlYcZzis3LXcpCGCR1mEZ3KbnpvVslHHn/A0XiIOz2uvuyZXYX7rt39rnH/hBeNHP/7x+MAHPpQHeSkL6mSjKEPvQ8XzHGgiNQWQQaOcxxzz2qwLUHnXIHr33XeNr/3d18Ybjn1DGr4U6KYVP0866Tvj7J/8ePxOGCQ7bL991sfqVVtku8FHcbUjFxpoe/Wl76fTkLjrrjvHv/o//2V0fBePd7/zHWOnHXdIRQSNlBiKuTbzzLO2nNgCGHUV7ZDy7cwJxZlMpBITfHHHOrpqkC4FwjsayIUy8VOnrl3Gy1ZaS2mvlTj1QuZx3C85FE944S7lUhrb1Fw4ceWVV6ShzpiWlzAylZMYZC3weGY42f+uPM9uUAO+uiEzVhXMVjsjwvijWD/22Nog4+kYCJyhWB4Gu2+qbDjWbL3t2DzawKWXXxYD1l153gRPtV2D+BOPRT3F3zPRx5ABxaGcUszRlrIZ/RrtzA1cDCnfLbHNK7ftaUtRZmdOauDfIJVHfYUJCsopeXRoH1/xrfhXH7zjp/4ouGlMPqtOQ26CBt9UYpB4rhk+qw36najfDch1tMcw3tAJn34m9zmrp+ApvhZ/a8tWlSvqMngmLJCEd+QTOMgc+as6jb4u+kCAPnxXBkZyD67883p1BkPwzVmm6M2Tdn2v8lvBe+Jx5dYuy5DTBwKHsluO0EU+OW0KpP8sXvVBZZTktrgIMNm0SeRDtsmJfs2Kkb672q/+ajaxFS/qtiYR1IstFtXm4X4kDbfgf9Q1+VVGNBFhRoerpq1yPfMMOcdjSr+JqKezD5cnnuGxW+DgKny2TDoD1xMGVoUZ2G0E6bsZmRSq2vJnTEO31WQrotm/6xvjn1U6suCZrOVWwcCjjTwUfVO0usgj8g7ecOgZVjnCiFr70KPjvvseHGu22ibyqW2S6szKoSupbQNlpOtzUtaiXGhHY4yQyecnnny48oj++YmnNsozJbZvHf2a14dRHXWcRlqVC/hVj9pUtVsSkgGFV7xw+h5XKYtrbO1xKSHbR/VNTY/3TBPP5HAWLWlWb+oPruRV8Ek7j9iYlnGNtZUn2Yh6jsScFY/MP1wESBr0Bp2ZP4PSWc4yMuvbJNKLGnRUkReg6Wpourvc7RrE7z4TdBg/8sJ0IhdA3HbCMx1iJzCN0/yDs2kAnVacpEdh/M4c/yxgoq40zwedbinoPPp5CtM0ntR/0iLNzG/RZcjkud6rAugJe4x3v/s9MbZ/cHz4wx8ZRxzx8hjvVmd/vuuuu6VhLntjun4NFheBrF69Jtqivm/ZuP/+h8aNN96cqytYS3puv+2Oce89940777xn3HTTLePqq64bl156xbjwgovDCLponHfeBWGQnDe+990zIu0vx7HHvnFsETqntll6cPGyeBRyk1Qn5fHOBb/zpditvqfv6l6bb941z6a8y6CJ6/fk0UKe66Zt90KyCeb955+5eZla9huf/czxOj378/uWrG223TYHJhFKODdKI0MH7bsjRxxxxGzwfDKVs1L0a2DxtfZXvPIVeZ0rFuVMZdBhcKIsMnooBDnTHkzjMK/z4hDXrgnX8bey0gp9RAjayjigGGtEvqsCh48dUmScNeDvvIuBdb99900G6MBZpid844TspF8S5SfY/F3TRrHwIcXzLzh//PKmX+bWGjQsDB7BE19QpgzbRiQPX/c8++yfjG1DSSbUgW6BfnmiX6eeS4HxrizSEXYHt32j4s5QJp1NQUduWVqxImih3EU9RJmzE440aKBAr4g4rtGFi+OXFRzCaMDaacedUpm94/Y7coDS+SoH5Uh8hgk6Dd4Abw30wgxs3tV/KxZ4C9Q9xRkuK1/oV6dZr4FQWcXpdE138iAcGl0ssOeeLxl33XlH4HpQj5cKhXgUIY3DKp3rfykD++23fw4Oea3xw2sTZyphQSv5/WUYoC5lIMO23aB1frVJeeoyh7riGU+atjKGKTq+0/BIrnKQrze+8Y3jz//8v6SMveY1r83Oyla+p0KmdYHqhWJX8lqzm84ufeUrX420xyZtxUd5PJvKkFUst3Kt2Xqr8dGPfWyh3rLQAd/97um5svhP/sk/SWMaTyndvr7uWf2iVXzLvzoyN0gx5K34fflLXxgnn/TtceSrXjl2DoNk1n0F72b1mHRTcjdLxVnbrXqnhBm4yqjXNrrOqt7KiYs34ne50N/yjj7xDfLCZB8hERbvSXvNQOM9R44YxH6lTxqjvqyQcOSBLJEpvBTPs/ZE0U1FMjKpFSSK4+LXwWuVpL7ng89+s8OO+qacwmNGO8gN2SijRft95NGHx9VXXxlKhX5hkyiL8EfGljFIUcLgZbw4kK5Nm+UqGSsaW+b0jQzZvjGr+pAo9zIXETyW5VI+NALGk7p11szWqpbb5i/6sz8I/HWIGL8Yf5WvOPgjPI2mZynaJhzcJFiDnfpLhT3ioQ8G/hVW/az81In6yXwjDlrQ33SQm6yHyCcNkfB3jqZxwRNeiZPzzJCUnxqzx56SLa8yFhhs2qs+MyqkpnIzHGT/FU76yCANDcYM4nqCJQkNGUAreVA+Z4wqQJ/GcGOIh/wG3Q3oTdlGi/xknYbf8qj/anfSkqGaQAj8UW8UX/LMJa/VbRgd+ETpjupMo4Si6uyTeIwN9RWjXiqt2oL84VS3xiJ8z9WsIERaZcYHTp7NU8+llAXJ/NXdzF9f2f6ZdpaGnFiBcfA9JwcjjjpE6waMqCgD+ilVW6xcFW0i5ClokCYNAG0seJD5Br1ZSf6Pn6KEfES9juijInjDMNCefmaT8YMfXDhWrNx+vOa1tVLiWmB5KnulLzwN3qduCpIkL2bpp3GaTymvnW6SPOPGH6NEuYxxadiLFLjgw7N4qQQB+RTBjBHyIU7iVndC41l+6ipCk8+Vf/jNaIQ/+4Wo56JrEf/6oMvVZWvo92lY8xGdcM+nAc2rIjlo7vT8Z3G8T8M6fAH/FJ6TxQKW2e/6Ad4lcc4A/0DmPweddqmwhufHX+f+eqJBPGOpM6hHH330eM973jN+7dd+Lc+Qvve97x3HHXdcXnLj+2DOiL7n3e8dn/zkp8euu+yeE/aMlz/4gz8Y/9vv/36Gc9JwH/rQh8dHj/vY+PjHPpHGh379zjvvCv3kofyo81//9V+PXXbZufriWXGqv6zyA8Uot3R52n+d31nUqV8/g+nzFPBtytf1Pa8P/lvST2kQtuwDH/rg8RRfCqIlJDP9vimSykPENVBijl83HGG+SrNHngFQd9+XQms2lSLno2xm0GVmENG5mvV0D37vDcetNGyik8sGzWdGXBfIuwasc4GjOqBSlDM83m0NQ6h3CrHK9tszBPK3ymEri1nvQw87NBVxM4477VAz6owxPHAI32Bt0Ls/lNk1W63Jj5ZZxrMdiLHgMDBl1owTYV65YovMg8JKObLlxxkd51LgpPg0oF0Z0KqxVXlLgXe15iPCU/u6AAD/9ElEQVSPPZKKtfM2hBNOQMGIRGn8GQjwgmLr18xYfhgvygR3KljxTEFyJa5GBqdtbPjdNNRvuMgbIMVAKgw9TRs6DZ7yKdpHGhD9sTqGpjNHeNc3VaGL6y1L4mVnrc4CLz9GEb+DDjowtwMyIH1h2ocUKaHSMHrIDZ46C+ML7g6+k4m1EZ9yW4pXDbK+ReKbOdK96lWvShzyk69w8ZqWlMsYiAwYRRuDrBRWPLwnyuFGOVsR1eX/80d/lAaJbzuYxSSzVqvgKcWrlIjmnY8s3hL80DHxE6cVbu72227LtnTcR4/LFSDtSzi+akOWhv/hP/yHtdITMpqrVlEHZBOuPJQeMu7WoSA/2yAFkZL9kx//cPz7f/dvQ153yet/NwoFLy+RiJERv6YKWipsajr4gE6/jC4KJoWGjJc/uqujJA9ooEApszDvwrqevVPe8NIzhy/yFw667jhxOw4HD3541me0fPPnpKmtnoyBFfkrvXgd7ln+AB7h5KANEworSiiJva3JzLmB2IyVbV233npTGM23jxfv8aI0+HzjRVvV1p3JcFCcPGhLFFcaGKPECoWtARTaBx58KA/ta0++N+J6WPlYaSB/aKSY4b2D5BTXeEnlXpiyoFFfhd/KSnl2TkQZ8UmZlS3lIeuFoRjyH4iFpdIVMpOr2wHiuvHONlT9SvMJPnlIw1CSFxnHL/XFX/15rvZSA7p4lU6cmjjoeNLX5JO0UTdRD3hB/qzCmQAiS22E4HuuNlHtrDhF1N7qwuggPvKtPn7RiALyS2Mz5DbjRH7ioK/C5VPKJrogx0ftR/7adaZVIfFPH8H41BfLz/iAFnjaUBavcFYfYBcBflPx0IPg5EH8GjPlpS3jh3yUQt6Zf+DmEmmA/Mhppk+fUtSyjQXdwDO/BrSor64TvOHanwMZFvjRaEsnOZIPJV1c9WQiBL1l/Nf19jkRoZwz/kXFzBysJW81C83oqCu7n34myjo2H6d/97zo762UvG48HgphGyVdhmk5kncTEKfdurDuu/AuJxwZfy5d49HW00W+jJI0TFKuCvjjFpaRP2XJ7BJX4I/fNATDAfGtpshbfabBDNATcaBmPFs1kU/Xxfqg6Wza+3cKS/nNsSTzmc8rsNbvJL04nV+7hsYxj2c+r4SFdEsFPhc6XzD9nea/PpinsWGK8zk0z0C4thwxUq5Nipp44vRvzuR6djaRnuVXnIwb4cbJE088YXz/+98bn/rUJ8bHPn5ctCt942P5q/qNT9q7Pm31lm4EfXHqyLZ1//zn5+fZyaOPPnLs/qLdYkzT59NvFw0ygPxyVQ7h6ys38J7ln3vvePPvU4C3XcQMD77PrR/Q6adhU7cUTP2l7/f+XfbBD3/4eB2ubSYU2K985SuhiB2eimFEiwpzXqHOMZgNF+/yyy/PK049U5J1zhAa0Ci+jA9+mJrKQwx4wnWClE9+wjRadOQezXD8O0xnMu1cgcEPHT0IWUmAIyHLs0HuC8wBJBDrNOXtw3xudXLrlm0t++9/QJ5PUC6rJWasKbNm2JURTistZuUdYr/5ppsy3JfphQe7c4aFgmiLBeWbsFL8XYGcH5NMg2BlChhagbJQiJQnO9yoT9Y1YJDAQ6nHV2UUt5SOUJhycCgFT7msruCpvfPqTdpWYAwu6oFzlsch8OarNLaWiYMGDQ/w947GphdosBoghVcZK+/N0uDZZZddc9WMQQu/G5PgYYzBJQ80wQng7ToVH1x//XW50qLMa8OYoADce889iYdx+cD994citdG49NL6+rzv2rR8+LXlDU1kw69v3/BHFyBz8mvewMuPI9s5cEQZ0dVyJv3td9yeHcZxx300nu/IDyi+/e3vGDvutHN0HE+lQaI8FHj4qwMihM/mitfXvva1vLFrr732TCNJvs0HBtk3T/xm0vDWt70t6njTNEbw6+KLLx6f+9znc0bmFa94ZfLFQGmLW64CoLPrMvLL27dCeauvwy7P7Vr/+7/437K+Xv7yw8NotgIQRlPQhT5lRGaQk/Rov2Zjq17qKm4Gu5LYwvPEbBsJfACurrtuX+pC+UDXjTB9ACWs69uvcL8tB37Fb4cH+AKfMP2FuiVT/NDXeMkFfmsjU1zicfLi5I3n4nB9Tkrd5Yx2KAiRNNu1mW9tQrsyiODVddddm3k6wxS9VeLbfOXmea6OQsVwkw+wbZTibQ+9IcG5D9vCrr7m2pDhy8cvf3lz5G2l1nagMFhi0KPQ2PqUt2IFPlJI4XSRCCOijQm04U3zLttlyAU5UGGpXIdf96fKaEUvJx9mLohLxUrc7F8CZ1+N3XWo3ZFZfOq6hM8zkD86yL903ZdUWMkZZawmh2Z80acEemm1WXKEz6209ZfKDfgpr4GDnhslif9K5lthdzC+tq3WhI6tb/rZCIwsWraqLdsOVgZK0B84W+lU1NqSUyvO8pVGOdAsPse4NCmgTvUV1YdVn8FpI3hZ9JV8wylP27Rqmw+80VcFjXfdfVcYg4/mCjBa+JM7xpgJBbg58qd+0TSrluSLsgG/yo7eKu+iAs6fA96nfV/XU7cP9d84lKEmqRYVdXJv1Vg9OZOpf44aid9NkjeeW26Ax6w7yyNRpqeefjxk1+U16nLzcfIpPw08u4wjj35tHnRnlKg1eU3bPeh6AE2v38X8yg90PNBxO/4CxKN4C3HjRx+SfpEnuch+fJZHpVV/lab89LvqrBDgC8OyV05Alb/oyHSJP/gaddlto7Zyib1I91LQdBQt9T6F+fcFmPNeKPMMEud8pBkIm/KaSx7N4ViA9ZAQCf1Xz88DU7ydX8P0uWEav+t/KZjSvjSUrLm0hJOV7xypI7Jb/ZAaqv5EnDpvXe2ZvOqb//iP/9O4447bxp/+2Z9EvKezT9e3bR5jr+8I6dETZ0D2ybNvC/ne2s477TJOOOHE0PvuHr/2a2+NPndtxjXedv+6LnRZ1i3T+spIloWtzzV/18cn5e+85uui0/id4unfDgdT3B0HTNO3/7LP/r2/d7yZPoO9fXLOfejADjzwoIyg0zXo1iD0dMb54he/NA466KWpCBtI/AIZ2MdPgehOsTtK6YUb4AxiFAlxDPwRIeM2dBoCo2Kk8dzKhLTAF6EpG1H0iN8dRR3kYyyU0NTgacXDdb0MBjf7ONeC1xT37UKppnTecfvtY68990z6KIPw2eJiBv6MM84Yd9919zjyVUcmLWhMxSYMhuRDlAXNOnEH/l1xaxVBXILFv8sB+MFNadDJGRjVAVopYVZLGDX8DPQ6PWWRr7wMepVm01z248egacNNGOX4jlCoKQfyBmhEd3c6OSjOeA0HB0f7cc1HX6SvFa+9Utn2cUzbXOSHXz4Q2HUjHVq7zuWHDnR5JiOcAdhWJzymgDpgif9WR+DK+o935bg1DM6XhmFoVQYOs3fNM+9otD3QSp9naZoWNCiT8lXH4LsGVRfoBOKgd6PoEMxeoPfDH/lIHlgj9697/RtyWxjdDo3yJW9kCB8bB+MXvO+97018nLzwFZ1WfU45+eTxm7/5m2OHHXYMPE8P189eddXV47/+17/O5d5jjjkm5d2hyNWRZ9IfApt9W+SfnWM45xSipkLB2TCM5xvH/+ff/mHw8+Zx7BteN9ZstTrDdKi5jSXrozpULrecBQsMunijLCljQeMjYSQ9Fm0Iv2QonOLX8qAcXb9dl/yESyM+me/6bnlqGes6YOSrQ+H4I840vmf1MM3TMxzqQAcuLv60P0AX/pEh/uI0dBsBy2bnMgwuUfyciSeTohtYtGFbta699po8a8UIYITjp/hwoQkteBnZRnumbDLYngqZDsU8nrfdZvuQ2x3G2nhnoFx7nZvwroqBaVXyrr+XJI3uGx7PVn6rnMGTKCvF1gydvJ1xUw40KC+a8az5LEyb0ld4xvOuY/EzbfoVKAcnvXDP8lWPzT94W47xvvKlPFbecPoFlV/9cpT7aA1VuKAjlWAKOIUtgGw+OTvvAT8FMWV1lhcSxKGwUxqMHfKmPBQd1b7hBOLzSyWxnxPHYpvkh17+DPzCGS8BjNVaEbCihl58jfKFCyxRX4srgKDwczNFIp6VQ5mLV3VWRBx1rlw1/mXUCW8owuqvzk0lj6Jc8qFkNMCN9t6K222k5Vs+3pvGaf3y41ziwGiCP3mHJzP86E2jKuKHRKQsORTM8HZjJVL1SRW36HZLnTwj5whUotlWtafxYcX4znd+PHbeZe/x8lceNcI2DxnOVAuyBuQHX9fDIl/LzUPzH8CR+c/iwQWSuog3jdugTmtioSZ50tCIsqes4Ummw4EqG0gscKWLZ/nN6Osc8jnSB9qA6rvhznoSFmklez7oMrd7PuiyvRDeBXyzmp7iXQibuCnefl4H1puXgOchJGAeX+f5q4C0XR/zMI9jms80jBFS7WtxQoActCsZ6F0B9FK49LE1IWBi68///M9zPPit3/r70RYdSzBR5sIik6y1TdPYSd8zXpOjlvEDD3xpHrK//IpLxxtizN566/oIt7ERnSY4QJFfbQINXQS6YZdtKb4912ddmLaVJdOX8C7AfJz5tPPhS9Vv/07jTp+XffyTnzreoFczviOVYbcEuGWoZtdUii+4u66MgrFs/PSndVXr/vvvlx0zq07mHFzVyGs2tzs/AJe4BvvEG65pQZT4KrEZJQ9E2W6VncssD+FWB+SRM8UR1z5lKx++Cs3fB/XQKm8DojRuZro5FDY3HlkNWhUKAWHbes3WY8dQDm3jUp599t5nbLnVVjFwbE4OxparV4/tQxH+TiinFBMKNAWP4PRAUJZt3VbljMfPfnbu2HWXXVKpILAUV4O7Mk0rih/FyS9/OEsJW5YHe9XBw7mUWDPSBhyDgzS2tey8805pvPhODNe8xgN70vFG3vzxEH515F2YGaKCEhL8R4dneaFFumqAm+YZHaskFEm48Jh8KLeD/vzlzcHRChXohgZXy4kwRomZWfWkbFaGnGuyIqGM/CPZuP6GG5IGV/xKzxAyIJNZNKMB/Vb55OO9FSKAppSjAH7yj4Txr/zka3bTzOfZZ5+d9XzkUUePv/mbvx0ve9nB+Q2N3g8Of5dVefATTWZJPve5z423v/3tY+dQaFth6Bum8NTWrpeGUW/lRX72obuEQLqDI5+3vuWtuZJHicMf8hM1FbSTdwplKBVBP9n1tXarKATVOZJvfvPE8ba3vSXkebtMh/WUuJ4BpDl3eW2xUX+Ur/zydDyHFBRPZp0ufspXp9r1p5z4iIfK5J0/8KsuhImPP96VQ1jzS7vxbCsUXL53QQa0P2Hy5QrpTPmPMsAlfsm0FbyiZSpj4nSdeO+2551DB6dtUbAietIBRa38bpwXTjy89uHoA2zj2iRvS7HqyCDZbvttczDDR4YdRcNql5W3bD9BB5wOg5twgEM/0Fcdu4rcSskvf3nTOPe8S6Kd3hOKT9RH1HkkCLl9LI0FOHJbWeDoWf2clY/yUpaVs/mt/MoMvHMg5TXqVnjFW+R98iriwIGP+hRx4G8eiYt37e9XXXgWv/DYclDbgLQpeFOmQuEmd0gRT3wZiocOEhMlSGbJq2RkcaAkd1YwGC/Sm4TQzxv4jSEA39XjYppSGLxXeJ1zmULHNcPNEFR/tlf0lrPmnXjLNiijpMsPd9Z7xFPWKa8yVcTLdFFG8mpc8C4NPMZZ8ti8Lrxt+McYGfH8etcWagtlKcZ4ScYAmVA36kLfopE4C4Wv3mv1LQyszLvjBy1BFzprZl8/EG8RQbuPGshxTVmUq402acR3vfpdd90T7dSuitVjjWv9ow0iOOtxVgZPZZgpQ8hC0Gz71pNPbTK+9a0fjj33eul46SGHj6ci+2cjnlVC/Grec5lv0OwX+O1n0PHwpuJPDRK6RimaFa8MCvR02kI123aa8rJB8lo7cM4p0ySPKmXGjjj4uEBHBJDNprXLUFlFukhPp+NFXvDWd1H04drHIh3rB3jBUuUH6eO53czvuW7dvy5UG7mNfz4fz8XDGe5JWNEf74tecyBgvYEJU3xgHv8LQfNnHuDhlsKxkEf8ZD2H01cZT6tNV3v0zN+vMDJSSeEsXVc//pWvfDnl8CMf+VDiYoyIx88vHN2HtN5RUkXfqkmzv/rrv8hv5730ZQdl/6l/q35XfqBobtIBfAt1ENBlXtdlUIL3KXiv9lJx229dl97PgY4/haX85qHj9G/Xz7Seln3kox89nhJHgcOc7bbbfpxxxg9yC5bZHJG748XkQJe3Fl1x+RXjda9/XTRSgrFYKAz3nkpQFFgl8auKrMxLSSzFQScciRO3sPSL/DiNN2+XCRDuULIzL76p4nxHL7nW7KYe7tnxL/+Pfznuv+++2r4TJJn5US606MCtmLgVibJrVUS4dPDZ5uTqtofCqHDwPYUnwijmlHFK/2mnnpoH+ZWvZumj8wshJnj2HvqlOFx4wQU5AFHglQ938IhDh4FVh1iNqgYyefHLAUF5Im4vHfPDt1a80bPLrrvkFrJbb70lz3OgE/8MeH6BAVD5CTrccJWiGfgD4AMGO2USHy2cNBoGfM4L7bHHi/L7H6DrCi7xfJCRcWElRX7KJ479lMrXZcefbvTolT68F/jCz9YGDd6g3nTYZuBWtVtuuTWU/Z3zAD8lmjKZymyUjdIHH7BqBAe5Kbktoxg+cdDmmVjC7zlnXSPOQw+uzasB3/nOd+aM4Pe+9/1cgbEiJq2zA9Jz6C6+Vud28sknpRw5IFcfyqzDx4QRPVaT3Cj2O7/9O/lO+XRY/8/+7M+yDn79U7+e+Dh0WyVRL/Z8+3XzDQ1WXiExgdX5po3GT37yo/E3n/9cfrdlhzBIVuXWwbpqVSF9myQazALN8ZCyg654zHKpN3Vqm4t2pe459JM9adEsXnWu1WabXiC860CYtMK6DaoDOLUdHbM2UyswtfJBXlpGtD+dM3rhyvqa4a36qn7GO4eelmvh8iTf8vOOZrR0WF5WgZ0pF/AaREL5i/yddchDxhuQQVsXHxvXXnNdyMNmed7EDWWRInkFiUGLEtnKhlniPBsSIK9AlL94o1/Yepttxktesmf0U4emYXrNtdePW2+7IwyZkOPVW4XbMrd+OTTt0LGVFBNDzqiQEweP5WMLqzrDC+Xveuh3ZXWDHsOq8q+tVnihrQF9cNd11yk64RCveQ30BfKoyQNnLRiV+qeqE2EMCcqOJJRkyi288KccBb+9uwUMaHeMOwn0d6k4B022ecmvZSqNvlRga8sYGdKV6IPb2CI32I8WQI7zfEiAMig7mRGechPiwk88UO2YPJGLGKuiPuSrXOTRREnyddlsW1SUpXmT6fKp8upnNGkH/JTHb8r3DFcq9mKHzBhLgpv5nu0i6GnFN2fw408a/p6VW1nwA3/FE+6XHxDeDgjznLzIj4IGPVFHVgSljRhZZvwkm2TGGUoyyHAml1b/0s9B+Sy+8gYvOO/JP2Mjw5wh5EOly8YJ3zxrHHDQK8b+B740V0oYJXkJABqCly2/VSezthTQv+JNf6u913OXDyhH8yHjLtSvup05FBv/AxgMZZSEfGWa9M54KcuBO/5Pf+kiQGjKFr82Vjpd0hV1RK74Z58a/snzcHBJ/0KgTAtlmEHzomio93ZgSkennaYH3quNlv80Xvs1THGDDueTz+tGn4CA9QYuwDS/Bdyz/PzO0zOF9YXxf76weqj6UJL6LbnB8+pvamxpv2zv8dz+aeTH+HDBBReOH//4R+OjH/1opNPHlv5Dl9JnyC/7En1fpEsZiLYlra2NJlX/4i/+fLz0pQeNQw49ONOYUCweLJahylTP3U+BLmuXq3/B8/lPf0HHnbpfofoSMu4S0G2y8TXN/Yv32oryVFuO9oZxBqcWfpG3336HcfHFzge4wrJmHg3ufg0KFPibbropkRgg/OpMzAqrNO86YWngVQlw+1UxXSnAr3dphHHwuJ0oO5WIk1eZxi936SWXjC998Yvj7rvuKgU68BIAggDPm9/85lwJueSSi5MG21x0zk2XQ8vHvPaYccrJp4wHHngwBzZ0+qWEUjyvufra3IJjBpAwUSII4LHHviEoeHacftqpKTg6XbMnD0d6qxLoYchZvXBWhRFj0MA3im8PTOgE/NEkTfuXAbAqByfnKPgL5483+Gn7ko80ys/sLSPNr3L2QNRxQSr1kR6vlU++8kr+BF/a1Va9GpTQ3fXPr5bu70manMHx/RBnizz7Svztt98W+K0ePZYrRQbabbfdJvCU4lg3iTGQyIDtHxukAqru0NdyYauWGb8c7IN+ouvDlQxnlys4t2OlwYcgxafYWDUD5JhTPqtMVlKADgYPDdpAecTBD64HwqqfuraVAbTnXntHeS/LLUYO2VPszD4KB+pGGgA3Q+jEE0/Ms0d43/ngPecchK/Mv/KVr0ycwhk43/jGCePee+4dv/UP/kGu8FkZjIRj8zTOaqUiO6H4rdWB+lK7d9u2brj+uvGVL31p3Bu82XmnHceWq1aPx0Imbf3K251i0HcxAn61jFHIo5vIMhg8qRRWHRk/QH1U2arzUB7pyFe26YjrLALgp/3gcymlfZC8ZC7jz/Im78Lk61l4l08bJh/KyFgpw1a/UAeDtTnvZIeMkSe4egDpsgF1BD/Z8NvtQX7AL5rVW6BI2YbTKsmTTz0edXV/hEeYyCETe++9bxgS242rrr5u3HnXveP+B9aOJ0Jhs/3SOQ43a7mowccIbb2huDjs+Mija4NXuPv0WPvwQ3mFql8rai5rYIQcetgrxoc/8vH8ffChR8M4uSvK/9R49BFKL6M3DL8nA0OIqY8fRnHy+YnHS2FuWdOPccqqzOrCszBx1BNeeQbdBrzz5zqdNNJq93DyU2d4hsdko/sP6YUxPvDS6oV4DKjuU8SRlzrSxsRLF6qaq3J9lX6j5eRL2hXR5leFfDF4nJWJAd35g3BuJnO1Mdx+9dG+Rh/eUU0hA9FPG+j9UnYp0FaspGPCd32Kz5hRZu3ANc/6jipn8Uf5QcpW4O5ycsY9Di/IkL64b0ykUJThgyezFemQ25ZfPMZ7fQnILVJBGdr4g/q/IM8baXfarH45nDIoj4sWNg3D0OSJcvMXLu702S8e1Eqw3Kocjz0a/XvwzziKF8Y59DDIXXucBl/w+plnGWHPjs02j/5psy3GQ2sfG9ddf1PksTycvBgexVd9tzJyBTWeWBFWPJNOyoefZEM8vy1TLX9T1zzj0C2tein5pRloF+KV8x7RMqydd/5dF4k3nhtv09F1oH6rJkpyONux9LuVz+KEZ9Vr9WPiIanyk1wexYsZCfne+bwQKO88dFq/Qn8Vp47TEJm9A7gb//QZwP2r0vjfC0uVrWFaxilM6Z3KRTswfX4hoOOJSkb1p5x3K4412WLy1WROhXnmR071GYceekjmdcopp2ZfoE+yOq7/0Jc0jbVibQxk6JQ8kJ+fnXtOxiGL9BSy2rJYsDSP4Jzn35Q3Dbgw9Z+6peCFwqfQfOaWgvXhEl8Z67naTref3L4lEAMx2WBCIfvxj3+cH50zKAHMx3CdM+XLPrhXveqVoUDWrKhMq3FWZt4x3DM/z/x0Ok2MWae8YjA6F36dLhLkDIaZIXSpKL+U9bvuvHOc89OfppL64j32CHy1hQoQFltuHHY2I035IwiUC8KhkpXRNhyz327X2iUMCDN3On2KrDI4i0ABdXe0LV7CDD6UaEq9lZajjjoy/dyWIxwNjCcCJw+duXMqzthss83Wue2gFKDiRSvPAM8pcgAuYFBwa5ZyWhWhYItv+8hO8U6pRev1N1yfBpp4cFLGauCvbVt4qtzwC5M3XvITTyelHMn3AHzixCEkfgVpoMrK+GEY3HjjjXmpwNVXX5N0yls5WoYAvGhEg7Lzl6+4BkCAHnEoPuK3gUZO/IovnEKPD86aXHXllSkLu++2W+KhGIrHtSy0IZZKR+BRDtC8ybIHXnx21qgarvMLj+VK4aahXLzlLW8df/M3fzO232GH6HgOy5lvMqYeup6q0yp+OaR+1llnjr/39/5ellUZ0CMu4+6nIbfXXnvt+NSnPjW22XrrpNe3VX7yk7MzDUMWbZz0TaNZtrrCNGiMvH3TJaLkwPfgA/eO//JnfzZOPeWU8brXHRPysXUaKgybnGmNPNQsnCkLoYCY3dM5pjzGH2NAZyA+Zerhh9cm32rGh3LPeNp8waDVedaAXfUHN5BG/ctH/FYylAMPxBMfjpSBMK4kLWWt+Ni4gGdpuw7xpNuQ95Y1fZT8Wr6q/S2uzrSTpnH61cdYPlf5eHvvffdEeR/NrVvkwbmQjTcmy3gXClng9+0aKyl77b1nKM1hDG1owqHaXaAMPFHGWbmi5wvF7uFQKmsLnrMSVjhUSN2QFW3xiafHipWrUml0M9dee+0zttt2+5CT68YPzjwrDJPHIt8VY8XmK8dDD4WBEHxzKUIqnYHIapfzP3k+aDYu1CUYylzy47sx+jP1ok1oG/LGS7z1C7pvxkP1021I3YnnnetwfdK0XuVFZrLdU1ADV3A863faL3iGJ8/PBM094IvvPQ2AoD+3qMVQYYsdI8SzenC1cXAwHYVZ3qlMR3o40aGOxc334A1+lNwUX7qcvr8hz3oPF7KOPn4xoiXfWkmhwOeWKnUYdavN82/ZAvCbuEMP+uUPU8ujfDh8k7/8yoApBbi3A7YSu8DPoLm2KJfBLz4//C16SzGo/nrdbbjy9d51lLKf5UVTKfbFf9ut2oCtD2LqD00Udbg2YeVu7Vq3L1Y/mAZa4DCZsGyZ7dYh62FAqoPasx/971N+NxsnnHDmOOSwo8e+Bxw0Hnk8aJ3JMagyVb8iLboauiwA39AP+E+h40zjJ8Qjv3bC2uF3xg1/ZbHzwmttkSWLkX6WLh5kUvTNZNZtnKlQZd3Ws3hw4jFccNYqX83Mw8d/Hqa0NS+mUDRUOZPmCUz9/Hiexm+YTwfW57dUfvzaHyw+zYM0i/1up18K5sMaf8sraD+/L4RvfdBpFnCGaz4XXs/K3f6VT024KHdNZlR8Ok590NmnMpxDPeqoo3LSuD9AK60+oGS58Fj91ucxXFwL/D//z/889J+Hx7/6V38QbU7/rM/fNPtYba1gkQfFh+LBUjIChLUDZHMx7SJf/c67aTr5/CqwGH/dZzDNd13c3vW9NRHAP/uMDx93XH6nBCCIJ2b85Cc/GUcccXgqiTq96WBm9tEVub5FolPV8EBn2AUDMtNwvXvWoYDucFLBiecmXP4YiBc6Up2efOGEZ7ddd81OwNe1Xatm6Ss796hstIoP96mnnppbtFyLapCmaJmBj1xyELZlhiJ3yMEvyy1H8Kt3H1WkPL78FS9P5cT1rAceeGDmTVAYPYTPtbgOwa6OtE9EZxzEZydu5lvHvnnkCQ96tgylt64LLcbrvPG0Qbm9K7t8zFS56cQVzPJiLPWqwS5RfluovN933725nc2hfoMIHHghz8qnlIdAF1CKeVv6nLzk2cpLOYOBgacUMWn4i4dvSV848sBA2nHHnfJ3qzDwpFNn0pktkBc/cZVRQ4VPWA6o0QFosAaClkG0M7Dk13ulxcnblgKXb8DYrnVtGEO7BX+s6vlmibKjr8tBZjj0tOx5b8UL+CUr+INGyi2F6JSQi1cdeVTK+Oc///m81EFdyF8eXV/wKaP80Pf1r389ryK2ooP+Ui4qru11Vng++9nPjv333z+NBQbdt7/1nfGud74rbxVTd5nOwBh0oykoDzqjzUQ7YYyQIeGa10MP3De+f9qp4wt/+/mx3377jD1f8uIYKK1KBR8iphUVBgpABx6XQbLYIVlJ7FnEVKiDH7WSNVOaGTaRt3cOz3qWT/n9UjbFRbPfilP5qM927SeOsiY94ad86JFe+fkJ73riB9pPeDs0SFvyUkZQ0yI+3nuXPxDedKtrCq/y4avrGPMjckGj/mTzzbdIpbcU2eKjFZS77r4zZ3vx96mn9Im17ZFhUTIb8uSMQihnJk3Eo1zisRUm7V+9km0f2LP68eCDDwVdNbO2fPmmY8vVW4URvsu46qprxh2335kfEBW2Zuttcvbf91SsqtkiWOVpea7thd1u/OJP/aqPUlbxgz8eRUgaAalMp5JoJaZ4p9zON+lb8SvTzMKUWTje+xVWMkSRW+zve4yQZ44V4S++Osp+IJ7FyzoJXBQ45ZGPvgJflQn9/G2pwzMz77mdKsqdjuIQtMOpvC4CSIU6ylX0RT1qr2QswjmrL/orsFCWbNPar199WPAqWlQqI1EudFshl5+k6K70pUjjJzlwTqrpahn1q47khYfaQK6UzJxw/MBH8Y2N2rS6zVWLrENjXNUjI6nzN7b5A2lcUYizbUf9xz84yPpivAqTX/w3SwlP9P2JW9vo/qLk34oJOTXJon+jQBljVoYs6ms228y15ozVMOYivOhQtuW5fevb3/nxeMWRrx8vDuP7yWCejzTiIdrkg39c5VnGU5cvaQ3nPcsyCxOcZZyVZxZ9IZ2f5G9k1PHrV3jh40z4pIEV/E5uBv7cntmQ8aWY5Scvqgr/+Be5Z73NgrINSI4vVq2VSXiUDLLCsQTwb9fv85Dhs2cwH6dei16wFI7/Fuj0i3ybwHpRR8Bc1Hl4Xrxz0HHnf5eC9YU9B0fUyfoAPVM8z322S+fxnCzVFzJMzjzzzNQL99xzrxxrNl6uHZRBon99Ovobl9rQFb///TPGP//n/8u48MILxu/+7u+MN735jRGvJgv06b01VtpF8N6u6Ji6eUj/2TN4vrhLwgtEez5czb/nr9eqd1GqfUSf98lf//TxPKsh6hxqttltU5RxVp+OU0cMKCQG2Be/eI+Mq9OBrJSzUjQxMgejcDrnHnCAjqQIpWR4Xpwt598dN+g8Mzz84LG6QQm2CuEshb3+LFWdNFCZhMT5Bh9M7A89WtrOGbOkdVl+78L90pRJxpe8+NtSodO/4oorxrve/e7cgvXjMNBeHniUW6fFEHIGYN/99hs77LiDmsktRtLjgbJsG3z7+Xk/z1UEM+Dw40V+4TniOXxMYaHQKa6BMPr7nI1PfkdnTdH3fQPnKdBkdcSH+OrgYQxGwcvrrrk2Sq0zLN4buJTXoIDHpYQbWGrmsOupw+UlY/vOKR+MlVZYzBrjOUW86qhkJBWwyEt5KAt4D7dBlj/lvr5yX7PoNQhTts0G16qXvPGTXMDf8oJ3bVzALw3FJBWvyGOLlVtEI1+WCr0PI/rApYFXXuhqPAbKKnsptvy8+1UXygi3/FPegh40kpsf/ejH4yPHHTeuueaaXFF7xzvekeUkO+KjP69ajWc4rPK4Nta+0ve///0pn/JFU680Oqvkey5vfetbK8/w+8IXvpBfk+WnXGbuyTnjV1qdk/aGZp2VAS7LFO+uRb3g/PPG5//rX46nn3x8HJ7f34kyRR/7NKMi4ppZpeAZCH00UTF7IFdm5yIYHc5SUJQxQZ3IV9xopVFGg3/N5k75VXyIePHXZ23UGbrJgXwYVV0HXMpaADzilBxU/UjXdaK8wsTxLkye3uU7BfG6n+h8pYHLu7TdtwgDTWfjzfLEn3xr1Rafa2udj2tVnJDX4CF+XB1yoZ0xWp3nSUUjBh7p+be8t7zp59CDH7bdiY/PYOVKq3TVbrPdxbOBLgqaA5czfq7etjrprBK55q/9il95WnEO+Q5eyNuhejTrS1xdrf04wG+FJ6+AzbqsD/Npt3havyUf8KEB/crR/as4XTfiVX+xqESC5hUXBSNEiZ8r2aoZ5aoT9UDBlzb6/vjtVRJJ5fdkKMBoNaEUEcPPz8zoiBdps++Md/iWU4YDJwKqLouIVErREW/wcHhdM//Vd5IbdHmv72ygMXiV+CjYi8YFRFmvwRvxpav0DJ7MJfNnGGgnZLT4W9sNPfPH68W0yrI4/skkn8PhH95VnxNyG3Hl0hNMntEnrrLIJ8subYS1Uu6348BNbpPngQ9U/cm/acDn2Ta/yHcBb/jLF/3G0JzIiM5nxQrnhh6PdhF9evQbETvebXPedDzw4FPjO6f8ZBzzureOXXZ7UW5/VG/4OG3XJY/VZ0wBjc2bxfB6b7pb1hpfx8/3WZHaDw8aaiaZEcI4jzrHj0gzi5qQefSz/wJl8aPozPBo29JIr53nSlTwRf3yW0gvbrimcwodxvX7PGT45Pe5ULTDv1R68HxhU5jGWYre9RAQIGD9ZZz+ijONx5/7VWls6HQN8+mn4X4j1NOSruL5XZS7/gWeTdDrJ31vzeQxndP3x+gmPvasjdBL9Nn0GbeVXnbZ5eN//V//1/HHf/zHufPjN3/zs+Of/bP/KduKyW5ZGCuMCU3LIuCRMtVb07j4XNC8pE9kkoB52n8leIFo8LRr6Lyb9/3eMPXzU/2J9j3rhz/68Y/n9i3OgFdLsMtyZu5FL9p9uAq1GFRX8eqEKIjiZOcaf5CVslszWT1QYqoBcdpoxVNScVSmgRIuYd3pKJ6BSUdYA2N1HpRS19KuDMV2p1AIvvylL+fWBLdq1YxUrcLAZ9uUm7hUutuadJiEItBnvFTcozwnfuMbabj4vkgdYnwmt0f9/Pzzx12hCLz61UencnpBWLO77bZr0LJBrlT4vsZp3z09b2XaYpUbtoI38g/8LGJKw/333Z9nCGwXI5w6LAMzw6ZnD5OeYJqy2gLSShYFVWUlL1M5fXbsOvtyuhk46SinN97wy6qHCFdu6Skr7Yd36qv5ws87f853KPCccdTGAFpUpI+rxU/S7lCWwqnTVGhCWbCdS7qkN/jfK1XKof6teMhPGeDUgMXVYPl5xgOO8o4OfFQHeEnxd7kBf/hzpiH8zRCjxXdRGIW+QZMKXcRTRmWQrzQ5mMZ7gzjehZWMlnPnPv8f/vBHOXAzLpz1MPi7JYt8wQn8qkuz5WZz0f7Vr34lv7fCkCefjT+yy1vJbNH6nd/5nZQzMv3Vr3w1FM17xm9+9jeTJgYgYwQwEM3aGyTTIAh5ya0/ITtPxYBvS8SNN1yfB9tvuuHaccxrjsrD7WTLORTXDm4WBodDpgwOMuusBKMlZ7EDn/EY/8UVrn0Lw//inVWJyDtwFh8p+qX8FxuiYLO23vxWXvKnfNIoV/J29uy3ecjfc31Uyux+fVfH8zQu1/jnHVC/LfeepSXffsVRnik+uORBbuUnzIy6bVEUcX2Z8wuM6jQUIr34lC75aIu+W3P77XfkpIGZ4trihh3Rd4WSV2cq6oIJbUe6NiDQlm00y7lhtAU3yNXHF6URj4KUnXP2qcvCKNllOKem/TMubAG8+eZbQk7NuvkYbSn32gq26B9qhbQMgTbQ4VZ+EMXONqafVZfyn7E00+ELvPhXBkn3rxXXL3zKoXzF7+rnydOiK4WM/KAF7jZK4IRbODddXckDyM/Ge+DLNhz9T/aJ2U7JMOUfrTUhUbTXBEjhYMSXgcEpS1CWv6nUew9n8kc66fl13HZWBnrMar6IA5zNQGtyQ9woj/pt+aOIKKdxp2hEFxz8TC6UPOKN8gP49IdFUCnfWRezeusxQbqSqeIlA4dLOYixR37qTljLETyexSGXbhHEozYKC/diO+HwiL806NZu4fLu15jBuPVtqU02cWbR5Fb0PbkCRV6qzMs22nzcfc+j45TTfjpe94a3j+122HE8GXlZRZG3vNCnbNpHlxstnv02tB+6is4qW4WVgzP5FjR7T2OMr/Jm3Iqfz7NEHtMoCb64gatQZqteeAYe4VugY4Y7r0CGJx4dlmfcZP8aeS4YJLOoGS/idDkb+nn6Ow1vSP/ZM1gqzkJmAfPhzc+l060L60u7AOtFIWCR/uekC+A39Re348//gnlc0zDwq74v4Mn/l443H3epOL455AgDmTHpeNhhh8a4ftc45ZSTxwknnJA7bYz9zjkzWP7kT/5k/Mf/+B9z/KAX/ot/8fvjE5/4eODYKHeA1MRNnRXUR3TfAxbL7D9yk2/plqJR/HWlZN3wXwVeKPqvik+8edq6PElnhHWfs+zjn/zE8RhaA4YtSnWQsbfm6IQM3jpaVWigEX/hLEfk05n57cw862g1ugYZ6kjb36Bq1i4iZ/wFF3H9JpHx6+NYPmYorb3yaLQaQhn81re+HUbFy0PZ2zaU2MXzJW6L0mHafnPwwS/LGcNANevISrn2teyfnfuzGOBvym03lODa92nWfUV++p/B85rXvDpnwm+59ZbMN/qY/F7GN8KgQYs4VV4KUgx48ad8lEtncygttv84k0K50fEyTDZzc07SW+WmPPil3M+4kIq8rSBo3332DRj70uF3A5qtW/gJp3pRX8nbcDp3PPSbg348qxvv8vGMv8Lwlp/0fuVtMI0oqXibMTTIMjJbedsyDFY48RxORoiy9vdS8MbZj6ZDfi4EYCgCNJI5CrGyo1+dMQ7RYIBUrqbZlji0oi2EZ9wbBurd9949Djn0kPS3x53seu40aGt+wImOxbxr1pIsqG/by8760Q/HkUceNQ5+2SHjb/72b/MsiRUxdGT6wB0pF3CpJ9+lIQsMme2221YrS9yMRtu2rIi8613vHgcddFDm63KAr331q+O3f/t3xvbbbZ9tySy8m3DaaKhVtOCFMIZBdFS+S+I5HsY3v3XiOP20k8erXn5Y4Ng6FOTVIRu+aWObzEYhyxRR+1rN+td5B0ZFGgHBEx2fuIwY24yUx01mFFth6iTTxLtbedBUStDTwdfaFqSt4F/zEa89i6ceQMsHWWgZUy/kI42jGR/FgcMzHsnHbypvs7pKfkd8MtpyKh1/8f2KV31VgXfxSm4WV1PQgiaipF+Tj3IxKurL7rXqUTLJUCuje5Pg15qtth633lLnzsB99z8wbrvtzjQwHNQ2UWJ22aqrWWj0NM3yJeO2ST289pEFQz4ySDpSkYtn5UK3uPoKX2qX94477Tj22nuvNJJ/ceGF+V0fcl/KaU0UyVPfis/K37ySj+fiVfHDmRX8AOL0L4efoPnbdeC5/dGJh5JWuvKff9fneoaDI8fRA1X6APzN26jCGC/ZbAMn2kTKhXZX5xD14dMVDturzPgvrpoUO50X8ttKt467w9rBpZ9TJn13KusU7niGExnZpye/iic9ZgHGbPPKb/I35CbpjrJZSWmjhJ+yZ56zFaAqG7qiv4q0ZEX5+alL+TDGpBMfoDVyjLZZcrmQb5ahFPSur3b42fUmHPAPDsf7rE+M95zcS95HfQUNSVv4y1seZApd0riZbOPlziVtnKuyG274bIwJzi+FER9lVueRc6BSh5uHMb92nHb6ueMNb3rH2Hq77cYz6uNZvCujbEqXZ3nPl2NdqPYv7jRtp+f6fcFwmEH7y6MBBsZDGtrKDmfUlVL4JzxSRbr4DR751UdERuFm+KM+CE1O4oSMw5GyL7V0S9DRtPdvQ5dh3h+k/+S5YTH+uvmsD5bCPYV53E1/+oeb/i7latJj/TDte9TFNG3D9Hmef+uL19C4lgoD6rN51VEW09T7uqC+Km6Flz7JONFu9c9ve9tbQ4d41XjwgQdzcv8Xv7gw3C/ycii7Kl796teM3/u93xu/+7u/m5fiGJ/vu//eaAPaQ/Gjxqjqv+aKnFD5x3/RfuKpnpeApXynPFxfukVY5M+vCo1z+st1W5N/u4aOwy370Ec+fLwHEXQ6Epr9c5WtAbIU+MWZnu48xDPIUapbmOaFShrM5d/CV51zEafzNxNr1plfp9chGFg92zOtcg3eBq1UXMIfvt1323389OxzxjXXXptfY6cAU3RUrnAHzK1yOPT+8pe/PFc0lCdYEM5H3zbPrzSzaBkZuwU+N45QqNxuZZbUh+gOOPCAsedLXjJ++MOz8jsn++23bxo9WMroOCJwW8HAH0o7/JQ5g8+DDzyQcWy7cnYFT/GZoiMfBp/4ygr6NxWkaNAGBsaWcxPyEN+g6DD+Beefn9cyzvPWezt5wamu0LfAY8p1hOs0pBPOn1/LggHIew38NQPnnXHSs9rZ4QbJ/G3jYShqeGZwe2Wk8zXgWiURLj+KoPM2jJmWr8fDaBO+ckWtPsHrXTgjj/IFzJxaqbj08kvH/gfsn/JqAJNPD77NC+XgGpqezjNnFmPQZTD99Jxzxgc+8IGcyTj5lFPHRz7ykVyWxS/xe2Wv+emQ8Re/+MVcRXvNa14T5V2sA+HONjHUHGSXDm3iH/Pa1+ZFDG6Zw0/GdrWlqn8Du9UTcmqrlq9XB5ejDTw5zj33nPGVr3xpbL/t1uOtb37d2GyT5SnLyzcys+0AM8NfewqD5PFa/awtBOERNFFwGTv2S+sQM27gJ+86Vl8ql6bqt2Z6VbLn5iWZ8E5OGJSegXK3v3rzyw+uljn1zj+VlygbPoGWfe+drvKqvPG/cYjj2S/FvfP07rmd93aNW3pxKYGhkwWHhfv1ot+plV/k4M3yMPIoV961y0023mxcdNGl4/LLrxiXXnpNGAUPjfvue3Bcd90N4/pwd4Sh8NhjT0Sd1kFhB2blW8ZS9LWUav2bfiiy1N8hoPPTd5hEUT7KDZnZIOuvtgr63XmXncYeL9pj+PjjrbfcNi6/7PLkqz5QuHZt8oI84Zsy+8VL7Yq/slCOQfPYr/zwHY9AG5hFT+HyjFbtAa7id/Vj+jg4pEc/znLe+dfX2NXXkyn3bjMij0+FQSJeG+ZZZ8ET50JSeY88TRzZlqY/sq1Ku1VXpdjWLxo8ozX7UX/Bj/gvf1sJhqO/U+Ndmyan2e/OXE5ipSwUb/wmf2fylbPg3uNXMXMracSvFTITCLKtPOt3o2jDDISqDwZA877wFQ+Tt7N8KPjTdlB6SzAmkFs1zbcIgw8tLd94PXX8uu1UnCh74FJ+eLP/iXxrDA0eRT1I0/xBg3RWAvW//J1/Ukb90wMP3Bv9+cqxyawPDJKCSu0xeLps03H7nQ+NM868cLzhjW8f20R/nYfcA0/GCmTTMnhuSNpmvFj3uX6LF8oRhARI26794iXrZhrGbxaUZaAQaosmbXKlRNgCzvzJeAx+D8nHeC+ZCBf4wzN4E3wJ3imLeJlfJq7/F2iaQdKyBKxD6xw0Tk5/kn6zPzRKUu550i/hvz6Yj5vvjWP2u7TrdrPouvxL1Ve7Kcy/T9NNYfreeNq13zrgdeYlqIOnz8nMGUzrrfHaiZATLPFcbbTayo477jDe8573jHe/+93jwx/+yPjsZz8zPvaxj41/9I/+0fjoRz+Wk/7i3XXXHdEHuATE5EVNpslH/1HP+TODJio8F4xgfuVf9MzROHtu6PBpvOcH8Z4/rnzmIfOeuAb5tgPTMG3Z+7JPffrX0yhp8KwD0znrkAw0BjsNrDt8gKHViRfz+HeY9JWx5zZK6h2e6pzLqDFDDKRtorpjhsOZDkaF/dsU4e5YAWXOhw9PO/W03LJg5UPlUuINpAZoWx9OOumksd0O24fiul3kWVvQ4KdMiX/JpZfmVbcHhWHTijVFx4Gln533szQmGASMnNNOOzWEr1YBGEJn/fDMIH6MvfbcO8udClx4GEC9O7vimyXy2j5oIMCUE/hB80YaNHEg+RWPBJ3y5KpJyrHzLG4sYyxZJTEYmpGvDrC25MAJ4KIQ+618Sjns+sm84hev+IMWGAOWulNXPXuIRjjsi5SfGVqKxSOPuoml6kQ50bzHHntk/VKi5E1egF9x+5cyXd8yqbLaMmaPct0YtLjdJBWjYJM4lD0fsTTI/PKmXyb/LZ2qI4B+9HFdzirToqHF4UPXhRvnGLA333JLfmPk/PMvSL+jjj46FYesh6Rv8fsyyv+LC3+R55s+/vGPpXFFITOwCbvyiivCgDg3Z0Re/OKXZF24/EA+v/nZz2aZGJXNGzNrBjwywjkwaqCD04BJabv00kvG5z//1+O+e+8Zr33NUWPlZmGQbBYGXh44fWRstnkdwLZaYknY7U/asCXmqMpoG7YbhbHwtA8fbpJGkQFVG8dqSp9JCfwhE/iGT8HEfMaDGoSj/kI+Wt6UhZ8689ty0AZIp/UOtzpBJ9pyQKcMBR6uxFIdzbaQRT3C2cqvcM47UH/yhV8+TXelKbnv924naGJ8hbTHs5lncSmx4lKEnR+xddLheRcMFA7twAH40KvHbbfeEc+bjCOPPHocfvjLxx5Rx7vv/qLcT3/TTTePyy69PGTgqvzonPYc1OfqUs+k64uyfkKhQ5c+Bb22aOWHAqM8ZEZ/ZBDCI+U2iAEfd7TSph9ilLtW+qqrr15YiUQvPqvnzD+e8UA/Kj/vtc2MIr44oPltp17F77T4LG3xXP2pC/VQadsgqfTa+WJfxF/U/jCnticO1+nFbxnil0pNZAKffNUbGWq5C8zhV/Ue/zKP6k+rDxWHcQAfQ9Ch0yrHJrOJo+qL0siJX+8MGVuz8uKCeJYH3PIAVd4C+NWloKrjGuMKV8kWJR5d1Z/WCnDRFXGy/MpZZa92sDgW8O+0Wa5gVeePb09En6DNAsYbvPiVNISDoM+pcPLM94gjrOJEnpGvNIw//Srew6+OukwglfZcpRLfpOQm0Sc+HunHuP/+u6OsG44tV28xNo6w2qYnrcPsy8cdd6wdPzjrwvH6MEq2DrllkLiZa1ZdCzRWXZaruqm+XFjxu/uJnnSo9KDjTCHjLqSZ8LbjRQFTsQ9EdI+6KYu+E3EEx39cgcwiz/zD29KL8IURWcYIo7fya9mWX9PqdwrCloIprfOQ/h5mMreOEz/yWNefXz2nfpXx4r9fEaZ09HO/x8M6flNXOT43PR5M36fP89B+xb9F3s3HXQqH53l+L0D0qWmobogx6Jn5ZXJpyp8zKdW/wnMsMpEX46w+XEgas+H0gfpt/Tewo0Qb1o8GkjyCQDaM1/DoR425ZGX16lXZ5oC+SPx0z0Y54g9Ni3QqWzzPeDwFYcmHDH8uLIS/AHSe64NfFQ9Qnh6LO12nnT4v+9gnPn68Tr4GjFI6DQoY41fYdMDHTMo+kMZ7KbChuATtFBXbPVoRgU/HElkm/uxcVGi4VDSDDmnFxeAkmGc8G7y/9/3vj7/4i/+SNxY58Ck9pRzoQK1orAnD5BsnfCNnqx04r8ovBdn5D0rud0//bh48sg1MfgQHDfb4UwZsA3P2hFHi0DGhkpeZYysxL97jxWNVKJ0777LzOO+8n+cXx32vhQJw+mmn5dYcA7xtQCGyoYzXeQv7zu++5+5x4S8unJ19WB4Kq+8hUOIM7nVzkQGnedwVRDlB45owRlwsoB6UzZYNCi/e9kpJ8iXS+wXFz8LJqQ841QWFmZ+B3Tu8oOVAOvVaBmc3ajTVlbmpKAQugI8aVMtIKw1uKWuFCq6mEU9aYZU/xZusoQlo2PbzC+uG7Rsb9cX3J2bljfqLBgy3cz+XXX5Z3njlJi504qty1If5ykhUBnSVPOo8ShEDKecR7+wwLsxgvPJVrxr33X//2CdwbhEGWMpvxEWTFBQaH9FzCPfvvv61lLvDDj006TPDja77fLPkm99Mo+aoo46OMj4xbrn51vGnf/Kn44Pvf38a2Wa58Uv+BjK06WzIBmOOwWZbhNW8R4JPD9x/3/j+9787vvXNEyK/Q8aLdts5Bv/oDKNzlGaj5VEv0XCkEz8/jkgOAm+IUdLu2WoLxdDXhfFWvLpmONp/yHtuTQiXM7WRKOUhwvKO/nCbRHxhZnacn5E+Z8Qjno8OyseBvfBI/OJiNTnJazZDHsqRqYgW8TJPtEa9anNwV+dcRgba1Kn45MnvopzWNjL1y09cz51O/elrWs7hAfoPLpKkPGwWxm5tJ4m+adOKGxKetGgL4tUK3mZ5ba9vm1x3/fXjxS95ydhq662S7/vvt+848KADcgLEhATj0qrbLy66NOOSPUqMlRTbDymI8FKWS3l9JtsCQ1h7odxYqYkmNx5a+2CkezTlX9ijafDbOhDtJfqVffbdJw3za669ZlwebeK2W2/N/q5XLEkAhVtZ9FVbbLEq6tU5mboYotpbKOFBD74Vn4t/ZFpbamWr5DXkIfiz8N0G8hH1R1aS58FvBoP+vtqbSRNlKcMDPu1aXAp1Ck78R0H2rC7Rrb7UgXhAXlW3Y5ZH9W3oKpmoOhRPnJIrxnVtSxQfTuG9Iq/Q3vGA3EWKyK8mkDq99pltNIFfyZKyqTs09QSOsyj6dP3KypWrAq8r2WuljH/LQZ3Zejp5wXkGC+WJuF0P8iIX3tOYmJUzeRzhZILco1lc5WyecA3ith8ZqP682hWQtiYnil7h+rxKFy5YgA958D3Qqhtn2PQd2vdOO/iwbdAXYRtuhNZNxuNPbjhuv3PtOOuHvxjHvP5tY+toP08HLudNUqmPuoUfzRzautwdBroc01+PfsVpV/5VZ5k2XcefpQ1Xq2DKFIWaya5LQTbW9jQ6eCNeOvGkgyN+AZ5HFWR/xiAxfnmWnbQAzikkPXPQftMwz+3mIf09RBbPDRW+mH4e2k+77HK8ECykmfxyeMFnaVc0+j8NoZmbgv7v+WA+/hTmw/p9fWm63oWXI/PiorB+04k2cwv+8VzJKy6ZVSZHC4x/6Rfyos3Qh+l5xvDsZ0Ku6MUmOXNlN9rG2uj3clIn+rq10a/bQk3O9bPdz/mdkVykzaDp5yl8IU5Al91vy137/XcB5LO8lnLdZ8xD87rDu+/s/pN/t+9pvYBlH/zwh48XKECn6BczdLDVoCuhTolCaTDhL40GSaxbkTG7592Mb+KBNzrZLbZYmf72r3MG+p4VykE24spHp22QMGOZFRuKBOXtu9/9bir/B4bibwuWgS0Nk6DLLMzKMJJu/OWN47TTTs/buFaHIqmYcJjR22233cdPfvyTcfVVV+ctRTodsrgylAj82CGUWfuzfan+8MOOiPLV7LBfdN11192hYGyX24coIyvCcPna176ePDj2Da8fp5x8Um5LOvroV0dnTumqWSq4aRPOu5x2+mnj/lAqt9lmTeaNLvw2gBFwoDPG2+6EDVAEugdkBolvg7jRi/JA0HWcnU6d9UBvcJWGMlbKTc04df1mZxr043HvJU5jMerExyApaxTp/I0BSn62TchH+fODZFHvK1duPh586IGkl3z0wM64QwclBQ3SMUBaxjTenoXFa8/o4qSl4MBPRoQn7fHnmxCUNDLgKuZ7770vbyiD7xWveGX4h3xGfIOzVTA8yT3jIQvqktJnoLdFB00uHKAkPfTQ2vHtb39n/Nrb357lcEHBAQcemPjkjQZl0QGRb19Iv/CCn49TTzppvPXNbx4roxyrYoB/MJRxCspJJ50ccnPP+MxnfzMH/ofXPjq+8+1v5+z2cR/+yFgRSiHIryTHgJ6z43kepLe7xQAdvJLfY2HgMkhuufmm8fm//sux6847jNe//jVjy1WbjU2dQ4m4brzRQWrXT5MrMhV4bD/om7cMup4dRFWGNAyCJyaDDKbPhBxJqx1rz08GPttrohVHnOhQKD/xK79gXr5TjB2+f9xWswjjbDfTJzB+NtkkyhM8ZrBRZBlP+Mi1IcNoqb6i+pVe+SAL5AptyZN4bv+S45Jrz+pH2mo3iys45K37MkDOWnFze1SoPJEvY6pWA9wXb0sV2UGTrTNm1B95+NH8lQZ9kW207WfzEgOrKXvssXv0ak+GUbBF5Plo1Odj0e/snOeR9t//wLHLLrtHgmXjgQfXjiuuvHrcGobKU0H3ppswDlaPVau2Gg9GmKuB9bVk3aqcNvnEU4/Hc11uQQF1LbF+k0LrSuINNgieBw3axurVW4w993rJ2C6MIm3XN33uvOOuop8xnZMytXXHBINZ7ho81YlqLUVan6JtlvEQ7TDoqHor2VSf2jp5kJB4qXu/7bJfCrzqoMcNIfoVt4XhYxnfvuJfs/zqCkjrHSJjgv5JXbcTj1ylQj7L39f4Nwz39NMUfBMsT0Z96Q/0j1ZnajYbH9GqPLaNPflEfYuncAijuFa4svLq+ML5pVISzs1SiMS3ctH+wvllmNi6RPH2rM/ZaJltsnWZgjKZDIBPO9fu9PX41Hklz4Ie/Mg+Ojz111zKe8gJHNIqm5W43EqWVCXlJfPBc+8O9jsLUjOvlOoyLivPwqlc2aYW+kntwZXMnqO94n3gyiuHh3ZX9D37dND2dBhmG24evK7LK55VH88YV1aOq665dfzwxxeNt7zt3WPFFltGe9kw+ZIFnYHyFQ3VlqvfRWmFtWs6gfB2/d6/+u5MI37Uv+eGrsMsZySxAmSbaxClCwhe6Z9C7tASdZS0BDMo0rnVLfyXp0zFOBouvwQfeUorl1IKi894r7+SPzz43eVI+mZuHub91okXeS2RpMJnTt7qoN7jX+S34M/NeNXwvPnNYPqeT7M4z3WlWPuV2zQvfumSqMU0DfN12dBx+le455YZDkxxNfBb178mS+hr2owxwKSniRqr3fp7Yb6RZHLHDg1hzrbSBV1UkTs6fPQ14urrjG8mpzYL2de29Hto0odJYwVRXhuHoZ7jX/TdK7fwwcSiXX9WbVJbJCu1Ko5/i/S3C4jy6wUW/yrEmIY3xf/wn3Ogf6e8btdAZ0pBmWFOe2Dhr4LgQbvfafrGr28w5vYY3TzxLk67hmXHfexjx8+es6GICIlIGrTBS8NVuGZcxy3FMRTAGNgoDijUKd7/wP35znCgPJbyuiKJLWXUnulNxz333ZNCUQTWFZNcRFwonFUCW5fchOR2I3v1dC5mXSmPa2OwNTvt6+FnnuVjY4/kFbzSUg7NADJSVofhcuIJJ+QH93bdZdcUEqsZBjfXZOqsGS4HH3xIDpBmElmtZhltAbNlyaBgRm+XXXbLQeFrX/vq2H333Ybbu84448yx5557j2223jZoeiTib5lGlgGdUnrnnXeMn/3snIyPFgJHQVDJyo9evPTrvStJGfHMeYfbwyDxoUQDkBlpYUSjK9cgL72BnhDwIwDqUf0Jaz/l7jyK/5W3eHhGBtQfw8KWsa223CpXI/bee+9cIbICxWBcFQan8zWMJXgMcOpcw2KEqPvC/UwqXHiuPGhlvIhX8WuFh1zxl4ZiaGAzqKJNnBUhR0ljKGWUp1/edHPOQKDLbXHid4PucsJl77x8OTKtgaFXy0Izw/Okk0/ODyZ++StfydnjQw45NOMDhnUd5oxBKGTnnnvuGieETPr45hGHH56DlHM/VuquCuP3pFNOHp/45CfGfvvuH7TXVps/+9M/HZ/9jd8Ye+25l9wzLpkKSU8+6MymRhhF0Jmqx0JRpix/9ctfHPffe9d4y5uPHVutDsMtFK8NU3npTsBMNKOp2hQlhZxYrdAedZw6VL/aKX8dpDTyNYgagM0+bxJxrIjkJIKBOcLgyzYffDcQa5f4oiNm5MiD0QMHXOpVvekYasIi5Dnbmn6lFEe0qk9p8LDrrBWrMiZnXWCJa/JTnDKCq+zyaQekwYPut8hzy7jnVgqeeIwRVkaM98fDwDJkV5rZmao0XBLrTHbM4Ed5o6y2ad197z1j2+3XRNvfMuTSzH/0PZsuj3b0cBrEVv5WhRK29z77joMPOSSvC39w7YPj0ssuHxdffGnI7yOBesM0ELRbe/nRkxdcBBu0A+0IPfpOfZL2k5NBs9vV0KRs2YeHPKsTly4csP8BabTbnnrPPfcG3jrgn4NNMjQMsWjv0uaAEw7P5K9++ctbXXGtLJMX8rl8uV/ZGzt6JaJm/MXLuhM/6rbyqIGLoZKTRlE2/TSFjfLkLxXIWd3lWJToGSWZUcqSMqMlNOH0M3kzpdMz/xrYKw6caMGjosV4RVEsQwPAiXZ0NF/9ojt5m7i6XPWdAjxMfj4rL+lr5U25tHP+KlIZPRsTODRYYVDO5om8q+yLg7zVhmpFmVVA8ae2fjIEqo2UzMb4HbhLbjdI2aOgoJPSBAE6bDXVp+tPyQMa9HXiLZaxVki6LNpa8a3aU/FGzJogcOj9maeizp5k7D02Vq4KZWujMsg2XLZiXHv9nePc864Yb37ru8fqrbZJoyQNi1k5uaWged2w+FzpFuuzeAD6fSHu5LnD+KXBqA/h5yf4T5atlJggipeUrZL7wt9Ueg4KwiWqJaHz9MvJeypD/duuYf4dPOc9HHzPgWm0fF6MM49jHl4oz6VAjPW5MszkX85bPxdV5fN8sD4a2n+pcHxZijfzcUVxhTr98l//638zzjrrh+Oiiy4ePw5d0K++086Yiy++ZPiYtk8R/OIXF+W1vjdcf8M4/bTTx0UX1vtXQm84+eRTx11335X9ra3bboC94oorx02/vHnccfsdoSfdPm6/9Y7QN+7KXR6333FbfpCX/qRfN/4BskUPShlLkslD/S66+P+5RUxQznYNzY95vnSc+TTTtA3TOFz3m90GQf92f9nv4utnODBPR0MYJR9No0ThOUgMjJ4pgxCnNTnrONuJpxP1S4EQTpmlyBusdVpu80G0+AhqMMNitgxNtVTfnVIUIjpVg4qO0kAEn61bZi9swXIfNCW56LUNombcbVswy3TySSeH0bD4xXMfSdQwnA+5/LLLxpVXXpm3dUmT+c4GEPFPP/30UAxX5qF0wlFML75Q9O33a0Y7I2DQ/tlPzxmHHHzouPfe+0OA7xoHHnhQ4NomD+dTAPGIkmf2/8wf/CBx2gpGOSg+VmVyjbsdP9BGhbSeW3DhxtVW5Fow+h0wKgw26rQGkhIWz11/8ErXdc5PuM7ad2qOPPLIMEK2D2PvxflRR0oTpWjFys1zNtizcz9opAxQ2OSBDvQ6CwMn+XAA3q8wjVB4iGfWc8sdJ71fNKJfOfgxOvjVDOvKcc011+b5lQ9/+MNp+ILCXzILb5Yx/tCZylyUi/wpoxvQKI6+AXFrdAyu//3Sl7403vCGYxe2C6LVVjAKtPSUonPP/VkolZeOd7/rXWkUk1fx7r7nnnFayNGRRx053vve9ypaGgFn/uDM8UAYlp/65Cez3HiOvix/VKKyeq86MesZbZGCF7Q5P/Ltb34jjKCvjdcd8+owhHYImaLgPJ2rFd3GAHxwec86neUDp/eWC7zssvETRzrPykIRtoqWN3JRhMPwTOM06tL2zb41ivIED6fdM64oxbnyE7JNiabYULbkmdvMIo62ju6m1zNnRjJXup6iXJZ8cqAONZd8MAxzi8hMdrv8+MoVzkU+gM5LOCjclMjFGaVSeM1whZGygCOjJz0GCnIjrjb8wAMPjV9cdNHYNOKvWbMq6taWzdWh7M5WaSJPv1Y1guvDebdVq1aOAw7Yb7zsoJemYei2ustiELvxxhtDmaub6tCBD86N2U6KCHmT4yzHTDFM3PGOfu/aEGMljdyQbX2pSQR9qP7xkksuzpsEHwt5Xh1tUd+HB36VE0/QrC7gayWd/EhvNaZm89UnQ29RkZYnWDAIggdYrU79tlGhfyjj4clsw7PqyLaSyl/8kVv5IwruxJd1UfSAqPl8Fo8jXx3ut56rT5Q2FeAAfkAdMob7WZyWDUR5b/nmLw+8whv8rmiL8lezk5GfgmRYpdcexNdeguhUcmu23SpnyX7Gn+GVH8Cf7LsiGH7PaDdGgqrzWtWCWH7i6C+lZfiIr9xknOtwLief4r2gDurCVfzSHqrs+gTv4Z15Vn0Yd/hX+cmPmWTGyaOPrA3j/uGxw47bBtqoGzwLo+SyK24cF1183XjLr703jJI146mgx7kd3GoegoU6CODXPH4ulL8yAbRN41adV52mm/F5AVf41SRD5wlXyS5ZrvIVT9VZykrES/l5lnyUDKBjvZB41wX5cwt0zbkpNK3zYe2/UJYZzKdffF3E83zwQuH/b8BiHkvnNV+29dHEv8P6V5opT7qtg/m4oOKPMDouTiNCH+w2zYuiT2dY+BiiXRM+Ju633/OK3+9+d1xz9bWhN35vXHDBheOcSG/y+Puh59ndc/bZPy3/c34W6c4aJ5544vjyl7+aRwW+9c1vjS9+6YvjK1/98jjl1FMSn++VGXuNK+RSf6HNTssZ1M/cDCZlnUKnmZZ1CtOw6e/UtV/DfHi6bFPPpSH7qWg31Tct6jfT/gPAMQX1sezDx30kD7p3ZMgENBINT4cDpp2WeN7FYzwYDFvhqU541pgjTMfmWTp5USgBBdhsvHADsJloCrznmtUpiKKncvyDH5wxrr/u+nHgAQemMZOdUNAHH2XHdb133XlnCs1hhx2WyhOggFIofWjv1FNOzRl7d0RjZVCUShdcDmyfE0aGMwAtzH455aRg6Zx05mjfddfdcpb+1FNPy9WTE078Zl4hu2UobvDZV48n0lNEfQDNNwasOFiJoQy30IkP8LcHI/wCrUy38tgV6bf5JE2vMIhXA0kpmXDybwW060EZuj5B16swaeGk8Lu2rgd6K1Q5qD1BOavbcq6//vo8vO1CAGBWnxEBh/M8FFnvnt22ZeCSd5WntvA5/AUvOoWRiVSwZrwXlx8a+TvY62q9s6O+nCl685vflP7i4hHFp26vwlNbygq3sjU/NH5174yPu8SldVnCaaedNj7ykeNS7uHEe7Thn20Qd95xR86KvOLlrwgj9IAZTbUn/Fvf/nbKl+t+rUbIy+rdX/yX/zI+85nPjB132CEHN4MeBRUval95KVGMEasNfm3HWhsydNklF40//eM/Gi89aP/x8iMOjTBXua4Nxe3ZsXnQRi6bP37znEKUOxW7GGRJS/NWePGkFGvypw7Vbw3I1YEA8UuRJGs1mUDxqvpxFqFmplOZUqYoh4Ec79Gig83Z1sgTb5oGSq38O+4ixAARfBDXbK8LHpqH0mVfFPxCH7z4bk94ia9OspQQzxx/adS/35oIqDat7Cn3z1Zbkq7LbXtK9kkRT1kxcyEs/MlDxfcR1h3GDSH/zz771NjjxbsHz8NwXrHZuOmmG0MOHkhjlgyVwh7GMJmMLPFKWRkMVoCdSxKuHRkQXWSBD/o9irDtodq6iQ7vjznbFX8MkBq8Stn0jrbqk+uKdLetWc30rRNbuzxffdUVw9XUtlHhrxVphqh6ZnAy8MkKpTcNyZADCmgaIuGUJ2UiwuUtT/G7H8v+OfIG3Wd1GLmQJ1AHtin2xBZew4v35L/S9MCcSRKi9iJt9X1oILtoaLpSnvVZmbZwa2tAnln3AVOZF8dvAiTxTz11OnwHVc5ZvBlt0mV7CpqMaeiHg/zISl8CT8pexFVn6oZxmDwIfkgr26KvxlRxtJGmregrWUeD82baHnzyEi/TxLttJWTVpICwvOUvHPrl4RD/A/nhQ2MAcuEtJusXmk92FdR7yX/TQS5El0KYSQJ5Ghcef3zt2HGnbUMOKp8Nl20+fnbepeOKq24Zb/2194yVq7ZMo0RquJNf3gJhlbH44N3v9L1h5r2Qtmnr95KdSpewwNsZvvKyXpPl4JN1EL/60C5nxgvZr3JG+qB3yqsZ9nWg/TL9LL9pWTzPhzW+KQjvsA5fSJP/L/6CeRz12tQsFb6Im2vcDfPx/1uhcS6Nd+bm8pjP03u7KUz95/E3TNMs9VxtZqPcaeEjyW9605vGMccck89ve9vb8tKbD37wg+N973vfeMtb3jLe/va359X/wo99w7Ghd7w1+oiNx9XXXJvfKPs3f/h/jfe89z3jXe96V8T7QKR7f97A9c53viu3hr/j7e8Yr3/964fPbdCTyBtd8Pd//1/kxBEZBiZTtemFul6gvX7LO2Qj39aFjut3WmbwXHwFHXfeNfTzc8LTe13ey0Mb9MuRc+Wa9q9NB2jcDblSMo3IicTPrwrTAVIKprOEGT8yznjx5xcThX39776eRDkUbgBCkJWCxuEgJsWdny0htinYQqFzveOO23NQtDeTAvLw2rWJCx4V+ZWvfDmNkH323ieNjjJgGD9Pj5Wbr8iPJvqiprxUsrRowgNbjnw74NuhOO65515jqzVrUrEyeBooHJr/+t/93dg7DJYddtgxwmomVQdv37/belSCTv2hoAsv9t5rn5wt9TEzB1kJGKNDnj3TYqA0gJjlZ/RsuXqrvDXMYLEYXh0oejnv8oFHHKBMwtQRXuMfnuGpAUwarutIfowhaSg407pVJ3B4bnzC4BLmWcPYa689Q+nfKhV3gz9alYvCQxjVl1USxkrnJZ1BVZnle889d0e8O6K+VifNpZDUtgrPFINWWClf6tr2AoA2ZUMnGoF4DB03bl144S+CtrVpOPXgXUCWq+4ZJM4L5cxg5JdK74xHFHdb8ShotvWZPf7ZOeeMN77xTRFe29HknQdqzTxG3mZVLMu+9z3vyfzQA6eVOF+A//SnP53GDdnVfr75zW/m5QTHHfeRsdkmmyYfzZLOqEwl2KpISOnYdBMz10+GMfLAeDgMkjtuu2V86Qt/G+FPjLe++dgYPp8ZK1fYAsUQiIF4VucgipJlwjP1EA/JA47xwJ9MATR7R0GDcsLlFy4gDr+SxZlhEn45QxIe/FuG4Mo9ywFkiNJCBkvO7GentBQez72SGmwunJlnyajOGmm2jQhTX8okjOz4peiVIYLmUsYybSo5yl439Kkb/hw5o4SJy+Cp2eTFdtEgP/ICh3rHL/kbxJQJT0yI+C6J2bG7775zHHbowXn2Y/PNbU18JHDaGlAKvjaj7TAgnbNx7kad6F/IO3l26YZVWgaKNuS8yq233pp56VfkrbwMYDzJs03Bz1ZgyZUykIlup2TQFdG+YeMWMb/77L1X9JO7jT32eFHO4l133XXR7u6PeL6xUkpungsK2YeH6xlk+wXUWW07KsU4q20G6Kq6DH4GHZ79egf4SGbQK8yKED9lrD5oVgcps7NVQLIs78RLTheVEO/Kz69kV9hMKQ26i5aW66KDXyUPOYm8C2eNd0lT5Keutc3yW+x7jUl4TlEXV13ArUx+1Wd+lDLwMYK5lNd4F0behOFb9qeRRrpqn+S7yqeu/YpbsjMzBjaQrzIXL9SNs36cmwv91tkTZQ1eRiS0gzyLkmGRMAA+eOHijw5h6ORX5YmyBB6/8q3w4gU0VUeRLv6eyjG8tms/8siDY9vt1kQb3ziMtIi74ebjjB/8bNx0y/1plGy+clV+PFHbQy+AG01+uSpj11fXd9EOuiyCiqeL9et3mrb9pu8cfoIIKvnKt8Adf0+SeXjIVuDPPinodQ5POnG7H5wCvC8EaEFzl4FrmE8/H95g7BI36ZiLs+77Ir55PB1v6j/Nfz7+/yisk1f8dlbzNID2W59/P09hnvapWwr0Q0A4fdIkEGdnjW37tqjTGzkTSL11XdheoYPuvx9D5N+m/vd//8f/Jz8LsN2224Xuu0temrPb7rvnBGrh23W8ZM89xyEHHzKOePkR4xWveMW46OKLcnXm7//9v58X9WjzaNIuazJtKdq9VzmXLtW6ZZ/CvN803nxYQ/stFSdaUf0G3/UL03E6+6twyqJtegbCU25neKZ1Bpb9+qc/vWCUtIIPNELIMqEMg0E6IM86UmmE2W7gMKy4FFpM/LtvfGOcccb3xyte+cqsYIqAuIwJg+1f/de/yq0ylEpboMz6GZzs6/8P/+E/JO5999k3O2oFlRbhzooYnL/3ve/GwL372GbrrXOQ0Gl2RTJoDPKuAfbcV9NilgPcvjdySwz0rnGlOK4OZaC2+5SST9m87rrr85yIvKSLLjtpwNgeTOHOMysPP5q0qhtfgb/99tvG4UccnisCpSSjrWb8Vm2xavzohz9KBXWfSFMzrvAW/+XV5VUWDl1daXCAfvdr1kY6acSVBv/ENVAqWwuL+pOmFUllEU9aZU9jMJ4NiNKIbwbBwBfemQbwz2tlA+ctN9+cjYriJR6BA+pAPhqmPNFB8bJ9i5Gw+FX3KmcNbnV7hc5BPO/okhat4sPvWVmtjP3sZ+em/6tf/eqkwbMy1IBe1z6TS8pA8zWaV+CpRiR/W2jOv+DC/IAmJVC+r33ta3OmHi/IuzzF87XWvwvD9eAwgsiPPJQPPt8keeUrX5X3ksvLwbZfBm/+7E//bHz61z81XhQdlK1chAU/8QstbTRs5GrYkIXHH30kjKgHxtpwJ57wjZCZM8cb33BMnllgjDwTBsrKUHzVhjJI71d94E/LEUBfG+3KhS4gHuUBP4ovlEI3VJUC5B1v0MWhuY2+lDsDdKBq2U2FCs8Dlxnqyr+UHfIvHO7cFha/iSvoQV/NQs4G2EjPWRXAf/1LyyupZ+TB3fKCZmn1AVm++MuI1UTSoMAPSqTw3PoSYQySbk9Np3jNw1ZMU8EL+sx+97YZv2iV5+Ozj+Bdf901geXpGLR2CgP8tijzY9Hf+ZhiTcgwILAe7akIBx4ybs+//EuRq8PszseZXCFfDCDXottaQPZsM5UOPLz2oWizm0cfUDizTFFO1z3jN6PQma/qR0P+Ix9nULRdsqb96B8rj9vGRRf9Ytx26y2ZTv08GvSQefj12/IIVmSdM9JbxspoqP5pof5m/Mu2EQ5oQ81j7dwKCbAvmiygPRIkreKkPER40j7DCeRDnoWTrZbtkpHK00SXSRJysmDoBBR9bYBU++h3+Mkcw5sCmvUfZVTfVdYaA1pu5FP9SbUn4L0NEQbLQn8TcdEiTU30UeLrIgtxqi22cVOGiDwzj4zP8E/2LMgo+ZO284YTD+Cv3Q3orbz0xyn/0a46Hjod6HVg14qh91oViTjx12MPo6Pqo+S3J5DIlb5VHpy2FphTHh59dG0odNtGHWweyn0kHJuNk085a9z3wFPjbW9/79jIGZXwdcgcnaDrEH3Abz+jo+luv+RBvotbrqD6V047kLaUp/KXjh/IJMIjXgqiNOGejveUA7yYIc4VkvhTH8aE9KugBWi8QLqmu10DusE0fCmYT9t1DfS1YJp2GncR1qVpCk3HUoC25wv/VWGB1/P0Tn6fEzYD71M3hfl3MPVbKs08KJ/2TI5bz9BOybt3vx3mWbhnZbL19Kyzfjw+//m/HW9/xzvGZ37jM1E/T+fEN10XXv2T+HBKu/ahtXmGj25gS/z2YeD86Ec/zskh27fEgVt7atleH6TszJ6XggyfIZj/BdPwKUz9pummzyDTR/+pzHjTjn/1gzVui9+/wto1zD9viHGdoYSQYqiOpyJXAp23TopbSJN/i1fJIs7BxXe+8x2Z1leubcsx6AlHpEHVLLjP75txZoy45cJ3Jwzctsac8f3v59YHg4qZxc5Px2pJbeedd8ntMw5uykf+wtANLI8Z0E8++eT8imYzAw0rwzCwrCbtaad/N8vb4QTH+Qlf3zR76J1SCnczeeoI2xYrV0V5tsoP4b3rXe9MZdvKwIqVm0aFUWgsX+Pl06lAWOJDkwNPuWweHZ2OBm1o6Q7TextzHYaeHMzjmZ/GYluU+DX4lcB0HXUdKgNFn3KkLtopF2U6Ui3wocsaj3mtqa0eBsitt1kztlqzZd4U4SzJ6i1XReNam3WIZvnhCUPLr7roxutr9pQssmD/vHw44fKSp3d0UrjQj3Z48ROtZhpsc4FHWdQ5mq2SSCdP8aUlX+hourrjAdLIk2zhh8Hb9j6z3eK52UwewsWTT9eJtnDWD88K4/nOcdRRR2W+Og/8s+VGGX791389B4sHH3got3r98KwfpiHMyBFfHaIFvsZJ8Y4k+UyZDWkcT4TiePlll4zTTz15HLDf3mP77bbJMwJbBO8phm7jsjVIudGJ9sSQOEsOpv74Iv/mvWfhtpA95pxAyKj2q6xTQ4Rxrf69y69Xy/qQeyq8z4TsRDbi8Xc4flMrAvEeAo6opLPlTh/gfAoDhRHmUKm4aLSdzjdVKGa2ItkCiTdJf7iWT/WSnX38ugyA80whygmV4DH3SAwQWJtKRNChbvpZfGXED7/Krl1xZkRrVry2a8lT3vhJQdf2xMNHW/LMnGkLrkN1I4t4tjP6Sr/bseCn6ONHy6224HaoyCziaKc6cdsfXRDxZPB+1Tj44JdGn/eWkLdXhYzeF33ad8ZPf3p29o9w9tXL+k/XMyfvg0+29vlw5kMPPZB4N99MG9EGKHIGvcjnYauSy8dee+0eA+Ibxpvf/Lqoy8fH1772nXHySd+KdmFb5T3ZlinN5NZth6HqpqORPfVE9VmgZU/Z8RR/+CmvX/H4e/ec76HEakOS6g+FqVc8Vsctr2X8d/1U/1fv9cz5rkwpocVv1UpupG+lwOxj4ZtNrMVvru6FX6RI+gF623U5xE8jf9ZO4NcW/KKj24x6lof8yInf6s/qAgs4xE+6nqp+DH3y4OfXOx4s0Jn+ZRQAeMhenc2slW5yyo9xga/iC6+tq3iifGWolNLDGMIvPCYbwvUXFU9YGTf4ET5BQ9db9WEZlDztcaRB3I032SyNjvwyfuTxwIMPB23V78AhRaaKuMXb6qtAv3fZ+7n7c34ATzsczuYP8N4QNVm/M6L9khPpS15mtMAdTodGOh+Punk45NFHlcugkzfDK+JnsqiXyD9doi7eNX0N0/fpc5drPpxr/w4rmqsd9fP/KDSOKa7Or3//34Qp7qVcw1Jh824K0/dpePOp3TyQF22UTNIbtCN8N175laZlTpvkmv/SmsS2BdJ2Lgq6a94ZszmpE+Olj5saG7O9x+/mK1zqEfrB2gfGXffclTeGvvWtv5YH5V2QY+V9i5WrM5+pLE+hytHuudBlbTobpjxq/2n4UtDhnXaer/Jo5x2fml9gPv70met00+dlH//4x49nGEjKGRDyUHEwJBWB6OQoCGZQuF6ZyKwCAUVEo6ZsBOrc5uMqVd+p8KV0CogBG5N1vjpOWxR85dz5in322TsVQIWAwy1YP/jBD1I5de6jBxUFJTziWEL70pe+nJ2EOPzEUYniyUO+zgbo2MUp5a1mn1asDEU7yvXNb5449txrz5zNb7DFyAfupKGUd4eFYYDwNgOLXspwWYzKwjK++OILxy4775gKnX3RFC4DljT4aYuPju8le74k/AxOiTrDu4LwS3l7wGrl07sywpNxZ2mEoQe/Go80zT/l5u9XWONov9r/vmjR+83vviRvo/MMGdCw1JO8nNc4++yz85rlrbdek3gomXBTYmwH0ci9O0uCFgMzvHkbURgWlDayZ190x7GtR5r8qJ+81Hs8M1YdFKd4CY//Qpnae5x77nmBZ00ak+GZ5aqy1l3hypSKSElspiUH8kIz3ohjxcWqEH/bTcgo5YHSQYasIsn/q1/9ynjjsW8chx5ySJZTfhdccEEawB/84IdyuVZLosC6beMrX/7K+N3f/Z0wKrbLmURKOBrIVcp1lNGzg9Gud33Ida+hlF526cXjC3/7ueHK1Xe8/W1j6zVbjUcfeSiU5Ogcw3BhrBsVzWTDU/W4qPz5pYAzIsikehNP3WZYvKciFUoRfnkvpZlyKA7Fo7aYKGPzi/zhCz+rB/XV8CpDQSmhXGQz43opb2af5Z/9SaQnDxXG4K8VMzLpViE0tuy7PS/LGH4M+1qhUKaawdVOOOUQr6Fx6A/QqJ4rXSkw0tjyIknKXji0KQPa/WfVBx8pdlYQhOdHLaM8abQErQ9Gf+mmrauvvHLsu6/+bEUartuFIYmXypBlDXyPPVqrppzypoL7rDatXW0YcrNJGMvRrwQ/FpXXEX3eLuPQQw/OGTaH1a++6sqkgxHCOCQHyoTPW6y0iquveyqNqu6jyR5/+cj3wWij6HY+SbHRa2vXjjuuye/sXHrJJWkI4pe+382IJlEY2+i3msXQyctKAuQPxOdSwQvisVIdgP4tnNJVf+Id4Lub9dSVesgtfoFDnGrXtVVLvcKNbyHxWb7Kl3JYCgO+q59e5a+0+F4KB+ls2e86gTMlaCZG5Vfh5CPlcFZOflbfO8w4IB/jUuej70GPMPmoC+ltd/Xb7ZcCEz9ZTu9+tRVxOk8yxMmDn7opuQou0njiVx+DeHkV3bUK7RktylsrOXht3JqVGT/iF1+t8NiCpi6Sf5G3toemSlM3B/q1W4DhgT5ltH3L1j8TVi5BceVpZBthm4xvfft78b5ivPlt7wrmRTmDb01r0VtMT3rC8ZuC964jdLSrNtvjZ8lHvXd/EPHir/EXkMr4H39Vtjzll7/tqq/GE7+ugbfSLf6zUcfZ54WCKU3iCicMdF5+200BPtDlng+f9+uyKmNDx1k35WLei1B5geeGLQ0LuH/F+OuDLid4Lr7Z88xvqbxaBqZhjYeDv8Pabwrz+U9/AfzaarXbkpeS5cW+DHj3rA2QB2AnzRk/OCt1Bzdt7rLrzoHn8ZCb+naPtu7XmOZsmvbsxlD1USRYndxk7Lbr7uMv/uIv8iO4nBXz6Y6K54Mo8eypoMvrl2v5AtNydzi/qf/6YBqv02Z786cdBHQ/OG2joH/BQrr4Faefp3GWBTOPbw8Mp4R+8YtfzFuq7Hlr5AqvgI0EgykszllQkPwaSJwdUAm2Wtkm9b3vfW8cfPDBqYSWEvxsng2xt+5rX/taVppvi+Rg9ewGWSmuS3N7AcOGcYH1CipvYO/1TjvtnFfy2oLgzAOggBMYjuGCQV8OpXCPPV6c8ZVPJwqX8Msuu3RcdvmlQd/LwoDYKtPBbRbzxhtvGPvtt29gLUVI3pRQCoD0yk6IDdJWQZRDne2//77jp+f8ZFx44QVB/4tDMV8V+ZpVqu0r7ru+IMJuuvmm4QpbtxqV0lADmkFGOTz7pTgJa+FSP+Kgx7s/CjBo/2k9MfjUFXz8OXyAt4yYOtdihlt+ykgJVz488hE55S26qpEZQB3at6LEiGBAwincAIEP8iMPaFMPnuFxJbC88VhatN1vdiF4L1x5gDjeAaWC0UIxgiuV0lAS99prr/zyuiudDznk4KRdnUiLTjQAg6yOR1plDLZkvt4N1owkX2Y/5pjXhfy5Pa1ublMefCSbtrL4IN3FF108PvbRjybvheGD9vKmN705D7e5XhBuMvv1r/9dGjPvfMfbIy+dWdAR6cgDOpUvt7YYSE08h4HKKHlk7YPjb//mc+Oaq68c73vPu8euO+8UgaGQPW2rpC1QoRxXX1n8mNVpykM4eIuXNTAbpPEfD0spKeUqldYoI55IT17M8kiIRkqVePAnvlka/G1jhQKpYxIH3pYtddEyClcexo8w5dcWOkzc6tTkE06PHiwRBp94ztyQ0+qoq/OjbFGO0aiei+c9yCwqOeghW00bPzjJM9m0fcYqCz915DeVq1l55cEgaaMJj0C1/TqzQtasDN13373j5ptuyjaP7/gID9q0Gd8F0Q9uuqk27EvxQfMGgWemVFNUGRoGJfXl3eqItPzEWbV6i7HXni8ZBxyw/7j1Fl+Nv3jcdtut2S+51Yuciqt+rNLgfdZ/GB4hDeH/RJ4zMXjeH/Q+/MiDQatJjzDaIp2ybLftNnm+atttt8tzLa7DdKW27QoGUYNx1FTywTeDNg151LejuUG5bYXCQ+cHhU15V/VSii9+qyNt0WSH9kgm1Rk84pNlfsqijghJyXIo3VHWateLRoE42iI5kAc6CiccpQzjp3B4pAFweJee4Sl/cduw5V84qyzwikMePedqTyqsKcYz2akJMeHSlcJfg/Kq6J9rO2DxRfuSh2c8IqPdr7UsSYvfAN36RWVCFwcvmv1Kh/biceHAa/4mXwrH4vYLdKgHecMFDzftC4yhxYOqO2HyZxApv5KTp+222zryi/QbbDQeeOCJ8cMfnx8NdOV4/bFvHcuiHvR9ZRTNOrMJVBkWt6oBeaJfWPO/39tPfDLQ/JU2487wgU6baYL+5lkqWMLDqaPmh/MjJsfQmcbILA1FM+sy/qTnx0CXhh+jnbwKA/Kd5t2u/UDTsj4QVvIWLuKuD6Y4PHZeDfPvDe2/vvB5mI8/75Rt+t6QvIi/wFD/Zi6fk2czv3iuGpnFj9d8irbbcjHFvT4ez/O1n9Vph3PS+p1Cy5h2MsWhfzn3vPPG2T/96fjIcR/OlW2TfLbGWqlOAyXi1W6gjfJ2SpNUzigb91zSsnLFqhg37h+f/5vPjyOPfFXowoeE3JXeYuW3YWna43dS1ukv8Iz2huYNJ2wad30gznya6XtOqkU9cN5bNoE4U156n8I0vHGDZZ/69U+lUaKzE0EHdsstt+T+eDPHDvVQCLqzF1eHRXHtWTwdpApjSOj4HRiHi0JsRSQ/fHjggUFs7UknCFYqzDw6dG5VYqcdd06CEOag+CmnnJIKnwPMtcfZ1qAa+NCKLoYD5f+QMHrMOLXQoBFNu+/+oox/el4l/NLcMkIxE0ZZtBLyd9/4eq4I2GJkAKCsWOFw05evqFtFUXblosQHK1NxoMwlQyMvZaoDwBTiR8cRRxw2vv+97+aMka07tBeNyCFEV+rqyH784x+lgoIGCroy4WvzQH45cEQeXK1YlBInrnCdps7SO6EQn+OPX+IkjQE9yCgLPGhWPwY80MqmeFY4KDaMw3tDcem40iq7bSeMVmdJ3HVvG1SWL9JbKZOPPPCewaI+bI8iMwawbbZxyL9uWdOxup2qG673FOpIQ1mkQBFVfsrKKZ+wfffdb5x/wQVB11N5PikVwQD5UyjUpbjKyIhBXw80aErFNgwWPHMlH6MDzbaJAW2B0tq8/dznPjcOednB4/DDD1/A7YC8sv3e7/1e1NGKXL51dsb5qL/9278Zx33kwyEDe4Ys1KFW8gOyQw0eUdJTGX7aftMHIv+14+wf/zC/2v6qV758vNi3VzYzuxzxsyOOQT/kjPFXCkwMflEW/DYAtgzggbNe8sM/vFHmLkvJ2PKcTADegTDxmocUng6Tlqxxys5Z/ZDGs3jqKc8YBA71KWWu5s0cf4aHAbtkPuLnIKMMJTdFgzqvrVMMeR+j0m7NDuOXCOjBU/HIE9dtCD3wq0/4kq7Mo4wd5YNPPOEMH++dlkyR91Y2c6CMMHmS9fymSihW5McKIRZZbbSNTz8Dh5UFih9FeNNQ5CmflHr7+JUVTQ7Fq1ODlcsO0oDLskR/Z8IgED8UfZaVNt8F+eUvb4h0Jic2GzvvtGN+98gHAK+84vJxzTVXJ20+jmnrm1UMNOmHfHBRHtpXGohRXtuznnwyjP/oIhhVueoQ5cu2FuH47rIQtDhnd8kll6bca+/i6I8ff+LRrGdtzDZE/FcPzVP8Ip/Sga5f8Si3JqLMSJM1g3UfevaBVldtd1+Cj2gn78rYstL1mopx+EUO+aeZ9cq+cPVYxgH5KHn2S0ZK3mYyH/gab6bVvpInZbCKK13LkjL65Vrxz4mGMNpq61IZ63leI3DC0caaPp38aguFLzBHHUvTID80Zl5Je/XleIwHeC476eXfIH7/VpkKp/cOQ59yLQveKUcEpMNL8s3QkK7OVzHWlD9ojbRc6QP1rH8h88n3kE9bFnfYcfsY64ydm41HH9tgfOs73x8bb7pmvPEt7xjLQ3YYbwsrNTOn7F3nnHKBfgf82pX/zBBIV36NB92JJ1NW+sXfgAhIfoeXeiN9ycbZu/qMHFKWtEWZpExHpKzn8ColunCmLMVf0hDtqWRyEToeXPItupYGZUnaArIM8puB98a1FDxf2P8/oemYp8f7QmkmQRVNSLWHgqrrRejw4GHwd31l5a+ugPTr4pjS1P6VZ7t+7/DqB+RX4drvzy+4MHWAt73trWP7HbaNvnt5TiSZ/DFRZKzq8UTfSib08Umb9vTUM2mU/NVf/eU45pjXRn+7X+ZFzzLZU31dEpG/0+f89Td7nkL7VX+1LiwVf30gbrvmX7Ur27zr7CJ0+pjuOxs6HZjnfcNUvtst++jHPnp8K6OYLJIbB9zVzDjxTY/a816NXMbOBlDuKQwYL61BiQFyxhlnpNJGse3tMAwM1+dS/Ju21aH4Oxvio3I/+MGZecsTxRegg2JnJQXsTjFbsXl25rZTUFCsMOwWOE8+6aRcnZEnSAUglAFX9cJjlcT3RzxTXA2oyosuM+L2bp8ZBsh+YQgZIGwl2jr8Tw2a7dc+6sgjU7AIVB1QDUENR0GgTOu84dOdMUTuu//esfdee0XZ98rtY85EyJdgGkisyKDdaokPyblxIa3ooKcNBhVuIMJvaQCDiX+fIcFfZUq6wonHX134Vc5WuuCiFPCHU7355RgK8qTQChfGWOpB5rZbbxv3hHGovu+9955UbBgl5EM6RknTCxgz+KEsFMJeeeKHJjRrKMIpzbm1YqYYiIcedDAa8aSVBnkBYY3bF/59I8IAYYVNFOmVlbKMFkAmzPKSXbjQG2iSVwzutQ89PH5+/s+jLrbP6/zIGhxo5cRzMYJtWkcfdXTiaYPO3eO+kWI1UB2g2Qcu//w//3nK/zvf+c7krTIKMwviN7ccBI0Mi/p149b945KLfzG+EMbMXnvuMV75iiOiJ4x6CJ6LQw7zq9WBLzyyrBQDBYeTU75WYsiXTsP2N/zih3b1XnVe27P8KqNf/AWexfWKX8WzxY5dWOKiyIaf8EpTiq167XhAfl2HBSFv8AZ9eMNoEw4XA1U7X0iT/wxA/h/ZD6gf5ZSvNqijB8rLKZdw/uTYakPxq2Wp2oJ+bYF25Y9nThy0yyf7vln/179Zf4HG9k1857dq9ZbjhhtujP7orlDyNg45+v8S9x/gfh3XgeBZwEMkQORAgDnnnDMpUYGiJFtZVo5te2217e7v6+mvd2ab07s73mk5te2x2+3Qlm1FShQpkhLFnCkxgSRAEiSRiJxzDsSe36l/vXf59EBpZna+rYfCvf+6VadOnTp16pyK9aQ5MyT4aHTIJafugbdx/aaQDVtD5liGMzLryrK13Pgc+ZK5lgsabGnyZ/mypXnkuSVYGzesj/LtKbNnHZHLrswY46XFixaW5cuXBd4h0wMne00UF1xGhrZTyzQs9xLtD6Nk9Oh6QIgyUEDVAWVMnZA3jOqzzzor8XJk8cKFC6I912PRJ022RLPSTxnBrqPqdbkQY6KO4ldekm/ltWqsqcusf/mlDNiWOIKlbaobCcEnedGzKZoK5smDl3HD+e291av4nPr0DQ9kuzkY75FvoJ91CS+4e6ayHvHboIV0yecU8YC3f1/ACB6tiivDVhsmWwK3wEV65W03QrdZF3CU0xP98HRrU2jWVXA9e6+JEz4TVuVHXc7GwG1wOU9lrmkrHcBP2L0w8flqbGg/dSYHEXxXL5Wn0bS2eSjylZZwrgoPuPk7/vxGU23LKPG0aZMDhs8jQ2fYXW794d3lyGNOLTe8+6ZyMMp5oIMXnIfy3TrlKy4Dcqjy1cBvTroWv/ks2y/QNuBFedQhXNoytebBxB8RM40SXjmTt3px4lMPHv5Eo0ZvqRS+4TWAY2LT8Ahf0/V4epBreHZdN+2h3FCw/v/l+vHtlaUft3gmTdrvnuvGH8p1w7uDZoNdFw7f5Yv2rr56NRC/xW1+IC1X644Rr045s4Fm+0rea3bllVeUC847t2zfsS11Nfs/yeDUc0Lu4xkywl0++gPvo+OdbPgP/+E/pG71uc99NpfpkutmuekTbaC1h0a69p64JfneStfuU/79/NgL/9/jpEUrThnAaO1S/6r/R5OmP3Atv/Z7sOvi0eqB8+T7bnzfjTdTsBoAipZZCIT97ne/W2YdMSsvCuQSiYin43GxjBE3p5xAAgwnuRhxFufsUBjFM+uho2asXHHFlfkNbFVMYT32mGPzCF+KbiqWFLggpNFqyjHDBAwzFhQLHVXe7xBEmDFzRnZo3/7mt8vxxx2feBKMBBUiIRzDgzL8jW/8Y+4TmD17VsSpSo2lSTr0e356dxojlpy5ByDX6oYS/eO7fhyK4WVl0sQJuTek7rNxSdSoEFahzIVgZwFn5xJ4/8Wf/3kors+VCy+4II0h5bvtttuzvKb6JoQhQbmnQBjBfOCB+7PDr53MQKeKGXV08BaGHipL2dQPehuNRe+ZM2ZmGaVhLHLSwKlVtvS8fHiGByePuhGyjpajmTwYB/LRUcHd9/WhBC1ZsrgsXbos7yUxi8IwMmXfjA5l0Eqq0mOmwUbMOkMBp2S4iNMYET2F24wMP2VQ5xRo4fBhnMJTeSgqaCK9PE8//Yzy/AsvZmdy7rnn9Nc5p6GIJz/LTVxA5zvnqWxgjh93eM502Dws3+uvvz7xwM/whpey/tVf/VX50Ic+lMar72jICPfuThN0bTjfd+/9eVrSH/z+HwS+oQgGjyovT+BIQxlnbOAloyqWba1csaz8w9//TSi6w8u111wdiqQlERT2SB90lc4eAb0RhVHd1ZHOOnJKAYcDenHyw+t41xMt4Nfoz+tkG538bk6YZQtgNf4BWzgYaGfZXBolEV9aSqvv4unsU6BFuDCzChT6qgQGnHhnBOA3tFCohK080X7TSE64sKnwcyYt8gC37fUgk2r7kW9d/iINr8NRp1Vo1uV71Uip5ZEfl6PbcA64nolTPMGotOwJ9Pguf7RGc0HkXw6WxLeJYZTgNXfeTJ40Jfh1XK6937bNnTJmKfeXUaPHZJvZsmV78sWIEW3fj2U5VcmSF9w8m1+5ckXyvEGBDes3JN5HpPwLfgqeIIunTZ2SA0oMhmVLGUers/0eFfIGrtJrX+igXZpRCdUyjSL5ZWcZtMBTaGLpETopM0duGcnT2b766vw8ZSyKlW2SUiau8pPRta+gxKGRe5bcTVKVce1YfHHA1n5TaQ+amrkT5/DDJ2RYvzGYdYWfqxxJ4yHw5PyudVd5Dv7dMHVYebeWo9UvelfjIWgcf/KHj7xaWmWSHs/jyzqrUfkCj++J+gBPWFOwKRq8zeMtPP7Lp/y841U4GJpXpqocVdmtTcqfLMW7cFJnjSeUw3tkH7Suhoo0XP6feYVXjviJPyMwy1A/17J6Ju0DPl9hV1pnet+T3rXNJ+4BpzplIDsqLpkGDdE4ymLfm4NR6gDPgbJs+YacKTnvwqvK5VddV/bCKdo4OC2vwZ5D265DF77GqXgO4KRswpofoFU1jlvZaruXNOk8rBoYaOX/AZgiQDPqIDwYmbYZN/Evl7uGa/kAmsk5yYNGDWc+6zxc5tt7Zr693zXvX+6ybG8Tt8Hx9Pqrwv2/ynXxaWXl8r3zrRvv7Vz93nyF02jLdeE033Xd3904zXfDwW5hWcfh5OWdnPpO6Ml7Q25Zwq2deCc3NFD1n/KoN3PqGZDLlKnTUk7+6PY7yt/8zd/kxdS/+Zv/KvWKnNEO2acvq67l3+jW3gO/fB9wg3Enp9p78113qPDmumVvTliToQbMmvxotOF+Gdzm2vdu/L7JUybfbE+HjHTgAMtQR+OUKJt1LX2ioCGYb8JtzKGsWQOXRkakt6Fd+m+H5ciQoDhHdmnkOPbM0ZYuNdQhEgJgTTjciP+4vMtB+iNmHZH5mLpnRJhRcKoNI0eH2jovCo1O6Zijjsnr/hlJYNv0vNOa5OikG5FcGkaBtLzh3PPPy1u86zT5sFBKqxV71113hjFxYTCZE4X2pUFBsXQ7vOVGaOd4zzqq1+uooiJ2764KJ0XgiJkzy8MPPZI0u+TiS8Ogm112bN+ZSiojyx0YylA76TG5oV8n7lxr8HQ8aIKxfRcGN/gIb8zgt++WvVG2GQc6eMfZpsIUeHHCxPdbuDRoz4PtGxp4T4U3POe3vJTTjJNwSgB6Vlj1Ui7OSLH652q6NyPNtuJG7+F9TmAZlZtBKcbJcJG+lYNXh5decknuX2EIyYPSokwUX7TIBh5OeRotxHUZ5vxXXyvWoFOWaiOpnTTFSaOuvBm4hSLYDCejwvAHf9KESTkrNm/evLwI8eowBrRzbaHCKmmw+P7Vr34161w57486XfD6gvLFL30pT+uSh/wXLVxc/uEf/qF89jOfKeeGkc14UF75+s43/HL5WigdTknasH5d+e53vlVeeXluufE97wpFcUSZMnlSKvAMlzoTUAW4jrDOGNbbX2v91BkytOl38ZvyQ5lvykujHzoTKODUqE3g9dzBKizEbWmkl655uEhPsdEp44VUIoOAystXnghAPQFN6aXYCaTw5LJHn+Pd0aTgKguXafNZeZ8BpG7UKzrKP9tK1DEaxM9Mr97QFb54mIGpzi2z4qqh0pcGL8OOouE3WJ6tzAP8ZNS/LlcDM9tKhFNSDJRUypkNw2/jy6uvvR7xwJ+aBsnakJPy0e4qLdBnRO4noE7qhIzIk4OWNIkLB2VWv/KlADoJD50th+Xq0qw9IWPst6rL8cS55JKLc58cGC/Nm1uWLFkSPLY3DwxAZ+86RzO91j5XhZistLSr8pRlBc0gyBli8jLa88hRfeWEE4+L9jq7bIt8n332uTJ//vyklePftTczUskjQR9P8hods87CNRqjRxAq+wLtUdpUdOO7QSK0bjKA/PGbl54MEpZtK2gNHo8+4itDVT6rMojuNX3li/qktDNAsKeKwbmUkOCx4Gu8Iy28ySn08E1Yw4MJ4Sm/xBGMwEH9V6OGQVN5CJzMBlbxgq8PxPeKO9lQO3pGuu/NoaH88lvArGHyCJmYfKoN13JWA7+mgRda4GVxrWnHp+AkDQIGXtYHiC+u743XvWc9RrzapqoM45yolcoWPCK9b61Ppiyb+TXg57ShffsOljeWris/vefJcuXVN0QffHHeATIs2qhi1vqonmtl92y+/eYG4tf+vRunC6v5pJ9y9GQC19LAPd6EKG7UXuUBPMUQ8e6DZJk24PhxULsBKGhfIVZX85RPD1/pet/e6iq+XOW9Addw9GzlGuxqPkND5gZg5OMtcA4F8/+Ia3gcyieN49niNie8H4shvh/KNbjtXVESVs+38G68ruvG5VvbanH97jrhjee5Fk+YdjFm7LjQRXbliglyz+odOl0uXc4272CQkCN4KHjLrKQTttat3VB+8P1byx/+4R+mzvn1r//nXElk0JKRrL/3PlCEbp3BvT4T/0NwWHODy8i196HChnItvXK3vlGbp9+1b8113xs9W90Mdt24zfVt3LTx5nrS1MwUSoAAoJM48YQTy/e+d0sex+qIXZ05IeY3oUVZmxVGBIWbwigdQ8Jleq7lPz+MHRXkxm1pzLzYvC4vKOqUCLHzz78gO05HCJ9+xhl5Tj94FAt7MH542225v+TiUF4JEY2YMMYULkw85eRT8kQrMzIXX3RxKiF1s2dVtpWJ0nrrD29NQjKYdHaEuVHGyZMm5vIcG66vuPzyrGInSlE2jXT7Dpc6AmQ/x8hQmiekMqzzwZQUabMelmfd+oNbU8k466yz01u6dscdd6ShN/vII3NWKI2+5cvK0089Xa666qqkN/qqJPj6nfSJOmkV2t4bUzD2KHloxeBjlIhTFTQdw4GMC55OBY5gCgMHDF4a9NCoWh37bQahwaMIUipTIQ64OqQ9YZDtirL7BibaGrFllAT0rAfLPyhdRhQYZMGGmQ9czH5ddOFFucTESWzqmDECd2XybHWIHsLkoyycCzAXLloc6TaUiy66MPFSVmnczu93VXSqMuA3mFXRrA3Jn7pZtnx5+eRvfDINY+UBR6PfsGFD7q9y6AOBI83yiHv3T+4un/nMZ0MBvDSVLnTjv/71P0rl8rd/67f7eVj+8uaacUB5sGRnT6QxQ/Iv//yN8uO77sglWy62oy7ZOwIHI9rigqNs0moHToozA1ENlqqsq1fw1YUyUDjjZ35T97XuqrICtu+NFzhptStpPQlV3xsP8ZU2tTOFSzNKUlEPQcxwk4d08S9xxqdchV9pgj4HNbbwDJIsW8KqMkhbw4e+o2MrZ8W1KoNoLw4DS75mOfGgd+VuR+XiQcvCIJQGckBAg6bkoQu48k1843fFs36Hd6NrpV2UK2i6e+/uVPacGjiszxLMwO3g8LJo0ZIy84hZZcXKFWXOc3PKnDmLy+pVb+RyyBXhd+3YHcbmmJADZvHqTANjxCAAHse3whjfZjjMgq5duy7DzTqga5Zlb7S//ZaxOZ64nsZkhoQ7/rhjc/ZZu5o//9VsJ+qJgUapl94+uKjECA9FPsrgu05UfZnl0fbwLD5xvKWBGQqnvTAuX3QvD3wdevH666+nodfaHL4wk4RP0BXd0LXxYdZxr869c755Vxb0lqZX1KwL6SjC8Mw0ESZe3VsR5Qg+8Y0hUJV1ddc6xtpJtrZRmU8d128cxRq8mmkzTqLNBExO/pz0aLM/vtf8ejMJARN+mJahweNP8fOum0iPHrJI/grjb8BVJHyrHn61fMombRoyacDUNpDtG87hq4u44ESamr62P99z/4s8Mw05iLa1DYvajC71Cb5yMbY4uDYc5IG+ZIH251uA66GPngeiPizdnRI8PjryGlkWLFhRHnz46XL1te8up51xdtjliWXm1/AEv/nBv1uYuPIb7IQ3OO3J9Yf3wrrwlDt9lNW9JC2drGp20sqrl398jresP38iOdHOM+EFL4rmHaR+POLRZjUSn3zW94Tbc/mt5znfut+7rhtvKNe+eXRhtPf2fDsYv4r7ZenlM4DLIeIOEd7Fs4tr880NnokaKs4vpOnAa3zdfnefnG94XrwW3vhP+7BZfdasI1NXui3012eefrqMjLCjZh+ZS3WtxLBka/Qocvuw6OtXl29845/Ln/7Jfyk//vFP8mqFP//zP0v9Wnt0NL9BAgaJfYO1vQ3QcLDTZruulYVr5evi3pzfLWzwe9e1sgoHu/WNfpN5daAD71cZ3oXFtfcuXlwL78bl/O47+6yzbl69anUq9kbS7PEIsNmILAtavmx5mTd3XjkzjAWdJ+WIFXhiGB+vvW7fybJQDk9MBVSHQnm0rMg+DsuVKI6EtZFwS5cYLNbfmy0Yd5i7SUZlhZ4XhgnD4Iknn8jNlY6LNStyXHR8DAP7Uk477dQyKypbPpT6HHGNfzOmz8z12YwaOJ8eBkiO3gSeiKUTMopn78lPAo5N94wKuFoaY9SaYWU5lWNmKc8IDweb3lvFJoOEMLXBO5WD8DauRmb9HblbO1csW1FeeH5uGCknJ2MyzCyNuOPOO1PptcRCB0Exv/eee9O4cJIUJY2rStbAMisVigFUmA6jPZXLcjPlcr8GY6fBEB/Oys9z6kha3jdx5dE6aQYE2jajhCJkpFecOjIZSkWUkeKkc9SI4FHzbMdDV0WesAeTQqV8Jxx/QtJMQ0NrjXB20AFsCqT9S4wV+cIHHB5vNJyFw4GjrE1xcEHgvDgMWveAcL5XTzGuS0q0B51rKydhomMXrm/BW0Znv/KVLydvw9kmMzMrc+e+mOW78cb30YoCj+F5FLL1+Z/5zGcyrx1hACsH4+XOO+8q//E/3pwbk5uRqRzqQN4N/6pE69DezD1N3/72N8tZZ55errvumuA5gqzuG0ijIQQvXgGHUKh3eTiBq45OCufkJR9xhMkLz1Lu68xRPXmrKUmUBwJQupY+OCPbf6VhnbnjxK9GSTXyxUVHT7REW3siMl28c0aJxcUrchCn1QH8Ep+s71pn7TvnO9hNCDbvd1OaxKGgN6UTXHDgKW2jC36WhsOD4vnNoMbXoqljHlzf5AUX+YGpfuXVYItHYR012kCBvM0YuryzhNybHAr6gszv1FNOScV8/LgRKVvAWr9ufShpi8orr7wS9VI34lNoGv5wMmMCP/wtr7YOmdHuNx6dOWN6pFHfBi/6oj1MCYPjsMQTb5nJRgPLWu25k4fjK810q0eKP/5vM1y7du3JI4vlAxebzUVAg7q5fkzuQ3GXTnwu27Zvy/Iee+zxOdikvZDv7mCCPxmfd2QEvnCWZ9I92gUezHoLPMlpPMeJB2c0aMtlpM8BkZ5CXus76iDeEb/yYK2vZjxw6pMx7jtebTyFxsqHHtWAqPzMN6OE51rd5PLDHgyuwon2EbjV3y1dVVTAtJG7Ke/wzaTAJuyBUc58RphnnbUAJ6JEnIZLo4t84AOvfhj9ab1XXMiNFk95W7vzFL/BRqOWPmkd8eXjN9yllXcP8SwDOlielu0/cJUXOeaj75Y279kd8nnK5ORHMyVznn+1/PypueWG93ygHHfCyWkPpiEQdKqwf9HBCy7NcxXPGr8XFG7o9NxA3IARf+29Oe9BqXhD54Adf/k5vPcI7H1rcMzuBo2ERdlHZBrRK46VXyotui6hBIz0+Z7B4SK/3lvXNRw9W95cF/eB0F90A2kG4ndhtmcX9v8VrsEfnI/fsMjwQSjAazCu4jX/Vld/t7J043TDum6osOYGf/OuPrWD5loc/NIX7cAphTfdeFP2Mw89+GC5J/QAhyvdE7qdkwsXL3qj3H/fA+WP//jPyl/+5V+XJ5/4eciyg3nq7P/2V38Rem29SmLL1s3BP/obek49wAgqDZ+Wb7z1P3HfYFo11+IPpPvFsBb+dk4cNGh9cZUNVab0t/+eGwoevLq4DZV393ff7//+799s6RRDot2+zTUB5tSYe++7N09RsueCskkhbMfA3vXjO3Pm48QTT8o0kDcbQLm1ZMqlgqanKEA2s997zz1pnNg4WRWqqkhSaBkUP7n7J6mAMRwQQIflOF+jcIyW0089vRx37HG5D8HIZxQl451y6inl1ddezROUTjv9tNxIz8HH3gZxTogyPhFGj83n4FPW3GR85513JMFt4tRSzj77rCSQtBRbS7PAEOZkhb/9279Nhd2xxjljE8yZvldZDDadM0PBMgqjgZZUGKH8+c9+Xo459piEi24MwmefeabccMMNuUwMfJ1Slj06NzjU96og6dB1ck2J4pcsXpw0RTf583ChAEjjCY78xac8qB8zGspmZJXyX5XoWvecEVZxLXsBQxz8ARdxLf9IpTnCpAETb6jriYdPiH7KbMDYVB7gYYRaJ2U01dIVCkvYeJl+1apVmUeD3wwjZRKufOiv7OIIO+aYY1MBcCrQ1VdflXlw0uINR7RyTt5qygmjmmKKb9Q1HO64485couj+EfuVIoOc/VJeR0pfc/W15chZs4N2+3I27r777i9f+fJXs81QSqybZlT91V/9dfnd3/3dcu6552XHhaerkFEnlIHaYRudpuTt3LmtvPjCnPLnf/bH5ZijjyzvuP7aaFcTUlF1W7cZuqy/qDO0QGsj/i7noySjd+N/PMPQ8a4OPNFK/tIpe5c3/M4nOvR3XCFgQpHxpHA0nsM7aC5Nxon35lKRCWXRjCccGXVNccdrGTU8WC0cvF7i9PDwnW91C//GC/V74BplVE7tAqxUrIO/wLfESGZkSl0+Ug0YfIrX8KLv9fSuOiBg6aN3/MKQQj/fuWawyRut8Yy48Gi0Nkqk3Phi7979Zf8+B06MCR4fn4b54jeWlBNOPD7vLzr3vHPKVVddUY495ugcaKGwqZflwTdmMNZv2BjpDg+5NSVoUhU1dJXn+JCfjEonsliyNS6Mg7xEM6K5uNKMBn7dunVbllmbdXOwAQW0pFyiudlKxoM4L86dm4Mrw4Y74GR85DEx8LEEzMDB+IBrOW9d7sjAQQ+zJO44cbeJZV/asctowUYfg032naxZs7Y88+ycgL8s62f4MEZHVWTRCU/AJTgq0mqv9bjnNERS8c8qiDqsx3GjBb5pfNf4hdJN7qacjG9O77I8wjuewH9t+ZQ4jYfRVD71dKyqbNSOFUbVJYjMr+adew2Dv+u3Hh6Bg/yk0g7A4uUXkIPOjuOts1rkBJzxWoDLstV2WZVaTjgHOpryrdze0xjQfiNMXIN26trRoeon8Q/e5NCmhjHE64W2HN7l0EUbAb/JWvmSF15au+PhymUYevOBizwYXj6DkzgFr5Bve8JwtQR6woRJZdOWXeWJn79Q5r68sNz4/g+V2UcfV0InC1OgyZ9f9ODJm1P+VnfCKk0G6kG+wirlanj+DOcplNHQ3lr8nGHqvcOkLdFLWNEWKogqU1KuhEdT8L2TAVzCUu54zw3zPdnVQ09p8q++V+eZ7/FfDUsuih+9Xy1xuFq26ry1X4lH51vXddNIUcE1umVguMjxEOn/f+2SRh3fwqDiV/OQq8/6XmcVpan10nyWIXx9rwXy3p4tbKhne+cG/27wm2uwtDvvtR1Wvoyvyf9kLPnsUKR3v+uGcuRRof+GHuFKjDlzni93h5Hy8svzE4bVN5///OfLv/k3f1C+8pUvRdscGXJ9W+iIe1M/Uyh5JPR+XGr5Pet7faYcyLC3dzV+fQ72Lbz77LomgzyVkyMvmhyruFb6ddN75w9F3+ZbWHPe+/7dv/t3N7uVcu68eeWSyy7NhgpETstE3Okzppc1a9fk3o5L43uOgEcDtMFvxhEzcymLJUiMD0QnuAjKU087LWcunCrgWN+WsUZ9y/e+l7cgHx8VJC4FgaXo5AGN/4e3/rCce865ZdJEa+oP5r4TG0fvDOVRmLV3OonslHq4mLU49bRTyy0/uCXxvyiMAMIB8ShvBIgOjuD5zre/U44+6phyVOTn6MxX58/PJTxGFlesWJkWbCV6FYIEdoNl9NJI4I9u/1EoxceV6dOm4+yEgzGNGDkKcdr0qeX2H91WZsycnuUy+8Loc6kgejGszEy5y+SnNtqHYuuODEonpRK+8tOxtuUTrUEoDwahcBmtrBv/+9RoKinqra5pTJIn7mAmfuHAVA/yMjshjfXiwsaMHZU3tptGXLV6ZcTZk0vZrH0Gj/JH4UeH1pG3jbpwUp/2UdSZqLFpAHKU8p2hVC1evKhs3rixrAvFRRnR2HnvTgyyD0UeOjY+704ZPaps3bY1lz7gSUtmhHt39PSG9ZtCsX8xN6grD17CQ4w7iqgZDWXHl4n//qBjCBJenWzctDmExj3lpptuqkZ3hJsJ0uniN6PIH/zAB6Nc9uEcKP/8z98M4XNV+djHPh5ltpQs8NuyNQ9F4D77uc/lLIZO0Eh69G1Bh9Fl126HNGgftY7sRVi3ZmX5w//XfwycdpUP3PTeMm3q5OC1kUknewPQWn1TmFPpDpiUtyyLX8H/GzaszzgUOuHqRH1zmS5w4NBG++QIidYukv7RJsDl8JgyqTtwU3kLmtSwejlmc+iRS6EijvhgUHbqXTTuzKlGBVqAk2kCN2EUSOHwGpl3r9SZoCYn8BEc5an9MSzlpd1THOrxs6FcBu6UbGUGtypFaMBArQqIPKpxWJcujR09JulHgWOEtDTiimP2lLGOr8HQNnOWj3EebS0Vu1DKLU0Zaw9G36g8wc1MyZ7d+wLfsXkHkZnXqdMmh3JmxHhsGAmbg7e2hCJ/WJk1a0Y5+ZSTysWXXF5GhCHz2oKF5YmfPV1Wr16bir5T+Xb1eM6BHEeEHGGw7t2zM/huRxgEh5ejjpodz2lRN2PKps1bywsvzg2+35L8SzZoC5YSWspqxkVbYuBMnzmjzD5ydiiGB8vzz79eVq5eU/YdcHjGjKzL/fHugtmq8PflkcTKbKbk4EHLOA3EoPG+Mipw27Fre87Cqls0OO20M4OXZ5aXXnq1PPP0K3ka3YTDJ4fsnpK3Y+eysKiD/dEWqYP24phhiG4q9+CpCLJER4wH1I3BKZXWlo/qh8yWU2EYU8GiIQfD4I/fdU23eh0ZckMb0vYNLgX/RN54D5+BzfAzqr8n6hsf1PyqYuAdP9e2FQZ/8DOvCSTMMEB2x3e3le+xbjyeIx33PFzfaSa6lsGMUWtHCuFpoMGSxfwdebV2hS+9kkP5NfCES23bdUljM4rRYljIkxBW2f/1RVjuMYl4DCbfo6LSg2YfB7qhJZkLfuIV8NHU4Fkq6hFffyy/2gaqzNCO3NNBLnBp+BwM4zz4XTxtlkEyfLgDAPZEHzA1vh1etu44UL59yx1l195h5fNf/q0yZnwYwMMMUNQBEnhm3xY48/EhfcWlKqO+N7mW+QuLsiTVEE2SwLulqWFo2wyEHn0jrP2uHvnIjTrjKR/hES1cffLVmKt8wYucinKEH4wnj+77k0cC13hPXSnCKY/NQ2xY8ElVKP3q5SG7DMu3hB2R+sMSp/xSy5EuceiFxntzLazSrZaxlVXYgB+I23XdOF3XDe9+77538fhlLuPCK94Hw6z40qvwRc9YDFmR4CXDe+G7TlrtpAujvTfX/e1701lr//TWdHx9l2/Nq8atPNl+40tHYJfhb4YsH14uvPjC8sFf/7Xy8U9+orzr3e8pn/iNT5bf+drvlC9++Yvlwx/+ULn40gvKpMnjy+4926OvcQhQyI7gU7xQeWtgdl/fnHn1iuo9eSpiN/xaePNdN/h319W04Y0MixY+o2eSGlb3YVW5m/pZ8KR+RHuAK5nZzbfh05zwbliL29pRS8e1976w2m5mQDzw4AM5+2EkDTEQ2wZlnfHxJ4TifM89dbYkvjMCUoBE5VCszYj4Rkl0XC8FVYfImYWxZ8Womo6LpWjWw8i4vR0260JafELNhnZHrxrFM3qtg6GQUP43bthYHnn4kVToGSdGvZ3iMSaUBQo3AhEEZnbsbbFkiwJNqdGx6GCOO+74XJvNELv+2muj85+Rx/ca3bZG33X/TpcyCm6ZFQWLQkbx0alRambMmJlH4sLxggsvTLybgk3Rc6Hc1GlT05h75plns5zjo+zKaPnWgw8+lHk4CczJXtI4gezyyy9PulPQOQolpSIFd+Qvno5O/XAalBGwVumNyTC0Owo0lnaHAhx1KmBiBvAYJNaJ69zN2jAkKGCMILSUXrkIULNY4GBGOMoXzDT0QpGro491iU/Nf2QoM1syrjX9kyZOrHEACTTNUK0Ig/a11xfk8jNLx3IGI77DT1yw4dCEAB7KEb0opzhGW5cvXxGw1pRrrr6m12lRhOuMHWUGrfAGnpS3UWzlBY9ysDIMzEcffax84AMfSGOXEmhtv7p+8IGHcs+IPVGO9nz5pVfKllD6/s2/+bcJR37yef75F8q3vvWt8rXf/VrWc1Uaar04wlfHaCNy1GgqQLlsK97/8i/+tCxaML+89z3vzDsn1A+Di0KsDtLwDhzRsI3wp3BOGtW9RPJCN7wAnzYCyumcCRJ04JS/0qWO9GEXv0mfKnj9roaEvOSDT9CwxqvxhcuvKXvZwYYHV3xxGgy/+RR4gasuiAGdZYk4ykzw1ZHXASGlDPJQRnDxGty0RcDyPYwSt0I33JQJPZS38Tl+Ed7igM+TEwRtaxcUd0+8q522wyjgib7gZLrEMQRnlIFRNDL4QmdJATYTID6FT52/MPeFsn3HlnLEETMiY+WJeg+ljWJvH8jeqKvNW7eX6SFPjjhiVrZ1sxsuBF24cFHP4LMHa3sqzQYIGAKOEcbjDI/9b4YCHzx7bMhV7WN7tGl742wUVxb44md0VGY32PNOA5w1+6hcbuoI41dfWxJ5u1xT+cwO1fTKWmV5NfQYSFhZ/ZC7YKlfdWWP3c6dQc8wNiZNnFxOPe30KKvN9gvKksUL0xCaNn1axNmZgxXoJz+yWXr58vJV54x79KztqNIeXVMZzbC6xIhxkyegBU8cDNziU9Y5RVMfhmcYImjQlneJw2W8Xpg84IF3pU2jN763vBse8o2UERZ8GcZIGiKJe505wZdowkBs7anB5bQncHIJcnyv7ajmIZ18krei7AZjfOOEQ9xvfK7dKXedBYx/AYuR5b0pM8LAaXn7FiVInvW/8NpulKnKhYpLyN3gMYM/ZA4nPPPmxYP38OCHgBESOZ4GwxgC9Rhss34TJ80sz855qdx194N5P8l173xPKG7uLYk+LOiVsknxMs+gcS8frsmxdL08G76ctBWnmqalqw6kGqe5Gq/65rIc8Ye28stDHSK8wVNvjSZoj9aJV7wzQuSSz/geDykzbn+aoH8vtMLMP8kjjQSZiM9cez5CpBU3aJ+5RLwMATuj9OB26qa57juX+fRc4tDz9Xc+hnSD4XCDw4aK0/LrfvN+KHjp23sNzvI2l7pm8MpgJ58uzAaL65aZ637rpmm81Jxk9Xv1A3EH4IHdfMq+kPcukdVvG2Dze0voPtqwLQyWmWuD5CcDZOdOp5tuC0j68Dr4lnIOr/TyB7u1u1r96n/grznhzXXL1dxQYV2XhnxEqdEqrJbEs5bRipsqh6osgRfa13gNhy4uXSe8fQOji1N774b1/eZv/9bNkyZPSuI+9thjuTGy3S2hYwZs5hFH5FIkF+Y54cqIKKFF8FHy14WSbwlNu5mdkAXPWjsnsyxatKhcHUqjjp3i70b3H/zgB7lm+ZRTTs1G3gQ3weTULjfB60QYSZRxYTbLO4kLvCuuuCIZiuBkeEgnPaPHMi9Gg83JDBdl4VS+NJYYMKQIoDo70xdhR6URdOGFF+UGJMtxdPK8slAYKKw6FCd8uXvk3vvuS9yPPuboNFa88+1EgulhFDE2dHBmi2rFDAtF95Lcf2Bzet3fMjGXBFGE0XPx4iVJK+uyKQQET46u9ZRDcJRDeTh5tnB0zHLGHyWr2yG1p3jSgNeU2Ka8oXndS7ItlQcGhcZCcfANbOFGY5W5KWtcU36MFFHkCBNHKyu2OjATRZHK/RBRVxrsBMs44nsqmPGXt3QHvfzWwaKJ09QscbEx2L6FHDUP4wyfbdy4qSxYuLC4ANMZ4RqLvCs+de8RgwqeraM3k6NOXWb58iuv5AlCn/jEJ9JoZqgpO/7BR+985zvTOEWrH//4xxkPTzZaWqbzJ3/yJ+WjH/1oLsELYmRdgMEwzA1robxRJOFGBqqX//y//n/K448+Wt7/vveU8845O/MV1ywPIw+++LNtypZfV4DiJB2uulMmTnnh2TprjvJMgUE7rvGQdOJ492zveEM7qvSqe4aEZ1sL3+LyXAvHF619gcFLJ0xcsJShhTeeVeaIEP9q2Vp69eMpbU2nvMEnhHcPBpg5IhnvwqqT98Bv8qjFlycvP07ZwGgw8W2WI8pey1XrodV1S3swkkuHrllvUZ/2iEmfS4gYWZHGnUXPPfdMGLtH52zJpImHpzFCdlLcGEVbtmyLuHVW1N4rF8GSc9uDf16Z/0rKOm3FAAtZIB75o22tXLUm5ZJ39MIv8jJQpB3ylcZ1Gd1hY80S2Cul/eyPTq8alqeH8XDMMUeWlSHznn32teDdDSlv5aXdKlvyQyio2UaDbgwqo8I5Spy0rnUoXb00cngumzv5lJPLGWeeEvLy1DyNSZtw5LUaMOtEqSbnakeHvL0ZjKCNp/r0rsqURcLGI3BPuajs6lzseKIvXCjUjE51xaODNMpQ+QGfVLh4QblaWSia6ptBk3DDQ4Khn3tG8EHI2Jz5C9jSVV7F57Ufo5hnfhHud1WQ65HptU5qGbJQ4fCM5W7y1KfloFHAopwoH3zA4hgzyhicVgzSjoi65IcfDNqGHxFK3AgzNvFtVN+o/HZwf5RpbxjFYcR5rzCqAsS1NgdX7xxao1OlVcSL+PhefeElJbJ8zOxZQIh84oEWkW7a1BlBmzHlgQceKwsWLC3/+l//2zJ12qyydfvOpB39Ql21upcv121v8GseLt3f3FDPVh7OO/92aeKtP17+GhR3MDwu4/T4kPNMY42P8Obyu2+RR36LskrX4JMlA86PXkB+b2XtfemlGXjv/W7hGbe+d/Hqum6cgfe3xnk719J23VBhzf1iXm91g8O68eO/fJJvrX9obqhyNee9+33wt6GfYOZrxzW+qfkN9hy5Qp/Qz5JTZjLb7Bz5HqlDDuzMo86tpnH8v4EaByxp48DQK50Oqj2CJy3eJ+89W14VlwE6dvHohnODfx/KdaMMFV+bJK88yeMqk2veLX7DoT27ruHY4nc9133nvPd99vOfyxvdKV5uZDfjYU+IaW4uFZ0gtONunS5g1oNST1mSjjA/IoyMO0P51lkec8yxQVidfAkBNC0NGjMDRuRmBIzINjtSCqy1/BdffHEqjTo/lQAeHGyMp7jDy+wCRVhnbTT71ltvTcOJAcIAUHEEGW9JDuXye9/7XuByTDkqjI2mYMHX3gQdJ3gPhOFzwQUX5oZ7DEHwKoO12UbPzZoYiXfnCLzFgbdOA66Ez10/vqucGYaFEfKgaOZDOYkqyPIbPUOb08KIMSJKaZH+vPPOz+VtOs1LL7k0lW6G3fnnn595UPh9q/kOKHFdrwKVKRWS+J2dWnQU2YlFwxAmvXLp4Mz6gENpV6+MD4aCOJZooR2LmAHKKHNpojsRWnyjm+o984iOyei9ztVMRGMs+MijKmd9yUeWjBAs0nKNEc02WHPsnWIoD2naCVwMGPzQ0rSN+s3IdIcOWpl1ufiiC6Oeo8FE/kYsLGmTFm0YJrVx60CjDuObUV6d4lNPPZMzLZ/61KeywalTtHJcMzwYtuqBcgifT3/60wkXnuragQ546itf+UqEhSEY9PON4EnFKoTPwVBAo6ai/Lty9uifvvHf87St6665qlxz1eUhrOppS3naRuALj1QQov4IPIinMhQefQloykoNq0pc67DlLcy7MAYOZUicNHKivjjwm3IhbvxL2HhGuXjp8QbnG1fjvtWLp43xHFqjUcvLb3EanmDx8hevlqMaXeCJDz9eGu3Ft+Yb76cxkehpB1VpwveceC6gCswDThXs0nmXFzrJx2ivpURkljCKlrKjL4OGrGoKmbR4Rt7ig42mNS/7NuQRZYu/iJRK8SvzX04aMxbGjzssDOftQScj8LVdRvSEzeNrOFrmeXIYvowUvLlo8eI8BvjwaJ/uQpHOWuax5GjQb2fwJV7DP5bsaXNmEckoAy7aiBkYhgS9eO+eoO0+yrTZsOFlS8g7M8/nheyZNHlczuIuDH7ftHFjym9K99icQR2dee3ctScV81ymGHgLz0GIoAPZgK4GI7QF8sRy1ukzpqJW0MyARZ1dVVZw0LLxXOU/SkgdRJIePLSWl7r2LcPip7KpT7zAKz845A+44JHHEknOOIendzMr6g3UFiflVqSvCqe6ITPqk0yXf/psg2EMRjp8ytATjp5NwfBOdlSergp/bW/g1e9mpMBWHmngXNtJVcybkaPOIZqnvAVufkfLk2M5aBlY/FPXBpDkb0DH8jADPDkTJI8MC15WIGWIB2OHTKxto+LIkUPwznaS7Wdg8EIMNCTTsw1FiOV8ZgHr13iNhjlqtIG84dH/3VP2HRhefuNTny/D+tzkjmccglBXN6AH1+BnHoFHpVelA9dwq7QbiNec31w3TLkGpxtwNX2D1fVcF043XpY9vHcxOrFqnHhLCPEhf8ezGqRBt6jzBiNnjnvhvRQDz4jjPeMlHgE7gxt+Ldcav4ZV1y1ve7Z0Xc95VD+Q/u3c4HiHStfNk+u+D+Uarm9xvTT4PX7UsHDiNt9+d91QsLp5D4VTfc/Xt4SR00PlU+PYaza2137oPLUP0W873IQ+oy3qB51MacCRDByZ7SaM/qj7JkNbf1vxqDpfw4Nr4e19ME6Dv/+qbqioYDZf5VIdlCSXWnv0rYvHoZy0zTUcD4Vn+933qU9/+uamYFtGY3SYYkwBrEpxnb7XQT/88MM5Amy2BDI6HkJ8ehgbjrd9/InHy9nnnJ3CKnIIX8q06GBXrlpVnvzZk+Wiiy/KStAB2Az0k5/cnYW2VKopvvKi5DE6bDy31IvhotLEZZQ4PtiyMDMzNhkjVlZ8PMVhvFCq3V1ieZUlYBwFSMdF6WTs3HnnnUHdYTlSuGunJVhuQDd7ckx57bXX87JHR12aITLDQzliQFnqAR9LtJa8sTjvM2mzRAS7DsVzVMCjYLjjgtFx5pk27xuVqwqy0c8f/ej2NEDMUJktufTSyxJHy9vk513dIGbKr0in8/JbZ6Nj08l4N0Jp1BFw+atktMyGEknQyPIjyzScwGP5lDqX16JFC8MIe6kse2NZznxZAkIRAkc92Ati1gmctWvWJZ3VF1oybhh53tG4MvSbqcAwcHwTniPJ0enme6TX2a5btz7hYN6cRYk65MVpii4+FB9voBV6wEu9ird5y+Zy2WWXZnh2oPFnH0eeejT+8DRKwKaEECDwwp8UO5vQ8MC73/3upBcYDBDnjgszU+ZUMwa7DWrqE07KaD/V3/3d35Wvfe1riRen3G+GEWLZG8HDELFHwQj5gX17yr/80zfKnXf8qJx37jnlumuvDrWCcnUgT7Yzcsywgru6ApNRQjDigyoQNNzaeNFsZChwOnZ4U+YqbapBAEdKx95UmAYUnzRooqxwbE66JhTaO/iVd6pCLn2jkXBtIPPojQx5ypv3m2tCqaYDv/JmKmnxCwxLn1qe8mi8y0nfvrUwT/TQ3vp6dBEm/4ajZYlg4w80oAw0OOJnuQJWNVCUI/IK73elk7IHbgGDMW/U26xilUMUnWrYMUo4dCX3doZBjMd8mxS8o8xOcJs5c3oaJXjdklUA5EEprTjX+iFTtT1GhLgMhaOOPjrr0zLBV199LY0J5+NvjTiBSRpKOkQXcpk1UAb4MfrJEPxiZtHSKvcqeU8FuPetKsAGiw5LWWz2lvx/w+z4a69FmS1DmJSymxFBPbKfYkwYRQas8Lw9RWBQZs1+JS/kTG0YG32MT/k62a8e1WsgAw4Mq7r3ovIdWYE30I9TX3jJN/RKT4ZGGvVgyZhvA7zY4+8IU7/g7A7DxXe0MBMR2GeZlQuv4hE4cPgqMIlwPCD/yg9VZtV6953cxS/4o9EPfPnI2BOPga8dV4O9lgNP1DZNzoVRG3nU45ib8oV/w8gKAy8Njvgtb/nYr6S9UPrhYI8aeedPUoou/vOeuIVsqIZH9cKFZVuM7Gp5qoLRb2BrGxEX/uo1Bw3kZflhpMskAKWzjNJgWJV3vsHV6UI7duwt6zZsLXf++N7o708oN7z7fSGDwRkVfNvDM1Kgr7pr7bi1P++VJgOuyRWu8cbbOXB+mWtweO/d3/IfHNZ8w1Eb9N5vYMS39myzXGib9Pcp0qSLhzT4saZoz3AZJ8ovUoT6KS9h/ufq7+raO7zas71zvnd9c53XX8l10zY3VFhz7dvgfJvr4ttcN16+5+8aJl6l9VvTddM3J6ybf9d1w4eK097VPzjNx5ceT9Q2YXCHwWEAJpdvhXwTb3f0F1MmT0kdxUBI7hENucfA1F9bxk0Wkvdg0XmkI+fJjqYDtTbBdXHlKj7VDf72q7vKW10HbmuDPBzg48kdKq/BYUPhNzhO93d77/vCl790s2lrihuB7Mr8U045JZUvTkTWYEv6k5/8pFx55ZUpaCFOYEnflHyzHHnkbwhhBVIYykMeuxpx7RmRD4Ibif5u5HfNNddkHGmEG72Hj7yNRItnyYzfYLZZFAr1JZdeknARzDdxwDebY4kYfI497tjsyBqBU2GIcKcr3fGju8qll12e+0RslNRRUBQsT7r8iitypPzhhx8Jg+uJ3PSPYSw7sm7QCTqWvt122w9z9sWxvgSyTrHNSqgYirF7VMwWTZs2PcpIaR1VXKbocsZ/+Zd/KceFMvDyyy+XI8OgsuHaqKlyMDRydCz+wOZrOTGyGYuqVMGLQWLzLUEnbx0PRUNHr6yWPZlVWLZsaf/IPyVCPmY9xkZadLbU7KQTT+gp5BtSYTYCmvkGDzgYQMPSGC1dqUsw6ig5PORp1iV5JNKkkSpl8GhdGuNUt7G57h2dKBKebRTbOyNOXaFfjlBHulp3Gks9ChbNGQb2wlCkCAUenpQBm3tzeQsejd+pKMQ7h7/gd/fd9+R9PE7vYgyg3WOPPRqG7+Ly4Q9/OPIdVR5//LGE8clPfjLTUha5r3/968mb73vf+xKWfF0ulwcKhKHBitwVBqzlKm8e2Ft+GPz4nW9/s1x//bXl8ssuiXDLqhgG9YhX9aSc+FOdqD95aavKDv/WcKvgMPKNx6qQ9s2TYNOOONEZalxbWlBhVXgONJAeD8lTWHtW2lNyqxAWrj37LRyPebZlL5l/7y/XqlJ85NtTjFLQxTN5podfKokRLztu3wJ309/aF35BUzwhf67hD5f+Ue3ItxpEVZmNbitiVoEIL46cAhMsIYlL8FGoDWmc1v0Qjrutp9P5jfaUcAMx2gpY6JJEDadTcnsvnMBkHLRlhRRWsxpkxqOPPZZ7qizzTJKEp6BL08oCrrYItkEC+9UYQpYYSmC2+Jhjjwue3lGefvq5snjxG2GQjcoLRM3SUlItyXLylfZXZ6Pr8kwKLhnkVK2c0Qgl2Mb8DWFsq3e8V8sKbzQpucfs7HPOzYM/Hnv8lbJp8+qQqWEcBbw9kY8ZTnSDvxnQEbmxvMej8afeLFnIo4TDGMNjGzdtTLpnmQOn5LVRA5fEcmjvN7yROekdThr0b/Wp7tAdvZVP5FyKGnDUNX4h89WpslEMwKq8qz1U47TybMCL/5SffKpGTcjViM9wORCGgX07UFS3TtgCHyriMjLJ3pyVCBjC5IPH9WvqQ1mUi2KvPaBDawN41Xdpcg9atGs4kyNmXJuh73vSN+JWWlCHSY9o8wFbfQTi6dEEP4qMJpaZ5Z6b4PfIrbcRO+Dkf/WZsyPoEvlwLb+GX8qe8Mru1X85IGJpasBLuReur89g2mGRZ195bcHSkKdPlwsuir708qvLrj2hMwR9doWhaOaPMkdOgtdmTSovqN8qz3h5++17f9njKR6XuA3hapwBJ95A3PouivqoMqHyYXPtd8ODb+kz9x6+6Nf/HZ492LVOa+wWFg/EzaqK//N3yrf45nvSt/1l2uraq/CauySZON/l/ZZn+O53T22DyzhwjbAW/1dxCe9XdLUsNX73fbDr5j84nvf8muhW+ia9h8C9fR/sGrwu3OaENd9+D36+Fa646jTqNn1fDpCYpXbKbJ40G3EffPDB8tBDD5dHH320PPXUU2Xzps1p7JO/M2dMy2XxZDujBd+Re3iFl1dt54fGa7Drxh2KBod0mWSAlnyjr6fw7GvDZ8wIb3kdKp8W7tmN33xz7VvX+d33mS98/uZGjMmTJqeibz29fQ+NQAQkwUrRNytAcbLZ3JMQpxz4Zn29WQVGCeGM0OK05VkuVLSZWzhljiFDwWWEmA2BkApiMBDmOkZKp+N1GSJmQCgN0oHL0DknFGjxxCfk4QsGpdMsyzPPPJP7TxwRbIq9EYaiYfbjueeeD2V9byi1Z0faOsqjvI7tpVQwIpwsZv8HQ8hyAaOJRhK3bt+WhglFzR4V+2MoyhQazLZt67bsNC3/suHdrIFZJgosOGhkzbXRxgceeLAsWLAwvo0vl11yWV6yppNVB5xOWKembJ7K6ZuytI5bWO14GWht9LoqeptDIUBLyjba2YPB4DonFA9G4fXXXZf15lbz46LsaHzEETPzzhj+xDBSXEx59dVXZz0vW7qsbNm6NQUwha0tm1MPcEITv+Gikw7sEnc4eyp7KkLRqCkJ+KMZWerRXhHfOfAZVbkEJehJKIDpwIKf/+zJvDkd/9U1u/ILZSPyEQet0KQu56CEh9Ibnb4DGfDuT+/+adbJmVFuZVm3fl259dYfBF+dU86/4PxUkH96z0/Ll7/y5TBcp2ccSsUzzzxdbv/Rj8q/+/f/Q94PQWkYNjwaWZSTIjZqpHLtDcNrdNB+Q3nu2afLX/zFfwk+PrJ84P03xfeop1BAxKN4oBmBpd4YJzbD219jHao6RLeuoOKTppGv8ra2Wl1t7OKnghTvlTd6Sli+VyEDdgqf+AMDLAIoaRhx1YsnmoOHd8RXN+qJAGZMUPh9s7Y2O2X5xJ9T2gg+dZ7x4EORAS/qRD2l0kQhijTe4ae+vDeFU9pG+zYC3PCnoIBf8aFw1vKDg58oa63NyE9ngJecbkXxx3+UVwMRDCy/cwAgYG+KzsRMoHuQtMftUTctrjaszHClxDJgKH5oFVkFFpTqkeXlV+YnHd3VA2/tPZX/8GRhKtNRz2bw5Lst4vJwJUfATr4PZXjGzFm5DHTHzt0hLxbnQMrEiZODD+oeBoYHvLZs3hq8NSqVUco5pTkHiMaOydMMa/321Q3nvU4HzciZrOtIqyxOGJw1a0oYJ6vymN/de8wATQn87f/al4MZFH5GEPmqLI3ujWfRgQyyKR4eFDh54U2/0VAaHo4GbLQnR1/jIXETTnxX3xiqhTmyvsqN2ocJQ3P5R6QcsZTGIEgQELQsIxjqus7qWNJppNNpZ/gp+IqHZ8CsvF+Xg9UjhIWp7zrAlcujAp50eAcfqkfPStdafrzZ2lYtx8FQzC1x2hN0dfdT4HLQLBY+ZrCQCwFvfxgn8e5UK4ckmIn1Hc/sDgNx7/6DZaeLbMmLwI0/EPUTCIbSHLzjIIDAp/tNiw+g8asqxv4YXrVeegN88Zf14i9p7y3i92jS2lmWN+QWgzVP1AqjZPSYwyPf4dG/vpSGyQ3vfn854eTTAp+oc/f5RPEr3MAoYIDZeIADl+daWM23hnFeu/G49rvFbWmbe2v8Br/JkYG8m1O/7XcXj2w/8YyPGYYwDTZ6MqASBz7+xO/HP/6BBJ6+wh++RNMGo75X0GKLK02mT9ejVe93w23ws8UfgNsPtMKrr0O6btzmBofJ5+3idZ9DxWt4ci1Of9zeU4wWTfyWBj276buuwWjfE17nOVS6bvzmWh7NV7i9egzqkRf0T0ew33PPPeUP/uAP8pb2226/PfVWh5a8Ov+1ckfoCv/0T98ot3zvu3kvmcNLLLEl/+ih2hD5krMn0T918Ww41bx7tOm49rsb3k3ztq73ucWvcqk6afFt8nq8N1wOBbN973pO/K5v7lDvfZ/74hdupiRT/HQuZknMeORsybRp/YAhS/EkVB955JFyxWWXpxK1j4IZYRqv5UiUc6cN2JdiI7slPUbyLLt6KgwaHYGL8wKLLOxxEf7tb387T8tidMCDUzE6KyOEjuuVr/0smIQHzwlaFP0rrrwiO3fxPXVMCgmemRYdnRkAZbAcRhxKzCOPPBpG1Otl9Zq1eat8jqoHTjrpVK6C+XQyfrtN3szBD394W+I4OQwtt3EaXafAM9YoOgwQ9ESPKGQKcgYY5cJeGMaVGROdJoEMl0vD6DGq9fJLL5c33ggB/s4bUqG3fCo3Pkfn3TozZW/Obx2Tp/x0fG1NdZa1p1ztDAVq/iuv5H0mJ590Yvna1363XHvN1WG4Rb2HklX3LuzNp6OENRgbbXfvclRmdIgR3hS/vNskOnojvyedeFIqPZY3oXee+BN47g76gMNAQzNlMZvBsEULv4Wn8tFTYijirRwMG+/q02/0lDenXDw6GE22lO7KqH9GJp5R1/hSegpLVRzrxXcNvrTo7XnXnT/OulcvBINlberpi1/8YuJvGRejjW91AMZf/uVflg984P253A69x46xOdWSM3s3QrHdt6eMGwv/vWXRwtdzY/vEiYeXX/+1D2Q84U5eGzXCDERVuNQlwwEdvb8Z+YDNwbXxtXfeu5H6FscSGbipq0Yn+IYoyPAWz7uy+G7fBeWTAo5XhXFavbC8vC9wMxsmnTz99i0NwMBX3GYMZloyI2SMcCOh8mqGirYUL1VZDhgUbk9p1F0rn3cKLsVV3fPiKEOjg3QNTvqecQcPviqmdcSawp9KVSC1fYeZwy2phEK0GdJpaCX9YM7V9pv0iXaEX8kvcfZEW2NYbd1i4KG2PcuEjKoHKllGiq6N7O7rmDv3pTIzjPw80CFooZ3knTjhGD3K6YQ3OFhymbMkgd+2aLuW66AT4yqX7US8iZMml5NPOTWND6fCLV78RpR3RLSt6OD21lP7pMH3aIcWcLeMpM1k2j/nqTyME/JC2RlAja7oOHXa9HLscSdk3q++5uTENVE/9UJVo+M5GBFtjaFmyZElWWD5jW7qi3GZ+wyyXsGudYHS8CFT0VDbFZ/hl6OOkb7xBJxSAY6w5IeoH0cXN35MBTB84wtlybShmLtVWX7obOZZ/k4qS+UxeBhMRpO6ZpDVZVmBB1kWvw/LpXD2Q9Tlt/qGrMuAL59KK3K3DuLBF1/hfWVWpjY44Du555s2pSzoLJ5nxbvOTMIPbpWnbaqNcilr0C2Co+yMAAMFQcs3pTEjNDq+ayPaTrT3fdoHKaBNBMwIN5sxKuhgfbsbqLVfcPMEOeUCIXDWBnKZcPwpm3xTGQ+nzBy+qooa+NFGousLFiqbNu8sP7k7FLBdB8qXvvLbZdqMWXlaHMNIf2gmjaxyMqEyk3logabxL+DXE/gafSu31LaJLo1WcOTh0J7VNyWzfX9rHC7LlOHVN9na8hQmH2HNtTiZpveubjN9B0a8Jk29NPjRBJJf08e3lHn9+PhecY3iZfxW3n4HTjyi9eQX+XimD5jp4725rKuE40cCzVf5R+TMo/e13zVch3KHCh/KdeMeCmatn4Hvg+N5zxi9QrUycvmtV4b2uznvb/e9uS6s5rphLbyG+T3AByrTqppVK1aXP/g3f1C++c1vph5y3XXXla/9639dPv3pz5TPfPqz5ROf+GR5PeTmhnUbcmuE1SoOQHrwoYdTTh8XOiNZSubJR5vAF63P67ount6Hwr/rDhXe7+JzzXPAZ3Ck46sMqG29hf0y14XV4re0b5e+fcvlWzLMKdvAxweKGUXTCLTfGJ+CiEiWdVHUZsTTsqh9KTiqcNbBMUIc6WuZlrBmKDBYIMmaNAsjrt8u2XvuuefylC5pxFchviGIDs/MCUXRxnabP+FB4IvLgDo6DBfLntoeF+WBB1x1tqbQbrzxxoTnRARkpxwxAF5/bUGOuGMWo+06RR2kp3jyIgDhU2cNTs/yr1y5MmeLKHWUe5vqb7nlljCcTkt8uXriQj2JSphlGTaRWmrk6F2OUkcwMrKMbD726GNJG0u41q5ZkwJRWXVecPBET+EqzBpGRxDHx1B6J6VRIp4OLZWsUJQo76+9Nr9cdOEF5ctf/lLepK6MWae9ThGulFonRayJRsNrPC+/9FJY/HPK66+/FobNy6RZGgLq6PLLL8t6hdOqVSsz3HIvS6iqglFPfPKbooX+jJLWwY4/bHzQtt4dARd420uU+EQZwTXjpfzC8BNDAS15e2DgbAYDbHeTMELUG7pSilLo66CCh81COZmohtUG8tO770m+YyjLA3+im1O2LP9j+H7uc59LPBpfOhmO8f1bv/VbgQd40XBDkBAm+0PRtG50xIhhkf/WMue5Z8p/+p9vDsN1ZvnQr3+wnH7aKaEgheHUO1rVqGfjL/igjfyzjrXJcOqyKii9jjB8dZGPpRPxlIYXxzIIcFpbEl96bSLbetC+0TtnIOJ7o3fGD3xSgY3vRvjNLKiDNA5D2ZQHeDuDVzhpar618waXwwPeG97qyDscqpCL9/guX/Clp3R6kinAgCGNtK08iXfwoTiceqv8kT/jOwUm6BS8BZayEPqU7W1bdwQd6kwmZdPACcWfgkqRFke+voFBSRWuvGCI3755UngZD5ZKRZFCwa+8K28K84YNm8oTT/ws4xi0MFMSmCXd8xTDMKTUR72rQz04UGJr5hkc0Y+3MMaJjkscdGK0nX76mSH/Qg7vf7O4Jf7FufMyH0aLMnJkBNqhoXIynL1rO2hoxpNBRXbK09NyLzioe/jVzvPEPMhkw8bN5ZFHnwq5ubocMWNmrp22V8UGZkaZevVbGgMCjDP0ylmRUYykekKe30GoLAt8OHzA4WVtDi9z6qTVuXQMOLim4RnON3win8r7ZGaVGUYi0RwMNEHTWmd7QkG2J6e3DDZ8pRkFvASM0YHP2GirLqXFdwz/OtDTZkoMIuDH5uErHX5pPCudcqlHdYaH8WudJQ5ZFYbC/n0RKYyGfXsiPAwKvxkW0V2FvDgsf2/ftiv6OMudGAkjyu5dwTMHwwA5GLJ+176ya0fIjZ17ysED0RaHjcrfO7dHnxhGy9jR4yIs2lQYKX1hlPjtNLY+eEdhNRnGiFks/BtkSVqjGwNUGfQZ7WRE/RraaFviJX0Cf3tJGEkjR40rc+e9Wu67/7Hy7vd+oFx97Tsj4+A7y/W0qciz1rm864CTekM3dcY3eYCuLYwjOzi/1UV7b99bXYiHzlz73oXVeIdraTjpur9bOh6PwcvT7/5BlR5OnN++p3wg5MHp5QlDBjTIys+ISefR/x5fM+sB2cl3XQ2r8nMwrl3fwrrPFnfAVZoM5Rqc5ge7ob513+HfytB1DYfu9/bs4pdly+dAvXCD4bXf7ZnpOnCEd78NvOO7Ooirr0lDOHQ67Tq+Bv+E3hXfat5VJgS01GfM5GqP/+P//X/Mk2vPPe/c3GPqrrLzz78w9M8Zoa9My4vFH3v08fLGkiXlH//xG+XTn/p0rtyxqujee+8P3Wl16o10I31hlRmVf/FPxX2AhrVcAzzZwtuzOd/waoNV09V4LUwZa39ZXQsXR1vsphnKDQWzhbX67PquE6+bvvm+r/7Wb96MwPV0gIHG9sADD5RLLr44BSgiNeFgVMvmb0uBLrr4koBWNycCJp70Zj7czcGAUNGtcGD97Gc/S0PBUiFhFC/GQJtFMLuhsfIEivwo/BRrS7EstVF5OhTTZqbIGDSMCvAJfQ6+frfZG8psjuj1lB+dohkLy8Z0nnnUccSv6/qNWEUHFzSEg7ykYQWbrbEp3Ub75557NjrOsWXa1Cnl2OisF7y+IJVy72AQ7kZTvVtDyMPl2GOPyaVRjS7xL3GgXC9d+kZ5PBj8jNNPzzwphSm81EtUOKbNzjTejbBb5pBLEAKIpRTyU3Z0t/zHDdAOLzjh+OPKV7/61cQBjtnQevSVj70oZkEYH3PmPBfGyLw0NCxPO+mEE8s1V19dzjv33FBAJucG+RUrlpfF0cjMlhgBvurKK3PWC1y37dtMv3b1mtyLAi+NHF7oC8aE8ROSDzh0VzfqpNVPe8KvMbMyNaVF+BtvuFthS76rP4ai45QpkpsDNnZniOR+oaCFzlN9UkooXka5XZD4sY99LGe70JZwcWiBev7nf/7n3Ox+0UUXJf15dfrXf/3XuaTvqquuSqEVzTGNuSBoGXdYGLNhaNjg/vJLc8sfff0/h+I2vXzwAzcFv06LMm8OBSPKEfSuCk1txOoTfXT83tU5/LVJ79qWZ4ujHGaj3P4uPrqgI95ovC9MmdQJGnpvDm0pxoz07NgijKHe6F47O8IC/9aZphxNjXiejDydqxFlfCyNp46+phtQGGrn3xM40QGAyfmdMCOBsvlWlQhxB/atgM2jfy1HKIaptFfjW1i6zLfX0QUsacwCUOTVv6dZDUpxLWfQLxTFqmRWJYVXtsQxPGXXvhc0EA9dBsoIL2W3MZEiWkfgzaLorCjmr7zyWs7GBla5TFXbWBJ8u2TxorIqjH6nGlLymmLnqe7MOMDBBnNwlYNsIyfkL09K7cgRYSgFj599znkhUy/Idfo6OUtwtQeGB3rgGfSg6CsXmaSNBLrZebb9MNXVDknelHTL3OCg/OMOnxDy67hywgnH5tK8Z0MmK/vs2UdFOu3VoRJ7ckZBPdW8QrEPOG8eqMo+/CdOmJx1IB/OEw/wKbvCkwnqH39nnSdv1PTqC33wn7pA98pXeEEH2U7mMtNcjxfPAQsfejCc3GjZIS5VdrAON2gRdR3QIg4eqvWbywgjjGxJEJl/5Bs/sm7wauAJ18wjv1f+ZgiCj4fAZLiiC3x2hzGxMwwJdDHySj/fsW1nLo1jqO4OWu6K7+vWbiirVq4py5euKIsXvVEWLlhc5r/8Wpn34rzy0tyXynPPPFvmvvBimffC3AibW159eX58f6W88tLL5cXnXyjPPxsyPQxWB5lsXL+hbAnDcsPadcGnliPuDBlRjZA8/CDwUNf9p3hhkig7WeTwlihZGDd1SRzjDm3MvuDx4UGvESPHltVrNpQ77ryn7N77Zvn0Z79YTj3j7LJnH3njyPwqf/VbdPbmuvXHqzuk7FVZ//eBePVb5YXqW/jA96bYN6Wu+qybhK8+B/wAnAq3hbXfzQtX12C1Ok8DpOfArjNMnUETvzJt4BXh0mScwK3Gbwp6pO+Bankf0iUw3AoT6QZw5DI83jO887u5t9K/86Pnhgr73+N+WfpfCX7EUUwOzYZ6dl2D6dn1zQ3+DkaDk0e1h06V9RXR+r9HG1DPTfaSTeTKn/3pn+esx43ve2/50z/903LEbAO+u3NPbKTOgVGy86mfP1WemzOn/MYnP5kD+gZBP/jBXwv9bFv53vduyQFrOgyZGKXKvMnENmgIY88B195/kWeba+9dGrW4zdM/9Auc/pbuIJwc9vxV3FDxKh8P4MUdCo/Bv/s+/NGP3KwC3Hyt44IYRd6SKUqiEfuAlgDFoxxRzlXExWGUGA3M9cchpOpmysPKSyEIzT6cccaZvU5Hxqa63Gq8PWFfc821eZoTz3hxopaOlLFiRLYhikgYQL4MAct+zCrARQXy7o+w/ItiyVG2c9oynFmHV155JZhkfRouyqQsypknM0WHjkHq6QimzeqJLPsPWHZS9ySoNIoCxdNovBkYeD799FPRUSyP9GdkHDjA0Wi80UMboISrYAKL8aWcT4WR8I7rr89OkFQYEzSzCd2SKGf7uy3eunPK8a4dO7PzNxtC4UxFMGAqQ9sYiF7orMG0UfcUcgyreGdgXHfdteXCC84rmzZtzDhOTFEe9MDYlJdnnn46jKZHo9FMK7/7u7+TFwqec9bZuYHfjIB0jg52W7WLH93UHODLvLlzE98To/yW/PFq3DpLx4oyrNoIIR7LpVa5dKUyIUVfmeoypjpiUZWUOgtlpkXZ6xKTfZleuLK40V4dO5Za52nvj30AeGbpsuVB08lhDBwR6eqMXq37A8F3wYthjDsB7n033pSKmfDbbrs9BMdvlDVhUL0076Xy+c9/oRwefKIX0YHg7W9969vl937v93NWx76QHHEO2gTlQ4lgkG0OxeD58r/+4f8SaUq5+KILgoYnZicsrmUp7mvYt1+6qrCrO2XH1+iU9aKOGS46vVCd6qgxJciofPyOPNFDPaJjU+jwBBhgoSuHH7jW8MWVr5k1ihMnTuUjcXVkDHFGcdRFCGJ1DU/vaK1OfcsRwehYCWtUMIpKiFNqxEU39Mt9JBG/dcSJW+ACT3Dhpb2pB+UT3sqQ3+MPDhQl8iakUn5rcaWVL5jqORXFiGd/0pbN29JIoHDCl7JJUaRAD7ggXKRVNvDk1YwQ3yhgwimUlCtlsqSHMYFu2rMywIHhc2C/mSxK3PA8Wpcsu+CC89Pv3rMz97wx7I3656hzKKH4nEEFh02929mbM1ti/xs6OsI3cQr8Fy1akrMd4pqBJefIS/vY7P9K+ZN1XA++UG/yoBwnraOM8jPYg2+cXLg22rY62hx5kuXaK8OFcYE/Zs86spx00slZ7kcfeawsWLgoYbpotM6MUPhsRFe36KKeLCViUFYj1KAJuYZm4OBdNFKnPFwa36pH9Syu+kheC/xy5inru/KmMnrnLNVVF3gcbyh3TV+V0fiRRnlVChn+9Who8dBDnSTf9niTB7852dRLLasS0z/iiI0iD/m48DcNsmzb9SJL8hB8BwaoP0aIGaQ8Hjj4ZnHU57x5L5enn3om9zw+/fSz5cknfl7mvji/vLHkjTBQ1ueyvc3B1xPGRZ2MGF4mjj+szJoxvUy1pDjk6OgIG9UXvLxvT9m9Y1vZvGFdGCEbyrrVK8uyJQvLK/Pmlueefb48/PAz5Yknni4/+9mTOeg3/5X5efqiNkbpUkjtbj/eDFzHhoF5+LjDs+1sDRzUOfqhs+V52RaiLMuWrym33/HjcvyJp5ZPffpzES9kb8AZGXxp/4nZgJRBaNarsAEaD7yrp+b9RtMWB2b5fy/uQPiAa+m631pYc/iK7+bRdd247b3hBPN4RHj9FiI5nXd/+BhvGIEX1mRfxOilrTyT8ZUtf4Xrwe+6lndzfsG7uYTR8+13ew7+xnnr/HzLt1/VDU7Tfre8Bn9vZerG4962rPk+8LvFHZym67p5t/fBYe2ZMj2ceseb9BGwyR/1p770Y/31Ft/MnjoJ8T/9p/9nDsD/0R//UR5qsmPnjlwGSv+gr4wdOy7lyDPPPhPt+enyG7/xydpXRF72tV511TVlx45d5Zbv31L3toYuWvvw2hfWvZM9fo18G97wyP/j0S3L4Gcrm/fmm/NejZIqD1O/jPjaJd+Neyg3GGZzwt7aVgdc+9baWYPRfN+111578xGhtEECUkZfKceOpTRqHN+lytENiJuutWfEvhIjdGeG0qrCKOCUZx3N7FAQbw/l7sILLixTo5PS+rJS488swv333Z8j6GeeEcp8IEao2/PRlmjxRm8wBSQxCQXQHgvHEjsdyuZ56RgCdYR8cf+N6NLoABQaA8Dbkhsbu5XT7/YUlzLM2IjXNEZSEYzKwlQqjDJevdvPx2WnYubltFNPKY8+9nDe53HKyafkKVVGJFzwaImU2ScGUiuHsk4MBfo73/l2Ofvss/LkreERh5KdI9YhYOwnoCzPee65vIdjeu8GZCe8MMA0msZElFM0AFvd2cSN/mY8lH9cKLbK9rMnn8gjc82SWGpE2afIopUlPZMnT0oD66677iy/9sEPlt/8za8G3vsTDpyM+o8OY80lgISrfQxHzJyRszn2/KwK+jNo7EMxo6Le3bMwKxQxhpjRWUvBlq9YHkrS+pw5MeKLLnV5irX49ZQZOKkbSrnvlCx091sdWBKmDtCCgbdr987o+E5IxUqH6DQihqtZkIULF+dSnVT0Aga4FC9lBtsoxeOPPVluuOFdYRjPylu0X3xxbv62jMvaULNidfZM2d/M0+ksB/n4xz+RMx4Hg055HGbgzkBBq6VvLC5/+L/8v4Pb3yy//usfLCccf2zSzI3cypDHogZ/UZYYaVGZCZtXN5U3KfaVh3N/SXZqmrC4oQAFvYTbKMnQwQ+tjJQgijd4yukbR5mNxpz8wsMBvX2tcXrhkc7GaQprzqJGHTUlEB28o6kRIe1LvtI2AQ6UZy1PFXBNsWtwxBfGyCZ8a97KWn8nDlFGeMmDguR7TQt+wApaKac43fLn6Hekp1wyUClQjIeKQz2xybtyUQ5zn0vkHx8r7eO98lNVVJtCyxnhlTbTUcCs34d35GcpVuIRdKiKuMNDpiZvWerp9ClLA6697upo/2cGb52dBu+qMIAZEO4kSeU48NJmTP1X43RYXjJKphhEwQbkioGWTaGYVlowPIaXcb22oVO0LNHszLIwzjeGPE9jPDpJS06c4sVQUOvan3qxT87yNMYHGE6sY6ybkbYEzOAHWjCi0AC9jzn6mOIUQQbUSy+/krMqM2YckTM9ZhXkpUyMNDNCWZeBK/jwVYd+41OwW4eMjn5X+V1H8SrPVB5gPDRjus5sVX5SL+q+L+JQlBnIHDkpXD74FLzcX9jr89IgCRpQxtOYDlgGLvzu71ZrQ4nf/mqAzd1oh+fwETziv/imDCUUlRmJE57DL2aQdubm+2pcvxk0XrdmTVm6dEl58YXno899JIyFZ8raNatD/m7NmVfHSZ955unl6qsuK1deeXm5+OILw19ULr7w/KD/7HLU7Fkh1w7PuAYqeL+nTp1cJoWRMn3a1OCdI8pRR84MeTwr4U2P/mv69CnpxaUs67/Xrd0URtGKMm/uK+Wpnz9bXpr3Ylm0YGFZuXxlWbViVQ40RY+Y+1Hwg7rTBrVPyteIaGeWe61es7489PBj5YwzzykfC1mpGhjB6JR9alBod8hK9KrUrD7pl+9J6o5rdV/p2uK0sJpuwDWZwPs2kLb+5lo6YU3WvB28ruuH0fuTjmxPvPB9Lw4Zr/4DQMrfJoMyXjg8mXwVrob4UeNzg/Ho/vaW5Yln7mXp+X7X+yZNv69f+l03Ojc4v1/mhorfDUOX5ro0bHE8W3h79qfvPYX6hFaDYTR/KNf97jk4Dz+F+Vn7QjxT+y0DO+Jp3zmwli76hpBl4t7xozvKz37+szwE58qrrkxdJJfB79+bg6WW03Nk2N13/zTk40u5fH5a6HQy1oeOHz8hV2U4RMm1Gjfc8M5+GdVDMV2++6+/+PVjKwc3UKYBGqGZ8OZ963oAPclDbUAcZecbvF/VVXgVj65vrhv2du2x7+hjj7mZddaUW52gguiIbrvtttxHYflUs6A8KeQUduuXr7zyquywpaNg6WyktUxJfB1jU4wIMaPajAwb0BkRXaXTfRjW2ZkhaMwsP+k5CjDjQofNcAHfyB+DxVHFRvTNYqjQxCU6mnosZV/mZwTR8jC4SEuJjx9V6Q9lVzwCEzNaxmSpDYaiRKo8m9rRSRi8KKJHHTU7LOCnckS5zfK4ER7Os6IjkFetrFph4K9c6Q6VeXmSlfFeDKFeLO1w/PLM6Mhc3rc8mPTaa67NJ1zRhCFy2LixuQ6aMgo3ymm9O8X0er2zpS8AojVaMZrUoxOdxkfanJ5802k+JWd1LNP61re+mQ3ipvfdmJ21hgXvMaPr3gENNUf7sjOvo/GMVx3RJZdcmuXGE5Y6UfrREh3tn3HcrmVyDJUXnn8+TyWzGT4Fcq9xoWvjH7TDi+iinhgS6hnfiKeO5Wff0/qNG/I0NPGlc0oXheXEk06Osh+eR6SKZ+nO1i1bU0lhuKl3G/YfeviRNDDQiWBAM/i7W+YLX/hC5iNP+VPwHN8snBFtLfRIezoORoMOmqxbu6asX7c2DZKdO7aWj370w6EIzEoeR3NLttCtGr3BFylk65SwDbUtH7xCYKlb31PRCHoyRMxIqR91zrvbRLnxBp7k0IKTJnkm4vPR5LP8OZIfCoKZhNrOgnbBN/XY1DrjhmXBA4OCi+fFTWUynuqiGXsVRu2Auu/KCJeWtrnWJnzDU9lph/Obb98bPHlSaL3XNloVWWFoVUfRxRdejRflZTS5KDCXWWVcwtDsZ501ozxRKoXX2ZlqUETWyZvyy8tZI1yYePJOvON7neGol99pi9qoOoF724vCoGjpnOz24tznw0iZHnAp4iNzZsGMw+zZRwZN9+Rssb1uymI2ZEYYBZMmTc66UCb5mq2cFopmPUTCYSJOpTPTOqHs2bs7eH51th1pTjn1tDxK2ACSGZXn5rwY2IyI3xNT6W40bm0RXdF7XMDVfrdsdSBAPWo7FaygtdlcAwtmoPJCxzBKLrvs8tywuWjxkvKzJ3+WSriTu3To9n9V+kUOQTv87xSweE3eIH+VTd7wqL+rsg8n9Kwysip1YFGEaz0EH6UyyDkWOdpH5J31FCGNZ9ACbHlwb0bdpOEfsNI4i6d2IU/tqbWpSpemEHV5tZbFwJNlTPqvBhucFPfh8aa+gZw0WKBcwhy0sGDBa+XJJx8KA2BOWRZGybhxI4IXjilXXHlx3oI/+8jpIQ9GRjo8q71tDxm7PvqPN4JHFkQfNb9s3LAh+ylKkL7OTAxe5NCslQMNeIqz5+gxdfP++PFk+Lh4H5e8aNXCzJl4a0LIwnFpIG8LublmVRhObyzLDbvPz3m+PP/c8zlSrP4YcwaZrLZQdrMn69ZtKHPmvBB9/BUh+y9N+qEZpTmXuvbkmrr1AS355oQ32nPK4HsL9/S7hTcnvOvb9xZnqGeD11z7Jsx7g9WcMHB5dZx8GZ58zXgZNdL24iYcfxHQYGVY5lPj5ceeixRJp4bHIZ28wrV4g+O3PJof2oHRcHkrjG7aQ/lDufY9adRz3XTND+X6w+OZtIpX7a5bT+I02IeC09zb5dOFl8/gyexbDDKEnKqu9g9NBukrLUn9/g9+UF6d/0r5g3/7+8H/o0PUG3DYHu3m8OzPYa4/oVvceusPUi5/+MMfSl2TnK75DwtZPj1ntK34+chHPpKrUrSROgvcxd+z+65dvJWOrTxJt573vcXxGx2bF6xc3tEz23OUX3y/G7zBroWL12B2XTfP9t78YJ4Y/ET1m+0dMYJfFU5T3mGUhGJsxN/JMBeGoml5QAp6iEYiI3IMBEfp6jQhJrNUIKJg4lKsb7jhhgzzXbin5WEqQMVfEIZCU5oYF3lnRxgcTv9CLB4snYpO2NO+FFNdKlueni5KhK9wBGppKBUEM8XU7AqDqeFSBbabyc1WbA2BvjtnDQj1Bx64v3zjG98IeBclXpTThotKo7i+8MLz5fDxh+V+Cqdygcdw8s2sA1zkaSaEkaPccMO0jjN2N8nMWbNzHTODhMJptuWw6LzWhwLjAIDrrr02lyRJZwTTTEmrWIyr4XiXJ0WRRc/wsRzMSKqN6hSXrVs2RWe2PPe/OFN7VN4qXTv5lStWlCeeeLx84uMfy/IzOpTRhmzKjhuoNSSKdZAr3ylfOltT+UZrFyxckDM/lnDBy8yZDlsdUw7lZc/Qk088kXVNKcxlDSFsNEizXcrZlF2dPOPXUz2ivTpT1+qCgbBg0cJy5JGz89K4FZFexwgeAUIJ8IyqTmXPuyeaUPwpV+h43/0PhCD4aOaDXxk8DFizavaNcPKFv/pwCISN77XhBnDHfI6wTGN9ef3V+eWPv/6foyzLwtD5WJkyOTr8oGHOckSrMduVSkGv0RvtVqeUNO3LSCXDRV2jkVmznBWJDvxA/EaHyLCmjTjqqdKy8rp33wjO2nbqBm1GmPXpcEYfNPGtLk2q+ybwAe9desqZ3+hS22/tGJrAolwJ85v3Ll3iFXlTvOqod1sSRvGreddnfW/LLCveVWHyhJd3zowGAR3R+7+lTBYQXrlzOVUE+m421xS6zdsUb7jiQU8j4jVe4Bpp8bf4DDTgmoMbp1PJNh9lMCBQ66AabBQRPMxVBfet9WO2advW7ZFdncGxVGluGCWzZs0os46cmYrhpo2bA9bBkAkT80jxY0P2MRjtjZrz3LOpoDNq4YlfyAczhQ71wEtjx44OueJAj805uKBdok+gkDMdZmApmzNnzo72ND3a+uqyfPmqsnd3PUFMW54wsRqdcFTXbUBC56jNt4Mr1KE22QYHxN0R+KGzDM2mmwk3O7V4ydLy/AsvJH2OPPKohE++gVNd3YcFlsEIPJOhPcJXvqoGZuMvMNSduMI4Rm3UZs8QMFOprVs2WPlIGsafOqx0qUuC0Q+d4ZwziJInjGrMi6c/rMqmXCtuWc9RtxkmXbzhkVrn9XvXwRuvWHrH44eXX55fHn7okTLvxRfLmFEjyvnnnV1uet978xRBxpaBFbNmLrolx83ctNO6GAAMKm3aZZhBqRKmVvBwtLc8+jcM4oPRjkaOzufa9RvLpi3b0m+OvLdu31m279hTduyydG5fEDBkRS6pCyVF2l6ZydgpYUwyQPVHeMjy6JkzZvaWvm4rq1etjr74xVDM5uXeFYaWenFE9foNm8qzz80pX/jil8qRR7nfJuQUOgXGO8KA0lYYvQ5HQLvBDq21Ic73VndDhQ/lGh9x4rff7SmMbzBbeMPFs/utm2fz6NRg8BEx43BWRQhr8gKPcniEbEwnfs8P4BD0iEcrr1R8g9zi1bgD+Dbn99t9b659b67F68Y/VNpDOfG7vusGhw313o3TnlmWeNa2NVCmbty3c4PjgNHCPIFs7b2GDQzmdePqL72TgW2fmQOPlq14o3zpS18o48OA37lze/Txo6Nt7chB4zb4SMb+4NZbo3/fmcu3cpDygNlpS0XfDJ1rSvmbv/mbvK7hq//qq9Eu6pHodKdW5urgUvHxhE8PvXTitvjtOVCugYh4Fl/yqKvP4Oiv2m8/74V/a/5Du26+LV1z7b2Fd78Ndu1b3+xZs282SpcnaYXgINApIhQ372Y8Tjn11BRSXBYmFCUjZC+//EquNTUDYekOg4ZCSfhYupOK97HH5rID2WVnEYXWsTISHnnk4byIEZHkR/lnXNhE39ZFC6/KTV2iRLFlDBGQRsgJat90kJjEd4aAMujw4AqGZUQ6VCPh2UEGLjp6nb44KoehZbTJ7yNmHVHmBS6m3M5yklgoAARrVSC35MjSf/tv/zUV0SuvuDwNKXtlzMSYAXoxOmRrc88+yy3u+8vDDz+UyoNRTkxqP8TLr7xSLrjo4lSoKPCE/Y7t21OgnRBls5n8sUcfTXpQotEcHgwQNNPZqkc0VVZKt07Lb3BWrVyRxs2EMEo2bdoQtf5mufCC88vI6AjNrAQ7ZWdH6YCf5ST2k9TZJQcYWOKh1jFdGEXBtDqttlzIGnZ3z7hp2vcrr7giT9TCB8pgOQh8GXs6biOmZj2uv/76ctNNNyWdzjjzzDJt+tTAuS/XY1riYokXI3FF4C/MCEPdU+P4W4rymKTl6aefXi644MKyKTpxyg+Fc/06a+jNHlGK6zIdyqhlKDa8wxP/gbVzx87yYigG7//AB5JH3NqOxxgev/d7v5dGMN5DT3ziNC4nxzE2c5YgaLNvz86yeeP6PCntv/71X5U1q1eWj3z4Q7ncwiZSSqM8c+RlJKW/dpA8niVstQtLySh4ldrhI5464ChQlC11UQ+kICxqx4aXwazvdXO7dsPhCQKWMoh/fGvCQzvWbhgmdYS/Gn7KC6cmqClereOv7wMCXBzCGX24VPSz062j0uSJuuDF5SqsAWGXo9zw6NElBWL4/JrhdQChnXKTOMV379oNnmxp5eGdsq3O5ZPGV8CQviq4DG2zhPUwhToLUjsf5ZA/fNHQXrmqcA4oRPJo9GAsRYnyXVDeOUCjCAe+uPaJZLmiLnU0K1a+ER3WiDLzCIcebIl6pvweTEXezAPYR4US7zAMssL+Dm3BwIbBBLJN/asB8MkWs56OJ2f0arNgTAiDgiF12JhxIbsPj7g2e5dy+OGTwlieFvy7vyxcsCAUyQ0Bg9xvI4G1TsCAr6O8GUHaHX5yvLtv+CQN1whXeHJRfpYsnHzyqSGfZ+dM+upoFyfnrGW9xNSpdNpC8rb6jTrUdtVxq4faOdbZaGn8jk/J3+oXXwlLPoxw37KOk/+qweC7tLW+qoGBVpIoF/wtubMcrymJ8ge7toGqtHad74230wWwOuBRjfDMO8LkV+O+dWmimTUGiRN38M3VV15TZs2cVUaPGBtyKwy5RctDZq8rmzftLNu28LtC8d8Q8jRw3jcsDIFdIZvWlEULloWcISe3lzeWryvLI84bEb585fpQktaVZcLifemytWXtuq1lzbotZf3G7WGU7O75XWGkhN+8I41iR8Zz6MVQozyRGYk/YyjqwkwbuopDLhpgs+x75oxJOUNn76ALefUHliIuWry4bAiD6KLo344JQzX3cIUhtXfv7ujnRgdM8n5ntrG2/I5rPODZ3jnPbpzm4dPCD+XEa3XW4vqtLruuC6e9t/puuAzOS7uJT/k9X8IxVirfVaVUmjbz0X5z/ifHoyTxIiS+xf9Eov5TOx/KgVGzA6vBqXk3NxjPX8X14zXo+X/USd8tLzcYZjevru86JYvQ+qPnhorXdd3vg9/bc6hwbbe9NxchwQMHU7+IGNmXqluXLL/08ovl45/8WOgX09LQsISXrKw8434oB6CMzD3YCxctLB//+EdDTtdl8OAcNtZ9egvKf/pP/3Pu+/3oxz4abaQu824D0AMOPXtv/Xj/Yt13nXgDcesTbo3/6XLygmPr21oacbrpm+vm5739bnG78Q/1PpRr33NPiVFnSjukdNQQgxDnOF3GgmVYhFQduatHPZpFMVX/rhtuyM5LesqdtDoe+xTWrVubI0A6gtZB8E51uiWP0D0lN9PXDnFYrr/+0Y/uyHV2lEgdhHAE1NGofHduOHXr3PPOCwYYkaOMlM6f/1x+6/PuCAxRCWxTap3hwCBG5cCj0KSCFWWkYLYK4eBvxFx8o+YuuTFzgzbwYdxQEqZNnVbu+end5fjjji82/S9duqzMn/9qXtYonyeffDKXL1Ggnwpa6MQZLW6EtyTmBz+4tZx08skp5KcGPfZGp18tZJ37xIA/tTz40IM5Qgseo0meUaT++hFXnTBUdNpoZGnU9h3bE9aYMaNyreP43ubq0047JerIbJb100Hz+FMWJ2454YzVzjhyv4JRRKP3pipzj0F0UBQnI2IUd0aY6XyGzqc/9alc904xQk94Wd7WliA50MCm0KOPdkqPjWKWn1lTOS4M12PKZZdekqd7XRpK/7vfdUMYc2dGfntzb82ihQvzOD2nfjn6+dSoC7RRF2hnmZb9L2NCSRTudC/xLGuZNXtWGl3qE8/pAG3ENcuzavXqsiTK/NGPfiRhOc5v2/at5cSTTiwfCeGgs2idhpHov//7vy+f//znysyZM9JQcPGhjaQrly8tP7r9tvL4Y4+U97//pnLO2WeEsmnpBOW2Go7KjMfR1GxIDgCEb22tDQjojKRzuWKIoOR7ypRwNCUA4MrhT8ISb2gHqTgEc/DRxCO8GiXgkhuWmVDEiBCdafJ/KIfaA75pS2LAqnlVPhPPb0o4ZbHC5xRswIBRltrmKgzOb2lbeIvTHNpyrfNv37zLX3lzpqQXzkjgfeetUUcPgwxoweBAj3qRW6UDuaW7pwC5iZzBIFwYuE328GAIsyG+7U3RPlJGoEOUX3xeu2gnOkXSJEd2NgFDqZrBZpN4DiAEOmvWrCobwog9KXgM3zpMIGVUtBWjx05/2bff5vuAGfGPP+H43ECpbu3dImPwkCW1DBADDAx5cpdsHB9tEL0pfGhhb6Cli+pw5cpVOSjjEkcna5k1XrR4YS6b1d4nT56a8Xbu2JVlhZd6UT7tjMyqG+f7AodR2dajqGmM4F+z7fbbwQVsRtWzzz5Tzj/v3MjXbEzAjDKZiSF/8bRZIoE5a9er25anetBBM2DUAz7ztDfBMbk5axDtE60iQQ6GpVKR9ccoqUohGAxASypUlHDPyqMHcxBGfWb9BbycfcEPyRs9xTV+q1ODBeo4g8KjsTd/aAamtOjBYNm1Y3fZuGFzKCDa477y0EOPllWrNpbjjz+5LF+xuqxeuTYMzzVhfIQRsXRl0HdryLnVEScMitXrQ/7uiTrcGt83BZxN2aaDPIGIe3AMphmU0MdF2wnFvwwPuQvRMIAiJJ/8MEZppNnL6AiedeniPgZt+E2bN4bhEkZO8KUBN/yuHu3Hwzv6ef1Lm21UXvWgnLNCFtrLYpnvscccXQ4fp6/YF+U141Kin342jRa2q2/CI3XQaXgYzPXY/aR1PNHdb7SWR1RdvKrz+JnvVbapUwpdDtxEHaWLsFoL0obrPfBMg4k3UlZBLFzCkS5hd9L67T3iVbkSCGT6yCue4MHNO3pIVUMzKA0QvAg3vy2llla2npmXROmq7JAm8Yvv0mpj+B6OzUkCXy7D4R6BQvJ3/MivDXj7Hc73jNfzvvWj0CsBvAY/e9mF6395i6txfzVX4VU4bylXD4bnW+D14sA0/3zrfO/C67pDwRscXn+3sMorXJUptc7UvRlUfUgOYvX6KXrLK/NfLnPnvlDOPuesPHxJvbUB29aXiutScqssHAjkpE+yXJ+mLzFo5WoBs9xf+9rXsl8AQ9qmR1UXZSVsE99OOaJe/BpMh1a+5rmuYQwvA0IGH9qR8c0ln4cTp6X9Za4/j17a9rubXr5vV1+c975/+2//zc0//OEPo+M4LxXhKojrXRhG5inZbhq/6qqrI0NrUceEoHJz8LhoQCPKIw8/VE4Ko0KnpVFREMxSaFQ6A8ugLrrowuyoICRTip7GtfiNxWXxksXlggsvCHQoL6PyfP3ly1fk8ovTTj8901WkLbManQq3kTWnXFFwrVsmqDCMeC5EdFQrIicB/IvKzBmE8NYDGsmwkZE3PW4tveVGwnlVTegdf9xxqZTfe889QZ/zcyo7j2GNNOAefdTRZemSpXlKihF7hhRD7OSTTyqnnnZqMiJRcNzxx+W666efeaacfsYZqchYSmFN7gr7Rq6+KoURZkQzxdXRO1Bgy7ataXRcEkr7vLnzgkaRf3QOmFEjasu2slMNJx9Th4wSx8Wyyu2FmT5jajSGseXoI2dXBSk6Bkq/M/JnhyGoHb7yyqtlyeKl0Umujg5zVVnw+uIwQLbl2fkuTHO86Zxn5+SZ20bBzjzjrPJ/++3fSkPCzEMqzxSIeFKwzNAYOTYqNiwyMPKzL+JZ8sQggcOweO/TK0RHPzY6tmlhONiEOTMUrDOj/o8L5cvzyFmzAs8jypowJN4InnnyicfL0jeW5LIp+yqOmDEj+awK82GhII0vRx19ZJk06fBcnnLs8ceW3ZHnruDPGbNmlxNOPrW8+ro7alaXT3ziY7kU76dhYNro+/GPf7ycdMrJacxylnx9//vfC74bU2668cZorDbDBu2iDtauWl5u+8H3yzf/xfHBN5QrLr8sy7dX+aJccAkR0MOrjmzjU7xOcVFHwjAUQ2RMGAcMNvF1uoRg66gIRq4qW8Ejwc+UIndk2MhN0DmdicKibeowGZO85Wzy1I54cRkkFGejxbxlZYwO8CmHlN+mWNfOvO4l0XbhTmmvQjPaddRtnfXwS2dfDQx7B7RDhjUeJejE8URfR4tqU9piFVpV2aAMKntuQE5FL3DtGUTNcIDHAYQIejI0KGYUJ7dbp7JrVCto4Q4PBol0FEUwzHo2edQX5agbxWs5U2lFJfwa8Rg5TQ7Bq9ERXpYTap9goTG6o5O80YpMtEwrSpzvyvfSyy+Xs846r2zdGgp80GfceCNnodwOezMU5O2BSwmjYluUfUQeFAI2uWtGe+269WXO88/nIQ9OMjJDQRZbGrQjZJXZSLS15AZ/wJeS6Whw9WV/GN5ifE+cPKmccsrpYazPLK8vWJx+3/6DabBMmTojO0zVpR9AV45hIn1dUhZ03hc4x7fRwQdm85QRP2vfhMrJJ50QdDEarj7Ua1Xi1R+YlHWKp/096IvHc69TvMuHIYNmDDDlDEBBV33M+JypdcN5o20kKZu3bk7Zz6O/uksaRPq9AZePik7+GBFy0Clo1ncnv8orYOyJtk09zkEZM7QhX3TcZhS1fe3TQAfesAyuXlhoEKYaK9vCwDMLu2XjlrJx/aby4vMvlReef7k8+ujPy6rVm8qYcZPK2g3bc7Zi5869aYisD8PFbflbtw7cl+N0njqIYOknI9DhAFHO8JbfMgonBP+Nw0PxjpfMpln2qV2q71FB+3pB6oFIOzyMVvtHLBmNOgjfNzIMuLGjy5iAPzJgagvDyJ7gOfXAOFFPW7boT/ZEeEnjTv+M7rt2bAseUNdB1+DhKZPGl7NOP7lcftF55YxTTyhl/+7y4ztuLc889UTKSntjLHe17DlHhKM+9WnqDo5E3MHgDReE8o4a1l6HRcXkX8SLf1HffPwXCKXyH2H4Tl+v/YnbjMvqyIwoc9CAFUImkx/iNwO8yp/4LL/wcpKePPDbk3yoAzNVuUu4kUXKaPwaZfMuTNZpbPTjEK6XBnhx4DxC2sCrxq2w6kxiTdLKID9tO3kiyuZ7UzQHylnjVdxq2sG+OXHQcCC8+vbejVu/VdfiJ/07bnDYofDoukabGuutbiA+WvfgZXsYcA0+J678B+NwKFe/DXxP+PGz5lt5SJuu9R/s3aO7dkhXsyz+rrt+TMyVa6+5LvNN/gsYB/bRa6IeI6H6/PmTP8+9WBdfdHGZOeOI0Fn2F0d8/+f//PW8fsOqkd/7vX+tqFWuhGzV9yU8gf5veEEmQ/VfiXoNC1/LEL73h7fhnTSJcPvt0BxcMkwfl0ejZx/beLrC6/4e7IRnH06ehmvx+eYOVQ8tzuD47b3vd37nt2+eO/fF4u6K008LI2DcuAQAIOED1r333Z9GCWPDySE6ZcKEIfDA/feV8dFZOAWrjUDo8GVAMNo8bLbATAwlA7GFHz6xXp5ogzojgjKtQ6rCoJSHH36k2Bxt9N2aV0aC7xQYo25md55++plyxRVXpuUJJ8Lc7MQJJ5yYG/aaMtMKi6EqY9XyETDKZCTIsoggS5ZJPnAFD972sFjn6yQmlaCzAwOzTZ0yLWdT5KGcaGjWqM1sOFHMOnHLzSxn0OGbKZkURpzO475Ie0GOJNqkWjcOE5ZJ+8DoxJNOKm6tXxmWtFmWF+bMScWDEWgfClxzlDuVSYKxKlZR2hRsymy2YNGiBTljw9AyYyFtLscK2qKdy3vOPefcgD0lcN8TSs8befzt668vLPPDWFm0aHEqHUeGYuRENor7e9/znsDDhtnROStBUbceEhvABdmNnlKoswq03vC+U77HRwdqJoHirrNvI1+iMnIsQbP8zyiEk9qc7HXtNdfksXksfCPHL7wwpyxetDBHGsC2NMvInA5o/fq10fkOL+s3rksFmNJJOT1i1pGhdE0vbwRdl4Vh89nPfCY3GDue9R3veEe5MoxE9UHZxI4vzZtX/uEf/r586UtfLMeGkeS0LWXdHgrQ3XfdWb733W/nEr5rIp1ZqDTEQhFw0pnOTx2oi6Y4URbxi5GKNEjiuzKrt1ye1aOX+Oo2l1IE39W6NbpbhQXeprzgVfF85+pSmngPGG1tK6ODoVtHI4P/dXpcVkwTKLVjZsxQ4FtbFIafOfHkJU91hL7em9LTlCF54oHKBxVfbSeXikVcskIcwhHevmubETnfdQZ4W3r5ZbnjW82rxgOHMWFWhKHfTnsSl4e/AYwIDjghnOMZoBNmcwfCgIQfmmsHaAQfZWl4y1NYUCiedcZImO9NMHsnL8iGpGPArvzj/qZoEwGPUgefeXNfCv6aVI4//oSAh37kpbqi7JQ0IBgScLGBGR2Uz8Zky2yPifZg0IHclo8ZFwaRs+7FIxvMZiuTZTbKAH+ziWb8DguDYuq0qTkYoy0cd+wJeWqd2cPVq9eW5ctXhrG/MU/WMrvm1EMynUGizsnMVABlHsoi2AY+Kh1ru/dbuclCBkwa2ZGg8Za03tGSAaG+so7im3egOf2F3+q8GcMMZgp7HZU0ctkz9INPzMBIy4Ctg2ORNtIx2LR/d84ok35s48bNgdvhwUvRnsNIYSCYzYhqjPKFDArFoW9EXd5VD0gIJT1olMZY8J66NsilMMIMbPluk/dr8xeU++97qDz71JyycMGKbL/jx00oTlQzIAXXw4JGB/fvzX0lBm4OYxxEnTM0DOgcHnV48knRl82cmUugHSs9qXcLv6P43ZxvczmDmcGGJoxXxpTn6DBSGBYHyNyAbxBid/QxZADewpvjoi/V986IPGbMPKJMmTYt+yZ7SGzAnTZ9RtIoDbgo41blDwKBmweI7Noe1O4tTw34ThncE4bvgf1mibbl6WAXXXB+2bFtaw5gPv74YylzDTKZ0U7jJvDZuWtHDmAwilLoRn3iZbfvq9v8i+dBGl947+Qj2VoHAaqcio8DvzV4zx43aZeRLH+nrBEWf3SZ5ioPV9kFjnpuruZZ5UJz8SvDanj8FifCvQd2iaMcW5JMm/j7Xr0BGe2m3/cMG3Er5rVsXd9w6MoyQMVPKvS+Z0aDXS+eOI1WXdfS5vf0+bPf9cMe5N4uvPvtLe9JgXypj0PAgHC3/M29pfzhWvpunOYaHi2OZ0v/1m8DccieJt/JEnxDVyHfyNn5818vc557vrz//R/ItpiyK1iLPCY3wHJi4rPPzin33fdAee3V18v3v//D8o1//OdcKeMC6BNPPKH80z/9U+Qhx1o+POi94TGAm7LlI19aOC+4v9zihqc3c/gp+VQbiN/6L9/IBQMuyjaYZn63sPbe9WjRzZ9vrr13n9047TnYCe/76le/cjPhYpmWZUf1QqS67IMn7NzdwOigHAYu2XkTwjmF9fLLZdnSZbnOPhWNSJMFDoQJTxf3CXOMb3YQhEF21KPz+9NPP53hTjMKlCPu8N7Sph+kYZEnf+kloiFjBkLCMhynz9wZVqrOdFYo69aRE86vvvZqMovOOPPTSTVCqjbECD6kEMFLJ+cbZYrSoOLgrnzSg2U2grHDKNHZi+87shKsjATfMZe9JdJTGlwqaETTZZMOC9DRu0jLXhh52XeDfjoye2iUMyslhBRhLX+GA+Xm4YceDqPnzLJm1epUDHRucNBBK7cOmMWr49aIjEgqqiUUjBoXMmJMo/1Gd+XDAFOXNlRKg+7nnX9eeWco5mdHWe0xsTSL0fiBD7w/j7e96soryumnn5ajBG59N4JpZoQDW2OVsc6Ca7yA1uocnQcEAR/12ourvIwrcZMO8RTfOwUELDBcPnThBReU66+/Npe32J9DcXrmqafzHH/7mzZv3phLuShP7owx62TDrYvfJochiRUWLVxQli9bmqeO2Yjm9LbPfvazaUSqc/ytru23cUzz5z/32TI28id1wH380YfLN/7735dTTj4xjJnrgv8tqQr8R1BW694bTAJvTjkaLxJYwo0WVgWvKo46NfTiIZkjvmEQ4DXv0jAQfPcuDd9GO9AsPf4On7SOxO2b92Y88M01esMDbE+utQlPMMTz2zu8zbpVXAnwunyltSE+8wwnXXPe2299tviyyzRJ2zog0IwPfJrCPiKl8he86p2hSVnOGaFIk2GRDi9zDAhOW6LsUlh9l3elvWVEFRYcqtJSDTO4iEM+eHKejY51BL7mw6ElxbvRRmcvv/wWbThABg3rhYArVqzMI3TJCvRrHYZZWZuNLZsxi+IOC0q/mQF7TsTBk+PH2383Oe9HslzVslVGjANHLL/EJ8qGbspi0Eb5Kf0GR5SNAWLpmOU5RszgYdDiqquuTFny/JznysJoH0GJKNuIcuRRR2Zbl87yTuVHK3kpL2fjOrmj/yCr5ed71mWUS3Uqj3ydOgO3A2+afXAwwa6Uf/DxrRrbvdmnoHc1ErUIy/nM0IGhjdUN93BAbzTbv98BA2aHtgYtd8XTfq16E77BLEvQ0OvA/mEhJ/aWKFbkZ1SUAhL9F38gFNL47ib1PWaKV64J3HZHecYkTDNTOYgS8mvL5k298u8q80PpeOSRJ8pjj76QyqbLBo+cFf3YUUflTMK2LRvKjq3ryu4d68uwAzvKzKnjyhHTDi/TpxxeTjr+yDJzevQnh48tk8NYYJQYpDCbSDfGG3v3MoLlhubRxgP+8L4wjMJoChUjaBBxLLWN+qaP9AXvmYly6eXYw8angcZgszzRrer6lt1B62xDkUYdyQfPudRxZ9ATL1vBMCXk5oSJk8v0MF6mz5iZdWPwbHvw67ro27Zu31EcelD3a41Nvl+bd6psycHFtsTluWfq5bx4hHE+KupPf7JnX9Rd1CElySwY/UCbS3Ur6j7rf1gdVKl9OX4IWRK84ePBnveO3/F5lTO9xByxlkkpZ/GX/OhbhamNVVkgrwqjOQZG+8YNQ0tGRIaRabIBddCz5zONOAHHU7o2EFfzBb/qQGI3uZQox3vKpfANXsVlMPz65Aa/D453KN++Vyd3v/PR7wa+D7hDhb1d3P4vvZeh4nJRnf3l7zqyYXAejVZ8N7zFG8ofymWeUUfku7y888It6z/6qOPKnXf+uDzz9DO5fypXEIUsqrLCah399thckumQC4MbwUm5/JSO+q53vbP817/565Bf1QCmN5G3ZDI+aHXcdQO/B3ih/qr4phuIkvwtPA3mkNn7Q4Dk0vEoj7bWryf0XD+8HizPrm9hXOXbt+LYvnFd/JprvweHN9f3pS998WbEvvfe+3JWgEKGmAgPaaUzak7ps0TJaEwbnYWM0aE8Jer661Mxgk6rPB0FQU0pd5pRjt4FwX1rnYlRUHdCuNtCJXPyd++Iy5wuv+yyXuXWBtqMCAq/eyXsb2As6AjF07ma9ZCXQosrP87Ud/oeEYPEOZoCB4aZcDh7pjCMODp3RgTjyZ4Lo/S+ganzriNVY8tPfvLjnE1x+hZl1HdMZi+DwwLOOO2MvEyS8UcZ0bFL71jd22+7rVxx5ZVpLDi2dtv27QlLWTGQkTIXrVkmcW6U1TsFAV5wEUcHrC7aMpmKw4HsgLNTj7KYeVAmOCuzDtbsB2PCb4p4vYRte9JtatCxjXSaDdFgnJxCGUU9z1zGhLl1npFGPdRlHHVaPkeJe4KW0pbrZcPrbNUXY9M7YyZh9HiDg5MRRjMFdfP8sByNM+Kbm32Dp61jvjoUqauvvCqXEdqkaX+MfSirVq3I5QrqwEigjpKiammFEdoli5eUhQteT+Xu7/7+77P8Dl7QSC1lVPdmYG6/7Yfli1/4fBjIR4eiESUPus6b+2L5sz/5o1BK3gwj7royLhTFEJ3po+jBE2Oi89EaagNFdzThWoeJXsK7wif/PKNs6ix5ILwZQvTQnigSWaeRRhtCxyY0Wx6cd7zQXIVbvW/iNz7nGj4Nhm+MEWHybSPPvtf6rjwuHudbw4MDz29OecFRBmHepW8deuXZ/f1GCRrFh+yElK8ZJa0ty8M3sqjiXY0JMLSD/jgBp87cGoGso/Hyh2vWQfzJnyfrWh6tfjzFBUuchgt80QG/qyO8jT7iZZ1pIz0at7ss5GspDKODTMWXjIysg/hTHnW7YvmK3Py4ffvOMDIcAqHs6Ks8aB00iHaDP8gUm8rxrjt2xCPH0YESrpM0k8JgabPHaKYdaGvauktQyQtKIPlpwOfiSy7O8piNociTQegjfRCijD/MjcaVF/gcMIpyGCCBp8EOtIIPBZcR7p0Hp/4+WA4bG7wQdQCn0aPGRHt/s4yJZ3Bv5H9Y0pBR6f6oWvdV7hiYAWpEKOQOCnD0M2PGUr3t23dFmTZFmFOvgp4r7M/YEOF7ypp4rlyxLvzaeN8cxsbmsmjR8vL6a4ujTpaX9es3Rz59Ud4jy8mnnBb0n5Z4bd7szpDx5fjjTgxl4oj4PqvMmDa97A889u/dk6dlPfHEz8p99z0V/dhh5aILL4i4J5SxkZbMdGnhzm2bw4yw7HNvmXj4qHLaSceW44+ZXY6YPjXoOapMnzo56jSMoFxiVwekLMtEi9C8gz/w0pt5M/ruvWHA7dobBsGusoNhEEaXu2e2hTK/LXjB7x1R/y6/ZCzsCX6wdM1+Ossc0cmdMsH9wctmffYGTZ1KxkDck4aXfUm+o2vNv9J3X6TvC14+bHz0DdFn9+VS0GhP8d0MFIOQHFan+NB+HvvoGGlO9Tz15JPK3iijFQavvvZ66g1Tp03J/g9PmE3Fi3iT0zTxerTG+JW9dgTm/6mj5GBC8AknTFvSr/OtbdcR4gAkaTNI4hni/Bec+PDImZaMX/PX53hWL6Zl4fL3XtPBMmH34nn2u3hlkOSz9z0yGpgpIS967UkqODRcyIauQp559Xxz7X1wODc4XjfOW2P+YtwkwiFcNy73y353XX5roHvRhozfC+tikTSK8LeDzw2Od6gn143XHJlGhle5Wfd6eNcv6luOPtq9esfnNRDtRFn39B0xa1bKZH2BQaGjjz6mvPe97yuf+MQnw3+ifOhDH879p4wSS7j1hQ6BkAf52Waeq8w7FL7KN/AbfRrPdH2Vz7VP4xw4kSd/hnyxqsGAT9e1PMCS1nOw68Ju8blu3BbnUOkP5fo++9nP3KzDchyrS7aM6OtYWmVE8mz4jz32eK57M5OiQnQ4ENLROnHDTImpXoIo08Q33sigJVwXX3JJrmFu4QhEQZkQHaYbzB0l6ZQWqCIWxfn73/9+bmbXyTaCyi/X9saf0RTLvMzC6ExVi5FAnT2hBkeuEaCNUHDKxxuZp2AgHBpQ8jAGp/y+mS0R5sJIeZkZUQZ4Ascrp43f9pVYMoNGLslhIHl3m+c73/HOMGyWpiFlY74RfR3bU/HN6K/jleVDqdd5MBps3tY5G/U32+G0Kss75s17KY2hI8I4M+3NYIEvY4dBpjGAL2+/p0c+ZmCeffa58sTjT5QJh08MGh+WywRsTCTijVZRNLhKBxfkRQcZTMtwkZ+lc8oNPqWG0ZKKSrhUxqIcrRHz7l0hYgnbZpA0mqkLdWOzbiqq8Sc9n+E6vuADR2Cm8RNhcHY8rnW4lqHZUG6mZtKEieX4Y48tN7zzHeX6664NXl5aHnn04bJs6RvltNNPy6Uo+AV/RPsPfjqYs3hOJaPwP/Hkk3my1o033pjKK96gaN13371l+bJl5eMf+1gZNSLKEDzkPpJv/cs/l+fnPFt+7YPvK7NnU9js27Avw2h2PfKPYKkKWl1OhC6tTWmn6sPdI2gjoJ54U40EnRvlyyxJCgfECkcJ9hu/oa93dMKPzWkr4HBgydNTXN/QPd1rBAAA//RJREFUF59lHUaYby0NONqlMHF8F05BwEdN8fYdb6nIlgd8pBdfHmBqg363vDhxxEcXPMSJX0dr64wHClhi4r3KmqBb5CNtS58yIcKAbeXwrbo6Wup3/a4913qAp/QcgZwKQZaJgB3oxHg0aLzc8gVL3sKUSxjju+GkLEoqvjJZ8gK/3O8SyqKyLA1ZS84y/C2nqjR3tPfOjOcWdaPsZhYYJ/KhtJFz2uEYp7pFHtYmOxCE3CGnDJw4wVCH6IASadSZmQHlgZ96xEfuS6r4V6NCGZz0ZcPzkUcdVY466uhcjrph48byeMgM/cPZZ51TJk9yca3jdBneqoAxWAcO6mBQNYYZHt5zH09IAe2uHERDs0PuthgbYQdSnpvhsK/EUl30TUM8yhoopxxirFLK0BT9yMu+MEhGjQgYB/rKpi3by/Ll+rDVZeOGbWFsrC9bNu2KtruuLHhteXlt/tKydMma8saitWXzxj1l25bg6a37Q6mvdSJfy7XWrd1Q5s9/rfzs50/lcguy2UWsp5x8arnyiqvDGJldJk106eCsempVtFGz3bfccmfK5UsuubBcc/U1xaWYL82dWxa+/mrgxxDZX8aEmDz+mCPK2aefVI6ePa0cNrouCbQE7M0sjxPOzBaQJYeFLBldtu3cXdZt3FyWrlhdFi5ZVhaFX7F6XdkYODnmd5tZteCvzfG+NdrojohvT9XOUDwYF3vUQ7QDMxhmNDwZIJboysc7Q8fRpOIzbBx6YGaJ0QO2NI4WXr1mXeTHCNqTxslIBz0EjBFRb1OnzyyzZjvhclrqCIxS+5oMhGW7CaPGUt5glTI86vI4AzzBd4uWLM7b5O0BNFN3ePQvJB3FCV2qzIjeyTK9XKqnzUdbDzms7fqaTJIvXJWTmSycvPGg8LYvRZvi4SJcHjU++VHT1//rsxkh+cR/8ezKiAFX5XT77lnxr9/qW/zfSxOxar8Y/Nzg6i/wQYPBVfwaHMl/Me/u+1BuqO8tpPtlcLz6cyDvwQ7e/2dcf269l6HLoaw1H9+bP1TeXRi1/n+RXm/nunGlJ+c5MlPdkNVV/uufhucqIvqvTe8/+MH3ywMP3p/7nU844fj+dOLnrGfUo/fUd4IB7R3ctWtH9KX2aetb9Z9WANjkbva3DSp2ce/hl0H9XPUWHuFaOfBStptw4pD5klrimQZJF3S4Vnau8V7zDWY/7Lehb/e3tM218MHxm+v7whe+cLOOi2FiFP+kk0/KUeJMEIygEihplgicffY5uR+CUzGtwp782c+ygpxQ1Zx0QFCozXicGHDNEDTFh9NxETwLFy5Mg8C9ELWy6iWOwrdGZ2ppE+LZc5HrTqPhJoNE3jaPU+ZnH1mXcOVIawquEkJ4e3ZstUOrlfILLmhFMWII/O1/+29pADFqKIOURBWqg3Sak2NfKahmK4QrC2OAokA5t4TL8bWWQMnPaBEagPnkE09muc4848wy57k5ORppBsIpTsr6ne98N5cimeY2fW4zvVty24ii4xftbXE88Aknnhg0HFZeeeXlPLpYfcmLMkNRlA9lynIRcBwQgK4UIErDmtVryssvvZIjWDNmTAtDY3ySQn1U5rPkRN6h2EY51DFLnhGgwbRRUcq3cPm1hqve6whpZULf2oiVehcOBuUT8SO4vw5kTEjDtY4ShrKd6auBcGC/WZk6A2NTp44CTtZguwGZcZVGQPiTTjw+hcWCBa+X1159NY03v63v1CidDvSj229PejqCeH14G+Xd5o52+Ast/+p/+8vy0Q9/pBx91JGBRxhLUd6f3HVHufOO28u111xZLrzg3OxQHctqw6w9NvbIMOYIHXThKciNvgSEelXuVLjwX9aXpVw9IyU+5ik28Q1Nm8HiN3jqscKpezlam2oCptEbDdv+EnkLR3u4yB/sVi+839JwYItf2/KwVHDFTRg9XMBqcfiWrn1H6waHb+Xn8LCZME4cI7ZtNLAt/dHGGz4tPdzBVUcUK2lb2cB2ShwwlSZR8AhPPOJbvEacASFrZhEhpGthDX/5qJfmfKtlqgaX/MhBBiKFXh48OqC5ZSw6U8KfsmlTpNkMF3quX78h00+aeHjyAKWe4W9UTbkdJGFmL0qR8chRB23s3r0zO7CcpYqyMw7kYTYDHmZy4eQS2ldeeSVnXpphKBx+TUa4U4j8sfeK0SmeGYlsd0E7BzyIe9aZZ+VoIFhPPfVUGDOrs36UU7vUcZKDlHtGH/om3cOjFW+AxTfpKKxoaQDEUqzgjPym7N7xwIGD9lAxdPU/QYNIF8ERDy+MCHkd9RxVUw2P1WX+KwvK83PmlbkvvpIHdLz+6qIwTrZEuXanEXHyyaeV8869IIyGy8q73/2e8q4b3l2uu/66cuON7yo3vf+95f0fuCna/jvKdddeU9yW7qJXy2vVq5P/Hn744bww0P0xNqObwTgYcvrb//LNctedD4cSckS58X3vzz13Tjx77tmny7Kli3Mp1rFHzS6nnnRCOfH4Y8r0qZNyIGLHdvcSGXxS1hFpVKxdt7EsC+Nj7YZNaXgsWPxGWbBoaVkVhtK2MBAOhiE3Iug4Otr+yDBahkefq32gzfB45kENI8I4jnq2d64et2v/TcSPd85vvIDGwtzA7skgNHtsP4rb+OtG87485GDSlKnBL325l2REfGO8rVm3PgyVDWXDlq1lfRhNZmMYzzkoqe2FTLLyIffxBHyDZXguDYHgmYnBq2SwEWUndDpoxL5Es9F0glwGLCqZqT1qv9FW7b+SQYAKOUkOkWPxG3OECwmR34Jjeu2/hlYDZMBpv9nm/fXSkkdVvkWK+M+7b4l3L6y9tzRwae8RXL/38h5QBgfiZmIugVQZBdcKo2fUBB5iNbiezQ/gUH1z3fehXPd7g9t17Xt7DhWn68Rrnmu4DXaHCufyW5Y0XHsMGVfYW8Nb3lmHPVxbWBdG9/2XucFxu/Dkoa6qzKt51r2Fdb+fw41uuul95aijZ4detTnSlHLGGadF2zKrYiAqAoIJq+5js3noWwccx0uXtk9xZPYDZg3JYPmQt/JMYCjVe1bPtWelZfNcw7vy31t/20ticNjyygauwh54NncouG/3zg3+3XXdNEO5vt/+7d++mSChGDtm170QNmxHkuyQdSKWbFkyZGSPYsc1JHVkjoe1d8Jt3jo032SYjSuIunzFiuLUFze1I4pv4ujw2hICG+As8aL46MTa/pTHHns0T54y+qJDBb+VRd7umbD50zG9TYkAWweclmYqPb3GPKixm9KtQqB2wP/4j/8YwnBMjpgT3JZQgSO+cOV36hcjQ34h2bNTp1AwMNDNd7MDjjpmPOmgKRSWvzir2u3n9nkY1UQLI/82sD/26GPRSe3qny1qo7zKSwmljFuidc89P81lW2ZsjIYuX7E8aYaWZmh0ouhjHbU80dd7Nih1Gbgdf+zxoYwdyGVOW7dtKlOmTs6ZGwkr3W2gdopTFagaTJ0dMboe9A2YnvZNyK8aAkHrqJ8gVuJvbTnGZ/3roMClwNaNznUvgqUrTfFIXomEOXKkg/WDchM4pHEY33l7NsS35nJvNHadkLwYKeL6DWf3Npx5xunF5ZxPPvl4eejBB0PR21BOO/W03GPC6DRDR1B88IMfDKXr2Cy/NfVAMCr/9r/9TdkaAubLX/pCOWzMqLJ75/by8rwXyre/9c+5SfWd77i2TJkyIfhkY+JgFokCZWmdk86a8MJ7eJcSXRXeniId5aPUiee3OjKakrwbZVQPjefR1vekTY8vso7QJehclzGgfBRDXfsdz/wWTwp52+PQ+D83dffS8eLxvrd2yuEZXp4Nz8Q/aFRv+69llCfve/tNsIIlLHGKcL+rZ2gODFKkq1kmr6JDg5l59HCr95BU5ZqsqLhUwZn7F8LX/HszSQGnzuDWu0XgLSNw256SWgfV1/daL+J4cmjPRfQMr+9mcuoADZxaXEof9q147s0ZELMflv+4x8N3F6quXbsyb/ZevXpVtlfKGBzqJZ/jyrHRVp26JT/7OchncsgMr9FucSm3ln0alNDhmOE47tjjQuk7orz4wothlL+W3/zOZSzhKX7aFZ7VeU5yaWrwMHlplhmv5mb7KDP66QPcPG8E/7XXFpRHH3s8Z30N1hiQsm5a0Y3K5+BI0NvpXZXeB7MsXKMv2UV2GjAJzggYdXZuPyPH7GcYJfYP6MCjZrP+7O/YsX1vWfqGuzpWlGVvrCtrV28uDz/4ZHn2mefL9m27Q57au3B8yvBPf/rT5bOf+VT5wK+9LwyQK8vlV1xYLrjwzHLW2SeXY46dXo4+ZnqZOm183rUxZcrh4ccHrWeEjDgx5OuZuUH7Pe9+V3n3u95VzjrjzKT70ijzPXffWx64/8HyysuvloWvvZGDPR/8tQ8HD/SVefPmBm6v5gzthPEjysknHlOOPGJaGTvaqYkuoYz+KBT8ffuGlY2bd5dd+0eW9WFYLV2xrqxas6ms27it7I5mvW3XvrJz74EyevzEMiwMh74wRqLBluDsciDaSHBnGAnB00Fz/MjjN7RNw17fFjyZ8rbXPmo7M/AQdaqfCHyzvURCsqGmI6eDbyPcbJT2xfDfE3wcwqSMjr5spBn8eI6fMKm8GWURrlxr1qzLkzOd1Gh2zbJJiGmP6t8AWRqlUQ685bAVR8U78GR3yAnHvzNuLcfOfZU2+2irwRMGhMBShLp0Vz8T8jVwdIJjlf3hIw6v/4h/ERZlSg7SLpXP//iqGtMD9NL3VTnktyBh6FZdAutB60GMbxGUrv8Jjr/MX3r5cj04+ejFjveMAwdlzDLUMAi0vAdwqN/UY8b5P+EGwzwUvBY8OH5zg9MNBafB7/rm4ld7qY/ON06+Led87/nm2rvnW+AOgtN13W/ddIPD27P1T/q/JudbXN/37HUEvUHyYeX0008t1157dbnm2qvSGKFf5AwfeRatNg2RPvrAnv7vASXaaL0cFR+ATbdt8DOvgSL3nPxr2iE+Zhpe+gYjcY0+k24jLwNnSd0ANTh+c+29fe/65gaHDf7NDX7v/u464X2f+tSnbkZkSrfZikcfeyw3vEeyPImLQLMsa/78+Tm6Z3kXZUhjVkHSSW9U7uqrr87O02+dGcJquE6Osq/EqU0NId89XbpkxN4swBmhRDrxI1BLuDouszcXXFhvb89NORRmCnHATYUk8Dj55FNytsCoERIa/RSnKjEVT/mlIhHpdLxNUFP2LJEy1bxq5aq8d+W8c8/LmQnC00huLrMJwX1UGCNuSN/iJK6zz044mAhcCjPjYu3aNeXll1/OPS9mT4w8EcA2NT0WtNVht30nFHNr+xgbcLE3h0DmjISn8hHMg5Eo9wwZx8fB3VS3mSflpKSrH/tHxHUsrFEnCien/Dp1iohpcR3RmWeelXW4ZMnCYpPptOnTs77VLcUYy+g02pQio4TSos7GhwGmIZhdyl4xnKn4+JTKa4649uKKhz5NwdT4HOFLEGsQcKs8kVXTHx/NGSjwMUPSjsl1usvuUITRj0LlrhDrsCnxRtPQzWia3zt2bAtFbHreuO8ugp/efXcoEFNzw6WLLb///Vu0gvKZUF7y3pugvbWfcDE66vvv/96/Dl4Ingw+2rF9S/nHf/i7UEbmlc986pNlxvQpKYwYZwwsuO8PXCmp8EaDLEv4rsGcdImy6jhTsc4y1uUbSadUKCjN9ab+NIyDXo22YOBn9JMGDT2TevGt0bTlxWuTLX/13mDIo/+EjoAhXDxxGuwmjJXBd3wpjtkgo/sp4Fr7Ciev5MPwcAerqxhl+cP5TWFp+Wj38bHGCxqA23U5KhzfweK8U3LgRRZwlGDt1jdwKNeML0/shX7SwwkaOYWdeXOVVn7DqeGlrNIoI9fK0eghjbjKKk7Dp+Jbl3CRa/YYuIeJgsZI2bBhXXnPe95RLr/s4lCIJ+UN7k5BnD5tWsLJNjvCMc978lJQM0B4xqyoEwMp/pZvMVbg1zoyuMHFRbJnnHFGylcyycCRb2QrnAP5aBc7c9mmJakGO1JZDPgME/LGwAy54mlzN8PG4JL4BqN+/tRTuUcrlxv1OTzBiLy6q7RAH+Uni4wEog2e66dnyNU0lAIvxqY245tBDLKbfDcbtDuU9INvjigb1m8POr1c5r34elmyaEXUWF8YIuNDZp9f3vnOd+Y9AF/64hfybiyzpSNHmZkJY+eAU9EsDbVXYnP6ESPUnTp0r0bwfMiNPbt3RHkcgx5KRuBQQqGw7++E447PwzWuvOLKct555+XJZcuXrcwLDseOCfo5YCBo/saSRWXFsiXl7LNOLqeceFwZG/LJnhNtYfTow8qIUWPL9p37y0aXI+46UNZu3FHeWL62rN2wuew/GP3VsOgTho0oO/eE/AxDLZgowkuh0ti8bnP6mxQZTcV/8Zqyssev6KifVMfapvupyBbVTaZ4167qXUn2RdVll9oIiAwRyjo+UYf62ayX6OfMxjiByyAiiWGg8GAYJREl4Nf8zY4wrMVhKL+xJIytVWvzfp7WP2/etCWX/pFtu8PwGD9ubPK8dvZ8GNGWeR191DFhrBwWtAslLtKM1AeFEjVyZPTl9oWGwTos5O5weFHmwwcmUQKecq9u5UbJqgp/9lWUxPgzMJYDEhEapEn6+A+/4jnljkzqh/yWpH6r91/HqY/g5EiSNROuRXhrxGx7NUIuQwYo8YunPi/lTg8XcT15Tr3wb+daukO5BiteKq69uIPT9McbCv/Os+sOFdb1Xdco1f8YIn39GLUa+DRaDOBW3dDpumUYiPMLOAwKb2naU3vRp7V+Uzztqw2wkLV0OQOl5JcVPXWWw8B+PSCGkw4c7VJ9S6cuzXzXPrbmr/7JYWEtv0jd/+RbsXooZ7zmxatGeX1mWMQhe+Hlt76iDfLlYH0vPqdMzcGvfRvsuf78evG47vdf5b259rvv05/+9M2IptOGzMOPPJzLsM44/YzsOLNTjcIYuXvooYdzX0kuFwrlmkCj6OpUngxl3tKkSRMn5eisU6YoUUb/jErYd/Ke97wniUH4yFNBLIe65ZZbcmN75hswopzZDHynQM4OY4CyWTdx1xFPlYuYbps3isfqwwAqVGXKuymFiiq+Bk8QetfJwpVR0AQBo8I+A7i4LZxDE/jChTcbYs02vGBJoaSEgum7ZUL2IcDN/gVMkFNlUV50e+rnT9WL/6KTchpXw8dsypo1a9IIcJkk5Z2AlzcGhodvDBgGnvwp5o729E1aNJ0yaXIyn05BwzGKCb4G4AQq9Le3wnS9TeDbtm0ur776SpZV+Z2wAl52ZPEHhjRoWevOaJfbhbf21yNa16UZQaMoay6jC7q2xmrGCsPlKEDQrG2Q9VvHJj/0B4NLOBEz4UdnpNx1JOlAzkAYXUuDC13CCMiOINKhcSo08Se+Bukp/4svvjBp506ebdFZuvTxiccfL+9973vTC2c0U7Z0XLfc8r2cEbvxxvckf1BY7r/np7l06/prrw4D9YhQ3NxSDd+S9JJXM86Ut9WbNmDzNeUBc9flRbUxM7DwNtriW0oaBQa90ZoRKf8m2NCJEwedWkNWbs53703pk7+8/PaURpwWhsb4xbu44CX9w7f46rHWX/0uPu+36WZh0ourDGCmMRD58/IDgzFTeaXtvQi+z8MHKp65rCpLgX4VT0a9vPAxISqPlCmRn3yNxjKyxc3lX9FRNL5vMMTxlBbdtC3vnItFfeOUty5lGSgvn3hEGGOH0QN2o1crtzjaGa88ykG5aXhIT3mnCGrr60PRX7V6RTnh+CPLMTY7z5qRAxJOvDPT9uijj4XhbPnU3hyBdmmpd4rehg31tCd8BH6j88qVK1OeoDG8Gk7atYEQ/O/ADrLCElXtgnLGuCQP0VUdoYM4fr+xZGngY19TCeV/XOJBfphZPefsc0OGTg5Fcm6ZM8ex8pujPwhlOAyUHETCz0kJdA3+jXZFVjo5y50seWR20MgoPRpW4zF4PnC26dqm6XXrNgVu20PRX1Mef+ypkJ/PR5+xNgz30ZG/kwKvzzZ64/veG4bI5TmA4K6IAwcCzl7LyYgJsiz4nxIb+QapcjDD3RoHQobuCRkdtR0wKfiBbvCQcEbJiKg7QTarpwEV75NCab7skovLDe98d5k6dXZZt35zeXHu3Lzc1f6R0JtzudboAGb5ERJMmDglDI0wQjZsK6vDv7JgWVm6en3ZvS94PhT6UaPHarx5R0cwehmJh4MeDAGyQf2aCTejZSaeTDA7bO8KOVcVmDfTMKLUuzfGUmfKuuWvkCA3866tyEfbQ3Pty0gumd5mrd3DgHfMyjnWXr/bNsSqq1zNEOViDFteDV+8iOfIYGnxoJO1Jk+ZEO9jgt+3Bp02BO9uzHacBzhEPKeXmXUeHzKQwavdOWnSTN9Rs45M3WJU5Gtj/Lix4o0pE6PfGh51tzfwGx51OipgjABHWUJOm0EfE3zmVLdhUd9GqYleI9kHwgA1sn1APUWZ7G0il1OeBAMof9JC2+jxJY//qXZ0nmCDYJHeYJs6Cpz5pkd4Ntmvj0oYEa5sXMrVKFeLm8ADurwTJ3EzZo3bdX53wxpMbnBcrvt9sPOt4jIg81v8odIJOxS8ob51fw+VLtP03gdeBuJ6omErVTNKuEwbHs7NtTI018oz2HPd90bTzCuewqVVD55kKNd++177hbq02DJbbbTmPSz78zHRnoVpB57CyH2DN5bnW5pPdzaA0PLSR1R9j7wcWJWQ+AS/NJx5+dR3mFWcm1efGdorl3amDPoGruHEZdQavT8+l3Ai7+7voXzDj2txmxMurBu/ufY+1Le+z3/+8zdLSInQERlx1+HYeG4dcF3yMSxPp7LR+5xzz02C+ZaCMBqnZUdOmDKCNHnK5CxwFC+VCYq4vR0PPvhQuf766/IbmJBQIHsr7MOwf4Si3ZZ4sTatkbbu1KZOsBLhIDAjR6NvIzlttGd0b+ZBxaoo5TIT4kl4CIezG4z/7u/+tpx1xhk5Q0KR8c1shk75tttuy+Nh8zjigMewgDd85aNjp/S7fdNUWFPSCGudrtkSy84sdVNOaXW2FAG30e+ITp23EZUC5UlxMBI5Nzo3a5qdmGPTKXwoDEYXOXm4oHHWrCOikxqVigbjhGWdTBH/4NjiO6kKHZVPXgw4a4adrOKyPqP8ZlWcZNaMUMqXUS1wCMlgmcyDMqfDUrfqQIeF3lhR+cVD32TmqEP1CIbfTdAmk8azjo5WZoSb9PkNc8ZTUfK0k/DypSBlR5q8y5I3qlTjanTyyU5OPjWj+Ge9J+W4Hl3KoDTq+ZMf/6Q8+MADietX/9VXU2A4iOD9H3h/CoZFYZQyUj70oV/PvSRmdrZs3lj+/M/+NODuLxdfdH7AcXnb1sQvcenh4Lc2gW/wFUWbIkwooIfyCVPeXCNttDLCdOro1+ihPRoRp4CA29/JhWvPujyQ8lnpm/weMGtdaWMEMyOiKssVzypowNMJNmNJmDjyxyfqDB7y8u7Z6qi9qxe8IIyDZ8NfHLQESxgYni09/OAQyfMb75vRS98o23hVGl5daeveKUTiipeGSNCTDKjL4dC4jsQLN3hCyRXe8m74cPi88kyd7WiGsbiNpmBVfNHXiWS1fMqrrMIbjTiw2mirumh0odTBUfy9YUyvXbMq5NuUUGyd9GbWsSrtJxx/fN7Po+4WL1qc9TIyOjF3IqW8CtjkmRkXNMYH6Nx4MPMPfD2Fw9G7Y9ctO3VEuFkTnOvEOksJ0FdnZbZcXPJobxgG5IsyG9l29LqaZlhFpJDtboWflaPaju91gIelYzNnzEy5qzx4j4uaz9/KxNdR7DdT4YWHNuIYZBuobWDfuXNf9AubcuP6M0+/EHJzYRhpm4JXR5d33/De8uUvfbW8I/qT446bFXSxp4diuTf7gH37dqVsQ/uU+1FfDC9Hr69eZf/Ja+W5Z+akf/3V19PwMnNqH8+u7WGkBi/lbGVgpm3a0I6OedlY/HayniWb8TVoenq55NLLo9yzQ4b8rKxft6acduopZbJ+L8pjk/xhh02IdKPK4qWryqsLl5a1m7aVncqZJ2sFHUJxtqQj20vObozLGQ53Ltl7YVZDW8mBouAd3gi7cKKQrE2aBjRGATmIn8itXaGIONUnIiVv+AZOPUzF7NGwsjsHOOxbcuJP3ecmv9ZnwgXfGGBSny5tJEccxavdoZe8s34DAF6qR7DPTkWMcaUf0Z7JG8cE4+Gjw1A+EAaEOrP/BT8fdfQx0V4dOLA+5OxFOTuycvmycu9Pf1Ief/TBsnTxovLyvOfLQw/eW3722CPl5RdfLOtDf3DxLuMmRH32EXiBwWN/H2PYUpl9+5WXwhd49zl6O4yawBwnRnVn+chT9cyRj9qqj/kMp/ci8ziDa+qh9lOeTWnNz0lDv2tYL7Dn/ObVXUSMONUgUn/ehWvDQ7mWlmt4dV373uJ0XTd++6rOBscfCi43FMxfxR0qXX9o53M3bn0PegQ+Q2NUceXF9cRbg8Oaa7B/MY8BN/ib9Fm/0XZaXXrqo8aPm1gefeSxvBbDQSD2DD7zzHN5oJCLvO+794Fy/30PlB/dfmf5zre/V779re+UW265tXz3u7eUb37zW+Uf//s/pr7pIJHLL78iebDlo73WPiXqpp9Anu1d+eDY+9lz7ad6BUtfTb6CpW3ShYRLmGkHpW+ulb3rBtOquUOFc4O/DYY52OXyLQRYtGhR+cM//MOyYeOmMm3qtHLuueelde+bkTEFmTdvXs5kEJ7CjaCNC6HDYHEK1pVXXZmzGtYgMxh08IQYhfKJJyvRna4hPURTcEbHcdbZZ+UG+6OOPrrMmDkj89V557R/VAwDBWHrKAYBUUcvdRTKl/mEsAMT4SlLnk6fchqN0SPphNVNd2PKD2/9YRoW5513biqEcNIBW8LgadTx7LPPzsr0Tf5goAMDwKWPZnYotCqaEKmdP8NhXHniiScDv7E5eySf1SE4CUGdvY3/NlKaMamw9+XMg1kXM0qjktnHZcfOuy/ARX9wsveB0WPIzgEAjvNUbrilBRzwmoJCefLNTAMlV1myYwr4lLXcVJWdzLhQMCbnUaRG/BzpqBGsXbc2GYjS0/aFEA0UOYohpRkMSlOOWBOiUR9w0RHJi4GDPsJUVjJk1ll0Zj2hDxbc4CpNxgt6qu9UnAM240JnU0eSquD3rc5O1BELPkeesg1gfPthKPQHsoOW1oV13JJQ9tD4+ne8I49Btkzw8isuz7J981vfyvr+jd/4ZJkY/KoO7r3HkX9mSa6KOj01FAIjbHVErdG/eXyWNEmFFT3q7J2yKW8bqdcBqS8eDGjLS1oKgWU1YPnWbcjepa/GWBtdC5rEN15Ym6FqbUye8sH76OI3h16UePmAC0883srR+J7zHS7tHRxtUZj6FE+4cnNgNdyzfL33ajDU/CgpLR/pKKlVoa6zLjWfylPNGPHMNNFuA3KNG3zGiV7zqTjms5e+lqPi38pk9LnhrZ6kRX/wWxzvXCpfqaBUA0w7Y/hIg/5cy4dxJVxa7UbbR6NULuObMi5evDDKvCMMkGNSKTLgoL4spzRAYpDmhOBXij6c1q9bH+3Mhvi6lBN/7AvjZmsYx8InTzYyPTlH3xg3eIAyLr9ckkOJDO8+JXc9WSpGOSV33HdiOQJZajaIwSEPg0+O5HWJo3Js3LQx26py2ZgeVMv+4pRTTs3lYpaVokXWT9STPVbJT0H2SiMKeNAplEXLLC13VEOjclO/+1/2lS1bdoVBsrksXLCszJv7Wij3e8LwmFE++IEPlS998ct50o0DAg4byxDZFriOClyiDRUji2YmdwYMR/0uDjn/o3LXXXeX737nB+W73/5Buf3WH+celFdeWlhWLV9f5r34cnnmqefKY488GYrvA+WBex8szz/3Qlm7el30KfvLdBcdRjvasH590tNMqNnNSZMm5JLQ3WG4mW1zYAgFmAFEoZ4bcA8fF3Ux0hLccWXz1l3ljeWryrpNW8re4Jm+qJ/hIepGj3gzlOm+MuHwsWXShMPCEBkb+VDyGSGOSY5I2kvQ0gyOL8PxtbYQxqI2ggcrr9e2SErvD0NT+vgZxrEBkmgzAQcvkJkhYKNOoj7i+2HBx4dHn5V8m2lqew6IaSThdYYMGaxe2/JdssqeIN/z4seQL5R/e0GS5+CIDyJfPIC/p06bFn3GyFxSCN7ObVs11Dw5bHUYhjbqO3THUmdLDn902w/L7T/8ftTTnLJ6ZSh9zz9bHn34/vLqy/PK/Pg+f97c8vTPnog6/Hl54L57y0MPPVBemvtC1MHqwCuoiO+jmJb4jh6pz4kCBz1CRPaMPDOAZp4YLrsDXzOZdZaqtVm8W2dpaz/IRS3ktwCS+Ge7D3pWg7vWQdJRmkxbw9E7Hz2v3uKR37WPKo8jddAtZYdIPZdwe7/bUxwwuq6b5u1ci0V5/VXdrwp7sDtUuv7QQZ+75VQ8PK6sLYwbXO7maluo34bKtwu76/zu+hbWnt1wdW/w5K//6m/Lf/x//Kfyw9tuL3fffU958MGHyxOP/6w8FzLkqZ8/Gzz8asixJWXp0pUh09bn4RtbtmwvWza7yHZrtI19oU+ckXL2umuvrTOX0T67fVDNs+Fa3wUlPpgzeC3/tTLn//UpPf2bh7O+o+nf/dTrJciwgJFwZdALG8o31/3d/d58g8d166W5Ftb1fV/5ylfSKDGj8cor83ON9fnnX5AdDAWNQNEYjbZT0tesXVu+973v5YyGAlIGnPTy0EMPpYInXeu0EAFCFO2fuovkogujoz0mxG1VLChejlEE2y2ybpato4v7ovEb7akj6ChO0dJ4sqLiGSinIpyCILzOQL4EszgUNoLvj77+9TQcGBAMHR2Ms9IJ5Tt+9KMMd640GhBCZiaUgfVK6WBEqES4EL7KZImPvR1mGI4+5ugquKMzbyPU1tSK/+yzz6aRAw46WIcs7UshSM2+mI0x2xDVl4YGvN2d4XQeo0RmSBh80mKqzdHR6jRIUqeOXX75ZdFB2jy5Nz08q9JZBS466RzsgeHqcaSWkkQHETRnFFACGX3XXntd1MOE3KD4zDPP5gECa1avDuVlSv/IEdwZOoSnTgatmjKYBmzmFx1ePBkrykvIVj4IhTu+6cjMLrWlOJ51ZLsK4GwwEabOsxOI9+wMoxzqjmJQ00U2EYthZEaiMTQats43ApIfHCcMIoXPSLMlQ05SM7K7PAy9JWG42kz8rne9K5SuTeUv/uIvylf/1b/KmRVlX71qZfmTP/56mT5tSrnhhuvCEI9yRR0w9vCEcqE/BzceHfCxMim/MPgJ98xOKMLQI8sT8cDyxPPe0UK9NxitPXE1rHZ2YEqTtA9HUeni4NnaI7gcHDgjmW1trHQ8B548pG/4Nzy8c9mJapfxu4WD09IKk15e3nnhrZ4SBg01XI0Xyn7kX9tZ0KKXTy1XlDPSSK/dVxgEHjWtjs5ywvBNK5/BkYjUjx8HRnvPAZAePhWnSl9OnBYXfPXBtyVTwuXVHDgtX+0Kn2v78kATMHxPmBHm1KstWzbmiLJBgwhO/mZQQM8sp/SW6JAV559/XsAYkbcAk5snnnRiHppBUbLvwywHmQEv7ZPscMu738rvt8Enxg5ZTg6aBXlp3rzy0ksvJ17adJ2BYaz1pXziDSbpI6KEOXKe/Bl4usPDQRoUTl5bTVkU37RR5XUICHkLB+1SR4p3Ul5GB6yO9u47EHLKcbS7yvz5i8vTTz1f5s57NRTmCeUjH/5Y+fSnPp3tUR9siY5lPH19lhJFPQyjZDNk38zDAx568IHy93//d+WW73035Oni7AfI8fe8693lC5//fPnc5z4XBs4Hy/XXXVd+/dd+vdz43pvKe959Y7n4wotzlcDmjZtyNvz+++9P2ujn7A9UL7x6avddWYbH8JowcXwuOXL0/ZSpMwKPRRGJwSDOljzK1zG+lmONCKWcYj6i72AeETxxwtg6ym9UX++YRkO0mSBgv3La43H8YNCKMo3X9wU9yZ/Ku8H78SH3UMRvT7TGM2ZV8pb3nvxMXo18yCB1ju8YMdl2QYr0jFUDJ5Qkdeq7+tUHkbEjo43qc+NH9juWk1F1yCQDIOLIl9Jvj9+unS4E3ZEDRGCps30GywK2u0/ceeJEMWo6g3JT0Hbm9OnlqNlHlBkhe10+2Rd1PexgGIvTJpZjj5pVZh8xs0ybMjUNCQbRxg3rc1/Pc88+Ux555KHy858/WZYuWVz2hOE4MfjWsr29e8yQhI4Q/AlH/cP+fQ5dMFMRbVV/EUTIfTeBq/rmlIuugXa1Tgyq1P2RXC9ahtdn5RG+F9DvtLV8CqzRK1/1h9c4TZ68nWuwuEO9c78Aq/e75fWr5DcY5q/qDpWuP3TQ5xbfs/VPcPO7C2vw765r31qZWryh4re4Q33jWjg8alvDD315cMlpp56RusONN76vfPhDHynvu/Gm8t733JjPi0KmXHzxJXmkuJnugBRtiV4wPOXqpz79yfI//U//Y/n1X/9QytSEHejSvcnw9lu66jzbe3yI1/xci5iufcVLdF56rUEr8MgyZUmatLK2BEO4Q9FlqLCh3C+LMxS/9YWAvhnSU6JhO9L2yiuvygvkKPI2O3IISGkQ784778rOTyUQkoyLRYsXlflhmFx62aXZ4Wm8MqN4E3g2ulM2jOxPnzE9O2tOB2e0z4iTDa8EblNeWI7QRchUAKJwKkghxUthGcxqE6Ry1Qqt66gp5IjPMPnxXT8u68KQuujCiyJeXXPLmLBJ3FKpF+Y8nyNvhK5OlfN0WeTtt9+eS9L8hgdHQZIXPB56+MG8yVtHa8M+GlEkbEI10kmxl1ZnHlWYRhilxtIrS+Eo+UaO6k3O9eKxrdu2ljfCMLnuumsjt3ryFaYx26J8vEvQ5syZk52D028orm2DKuXdBnWdh/oRpxpbY/sFJIav9bOjbN66NY2R6TNnpjHkGMyjjzo6l3fZyPraa6+lMkP5tH+F4ZidiI4pYKA315RI+OnY1JU4NVzp1V90QvGtnxGDhqnkRRmrxW+td1X4GjOjt9FcaeEuXHo8JI9UWCPMXxP+votXFZ/eTFfQxRrOpHMo4ldecXnuIVkZvHz/A/cnv+Pp+a/Ozz07//5/+PdpzOmYf3zXHeXhhx/ISxKPjo4wuqXgo8pvcEAP/CNPuKOJd/jgG/g0w6Apt77DRSeXMKKMLX3WUeDut3C/KRa+ZdkjvjyyvEEmsIX77dm8tK1+4MdzFX5tZ4xpQp+TH4eP1WGD23Bq6biKa8AI31zL37eEHekart5534RxsqMUSSOMkDfKX+NVPgWzGjlBj17+6M15p8BUQ6TSEUHA8d7yoXg3RwakchFxEnavjLXMdQBGHcEBfHlzaGFWx1MZmjwUv4W1/DyTJyKO/BhTNZ6lkjsyv0Yrl3xaomeZap7oZyYh24KlZ/VIcfxC8UWb2SE77Fszy/H0s0/nEk9GglkN+DJKqqx4M5VxDh+QSWaAvcsnyxg42TdFZpMzDiuxjNY3MtY9SwYs1DHZ5GAJs8CW3DIo4GdWPNusDd1hLFjaowyMeW1UPIM0FLdKz0pj7TXr5WDQ7eDwUCa3lhUr10Vfsb48+cQzZfuOPeWaq68rv//7f1Auu/TSyN9Fr/bnDSuTJynv+OAdivX+sp3MXPJG+eEPby1//7d/G+13TijCY8p73nND+b3f+53yiY9/qLz//e8u55x7WhgP0ceM2F9MzBw+wd4XG7MPy/Y/e9as7Pve8553l1NOOSnk88Q8Tesnd/8kZOHSHKwiy9MiiHqx/EnZx46xuT/aeMgDd3ecefY5QY8x5YGHHgn5uqOs27Ap5az6GzfehbujwxA5rEwOP26sgy2CGgFPeoMUKT9VHJ6KrOyvochop8EyGe6Br1yKqF0wktQBA5UigofAzNH/SOQ9/mUacqe27bpESyYOCfFdenKt1tfw7EtSbpNv8d1TXIOA+l88RD7jbQq6ejebRLnfGwaH2Ql7QqZOmhAK3DHliBlTy2FhkNn3szv6YX1QHie8a3cZE3UwNvrLTcG3aXSfeELy25rVK8vK5W+UsaP7yllnnlrOPOPkcsZpJ5Vjjj4qDJaj0uC0KZ7hOHv2rFz6ODP0jDSyAlcnoT32yMPl4Qfvj/7+2bJ+zZoy2gxeyFQ9hgEme4EcdmCGidFriZx9RbUpkqdVTqhnxhwdIysnwiutq0dT8SXD4zUs0mSNggOGKAPvSfeAQRbWth+uE+/tHDnS8uaHcoNhdPPN56B03fiDQR4qj1/mDpWOXufboUoJlzpL0qFXB9ZguH43z721LDVs8JNraZpvrtG3OXK1wfQgy047LXjyTJdjn548a+DdUln+ggvOz8EkcsUpnx/96Ef7r74wEP3EE4+nzndh6Kdg6+fAzT5kt/7bIOJA/vV94DfO6r30u/6v4EQ71z6F5oBGyOukafjsg0TqgO/S61dxvyx+l3Zv57pwcqM7ZCE4JxR0I+XXX399EkWnQZExwmIfxl//9V/nNL+RJp0ZZZbxYBTPzInRN/FNS+mAEACco445Ok/0sjSrdeAqhQDTuVtrKo9cutGrGEu3fKsKSm20GLgJAE/Lo4y0Ujjll3BDGHpq4NIeMWNmHsXL+Dnj9NOjTPtydH1yKNfWtN533/1JEJvLmyICNx21KWSd+cUXX5xhOgteuewDufeee8pRRx8Z6Sw72JmjRU0xUE6GjU3xlmqhMdoxWoxu2r/DuHOpn3L5Do5jMi05Y1CZ1jMLIw066txrx+Oo1R1pmFg6sWnT5jRItm7eEvS3wbMu12nyrTEixb+OqtnIurrsCJzd3Gs9LyNEI+CNlKrfY6ITzsYTcZ1OZQmaS9Xwig42OzSMr1PrdXI4HK7qMRktcFAXjEj12hw6pe8p262BUNJbPUAfrNrpVeHPBbmyLBqc+q/CnIJdFU3fxUVPWRrdhEju0wgDTqfNQBkd/HPSKaeE4fV68qz7ZSxDtJTA6AaD0jKQP//zP4uO7ujg8XNTKQqwmZf8Gz1TiQ4BAo8qQKvAgg/fXOXdgY5E3YOlfByaKXMbMW/tJWcKI12Ll/SJcuJHYeq4tTeea+9gisN38UEHLpXEANZgNfz8Vv+tfrppfWcoYQBp/IYT5wkXz5amfYOP+Mkbfodi076DgQfEwQcUXgoXPNSfFOKoR+kr3tUYEV4dPKrxxqkLdZQO/F545hXvKZTDVbwq/w78rgMl8PNeTwprBzvUGRYzh74zPnPmKMLRq+2NwUM20OI38hRcCr6yge1YXeVzKAbjgvJtSdPGTU7SC6UueAAvg0cOoPfEUJZnzJxeTjjhuLJl6+Y0JgweWL6lQ6zGuAGBqmDCz6CE+tJG66WKLjmsy43w32mnnZ7HmMOZ/HHYB7xz6We0v0qv4KVQrsAkf9pggz1/8nIJWFAuB33IITKXvEUbVE26RFnNNFGyDSipWkf5mk147rl55YXnX4oq6Csf/shHy+c+/7mg9eiAuz3KvjneR5Xp0yeHAmqASJ0fLI9Ge/3GP/5T+fZ3vpOHV1x//TvKl7/8lfLhD3+4XBJy2yyN0XHKpmVFBilCNY+6tG9rZ14oiKaW9dgjtnXrppBd+8rkKZPKqaefWi67/NKsp2eefTZXBMwI49EyY7yHxzeHcUj2ap8TJk1O5TooXvYcCINzybKydPnygF9yudyMUMjToJo4vowfyygMTIIGbkJ3azr22x/p3AfiLpDdPe+CxJ1kV9SV29udgJWnYEW+IfwifR3U0H/mcrxQptUX2ZJ9QfAcvsv+PL61PUHa9t7ANz5mm1KnlHh87ckAMYjn2Hr1R4Yrs35OXap7cqrN7CR/xDt5zHDZFrzpJLM9UX/7HToQCnyx7ydoNWmCSz3dizK27NNGwy9dvqLsCr4wmwRHebnc1mb90087uZx79umBQxhaux3mYGb0zcB5d1kSBunCRQuz3PhLO9HHmzWxt+iI0DvqZY3DyppVK8urL79cfv7k4+XB++8rixa8HnSwBHFy0KvOfIyNNmc/TxQmy639tdkQvIKWZGeQPuGr+yrrInaIE/RD/9pm0KVHG88GpRfOZR9GboRHux6Q/N7gDHYtvOuHci2P5rq/pcg8vB8i/eDgQ8X7Ze6Q8DP3LPGQLmkdz8Q7YLSyNt8tT3tveb2lrL0wrqXtuqF+82RnN37SqxPXgA2dbOfOkHkhr+01047s1WVYkykuQiQbt23bEmndAn9kGCHnl3e+8x2pI952++0pI13zgH9RA+/Lu5tfFw/Ot8ZRGYxE+Sucssc/7ZgzKVD7KAN5PVjg99JzjV7t2c2La/n/Mt+N22B13aHgN9f3m7/5mzfriCy/smRp8pQpeca7KfW6N8TGmxF5upYLulh673jHO7KA0gXoFFBGkDAQJcA36XWMOd2dDa0qUCjVRmwJNISnNBglimJk5wYmxI1oi0v5Fd4aNmOGEJYXw0SYvAkUo4SEKOUTfoSLC/RM47NaCVYVAzfrtcF32sdZZ56ZhopvbqE1emlkzDItRwHbfwCefMAkpF4PuJRWFrEOAE4IbYTSqKSlTy++8ELOOKGJ75ZZNEa3rO2oo44sp5xycgjZMWX1qlWZh7wpGpQH+DA6MDmjxFHDkyZPzKeNVQwbe0FsmFYWtDBSJZ380Bz9NRSb7Q9Go5C3zg2dbWDdFEaUU30oTjpYHYL9EoS80UIzXJ7OoEdLHT3lR15gVUGKyapBwamrZsil0aAxqKcoX6aJ3+K28EyjU46O0y8CPttZfKsNK5TQ6MVtWrc0pCpedZ10Jg/f+IxBlsCMTsWTwSgv0eCknJQiRvX48KdH3TuIYdWq1eXhRx4tK+P5kY98JOn9QHRcDzxwX3nXu95ZpgTdKTNGx8xIKUNVgJW9lsmztQM0UCfCeLTwWx37pnzoruMnhOAmbatHceBd21lvZCPCPeXFWWrgbH+Fw4NoRXlO2gWspF2k8Rvv53K7iOubsEazinM1EODh2fLxhH/FqRohLS5gfntPGvfwa3zQyt7St3y8R1B2xMpe49clWr7rqCmD7XfSL+lgaZSZE/CizEF/xkTFpTp8WOHXOBkvvrc4vglLvHt1Vl3FEf3Jhxqv/k55Y2Q48EQTaVs9wZ+h0fLwnaLoG1oiNGUQDD+STjXDsvSN5SG39uVdS4F2wFIeRzcaRd6ZYRR8dQumDs7GZQq1UW03uUurrb722qs5IOKkLZfQkTkNf+/VmKqGCmMBL5Af+JLcdLjGaaedloaUGZNVq6s8orBS0hk1SOW3kTYzpxQyJ3g5dEN7SSMq4ig3usov+Um5o64cYcwosW9t1669ZcvmncWG9gUL3ijPPvt8GTvu8PLrHzKz8b6o75DnO7ZE2RxZPina34QyJuiDRs889VT5kz/+4/L9794aSmtfufE97ytf+53fy30n48aSz2RJtP0dIQP34SE8H/Ubzzfzqc5D/o0dUfYe2BV57YrwvSExDIzF86DZ9tE5m+1I+lNPPa3c/+CD5aEwgmYfeUzI4Kllw7qNZW/Ukc3o2tGbUVkjo896bdGictfdd5elK5aVA5FhsHI1SMIYGTNyWBk/Jup4dxha2v5hE8MAKWXb9t1l63a3pYdhEYaJo4FLX9Ap5PQeMjF46iCZF3Jlf9BeS9gbdeMUKHeKtP6uDpLUQQo4GTwysEXWuQhRm3I/CbmVfBvyf3IYU/piPK+unNDlG54jJ6Tx9M3zzcjPoAGDFX+pZ3Uv3eHjDysTLPfjo5+YPiVk5r7dZdP6tWVtyNUxIw6W2TOmlZHDq1yfOnNW2RNlGB/9C4Nu3UYnUu5MXnf6lwo7I4zDGVMnRXx7WpzY52SiPTnruDfqeOHiJcnDDpKhfFnSjBb0Bv2iPsJpZE5SmzxxQpkZ/eqbkbd7Y157fX5ZtHBBWRye4lgHNc0W70k4uIQjp5QZz2SfE3TA29pya/dV3lR6ZFjEb2HkJKcv5IVzuVmeT8MG/F7cTBO59eJxFU4N64YfyrX4h3INwlCwWtjgT79KvkO5Q6WrvbyXt4OrvEGbiAPOAG4D9B78zrU+qv3mut89B9Oo+60bl+uG8frnqLqQ6ztTVpEbjiC3jJR3ypt9ZsE64bRNK0xCHjmEIcIcGnRe6Fb33XtfDvrfdNNNyU94N9uyfryXf8sz3vI3vNP3+Mr/zSiOD1H4Gk5WgznQx1bX4CpDTTS0a/Ga68+351tf/na+ufbuOZD/W/MW3vfZz33uZp3E3SFELcGaPHVKufa663L2QkdFyGks9l5Y7nL2OWfnSFgzKHRUBCIBlZ2nxhjEgWx2WNHBiuuSNWGEVwq26OChAwmEs2GOA8taWjhnJx5Ig+O9EZhwJEDrsh6jyqMynovuVq5c0bscb3d2hKblzzj9tHLHHXdkHOuSMbh8KKY21T0YnQ0BZP9HjmxG5rxZiFdfnZ/LvIwiNkKiByG4afOmnK1w6eOEEPqUZJ3/ypWrcsmTU2jQQxz3BVAOHFVodJIR5wjJDRs3pPGhfJaZwc3yLDMTcDILdeSRs3IDK2NsW1jehK314EZXjRIZ5WfIZEcER2gGs9mDUvcMGI1zJ4FZkbox0tIYG1hdjIUvLM0wMkthV2fyAnNc0ANNjBCefvoZeS/B0mXLMp242eiifihI8sZk+MZyMiN3KcyDBhyaUZ6asFCXBDQlujUmNEqFP8KzKBGmrkUY1at7SnzUUM4qNQFvwzk+k5+4eJCnxEljGYp0iUvARP88QCFoY9TYUaz/8i/fzGUg733vjXm3ic2sf/anfxx0GFOuuOziyDHwDAVMxwU2JV/bqeWq+0eUSR7okEIry1/pgu919PDxVC+O59Qm0MTvKiQodQMzSNoVh+/8boaCzlGZm0KSYQEHHqkYx3tz8m/wWngqKOgYNFcG33lOPLwsnJOmeXUkv24+0nXz7OLSvDBPLn/764UxLNAQz3iSDxknYNb4dfBCWBQl8qrGoBHmJrzxdV3iUoWlhgD/fI/v8BMvMYi0DJ62p0V9ePctN9AHLGvK5SOu8lHqzSKSRxS/Wl91EKbSqrcmP4DUmZKaNzjgSQN+ztQFL9q3YQDkueeeTSPi+OOPy8EJBofjdyNFwmfwOAq2bjauHZ0RN3xFbkhz9NFH5dJL8F56aV7ZuGFDLkc66cR6gAh+hz/ZQpkzUzpl8mQETFqnIR85ap+Ww+Q+l4D91FM/LytWMJwYanvz9DqKLlykS+U222TdVP9m0AAP82CaUZBH/Av6mimpe0g2btoSfOco8zBIXn+jvPbqwpCDM8pv/eZvlquvviqX/RyIDtwSrdGjbaS2j6ukzPyXf/qX8s//9M9h0GwtH/jAB8tv/dZv5R0l9oWRu+rAkZxmjjmHeuTFk3nq4c6QofEeiq9lw9t3bo13S193pEHnwBFykEFYR9zjPdoX2h1/wgnlhRfnpT/jzLNTmczlspHWLEnelh4F7Qt62Htplh2vkEETJ4xPubEn5Ko0uwPu3jCWNmzZFX572RR+244wQPYdKPEvDI43A7/gJ3wTPG6AsC9kDZ5lbNgQi/b4uQ5qjMy+zHHA+MV6dTxWDyvAn/W0TI4c0g8YaCNTyUz1GVVU27+XoLUZEYexyEPfa+/G9GnTI3x0yi2Kvpm9YMPk+WiBYQSEbNhvINH9MaPDMBlbJk8YV2bNnFbGhTE2ddLhuWRty+YNgVPI8SiTmRF7HA9zo3+UadfuUNpGjIo8DTLuyNHkrVu2JP7qjoHvhK7NW22O3xgG9OKsA6s8zPJl3xMyU/vU79ETyFjtm56h3RkIoBuoU3L0tfnzy2OPPlEeCV3AXWRGvdVXDohG2dyTwlM29wdf5hIvhFLwnhzLd0Hx53fznE9pkATdsm+KAGEO3uk/Rj4Sa+9NoWyycbBLGdbzGf9XdIPj9kPOzN+aj5g1D7/8V33Fp+t/NVfT/aKrhl64twFVaftWGN33RuPm2jflHZyv381zv0CTzjfPob63/HyzZNVAqYFaPIjPyA+y0qCGPpuBq81poxzdSr9AN5tw+MQwSBaWZ595ptz4vhtzFQ1Hfmq/eJgbwGsA74ZavFV+akRs4RGBbpD9evCxmW1hDVbWsd+eNUG/b9AOhNGvv8r+S9/aezbfVgQ0T/Z2f6NVo2F7dt2wkG3tL434+Ov77Be+cHNkVc4+91wckje33/T+9+doZFsWZdQCcO8UOYI20kYcCmZ0MqNCkOkktV6j0wEPr+U+gQjnKHCNSJBNwsSfgo0PYUQxpWQSkEbpdWh5IVLEE45QhArhOWqkTYEjyuZNzsUPoRHwscmKUJb/+I/+KNcgT540MQUPZ7/MjFD8f/SjO8rZZ0VnEgJvpBuEA55TZnS+t956azn1tNOyY1eJu6LTIiwI+bvuvKMcf9xxOTugTBQf68V1rgwOe0KMWEqHAkYBjYC7gJFhMi+MmjPDGJoWDCeuU3R0kown658JW4q/ThEzW8axddvmMu+lueW4447JmZSZM6ZFh7s+BPDr0bFuKxvWr0sGWLp0eVmR9xMwIKOziwZBgTHKSXlwag6lc3fUm5EyhtPECZMqDZVz7+5yMIhnSQgFUMNxGpURQjzghB1C3N0IUcNh1J0TOCwp9977QM7UaDw2wcLFEjAdwpwwqP7hH/6hXHH5Fdkp4geKpil1TnldWJlKYDAlIUzpsYGTcsMoTUEtcsBvo/3iZ8caaXbv2hNlqEaRew9Sicd/yW9VWKijZqgxHjx1CIwoeEtrdENe1iATLC8+/2L5za98NXloV3SAf/Nf/6qcefop5ewzTwu86nGSOt80gCLP/b09TWBz2kNTygieOvoVnU/ggUaUSJ5imJtOI53y1dQVd8KMIpvGYSh6OUId4eLoyMXBJ9pj0jXaVHNVGa+zAHCSJ+ND+xW3CQbfpG/CAy9oSzlgEF58ceQpjXBeWBpjkTbLGmE6W0RQDoJFvWS6+KZehRFm4lRFzkxTHc1N2PEJbvDI6fCAXw0Eylg12DJeYs61Wcm+NKzdJs7VWdreaUEBq1tWbZUiJ63BCN9yuWUPd3JIueBey1nSKLc8S3gav5FafXpXb2hAARS3nSJFNqZ8jHdyC5+oA7QZf9j4pIX7Ssg1a9p3hFK8bNmSNICPOfaoTEseqpudoaQ6apJS2eTsxFDqyFjK0bRpU5KOlGeK4qSJE/JS1wvOPz/TKz0lzYAJGqAJWjJyPeE3fXooi6E45uzLnp25zEinaSkYeeVYc8bGnDnP5YxsDvjEd+UfF+U5bGwoktEe0cL+DqcwGcc/eJCSq85LGgChfcar/iP47c1hIZd2heL3Ztm4flt54rGfJazPf/azeRriqDw1yTHIw/K2b35mKMMPP/hI+bM//S/lmWfmlHPPOb/8x5tvLpdcelEZM3Zk2bFrexg668vWrZtzCYXlb8pkCQVjEf3IR7fFcwxcija+HB58ZDZl754wokq0tRCIor0ZHTK+dDeLzfyzZs0uxx17Qq4acCGggboRIQ/M3GLv4VF3FA30GRFyZksYJeeec3bOluddBvHNnST73xxetu8OpXrH3rIlDI/dkQ9zdXi0P0o5htI3pewKjA4Gb+JR/Kc9jRkVxsKUacmrTs6KQiTPkzHkI9lT93zU0VaDW21ZVRCi31PcddHkTOUJA5AhSwNW8kvwrfxcYOjoW0aINMQsBd2siNHgOjsShvPE4M2cRQ6ZtGNr2RcGdEBJI2SivTTxnBxx7A2yh8OMVxrYOCXKN3Xq9MC3lNXubwk+efNgXxkTfLFjx54yLpQ3tNuzP2TfgaDtttAJen24/lJfZ2WCwTUGJfm6NfpY7XVCGNKj3Q8RfLotjJx1GzaW7dG2dobxM6LPxcnjy7FHH5t9kv55e9T1yujbGCjLli4uEw8/LGhHF+n54VFbBxk1Y6MlhpzqQ3NVVAf71FPKsqAl3tPn2HuDpinLwgsbGTStBomeNVyvjuOl/h+/uzKMTG5yubl+Od3xXPe9uaHCBsNr+bXwVBR76Wq8rk+UIzxfO3GqA6vJ7uba9xbXH9eV7lxL4/nW9PEfYvWyyUGPcOJ08/dUhvbewrmh8OG6ebXn4O/Kw3MGyrRPCNED1L16l0bdi+fdnST0D3vDhg838BfyPHhYOLnw6quv5cEa77rhXTlADW39exqv0T4G13HkHE9hFT+ymABKHRtugbo+g15AxhlQqXJhoNzcAH3ykbjrqxreaOudDOG7rh+U5wCJMl3XD6YZ1/AIbs5nLctAufo+96Uv3SwKwbotlDAGyCmnnpKFys4wfkugszQazlUiAd6Mlfq7Yog5KnLcLyAXBfeOeIiA6VPBEDnCNeJUGKNCKEngUcQImhzJD8Fr9GTq1Gnlv/3N36RAdaSmNGYa3AxvdMc9K9mgAgKFw9Su5VI6GBuNmhIkwnHHH5frhZdGB25fjHTwlLcRRhu+7Q1BF7iGJMz0vNkZe090UOhl2ZYlWvWW4zGptOikLK0w66Ejka+06OZ0HCM/4mIiihPDwozVsqVLw+BYkRupwHDEsROxhNsPA/nNYfzoCIWrCwZEMhLcQrhiRoYIpQHDHx4KD0OLEQS39Rs3JJ11KJRk72ZzrJW1UfBg4ErAM3pee3V+wBtRTg98bAJfFAbS888/W1auWJ5rrs043XvvvXnXzbXXXFvOOPOMZAk0U9ZUyHbWjb5NIcwTYiJSPfnFRkOj8Ghj5BpLmF0wza1OjGCHcha8iD8Ic+fRp8Je2S3jV8OgMr7Ommt8OOChFrAjH2UymnbC8SeW+a+8mg3w0ksuKQ9Fee7+yV3l/PPOLlOnhJEWSg4ctQXlUY+U7NoG6jI0eeNJTriy43WzCwxdSpD88HEupYr4hE/i08G5tTG+/ZaHp/rNthPv6tATPM+u65Zdmga/CZ4Ktwoe31r6RiMueakXX/7C5S1MmiYD8FkajOGyXYUDv+EpffN43/P/S9p/R216XIeBZ3XOOQd0owNyzoEgQACkQDCIUZRIMUuUKFEk7V1Lsmf+GMwcn7M+4zkrz3jtseQgSgwSwRxAEplEzhloNNA555wbjd77u/VWf0+/bNDWbn1d/TzvU+nWrVs3VJRXy9uT1x/Fr8tL6p1GDbaBAwXkp+0puDVM1TyV2cppgoFr9dEvco9SlCU940+6Fq4+MkvajN8UPU/5NiOKU1c0wAiv5QZNDA2449nyEj/hCHi1u4EXyiJFT39Uzv4D+8rWrVtyNPj6t1+fm9DxNzOgpvQtu5EP3rZ9e73fgTcbmbAGDesP+GYUksolHOEnynj+ueeDJz5e1q1bm7MvBgnMGDh97plnnk1eZXOw9OqCTxJi+rw6M8zmzpkbcIyLPNblrLFLX+fMjm9jKZiOmh6ZdTKbUWfLa91bG44Y7iLb46EcR5xQMo2EG+leunRZuefO+0Lpm1g++clPlssuuzT5jsEoAww2L49wUlXwzH/41j+Ur33t77JN/+SLf1q+8pWvhmw6lobI7j07y84wRBggZEQaIQwQ/AJvwEBgKvI1cu7PjEPOOkRbUSziNfDnnTGsvSI82otBpU3h3P67GTNnBS8+Wu67977sezNnTg+FeHieHEXB0N/JGMaxtrzgwgtz4Ep72cO2O3jyjl17wog6XA4E7o5F+cejD5otoGCDD//RR7QjPHo3e2cgzYmGde/i0BzkMTNGbug7je50Im/oEi6S5iIPnoGSPClpx+Wh9mdF1SMFL19PdU/aDXzrg2CBE0pO8teKsOiTLlHWT+rgoBUTbmh30pWldgwUe0js08hjeZ06Fu2Bv4Ov0fSwYSPCuBwT/SEMtb37owrDcOegyf05U2Xg0DI1gxQrV68tB0PBmxU06ETJqGnkNTQM+8k5y2fZtYNsZs+ZnTSNll3aaLBN26tjzqAcCRkZbcEQyUGDMWPK6aE35B03Qcc247sj5YFf3V82hozLY5ajPvG5TJs6MVd/DAkF02EJ4hsYSAUx8rbp3uBhyr1ee8BXwzT+QoYZnMgGSIeftvfKs/weaNdfd92wbtrf5JLme77ftRyEaZ98z/9P5eTRe+24Bkd/XVp53XK7mPkfdi155IOvKqeVdaoyTuWEq99bwdjcqfI5uX7CW5yT6yh/tK2OB6O/G+A1W3zkiNVDdcaOsfJ3f/d3ZcWK5eXDH/5QzlAbZBobRn6IjexrkVkfggZgEoSewJIDQ/HkxdBX8QV6qZmSGr/C2OqQ+eOLZGnEBW9LT19Trr7ud0ubpfvu6f/8cGonfns2emqu5hQeLD2v7CGf/8IXck+JkXECyf6IdpILRiRMhgSUbzL25H3vvjcnTvOt8p5ZYC8P8f32DhGW0FSlpi4zqUiqo1kcRircU2Nq4IcefLCsXLkiRwflZ3O2+E7NOuOMM9Nw0SiErHCNc//99+USBoxrbzB0AscI+YKFC/LukpkzZqRBU42SikxrrR0PeeHFF5fpM2amoHCcLFgXnD4/9xxgxvaOENzOtKeYGr0ZHXmbvneZopkQBpZ7CCyfsPzLjeYY69Sp0xIuQp2wgyc3zlPw1Vv72BxPUXFfCeX+lSWvhmANBSCE9qZNm7N+lAh4Q1BmiixXqGtjjcoMLYcinRG8nWGMrFu3JpmoGYppRpkC1mHBKEPdLtu3bipbNq0LprymrF65LPBxOOq1uaxbs6Js3rgumPSawOuwMtmsTMBjlsrs0Dlnn1O+8Id/mEv98vS2IAvti44IQiPPBIBZNusrSwnDp1AgQlBGuc7od7HVIGuOI/xou303hFiosEEvRgS0DKWScMW0K7F7b52qfh/ofKd6VgWgLrlxUZyRuo0bN5ef/fwX5aabb04Da2vU2dGhlimYkQFXM9pS2GTZVelvZXON/tGR9nOPTioOEd33SusBRzAFbZ3vkbb1Da4aPlXZaPnDo34prxa/OUpHxXPFQ1UMm7FUjQd5tT6NXnyTF+edb32dk66Fy094K4dLpSfg6c9fGs9WVsvHk+vGbfDx0XL1WdEYv+ChjhqbuVN2W4oiHcUC/nMGjAIQT4yWl05eyhKmvPpeeZb33APRC6/ltlmwaLPAvXLbjDFjUnvUOlW8e8JXhbQaK8L1T3gRJg8t6rsyqrLOwHHS3/g0thyBmgMioZjefvu384jepa8uzf1kbs2uI4KDo986Flz/HppKkWNMbdK25Iuig4+qA2MNLJZcmq3dtWtvGCHP5ZKnceMmlLPOPKfMO21+9KuhZf369SE0D0VfnpIDGXgb4Tk6lEQDGmZs8Ft3V1m+5mAISp79IS5PVJddu3ckLoeGIqre2gWcQwZbhsNIQN941ci82dtlrb+8/5dl5vRZ5XOf+2y5/vq3h1JvdrDOisoTz8Mz/+qv/l0YAfeWd7/7lvLVr/6zqNPZZdu2rRG2M+JHWWGIJA0GM+xvYzj3m4N7fT6Nk3hP2uu1G+UGh9E22spIJVpj0MA/Xma2TQeePHlqGnQGhCzdta/Jd0/Gxu69+4Kvjy7jJ0xKefHc8y9kPVwoaEmXPYfwCmbplIH+KBXtiafrn5ZhgR+8tW61P1d6r31UOD7uuzqRkYwNM1yMmawHeo04+qC24Z3ctT8MxKPRJe3NsHTM/hXPQxnu+Ub9jm8Hfg8GrvVDG8wZQ2b7zKDAndOEdkX99gZeArxA+PEyeeKk4NdDc2aF4h4gRH0Z/Pq+OgUvjLaOIsq+/YfKhk1bytYw6obEN/dncU58JNe1OfyZkWd0DxliwE2M6AsH6lIvNEemai/7WmbNmRX0PiYNAIaq5YXenZ5ooMughL6Dp8O75ZF4u/2llLSmd6AHR3E7LQ/PNvBpBpIh6w6Z0SOHlyOHwph60wDgoOgz9mgF/NEmDI8ceApIKZCNV5l9ak7b8e1dW/PtW9f5/j/qWj7N97tWVnMtHppq77/ZS9NLHK6/Hpx4p3pykUPv5TfE8R4+n/B4IkybDsjc5oQ3r9+cyrX6tX7FtTTN9efbdQPxTk6jOvVn/Z5yJmg8B9iCNncGbc8InqBvO579P/yH/xB6xl15WuuXv/JnQW+HgteOyb3Kufw9ZUu4XwOllSugBjYekHwu+IA+43f2FfkkbBVW31v9GB2NHzZ8VfxU+mzxpB2o68C3lu+pfH/ak75lHWo7dN2QP/ijL9zGMgOQMIKgKhS1Q2Zniu+QA1CuMURPwLU8FdbCdDrxCUjfGyA1bEAJawoNZ1RDowgHg3o35cOIHiQTVoQDhma0/yc/+XFeKEiRN0th74aZi5UrV6VhwiBJ5hlE4IZ2x72a+TjvvPOSGVJe1NVpW0vDADALcd755+XaacIDIZ122ryyNcpfv35DuSgMkzYyxRChrBrpXLLklYQDIzLrRIFRfzMtDA2WsHgMD3UyG6K+ixYtztEdI6JwvDII1UZ6eLEkjAL/zDPPZD0oA5QVo3dgYwBRpKVNxSKMm4svuiiXja1dvYYUToZo/a/R4T07d5Qd27aEYRJKTnmz7DWyGDidHG1+5WWXltPnzQkt83DZEkbHmpWvl/17dpZZ06eUSy86r3zw/e8pn/v0J8qHP/Dect21V5YrL7+4nLFoQTlz8aI8gtESA0dA5oxO0FO6KNu6YAqe+hCO8DIqjB+dJrpPtNmOeBrxriObFEKKApLSLtbLmz3RP+r58eiNYlcZfci9+F0Ju9EZ73ejV66f8MWJ/xKvBP2gUMIO2DA+aEj58Y9/HArFxKCV53I/j5khszJG+aKUSEYprIa6svUddUPrykT78m+GLaMPvfT6eAq4hA0IPeW5wSdPaeVZ+94A3JlntKmn9OLWflvjKKP1L98woxbf7xbPU1p0yInTwlscabIP9t5rvWq+jXn5TvHxmxPO+d18t2zvLa/2W3+ufbrOtKCVDI8/Twp7i0cZqkpC3bSnb2p/72YqgA6uZjjwDW5OPlwru9KXzbraDYwZnLwi+U4Sl/j1e+SQ+XnCDR7UYFGWuODEU9C7ctBCMvfMp+I9ZzHi6eOw4Y66faOsif7qYk/w1OPCJwQvGZcn9q1ZszZ4xb6ITzk1Akaxqm134OC+EGKjculK8tJj9fAPuFFdSrZBD4eGWBbmYj/LidTNbKsROTjD07Zs2Zqj/Eb1GUNmb3burDwQj1m8+MzgLbNCYZscffFYKubu6TADO2v2rMShgRgIU64ZkT179kfe9hnAcdT5+KA0SB595NEU1r/z0Y/mpWGONoZXM7X6vE3Tbp3/6le/mrz805/+VPngBz8YsL5RNm/aWDZu3JDKpX4pXdJ9oyvtFpX33qVh9cyZkp7n0EAaKtGW4GlGCb6rHbNPRVtl9Ah3YhgDbfPmrcl/L738stz34XQsd62kMh/eXqeDwfsYJ+C3LJqS6wRDBgk+J9+Jkycl3vAEg0fioIF6EebkrJcVCo2/gJs8ATda9OQqPQ/0S+/6Cx7DtUNrzA5pT7TrpC8b56OQaJbgWYGv3LAf6VucNJjQfHyDTzjB+xg7dUbK0q6qELn53hHCjMRBkS9+jb+ZRctlYFEHCpe62PuzJ+SETfP24cSjHIo87a3ZFwbPyDBIzHyoIwNfuY7NJjPhzcwJWt21y6yKmQ/6g1Pa9mcYRcsSUIaG2SWyedHCBdG2x8umjevL4YP7QzaPS3xPC/rVHgbqzISrb6NDJ1COCn5gRsqdKMypp558oix77dVcoWGPzWQXae7fkzN8TogjH8wcaRuzpMmDAo/auT0t51JOo8Pm/Ibn5vrDW1g3zj/FSdf1/eV5B2+G937/ppJq2gqjvJpvvyu/rK5bTnOZWpr6s5bX8821sOhSfe5ko+RUafWHfteNJ22L303X77pxuv4ErnpJa00G6p8z+kHc9X63oTn4bGAZX/vrv/6bnEXl/t2/+6uc2UMz1TAZHYW1cquv9RyAoz7jv079OTjJPhf9DP8gk5oM5BLfJ9LUHAd+1zqlTnSijP66Vt/CGpyn8s31f8sy8JwotxvGD/mjP/nj2yARw2oMXAJCnqLfEjUjozayCqgYBldHTRtDjKgRr3Y879Jy4krjtzwhPxl+NBQmXIU5IV8tw6rAVsFLYFo2YLbCjfKEPKQ5ZUs+r7/2Wq59Bq98+LvuvCsNDUYAp1GUK47bu20MdcdHW5J2JASIdA/86ld5N4mbno0mMYTsHZCPW9zNsFT8MDqMNg/NKbcnn3oyR7UIZUsjKPuUG/cJsHrNcrhfoK4xr/sA1BEO5EmhsE+EIGBJO6KYIgFfCHd/MGPLLmzUmzN7TjnrzLPywkmzHxQ1GzQZBrNmulBqZhkfCs2iwIn3S8JQufzSi8vbrrmq3HDdNeVtV19ZLrvkgjBC5oYhtqRsDSG/c9vm8upLL5Tlry0p+3bvKOedfUb57ffeEkbIe8r73vOucuaieWXsKLMDIVhGDSunzZleJk0YUy654OJyYRh4733PrWGgLE4c3nP3vaF0PJJC2zGPhLKRYAcA2ACqzqbU3Rj/2rKlKWTrCCYjwSlnFJjaiShZ4ufMT+ArN1lGexB2eRzrEErsQAfq71zdZ79HjzovdygUKL3LKLzLI58IwbN5y+ZyVeCK0mfteDR3xAgaj5iEHZdwB90SmlxmGy6/RZ+AjwAqZ8vQM5pQtqe2ZCyizQYTWPWl2hcpW/V3876rYyorEdd7q1/3XdwWzrVwcEmLfv1uvoVLJ45nU6xb+ubauz4tjv5L2ZBvg9N71j1cK6/B09K3eL43Z1+T39oUb4Bf8eUlLRqo7d2rW4TlCH3kLz99q+ZfBzxqUa2e1fiqAwY1jnQV1+CsBox2UrZwsRgR8mU04x/SgKPVQ5+mvMmHcmmpKZpOOg0QfUPTkV3m3wxZYaNHhUITSvvrIaiUY8+GdfGOEbeHxMDLhRdemAbKCy+8mDN5Zj2sSZbn2HGjE7aqWwa/PN4bgY6eqs9YHoB3GSyZPm1anqOvnNWrV+WeNTe0G6yxtDT7V4/nNMfoMsqPDzJQ7CObO2deuezSy8N+H5J8WT/WPgZgxDMQ4eSrY2+gpxLG0PjAhxmXQ2HobCsPPfhwGlsMklve9a6IA5clT0OyWZ2C+9RTT5X/+X/+n3OW5y//8i/yLqk1a1bnnSRkU8UtHIZSop2i/ukCqU1Rab5+7v2O97aci4Mr8SkP2kXb5vdef8720rYRx/Ir9XKEuucjjzyWB79MjDYbFfSPF2mH4WFoimu2ijO6b58dnp9ywTIfNBz5MgDRgnLxe8vk0Bj6ozDnASKRBz6lzmYBwKqt0JUnumvL0bjGA9RH/1Fvs0N1H02d8VC+JWNvxPfWB9E/3CJUsxpmFtLwC553LPiXWQBGiHtHhgRQjJHooeWNiEs+uWneIJjZB+kPhTG8fdvu3KS+Y7tj6/el8cwdCt7NuFOGug8bPqoMGRb8MNBuZmZEyIFJk6dkfAMfaNZshlkSe6fUD3rNrqi2uqH1SZOmpBGivA3rN6ShzQCAOxvw3ZjvrqnhI4aEnN6QvMu9YTYYW0LMMLQnNJe5oWU0GeGWnNnEbwmXzftw8sqLL5TVK1aUiePGlMlh4JghMWhWZ7zCKI+0jBv0nPjlo030y+C2iYdGn13X+p+n8Pa7udq2TYb9Zvf/S9wT7/lW3Vulr58H+lrzzXXzO5XLAQTP8FlmJ573lld+78tDUEvPddP2w9IN4/p/cy1+C/Ps96dyJ38fgCdCos0rv6+6bT1d0ww4/kbH+9CHPlT+zb/5f5XFixclzxk5st6jR+fswiKvk12DMf47KV7VPegVrUy8WXjUrhej1jW/xVP6fIbzDbw1rMZ7Kycki+0HreOqvGuwDuDQUz8AYyu/lTXkYx//vbzRvQl9XkWq0KyRPBuj41rmvlOIxeUV4HsDRHhL0/Jqv8XFXNVIfL+rMeO0obpJTxpCTt6OrvzZz36Wx106Ux8zFo6ZgN2t3JaecQsXLspTlF566eU0MIzk5T6PYGhOrDJtZrbEZTemajEf+RmdcoMvQTdv3vycPrNEAnOxPtj+j5WrHC18acCrzgTt/jAipqXRoR42pR+KcjBa5dYp60HlvLxYZ1HuC/Fb/ZygZVZjTAijwEiWg125cVw8sy+OK54wbny5/PLLcqTH+m/GGENn2euvp+K/I4yZACg3ph4OQbAm6g6Xc0IZmRMMdf5pc8qoEcGww4iYMmlcmTxxbJk+1UbWiWXPrp3hd5Rhg94sZ5+xsHzwfbeW99xyc3n7NVfE79NL2FzlwN6dZdf2zeXg/t0hhKKdjx4sh+LdBVSMOWXv37s7T/u54PzzE5dLXn217Ny1OwXsY48/UR574olsoyeffKo8/fQz5fEnnsy17oT3rhACm0NZ2bp1Z5DDkBAEIWRDoTl8iJCwRt5pYIdz6Updi0kJpQC0DkSJHVBsOTju/8Y1OmxOW6M9ioTjka15XxpGLkOQ4XrVVVdEuw4KhaEuLckZk1AW8ySdoH2+0T3nXRmtT6FdwpgRJgqhL5xvdMB5Rz9c608BXbaj/tC+wS3X6pZ59MpvXt61P1W8+NbiC0Obrc8xvKtCVtPxLR2nzG7evktb4/hdDSx5tvQtbsMF1/Lsz1+cCkdVsChP1dWy6ilD1cBpBqCwBrM+anRXXLAGBDlTmfys96dlGmyNx0TSE7BVXNcZF2XJV5g4PIWG4mf0daRlfGgv+r98zOy0DY4MkYwXdWi4kg8cZ/kBsydF2Df1iOhJ23iQ9fWE06LFC5NOXnjh+RwlpjhZmuq28VEjx4TCZTbDPq/9Uc9hZcJ4J/ltClpyit7EsjuMFkonQyZPmQsatenbkaeWWc2bN6dcfMkFwdMmlRdCsXInSeV585J3wh08bNu2PWdI4BrcDsdw0WCdQdmZJ/Lhi88+92zZvWd3Hh0O2di6PSMOINi3zx4GBzYcjvx2lGei7y999fVy8003l4/9zkejHHel1H0KeDslznHE/+bf/JuE45999aupmG7dGvw12s4SSvHNUEcrRSMyfuoAFxgJOoqAZ8U/Gqs45yiITegyCrRbhr8R7Rk5qrdEtX3N9B4sYwKP8klFOt7N+Ljf5IUXXyozZ88uU6NdzETA8/7gv6gKPWtPM0AGjMgVeaMljrILVzk40es/qbyG9x5ApJJCQfFUvwjKvBkjWdek4wF522jOs7kcBAl8UJItL9NXnOLlXrBcXhxPRj0jAz4p34MDpwyO4fFfcIkwQsLQCLyPHzOyTAiF3EWINrY7VWvurOllfLTFyMhrWtDTlIkTQ8ZMTP44MmTOrFnTgnda/mSJ3ZtBT2bm8DGHIvRO7oq/Y8HLGSN7DxzOU7UsLQOveuZSrDDWrAaQxl1Z1XiuPJZFCvcMtxFBo2bxtmzaUnaZ5Que4nAe96a4T8JJSQ43cTIYeYpOl72+LHUDA5vzow9ou8MHQyeI9jb7b5nXxIDBhZyWaZllGR/GjVv4N29YV+69+86IdyCXcjOc8HS8iiGFbgLQE+2TLZMfa59KrOezum7btffuN+5EXn3fT+X+e3G64f35tpBuDr+eX61H13PdvH49TcdF9EzX+8l143fza4AMlOW9fuNOlc7T99Yvmm9hvve7Ft7S9fepljfXLeeEy7hRjr+gUTILvePj9BYDQO977/vynhLLP/F6NGqFif5uIAo/Roetbw8gqOadbydAqnVUTnvqC5Xf2GRfeQ4st3q0uuMr4hvQqHVIrhrvVS62Yj3bAEf77T3zOwHHr7sT8IfzlKZ5+JHY9xaHG/L5L/zBbRK2CvGA9Y2rTFuYAmrjYNY1jzrN21xLlww23rlWieb8TiT08k3lMp5tAzRFPxEZ+bSTZzAl+1y2bduW0+DWNhMyGBJmxTD4h3/4hzRWCEojX2YbzKyY8pVWGRoAbPbO3HPPPTmla4pWWWY0nDyDEO68865yzTXX5PrqVh/OmmeG0dVXX5WMPHES1aSsPP/cc2XJK0vK+eedn2nUn/FgKg7DJPApXYwXZYDFEgUSfM+uXTmaMyXgJATtSXnowQdyc/z4cWNzo7vlHGY1zECsX782p8adMHb9299Wrrn6ylxidM5ZZ5WzwigyavX60qW5OW/h6aflsqxhQ94MIyLazWlTg+N9WMnTUC4475xy9RWXlXfddH254bqrysxpE0t542A5eigEw4Hd5chBp6iE8hPkMCQMkrz5NgTM4VC0Q+SXUdEGRociIOpn2vxY3puwNGEfX95966151GNQRz5teLWsw5GgBNFzz78Uwn1JGCjPhqHyTFmzemN57dXlZc2ajWX1yvUhMFaWn93xi/Ld7/6gPPH4U5HnxFC0JodgdSFbryPGXyob6ItGFP/at/ouIDpChNXw6rP9QkjJwwk8TmYJqZ0zOmZLLIW74MLzoy0z42i3Q5EXy7524GYwy0i/8I33jqbQMeHMVeVjeDIm38FnE7WykyFEHApDjnhGnq3/oD0j9CohXFkUYUpQKmBRjviN+ZwoP96V6Tda48T1mxNH2Zhlc37zjX69p7APupWu9QVpOXHU6Y1oc4c1RO0Dn1FGhDEWLL0y0gv+NBwifRodvTrk8opefo0fiC9fzJwiJZ1w5cO3usi/8h2KW4XZe/MUv6r8VVwAV3pltBla9eINSuTIJviCr3Xhqbiq+MP78Bt5Yc6KwoMo/2LlTErEk4dZozajogzRpW1t2vJXPycB+o0On376qTJt+pQyf/5pZeKkcclv1EO9tYFZPOUxUAguy0ktI5oxfXbwRsehm6GtJ7xYEw+eipswjPeHcrx3V5k0eWwYEuOrnzqpnH/BBZm/Y4kNcIDb7Ii2rngvybPwYMvA9A11scx3zdo1iQ/75qZPn5Yz05bORA2z7Y8edVHk2FDAj5T9YZxYhmZA4vT5p5f3v/990Y/Hh0FlD0y9PJKC6oSvf/2v/3Uq7X/+53+e++rUQRxLtxgmTm2yJw1v1Y+E1/aq7YzEAJbGR+C8hlcagXNtWflFFcB1pqTykVQi4rf81B8ODUwZDDkWkZ3oZOCEUvyrBx4oZwS/BbuRTU756GlfyCQDaZbZklsvvPBCBFY5ai+BepAPcGephs3r4KNEG5yioNi4r2xKLqWF3EjDN+LgKww4/CyyTFrTLox4vIHRQSm2BwgfwHf8Tp6k70V8+D52JIwj+3hCLoRlFsZJwD8o5EOwrTHB9GcEjUyJNpoycWyZPWNKmT55QpkxZWKZPGFsmTpxXMiTo6moW8I0dfLEoLvx+XvMqJDb6hX8wX4SI8AjR6BLyxLHRt1H5X4Uh4ckXxkeCtvwkWVIPJmHjBKka7ZJG1h9wChx0mNr2+nTpga97w8aivzCYLK3wz7Kg/uDT4Rh4oQyJzBqK0iyRFgXRDv2MLq/ZfasOTk76SCJ119/rYwNfJmdw5vRiD0oLmF0EeSRkM2nzZmVxpdl0KtXLi+nzZ5ZxkXZjzz8UJ6MmfpG6BEG2xixyesD1mx4vufQmv8rj6kOvfFd134nXffievbH67qWD9/N/1Su5dNNc8L10p70LVz3d4Or67t59aftuozbe/fSH7/lFx/r905WNcxL/c29VXm+4b2N/76Ve6v0zZ2Ap+fEbT9bsgZT5JS/8X99Dz/hDIAwgNGE/miAwX085Ea994ee4TAlOkPVD6qrsA343td8VgMDn0iYogy8Au35rn+1BMK5hlcDBMqs9Wp5Vzx168q13wMwVP7Zq+pbuv50J/KNB/i6+XFDPvmZT4VRUgMgRQUIqa5QBzSkNUHlO2RRDHxrDc6fYHoQIWYA0AqraeoGv+bl4TvkgKMudTiWJ2F94xvfSEFHIBL0GtF9IwSifR4YsXSO/DMKb62yzaJRYO7LwNztx7D8ARyYMxgJXgJj584dxS3v4DCTAk55OkUqz3wPoQkeTJTxglgeeeThFMAYIqFhFAyu3CtC8NjTYuSOEoEYHS9o1GVDCHyC5yihHbAYoWLMeBd/zZpVuUlww4Z1aYwYQXQL7U033limT3Uiz54sc/aM6WFInFfedfPN5YrLLg0Da1Iy+3lz59RLqwJP115zVVkQis36UBrWrV0VdTyjzIh406dOiHKHBOMdlkaJ0TBTznkE5xuH03DZv3t72BeHyuDjoWQG4yaghg0OorePIvwbRjUDJ9bZRkMF+C6pirYOpSFHiYLxMxStvb7vl78MRWh/jiTmufK794bAHBlG4tQQisPLrDnzyrARo8vsOaeXGTPnRD6jAyeDy5Ilr5eXwlB54fmXy4svvBx12BCd+0guH7F85amnnomOfChpg2DVbpVOB5hG+6a9+10LM1JaR0QHp7IBZsqH0WGG6SWXXlLOPsd+khJKlX0ydfSUYut8bwoiBYDik+V2yuYYaPqSMpqBkLQeSo+R8dZ30ArnvTGv1tcI0qrY1n4kvTCegk9wCm/1RMstD7TsvaWv/aUp8VyF01O4vsl7b+nA7ylNY3LCGhzqzuiQpgpg6+Prkk7ltTKl41v+NW2U24OnGT5t+Va0TsJFeRJXWFV465IijNN3Roz0PZRnud7FZyi0UeUap/Inyls1EuudSZ7y4sDLyUc6jvJLuXM6D+OLUsiIgRcj7FxQXvCbehSpOnKe4sgbz2H4cq0+FGQnAlFM8T6DDSNCGzxt3pzIx+Wrk/K4U4MX4JfG8pXT5p6Whgn6N5vx8ktLso9YUnQ4DP4peZ/E1FxWRbl1k3AZdCwNntNPP61s2bIp+uL25FtHjhwr559/QVm4cEGSw3PPPVteeuml7MP23TnFaJLlScHLzM7OnjU7ZzS0EVyY5bnmmmvLnOA/SZ8BY93/516gUWXvbhv+3yhr16zLZQtHDx8tf/iHf1AuD95lJN0JR27cNrJHWP/bf/t/BA/ckDMkZoC0Qw54hCKZpwOGQWLdvwMncqlRNBE8Vto0uIaf1j7d6LEZ+pVmqve9tm8zWrRjpdH2u8VxV5N9InjY8ODbRvCPBq7vvfe+ctbZZ6VRUg2CuoyQwU32OJnRINOukDMGlPB/Svm04OcMzuwPeEnAhf5P3O8UuACZ8sEaLwkPurE0ijJt31B8Dvgq3xAGBvwIDI3GW3149Nj6Mz7hzhQ8fcxIFyaOyZl2B55MmTQh/Ph4n1RGRxu5M8ZRuJZtHTdbHPzMc6hDP4ZF2aXOrFjGxajRXmPNKoRhUmVD8NVoK8uf7AccFQaKWQYDa5ZDaTeGyFFLdY8PzpO1HBbgxKIcyIg2NWgIZ+gSjtC949KnhYHUyoJfSxQtg9sX/cpAZw4QRP/SP+kxeA4l0IlejHeznuS7C5IZIps2biobwvgxkHn2WWeFTB2bxsjYyEMZlrDNnjU90pYyK/QAB76QDdOnTy0OiHjwoYfykIF5YXg7gj8VvPSVQWnT+D+fvHZpYc3VOCc7dFjptboWpxu35flPcd00/emV1/19qvem0HbhE4buuvHfyokh3kDNquvWNSKc9OyG5SBjz8mn+a4DS4OnG9aFtz37w5vvdy1PQTXNr6fj9EN8jWEsft1PFnQU4b7r/+iajCGvGCLSpkEcz8w7s2r5g7HVRTYGUyoMaMkTTsgo/d9v5WbkcAlzPJWRcfOvV4S8oy/WvFt5NU2NGy6e+mQdLJSupnwrh2+1slo+zUUp+X+/G/K5P/hczpRAgoqoWJ5THoEnMgvvN4ZoFKhVHvPH5PJbr/D4L9NjrL5z1rdJn9OakVZ5KQQiurOaVczJHYSksOyo4R584MFcMsXQgGDT+I8//nhukrviiiuywbPMcN7/8R//Me8DIbAJJMu5bBYXH0IYNeB2QpXTDu78xS/KggU2ybvngJIwOAygCWEgrEnBanmXEZ2qQA7K0ZQnnngsRzLPOfvMrFeGRd5bNhnhfzWMgfk5Dbxj27ac+nWTfCW4N9KYceqWzew2zjFqGCurVi4PZrgh8thUtgUepoVwuOzSi8t73v3uENjTcg3swtPnlTMWLSyXXnJROfOMxTmVbI3ssaMHy8jhgbMg6GSaQaRGq4zozDttdnn04QfK2WcuCqNlVhgsBMGBNEJGhvIzLJ7uFiBwRgyL9pRXPIcNiRYJI8WRjgRPWCF5Ay5v3XCQeO/YzlBQI97QyMcsgnrCk7YiHLdu2ZqbPRcuXJxCXLMOHjyszJw1Nzojgh1UDhjZDQPFLcvjx5vRogQeDfhGZzsuWnRGKgVm1OS7fcfOMCD2lJkzZ+VFmPb0RJNmuzbfaMKz0ZL2R1u+oT3fKaQYgVHNupxmcJQ1PuIMKj/68Y/LRRddFArHzFScGKVG4wIZSctOx4neEfWoQsU3ioV2BgPcKJNXpvj6hL6RI/O9voHmGzzicg1+Tt8Qt8HOeVeGslQPbjAqwWLwFDXCPmcUwBP9oS55ixwjgnf9QZxu3r7x4NG3W9mUasKbwtMGFBhn+p3KtzTqIA5c6INNyefAXJXHipP81vvuW4YF3rJegddMG2HiNtx6OilKWeiBohpRIg7Dxuj8ET8SCTbj4jl+41XejS7r//AuDWVbHXgwqJdyAJYKYWRU8VQFShuNQjeUOwqIi1pzDW+OsEf7RyrtbGlV7ROD87AD7ex41qxv1iviRblgpmxv2ry+LH1tSbnssosDDyWMgJ2B95HB9yaW+dH/7QuhMFl6unHj+jROHJJhgzwBxyAyMg8ucFv2Iw/GBL3I0pfly5cl3vQt7WuPQWsry00ZHE45st9k+YplOSBkiaznjDAeLHHVRu5BQkOWqw4LQUpQyQ89oUXLtSz1ssfFHSAMkuWvLw8D5ury/ve9N9rBXsJQnKPe2g+9/uhHPy5333lX+fznPlcWnL6g4ll7Rl0su6n7HQLHRrrD20/Hc/qUttPu2hIMhD9caOOcoQuEo2PtC1etP7STpSgHZqNk4p1hoY+jVOEENt4wZsz4MJw2hSx4Ik/mmzVzRtKSNq3rpINOgt6c/mRPn5H2F59/Pvf4GVgCH4UaPVCwKbPgrHRVD2lIPhFt4hhn7QVONGhAzoBb1jngr7NyYTDHN/nqK2gULiwB3hmyzwEo2gb/kY/+rG/B/aTxY0Phrv1B3zga9Gqgx/4Kg2VZ++hrwdaTTvHMWk93RQUOQ3aYPWe4MA7IBftP3oz2ocC7q8SMiNmTcWMdA4/LgsGR/4HPyE9bDR42Io2SXXsPlNVr14dhEkYTQzC8OsGTPm8mgk8+FDjbsW1zORhGgaXQBtjsabFUeVYYDmhk/4G9SfuTg4bNHpmhHz58dPShjWXnzmq4mLnSd+kXjG6Dj68tfS3b1A3wjGY4YYht37YlZP6BlLGRqEwN40WZ9lq5AHJ+0O0TTz6Zg2bzQhewOoBRBef4h6f2hQXt3ZarqmPznLDkE2CLevPtd9e3eHx/Hv9U182Ll7+88DO/u66VAy79hevC1Nyp0nXdidBemf2u+03KbvoMi5/tW4vb8MUJ8x1c7XcXl/1pu863rm9146Xjax4nw9Uti8dbqzPIUGWt2HVVAGOiDsh7b3lmOXpfL1u/e2+9p2/q6lqCqg/QRfWLEwNlkbjJ35Zv1+EFiYv4a8tdWzniJwy9357CwQgEnxn4veB0LU1zfnPSqTfXvmV+UWbTB1r+nieWb/khQb9vhbRG1qG6CoJM27GDmCcrDSIwWb/37d2XQh1jpJi1ME+d1TQno8HRaEacCBDAmdomJO+4446c6fAuzOkFDz74UDCQKbkkCgORF4biHpI0YkJZBS+GDj55E6g2kGK8FAprrR999JG8sd0ooSVd8GCZlPwIHEcN5+3rkS7v7Dhube+RnMHAqExLv/zSi+WhBx4IIbU+wyixNsY9/9yz5ckwoPIc+VAYVq9ckbM/68LgsaHTvpNdO7bnqBEDw6ihUaQzFi8st97yrnLpxReGsAjDIxi8W42PBHO3bvXg/n1l355d8bQZb28aEAyHQTk6NSrX9gaZBw6Pl4njx5SNG9aWZa8vKVeEonPsjUNllCN3i1FsDFy6N0NYjM51svIZHDBEUBokLZxnmxBMKZAaERsVi/hDAoZo+MB1T8gEnTi9bPr0GblkA8N2Stjppy+K53TQEUsh6I+XHbscfed0nzoarP0YeZ/85O+XD37gt8t1111TbrrpHeXG8Ndcc1X8vrbcdPNN5Yorr0gjz5HBPRJN1+g0iTvaU1uiY9/RLrolsAlpdOiuAxtPCQ+zOJQOy1QoSIzhWbNmRLpIk2ui68yBTi9fBRu9V3x2qnhry4A4dIZp6B8Yh7LB0hSPCmNVwjl0D05xmut2WPVpT+XX5VvV+Ghhkrbkre/6Xd+rpwToe2Bv5YGhwSeu98RPhCtL39OX4C6VtYhHCTKy0+7maHC3PFs+eIP3qiwOzKTAl7zFl2/6Hm/BtTMs8mnhThOq/GcAVjimPHCZZ68cDvxwgg9RMuFIW1KuPCsu6ig0X/Or8HLyaXiFY67Vi4NDil7Fg4sZ41vkkwpewlCXkrmzSL5meAyAUCYT/qhXZJb4O3hof9DWgbJq9YowGGblLC3aQD9gN4qetBJw4yf2dDB6tIUZnLPOOjNn9dCzY9JfX/Z6hB3I2RSnEhkZtrQ1R8IC84oeNXpsnholTzTN8DY7c8YZi3NzPOPnySefyEEalywyTLRDNQ4C9B5uKVbwVOmqznoxHBkmbmZdsTzgWfp6wv+hD34glXj8rt5BQh4cydmRv/1vf1suv+zyvEcKrbW+VDdbI+LAfTzhpCmzyoFr/TKaJpcvaSPtZckWXBtgksbIdVMCOIYcGjBrLo0N7NlPg77QDrnlu9m63bv3pJKMRzBcfvSjnxSnPb7n1lvCgIiy0HTmi4fijYNSUYZPB7FY6ubWfvtMyASHB8DlId6eoigv6TfqzMCA6zbr4TdDWhinT6BBsKrjwf1mZXbn3VEOQzG4WGfrgzaTFuEaLeMXkUe0lw3mlPo2q5+GdcDiBC3KjSXRnvCTfS7iwy/6oeXj8tolsBXZhaGdX/CrEkZIlMfYDFwoLnJIWeE9QA6YwmA0+xKRHSv9xpuRcvDQsn3XnrJyzbq8KNGFhJbL6TPKVye4VQ94YHCiIQNl+6MdcvAh8G/GZ/iIqPMICo+Tu/amYd5OlNsTRs/Bg/aC4kl1MBYvUFc05wZ/RzdPmjgp+5HDZ6ZOteF+UvaPnTu2pXf4iTu8yEkzTJbvrVq1JvvZ9TfcUI4EX3riicfzEAS6SzWSh2d/zaWA0W74WbYHLAcczfc7NNj4Tjf8VHGb+01hb+Va/ifSavBwfr1VfuBq7qS0Pdf93Y3b3InQU2efTqrMpxfn5DLqu2+VTw/gs717npymhne/9YdzDd4W91RxfGvVam1UIR6AIY3uU8BQnbjS1V/9cfxuvvcly6u/q66t3ypbf/LdpeKNf6HpjHtSHhXWrB+Y43fX6xOV91ajLXW+TB+BGWcgTa/q6br5c+13f92z3HCRY4aBgWvfh3zhj79wW0vgY1MomscQCBzfZcA3AS7btP57ShEEpELRy4vAgjRMT/qc0g4G4hsvvmUzhNrXv/73qWTaBCStkSKK6pIlSzKNUXF5E5bWPjva12wJZQn8nuCy9OrGG2/METGjH8rAHCi7Cxecnsylbijan8z+nrvvzH0YGtDIEuNJgzz91NOhrI8LJjc2DIcRyVQdCXjlFZeFUTK3rF8bBkb4H37ve3lE5duve1u5+sory/nnnZtT9GYzFkR5llX99vvfm4r1RReeXxYtPL2ce87ZYTidW6572zXllnfdFM+ryrveeWO58Ya3l6uvurzMDUUY26834ob28GYIkDAa3rD+1qxGGBZTp0wKeKaFIVJvyzWab1QHUw5ZkaNG4rj07+67fl7mz5tT5sw2okdwVrMAnnNpChzGbxtIU9CEl95Mj7xO3CgcTY5SPAtBEmkGDzbKH4pkCMAczQwmqz0YlVPCULQm/IFfPRhK0opyznkXlHPPv7Ds3G1j+/Z47i7bwzA7ZBPugX0pPJzucs3VV5RbfuvGEOqTg/kPj7YJWhg/KgyaCWFcTi0zot5mLWyehJtG72iMV36jVXX0rSmbqdzG03cXJ44KJRGdmsonpBglTjFyLPDiaMOpoYzVUXGnpVGc63GTjNvsvEZr492pKsq1mbIxAmUw0sWrZVSlACzCKaxoDd1y4tU00T7xHv9SGFOSIgC6U3lE1+KIK5JH1+X3zpNruODbOzwQlPoidwIvvfDW9/2usFfjo4tfSh7lSD2TIgKunOXAMxqc4Y1oWx6hDhT5KCDLbm3Gp1PpcHUUpa6RB4twtal4rU9wN74DVoy44tU+tWpgCG+u5ZN5ySQgFo4mfGtxM13UzXIQ7zVNzU8ZjY6aUUd5bO0qzAgY2BoOMV+KCNg4eDODhXfKg5KPxower123JvjkgTxkATyVTw7PpabS5Wj+SG1m9sppUIcDRwz8w2HQHcwDNRyKQfl1IeyWrdsCDoo4hdBZ+ceDz86O30NCkd2XBtHESRMSZso6hRnMZmDOP/+8KGdYee7551JBM0LtO1dhq4a2e5c0ClwwKtVTH1Lu0CHD8yhz9zvc+I4byu997GNlTCh3E8ePzSU9Sf+Rx9f//uvR/3eXD3/4w6kEUpqzD0SrMzrB5pAJsxB+Z/NFKD4PXrjR7pRCy7XM3MCv5bVgxe8ZIfaqWNL7s5/dkfvG7vvl/WXj5s1Jq+SNI17Rqjqoj6c6aWOb3O2RccjA3XffmzLnbddeE3C6NHBgb4h0jEZyzUEAd9zx01x+NHPWzKwjWNIACEMArDaeo49cuhie0aMunL0k8oNnT05dzdAZzMuTovDpAIIMA1M1kK0rr7yqXjJbjRSDa+CNgMgv+re+ok8GPcJnXaZ2LGgw6DxwsjtoxO3n/KH4fiyMzP2Hwug8jIcFnzgWPPhY8I1IrR3wJ22K1F2cSJaYxY+IAWMd2PJN+fjaiBGjc4bETe2r1m4o+w4dKTPnzMtN71WRH5HtVgceqpEPF3DAEFk4f0FxGTCDzAzf3NNmlUmTxkZ9XGz4Zpl/un5UByrQo1m7gwfc/zA64DATFbQ4cXzZtn1H4M6dMPjB0ZQLDm6p/WhJ6Aqj05jOgamgITi2X2ZXtAFihEP7i1asXJkrIZyeZ8WEu9Rqfz4tZEbld3lSmPbNdqi8rPGG5ip/qs/23o3T3tuzxWtxOTj6H3UNhm5+3rrfuq59bwNCXH/cLixv5U7Ejpdu2vaedcq3eO89m6txajzv3fr63fLwvb1zLSxpqNenuuFcF/YW/9RxTs6393bC10FD5Vd5maGZl6dfgeeWLFx/Gd1yu2HtXb/XH/ymM6uPAQ+h7UTMjBu+zmxEf4RTsIcXP3Hc8eI0P/C7wZLFpvNbo3TbpaVrnlPvVveuixgRJ3AT78ppbsjn//Dzt/Xe03WB41RYh5Zpq6CK1AJlWwsUH1PSWTFLjkAVD1PBLH13IZ11yvIwIu2CJBvDjGYRfASqdBQY5crzhz/8YRog8vbb0gMb1SkALgeDFuWfffbZaaxg+Oecc05iqwqkfeXBB+pRv5g9Jm6mxOyJuzpMDWMahJjpXNPpTz7+RDChmaFY27MxLJ87tm8N5rejLHnpxfKNv/+73Nw2KxTkuXNmlY/9zkfKvNPmpCGAAZvatvTKSLvbbW3oM+thqnxWlDs5DJc5s+U/LhijSw9HZBrT3oyPQceNQIUxF0q6Dek2hM6JvGaFUm6dr1kMccdGOu9GbTB7ozm5uTqYBYGuDOuZl776Shg8V6RAQrxJKNE29s7Al9bEbEeGEMB4/TbrkjNEIZyagpkUGD6JKSIdH1RHB3MkK75TRqNxo65O3DmUt0E7xvKJUAAii7L4zDNzBGx7WPNGaSVyMaIpcfW4+srLy803XR/1nBI0YDO4sH2JCyNslBJLxpStvuqoHhwaaLTZPPpt35syyaElSgQlD1IsY3GaV+SWI8g/+MEP85QXy/yMPiuXkxeFWXr5eyo/8472rQqSsquRlDgLh6bhXJrEdzz5ZpR4bx23vcun/5s8u3XUBwOkX3Pg5Fve+oH0fvsOnuxnAX/r3w1XLUw6YS2tZ6tHKyOV8B5c4vvmXT9rzLKl9a583u+qKFSmx2XcnlFLOaAQG40XH87kJ29CvSos9T4gBgFjgTJBCMibEdHyVIY8quvhPeJJL58GQ01X6cQ3cFd4m+CteTVPoaxp4SNwEf3RBn/pKOzyBLOy0Fk3b+9glLM4vtclKsfL+g0bcjM4w+Xll17JjdIuR3VqIB5KmTQzbB37yJEMMjPWlPAjqey4CHaWDbxTppbly1fmkkQ0bc/J2lD8duzYFYrZkZwB2LVre8JqJoAiHTUL/lAVYsqx5VxoZN269WmgGxSCp3HB07SJ/lGNsl77ap+AO30qt4dyn8rBUMS/8IefLwtOn1dnZANl+/buDlyUsmzZ8tw/yCBx+IiZIPjQ5wwcUHyS4uCtpwShD+U12mO4oQHl4mnV6DtaRodgxu/NxLjA9gc/+H555umAJ/i8thoa/G7z5i3l1SVLc1aXcc040UbSo5F9IT8sIUVSlqNu2rw1Z+svv/zycvZZZyR+mhEBJrxS3gbrzHh857vfDePTPpHjuVRUGzpO2Ui5fSpkoDItL2KEMy4Yi1nXgANMYDHavztkU868wU/QZl6yGDAyUNvm7OA8kQ6e0FmdpbXEKH7kUiUzGcmnw40KY4ohBFZH6da14tFHoq7Z/wLzZkfcJdJmSVwQue9A5cGDwhiOHhT1Z1RVnoHe4cTSygYHXqaf6q/gxLtr/aMflaC/fQfKspVbyjjLosKgdSKjfTPW4tMf1EseVjJob229f+++kB1Dc0XEjJ7BYG/mho3rkr6sAGDcmkmkM0yN/uBUR7MhxuacjOYC3ybzlbVxw8a8H8fAieWSZgjR9ssvvxT9cn3CoR3kZW+QQTh7cxgxh4M25p02N5dlP/roo6lfXHXlFXk9gQ34ZGE7TRD86tH4T9e13/3PbBdI77nub3Gab9+7cf97rhv/RLqWV/11SlcHCAbg6z657vupXAulMOezL+1JefeC2jePxufbt+a66U4FA77he22Dk8Ol7U/ffL/79W9+i1vzr3yxvp/sWv75OOH64526zPas8pQOQS6D2W/GPoMkdRMdoRe3vyFbPfNzt775VsO9px7iuyx64Q2ubr4ZFr7h9qQ4Pdd9p0clbnq/OeFDPvsHn7tNw3Ats26DeK/Cu743AcoR1jZv+sZJT7FnROjkuek74khr6nT16jXlr/7qr5LZOHqSYMEQIRJTvvPOX6RxQBASeAwZXgdXtvzkTyCrDAPnhne8I5lnHt0YDYGhfy+EgCVfbaOkaXMX4bm05uabb0445YfBUbqdGU2oWOqg6o8+/EjGnTF9WuRzfjCQQ+Vo5P/wg78qd/3ijvL8s88E034zZzo+8NvvLdeEsk/ABomHwNibm8GDGwbjeyMNjEOhVNu/YbNcvUk2iCkUmPg/hPWeNHSMJlmzygjZs3tHhhvFmRtGxegRobxF2CCKcXibA+0Fsbn8jcMHo+w9VeAELk3XY/oMD8vJCCvrX++9955ci3xWGAUcYZN3GkTTmyEwi6WfpAIWdRsdbUShJvjQRzNIeiQZOIy3qAeFnXIDb8LtOWEgGf30Ea24IHJ1CPwnnn6qLDzjjDJ67LhyRJzAkQ2SNhIeDsFzw3XXlo//7kfKzGmTy4ihx8v4cSGcB70RxpHDCULgBr4Yd2atlK/tCDodRnt26ZjnEvYIQwctXFunIhFC0yWWueE6cOFUHd7I5Xe/+71cEzxr9ixyOHBESAtn6LoJuO4zcGqSb+qiH2SninZoNAZb+fQSTrh4mEhT5MDV0nlmvvkO1spsfOfUo/1On3Wt6U7lxFXeQJ41nt9giAgnvoHDd/hpcb3r/43BiSM/cFSc1lFqTn7CWz76sPLl1U3LtTTyVY680Ao8iofOMr9IL0w632t9qoEBNuULUxYHVvho5ban7/hEhc+3qjjJo/kGozQ1nn019ZhfRAAecZoHd4snTfaJ+ObZ2le+lKpcwhf0AwZOncBgDxseWJd0mKGYk5vC3aK+cuXqVNjnzp1Xzlh8ZvJQ9YiiIq42HRQK8sYo83iOqFtiY38B44x3c7u+556g115bljxZ3e3ZokTaRD9mrMtlDwQPMZNgWV7rP/WEKXh1lDn+XC+CZVRV3AvT9/V7p23Bg/q5KJESJp7lQE8/+XS56cZ3lE9+4uPRqmYZo12Cz1X6GBTy4sfZ9u973/uSHtMIoRVHxvoaflSNVWw1DNL4c+O8uJR/OAe7jsjw0mb42PRp08vSpa+V73//B+W+++7LNrns0kvKLbe8q9x6663lxhtvKtdc+7bytuveHsrj1WXr1q3lgV89kIcEkEHKZijiE+opTwbeihWrQiY9Xn73d38v99swILpKpnassyqhUIdR9uBDDwerDRqPKjFOHPiBnlD5SAMjIePQQNY7ypQffODJaN1yjBz9jDy0g6Wx5CJ+n3w28IQ/d2d09QsHbcAd44B3ie7wqEfdC1j3RLlQU/uhJ98NQDFg4No+KHQAb+BHr/b/mUkxgGPQKpoyaoEnwlGlTTDDAXzpF3gUWNGVPkE+qQs6tKdw+KgxZU8YJdt27C6DI4zRA1fuKUFP+h8eL0+Dg95TB4k4jGmGsPwcAMAI1U/so7LSgQECPuSUeAh+On3q5JBvw8rePW6Ht7fI4AZeEPBHPuMnjI/+eiT3ucbP3I9i/5ajsK2kcJs7A5IyOGakZWTDk2Ys4QqRmHLePrBnQ94ZjPi93/3dzMuJlLNnOmUOPuom++QdAd9bOfhrDv66Tp15rhuvfee730/lWvrmTsqvL8+ua/nW58nxunH703WdtBG7/uiW23Pt/UQenayE9RX9ay7zP0X53W+/Vkaf873rT+1ODu/GR+/tWyurzS7V6PHNM3waZjWLcCde0rW8W4Xbb/SjjMw/3v02KGIVEHo5UWb4lsZ7+87pT5XnV5mWefXCuzKtpe+6/Nb73NJ2fXP97+n95XPgGxdGyedvS0U0gpLpBBPimgXqu8hg5KsgwYQqI2aUYMR+O7WI0Pr2t29PYcoAkL4pChip9cmmz9/+9uvTuFCOESFT9i7iwkyuv/76FD4ul8OEOULF/SCEoXwWLFgQ3+7P0Wyjd+BimBAm9917b8J2xuIzMq13SrrLDwlY+0fUyWZDQuXHP/5RGjOLI778XU6oUW3inDhhXHnm6SfLvWEArVj+Wi4B+9AH3p+bNZ1wZQ8GIyEwFgiqSjaGRFEwY8EIMY09fHjUPxihb45HDP5fjhyum87NnpiNAQ+jY/KkCck4LXGoOi8l38ZOMwfB+AYfz3d5MI7eyH0vE3LPTCpXEWAdcQqTIFJ1Xr2KIH20XHP1NWV0CAEKh/XRgwYNzaVVLjSzB6StXYYvM0w5/Z4ChpBTx2j8oB1EKh4yYSja2FmZLcFGqfM7lNpo+2Gh/BmRfCjKPz2UpEVnnlXGjK9HjNqr4kSy/fv2lH/25S+VRQvmBQ7CYAuDa3BvvXLWN8oMKkx4WucBT7xlG+tEvO/CvRNm4PasCkOd2ciRyKDXakiEUhPxGWhudR9hc27U4/bvfCdn9OZaRhONoL6UFKUlfkKApaBUz14YT/HUBsqiiDaGkcwCvJEWTF0lv8Emrm+835hXPDK+OO3JicO10frmpBPW8ko4ov7iNEW55l0VbyOuLb3v4vAtbfMtfovnnWLAaOLUWboGo/j6HdfKba69g6u5lubESG20ARgoa5xvrU6NX1U4BwyaTB/puIYDYe17/VZHc1sdGAzSVv5hAKEeSsHjZdowy4v40jc8NC9/bSCMUgKeVn7zaEyfrCNDA/mogwMgqoId6cIPHzYyeOeK8sLzL+aI/NEjx8pVV11dZs2anaf7oRujt/q3vCxtZchMnTq9uAHbSVkHQqmzDCdP44qn0++mRd9eu25dzngkvAGPfXDW3TvAY+PGTVln+/TARbGnEMIX/EyZMrWMcbxv4McMSmsvdSFMrcnHB5pSngpnKJr4vb10//yrX8mZZDzPzKf+DlODBhkA+H7ObNsLmAI7hTZ6jbaPd7yEUyZjB3x8GkVRD86MjMEuSqp6OIXs+edfKN/61rfS6Lr11neXT4RRtHhRvQMGbVCeKdORbY58L1q4OA9SUUfHy1siZWYj99JE3caNn1gcNX/nnXfnTJQ7BvDySkuWK7upf1gYHXtyr8ieMGjGT5hYlq9cWbbv2BU1MqMX8AeOjgaOAnl1GU/UxRI4I/CWn+3fX+/GUo/ax4YlbyeT1Jyh1JY05ZKspPHKK3gyJpdsRVo8ivJMWUaa+Ke9kN6FjQsFmgwxi5/PgFvYoEBKLsMKqNUvCoj3Hi/o6QbS29zOVaXecm10qc/iO9UwkQsFvPZ7uQTfCtq0p9BRwEOCl27YvK0c1m5Hw2gNHmzgCm7gNeksylJnbScHdRZ+JOSiC0CHh/I/Zeq0oG18J4yyQO+hA0fK+DAihwQ88NSWP0+f5uhiB1wMyX0shw6TA8cS9wZB8oCKiBslp4Go7hMnTSynzZmTp+WZrbIhXj3M+tkLJg49gFFo+fZ4yxNDVj/88MNBM9PC6L2q/M3f/E3W31J0tKwd3Y/lG5d47rjEdeTb3rvh3vW9t3Ld+O39VL455bSyTpTJi5e/Tu1q3Bqfa/l24W6ufeu6lnt/yKnS9wNSw06uB9f93cVRt/xTwtJJ1949+/NvroV1fXPKTd7Y+9aezSBR4/yUgy8D4elqQL6eCk6uxVdGM0a86xcMZ4dSidPS5/+RJL/ll5o3n6V1ym/fudR5eulO5br5cX7359X93cLT15Lz/64b8vk//MOeUTKgPDRG0BzmKDHDola+Kgou8XrttddCIE7LtJQ9RoQ1s4899liefmUdMmbSAHF6yK9+9atk9ARRKgtRcZUnYO+6687stHm3SMAFDsYLYYE5O2nGCBRnfa7lWm4pzuP3olEwUlOv4l980cUZ13SqS5HAYQbEBmajHQjElK/9Jgyis846O+F1Ytc5Z59d1q5ZXZ5+6onyyEMPRp6Hy2+96+by7lveVSZEHW06D1EU9QYJBRzjPJ4GBiZlDaoTqcxoEAIYoKUWNncyKOwBYdDYH2LZlv0cppsnhRGU+0KiqRkqyClHuSK+TfG+RRWrURKtOSjaSp3hC+OH4xw9ExbfNSMjbuKESeXhhx7JkdSzo55Ot9q/72D5+S/uCsH9j+Wll5ak8eLWeULJnglLNBhKddQt2iL+IvuEqb4EBkKROhKCVpn6l+UBDBOGTCoHoUSgrpnB0FetWVeWrVpdzj7vvDJu4qSyY8fOMnLYqEDf8TIjFK3PffbTZdOGdTkj5JhKZ91b2kVYKp9wMcJ07OixVNYoc8BQZ3SCNr1zWXYoxZV2a+dF210FmTFMAFHSnPbieFRrxp208+3v3F4WLFxY8REIka20nDIIX2WiH7Qrf+W3fmNtdR3FrPHhrMFXlak6GioEI/HdN09ePnU0vCqwvrU66GfNqMm7QOLZdeL4xre8uvm2vLy3Z4OtpeG8+86Jw8EB7zfcMkrUp85EVKOkhXkHS4PHUxzvnLzhgPNNWI5KZ/yej3d5tXbkmrIDzqog41c1P2W2srxXX7+jV2UIOwG/gZjgQZFZ5i0tPmPmwqAI/kTpbrBzypGez/IiTJpqIFU4xQefMrxTmMGpvuIpJw0oM3NDbNS2z4ZQCb62y5GnO8rcOaeV8867IGhwVp529fBDD+VdDehaX6R8MUY2btgSeDCrPLYsefW18mr4N6NPGfnXmRlL02dML6fNm5v7R/aGQbBl2+bci0J7MyDEAGv77By3ClcUfd8srZ01c3bWQ5ugPe/wQIHn1BM+8Bw8V902b9qct9BfevHF5ffDIDh0YF9x9Lg7U3JAJmhmz56D5b77f5W8eubM6ZGnpa8Ubn2iKtFwlrgORVafAkNgMMtmVIuHOtEhpdSM+bPPPpeDUGSMO1HMlrtvJfdURJ5kgTbbsXNXVLXmZQmTe6AcVuI4ZEaCvqat2g3kr766tDzwwEPl45/4ZNLeuFA+KbJgUrbeQrndvWdv2RptePa555aVwfNeXvJq2b0vjInAqVmAoN5o+joTY5bL3qI0VCLMQAfasT8l+0u8a2t4aLxGOPjJxtxnpP9Fm2gXm8FdyOvkSEZT3hUSNJAnnkVcp7BZ5jtO+LAheTni8CDFURHu99gIc5qWTdwTwxiyB0gaswzag6eKGCiL14Cl0rBBndS5AjZP8OaG/oAdPYBX/fRfvw1UMUr2hRG9yolbR94oIwLHI0JGMVhySW2P/6hHrliIPPVL9GC55H6rEEJWwPnWoFvd781jgdfdB6PcUPx37S/Dhw7PQb5Bxw0+OHFrW+DQkqvhZebshdEfDmfbjgoDC13oX05OQ8eVRndHXg6c0c+HBn0eyqV+jL/x4+pKBPCpNNlnKaXjoM1oOX3t/vt/mXW49db3lh//5Kc5cGCQgc6S1QtcNJ7bnN989qleWDeOd3TQXH9YN81/zyuD/01OvK5r8QeU7Opans11YWyuW9aJmJ00bwVL/xKv+hwor6Xr/m59hfNs79xJcPSFcaf6xp38TZxfL6OV2/0eJea7ZwvzuUap8arz3v3d0p8MM5ff45vv3vUPRok9vc21tO3JtXzIJGCRJ10nLl+NkoGy+8vnpD3Vd+6taDTdqZPU07eqwO6NpEYmaXn1GCRPENQOOTzeq9Jh/aSLtP6v/+v/yhEjJ0y0kVHrjN0ngmFSdAGWzDWelgAwPsyWuKCQ8DfyQhmxCf1HP/pRzl5QnJUjjc2CBOxzzz2fm9jr9yEpaL773e+mISGtKoPf97t+cWd2fCfOqINpXcLdrEjddGY99c4UZEahzK4wbhzpa9PcqhXLyze+9rWy/PXXyqL49rGPfLhccN65edygERcncGDaeWlTKNFpOATT1YiEBIGeI1vRkcw66LwYGkHjkkFGiH0U/LRgmDOnT01hEGpg3pbL4LAeFvOnOMNDVXTqd02tj9oHolxLszBt4WCADETglBCjnovNlqxem3d8XPu2t0cb7A9D5JXyX/7Lf8t7UP7F//OflzMXLwxcHUtDgIFlbXdkE98q9aQyFR8ClPSAQDviDA2BlJuyKXo9BTWn/KPOhO3ocePLjGiPn991Tznz7HPKyBCabojesWV7WbNyRbnw/HPKtVdfEcbe3sgn6hT60htHKQpRnxB6dU+LjldHylMJij91V0800QSYd+1K0YA3ShQvnnRgFgeu4JaQ3G8z5z4jccOLuyC++/06emuJn/qZLdGO6QIObSEfo3UElxFlex3AqMxUqBNJNqAaRazKPJ/p4omBiFP7n3YbMErURTjX6sVVpaMuO8pGDlfprhpaXMuD873C09mIHe8VZsv96hKCplR2vXhGGJVXlTNwmQmp/KKW4X6Ogxkuv6SH+C4/z6SDyIvzLk+/ldlg9N17xstP6AzPCAO+Ax/h3dJneIS1tmx0IC0+5V0flKX8c2Yr0rb4DTZ8LfOP757Ck1GH04YN1vq7GmmtvSrM1YDXvvhm21MCnlpeVdyjRr161m/Smq1kAOdetqC/HG0e7tjSXWVtKGlOhbOEcFMYJAeDT0yJfmpUeNmy1cEPtwT/3RT8g6Kl7QaVvXv2ZV83kgtfLlC0nj5nbqOdDGqcf/65eaz4ocMHw5hZl6c17dldj6U1E4KOlX3a3HkBY7Rn9A3hBpvgg8LrtCp1g/83gvflspVIB2+UZ/XbFv36sUcfLevXrCtf+tM/KWefeUbZHbA7RRBNcRTZHTv2lieefKa8+923JG4cloFn5oh4NGeWEXXRJPzxMNyMLg8eYsluVXbxMhc1HgmjRf99Ifga5c+Nyb/92+/P5TQHwiDIu5QCBwaY3ghZpd3ymN/ss4PK8mWvl1eXLCm3vvvd2WctbwOLvQ9O53Nb/rf+4R9zmdJ117096d5oOJqwBMvMCni168HI32WsNpC/8NLLOVui7znhy0CCO01aX8HH0JnBI6PsDAyza/oZntNOnCLbGBPCwV6NP/LBvgqz7SNyeRaFhKLMoHBD+8iIb4lR3t7O6I9vSo2K5+AWYyMHoUIRd4LjpJDRabgEDtoeFHmMCNgtARsTcCoLx7HPkn6A99v0vX79urzrY30YymtW7wi6CvoKA+3N46HUR5s66U39GWQjR40JIhgWhsXhsm3HznIo+sFp8+ZH+Bt5AA4asIyKLHKIi7uhXJCIrqMKwa/3RCd8s+Iy8Iz+Ga4G3Mw4jg2ZY9aJvBwTdbOcedxYx0Pro7A+qEyeOjMHVeHR/tIpUyYmfZo93LN7T9Zz7NhxaazQQbTZjDA0DGitWL4yBKAlcKOjjUKuB2xyBffokLv2muALcPnUU08mH7V65O+//vWyaPHiXJ5WZ26D5nUIBF9ZWLz23rOdQFqD/cz3lC+VP53KZfpw6Mb7W3mu5dHNK8M7z7dyNU3GTN/Nt/4eUGqrq++tqBwQim8n16Ly1ZNcwjFQRj7jrxuv8enm/MZzT+X68dZgPBn+ge9d141bn/noPGsecN9+N+e1htewOlPSwj3DJ2jdNAPvXBf21M3J+IijvvQe/NLhDy1eS38in/guRHjFv7B8ZBxwJ7+JfGuak8tvTplZQmbGVzptT3yVfK05+Ks5tTj1K6cdM6d0Qz71uU/e5oI2TEtnTIEREYz4qbBE1kPqkJRsHQsz1vxum733nvtC2Z+ZxgekqIwCxHMS1k033ZTMlmAmqL1bFsOYsIfDiVtGFBg51ulvi3KeefqZXKplRIFiAtGWXN15552RdkEu0YIsee3fu7889+xzeaEghmzKemwwZaeuPPPss+Waa68NJhfWY5TPcCJQn3vumXLhBeeVjRs3JLNhRK1btyb3gyycf1p5+onHylOPP1JGBON85w3Xlw+9//1lRhgOeV8HxhYMx9IqR/hidJhiMtrsgEbdjF5bDx8IDviNoKViF956XZs+0as1v2ZFgoflaNXQIFDnvg8N/AUWk6kRviI7CYUCA79GaKQ1E4OoR44yShWvkUdVGq3BRXDa8Wi2JSPg9AULyvd+8MOy+Mxzy/CRY4M5fqNMnTS2/Ku/+Odl2pQJJW9ujz7sTPlo/HiGwRhMHnFlZcJhxpFrGTw0hMGwqG/Aqk6ViEM5CYHNDw3hF+pfOWi2iJETVsacMAZfemVp2bhpSznjzHPC+JqQbfXqKy+Vd7zj2jJ71pTIJ4ya3E8yKgoLoRxEjQbq5lvEGwodoTqYAlgv3kLPaI/XIZuwp3ijWfQozDdhOdIc37RHpMx6EV7OsJ8UNGIzq3tKzjzzzDJn9qzsGwQ3nGdH63VWOGcIYnzVUKKshhIT9EbRRO9gOKoNonzrkGuY01+q0qq90HFjKPJujJQiHVSSZYnre1V2lV8ZRzZNr+4JU/iua4ZCVYQro+ENBhhRFp8RmcvAIj7jwsgvAWugwHeKttHcHMGlDcQ/72CH71ZPNM7BrzKbg2vltLIbjO07BYUyl+WPcKutt2rYgIVTV3n6lrMYUZbfLT84zWUbAW8CGF6YdDnwEfkIk8YTDrWR+kkBP761ck+UH+HStvS8737Lm9IBT81gi5YKHFUeKH/H4o4IJTrLirLBYikQgynbwbLN4E3w90bkbXmP/Qhrgh8pa+LkCdGfoi7hA4JsnzPPOCN47uxQCHfnbOekCRNzsGN7jhQfy/swHGVqpjMINvjNvjQI9u3bnYaJZSYL5s/Lm6x3Rh7LX1+Vxs3CBYthLehxTPDeKVG+0eq6P0P/MJhk5oRrm+IZJfiO2aKofiis48q+3fvyXpIVry8v86PPf/bTnwq4zMTsy/TyGzF8dOBoSNl34Gh5+JHHymWXXZb9UXsYVLGciaIMR/CFziNZEMLQ6Kd7yqYtO8radZvK5s07y5o1G8uS11aUzVt3hmFyPAyHb5ePfPSj5fq3vz2qj2c7mjgU0RIGVPBEB2ogY44hSSzDyQvPP1vOOeesPHXP8h007+4Jx9bj44xFs8rvfNdvlXmnhdEW9XeJIwNi77596d2hpB0ZIz/44Y/K93/4wzzZSR+pBVb+kSfQRXqrBGr/CRrStcKnATEqDIKIx8DIJb+BG+8urTVTwDChFARWUg7gwdIZVIqWyL197hyJpgncB1+Jp1Oo8sCV4O2SHgvccLm0MArXzw1GJo+N9OJFD4pygs9EfWws3xuK+p7Aw94wYg9GXYdH/d88EoZmGM0Gksgzh7KMHx/GzaThIVvHBT3XiyUZ2bkqIgxPG74tcQtbMveprFy9Nunepv8DB4NGoj8bHAsRk+XYV4nA3og0c+fMTuMI/iaH7sBwsv/FPkinZTqd7ni0cdiv5XC06+5IPzJw53herX34UOBoaLTpEDN+x4NmB5fZM6cEjx+cM/VjggfNC6PcQJtZS33KkmdtakZmYhj5w6KMiRPHle1btpZ9YQyNnzgpDwNgjI4NYxBunQ45fFj0qJDpUyZNLPfc/cuU1fPnn15nBy++JPA0oeI3aAbPcDknvOhP2ih5StRFXZNXhk/+H394o9/SNVfDqyHg2VxL23xz0vaHtfQ8h86637mBpzIG4lbnvXo8RFiLxzW4yNIGe4ZnHtXXNB0ff62WNUmN1/LqyptuOn2tvbew9uwP51sdW75cC2u4EjYQ3tpGvPpd+7R8+OoGngO46JV74i/S+OulOzl9bauGr3z23jOnXjz6rHc6Rcb3UT49htfywPekl6z6gbp3y5Q7fqAdW9mcdzSb7+FbmhbHb7jtuhNlh8/y+tJwmY5R4gfir0fW1WMhCd6xwSB0mEcfezRnPpxeZbSGggsT48aOzyluG87f9ra35cgNQHgKz1133ZWzJfZ/YLyUFWEURWfgP/3002m0cAwdS5AIZ+mkmTNnbhJbVUJGZnxGBTha4zty9le//GXJ22inhVIbcDmK1tToAw88WOaG8LCu10ZFe05Mrzoi2OWEGs60LRgx/gcin5UrlpXHH3mo3Pqud5ab33FDueTCC8IWOZyjHYwR93m4sM+IG8FpUxzmYARMXkbqeKNDdY3z7hRWq1euyrXV27ZuSSFm+djkYFRG5KzfPRYCJDh/3poLRrMUlPxhUXejIk3J1ZD795pNsPYd86qjigR5NHevgRGLp1EbMwV1WnpUwLd9x+7ys5/fWdas3Vj27NpZvviHn0mGvG/vziiXsA7F6MC+nMmhCZihOGyNek/hI1SGBvNORUkbRCl4pmKTcIMw4MKomL73ZgQSRsfjBz9z9rxQ+O8oM2bYCzQ7hedDD/6yvP+3bw36i8xK3U8CFwRpdJGss7wpngRlThknozZKjWYJ0Kqwto7S6BCR+9aUUa4p0fCG3uUbmlUIxLEhUMaXXdFmd9zxs5wBdMJRVY6iMlFu60BqythMBTbg9GTEZ6c7UV62SO2ASa91aaG4+R7lUgaESwdeyrZ3YeCtI9DKjWJ6eBAuf21ihN87J7xblvxa3Vv6VhbfwsSt8DJcKr7ACM+WSDBE1bEus6w4TRjE75XLYGp1SnyG81te0sC5Z4O9pRk9tt4l5DvlPB4RXuHIcjIn9AXegPtY4AnTjzDlt6dylKddc0Y3ysgZigj3nfPuu7oNiz7KSMwThaIWvsN1MxYb7M0QbPA31+rBoQ/xW5sZkJAP4VPzrLNjfg+PvogmGKBRowiTzmAQPmePl34zOE98Wr9xXTnr7DNDEdoXCvH2HH296MILy8JFizLuooWLcmBnXfDSV199NZcCOTHQqUFOFsLTGAJmgs3OGiFHz/ggOnQXw6IFZyTfciLU1q3bkv7AbgnX4sUGmo7n6V/yxqPdnwKP4Cfoxowdnfsuxo4ZF0gZFHzrcNm4YVN58fkXy84d28tnP/XpcsH555Wdu3ZEv4D3MHRDuVPfXPoZT4NH9hEeC4U6D68IuO1RobgaUMIDA4zE6xNPPl3uvPvecs+995clS5aW15a+XpavWBlG3Pqydv368twLL4QCOqq8973vSdyaKaCUW27rTgs4iH9131vAAZZUgqNch4LMC2PNDeBJI8rV1lHfyZOmlr/7u68nzL/zO79T3KkFJxRsJy+RaZu2bA58jM1lREss83rooaQHfRS++EoHlfbR1EhLVMOwxfNz6U/QSz2sxKZsS30ZBMHXenwv9/fF74Aq2zd6a34X1wEC6oRvUtRz1jvi4FvyST4a7/FIHKNZMipHSwO/8jbz7vhpMwUufXQJsINUyD17I+1pnDxxfJkxdUqZEbTkRnVLo2bNnJ57J8zKOdXQ7A5aShlrBiaNuxHZR3LAI8LzLpJBw8rOvDBxYw5MOEjAKV5m+BzJywhjMIJfPSwHm5x6wrC8bd1hMifqqxJ6VdCZfUTkrM3v6NTR85s2b8n6Bgcpu/fszzZ+89jhlKXxkvmTJwZInXA2ZfKU9Jb9of12qIEBGeXYfzkjwjdu2FD2H2CsTE6aPRDy0xJucJFj6G3mjBkh8ycF/T5VFkS/DWour7zyajnn7HMynx4jDYPEjFLl+WjEQJj2IgfbHxnLdXljc2irPXlh3W9ci3+qdP2u5fNPcaeKryx1ar79FrPF/6eW01x/Pbr5Nd7fdS1ON25z/bjx7PctjffmTpVne3KdqOm6Yb/JdfPjTnrne+E8eJrMw5PImeaENbw33773u24ZLQ3nc7c8Xlj3Nx7DJ2yZasC13yfCM019cu19yJ986U9uM/LihA9LqqZOmVbMWBiRwyR0MpffmaVgQLi0EHOt660H5ayFtbtmS2ySRASEN0XffpMnn3yyXHfddWmkNKGNWfHf//73c98JBu+7MuXz3HPPJRNwDDDX0lCswXHllVfmbwq9qdTVoeyvWrWyLDj99By1BLNZlqWvvZ4nz1we+TAOjDS5CPHhhx4MprMvN585ncNsy4rly0KQPhdCekH50p9+sVx0wQU5ZYwXYuz2hLiIaVg8jVwcOkJATwjF0NK2YB4Bp7YzamKEa9nry8s9Yax95/bbyx0/va88+fjT5cUXnisPPvh0ef21lxJHRuJTMSao4i+Vs5C+lJdDh0OAUrjju6UZGBUF9kAYOPqZEU8XXGFccO7AAQCAoTZ2tHDvPV3kad349Okzw/h6sDz7zMvlox95f7nq8otyyZRlFUamCACMnlBktxNymHfOmkVWtX1DgEa5FC7CPTctpq/KL8atXjoFRdbI4WBKWgihhYvPzvPoX3p5STnrzLODcQ9KvNx667uC7iLdYEtxQhCHAIyGz/J6JJt0wIionUTlhNXlMClgIjxjRp6JE4gKJ37z8E5xFYeBQ/kzCmwUdqiNmoFzhzT8KgxaywsnooGoA8GfowvhWv6gIHxrePzq5U9pHnDqA1c9hTxwJH1TVHO5pLThmvLrt7oow1O/OVFmhHnnfaeQt/TCldPCea6Fd79VXNZR6RR+EQcOWxxhWees5UBaHtzKFh+D4RpseIPv7Zv4XbjEkbd339BHg8/3OiM2kLaGVKedKcnCeAoWPmBUUR0oKgzwisM6eiYPnhOHa+WkAROeawqjMM8T5UdG8pNWWIPds+ELDMLbEjD9orU3BV85HJjASqmBPw7+EzdBM5b9pKEZ+VJWly17rUyfEYrftCkhZEaEUjQpFWd90QCPsuyVo0Tjlxs3bUqcGOGniE2YaJal9kP75rSmWWGDPM2gNcB0wYUXpOK4YuWKsmXrluDHM+P3qJxp0Y/hBpyUvalmjCMfvMjo9/FArdHeKDaXeR0Ko2TTho3lpRdezI3rn/z9T+TSL0ttcqYYPInDEmWPCjwcK6uCf19w4fmB57pmv7WFtqREgtOhGD/96c/Kz37286jfkdwXeM21V5ff/dhHQi7dUK686oow1k4PPI3MpW0P/OqXxR49I9SoyJItVJCUEO2Ax6IndbD8jOwxkKUu7iVRNllnhsQ+M3LE3oAvfenPcqafQeIo2ejRWScb7MeHPJA2KC43OG9YvyHgGd3jG7UfoBftnTST7R4QBfIYHY5RZxyB1UwBhXRUwIFP8QgIXhp+tMEbwScp3zlAFL/rPsygs6TdoPkoQ7lgNCOp/+RRvPyhoyGv9pftW7eXLZsdd78r5YulWOSLO64WnO6i4KmhF0yIdhwVuICr6G/RTQcPrvwh8wvYGdNkL72h9Q/vGtvAHcOSjMBrxd+6Y0/Zte9w2bX/UNnnlKxh0d5h3I4ZOyHyGZVGIfyQifisPsZAZgB6tz/TISiMMUYZHKBT7U2mMmTsT7KEGQ4Y4mgOPVmuq5+ihYPB/6M2+Vu+ZK223bFTWSOjP8wIGN6IsrcmbrSTdftjo+9MDvngFLINGzfkAK0BADgfFuWZbRoa/XrPrt3xbViZM+e0aJPB5aGHH8nT3lYFTRnYsk8WHSZNxm88o+oBPZ4bncwzSTfgjZD6nv//umvpmuu+9zs8qtFl+934cTef/jxanP4n1x/Xb+FowrPrxWzlNH8q13IfKKU6ebSntK0uLZ+3yu9UrgsX1/JpvpXBK4cT1e8Bd3K5A2EnQ35Skt/gunn35+mZvvcOPkYJ2PCzruuvW79reTXX3ulbnJ/dOKfKq4V34zTXvnWf3bjd30M+9ZlP3YZROH3lP/3f/ylnJ2bNnJURGQHCVNDJTaYdGRFGBTBVjNGyKsTGoGFEQIjfRkgo7faIUL7zPPtgHBgVgWoplXP3X3/99bzBl+AmWBOo6NRmX2x4Z9xgwpw83E/CiLEvpDmGzP333VemByze5YH5Egg/ueOnWSf7TggHzI0BYpnY2669NjSXkqNCP//pT3Jk44MfeF85+8zFwQiMnBAElEICLQRH/KYU1FF6jWKUNJSgIS74G5WjK08+8UQaIuDB2BzBe81Vl5Sb3vG2zHfypDFl544dZckrS7Ju9Vb6I4kTxzPKGezBjVMg2jxokyXKI6TIsFDjSp6NbpYFvnojxyIN/NY5A75gmE2Zw+wYUPV45hXlE7/3sTJ29JBctmXDvZG1HBELBmzkyWyJtlTRVCAjw6g1lKSz1+ON3nIkU9vKaXHBgT7AkMvOguHXpWjDy2WXX1XuuvvepC9lvfrKy+Xdt7wzGLqlbBiVUeugo6AV9KQ+YG+MIAVcwJVLe4JhI37lESgpVHrlcy2N394bfeq86A2MgDQCCu1m1R597PGyLhQKMyXWcEchUQaGWitO+KYyEekoUcLl2TphjgT0yqfUKVOYsgibBidvlF3cU3VwDl3Abxf2VpfEQe93+9bStacy5K39W7xuXPBx+mXC14Gjxql58c21cnltI6zhXD5dmHznWr6ezYtHofHkPOuSterEocS3d/TFg4uXYyuHl14dUvHRruGSbiMu13Ce6aN/JC+KvicOHufwDXytuZrXgKHWhZ2Tj7T4mmfSo44acQfS1tkb6c12qm/L03dLarKNZBjfLJey7t5+htWrVwav3VtuuOH6Mmv2jOBt05O2zIKAF21QVhlWRsZOXzC/TAm++tLLL+WBHkamKdbJW0JZso4dzTuBy2wgPLntXV9wohce+fLLL2ee11//duCkYULR4tE8fmIUGm9znLaLBB10cejgkTD0hoeCu61s2bSl7Nq5s0wMBf8dAfuR3qyu9GZpAoP5x+0JRU5fZ7g0hdLltvBmqQxuAG933XVP+cUvfhG84/KcqXj79deX8887J/gFGjqcS3Ysu7r2bdeGbJhTXnjh+bJy+fK8GNcS0XYgSJ6mFvU266IdLe+ptDQol5bhAU7kMhNFQdyzd3/g70j59re/k8fYv+td78qlzNrbPh/9p9FeM57uuOOO8tBDD4f8s/chlOEwGtRWmgE+UgcB7JlggMTHgC/6ZeActRoIy70lAS9FuNFcpfFq9Msnl0QF/IxsdBSUmmFVHtRlqY69tfE+Z0BCqbf0bm/g2IbtYVFX3j4NS1Vnh0E6ZfKE4tTJehEvfh48K3x9MnSiXw6qhqVBHLydIu8D2gUffpPLIeNbi6Md9wY8wuzRGTZidNm5/3DZue9Q2RNGgrtKHBF87HjkE3H0p507duaSOMaWARgbzslNtOIW+3rgSx04gD++zgoZuBuR+z0SP8Gnq+G+pWyPPMmkyC7xPGaUJV8uYQ7MB7x4vgsV9c3NWzYGoo/lSgxGtQuWd27fkYbCnNBDonFCL5kWhlQYrqtWacZcsshwYRghqLoxHx3TpUYFXKNzybmZoEdC1pxz3rmp26gvPOmXDCQ8JGqS7ZjtnyRQ21Vc+G8z7V3fdf2/+518xYGj9rvRWpNjcnirfFrcruvGzfR9aVtZ6Xrlk6nte3/8VsKvl3Sya2X1p2+uH9ZfKyfC9S/Pbpj3btou/PXzQLldnyG9Z7+r3yX+zbX6zenrs72DHY3rC20grBvO9afr+q5T34qHk2msfeeVd1Jb9lw3Xvvdzb/97o/X3JDP/eHnb5MxBnL/ffeHsnukXHrpZVmxOso3IpjThLJ82fKyZu3aXAc5IRgY5cCIhdOHCDPLu9xgymCgZBPuNqibxVi5cmVeNEWQqgglixCSvp2QIg9MWlq3BtuPwrmbBPDSURpcbORGdwpjMvWAw4ley8K4WR7GhrXJ8kXko8eMKytWrspp23PPOTeY1dBc2uV2YcbD2665Jtdjf+Pv/i6MlM3ly3/2J7nheuyYUERDWTYK4xQSDI7yXEdrBhfHFvuGcQweNKxs2by9vPjCi+Vv/vpvyto1a/I218svu7R85tOfLlfE0wZ5G0x9u/LyK8o7rr8hBbhLlS4NeI3QGe2ikMnTkZ6WE9n4SjAafXMU4aqVK4IB13W7e4Mhjx87LhkHYRtN3OshBFvt4BGUjsDovfbac1zi95KLLihnLJwb6Y4Wd4W4lFCdzVLUDYaBd4w18q000srxKQgqYHOuPQZMzgqrS1cogtqMwl836msnBlbw27Jw8RkRdrz8/Gd3lI0b1ofwHlfe+55bcpZE+Q4SIFjkh/lXA6t6jBo+PNUWjSq5KYd8rXukDe+9y2ik03GrQmfJzLA0XhmA9sK4cO7227+T+VxyycXRTjYiwlxWuj57/zfB4FeWFd6zjlr2OmuEE9JoFRzCKA+cZ7ZdpAFfGnfhm/MORk4czu9WH89WTpbfy6vf1TQVbnHgqsXvL9d38X3PNuwZYg1/XZ/pI1/vLc8urtt7N61vrQ5cmynxTd/Xxq1eCWvgqOWRxjU6inyy7F5bUFakT34Q3ns1YOqMRyprvfIHXJ1patPd4mDk4kvnWxduXhgnXH3bDAknbnWBv4Cn1R3exZVG/cAlL2VRfig+YBZGaVEGPkCJstTTPSRXXOFCWeXXQxPcl5BLSkIBdjKW9Ja1KFOelDYK67Jlr+fMB3jwSMtrGSGO93UISPKCCeOzD7hvyLIY6XfuqrePT5o8MfIOuog+HDVJmAw24YNgsfzNHoBjx46XrZu3Bn9aHcrW8+WF51/JpT3W/l977dVRt7qHC0zqqW+BeW/O+g7Oi+1ysCeceAxdI+4uX7QU9sc/+knIlzvKb3/gt3OviHoYlT582A3te4OGovxtW9LgAZe0p82dW55+8skyP55TAx8U+6HBU/EzSp92wkdGjRlluCn5F4NwTMiMibmfZlDw+b3Bd/eVZctXlF/+8lflo7/zsXL6wgW5JG7/wf1R95Gp9IIFLjdFmzht7NFHH8vlSgxqirhy8Ah00GZbo6cSKonfpLcIT0MiyEgc9Wh8HQ9qxo/+geZ4cRgXDN0cKIkw5TGuGJ1mPrwzlnI2qDdQaBWBizBnhCI8JeiinrBlgCvaKORcDgrlezyD5P32naega8ec2Yl8DeY4KQuNgU8dQa0dK63bE3Q0DKHdYcxtT2/JnpmQY8JCfm7duTeMkEFl9NgJZWQYK0cinRvltRPD18qNaaH4owsGFZqvAwBhjKRRYnCw8lL7Sm38N3ti076VEVZFgIXxDpbo1QkzOTDG8fhhJDi0x1HOcKp94SKXPQbtukfM7Ae5OWvGzDIqYHdAhH0tDrux1KztiXNJ5/Yw/CzPHh7GnkE7e1OkyWnFKNse2kBmeeHFF0On2hBwDc2ZP/0Jv7B8DD05Qa+m8H91tdbxDSuKz/pP4098c40f/Y98kwfvvXlOrMy39zyVa3y8G96ff+ZxCl8rU8vPb4H7f6rLfDqu/e7Wg+u+d9N03/vTCGv1a2F8t4yIld63fs+1Z797q+/9Trx+mJrz3sLbE003uXSquM219/a96/udT93vyml40XZc+93vTpVv91t/3fghn/7sZ26j2BEUW7dsLXfffU+5NpR1RgOmkEewRoe27vg73/lu3tswMwQapa4CovOOzxG25aHsv/3tb09hL3OClzA0cnTDDTecWMLVFBijA/aJEFBuY2/f7S0xiv7AAw+EULs2kayslue9996blyOabaHEY1CEw7f+4Vuh5F8aDDcYWDQKI8i9E5Z8OebXuk6bt52w8uqSV8rIqPOm9evj/eXyid/7nXL5pRcFIzicyrERGEuZGCM2HTZH0SZIwEGQvbpkWbn927eXxx55tHzoAx8o/9O/+ss83Ya3/jZP15o2pezasb3sC8OCULQpFbO65567QwHYlcYcwaweBHw0T44k0SMZI7fffnv51je+Ue6+6/EwHnaU88JQmx5ChXDg4aUSSk3rNxKILpSCQ0a+EboEOmPRbfQb1q8tZ5+5II0wMy+MASNHqVyHoDYlrm0ic1VPpp8jctFOysklXQlzwCE82iKnrkPJMZIFAjRraRnYCCJLuCgbF0T7PfHEk+Xhh58s/8v/8q/K6fPmhAA4GGVEToQeGspSat3AgXYsQTsSBhOQ0KaZBuXUssSlEFbBGdXIJzgZBjwFyTS+MMoLYzwvwop62VNyOMr4r//tb4POT8sZPvlGrvFUj6qYwiWFwzslC3ypKMQ37y0eZQ7dtiVn2qKNaHpH7/YT1JHFaqyrp7Tq0vpR7fg1Pbh5v1PJqaCly3bv8/KQt/K737kKWy3Xs/W/9r3Rl7TNeedbHEYCJ53v4G/hVQmvJ43hL+K0dvSe33r45KSBH22SSldPETtRVnhNAU440V88W57KPREWcX3nWtmcb8KUoVbK4dqMFN/SiZdwRH7Nq08Lb/Xym69YgoeKp9Y+8mm4UC7eIV3OBiY/0eY1Ll5MwWm4eiV4E+WoHWFeZ7Yqnp3GpT+D2ZIweVJQzSIvOmNR0uiWrVtzg7qN9TkTFLSOD/htcAlvtdyLscNAlKe7n+bOjf5oYCLoENw8fqpO6qN+8HFg/6GyedOW8tqrr4cR8Gwu97Tc54+/8IXy+7//+8HzR0bcamyBO/uCZ6SXB9pXhnzxESPhQfHRZ9V1eO4LdB/V5ZdfVt797ltTSSUb4M6FtcOHh0wIBdRshu+WweGxE8aNz2XA9h0YkT60363gPSVOKwV+lT1kWNCPdonyLUGte4yM8Bv9H1FWrVpdfvijH4VcubweExxKPnwNjTId9AK3lnY5Un71mjXl7nvuSVoyIk4BVjeEkWWG18iNPwjzxFfxSEq3d7jIb+HdVp5LoMJV+gw+1qNts3ztO+OjLSkzu8IIsbfI/SvadMLESTlYlwODQUfqDJah0SwMXvy+GR1mR7yb3QpkZv54rnY3SNRoPH4GLH6CueJVXPuBwMNYs2zQ1QFOxhKPXAPLyJDLZkW2xfdNYajs238wyojyAw8G4iL7KB+fKDk7of/oN+idDBjWW86VbRpx4Ur/AIdZfjy77cmRTx2Eqv2+0Zp71WyOh9MdIYeVKh9L6BgKDHWDmO4AU6cN6zeWKWHQnTZnbsrv3WEgjQ7D1EEP8GrVAxw5tnvk8JGp3xyJvga7dB86CdlD/jPstZVjol9ftiz1Gcu70J/6510v6AYC4qmvcPpNLmmLd2EV7wM8vT05abq/T+X600nT0vnSfZ7KJU305dGN2+BuLvNr4b36wXlXDnAnxfsnOGlamf1lN9fy7ebfjdvKbnklfL243gd+V9/CWprm27dTuYHPpw5/K3cSnLyMOt/wQH2kwfBWOPC9ea7Fz/x6rqav8r25k8rvi891v3WfXd/v+sOH/OEf/9FtOmkKy2EU/vty+ZapaoIokiThWff49DPP5IbIc4M552xEZKBzEYaApfy3mQppMQ0KsKVdytBpMa1mZECeePadWBbmN2YrLwLUnpM0JmbOzPiIgcEiP/F05Jw2Dmd00LF7BKlLEMFtStYxwA8++GDOuDgWl9J99PDBcmHUYemrS8pzTz9V/ugPPlvOPmtxGTViaDCyQVG2IyR3h2AoIRRG5b4DFEABJsyNYtgI6rz67/zjd1OR+pMv/nG5+uorc8nTwYP78sjgYNmZPlSP5OAMIgLT0Yqnz5+fOLnj53fmhvnFi88s44L5YUjWMBuBeva558t//A//sSwPpuXSr3fefG05N4y3ydaKB2OyGZ6ASeLCyHs+m923CDOCBHc5KhSGmylvo1wY5i/vvSdxcXq0i3YEW1PYjZLBpff4FXkiGO/VJbEGfRrVS6U6ytM+1i43hYvA4AhARom7FOKRU/PTpk3PpSFPPvlo+dhHP5IzUgSg8W8sF4yccrU1QcRIRj9RVJbTRgTA0ry44qgzh77a96p41jqprxE49ONo4tBKiiMqX1nyarnzrrtymQhD8cR9CRQFdYpK5VRz/PZ0+hZFS19QZhrrIfCMZCk7cSJuhBOsFBIwN3omMC15EB5Vjfbvpekp5ASQ+JQCdagnPdVRrbp2uxo8XMYP73fm13MtvN/VuHVGoaXpPuEq2z5+1/pXhZ8DP0954sRp31p68IIdPfC++6Y8eSUeonzfea7tVbP+veZT8SjfSg09IRZhbYZEe8uXG4CvGXE1PteetY699/C+85QecMmL116VliusrU5g8c5J5737u+XNMTK6eNFm2pbTb3yTZ16giFMco7RG+vgO/ytXrEgao9RQ8NauW5v74wwGOAYcHaLlM85YXE6bd1qU706LQzmoJA3DGkxmrJcvX5FKdMWnI2gpeEdSgcz6BYx4t9kQ3/AX7wYb8OacwYn6DAn4DAgYLX7ssSfK88++kEtXneDlXoZP/N7Hy7ve+c5IFzRxvOLSzKtR57Z8LdtS24RW7HhiAwTyzo4TeACbu1pcxOvExQ9+8EOp+CnX3hP9xp1QlhRR7vB6m+LNBBn5Rk1PP/lUGiWW0Nrojvfrw5RN/UrZbsE3U2qGlyI4ctTYHDxhENn4/1//9mvl9JB9X/rSl/J4c/3P4Q+7du/KEx7dvm9mf/v2HeWOn90RuK8z/cjB7AwegX6iquEMXlQYcplR0AIeZv/KqIAfjo26azd4J28cT27knIxwKhPFPem+52VsmZdja810kY/yyWODgy7IUTMEaInCwqhiTOX9SmAI/A0aFPRQ9Ev9vc7SVDoelGm1B6Np2LCRkafTwCxpZdTXPmgGDR+xgmDzpo1l65btOduA5sll9+DMnXtaDvQwBPQPeNqxa3fZuGVrygTl+M5o1uf0RXTstK08bCN4qmNO0fuOMAbMKmqLPKwgeCD5wxhLxOP3QQtmO9RhfJQpbb1geHwuw7IEUVz0Ai8GXckCcEeipLPIJumQAaN9IruyZbNb3Q/kTByDxAzd+g3rE+/qqwxGx/PPLY1sjuWxxL5b5q4NXEPA4LM8Dj0PijI3bNwWdXgjdJTzyoQJkwKvcG85KFBIxOrUEWHn74BR3fgTEcI1PtRchod7q+/d8P44ZFWW0ft9qrzUjct4Pd914rbv/fm3sKS18CcK+ic6+TT/m1yDo9831/9dfmBrfYH3XvtzS1u9dqq+fa/5ndrVeg+4gXz6/a9XaSDMn7waHrlKy2PyvQtLw00XRy2sG6/rxNWvu66lFx8u2u8ujpprv/u/d2HxvT2bG/LFL37xNoqoKWLTuk5x2RyMwrKiOgXdQ3YUSijd8dM7cg+IDlUVpCpUMR8zG4Sa44ExFg5ztQbXhYnS+Q5piLkxLTMBDJa2TwSAZlhcjChvS798U3HMylIFcPpOmKkUQnEyzL333VtuuOEdEc8IHUV4ZMZ/6cUXy5UR39GujsjM5UrBmG94+zXl0osvCGZiA+nhNEgsCXAsbqArBTiBffQIpl1HWiwh+8d//HZ59OFHywXnXVD++I++UC666IKIT/nfG8JqZzCmYenzOMbob6aY9+/fm3jGYG0kt2fm1aVLykMPPxWCbGZe3kgBiODy+rLl5W/+83/GnsqX/+xL5ZOf+ERZtOD0EDzOsQ8FL+qmfrk0oscY4ifs9ZhJ/YCotEmo+cFM90e7OXd9TBg2E/Nc+h//8OehuCwKYegG2nqGf82oEo5ZhiqkKJ3H0mihEDRmpGxtRMlRKHoheOuIbjCtwB93mMDIDj084SbMzjjjjLImcPnIIw+Xiy86P8IC6FAYjEoRdI55pLjJf0AxlY3R0XrQgZEw0iPrHGFVyab0YCh1NBQuwG4UFjyEfR6pGTRD+KBvZ+PL/aFHHilLl76WR0mjJ7MfykhlIvLjwN98U7azgwZ8FGSKuiUx2QbhmkJr5FAcadRFmjy+Mv7QL0/A5u8oDy49fbfMyNr0uiEyFNZ4z+nuQHtknfn7zjfnvcHHKVM85Z4oL/DjO9/wnHWJeAys2vb6flWgPKVrZaFn4e03L9w3eValdsCYkS/X4hrR5XynIGuL7pIxDkzeMw367pXH2G1KX/PCeDhvgx/SygN9837z6pt5RF7tGxh4rsEsjfzkJR9OWEsjfYMJfwBTyx8MLb6+HZFOwnXeaXHATfJ19s/erFySGO/bd+xIQ8KSkFeXvhoG/PNl7dpVZWnwPjxN21iyREHm0D4cWN6KDi3VgX/3MNhb4kTA1avX5PIXI/m+EWI2D4PJN0qwftLqpz6Vpwwp27Zuz30IeyMfytkjjzxa1q1dXyaOn1gvV4w0lgR95jOfyT5DCdPvjDwzHAyMgM8eg+xzoXTqtPCCrvDXymMts51afnn/r7LMz372s1kX/Ud9KXBRVPCiMNZGh7IYf47dNegxaaJjxYfkxY3unlq8cGHOWjsaPfnLoDfTCKJhOrYcD3BTuztFNO3kKdMynxUrV5f/+t++VkaOHlM+Hrw3BwCiUbZu35rL52ymhy+4sH9kxcqVZVOUaWlcXoQY/A7doAmy0uAQvuOwFXyLd5FtEEu2Nz7UcI7Hqqu7Y/BCx9mjUzhiQJltYISY6VIGJZuc0P6VH1f+LE8X1OLhTblg7CfdB50FR4i0aA1vpdiH4RxfwVGXAIfhEcnQZRolYYzkAE4YJJZgWWJl8GhbKObr1m4su3fuL6NGDClzZs3M/SlmGXJQLvKjUKeiH0/4QYtOK5s0eVLUK3hw5NoGnZwANtbRwqF/kJnwpg50AvRjKfDQqDccAE5/U0bqKNFP9VX5tWVvKtHkJMPUzKMyLG+zpM2MlrR5THe0Bdq0zMx71DzghqNBaegHovLeIEuonTw3YtTwPAbYYIE6krWJv8HHc2ZF++iDR/DroAXLv+kEVlCYwXKJcHDfvOzTsvm5p52essihK2Rq1iugSIOEZPCDS1mE8sNFkLybg2Oe637vuva9PVt8zrf07b1+PhG36/CwE/F7vt+1b6eCKevnt7Q9+dqc7124TuVaeH/e3Wfz/b/bt6471ff++J7Kq0X6NhAuSjfuW7kWXuH+TXFr/qfy/q9wDCj1v8koqWVV1w1rz+aazGzxBYtz8rea3u9K77127Ln23uI119K/1ZMb8slPffq2KnjqMgdM9b777supakzANyO5mLcRK7MUCnEDr6IwMoxCx4OQZ90Ncs01GUdaDIJA+eY3v5kndZn1aAoCQKSz4f2FF17IpV/i80Z75OFmdhvokyGE803H/9a3vpUwTp0+LeHjFi5aWJ55+ul8dxSwUTmwYXT3h4C65uqryq6d28v3v3t7eeiBX4ZBcm15x9uvjthHo48fCwUx4h4xzR/ID0aRy5PizxnlcLR61dryve9+r/zsjp+HYBhTPv2pT5ff+9jHyvRpU1KZ37N3Zwj0A2X82FFh1Jg9CkZULM8w0hMKZY/5RlPmk9Jp1um5558uzzzrbhazTEZWjudoPcPkK1/+cjk/4mzeuCGXV7n93fHEbxI8UW9KrDoSGoQ7nPJGT2sZFPO6btmmSAya0KKMLl64KITqrjAYH8iZATiuSlfNI5l7ZIJXGOmUjmBHgDahi5tLDqLcVMQyJdE9QLzi8PAoHkYPl/IFN8F1++3/GHU8tzgyUS65bCyEOkGCpiKzEAx1Bgbd8AQcTBp1VBZBq52zrMi8dRKeMsT7lgpCpE+cJRxVyIHLLNWPfvyTMn36jDCYzqw4DDjNGhHa0leDK4RUBOi88mkwwDecGfGVTnzhYGvvBCOX8aI+Nss2fIsH3op3ual67fTicnUZQlVQ5Ofek4hyIr2wFp9vZVP2OHWXd8OTOnhKz7d03qtBeDT7qDzk1cppcDCw5SkfTlibYWj1kNZ7U/hb3cQxqCC9vMRJWuqF17zqzKpvlb7rEpGEp1cHihbk56xh/OFVLR4qTCMj4inPE1+gNMpP3bIeAb/yOb85cLWyOWVWuqlP4d6FS1/ziRJ7v3nxhFd8gm+A6euzlLyqIJp1dp+JEWBK66g89dCyF8qS/nDmGYvKxRdemLezo6NXly5NBen0Bacnj5XeTIi88E/1MauC5idOmJTGyYwZM3N0+PXXl4VStjv44e6yYWNVntQFjPBFIR4RsMF/IBbbCN52tGxYtzGN9ocffiT44/FcHjR79pw8NnxfKJqf++zn8p6USBR5Bj57yq7RYQao/N3F0nBoCdIADhnnQddhlDho4uvf+GaZFkbORRddFPXaHbCYAXLy0uA8ptagSp6GFOnefBPseFY9edEeSJv9333LbwWOnbxkoKPOsByKdyeTGRixRIsR5F4WexANZr269PXyne9+v8xfsKhcedVVZc7c05KmwOqQgW1h1D3/wvO5XJkx5BLabdu35bIko+1mA/BS9MWhIQaIfTPZJ+KbvgXPZsThGL4Zh9rP8jr40Ia8mXnyJmc9Ii/06/ATxqNN8rmpusejGIZppMQzZ2oiHy5nHSKdgUS0hwazj0a9lOcCTso4/Lc9fOBHU/AavS9gd2fY0VTY14XCbbDx4KF9YYgML5MmjCunzZmRS6S1UWsnMhQ8ZvDRocGVNOqirvPnzyszpk0NmA0yGcQbkbMQBox0YAaEwTf1MAsEXw4eMKuyJ4zIMYHnnMmJusKHPs3AQf8MYnuuzJb45nc7apncbPeyucPE4Cuj0z0jlhczuuIlshVXf6381QzhuDBGXAmwcdO6snnr5jI9DLD5p8+PdjyebWewaETwFH3NvTYOBXKi2+gwYNA/fNdZ+mFBT9HOQQ/uxVq5cnPZEvld/44bw/AcFzAw5OIR9KENDUBw5L12zBl0vDK/YjntbcAljwnccMK7vn3rum5YukgvD8/6s/e7946GuFPl1w1v/K7l3/Wt73PtW9d14a8l17yba+W0MvpdN0/hLY5vLe+u64Z303afA772k4E6DOTPtTTay/cmC8gJv/ECPK/JnRZHuHjy7ebX7+Seg4YRVzw4IPOklY9vXd91Dbbm/O7G9bvB0HXtO99+97vut/54ns3Lu+GkeWUPueyyK25bEMaG6UlMGjN97vnnk7ma+odQHZYCR/mykdvpVZdfdllaZJFPMoumhNjv4cheQlIh0hN4DA/7TmxQF5eS6MkDxNIvxoepb/nVBnszDSQzLBi7fDjGkpmS5ZHnNddek41YG8N9JwdyNPDMs86M771N9WHE/CSUTcdD7ty+tdxz5y/y5Kl3v+vmUK4DjqSJIJQ37Vnwu6d4hLCyttlty9/9zvfK3//911N4vO997y+f/vSn846AYYETox5GdBghZkdGBtMKEZvML7tS1INUx3x7vCVcJSIj32edfVYK+c2bt5YLL7okUg4qDz5k9uCiPL2GIbU/mGfdvOe0L2UejPLqVDvqRHIYHgL1zUilEcqkqQhPAyuezYCTlpBxLK9laI7BveySy7KT1M2/VQGXs3QBbfieVRwf/GWnyaoJUZ/g4MCRQMqoH6LLE5oibqSIMNP+gZJIqN1s+nMqzHNh7F73trcF4x+Uo4Toou5pqgpt+g4BDwwZYUhVqWyw8rlEIuKrSzLx+NjoTdhAh6jT5IwStwj//Bd35pK/0yxpCyFZZ290VEyvMj/KsDzRVo7yRRT5gQ+chHqLG0nzKVx9tUPiLfMMH2HC690NoUSnJILG2kHBC2F5Co+0kbd+YKmlNhJHfs0lHAFD6+ye4mTZ4b23eLwyfW8wSpNw9eJRpCgTLY/+vMChvJaGb3l5tj7LSeO7OrV2RBcNxoYHik8dGay0JAycFb5aZ2nQWsbRryKsOTSMl+UyukjPCQcnV+tbYZVv4j3exa1l1DTiZTnhhPM17YAwFt83bSM80/fKUk95d51yWx+EO7PP6qtelFnKL9ir8mcJqOVYdeTcspDzHJoR/vIrLsvlhTazO22LoucErYmhGINF+creHsoyXutkQgquNGakxbGka8uWrbnE1sBLAJG8V/+eEko6/nlg34EwAPbnZl1Ld21mdzcImmSQMHIOhILICPjoRz4aRsAtYejVY2zzZKl4OsnIfgd1sGzTCL++nThN46XeNYTP+u4QECPH9je+853vDHjnJi9VqPzsgdDn9R2K2a5de3JDOgXfxnsGwNeDV9sXc9GF5+cgjpkagzO5sT9kiTtRzNhEcYEn9BQKdxiEf//1b5YHgxf//qc+U97z3vcl7im87o8wi2RPy+q1a8r6DRvyEBV7TiypmjlrVu5l1J71pMHKC8BDdoJbezDmKd4GW5wutnffwZwdawYFOUcpR4LoaoAmq3Jj5gT/0UZmAuoBJXX5YsoDEcOhUb8tqULD4qJHPF++FPLgAMlnwl6M/PHXetBK9JbArVyCHsKAJFNtnHdoAg8HjpCePn1KmTN7RrGZ3AZzvDANCXw4UjOaGBuWn+UMddSL4r45aNUKCQaMEy5tSFdPOLJsEB2jLXmm0Rl1q7APTcPQccYHwlBXF3sutac9Kpa3MeANNDAgHOFrRgo+HciSuImKoRtGASPhQODP0lgHO8hPP0QL1RCr/EabqQ/5bZ/o9GmTy6gxI6NvbU3jauLkSblvCa7tJ0lDL9JY8s7gN5NCV9C2TvK07IuBxLgMsIJfBO7DcF62fFU56+zzyoKFi+O7wR86A/kZvC0AYPDAEXpImtBCvfbm9Keu64Z137m3Sud7C2sxPN8qfqXNmuZU5Z/Iq/fefnfdqb5x/fm1X918+tN2w/rTd10X7q7rfuuGdb9136ssaLKjylvvyhaGZpsM0e98900cvBZNeDYZ5Df3m2BvDhQ9UDI+j1b1la7c6j77ne9g4bn25Fo9uO6zP073eSon7FTh3e/d55BJkybfZm8GlyNHURmbI23cy+VR0aGbcE1GGO/33nNPXm7oRAzHDUIypmgkx0yJNG0Jl4bxxISctOWmdhvUVQ5haBCzJ2ZKjOo1WNo01FNPPZXhlncRitJpOEbPQw89VE+v6s2iYF4U6TtDsTzv/POLi5MITSM1zz/7THnogV+VlcuWli/9yR+Xj37wAzkrMmQQIch4OhyCpO2RGZrMc/u2HWEU/TIvzVq9ak0aTZ/73OfrcZlRnlmLIYPfDINhdxDDgUhren5E4CkaLzh9rmnFBJPDE3wU+iCWqIMRD8sQhM0LhnXZ5VfkDetGVmwCZ9xZX+z0rnUhBEeGQTJsKGFxLJefESqEf93zUBsXA8uywsOtTfr1vXYe7Z7PgIaQEH/y5GmBv4nl5z/7ReB7bI56uoFam2kDbRuxU0msHZBrnU9dEFLAlS/xr6Mgaqs8QSTCqzESYZEfPGeYZQPxtInXzNfp8+elMBImf6N7lkFVAwMjjnoqJJQPfxkvvhn9TOUvfmfdAk4CkUEijm/qgS490TFGnyPqEXo0mH9QY+4nefSxJ8pFF18SdDM94SRks5KRD59wh8Bo+FBXOG9twFGGKdcESI1fR971EWEJg/LDJxyRTjwuvwVc4iSO449BgtmYFck48E1oRZ0pceBoPsMjD67BVxWWmr+nfOFCWIO7ldvStjjVMKujNy2/FifTx5+nsJZXy8839VCmb+0pPy7jRbuK02BHK1wa2BEGBmHaN8OiGg2WNFwiD16eaLaWS3nV75z8NmAU+S0tfNQ8KjwtrPkGvyde49niKbeV3/Jv75yHN/FbPeXVngwWfZ+jBB3cfyiUtnoql1HsSNiDvx4vyzgBw57de9JAnD17ViqB48KjrwsuOC+NjTVr1pQlQb/2jTE88Ed8DGyUNEYBnqGfmoE859xziotnjXa7kFZZNlUbJEBXlofZBGywiqK6eeOm8sTjT5YVy1cGzxwSSticiD82j/51edycWbPLH//RH0e54yMvfLEuVTGQkssQw+d6/sjPUjWXLKqb74ymo0fqsjWKmGOG77rr7oD3jfLBD34w6y8/9bFnj6Lptz6O3Y0dOyEUxF2BOqPQI0M+3Rv4WF3e//73FndtuM3e4MLIUAbhldEyxqzwm4NCoTWCPaIsX7Gq/PXf/JeyIwyc9//2B8vZZ58TSu328kY05r40Ig7mjNwLL75Ulr72WsTbGTJibxpFuZwq8tNueV9H0jAaqoMi+OiewL/ZHveZ2KOYgxNBH5aKMWTqDKw+h4bRWaVTswdwpKJm41O5DzwZ6Yff5D35V/s1ulNHS8C0NwOYYYB6k07DMxbhDn7Lm9G3jwbNBUkeD3wM8C40fqxs2rgh5NyByP1YGFgj0hCZPWdmmTJ1YuB9ZLaHsvEjbYKXKQtf81SHXHpmhiLKdrALhZ08VyfykdzUccDOcFVH+TCG8Aawyos8z7oFv2co4okNxwx8KyjwhLbkDR21ZW8JT2Si/gFIGvj608GAf3/Qnz40aeJkICUNysM+KXvc9ka75UqH4Qb9KJWWpSvP7fMHcymjfuP+GntX0B7D1FK7w5Fuy/ZtOeilLdRFvchmvCA4avSZetP82nUb8pjki51+OjwMtcAnOqptWlcOoDH9QFvDJ54ywHvqk5OG77r+3113qrQtdkvXjcOdiNcL77r+sP5nc+2XnFtYfzknwsL3p+f64/c7aX6t3N63xpu7cbrv8u7/3g2vy7QH5Ldn19cBXrKgGiJ4Q+unnP6Bv6HdZpgIBxdab/FO5XoQ5rOVR59uugPXlU1d1+JXmH69Xu3ZdNf6PpBPfzyu+95cf9nddP15tG/RV4bf5jg6wrUxDsKjXWzY7v2oSkG9kOvpp57Oo/mcrw2pOn1DLkQ6btaMiI7uu7SO/GXoyMNJW5wGg3wClAHibhJLv/wGB+SaIjfL4sZ4zF16zMiMygvPP18mhbFjWVjUPsPiX15cZSTHngWjNBjRKy+9GP6F8tEPfaC87z23lDePhsJ6zHT8rsoUgy1YH4yJEdQPPfhI+d53v1+eefq5YEBjyr/8y39VPvzhDycRthtbg1UEw3bZVFinIVCMgNRTu6ylDryksoXbV9iSWHqdoBEE4lEv92NYJvCtf/zHYEZD8hjlo1HPiy88Pzdpuk2+srBQn6OOmjHU3cgnCJcwiDQEJCUVvnMGJRxmRqghLvsTugpy5hKC/LR581NQ/OCHP842h1MOTcBnlFL/UlkKQRJlmUWKUiPv2tkyPBi2LE90uvhJ8KHLvAAy4ppur4ygKrFgnT5tegi/jeXxRx8vV15Z6UZZtQ7whGATpHDRxv4o5onDqsB55+VHyTkSQgsNWUqlPLipMxg1XuYU9ZBfCqEjb5Sf/uznIdRKNXQnjIt4YBSzpaltljDEk1BpYRkeXpmEut9VOanfxIfzrlHiG+WEoOG5mq6VIc7JMNcZSziv6Sk2jYl56ost/5ZGueI3RtXigKvF8UyBH/jzlL7CWI0Anmtt22Cq8FeDQvyk8R48wlvdldn97T1hCBz7pk/71mYPsg4RL9fyR/gJ3zM2vFPuKSE5chzlDdSr1iVQn79b/OYbrOBs8LYnJw4YfTNL5L35Fi5/T2VWPFXDn4/iTjh5Nvxl20WeLR/0aJCCIs0xrrOfJhxBL1FXdXHMunYxGjtv/twoc0gotntSSVm5amXkV5IHejrq3B0d2sUGYzx2fyh6aIAyRKF3JwXcWpNvEGJzKFXuqfJt3mlzc1OuDcQUN3C7XNaR55s2bMp+dNqc07Kd9DHwulfkj//4i+WqK6/MjcKUvcqj7B9wF1BdRqutKPKBojJu7PisI8WtzprAVT1IZNPmreW+kCF40WWXXZpw46WUXrw396uE8M1RweFgfDMNA8tkXnvt9fKTn/w4jyK+/u3XpUKtXmRTXsYXOHfc7649+8q69ZtzdPrOO+8NmfWrXPL7Z1/+all8xpll9dp1ZXjU336Dw5T4aBszPGvWrS2bt25Lfsnbb6BdW3upuDRmA4yS21ju2N46YGaJkgshR/SeYfDFN/KJAZEz68HP1JPRkXsq9u4JOWDZ7oGsM8rJ28ulid85MBE++1PgGJ7RAdrC98krRmneEJ/Kz5ik6eRLAe+okeMiz+irx+ogh03w2tBll47SneHixKmTQg+YXtzWTla++ebRMAwOR52OJn9FE8rVXxhW+oMGJWuUrX/yDBKzf6NDAZsxa2b2fTSSswGRti5NCzlsVnDU6JRXcJPKeKSnuCmDnqKO5CY5oZzGJzlyyyv6YKi2E8zwTXF8T74V72PCuDdouW/vvjI3jPlx0SfQlz6Ktu3DdAknu/BA9LljIeuFjxwZ7RMGuA3u69auLduiva3EMANiVnJ7GMI25M+YOSvb+dUwZOk1jExLlveFoaMuLl8eGjQ8JAzj4SNHl9eXrcxBsQlhIMGHgWJ8wQCd9oJbdFRpLlyP17S6N9d4THP9v7vx+9Ny4lcchDyK36eK81auldXSd10/HO1Xfu/9+LU4fb85+fb7UznfpU+a7Djfmu+6U5XFte/96RrPr3y/yZaq62hf9A80/NdTPLzcezUue4MyvT7MictJL/5bO3ULmLz10qJt6aoM+e+3W399+l03/W+K2761529K130/lRty1VVX32amweiaaUxCllLKsJCxfRsq6F1GGJpRBBvXjeg7xQlCk+lHWgzhu9/9bhoE8oRU6SFaPDMfZkvEI/Dak1HCmKCQmmWBWGkgmbFy/fXXp7EEDvlpbKN5lHdliWvmYHR8N8vhcqK3X/f2ZGpjwlh47pmny97dO8v/46tfLtOmTAhGf6AcDgaMKPKkmRCGNog+/tjj5e//7uvluedeCBiGl3ffcmv5sz/7crng/AvKhg3rAkeHAl6zRpTLwZHnrp5B4rSUYHrBII1oQ7mOkCMz0T5VAdEx6kioJhMn84p4BNqkyVPzZKp777s/cfnqK6+Wiy44t8yYPjnPQzdK8+YboQhEGQS923yjO0QuFHjKTZ36SwUo2grudZATy7Dif4wYPVCcKdVmLpxAY8ndi2G4uYXf/hJCwlrmKmDAKnVlMkMHWwZFsPWYdy9ff9VAElt8DhzxOG5UkmJg7W50zFTASiollIq5s+eWH/7gh3lymj0daIywSMEVZWQ5+U5ZJngrk2lGlnD1pYQZLYA/dA3+xpCE8+qQ34NxmKa3ptz6329881s5Y+WUmBSIUR5FIdswXKtRYgMSw6FF9c38EsbAQrShcDC0ROJpF5Vu/QnNtrxrPhWfXINbn+F856XzFF8f0Ybem28MqRu3PisOvLdy5I2OWlngSdrp/RYX/DVexbNv3nnxm5HdypSuvXuK094zv3DitKcRTd+1GYeZK1SYtiKUpedTeQ3cwmvmEbCBI5dBxFMcDj1Jm4QZrrU5GOCHZ/jgPVlGLy3eJu/2jWu/m5MP3/Js9fWkjOboc6++8sw2iqdwygSjXBjPGHE8Nnp+41g1op0I1dJSxHM0Nb4/9+yz5dVXl+SJU4OC91AKc29FKI5mQeS/ePGi5J+EnGVdlmdNmTI5aJixNyxP3rO5l1KkXfip06ZnvfeH4mxTsj4nnhFd+1WOhuFhn96aVWuCD80oLkSEG3tI9A+zLIylz3z6M4HPYcmv9QP7PzQAGOFAWRWN0W7H1akKX+2PNu1zeemll8vTzzxbngwZYTDqxhvfEbygnlpEqY6WzPfobkkvFfeWwVQ6GRl1v//++6LvDi6f+tQnow6HMm7dB1f37+RRv8G7tm7dVX7x87vLM8+8EMrynnL1NdeWW259TxlOiYiS7C+wNIhBwvgYFfLJEdVGs5+OtjAj4pQvSjneZznRzsBbO80JLcArGFNxDlxRvtGTPqNNGQFwaeNzxMrDVdTTe1Qhl+rahG62yVImMsDS3WjQNFTgWN/k2+xCW6ZFaSYPJ0+qm821QSpN4fEcuHd4i9vMKd6WIJNF9t9MnDC2zAojZPas6aGARx8IYMie4LCRJsp1UEDAQK5Y9qW/qWP8qPUNfGgfcLlQcNWaTWXjph1l/8Gg1QNv5kWgg0NWVpgq/w1mHHh2EuHxaI/dOZOlzcy6gdvgG/qCL3VUVzLCwQFkvp6PV9e+Y8mVPZDRhyNe2y+Ssk9fi+/8oIirHZyG6W4Rt9m7WoBRaMAxj0p+05LZYyl3rXNzL0rO/okROHTP2fDIZ0v0lV07duTdPHkaXPRtdOSyRjNxyrP026oAbWgfEFp5Lox9xuvY8RPLxElTy+vLV5Yp9jSedVbCZpaRTMt+FbjFs/ARzE894U8/4/CM5jlh3d/N+V7TVdd95/rj+9X/rTkwNvdWZXVdf7h2PPGtE9TyOlV+vHK7z65radoT3rp5tXffm+vPo7lTpWvvXOokKf/Dn/hW4aq46Q1Gxrvy2iCG4nJGsqe/cHh3c/LXf1o5p3a99m2/ItP/f40S8btpfK7+5Hj97jd97093qm/NKXvIl7/8ldseeeSRMBQuSUWsxdMRHnrowVyqZIQiEYshRAc3EmCvB+Z6ZnQeCIDwhnj7PdauXZsb11sFIcuoAoPF034VeUE8BsbgkIYBQkGWl3wh+K677splXdLJH2PC8Bkm34n85GVdNEeoev/JT36axo+TNkYGM3v5xRfKqhXLysc/9pEyOBico3AJgI0bNub65Z/8+KcB2/dyc+n80xeU3/3Yx8snPv7JVFKNBBmpOvbm0WRUGPWRowfLgf17o0TrU+13CWKDu6DDRpxtZKPhoCqGVXmOj/FmdIsIir9I4/K+8y+8KJjUpnLvvc+EkCrl3LMWlwXz5yZzxMzMyuQ0fuThrHxLoBC2vDFCTKyNJmOalqNpV8onppyjSgGocHFDzcujLo1MOf3rnrvvLY63vOjii2ueUS8dT1vX5WGEFIUumG7jR1HdXtWqUpVCA9uGK0qdzoOh1n1BYKBEGOW36ZXS5NjG/fsOlCWvLM29JWiCILdZFpyBsIQD3JUZY4iUnnqzMuUMLWW9AlbrhdGXd3D5Lr8EFwOJPAmoemHd0Fwf/sMf3VHe9VvvSuNJmyhTGxm97De0hHY7lnJOMALtG06YfEQBi99wyHjMMLD6Fumab3lm3PgND+23NtcP0b933yg/3uXV6t71We8Il0ZaTp9q+fUzMWm0kd/JcAP2Ll5bWd7lkTNQ8a5+wvhWbnvyzYnXjAE+l5fEb3Gz/vFX6aVX50jru3SpZES4+JxchaF/deuWw0mv3g0WedR6MayUX/OGA3Vs5QgHG+e94bybv7gtPvxx8qg4HjBKwKxsXp7WxDvetcU7FMo9Xqsf66uWyzXc4G8ULvSi/25Yv66ce97ZZcHCecGTHa9tac7w3ARspNflbvOdYjj3tDQs3O+wKugahZo1mTRpYs5IwpyNyGADv7L8duz4AktQJoyP70EjEW/DunXltaVLk7e4rJUMOHLoSPC8kcWRuEbVP/n7v18uuujiVNTwQoaDkX6zAYdPGCdmxUou23IprD0AljK5bNBdJPfec39Zs2Zt3ozt3gb8/ZZbfqu4qd4MQC5FCxwEStPrYxRS+0JyyVTE+cEPfpB7a/7oj74QivX4wFm9T4pscXyxPScHDx0NeXJfue/+B6M9B5fLrriy/OmffilnSeRhWZBlxE53iuipYFJqV4dsss/v8SefTLyNDH5pFl474reVAaKX4EvpjwfvNFAXvDJwoj54KDrSliqRNBRP9WKYHPc96GBwpB0TBsWkqIP9MI6Anz51ci5Fy1OfQjB4WjI0PjxlJg/XCDzDvRPKwI0mtIP2VSYl3vIoM2f2tdiXaI8E42fa1Ell1qxpOQA2flzgNdiB0yhHOR0wZM/xgJuBaQAO3HhDZBv5Rj8NnuYUK3iBOxd7rt+wuWzbsatMmDi+nL5gXjn73DPK5KDBLds2l0khn9+I9PZQ2bMC54yR48GHR4wakwNExwOfcKaNHes8alTgMmhIPcgkRjZjSZ3HB+0yvAx4wbe+bVkV3lj3DFpGczh/ax8DB2Zu9C/8GM3C86qVKwOXIwIuRyoPiXJHBj6mhOG2N+IMCRxNTlocFfEd/WsZ4/7oYzOmTi2zZ87Iw2jWrl2TS9OU5eCDg9FX9oXh54S3tWs3ZBuOir4DXvyC4Ws/1Pade6rxEkS3YtXqctM735UDGHhIysJAtr7K5+Bm0K526A7KNd917Xf/d67Lz5rDp06kyf8Hnl3X0rZnf/6+9+d/KlhOeidj+/LpupYnXLR3vj9fz65v39qz+73r5NV13bgn4eVE2uPRRpX3NxexMy5+x6M1y0XNltVZPcsVR6S+hTdZ0umYaMe92yvN4RHy6NbtVE5Iwld/ZvyuPG/1yTjh++vQfefEb765XtBJrsXnxO3Pp+t8a7657nu3LE7YkH/xL/78tm9965t5gd+ixU5NqUBNCAH20zt+Ws4484wyZ+6cFAJ1CnpoCj9HIr700kvl8isuz5NBIBuD1tEh+5577kmjRCFNoDNuLOFitFimpYMJk2c77u8Xv/jFiT0kmK2OqxwMyj4WeRuJkgaSHwzDSbkXXXDhCWXQNKlbde1jOTuMJiNS+/ftKU898Vh5543Xl1FBSG8G8/5hCDHriO0bWb9+Q55+9elPf7Z88pOfjrIWhcB18pO9IwcTLwcPhmA7diQYzOjIb1cwtmDawWBspAM7VFMywRboLW++EUpd/NksX0fPq3ICJ5i6PDEVCu/RYMpG/EaH4DdT8PrrLwTjGlFuuO7aMmvGtHL44L4yPBRpDJkhE5kEszUSFABSsoO5EkzWaTu2Mxs34uV0uiVlbxhxj7aNv5wFiD+jsMOjjIAul3BMm2qj5ojyt//tJ+WMxXNSQantF0JfjeI/9XDCDU8ItXoQ4AwS5VVcRB0jrmVbERzPniIXyoWMWvlmqNyiDEcLTl9Y7rjjZ2lMajsKqw2AMrD/Bi3kqFzk5en3oMGWhIQCFoIWfJZGwD96Azd4KuHzYMDMtUE1agLqKOfN8vgTT5aXX3m5XPu260IxHJlGjbrDda6VToYpPthVITIIJ2/0h/4B5neOGoarcbxXpUwYgZIKSuAiGU+k8136xmzbO6+PtLjN1bateBZHWKMrT2XpJ03h9B2M+ppvDRZhlka0d09xee+tbaVTlrS+c/Lwre1zaWW1fLQN1+I3+FtdGk9Ai2DlfK8zJQPxGa6cdOKjqyw38mdkgoPSkWE92LONotja5xg5FQctj2aE+K7shhuu1b3CUssW1tpYuDLVV1pefHGE6ePK5+ShrfHEirtKc/4y/+izOYMatDV8xLBQ7NBuVTSURRmuF+TV5UcrVixLep8zd1bAEwpmKDQUwFYPS2QZDeCbFTxU/12zenXOeDBuUrGPvC3f0u5GXCnrU0KpOvecsxNOo+/6EJjwmscfeyxrM3vmrFzio5/moShRjiOL3//+9+WyVn0ETtUzWy76CoPFchXtBEb1sERLf3viiafKf/pPf13uvOvuMn3ajPKZz3y2/OmXvlRueMcNuffQDIm7TvAtMx2WxOYRwnAHz1lGKMmh+Dvalxx47LFHy5VXX1muuPKKHEDCt80wOAL5ySefKd++/bvlF3feE+mGRjnvLB/80EfLOeecW2dEgo6PRp2SNijwgR8yyazur8Jo+sGPflx2RTztO2nylIh3JHhDHbCp9IKuh0SbObGtLvlDl/CsbSwhgl+zFw5eYShZShUcIBTcsdEm48PIGJcnWVkiZFZ/x/atOTPBWBkUvN6dHU7bgmv1Sl4bbYhntz0SY0NBZwgY5KGsaxPL68yQWXJtKRxaQB+nzZ0dPD8Mm3EGi+AUjZsROBpwhVwaFDIdnUQ/yCPUo+5YQnCZ+M1gHht1H1z2HziUJ5KtDQN2+3bK9ZCcDTn77DPDEJlaJobR/Ebgwt6Nteu2lhkRZlBq81bHK2/LE8y2hVJ+LPKylGnv/qDt/XW2gbGgvfFyy5m1T8rLoAfft2zcVNxIb1ZcHM4yO0qgPSVOwoIjLNkAFGPEDIXVEdprjCV0kQ/jZ+eOrWG87C8TwigZNZI8xcfqMu2RI6MvBu527dxRRodBPWHs+JxlMuBpoNA9W/DE4DO4OiHq7HSwKVNCdh95I78ddWhA9InFCxaWY/hm4OS88y8o06Lfbgw87N67vwwPZfX5F18q8yPOwkWLk960jD6tv+aAXLZB5XP6Qz5O4ZIGs99V53f3yVWeVT2e1A1LhhWufWnxfpPTF7q+5dn1Xfffy49reTU+z3edPPphb2W1by1N/7f+cM63lt9/D34DYugOXxe3LT2OXDJPfT6zDj3Icll0Stf63ve+V/7qr/7f5T//57/J/bR1YuDSXKorHS+fBuOpPQhOrgMDVjqwdF2Lw3XfW1ld31yNl8D/WprukxPejdPcqb5107X3Fs9zyL/487+4zc3iRu/ODsEUX1OQMjQsjcLQHcloNAEjIfQICoq/Ea4bb7o5OyPGayQDc2S0PPCrX+bGL8u7CDlKJEfZZHjYNN4sQ8IfsxH39ddfz6McbXBUllkPJ1z43m6LV1YlgGF5rOVjjz6aJ3QxenxXT/tQvJw2Z06ZO3tWGRw9+Uff+05OgduY/u//z78qTz7xeAry977n1rxr5KMf+UjCiuERgGODUUGVNaV79+0OHGAKlBrn7WOUlAH7SOqIvLjRNInYhuRmzGEOFCyjOXCcYQETpZc1bcMjPFinPSlw6yKrl158ofzWO28q06dOKUODEcOHES5LHnKExAh+KtkUxMg36l0Z7r7aFsHQo8WyOJ2nKtbR6MHcmlIoUB7WeDtlZ+HCxWXjphXl2WeezRkrODYzA1ZQY+pG/NTXmmZ1q/nISicOH4xT/kYQ04jopSPgGSIRIeGh6OUhBSJEpzV68NAjj0bHOlrOu+CCzEPXMnXPsNThcr9GKEfwaQmYpSraCu4sAWxKIvjacjYODnxLIy2e0jvhxEVpBw4dKQ8+/HCeMHPRJRcnjRrJAljWO+sGSEpl1Et9ex1V+6oHX9HQmGPFhdEfzjftDB+MR+GcvgNevuLv15kgWPkWB9OhYPKyUff4nLCK5x18nDiEWWWcVXlVRlXM6y3JLe4JgzIyECfbPvBeZ6wo4AwPCnNtFxWm8HBwXetR4dRWXXgS1nDClNeUeLSkDjV+hSFn8iKd0cY6y1fjZlvAacTPJZLiZXmVt1Rl1bdqtEqnPp4BWW5U1nZoERx15LUadeonbstPGXw1Jmpe0lS8MPoYJdXQoKAmLwgcEEq1jjUtPFd8VFq11Aw+5VdPVDuasDGU9Qn4Ukbt09F20a/BhSevXr0q+qYjgOfn+nyzg46/lVaYfjAhFFttDWYzI5bCwrdlmTZr5+h0wBLFhBK2M3AWhlfA56QiI+LeDx7YlyPezzz9VG5wHz9uQiihjhOXlbYpuTfA3pOvfOXP0oBQj9antWmjNQM7eKSlksp88aWXyl//9X8p99x7X/D/SeW2//V/LR/56EfLGWeemUvBGFlmPNzgftFFFyZ/0aZoFc7g3kwsmmbcTJg8rSxfuTrvjTrz7HPKTTffnINW+trOnbvKE48/Ub7//R+WJa8uDV4/q7zv/R8ov/Ox3y3z5p8e9OW+jF2ZL4IePWZ0GT9xQhoklm2tWLWy3PGzn5WXX1mSBqLN7AYsso7RJto3ZwoD/76rLyVEPEqx0XxPPGvnrp1pFJgVIUvxfQr/mFGR7+gRKZcsncpZiymTwlCbUmZMn5ptS55aGpy0EkhMWol8bMROIzcaRL54JF5NeXZk8u5dO3IwjkFnxsOR60b77Q2hTB+3/PeY/RqWBMNz0HfSplmVg+VQ0Ev0GiSRbQffebhJeMfY7ti+u7jN39In7TNmzKgyd87MMn/+adXAClkKVnxQHkODhtaut1dnTDCtYWXPvkNhgDgWNwyRA4fLoTAaBg229yV+h0GhP+elhMH/zXqRd06rJOf1zZTVPRnkQ+3P0ZaBE+EGtcwO6U/Ji7NX1lUgcOUgGQaevTGpV0TeGzZsK2PGjshlknmjfZRthUJdOm3ZdvRrxme0O33ACgozNuCbOXNGlDso2zrhCXrA1+g52s2hEJbMBThZLzRlRssR3+5lccBQICDrvmzZinLV1Vfl3sYhDJ7kn2SBGjRdo/K0t3Jg0Q+b87u57jvnd9c3l7ysL26yAT7CxG3veOsJw6EXpyro4Voenby8RtSMVytUw7rp07c8Re64Bmc/3P2/u2m737nue3Mtzq/7hmtpqtfH8WmrRxwQZNWF+3sY2xvWb8pTVZ9/7oVy3333l6997Wvl3/7b/yP431/nheH0NCcLXnnlFXlnnZMGwYmGydNqgP+G9m3PgI2Tthkl+FPXtTj9ruGl+2z1VXaVhdL22rovfnMt//bsulN941oewrt+yL/8n/6n20y9fu/738t1tRirEYRUjkNo3HP3PeX8885PZlsJzGhXna51EokNz44UJrSM/GHYRmocjec4yksuuSQRRZgQ3LNmzS6PPfZ4AiMMZiEfMBrCyVx33HFHOe+c84J5Ton8bLgcVX704x9H/EtTCOcIfSSEtOlTppVHH3q4LFywIDr3jITtjRCOTrRxYeKlYVBZ8zkqOvbzzzxdXn7h2fL4Yw+XRQvnlS9/6Yvl05/8eLnwgnOirkbrHWEYSt/gYM6DQjkJRq3PhxqTjIcChpEZgXV874Txk1Kom8Y3nY8BGNGnWBmJobxhbEb7c2lc5KXTRlUjT6OOoaBEXaxpTaEev6OYFBanB2Nf8spLZcWy5WkUIvyGiyr0rXW1Ltu30dleDBJ5GxWjnFDaCAUOAVBGxId0nQfOlT8oFA1LqISNHT+hXHDhxeVXD/wql04YQWUMYb5GhDB3sGLIwYJSsToxgoPIIq8ISBqioNmnZGkaYwSTHh7CMZXC+KP455xKxK/rsAO2qOcv7rorjN13Zr6Y+eEDIUSCRpw6gwlEQYlr7U/AjA7cGxlEg8qt+2HqiIV42iMJDWDhfFN30+UEoSUD995/XzL+q0MQiOfoxjor1Zsij84Jl7w9PTqr8o0cp1Ea9c9lHL26C1MOeoSbOitTaTYNtAjzpdajKs4U1oSdgh9h2gNM6qhhfYNj9RHfMg0KEVwqmDKhn1kCREH0TVx7j+CC4mC9vTh7wjCvI9i9U13iXVx0qr0pOWmAxDthDxfqh/a0AWWAIGckU84aEwSfOvH6vfo2Junpt+/4RNcJR1vyBCe6UT4FJJEartFeKvsBc+UZwxMGo+L2QeiLWlpZaKfRJfqrNFlPldM34JviA9ZqwA4YHcrR1uDJE/lCaUwjP2CC57xfJsDK5SHRtvqnvo3HUVDxS3WUr3LBqj0ZWr6hT3g3kqu9wJPhh0P5epOxpn8Ozn1zam/DuDq7pG/h4jOTdiNRGTd+bNm4cX3SgdkWzTA5lE/73yI4lR33KNjf524Sd3A4uGP48HprOWXXsjDKmT7tN7pau3Z18k8KsVP58Asj8kbIHWPr9vZPfvKT5cqrLg9c4DtVoECK+jttyqxBHm0apGjpyp0hS1xIaHDmK//sq+WWW9+dR7Gi1XUBg+SOB7/rrjvLLbfckhe8GuSSr3ZAI3jJ3n37ysTJk636L089t6T81699s5xz3kXlQx/+aMicneXll5ZEHveUhx56JHji/rJw0Rnl+utvKO+48cYyPwy6g0f2l/0Hwhh50wElkd/eMBaiH5ipcnDAz+78RdkQxtG2MNpeWbo0uFylQLMpDMvK/+qJOXlCX/QNTwNV2B864JIPBMyUeX1HP4pC0+gzAcwgGTGMrDETQhZYyrc/5OHBKLAOWKFjBI3G0DA680QbyVuirF3btpcdodDmkuTov5Z+mT2YOnlS4HBc+llh4EwNY4R8OXY0+EmUF1wp+WoAHD7+gTMri08F7xs2MvgBXhQ0HrGdVrZ7z/6yfqOjgXckLiaOH5/Gzry5s3MfSojZgGN/PocHbgPUqFfla/uCbpav2limzphbdu89UrbuClyW4eXNwSOC5O1ttF9MedHeAZe+pj/qL5TvcRPG136HzMLhzYwDG8rtkxJ/dLQhQ2J09CmrIQzmMSosr7KUzUCCu2bwhCHRCEND3ket4+94tP+YHOjaG3WcNMn9KYHjSM8gidqXUdE/xo8dE30AH7NPy8lg9aJHtMuQnTgpcBw8xuABQ3/m9DA4Qs6NC4N36pSJoaxuzsMEpkydlvWwbE9bBFhhMBp8HFY2bdwctbM090g5/+LzwmgLjAT+QtREfcPIPXIsjUqN5XCZSm2RTdSp39c+ORDWXOuveF+L82vO99+Qh7Zpv1t+vnW9cGX0x8s8w/saudZnJ+9ufK4ZO81555XRdd04zTVYWl6c95o24ldQ0qfxKhqfeeHLDEkyl4ysgyuWnxpENehw8OCRNEDuvvv+8p3bv1++8Y1/KN/65rfLP/7Dd8r99z8Qhsmjec0Gfu/0xGuvvaZ84QtfKF/56pfLBz/4gfLud787D3LiyHWwwVnKsIDB765vdSG7hOMD0nnSFYRXOHXmU7uGJ/l0XcubFyf5TuKm4qU/foNPupa2fW9h7Vv3nWswtGdzQ7705a/cZkbj57/4RY6iLVy4KJhiKC9RQYL1x2EMMBSchGKkTQYYIyZDYD733PPllt+6JZcBGH1QJkVG537iiSfKZZddlgJYOoiSrxNYXnnllWiIa4vz4o1QSQuJZkusYXbM3gVhPaoo9/DDD+VJFvPnn95DVB3JnTVtRi7VIgjd92HjNkJB7k89/kS59qqry9aNG8tPfviDsn/PzvKB97+nfPhDv10++pEPhqCeWQ4d2BvwMgiMQhkp1IGiMXmdJZ4UNCNQBDQCpdw3ZYRBgHlRdBzHaVTKyP6QYMg2G1KwKvEwWEI6B35ONDwoo87qnspvxMmRnYhjvbAR+3vvva/MmT2nzJg2PXFH8crlW8FGUxnMUXA3yYdACqZrmp3SZypfGa0s+Ee42j/LDq8/EpQUIHWSF2+WzOjenUET1117bdbJ/StGYsHmlDGKLtiVJc9KlGliRJx4DxiVaW1v3fcSCm2UZRRMPVKJCqZuwyahMyQMCue1z5ozN0/BYpDOO21eGkPKVOdUMqOsHD0PXFqKgEblm/XhokzwcOiJx2gqHiqcHNishR4+amwuK7BkxIjWxRdfnDikeGpX+KaAR64n0iYewQKPIa7UF22DsYJRGUVTdBtsiSPKS8Cv/ugicRHfwdPtIxzYGezV2KiKfzLN8G3kWBrxWhnSy6/WuxptaJaj2LV4Rug46eXDgTfxGeWgSWkbLMqVp/jxX6aRF9yDzbtwvrlWJ+ENfuHqlLMGUYfEUQXphJMXWhJf3ashPQCreqkL/LXR+Va2EXJp6/4lede8kAQ+REGUhsHBiFUdfU9Z1WgPBTHSNNh5v6VpePVN+ZQ3ShSD3oAMXDQYGzzaoyqQRverscwrr/ZffNYoe+QT/MQSD/1ZGnQFP8o1SPDIo4+EovJGWbtuffJByo/1/xMnTsglWpQyI9zq5pvy8GhwWBZg+auBC3s33KHg2Gubmq3Xt3cLD+QMjlgyu2e3mZgpkR+Y68WOjo21vPSmm99Z3vu+90S/tU/DbEhtX7OA6k9gq4fTsRgK3/qHf8zBhptvvrn8xb/8y3La/Pk56KFfaX9LihggBrOcIPb7n/hE4pRr7Y3HJr4libCHHn6sfP2bt0c+Y1M+Pf+cvYE/ziOKjUR/9CO/U37rt34r7w9BAwz84SOjHUIRxaMd444vOU55sxvaAwZLtx557PGcdXF/yLrIq5V3Mh27T6eu3w5CSBrxFBnvNJOX+4cO2oxuFiIUmWh3Cur4kBNOU7Tk5zillHkVbV2N/8rD636UutTSYEzSUcTEixxs4KJFCu4eRuubR4MOxlQjZNKEPDLavhNLwSjRZAUebmmezf8GVcCqnQ1mGfwhAyy1rX2t9pnsN9kH3P91MI9ItkxLuBUGC8LYNcNDNuRFmYFTA1fgIUvx9uzagZuRI0aXg4ffKKvXBZ0OGlZ27jkYxmH0kyiXsm2ghlHE2MN3HbxAp2CwU/bxjDrDSTaHDAjYKn8N2ZsDgJE26AftR+EBe9QhCp86ZXLAgEfWjfJkpD4u7awwVCw1k2eVowzEoUE/W2ofChlstscgIbzloFzUJQcpIj4Z6GhuQklbg6EZjmQ52VgPWxiU/dG+LuW62sDghOXpeTTwIPtrRucBPYOODwlcR32DftZtWF/OOHtRmT57Rh6AE6QZsAQdRn/MWZuOEayd+l2lyeq8N8+Jn/D2fnfjcrXde3lGWHs/qZSWxlOc+uvXXS88y+jEPRG/8725DO/B0Op3Ap6e69anufbtVJ7r5uE9P2fRLU6nDL/jJ35df5LT+NGQ4Fdjyu23f7f8f/79/13+3b/79+U//ae/yW0Ay15fnqe40iUuvPCC8pf/8i/KH3/xj8pXvvKV8sUvfrF8/OO/lzxw0SJbJUL/CppEj2TtgLwYMBYrjBX25trvhDbC8cdWrza7Ip9uXbn+fJo7kV8n3PvA9/Y7f6Zr4cpq76fyzXV//6ZwfsgffOELt1n24rQTzNk0UgvEFC3fsg/EEb9NkAKE4CHMf/7zX5RLLr4kR40oGcJZ70Yb3Upub4jLuiCJYNHALtD60Y9+lGVZAwt5mAyEYizydfrXdde9LcMc9Qi2lStXJRzKNwKVjRgMwMyAE1GuuOrKMioYPiYjj43RqX95773lH775jRwl+uMvfL5cf901OZqCaWII1ukqQ17NqXt7VgH0Zir57ZSbagCM6J3W9VhZ+uqS8vprS8uiEPpGMCh8Rm8JeaNnNTudqjLUbMjKrnOkC0FiZkgIHTGwMMkZM2cWF0G6oOuaqDfjyGZDAiYVkMAXvFk7ezSEm3XK8lZ+Zdh1BFo9Wh3B4HfiMDxFiPKDkQ6OMglibWTZnGOhjb4uXBAKUJSbjLmnIKdCHW1qRgrgjTZamZi6zuadUy/CDx2AwygQekhjLNAyLIyVNwOOiaEEUboYu6YzjRpiYW3UUNqq0GLKQ3oj6QMGSO2IwcADP62+6ulbDatxE+j4PmTYqLJ6zbpcMmKpC2UN8yGcMR/wS1f3x2TycHUJVZ2ubet9GRO1XzhJKbKIdgzhoc177V+No4r7LD98pYIGW41jxqLSIIZM+Qez9q74T3jCZ18JnFajqM5WKUybNuWCciRrdaEsoTt/4qTiPqyuFc+v8fQuPoGKvjjtWF1lkCCDQ/hHK04lIjjaDJgIfqeRHfn4rXbCwW+GQqXMnOWyBHkm7L2+4R0cygFMDzZPiq6ywSREfLTgu3B4sM/AuzrIRxwKGIPYKDejDp5t1oYXeP7WQzEAAP/0SURBVED/rZ5Zp/ie+IhnttdxykjFt6l6YX7zNY9aF+2f9QuHdtAqXPOJu/BwIF6XDvw2aymNdq0bIfXHN1IZf/DBB/L7tddeW157/fXsHwZ/9u7enbO3BpRC90y45s2bn+3Y9rIxMC2jAotjT43iPv/8s2X3bvd3uLeDYLQh18CSC+wOleeffTHytYl6fPx2hOrxiL83l0T94R/+QXnPe26Ndod/M7D2TVR+o7m0B3w6terVV5eWb3zzm+W5558L4fzF8vnPfz5ogoJZZ+jw1aTraBeX8t3+7dtT5nz4wx+Keh8M+Cu/YoAxILQzOnaQiQEbG+Ph3tHs+/buKhdfdH755Cc/Xq4OWUBJb7Rq4GuUwZQox2x2ZJr5Oenpb7/2d2HwPZ73j2yP+q0Knrtr957y9NPPBK0YAIlKRXxtg260lcGKZvCD32DSET6+55KiiMODP5Kkok1ftp+RQWIkf2jkqf+NGGpPyJgwImzqHxZ0YHDqSNTpUNm8aXPZwRjYsrXsCLw4KUte9qVMZoRMmRhG4tS6JCvkWiqqYeSoI9lGFuC11VVlB72axbbkl5FX+6WBNLO0w5MiLRG2vIQCvWf3rizXccCzZ9W9KGPDkHZxo32P6oX3Iefc7xL9IAeRIqNxIbuTGQaxHAyDe/O2neV4lP9m1P14xDUDInhI6AxmDdBhlc3RP6Iu4IFjdA2fwwLm5GPxWz30K5daMrYtmyNH0R/aYQzmIQBoJ9KiE3zT/kMDWgY8fBOWBnf08SmTp+RerT15WbFZwwPxvQ4AoqU0tLVZr98LA1+Tc7nXKPDoVEn1d9Q2ee5EU/zIcmV6xIYNG9OggTcyzOCE8idOnFaWLVsZfeSNsifgPPrmkbJo8aIwNCcHbvH6aojlTC5+Q778D7gqT+qzyQ++8tsa1lw3vD+Ma9+7nuu+97v+uL8pf66Fo1fP9q37bGn782jlNN9cfzxOG0aseOuF9aX1BwZ0VgeWhgVNHC6bN28q/+f/+e/DCFkdfMey2Al5LPtf/OW/CAPkS8Hr/qB86MPvL7PnOEp7QtDl8eQLBr7QiAN+0Kh+CqxuO6Andazy4dddi9eDOGiiwsg1md10sa5r6bjuO6csZTbccjVOa+v6ret8bzD251fTVFprYe1b17fv3XKH/N4nfv82oy461WOhYDvlymipwnQiI07fDKHi2F2jbRDWKkzxxbgJfEcH14IoEnXU4tHITz7yVCZmIA1BZGOPznvRxRclgzBKxqjRYTHbH//kJ8H85uaIjPLEvfueu8s73vGO+D1gBTpab9r06bkpf34YBTp/KrtRrtGi2//hH4L5Hy///CtfLosXzis7tm4O2OqojtkPSjHEV+RpnIbcgQ6RwiWKs4bVaAb8gP8//of/WJ59eklZvuy1smvHtnL2WWfmaV/JpCMfJ5XkZnS5JbxRRvyPiPyuMzB1hkgZGOqwYPwYKaHA4Jg6dVq546d35KZVx3vWvSyWeFgaVGdozCaYpSGoMFpGGkVF3bJeCUGUHoyekIz/sp7yF04gjRg5Km/KxewpQpg1AndR5g3vuCHTpIItn3gyZMFMWZNeWdrIqBEGK58U1kFDhAPlktCrynNA1APK6GCOJIbQOhYocgrLzJlzsq1NaRqpEh0+JaHoUK7gikKCNhKXvbbiPMHoqZ5osBH+gDeqNaQcPTY4z4Z3Eee1174t6K3e7MvJ+9c6a9SXN7II/1yj+4AimAxaqYaQsr13YRNPTCO12ipnPALfhLC+5bf3/B3h4uibvHIaTGmUab9okmaAKILQhHsMlOD0PQ3OiIux+q1+LbwxWuHcCTgT21Wh087Caz7qXJc+eaIb7VoVtmoA+K4ssOADTemvbaCMaM/4LazirqbhlW82A03wFa74Hv/Lzzf1rXmEchV5oy1h0aCBH6P6dXYBDNIpgzMCHT8ibV2GlvgLepMX3MM119JWvNb08s/4ERm80qB3Sp1+JA0lF8+UV8Mj3Kkrl98iLzjlpc8+Iyx+c/JquBTfvVDWom/bvq3Mmj273HjjjWXDxg3JS52wtX3bllBcN2V9OAMT6mkQxxJSxgqeyoAZFLxj+oxpoQSNDqV7Rx5vO2Hi8FB65mdZeNGhQ2/kSPGOHXvLnDnzA/PoZFTAsDuVwQsvurB84IPvDyU/lLJoGnQc/yfM2Q4RB54I3nXr1pf/9X/734p7n/73f/u/J+z2VaRBEvTL6IJzdQGfsP/8X/5zufyyy8o5556bRguYAmmJW3hHs/azMEgYKpY6XnvNVeGvLNe97ZqyePGCVIjtoaC4uXSSYo6vMkZTaAc5uKHdRv1HHnm8bN2+s9x0081lbhhzu0O5xQc3bdqSAyX1MsQBHqJ+rX2zjcAVzRqhydcrrVV+pHOSazaljwiZReZYtmUZUFBYjnYPo6yHwWh/j9UBToO0fEebO6LWElcz05OCDqZPm1pmTJ+Wy6Xs2bBMa6yTsoaiFTRFWa9yLCk+/ss+on8H7rJPhbKLfzGs9RWDUG8ErGjUIEEqXFvCENq+I3B1MBVzZTNG7HOxBCqQkHWzByaPCD5alSv4CECSDioE1Zi0/8Q+FPx9feB1SJQ7OujSYMaefXsDDnLOqV+WRuvf9rpUox2f0+583gyPh8U/J8A5uY50s1zbjLyZLuWpJ5pv3qWL2kUf0T/gVD0sUyRrraw4EIa4dCOiP4+LODaswyu5qsDGx524hb+YHWUIWdIN7/QaMDJU0QZc0lMonuibzoA3kKtkM2MPLU4KXWfMuLEZJygqZNsbZeu2HeXc88/P/VVbt2/Ojfvz5i2IMsYEzhnxVjUEL1L7oOls8J6r9Hdqd6qwbLPf4Lpp1Ivn2vdT5elb882d6hvX/5tr/DH7ULgWx7MLA9cNa8578+L2h7WnuvMtbvoa6L+kM7wMD8entV/lQSNyP93FF10SBon9a1Xmo4Nf/ur+5FszQ2+lC7ZBDGEcePA83xTTTvassr/OVCsLLP2wd90JWAHZw4f4LY9KjzUP7lT5tPAuDTScc1lGwtj70HP1+8kf5dOftrlu/P7vXdfiDfnY7338NozLjwceeKDMnz8/T7/yjaN8Pvfcc9nZ3PBO0OlYwiHP2dsvvvBCnhxAaddwlm5NCwa6fMWKnI63CT1PsgpHqZKXTcXPPf98edt118bX2lBANEps6vqVV14uK5avyJkRIz02bd519105mm1DGcFmf0VUJUclXlu2rGzYsCH3qWCkgaFk6vfc+fNy3bVXlffe+lvljWCyoToEM9ufRks7yQRBVd8IfoAJYZCOdENEmJfLub72tb/LJWPnnn12+dxnPl7edfM7yvVvvy43LSWPiPSIsI1qRWbJZPM0oMg9hVc8MVizD3DJCDHSSsFD+MomgE0Drl65qjz7zNPlhhuuz+UZlait0x0SzHRfFHg8DLnJ2R6IG4OTTpueXKcKVyMeHY5gAgdeT5GgKCbjD2cpn6OfzZosXGQGoSp2dXNXVTy0ZwrpiI9BRimoK5VzdaodMhS6iF/pJuqHEUBUOGFmhWg4jux0gZSL0J5+5pkyI9p5zuxZydwp7nujXmjHlCdBAwZ1YCypWyVq6GZwYDoVz9kG8dKIXpnpnRwTStiLL76SR6feeONNZcKEidkG6kQpTaMh6sDV8qrC6hsfmEsPr34LV0903GiIT5gChsoEM7v8pm68JQHSaCdPI4TK058803AIgYgmvIPB074AdcKEKmzNIKq4qUpvZcC1TDRQ4SeEKduVRoQ1HFWlW145Ah7tIi9tKy3GxzA06lOXSta/CM5weKO8eZdXNX4jLMoSZslIli3/qE82TvgGQ4W3GkGZLv7rGiS51FBbhE+aC5h9R4+USPWxnwFfaE58dcv9MAF/ztBEN2h9zTdx0HPDDxrg4E6eXPtWjRQjwtqunvjGOOcSrihLGnkK966MxDVEhROmH1Oi9cNWjrIrzRxPhX5y9D8XjL7w4gt5KR8lE6+z/GRc8GeDK/aLUNoowZt6m9MZ/HkkulH5ULAmThyfe4lU3CbqjRtXRRscKvNPn9cbiIi+H0b6smWrAk+WpY4shw5EWx1Rr0HlpnfeXL70pT+J+gSOjpudMstMoa2yIuscTzgJ8Mv3vv/96Fsv5frpy6+4Imdi1MvIMZ/0PxyNHw5FcUz55S9/WR588OHye7/7u8mH6oBNHaGkAGpfg2RGn90lRK5ceulFOTtiCa5L/Sjw9mwEKCm7tLPTtdLQDRrZsWtHzo5s37E9lb+t9kaEgrs1lMRtYZzsCyVyRPAgcSnoyauCRniuzZji4QZi0Hkd6PGdgRLwRhoyCK9E2bpeXqobCvwx/ujhsndPlOXUwIDtYPC1qEAerDI55NzsWTPKwtPnl7POPCP3OjqdyxIp+xyDs0b+Zo7JSvsOQpkO/Jn1t4Sq7bnLGaGkx9Y7Kw9Ai2iNMa6vWK5m+arN2TZa7ww8aEVH186ZNStP6WI0WMLk9nUzGgwqxgPPOKVYUcKrIlRn6Dz1wZyxCNy7h2PkmHFlZRjLZkomBk2/Gely1irKy/0eNqIEHshkfE777QhjDQ/Sv/B+NDFm9NikC/Rgr0UOTMRvbWzpcfK/aB8DWOQGw4MscEQ2/OhzDjnQh+AIDzXrrU8bRDN7ZaaEQWM5ufbMftmrFz6c9BDf4Aq/1gd4RlHy2qAR8lnZ6JUOMz+MXjRBb8HzHV99KIzEBaHTVJ5hTy5jZ38YnlPZcUGnW/NAi7mnhV42Y040Z/AtMCS/CUMweId+dyoH5oSl41rc7rPr27fmuu/97q3CWl68/t7itW/t/VQu+WP4xv9amhbft37XDe+6btxuPjy81Pf27Pj2F+8NBrRd+XWV8/qXA0duvvmm8pGPfKjMnj0j2ztyTn3ia3/79fLIw49Hf9oTOvLeaPMwfkfJg3yIOg6ymgLfoBOT/XWAild3ZSi7v/1OdhVXzXlvMqYN+DX4ufbsOt+a7zq/K44Gfp8qDqeM5rvuVGm4U33jWvwhn/7s59IoUQlH9bLOnbpEGYIgnYpnsFx33XU51QhphLMO5nIm+07s55gahgiDJDMPxkM5u/fee1PZU4YlCQDXISn6P/jh93MWxZ4VzAPDpxTo5GZlbv/2t8sFF1xYRxOC2bhUi5B2nHCuyY8yCAXKTRSaJ7D81rvelTMGljjt3La1/PiH3yu3vPOmcsUlF4aRsjuYahB7MFgjIEZ5MKtu4zbEtHd4MdIGBxvWb8zlakbfvvxnXy7ve+97cnOfdauMpryEKgwfzBpjrYRVFVZKE5wppjIwzK12CN/MeFhigLDh3pIByhzFAi5+EALecjcGo2l1o4w2hYK/TQGrg9EX5Zgm9ltZiKv6ASLyu43gEgCIOWoc8GDAg7J9HCpgHbGTIqyDZAxknpE2RzpTAIailsptVQbVl6sdt67dRUeMCIqIcmE6qpfhaaCBJRQtLN5dAX6jRWvOz1i8OIzIg1lny1Bs1E6lP2gIHNlUUa5nGh+Zu5zqb1Om+cP3eMIB+lVfwtK+4kcefSLxz7CGL20i3EyP3+rFdemitmGExadqjFWnru2EtWQQ8S3D4rd61Y4eXrtF+9r0KF6lgwGmEgnyHR6TsQez87ky0er1FYo68sfYpCFY0/CL8BSyIbjRnt+MGHG8e/pey3Hb98H0BL808GEgQdkHQ7GwNt6JTM5UNxBBWbA3bOOmTSFct2a/dNShZQk5wrd1W3HfjTj2NVj2I7085Z8GS+BCHdSRocGrs7AAMvq4zeUUCoZnNQQYKNJX4V8NE953/KMaalUx4OXNc+qS5QXdUTzg3O/m0CraEk8beKLRhlsObC1/eMZ/pJEXQ7x+rzTD+83Jh6f8R0h+QxltBA1dplCKPFv6xBH6yjYblPcIOWXL0avqtGDB6aG8zgseeX78fqOsX7c2B4EckT0vlHaC016T7du3ljVr10Sbbcv+YBmTDfKMFIdw4CmHDqG1UvbuPhAGzsrgjxNzJNqSrcWLFpc//dM/Kddce1WOZhOqeXRqKMzaq/ExXptQ7LT9f/yP/3cuwfzMZz6TuPFdW6m/2XH1lIYxJd1f//XfpBF167vfHd/rCXF4BsIXD1804DIsFNjTFy4s08KwouxTZu3fO/KGG97rEiRLxPaEIYOX3Xv/L8sjjzxaXlv2es4OrQ08vfLq0rJ06etl0+ZtZe/+g6H87QwjZXvZs29/3pNBwU1eFOVG8dkeWFu2b/JRSqqN1aNy5J3MGTd2TCgfwe+CH4tsJlw8yrzlWvZfTHIxoVvSJ00oc2bPzD0m7iCZO3dWtNmcXOoRIiDS6rdmy9FQ+JBbnrJWZ++WhOD7cNf4Ebqoy+Giz8dfHkSSYUFbYUQHOHlq166oo7XvTrZkVDBcnTI5I5TwuXPn5OyIOphNIEsdm5v7hqLuliXjeFYCmH2zL7QZb3iJfown8XlBbZRZZ0aGl3WbNpcDwXTHTZiQxhCFm3y1IR0uJ4yvxxnLS3/R5vqovqluBjbcuu5wFr8NSJh5iQTJaxztKy55jb/mgQtRf/pDRMk9K/q/pzpra/COD6NJOYnDoFXL8NC+e0voOXmISmSgjzJK0IFv8swlcz0aTXqOtDmYFHHwCkc/M4DMkIwdU+98Uz6etnr9hlzWZuAPra5dvTbLsXF/2rQpwV83lO1Bl1Onz4h+fnFgPfAcOCVlc+ANAN77npz3xn+a6w9vvrn+91Yvz37X/f5WefS7/rCW3rO947uc3/3w9zv5Nd/v2jdP+XSf9T06WlBy8/V7jd88epCGbGz9i/7qG14kJfp1WqBBkltvvTWX2J6x+Iw8AfbOO+8KHfie8uijj+SBJPYPToq+X2c3qyzDQ3N2MOtdZQI40GeTD6dyyhY/Mkp45Ae+pC98M1y3LnzXia9O3bD23urd2qQ/bdeJkbF6aZvvd/KqufXih2vxus8hv/+pT90GKTqtp4sKKf0qJROAOf7XHg+jVO32dI5SyqCw7IsC6RJDndZIs0Y0ev/jH/8kZy+cxR0lpgFBaWMUPPPMMwnEueeemwwBk9ehvduL8uCDD2Y+LvKTr012bn3P439tOseUonYUFGU6q97meI1u+n71iuXlkQfuL++68R3ltDkzc+r8eDB7DJAQzz0wQRwcOLpevXnviAVutoby9YMf/LDcdNNN5bzzzk+ikJ/LlYz2uczMBve2kTBHz4PYjKR5lw8Bri6YeLpgRBhYFJTMi1ICR0bqMHgdx6ZvTG3NmtXlsssuTVjAlUvJgnAJC7ByRne8ZxkRpxFdM168c76LQ9Ez7Z2wRTplopicHQqu6XIuG1Tnn356brjPNdMRh3CijGkvdasjiBhYJEd8PdrhvGsjCgbhyADRXhw8pAE2hCLvhu/DZUwInW07tucSlDPOOCsU2f1R5pFIHwIiFA4AYsbqzVXc1o4sTNsmTCFUc/SyBxOnvBxVi/Bjgfv9B4+W+3/5q6RxRh+jUB7SwBcG5He3DLgj+PLUpPjdlIKmrFZ6qTMsfjecR+np/SZ0wQKX4sOLfFLxDt5EqXDpFsFFQYpSUqkjeF06Z+mJDcSOjzTy6/v6oBGnM1Fa7UNauvS1smz58pzdWxJG3ssvv1Keeurp8kQYmZZdPv7EE+Xll14uz0Y/fPbZZ+Pb0xH+VMbRN+1beOKJJ+P5bHnhhRciXNjz5fnnXiwvPL8k8lxSXnr51bJk6SuZf/NOeLLvYdlypz0tLa8sWZJHwb708ssZbu0+uFasWJnHwNo3hb4ZNwwYa8ThBQ48zbhV5o3vVCPKaXdoiDHSjDAjs0ZRGdmcdq6KfTXotA860C6cb3DPoRnN5Lf+iG70Mz5ngyKw0XXyqmT+dX0wJ56RWbxRO+kX4uojjV+2fk+Z8I5mCCnlyk/8oIyEQX7yMErsyTgjBJ1W5V4RZVEY58yZHrhbmwqwk13Qm+U/9ouceeYZqZDhTQwQM4r4A8PE4JF+ZQRv+LCRwQctYWHEbCtr16xPxQvN3XTTjeWr/+yroSBNDliGhAK1P2B1ypCTkEJQR3k5AxyVaAaxW+rvuufupIE///O/CIUvFNBoU0utDCoQTeqqXjt27A74jpZVK1eXO376s/KeW99bzj777KwH5dFT/JRH8Wfp2rTp09JoNgBkFH/37l1lXeDAPhmKgNvV67LC4UFvS8uTQeur164PAySMs+gbLqfdtnNnobZvj/L1r7GhCONL7cQwbaid0BsY2gARmVfbLugtcAuXvjnG3ewC792hKLwbwodFvPG5j2R4GTdqRBkzangevTt6ZPCv43i5EW88EpWgK/exmPkIxdfG/GBBObrqhC7+TTef6w+Mc0fYM+p7/SPwmkuM4jvaAZu20dYG0+rAwq6qZEW9xo8fk0vCDK61jd3DGRtRdXIsZ/HUu0ev0qi7dwYmfpm83f664OFG+3MpblgiB8KodfeWI9eHjRhVDkd/PhhtvTUMVnd4wLF2sooAvR8xMxV/DAqDBjlA0KMTS77RDONIs1jlYA+SPPXvSJazaTmrEnDpZ+C0Lwee8iAFfQ1mI616OFVOP7JsEH70QXtBUx5H+9jjIp3ljvk7whkWjBR7iA4cqMsOxcdn9AODNwZ2/AaU8Dlz5uZyOLzOYGEdGDuWJ8i9tnJV2Rm82+Dfa8Gvjwctnj5vfsLqUtTdu8NY3rqtHDn6ZjnzrHPLpMnT0sgLZGf+wZXiWV2VKyf79r09u9+T3/TF8Y1v76dyLV1Lw3Xfu+5Ucd4q7luV1+9Old63rm9yt/+db/Hj/9434fn5hGtxDZ7QOeSh34NR26JN/S2aMb63E90MgJlBmVfOOffM8ru/95HyoQ//dt7Zs3792hygpw8/9tiT0QetZpmcK1rowknrwfeVSedQTh0U7emJp3BZA4BHXP1R+iqXBowScHOtPv1OeMN7e3bTVJh65fS+cSfS5P8n59+eXdfiN3eqOC2PIR/88IdvM9qiUzJMfvKTn+RFigwMFQSgjrRq1aochavH01alzKifWQ2dcHUokJddfnkumYAUeRkVZbDY2D5v/ryMBzhl1UY9EsbOfWlkUDLzL54YqTwwpkcefqRc+7a3JRymiC0ncooMwSSPgwcs5xkezC06cXRyTINwHh2E9IPv3l62bFxXvviFz5dQ98qIsEpMPSdTC6GsnDayX91Ah+QakjQMYfviCy/mXpLPf/4PUvGx9Mo570aMjJZE1BxVIkzhRRnq2MstPeGGIYqLYR3Y74jJY4kvxpqyktknwx8aeVelxmEBP/zRj8o555ydBGfdL3jtmzFiYwSJQWMEWz7gFk8bNsJqxKaKOqIyUlGLbzpYtnd2UN6I0fEyc/bs8tjjT+Qo+BVXXhmMl9JWl4nUzfzRKyNDeFNDDDffo0DKWy3P9L4TWmrnVr+ImfTDGYlOWoqn1lA+Y8ilQheHQdumwQkbdYZbnlNOztIEXAlHPNMoibp4J0DyJLB4V8+mwAKWEF29dmO57/5f5rLF884/L+GvoxZov+bdjBxlK8939ZBffcbvHi4jQipZuZQnymFoCBeXgE3hFT/89h/h6XczSqTl9R2jzRs3VKV9+fIVYTg8l+eeP/nkU2kwWBpjI/HLoew7qMLskvsozFTwDmKggNg4zIDN5Q8hkLWDwQSDDPblWB87Z87s6Dez8503O4fmHCW7aPHipLtFwRcWL15Yzj337DDKz879BZddcVm55NJLy+WXX3HCO3HPPURXXHFlPl1Kev75F0Qe5wRfOSsHHJTFLw2jxcg+GF1gqh6MmP8vbf8BsNdx3QfeQ4IkQHQQhSDYe+8Sxa7eJapLlmxZtmTZieNkXeI4iVO0qZt442SzaWun2JZtyZKsLqtRIimKRWLvvYINRCMaUQl8/9+Zd4CHMCXZ+33fvLi497l36pkzp82ZmTujLN0WRUgbPd9zz71Fg5x8q10soIwUcBt8wZZrBzxmHQZn/QHHjQP9RLAnQMBzcDCu4CbCP8bJ6GvvfMcg0L+ByzrNcykhgSfag1lJq8/dzSK6g7PyxRvj0V1QH98wMWW7dmzru7B0IWdqJ5aKDSfheB9HxoY1B2ZADlrgPIj9U8dZ6cuZoYP7t6VLF0WQWdEei4Ja/vqLF6VP+yF2xhH8soPW86Gds2bOzT1tiXL+wAMPt8cefSJC2Nx2ycWXtJ/6qZ9qr3zVpanrrghvz6cOhEObcFAMt1b9taPPuIX25c4FjPLxX//rf6uD4d5+2WXlPmUsmL1Ap9esWV3Wxb7bEVq1X7vyiivqdHczsuCEbsofYwYHv2uNVRh/LYCO8FzuEhmLrO3WoH3v6mvb0yueKuX3jijgtqxfsXJ1xvgTGWD7tenpf2dl7C//1NX6Na4/6gwmZka8V65+1SfwAA3p6xC6wGsLd8IqvFh00MLwkf1CCze21SufbWtXryoXW++ksdjcrk02V5mVOlNE9k/9tyS+QwrnzY3CawZEmw4IDQhZc/BjuUSl7zqdC91Iu+EAGNSsYL6zrG/bFnzb+kLggw7Dq8Akf2Y3CdtchDo9WJt6barZHIdnWrfJhc+J5eQeZ6ZEIi7eGERDrIqvVchvuF20PvgLZjwh0DB0D57bPji/Ek/9W8b0piiBz9Zp5eB80KIlbVoUpf2jBD8ZpXlhflNIjFHjCWfeGoEe79w/faUPRj9QOucvmFfKkp3iuKtprDptjlIRMBScKC+lkATXGM/QVt4HFHFj2rbmiC0lSzmebbRjLMMv44TCAsdZsikGjjWonewCJIoIfKg+SVrtFqTRjnJ1Dezx4+FGRlE35h2cZ6MCeZoNtIDe9vtbApvHl0fpyO+FCw5qh9SxBmZbbPDSN9hB/x8Pnzr0sMPaaaefWTtxHRDYUaiG3CQoZ9CXve/qMvkd3XN5/1JhfB/x9w4jr8k8J4O0wsh/xNk77kulHcG3UY+R32T8Ub8fdyl/XH7vHUoWmAo9zYvLMPNKftCP3TjkJH5GJztH2jhD/3Z5zti1IxtXyo0b19edwsHobgbloosuzng7JAromigoV7ZP/emn26233Vz4hNeSqZUhFO1/ifpOBl/FAQdjpfMvtKBvOz/eV9wfkddIP+A7Gfo7MO7x9s4DHRKMv6nK1L2n2nMVvZp6nsqsLknq1bh7l2vaCSed9AmChwGmUU4exfhtjToq6r3I3LQoEBaLeafB3hNinC1izYl8vAMYyg6L6NoQFa4xEEM6RMglH9qjskwbI7qjLELaQfMX1AGNhx1+WE1vughgrD1nn31uWfgxEszQAGXJF4dlaueObe3Tf/LJdsyRh7ZXXnx+mx1m8PymdWXx6YQXoDqolNmFz26tdJWQgHAlYOSsMLdGKCScv+c97ylLHT9YZ5qwYCWT8ifWRkoHy2WaUXAYeXYi2y1thKbOzC0GJLx0YleKSZXfZy74jwusjbZR3hAGfFSUMlYmjIU1q4u83YKvXgQzeY3+kc9ok3IxLu/8pnjkU49bOeWHipuiTj0dLpgU7Qtf+HK74ILAMcSW5YA/NGZG2CfEg588Wc1cQNzL68KVcrWrBIzAlfCFgfC1BeexExKliAUMkb88uOHsmRNPOrnycWEApjXN1PT+6VZnCiBGA/buLJh9loPC0AVAUMKowFYdgf++Bx5pP4yQ/853vbPaBR9KAAr+2HmMMDBv3tyqEwV2bp4JQ8ruVnL5B05hRH5rJ/j7jViBrXcETc+s7n6b7XCBAyWdhfemG2+pmYnvfe/77ZrvX9vuvuueEtQee2x5+nVzCdV2B7vgggvb6173+vamN725xqOZO66Vpo092waVcDeenflgL3SuNK985StrJpRxwcV9kmX6nHPPacefcHw927QCTWCcMDYRTGPcWi5jjFJBaWHlscnEskMOLSGXa4IZNu4X8NXv+fMSZ9HicvNclrSHH35EbWd7YpST448/rlxFL7300trUgAJjDZkNB9CLU049rQwNYKaP0Rb+2ba0NeNiBsgMziNRVsyysP5yTaHMU1DgY+Fd8Kb3VWdiaA/c9Owda5i4o//FN156mfuHwWyo8Sm6d0IdUJp89L92ymtTBG3jXcQaC4k7xp88Ow6kDsHdXieCYKd3dlzyjkDey3qxa1ktlA1eEgyNcQrd/fffEzz0HAEv9eT6Q3E45pijSslcterZKHKPVHpb5popWffchlJOjIHVq55Lujlt/botiWd2bXnatbn99j/8h+mLl4FEO2jhvKQ2PtEtuI5WmOHra3DQDLMqhPlaY5M6r4wi8D//1x+0d7/7PYVHZvwYXZ6PsE5ABo/uDiHPGTXz9sef/ON2epQY+MmgoP190Xa3HG4Ps7fYf8aBoblctNJexgH9ihY+E+H7iSeXl1Ls9PAVK1e1jVG6Vq55ru1HeNiVziNIE1gzPg8kNGbcUgRZ+eFvzWIlmn6CGagh4RaNRU+0F/2BI8ZtPafPKB/4ChihS5s2rG/btC+ZUUjM2nPfcqbFjm39LBG7NE6fbgqEUk3YbxHSDygc6rynz4b7gE9QIN3rHI/QkS2b0RoHzhKY5d0NGWtW9wXz69c5xd25WjNrDB1+2CG18xovAsoPITvNCWVPv4XGWYivNCKab4R49MuYo3iUoSx8Cq8CN2s5ukIxtovembpvafznKbdPPb2y2aqZZX9RBDFKy7LDjmhHH3d8u+GmW6NAzy3FBj5zJdsvimkdiptxoB1gXeMnAvqGCHhmDMxYzA/9pTQQ2PEPNF2ngQlFEV7pP/QaLzCbPSuKmN3LyAY1c5Qk8MdYtJbJ4YUUH66JzvixZsqMkXIY4FyUT3ylZo+isBhL+qgK1k/6Ov1mVtd9uKoPOmD7bWtaHnnksXb8cccUzuCvOzMG1qyNshIcddlJjTLo/ByW96NCK5986unK5+mMnUte+aqM34PKzZDynyECHSsozyX08dOvvYN38hvXCCPtSwVpJvMX9o6/d1m+yx9dG7LAZJ1Geu/3zstvFzwYdRRPGOnlOb5791L3olF53jv/HtRlUimZekiQxsUoUmMguDrqqT9LhiCb5TfFxdou/VXrr3KHZGQj/AcdR+tOPunU8OlLg4MHtiu++73QnQPaw4882B566IH2/ve/v9qjzu7KgMfCgMUI6iVQSNVJ3FE3s+nS4xfaPhlGPgOOwkj3UqGX41tPN67dYQpG3riP8sTxW1vkP55Hv4yQ1FP3Hsa3aQctWvQJwoyMJMI8fvCDH5RgwqUFYAjlmCXXKQPbN4xRfIKauxkEcQgsoyK0NYdiPfbYY+30008v4Km47wQASouZFJ1m7QBBohhxWllInI6nJJnaPP2M02uwq4/DF7nasKJgjixwiI1gW0b7s+8TLfXPP/On7df+9i+3Y45Y1rZsWp/Gm44O4KbqTHDnP6oN3RJecJ64OoIQQCEXa+3dd99TwiCiY1bEoVcsTJVH4vZ6s8Dq+D2d48LMu0V8j7AaylzlGBtg0zt2CEZdOUP4+yDYr33hi19spwWWFmRj1vuHCepKeRg4NfuQMrnTSQdh6poqz31cXYPtjZWHMksgAJsI1awxzhmwGPm6H1wf5rawdhhjCaT4gSMYCOXfmndgOol4hVfVLmst+o4vyukKRb5X7QgelFm7iW2uBe32ab/r7nvLNenkk0+p9GCL0YNviitY9RmQrnB1K7c2yLsLf2BdrVOnXOoyynNY43euuLqtiZJr++mKAp65du0TQhqcIDi6w0v1V284V4w6wtiuXeo8rNtdmbSTDncqs2BmrjBZzIoybSxwlaJ83HzzLe26a64txYOAbaEppm8RrxmiCy+6uF122TuiXLw2ioUDli5upwbvCfYsbwRAlphyhZuAOUs95kxRp/DUlfFqobFx6704xhP4IbzaxKJI2Br9o83aRUkDX0KxuO6dQIFRn0Wsvsg7aSf7X9ney1+erhLowDF593cTsxZTgi3age4ce8yx7aSTT949+3JKcMEhqlw6bUVOYZE3Q4pZIi5DZjQtCHeoWsE/ba51ZwlwXh1zq/FU9IsLZ+qMjnBJGi6mBBqWafhVs235AxNMatAFeKT9Pe9eBrgOOGgDfCNQFiyn2llX4hhvKqM+YIhR9YXivW/0Y+H2FC7qayMGQ7Ku48Ybb2innHJchP9DggvGq81H1qRe+4VGnloufVzj0HJ17Qcmzki/ECA3tXVrt7Rbb7m7hNxjjj626vCmKLEE17lzZ5dwZKaE6xYlYYxv7TGbSvCjGDhMDFzgOgXliiuvrNkxh8Tpy7XlhrKy4E2hQ/sd4njXXfe1//k//qDa+o53XJb4EbjWr6v6EvAZIDaXm9b+le6ZFc/UbBocWpcx9vQzK0pA03/7pc/2ZyEMHWGV5zbEhStYFRxJn+yaYqDJt9awBej7EYwDX23SNpZpvIk1PZWq/gBL/WRm2JkY8M1vdKbWhaVeZkgYMmZHGCDQSrsh7bCdrrhBn7x7oW0PflnLaB0M+G56fkM+dNrc6UffCdHWwGaS0N/p04NDpfihdTKCH+jgPqVYciu27qC2GI3Cpe52ajz8sEPL2GfWpvMks0xJnn5UnzoA94XQb+/1acZ1KUOJAja9n/sMNtyBo+pEmdg3/ZGHOvX9uefWt0cefTzX8rZ27br02awynpx6avhUFGCucUsOXtpOP/PsWldy3Q9uaE8982y52a0KTtgKWz+ow6woMtzeKA36vAxe4eVm1sC1z96EF+rDNKLocHDQLJb+GWuVyCLGYJ/tfqGENXlxUcMnUlS9R5/kx6hFidf3NRsTZVJajTaLa0MJ8DEbKT6YyodCOw4QBqNOWzofkD/cMaOG1miD2W/5l6u2sR4+C3415hPfetQFB80roypZi4uZdXpcNm1TffQxx9T6klmz5wWP+s5w6YhcLw79fe/H/2/DyGvvsHcZL1XWiDNkoMk0rh+V9wgj3gjij7xGfuPdeB7xJu8vHUb8EUd9ph6ngrFEDkW7xYVXqoMGCGZDuFPCVzRbPdBDcfqBswc0B20/+cTT7c///PPtX/2rf10uXOiXQzcvuuj89s//+T8rw4F32gp/jTt0Ew4Jk+14qTbBO6FoU57RYkHcyfgDlpPvx/Pe73r4y306woiRVDV2Xf4k8c1vz3u+TaWZ+q6M7jW0p//cp82YOfMTttn1Q4VZQL/xjW/U2hEuLSIWAMNECFQORBTfewKK4Bs3DMxi98mUJXD3SvFPZ53FoJUzhBDAtx2xGYBXnPeKvDOIA8zUA+xMgxLuvh9l6JVVx2nN4msH3SFYhBV5dOuHBu5TTGF6GOj999zZ7rrt5vbhD76vbd28oW3euC6CdMouAavP8ri6gBXhYKpTPau2erp0MriAwfLHl7c77rirrHHqIe6uF/rOJ+VaUAjahRiES50gs/QdGTo83MVR4ji52SdEFmMs5hRYuA/3Hgzc9ZWvfrXNn7+gveL8C4ooWkSpTHUtgpg8ITJYa4egr5Q/CKbfQp6qbGkF6fSLhCxyGHy4SFuwEEFc12686cY6TJHSZ7oZ49XmYg7pG9nKz2/tIQC6EwJ8xMyUXa4TylGmKFWHvpuX/tYVXAS2hejefvud7Q1RAqUloCHyDiFjsdLfJWymnNGHnflSsLUt7Du4oX1B97zPizyVVTdMYNWa59qffvqz7Zjjjq+1OvpKuu5q1i+MQd9XHqlnFxIJ7bah3NqeiVBEwWCxJ3QZI1wMuVkRkq3d8P2GXM77sU5GPpg2y/Cb3/LWOm36kksurRkCMwcU+ONSJ+OvcCANUb76KR9OKh8RdNI3Sz5mrEf9dUZOuQR3UE7fF3x6GrAa7/UDCyBYgZ/2185UgSFcrLVSYJzgbi2CQEjXDmUh3Pq8+qCIaCfuLvkQ7BCfwpP+shOjXELVIemKkaddducqF6gpOHtHYSCUg4exx6XCrB1XTrTqosAOjaGoFO1J0DdgzpjAtU3f9OnxruxDzzJopJ+7gqLOfUz08eLqCqnvvvmNZlQbIojMPDA0rfA37ZuKo3TxuyDdhVjt0M6Om73dBHHQqDTe5y6N7+JSBsWpuFWfCKwRaEppzm/bwT766H1F0+AMeHDTs9ZH/czw2SRkbfD88COOaosWLUn7U5d0EZef++9/pN11x4Ppn1ntrW95W82qbdq0oZ100glt/gK+75ibdVWuLjS6WLO3bU1bAh/1tUuVsasPCbDptnbFFVfWYbf4ie1PC27BXziAbrUo/cuXP9F+7//5H0m/rb3jsstq7aF4aGcx/zxv2dYt3xuC49z2PvPZz5YbozVKlPq77r6/PfX0iqqDrXydOcRlaEvqsylCL9chhgMKCXoP4BRDsLWGwQwHIwte1oXCLqDmAdBrPJit5rJlnDBqubzTR5QUrk9mQWzxuyt5EPZtcbs4giRXHe5GK555OorfprLGL12yqA44rP6cbvc68J0e4XV+8IYrrrFGSeJGZEc06yVsG2wL6HXt2RWr27PPrmlrVjs4seOGvl6yeHFbtHhhmzd/bmg0pf7AfCQowbHAIRlRTNxLMQk4gunVzt7ubqFlcCtYJRgLdaJ/lCTr/SyyZqSyQJzrKPfS5Y+tCnx3tBNOOKmddsZZpYCg37YaZjw5+ZRT2zHHn5Bx80L7xre+3R546OFSsJYGP7iSzZ0zu20OHBlF0AVCvJkOdPe5KHWpQn0zG0igF4dSB5dqXKaes62BnBovnQb1zWPwlTSwaIk89AfDAzopvX4kP8ybNyfwXR3c3NaWHrykYGbGiIvO6sgoRqzZDeXDj1qonLKcJ8MKbnbcGFBZ5MfsHT7C0AqW8I31msHAWjBeDugFpRnPs6kEOWrDhucSj0BpreeMKGIzy91n7rz5VZf7H3qgZsr3D55we0zXJYDAXw7oyl8lwB/Xjwojn73z8/ulynipeGCwm+6lrCGLeDfycU3WZfweYXzzXphMt3c+k9ePDn/5+97RfUfXKAjaQPEX4HXN5IZG1jgKneACSkabO3dBe/yxJ9r1193Q/uP/9Z/bJ//oT9pnP/u52iQJvzzvFS9vv/RLH28/93Mfbm984+vakiWLS2ketF8b3fGN0a6XCt7XOJ2Cy0jrMi78HuN47yDtyHeUMfluhP7zpXFjd/ypu0vZk2G8r3h7hfFmpBn3aSeefPIn7L7CHWAIHw888EA16sQTTyzC68IkuGs49JAggNmwKijLYOPedNVVfYcuLhxlsa9i92nXXHtNe/3rX1/aGwB0La4Dz0CziJ5QoeMFSIDhYfYWeV31ve+VIuBkXkB+8MEH25VXXlWM2NqSAgbmk/pb6zAnAvmXv/i5tl8Y3yUXvrxt37qpFBWL2k25I1Tlj5vnDI8pRjiA0pFeu9y1XRu6ILqzBExKwcknnZLfIYKUkhf6glgIJw8Imn9aWAKWd64aiFMwqZLy39jS1etKF/iIV0JnvotDgEbwEHrWdDsenX/hBdXeXZShlMtiJI2MxLW2h1LQlYUuAMpLw/zu1m3+kq7EySdwULa4BK59QmwjptYiRYvPv/rVr7TzXnZuGN7+7fmNZp70UUfqah9pJAGxF+Q12lNX4gwLkjYr/4WpOoJzLXDOwLZP/Jww6HkRPr/0lb+IAnZ++ehisp2RJB2hIsxeo4aFGjyGe4V46gRvtbnDPAJVYEApYdl65LHl7Ytf+WZ757vfXa5FGAlfbXWV1swIwZbAo97OXXj4YWurnm7XXndd++KXvtxuvumWCLuPl/824csaDvh91FFH1bosSgYrvzMaXv+615dCb2bSbKMxJCinlCf9kLoqH27amYurmPZRAtzhVBdKkzBgLl9zymnSDUJEIRFPGgpG7VTGwhgw9H7o7ZNJotdVgnnidQG9z2bCxwELIBz4OYT4wtsEv8Eb/hgD4D/iiuP76JOOG/1ZnIELLuNdqN9T98oncIFbpUyl2oQI48qhoZSKREt+nfhyG2N1gjM2ozj6mGPL3RGMHwjduOXWW2uNCuaifuhWWfyD64SEmpKfwpPxW/vhhoKAzVgX1LIUswgk2kFhI0BTlOUtuKNx3PmGcuOubfIi4MpnKGAERpZjeGxMKFt+4KHfhhKuPjNnHdjs+HfbbXfWCcE2P7gzShjhi1HiiSefLCurWcenIjw+HeHdGoQNGzbX7zWr10fgnNd+4WO/2C66+KK2MILSCScc1yxqJxhxl+F+BLalqAUo3WAyRZ/qdzfw6KMaP2kTheDOu+5OfVa3ww47vIQrcBltT6rAa0f7+l98vQ6K4w77yksvKUsyI4f+hEdwFi4yiOhrs2JPPPlUtceYDBZFKNyRMbehPf7E8rYmY49waJxvSXnqzFrZad2esQWWcJJxw4Jpbrcqzkq9dcvzwS2uP/Ax+Jl6EE6N6a5w9MXj+o2Cy0jCpchBjYRrCgjFjjKgjfqPdZ5l3E5bFrvPDE2aGZiYKaQwoq12f7JBwMaNDvXbWUIq3mcW5PHQKds8m3nlwG1LWecp2bLdDl4UIGuK8COXOgVbUrY+2pG+nBHYmYGz/oMibR0iHCwSUm5PNo7BC4BCgM8wnAKiPl6jKdwneQs8/cyqlLNvWzj/oHbcsUeFF59ZxqsNqT/cmBtZYWF+W2dqDRTj07oIXjfefGvozPRa3G02bPoBlIqdbWPGYTogddyvjA4UBwo9Wmc3tc6bkm9gxbg4DQ9DX6qWU1sKT9EhLnfd3XYYB/q3YeirnRzzXLN1SVczHrkbsk888XRgyTOE8vFCrW/RT6vSF86e6LP03fADp8gE+DK8wzflrzyGGPhhDJvNhsfKwCfU8bDDD6305JDtW7fX5hRHHHF46P6WxFmVuvWz4sxqPreun25/+BFHRBm/I0rngnbkEcckz74Gs8sUfznA9/9vw0vl4d14P+hc8ZOpML5NxhnPxX9ydZ7S8xmXd3vnA0bC3u9H3JH35DXijGdh8nmEl3oHmpNhlNPjdplF/QVKM/5AGcE/uL5++9uXt//6X/9r+7f/9t+2b0QJIRPMCV2wnvJ973tv++f//J+39773PeUaDScderpy5bMlQ1NMyMDKgzcDtj8udBzqdVbHAV9phzzg/WRbR/xxFya/Tz4Le/2sMOKMvHdHkWeuye91n7rq23hOUIfJS92nveVtb/8EJaS22U0DMA/AdjYJ/27AwUgwYnt2m9lgEeaPrtEuBEwc1jH+4kPB8Q6DZDkmjCmUICkNa6OBzFLxrW9+u51x+hm1NSUCqB7eww95XXf9D4qAHHXU0YUE6kEoJHxYdIuoWJOAaWIytjP83J/9aTv2qMPb2WecknwwlnR0ykQcCAiJmjoGCCxHhJ3dAEKA+yyH0JWNHSnfbirzakejxx59PMLmK4pZ7drFQtgXyoFDIUPeS13KTh6qY0rgImR1Bt6ZZFcOSnFQGM07D2DXmUIXaGpaPnDhinJ64P7Zz/15LTrXltSgBJlqk0YlA65ChPjKEmOeKkv5VYcqvzNrli9pEHZfCYYEZBbPfaaFEe8bYh7CKT2BBxFfuGBem7E/Dd2Mw5QSFTh1i3t3g3AffVnCFtgm/3HXfherdlkug3c+8E+2+JoFaV4Y3g9uuLGYHesdocs0eln60ud28tE38lR3O5ewkhEytAg8zLb5zlKqDwig7gQcO0fdfe+D7X0/9aFyGeN2g7HYJtMOUc5+YI0162Gx/11hxhSTVavXlIvFOee+rF14wYXtjW98Q3vb295WazjMFDpPxsyLNRN8+63HgL9wq2bmgl+EadvrqjilApODL4RwxIrrkHGydu3qGjNdyNcPGC1C3dmR537pz66IDXz2Hfx7uq4AdEGJINmZevXVVNy+6NpsX1dqfKiDOvNc8RM3SfpzLgID9xWEVD4F5+BCL1d99xBE/eS953EX191YJ4zosxr78C/v5CFdrSFK+8RTP/hEYIFvFjx3F6kpBpU/TAIIbPMKb2y0cfzxJ5SScsYZZ5aQBJfujuBsllafWgfBYm9MqIvdixhXulLCtcvsiDVBBDwL1vvBpfDImNEOMKs2pR5w23NvS6eTVb+pb34TbrWB8OMi9Gpb74PQoVziwQ0wBjn0iIDs2be5c+bW7FsGaoTLWbW2xnsCkfUbvT1cUvjLL0l9DiyXn4cfXh5hakZ77atf08495+y8R/s3R/A5NHlROsDQnYtSd2HIzyon3Zy2dMun7jR7Z6xZI4UxY9DG/vU/+EEpRtwGWahXrl7Zbr3NePp+u+qqKwtfPvihD5WC3t0gzLr2NQTwi4LCCNNdbPZpK55dlbY7THBO2jon9HB9yumGHQq1eoHt86mPWVb9KJ33hXboRmiWnioXz7STgGtWgaBpPOgP9IVCYjEyA4i0khs/cE1bGOgYSbho6S9KjDNGHGzILat23cqYkF4aMzLWlTjwkHLAmLTuuXUF31XBvSeDg08sf6ItfzzX8hXBrfXVj/OiLBBqDzmEEnJ0OzzCrLJZ7G0NLJ7duhjGtM16CIvq9WfNjoRO4E1cm7pLEhzsvAmtpLRxDWOEIlxztZo1a07oZT/HBO/hvvToY4+V8UVeDjQ++ugj2mHLDm0L5kWZimAuUwu3Z0UAmxc4HHPsse3kU05OfrMrrwyhcteyAQGe44wYdHHO7F5X6zfMmqAj+DoeZOyY6SvjSmABXvpKv9ZsCRqRFjKSlWth4IomGZsUE2Xji8aLvLg0c61FH4wjbmLcxiA2ONkm2651vtla2Onx8HzmjCj4y5+N8reg+hM9SjH1zSnr6AZjFBpPfgJjuwPabcs4MubRimcyHlevWhmla0FZx40bygs34CeWP1Uud1y3nnrmibR/WuIcnHb39ULW0dmsQpscz3Dh+ZeEjh0UuIbOFHb+/yega+Mav0eYfN/5TgbaXmEy/uAP7t6Dk7B3nBFG/tIUXc2z8T3SCZ0G7amjS5h8fqnwo78hFrlNfe5KZp8JQ5vNGsIf6acfMDP0Yr/Ir1e2//E//qD9h//wH9u3vv3NcgM886xT2898+KfaR37uQ+3nP/qRKCTviYJuXbXdAtdH3ikO29ZEAUVHis6mbcKAgd8vBdMRVLG+T8Xp/J3i3fk/vJ+EjyD+5DUZJmGyN3z+Kt9eKs/xe+9v0kxek++m/dxHP/qJb37zm7VIHfHUARrlnUWHMsLgNM5FozOzwb/bN4KDAWfROuXGoMT8u5WeJXJDnZb9qle9uoh5F2bsvNSt+wTvH1z/wzqin9JRFof8qYf8nYlgm2IAtuiWkG6LPT6WDis8eGmfKcGYKCUG+Yqnn2xf+Oyftbe86XVt8cJ5bdeOraHX26aUkv3LIhWeWXki1FMwmQJcBsDUJT/IAhkRtzmz54YhHNQuv/y7VY8TInTafQtDKOEiCFGCHuIYlMOsKlT+AN4Frt2W09RF+8EppSdKH6xVh5QNDpiGLSv5oh4U4fygtPvqa66pKe7jjjs2+laE3DAY+aX6dekv/TQ6uSNmFyaE6nh1zJVivKgqIrRF8EN4WbP2Sf32i+CCOfF/febpp9qtN9/UXhOhm8VPuazyHUZdkJJvWeXBEvwM5lwEN/kKcEOgkLB6Dpco65lYus2ebE0fWSj50MOP1SnLdvD5zJ99up0eAYbSuX3rll7n4BMBokKy9TyQH3zhGKHSK20FB65gLIDfv+b6tmLVunbmOS+rHZ+4I1x3/XVl7XA2iwXUmO1RRx8TgmIR9gXtta99fXtNLgqJ9Q2HRmmmRIA53MY8VUebhuIBDwKNgpVvPU5XEoRBcDVA33t0N80/3snbveNUt9RVvhFEhjLru3JKIUj8Gmt5X2mlSXxpfC9FJrCRVwlpqZv06tKfwbBf0peffVlgO2z1s3boVzhdyo0mvCjsmRGBH+6jTvU1ZcjDJQyiWrCYiqRcZcGhEUZ6G12AvTpzW+rKr4XK3ZKOlmACxnvvn/3KpYi7F0H4zDPPagfNXxj6taXdeefd7fbb7iihkFVeXt0g0Q9NtYZLW8FQPsaUcx+MU+8F/av+2qo8tNCzfGo8p+KuTmf6+DYzSDjsCiLBegq++gd8AzN5aqe0xg7LtkWugUTGzNwIxpvarbfe3ubPs4Ddxgzzy52PBc644iI040BnN1kIuTnC5ZMRoOa1f/Tb/yg07NjUbXsEzUVtSS7rI9BFM87y0lb0qu1UdwIBIc446+vtNJ2Fz25opZAUTdunLYiAxbBh9tzmJPbq/+ENP4ySf1MUpxXhHy8L0/5wCbjysD5mxgwC3uaUY5Zy/3IH/vznP99uu+32jM97a5HwmjXrasbHAXNo1L777Be4d+UPrMyIUei51dmeFbpS+OqcjeDv3NmzakZowby5baH1DlE8+6xF8CPplT1wnWDrnf7pRgOW/CgaKQtt0Wd4n5mVzYFbV2zExw+64AsHnA5ut7Q1q1e1Z556KgLo0yWwro8gu2r1+sS3k0/KTH8vDT876cQI9CefVCe4Uz6cH2LmSj9xE7OOMVgRHHNiP4s6Osq11Zg3y2Q7Y1hkwatdsSgNEd7Tp/ij4aN9XIL22ceGH2iDC9/bVW5aTrS3qcv99z9ZPHzWzOntiPBbswVmmKwpxGNsMww/0G2COIX/8COPqMXjaA4+/0LoijF59333RSm5p80Mzj6fMrgEzpsXgWw71zeGxX4WCKWklP/UnYJpLR6ZwUJx55NQRpJl+rRftTbGeArs0XuwtG7OSJqXeqEfEIH3wIb0BXzQVooHFz7w4b6HDoKLjQLQDkr+gRk7xs+qjCV4YPcyRkeEBo1h7JLXQ1Hyt27bUjTJmKlZlsCJ69fy5SvbU0+tCa5sKMXnsMOWFewY4hgi9Mn6Dc8X3Tnm2KPS5o2lwJNzZs9yXsy+GQsPlnvekoMXt4cfeiR13b+dffbLMiz/v1NKBr35UaHLJj10HtXD5POgZz8prxFHWvm6JtOM7+Od+6Chxt5II/3kNd65C54n7yNM/t77Ww8pu7BmXMGv0DvjuGhgAi8U/UuOvOmmW9tHf/5vRCn5bimNdrz76Ec/2n7rt36zznU659yzy5hAiTXTJZ/uZk3R6rOYzsGBe9pI/kZTXWiM+KNNLxWGrOOuPfKo31NpypA19c01YDt5DTjsfRf6857+8XvyuyCPEfbOczKMd+P73nlNvpv2C7/4S5+gedsilDuJl5iSRe1+UzYEhAKwNFx81hqWG8D1HkDNsNx73/1hOOdV4YDDWmcRPKVnDj/aUBMEfmuEaZYI7jE33XhTTeX2bYgjeCEaKYcgcvnll9dMi11cLr7k0kJOiHHscd0KrUOVsyNEb3ve86v+ype+0O6+47b20x98X5s1gzWDRSyC2FRnmSJPl1Zb7feeWz2rs7Z0hOmKgd/CrimmTHEyfc2v+YgjDosgMDMfE3+KNHThQpmENEJEtwwQ0NXTTAAhpwtyiOkom3bbLd+jLr6Vr3TaZjtL0/yUMVulIq6vOO/lbfvmTXq68pJOfVmzym0pNVKmQYQwy0+7BHERetsL5kfi5codgfYt1D1XBL4w/S0pHxHdFOXg61/7Wh1GOSvMsrutWeDdhVhllUKW5ASF7pLSCQoBiyBVdch/4iP8DtCiKLAaG/jqvXVb0uwKcu43vXbQuSc45ZyUK6/4fnBycTts2SERJvr5Dl2x7QKtzAm9ypN/DUrtSF9TgKqp+iUXmHzz21e09c9vqzMM7AJHqZbmzDPPqJmPt7/9svaud727ZsUOO+yIjIGFgYMtr+EG5h/c5y5xQGd6GDChygwOARVsCqT5ZrbD1ftV+qlZtSmB3HsKg7FRwlWYo/u69WuDoztKSPOORdhiZnnqKwKYfPSZuzRC9W8e5evex2lXaIZisKceA0/6+x6n96MyhZ73HqLvWd5J0Yli3rOsyy8f6rd86jk/vHdXFuY+FKDk1tMlniBf+EA5HrARB3NSnjRwiqDERcOsmvLhmnoZW3APjRj4JB9jiALclYXtNX5sJ27nsJNPPrX6mMudcp544qmaDX3kkUeLpilLnTwTdItGpP527iGkd+MC3ALDvtmEOqKjNZYSvDfmtZKyWopK6sxKit6Bi/hCWll9gRbIp+IGfmbZOnw6fbA+ZNfO/TIW5kdoeaTcOh3ixw3ELkJoMlfTA1PPpUsPTb1bu/Ou+5pTht/21nfUDm1z586IkBjFb7/UM3RMv6Chxub0AyJgpX79tGt9KQ7mB7f7gZu241VXY8wMCePFc1EQlXluFHe7wx0ZIZV7GXptQ4m3v/3tJXRLByeNGbTkqaeeaPfee3f6bHpZ563TsvU1nuBMnjVrIsSvdOI4uMDRKQtmGgbKZmv1LwgycGi/HRwJfdMDey6flI9dBOWMW7XmWtVddLYGXwjsXSnhkmVW1mwH/AFvtF3+Zm7Wpj5O/dYX2sFAY+aC8kOxs86LO5rv6gUPGVMOjmB5+GFLy+3q6KOObGeddVpbesjBoWsHN+eFLJgffhthRV+kommfmSfCsnLgC+HF2gr8Q0stsjY+nES/f2gsHHuhWW9Uyl3qrz0E/qqnv/Sx2S+zveszBhiAtgaO1olwjzO7xe0E3E84/qj01Qm5H1/rYMC5aIwxlvFgDMAxm29YhG23ROuexvgmmKNfqUyt93k6ys7GKK8bNj2fNk1Lm+em7/v6kT5r2I173MT6SejbS1hHYYzn2gwn/ZUhEn6fPgtcNm5YV31ujKEb5e6ccWyMlzEh/dZ5QqcvXMPQDHh+oDGaD0VbAnMKv7G2OfVbtGhxsg1tCa7h32tWrS4YUjzRdnVmNKSM2UFr46YtRS95VYAdBY7xg+K4aNGcyEtHRm45toyzpeSmnYV3Ua73P2BmnS+1aOnCNmfe7LY6+clj/rxFifNCbfjjqAM0AR+69eY72qmnndXmLory1zXQ/9dB28d90KsRxu/J9z/qWdj7t+DdoFuTzyMod1wjjOc+nnu/GYfSjW8jn8m8R757/x7hL79LXn6Oy+/dgfFu/zI8MPqi9X3m5ICavfrmN79dO82lBjULxyXrbW97e+7HJp21Qg4G3Zrx3+VZeRur1tO9sHNrFPjZpaRoF3rVXfv6TJAxMOhO1WSizqMNVeXch1KCT+zmM0k37pPB73EJe/fFCONdv704jxHEkc/IY+88J6/JMPl+pJkM0z72C7/wiTvvvKMEA7u1IDSmUVm0Vq1aWUyFjz9mrTDAs/e5RbwW5hLiCHiYtg6jzHgPoIBCmBX3Fee/Ip1gK+FUIoNaXgT0L3z+i7X9qXy5hHGZYOXVDJZ1RO62224rdyT+qTW7gakgHATyEF4EkGDA2oKYf+HPP9sOmjerveWNrw3xwri3Bw86w02CGuzKQagQQXVxDUIKITAZl+A3v1bIBTEh6pVXfa+YzllnnRphJPkCfP4h2Npu+ln9C/jydg/CsCRi3N6VSxEhOUjtMD+BhVQaQrQO40+9f8qeM3deWXpmpN6PPvZ4Ld699NJLwmitqwiTSbpqQ/Kp+ioj+XSFhIDbB1QnzvqgiitBnSKBmUI+aXvZvW7WXxCaWA1nZGBe/q1vtiMj9Bx26GFFWFnlwM3AQDDVAVHvMOwIm9xq0bw6KU89qo2JA68IBjMJk1PMS//0tTb7Rrha2P7ia3/R3vPud7VHH7m/fefb16QfNrSjI+goF4zdLThE5Ckp5UqWPLqloA+Qwrvcy00hRIUV91uXX9EefeLJqttro2i9/wPva+945zvaea84rx1xFF/4A8v1hDBIyNWn8iEIGfysoXCLUEXhMA07lEptUT5LZX7Wd7hBOBm4Znx0RaEL/wN27vJAZErJSzpxK+g67/Jdnw6htgTbtNUF7gX7xBFvXPLVBy71T6SOO4SVKeIAPwTluZKs6uGaJCD6rluNuqAtWd/AgMCeF+Aehk2R15cQTlxMvNZF1Ajvde07UqljpyHcIeAFQRjuGm9jXGJSncD3rbrRAe0hsBBOzYDpH7N7LJy9r2xD3Q0NBHlCCybDj18Z2gGWFuja2e6ss8+pZxbQ++rgyftKQGJ9Vaadpvj8CwRVCgocKZwPjFh3wUtf+12CM1zJszqAkb4gAGm/fMFDn3RXvtCC6jN0qRsTtEcblG18wm/K8bYILM4VISSZWbB988MPP1QCPqMRoQ6tWbt2fXvyyWci1K8tBeVv/NIvF/5u29Yt/PCzBPD0j/U6ygYX/aEO4L4zsKI8lnKX/sGs0eDalED/BY98059jgb8FwUsWL6xx4UT5Z1c+277//avrzCt4d9ONN7TPfebT7bprr8l1bX7fWIpmrSdIHVjw9VGqUfizaPGSwApN6TNiNf4joRpP3GIcLgnuZm8IsE6LNwPhIDpjcawHQLsJhGY50rDQDAfl9RkTm4cQwA8KH0SbKCfcg502rt8YnIxl8Q85eEnNvlh4fVCUjiOPOKwtW3pwuXI5RHF+8llUO2EtS16z83t2flvcPSv1tYVzxlBoMWu/Rdb4F2Vi1myzgCknw9Sp+wfOnB4eiXZAjYyLwNV2ucg0lx6KrnEC140HG3T4iC8WzgRfCEk1680tN/hm1uzRx59sj0dZcEaQ9VXwe9nSZe2oI4+OInlswRLtIB/Az043On3grnRw4p540kntxCiZtpo2rNEMbmTi4IXGnJ2i7r//wbb2ufXBd9bvnYn6QjvqiGXd/Sow135wPCBts/mAdS/6jjHRetCFgSl3OTuToXvwE9zs8ImijLV5xqGKcFnTb2ZWKB5bMi71pdlr9JZbXM1ShMfiUWgxI+f8lEMBJvz38berFBiutPDMJhvaCTYGJ5rNeGum5Kmn16dfHeBqncn24FbfTpuyCSb4M7xE/dB2bUOLzB6ZmZ+W9vMaQSeeenJF6jivDCGrVnP7Cj4mH0qRTR+mh36cetZZbSeAV4v7vSo3dfX/u5FovHEfv6ozJ4K+ngzj997vBe8Grxq/977Azr3GTdo7+X7yGnzHtxG88w0Ogaf7ZJ6T+Y16TF5/rfCi6P1Hiqlxo2zP8M3Y0h+M6Mcee1x7xSvOLyPQihW2qn+sXfW9K9unP/1noXHXlDI9f96CKV4zNzgf/AqOMDDi6XDN+PQerpCVtU3Q1gGTEUabdt9zDVi4o9FkA2NAnuj+3mnEG5dQ4zlhfB9h79+9tBdfo9w85PdU3r7kd6Xf6/KtSp16lmp33ITddfrYxz72Cdvy3XDDD9ulr3RQlg7eJ0ztqXbnnXdGwbigOsKFCWks1yGHLFrEuyjErxbgJWPE4NooJRQZAjSiBFmcgeDQLEDGRBB1VSKwGPysfPLkk49YYPA6DbN3EvzFEb5PP+OMCKgHpTGdge54oe+ag0lqFAFszswZ7dmnlrfPf/ZP24c/+N52wrFHtX1eiBCSNOqGiCBMCEudjpt3SRnmHGUkyGcBIgbFlaC2HAwDQAQt+GQVIfiA26Fh/JSor3/9L9qcMI+TTz6x8ta+7cmT9RriaWttVxkY7BvkCwa0XZBG3MBgY5Dbdo98uzF/8UtgS1vMKjggUfvscU6QKmEkFxLzrW9dXmsXDjyQ0MYyz0UIEhOQthYDHUiNWQWg+e5GWHTvypNp+H3zIT9L6EAwMX39VQMmv7dEQBi+19dc/f00Z792/IknBxZgtKtNDyEtoTv1zr+CdS1GjuBSggklIGWpt0FOaCGI+YbYmw5HaF3wC3LKR7/Ch6uu+G475qgj2mVve0s75eSji8EfsmxpIvgXmKT/hgCuzWZCEBIMBWMr97G0mwIK1qlCmrhf+/q3v90+/jd/qb3prW+MQn5ylJDUefuWtnlLPy26KxjqoevkD4K59mHZJ+wGtslXPNZI34wd8bqCloR5R/jSDs/q55sLMwP42kI2bdb/XVlNH1fXaT+ln1Ce1PWONkn5iBKT8UMJ6cJCt6q4ql8Dc+9KscgfpVW/FLFKg9wx4bH+idABPponP/nonxIIc5UAHOGCYu53fw/bVCfKa4BqhyA7ku3Pwr4f14sorLYvtQ4hdSZg2oFnawRp91JCUl5XCihlHce3biE09lOR61C41LdmOoIz+rUzo8DejFH6ZXvaUTNmeUcoZiFFW0beno0r7j4MIXPmOHvD965ApHoRjzpBpdTAH7tVnXDiSe3Ms85phx52eFuzdl27+26n1d9f5wYQrOQ9ZgrBFNzVA8w78+qL6fW5O5iW5S/3WiwNB/JcaYKnmIlxTnEGC/WvC42agrlrWoTKUvCSLlVNfW3ocGBzij83IWU/8eTjUawPy1jLOIsQPjttfuihR9umDVva3/5bf6cdcejhyTV0cOe2tmbVyrZ0ydL8DqakvAOiREpThp7UD94Yu2ufc9r+5raJC1HwBtzQaDRva3DFNrFmPp986sm24pln2kMP3t9uuemG9hdf/XK77dabQsdsD7x/zYgzMt10003tvrvubOtSZ1Zvbjqbt+wqumfdFgt+4UlgYictfUPwLCUufX1g6L0L/OEzRcNmGWBGEAhgCk8suCf8o5MMXvqs0+sorxnr655bVTPpFl3Xmg8DInnOi9C9TzKz7mDOTIqH3ZS2VX3NPBy8aGFbRIBNfWdkfM+LokG4lt5MzAtgz61qWvr9+Q1tQ8ppgTdr6Y7Qme25tu0w8xb8L9kgyiqU3t8apqSzCBxdnKo3hXXGTDtqTTH44PW0/YOvwQdrD2Yc6LRxhzGGjm217sr2w/oYbd0/eVIWt7RnVqxq9933SLnBbcqY5cZ28gkntlNOOjl4cHDa2em1WQe4bMyjOXaCouAcOGt2O+zwI9opp50eunlWKYozDrTmCf3btXvtjB3LNm3glmd2eVd4/bqahTRDyaXt+Vzbgk8HBI/nzIrgNvuAlBLFLLx9UQT/g6ynCZwzEpLntJRvhmRXbQCwaPGyWnP4QuiwTQ3g3/woEaHMGUdRzFJ/CufW8K75wbUZ+U05cGUoBs8cFh06lR8H4PtBFPTXmMLn8V8KNGFyO/e68IYdwRfrDRctWRy8NEOFd1p/0uWj6pt9drSNwcG58+ZUWbbU3ofhapMdQNe3HcFddLZ2GAytMraMBWP/8eWPpz5RbhcsSh/MiJD7VOSLboxkaDjq6CNDxzr+zJq1f7v+B9e2l51/YbWbRwU+j3YxEHhG0ylB+sU4GDzSuDCAMrT7b7+mvk1eaJZrhPF+PAto25AzRtg7/fgt3uBR4532C5PxXH6j8+g92A6eVLRoIv2IO9ILowzXTwplfEVMakB50/NIZj2/qSxGmdqgLng2GmD295TIDm97+1vahRedn/eMXvvUuutvfevb7bN//rkyYDNu4RfW9hkPxdet1w3fNMbwul7dLiO549/e45NTTavQ25nIuZEX3KXxfrTb+PUbXNBwmU9+d9W3qb4bcXvevb3j3t+Bx+T33vdV/hSQJvMYz5O4Md6Pa7wbYdRr2sc//vFPaIA1JHYFMv0vIwOHH/AlF1lQNa9+iwcpaInOWoD0p5x8alWw7z60tu6sNE4frUqn0GkhEtLqSGE8G5RLly6rw9Uc3Gaav6ZE06llOQ4QMHF5QExlE35NsxIC5V+DLxWws4nF19+74ttt1TNPtg++/70RolNfmmmIurarLwY2hMTOcHVY/qVTMSmCmlmDEhjS5m7pjsITAknIRbi4ri095JBCzs9//gvtkEMPC0wOiiA/K+3qPtx2ruImNnPWnGIGW3eEcaas9XnHFcFUrwFha01CXh0EqZKpDNggfrZDPOywQ2s6GNFiKSVgQZDLvxNB/ZijA79FqTdL5c4wD1bRPtApXuAHkfqgnkLSwDYPRZf6eowgjkEQWORt5Q2ZlKd9ZgEK1oEFAn37HXe09Rs2tgsuvLjg+EKYZ4Zq1XsPehkkIbxhFgYcJcSg0U8srM4ygDN9y8oMcvWZugSMQdkugsCD998fYWtNc3jjQQvmNQdM1SL3tJfAUFBLfiO9u7pRGJQ52uZ/yqH75gjY37nyqvbaN7y+8qKEsKDCC8ou+PktH3jm6spsxyFFIfK93b3uXaHvuJZXFQj2+kbIkKu+ka88UrM8dyI7SRCq3/JH0PJN2UIvY5IAs4T2hdDyBS9jCyGTtmYt8iw9az2iaLzAY2MPaORBgIMftums8xxSnIXCFIMtURBsOtAP0WSdZO3hMpN8I0KA4wsRerbYIja4OWPm7Pq2OekoJ77JdwtrKeUx4yKDo9YNUUDgtHFgNgWj37yFQQL+pU6pq/FUlvjEhRfdNWtr3tk2OGMnLcinSiMvZbBkaTsreYdt6l0KclfIuOCVBTR/W6PAG9PGCEGk05lOtwpXI2AcsnRp7fRnTZudvIyphx9+pFw4H3nkkVrkqi0UQflWXeGlQRb4yk//CGUVjYCrH9QHDXLpC23TLy40oLfVLBWDA+tzPwFbfvUueLVPFGQ4O3sWd6M57cEHHqw1G4sPPih0d98IUxGW0t6dO/etrWRPPeX0duklr2rOs3giQpADZSnRDocbeObehZxuJGGMsqZr3Yb1+Q1v077QWihIaACrx5cvL/cfp6lzuX3yieU122DNytve8qaUeUlo1ZK8f6LdeMON7bHHHyuXoNNOPqUME9qPtqFJcG19hNknn34mOEUYT5+mPupVM8KhYdaHaDdXL8In4YvCQmngbucdhZuiIi4atTH1N84pH4w2aAkecfCiRaHVERoTFy2sRfApyyYZjDZmS8y82P7XuSOs7QxF8nlu9apy19JWM1+UOrYIlvm5eGnyEo/So78IwtYloAboopkJcAZD9BJsjWPwgEOFp3l26fMXItybSQQj64I2bXaOUv+eUZT4Gf9BNXE2bdxcAvwzK1a25U882ZYvf7J2cjKDuSw865xzzi13sqOOPLKMbGYWwJihEQ8vgTA4bb2I7XuPPPqocqOtw1OXLavdteBz7e6X9sEjF35bM4gZB5Tl7q48PX0UhfOZZ1MXwjdFKfhT+c9qy5YtbgsWzAouRNlbvLAdNG9BFJvAJvlYK7NvFDvxjWe4sH27BrMKR6GP8O+ATjMY+B84Wz9jh641af/YZavWggQPuLitfa67YnFNHPQUrWbAQgf0iTVAPCTwG32KDz67ckV5b2iTfp0RBdLsjn7iAZERWWOFQYLscGDimPkpV7zIIuBia2H8lTyizDJGpXw4RjZYtNAuo87E2lnrW9QT27cWhfyjvCMOP6Tddc9dbdqM2e3kU85I3WYU/WOswNzhEj6Gvxqneag2wBP0snDK66n/f1IoPjoVJp8FdZ+8xrsRPEvzUhe66Ls+gPeTfND3yXxGGHFd47d4o5zJ8FLpf3JImqlkww1/MijDOHFt22FXRjDeVQrK29721vb617+uNol69atfVe57eDF52Y6x34nc5hzAtaGV+JDNDTqPxrM7D+9KSqfx3bBZpe6ux+76uE21GS6h1dV+3/eOmzCeB4z89jwZ56XCj/xe6VNmPuO/XUHyI+93/4nXr/7se//t5nfdp4Kypv3Mz374EzNnzWzf/va3S9lworOKEsKdL7LskGVFiAoRMngA2PoSC/Vuu/XWOsiMT6nf//W//bdyIdAhyw49tAZcNTx/0svXvYCuManl/BAfJ83aWQKTYakeCkcXtLvQ5uqWxy78YUalsPhL3OmpW/hV+/3/9l/aa151SXvZ2WdE0QiRL/ct02MRUEKtWchKeEjnE7wsQFIWYsXHVR2UX8w2b7dEwDEFTMOFOAY9gcEWj5QRJ4J/8/Kr2kkhDPMXLE4cgtvOwG9Bu+uue9v69Q44u7VdccVV7corrq6TPL/z7SvbVVdeXW5r9917X7vj9tsD0wUh/AenTrYEXFszNAsDZ65zJdCnNlXN3FlWrrv++tRl33b2mWe0LWEmpoL1OmG3d39qnxt4I7B9AENA/xd61HfWMDNGOkN+vhUSFqZ0garvnuMk8/3KlY5/6+sy8ExN77tP+idlEtCHMKd/9S0CjOj0wdIRrgZP3nWL1PSIterY+7SXC19UJ/klrh1bCIY//MEPU+Zr04/cZCIU5+4wLQsFDYxknHulrKpTdAbOdRxMCGUnSBOeV0WBvv6GH7YLIyxti1APr0cY+DbC5PMI8tTm+pRyxqDsZRXw6tvuS5opAlMuOlXvJE1cSohruF2BmzLhQrLbffVc1E0fd5wloPmmrb712Y3usmS2q9bQ5JngMqzsZgnMYkAVygMr5rbtIYK5hy7WRZkoXGZpTXzfn99MsYAhLEUtAlH6Iv1EgfC97bNfuSGUYhChaOYsbjhhxBGkMWzwp7CwahI01avOownsKYt+h0Ik7vSqL79z9bemaVpwakYEOK1OFoAZ+qCPzchx5dwaobMfkmic5EvuvR8JfoQGDN0FbiznpXQGp41326zCW+OEK5zgO+GmL6bncrVPW7xoYa2POPGkE9vJJ51c5dpG9JZbbm9PP/1s1cfspzMEKHRgvf/+8rAgOUJCfjs3wwnYlCqKi7zhn75zCXuY0x4jCgVdP+tvOOKdGRYCCOPGgtDhtVHek2V722VvaUcddWQdNrji2ZWp44pyBzn33PPa8cceH8FvSTvm6CMDb8rbltDrZSW82TCAYmBsro5QBkm5bqKR6kQAZQzgXmWR87e+8fX2xS98od0cBe3e++4thcvpxBddcEHBiXsTWvb1v/ha+8ynP92efPKJctM9/oQTIpzPqdkRfV4QT8WdCq73ZoX/2KYWfIwVtH8E7VWfwvnUjxLiN0WjZl6Nn4wBF2HUTO7O1Jls6LBZB9Ntj3IyK/RD/Qwtmx8QwNfVtsLdNe047ktRNChClJannnqydtU74/TTio5tDKyUZ4ErZU2AR+VWWOO7Ly4n5MJjQib+QaEYs4ezosTXjmYZb2HHhSfOoDDzMfNASk1L2ZvDh7h2MdIk7QsUGDMhZo9m1qzd84lD0Fmzak3t5mUbYQeK2ukHTbFJi4XTJxx/Qjv8sCPK5YvALdSWwOn7Et7zTLmjpDC+WWvKV/74E09oB0c51xYICPbGgzyGMkIjc++0yPjpxih4TLZYHkX1O9+9PDzYbNlxJdRvCAzNYM2Zw92J22PfVIdx5PmM/wCp5ADGg4zsEubRG0oIj4S1a1bVbBlFfFbaBG8ZE5QpnxXPrCjeOGcOzwF8B73ar22MAsp4MTuK/MAjiiQ3OON9VvIsRTXlWGCuLfKxxbZg5y6zYdPwv9Djoknp476WYENbvWpDvpEDeAIwnKFLfZ0AmgM/yC81Y5dyKXdo17M1C7Q4ZS4p+N95153JjyvZgvyeWy6D2Ij1SRs2bW533PNwu/TVrwvOBY/QvNBEbuJD2QHAwT/gY/7tuTSk/u9PxX/3CpO876WeRxr3yWsyTP6WzljtddmTR8enzj9H/L3zEcRBh1x7x///aZjKUhVHfXvYU14J5PnTp4zY69Y9V7RJIMvZiMmSCIfCurh52ZmLB5J11l/72lfbzTfdVGPNMRsCPNMu/UfG9Dsl1bfJtqKLnke9jPFBc7wfsHHfDef6v/eBMPIaYU8b/zohaXbDak/6H5fX7jbU/3uC965pP/uRj3zCi0cffbQGCD9SGbKUPPTQwxE8nq9DrRK7Gq2RrIniOtTwgvMvKAJwSJgaxWRsJQzIOlNg6RR65w03k26JMjBZewPVxMBoIF4/a0O7VJIGOToLMoqLsJSfaBjC9CCERYZXXP6t9oPrrm4f/ciHw3C4rdh9JIJGWk9QGwIxKyAm0a2WptK6JQ2sCCIDscpdKkQVoaMclZV5Sojg3rBw0ZJ27Imnt+9fe0NgcV0t4ts3Qp9tZD/16c+0q6++Jsh3XREyO3lgBsccdUw79ujjIhBwQzq8GOjq1Strp5UFB80va55ZKQybNa4E+9S76pt6qBPh1xaN90UIeG20cUKDPuATbuEU+BJWuGKVIAG+aVwfXDTqbkEXuKnZRtl77QcfAwKSI5YF85TNElMHWuW66+47y9XugJT3QpTILSHw0pmSLgtvLtPzLIFwVj8K4A8R1U2fe55SQfqVCngnqJ9rdgRbTOI73/1OO6e2LmW54P4S4U47Usau4EefjeiEDkss5I5wpf4u7kWEaUrJtANmtAcfebTdde+97bzzzw8R70IYvJZO/GIegV0nCp0YjkscQa09DwuB+lZb89xxvOO8ULAM7vQ69e/yJghVxIovccpK9orQJ/qVUNTXDBm0nfH7nuyqL6u8/CkDAPO1LKVOAKaAEY4J+RQKwsz2cFCKCMUDTF7YCT6UEbMDL4RhbwvD2xIlZEd7MoL2PtMiJB0wM4LBzrYugv9zUbTXTV3bcOOUQbnZEMGI0lHlmHHZxbVqV4SHmbW3/mGHH9mOOfa4dsiyw9rceRZgzw489quZN4qM+Nv0pUYkTzivkYpwEBtFpl89Dss6lzFWWNuYlpU4fcDYMPpIfxGc0IsSooJLlBDWUu4xBAbMW187FFAqtKIrnN2SqT9KEc6Y10f6kC86C/J5550f4fX4WhSLVtgy3Pg3a4xe9I0R0C+0s48jbfYbXYTPesyYMT7hyxCoXL75rd69TX1MolkYYT+wNQBKX3ILUL+7IsiwXB92xKG16NJiS24869dtrPOVArz0SQTPmQeWQCdvY7NmGFIndamNBLb03d+0lzBIGeHSwjDx3e98J4rGX5SQdMYZZ7Q3vvFNddl5ESy7YemFdstNN7Y/+9SftjvvuL0df9xxzY51aD6mfN1115c7D5ewcjnJWIC7DBFweaWFxVPjR6ixBjUSq+CQ/82IEO+1xTa87gTK2hY38FkY4e2wQ5aGns4sPrArguTM1M2uhehWuctE+GOcQQNsU4sOEAxZPh1K+NDDD7ZnV6xoH/hAlK0LL6jduwKwKDBr1aqMOrXlbuitmX6KHbyBp753GkI4yP9Vjh2dZkbo4EbYFVTjkSILDvprM6NB+tS3XVFGZs6cmz6fEd6wTwSb5yKErwlfeaY9tnx5wZBC8uyKlXXuCdzaP8Ixwfa4jDc4YFts/QIH8W4KH0MTRc744CLEANZx7YDaiv+UU08pOYARsiv2HR/1QR8b3RrPc4ELoW8u+NKV7ShlwX9jmOL755/7bPDnmcDw/CglRxfuOtTU2qYdOzan3RtqrOkT9cefjXc0rs+M9llDBgoGAK6X+pW1meEMX6H8wK8+4/VCbX7DZZvCpc4MepuDMxQaM5wMjuQQOGVmg58/gxbc4QK2Pgq1scZVR9/C6VXBS4vY8Z/99g1HgZPpV0Yfs5LG+POb1peyevhhh5brs7EKVupY4zigBHf1oESBLQ8Cs436AszFR3MefPDpwOvwtC2K+qyM2aSRxUGLDm533vdwO+Hk09K/B5cR6PnQfX08eFfxjLRN2yEgHIST/cr//dbrNBH6WEMDK8GPDSPtZB4j3Uu9m8wTvet49eI0Lm2YDN6J6/2IM8Lks3wmf/+/ClPJVenF9dpTV/QaX94UvAVf9EOxZuiN/7HW1F29Tzzp+Fqz+u53vzPPXFhntvvvu6/96Z/+aY0ZSyWUAceMN3Skj6U9bR33Cqo19bPwPfURlOV6UdwEv0e9R5vGXdg7/uS3Eca7EbdkmfzJc1yC76O8EfbOPzHq+196/4UvfXEXa8if/Mmf1AL2j33sY4Uodq2wz/zll3+n/cbf/bu7C0O0Rib/6l/9q1rUftFFXHkICBtqrYkpq/OimCiQgG+nrUK+KWQSDBjvpiHEiEfi2AGmL5zuTLpmJSLcGGTiKPv55zcmdWdCpuU3R/idnvvDD97X/t3v/Ov2ipef3T7y0x9oyw5e2LZtTlxrRzKwEUWWRgIBIilPRIa1g5An/z44QlQhfr7XdH7ajTiaXSEkIRyIOab5/LZdbevOme1Tn/lC++yffSqEbN82d87MtmXTxvbud13WXnbu2e3gJQuLWc6fQwALAwrjUgZhCCITSmwowIJjX/wN658LoZ2V9oUJ5B14sTRjVrb1HDtT3Xn3Pe13/93vtn/zL/9FylgUAmnxHDeZTan3hiKC6j4jAjjGQPBG0LmKpbW5CMlFG2vWQVBWMdMwNXAiVPHjZoljuVpy8CHt8SeebL/193+7/ft//3+W7/C2zRva1vRJKXbJT7vky8pEsDNYuFRgKOC7W/hPffSzhaVVj6TrOIJIpe67KGMWcc5LvH3a//7P/ll7zWtf086/AF5hggb/5nYAJ+zkQy5DMAwB6eWlTgIXEO5Dbb/pbde+YcARBj7z+S+2H9x0c/u7f//v5d2LLQvqBz9ZS72bvNR5XOCbW5XpWRovOtFU8JQ1F8TzvXA6ZfkGzohX+e8HvvKudKJPlVXp8ue9S0Cw+mU8IgjSgX0XArg2UOg950twZla5whDg4S7LKaaJOYMTVw74zHXgrrvuLuOEtnFPEJzhoc/wNMy+f+s7Wtmc4YAI9t3FEX71MzTs5e67OjJUFA3A7NOGfgBmb4sFvJgs5nvqKafVWgMztCxH3U3phbKkY8wrVz1bQoQx4zdYl+976u9MEXUqY0LGcq8nV6jQFFbyKdiDqYOs0BHtIPCU0pA7odRmCepfdUv9pYG7xq389EhnEp3w17iM4AiO8lR3ZRO0bCnNIiY/9NXiVW4vnrVf+dq9ceO6GufKkqe2y4t7FUUITOGBd2iQdNqlLRQrsxrPPbe+bdywtS1eeHCbO3tu++KXPx+F+5b2hje9th1y2CE19p5bu6l97Stfb6++9LVl+T0xCsJRRx6ecbO9FlynVVGkbFtqZ0JFdgsgI4eyHTx5+Xcurx3qjjjyyHbRxRfX4bpgos7GKne/cvNLWm5OX/z859uDD9zXjj36yDY79AxznhXaRom/48672uoIYBRd9NX4LdxKf+TWDo4isWr16sCn72DlGwZYC8/Th2DAir0pjJuBA+xZlgmfVe/Qbguaa8Z5ASvzvHKxqsMRQ/fNiDBO2VrYQYQOputGn+5Sp7/MNNx9913By+PbW9/85tDl5J2+M1a4k1rDY2aHMsoij4fAV1Z7Mw5ct+BL34q+G+MY0npfRmENzhJsveOLDq9G/+rzSTqkDLgFd+DBLG6Sqev8g9KuKE42OJAnAZyhziyAzUP8NjakhWOEXbtqWp85KwI99yl4qL7KG3Rwv7yrcR+8N35c9ZyrDHypZw8ZF6k3WiuteGgBAwFDQ7kyZ3zccMNN7d/97r9rL3/Fy9uRwTuL9J+Lkvzty7+f+k0P39w/tGFa+mhWGdlmTp+d92Ycw6dDzygd1o6h47PnHlRb8HJFY5GmiDztxPytm5P3kQXvHYEhvGCwejZ9o/8pWHMCq1orMn9urQ/DD488/Ihqg4Xv1temGeFJZlgPjKL3TLXS5i76AozvuOOudlJwYtaBgdG00Pz04X5p57btwdHwGHKLLWKfirJ41umntDmzoviH1jGSyhce27wGfMHLOjic2CYAtsBfcNCitnTZYUWj4eRnP/fl9qpXnR88XdQ2bVyfdiwo2Wef/We1629/qM1bfHj75V/5tbRtUVv93KbQhANCmxx3sD38BpfAK3JVn/XZFHe/yD5wbTJ03tOD+u0d9vT9nufJNMLe78cYnkwrdP7Yg2+T8SfD+Dauvd+NsHf+/69DwQUedFo9rnwITLqx2njaf3p39+40eY8xk2wpGFPeqaP48iCbDR646tmVdVYWvgB3BXjmQsukeXHocNwdpsBXB+4mjW/ydg3YMDgJoOT7qMcII55L8G1c490II13lmztcJqMMGiHo03HtXf/J/IC4yvA8+f6LX/7SLgciOoCLL/C//Jf/0uuyctv69vf/+39v/ywCIWJmQAK+jDAiGh7L4L/9t78TwdoJr524qRzr/ljoSerUMZijMIhtMiqLCMJcQMigxbgQP4weYbO4lhBlP3EC3cZN64uIGZSUjfnpuKefXN5+//f+SxjUc+1X/87fbIcesjhKwIER9p43BCs/SgnnN0KZxa6EXwzX4mbKBMHQIIZYFAICDyWLglJMN0iI4ZhSo8XaKeO+hx5rX/7m99tjy58pq5uzO/iNUkT+93/6j9uJJxxb+9dzFaD8sOqzNupIllYMa1PSYSrWj5iKNt3bt15MJ6XXMBNbAVNGEBr2QX75hIBf+9Vfa5e99W3trW95c+iiLQotKpzWVq9+NkzZdoh2i+mHP9n9CyxLWC0EoHzp6S7kCfqgC0H6i/Ipwr7F4AgNixYf3NYFJn/3N/9eu+yyd7RXv/LSKGDcA7pluhhsUteC9TAGv/no8sWWN8EBftRsSr4ZOMqG3oXEU4NJmYS9rojNChNd1v7ok39cg/nNb31z2slNZ3vaFWYbBpzMq87SudQbLsI5eKZWZgJ2BW5t2ow2e95B7V/8H7/T1kSg+fXf/I22T/pf/eAt3HQZTGCvXS7fCkdzqWuHYd8ByLCiVIOd75ihvgVjBAHREl8cv7XDbzNiL2zla9wVNnUGl5r1GfkTaILr2iIOhUSb6gpDpVTATYoJ2HGb4j6A2ZqhmD9/YcWrRaGJ53A9/UlxYaF28jbrnLGq3epQYyCKBSEPw0csjzgigmXGGgFSP6IHxgKmpg+l6/3ZjQ1l5cxzt7Zjbsb2ltql5MGHHqyNNODIIw8/UG5ChM9amxG4EwhZao0zM64ED4qT8ggXrE8EaArv448uL34Lnn17cLSrC+21WDtKk34ZOC4Pofqv8MSibspiGEng0sdldw3Ql4NWKRNemwEQ1BOcjAuC9CD06gxO8AVNtNX0ww8/XMoeWNa6lKOOKkGRpdQ6NvhQZxYkPdhWmRk3eREMsqYjgkbq45uw+3dgol7cwTY8Z2OG9M2sOe2pp59of/a5P2mLDj6onXXOme2440+MEL6p/d5/++/tLW96S1lvFx+0IMrFYUnrPIYZ1Ua4CVYsx4R2i2vV/d5772nrItyffc45te6QADxmRBk60ArCIvckRoS+jft32nPpIxtULFu6pKzP8B9uPBOhnUB/QPBz4/Nbw9jHGQB9xpdSgEk/u2plwVFAN9AJY8XaALBcevCStl/ytVXr2iggcNgML1w5eMmSon+ETDiXrotydHS5vdSuecEdCqkdqQiFdvwyU7046Z58+snaFteOR3zEL7rowtrswxoF+YATWl58aWrs2ezFrAM42s4YfrmbVbI2wSGEXN5Yz/WreOLYqpiBbdCPogPWIQQHjBmCq3Gr7ykiBGvt4ya3cdOG2laUMA53hmBCqN+csuSPFoGh98YU92yu0s4AYeUVT5kjoDXKTuKUq46qO8UzMtbVsTaiyW882OGqlGrjAq/pi+LRTMYAFDDtCd/6j//xP0axva+97LxzQlvS3he2pqwD21988+rk90I74rAlaRuDxPS2/rl1bb99wWV2s7U0F0mHaKaAZiONA4Pjz6xwoOPyOki5n23lcOHV9Zt8oF28AKw5fC79YN0PN7TZ4a0OTp01d3btAPf0U8+GTx8fXOhnuHB/RLp5LNjghuxgHC8OPsI5eGg3UcYkcsYB+5qVCS+aNTd14O5qk5cDywCExvHiOGzZ0uDd7OBNNxyWAW9qEgCs0Ur8Pd3c7rr73uQVOMyeG8VxUe1Yeu211xQtPu64YwKLTYlv0f+MNvegJW3lxp3tiu/f2P7lv/53bfEhh7fy8mvJP3xB5+HBFCFv04NQr/pEHxlnutWbHxX0/d6hcGEqjPEpeP+T4o8w3knveVwjyMeFFr9UnoL3cHfv/H9U/L9WKJjlFliNughuLnKUd5TrbpDtdzQMjqCNY4wPGKmrNIy+3hefzGVMDT4zysErvZssuwcwnnoUaugmTpBn8CDllByVULCZygOU3MWbhLswSQNGmZVm6vtLBdWo7Kdg9VJhtH3vfKrsJFPG3mGf//b//N6u//Jf/ksNWIrJP/kn/6QOvkJwP/PZz7Y//MM/bL/1W79VBylSSFhtNNjlUEQ7DHziE/97MVlMoRZwpaABlKoU4hDg960v+2xLASXP8qyTWdO5CHO3wnRrS6oXQtuJPqWB5QkRRADtQLEphGPfDLpvf/1r7YYfXt9++W/8Qjv37NPDPEKYM3jtDIVgEBAxhecifP3F174RArc6RH5enRaboiOwzWkL5i0oouPsFG1HBFhPnSJrS8ci9hEAKDK2UP7yV74UpvlcO/PlF7fTzzwnzGZT7TZz1523tw1RXk455fj2T//Rb4dImwmIgJj2I0gYhjaCga0N1QtjN008I0rNocsOCYLsU0TRfIZ4hB6Eu4RQ1IzQGEXl93//f7QnH3+q/dLHP96WHbIkAmmUqP121dTxmjUrq95gWDMlu8zE8A0fA7lofNVJffQHZHXpu26pDjPLhQFi3JtT94WLFtfi/uuv/0F797vf1Y6KgDIvBB6KcmFgoeo7Ou1K/2yoPmVBxFwLvmkPPKGgFh6lrdXViV8DIxWDpwi0GRKLpR3yZaGYAX/2OWdHiDQ9urXNCB7YHUeCPuSUmnsyhG8uBIBSssPMS4sycMDMNm/hkvY3f+VXI7Qd3H7pb/1STaHD2dH2MYDUdViOB3yEyTh9wXhn1oRiz4hJKR75DpfVoywKU/D1XFfquV2fcBvqQChjQJqdMrhyWNRqXUlvkwAn5KFd+jIxUwaCuH8xcEI2AdH2npQPi1xZ0leveS54vyp17Gs9+FhbC3byKafW1oasp71u+3aLYr7rf2XrO23eU25X0Doe911uBrz1ke/GXL9bY8Wa7GT2PsMyrEgUcJs0UDLB0VoqAgDlhMDA4my2QfPlq0zWTP7VDt07eMnB7ZSTTqkD8OAWYWlDxo08CHTaQsgAa+CTR8eJPv4oweDVd9LZr1wOjXkzqgXy/KdM37RFOyhSo13W7JgtooiIJ8hXfLDSDrBU7mOPPVYzKJQTZzeJow1nnXV2CZnyM7NI+JSH9MoH32GoAT9tQYesT9IvhR8RQtatdV4RV6Qoi4Hrd6/6dvvOFZe3S155STvt9DOS3z7tj/7gk+1973lvO/mkEzM21yavXVPbjM4rw4F2aB+Yf+/Kq0r4OunEE1LHM9tJJ59cW6WCgbqj22gCo0H5+G98PkrWzPbDG25sn/r0n9UMBePKvqn3nAihdmMyXrVrQxRQ66q4VHL1I4T1kHEUhUE7rWsgZApoI2WSogFWlAq721hLt4ASF3jVeTXp77HZiu4AR2uAKAKbNm4ovmGdiPZSAp+3njBDGh49HxzkKrZyzaq2ZduWdtElF7UT03azMs9H+HeeBao244DQL7M3KWDfxC/ESrnccxmv0AvjTt8RTNVBnayPYCwwc9HHUlcAndjOaNFnQ9LnyU5fDxwQ3Ak6xq6dq8Be39tlccGCOW3T8wxf28pQQHi2SyJjGkW8lN/UHWyNEfArw2IoCVyyVS98FsolOu8EdUTDxBNfHPlwPyJNeAcPIw1VPp1GZGxtZzFNFK6yuZtxdZL5P/yH/6CddhqFaEE7ZNmS9P/WlqLbHfcsb7ffeW87Lfxy3lyL/lN+2l/rmNJ8xgrumI89vjxC+uLaBpcSa+aeUkKYZ7Sy8xVDBf4MDqWUpfbzA99pqe+Ty58oXGfw2BAFheahDZRja7HgFpoFt/BE6wMODD92pggPErA30wn3GTbNjB1/7JFt/31CUzKODghfMUNhrZ61Y3ZW4n7z2CMPt6OimC89eFGUMzQ/NHXfznP1T3cdi7AafDHLeM+99yef/dqcufMjnyysPjMLxFX77LPPKkWJUcKhe4cecUzbsH2/dvlV17dXvfbN7c1ve1fbvjPy1z4W3AeRCpm4l6FNwdeiZ/VU90mlZNCvEfb+LRQfeom78FLxJ8OIO+KN34POTV4jjvuI9+OCOCU7JOxdj59Urx8ZCmZJ34dGhZ6X+qhnV4YKhinaeOXx4gw/sgo8NGYFY/Doo49p55xzThnZjJMag+HfDEJ4lfHWx1T4c+gwPGPEkO+LQ+/DXo/0W+oJREMpEcBiwKPgNwWDSpFn8Yxn3wZ8x10YMBv3yW8j+FbQkP0UrCbD3nkIL5XP3knF3+eHN9y06//4P/6PWgvCn/bvRQFZvGRxmM2Btfjdtw9/+MN1UqXBifggTgRLuwj84R/+Ufvn//xflPUMYJUBsICiAPEtHjNl7zdgAApLGz/NInYhhoRXRA4T9m64EO0I0UFgS4CbIoLi8hu2nuGG665pf/Dff6+9/33vaT/74Q+WMrJ1c5jIjBD1CK+E3m5N1Fn7tT/4X59s1157fYS0DOzZKRdz3N6BO3smxWGfEKmD2sUXX9LOe/nLawocca7tBcO4PvWpPwnhuLeYwcd/8W+0s19+fjFVjATz4n51040/rDq+9jWvTh23dUEmyhGrhYOfWHLUB9Pa/PzWtvLZlcUsrCGp7X1DrMCIcFpwTJ0wfvfym09a7nX33/9Q+0f/4J+2X/rFX2yXXnJBYLqlrVtvV5FdUWooOWaU7FNvV5ihlHSXIu0Fm5CFIo4ENbM4+kj/snoROgwQaxP48dbZLinb+9/93X/fHnv02fbhn3lPO96BUGHe6p0CSviQ96oi5l15MEDHAFOHQr4UXwMD/Zxqq99wiKBtpsSsUFndMuj4v/eZBIwwcQxmcfONi5a6lZweOMEd7jUyjszfD4GMAGS3kkVLD20f/vmPt9POPKN9+CM/XcyYgKBO6gh/wUPb1X8MJvUWdg+uxCdcSAfHhuBMyEBURKs1QUUEupBc7Usc+IJJvIAzp52IXPVB4pqy5zanLcN1g1Ja+eRdT6+t+2QcmkmbWwTsHqfS3/dA+ZdrA0a6eMnSOpH+xAjvp0QBOePMs0rhhgv6hELcF4d3ItXDqGMvawTPfQZzigFUGvH0ZU/TYSTNnnSyNYYEwqQdq7QLzixcGOU/OE+QGLME2llW78AIPfCsfRZJ20b2llturs0WzFw6eMzMJvpjBsKOdMbScONBk5SvXpQEYQiAYDQvgoq+F9d31nD9Z0c273wbAmLNciYzl77azuCxv00DNtd3CgjYKouyoBz0Tx5cfsBIXow/1113XXvwwYdK8LKO74jUn5V36dKlhXfy6OV3v30CE3gYVww4cA1MtM/C5+1buYROr1lRbj0zZu7fvvK1L7d7rDt73eszRk9un/7TPwuduLhdfNH5AQh6u7kMCH0G7ICC52f+7NPtjttuq8XoF15wQTvzjNPTth21o5A2U5CMQ8HYfN5i/owt65MIVF/+ytdqETJazfd9W5hzQJny0PtuDQQPbjQGvtk87lNwSjkWkw9cUDdKJUXz+dB1M9cLQveOC70BR4agDTYFCX1CxykFZmoomhQRSoDdp7w3PvXRKaecEvo+v2C5n74OnSDI33PvPe3ZVc+28y54Rfupn/5guRw7lyIVjzAZJSK4MjvChZkZY/rACJPw/YAIFWAzDsxTRwadMYa00Zbl6BFlZVhA8TeKIOEFPOCK8aif4UpXCrr7KeFWe/1mMNMeCq0x9djjDye/vE+b7RIHbjWLE5yBQ+CND4CfMHDK+GTUUGf0B/zH1sPwVNqxTk+d+jjKQEIipsYTmmaGXhxuWg5kzOtuUNoZfE3+6AX3lP/r//rd9orzzg09mp+4xlaEtVkRuFdvb5/6s8+30089Mf2ddLt21JodSu2659YnPSPCztC15e3wIw5O+oPTIxSo/WtHsZUr17Sjj7EhgdPaNxRtOeLwIzJGEyfjZFraMH/enCgHj4QnbmjnnHtuKSUMEdyjuFnpM+5ZxacCK/xwS+AFbtpuxuvpp1dGoDyicAuslj/+RDvphGPavjt5SHQ3TgYiG35oO9cz/XhfZAVbYS/N5ZyZVDuNJDx22maGdv26KMzh0Xjs8ieeSl9tqXV3ZqvRhGeilPzgh9fXmKQkq1Mteo/iss/0ue3RJ1e2R5evaP/sX/6fbeuOAHa/8I7UBW2HN/oHPNRw4KW1qUIXLXsofJ24T4bBG9zHJezmBRNpxzdh8rfnyby9f6l3kxf8Hc8jTOYpeB71ECbzm3z+a4UpaTk5113oON/5IrzGs/FqfMSi9d/7/d+rvlIXNLtoVHiD8SqNMeRg8Xe+453t9NPPSPrSjTPuu3ulQIFBI9AEvOMv11+7xwWL4FLipF7qJ77yB8wKTlN5dKW0KyUj30k4vhSsvBtxxt07F4UMLgYqu8seYdTB+8kwWd6PCvtcedXVu/h9c8Wy5eOv//qv1yI/iQ1WSgkr6q/8yq8UsCzK4nag0D/+4z9un/3M59pv/ubfq4XPAKnBCCMiC8B+V8XAJgX67ZJep/kWUKVBLxSxrN8puzdq32YfdbuDcGfgAkUQ5Z9J6P7eFd9p3/nGX7SzTjul/cIv/Hyb5xRb9nDnSOzcHoLZp/oBy8JfO5wQ4Fj1nDVgpK5ZtzqC4Pb2xPInQwg3tjWr10ZJeLY9/ujjVRdTug7qmz7dorfn2pGHL2uvetWl7dRTTwmysVp0AQdDJTBgFDqqWptyrYHRHvVWj+7aw1Vka1mBNqzbGHjNLUEKIndY9E5ON1fcoEVdfHP5q7qXph7C85//799rDz/0cPvbf/tvtmOPOzKK08aaMbFzk2pglhQTvvcsPJhSZybW6HC3AfPeR94hAp7BHyOlnBJ+LDQ254woE5i5r11/3fXttltvL2Z4wvHHle/1wYsXJZ8ILxEYMEcCj9rXzMAUogqe+2/jCULv6fep4VLlUUj4dWpvhkH6ykxCd4GygJCou3HDpmLWdm16PsK2uIj8gFOofdv6QnBg+642e/7itnHrjvbRX/yb7WO/+PF2/gUvr3xHvcZ9DDC/B17ri+qPfAOjPFS/OlTSd3ASV9BeceE4goPAyAuR6jDuGydgSgidmSNMRH3rXJdc2k4hXBemtfLZ1eVDbQzarYq7CIXEO3dlEYpt1UkJYRG2nz6GzT2g55fRMUW8XJSKAffJdg/CK4g3+c3zZD8Knn0DA88D/7Vz9DFGL69/8S/+Rc2wIuQEJ/7lXGooFQ6/O+bYo2utAjytLaOTDyHOb+Ot4J53lBvCGnjefdfdtdaBu5FZCO8o4k6ZPu644xq3RTQJfNAkmyewQKJjqXWEgOdrHMuP4sFIoozO0Dsz0YfKprSUcpB3xqdRSkBSpu+UEvWV32CoYCNv7esMqveBjUSejBBi3Y5dC9EaQgh6q37GFZoADgQYln40yHiSHi6kp4JDwaOGgXVXGe4/W7ZtahtDe774pS9lzOxqH/jAT7frr72+hJOf/tD7ywCDjgqUpKuuuqoOLnQCukNZL7n44hL6q98y5spCntAV9rxDo8Kw//CTnw4tfbYMMytDO617A3fW3BVh0CHatW7oyMMPrfyefvqp4iEMG+A02kkRo8hoF3zRVmvruNHascasiRkTl3RgZK0IZcE6k6eefibj7/lySWTQsHsXGkLAg8vWJMibCxOckIZL1oYInJuSp1PIX/2617TTooRt3rq5bY9ihydpqy1dZ2b87sz4DJLXrDdar2/ILH3WlxGiW989o5PdmGAMTIvA262m6uS3MQaHzO7t4Yd9RmPgDZz3Xj+7a3dP38cgN8W+BpOBI3ia8uUFh+EInMGX1BNd6ka/7snQFZOUZuevwEdZYN7HanjtFI4LylO2ce0bwwlYlhEqtFi81EjM/O48yo5iiVJrGr/xja9HaPtSZIRLIvSHZu8bWmpGf2vSHnhw+9rXv9ueetIW0rOjkFr7M7sUQWWZJbGj1YMPPhJ6vl9bElyBMxRvfeqUeArR0kOWNWtPHCpsG3244+yYnTus2wuvSe3uuuv+jK8FtemGmQm8kfcGY84xxxxVVutS5gKzMiKCa+CsHmQk/ep8FvzI2F28cF5bNH968HtGYE7JIKCSU9BJcAjPzbh36vfpp53YuHVrN9nFbAxhFB6AXd2DFwxEaLTx4fBGboyU8rvuuis05vnaVIJRzuL+2WmHmf85Bx3cfu9//HH73379H7QTT31Z274r/b4rfRJ4wacUkFvGVW6h9NX/+UkXTdu6RRa+jeulwuS3ybu8/qphMu54/lHljQD+Vd9cIy7cG799F14qH3HEHWHEmYz7o9L9qJmSkkPyyUVuWxeZkYz8hS98Pri1uFw93/KWt5RhpRtDtoW+P1EGLwY1Gx/xjjnvvFe0n/3ZD7fTTj05behrTI1N/dHrRHHsdKG6MOX2AObjnod9wSaVLJ5dHyr9i656K0WHHRohrmuMcUHckcf4Low+GLAcMKeUKHvMlIz4k0H+k3kpYzLs/VuY9qGf+fAnnJptH/5zX3ZubfuHARMmAQkBP/TQQ/e4dxAGpwibSrL4mZqqRY8pwAAe34ZSMirEwkQIK4EtRLAE5HwXumDcnwVpWJMsLJQn5QKxYGV4bu3qdtWV32nf+NpX2pte/5r2nne9oy06aH5bv25tCEY6Mx0LGCwdOrT2/d/OMhoil84noNlj/fAjj2yLly5pRxx1dDvttDPbKaee3k4+5ZT2hje8uV1wwUXJa9/2YIQFjHDTpo3t7W97a/vwT3+ofHKto9gW5rUzwj/CZ1cXW02mkvXNdpTq2wWcjgwDDqbMCSm21LSLB6FDPHDRR+BYHZ+7dnAzwcjAbnzrs0fT2pLFIepf+1oUnPXtuOOPCcGOEpA8tB3Bld7g4IsNvphRMRPiVH7rn2Jk+m2qjjRq6TAh8Wu3sqRQNuFLfH7+5557bu08REC89dZbiqmdckoGWeIR0A85ZGlwpfczZawsQyWwCh1RuwBssE8hf74MWLk6szewBmz6Bbbd735n2jy/rLxczbh9yANht4sJ5mPNgF2ipkU4n7dgcbspitR3rvxeexPisTCEvfLcQ+CUO8LA38nvo35JFgElSseWzeVuwA2McOWbdOpelsgwHXfKAVcOPtApsYRFF+HOotAtwQuzHxb5r1r9XHvo4cfbHXfe0667/oZ2zbU3tPvvf7iteHZN+mRXBL+j28tefkEY/Rvam99yWfuZD/9ce/8HPtgufeVrCo/tdGV3uKolYSV1rp1sUq8SKHOpkzaEFFWfedYv7oSc8U6fubqiNXBvT/x69iPt9kxgAy/fCEjeU4wJ7GhLnYeQegjWLhCKuQoh2rfecmu76ntXlZB8++231dhD2MG8rMsRbOVNyWNZPmjRwmZ73osuvqhmBN7wxje1Cy+6qIQULfnuFVdGgX683XTzre3yy7+bfK9ut9x8W7szcL3tjjvag1FkMH7xR1+DEwGH2yNmgfhyFykhEy1JX8EpbkjW8HAhschbHDOahIFUN7Ay69YX5+rnvjuWsdEFZ9t4soiefvqZ5cblEDrb99500y2p7y3tvvvuC4T2LeuwcWc8E1wpr2DBXa/qm3KdTl+8KQVT2O2uxR992bJD2/U/+GH6YFo7JnT68m9/u6y2BCR06htf/3r7kz/54+qjd7z97e2d77isZiLg8/r0jX7rBhdCc2hZlTe1fiq1u+Xm29uzq1bX7EjAE1hF0MkDK7m06CZ/fv1uDYMzHvQbmoIuoUV2saJQroxC6XBFayysB2B0IMDJh8BIebUVq/grnllZM9fcqWAafsWFyxb2XCRYwdF6yin+dkjgcMGFF9a6GG53zoG65+672uwoI+9Om1//htdFWJ2b/ozysqsbmOyqI3+jHusuQTWwcEAiobJmUMr4tS2/YVsan2/GSJ8ZhC+UovDNVBIcGTH64mLxQlNY8yM012xH6KdzN7yr4ZN4ZBFXjTtTTlNp5ener15u8dCU4Vk51ispS13R8TrYLRWRP8G2QpLWTlPFf7oBoa4awz2C8aY97kU/pq6OF93w40K7COOEay5MeBbJ105t1jmebMehA62V2ZZ+jXKdNAcc6PT0dbWpgDU58Ey5+rgbefD+KP1299uwKWPVGR7da6IE6uDjihXPlsHB2DBO8G24Ys2pbYe1rbYA325nNDNZ+wWP5iUeWO9bNAY8y7qd37WdtAEcODIUWL/BMGoGel7GmbFmFoRLoIX5NSMTWl98IRd87TtqdZ7hmANuidzH9AlBDizNZBd9wQcynnV0KYcpT7/0tYQU2N7HjzzyePF1cfVDeZtkXEhn1mjmzDntxJNPS28HhmgQtCishDP1I+/ya4rnyhes1WVcwuTvvd/vff+rXCNM/t77248L6iqIP56FH5fXiPej4v/EMBUFLu2IbFTP6UvZgT/ZVp//X//x/25f+cpXa63dv//3/75ddtll7fjjT5iarZ9ThqgTTzypnXzyyeV9Yy0uvvLd715Rnkj6k6KpnvJ1hx82MTG+qq6uiXb0ymlzfyylpNL1seoaskr9nroLhaNTcYXxXhjvRpj8Nhl25zXiT0V7qfg/KQ+GFDUcf+C9zxXf+/4uQDcYFKFiEJ5lEVEwkAh8LOZpSs8oAusAwB/90SfDCA6tNSeCvADEXcfVoCvk74Kue/3OgPW7jxUCB2s0oSwATn37oj3uTmHsGFrSmVJFl6+79ur2lS99sZ128vHtIx96f5s/tSDNInOEHUHip46oKE9dIBAiwAJRayzSeNuPbkXE1S2DGIHl+wtciNB999zTPv2pPynC9s7L3trOi9K2ZfPGMNJtiZtkmE2If6hKWtBhw02ttm+ttnZBbrjIaBgt2QwU3qKMg6JMFdkIPBEQsBtwYq0ikCHyrOqIvDjqKy9E9cDp82oL0n/3u/+2vfOdbw/jfXngu72YOOIt/bIolHyOCRN2xQFnAgYmpn7iEBq6O076N3WAD72fW1kfhzXQYns7s7CcUe4OsKNVIhE8WHQIGcmy2ZmLtYoPukzkWwcd5kH/dwGwC/3ajPhSePVjMb5K473FXpVFBfkMC6bL1smbNmwsP2Owcdrw2ih7lB0+uVxMCIRb003TZsxqSw8/pha5f/+6G9u/+Z1/E+GFa8yeQaxurhHURVBvQVvHd3BiqdXe/p2i8UL1t/qCHxeywrXE6xsGaBflbmodRmC4IePMtrjWgTz99DPt4YceaU8+taKEV+4tCxcuDkM/tb3iFee30yLALjl4afC873ilHOUNAlF9mvbUeAbL1LVwa+pS2ammpL8jROeH36N9Pex5lmbgo+fJeOCQIgp23lefYolTv9Wl45AZw+dLCKWYoAnWfTwchf+b3/xGzXJw29Gfr3zlpWUIWfHsM+3BBx8II364YKc9/MERe0KzBbu1TW2YPFzUNGNEGZgByzSlleBvV60777yr1kFZuF1bp3Jx2x7BZidBf1oUmte0k8I8Hn/s0XLXGNZlOzi5G7fqYS0CQ4kySxDfBX69f7WTUipIAw6EJd8E37xj+dYeC7Gd/MwlQ51nhi4RrlcHNjfddHMtkjbb+Iu/9PHQYVudcv3pllzjhTBp/Gr3ti1RvLcygpiZ25LxENzMOKlDCJ98un3zG98N/TovHfpCu+rKy9ull7w8tGxDe/SRR2pW5E1vfGPRa7MZdm/SloNC+/UJCy1cUmd0wuYc8MrYuvHmO6Pc3dOeCN7OnXdQCUQHRBHQFq6sdguy4cgysz6BM/woA1fSP/H48ho7aJJ1hQxPYI8kL1pkYfeB5VKMB1Fk8CNKKTzDk56JIMt10zg0O8iFxzop9MpZOBYKz19wUHMWjsP/8AGuRNb3cH965UUXtlOPP7oOuHMoXjqyLVi4IHiRfkbjUx/8pIxL8Djpy6AT2oJms3SPHSPR5o7zGS/hJdabwEk8xxiBL8NlxpoB8QidyrQTId4DvnDJuII/A4eMoT2B8NL5pPcltAYGNs1QT3UoSpbv+o5yJcDBovsRdqSTByXb7pc1k1plJ27+KVMdajynEX6PrWzxAWkF32UvLVwAla6UJK/GGNdnWP7xP/rt4PGW9ppXX5w+3S94t66tWvlUO3D2grZ556x2z/2PtR/+4Adt6ZIlGePLAtcDwk+4C5rxmZYxMS/j0FrOu9upp53WBbZdfcaO0v/48idTvxlt2aGHh24+U/U64vBD0/bAOwqQtRx4Nh74yCNPFO874YRTgonplyjvz6x4ugyd1nNaR2LMaZexpc0UW3CwW5e1qMcdd0IdFro8eHTKSUe2ubOmhw/3zSLgBvmiXJ7xrqRftXpNbdt89lmnV13IKRSZrVGget+Ca8oMHnCRrg0stkZOCf57RjsFgqx1Tta2MAzvF7x9IfWcMXtue+TxFW3Nhu3t7//jf91e2PfAVD7Ky87gY3pFgBOJWu0ge8BNPAOvEEM7q/+nnkcQX9j722Scv04Y+f11wmQdPI/L73GN7yOMNINXT357qXjC5Puu/Cfs6vKjMdDL7LNaXOtWhI988IM/U7T703/2qaLnnVZK2zcpgv/6jyGyj6mdpVhfd+317ROf+KdFH3/jN369vea1ry663auQctJh+OeeOuVeVfJbm6fkFX+JR14W4JO6vqi9rvwm341xPeAi/iQMRhjpxZOfsHe8LssAUX/v+2QczyPtS4UB4lGWe13f/d41uxA/QQYYE4Tvv7vvsrtT2UeDxNNRBABT5tyeMN9RKfEQQfE0WhqFDcLnu3ieCyhTgGVNYMHxzQFmCC2lJC+KIVBKbHf7n//v/9AWh3n81t/91TZz/33a2lXPlp8wJlLrXkJALViVXv51RZsh+KmLE+qLkYcQPGe71BBRFhYLH+3StXz547VjypXf/W474bhj2s9++EPt6CMOL4WEa5i1IymqzYvQbftfDKDqHGQNDle7u7VoqjODFtyOCDZcjcTlPoDp8+vG8L2r2ZDAiPDvN4JS8M5vViDtgK3gp8/yKe10suyMdtvtN7f/+b/+e4StVRkoH2jnnnN2aena5YCvHdu2luKAcVGyVK2sl8lTHJd8CTr6qc9qdObJ6kOIVnYpdEncp/f3S5scQNVdtExRyt8WxSwA6yw4Tb+Cj76GV9WGhI4DuUdhAKc6MyJlJ1rl7XsfhGYZOhw6jCAwPJMv157pBbeyziYuC/f01DHVLmGET3IkhLYtBHqf/We0+UsObT/3C7/Ulh1xTPuVv/0rgX/6NFXSZkE5VXbCwNXJoA6Cb2YFtobgULa0gXLAtx1j9gw2+VBjBOEiLJWwEdxmKX7iyadqz/xHH3u83E9Y4cHULN7Lzj2vvfzlr6hF/odE6TeVnyYmPbe7A5ClqfiEAGfY7HG9MJZKSU9ZZhQ6IINPeSdSx8u8y++ulHSisHfwvsO8E7nJthd+6sNkqc76pWZgpgjpiEMAR5gHjelrLHaUkAnm6IQxSwH58z//XITN59rFF1/U3vyWNwVmfS0Aos5XnDXVRXAllBIut71gi9A5apW/tCtVVLbD4gxGs2jqSDgsISx1VSb3N7Rm6/bNbeZsOwYS6rfULChaVjM8yWzgK2Vh4UGLqv4spyUkpz+tpxgCqXZ6L4CN9ll8C++9L3gFJoRrs4vy37UPfHshAvYzpTip/7wwMPk9/dTTZZC59NKLI3QfGYHIzAgB1FqvA0twsvGHsG2Lce0ci+DgjihaB0Q5CE4YOxbg/sXXvt1uv/X2duLxx7Unlj+cuLvaqScfX3m847K3V/vQv9rdLGWuD3wJsRQm60jALFWq/nSYaWoefMyYnj6rLX9yRfvKV79eZyQsWLSkNsPo/GBnu/fuO5NX39EIbUEXKBqMXngNGvF4+pHwPJ8wlv5GS9CRp59eEdjtW4ooJUJ88Buzkasj7D0TGK14ZmMUkpZ4c8r1+Ci7LMk/dED/UfbhipPK+8z/shLsrHeZFTiFola58M0aIX2jfdY2gAGY9o1K8KXQ3eAvOmH9gW11+1kxvW/hWuF+LrSznvMOnRLwh0SrMTDON6KUiOdiaIKj8jdmBj+Wt7qQRYqG5IJf3svQTDiFOVkU/2PEG0qKCug/BhMzMYxm6kuZmWa2AN8JnHbvfpigfLQEn5RHlZX3eLS7eMrekXLRo/3Rn+RjBhCdMmtSs4HpmN/49V8Nf57Tzj07CsX+ZtqiXG6KIjpjdpSSA9ud9zzc7r7znsrvwgteUetFtzu3JPyKW5Rd5TZv3tluvPGWOsiZN8ALu5yjxG03Hb9rWrv/oUdqZphywoXzsEMPabbn587cdnLjDnxT8ZUrV0cJWdeOzziYHbyaFvyiVD5w/33tcApRlJLarCUwAkdjGojJCmZZ4OTJp5xWfOahB+9rhyxZkGthmxH+5SBfPEGfMVjAgWn781jY3u6+595aN2bBe83+Ffz6DqUCWm4w6mv8FO6US3dwDK545pUi8EoxBqZHeVu3cV2bFXqx/4Hz23evvrH9y3/7n9qs+Qe3rTsiRDtuIfELr9ynnt0hIo6Zn9WfQuHKjwmT339S3JcKhat/zaCckW48j7Hm96jH5PNkOeIK45sw+fwj6xRkEY984o4Hkpe6HNYV+Wuuua79b//br7f3vOe97bf+/t9LWZ2Wm5VkzEArhU6v+gyLfjbejHO84aM//5GiW//5P/+nMlCZSSPHwm3uysah0Oup79RdWzvNYHgqmSV5+21cujyPtu1ubX5XXGN/CoZjvHt2STcuQbzxPBnELaU2OLu3+9a4Cy+VdoS0oJeZ5xGvyv7q1y/fxWIDEALiY2CoDAZFIK0GFOHuFj8N8ayBNHsIPgSgHZhinqXZQ0xfrJQMwHgugSdFlxAVgmeK2TcEMy9DTxHOxMl9azrq+1df2b70hc+2f/0v/3ntfrH9eYtdp7WNIRi7OyqCG6a3Np2OqMiPUsACRthGnAk2GyNU3HPPgyEY99X2fYQSCIWYX3rRRSFK+7Wf+sB725KFB7UtUYYsojdTYwcNi+K2hqmxmqaiU2VEYEg7qk8AN1cXCltbl/o9FwYMBnb6YElUHp9A6dW9kHWKUSFKoN6ZATh1ZcF38IPwW7cQTvo0Ibg9/cxT7Y//+I9KwNPO17/+9XWC74IoQBbyrcj37VGCWEsV05VO1iZMjsW/E8WukHTEJjwP65h1GpSS6t/UisBM8CY02pYTIWdtKtikbQ6G1MYSVNPKUX8BvDru9t9eswJjmASC+h4YYGx5rN8usMovIKr6sSjxETa171Tw/QNv20Za90I5MBOxC7Pc94B2wMw5bf3m7e3nf/GXo5j8jfL/3LYtCuaUUiI/ZYCv4Df8HYPMb/X3u+qTePbBJ8Sl28OM7Tkf/EmdMUdWvjVR1Cy+tX5oYwRhcOT2c/X3r2kPRdCOJNAWH7ykTpQ+7bTT20knndwOWbosdeoze/BAn4ATxdDsiXqwvBAkwVyo2bkp2IJjZ6aUgm6NI/SNtkjfQ4hSngdRGO0cYcQb9/F9xO2XvoO74KJPRx578gIrjLVwOa9HGjjPNUP9CHbWS1hz8J/+0//dHnv80faGN7y+2eHNehP0phTstLnnZ2vS7WG+IfLJl8+3DSOc/cKySSnp7hE7CvapdZtti9EoB/LgD1wwilKwybgmhARv0UGCp/LAUSjXwPSbfLtFmjX0wGIyXLfkLfQ29ZlHOKS9yhjf1N9vNIFiUrQoApO7HAg9Zni0gZ/7tddcG8HnwcTdmHE+oy1duqRmiZwS7Jli/txzq8sCzI8drSTILV58UOjNmmabcS4dAUEUg83ti5//YtHRxQvnto9//MNRUI5O2i01O7Im9JAwBU/MFqt7PU+5y6GflE6MWTvgurV5FJOlhxzWPv/Fr7QHH3ksgt78oqvrN2wooQ4N5eJySOrL/amfW7O1hCw4rL3oojUjdus67thjSulzDohyxAd7fYi5c81ibClXh0CN8mgdgXoVXgaOvlM+1B1dt97tda99TTvphBPSD/s0p4ib1bXWpWbXU0cuPvAQrRr9xZINB/S5GagS9Ake6Vs4CF/0ZRdE8K2uwKuD/k+PZFz2TRL0uzGtjvBe/O6WS3jsxgSGuCHwoPfK0A+uUo5yqX/xsuAYVwdKg+C3nb2MQcqSrUbhFLpuwPX0aVteMgDVxjPJP6S06iLof/RyjC9KvPapLxqkrnUgboL6CcotnhFYUEoY5nggYN8axiD2W3/v70YhnN/OPvPUsJ4tUaCdYRV6cEDgv++s9sObbm+PPrK8rXh6Xbvg/DPbYYcdknruKPeojRueT9+Gf+yaXu5LZkcPP+KQwMBBg6uS/9wohvPaylXP1UGvJ4R+mg2lUC48aG76amvgGtxIH3U4tjoLZHqU6WNDc/FfM6W33XpL6rggisys4kg234AT3AU7D3yhjFzOKLE1PnfA+++7t03btb2dlHG0jxnb5FPKD8Dr4wBhm00Oku6xx58smePsM8/MmAsPnsIj8IN3AoMk2MMRfcWtdG5kMLguWJRPuX7Zy15WM84Mms+Hf02PDLbkkKPb1771/fbLv/oP2qlnX9A2RomjlFCM5KdN+HvhX+WWKkzR6v5/Dz+KB4yw9++fFPbO768b4ByYCKNsv+U7WZeXqtePK3vE/5FxImhXGUTnxFUPMhelxJgbSsnf+pW/0971rne1X/u1Xy1aYUDhZcapPjSOGO/JWHgdeQY+4SVmR//4k59s//7f/2777d/+h+2tb3tLylIuWWdHbShiNrCHznONRR1W94RhwKWUqGPx+il8Gm3T0nrOpU4Vfwqm4vo24graO64Rb+9QaXLXzuTWX/6IMPIaZbjXu/ys+1ScEab9wi/+jU8giMOdSiUGM/WMeJnKLsEyCcVxF0fAOLiSuPsmL5dQRKyI9R5hxbPv411VJp88A1gtZJ4SbgqY4iOQuVatfLb96Z/8UZ0I+/rXv6Zt2vBcuSCEDhTTGITUInKLf1ODmjpd/sQTdTCcwyCvuKL78v3ghh/UDj6qesThRzY7XyESRx15ZHtThCHrVE4+6fiaDVkX4jc9RIryg/jwM95hLUniq3y1rCALuEGWtMlUbKhA6mNB3oYwyI2B2bTaCYRrFb9VDBHcOywq2W54yGd8wwgIV+ADLi7vKW7iY8gsdoSb888/v3bzMXhuvfW29oMf/LCEtcMOPRQwI0xxtzJY+m40XfCFVOnT9J8+A0OwRDCL+eWdgAkqQ1z1US6rqTy4XnQ3lFlTg5ObAfeBPYO6cGcqLzDTRu0euFDwS5uF0b4Oly70FmxqAEgNDi3tnpO+3lIKEiVk+ZNP5nlB4SQmQijYEUZpEfy8BYvazbfd0W665fb2jne9p6bHo1Uk7z14PYJnFzzfU3aip1Bwo4jZQpZrEGKFGac3QiQwF64a+7T1EdrmzF0QgWpzlJMN7eZb72jfveJ77e57H2hLlx3eLr701e3Nb7ssdXlve8Mb39KOOfaEctdyCrs6Y+6YPVeU7SnTehm+8rVbWGDLmrKDf/bz69MPNjh4vjmzgNDH59pUsnoDOYY0wmhb9WsHcEE0D1NXD97pr2r7SD+VdupHx536Pl4lrzwbFf7gLkFCH4KRwx2LIE+5e1BqldMV3xdKmHz5eS8vRfuHN9zQbr/9jrbi2WfLjYEgxOpNIMYUNhHCMsYpo7OjZCxbdlg75pjj2pFHHt0OPfTwEhws9D82eTpp/OipnbkIt+pDcGagsOuN310535E6bikh2LfnnltXZbKMoidmubiAWldCAR34gD6WYSXtABOwdREKu8Cc1IXbfac29JKFCUzk2cccIYUAO73accEFF7azzz6n2mDmgZX3vvvvb3dHYXnmmRWV1+IliyLwH1LCt7pzRdyw0SzH9uDSAbWBxy233NbuvuvedtQRR7X9g+cs0a+85MIMpQi3UVpXr1oZJW520VBnRJjNgBcUWjtEwQ713RYYqDu6RxAlrDs/ivFgPdfNvHeJ7/RpMyNzQw8oGDNm7F+HNVrETOBjrHAWiPMn5kWJsBOjtQFmzfSvPmLwWnpwX9hMWKaQE8xsDBBw1ZjnPmfzkpWr1hSOWJdjJoZV+owzTm9vefMb26tfeUmbb/vpHVHq16+NsrGxLVoQgRVfK0sjl97pZZmkiKFQFBB9ZytjdqMyPhkradvoWzyyxn3Gur7zmVLRBfaMk9zBqbs5dLoHETzLCW0ZfHTQdd/kMfKBF3gIvOq4RZjthhMX5VhdpO18dYpPJy3aCyc6fe/DVP3xhqEsi6M/pVdX7fTc0xih/npdi0bmudqSOPDWO/WkYFUdkldta55nPBAOXnXVlaX4HXfsUaFDGTdbKOTT2gGU4OD6E2YEQ0cjYhXMzXLMmEEGiVCdejg/yMJ5PbNmzaqMBZtJEHK2B28cmrq96MWqlatqXGo72seN225e+3NRClysWcETjONVK9dEeTuwZhvw5ZWRLSh1swJPRjVw0X5wwN/SmdVGvIbx4JBDDi2j5/NRnGzugt4W7gRZ4BM4loEytbbWCcwffuSZtmTRgqor+BlTOqXwIQih39DATk92losQeOIvxrv72rXryo2VUuKA4gOmp68znmydv+a5jaGFB7bTzzq3KyRtqm9cyRv9UcZu+l3vOl6Od+P7j7r+fx1eqoy9L7g04gqTvz2PeJNhxPlxYaR76bQ9PY8b42rEAy/9M4xLV1/9/ZpZff3rX9dnNkJTGbbIPvBqKPND+TSupffejJid/8ijtsB/85vfnH7si93NhDPsdp7Rw+56uk81byiWqd3u+rm/qP159ttYqnuu0Z7deU6EyffuL8orYTJ9VWR3tfbkuef7i9+P4HnIJHve9jDt/T/1oU8oxOAm9IjnNyIEkGOKxvtiRAGoTnLvhCrEswbVYM6DAHaBZQh7vUP682ik36pUaTMYKT92HJDOO0AsQTlpMMBbbr6xXXvN1e03fu3v5P0+RehmTJ/WVjz9VM2MONl5+fIn2j1339u+9KWvtO997+o6vOyaa64tBYRA9/KXv6y97wPva+9733vbG9/4pnbxBZe2u+64u914ww/bSSee2D7y4Z9pxx93TBFOJ5UHBdvC+XNDfNa37RH6dmwLc35+UzFbBBTZ2Um7BVkIhIPlIqK6KCNbIyhC1FJIplOenNuwrSwrXdmIAJ62gg0CNZhWHqbgVXhVz/piEBJ3+5y7d8Xn+YKbbUVPO+20DJQ3tHPPeVkJerVfPyE1dUI4o11F0IpSFAG4M8LOxPShfu/WV36uTuGeWYMQs/F9bFJAgeCOJt78BX0RqkXfmGhZGOFDrlHXYsBglHbAxO5bnY/ame8OIvKeUFI4EIY/4NFhk48FmX4VTEJwCQbudtpxyCL3J77lMiPgURYIrrPmzGt//oUvF8F+9WtfV/ntuy+4q4K8+901cNTzgAnhctwxFBZtM15cZPZJW+y+ghFwY+HbfE+Ujy8ED6+48vvtgQcfaXYm+vBHPtbe9e73tVe95vXtrHNe3pYccliEYtP9myNkW+OgZRxKej3An1BvJsTYoLS3aREgnCSbi6uOYeSMG/7tDtdiBaaglJU0uFnKevpoj4AyBcs0sbfT7ymhKc977v0afdCfR9wBo9zhf/7gw1Aqa/zmM5rC9QFzpShSSAgzlNlyr0vltdd3xRlHNig4/oQT2iuiYD+e8fzZP/9cFLpb24EZvwdHAKdE2IEshcHm9AdBzCzMPqU81FbbYeDogTYLYGB2AqFXjibA4+72F7glPiXFRzRtWxiDGZFSbINbhAXCD6FHYm4j+gX8CT7GE2WfQOIedE6+3GUIhuKkjlMCCysYoYxAqS2UHHilvmBLAFcWZWjBAidvz2lnnnlWe81rX1tKijZYG3HNtde2e+65u1nof9hhhyetWTIzHCz129v9D9zXvvGNb5ay9rM//XPtnZe9sy086KB2x623lH+7MyFs1gE34EUd4BgcM1NhS1YzChgvmgPn9anZALSCUESomx3myaJshu/0M86ohfXWjFBy7L6FTs+dPbNtWLe2Pbvi6dCSGbVFqrNmKA82BrAToo0/ZoapU/S432i/mVkzKfDFeoGTTjqlxrOTrx3iump1FIz079yM9cOOOCLpZ7ff+vu/1c455+woXReH3kYBzbgww75vBNhpFrDbnZHwG/ruEDr0iG9+8bb0eT9nqa/XcbAhTE/DC7aDvw36Cw+MdztOoUHuJWin/9AjFlU4D24EwxrP6Fzug94bI2Aq7BYgcyWz+g7W4gg9PvgPZabHwY/hj6tmkGqMJySuvPFWQVz4BYbyEG+QY32M/lfbRoEJ3UA4lTZ/qtrxoBsXi2/kKiNcwuDfve59Tc5VV11RBrgjjzisWWxuYwDndzG4TDtgRinb1g4uOXhJlOjHgxsOKbTDJ48EY5jMoQ+mtaeefCrjIXTkwP1Ce6enn/YvPmHs649VUU7RHO7Xyw5ZmvZ1fqdZ1nBS6A6cMatcqhgerAsyZvS9jWfmRXkVj5EtOVZbB9zQKv1pXHILZSy1y+Si4LJxwyDgIOb0Uv2BpZ4wc84IsyL4D4e0yXo3yhYaYDbDJhYMM3hfzZik3KKd6VMKjXqgZRuiEBkbaIJ677MPt83gW/LfsXNau/eBR9sFF72yTZ/JewJN7v2iLfq5gg6t22Q/73kWepv3XP9vw9757H39VcLedfN78t3I56+a308KvW5Tdzg/NZ76uCcPdLkWDaSQcKu77bZb2uFHHBrZ46DgMrmuHzBaMqJxlrR+Gx/SGr+OyjB78tWvfrXy+dCHPlhjRtnGIwNQyVnqUVdVI6HTDWFSKRlljDBg5M2A2d5wG9dLhfF+pPP7pdIrYDKPyTgj3fj+ovRT973DtJ/9uZ//BMsY4NHEh8sCYAAQZm7gussFUAkefgOCDhqDqzogzFc81lyAZblJVVIpuSJmCEy3+PjtGkTVewwyNa+OJNAS/DAIlohvfP0voihsam9761vzfksxvUcfeajdG8b8wx/e0G6J4PLlL3+l3RmGTeM8+eRT2tvffll77/ve1375l385muhb2hFHHtnsoLF2zXPt1ltub7/zb36n3ZZ0p516SnvD617TDpo/r21yxkcY1qwQRgvkLGh3vRBCyucUUSHgI8QICnq40xUCDj7ggImzNGJyhHpnKUBpRF57krSIEGCVJS1Pe5hN4k21fxD7ASuw4QPbreEQnrDE15GCFiKdO798iG9h+4Eh/Ags4YD7BGGlC0bpN7CdEoT0j3roi7Kc5U8etPluvUHMZ6af+4nY0uoDrgAGoql/RLpPbfJlT5qkKze8tK6UqdRDO5Vd7QszGQhb33MJg/nD39peslLtGYjjNyZFqFMCFx7C7NPPrGhXfu97EWgvjIAQJgTqgevOxE2k9oef/JPadc1+9TVLsk/6Nm3tWvtUASmoM9+pdoaBUXief55SEsUsnU2Qtp5g3YbNbcXKtW3V2nXtoUeXt29/54r2la99o91+xz1t5ern2nEnnNQue+e728d+4Rfb617/xgjVy9oM07mB1WaW5zAaz2BAYO/uEmlbYFELYdUFLPJngScmD05gZLxQRoaylISFP+WOGcEGPvb69wsz63n1lnoO1Ht5U1cPHb79kq1ve+J5j7h0ApMrr7z2rRNu1dZ/4nS3EOfkbIoQYBc2dVR2JUqAF9qE3nCx9I3ghKa87GUvr7bce//9ZZWSH6VTfWxq4I5pKwP9AodhBdZ+dSirJWUudS0hIO8o8CUghLbZErjglnEpD2X4TQmH44QR48IYwOT9dmdEYVjQZkItYUIZFEhjR/kEbX2nP7WTUjlcoTaGlkmnrYxC8i1lLe2BB4SSDRvX9/6MsGOB+Zy5s2s21MYijADOirr99jujtJxdaRzgZd3NNdde035w/Q9KYLvgFRe0U6I0mJ1duGBuO+vM06I0hKZbz5Z3LLx2INIOtGsYFcAJndcf4OI7GuF9KVTpPzRIu8RnabZO7ojDDi03Tqe5U1ooyqzKFHmCH8XDBgSzZs1thx52ZFmdbaTSeYA+6y5whEYuXnYZ25TxZ3FxCZKBqdmTg0J3fvZnf7a98Y1vbC8795z2mle/smY/HNj4/MZ11T7nRM2fO6t8/m0Na8exjJ5SlNRbP7ijR3CWgIc+o52EdG2F1/pp3EtRS1+hPSg3JQJuWDTsGzyWDg5AcXgGduMS4JP83AVlwbmexjgzrPz19II8qxy0IXH9lp97jaepusJ3s17jNPeB+4Lv+kp5dX5W+EcvrwtfrmRTeDPKrbwTxpiucrx3T9uNBbNfhHLKufhdiN+v+g8uMswtW3Zw2htZITSLEmC3Quuy0GzK55Ioqfff+2DGsk0guB1uq1mFKj84gbetfPbp4O7M8KWZwf/ZqcQL6TPWZTgbYT91puBu2byjtv912CAezpXYuht4VbtphVc8++wzGVuMbgcWHzMLw78f7HpfdaUQrEs2yrjU/xaxKwcct215PmNqXuKGju1jtol1nLFjR/KEJ6lb4taMfepoW344oneNc2t1wZSS4q4stExd9TVLfSldSdHXde7TVq5aXWOCV8J2a+ICi2n7HViKybXX3dhe87o3tnnzF4VP6buelnEqWFL9pux9dqXCgalvUzF2h4EPrhFe6p0w+f6lrh8VftL3EQrfJu6C5/F7Mp+/Sn5/lVB5uuev43IvQ5H92UwII9sB7YQTTij33ltvu7l961vfKpxgSGIkF+DLqK8r3dD7IM8MyhTcT33qUxX/ve99T9HfoqWRHeW/d1B2CZwJ6mNMjvoN2vKXgogJ2jKUGGGke6kw3g/6MuAtVDumyqt4/v2IfEbc8X0yLzLX+DYueU77yM//3CcIualyJ1YhqJgz66f2I7RFVPPe72TbFZOpihg4gCuO9+6EpRK+M+AAolvwBzHthBrQlVdbKkbgp3QgBmXJwKBTmAOwDDzN4WZw/fXXtRVhuN5f9d0r2w+vv77dcfsdRRhZUI88+sj2nve9p739sre2V4VBnR7me/AhBxdz50rz7LOr28MPPdquu/aH7Y8/+al25RVXtWOPOrL99E+9r73xDa8NoevuPKxrQcdSIkz9EuLV2RS/gKl6sV+QBrl2gQNEJZjXoqP8seIQ6i0m3PVCOiMEQrssctKT6YK0P6mnYAm21SmBtWdELAAshhkAipY7ot9nIFhfRYWLTvFlrdlWxHO/YsasUbXIb19Mq1tw+acjgJs28Y/sArB+KiEsdS+LaIohINe2mhHIta0rTOnntK1cblIlDJxVa+euKKjalYoccMCMtPuAMAUWHlZWlsRkCJ+Ss0GpLb1NBlRvEyhS3LiIFJyiQJiBgL+YDVipmDydy2A6H9Nj5bTYudYLBQbHnXhS++6V32tHH3tCW7L0sLY9We+bes+YNac9+PAj7bOf+1x7zWte1Y499qjkaWpf0WG+hZ99kJUbzZbtZU1D2DcEVtNn2NVrUxSNDe2ZFWvatT+4qd1+1wPtiqt/0H5w8x3tBzfd1h5d/nSbv3Bpe/Vr39De98GfaR/40E+3S175qnb4EUdGDNrVtgTHt3KbM350cYCBifXdv/I7MNi9ZWTie0Wg6P0eQYYCk/7BsPwuC37qytrC0ohYOagNaMEd03PpgBIm8wffWOU2ZzyVS07gZswiFOpVRCsw8A4ueFY+2LiqKuL0p4JXhnXi5L+8Nn7rgreJh6n6rT0IdOFuLooyYbhmDSLQEFJkQJDS19IQULn42EXtVa96Tblj2YHGdrlHBKbWDsjLGIDbLIf6EV4i7sqrSqUeCOBQltWNYFBKS2BeQmTyQZ+kk974snVxHxfd6lUtTl5+uwg2FD1w6b79hOnuhkYYgNVmPeApSzoFtEZxOh/NMtNgXIGd/EtATF4UEPTX4Yxo42wLdremLvv3BZA1lnIde9yxUUbOjQJ8d2jjDW3ZoYe1Rx5+tH3zm98KnXs4Qtvc2sjgsEMOaYcvWxq6FkXphQiF0wloDCZRNFId269igPBOu9wJYZ6rrwKD4glpOyUYvTAjCkZl2Q38zN6UxTn4vWH92rZxw9qyOh915BHVl+CxLuPHzMK69ZvbsyufaytWrO50KLh7aOp+2KGHhzk7XO/Acs166kmbGqwtQU432rbe2hCH0l588QWh2a9vi1mpbbka+GzbvCHtTd8GDfYPzXM5zXvXFO2zVlBd4YExou7GCeXKCz1MoNdOGD7Ggr7xGw8sBSa/KYrwS1KV69v89ksZ3nc+OH7LR9wexlhyr3ES+OKHcLAHNLsrLipWdcrl+0gzQsdNdei/i8+mTOUqxiUOnUH22mvLZW2t2dOpvHs+QMG41sfwaE/NHNRnuK1dHZe3vxDY5INtfq3doBTWafeNC9SMdsD0WeVC/EwUgKOOPjx9rQ6BdeLg48+HBhH2n37qqSiODoY8sD0cHCbYoW/86skglJnNz8ODnW31s6vagrkHBddSlx2bg6sbS9FRRzwLbm5YvyW4mjanndy2yBaUF7CwFmPhwrlp47babISMYa2kNlNobFtdsgm6iL5MwSuNLv5nBtUZKRa2H7DfroyzA5N2Rxk40BSKT8cNG69sTbnOPwm9yTh49LEVZVjIqMlYj8IBpIEjWNcsV+Lgt2QHVxmX8q12YozinmHUVq1eF5p4UJsVpUyfPJ+xynhnl0bnthxx+FHt5FPOaBs2bq5Zu+r0jIVC8Arpy9bpbF+kvAeXhI6ruyPvDgNHJq8+HvpYqVy8V17uflPe3XePpXxD4/q74EFHzrr3dH7mv8qsh/qdMHB+d9nSTH370cH3v9qlv3p+ey702R0NLHksz/p2yLhmS857xcvLM8UM7ze+8Y12RWTTtWvWVv+hwYsXLUnl4eK+pRCbOUcr4dj3r/5+++rXvtrOOuuM9p73vqu+lawcuJZhq8bgCIFb/QxsAb3qmP8n4CHNJFwm6YRn+U2+U6cR9k4vnmvkLUyWlQf/0lUvLmMEzyOd58m2VD5T9Z8M4k372Z/7yCdkW4QngK9KoV7+VeF9wIzCvPPcC8m73M2U6KTyAw5RMZgJuPLC2AhW8h/p+jOi1wUwaeXjEDqMjtuAbSmVe+ttt7a7776r/cXXvlb7yiM4C0OwWMZ++oMfau961zvKB/2kU07KoFyYNIhm978HK1PD9rS3xSYl5Ktf+Wq78sqraovIn//Iz7a3vvkN7bBlB6e5fEcJ26ZD9ysh3+FidtqCCb2+RMvUP4AmDBtwNehS9xJ2chmKNW0f4RkhImBXyE0nlBBSHdXhaGCOoAM7QnTrGEHNYJavDDAR9zGbpB4EWr+H1tlhj0Fsz6BgDeMqFkHphW3l0rMxmjmil6ZkUETJClEqq30IG2KqtvqN1bfqk2eDFTwJVwRZu4gRhLlgOD2epVl+hMg6vVj7I3BhOPp6CFFlLdY4rUj9BTsE+Y4xsKT3Nlj70nfYKctAQVV8+NgtV13ZCbMi1Kav1M+ZEfaQv/ve+5Pvge0E7h7WaIT4b4oi9dAjj7Zrrr2uXXrppVFil5QgRuBRhvFCaCxQh2Fs24ZBRdBJex5f/lS77fa727cuv7JdcdU17a677w8zeybK6c42c+6CdvKpZ7S3XfbO9v4PfKi94Y1vbk5P5+de+aX/WcoK5sZRctcW/dSJXH7nPbiAVScSiVXwefFA7qHDoPooV1nbpginJC791sdxZwj1PnfpwBfcCr/SaQwGxp+pZO58lBSBtd9sY83WwMcwTPVVH3n08s2UdgvfoBGjvl357sRNj1e5+d6ffYev+RH8R4BHuj426ik4tbPWHNR25GnAKaee2i666KII4Ne3r3z1a+nj6WWZt2NWr1fHXe2BIzUe85JQUYJaGUT6uPO7t6fDwbN00hsH4INpdHqyp80Y0jCslHA+pcR7oY+l8xtOEXI8q3vH9+5OOBRF37vS1vGgC73JOOMBXFmK7biFRpitXr16ZcF8xoHTg5tOp983AteCdvppZ5YLAAb34AP3l8HH6c8f+uBPtTe89nXtlJOOr3OcxhapjFA1E5C8Nm1YX3RPe9Bss67aql3OYoBLZkUocdrLiuuuUWOm0zuCfrfsZfynC9F2bdDPfPIDmoyDnaWYHHTQ4sBwRlnJLXBnqcbEwf2E404oX/q+pfCGKv897353uTacfdZZ5ZLlMrtPtLFomHC4X+pvzZ+ZYbMiZobH7HDvczQvfTlFb70bV+FpvTVGOv7pL/2tXd7tjp9n7/s77QxuJL7nUhim4gn+R7PrXcWZyiPXiOcOlsVTEtdzCSW+T/Heml0LfoJn5ZtvY6zBc8/SEKAHbsvPvRRL8EmnDPoCLuojz0TfHVRlhJ5nV5aUlzf5jY4ZM51vG8279onwrayace5CfF6k7Om5HVBr6m6+9Zb21DNPtKOjlMyIQkxR3L9ghY8yMPWd1GxOQSG9994nggPT25x580KD4NwB7ZmnnijlYmfo8bPPPNcOWbK0PAP22y/9OaUgGU/7gGHC5i3ri7YdumxZytEXtmjtvJAhaPPWTVH2Z7fnape5PvNX7lEbNhQ+1myYjMC06IPtiYcs1MrCDQ8d2LxgfpT/wMk6vyH3UOrNbKAXxgkXRPxx3bq1xR/tymUzFgbEwoGEUkwTXxpjivVcfvrB4cWlDCetOs+ZO6/WMBjLA09truIw3R079w2tPDO028nuRmT6jntp4C6Ytd5nZ/o1z97r2xF6X++5/7hQcQJc9RvBu8k8XOP73vHUG718yZCok/H3DqOMnxzE+6tdPc8XX2g1ut7r0nmGPhGMPQZanjc2p3nVK18TfDu81kF+59vfbd/65uXtjtvvKo+cB+5/sDYQYexdtHBRzYw/9dTT7V/9q3/d7rn/3vbrv/5rdR4gfgP3jNten05jSw5KFYY81O++qYn3L4a7MAl3eFuK4VQQBy3oreq/B50TRhph73zHPQ/5T6X6z73D7nhTYfK3Z3/1XP/vCVFKfu4TQ9Ar7T6IMhru8qyCXbjuhERm1b6pq9yRQvAIV4QXdxZPlomafgwBQ0AMnNGpQxCDlBixqX877zwawdFBfDfccEP73tVXt0cffaStW78ujPeUXKe266+7tr3zHW9vP/szP1MWRSekrt/wXC2Cx0gRABaH5Y8/1e6+6772lS//RfvKV77WbrzhpvbQgw80p72+733vbm964+vaiSceV/7Gm60dSYdYqI0wlBCPQYeIIeyYsHsRYgwDQZ0ajAR61pAqO21h2aBcEWjAc3LQ6Qjfu3AIdL3jB/L4rh5+S9etWF3Q8X4woFIecleGPOTU/dF7nYZwpI4IurSYCVc4O+YQ9nwneOqTLoz0Be0GhHeD8SLGhFPttrCO4KovHcymfISflZ4rlS04bTDw7MpVpVRU1dRwCm6FlNqdPtLkqnn+I7hbAG1BIMHFAlfKj++E4rKiJC2rsV3GtBnOZJiR5PKLhdr0vXMD9q/D59jqzjz7nDAHrm75FiJw9fevbXfdc19745veEqXk0LY2BHz+goVt/cbNbcPzEcamOZF3Z3ts+dPt/gcebsufeKZ95s+/0K6+5rq8e6otOfiQdt55F7RLX/Wa9s53vrv9zIc/krze1M6/4IJ25JFHFtzAEY4LVeepgT3Zx8L4Pdn/gue9r72DPPSNy3d56E/3kd+49OPIY/TpSANfWW6sjRC4K8HnrkR1QX03AU4/lEI92pR7jfnkJc/JMMoe17DEjrur4uWSl/6tPNGV+lLZFywptg4TMy4pTvMXLGhnRThlAPnc5z7XnnxieZ2kC/Zw1zh0r7ZO0a4if1Vf7e/PQikUU+NL+cozxmxt7Rv8Hv1Z+SSd7+67hYWMj96SPe0eccxsgY3Sej264OGOvmA8tkxVvjyGUFrPiVe+4snH7JitV61xQDfRSgxFnZ3RY8etu+68vW0MnTz11JPby849u338Fz7Wzjj9tLYwykiaXDPRY8ZXeRQXNGGTxf4ErnzocDCj1WdNtJ1wBNba1PtoT3+Lz51K8K3nS8EhIPZntNj6LkIZV0IzSWedeVat53PWjPq+9a1vqS1610ZB+dKXvtRWPvts7Z7k9HXGpzPPPCN5zKs21Pq8NAht5kL7QvIbcEWnX0SrU4cuyAem+qbq3xWP6pfUU73HffSxb9o76KD3ve09rXfijf4W/B7vR1y/hb3jjUte49uoDxi6PAsjj73r59m7PgY77Ef7KCDqjwePvOAW2MCbrrDsyWNXFdXzHmHUq7/f867Xo9cl0MjY7UK12Y8u/oIRmm1dTeSJ1OHBhx9sDz38QDvl5OPb7CgbO1mDCfDBLzSBK1JqFTyjjM5uq9esqJ2qFIzX8DbYGDw148AYxv9+/ny++8pXJqHd/6lHvsuHUW3t2vWF/3DJGqmukPaNJtKAoiuzUh4+i1fbJWn16lXB+ekZl05bf6FkG83vfZp+C7+ZNWtOe279+hpXixfaVGWPSy0YWpOCPvQ+7a4+doTEmyjoDGTWpvAMSKfV+BO/DCDJA71BCdXJmPGbwoUu4439AMj9y2DB6MiDQ73COtuMmXPagw893i685DW1rmR70vVW538NSQeVUuJKXfdWSgTvJ3FhhJd8L4/AsuPDnjDijfeTv10jrw7XHibjTJYy0ox0whgvPzmI81eJt6f8yTBZtjEl6Bc8hlwxY8ac4My69IO67dcOP+yodvLJp5f8uWrV2vbUkyva/VFIbrzx5jq492tf+3r7ZpSVr3zpa+2//T+/F5n3mcr37Ze9vR111FEph3zZxzR88NxD4OVvt2w+YLEHvuMS1HfcXX3c9nfyrGuvNCOMNCO+MOK8KG6eK95e+LN3mCxjPLuGMv7i0vP78iuv2oXwAUwBvQj6ngqpfBG8/PYsrmfvKCBFkPIeAzOwdJh8PLNMsDoYVBibipgeFVd6h5fZ+vPRxx5p9997XzEjFJIic94rzi/f6cUHL84gD2MModiw7rn2T//Rb7dj03k/88EPRhBX9va2etWKapi63XjjTe2O2+4oN63Vq9akfgbv3CJMr3zlJeWmFRIWwpwB7BCm1OX5jRurTerKclEWp50hDEGMLfzNIwAjuMXYQ0AgDCIPpgRqZ1NoIyGIkIeRYxa7ESHXGHzqCF7es5AiSCOe9+AnY/CRpy5DuBEhcBUPbMGyFKjU03sEG/FjjZEfgQdzYhUijCDEBAKzHAgi4QPBlw8BDPNWNsaFeI/6+C5QElw0fT798ujpEFx++PsUsf70p/6sdjp75zvfWTtSrFm7Mu3cFhgYYGk/Sl5tVwbhJYMrBLULPx1Xno2CadCrj3qAJQFBu5TZ62mRcfpn2wtRZuZNKUd5Hzj87n/4D+2Ciy5tL3v5+WFWEQ537due37K9/evf+Xdtc2DwG7/5W7UbF6bEHxR8twQP7GB09933tvvuvb8W0b6Q9yeceFLyOa9deOHF7bDDj1D1wKHvGAXpDEhwUm94rb5DmBl9Lng/+VsAW+l88zyu8W3ytyDeCN4rd4TxbfLuGnDzPPKqsZtLILiMfLwT1++60kCCJZxmtRvC6chbdnAMMMY7lzxGmZN1VHql85zEalpxClZ+5UsR3R7g6hPpEzMiDAZbg9MMAGYNKEl33XVn+4P/+T+Tx8728Y9/vLaLtcgajpRbVfJS3ykDYeFYja8Egsga5+hkXFPEtH0oIPaPF1gijRvvtEOfwksBXLxjzfaesWH0lzK0n/uX+OJ1uHalRn2VV/HzBwbSwF91GeN7CDrqbeEuAQmj4k9PMHvs0cfKffWWm26uHa6WLTuk/ZN//NvlMmVhsZ2B+LyXGyf3pdAaw08eDiwsF6wqr8+OVd+kXOXlV413+OO39+olaK+44DLaMd6DITxJ7xdd0KfGqd2BuEP+2Wf+vHbK+uVf/pW27NBl6cd929e//vU6zR9NZbH+wPs/UEoK3IIl4KAfSvHIRQhEryhtZtS7EN6/Fbpp6xQNHzMlhXOps3Z1Ibr3FWFP0BZ9pB+qP3Npu/Zpq7swvknbcRw8O9y8n4yrr8c4EGpMwZmpsr0fNENc16iHeImU+qQO+e29azKfni9a2nkFmKCvxvRYU4JnldKZmOWmlvjgJb16MwahfyPAZ/n2enc8BdsaR0nv/WhTKHPbZxoXxHzfHxyH4Ylxc1ZYeYT7OfPbNdd+v/3+f/9P7S1vfGWbNT1pt21q+6ePSmlKfIvdN27cVjPTO3bs2zZsfL5mpBctnt+WHLyw1nnA2x2MS/tNb3fdcU9+H9AOXbY0uJl67JP2v0AxybgO6PED5OTee++N4H9gO/HE42t7YfWz7gO+1w5zgcoLO6dFCXqutmlHO+65757aFObwQw8t90bkrVAq7WUwmzbtgNri/bEnnozA+UQ76fhjIpvgU3ZU6jN0+gAN6oJrnyV0Iv3MWXPL9YqLlW2Flyzh1tNxFH6TLeAoGNoBjJJUxrm0pbZZzoM1Ok5vp+SfeMKxacHWtmDBXIjZtuzY1Q5edkz75neua//nf/j9Nn3OorYl8Nip3wKjjvvp+50u7mXp632D34HLCNV/L3H/UWFXPhcuqORUkGbvdOP33nFHGO/cK/1UFLgmjHQj7zGOxvcfHZT749swwqjjZFAmmmB8eTYexm9uhv/sn/2b9FGXg4wn7tTGg10LxZMnXgHnOj3fEX6acREa+dxza4r+caV+9Wte1f7BP/j7zWHafb1yX/sFL3q9cgF2sLHDQt36GPXdNWDi+6j7qPMYs5PxKjd0JN/EGelGfoL34/d4N+LlRZ6T7+isvcKIP8LudAm+FXVXp6l3I0z7yEd/4ROEgm4FFW1Pwa4SFvKv3nvM73EJCJaGCaMSAOAd4WEPULtg2w9Ke7Bdc8017fNf+PN23XXfrwVmRx95VC1K/9hHP9pe9/rXlxVtNt/LMJfhXmBHF1bDb3/r2+2cc86pdRPr16+uxe6f/OQn22c/+7m2ds26DOiZIUJ8lWe0pQcvaxecf0HNrNj9wwGIIW/Jj2C2tRhzLdoM9dE5CDbiUGsv+Mem0WqvPS5tczk7BdEpZgJ+EUogIUZWyJg0lDZ+heAKIasjpvIRlKdTtZGfqkS+dcj2PgD0zgQ77D0MptgViS5U7rYK530xkwwaSA3BEcZJgYK1RdasJRQZfaz/a1YrfywyytM22+YSBLkQWFBnhsTMCUZmcTlLWThQsw2uHUGs23k8RPf6H9zYjjjysLYY4U3owlu3tsM3s0Wu6TNmpZwDasvDNWEOhEUuYA4/q5Pvqz1dMOmw78RffyHMIRn5bpBFYEubbCt6xRVXtksvfWUxjwJZytwcYvHVr3+znXvehe3EU05vjz+xItcz7dof3lgM8Bvf+m676eY7aq/7Aw6c3V5xwcXt3e95f3vf+z/Yzjzr3MBhThjn5rZxE4UkfZl2OyALfEcfjaDOLkGdJ0MfUy9+p//EH7ghL7Af/TzeT+Y7eZdnx5Uexm/lyGcEv+EBgiqdb1KNfEe5ypK+8CDf4U9ZvfNbGHXxsXAXDiszf13AKQi9KO7kxVK7+1kb81tm8EG53RrUlRKLu2dZ0JkxWUoxK2SejbEjI3yfcfrpddjpZz/72SL09vbvZe7bnEdScMmFuHo/YEpQ25gxXjAJPMBFHEqqOMYxnOv16fUURnsKtsHDXvf+HjB988ywAW7cEpNN3le0MK1ttZU0S3/3VRe315Hl2AyGOzpnBgR9ZRyRbs2qlXU5hf0P/+B/tW998xvtlhtvbkceHuE+TOz973tPO/XkE9uqZ5+pGWAC1ZYoJSqmDmixfLXTTI33M9JOddNOfQ+uHQ8o/n1m27cBE3G0cYShpI048nYvLMh/fK4t+EVjGIdYkSn/zpLYFqHv61//ai04PioK/3HHHtve+IY31Pbs3NO2pu5oWSknYXyEPUIlpl6Cct6rEzrXFRJYZ2yFUWtz2l+0OZc+6YrIHnz3rvfziw1vvnke43TE924Ez+PSNvcRb+/gXZWfS11GHGkGfAfsx7eRF/o8wijPe/nszivv1LVmSnxP3JoNyQMegRdwcdNGVyJVfmbUxwJr6Qo+eV81mHqHh8kLb3AHW33S8whM8lhuh+kXVan/9oky1qJg7Ux+wSN84prvX9WOOuLQ9sI2ivDmtiP4j44HKJ03hRdxvw2kyuj1zNNPlbuLLbwp9xbC49PWFBIC16xeW2tId7xANkB30KLg+1buTOFbiSvdE0+sCs9fX/mQI9AruGM8qa5ZHWu7bKlO2S1aF5q+dOnB4cndaAiufVx03KckchdevvyZmvnpdMYMf+SItEe6STpqLOFPtR1x7lyGuUIz9OgjeKxeXansckV3Tev0WNkBz26+Cd/WPvdcO/zwQxMXDnSwg8viJUvbw48sb6+48NJ2YJSgGgkVof7VJbNgYj2XW9cUPoxQOPUSd2HyuUJ+ejeuESafwQDewdGXiuu7byPOwMfxrX7vFSbT//gg3l8t7kvlqWz9OGiB30Xfcrdd/JVXXh1Z8fkoEwcV3poVpmyefPLJJcPa+dQRDQ7rPPXUU/P+pNqhcEG5HS9uZ5x1ZnvPe95du8GaGUajU0qNKbtF6n+h6parw+PFcPFt0K0RxrcR/Pb9RdfUN2Hv+MLIb8TfO+xO8Zc/7Q6T6Safix7ulf/u6zvfv2bXINzjpaATCkEyAKrBE+/SgopjICIoBqPgWXp5QbBOcPlRrqstee+///521113VTwLg44/8bh29NFHtCWL+246/Iot4rU41E5KhGF50zIpJEji7bfc0v7Jb//DdkY62O5YC+bPaIsWzmtOQT7j9DNDIOa2L37+S+0H191Q22hefOEl5faFAVp8yQcVIZs3b2Yxss0RMm2T6ZRePtTeobRmFzC/LSFsmKFLx7E8QRz7/ZdFMYBBTFg4fUdAWPD0mPYPwpRhV/eBPOBI+UHk3QnivvGx9b3SJA/xuvuS1nelwtQ0+LLGcGeSzmLRIfQjxraFZQ3qMzZ7Brt0ZjksnLMgn4Kib6vbc3UBExHer4jjuuSDEBocLnUZvykidqbavo0gEuYTZmQmxUzC3/t7v9kue8fb2ute9+rAATPos1PdWgfEcCtC2f62hFzVPv/5P6+FYgbqJZdc0k486YSCM+ai/pgDpgKSlF1w3r498J4eprWlryEgOP+v//W/Spn5+N/4m21RCPRODHKf/dsTK1a3f/CP//f2N/7Wr7Ybbrm93X7nvW39xk1tYYRYxMNObdYkUYYQmNpLPgDR3r4exCLfGbX3fN+4QV9EqNnfmDEWuoAh6CNhjJfqs1z6dYyL6tepfvZt4IW7S/DNu72D93vfR1meJ9+D33hWLqYrHngNIXMEZY06iauumOTIc9RFfcGCi4O+yMfdcUboAk7PawSpJ8sQtNUT+HpP0Sxf+ijp/Mx3pO/RgbG2hdLDNQhdoBDOOtAi8C2188lXvvKV4Nvr2kc/+rGqu4y13+JR7YEz2qz+aNDqtWsqno0r9Cn8MUtCkCagSDOMCa7+uwuW0lHOKTTVx3mvvUIXMvrMqrykJTVpM2EInUHTSviAU8nLmBplqIcZZW5kFC4HCJopsbMW+sSXveLk+zFHH9Vecd7Lq77nnn12KW4UFEoPayuXy1o/EpQqATXtVjYXsPTClFK0Bz7aVorAFF4Yg+o38EUbBq5JA77u4miLZ+2wpbK4tvx1wKT2zZw1J993tgcferj94R/9ceHOG974uvaqV16aNi0o2FMsMWN1VD9xWLvlqy6EOGuI9AMY7Aduqac6i89iLU6tYcudCzEhUf3QO7QkkaqdLu3ybcz6gkHhZOK4++6uvb6P99roHaREH4SRp+CbuNX3Ce6+uXs/YOYuDFwY5Qh9hIQmTKUzdkuAT1Av+VHIzJTUt8BnZ/LDq7rSFjxNP1BytVm95dqVvF7vyi+8pdev0x6wHPVQvwEn9TYz75v46D2jEAE9cnfySY2T1659DmjhMm3bCxHED5zdph84vf3j3/7Nds6ZJ7bZByTfLevajufDn6YH1hTKKBw7dzorxA5waPuB7fHlT7ZrrruxHXbY4jZn3pyCjx3XNq7fGJx+vj384KMR+I5ps2bBV8pD+iBlWwPIjRdfW7WKgezxtuCgBZEzjkwb0o/hl9y1eUTgqdOmsVrPrh2t0Ha04J57Hm4XX3Ru58vBQ/hD8YDDZv82RAidE3y1Lffs8NiTTjw+sIBToV+RM8gP+CcDAC8A1067XQVe27bvbI88ujz0Zks7/AhrbCjUfaMIRggzJfg2vN0zHncFlsHdXXAnNCL99sCDD7VXXnpR0loXuKHNyBjhNbB42VHthzff0972rg+38y95Xduxa//2QtoZlaf3DzzYFX6T9yjWC/tERqO6pD8F98nnESaf1Wf3fYI+jjC+ezeJ597DozGmBO8Grk2OGXUbcSbDZFmTZf7oMOL85Lgvld+on2/q7Vm9PHMNf/KJZ9r6DZvaKaecWt8ooAtC88mxaIr+67IKV8VuUBXPuMNbunymD8zgoUHd3dRaKvcx3kv+6903VafOT1RZ3dTJ3Tth3AdM3UcQr648V3tkMvVe3HGNd64RxnthqqSM9z3v9g4/Kq33+rie6/89YdrPf/xjn+iPEvRGdkY89S4DDJH3jKCXa1MRrY5EmBLAEhoB0LMOeOKJJ+pU4s985jN1YKFnmuDb3va29ta3vrUWYuo8HQUh+Vpai6GKiCWGY4cLC13VzOFGfMi/GsFjVd4dftgR7eMf+1j7qQ+8rx115FHtyCOOao899nj7/f/n99ttt97W3vTGN7af/tAHa3Cb8bAziF1Y+GAiBCxq2mEKGVO2VgJC+I2oG0Sslv13B9/wA0/C/E4H6nDIkbs2sCqprFmL0ZnyTIzdHTI6CewwEz/dKQIQawzEjkzedSYn3mAOymf9qp2+EgcR08X8T9XLrI2ZDWk6Uvey1bEPhgyMwNiuJ73/MD0xkkseOhMMIUvbCO7Wilg4nuTJN8Q3yojZjVQx8fnJbo9Av6TyZdlDwL/3ve+1xUsWR+A/sYTIglX+CJyqU5b1EFiLDB18x7pgy8/bbn+wXf39W8Jk1yf9wSmDYMOaaTD3Otr60EzFtP2mRyi0WP7Atnbt2nbDjTe2m2++qb3nPe+pA/OStO0KPLelrV/86l+EJ8xov/jLf7tdf8MtbXsUote+4U3tN37zN9u5L3t5O+roY9uhhx9Ru7jNCEPrbnkEZLM5M3KFyabvMf8uuPS+TUsKJ+CLvp20vHZYd1wA40nCMd65T74fwfMgJHvjzojrGgR+Mh9318h/hMl8tMGFCesf15jtEGvMbGkHnJCX+hiXhEZwkIZQxHJYaZQ9VX5+5Kqurscqe3ybiiv4Purl2wuEytzhsXIKd3ycyAOt0W4/x9gzc3rwwUvbF77whRJunY4vTsFnqixlysPdJW/tkD9hniIgDKUXjRNP20f7x2/5sGYJI0/jrhh/cszPakflkd+F/xmrnsuymzobv5Qrs7IUDqc1W0939dXfa5d/+9vtiu9+p91//31tXZQPCsab3/CG9nd+5W/VrlMLIqBZ/PuhD7y/nX7qSW32zBll4YWPRdvC6Ajxyivjh/pWzTpDpNApn6VcP+v7vtC+t63amzvc1yL0wB3MasvjXJUm79EoacBauuqbxC0FMDCwvqxc0wJr4wZ8kYGP/vzPpe6nNCe5r39ubSlTfP/NXhPU+Mr3c1AIZ+DOLQadNrb6Am5COKHRc4evPup9rQzld1ra+2XM8OsbdZWXby7v9Lv3ox2uwpXEc43+d+95dpz2u8qceFau38J4J3iPXrjGb/FcnsdlXIEbI5S0o57CyEt9PfX885Dv/Tfa3GkU2IwxrIziZ/Wtjx3B71H3wpKpOijPO7ClkKiz90KPD07ynYJH4UnkgQi+O/LTRiPWA33nO5cXTs6fOzNIFIU8/auP4VHhWOjx5gjqm5/nbrazdt+yxsgW2fPnza+F3XhL7UI148CapYbf8+fPmRpbyu6ua7wTBjwtCseH4KKx1pWS7loDdyhszuTSJrNBcG3F08+2pUsX1WYLwCFPSr8yxplLFDEweS60xmYb4sBvBkEQJAsYW+pCQK0xFtyjyPm9YsXKKFlzayxQEo3bwt/QBukpTRQxZRqv1v3hSfIx3lauWlUGiYCvxrLt4qU0Ag6YPjuK07Z29jmvqE1e+kwJuj6FO13kr7ydnVQFel993+/jqjhT7wW/XQM/yB8jjPiTAX4NPJoMI8+93wu+TdLscR/XCJPPPz6MeD8+/kvlZ/yrP1xy154xdvG+gxYuaIccsiTt2NGs8eGB89za1fkW2rJzW/jr84E6xd9yhc1Jx13SuKegoKGBX4p1jMMoQ/Ce/NlpTfBDN7kn9D6ox6SZHLc9jDzEU99JGO8Nb3Gl3TuPXkaniXvDZXce4/2LP/+lMl4Krt75q+f6f0+Y9nO/8POfqDRVCcBXQZ3vVZAJUwWTqec8FbHv5fSK2y3r2RUr2qOPPtpuueWW9r2rrqqzP7yzjSMh8QPvf3/tnsI/vbsORGAOs6Q5avj2bTpqn5ratJf9o/yl77yzXXXV98rVy+8jjziyXXzRRTWjYpvdj/7cz1dej6fcL3/pq+3Tn/p0+WF+5CMfbm94/Wvbpo3r2/ObNzZb/dpS2EnGB84kwKfTMsA1AYFGmChTlBHCCYZn+pSFDlJAviLwlI4kQrhcQnVoB0bBcDfx927qt6vipawqpxBNVoEfRE++hQDiFIHqfeGbQSEf6YaV14AooTAMB5NGINev21BuHeueW18EV3qaunJ7eV3R0r5qRDpVG1jnlC0vTFA8lWOdNi1ZCwqn2SELg7bOA0y4fGCUXVGwfedzKddWuqxUZsOu+t5V7YMf/Kk2d/7cGmDdgtlh0JFR66PkJAMzKwcvPbidd9557cgjD03b1rcbb7yzPfLIg6kzIdVBWbNqe8N997V5AGJnQEbQCedjUbYxAuX3zW95c7vo4ovqtG/nWFj4uHHz1vbnX/xK+7mP/WI77cyXtTPPeXl789vf0S6+9JVAW9b5WlegL4LjmACYgD1mVAJQ3hvgqT7wpF5ROELowVbfiOtZnJHe7xEKrgmIQPV1MpJmCEG+DwIuTMbfO0jv/bj8FkYav8fl3fiuzI6D3XpTdTb+tCHPvgniV9y0a1YUNMInRiwdfOFCVcJQ8n4+DL7am3S+1zWVjyAf8fxVO+Xru7pO1VcY9fKO2xABH17UlqHBbyijXqyuytNu+VKuxffO9Llp86997S9KSXUYasGXsjAVRjplwUuKj9/GihkMbh5dKenwMGZ899z7f4/wWM/yybM2mz1N1D5e85uwRmCmpxinBG6+7esjKD3z9NPticcfb1d+97uhcVeVInJLFOrHHn0k6Xe24487tp1/3ivaRRde2H7uZz/c3vH2tzUHvxKo/uSTf9T+/LOfbZe97a21s9amTX2rVAJXWduCm2U0ym/0kfC2fap9zl1RRW0aM+SMCNVvudQZLjBY6FNXwSztEaSDA/oEPAhdYOxZABPfxC9ciQDZz5pi3IEb+7TFCxe2o486qh1+2LIIhtvbymdXFMy0gXvX/vtbm8dgkn5InXzTJm5sZgN6WyMcp2/kx7oM3n0cTtHYvMen9F/xraTpWNjD6NOB636Pd+4CePit/fIZuGDcuHsPMQmJ4o0wnuU98hh5T8bzHeyE8d27nm//Pnn33rN4e/Ltafu157nwL3Gq/dLn2vOt0xvvfRdG3fr7LnyNeuz+FoBKI47fBOSOM8YKmPmee2huWl4CsgXoNjBxiLE1Gkekz3dFMEsXBzejYIYvENL3D0+ZN29BcJVl3dhSx33D95eHJu9oyw45NLKBBd4d9lxnGIkWRSjUqeqFX3Ze22ElrhkXbscUALhjhtCaLLMSZBFjs1wmM07mR7ngPrx2zcri/7MjS5hlLFqX1tllEo+w7XDptinTRhNohvVn6oCPGkPgKn/wsb6tjHj57o6WPvXkqrZw0bz8hg/6nAzQFev8Kt5cxyGkYHKSzQDwfEpqsik35cMPOzTt1Ve2w+9KSyAQXnpYe+Kple3CS16VzqOUBIfzFwilHR0HuG7LvOTcetTCfh+XULgzEfwG23GVQSrvxK8+2OsSBo64PO9dxuTvgYOTht29v43rrxfE//FpXirP0Q5116fqT1n0DOcdjp1X6QMzIzYPsV4pMsfGdYE2xWPfKCbWBYkvP+OKu3BoctHm7gFi3VTHHca2DjfKenkQVJ/toRuTYW+lZNR35KGek2F8m4Th3mmF8V3e4/fk9wpTcX4cWEfeI0yW7U/YO/m0j//Nj38CATdj4bLApnY2CoCKkCeFhncXAAK8hcYsqDtKGLwzioPtKL/85S9HkLyxXGde/vKXt/dHCeFKcfbZZxfTG0SOpdUd4+oHDOnATSESm2vx5tXf+367/PLv1KFgtoa87B3vaJe9/e3t3e9+dzvrzLPDqM+PgrG1fT2Cx9IlS9vmCBV//Ed/HMXl++2d77ysvfe978pgX5B6suiuawdOzYpgctrBaoQQdQbZmRdi5r2QnyBXbUfgWCjFGVsU50O1ZY9SggB27dl7ZYAPoIORTq0LUqXg3kl9YJe/qnKrrMGw9nS+390C04XcIli5K4sQJR/pCGYPPvBg+5M/+Uz77nduDcF6pHwXCSOsQ2ZSpKGQGFTQnE8rYq0/WXcQ2t5Hu6o/1q3fEEH/xigcC9rsOfMjIMyuWQnV3R5FYOeuvh5EfRwmZatTed5yy23tjz75yXbGmWe0Cy68oAgqpY6gIK7BpYyaAUnbwAMueNb2g5cc3M45+9y2ZOnidvfd97Trrru73XTTDe2RRx/P1/2CS7Y2PSB4tL12MbEH/mc/+5l2z713tw9/+GdqJ6xyuUpZM2fPbesT59of3NCeXLGqvfu9UZIWLIx+lT6dcitZu3Z19T1GwnJR3RN80efewZ1xMJjuQd5rXASK+qPgmbL0p7vfLgHMPetH7fS9w2DPYB9371zSIFbCEPbkPfIcaTGoUea4C+LLQwDTQeSkG79HndydjN5hn2YlXgmUiStP7ymnhHcKCiGEoDPiar8Ar7g/KbfaA4bVnvT5VN0QIN9GewXPBePEVX3xhqXeeTUysvNeCcTJUx1SaqXVTvU3PriHjrItVj388MPbn/3Zn9Xsmx1NbM0NpsoxM4hGaRuFR72HO6QgT7hq7MrTe1evYx97LvCp+mTss1RyS5S3GUx1Kot+cD89n/jbI+isaddfd13o1tfalVd8t13z/avb7bfd1lavWllC0hvf+Ib29re/tb3m1a9pb37Tm9p5oaHHHntMO+kEriGd/jro8A/+1/9s37382+1X/87fbqedenLqwT1nSwlWhY9Fz+BAn0lQd8L7aAO612lU38KXUgH42tOv3leVzhhNn+tDcBl9Vf0KFizBwdHq37zrV4GxXFjRyI4K6qRu6GBftM4NTT1TlZSfstI2FuNaKJw47i6MHo1KDqlP2pC7fGoNSdKWYpXfY3z6Xu3Ld3XzrE61sUbqIPQxgPbAx66gjnGhLS7BHUzAwnPhW/IUV5tGgHcdXh1OI424gt8dRj3NyH+Mh5Gn9yOefHwTWMnFgXejHqOsips+FbyThtDkPZyHA2iwb10JZUjKO9/yTjxwUN/UrPJURjd6dfwRVBleGBvCeE+qrfqFpsIcV1HH1GnXPqlfyuOKffNNN7V77r6zLTt4UTtgv3x/gWtLK28I9WV06h4SZp3h6r7toAUHlQV55bNramypK0OFNvBsWLN2XTvE1u7BNTiQBnVanoxnJT4lgPviuvXr+3arwbEggTmCMjh23tvXKKE7c2bPqXzJKGvXrgkvWhz+GWUj+aIH8Bls9MPoMwbSVKstPXhpjXNGGjN96kTBFr8gl0jWu2wOPWXUce7QmpTBXVmd4aH6oR/KOvjgg0vR2cD9Mu8yFBOnr+sy88jdbNmypREp7Cy5Xy4L8B04+UJbfPCydvtd99chivsdEDikBmWRT11Gf2e05GfeGRu5qyfcGXjnN/zY3c9TwfvJi6IqzxEmn4Ve3o+OU3ns9b0CfMs73+vnRJmT4S+l+5FBvBeXK/yk9OO7++h39xHAnlzHmKnS3K4cvWBnWPSSQk2e9htu+C6ubOHxUL6NN0Yc8EZ3lUNBBodR70kYTNZ/79+TbfJ+vBv0pJdhlO6JPy7BfeQ50ox8JoPxVRWceD3STebpt+BZfuN9jdmpMBln2kc//vOfYAlW0VEBFU6sRNCAPkhctuTEXG+//fZ29dVXR3m4vF0fodBi5re85S3tYx/7WPvpn/mZdsKJJ1bHyZNLBKLEOkDAIUwb9J75jC9f/kR76MGH2je+8c0w2++Wq8IF55/f3vHOd7b3RbFZvGhRLZDU9nEqum0sr77qe+3mCM3uD9x/X3vvu99VZ5bMneP0dIf8ba39wzE8zM9gN7INOow2w6/aaa1J3yozwjHiGoUCY6+dWjJYMVBpwaiIU5Csd6iZkynXqMQFVAxX+u6vCo7c0rpbGAWsBjiiWJ3YB/32+j41UwL+EvbPVadCoFw6UPngiPipV3Vk8usCBkZkR62dtYDu6KOP2m1pcbEIg/sBQXzKnjRV3xBWg2HFymcTsSOaM0sc+Lf8iafan/7pp9sPfnhje/jhx5LeeSbb25o169rTzzzbHn98eXt25Yr28EMP1U4nNhqAFyy6dkMqN40MSIsItaHXMW1MtUuZSnsMvsK3qZBPUXZmpvwj2svOfXmbP78zq7vufrBdd/0d7ervX9WuiuJ65ZXfa1flevChB9pRRx/RLrvssnb6GWfo4jDCENYwydXPbWir125of/DJP22veu0b2ssvuLhtjiLiIM3tyRNT0BeUjj0CFxzpwsqwXIkDhuM3nAqkqr5CdYP/6vnF98H8Xd4pQz+PSyAYE5QRJvjp0u/VX2FCgnQjz/EsvXzdMcjBKN3HJYxyJuvhbte4qg8BMX9pYpXt7r28jOORf//WFZZel473mFoJs1Pl+FLjTJoSgjshqg8J9ZxQedTr3Me3qbjlFpk/MKjf9Qc/O6McbXFGktnRATMXhq7sP45y7JuzCoxLY1g8V8Ea0wgeSOO3tipr1J0yrY6uqkO1eY8QKvAbP2jBglrDUcaIvCshOg8bo9hbE+KMpS9+4fPt7jvvSp1faMsOWdrOP/8V7f3ve297xzsua+//wPtr5oBl1liEiyW4J7+NG9aX0sK3/aooM9xXf/7nPlIzKQSrzc9vqAXh6EzNHiT/Em6m6I0ZEjBEd8Fr9IV4ZmjrrKKEqable4ePoL3g0C3XFIFupUUjKn7+E1d+u/tYP+X9gKkwYFVuKvmmfugrbOmv5E8JyZiADxlfXbRNUNAYgzCgyuxKCeFz/9ByY6SEOm1P2p5H6hA6WUJ0kslr1LMLApX77jD6dgTfXQPXx/eevuO54PsIk2nG7/E80nk38vO89zdh3HuZPU8wdJcfmPvdhSQW+D4WupBQIEp+8HiPsg0ABG+wYN2WRn4UAPF7fTodFFm6bjgaSlhvc6eLve7Dat9xQP2J+3op9cyHnSlTL5vJt6XvzTfd2I4+4rDmMF9ngHGnlject4bMTLsZEO9s/atf8Q27clbdk68DCuXHWLFu/fPhdX3NXPH3KTyBTwXB/Mf967l1z4cmLKp64u2u6WlnWFNt9MAAQhnBN+VtdnHVyrVt7txZhZPyg0dFD5KtNqujBzOPZl+OOfrotJ8hyvkS8Drw6LHL6CG+8uVvzFHGjEku7XhO9WfGeJKVEXFm2qlMSlXBPx+qbukvsyZPPvlkFKElbdHC+XU2j8P4KAiUkmn7zWg33nxHe/n5F7e58xd2JTFtUBt1y7+ir3CmzhgDtykc1LfqMi6h42EPk88CwwxcGPjr+knhx+UnVD7+cv9R38f9r1Jeb/HkfU/4Sen1mTA57tC1wVvhnT6hvE5+81w4koD+esaL4HgZRCJ/WrJAPhCfgUi8QWulL/xPuS8VRtv72NsDB/AqWpBrEnaTcQTPyhnPe3+Xdvzeuw8m41eUXJNpx/OIIwz8EtRN+xiKBnxH3LquuvbKXQOALgl88I6w5NkMxgMPPNDuufvumh2xuPBlL3tZO/mUU9uRRx4lx7JkADAXAcKny+FXFpyNzpQPwOu42267rd10881RWja0MyNMsmQcc9TRGWQLizhQgAhL8tThc/NuToTpJx9/vG1Yu7b9u3/7O+2+1GfJwgXtXe94W7vwovNC6FoI0MoI49PDtFgXt4bw9H3CX9gR4rAvhcGBRfuHKUJ4A69PuaUJZd0AA8RkzGBg7pgfBmdgF+MLjMCgmCsgij/VcQQJl4BpDMZcyJKrtObkVx2TPHfkexHRYggvdqGpNPVrj9W8OjNFyReDKO06LyA6JtF2WTS3NYK9Ha2eLmuL/BEfCs28efND8JwEO8UIU3d1kY81HRQWi7yDL3meE+K5uT38yGPt6adXtBVOxI9ywh+2M7MIANMyIENAHUZ5/PEntIsvuaR2RTLD9MSTjwUfLNhd3ebPm9MOWbq04OUkXsIq5Qrh1RbtCiKljmDhtOuZwalZqduu2iJyzZq1bVWUWG5iZo4QZkxj2aGLoxQvLEZbYk7yXbXmuSgmGdD77Nd+/w8+2R589In2b/7P/9AOWnJI27w9guy29N/0jq/OfuDbDBb6GszVEUwIsRQ3dRzvBh5U/xiNlNuJMeu9UHiRa/T/+F0wn3oW4II46jJ+u0Y+vV59VmDUzTvxK588E64n8/Vc9culzuP3ELoLx3MvmOfOhavyTpHi5kf9ViZc8m6ksWhc2b2/Ei+JlCHNmO0zXtADlkLrxCrPBAJGklS+9TvpkqSHGo9VgfzodYNjTz/jkErrPlI/EodrKojTN2uw2H1rHwt5Z+ZGfa3L4Br1G7/2a1Fcjyrf9tEuZfNLL/et4Ix0nkdaY1jc7rq3R3kWr78PM0m8WlAeIaIOdgtsavF9lIX77rsvivMVNRtC2LC74EUXXdjOPefs2kiBy2jAmfx2FLMipIwZZeWrCxcSuDE377l2/f7v/34taneiuc1BuA44tM4drZYWvqpnwbajUPW739qNxo3+0GeUOuX4Jp52wW/tJaCKO5gqJtnH6o7COT1RV8oUb1yFJ1NjpBdjxqUrEJ4H4x0zqCOAx6i0sl3qPdJL47d7p3VdKMBr/KDIuVv/VUqKeqZvk0Hl4RrCteA3ej6e1XsEz64Oj55WACewGXVhuQcF7136oGA/lX7AwzfPwogjuHdYd9j4Pe74hTHAjUN68IcXAwfRRuOsagZu3gW2jHBaQvgmNPtdArvyk6bTuf5b/oL84DyhXxh8eih8QppRbRn11wfbQsvdHRbcFaQo5fm2I3F3RbHYtrPPqFsL8r/9yt9qF553Zjvs4Hlt9oydbdvmdalvaPmBM3OX97S2ds36jGcWf+3j+rKj3XX3ve2Jp55uCw5a2A6P8l4GzbVryrXrsEMJ5gvaAanjvmkTdMJXrDuZNWduW/7k0+3WOx5rZ5x5TFuQ8W+m+4VtwfnIB3jf9NQZDLbmmjN3fs3w8BK46aY72kknHV2bSuyfTG20oZ/KsBr+48wReLx+/cZ2370PtEsvOb/gunHDuqqD9VDyBqfpgWluwaWUTVNLO59MvZZHsTj1tFNL8UFnGBe4Y/U1on3BO/yjRKe3yg1rv2nTazvhH/zwhnbcsce0I8L/pu2bfHdtb9tSfjC+zZyzuH3qc99s/+p3/ks74thT2/bIBDuMx/xVT6aPKIGu5zdvqrYZQ3AMHujfEfT35P0vhcDdt3HtHbyTpzB5n3x+qXQZNfUe/IQRX5gs66XSvjiM7z8p3o8OygATY2HwPvBCL+Gu3/fdd29tSHLuuefWuBoKhWd3mzTYMY2cBt/kiX/A1W5A6HKA+MMoNfIQfhTM3GtcJ3ivLq6RbhI+43nkhVcI/p+MJ4w4e7+fDFO1KRlAvJFmBO/G+5GP51E/fWxM5WV9EyrN9669ahdAj0Qim47F5GzdaP94u0xYhHnCCSfU2pAzzzizBIH1G9aXQDzSCpOFIpqmoMxMALjF7tYb3HrrreXz7XTmiy66uJ180klTyoNBvSEd3v2ZV656tmZhCBtbIkA4KO2eO+5s37viivbwAw/+f5j7D3hNi+PMG67hTDiTc2YCOWcQIgkkkUFkSYBAEgihLNmy117bu152P9sbHNZ+LVuyLCuTRM455zRkEQaGGZiccw7v9b/qqfPcczyAZPv7fl+f6bnvp0N1dXV1dVWnOwZJ4T7lxOPjvM+eLVwWq5OtiwEDxSwcZu/k6+OrVCH0HAZQPGSQEqffeLYHbNnCNoc8M2CGEHO4OurECjSD2DgR8yB09INq5uAv5kK4I0CqQWCwGsxx0KJoku9qDPIKNvBMO8qSc54WLRNelgb+NJ6VC8pTGmBV2jwIieLJYcFUIvv244atvOUHKIgkYHBdMvDw7PdGIDKbBDxm6zksjKbIYMvHAtkixTWMffsNUHiHBxe+NwDKGHN9+khpFm3YDwxPoCTTtps28gX5VTI+p6hz8VGhcRpAxgsXGR4aaMR6orvoEQxqOZh7gFQZyTd6V30wjJLH1NH7sJc991kyMPCV+h7b0allpInP1IJ6Sqj3GxQr12yIq6+7Me6+/+G48KIvxYmnnh5LNYB0cGBfuPdS3RnQMQq9MpbNpXoxGLb3kDMji8DA0V7Vhsnz5GPGJNsheT6VCvKgaMD3/CYcV30l2xd+SaWl2pQyCaetEEqVF1i4SgtcXPO2NvLzTtqCh+MdR5qKr9/JX2m04EjZ9d6CwZP60GZerROOXXRQH3I8jSDHlh7jq/QowGyJyOstc8IDraXwM63EmbzDT8ZH7zjamDLmzV/gbVYoXd7apWhwQZlFKaAPgj84AZfBgg+vMQgA6W/+5m9849Q3v/UNz0pm3uQ3Bgkuh+AiBXBA4cNDe9Kw3F7KG7wCvjUoUR7161RaZAd5UIKpw69ffSWuvfYaGfJzxPPj4uNHHxNHHXWkaNHfMJXI8PXieuAoA49RhNGCUggs+ghbX37w/e/7Q4IXffHzNoBQNvv25XatZUq72vIa3EgPntQHaZftlO2elM12hVa9pViRj73v8BppMe5In5MryJy8RcbplYYycF0TL/6d/FLl4KAJ8GzQ6zcDsFeoFW/4LXjIS/K4rsoDvZEHwMfw4awXjrSmMTxDcfJeTTOslNmUx9PGTk/xtOJJTJq2A5ssDyDUr5xp1PLlgEmZWW62W/EH6ZgggVfhO8Lpl1nvNKjw1bak5zfxhRPv5NuqTyjO6eRRYuq8V5aXExgYsJb51Md1T3nFpAH1Ug1dd4xmniKz5RywScOKf7qif8oY+BwHH9LuONqQdqp6dNVR/CPIxqNTcpmvVOuHb16TFEA4xToZFnwLZOSosfHVL385hmh8/uhBeyvXyti0bqX6r4wS0c6VUOjaNcw091Gf5wzUGoETjyps6tvTZIgsjYmTd4gB4v+V6kd8WgDFfYdJE2WUiAYyNliFgY+YtMKIWbpydTzy2JTYYaftPf70UL3XcvOX+KOXZBf9hYlT6ec+n4hRwsUpTzzxROwweVKMHT3KdAOm6S8aM0mCAQaVV6xYHS+99FrstedOMWLEMMGTwSJcoGfyJR9T7O/vYPFhXpqHcZqtZ2+/M82TsdwmB41ZYWWHB9uIOXvG1mt4A9r0FG3XrtsYw4eNVN0GxqOPPS56944jDzsouAFy4+Z1KmOdx7foOTB+cdVtcdmf/d/Ya/+P2jDsMkpgF9VVrJU8Jr5BrtL2xXc8wZu25nd3R1yXa/Vf3FbhcgWnHL+bTxzwt5UfHPndTFvv20r//o40v0m6bTvwgzZNPKFL9mEZn9Kn4MOvfu1r6pfr4x//8R9jhx136DJayEt6ZY4335wa/+t//W/97ohzzvl0HHDAfjJ6B1jfRfdCz806Zj3hOeQIYdUuuGb9CQM+76QBr6Z8qTQ8K1+XqzT4bnHkwVf5FbbVs/V/GSX+1Yqr38VDRT/i8byj8/td6Zr5Or7wxS9e5oPWEqzcC86B8uenPB8PPvRQ3HPPvbYEOYD86U9/Os4880x1ou09YHKrBTPvOAqG+AgxtmtBFBwHpRnkn3ryqbj++uvdeAjTo48+2lu9Dj/8cO/7ZraLw/IM8mynonH79WfGRjhZ+EyNG264Nu656y7PbH9MA/yc2bNi7z13i/PPO0eV4oDnGgkTVjS4SjK/RszMLasj7Hfl4CaDYhJAHQ2uR3Ay26+OBfHLcrQjjeOlHElw0nlhkqwrAw6DVQ6iwCq4GZ6NYC9a8IRBvbLippSnEdwQeF5bjaV3GqbLJ2TXBYWQLOCKwwBweQqkvrbAJdgZWMCXa4EZdDkEB8OnEoCgRBGCiXN7zKLFiz0DNFTKEAMNsPr1H6BBYIkVAzzbQ2hL6o7Bw0oMFwf06p10Ay4di5UyZuaWLF0Ur7zykjvc2LFjZOyMyhUqylYdkh5SgtTepWyUQkS9aJP8HkoO6igZbM0AX/bPc4MFZGALAAIdZXbtOrVPz76xas3GuPXOe+PeBx6No445Lk485XQNBmpjDXbqGuIT9hCn8Qj9/JV4lWseULnwL/jk7xxYkl60KR0qB2IsGeJok2q/TAPvZDtSz4JHfIUnzHzHVbzrqnITLmXlk/CmqzIYUAoGjrzQs9LzrHILbgkuYGA8EEt4KYy4Zvl21DvfHF7p8qyJ6ATsVpnM1qJQUQZyAQ9OhqVsXTDl3H/ssjz+0uUTBQBHG6OcebWx1V8NDrm1mrNSaZgAgwGhjAfuiH/2mWdkIMz2l+CLNvAavMRv+g15ceDm+rToxu8K6x5Pf8ptGjk7C++zOvPLX/7CuLGiceEFF6rc/WyQsBWDj2olnLxuFwUaWPQ5HMo4fY0nebgm+59+8APJxl6+aXDC9uPN/2x/YgKHQ5PFY3gFCyd4ILeJID+AzxNSEw+tPTGjetSgSV4cdcKTBpzwyJKkd7YbefgNjQ1b4U1fYbQtPKU3yy9opWbSu3AknTxymTjSgCBnQ+iXpEHeJZ+n8eZBTO1tOagnfRf+5QmOONoMvMwLztvuWzzpv3h+AxfXHffudcIVDOKKZhmecIuW5chHenzBKBxwhAGjYPI78UtfeVmF4Dd8SlvwpH6kZ+KIiRrkEGlsIJEH408wCw79hfbEmdat8hSVsla4E4+s8wqU3rnqmvE9ZV0rL+mMJ3RTespxnQWjBzyhdwH1WClZTZEqXb+3xKCBQ71Ne+obb8Suu+wkHl6htpcB0BqXOffF+MLYb/4WVFYTMY44L8HYxLesWCEZPmKkjRHOitB3hw8fpvLV7uuUVnyCwZvjFsZpr5g9Z5bq2eF08NkWyXsO2vfprXSiDfViKw0fkuwQfZlIYdYbvWjEiOHGhb7q/kX7iDaQBLpALw4to6fw7Ql2DbAdGBp4fFFa2iLlUbYHVw8DdIXkBeFMoMA7wKSpaC90BeRY8oXqprLBj/K4wnje/Pnm/XGjRsg4YRudZIDgcnMk34d56ZU3Ys+9948dd97DbQBf0GrA5i95Lvt79e2mJ757OK75tDdv/XauK28DFuU1HTHN8Gbapv9wZ0j5ug3XHV53Dw2qjyJTePLb7caHLN+bGX/8x//FV0//zu9+1x/8po2QT+5r8vx+4cWX4stfvlRjwGrx9ca477774+GHHvbHEtlqD0zKy/7P2c7cGqkgx+HLFW7dHWkyf8qYbblt5dtK7224KqfyNPMap3zLv274lWvi3oRn/pL3b8e24ztOPuXky1595VUZIPfEjTfe6O0OKALHHXtcfOMb34zDjzjCg7nPdchxOxZEQ0Fg0MPIYEsXhbDtqhiZPY/33/+Azxnwhe5zzjnHNyPtudeescuuu0iBzG9O8DVLlFMqB5LVmddKwLz66stxzbXX+GpMeP+P//MfxLmf+XSsk6C69+4744LzPxsjhw+Klcv5tgAzshLcysdtGBCC2fbO3hyQE05bqDrMxf8oTHlTjWfCTYyctarBmRUEBkKEIgLJuT1oZmdNwYvylbgnZSG+oBOueIwtnigsOYuaQkkEBFgKOOWvwZc4NxY0bDWYjQ4zWXtAw/FOfOKMkCSfBgmvNGz24UYbSYLJ2Q4EHGlJ16cPs75bbEQsWbpM4Ztj8g47uvNwowmzTHw9m20lbKPDeSBUI/QRjVHiWYVCEHIQFZqgbEEn8ixduiTem/mu3vvJ6Bxpg6SWoqk+bLh5I4baJuPGQIuj/h7whSO8AR18JqdFYwtADT4YJFk3VuHY8iWlSQbHmrUbY826zfH8i7+OW26/J4aPGh8Xf/lr0Z/D8YrnK+7QhdtgfBhNeNsoUTtBM8qjg/LNGBz0MLbGx03md7yQ0TMHjOIbYFCH5nvB5h3fdOSvJ+1ebd9UeqqNcTyBQRzP5JPsyISRr/JWWfVOmoorfHh3vH7zJE2l5TeO33U7XP0mf8JQPtEQV3n1n98LBh48UYIdnh2lCw4w8neGKZHT6cXhKB5Opz942YOrPEmMswbcVJyz/QoutMIIRhaMGT3alyGwUsI3acjHCgFbpuA9YNI/WOkjP8YF7YZxT1pglec3dMz69Yh+yicCGts7br8trrn6VzFp4sT46le+4os+YFn6Pn2NJ3kxOCiLPkG9qAsHWrl4gjDKZoKGyZh/+IfveVXk8xdeEHvtuadwW26ZRV+iv5EWeY1S5W8liR+RHeZleWavVSW3ITSFp/HUw+2nJwmKbuWBS/+k/5EfvIGJqyd0TwOx1cby0BNFx/UUnlUGBkUZGxhUTFwg96Eb8ktIWEH0igr0JUR5gcc7/RL4xT+MFZTNNlobH4JphUvRwCWs+LAcdUzfCpADt2aacs28lY/fVU/eCYPu0Kr6Jp532ofwpoOu5KPMKpf0boNWPHmrDYijzWhPJpUwpHlWemjDLYO+dUlpwZa0Auz6p1FBPSgLOmdfMw7IMPNei64kkCvY4A4OtAU4gEulqXpgELGlyCUDWujC4xs2qj9uFi/qzyVqTOrTu5/ie8Tjjz8aEyeOFwxW2bNtaUP4PrcgciHLavddR8K7pkUPye2BHq+Y+Bw3frwnPZlM4ztjHUwMil8G9mfbaKfxg3/5BgrX2q9Qn+Y7VD0wllQG6Rn3mezyaqAMOgwX10kFL1q42JMIGBrwYd0YCv8yZhRN+A4PNJs5c7b0n36+UEfEVxGcFeiZvKh0wPS4oacnc1U2F8xYuZVR4rZXHioMDehT5IenkU0YJOhbef3+yFi4aJG/PD9Mek+fPhz8FyzKNP4d8fb0WTFh0s6x974Hijck80FeDnilLEOjxK3tqEvxAI401e7dn3bN9w9wBeeDfKXzs/VeuHSPxzXf398ZUr42HHl/k/z0MeQcfQRa8aRv0CYY0v/7f/0fX2DyZ3/2Z3HaaZ8yH7MKiR7lCSe1I3Lvj//kT/ytvh/+8IfxzW9+K3bcccd44IH744UXptgomTRpknmB+oIXZfHu9hE/8cQV3pWm+Y4vuVFxzTzdw3GOa71vy1Wepit4BUcp/GyGlWuWCe224i08efJnl+uYPWvOZXwuf8jgoTIaTo6vfe3rXloav/0EDaQMzsxO8yVgOowAq5H4MikdhMbJGwV6eYCfPWdOvPHmm3Hrbbf5EDyC4FOnnRZf/epXbbww+zJQSgJChYELhFiCRHmnLswG8pGwp55+Ih56+MF4/vkpcdDBB6oRv+5tC8MlIB556MH427/66zjmqKPi+GM/LgOF23nYCy3lVZ2yBsEtm7ZIOA2QfKAxkjiQz9JTgmnzFg6ub/SedwY4z0Yw0ySB4QFQwgqcYEjyMSvBM4krRaWFM2EWKBY+UoxaTFWzdwwODMDE4RBqoAE+zudl9BZubrzMjyMeD53LVRMywHifqwYNBiRmRmkXVoaYAeZr1eDOF9j95ekWTENQGdl2a5yHb3Mw+GBs0AlR8rODSChY6WeAEf4CwZap9TLmttsORS5nv0vwrhS/zJo109+JoO4YJWPHjjaMpAN04kldGTTEU3rnN4KaJirGZSBCIbKiIdL37MXMF3RFWVqvbCh4ajeVwzWSS5etEoztYt7CpXHjzXdE787B8ft/+CcxYvR4f1SKm7istKkMr8CoTVCCmMXLjpy0ScU3W0StpSd0Sx4q2uHzGyu0advwaNOYpmx3xvcLx6WOLtiMAAD/9ElEQVRil0odYU2lBJ9KQZsuVvbURrzzBK0qo2AAn7xNV2lw5MXzmyfpK4zyccACRm4HyfzE4wo3HOe+bCxCM+rmUPILXuFCnWh3ymnggWu/ZngZWfymjEWLF/lpupBfcMsxs0u3ypn9xIuBgPykpx/w5LIMJgqefvrp2G233YIPGnpWVu1GPbkNB/lUAxBx5EMB5IkvnI1jC75q561h06e9E48++mjcdMMNMXnypPjKVy6NXXbeWX0IY0E83MqLoWHZYXj0YdqaAS5lYW6ZWeurSd+dMSNuuummeGvq1PjMpz8dH/vYUZ5BJi0rJCg0yA76GYoZeemzKKXIBLeV6IUxaP5s1aF4BFrRH+EnFMDiM8LxpCvjgkGVrZ4MuOQFNuGkQd7xXjTJOgGDNm/RTXjk9xdof2SgaEhhCk/lveR2yhuYCRg8gc17lstkULtvwJtMHlGE+Re4gmHe47c8+cqny2eG5bP6S+HPb8LJ31VWKwweKVqRNmVB0q1oRlpozrO7A0a1QZVbePK78vBb/3X1ddLBz+SlfL4DxvZDDFLkeK2SQEdkJ3gMGjjIRj2wsgxIThtkeXRWnkxm+bdoU7hRHq7a03Lb+LbrBkxWS0AZXR9+ot2VSqD0rrctUoi5up3D1yNHjIqnnnxCiv4g+QEaQ9fbQIU3TFOetCf5VA7GOHoGW8DZ7sR2LPCbOWt2DBjINdY9/R0zvnPDViykdW/xKkIBvYXVhSHDRgjudjF33jxPTvTRONLJComqK/TdhzwBKN9HcoDvX1Ee5XPpzvBhQ21cCzU/MRSoJ8SDHzFmeC5cON8GDOdWGO/ZNscHmemv8DgTATYYVTtoSRvQThzsHzp0qOHRBPQB+jljJ/RFBvnL76o3xgh5Bw0aEtPeecf8vsOk7ZWGLW4rQtwreklmiebvTJ8dfToHxWFHflztIFlOY8qlUUJbq0TR3t6/hFkrvOkqjGfzvcu9T57u/v3cttL4N3+NcPBsPpvpP9iRrhvs3zhvpoffS8bRJjjGCz578b3vfU8GxYT4z//5DzyphG6CftSvHx+S3aB27Ovr3q+86krvOPrSly42T+y1154xafLEuPHG6317JB+Mhrfdp+Qpk2fpjc16J/7ZdvAe/ZP3elY6XKZpy5dybTh69//bdt3z1NPvXU8Hd4U7TK6Zt3DAdYXrUWG4ytvxv/73/7ns1FM/FR//+MdliGzvQGZk6FAoAHRAOhWDj6DBKvotq701gLN/m2XVe++9X4Pozb5RC+Kz1YsbubAIITYOOAhWsGEw9Yzf+nUSPms0CE+Px594THDu8TXDOyjf+eefH6cIxkAJoNdf/XX88Pvfjyt+/vMYqMb/1Ckny+joHatWLhXD5AwbZxkQ0AP688XjdRoUs9EYOBjssv4QREJBdUNZR/jYkGC0VP140HHZ68rNOhhKhNWsB0LXM/l65swfQqYOiKYlzaDIOwxVAoyymS2sxqnGIE3zN/TFeYAUY/q9xaCpELfSCSlu40CxwvldbcZsCatP4MFs7KDBfHQKpTnPKcDjeeuDBK/K4hsjrHoJsPNg4VM2wpDzCnTGHOQwRFP5Iz30cFuKnNV5Zs2e5YPJXE24vXiJ61l97bBgskSPYuPBQoIcvuRJPZh18BK6+AnjxAaWcAUnygQfDCUcbUElIENuPZLv0Vst2jPmLVoWN9x8Z8xfvDx+TwbJ8NHjYqMKWktdldH464lxMliDB7yS/NFsD9oAXkfRaAltvTvc6bINanCGZjVwZ9u3FQ5cE3Y56OXBwXTLgbgGCytWSg7fMDsHvyHcDEFpiYdfbfAaJ2AYrOFV2by77YQb77jCM9OksQsPm6dbaQhz5eUoo7nNx4qDHPCBQZ4sM5+4pFnSC88MvRVP5InSGA4res6nuqre/EH1hJlP4IDXcinglO+ZYIVjUPIEB8KBu0wDOzwEn6GcW7bA6yCgunBGbuKECT4bhzK3x+57eKBnpYHVkFohYTsMT/jEW1Hk6CvgSrrcnpJ0QRbQzxfOnxc333xTPPjQg7H77rvGxV+6KHbeeSfFkwb6pfGNggWtyUO9ildoDwy2/MAg21h6x6KFi+JH//xDH5L/6qWXxqEfOdhKDgfmMcSZSab9wB98gZ19cYvzgyv1TzolD9K/rOCqfH5Dd8tAhQODdqfvdedjaEFZGZaDJXzEb+BRl2oPwnlSD/JhIOYheoxujCWMm05fwcphdIxB2pv0yBO26UAj4AHfvCJPf6808Ap9Aw+uuOI9vnmBIz8OfOp9a5d8Aa7+1cLdNJCvPgJctw/lKU0TJ8JISxrywuPUhTrDH7UVtfgcVzDxxBVswpt41m/6OigaP5WVq0i9pKAviR//+Cdx1dW/imenvBD3aOy9/4EH47HHHo8nnngynnv2uXjnnem+kISPEHZ05DYmVgJY2bDMkIzjC+HqZg7n3Wf39K4ELpO/lFOJN/T3WGEcxTuqq88AkhYaofqqKdyHNd7muIKMZnzubaPg6aefEn/28Q10y5cv9Uc/GY8pC/jeYi3YaySb2ZUBrRkXwIfJLm6oAz47MagbdRw2hG1TGjNaBi1ywIYO/Kd+pREr3pn2boySUcStXxglsYVJRbWh2g7Zoc4gOlG2niqTPjRn9uwY7TOteSYOfqf/0e5wjlciBR++WLo0ry3uPyCvyReKXXIOmUTbiRjyacAyxpF/xozZMWz4MPcTJmjZ0sYZMT7ISF9g/BRSwXXClMmHJbkAZv78hVZ4Bw+S3FCTccMlbcwZzOjRK96a9p76Q8849sRT9FQ7U7r7Pn2l1b7y5jt5nhWGM/+1+LTpnL75VBre388Dw+kaYdtyzTiPgfzp2Sy/Oy6494PXdlvHf2jybg7ZB78hv3gHB37Dq1dccXk89dST8d3f+93Ya+89LY/hPXiZtiM9PMPnLR7W+MD3+vbcc0+3P4Yn393jSAMfmv7Up06zoVPyIGVu0j99W050r3PJkaIPNK90iW9b5uArDjq/ryOulb/LVfqufAkbEhfM7q7Cqux6Jx+6ReY3gC4YHX/0J39yma+rVaUohMHNBBFRGQjh4RpcGRyY3aDzLJNgZNvX1ddcH3feda8G9gFx4oknxYUXfj522mlnd1AXKATqGycceCY/Ro234Gzi6r25cfedd8RVsiTJc8aZZ8XpZ5wVxxz9cQmZ3vHs08/Gqy+9Ei89/0Lcd/fdsVE4nXX6abHTDhMtYFjt6CtlV6hpMJBgkwBG0UQgIAxoaGbZsWBhBHDqlFCk8twClSsgXXQxDYDJ1A/7VAGspokeEtipEDITQ8NLgEFjxQsL1w9Y+OxUgqc/BBZluVGsaCXztH3OlPHO4AZwD0b6S+UlGQpDCGGZAwupcsYFpMvAQNHAMDOTCn8EH2Uzi8aWrQEDMNbWx+xZc6XIrJcwHO4rgtkXjIDMoUF1Q4CqTA82+q0frgflrVmjwVa/MVJoH2oJTWbNmu1Bg4sJOEPCNi6EPXlS2DN403moZz7hMRQRBgaMqxwssz5UjcHU9ZRi21/8tZqvy0vZ4Q56rjrdtElxPTpj1ToJ7U0dced9D8ULv34zLv3W78S4yTvEepWxAYUbPlHtuAJXhLTwXqcywB1pbWMRRndzt2qs+lOvaju3W3V8eQWrrVPBxJGunvVOHujmPHIFy0otbQRutGW3eAa9glv8QxguVwJIqzi3EfTPWWsGiBYo58F38Q/1acEy9+iJcMW4Bo55zryOy/pxBSz5SAteeNoo4aXi6m1BwoGy3e+Uh/aGjNAbnvW5AcXTrtQbAxpDwbgo3VZlKGN66J1nymyQ6I/yVDP/hh4ofgLoAQCaUvmqFx7FmEEBowBDGfly7TXXSiEaG0NkrHNmg1VAlCSuwQY3Zn7hzZ7i3V7ydRCePgQOTNb0k7xhrzgfQLzjjtvj0ccejcOPODwuueRLMWECEztCS2V6+lgMRhurdlbG00CvdoDGeYaDbZcbVQarvTffeGM8/eST8YULL4ijjjzMW06AITKJHivVB1dZNtNm0BJYnkQQrelz0BElKOllskBmMw393H1dgcibVLKkUItPkB/mO5WFkpTtQv7kh2onnjhoTr14pgGQq1ZsyWSMwMNTTOzQRk6g9OBJ30e6sJWS82nMHhJedKEMfleZlFOGCAo6eKL48uSbRFm/brykQMA5j/DjmeEQRF7t3NUXkb0KIy90SwMgFXCnl3O76clkXK6UVx/rMN1JD18y8ZLhWZ8q02HqP65Ni8ehe9ETx5jilQy9k4aJsfoIX95MKBnva3N7y/jdLT5y6OGx7377++bDoUOHq5ztpOyvklHybkx5/qW47/4H4/kXX47HHn8q3pg6Tf1gaPQbODjWq7qdkqnrZEz1UxtwRfp6KbzwPLVlcovdAvCdVwr0pM9Sj/WqH9uE+JhtbX8CYVGzNTZJ7ooO9FrGZOqHDqGkxn/Kc8/HvvsfGEs1VsUWtlBDG7YVd4q2G2PIkKEep6AjhiurBmng9jYcruDmdszZczSOrdvklU8uuOE2yDwkv1pE3Bh9+sqQED/26d03pk2dGSOGjRRGGDipf9D34UPoCt/SJzAu3e7Cc8aMmV79QLbRb+tbXmwzQ26imNJ+bBHl0h/yDhYu1BE5aB4RLaEPMhAawmvoW0yIYgROnz7Xuxn4XgnGDzTkAgv0FSZSCWMSDdkKPRkTaWeMzuHDh6rufQU7+z8TG6tXYwz3jJWr18c04X/8SadGb4VvVKMyphqOygUvHLiCGE98V38jvBXf9N3DugC9j6u+836O7KlHpe8Oblv5m+V39x/uGoU1fGXN8tph2aehP2M9/c+pzA8333JzvPH6a/EHf/CfLPMsi0RbxhzgWI6o3e+66y5/T+28887z1e9MInFuiXaYPv1df9rg48d83BO5lmsqg885rFq1wu/IUIiEvEfvNAagaGqBp5FKOdbyhIFzyRbCwGkrWskTXq7g4IruPBMO8DKeMPA0TDdeugzP8nFNeNt6p7+l3tGSyS3X8cWLL7qMQpkhJzGrEnpxB0OhZ7aWcGa1OTfw9ttvxc033RQ3aeB8WUbJIYd8NM4665w4/bTTRHBuHZBgESzy01EYTNiSkMpRD1n489zIb8tCxBi5/rprY97cuXHW2ed4CWv33fdUuo6447Y74vv/+P1447XXLYA+ccwxsWjhfBkla+L8cz/jjyat0QCdg0B7pYJ9fnhw5jdx+WEtfkMsRCZESAJAnja5CKRB6bQQTAIFuugdeJ41lncj6Y9BnBkXtmAUUZXM8aTnWY1EPHlztqV104XwgXFJm3lzgCMNiqLDu+DCSISJyShfsISAlT6821CDJbROIS4hKPw8E9SbQ+6pYK32bVq9Lfj54jmzSR3yKCpFCNdPvxlUMSDAl7woldxUoprFWhknKK0Yse+8/Y4/NjV23LiYOHGi8aFc8gthMx64Zn0oITtFDsh656m0DBCulxFJDwzurCcfs8Dgw+y1b3qRUbRuc6+Yt2hlPDXlxXj48afjM5/7fBx6xFEyVgRH9eilgQy4kA0g7tiuW7YjigZtged3tUe2WRqM5EveAWS2a6XF0K22r7CCzbOUIXy2YeY3LVp04DV/t12VUeHAMQ+1YOPYQoaBhRINn0Oj4k94nDz46h+84wq2+0QDLxxl8J7xzbKyjjzx1Ad4mbdlcOKFC3yd6Vr0Es7UFTwQxAXbTdyCV7Cbjt/mJfEdSg4DOXk9iQJfAldpVITrSxXgeXAiL/hRb9LQH/g6PTzEpRtHHXmkSpDSpL6LcUM4+8ltHAs3DBHqwjcMOA+C0omyyDXH9LG5s2fHPffcHU8++UScdPIJcfrpp+fHzIQDconVX/OaftdAg1FUPIFsTZbqYXnFQMXX2m+9+eZ49OGH4uwzz4yzzjjDRgotgExCIQMu5QMTWqC0QtekaR6+p7442siDqvLVSiO/6Xec04I2yDYcdAZJBgobNOozxS9C3TQtXzwO1WkD5BX0IYx+Ap45aCF7mLigjDRGkBkoefAIjjzAx/HMftfmQd6r/4BPGUDApqwySMCbtPrnJ/xBOmjTzF+/nbBVHo62TWMg/3CZLlcP4W3eXQY8rLSmUQt2+cQX3IBQciRxw5G3fjtMRRVdcS693vWsscATNcIBxXjY8BE+U7HX3vt4vJw0cXLstONOcfBBB/ss6LHy7FbYb7/9JI8nyXjZxfJ/xrvvxeOPPxGPPfZEvPHmVG+3hg+4Ap5t2cz6Y6Tw8Vx/zVz1LvkgZD0GIKf9pektafTTjtTXSfRH/4O/oBUKtC+9EBz4hHS06YMPPiScdxRv9IpeHeuVFmNchoH6HEoXSj+rhYbv9hb/Cq9afWKVk61po0eNiaVLV5qGfAaAtDl+bNHY1lMGwkDj3NGjt/rrYiuC/RXe0cGkK7JVbSz8qJ+vXRZv4oBBa7EawzYxtpzTbuDPxSzAz9Vt8QDto7qtWrPKhgnnQ2jW4vteiqOj1xZNO9EIA6JDhuWSpUtsdLCFS+Aka5apHOjFZCIfWuynfNv5A8V8g2T77Scqb/946aVXYvx4Jlc4a7Raeei3+VHhjp59YsHi5TFr7oI49Yyzo1dnv9jsFavkcSqXOk2i89u4rjqU+zfAaLqGTvsbu3+Fw7/TvR88wukD5Uoe4ZBld9xxh/sQxx5G+3MHltSOz/7NM+InP/lpLFiwUEbJ+eZd+Bodhs8v8IHqRx99LE488QSfLVmlMYAG4sInJs+R28g5cLF8chm4Ns5N2eN0whOPa9at3utpHDPAv7uecls1i4LR0Wis+nPxhDfzUFm5bZXZdM2w0jutSxOsuI4vXPz5y3JPZ3ZmDAY6HwJw1cqV3q+8Th2bTvDTn/1cDXFXjB07Ls4//4L47Lnnxk4SeGPGjBYRchk+zxuwXMvWijyPQacFJjfgzJ49J37+81/EnWpQ3FmnnxkXXXRxa3ZknRpvkeJVzu13+Jau3/nOd+IjhxwsemyOKy7/RZx26slx+GGH+iOOdFwfvBbODNRZVhoCMJMHVdWtBkvS4UpxsZWGUCKM/0zUFD7tdwm6Vlymy7wWvvJpkCRT4LriW77w4El50Ihw0ns2isaWSybeWjHOMGCmcppP4jKPy1R4KRiewVNZKDzAcCcS1tw2xaDNdiXJLgtZPAo/36jgXECVaSWyxdSE5WoHygnhqcDbUFA9qBNXRa/SIDZU7cf2P1ZIakkX/Iw3uYEN3lSI30rjGW7hDo6UZd8qO8sXHKVFoFs40G5Ko0h11s2xYs36WLZmczzx3Etxwy23xafOPDuOO/nU2I5ZKeGoQjyo0n4+1Ejd9M4sF1cBs9rCjAeDHrhgRDMzlbRIIYSHD9LjUphn2+Q+b97bjnq3FSnyE039oZuVDD2hZdZZ7wBs5S1HnspLeJaRSgoKBvlRnjNN8k6WIZgacPltPpYrXHBVpmmr9PTztjClHP0PnwluCgrFUV/FtlBp/U7erPZSJmLt3Df0u4KIr1jCaxYaXgMIeBQNeceXQ2ixSgFvowChBKKgYPTCWe7DSgfOKNYJN1f9SIvxCt8x6wqPcqbk+edfCLZq7bnnHt4OhgJBOYStkRwx7aQkoYiw2sr2rt6KR56Bcj/xyQvPPy8Zdnscf8Kxcc45Z8fI4cNsVDB7miutKLHZn8GJs2vgW7OxKILgxCz4woULVUbf+Ju/+et44P774+STTopPn3OWsrfqKjmBgoKMw7svuM41aKaCSNvyBH+3iVzyQQ5Y4EF/hoeIdxsZDvTJbyqBE/RIIyNlqScPoHMLLuUQTt8BRzxh9NM6wE9Zhi1PfcmLQZIzxrRx9m9c4pCpgYUzfvLFtzgbHuDTiiMPsqPkDRBwhkVaeb1kHGlbYXj4tupRsJyPHI10xPEkjveKd3oxA+/Ix5SRVQ+eLfwUn78znDrgW5Xuisfx7r92kNOimOTEAzOx0J3D4HzpngtHZKSKN4pHWEXjnbYYNmxo7LHH7rHjjpN9/egxxxwdhx56iFfzUH5feH5KPPH4o3H3PXf5G1XIshEjRsbIkaN8FgWepM60H5ONjD2MH8gEwsAfGQNuOYkmL5r4ljSqqH5oPiBO78gaDqvfffc9VsrGjxslObxCBknqGDjSc5aDnRh1JS6ecPoxcGk36Nkp5XzZ8pVS2JfGmFEjxFvif4xeDPgt6yN3SNBWvWPBPK7OXivlnw8K5wqhjRjBRF5wFgMjioZBFuBZ+adurJZkPWmHVt9WO0GbvP2MMXizb+zKidg8K+v+yzjDxGar/YEPPZBVIof6Pt/eWhqjRg63bMlr9nt5chgFlgkR6swkycCBgxXXN7iW/623p0mW7RIjhmN4rTIubI8GZq/efWPxspXx7qx58akzzok+fQcGX9d3X4HnVBdPvBZKH+BI38Y9XfM37d09/rdx/5ac71desy+V+01w26o+rfdmGLyHnCh5QRxy9umnn4k33ngzDjvscK9UwtOgUGMqhuf8+QviBz/4gdp3tA+48524FXyawH2jV/ziF7+Id955Jy699NKW/Ozr5zLxtMfHhrMC33IlJ+FDyw158IIPusspXPPZpFP3+HLtcHm3sX9u5brnwVXZ23Ldy2rmL5x4dnzhogsvY3CA8FSQhChodAauB2Y/3LXXXhevvPpqHHTQwfGFL14UJ5x4UowePVYDOGdLJHRkHLDNIhWdHMjrzAWNuHbN6njllZclAJ+I6667zrPpJ2ng5bpMvr68QA039a2349Vfv2aFgZmaP/6jP/HXjtnywN3f9917d7w7fVp8/oLzVdZKKwgYJdzpjXChkaiDD20KJzxbgxhccdwSxZYHhCcDowdEGk1/KKvQJwdeKXAaYBBCvDObQxzEYkBsNij0qq98Myg1B1DoWN55IbbKBkeYuxzCzDAbcCsfjkHJv8XEMLqVWcEgzAOcyqUzeM9+qx09wyS4MD1Ck06CEodgY6UDpRZYlGglX7Bgpiwzy63yGRCyszm1ByMGR9qY60o5FMz975MmT3K5KE2FAzSpuifcVh39Wy6bwGXhhYGDRTG3RSotVf/tbCBTB0VY+G7p2RmzF62MH/3sith1z73iM+ddEENHjI5VazTIsd0GGNSLctVGFsat7TQ99Z/3MItGKMmUzGDO13mZfc62pj2r3SkQXFo1AV6rbrQn/l93yDQScMSlMYDSDK2zLcExqQHU9PxORQt4OUg6jdJiYNL+/LYiZNpkn62Vp3RJt8Iry98aT2gP/qRrOtO7VXa+Z3y2YzrevdLXxZcN7/TttLzSDtAZJZytQd76oLAquYlDs8zk/1QMWcUohVyBrj9wQYt00BPe40k8eVjpgP8tB5SO9h4+bHhceeWVMUqyZ/CQQeZVywTRMBU9vhWQxh9uyeJF5gFQYsvXKy+/HP/yox/FQQfuH5///Odi1Ijhln+0nC9PkGxCDuUkSJ7zYKY48UjFHTxNIuHI77vuvCOeeeaZOFMy75STT7Jiv2L5Mvc3borjm0OcJalBMemTRiptCjzCeGbfT/oWvUxrxRMHTHylg3eAgxJko6IvZ7/yVi/o5ZVn1Qt6Fv/QFlzZWluzoCErQWyzof3J7619rWZF+Sv+S59ykLbDtR5ZN3Bt4Ju4pywgD3wEvpaJiqM/VP141numT5nYDqu+2O4HFU798LiCVb9J34RjL5rwBEfS8Z70TB4kT8EpX+USjqt4nlU+f8YemMIf+NXncbzjKcdlVr9Xf7TyrPGQd4qAZxh/CYM3WUXfaacdpUh9NI477liNxdt7EmvO3HnxxJNPxQMPPhTLV6z01f9shYLOXGCCMZK7IMQ761mRyC1NKO30jVzloO9nXRyuWtCHWJnnO1I1mcI1qlM0zu+2644yIthCrX4pfsDRVxjTGN/RLZDFwAIPy0v9QZc82K/6rdvgcWjihHHuW1I/FA/vpnE2ZAhX+vaU4r86Fi5YoHqxTYqVPc5XMtarP6g+jI+Mazb8FEZZHEAGBlurMGLypkj6V64g8VFEH/Q3TuHvEoEb/cBbezF6VKc0AlIWm4/1jmHJJOGy5auC8zMjZZSgoyBDJFldLm2VE4ziJ/khQ4d53Fsto4RVrzFjRkqWDVD7chNmyr8NG6WLqNRZcxfGjJlz46xPnxe9+w7IlZItya8gSzm8fphz+sazXNfv9wECPrju+bq7D47d2gHrg+BtK+5Dy2/FN9M136vPNicd+M14QvtxjoudHHvsvqcNDutaatsB/dVuag9WBW+84aa45JJLYp999jVPIWcxXlm1/Lu/+1vp1QfKKPmy+Co/vkvbDxrEB0TZIpplps8xOXXTNo3LVbr3c8048uLbsLfO1wXbwfleYc1ym+/dYVVc/W7GdXdN2B0XfuFzl5EQZZKZMr66fuedd8avfnVNPPfcFN8JfvrpZ8T5538u9t5nnxg+fIT3kiIQICxbo7imEuHPdXjM1kA0OiYzgG+9+Wb89Kc/jRckhPbfb/84+uhj4jOf/kyMkGIwc+asmD1rVtxw443xmBqIsygnnHBSnH32OTFMHZCBmMF9tZ4/+dEPfeBzn733lODbrA7bmcKWmQtJIgZCV7hNIzssT/BhewQDMcINhkoBJwGvPOT1CgH5xRgIkRQkuYcfoDXwpK93nrmlgEGYNLgm8ctYcZxwI5y8hJdB4rT5r/0bpyfpECF2DIKtgQ54hmEBmgofs8LsNfYgYKU8lQcGEpQLlpZROsDSShyw1G64xLHqmXgCl/fslDVD0McHEOfMmetZ3MmTJ8eIESNkLLCNKIU55fJOvlKKDE9eL9lEzXrT8ZUvZ8LS0HLHk2ewIj2CGYGMWcHBvb4DB8f8JSviZ1fdEB2dA+Ib3/luDBg8LNZvQqhjJLe2VdFGtKXeaWv/VnuxLQb8gY0H38K1lA/oW6tP1S7wuXmFttDv3BbTah85l9lyxLd/K73+oDG0JBh04IHkA34jAFOhoW1QPCqMZ70DA0MRX7cVuQQBLBybZfNewhU8CM+2ZiDLtPhKSznp2rBw5CuY0Au6lFHiNMCtMnnKu/2UFgisFvQX/9GnEpcuzt4Kdjl+wxtW9FBKWrxKKsL5nTTN/mUYjk9YhPVV/yc/HyRkVYQETIS8OXWqBoXH4iMfOcQ0IG1OYCRGrPjR9siYAf37ml9Q6lYuXx4/+uE/Bdv2LrzgczFyxDDJp+XiXRSnnrFWxgkGCMo6csGrMKJP4QguKHBLluRMGEbQM08/Fd///j/GKSedFKd96lQPTBg5yBbKYZDKyYCUMcUHpov6Na7q0HzSJrRRxSP7yAPteacv074oYnygMvlNvKJ4eAP5nkYJW1HgVSY2slw7kYpJIZRB5D1loETmpFQe8qQMJoeQ4zi3nfAv+dtiLTtezfvysAL9AllQ/IfLdk+jE0eZKXOSh+0dg0v+9luLt7ZO1+yf6QhPmEk/6N4M78qLV/vpxfQGDnShztAXX3DKE0Ya3nHk48yDjYxWGHCAXcTB2CMszzoho2jPdh+G/q6n0tOW7FCwgaIwZGh+NwM5zGUL4iUp+4zRTNAxdvJxz7333icOP/yI2Gff/fzRwnvvuz9ef2Oqt6SgQPlqeMka2g184ENKoK3pU9Sn+LDoBI60CzizwoJCzIQK2+0GDxnqw72TZEj07SP6CTfXRwo1eNNvUNTBF0c57NVnGxg0SXorrfBZK4Ni9pyFMXrUUOEgmS2F0Lc0buEcK8YyBjZnsTYo3fwYJ6Okbz/Gf/GXImgPy0HR12fdVA/wZgxlGxk6DB83zAks6gV+OdmQfAdPJF/Qp7lkZgQ6ktrARmBr5ptySGejp2X4qFiNzXkDF99DoT3IQzmMWdCRW03Jx02orOSw/ZozRXxIco89dosB/cRP6D8tXNgSFtv1jHkLlsTiZavi9LM/G701PkJakc0wW6xlmtNOH+TMi3KZtu3q99ah6ZppK//7uQ+O/e0d5TX9b+K6pwP/ZljJUMKrXxM/btz28eADj8QLL7zoFcYddthRcpDxrY/avNO7gi677L+771xwwedjwoQJggGc1KVYQSHdn//5n8n45PMLfBC30/IfucPkXeLSrhf54X94tnAiPPtc/saXI25brtI04+u9mZ+xtJK8H+wmrPLNtJWu4pquexy+44yzz7gMIcPBqdtuu8375NhGddJJeT0wX1wfMXKkZxKEnpieb1kwSOaWF8aHvp0I4h6xnJk9DeQMJK+99msZNlf7WssRw4fH17/2tTjowAO9hYK9mq+++ut45JFH4pZbbomJkybFf/kv/9UGC0ozh7XZ04rywsw1e7RvvP66OOXkE2Mwt1uow27csE4NKkVYAzf1KsPD2zzUYFQO4QwTMUCasUQkz7K1BgaWmTMcpQnBrv8FB6HIE4egt/EBzK0aCMbIFRoEPjSkEQy3xbg4loyhh+OUGbxgKsplkG+7f92A6RCwKHu8psKR10CudjvxG2UqFQzVS2WnUSJlWpnYs8rqAsvmdBgEF4N9CrAcUACdjN5mdsfTuHI5+KHQ9Irly1a4fVgq5nsMKHtKrI7HwCGlS+moG1vTUBqpY7ZFwgMuTpRQuWxNYCBKZYSB2W0AM0NzaKY8DNrMAPG13Q7q2bsz5i1aHL+48tqYOmN2fOu7fxATJu7g75CsXpsz4xx+pN25FWWTaMGWmmxjlaUy4F1w5TYT09c0SSUAPBmwaLtqs8K/2pbWAT9m2qiH3wUjn2WIZt1dn0pPGnjJMA0FYth5pQMP/Fa5xPl3i5fxwLExpMGINJRjnhXNiGcAdBpGY7ksC7gtvpSCQLEAh75wthLpH+Uq3uUm3vzVbxzprVjpCaw0Stp1Y/XE5eGJB77CMQihbR2gtmAGYJImy5IvV7/hE8NUHivHypSGIryWypzpVK71WrDAlXTJb0lj0jP7+cijjzj5GClf7O9lIABHeJ32h6bIIVZrufoXRQ459Pprr8bnzj/PkyQbN0jmrFvjWV3OvtEWbN3AYYywyoAMKdrndr88pzBwwADJwVfjn/7pB7HnHnt4XzEsQXVQZPjeD/Rvtjt9izaij4MrznRq0YD64pLGbNlc7b4JzfhNOI536AqcnAxIQ4w2ZDKIrSh8IJdvO2T/S8OId/pNtQcfoIOm4JmTCTKIqq1l1FAeZcAnyJHEoVUf4cEzcU9vRV8OONTV+BIvT7qUH8mbiCrzYqtOuEzT+mFHKW1+wpGm+IZyKgwPLDzviWubv1ym0nc9qY/+PIbIURfw4Zk4OtgOGIRnXMJiTIXXqo70E8Lx5Tye6bflkuSvjcRWHyrcmkZI9g3O87EdtY8VHN6pQuKQY57bUuGMYYyxKLNjxo6LEzTu77v/AfHclOfjpptvEZ16erIQeYkBzQwweRn/aUcumYEXEha0pIw0buGVHE/YZt3p8Yhf9L3nn39euK2M8WNGqN5S8hXBuIxBT9tgiPCEnpRFDRkrfDZFfMu4AuiNm7bE/PnzPUnJlic4UWip/JwAYKtTisFeviV0xIgh0jH6uN7+VpmMmtwJIF6Cr8VfjK/QnN0ic+Ysk3wYbl5nnMegs8HRoqO30FJf4Yr+sUw6EB+Epi70YVXOsgFHXj4SzYQhIpjtZ8JWyut89bMhwr+/4PaIQYMGeDIVGoIXuxs6O7kiuGe8/vqb8eJLryhdr9h55x01BKDv5Kqn6aQ0GCBzZZRwrgSjpGeffnkDl8LphwAVZD1SVv82rsmbdtvIDszyH+Y+LAXlvR+cD4r7bVwTRrN+FU5Y9qGUCdAaOT5q1GgZ9RMkw1+z7vzQQw/7Nlo+pHjNNdfEX/7lX3oVj5toz9d4Qb+hjwKDvsuHFjlHjbHC5Qw5eQCzZjzf4cHoz3pKRgg1+hPlZ7/CJQ3KF/71u+kqDtd8754O1xXvqHba7u6DyivXjOPZLLvpKk3HpB0nX3brrbf6usxdd93VqxSf+cxnvNSEEELMIDwRNHhO2yPsGHD89fX1a9Rh2eKT+1oREPffd1888MADvuHm/PPOi1NPPdU3VLz99rR49tln/VFFvhaPMnDuuefGWWedbaWAGXgUbRwzOlwX3E9lPT/l2Xj4wQfi48cc5d8omAgGb8dSJ7aRosakqggyhDadGgOHG20gAgMmxE3lOrdOQAJu1WJWF8GOTwMmFTxo1GWUmBJKqzRsUUMhNAA9SG8BpQzAxhfx8bzjEQjEFYN3DcCtRvJAo/IQvM6vMAYh4mFKhDzhCE0EKXVmwM/ZnZYCKKRg2hWrckmX3wMGDpLAG+RBbaProk4mWCiWhRv5wY0njjAcMzseGEUn9kLSvhhAfOyHFRIbI6266z8ry5xRQREEv8S9raDSPiYadVY4t74o0uEseVMqHsXGA52SYVQxoyR1J3r06ozFMoxuvPX2eOnVN+JLX/1G7LPfgbFqzVpfm9hHgyT1YKB9+aUX45mnnoqpb77hWzLefP2NmDbtbRvFCxYu8sxWH/FI8m7OmoEr9YGGlA/ehDV9tWumacVvx2DIQEwb8psqpnBBEKUwgoeoruihfDzz/EfyWnnTp+XrN2mKR4FFOIoKOLTztXiIgUd5aLNqT6hqPPXXVSf4r6Xk8Tvzpud3wmi1Lalaabr4hHCh2UzPowwSwgilBHBl1jC3P4gO8IVjEy60Kud8AJIjbR5GFRzaQy8oJLSRjTvVlb5hoU0+YOpJ+dCB/BxwL4OdfHgmWjhceuNNNxo+/IyBjXJB2dR7QH8pAnpHziBzrrj8l/HQA/fHpV++JI44/DDFUQdWQzqcFv5VQsFn5TQVQxzPMurBB4OeGbHp06fHz376kxg0cGBccMHnhBPfYdhOcnCJ+RclxsZzi96mmxy/gef+obCu/idHOO9VtreSKH3lKTjF4/AhJONcAvSh/6Kc0R+hB3Dw1In0tCMwaC8UL7azEU7/gfYuS+mr/QsP2jvbJOUAcfAyzu2Kdx1oeweDVqs+2b427BRZvFLKcFcGuYLLEwmavxMX8lVe8oEruOOaceXIU7g2PY605kE9vZqjMOoNTXhP5aENs5kXR7nEFG44r5jilafSezeCYIJH1wqr8pCGMPJXW/K72pj4MrKR38i4Zh5cbeki70opQFwXvGLlam/NPuQjH7VSxKTirrvs6m/9IIOoH3BoOsZZyrMMEK7gjoHrrViuUotmKo9xilV7DBPGDwzel1983kYJqzsYT0wEgBo4rVjBR0IZQzapHny8Lsst/qMehKGAL1y00P1uzGiu/FWbcrOnPO2L8t7R0VvKXT8riEOHDpYBMEy4YfCCpNpIOJEOvFJG5BXd4D6H1ZVxo/Sbc1LQWnBN5+SL6CE8KEee3SbzF/Ah58HGA6OEc4vGSfIE/YhVRMZEWp9xDWOQy38wRAbJKMFYAqxprXgm1zBGOEuCwbFMY9/Ut+ZLV9shdthhkvQh+lfetGljX/D4UPDylWu9heuU087ySgljJ5K4aZSkc0P9Rg76Nx2/tw4RNJD/LdyHpaaM3xTmb1t205G36tcsEz7DwXN4+hSOPgX/TZwwKQ4++BDvQuFsyOOPP27dFz2DD0djjFxyycXWRRcuXOD+zOUq8Ds6EtdBE04/IoxykaX0abbupd6gAo1a4lgyi7Td61xhFV51KsfvZv26P5su0+X7B6UjrMKb8Jtpu/8mTT3rvVzHiNGjL2NV5ItfvCgOOOAAK690Zm5XWr58hTpQDqIoAgxcDJI8uSWgs7N3rFqxzLdicYPWgzIc2GuNMXLmmWfE8ccf7+097KPD6LniiitklDwXxxxzjPfYsWQ8YeJEIRVWKDloCto0CAO1D2Op/HdnvBPPPv1UHHnER2P0KA3cYg6WduuwFoICh8LDYUoqiSDDqEGIISytWAsuqy/UgUL5jeBDOKEc9hRcyrciJi6wouy0DBapWOqHy0wvQiukBgV+pyBMRiaMOJjMVjIKeMuBI8Kp0tIs5E38UjnGw/ipXHb4hhCYl7TCwkKN2U3nV6DrqncGE1ZIUNhGjx7jVRJu8fCH7ox4DoQM9KTnHbh4yjZuwp1ymdKh/ZdKgZ89e7ZnbWhTOkwOMpv9BDfycg0sHQ+jMI0Z1Vnw6dBlbLUq4AezTDaQjA9xDBLkIS6NEgT/dmpX2SWxVoPUlBdfjsuvvDpOP+ucOOYTx2pAzaueGSShNZC5F/yHP/iBDJLXfdPbNBnE06ZNi9defz2ef+HFeOrpZ+LxJ56Mp595Jl555VV/0JP6A8eHRzWYlCAqlzRre1DLg8c5AwL6JPdgJ57ht7iga9adulFPFE94i3ipBM5LnTN/KlWkSXoJBDQpeHqnPJ5siaGtaHdwN076jQNvYBT+TQXJxJWzsm882nVq1jnTtw0b2hI8CKM+FtCCm/kSpt/lceRn9YD8GCTwKjxCv0MRaPI5Hmf6gEMrDBhOBw5CB1gozTj4yyu4Cs/8LVj68wAt3mJlNvFOOuGARTxXYs+bNzfuvvsuD/5MxKyTDOLcy4AB/TxbS7Vo6YcfeiCuvurK+NiRR8Q5Z5/pFQIO1vaS3ECvp/2QOTXDy1ZK2inLKoMi6U+f57a6H3z/+7784yuXftlfm8f4ga7etqKkyIKauICvgUFez5TraSVW9aIdTGv54gPS8UT+4KBh0btoSj8FI/pu0Yf04MuKd8kD8FAC56VsMIKn+c15P7bMEEaZeNou8+W2FWATBjw8zmEqJ3HJfDYshVGXAdKqA3KyYFReHHl4x0ObaudMpjTkadHfcBQPHUkDXvhylR9P2srHbxxhlaeZz7SnD+gPZdxKn5wVzwa88rhqtypHL36vulDPKp/2IM5KufKWgQJcaER/tJyWIy/hhqG80B+lnjpDd5TuHKuov2Sd4MJryPeBg4ZYmWWIYlWaK3/pDzdef0PsvffescvOO3nFEEMm+YILKPJL1zjKU7H+jadccKOuzTGM39SHFcRHHnkoJk8c729ycPYL/udwOiuNnKdiVRWKua6CAa1dnuCaPqKFoMW8BQtitca8cWPGuk/yyQGaAUWQm6piC4ZG+IvarE5yfoPVBfo1I76NPZVDX1VRxpGLYFjdYQfJsGEyMtQHmHylT7Pt1/wl590GwgmeYNydM3eRys1vemGMoJOwhQ58s93U7npf7/4MDK5wXmFdii08PiOr8YD+xdX60Ay5CYdx1q1vvwHxyqtvx4QJY3zQvbM3t3StUT5kGxM2gtizTyxZtireeue9OO3MT9soqYPuXhV1G9Bm8Jyr8b4OXurummHiWLdnuXrn2Qx/P/dhKaqs7rAqnOcHlfNhOHTP/37lwYO0MXoBbUtbMjHMlddsB953333j1FNP8Udujz/+2LjwwgttjHB2a8NGJgXWmIfgH8rgHZisxnEhBSvawKdc4ulf8IzHSuOU+PCOJ13hWGG4Cq+4pqs05UhTsOp3uTa8dvi2YOIIr7hmGSkTtg0fRxxpCHd/br13XHHl1ZftMHlHpYC5GWjopgjDljB2QgZFtiixfK84deg+nb08ozfz3Rn+zD4GB0v+F130xTj3vHOtDCMM33rrbS9t/epXv4qdd945vvvd78ahhx5qwbZiZX4xnk7JkiYDHoJugxqbfZwbZVS89OIL8f1//J46+HZx1BGHS7np9C03HHJnAKdjoQBTQStJokkNHAysjHM0LLjnTGZrW4vSEYbQQMj1ailwKBUYICh0pGUWh9/ATuMnCQnT4H2YEzp1Iyz4MADgq2EQCMSXo/lgzMprBQaEHU59Uun3gKTENdDxTQUMAVvdekJLYJCfwQalmn28fAEXwVoztGzBAI73MXugaA+4KSCpctKR3519cp84y960LQYJlxSkBZ94Uz9o7dlrhdFhwQcak6YGVdePP727HP+pbOiuDt6kC8qy4ZNnO7UPwlx0WbV2XTz2xFPxzz/+aZz8qdPjrHM+nfRV2e7EgsWgiXL4yEMPx6yZ78XXv/bV+PrXvya+vChO/dSn4tjjjo99DzgwxozTYDh8hGnDLSsYzXy0k6VX9hHj+dBeOeoIbfDgircxoT8EDkY0NLDBIZ90YcCGDxgAqQadFJonP4C3vwEgmAx0bHFiIBZg8y5GMlRBeSA/yjJpedasLDgwScDMHrixrEwbQGZoSDxtnW2QdPa2E8qEd1T/wjXPx2RdiXMfaOGKK8MDmHjXSTAR0KQBjgB30Qdc6dOsIqAgEEY9c+UjeaFoikvogMiwxFl9EtoIJ/CiTswwwWPu78pFP+G3lSSlLxyAl/IrlXRg1pMzFMSztfSRhx/xR1+RTxgnfCEaPsrDqpv8gcR//N73YvSoEfH5Cz4Xo0eOsuLEd5b6cvuf+I104Aat6cPgRjtAV5QV6l91ZkWYrauc3TvllJNjrz33UD9OuuQ5ObZksk12nXAs2ZB57amjHPXwKnbrN67Z35yv9c6z6IqnDPISXpMHhNvoUFhNIFjek058QB2Ql/CjDSaFcSsZfAH98eTDVbnFG0pq+LRX4pO8VWkKR48/8uYIpeedeKcBjlyly/cc/KqcLKN8pq06Z74WXq08OOpOe8HzxMNnPKk3+eqJJ205jyMtR1uzKgUNnE6ecrqXqxfDaHrksd9VDvQHFvlwrnuL71NGo3jqXfUzncQzNmLklUl9W/hRdqs8xoeqa9UD+cF2JMrLcIwHgWbrj5QsvkPC6uLjjz0eDz34YJxw/PHi+RFub0QA8hXljPEHGlBOeeBTjmEKDvLB4xpx+isac7XxU08+Hv2lsI9l+6TlA2cBV9o4yRWnnDVGN7Exoz/GMByrlHyxfYNosmTpchlX672deN1a6QY9UeDZtsa2w03SF9gyuZ3PbnBWZdy4sYIAHhjX2W8Zg9jKm0on3wvp4X7LuQBWMXyuRDiBD30ATsz3mhCSbBM+M96dK8OhlydmGYd7k0f0oizaFjnNmMy3SThb03/A4Jg1e7bo1MO3fPHhxJUrV8TkSZO8I4K2Jw8rWUxCLlq0JKbJ2Bg6dGDsustOkrG5NRmeQYfarkNGUs/eMWfeopj+3hyNk2fGwCHD86yl6Gg+lLc+5PFJTr+LR7v793O0s33r97byEP9BMHAfHJt9G497P1jbCi9cPsx3d804yq00POFrwqrfun5qN8Zq1dYycdToETF+/Di1b+oDfB6DMb8uRAJcjqPQJutHW2QdU24RXv2IMbtkHWG4No7tuvMsfMGtKbMqvtI23bbCtnYfDAP5UeXgiS88+M179/Byzd9NGB0XX3LpZXpa4OFLccGjlKDooYyzrBg9UBRRRHrEyy+9EHfcfmtccfnlVuo++9nP2uBgPyWGxhuvv+Hrzq659lpvk/jqV78ap5x6qmflsAq5chAErGirfCrHTU7MCtBpFnHg/o474uorL495c2fHHrvuGicc90krbhyMAweEIwKCzuVZUwQef62KIpDTGOnwrAVMA0MQz3KsP3hjRQxBzqCQM9owD/C5oQmYKAxJg7YB0uWyvRyGpx7VEDAHgx31Ia5plGTdWaJlNrTROC1vxpIvVwfWEfbQF6bDIcwJT6G6yXsa2Xs7aNBgCTRgt9sToaRm1zPLL08+0074Icg9oLSYmssIuNaOrRxs72MgQvEFXwZvFELV3nBx3euPx5Ge+jpMsHmSBrzBn9ozgFEu6cSyrocqoddcpn/wkUfj2htuiiOOOjpOOPFkb/mbP2+OFd21GsieeeZpvzMg7LTjjrH//vvF0Ud/zFthvE9YjMZVwZN22DEOPOSQ+Ohhh8fhHz0sPvGJj/s2uIMPPtjt9fTTT8ejjz5qI+W5556LF154wcYK9aZ+1AV6lVHr8hWnCnm2i9UTZutQauE7eDMVZmaa2YffWr3TAMiAZaUBmikMniUcGsG3CDzgw0Ok8ZkMveMRehh10A9amseUhnbhCX60Df3Y/ARvt1lKaVp8CV6tvpG8moYHbcJvHC2MU5Ku8p23ydMqg12NNlRasFkhAR/zBbASjPMQ33T1m/+rXOrFlo9SbugTNtwVTZ9gG0h+FDVpS3twSBwHryZu7RVJK1Qy4lBuoMnIEay8dsR9990XY8eOjYMOPMDpkQXsUe8nmHfdcXs8+cRj8Tvf/lbsufvublPaFr9OSgTn28z/+ld1AO/sS6zO5mSLZzxV5rszZsQ///M/+9YVzskNHzY0VixfoXphEKqeQIOW/kMmK0L/gKl/FGLc4UH3If2mntSxaG26tfqw20nxRXO3Reu96ZFFKSPpv5SfZVJPwjCgqSQ0ND/QFrQzOCo/aXDNMnkm72Wfr/DEIeH5O0IK55285a2IUnXaO0s0DLwdsIVnlVvlQDvCwK0Jj3ieOMrLMhv5FJf52vDKVz4c8VWviuM3deLJ71Yp+X+rLMKIo16VB54mXxOOXoxP5XUe/UYu69W/8eDRlUdlQSd81iHpi5JNPuC7vJYvx6UL3FQoaFLyaQuMq/4x872Z8S8/+mcRYVMc+4ljYuzoUVaY2bIN/1MGfIBLxamNJ2XhCONwO/0UUpg+tIni6aeLFy+KR2Wc77brbpaJq1avUD9YojFBsk150BPIiGGB7E4aJKzeMtp7qV+tWb8xFkpRX750ra8F5iyJLDXzI/0Ouc91v+wUWL58pfUOjJfevaGd+qbGSAAyVmJg0Ge5sZK8tM2sWTMlBwZ6TEH+Vp2p60Y+vkw+pcXQQLdZtGi+682NlExUMXlB/0EWY6TQFt5qpXZatw665wF56sW2L1aumMThWmboBP043O6LDtT2U99+RwbKMuO41567S0dBP+Ea4TpT2svnRzBKlixfHZ884ZToP3BobFQY+XE51qDwtvngg1zxTPly0IC22FYcrvvvbbkPSwEMl9PNFezfpAzcb5oOt6204FC+HOmq3yKH2JaVZ5VSN8jxlzykaQ+826J7wW2mKzzace3yK45n97Dqf+UIr7gPc5W2vOV7673K+SBHuno281U4rmiGK1lajvCOb337u5exbYqBuZ86Q0YkEfPml/VethX5JRzWe7vDgw/eH1ddfWXMmjkzLvnSJfHVS7/qjzRxle/8efM9wF933fXRt1//+N3f/d0448wzvHduFUJGuFhRFzLMAqAQ06Ho1MxEsL/ynWnvxE9+/C/x0osvetCmo07Yfnzsv+/esV7vKEyp3CFQGDRZsqVz5qxhDngp/GxY6R0lzw1O3VoKF8oEZ1LYBgYj+VYNESXj81AdYc4nWOSxEmZiQykR36FtVw0B4VOIpoA04bs3hP6loN66YZquZi5toOhpwaO24okCwscP+Vo1QoubOgRdRuAwf6VXgPWbcnKQyjJasEipcglHqc2Z3FxKRmjy/tbbb2vgWBKTJ+8Q20+Y4I7HbBC36YAzgxlCFrzwwCccuDBX4UyYGx7a+tkqm7rLUw8OTNJO8Aj5OLTOB7ok9/XeKQG7In7ys5/HjjvvGl+8+OIYNWZszNSAgUBet35NrFq5In74w3+Kp596SsbtStfnwAMOiFUr8t3MLqWLD0Zu1Ps6AV65cqXbGsMOOjP4sIrHOadPfOITsdNOO3lViMGElZQnn3zSBssbb7zh7V7AhBfTOM4tDTlobfGMO2cC6orkakeMDBQF4yPeZFYwOz7NxCDO/mfOEbEitqbrPT9mt1E042rktQ5jsKf/MDDCR8DksCUDOmXCg/A9ige8rFL0nsYHaapMYIIL+fHFnygO/CYdrv1svcghNxTivrZZuDifcEXJQMHlY4NdX7E2rLay2nT87vKt3/qPN8fDp/AN9TbvKA5egv65UsoEQG4nIR6jCGOUgYE40kE/6gs/gBvtQGnjxo7zythdd90pObN97Kx2R6HYIFrOmDE9/uqv/k8cdMB+8dnPnGO4yCORy23HIXeMg6xTq7/JYUhRBwxrZjHBy8axyrzqqqu8beuM00+LUSNHelaXb0JRQdoFAzdxy21G5g+84CWvpNIMPWljyiYdZVieQBvFldFimsqbH+QrH7xBH8SBNTwAHOgF3Vi5oX8QRpuWwSIUUv7KK7FlYpadKwxAo73gS2Q95blNBMeXDgiA207lKEMrj0Hxfxs/+ZQdilca8CJNs06kBzaO9MjbCktaOMp5cJWP+HqW43fREAc83NblZTpclrV1PJ7fWVo7bTnimIgjvFl2lYVDxgLbcJWGp8eSFj2Mu5/0CeCnVzLBbclVYKuMlPVq+xasXDVvr7BhnLsePXrKY/SzArApHrj/Phnjd8ZFF31eyu9uKmdTbJRBwnjJ8i0KWMn3LI+JGuEonqu6UEeUe9o5t1WLV1UG1IGXkIn33nVP7LjDDjFgUH/J1CW+mIQywI26wIOsYBSNhYjr36dT/Me2ctWZw+yLF65QXxomOYcMTB3BuxhEH74Oz1ab9TICFixYJqNke8HZGMuW5tktT7IJJsYF5zcoV6W5Pu/OeNe4Dx40yPqJ20F19HYzyXf3ReEAfVnR4JsjyBJWY7y9VnjgkT00UK34QjtPpKotwI1tPENllLBSyk1cnFGgD5Juzdp1vgV19px5MW36u9LTBshQWePvz/BF/PyAMwfzV7r9enf28zdKZs5ZEMeffJqNEvV0FZ+8CG2NNP/rkW8f7KB9eRzt4ad8heGa77+J++1Sb+2649R0hd/74dMMb8Lpnr7glKv4TOtXpYE/4fmUWfBeOwx5Rj+Bf/Ww/FZwo5guWnZ74rYV1nTg0T2u+Xtbdfog10zrvIVvy3WHXb+rHH7X+/vFl+N3yVrey3V88eIvXcbsLkRiEMvtBis92zhk6GATmO1SzO7df//9cdNNN3hAPfQjH4kvfuELsftue3iWb9bsOf4y5c9+/vPgpogLP//5OPXUT0k57m+h1XW1nZTH5eqAfaUY0Cn5aCKdksZ8TYofZdxy880xXp36//M//kecePyx8fijj8TECeNjogwTBkSRxp2cwZxtDgymGCVsS0E5LAURZsgZWwYQZvQlFPSb9DWrSv9koGdmFC+ydQkSH6KHiN0IDTzCKQ+XjJiCs4heYXgUKIe1BhqEqpUN0SVBZHy5ZlkIRoSmZ8MVR3rPfAkOiir763mHhhSNgcJ3BhCqlFUHgSmzlAbg8IQhSIcwrXMUbNFCQL777ntWKDjzM5a9uiwPt2aJkv6pDIMfsKChCvPTSofKTqWDf4pvlNuFj/BnNgxhT5shgKkLs0O9ZIgoUfTpq8Fq1er45eVXxKKly+JLl34lBg8dah4aNYqD9tzBn3uN2X7DEjeGw6uvvBLz5syNHSZPNuy1Uh49EIjHWfZHsEOwPopjcKE+DBjQgUFFSPpWjAMPOiiOOOII35Kx5157eSCdO29evPZaflOHsyps8+IjktxT38/L89x6s8Z9iD6F5526Mih7L7/KJg2KBXxMXg4+c26HA5nA5AwMYRzMJ4xLBliV5IwWbQVPsOXSg6XawfylOvIbY4D70qkjv2kDK6Gmv4JJp7qjINCe4EMf4Um/gR4MirQXjkcpbFaKWuHuA/oHn/PE+OEiDFYh2SaC0eK2F9xylbdc8kTDVzjeZbXLo5x2urz1DZzA1/1M5SBX6qOorCbR18owgGbkAQ7t0k+yCkNuBylGL774olfb2Doxcvhw0W27+L9/81fevvWf//A/eYtnbsUDdk7alHEH3yVdUqHBKBFCxpNwysIg5SrUm268Mc4797Pep48htVlx0IsZaBxyCSMAvIFNfyoHv1gJpP7y0LXZHuWyHdOoSTjCmDaSq3bE58oM6durC2nASaFTeniZyR8bJeKXkqcolb0kT2hz2rh8U9YA2/2qUR5xOHDBF57psk75muWAXG03JBVhCSPTtX8nTNIBg7CKK/gV3uVbfFU4tPO15Jfg1TvPgkE9eFZ8xpgUXY733HmQuNmRVr6Zzm0LntBNcHFVD9JTFk9kF7RF5ro9BRcaF22gc/f6lyM9jjD6vHFQOsqz7BAMJoAYk1mVgEcv/8Uv4mIZJGedcVr00xi7YvlS9W3S5FkpZAXyEuSBiSyn1vSHKgsP3py1wRhF3qEQw9/wEeeuXn75VX8Iefz24xRGPvpWi/YQRngx3gGraGHH9i3xqWLUpzfF7JmLYtyYkeJX+DmNH2hEX+QbKdBt0OAhMWP6nBg2fKjTiXjqkxjf8CirhHwgMicS3H/lkLnQeZjGHPQG6EwdU+HEOE8Zt0m/uVCGLVRzZDzkFjHBUD3QK1LnYJU7J5VY/WZrcg+VS1ssXbLYhghpBw8eJHmQZzIhwcBBg22YTJs23XU98KCD/UX+oUMGxdDBXLChklQUk8Jq1ejbf1C88+7sWLpiTRx34qnRb+AQ00nUNc7IaOpuHqOA39BBm3KZ1zXsCu/+/E3cb57ygx1lNn0z7INcM757+qpjuWZ8vad3kJzS844BgpyUt9RSWI1h8HHlI4oyyhtC6+l4uS5Z0HIV3nTd45u/KQ+3rXzdXTNNvfNowivXPW35beHafJZcKF+u8hPW49kXXtjCgIkrAjCYcNUuexsh65QpU+K666711qCzzjozTj75JN+cRSdYuGCJlbObZUgw2HNz1ymnnGJByNYKZno51MnSJgWyT5NtWggo0jAzwdmFN994I6684vLgWuHjjzs2LrnoIvWbjbFw7pz4w9//bnz10i/FrjtNjk0cYlOj41eu4EM0/T1gAo9ZFWZoLXiFNzOZKF8MqhJzqhsCJRVrPk7D0ioz2ZAGhYFtWrzn/m5u1ZHCz+CsDpwGBTAQRhA+iQ+zQbcaFKgjwhM68hvBgiD275YCbyGOYCA8gdDyLfjtRvWStWDw0UCEK0u2lMfAQTm9hD8KPAorhgVX1Hm2Svk4vIiCDzi8Zy6hiyoITBz0T+GL4E/c2Hc7depbxvGAAw70FZB1CItZfBQx6o6ABT+MITMSXtXwgK0yqv54Kglbum6qo9jPZeHYSoPCSL3ISH5Q2iDhC25bBJcPa/6PP/+LuPiSS+NgGcMDJKQ5UM/gyGoXijrL1h09+whGLwnwDTJsb/OHi3bddbc497zzY5fddpOBPDB6iteWrlgpgrBXVzTSgFVXuMJD9AXqCh7QBJzxhIMzuOLoC/Pmzff3d55X/1guXsS44KAit7tMnLS9ByZow/ZFBi/y9+zo7RktjJo333xTtM1D+hiArNxQDrQFh5plJh/hpq3e2QZE+zALyeweCjWXD2y//fZeNaBeHL4D19pyBjxgUFaVh3HUGqfcToR3Ga4qd6tZbsHA8140ob/R/qmMSoFS+6G4YvBDUw/WKrNc1QWOgyl4h4d42jtcTunKSUyp56aDb62cSdiDB/wtQWBDA8UGY9rtp3KJ5x06qVcJEFdtDvLEMnR2fZRus/isVlT/6QffjwcfuD+GDRkSn/3M2bH7brvEH0j2/MHv/36cftqpavMFljXMGnO1J3XgHA68Cy2zv4ouKo5tIziUEHDgNqE16kd/9Ed/FKNGjohvf+tbqRBKHmGYILfAF4OAMuBtwt1GEEb4Gx51UxvhoCc8Cr2qr3Vvpwqrdxx8AU656kLfz0sLyINBSUkYSsSxlQQFMuHQsXMVBX6ibaz8QVQ50kMTAADLExX6XWXjM03G4yiXsMIZhxwkrflF+TG4/d5Kx9PxolVedpL8WjI4SwCNHMuqH5cjPQas+VNx5SuuO771LNom7ZK/GBeMSwu+by4zjowLrM62VhtNj2wTVinIA6LQEWfYhY/5IGESLmDme6hBn4cH4H2eXDJAHugIPpRR7Ytj/OGdOOBZMVYa8lCnPIcgI1gKOavT/+cv/zruu/f+OP+8c+Oz55wdnb3FO5v5xskqNYwM/N7IJY2VxifrXDe8cb1ubj1lfE7eolzTS+2wQv2OsyR8O8jlR8+4+67746qrrlR/Oz0GDewtGCs0ri9m5i16Cy+MhXVrmERInvH2GOHDSs16yZ/o2RnLlq2NB+97OvbfZy/JP9o1JxzyvKKMISn01G/w4OFxz10Px+677xZjxw2JtWuWRadwM85blK8nFz1ozJZMYDyBVqyK0xY777Sj4OZHmNEPMNCEjmUdsh3uGTpshM+3PPHE07HPPnt4kmHE0CF0JtE++ynt4bMi0LxPPw1XfX3j2Wu/fjUmTZqgPBxs7+trk22UqA8NGz4yFi5aGvfd/2AccNBHYszY8XH7HXfFbrvsEPvsMTF6dXAIm7Ok60JNIJIMjIcenxKbOvrHH/7pX8TQURNi/RYmIGnLLT7ngm5Fv4dP2z3jgx3tiYOPij9Ftn/lSFdpP8yp+/5WjjLfz22rzA9Kj2vm4b3S1/OD6kEar4rwp/fMk/IIXm3nZWyDJinfcJW+5E47f7rKW/203LbwsSyRIw5fsHgHj3IVXuVU2nov13xXDf3/+7mt0gpWd1zqvVwzHEf6Ciua9Xj6+WcEi0OM/U0ABnYGEwbud6a9LaFxd7w1dWocdNBB8bnPfU6Kz3gvUTJby73M9z/wsDvyxz/xiTj77LN9TeyiRQvVybMwKsSTFRJm2kGCWW6EKLPKa9esj3vvvS+eeuIJX8t5yZcujr332jMWzZ9no+Lu22+Lm66/Nv7bf/3jGMyNOBKOnX16BQfe86zHBnXKnHGnHszOWnFQuetRyFSXNLLUAUVgzwaLkRh8GWSJJy0zq4SjUWCQ6IfhWKnSu4AnA/LuOunBm9qLcqFdEbgGGsIRLC5B780OSLot8ixBO9gDcXuAA16uiPDV2rwJin2x/Mbw4DeCHgHHk6+JDho42PiQr1ZISFuKnwdL6tvC3bNtEmZcw8xAhnL/+utviDZ9Y8899vI2MPC3MiKXKyX5UTXCyEd5EAP46YGrumWtsu4gjYMGCqeO3hqi39AKXiGGQVaZZXShfOpV+M6R4v+jH/9YPLMq/vS/XSYjJZkXg4wZNw5GYgzPm78oBgwcosGEGWsNyJKWGMs33XSz8N4Ynzr99NhPRtawkaNjiAaPxcuW+0wKfa4Eg2kqz4BGvUthYlsX4RjTxFF/BtraHsAAPHPme3HttdfEjHffUZ4t3obAQWXqhxGBcbB0yTLRudOrg4QxmLEsj9GCEcFMGQM85eV2Og5spvEOjrQffQ/PKgorOmtXrzVetJ1n7pUOg3uPPffwylFuVertVR++OcF2NHCHZvQLDE0aiXLMo1I04Zsqk7aywgTvCB/SFI9WCzMTCkz2Z9f5AzgGupDWKxhyLS5IpoBPgEc7t+L5P3FoOWXQT0UwcKpPUK5/Jq/pv9ikwZ52Ale26nEhg/GTt3EnvGivdeJdDhT3Vr+nbSmH7Rx9pIiwqsS2idmzZ8Vlf/qnel8V48eOtuIxZtTI+K//5Y9lNPT0byZCkAFs/bCy5T7F1iZuNhLfWj70CG4TtFIq3OFTKnP1VVfFLbfcbINkEh/SUn9npZftJuYn1YH+kcpC0oK2M80VTp2rj+DcBsQpH3xZbQWskkHUtRzxwCAO2oAX5VAu+Wm3+tieuKBLjtIeNkTUtrxDW2BYoUFkqp7gAaz0LVlgNDPOb60nYTjyUzblgjdPcCwPDOdHLoq2/zod/S/7Lr+BRRnwG0/yIad4J77pmC22UdrKV/GUWekNq1UW4bzjs+5SuMV3WU7iS62gPXyWdVN7YJS04Oo/l9FVHkGCRxzGvCjmdgAecHl3WaoDs/fZL/MMBEaJ6Y/sVFzJK/Ar+QTcCqsyizd4ByaeD+727tM3fvKTn8YNN94cHz300Pgfl/23WLNKY/baVRpfMZ4wXgVLPMG2UgwrbwETHZFZ5l/hi2EipHIclSccHMCX7d+s4lM++PbtN1C6wsr475ddFkcddUiMHzdCNF0eq1cuRX02TdasWhsb1qFAJ/9bYMvo8IdFBbfvQHZa9Ih77nw4Jo7fXjKUW6/y8gZo73MnjFPK27//kHjysRekZ0yMCROHx4L5s2KgDCS3ozgeowSc11GHHqz49vU1r8DafbddYTLJ2NWSG/Xl9U0xdMhA39TVQ+3Cd0cYu5566qmYOHGCbxXjTBpyAyOAFVna1OOuZOamLeKt7Xr7g5UvvjBF8non5WF3CjdvjTWdkCdcPjB9xsx4c+q0OOmUT3lsfPyJp2L40IGx316TQyLE8NimBuq9+g6Ku+5/PAaN2N5GSd9BI2PtJvGvxkb6EfoS/ea3NUqaznyPV5PwrDAc7VT+w9yHGSUFs1x3mM347nH8dj/bhvsg3Jr1oe98kIOnldLvma9dd/K6HEe36UE68MI3y+ruSF/4V14c75W+0vC7cG3GNfMR3iynCafpmnlYnKACzTBc5WvSZ1vwm8+K4ze++btoZf/Ikw9tQQlixrYGJg73ciPNcilu++y9d5wuhQ5jY+GChRqUV8YTTzzp22NWq5OdcebZceRRH7PC45UVAUXhX6WBHWeBpMEBpYd9oIsWL7LhQ7qXXno5nnz8aQ+8p512mm+hGS5FeNHCBe7MXOn7d3/9V9FXCsGnzz4jOiUdufGmj4QNHZ1ZcgZQDIs8FCfjSkKPGQqBbxklVBp5wuwewkADi36Tj0Erz4xIOUaJFwS+a6IIw/QMoQQvv3PgQbC3GwlfDVFMRlgpcPxmMKiZL8rA1eApYtsoMYKUIY8jDrqxJY34dXqnXTAgmIlFkChTrBV9lkpJmjR5sgYGtsNJSOu5nQQqAsoKjGuVLvFVGXryDsyeoj0DE9clsnVomBT2XXbe1XA4N8EAhwLjLU6qO+8IM3gFBRflq2B3Ob2m4tj67QEqaUMQtMxVDoQiiaNFB5biRadeffydFQ71XXv99TJoV8WlX/lqTJw8yUogM3VsB6AABolFS5ZYUHf2HRCrV61TPLMLoq0MAHjrvvvuj/vufyAOO+KIOOGkU2KoDIFhI0fZ0OnVs9N0xjEIQJOmksKAhGJPm2JYeP+xyiVth+jMfuf1ovVgDU7wBgbJxk3r1ReWy3BfKgMjjQDObbGqkB/C6utBhDNX4MhAaAVaMGl3HOWBB89yvOPBEbxoE3idGfjklw1eaXzrrbfihRee95YwDBa2ILCCQntx1oWVFYyU8RPG+1YZFIWqE2yJp92LD817wpffxbuFB6t3KHf8riu16R+0Oe+kyTCH0mRYK/VLj4qVE1xgVwjcAm3gC8VYsWFAtxGrd281UjirFUNVrxnTZ/imP66AxugaP3587LLLLjFGAzz5maUdIgOQ9Bg4G9ZLIZZiAD+yKsptgnwY8Z23345rrr4y+Cjs3/3t38Q+kksM4qzOLl600G0M7U0T6if8enb0kkKQFwuAI30RpZT6c5nB3Llz4m/+6q98mcLpp31Khs8af8MA5QrlH+OQPsGNZazeQv9q7+JF6EafhkLUH09cl1Ks37RhKaSmZeuJa77TL9iCRZmEmdeEK7Ib2YjiAm/BZzQXEzWpyKeS7/Ml9Nd19JXMT9smr8CztFfKS8o1H5CA8Ba+eGhn3hHexAMH2YKrPMgs/U9W/84w6iEaSIHDAYt8hFOK0yleD8cRXh7HKhXGNOXhE5c27ErH74orfMAV5y04+q3ETgN/mq7qy/ABE0Kc+bMxDUyFNmH7EpkW7Lz8grZnJ0DiAe1R+MsoIZvbX0/ygY9pIxSKboSBQ+GIAw5lEoerpxV9KcX9ZBz8/d9/L+688y6v5DHm85HizVK4Nm/iMg4+Ikv5UmjFH8s1znslsNV2nggUz3k3gft90oyD4MQhM7Pewlm8Rf9FrnR2DhAWnfFPP/yhcFwhY2hfjb+Sm0uZbFlpw7h3B98lAyJyWeMOk5C9KVf0oc6YL1v6xGMPPxcDNGZNnMgtWW4Sl7VacnezCMTkRJ/eA+LZp1/1tcB77jXJKzLrWd2mz0gO9+nkTG0PGTEy8CTXmWiYMSMvONl7zz2plfDmbIp0pdazb7/evkmLj/qyHQs4fBiSLfGTZJiw8tFHePi2MNGs2gjabZbsWS+P0fHkE8/E7rvvGMOHDREPrPFOFCapMKxee/3NeG7KS3HY4UfGyNFjY5T8vfc9EEsXz49TTzzKKyX0QVZKNm3piP6DR8Stdz0UoyfsEt/9o/8e2/UZFKs3yEDs3ddGCXIaeUbfTHny4a54tuncpmb/5OlmGvi3/Ac5keUDXfdyu8PrHv9+7sPwwBWsJszqK7htlcWKnWIM39FOkvUmbztPls9vvOWF+3BXVFfepqv874c//Y++T7pK0y6zna/CmvDwzbTltgpzA227fXFVx4qr8HqW7Gy+F03Jk2NFpq/wjm9+66uXMeuHQEEpvfKKK+LRRx71ysh3vv2d2HuffczI3BDx/PMvxo9/8lPvAz3ooIPjP/3+H8R+BxwgYChs61qHgjEOXA0/S+hTIAIXBYZVmHvvuTduv+32OFjl/MWf/1nstOMOFmDr2EKjAZ0O88Sjj8Z999wVJ594QowdM0qdL2fvECplMFBfhHgqcyxvt86UaMABC+IQ0jYy9O7ZHOHB909EFXvPqBEvXysjHiTdHhAcBsqZBQjL72oIBtVmQ1BPPGIUEmAEIYiggcPkgIFDwQYFBjMSZ/5U9hwuQZPxOSCxbauURGByk8hYKV7MnqEgUW/P1gp+7T024yuOsigHD6zEk1mvtT6zwEw7N3YxYw+jMKAyIOIoi2Vq6Jjl50e9CAfnJg1w1KZrNkjCnXok3VrxevEAo7BefBSqgy/Os7VGSrnw5xzJG2++FT/56c81AK6MCy68MPbbf3/hulqDIcrgdsYNxbCPBknVKBYsWpTlSMAjzE1vocTS/Jgxo2OcFNNbb7s1Xn/9dX+Ph8PfeIxl8EQRA0dgUH/qk+2bvMXAjoNuWRfF6S+FOgPCaoVBs06XDb3AsWs2VX5AvwEadIZpcOxjXusn4wSjDuOyaIbCnHydvASNyQtODI7AzlUOtjakEcWNXL61Tu8jRoyKAw88MD7+8U/EWWedFYcffrgV8x133NGGDysJbBvj3M1jjz4Wb0+bFrNmzrIBSj/fuH6jv9XB90WYFPDKB7iAH/WX5xwOxv9AlWkFSOWqOl19hSe0QYH1/mVHJS299Yon0La03uXLJZhWWodnGmjMn99pJ+FndlJari9lAuXKK66M6669jiAbgXxj4IknnoiHHn44HnvscdN3xx12VD/hfBQyBrqmIcaqAbz18WOOid123VWG7L2x6y47xwknHBdDpHTArxxGR1bg4AH21OeefkJSCc22QtnNQaePymKr11WSq+wbP/vss6zsK1L1I1capKqI2neN68c7/Yu2xgETX/vkKTB5tZR+wVEcPIEMKEFf+UlLGuLhERxP6oyxUW0LT9rw4IdwoP1oV3gAYvN0uYJLEtNPiphTq91pr+RLVo8Sb08CtcosOWoekSM8cWMih3SpzFbfbeIKLuYZua34w+na4UmnnBiiT+MqLZ6ySQ486k+bUR7lpqMxW3CUMOOEj97BkTb3lep6Ao82QbbqR+LpNsjzRa6/fvOsMnjHEe9VD+cTzZ0uDau8eEIyWHnKOE3cyQn/60V9B15wffQ0LpSvtMUDVWfkBeUSThoc8ZTLpMIdt98ZN95wg4yCj3jblor3NmnO69XWI9oehRzcwAtUGMuBh1JveC0ckKs86a9puGV9HSZ8k68YazfH0GEjPZHy3LNPWQfYtEmKu/ohOgByjTGbFRPGddphw0a2WomOGpzNf4xzGj+WLs6tm6PHDFeptFeOoaxi8g0T5HfvXp3qw3mebPhIxgjkWxqEGCDmF+OVPAETs9UWWcJFPYwDyAG4jb6CntDZt48nFJgIZGxl9Z2VbIx9DqwzDuBITlsAg+3YahlPxGHMsHo+fcZ0b7/mbBoTivAQbcNVxq9I3+rs189fAAd3zqQgX2a+927st8/uonF+/Je6cnB+/cYt8fpbM2KHnfeMQz76sdikcZUw+A3Z6faANiDGjw9w4NzdFV/VO674mmfFN9Nty31wydt2HwQPV3iUg+c+EIdWHPm6592W657G9XUZJZ8SXsGtPk+2KgNPOPwMfmQhvf94tny5et9WHPK2fhvWb+i6w9m2kwxUf2/ijS9XMCqc9+rnBTtlebuc7mm25Ts+e+7Zl02dOjXuuvOueODBB/19kfPOOy+OOOyIWK4OybV1Tz/zbFz9q1/FK6++Kmv9CM9aHyOlR5AloFCCcxBlWZcRDgHOTAKSCwMAAYOCj8KzZNGSuPmGm+KFKS/EGaedHhd94QJ/pZ0Bn8GOvcwoQ9dcdXXceP11cdwnPh577bZLDBrQL9asXiGYLFWv9cDAzD3CoZQ4C0Z5HJ3UDQ9MCRLnU2ceKDgoVShSm4Qj1wuzx5LflM3KiY0PhSfctIaZoUHZRyBSLgocQjEdRM/GQdAjpHEYOIQBzwJbjAtO5RDuMDSMRToGSAoEKluOPNuqcGBb6RDeCB6UU8KGDRvumXeSCDqpLKxQFFCMWAEARa+4SMCRCri91VbgvmTpMu/zXbJkSfDRTLbPsUKCqy0nHvDVeHlLC7M8yVSlWFDm1kzJbCodRYMizABuwt0HAoUTgxT1RRHbIEHZo/eA6N1vcPTsM0C+vwyUPvH8iy/HP/3oR7HjzjvHd77zHRle4wQmB19myLytROX76kgNmFAImOtkGLP6wuCJAoFjtpZvLbAisL+MkenvvONVwPFjxvrWLSGpeIyz1X6qJm5rlATa2p1Sf7Q5AxttCg3AgQ99MWvesxeKCQodig7bGGS4iRarRVu+4fPYI4/EU48/Hq//+texXAPWOhkwwwYPVJ/RgMTMtGgNn/lrvmxPsDXM4AHx0vuAtfDJNAoz/YWZ2hFeZCCF9oSyXaH6Jdd77rDDTrHnnntpUDssTpCB/4ljP+kD/Lvssmts3rAl3n5zWjz5+JPx1BNPxTNPPxNT33jDW6Hy42WUsdn9hn6EMTJowACvVqKgQ2X6em/Rg1l++iN/DMrQF56GLzAWGRTB0at93t9M32rMVAtW8lC2XfYnY8Cv9OYziRn9B2lM7w2bYoYMkL/9v38XX//aN+KLX7goTjvtjDj+hBNizNhx3i7HdaAPPviwFJ+dHcbHYVEKUNs7pPAw8wvOzFAuWDBfxs21cdhHD40jjzjCcsB8pf6I0QgmdbC9JgmS/5PfURj52GjvXnk+41nR9Ibrro8zTz89dpg00XRiK0eeu0FRac9kU38UJHDBddHCfEG9xRnCgRAUNYwI6JrKTyo9KWNSwTetaBO90GdRMAmDvzjPskVl9xGv870I5CIGCRS3vFIqnp79Jrw18Lqeerot3b7EGaicCGB+zTNfbnvhYeVZSaqO8JT7Eu+qOzTGEYfsNl31Tv3IBw5WFOVK4aZ/0s+rDyDTjGMLpv5TWBqKacimPIYeni2WwxClyWxcKJz+Tl+ulV5kgicsgCWPvGYGfqPgcvsddfNEFjDAlT5ImDxpuaHQcXqnHOimCKVlokjKoviK3/BTTQSRFvqBK7TgN0ovANIQRMbmmZEuqiuceNdDvsJqHHS8nI1GcEQ+mGab443XX1f/WBqfPvvMmDxpgrdscY5E0lU56JuswuSFEYYCHUwv5B3baPMSCcognHePxYpH3jOW1BhHO5MOw4Q0lM/B7vvvv9d0Hj9unPpFZ6yXITCof3+1k2rI+Lthrc+1COvoP1DyhwsqRFv6AN8hobvwvY9x40d5TOglA6RfvwHiYeEgvYNLGYYPGxUrlq31VvJBQzjUv0Yyqq+eGCxpsFMc9aG+XCLCRCDfNOICGa+wSg5vkP4BL9F3e3eyhTPHO9/cpb/lXEQiGTxh+wmmFUYhfZy2ogza0Dwu2Eg9bpecPWuh4PSN+QuWxLoNGDsDlGez9KSXRa8e8bGjjlIf15i+kVUnjNfN8fbbbwdfmx8wsH+sWbfGq3JbhEOffoPikSeejzM/fUHssMtesVYyHmOFPy7r6EE7SUSw0g+fJ2eAar7Rf+rZPWybTkmILW/Z0fLN8O4eB9zy5arM38aRBxjQtwmvCbfCm/FN14zrDmdbjjKdTn9NlM1HXfkVII/8SfmbHqJVOYwX1QhVZsEoOLhmW1Qc/QdX6SptuQprxpfHeWyA6fnnIMqQ573rN3IHedGWv/RnYHZvq4Jbjt/bwq3CLY9asqLiO8aNHXXZtddd54Hwm9/4Rnz00I8GW0rYMsOhZ249YkvETjvvEt/5nd+NAw88yGgigH3gWoJktZQsFCgUBJA3snquWJbXpiKYmD1gW8k/fO8fvQ0M5eGUk0+Ozt55LoD0gwYM9CzuT3/8k7jphhti+3Fj49KLL4oB/fjYE7N6DLgIWYgjLAQbYeKZF8rUb8r3TIqeeBRFuh315ZmHvJS/K00KfdND+XPwzMHQA57CbIQoLWUWMXMQawtfXBfT+P9sSH7wBEdWbyo/T1KXQoaQ4h26ItgRXPpH61mJS+Gf+3MRcgxeQ4cNk3HGsjHwEgcKBLYbWJ481V442ovZJT7GlPej5/kavi/DCkM58nkmtVVvXMKtZ9ayVeWkienQjuMALDRC4QNvaGUlUoMhhhIrJOu3SCEaNCz69ZfQV1k/+8Uv4qc/+5mvmL5Ibd+7k60I0ARaQSMGa7Wb/mhnfHaQ1jKmaMXvSs9AUl9d50N5e+y2e7zx2utx/333xZ577BljxGO+xU3lABOlpNqD+him+UJtr85L/3VdW3VEaVm9ZpXDyZ/fHknF8Pbbb4trpdyyjWqReJ7D8Q/K8P/1q6+Y1lxFK6JYgTEslZ2DdT7hQXiUkigu+Ut42EPpDENZsmvRv37yzLbIfgE9oM2QoUNE34mixR5x6EcOi6M/dkyceOJJccjBB7nMt6a+GVOmPBdPPflkTH1zqs9bjB41snXvfqdxwvDiyTYktj6RD+WM4jDKaSNWT2k7yqRdoKWVZhkoGKiJl/if9mzUw/8LUKsajsu6b+0oCwULBeKZZ571OZtvSIZNmDAx+EAhfDZRhvaOO+4Uxxzz8Xjm2WeN0/77HyCe7yveUNsKSPItinjECPUpztJde/XV8c2vfz1GjRzuejGhUe2Ko37Uh7pa0RJ6ecYoRBOueRbPgqN+/+pXVxv2ySed4FlfzsRZSVEYHpjVZwBAXWkr8KLPEGeeV3hXOr3Dg6x0ggeuFELo7T7gvywDuDyteLdEBRQeLAOzk5l/BTqtvGUfv5Wh+BxIyLwsnz6e8g+etwKPJ73ypRFEuWmQUHYpKPBB8mLKvTbM7FfUi74Hb7ku8jjSFHyceQK4+m05oLZu8gkgW2CdpqtsKazGyemS55Lvsl3BHQcc0iX+ci5bXvyMjFCA01Ar10e+XbZClSblst7B2chgSCVsHP/nCkmWSZtZURUstoyCN5NvXHkLLzNhxISPqqs0jKtSjHu26wbAJo1wfCzQhqP+fAuW+53yY5DglY+V1aOOPCLGjx8r3l0lHkVO8+0vrrxu81fVwejrP+qR4yDylrEy0xBmuiqfv8PU4mH/VtvyNCSFYdjxDZC3334rZrzzTl4PzGSR5MKyJUtkIPEZAfoZtKRYVkdUnurBO/2opwy0Pn0GxKxZs2Ps+DG0qnBIw2v1qlWCwYpIT8Hoo/7Pd00WxfCRA63gs60KWZarO2kkbZF8gpysVHBwHT0Iw4l2Z2XF28CFC2NKL+kltDV1pw2QR5SJYcKtlaWroIdAB/gaGpj/lWfQkCE+UzJnzqIYqHGQicJp0+b49sXXXpuuvBttkPABxxUrlvobJeDSf+DgePbZ50SvCeKVPDNnPQHdbdX6mLdwRXzmvC96wm+jjBqaJvt4jh09MUhEUFiPOJx5FSK3XPP9N3WVpzus93P/ljK6u+pP5bYFs3tY5SG8e/5y3eO29V5weZZvOtLx13Yph9OTPmWEZZR/t2Fs69n05Zrx9Wym6f6+lWOAauBX0Tzb7+284Akfl4zpDrvecdSddDybsrTgVFx31zFs5NDLvva1r8dnP3turFyR50Cmz5gRd9x5R1ylgXnokKHx5S9/Oc444wwZLszGpdLHEiQKB9cHg4aVeQYjxdNZUQQ5Y8LsMt8eufvue/z9khNOOD4uuuhiCx9u5Vq9ekXuv1fn5wvH//Iv/yKlYJqNjUOlJB115OGxdPECdSiUTG4BydufwIUBnsEO5ZkK0tEZzIk34YQYAoSZSSQ5v60wSVAgHEgHDWsgsoJEuDp3k5CEUz+IaaVRjAR8K4+NBmoqDsBloAafFEApDIBXDcFAlisYubKDK+Fu4a0XBDDpqgyUKqXyoIUhyYAH5CxXDS18cPxOxY8yaZMcWIDHVi1ujsJAAE8+jIinLuDaZK6qD67CCxfKS9ySBhkPdqIp78LMy+YoPYJtGkgYgheH2LfTQDBy1Ljo279/LF22NL73vb+PO+643dfvfulLF9tYwiAEJm3VxdQunoEj2wSDTVj50Dez2Z5JVD1x8Ai8yNZAzh0NHjTYW5k41PzwI4/IIBoY48aPN7xUpnK2mQEplercCgHPw2fwD3yPMUK9mZ1iK5AVD2FBWurGStAjjzzq81Pf+4d/jC9femkcdMjBMX777eP119+Mp55+Jj5+7LG+EYwKAct5W3Q0Fc0mqpni3bZddM52ZtXMKYhX+Fbt4L/I/iI4XnUxDZP3UzlMxYZzFny4iy0KrAx87nPnx+GHH+btmAsWLIiXX37JxtRzz00x73j7mMpndZRzGpSX+8YpJ/fCw1t1wN/VkaN+3u7Vahu2zll5a8WTt81H6d/PVbxXG1V/zkSB6/HHH2/+qvZftZqryFlVHOZJEXA8QEoYeGEsgyf4MnPOrCyrBTded13MfG9G/N7v/o5XbdnjjfHl1So1c8kL6FkGJThAT+gK/1AQ3zZ48cUXbJwed+wnvS1MxTge2UF+aEKf40kYuCJH4HXoBD3wbi8pWcUT9kprntHTvGjezJknwpBVyBHkH/2RWWVWVLxCp3agrv379nU6+jllOp9xSRjv56qdSj400xIGojxTIc6wqpfloWUtM9p5/qXpiSc9OLjuhpdtjgNGlyxQmGG3wnhPOMS2cXPeFg52/HaaNr1J31Uv8ANPxdHepqvi7IWXHWX5yWuWRVrDkKdNXBcnbuHaeieNFXp5tvzQTl6JVRuTD8iseLKCkn2swysCTOZQFmloR/ADAdOghUN5flMvyqo25Z2wbAPqnZMF8Ablc+5BFPa47tU6wSieIm85YNP3cOBCfNY/0wCzuTpAHGHUk7YijHwq3hMDKPKPP/6Yb8big6TQn50MnX0weAwy5aDycWaHXQPgT3usX8fKWkiuTo8JE0Z5NReHfHG/VZlsserdW+EyYN6ePj2GDh8ound6exj4MBHrs34YfVtYrRNiKg8jkW93cfCcvoMRg4HByrAoF519O2UIMCkDjeh/edPZ7NnzvDpP24C/6+D2aG0No94K8jjY0SvmzV8oeTswdtiBDztuiRHDB0heTIgzzzhdfUSGzmoZJKuXqx49Y8TIkUKtV7z2+mveQTJq9EjhKVqLnlwHvGTZmtiwqSNOP+vcWLNebayx0YZT4aJyRX23iapqPLbliP9tXKXn+ZvmrXTw07/FVb4m7/9/wzXxa74j9/V/w6drp1EYr/aFI/lauCq8+kcT9239/qB0Fdb83d2Xq/d8tuuCa9at6QpG9tu2HGi6ZhnlgFf9vmRRU54QVo78pO+44uorL6MzYqFzxe/lV1wRd951ZwyWBf/Vr35NxsiZPuRuRVJlMqsMwD59+RZDficEoY4AYpzNQQhBtp0P+j7x+ONxxRWXW0njQ4oIHa7mzMbcHMuXLYlnn3laaa70TOdxxx0f8+bOVdSmuMSrJH0kdNZICEgBZruBymKVwHeqq0yIyoBLZfjtgc6DM4JSgwkERHDLs9yKt1K2hX2yCNKcQQCOhbWEfgrr9kCFQkA6N4zajCc0gLjZiClsivBdTnlsJCiNG0z/EAzMuKDUQgO22aCkMCCQoJRgPEYHT5ReCzI5lC3oh8Ln7V2UB2zlNcMoPQMbuJDWdZJHCeHQ8zwZiDmgdfpsD1cPMvNCOeABnsUseMJd71Y4vt55MqjlANzqMGBCvOpGmPODmxWuFPIcPOwlpb9PZ//oK0E8b/78+J//8y/ipZdejN/7ve/Gxz52lNJGrFzFhQjUOumfRkN2YisS0IQ2VRkobP6glTy0cjxe7cIASx7aS6BcX5RU2u42Gd8jR4kGoin0Im+nBihYJg05I9DCgycMgAIgHvJfGn0o6tAZIxO4qVhsiVd//WsrzG9MfVOGUb/Yc6+9/Z2UF19+OQ466JAYrcGOMqANdOMdmDizllzGJT3T06GzU5vmysYTpbYMqxa6bvdUosGG9mwrVdAsL7lYZfwxutimx8H5oUOHxEc+coi/dn/cccd5PzN9mK/b33zzLfH0U08H2z7hNxRLykGxqfKhAdsCUZz4DW8RRptgqFP2xs0bvXUNRxr9t5V3WMtlP/vXDrrQF2jPX/7ylz4Lh4FlZVe4sFJGfelfXG3OrYFHH320FZU8y0FZgq22Yxtpp+rw/X/4XnzsyCPik584xudBuDCDGV/qVqt20BP6o/hgFMNbVrJUL8Lpf9DjRz/6Z18RffLJJ9rAgR89uys4KDnAgudoF3BOYwV00ijBAc/9GH6X6+qT/AmnjEuFnLTIK5gH+YZiCRz2zWOY95XcZttYX8kWH652X0nZxxO4wC/e6u66twPptk5L38C38AFHSEy0fMXhyIO8c10avnABD3yV6brpvRmv5IB1nQnHAQM88PBHlYfbuizGhlaE07bkGnVo0ZBwxj7a3nQBJ6VhggUeYuwBBnmJTz4AqSyDdgEbT9K4H+tHKy75iW22GywfMT4oFrnO1iRuxUJBFgjLI/Kn8is8lJ/6UgVc0jUrQx1w/K72wVFmpcPDO6zEIDORpTnZID4UTsCGfwiHL8GT9IU7+csgR246TYs2xJOPfm6Z5DZgYiwn6IBhOkIrtT9j0egxo+Oxxx512Wk493alWbVRZrJkPeTpb2yZsgGnCA7s9+zZN9599x1fOMIhc2VROiYgU95Yrmu84bD3W9Omx4BBnZIZg+l8bh+2Wua2rVzhZdWBMriJa+nSJTFu3DjVpYdXkhgD+vSmj6ifCsfkBcYa6Jp0njlzngyZUcZbFVCc6KH6Q1dwLl5aq3bm1q6Zs+bGqtVrYvLkCTKqesWYsSNir712j/nz5sbKFUtVFrK6XwwaPCD4oPHIUWP9jSw+GrzTTjvmpJDo3Nl3YCxaskrGybD46OFHe+uWCG0+Se4QLVt/xpc2/Xc66luu3pthv637bfPCW03XzG8+/3fggmvC/9fv9Af6V5WRfQNXZbfLh+qJX8qZlnxopCFP5W/n29pVenz1bVz3fM1nvZdrx5VvxxcOBa/ptpWu3ptxvOMrnndwNd/r2cS7mQ/XceEXLryM5ckXX3wp/sVXr66I0884I7785Utj5IhRFpje9y3vWRnlR4DSuRhcORQrkeOVDUDzoUW+As/H5G695Za4+aYbY5dddo4/+ZM/tuBCEQZRZi3ffmtqXH3l5V5JOe64Y+PSS78Sj8uIQTkdPXK4FIPDJVRybyudb7U8Az3CBiVopXDlXQA9+IIPODDgs+efWQ1+80TAIXBTaeK3BBmKo+qlH8aJ74hQryRky+s9Yeh/0rTiISqCGmHHb54ldDM/yVNZtVHRiqt4009hMDTCHeME4lajUSp0ZmaM770wUDF7zwoJShjpuM0JacN2rGpow3MZuR2A3whN6I5RwiwTyhNp2ELEbA7KWeGeipEGI+EEsySMdifAZTn6rWcKb/0WXRkAKNi0MT45cHIrETdqgT8TUCwxDxw0JHr37RcviO/+9m//Nt5884341re+FePHj8syNAB4pUQDCsV6oKed9IeABy74UlbSLWeqaDJojTIKLhs2rLOSytdyGewwUPjYJ2G77rqrDw3eeOONvj6X8wS9W9dC5kcJGwoTSAmeStcD2jjA9Kd82hS6OUKePecjR47SINHXh8pfevmVePzJJ+O662+It6e9EzvsuFN8/JOf9LY1Q0qW8bNoy9NGH79VDs8si5T1XoKhBaD1bGGsuDICxOdKx6DPVgXqRltbEVFfoT+R1/TWE35gpRP6Eofxuu+++8app54qY+UjVvIfe+yxuOuuu/zBQa7OhFdQMNLA6e2rjkkHDDzlZZ02iwfyuze+Qpd6yVctspUZ8JO3qIpr1Urjqrl6+qV/GAYoDcicWbNmajDfU30urx+lTVjVpd889NBDbuOjjjrSEyb+NpHaCdnFrOyYUaNjxvRpcYtk1lcv/bLqPDxWScawf7xmSGHDnNRIhQz+T9plX2GQoX6Uy0fo7r3nHn8ocYT6GXKRGU0mcoDZvz835rVv5CG/eUgu2z15y8aOfheP5QRRCngoVTQljHZNPDkgnAqyL0Lo19f8j+IIHyAPRWBvSUv+Sg8e9V68xTuufuPrd+Gbefyq8PZAi1Ja4bQZ75SRxnHKFs+At9LjCj70wOMKr4orflKAf+MyTjxTcNxO8LLkBfyfTEMSZyMOuUXyKh8O438/9Ru6O0Mrb57nkEwVPFYZCc00bRxxzqX/jIv+EdeuQ4t/lADeof05+8WlF3xkmKtpub510xbhIRoB3meYRCf6Fs887yXQySJdLvkjxxDKqvGmPK5wUQLzK2MofGF5rfRsQSUfY6oNrxYsXBOW+yf0EI6G1wrvekJDYKqu0AoeJZy0xhHeYQxWGNfPz5k7J15+6SXLasplbOYQNxOJXCACL7DFl3KpOPkwqvmWSUcHl3jMU9wmywImETaqb5GPxmC7ctK1T8ybPyd69eEa/YFplCgefKgjh9r97SjVifGK27u4ep1xibODGzeuS6NefRgjJQ+5Cxc1J3VEHgDrvffmxejRwzyGQTq2nZfMoB6mtfBfb50jYsni5ab78BFDBXO7GDV6qOgwSGnp09SVXSKrY9gIJtPoV31i0cJFMfO993x5B9Sm7L79h8joei923m3f2HWv/WL9puQhIWk+oRXd/sFYpR/4/wBX/MGz+f5vdQXnw3zy2b92xDVd/W7mbabpDqcZ90Gu0uWzCY//U576rRXlcvkTz/BOuQ5rJSg8Kqx7eLlmXD3fz71fuoTBs/27XPc8hWe5+t3EqxmPq9/0hxrbCGumq7CiE65jwuRJl/3qV9fE62+8Eeef/7m46OKLpXzsl8ZDKxGCk8Jr8GRAYTBlawgHXtmTyc0xGAxr1qzyfn3u43/vvXfjnHPOjvPOP8/nTviAGAPJu+++G9dcc03cffedscduu8TFF18U++2/X9wpBYe8Z55xWsydPTv223dv9Wb2e2I8MPPY01esUj5LtCVMvdTbUkKtYDmcgVk1kCBAqEnaKkwEUa3y50Yv3ZKP3wxgZdikIG8J0C4CpiGB0CZtCVaUR9I5Tr7ZSLgiOPWGjsxM8WSWyPESygh2vfk3MBG4OQOTWz1oC8L4Fgn7ihlIaAtv3xH89kpFDjQMEpTHLCT5lyxdakGLMcOHq5jBxthBEU8mQWi2jZCqhwf993FVHrWlfNNHtOHJoA3dgGtFSfXFgFos46qz34AYt/2EWLBoSdxx193x/e9/33tiv/mtb8h43Ul8xYC40d/agF+AAUyMga5ZduFHGDhQRxy4ozB4JlHhDBYctMboov1RyNKYzRtImAEH3u577C78e8RNN90Uo0eN8g1kXsqX957t1oALHuCQzUSHbHVSaCBaAR/Y9Aue4MgWg7332ieO+tjH4tBDPxr77bd/HHnUUXH88Sf4uz7Dh7MCmZ0SGOWbjrJNT+PgwrfhEhcGOp71zn5zlHrOfGAsYHxirDfhcHtZOspVDUUTomk/YODgCfoERi31wtg4+KBDvFWK/eisWj43ZUrcceddMeX5533OgYsT4DfXR7BQ/t2KUhpqgsMGi/CDqIVTE7esR1tY4QirNMZYnYR6sUVv1KiRcfXVV9vY5tpjDBMUBlKyWvXIIw/HsTIECUMZ7z+gv9MISV9FPmLY0Pj7v/tbz4Z+8fMX+rKL5TJekCHZ3lkqdRIWwk38JmURHqc/UlVWSqATdfve974X228/Lo499pM+d4T8YgYYHmbLBzDrsHRuB1Qbi+bUCXoDlzIITzJm3y5e8CqV4NShezztCzxfNAJt1Pdof2Qih1wVaYWvLcfU5wUHuVlwm/XE8Rufv9thyEgrV4KDT9fm44JT8ZRX8LMNSVfv+cRXud0HMcJLySYOfJmgaMbjCMfxm3JLntNmJOG38dEPLqsox3Bhp7TlSEsmy2PRs+hccCEH4QWvyyuvHun0QlsaZ+EKLNLQr1mV5LISgbDxPHzEqFgsef3r19+I2XPmxdBhwyXL+no1Ax7jXNcm8S7bnZCR9KVy0IEyijb89jjRog9hRVPKB+esyybPtLMDgbGVvpEKNHye7UA6fjCBRr2ThtkOVBNY5GO8yQsFkoY82+mr/eWNn+R3b7boiq6Cw2cFnn3umRiicY4tS/AtHp5GdoOzdRClpR/wzjif41zIqJnnyQZuG6Qe3m4pHPJ8DsYPK7abY9GSxapU+LxYp+AKE7cj4zJXe1NRJbWBgny3UaJ+jFxHp+jXly+zwxsb3b/gK/ogePCEJjNnzo5+/Tu9JVbQBLPd5uBkeklW9O6UHqOxhrMrXBQ0esxI0XGtWJCJFK5D3hQLF8xTOdyUJlxVrwEDBknGrDN+b7/1Tuy44w4xkN0OvfpEp4ySp6e8FEcdc7zG2R1j4xbaLdsux4dkSkkPBdN2+RtXbfPbuGb6rrb9N8D5j3DQ9/3Kr9/bwot823LbyrP1O3LmX8MjrJ2XNMDn99a0Lsf7tn53D2/i2T2uXPc0zWfTdYXVowUPT18v38xb8VVGvVeeZtpyTKI00zcdv0seNV3H5h5x2UknnRRf+cpXfPsSnR3BQkdmoEJQgjgdEOAAQXHHMwuwYV3u2URorFq1Ip544rG47fZbPUPx9a9/LY455mgrDCANgmzn+vGPf2w4n7/wgvjMp8/yjMXLL78cl//yl3HE4Uf4Ks5XX3k5zjj9U7FqxTIVvzk4HIogYMaBmVELVP3mPn2MIgZZ6uZbkdRxmcVAMKFYWBGTcPSAoPwoqQhJSOHbjBTeJTxVF4S0lTK88KYsC1X5InA1QgqnNIo88IkJKw5PXDN9OWbSWUFZt5YtaSmkTF8JNhRqZpoxXFghYdYGBY+tNqx0MIAJmJVFzxqpJsn8BOfMNkKYduRMA7NvY8awJ7ZPvCvljMGHL4ATT5lNpuEdXHC0UblKh6+6URa3g7lexCkfr5y54YnxxKFCBpEeEvZ8iX2wBtnp786MX1x5dfzkZz+LnXbeIf70v/3XFp1RVlmt6RnzF86PgYMGiEbcjpP4EM+gyKCenSnLZcsgNzAxSIILBgJbVdjvi5E8YACG3EbTgu90DB4yyOdLahZv55139O+rrro6xo0d7xtgcgaRm7RQ4Gib9ODH1j9wSZ5J3IRIFw3wvG9Yx7Y8Vg1y9YnvZuBR6mv7WNGy6J481IKod1Y2ykBoh7dojtMgQxy8XsYLT8rD+/s7JpNwFw0YyCmH/MRjiAvrVEo9kOeKWeKV3zjAATf5ajsbyRiAKMRDNegeceTh8alPfSomTJzoK5f5GCpP+jt1ZYsW8AsPcKWNWSVBIam6ZJn53uwv1BfXjC9HXWlv6oGRx0rYL395uZWe7SfkF+656hzZwoow55Uw7DFcuHkJPsF4HTRwQDw/5dn4x+/9P3H0UUd6lXaFv9Kf2zXo58Kki/bQLnEUzTbS3imAoS00m/L8lHjyqcc9KcPVoMzosvrXV0YJEzjwpD8mK3j0VWgLXPOA/hxOG6r9s86U2VoN1DsUob2oJ7T0bWuigY0w6NqaxfcMs3lDtAOyeRM+A0JLSVLCpO2/pjGvzbao300Hz5TMwCUvo7BnGPzkFWnqBHwwoa8rD32rLbuy7Gpvyil644AD/+IqLPsL77RNvhd+5M38CcsGsH4XrvBhbR/0x3NJa8qmrKlJFgiJoUgMuLbLFizle/+VkgwvHOAZ8wtt7LLYYpSr3IyzXIvOzPzf/O3fxU9+enk8+thj8fIrv47JMrB32CFlFCt3NjCltEMLsErM0rmeLTyMn8rivfAqviXcskBpGBdKbnELJjxBPL8tf1owQRjcGTdK7hFO6W7LllfBrbJzvCSM0uHNwgVP3pWr13hMo20Zz6ZNezsWa8yYoL67asVy3wrHmSjaAlnKZBpyh3rQz6gW29z69O6n/roy3n13kVcZBg7oL1mP8r7c6Zloym7aIxYuXhgbZLCMGzvGN89Vv2DrLYaFirNcYnWFui1YuMiXAKBTMDlK+vXqw2zHBAfo0Us4+Frh1gTB3HmzTdeRo0YIVtsooxw/KQS+366nDJN+vnWLcXrSpO1FDyZWt4sxo0f6EwmslHDpQP+B/VUWEzm9YsTwMTHt7Rkxe9as2G33PaIfNyL2GxCr1myMV157K049/TPRf5DkTo+c5JQNome2CZNtFI/caVviem3xyG/jmu35b3Gmg9y/NX/TFQzzqlz97g6bMst/mNsWjPY7z/RNUN3zZBzl+edWrgm36bYVTljTV1izHt3jy23rNx6ZCW4VVq4d36YTdO0ehqu0+PpdaUtel2vG5XuzzGybjl/88peXHbD/ARaOHBIGP2YEGGARAgDwoKLEZKrbr/B0EK43XbJ4ccyZM1vKyD0xdeqbcd555/rmJGYFFy5cYGXw2Wef9Wz0K6+86j3qX//612P//fYNvpA8a+a78U8//GcP1nvtsadvv1myeFGc9qlTNVhIAEox7ezd4eVLcKnbflwhdfAUDMyKoqRQWRFQnoOrnENBiDMIolygmJEXJUaBrfAiCMIit15ADxQFBThPKXM4kdR/NAvpiat4CN10dPxqAJXiNLQngwHbChAQGB3AQtCnotHheNKydYszPwg4woCB8MYhOHOlQI0rwYMSg6tZJG4gYgZs9JgxNkRYIWHVAuUNRcZKt+jZdF11bHXsck1GrPqgEPnKYt7pdK4/eZNxge0tW5u2eEYIo2TKCy/FX/3f/xuvvTE1zvnMp+OCC84Trus1KK9V/ZKvEOIo7YvFAzWDiwKBEUGctxUg5EUv+JSPdPl3S8E1zwoXjGH4gdujUJwYqHJwWx/DpCwz06ghwjRiaxLfDeEL8Bzw3m233b2cjhJBfVLx15PVNvhF5KHWtGo/rqcUDAwYVvB4h8cY0PHAgTb0K3hc1DTfJC8UXTOMcsibyiLQs99RUKZtDWgEESb8SVfKBvlwCQcY+qHkKIOk4eA//EOe5HUpIC2YpAWGFWRlw9iD9+AT4kvAgDf8w2DcQ/RYJWUJ3uMjnsced3wcfMghMVvygJVPVmBpm6HD+Ip9P2qZPKYCst/Af5SWruqGSxyzTet3vVc6+B4eAEfqss8++1hu3XPP3XH9Ddd769zdd99tGfQ73/mOFL8Brqf5RuUjS8aNGxvz5s6Jv/7rv4ypb7weF5x/rm9qW7FsSdKRFSdlqvZq44DRlgM8kwisRhIPz/J1f87lnHzSiZZF5h95Vv+YzGEVK6udN+TRv3HZ/7Ke9G3aw4qw/tIoya1cpLOSLXp6ckL9grL7CjYTSvDhEPE3qLIiDA4U5yKFr9/1H/nKVd2yTKe04zce1z0efLraopUOvrJsVXjXb8cnD8KjpZxln014BZt8lRdHHuIyPX0kjW4cEwT8NjrkacHgvfAqI7idB4MvV1NJC0x4nfCslfJazuRtdYYnuICjHXKWP/H1GUo9SUc7Vt9K+Z1tgyucwQg5gac8+iNp+w8YKFka8fAjj8V1N9zo8yUo4JxNYPWA9ttz99195mmLZFk/KevIN/oTMKuuhReOMPqo66c+6PopzvVpxecqdt4YyGoq8pH28eUgKqM5EUde5Gr22RxnbDgrvWVW6z3LT/pX3ozLdsTxJKyPymTcg9aUB553331X7LPXXiAYixbOT5zUXuDIRAJ5aQN+s8LIWVhll0G1NmbOWhADB/LRXJXXU2X1YOVSxsUW+Ceis19/GQALZAytjFEjZTBIt0hqqC8ID9Ji/DEZwEo3t1pxpmTyZCZsmQBNPaMmO/lmGv0Ug8bjuMphXJ43b1707M2h9BHWTZBJ1JHPDtAewOLmzO16cTW+cOfL9YobNKi/xp++MWhgP/Vb+BCe57tXrL7z7NR4xiQstOwZb7w5NfbaWzIPGgnW9JlzYu6C5XHG2edFn74a34QPLWCyCx5jH2dmoIV3a0CibBLTtemKXz7INePdLh+S/v3cvydf8RiucHg/eMWT5T+s3OoruGba9jvyiie/01cUaQo3Hq1XuXa/qDTlK6y7I6zpt+W6p8EDs97LNd89wWsO2Zo29bv5rHwlh3HEEQ6dqpz6jWdcK5lYYbxXXn7rTWEOsuv41ne+fRkFILzwpeQwgLhgIU16OhVPhLX3YqsDcX6Em7KuvvoqGxx8pO7b3/527LrLrhIuG7xFhhtx7r//Pp8vOeXkU+KLX/xi7C7hyuwhyMyfOyteeuFFKQd9YvKkyVZcWCXh/MjBB+4fSxctsBBmb6lqYdy8N1oVpYMxi+IBQQICJQzFj9WTXsKf7QpWZhm4qLg8AiVXNVRTdWQrbo5LohcteBJGWhxwcAiJ9v5YKZpWJqoxWgOc4PI7DQYaUQq6vIpUSTBCNgYCRsF6bxkhgpcCjpmjzb58AOUcJaPOgrhN5Ny4buA8H8INLgD3x/ikFHMFM7Nv7KFnbz3tgGI2ctQor7hAu2Q2fHvQ5Fnv0JU0phX0MF+0FQJwJncNvFaYqSfv8tSZg+0MBNTz8qt/FT+Q8Tl67Pj49u/8ji89UOOKnjnjhbFB+8FrKYDZ6pJGiBlbjUfbQG+3K3+Ci2KaCltuPcPRpqlYrDdvwM9g5jwqDLgUyoUNtCkDJtvZGDhuFi9zSxerSZSDIQF+K7lpTgWCA4o7/NNb7cW5FepOGfBXex9xKkylkHLOJfkk6Y3BQgUwdOyJA0fFA4/8/IYeUDS/i5KrgYSDF8onM/0KtkKQbYXhzpbLltGhOrk99c4ACSxo5bbVnzO3nIJoWL9DE9JAK/KTF8XLvKB42oM6MRPJ9jx4F77lphoOxh922GE+a3L77bf7PAdKD3uzExbf9wA+zZDtAWzoysF7eN71b+FWaeiPxaNuQznyeMAXXtD6gAP29+1hw4cNjx132tF4fPrTn47tt9/eZ4kACRzaCeMUOv7VX/7veGHKFO/j/sqXL1FbYIQlP9owVvnQovifG4Pgb0hVClLJDbat3nLzzfGpU0+N0aNHmajuG+J1cMXIoW5eYRE20AxZ4APOoiN1RSE1j6mA4lkc8N1GCuM9+2jyPJMvnDVA/rWklW/YyomXlpGq0BaorWhJneqdepIeX79xvFMez4ozL7TS4qgX3rxlOA522bQXccWnOOoJ31BX07WVD1880cSlyqe9UZxRhqv+1Ub6z0/S4aknbUlYylnhpfDcMpezeSjb7n/ypEeOwZ/MftM+4MLWUOQw/RZZTT4U9CZ+RceUzW164njSh+AT0tNewCAPvET692bO8keKaXXanq2tnO1iou7EE46TuOCmqJ6xWrKICzuATBmWj4KJ4x2HsVG44Zo4gov7jJ680ybU0eMcv0kjmtiAUjhpvAonGPW74NkwkScfMKsfEE+7GgeVn7zb5qVcqWZszfyMSegQDzzwQIwcMSJ23203T1qyTRz+qRUSxl9WwbMszmj1VZ01Pnb0ipdfnhETJ42SgZPbI4cOHewvrnNmZ8SIkf4YL2PhsuVrY/y4UbJZNsZaGSH0G3DCIPGWTuHMBAbfkZk7d5H68QgbTRj9THKpVd2vwAcept+qesJJMlf8POPdd6VJbfHHiF13tRuGsccht7XGBKVbu4FUHbF40XKf5500eUIsXbJI6Tb7o605Nqk0PeEH8OIbLGvXwpM94q1pM7z7YNCQobFq7YZ49Mln44CDD4sjjvpkbFA8KyVemYtW24KLrF8MGs6fISOqTepZDhybzu3YzXfP89s6aL4ttxWfqJzujvjyuErTPW3h2XQV1ozbFryKK9f8nWkJa0naRt50bZ2p8lW/wTGmm5fFw8TzzpN48uH4jfwjH0/S0KdJQx8vOdJ03X+TB1dwq3zS4eHLonHlbT6b6ZvvwC1fbUh4+XLN9+7lV16SFH74josuufgyhAMzR8ze5Qx6CjgSI6ARnlaMVAErYvrNV1ifffaZ+OUvfunVkC984fPx2c9+1rfbsIVi7ry58eSTT8RPf/oT//76174en/jEJ6wAQMy8qm+DFIHn4qqrrvQsK4oS2z4WyRBZuGB+nHzi8bFJ5TKpiGFSM94oXFj5NBb7axEOHkiEH0aKfwu2kFWHFmMrTORP/BXGk7p5ECK9w3Pg8cyQ3omzACGvYaYxwswYrhqEgYqGNbFJp5KK4DmA5swmgxfCgXAGNgYtFHayIWtoKuqEgAcP4sjLDCxxvKPU9ZWCT1jNWDG7wlWCMK2a2oYIy9hsUcEgoV58sR3mR0DmzFRukcotNck02d5tBipXjLStOPBCOWMbGqsBA4UHAtd4rF0fHXQo/Zw1Z2788F9+HA8+/EgcetjhccmlX04jShC4WQ1Bn1v8enhrEG2EcQr94BeMKLbsQTsEKXfve4Z87broK1qCHwq06Se6mg9cH9opmT5XYbjsINuEdO5MigM+qxs4Dr9jdDO7vudee9ow4hwT/M7hbOgIrVl1Ar81nLNQmEoxz1hZYVAWjTGY4DXzjfiTcoHXS4NnrvKoHqozChPpGXxQeHgSjsJFGdCD37QZZUErcGAPtjg066c0Ti8PU5VyUbxNfvo5dIF/EKY26pEnAOhySlNvrXDwpg+z2obBy1ZCbt6jnsw20/ampeurfPK00/bjt4+jP3a0Ff/p09+Jhx9+yBdcDPE3WsYaLv0AV4e+bWj142v9eTYHXgVoPakHjjqBaw7YGQ8OPIljm97EiRNij933iDFjx7iNWRnjGyIDxHuDBg4iu/eL/+Vf/mXMmT0rDthvv5g7e2acfdaZpivGH/Qz7ZSW3l1GN4oqCgurkdAJ+QntKf/mm2/ydeef/OQn3MfYeuH2bxGW95Qj5FO/VSPAuyg29CXCURZRiO1oJJWR7dECIsdPyq09/PAKX5AnBWWxCgRfwbPwIfVIn/yFIz9wLb/keK92xyXd2+ElD7rS037g0YJNVqd1nnpPA0GZWthLHkrxs4EgeiL3ia9yqyx8hVccrqt8ebYxEQNe4IqcxmUdmzB5z7wFF/4DBv3PNCIp8ca4cFWQPDiiYCO7kUNpqOSADhzCmuWlsp84AYH+mEqhwo1j0iRXT/O7Niip69T+06fP8AQI/bTSjBs7Kg4+6MAYLFnEmQZK8ZkpxXdvE8JwzTDTRu81LuHAL2Oz/ZCNRl/pcpwEV1IUzeiv8EC2W/ZB0UblAbdN61SmLK8KNz2Rjc7TIiyQWamB9qaJwuuL6G++8UaMlUG/QnKX+gILfBkDE/9sI+pFVr4/IkyUb7r6+/AYNowzbX3U99a4DpIUPvBNWax+LFq8RHKgrxpK+oP6D/Bx4OfJLSGHAthT+M2cOV+yg9s+kdOcU5FSKDowTgyUTGE1uc6rsApBOy5YtMi0Yhsa+PIBZgw8HPRBh8mtW/01hoeMGMboTRqjR6rvbpHBmeMjstSTbqIxdETmYPhw21j//oO9vW/YyNExUDJ1w+Ye8cQzz8fnL740xo7fQQX1sh5BnXyWJAck/+Pjmzlpmm1YbYerd8prhv//0lFu+Q9yzfj3e/8wZ/5s+cr3fs/ujvBmmu7J4Df6I8Yzt8IRD18xoUB64tGZmbx76aWXfLvlq6++6g9jcnEL36shDhnBDg4mrMkHTPocODdd4dLddU/XdtS59daNDk1Y3d/r9/s9cQWnCRdHGPiXnMK1ouw6vv7Nr1+GQMpMMGhmRigxeDLQMlODAsVvwtn3efnll8fzU6bEfvvuG1/72tdi7733siKBf+65Z+P2O273jOEZZ5zu7Vp7SjlggATGe+/OiLelnDz+2KNx/XXXuVxmpTm8x+05zIoww7f/vvv4ID2zQz43orLZioDihvJO5eistcUHpRB8O0QXOjZjQC/iGRBUR0V31RHSEQbMqiuDO0/SkBb4hPmpjg0DWWi5zDTcKBfByJ3tDFLKbOhpQSO+8O2tKgzi/r6I4gkDBvl4lmGBIAE+h4VZxkfo8dvXB4sOKC/MqixavNizRKRjCRsFi21QXBnMCgvbahYuXOQlacLY30/FqyyELIyNo80Jx+PqvcLLJZ+0GEzh0IN34FAeA6mCorcU2LnzF8Rtt98ZN916q+lw8ZcvieNPOsE4QhNW2vp2alCWgkubgNPCBQs8+4+RUIyL8cEBT8LS+BlgmjNzRVvwDo4oduCTA1UqUzkwbvKyP+Ee/FFG5MgDLV2O8EeRhkfZw43S/eCDD1h4oJCjuPDxw1lSXlFEMZKmT5seq5aviPlz53lvL/z+rgTJe+++G3NliDEjN2f2bKVfKt5e7Y+BzVPaBfPne+82gmqdFFYEDuXiKZcVRgwPEdaDNYMZBgB86ZURKfA0CYMi4wzbLtnfbMVQEeSxUY1v0ZCVGPKjLFm5UBy0gh+KFvXDb/6dT9Kx7ej555/3Nk3oweoMQhZ+hKcRltzxz2w//Ao/QFv4YY899vDKCTz5yssvSzbcYUHLuQ4ub8BjjNL+KB04BDd0KSGcbZqKN/VJnkvBTPtSN/LTr8hbaaEjuDIJslztVkogcurxxx6Pn//i595G+vvf/a5wmhazZr4XJ590kuit8tUWpWjjKNOKtGiOcsAMKZMDlMMMKwf+uRGQjyXuuusucfDBB4uWtKForrdadaE+4J2HYpEjTAaxKkhfYqabWbG8yax4mzrbqOSp3/gtwsu0UP3Bkdle5KYVDdMj+wMyjP4FvTBCbIgoHy4VE7OancsBGJgrDOUzFfpMXwopcfRp/vcfv1UmLuVDSy4IFji4bNNSeRRHvchu2lBmZuS/9lOecPiYMNqZfoDPGfw86Ow6ypOGMnFFI+hMubiMg5btCSPzTysP/NshmrGC4kmOVhxtAW+x3caGouA6izx0Af823bKcwpunlXbSEK84xxMm+FyKwIULKKnIaj64t6/4cYDk/lLJi5EjhschBx8YJ594Quy+2y7Kv1l9ZbkKZrY0Z8GR4zU24YGPT7q35Tsu6ZFt6UPyQonfHlP1BN8a51OOZF8jIXmLb4BNG0JH08Z9ryVTRBhgWbn371Z6+cKDeLxX0FRW8RUTH4xT3Fo3ZsyoWOvbPHPsx5AHH8pkZREDMfmoI9as26D+N9AfYWRCYsyY4WorcE2jnNuqeveWQYPxIRgzJa+RpXxywKtPgkUdbHiqjYWKx/S8fWtpTJzIQXcmYNZYTrMaydP5FL5hPeVslsEj/UHwly5dbg4e7s8p0AY5RlKGiOB3uGTp8tWxaOkKydUFXpkZrTqzktofg0l4UV/KoT9Rb3DgDI2kifL3jBnvzfa2rVFjx8UClTl/8fL40pe/Hr06NV7KSIKmaYxIRoCRyk7535p4NpZK0uLd7u79wn8TV23973GUX3B4dsfHddhG2LbctvAp/mzGVf4m7CbM9jvPioenMz2wCh6GBBOarPyjR9NXeUd/ePLJJ30BC+MVPM9ODbaRswWZ3UQ77bRTa3V/iMdOxkv6DGMX8HnHNXHr7rZVL1y9N8e3csR1993D63d3V2FFA34XDvUE74KT6dtwnOfpKU9J9qSAIaAGelwNAihPEBQlhCt7MUiYLf3Wt74du+68q5U0KodC9cYbb/iK0EmTJ8WRRx6h36/bADnqyKOUZ0A8+sgjPl+yaNHimDF9evTt01uEH29l5oADDrDC9fRTT8Z6wfrTP/6j6NtLVua61eqfG72fllUaM5I6K4M2Ay5jjgdmOr7eMUh6bNGApQhm4TE+CKOTI3AtwCXgPHAKLnmbQt0SSQ6CleCFNjlTkku2hBHPrAhpyI/QVaBQa8/EY0iQnjQoMgxivcGpFQbcKhtnGaI0MK6Xj0UX0jEgclPSMinBHNxFCUL5mzhhssrpsMKMwNp+4gQLyuVSbLl1a74Mg7HjxpmxKbOX6I0DJo56VPmFc9MTTtrCtRiJOP1yO4iK7mTcIgPubDvjLMm//OQncf8DD8aRRx8dn7vgAu+bZpaK1Z00AnpGv04JeimJ5Gd72Q9+8AN30jPPPFOG7t5+Z9megQn8GbQou3DSMKg46oISQV0yHEf7dvbVgKEyV69d7bowmPFlX/CknVAGwUdcYxrzoaxeEvLw9N9/7x/j3fdmqd02SWgM9531vi1GbYQRyErFOpb7JSRw0J02QJFJBTPpRbkeHIRt0RVH//I+G6XxQKu88DSz+HxhH0GEUGM71KiRI21Y0o4o2R48hTseOPCmamy4OOBBLzvaC+VN0UkrjHeUCAZeloCdyLj6rcAIf3ClfnxH5r777vXlA1zxvePkHXw98DApTazKrV61xrRVFtMU+qJEUHdmE2kDcGIV9Gc/+1ncdtut0U/y5PQzzooTTjzRQpny4UWe1Jt2pF7kQ3mDF+gX/CbOq0JylAGOlMlsLziUgwa0A450GBL0H/iMGelvf+c7ccThh4mmfeOSi78gY3FZ/K+/+HMZwKtUf1av1MflwYn+XcoTEwfgyg04OcmQyierx//w938f3/rmN2KP3XdTeZwnypUulEifJaGdlAHcOG+VNMuProEr9eMJP2W9svz0qSSmb02eqA8AHyWrr/iC8kQg8TnKh17Vd1CIrRCRXni6PkoD/8Cr0AaYVQ6O37hmWKXDCQP9lRwVr3TlkyxTGviyl9oDA4K6u94Opx1yux/yEfnV7BdNB40Ip3zKhUbgXTio2l34VRpcPasPFC8RDh2gMejyG8OVcQ78Mr3ytupJuGELR+RLToa15WLh18QRV/iAb/3GkQfPR/MyL2mk3EqWr1m7Xs9+sZGOKgMJYz3lWY5xXLrAqj9n22hb4ymFvORP0Y+ygA0ulAWu1W6EF395O2kLb3hXgeYVb89WHL+5tIS8ONNGiPCbevG0HJKvPgkuPFPBT7ldeBR/Ayfrnn2B9t8ghZ6+ySQbq8n/z9/+ra/d3WHCuJg7+z3x0RaP//AUK579pLSvkE6ySjSBBitWrosRI8bHLbfcK7k8LA44cBfVa10MGdo/li3h1s9BMWDgUHHr5li0eFncfud9MX7c2BgzfGBsWs9qPedQcpJAADVerFfKHjF77nx/CPFjHzvSPAwunKPtLxxpE3QiJhfWrhOPa9xYp7GCXZnTZ7yrcWJTHHTQgerzTBwx8SSeF61551phJY0pL78Ri5etkQG6RTJ/YHzk0ANiyOC+MXAAh/M7YvXylTKc+qpva9zusdkTehs20r4DxCID4uHHn4nN4pUDP3povPTamzF01Pj49u/+59jco6/GK+QDNOZJO8CLdBh4I7eGdmwHv2a//49ytPFv6pppu+PA74rfFkzCmnm6/+7utgWreLsc+Zu+XPO9CSdf2+mRfdXXcIxZyHH0ap78ZgXkiSee8KQVH3L+IPnB7xoD6DPA5p30TdwrX7kmnKar8HrWeNQ9vPIVDrh6bssR1yyL382w+o2v+lady1Ef1++p555wSQgNBBGJUmikkEJgM3s9b97cuOOOOzygXyAF85BDDhGRO2P2rLnx+utv2Pjgi6xHH/2xOPHEE+KlF1/0lg2fRVG5GCSshLAs9eabb7pwvgswRsoX3414Z8Z0W4pYifPnzYnXXnk5fvdb34jhQwYIOSkmgsHhvhqoUSRR4DgvwmyLB2jh24sZYRkaLMtioHBrlyoitklPudy0ksJayoI6LM/8nYOpkmU6vZseIh7vNkoUDn0QwghTKkfntpAmPcRuCV0EQhoiSqM40gGeeDeK8LbQFoa5nzy3wdQKSSp3KEPcBLLSt4FQLgob+LAC0rtXp+9nnzBhgpXXNWov0qA0vzl1qj98OUbhNRD1ldFHOXiUXPDGU3/KKmZJHsiBDXrXwAccPI665LWCeiotS9cLFi724bsrf3WNjZAzzz7L198uWLjQ10KjoIriXqLHYBRb2kAsejODzgwCS5jMErDlb+LEic4Hfgx2bn+1BQYsyg3hnK1hryyDeDK7BgIOJYrG8DUrEtQRBbJnRyrN3FsPP/HlZCtswoU6Y5gQP+PdmXHPPffJMJkdx51wUmwvA3Dw4GGxcNGSGDFylNohtwSxvxujinI5vwNMFC5+F99skEHDgFdGFUr2ipXLxR9JW1YKWCHhyXIuRiZbxDA+aau1qzVwKi9tzD38eG4J2378OPMDxgpnJFBycJ79zVe3TypUOeAy+KM3MsiyrQ2XNMwMTaMEuvBRs9/5ne/IgDjNZyRYKX1X/ZV6fOTQj/q64wMOOFAKDbPz3C7FmbP8BgP1B3/gqAe4XVA6nn9+Svzil5fHm29N1YD/sTjttNNcJ+pIO0Ez8sMXPDFYoQ3xGCbALX4t3qYc+ljVg9lu6koeeBy5w/L4vffea4P3ggsulME+3goJMufzF5wfHz/mqDjl5BNEn9z+6fNIgqeea9h4+iM4oszDb8B2GWrLX/zi5/GeBp0//E+/L3zyogVkKSgho2ifjl7Zt2gjZldrpZQ6NOtD2q420bM8jnjkFq1bCipGWj/xHrf19BDdwNr8oHIpD9jM/lY5OM+athiF8Ho2y+V3xTV/50w7/Ra5ib4Kfk7mMi1P5TFKKL/CSM8sPP1EJQlGDk7NutU7bQqu5O+OC3IZeM14HGFZThvn4ilc9s+WUaLf9D/ajvTuPgo0r+oJ3ISjCGVIJQ+XZdlgUPn4wq9cE59yxFcaZBOru+BF/xQb2EjD9xE/wWt5RS3bnJROYym0o996rENmCR94HAeulEW5hQt1q9/4whUHTxe2Sm3YbA+lvcjr9lSCgoUXVbtypEs8KJt+QHuRDhrTz9/PKCn6YwTRv9es1di6BfzYptw3Xn355bj2V1fFMUcdEQvnz9ZYrpKlB9BOfECQ1c5Zs2e5L/Xpy012W9SXd4iHHnhaMHrERw/fR+WtkKI/OFYsW6E+MUgGX//YKHm3cvW6uOW2e2Ls6DGx/ZihId3fk53gSPmMEevVL1nxmK/xbIYMjEMO+Yjw3i7mzHov1kje99E72yO54cttIHnX0ZszouJJ1WP6e0q3do2Mo/2UDx0iYvnSRe4PnAnitr+1GhOmzpgV8xYsVdxajQmbJU/3jL332U10Xxe9pfT01LjGR107OjZrLFih8Z1xhlWdQRpz+8cjT0yJjdv1ioM++tG4/9HH47zPfyk+cdyp0hXo831EX+pEqyEbUxdhlWTz5l6WYxgltMN/lKN9fxvXTA9uTdfku2257uGVvung9QorWM3f2yqz6Svt+zn6qHK10idMeB5HWMkPnozlr776SixfsVxj5qE+t1p9F0e6klvkxfHMvpITHMQDq35XX266Js5NOOWIL484q6juaXAV1oSJc17FVfi20uOL/uVxpCGcJ3Up11X3KS8+5ZR0SAQYiREodEAGPbal/PxnP49XXn05jjnmGG/FYhYXt2D+Qg3wD8Qtt9zqmc6DDz7IShqzB29NfdNCie9EICTekoKMQsAWHAZwBPFuu+zqW27emTbdS9csnfPhMzrtE48+HH/4e78bfSUxBvbrDFRfZgATN7YyqbOp/hgdDMIIUFVfQlyEkvDyrRqSqCgFGCkewKmwautBFAehWCkRLAiCLwdx+M1sPu8wAD4FV9IIBQyjQ9FOy0wqQo2BBkbC+KDjY0CRFw4gHPwT/iavHIAPzAlNoM2wYcOl3HLQN795sHDRYmXdTorwSDci24JqpUTN6o/0oZSSn3TLlnOj2WwbIHyvgTBgUSY0LlfMTp3wxVDFNMUwDDR4HAMInjR0yFJ0MZhmz5sX11x7fbwqI/XAgw6Jz33+8wDzNhNv9VFdfY5CYNkCxHaT9RqMRgwfYaXe+KlM8EIpf/DBB+ORRx6xYXX66afLSJngNNTVRoDaGkGbDM7MPINfbfHpYUOEsZOhFEEBDVj63k6CPtuJVY1sa/LQDvQBcMDgXrNmXcxfsEh1uiFOOfX0OO74k8VfnYKnduzVJ7hUAIYCbtEXx7NoSriVICkXhPMb2hWt+4q3CS/+Ao/aRkYdzTdyfM+A7Xl844dzV6+99pq/9guUnXbcwduj9lDfGTt2TBqt9AW1tb9rozLhLwxIjCVoZDqp7TBKWqi0cBJurT7CL3B74YXn43/+zz+Pv/rrv/TlBNyKplb1F9KvuvpXNkb58Onuu+3p8jQU2FjmNiomDlAgqAcypQ7rF3/detut8aMf/cg04hKMww8/HFRseDR5Dn6nL5COuOQ/1UtKITiShice2NDehpj4Ys6cuT5sj7HLCu/555/vVVlW9mhHaLt40YI4+6zT47I//RMZe6M9WCNbkA04ykLmlGGSfKMIecriLMxgyb7/8sd/7Bu3Dvvood6uR33BDX6EB6l7Tykz0MIybDuU0vbsv1dTWv2O37mXPvkKR91wWdfkuTr7QptglLAHnxlZUSjLVPpUYDlYLsVOcsd9nykZ8QE0yj4kCK2ymjza5O1mGEZJD9EpZatwU1Tirh9K73yK83XItIl4wDPwckDxKp9/Zb3wWa8c8PhNH6j3igcujnDXq8u18S9XsNx+rb5E3fGK8JN2QDn2CpPzJwwMp9w6UyFJkyyCZ8tAaOGHK/wLD+Iqvt670rT+PEEiXoV2TJCQdcDAQap7bmEtBw+tlUzLs0s5KcdKG5MBBZ968o4vnmqWjce5bfTHGMW7sFKoQtxeSV/GVCaMoBEwLKNoc4Wz1c3lMSkIL+mdeG9FFTzahZWSohy4wHvgU0YM/MJ5Dhzbr/heB/0RQx/Z9D8u+9PoJWE0YfyYGNi/M1YuXyKCbpF86+cPLiMPNPzZKOkhxXzMmMnx8otve7vsx445UOMu51EoR/TtMUB5e8a6jRpvJf9vu/3+GCwaT9p+RAwd3N8rekyUUc/Bg4fGBtWB1Ru+p/Xee7P87Tbqs2ThAhuHHWr7/pLd/s6T6rFORhGG1RaVwdXOM2SULF6yWOOtxu0Rw2KfvXaP5cuWBN9A6q8xHlmxVv1+uz59ZSRtjNWrNkrOvqiyB0jP4qPRamc1fafowaU9GzetET+sdH/r7DtAePbX+NYRT055LVat3xyHHnVk3H7P/fEXf/l3MWHybrF6Df1E7S569+ihNgvVOzBK4CfJlOBcqtpfxl610b/XFc//R7vqL8W7uA8rq+JpT1zB6P5e8eUoo8rhWenezxHdhIUsLDkDj8PzbLviXC/HGvgeH+eM6CO+HEH9l3zlq/zCAViFL3nKlQwDftN1x7dZl3IFz57JF0V1L7fK606fbbmCVQ4Yzd+4Zhriq6411uEqTccXLrrgMhQxZvUgaO1Dnjt3jg+bXXXVVT7ncfaZZ8W5n/1sbD9+vK8Afu7ZZ+LnP/9FPPvcC1JU9vAtN0OHDTMREZ4Ia4QPgmPqm296uYptJ6OlWKOMjvUhbA3mErwIVxRslCcGa1ZX2M99uAZ2VjsGSrmGNOCIKyFIhSxMJSAQep7hwQCxopJKVQ6Y+Y6yxW8qTh0tgLvStQfeIpgNHb0btjxpKh3x1I9ZLd7xrew2AhhkEAC8K6QrL0ohMzEoxRbywrWUEuiAQuk9rRIYMBzK2CAxNTPk7FlnFn2x6M91hVztO24ss8uppIEPivLs2XOMx4477WSFqIWWy+MgLXTD1ywk9eFZ9e7uqu7Emeaua9KQmZgVK1fGQw8/HP/8o3+JJctWxIknnxrnfe5C1V3lqPzqWLQDVxuyfM3NIiuXsyVwoHhkdRfMMk5QPDmLcOSRR/pa1/vvv9+GLytCObOsQRKhLvLShtCYfODKO0vnvMOLWaUc/BnsrKwKt/L9xF8rV60wz3plRTyUBpTwHMLVwYP8DZPhw0bE6DFjVR+Jd19DLDxED2bU4IN16ze0Vsay/WlrjEuveAlRFEAcNITW4En70kDM6jN4JpnonMmH8EM/weDJRQXM8LOycOThR8SBBxzoPeec83jggfvj4Yce8ndo3I/VRzplWMFf4ILDOIbO4AKOiUNyR7a7PD8p3O/wBTiuiltvvdXXW3J7Ftsj1os29PujjznG3yWZN29+HP2xY5wPfqZM2h0+bvINBQA9lftNsd9++8Vee+/lLZ18AZ001BXjHH7GFe/xG19KEmHQhjo2wygLuqJkAPPKK66QEfd6nH322fF7v/d7/lYM/AV+DAzsTec8CR983V+DBh8jQw5Rb+CBpw0S8Zl5zPTB9RDfrLI8g06LFi2Mh2RIcyYFWUNtyQOMdJmP7GXYwH+SMgoV3uK/rEfWgfrwOyHpf8FpeuDx9NYbuTqLxzmO7BOt/tBqRyW2IUEdWpjQJXlkWKteCbtN93Z5WzsfevZKG/AwbpROqOh/x5OfOPCj3cAJRd9nulx3+jDGgMpRSjxGgA2BVhgKOHCBgeed+uB5hWY46olPnst+1sSZujXrUp5+C/aAJB+ed3JmH0EmIC9TCaBP897VhwSjXMGkLOCATykNhBMGfl04ikl4QhvSotDztJHJb/EwvEe7Jk/0sAENvu4HzpdGZfUvfPWTwqV8xeOMn2C30xTNRCv3zeR1t5frn3Sm7Cwrxw2UXrdLxet3V17BrD6Jc53lCDMM3sU3yFpmrpKmGEl89JNZ/o3x7DNPW4Fn6xbpyMuKMONEZ7++yi1ZLBqwOsG3SkRCrzBPnjxWNACXvDEwtuR4TJ1pw+nvvOf2HDt6hCcfVFHLe9ob3OjvHF5nQhAZMW7ceI/PdCO2SXKmhHGDSiDzmZzLSartom//gbF46RLvWli+fJXwWab8o2zUMEmaxlrWdzV1V5n9+slIkUE6/d3pMq5GKl1YhmMU+gvy/ZiMpb+Jd+BPGT8dvfrGwsUrYvEyGSuq09ARo+LEU06zgcSX6zdojHJfQ/Hk9i0I7vbWi/JTV+r9/88OPmq64qVyFd8MrzCeFb4tOOXL1XszrHs+XDOecSLL4Vf2syoXPqKt58mAfuqpJ+OII4+QPjHYfZx49C/4nPfKR5z7ZutJHB6+R5czL8sRX3m25Spf4VJh3dO3ov6V2xbcgrMtV+mr3PLvBwfflA1N1/GlL33hMg7KYpiUYwaWQ77XX3997LbbrvGZz3zGChAzjo899lj88If/bMvvoIMOju0nTPTKCYeOWVrlpiKEyXvvzbBhw/W+06ZNi3332ccfZ0SgsC2HGU8QzpkmdfQB/T2LyYwjBskAKQ0fOeRgCeQePneCAcFghSBxhdT5DQMDROEcgOaDRtwjjmHC4TUfotuQ28cYqGEahDyHc/EMDghUNa3/UCBwzZlDGIN04MpvSFxMVQLMAlbpyyGg3OFbQpB3ZiXYqgEynLdAQOaeXrY9rRX83OLG9h+U2xVsCZKQGjBwoLcuoTiBC4w5UobdsOHDXX+YtPBB1syaM0fCcZ0/ZIdil4ZeKjakYRWH+iDgEc6lNIKP69HgkQxPGiRvEQmjiQaqCgPiU888Fz//xeXx9LPPxfEnnBSXfOUrsd/++zPymKc8qLI6Q3v03C5nmRTHgMuNSCiwObuexia0qBk1Bh7CMEw4v3HLLbd4e9cE8Ry4Un9gUwecaaB3d2gpS+BdQqPSdHTktirXRenrGyKc54C/UDI8oCsFBxjXr2OmY4iNvxuuv1FGwT42qNesTmN6o/LSzrjk554+A4MSAZ1rZtj8oydlo2iJsi4PGDhwLUdapwc/TxjkigH4luKCMcf1mXxR/bCPftSrmKNluLI9EiOBfgqtRo0aY8HHnvWqM7SDka34STFyqyo8FWl+yXUNVlzBnUb05ZdfYZidnf0U1mnawKNTp76lQf7dOOecT7s9hbroz8DY6qvKi9JCH4PnDVXh8Catwi1xfNSQFcI77rjT26uQHRihrIpBR+gJHsZduZTdnjMx0ANe5hwV+L344otx2223eUIFw+S4Y4+Lb3zjG7HXXnu5XNoXxYW+RHvxrQiUn6eefNxfcu/di28irRHduL1G8JE94h+3i7FX2XoxrwgGyheDDWduUFoOkdxCzi1bvlT9me8X0O9ykqaUN5CnLhhPCTV5x8aDo/NJGK6tNCL79ORdHn7iN3zug+4tPs5zAS25oD9w5T35LGtBfdIQbk+2pEvFsvpPyUL9a7mkPwZ84i7lE84Bj+1UB70ACoUVo4P8KNr0hSwTQFlnygB2yp7ED08ctGCCKvtRy/hR/koD3qzGG5LC2/gnnfC4rmDCuuqSgyJUNA1b4eAGv0L3MuaT0m2YbqPWe44ZoofCMp6UiSP9i75OuzPO4ZLnpcjrd339G3iWWeIx2g8c6PNM4lGnWnGgGrQt8OgLKMGW36Y9NM+KZnm5wgacoh9piCta2+kJh/AbuUwh4F15kKfAKj6EFEm3xKX6JryQMMEh+QNHvgrPdiUsDW4cYzcrI0zcsOLDuATduVWTrdxMjDqt6yZMBYq6r1ip8VFKP/A5jM6qBlflrl+32VvNJ++wvfoxhiz1Y9zhvArbBeGbHpKT7/r7UvvsvavaKHkHujBmqgFcXP+Bg6RQzvd4zASg+0JLH+GsGIlod2+jtnIpxZEzMerzGDO09W677RYzZsyT0SEaKj+TcpRDfvIy0UhZvTp6u72RX5Mnbx+DB/aLgQM4WyJZy/6yoqvyCEEbJpxJWbJ8XSxYsiKmvTszPnPu+bHL7nuJHjKEZXSgW5jM4tHcNcIPZvNBHT7Ovv8f4Zp977dxXXzYcB8Ea1vpyxFXeZvPeq+8PMuXy/fy7bTbdpU3ZUUb3eQbaApt4c3p06d7TD78sMOt33qCUm2AAcpKPf0H/IBHnqYvHHin7zQnOD7IbSu+GdakCXKomZx03dPiKqx7HL8rTTNt+erzTdesY7km3I5LL7n4Mr7+y15SlMBfv/JKXH/dtT6c/nvf/W4ce9xxzvziiy/FT3/287jnnntj1912j333298z8hy+YwsNgnPwoAFSJmarMbZTR5wev3715eCA/K677OLbaJgBpUPOmTs33lFjTZw0McaOGyPBmdfBqloWyKys7Lv33rHjDju4I3NzDh8i661GZoYWwWqBqIEXoeP9wBrwkPssdaoyCpNxs3qFnmv1cz1yxkKFUhgoERhdxofCIJ4HEr13/RaRk8zpIDpC0QMbBBWu5Leir/JpYLYEIZyYIUdQbydlCcXNyqvSYnSs9Yw6htHGWCXlp5eEZX8p6CiODDTLVqxQ0g4LQg67ewuY0mNsYJzgUVYt8I2HkNOT9nvp5VckmHaPQVKSEKZcg8i1vRCAWX3973ozg+LDqX4WcyYTUU/q5foKNIf5zXDKx6wQRhVfuf3pL34Zv7zquthHivHFl3w5jvzY0Z694uwIbcoA65lO2rUlHJO2MDMrULlyxAoC8FPxSAcuKI2EUS+EOx80ZEvXK+JR4lBY2QKC0r1aRgIzWvAXCmEOwq2O06ozwiDbOQcgKwxsQ1DVGBwxoMAx85A3Z/1ZDcIoQel95eWXfCvGUNFXCVSGmE5PvpzOGRY1uXDr6W2KlJ/KCHydzYS3Ux5oTJkuT4m38koCrrQxuGaWTMcTfmPGnu1LvWXYDBWv8BGtT0oBP/Cgg0WPNfHIo4/FAw88FHPmzJNSyKDXX3WWcgErqgRBcl8wTVR/+iD4opRAv8QPWvWMgw46RH1weNx15z1x++13xTNPvxBTnn/J31R48YWXpPR/y7OJwOJ8VF/xQRrdqbhZsWfGDj5Q5ZKziGMFdL2Ns3322dffFMFguP32O+LxJx5T31ntLRLsqceAYkVrgAZstgFyoxpnrTg4yNbQm266Ma655hoZNrebbhde+Pn40sVfip133sV8Br8Vf1uGmL7Ud2Pce/cdntQ49uNHS0EQb6otWTEz3YUn8gJ54FlyhaA0oWQDI2+B6xGX//IXsc++e4s/JsfyFdy4wkTCJm/R681WMBSi1v/Q1WdKDGOT4nv7HBk0L0USHqd/gyvh0AvFAnnNRBIXedSZF8+CCh4zq/AIs+jQoPqXL8wQTBXtdBxg9jZB81/SBGcFUx4YPJEzTcWFdJmWZw6+ecMWfUf8Lvp00CdoWHgHvKEdfR1ZIES9ZVCJ+Q0NwBE41NmKsOCabwRToP3Ok3CvVumPMPCj31KO48BBrgwp6AUNwBd0cuKltVLKsxWHo49jyHXJBsVBe8KBQzqvjAoPeAb6sBpLWuQz8eDkvio+ZbUefPCmpzx1pR9QJJIQ3oE+rgf5BdMGicYL4pDNKNL0UXCAB6EReKXcQz6mHKHcxDHlCR4YjBuEuSylMX5y/HYf5x0aKn3SLGlRBmTxoIrPpxx5qRftwB/jHNsEMSCTVyg72wKY1A/XDHMbIQy2sFrGKkWu2kNbVtKJs+G1Zl289NIrXklgS5tlhZR3xhdWyrn1aotgcMUt4yc6xuzZs2Q4dMbI4SOFNlKfFTEupKBde8WgQcPi1Vem+izZmFGDY9XKJeJFvqq/xvVkzN5O9OWDv29Ne0f5Or11mrEfXQPZ0yl5tHo1tzKyKtzRWiFXm1J3te96hXNDJmPWosXzYvmyZb5uHlkjrlIxrIDJsFA9GH+4Jp5vs8zx7aM9JLMmqx2YSacGuQWY8YiPtfbvP1C4qj59+seCpWvj1Ten+2rhL13yVfX7TvEJLZD9B+DwLLipOaG+vAO62uqDHPnKwQ/1LP+bum2lbcJuumY4vFZuW+kLbvc4fuOLpyu+GYar/Plop6knYw7yCv0o25pxaDvptaulfwxz/2KXD32VeMYx5DUGB+PYO+9Mj/2kK3NOGIOEixyoEjDgZfgd/qGe4AU+wOGdMHAgLHFJvNo4Z3h3V2HNvN1dOwxYCa+7Iw14VFpgVdmE4ZEh9V6+6FtlN2GUq7DyBZs6d1z4uXMvY3aAGYlfXX118FX2PffcMy666CJf0/vmG29qkL/LH0ecNGlynHvueVY+li3jmmDuWx6opkS5ycPHbHlgK8SvX33Fsw4YFsxys40LTxr2xTPTi2CZOfM9Gy5UjgENITh39mxf+7r7bsxiILzY393b6bhyky1mKKIYQnRyFElwYGDOm7ckqBxO50/Fgxl1Kp8zz8wiZoMzS1qui+D+Px3EK2JJJmQa5WPGk0FVIRbKOGYmSEQa9o0rwEYGwpwl5jROVE/H8aHDdVLg11gZYeYZBRiP0TFo0GAbJJTlsls4FD7QMRtWHVe/GfRelzHHoXZmnHNJOQfP8jgUTgHwbzoDy9R0IhwDEcm6yiJeA9RaDTYoNWTFILnr7nvjB//0z7F81er42je/GR/7+CdionjF1xVjLInW4MYgRRvxAUMPrIKb26egE7gkvYtB6Yz4YnQcTwQy9eVg+yc+8XHPOLCdS7WKUaNGG8c6Z5ADBB8marSbnhCceMpKZS09Sg0lGZNER+mgaQpE+AQ+ZjZs0sSJUsrvMn6c40DIcGMXsx4olxgjAOEWuj6d3OrFVjnxBvRWjGop2PCz8NCTNnOhFCgHflVv2tRYC19cC7WsSyuNw/SOIgXd4R1m7serf2KYnHzSyabLlCnPx9Xq2y+9+LJpjjID3/tMj2jFBRIoDv72iHCmf0En2gLhSpm0wcQJk+Lww47Q4Lqb6cL3cMaMHhNnn3NOHH300e5X9K9a1aMGWSfwTFzteLY8yjXpiacObFHjStTBQ4fYCGTl5JlnnvE5GgT81LemessUV3rykTVWz372s5/6VkD4gDMpXFGO/OJaRWZIcZCNeuSTols8J7k1QHx18w3Xx+hRw2O/ffZWHdKgxBDCIGfAob7kd32ogurGAGUeEk3fEH4PPfRgHHXUET5Xx/cMuMSA9nca/TEJUasutC+AiIe/MEpQuOmPTBiQB5c8uMn9x9eT688w5a3MonigXICb0hNO+9Gn6QvkLaNfKDgNBglwwCO5DHok73X3wIAXnL/l2vFsCc1VdpRkBuT14gH6Kh8V9fZYvPLiUZLwxomn6AFGVQYwk8agmsoIaXFVZqXjmTO/OHDLMpQq5Z7TZT5onXVtuIqDT0tG6DeGiids9JuygZcyJNvKskvO6QWRyaZ6T1eGAW2SIZ6ssjLDL3CnvkXXhJ15NJYoUdaVsnLMIpzfLoU0wsHGgsLgecLKg2vlof8m7mlwFJ1xhKUjX+apOLcPYY41qewKvuP1pA3hQfIRRrtXmcArwx9X7Q6MrB9Q4d+sqwuxAp14QXdQZFV2ypQX3CY5BvGtkt6xcNFC5+noYKVSqRVvGil+5sxZXgXh46ncqtfLxgjtovwyYLbr0SfelCJP5caOHqLS8gOwoMTtikw00e9F6Hj77Xe8ZReDkLEMEnFbpLDzVjrqztidZ/e2eIKRSaJlko1LpSNtv/1EX0Wugj1+8AFVcZTwzr7Kaix9p6/w5azjW5JvyKPddttJeLADhMtttvPKPKsxnJtkZQg+3dyjZyxbtSV+/frb8bkLvhAHHvwRQRbfb4exLfK44WgLPUxWBziOAP6yHbbt2jyy9Xu1H757+Ie5av/urjuset9WWuLKF3818zbzFE/jKrw7TH5nGE/S1+/kW17xGLSMsZxL7dd3gGXd/Pnz4+abb44rrrjSY9Ftt93u84u/+tU13mk0TUYt+u7LL78Sjz32uL9/dt9998drv3699Q2Sab5ls/lB65L99Jcmrs06livcm+lw7/e7YLSfJb/ablvldHdNOB9Udvc4HGF42qbem67jc+d9+rJbb70lrrzySm+r+trXvxbHH3+8CcI+75/85Ccm1rnnnusDxygK/y9r7wGgx3Hc+RawwCbsLhY555wJAgRIgjlKJCVRFGXl5LNsRUu27PPZdz7zzr473zufz0FOkpNEiQpMEpWYcwADSIAAkXPOGRsQ3/9XNbXf4NNCou+9+rZ3ZjpUV1dXV1eH6eEbDDR+VkgwZPg6O0bL8uXL/VsNGDt832H0qFFuFDFiZBsF70LwjQYMU4yyfv3juxl01lHRffwkroMHDvq+7tkYCJ18zTWO9vXvVIgW8vKZJ5SchAZafG+rl43OgFkermqi8qOSUeIAihPBQvii4650XkrkcSodQzSUdESEkSgE8OHwxy/isJ1E+SoeM5UoNjpHDEU6IVfWIoj0ALSwfAsdKHN/loESJynVR3zhArh63kWnSP1EvrGczfGmdFC8DI7yQglRGjqNLItHLhox/pSdoxVZMse4gHfQEWWNU116y1jiHkV35Ohxe/DBH9qP1PCuv+Em+/Xf+IyNmzjBt6jkRzHJFbrBAX+iUVcMD8KgHcCP/LgSJ3kAEBeHPysl4CMt25d4r4T3PO6/737HxTsCbOMgLc8MXqAHvF08dGVT4aPuPCz90sVEUnSIGDLZsXJML99hGTt2nN3zrXv843/+oUXlFx2io/R6C5wYowz2Ai/y7gMRv4ce4pAo6qkaMoyr10cJMgxwfAWfoDNn2Sk7bY8Xum+99VY//xyD/v777/d2TTviw3OsOrBPGcCY9YG+5xfbRuAj2TFg5fhA2vqECeNt3ry5ds2119is2bOcD5yORb5AtLXgIdcA8aH4eYGLMtAx+1YGPSKDrLKxMsLKKlu6br7pHda3pdVefvkVKfTHXbkvXvyKPfLIY7q+7FsZeUH+jjvusC9ogMxKCyuMlAEjJlkH/uhwkKPwxKiFbwyev/4Pf29XXXmFjRo5QnTEiptatJPKgIQBFwMoBrGuyF12kvc97cmnnvRDQW677VaVByM9ZuHhIbiIm3LPfbAgZvLhV8oq9OKf9RmySlupGJXoVz4wiUGDqeqz7eDyOEW7cfxRbxV9JvEmXI4HNzzxFKSMpSylPwAd0M4VKIdxj95hkHtchhiAPmIFiz6AQa/HV15RPvIMEcDQ874A+uWgIV3ECPwZjgMqcQKcPumZoC/ieyYC7n2Vy/MmTfgnXoAwHM9eV5428DOgYcIBSfDBheJkfHCAEv6SFp2KR+QVeZMng4jMC9whh1GOwBO6huesY+dZQavTzTN/5KU4KVMM5Gl3SU+WK++706fg8/pEjvWTl+umwJn8TfoDr+ssQZQtaMV5Wo8XE2WEJy3IdtJBPOIA5IODD5Q7VunhRfYVYVQT1r/fAD/tb926MNaZ+EF8T7QdcxyxJVp9rPQ/fWxt7zrjcwNU37BhQ6x3L+STrVLFseE90ec1MgZ3uP0wdEg/pYn+CTzocvJmsqmtvdPWrN3gds8bb6zUwOCo9advVl60PU5LZKWGwQQfJXa1ovSYAHv3H/BByrhx4/3kRL7SzsmFMVEak6xMltJXcwR9XR162GzV6jXqQ+ps6tSJvvKOSMF5BiMMXFgZ4zhy+ty6hhbbve+YHTh83L7yu7/nX3Vv72QyMoxntzMojP7gv9/7Ja54wu+ELv8SEH4h/0xbvu8OMn13eBKqw35Z3OrwpKHsUt4zvHxNyEdksbs43KIvkWn6c1aqqC+2gd8n++OP/uiP7Kknn7LtO7Z7X0m7ws5lch7bgQN7OPXx1Vdf6/ooIgOVVStX2SuvvGzPPfeMbIoxfiAR8ckbHDj06Nsp6/83+HncZegOf9KT12o6ukvTHd7qdAmy40/f9fobr9vN77jZbr/9dt9qwL5GRnu8YHzrLbfYJz7+cduwfoMtfmmxL+2y7MlXtfmgHYbEsqVLfUDCli9R6kf70ikzisyjTXlBF6XQ3IePyRz1Ag0dOswNPb5iS+Ps09jkH5XjQ3PTp021yZMmaiDS5oMNOlwGIHQKGKDkw/YtNw6kOBWq4nBFadLwQ9mr2FJMuc8/lCC+DBq80pW+y3AnRNdKJ1N0JAUgnKlQUbh0DrFagkF1xhUBCoOMEbDYbx6DD5/xlj+dMB12GnCMkuELxjb0sI+egQmNAMFMGsgTnDmKdjqlAHHMWPMyFStZlX38lKdSDjdMUojEK+JI3P2kLviJ8YRx5i8TUkbVH0qNQdaJtg6f9eG7Hdt37PKX2C+7fJE1t/S1I8ePUCynlZUvIIxSvrLL7E4M/FzpC3LgQf1DF/dceeY+y5x+yW/CspMDB+d7s5LHNh/kC4XPDDV7+w8dPuSKPXkIFEV3vF52eRDGDBzPOASg674A7knDqhbbn/gaOdcHHrjfV6VGjR6jcJVN/I6tHjEIZmWFzhXafTAiycyOvQzQUQ1JA646vEwbQBmJg3/yKtNCN2WEd/CKk/Noh3v37PWDJ55/4TlvvxjhOZhKo1F3npa2k/446pgr9cr7EKxaJXDPQQzUD6sf0BBbWwgt0617/BTA6VSsTAAMijJvl2119hw0wMk38HLHjp3W1NRCc1e8XhocTbTf+u0v+7si3NMOvF0WdZr1ASQ/yDt4qjwKvxVvvmkPPfQDe/e7bzNOrqIdUG7K4SczyTHAgY/QHBMy8CPkCXw/+MGDfggA32aCR/CHstCRUSfEifhpoKqO9KOdggsoyzcu0qhuFUYbgmbfsip8tFnQ+MqIBosYOOAlz6wr8OKHrqM84KbzzUFJNUR4uMwbOlLGquMA6G10KnmkfHPPrLRPDHi+4GLgEFtcoo6CB+hDaAI/+cBr4oIqyhN5cZ9xkh4cebq/HJD8zbTkkeHxpJ/Csq34xInCGLi4VBDX72MwEfTwBO5ChniWc2wFLmSXOgI/6ckbf3BzDXoocwDpwZ1lc7yCLC+4czU/QNfivlK26HfID78KXyMOzmVWQPykg7xDtqM+oIt+jHCevbxePqVTmX3bndJ5H1aClN3MN9PhB4Arw7KO8eM5HYzlyqAyVuojPHmF/DTUN9hTTz/tfWVLC9/uimOHvd6cR7IJikm8utp64zh8DtAZO0a6WaqZr7qf4RMBwsV7Jz171trGTds9/sgRg6yxT3xfiRfDuaqg6rtji/LWbXtsmmyRXbu2yzbpsAH9W9Vn9PBBhaj0bbKskrCDgKR8y4qBzc5du0VXjU0YP8Hj8MFovovCS/VK7vaRihp15/1EGLor3lppzc19bMKksaqjTo/PRBPbftiF4e/OiDZks7ah2ZYuX29DRoyxd7/nvX6MMWM06PcZfbVDt2/IqAAvnwA+l68XAsKrXRm680tIGaq+vh3IuClLQOYT8hH5phylX/V9pskrkLjxQszKcSrxynGiLdIf0Q/V1TbYypWr7b/+1z/23T8f+ciH7S/+4v/Y5z//OV+h5zMG119/vb+L/bGPfcy/53XnnXfaJz7xCZ9AY1vx+9//Kz6B9f73v893GaCHwIUNmBOhLhsqQ9BRoR/orjzdQZapOn0Fspznxymnq/ArwtM/IWlMKIf9IqjGk/nUzJ8/567f/M3ftClTp9iyZUt9SwQjuosvnusMZC8/Xz7m+M9cZsIYYRaWGVe+TbJZgxi+MXDxvIvdMESJsYfytDpyTgDiw288Y8xRuQcPHnJiaDTHZLzxIjENmFkAtkIckDJAoUycMF64xBQpK45sxBrhC+8ohCiKlJz8pO589kQx5RfPKWzsuabjZCYPpUssHJ2XdxpShjDVFTIoPTTS4lJRuysJuXdbypstPCh4tktxxQhTJP0pruIzsmZfLEYaBg5LvShN+IIipVOBJwgi+2HZn0jdUEEIKOEJZfqD9ljK5Rz1USNH+TYwOEBnQXrftuZp5CsBj3IEBsoNvWwzwkiJPb011qT6Y+Xq+Il21Q8feDpnS15fat/69nds4KCh9tnPfd6GjRjlirGNQYiQYSCBu9zJ0qB4prGRD51jufEQXu4w85k4yWPSI2ukBw80Um6eiceJZLz0zjsmzzzzjA8800hm5p40pHco6CJ9ufOGorIj6+BT8Ip8oCsoim8ajBkz2r+2/MOHHrKL5krmeb9EQB0ym84sG3n4NwbOkbKQhwKL+xQISyzpguQhrsyz7sCNKvEueYLLmWGubPuBLnhJHAYn111/na+gDBjY31548Xn/DgkfPPUvtfeJr8WDh/v4Ej64z6pTZ5DDu1CcgqPyyuBm8EWJsr4ZUOPYn4/sIotR/qLAXcAzxhEdLgZ2ygxlUZuQo+i0L+S8oaGP+D7O3zupr2Ml7KRxZCpfmWfCZN++/b6tFLzHj/EV6NjS1x0kKVyg+YH779fA9oC94+abfNsVe9ppOykHJIB3bsQpja9MqFxpAPOhTba3XnfttcaHYL3M4he4U39EPdJuKwac44eQIgx/hDDrEchJD39hN7zcoMlJGvIhLFZLSKtOvEgLfnDmZAaDYw8v8nKZJI5cOT7XBOqE53K74Tni1lh7W6cbZWxRwbAkr46ONl3DSCc/HPoGeQQzdEBD8CDaIZBlDn+/7cofwJ9nIPJXexZNpOp6hr+i1V1RxoSgO+4JwzEYB2866MwZe8LJL/BIxlUO96dO5Ud5AHiDgx9C4mnAlRDhhc4peE4wcaAneev+4CySIveZt8fXz3EIuM9y84Pv4CHv5FGC06x0KQeA6wNv1xEOH+kHwFmmn3Q4H3ApXkLe8x+8lD2SRLqEzC/4y7WCmys0c2VyBJrA68HSm+BFH/CVe76PtlWG/QDZIL5DQpHYPgNfHbd+zE4zyYROOnL4qI0fN1ayWauyUXf0IUyUMEHZxzZs2ObbK0cOH6RBDy/Zx8QD9co7JLwbumXbdv+mxEzpHCYX+BDx0MGDfGuiD+KUF/YQB9Twbavde/faug0bRAlfdD9mAwYMsoEDB6mNtPkOksmTJ/rL63yygJO00BO0Gd/23YMT02K3yeAhA6VHhipcg85TsfLtR4efRrbgS53Y08OOaJD0zAuv2YTJ023e/IU+KOF9GGwQrw+xkfrJWos6k8u6K64J1c9AtV+57spQ9seVZaj6mtBdftVAGuLhUhar7/M579Ml5H3ZL4EBB97CwFN4doHo9QkV3RU8ZUcP+o7Dnl57bYn9wR/8vn3mM78h/2h769evt3Xr1vohDcgvQB/NZDP2HTTQp3F4ESvJvtVX6RiQAJQXe4O02H+0ifQv8y+fy34J3ZW9GvDHCUPXcxl+Wbp06VeG6ucyQG85PfWW/jh4UXPPPd+4a9PmTf69APbGscrxxc9/3gcZG9XAHn34Uf/oIacU8a2JgwcOOKOWqEJYVmXmePr0aTZJ6XjPg5UOSKIh0pj48B2Z820NZs55B4CVkiFDhor5p61vqwY6La2eFkXEQAYFdMn8eTZ0yCDr0yBFoiEAxgIrJgwywM8LnexJrkWhS2FGxywFr0A3GGC2CslWh9hjHcqRQkM/Cp8rcaNDqTCHdAncEte7cphddCr65w5aeGkdIJ5Y7v4MQHTjZVSxXMBQegxEUKTMAOPHy3B0jBhQCCu0kM7z0BWlDOSVPPDH8T7Krl27fJYGvmY5iOGGkcDxqRDe2Qm88eqKoYnjpBBWAQhllYf9+gw4eGnwwKHD9s//+q/27PMv+EzMLbe9y1+cx+gmfm4BYuaKAQM00wlR7/AZnqP46XDgTNcPevQjPvScx3tB+Zl7GmgOYGjY5MszLzoOHz7Mv49D/nzcc5A6DU5zwjBG3kKhF8aKlEqlrun8QgaYcXMnmp0uOeXu4VRDdqx0hsSHlxwdu0KD9y1bt9nsOXM0gMtyC6f4yCBbyQVRD1y9SgVUTVG9nmdXQAHwJV3ypOxXdk6z4lAu6AwDQTzVM34+KEy6Fc95Jzo5ve2iObNVr+/yLVCcoPXoo4/5uzooVuKBB5wMGsgnVwDwZ0udslcRoj2QL+XHD7mizjmfnXyD1igmLsoTjlUagPzIiw4euxk+YlAygGcgP2jgEDdOZs6Yaddcc53dcstttmjRIj+BjMkRXnRnvy7vwKC7wJX1BmRdR50G7/TgcvOPX/8HP+p84YJLVB5Wz1QqBbM1BrnBGE0Z95lHl6dw7GfnJMLlb75pt956i5eJtpd1AoRhHLIOTZ63HOEYaRFPOUtuSEcc/OA5ugF5JA0TK7z/4x8dJQ8ZNBzqUZFXZEHMo4yecbSlcEGT/tyRP0YoAxJc8oS4eY8jTZS3oiMr4T2tX+tAP/CEThcd1ikjij3w/jKwdHcY8rSqgi7SuQEQdKT8Jp2Rp/Q95RCU/QHikobnsj/gzxS68OMZJoAPL8KcU2QcNz6wqJaLbDs45BIgTxxY0gAnXUKmBQ/+3md4fMKSzszfvR3w9jyLsngayRTPxOOKc3zyIG8ScZ/xKVfIUKFPBFH2gPTLMgG01WybWV7oI663PZ4UVobkvbuiEAxmsp1V8yPLVMET8hdXbugvJOeqH+8jCpzkD9AfwjtsA9r0w9Lv8f5lGGvQQf/q98LBlf6VfvbA/iNq00Oll1lVZOaZSQVW85k47GnrN2z19jZ0SH9v70xikA7jn/6NFYn1Gzb6yuwADSwYlKxeudWGDxtgAzUwYhsnNhGTXsEPvi3TbHv377fDGqAfOXLSRih/PpDHiuGOHdts4oRxbqNw+A79Zl19bNeJg2SoY7PlK1YUx64zUSu9g85VeTs6TsnOqVV5OOZdda76Wrlmg7302iobMmykLVh4mUwT6SrxlH6cXRr0kUxWdNWi+AuLnfPUSVe9RN0mlO+BSv0FEJ5x8v5CLtNyn4DfL3PleNkGqsOB6ucylPPsDjxdzvR04chrJW2Ug/yZlOPQgXr77//9T9225aPCfqqo7BzsDT6fEUfK06aiDRKGDqL/pA+hLMg7z8gO6bgi11kW0qdNRf6Ec612CZmumhf5XI5bhtDPxUM3UNYj1ZC0XShPoHyfNOCXdUo5M463I7maoUP73/UTDUjwv+WWd9qNN97gAa+99qq9+MJLXjck8QGABJ3BBtu1Ots7/GV0Zo3ZOoNCYPYYPHSAGCYodD74RuPA2GAgAhH9+kkR6NrQyMlSKMizVss7JerUmpua/Ui/a66+Uo2wh/GBolofiIgQf4EdA0vGnxL6qV8SCOo+HTxU9oqrSlRcjCiUJgyAKShjXL78GfQGg5IxacAjhMRB4Tg79Uy8HsooDVyUM8oOpeXxnVJmQNSBKJx3Dsrx4CZCDQ6UIDyNo+JCQUErDn7Ct6xA6ABPAmVgaxx73XnxGCORbzZkh8I+Xa9gaCqUfAD3hVATUbFZEUERixOiubcGEmfsmeees7/6669qkNJmv/GZz9q06TN8BooXO3lZn5f5OAmJPpL3UsiPE0GEVco2XlxmgEM5uGcGCn6Qr/sJ6NCAfNciXdRLlJtyMRtF2XnOlQ9WSeABDRc546Xm1v6tflADpzGxIpAvj8FbOrjkIwTBG5cDfw5wnuRPPHP+KV9wUE+UDwMOfJSB73Rs2LTR32/BAEd+qYPKTBUMDqdkjpere/lTQCi8n1euZV7kc3U8l8ciXjr8oBs5YsUiyh/yBRDGPfKFrLPv+aqrrrZ5F89TWC9fKQ1Df5mtWbMmPmxa1F1ZPpl5ZGCI8sW4oEwoYJQrcah/9y8VCxwV0L3CGGjCL+jhhU5kmPrCUOBKR4DLvIlHGTGEJ02e6Evl8+fPd9zPPvuMbdu2zemlXpIfPkinA+KCga4fq0jMrn7jX//ZZs6cbtOmTBZNGkx72zlj7eosKCcOOfN8xbfKuxuUuaetWb3WO5hFi/jwI3KDsQefY6a9XF/QleD1oB8sydWtrrgFn9yg1hVvBiXsZVelOZ8pkn+93WfzSI9xje6qpKVd8lzhe3FVYu808ZcjnLzLrhoSR1cclX3t2g3213/1N94+eNfr2LGj1tzCKYtqq+1sYUSvRh3k7DJtC1TgyHyjjkKW4UPSCY/wd14V8QHPXw4o0+7tlk5F6XlmNQB5ynTIO22eZ9xp9SE+APLw0LG0FfIEvI0Ucct0QGPqjsRdoSc6e664oK3oSwpaMg06EPkipdNbDEwxJgF/X033xCE/8qcfAg/6NAeypE28yTPuPZ1o5d7xleIBxOs6fETQ5a9nZAf+edtxCiM8nD96ewy6S4Mc0Uya5GH4UbfxTFr8gMi3QCbo8hcO6oG4lJGPMLMff9++vT5QR96gCYMOADW0NMrOYKCyZ88hGyjDHhJor1xpY50nz9jefYekt7e5rh42dKD4w0BFOkYu6qmHHTt+wo85HzN6nPqRFp98Xb1qteyROmuRvlIi0Y7twYmUfJ/EJPct8Y6P5K+5udEnaqGTAfoO6aRRI4epxSidaKmri8ke2mjYEnV29OhxW7d+g4zasdba2qxScfgPupUJH+pKcqn+uVP8YIfJa6+/adt3H7Ox4yfY7LkXhz0lfvHhR2QGfRCro1lnlXp3gt3Fc/pXwivQnR+Q+LoLpx7TVT/jQh7Ofy7HK9+X45aBfLvzq4bqOECXXw5KuiB1TPgHXZmeME4FrfcPhlP/t9/+bg0aY6su700zecUHjLmCAz3NAIS4QW/IPPVO3xjXYpVU4bQjAL/QgwEXKheumpfdQabneh6uqujVOMrP5XTdxcnw6jAg88XhB83wobtwtalTd33oQx+0O+54r289OH78uD0vg5TZr/4aPPDyos8QKjKzkcwK8m0ETsnB7/DhQ44cBvKCD4YyRgHKgi00GJHs+cegZbXk8OEjznBO30KTiASf6felWBE6bswYX+qcP2+uNaiyGZiwZevcWY0sO9rcyKIi40hEddBSKMpdNKiTlfwgQ65DFYfBCxUPfQgFNKKwouIrijwVKPcoVt0oLBpJGOsF40EOEwtGxj0d0DmfzaBKiu5QfizbYZz1lnJHqciIUznJA39WOTgkoH//fq64gsZwxIHWpAk/7lHS3AMYyryzQz0w650dgqJ7PBpFKPVKZQNc9FTQ3tOVNCeO8M5Ip3hz8PBR/+7IT372M5s4abL99u98xWen2jrYzsUsUq0PqEShv3/EaghsAX/wOvYxQx/3hGf+0EfdZxmpB+8wnR5IYjAnIxDjSj9mcvlAFR0jaYjPKUUYvXwtFwORvHDkNWz4cH9nYsmSJS6rGKUM+CLPnDWPuoMPDBJhgwuM8yOCuWAEo9SZ5aLTQI6hmQ6RNgGtlLFva6vdc889vjIzWrIbZeVbNHVuHOWAA8hr1EDUB34ZB0f6Mvx82oB8jvwquOBTyggywT0rebmahxwposelvlxu6BTFIyYNeFH8xptu9vc4OHWGl/L4bshjcq+8+qpt1oCP7GLlSR2mZAyGYYBSN5SLdkcHz1G5yEmUVj/5Ufayg7cd7bxEHid9sTwO7xmMIBsxKKEdR37URypyVlkIQx5YeZw372L/sCRnw/ONElYRed+EuHm6DnlyJR0zneimHzz4gM2dM9tPVGPrFiti1D0R0WNeJuRUBedFW04vY+ACD6D3jdff8LbGaYFNzX2cbpjEgDrKiQ2THUzUMTykPMgwebB6lXoAuWLARDj1w3YttqzWF/nyrR9O4mLbSW9VNZMvcegHOiMGG6QlZ94lOSN+kSd1jj80oMuIx2QT6VKGyoCf49HV22mBI2WMulu2bIUtfullW7nyLV+1HDtujOs12io08x4JBnoM5tT5Cm9MKAU/wuCF1RX5j3yCP8TjiiMc4D5pSJoyXI/uhzGG/oCX8BA/wPF73kVZxE/SZljiIl/0SuAMf3Sf79MHh0ihv/IwfuByvkfbA/CD1ym7iurx8cNxR5vhlL7MA9knzAdv8mNwQFp0IgMRJpAAwig/UCl7lBF/nqG/DBkv77PseVoi4HnipzD6LvpLn1Aq0mUeALjcW37wC/pCLgoZU1jWc+YLJApPLy4kveDmynM66o62xWQoW7defPEl1wmcTsnRyXFQAlhICz/rfTJh104NSga2SKc0CA/fAym+6XW2h23SgGTrtiM2eHA//1o8x39H/k6V9wsnTmggsXOPDMzhCouP2K5du8oapf8HDojVFdolOo7DHHhPtJ13qOTHyjPfbkOnUr9884gZ9HFjR0l3cAAJ39dCHs4UdUQ/2SD76bDbV3wbrn//vsqX/oYDfjrFfz4tEKeH8d7Idtlnb65Ybed69rI5cxf46Zf9Bg6CmyqjCqLyUN4YoMPzShvnWqnFgHJYQtZHQvkeyDpL4DkdMlB+7s6lzHGf13T5nFD2T6h+BjJeuqQv78vPOJXSn+XjrlScboHT4Nhiz8FCvOowZuxoGz16pHjdy0+S5Z1W7jm5ES7TjuhLuHp2clyyT0O+oy8LW4h75B4gLHmUkHTjn67sl3GAct3kfdkP6Nq+VqRPXOkSJ1CdNiHjEJ7pEvKesEyfeCln+pfDax566L67WBply9TKlSvdoGN/MLMIfKWZ1Q8aCkdy0tkzQ82XtlFkHMtHOl6MxwBgQHPkyGGhPefvjWRnQCUShtJiNLlt23bbsnmrbd+x07YpPTMEg9SgUDotzU22etVKu2LRZTEgUSPurWsvlfscFUclSmHz5eJadQKslHDWNwqCDpZ7fwlNBaeSaZgorTT88GPkihBAG8IScYrZKIWLZcFMpWFPvYOenXEKdTy6AweMjRfTz0k5gTNWSVCcKDJmTVhO9W1cQoPhwQoJmDCaeQZfVhSQlQNAG0A+5IcBxiARvtNBcVgAeUM311wC9HIqTwwCjiBG+DiemAEG9IXiUgfSi5NyOvzbKUuWLLW7v3WPHTpyxG6//b323jvusCbRiEHrM2biNfUu9ohGBnbKUzxjoEjnT56A804QNEVDo2w4p6vgG4BBBc2EoaApe6SPa9kwAKKOMLadCP666pJtaCgEBibkwzdN4BMdBIPgwAtvAhfxfRZe+OBz4IkZMO6pG/IjXdAbDYeTT4gDL+h4OBL4hz940GeKOWyAXHzlyrciMVtdGZiBg44Gww2cMfgNfhEeNAbwTJyUC8pUHSf9yv75nC55jyMOaQCMDjotRXEHHbzXhT9yxftkt9xyiw9QMJw51Wb16jX28MOPSFZe9/3P7PNmNoisaVfUNWXk2WeL9cMfXlI3HlfF8RfcVbe1veNDojjqhfZDmZPuqI+QFWY03YjtAc0qQzHLhYwkj8j/kksu8W/JMJhi1YcjyfkKPWmJRxzScKAGA3veKbn80oVuVGPoq9KcfrDDq1Dcyb8wRpn1xwBlm94DD/zATwtj2yDlhV6MljQEkG/kiwFtDI7DYCDMJ1ekr8BJ3cRqQuRFOlaj+0gXMxBC7tljjm7z93CgUH60IegKHmT9Jv9UF0W5cdQtuokEXheKCZB3xk+Zp87gFfjSL/JAXqgrk4xM96NXl7z+mj39zNP+ntL4CeOJ4PqCDFjhwbBy3siIot0wCZW6DdzgA5zfygeauc/nbAfEo21mGhz+xOG+vHIAwMuUH9JRZnhDuRhgQBtGt3LsKl+mTdw4aCWNhxe0MVBl8EMerJL6IFxp0PUUPNPGQKXS7njGH97Qvzhu5KLIjzqKCTD9CT9849knAKBT91kmaE26k0fJG/BmvZXjccWfwVB+6Df9cxAEwC9wIHdMvHk7IAy6dOWdMm+PCkP/h4EdNJE/AE3g4YrLMPJHH4CL++SNtzNva0X5VHZWIflWGXp81apV/g7X6VN8QLbJ+U6dQgcTWPSN0Lxj+z75nfZJP7Y7oq/bpMN61tTagYNHbd/+w8YL5f37NSmXSh9FOVr69rXlK95yXgweMkT4YjcDR7syKTB0yGA/cMIn/rBPpMuQaVbSGejxIWh2CzAg4ftqe/futr179ti8i+f4OyX1DdQLOpFJRtkt0nv19c2yi3a4zTV7zizRgizAV+FUnB4alLDtrK6hWVezF15abFOnzbZ9h07YrLnz7NLLrxC9yI3qT2WhX4PPqjHXFwBXfITM+ex+1Kk/Rxwgn3EpF9Xh+OOyXvO5HA9IOQDKeMrXX+TKeC/kEjKv9KsOrwbnT1cwN8TPMoRu4R49iAwHftoXH8vtZ88//5y98urLdsUVl7uuPnjwQPQzsldTJun7fIKLlHr2/gybU3Vf7rfSBsJuiDYX9QfkNeFC5cp4GV4dr9rPy0f7FZTjlYG2CRA32ylxq+u8Gm9CmaaMn2kIC54QJ/gN1HzmM796Fx0zS6M0eLZq0NdzYgTGFsf/8jIpzOJoPBonlcQxoPizOgKhKAeMAQwAjrQlLoMdBjEcR8pRtaTFOGT7FjYFS50oCSqYDwdNEU4aztI3ltjVVy5ShyFFLGL49ggvh/FNgfhSu5QAjeqcjFOFScV6Jx3vltBQ6LzCuIyCByOgMzs0V7TemQcziRedloSoMNS8QsRnOh9nFgpcTqGuSJRQdwJdWQlxJ6OOdOBDQbhyUBR3+gcN0MLH5eBZCl9ecQBxUokn3TyDmwEgypOvtqeBkeUoCwsO7oCTMjA4Spp0o79etnX7Dnt1yRv2ne9+z5a9udzmL1hg77vz/f7BOWZYmQHnxWaoAh8fEvKv2cowdP56WZ3kLhqyDOXyUAbCwAFAJ8CMMPeEw/sUfNIRn/t0PHsHLqUL4OdlEeDHDBd8gq/IHS+bIaOcIkcnOmLESOEI45eX1UhP/TJwoDnFjHHUD20AuqAD2fIOVICSwS8HJeTFzFgfdUS8j4Hsjx8/UeFh+MJ3p12ND6MUP2ikLVDW7BwAygeAP8ucfMIPB5Tj5T3XvC9DygFAftxXcBLOgEnlUhiDahxGFVsS2Bq4ddt268sJWHPm2ALJxvQZM2yW2vMQGeCcs/70s08bp/c9/MjD9sKLL/opcBgU7O2GqdQXChf9wVYpOmJkl2cOuDh9mnIhF9G5UabkEcVJ2rmP4sED0iAPocyJD07iJu9i1edS11V3f+tuDaj2u0wnH4kPjTt37PS96p/4+Mf8o4lxHHBsR2EgzgQCGfmv6yov8Kits5LKB2XniD+jRo30zgbZQFeRN4ZqdjjIqBtdKisTCjznB/uQ4xgsRx07KA9mzL28KpMPPhTsqzTCx0wq79rl4Af6MjX3GFUhE/gTNwYX6Cnql44TPBkfgHchl9FWk59cecZV4sJL80kqKWnjg7nrNqyziy66yFeMTvDiMbKm+G7sNTf7C50McOEjuMANcJ9y6YZS0VkC5FemD0f84GfoG68vudQH+FEOrg5F+ixXOPSLwvUXq2PwOAYbpA1ehTGC60qr+k2aiJ949b+QG/zi2etAabKdJ45MH7IQ2xLD+KQ80VZx+J1z0vWPPNDbRVoAuhJf8hI+4sczODK8nK87nt0v/EkXdAbtKRvQo2CnNcNdjuWJPiRC1knWIXwFZ8h2ZcbXeaz4OCYEfXBNGNWguCFTehBABYMMvnR+Qv0Q7Qgd/sILL1mrbAjaJt8hgbZetWpLPvnB98vqbPfuXZJvTq+KnQ5sKeRjwmxNZhvUnn37fVCTgxImifjkAH5MvmzbvtPfDcgj+5lIYmIWHeEv26uemSThUAeIZwIGededT1rBV8rBIT979uyy3RpsTJgwWnFPuz1DnvF+HttW0fN1tn79RuFo95n3Xrycf5YT7NgdwuEbvMjfqTKavbVqjQYnjdZvwGDbsGWnXX3djTZ1+kwNRmQLUEfuKnVNU+Ia4A9UZlxFY4ZV4sR9uurn9Hu7UE5Tnf7fiqsaUlaA7nCVw6vjenSvC57FL5e4xFHoU6VJ+UW20Z1sv+cAA/T8kiWv+ne0mNDifWyXZ/nTbkmH7IADuXd9r74qHbo9/XM3EvYEYd1B0Pz2+VcdD5c6IK9ZznQJ0JLPeU0/0nqbFZTTlCH9M14ZEgdXcGb/BS24mne+8/q7OL2IWUVma5jt5Ti9Q4cO+0woqyB03kRHYaB0OYXrEPvnxDzOVwZgKi/+sFIyZswYn6nE8MDYUTInghUTllcZmLT2a7Vx4yeocgc7XvLmRdMHH7jf3yGZMnmCnT7ZYXUsczIgOalKY8lLeOpUiT7CEu4e59TI1cB7K32+oEpHAZ0IDbwJZRtKG0EJBgSTgWRchlPYLmaDTxcGIxggdBBstSC8VoqKMOj307e8MyJPDFaO2ZUxJkVH+RFS6GDWnAGJv8DqtEXllB2QVzpzBJvOHOHlHR1m/xnwMaPjNMulwPDMlYYhn+gUaXAYnyBUWU+JTl6wZwn477/2T/byq0ts1pzZ9tnPfc5m+NHNGNPn/KOJ3uk4Q1ROCQ9GG4M5+EynBZ+VeZdDwPKeIsTyenSQKYgJURdheBMOLq4A8dIfyLrCP8tJ+uzEGDTkdgTSwTM6GBQFA2fOCWfrILNt8NGNAV2F2fGQLl1vpQfASz7EA2cUK0b3dKjwloE7YXxwdPWaNf5xRQbsfAGeumtsiC+b+2yJik5dID90wOTlM5AlnoA/8+VK3hnOM1CODyRPqu8TFwANvl2NitMfRimySV1zihXvDrHdkmN1j52Q43qcD562eTw6S/ZMs50Bhcz7NFdffY1dfc3VvoUNfcBxwCtXrrKfPfwze23JEg1Q9nr5jh0/7h11UzMfAw05oq7i3QLqma1VMXsLTzAA6LBdlgRRJl1ppnQicn6vumMARTsjHfWAi8mOntIx/Wz0mNH+EdL773/AJ1p4fyZXNtkKxgzmj3/0kH34Qx90/SGihINVu/iQVcg/+Ut29SNKwULHUVvX4CtHl1660A0kZk+hFdzRIUU90tEQn3qlY6Na8INumlcYfMKrfEiHI1Juy8IA0j/RxmoKtEBqtJ8E+ERtB78wGmPW3PEUeYcT33XF3wc3RRog4wAun7qHfsJ5xnk+8uPHygd1PH36VOnGc7Z48WJPw5esORjF8Sg+AyL4D01xqAkD+0r7dj4Iok3LL8jpyg9IWoCkBT0KZBj6Bl2b6eAj9UYYuHH4066yXXvdFnk46J7ndMRJfM5X1ZUT6DyN+klg4if5RRxf9XD86GNH7WEVfIETWnIQmQNUhXg87gCKDq8pa9l5HPmjP7lCL9c0bgiPckZ++Ux+4NOfQ4WeyA/Dtsja6y1xhCdtQfkyUC7SJJ+y/AzKoQ9IPUZYhqOzY7JH+CibBvmUG4hBt3ih9ufbT9Wm0RkjRozy43bXrdvgW7iYoPTtjQ0xOUGe4DsifQTOgQMGet/Z2triZeUFdrYsr123XQZgrQ0dMkBlOOUTfZs3b1WZzI7w/RG1f15wxwBl2x4DovXr1lhTnz7S7UM9T16g56hhVktoC/4OmsrLRCHxMTCbpfNYYTl29JBNmjRB6cSjHtQbq2nm28Q46ZKBCV+uR2fxfRW+Ps+L7uJK0cfU2emzPWzXnv22bPlb6q8vsqMapGzfdcDuuPMDNnL0GJVP7UwO5VipB+qO+pG3/OEpDg+/FnXh94K8JoCn2u+XQTl+GW+68nPKQndwIf+3A2U5y+eE8/DSl/izdy6lsIiPfFbaVQwq+JYe7xkxGcMEy+LFL/kOI7YKMymJrmNCr179TLRB7BX68phQ5Yqso0fASxtBT3GlDZXbdNKd9XAe7W8DMn1ey+D49QNn4scv2yxQnWc+l/2qIcPK8Tyvgob0J8/g8/n+NfPnzbqLd0DYzw1DdqnBr127zrdp0OHDXFY2RowcaZNkbGHkYcRgWDHLzRYkjGS2Z1FJKA8aODgxUjBslVOXYYNRDt4taqh0UqPHjPWtXh//2Mds7+7dMhB+aP1b+9qc2TOtubFeebT7oISvtKua3GCspTOR9hALrUYNl0GMb6fwoqG46aAwcIpCKgxAQLJTAmB+ModrF+N0TwMmHQKJ8PgXXuUPDsqOQo9ZWmZLOt1hbGTcUGZxSgj+4MfYqleZ2OeKcIIr8+aa90DSQv4AQgs/4S2CzwcD4R+NCWMz02f5mC2hfBI50apRu3CpHSj8nG3cvMUefexx+8nDD9skGQ8f+PAH7aqrr3K+sS8WEeFldvL0wZMY66sQopcOuMbpFb90z3YJ8ik7IMtEOTE+g4+iUch8JUp+0WCjURCeZQWSD5QnIfHDF8J9xYx6EUTzqqQjHmnppFjBw5hmO9eGDRtdhuk4MHzZ24nhR6rgIfISHSj1JoyOz+tDV2QCGfYOTnUPjzCAOaGO7U67JcMcTzxy1EjfzsPsGZ07M+Y+MFAZ/QV8yq48XN6qoOznRlVRJoB76Ew/rmVXDc4v/egsMxxFygCEAQffCaJtso0EuWYrG/SGAu3tK0oo15yBhh+8D+UnU6ndweNpUsaXXnaZXXzxPJsydaoGfkP8vRtWqZ555lnjyGre3WCgg34AaCc4lDODAPhOXcRydwzifPDrbVi56kothwuADxgZzGZSRmZKqS7KSd2xMsMBGwwSmUh58MEHvQ3xTRNkDwN2y+bN9tSTT9itt7zTD9VghcOPIVdbcFqKegegwGmRo6OPtl7rX+jlJXdmyUhHRxbxokzUJ50SspPGGRGQBQ8reEsc4iObxGP7pSJI12GkYdgpvcocM9iiywck0RbS6A2IZ4cS/dwDCnUc8D3Tp0xl++IZep1W0pTipHxm2LHjx4yjxRmYw3NOwWMQymoVmbNVi9VEyptbfmhz4EucXMFLHOo9V0rKeZZdAmGhY0mXdPE/4lEX8KkSRx2+IvCuDfJNW67El36Rgz/k6zyS876loA8gT/CgDz1d0bYI9Ti6RzZ0Ix6yRQljUXWlsMAfOKKO9KT7SCP9DV7odKMl9KfHU3ji5wceaKCO8Mt6A6/jUXlxkY8XMGgTEA7wRF4++BAg69BD3+Z6uihXxDy/Lhx0hT/wE8iwzDeOt4cmZLfQ00VarjkgcT8Z3BGk/JU3s8ipFziqnL7WEckxMHn6medcN4bUn7VTGhx4W1MUbBa2eKGfOQzD9QADZKVlsvDIsTbppD02ZPAAuVaV/5zL6N69R+3goaOKxkeIR/pWHAW67mYLGF9bb21pliwP8EEJVczAJCYAi7Ipf+5pw+SN7PD9NnQJ76zpUfjhEavByKR43JNvPnXa6jVbbO7cOTZwYH/JJRMebEln5wb128Ma+rTYa68vs+aWfjZVbW3ZipVSDHX2vvd/SGF9XBcyKHFdrbIm7/UXdYTjyeVOdem/gLKMeDkKSFn5twL4unMZVg3Vft3FebuQ9JfLkVDGy308y52jnOeHUZNM3qHLaOvYeNjJTILBY2y8WbNmupwzGXPvvff5O9XYWPANOSQufRBxOzvU9yGgcnk6JzLOoBk7K9JwemEMhLhW2uCF4ZeFl/mQ9Zv6gjJGHxvykg7Arxp3d35Api9D+v0ivOQN5DPXmrlzZ9yVHx1bs2atvf76GxoJHvcKCKO0wRlKx44xhcJhKRQGkgdHBLO6QoZUCC/4Urfbd+zwrQz4e7ouJihs+w4NZHb5gGT+JQs0AJnjX0qlgpa+8br1be5jF2lQcupku6+U6M8HHhz/21v5cqIUTYr5iXqO1quVglCelIv9fCr+eYXFUQkYRFR2MqisyD1O4U8BUNQom1yKh3432opnV+QSLjpCvkWCMuADRxylC7/ojMDno2ulgx4ED56gjHkmLxRTdKbQGy47K64oNwYf1AODP8hj8Ec6lK4re9GO8e0GrPD6vlLRF1vM2Ifa4ANJVgpYFfnXu+/2lZ0/+i//xd75rlvtpBTfwcMHRWsMZHyvvwwsBlGOUz86bAYSDEiQFZQcz/Aj+ZnOBUu4osMsb0UII4c8AK44wsoDxowDLvwSL0AY+Tt+yijeeucm1mX9JQ3wgPrGAB85arQtXHipnyj1/PMvqFOpdUMJMXFZURqf9YRlBQ2ULWfeujps4eS2QnNsBwSghQEQK2Hf+OY3bRwfeBw31unhRXnqEpxeN7pSjjAsz4fMn3g47oEyD8qQ8av9AWQY2sFDWcDBkdy829XODBy8LPZExypKGCUMOHA8MyCN8OJEJdqi2vlhGfh08sz24fiWyJChw23s2PE2f/4ldsMNN/nWLyY5nnzyKf9g48aNG719sGWTd9eEUrqGF6NR4L3cuEX8VRtOD3VDvi5/oj15ECA5k/xnXVDGlBvKSttD4cPriRMn+ECeF+Bph3zfRhFtkwapy5cutTvvvEPyzCSMdA56S3gYoIdMkVd08F4n8JrcRSjfCWJQQr1z7jzthriwMgZV1GFMikCTtx1vn9HWHISfuuMZzLw/Uie+MgvtW1xED9tQ4A/GdOYf+YScOHFdUJEFrh5eBV3yosJ13RfAPe0LWhOS98lfgLqBPvoD2hl7+vmYKDL1s5897O8JsjKFfoOGGnXEDPqgmzKSJvijsPN0Q/AaSNqSvsyfa8RVGhkB8BAnKlVnasc8KAkDVQba3CNPPrCTLMdKJ/pDukl0YHRADw55KUPkFy4BmYuBlfgr2pA1nNOquqU8CDIygix5esVPPnpxPF3IRpaJPsoPcyl45nVAZPAWV/yjf4o6Ii7pk49A8Cbw4lKPJi+5p11TomgrMbghLCdCQq9BKBBl53/idBYT7J6ERhg8BEK/VWjjmnQBEU59khxE9Opy5wIpxjsDCuqJbyRBLzzlXb0Tx9tt6etLbWB/js41a+884XqMdOjZY8dO2KGDJ6x/vxZfoe3Xj10F56xXbb3t2rPP9u0/aEOHDra+LY0+CdFfA4gJ40dqQNDXBg0e6DZL6L2wgeDJ6tWrrKlPg28n492uPNCB7VXYB37y1inJE/WhkpAGncipXfRV5MdgBAvF+xzdwQ6O+d22bZcGSgds3ryZSn/ajh47JNydGizxTklv6ew2OyK3ZetOW3DpIu/TX12y1CZMnmE33Xyr56k/54/LqdAHR7kWleOVRR3BJR55jjpPyPpKKIcl/CK/6jCey36/KG01XMj/3wLVOM6nhX9+V+XKwORjrJr7Cq/gjAZ/sIh2w/eyGHi88PxLqttztkIDxccfe8KefvoZu+/+B+xV2VvPPsu3wF6yhx9+1JYtW67+cL3bdAxAWLVnYp9JfWijnTAAz8k7/C7EB/x/WV1VQxlfpI9BT9xH+0ycGa8MGS+hOk45bXdxyw6IdlCROa41d9x+i79T8vprr/u3CpiFv2juXH9hl5EeBjVMx5jr17+fv8zFl5V5SZiTtxgFskUFgMl8FIbRJVtmMPpgODOxKIqm5hbbu2+fL4+O1EBm/vwFfnoUBgUzq6tWrtCg6DUbpsY7Y/oUO9XZZv36Nmng0csdgxLUFsqdFihdJScjTwYMhXEDTB2QK0WVNY2CZA5K1juTEuOBMpPSCPHZInUuxKORg5MUKFIMMTIIQ0jGhQIwtNiWBq8ADHsGAqSBBoSPTpv0kX/McoEnjBbyrzg6M9IB5L979x6/8m4ORhXbbuj8iYNzuuR8sJR4wKE8OJp1/4FD9qQaCi/I8c7Il3/7K0xO2c49O6xDgz8EIzrvWNGh04ZOX9WAH8KVg8HArnvF9RlAB3xJXhE6nLNZDj5CHwAvwR2dHhGikwfgSaQL/+xkAcqJIkDZE56DzApPK50fjvoB6FTi1LfeNmfORerQYjYXPEMGD/JOhnxCmUfe0AAup8WxqB50xy9YK1rodFQX8AiDFGPHVwxnTPfZ44d+9CMbOmyov/sD1+iokA9mTMgLeqBbWXRB8i1dQpYJSP+ksxyvDO7vjT54B5/gM6sFDNSobwZQdLyEgQ9+sqJDPN92pvp1w07P4KDjx7jDn5OnevRA7mRsq01wZbDb3s7+2JDbGTNm2vU33GCzZ8329Js3bbGnn3ralr6xTHHUdmuos3hvhwEeA5Rot92VX1eJWxhheDIoiZVXwGdTBdBKWuqfug+dcMbGa5CIvnnkkUd8+yNbO7Zu2WLL3njDv6zb5h+PbFAd9bJ2tRnoox2TnxB2zZgX3Hea2HrxlMozd+5F1ioZwB9jBUKhIeU3aRIir3Poh9fO00LmAeqBL1hzhQd+yo8GJQxM3JBWHIxcr3vlFQOc1HFgOJ9n3oblAHRK5KN00KZ0IX8VXpMmacIF38MlLu4B4lFnDPxoS/v275eOb9YAbYG9vPgV9RlvOp+nTJ7iK4kY/4ijb5MTDehx+AKQF/i68iO8oK1SvvDLOJ6uZwwGgl/OHfcnfvI1/CtAuT2sqAtkAzp80KBw/EmXaYMemlLBp4IOnNeJ4vChVHSt8xj8atvEdZo9fpQTmSoyCVyCCI8VEmSWNKwUeJvUL/sk/H0wUtDPFRzQ7mmK8jq9chme+QDEwQGQAe/YnkQ7Ig0VFLyh/YrXOPyJX+B1VzzrXxdf/Od1W9Aqv+BfyAqAX9KZV2eG2jLx4p48yPeM2tIJ35pFGWnn/jK3BrcjR462Fcvf8i3dtNdzPc6qf2VlJr73ALv37MYG6a8BSasPTJBR3itZtXqt7dt30kaPHmyjRg5Wjmf8+2o+wJSjr8ZoJM+eqt+c9Fq1cq31a23SQKbJ5Zi6YiKV/Kh77+9VBmwiVm/Zqs5XwFdpUMKRwoMHDfQy5ZHiMTGF7qyz1Ws26LnDtwCd1sDl5Kl20YLNIrtDInPiRKe9tmSZjR470YYMG25HZC8tXb7SbnzHu2zWnLk+gPJ3SZSf/nXxN1bxgu9RZwWP6ck9Hs9RX+nKkPV2IYj6Ox8Cb/iXZfBCcX8RVNPzdiBxXijf856FXjF0Qzkr/pktK1zUP/XFDgPqjPemFy9+2T7/+S/Y3//d1+3BBx9yHUK/3lDfKDnsY42NyFut7La9tn37Ttsht0l938YNm+z551+0Jx5/0r8LuHTZG7Zw4QLfao7coQPIh3Jn+yjTi391eYDqeABxvQ3rWuZjxo34FXzleOU4iSOfy1D9XA0Znmmr5SHyq8gerub4sQO+fYv3SDB0+bL7goULlTiUF9s7BmhwMWDgAH+Jddv2be7Hi+yMIGmYDGqSgXv37fH3HmjQGM++ciJoaORbHPEpfVZWmEHDUNy7Z6899thjtvKtt7yxnuE9hpMddtmCS3xA4iskvWQAKoxVErQNH05Ukbxz450SljiVtZQB34jgpbV273igp9yoKDAMTiWejElGZRwgBgWVQQlKB+VTI8WWnYinVxzCMTYpH/zw7S0a0KEAicPeUr6U7umFhw4q05NHGgtJQ/mesmB8w1O2A8F3DF94CwSOShnpFCgCMyfkhSJevXad3f2tb9lRGeOf/NSv2sLLLrMNmzb56sipMyc5hEvl62GcGELDYF88p+WQhw8ABTEoKQYIIUdk7sZpBYJmIPlcLlMavpSHcNKWeQ9wn3VAGPSXcaSc0XiZ3WTFAz/4RN2TR5abe3hLB8NWOuoB5cH2LVab+NgeByew9907FmSe+mSmtMjLZxOpbznyxSEL4GbVi499sqUwZuRP+4weA/lFV1zhNP/0p2xlaZBBPEHhGAqS51qOUo6ZYhgplF24EypyWPEv+yVkeNkPSD81865n+AnfmTzw1Tu1rVOiGZlxuYEWXVkJ8Re2daVKmWjgyiqJ15ccdci2QJk1SsV7HOz7Vp2cjLbJgAteE49VV947mT/vErv22uts8pSprkseffRhGa6v+ek0KP16jrhVBxADIbUfVnLEWx8symhRCVSO7DziilHFZERCGC+xahJpkc+oS1aHpk2b7vio+8mTJquTWG9bNm+ym268QR34GT/9j+N2Oe2HbCiDMnXDCxxefscIr3raocNH/SQyjlLmw4a+hYwwuXiRNYxI6o66B6hGagVavY3oB53EcflVfJ7BwUAIPYcTFqcxDDbCA1J/hHhQ78En/HLWn+cu+pUwXOQLkDcu5STigTPkB+AZyHg8UkZK4zqQVSLlgyHGt5NYdX9z+XI/AIDT3GgnfFeFI1JZkarkH3nms+cp3NyXaYFXGZ7+uaJAOP4MtLNM+KPPuALujywJ0GeeXo/Qnjh921CXU7qCppDpGPjwDC2AgiHV4yMP4Q9vwiUtQBjvwkmmLgEFTSARZPnIg21utL8YkOAqdeQZeh6ipaCjDKTHAdCQz+lSDtBj5B3GbODDiIWHWT50akJX/sU9ZSAX+JT+tONynvCMMO65UtS85+plEP/ZxtQlqzj9w4GPff/ZT7JqgMHHB5c5LGTtqlUi46x4pX62iW2mwUPi7dq5x3UKA0fed+LdWCZFd+7aqz70jGR0tGyMRhmSbLeOEzs56QvAMGRgwXe50GXgXb16sw0d0k998AA/nps2yECJoqPjWDnGhoKf6HrKBPvWrFmvwflQn6SFv8GjWD2HgyelM998c6UNGTLMBg8epAEJ76VRDulm0cJEz87d++zgoWM2fdYc6ZhztmvPHtu994Dd+YGP+scTXRuo3cHBGBzrGcIKngNeY/xzj5BPdEzWXV7L9VcNIScVV4bunqv9gMwHCBn4xXH+bwCcZfq7o624i//+XNGhwS3aJzZM0MMEFzLIxOjBAwd9K/jgwcPs0oWL7Jprr/WdAQsXXqY+7nrv566//ga76aZ32Lx5823qlGk2W3U3ccIk9TtTbOzYcf7u9dy5s33rL7ZArpZgd3FFBmk/QNLL9UIuAVqTf2U+dhc3JxEA4mZ4uV4SX/qlf/U1IfEA5fhJS/rhwq9CL1AzftyIu5jFZEvHnt273TBl5hgDn9lejLtJkzm1Jr4uPHr0KP9OCcYG74WQjr3pzAxhsGPEsWUDg2X/wUNurLBVg2UuDGtGjps2b/Uvly5fvsLeXPamvyDPaJGX0U6d6pCx2WGXzJ+rTozZSRXiHKds6UqT804nGisnThKex+uxb5zCcaa5v5wm5/t+SwVG8flRuYWypVKC2aEoUZCEBdNiXyCA0YqSok9j0EEcBiIMtlBCGJkoe1/ClSHjx00qf/jXwrYO3XflSVn0z+PLQIz8wi+Urx6UD/QgmGzb4kvllA/hZSWjiOJFw3Chc6YDQyFBow9KlOf6jZv8I4h9Wvrab/3O71iLjEOOZKYDlcoUn6A9jKWOdgYjrGqxAsDqVxhF0OdGkPKEVz4oc14xsxg/gHAAulHiYXRXgJUE4jIDL+46LuKmcEY+kZYr/Il6KBAL8M80bgTAazVcTgpzg05p4Bl5B19DibCnGF57PSjusOHDpCimNiQOPgAA//RJREFU2t13322tfaODow4pu3eOyhJcweMiT+VHBwdPoMg7GO+WEcszbgAx40Yg8fnSPN/m+c499/jsCi+/M4iK2SuPVJSlqHvKJOf5wQs5N4TwJz+5lFcS6c/BeVE88N8dz+mnKzgynecpf+qDd4dyxc3zlQO4wkP8UZbQkTM5uKCTgxji6GTaB6dC4ckWIzp5z1fpox1EW8SPLW3sxZ02fZrPhDIhwcwTh2vEu23spabzDoVMPnCAugQfONIx+w5PlJMbcsgvL68zoGnqw8k6GPSccBPvarCKi77hhfynnnzSt0fwngbHOkI/R3CyxQh++ccylVZc0U8c83wiX+igrXFizooVb9k111wjevmQGvliHCHjwUsKcFblgX7oTMPZ+Stc2fEw8MhVStLGjCp5KWvPl1joELVzPUBHDJaDJwFBW/o5ne5kZBftibacbS0h6z7TVPAFdO+H0a1OW1dkCN0HRj6AyUw2HzB9+OGHbZv6Cd634hh38kZfIx/UFXIDWnDB5Xy/xgcNCiDHvGIgoxugg7LAt9R5OYCmXECGJ2QaZIGyAFH8GDhQdvyRuXI50VW+EqdwP7RDYbTLnFChPBQAGqJsobug33kKR/RHOtftwkm2OK8j+WH0ck9a11nEEz+gzVdcnN6gCZwB1CO4pSdVdmih7+LatfKhWI5PeXuZPGncZ970FV0TT46DGd/OWNXy8mV+nlXgSVr08yf50e/7Srt8SOd5FFfw+7UIB0XwKeoJHQ6Po27xY3BIXbBl67TvyoAPHIrB9mh0DsY/q3ArV62MdipjgA/YMlMNrrredbZzx3a1eQamnIgkxPrbor6PG1Zzhw0bqEFJveT1qLc7+jxohU70RGzzi3frTp86q0HJFg0cWq2f+lBOn2RgTftE4jiu9+wZygbfOW2Od+NYCe5l69ZttxEjBvkKC/qFAQnlhIbGhhaVu4dtkB6ZNm2K+iFWdtGpvX0bX2cnkxw9benS1TZn7kXiqQZlfZr9Wys9aursttvfbw19+mrQhfxFG8H2oN7gJ3LnBXdXgPxcHj2M+o22H0ERjzrEAV6Xhfu3QjlNWZYSMvyXxbsQdJcOv3RlqH4Gwot/1XnCk2jn6CrsXWQE/cSk14iRw+22W2+zO+640y5ZcIktkJswYbzNnDnDPyjOAVCjx4zy7zZNmzbVZs+ZbVdceYVfb7rpRg1irtGg5Tqbe/GcyId6U5uFRspBn0t/mzRnedJV+5WB9OloX9kes04r6ZIn55e9Eh54oQ34RTKR1zJkOHSAg2tChQ6eot8BuNZcteiSuzAKjh45bC0tzT5Sl77yxtNXz/7+g+Lv3rXLEbEPfd26dRL4s2Jcm29fYI9nn+YWq2/oo0rsYSfUKe3dd0CDlXYNbNo0wj/i6Xbs3K1njgVVRySFyCoKH5mhce/dt9s2bVxn+/bv9iXXyZMnqHFh0NDYmI1g2ZMXFEVc8cy7JLXy6yUCvbNQoVFEKFReJofXbkAVzIQnfo49/Qg/pePHUzC8aNgMXOTcuNcVJY+iIYw4MJiBDWWokfLjWFUUF7MlDGLCYGdLSp1vXwOgLSuC+6godXRSIAg8Spj4XnnIgPiIct2wfoPvzWZJGPBZH6WlE6AjZ/8tM5MUQ94iUB21lFh9U4u9IEPv6//8r1YrQ++LX/6y8u5p69avtwHiL19jb9LA00VB+XG8KTRgNEtnioZ40Z2ZXxomdLncFM55R578FM49ZYt4UU54D0CndzDCxcDA60ThUSfBC+5pQPjjsjFlR02c9C/H85UMXTE4KT4rAOTvnYnoj46RzjZmqJJWKO/b2tfmzp1njz3+hG89YTYXHCylRjmg0SOLDoxMXmCU4aoyIGMNqi86cCF1owQ/N6T13NHe5sfQLrr8ct96c+/3v+9KbbwMch8EegcN9ygHpz2pI1W74Px7jpsFB/WBgZ+GGvSIoJCv8PGyYADFE8EVPjrP5IcR5QUrHDIEfr7T4YMw0eKDdwF5Am544cRf8IErjAbVATwljuii7elG8eEPShCegSFe+A7+qZzCBe8pMXKAAuaF+MsWLrJLL12kdt5gr7++1F588RVbvWqttUmHNEmGaW90Aj6QFS74QZndGNaVPGiL0cn21ABnpf3VX/yVjR412iZOmOj1Q7ui3dPOGCCRcIwMZr7+/9orr9r0qVPt8ssvU7nEP5WTbx21d7AqRIkwTM/4ARV0+PAXfQBN0Pfssy94B3L99deqXCdFX8hM6KkwZEMeMZBFsPKmnuETMkXbBacY5IMQZmrRcwxQcpUYf/y8mmGncMBH6oeBGF7UTbqK7Eb7cfxFnDQMo33lhEO0rYxXbmuJD8c9gD/l4YpxRnvO1SlRKdolL9JtHMs9duwYP2CCL3FPmRofl6TcOIw+PsQauiR447IiXUQJ/SQt4UJG4SV1SBzPR8556s9RDuoHFLxjouiFP2UJ3Q5Qlzgi9qBuhMfbkxx1TUJwoCuQLW/TigMNtBtfEfF4TqnHg/bkkQeA23FIdiXr3r7odxSKfkB+MFbpK7n6QMjpI10MjOhTQJKDvdD3kRdXaIN/xAEveMALxLPqV457xw1B6hcyP3kWZY4XzqEV2cg6Brin7OSXeSuh7oMG7qEPRx7Qjux4WXVFJ5MG3UZK+AePIixefBfWQn+JUrUB0IKf9ypyxwGHSVB/0rLyj8M/WMntoTYxZsI4e/bFF/TMoTOq/3Pin9oUL6bv27tDfcMpGzp8EN2iHTl2xG0VJoc2btxpUybzXlmb1deJV/BeJND/sVOgV+8e1r9/q2/FId/6Or6fttbGyuDspTZ55myneHnOTp7pcDuorU02UyffSunrAyhWbuDR0SPHbPPGQ3b5pRep7GyHpe/ATmBA3qiyN9qqVetU/lM2cEBf9RE9/RS/U52s1mpw0rvRlq9YpUH+cBs+YqTLNSsrWzbvtBmz5tkNt7zHzrqsUD/UkwZF8BjjBf4W9ZZO//grIGTd70BcXIlXqe8LQ6YBMm5XPiUoh/0cPb8EQs4iLTLKNfMt3wPd4STc9VRxD0Q7jb6D98+8DSNzhV6KQQJ6goF5yCNo0XNMAKDnO3iHSfLHuz80J+ShveOYOMpx+qyAsX3/uPDRdk/KDzk5ojQm2+uI7ODDHkbetLPsm5I2+ix0anmgUg34ZZ9KA/OicxW9CvV7nLfXooz4Y89Fy6/oLyCvgTccftRB8j6hHAeXfgllXBcC4pRtx4SaPg01d8EUXmQfOnSIz172lSHNKJ3leAyIVatXO+NgGkeHotRYHeGFdZQEBsShw0fU8cRA5MCBWCFpbu6rhj1ADa3R/UmHscgsgs+cqpIxJpiVoJF2aiB0sqPdRo4YZgsXzpcqOBsvekkweouhkgFXCGEU0fDUsfl9MAaBcYWiK3v96XAU5Ez1QYs6KzopRfYwV6hCTloGH1zDheD6oIFOXwoRRYty5cosLoqUbTkoTJZX2XuOAqVsSAKrSryfgwL1ThcaoFV0lB1GNLP0zL4jmOAlHsfOcZITPGcGKGby2Q4SFYlgIbDM7kAze/pr5FREa5Mhtm//AfuLv/qqTVC9fv6LX/T8+Qp639YW1cVxGVSNXqe+BQ5uFooM0ciOA+bROP1eASnY4pD/8KMRA9CShgqOMpCOKxB8rQh5Oq+gEmQccFBez7uAvCcc4JnqzPyizioGGVc3XDxuGFWheOh4yYdBWJ0tWLDQXnttib+IzbYTOnsGtcRLXviSqtKwVRDDGMWP0jhTyASyTFzw8gtaztieXbvtyiuu9FWub37jG8aR2RMnjPdvNrB8z6loPriVAx94kW+uXn5hxHjwG5WHS+QQ8gPEf4HiOf/8VvfC4XJfXOEJZWIlCUOad43ACTi/KKEY6nxVGu/Y9OcSUsQDAneB3+WHNFFel4dC0RCmAFJEmioXM6SsdPV2vrPczbbO9Rs22osvvOgrqbxwyik2rKCQprYOnrAFkMFGrQ+saBs+0JEcfPWvv+qrr5/77Oe8TNCY+aHPKD+rGeBkr/nzzz5rs2fNtIkTx7vhz2DxhAbsHcX2Igw7FdB1BTcp3xSQbXjPPPOcv6N0ySXzVF81kpNa4UFHsVUpTthj0JRGAnw9dYZz6mPraww44a/4RX66or84YZATfpTC2yhAWeAlQHynTzJM2VJO3a+Q/XTZPgLwi07G6wefIk2WLZ9xyHXyL/FlWKSPwYDHQRJEXrSDALasDBk82B544D6/H6dBOVst6T+oD8cnh+4Wdk/rgw+hcH9vGxjQ0ba9/PLHQQNlQX7IH1ojmLIGLUkrfnDOHf8UDvgEmXClI7Bc1gTv/JWOsNAjMbghjpdfcTJ+dLSkj7rs4reuOVBAHLx5CZ8PmBTX2znp9Ew87zN0pdxc/V5xwE+ZiMuVfgo8XLPPiu3EsYUyaIEPlcFk8ET5g7vA0+V4LvxIy7UMUc4oK3h5pvYLj+CF0qBHvT7Fp6AvBrAAOKE15TeAq/iLHin0KYMo74OdH0E3fuRJvNYB/REVWyL9PYTPC6hvZqKEpsyL4n1bmzRQiOPIsUWYCGFb1ZrVW23UyAHSL7U+kSBU3k6RvTDagk4fwJ2rsf37jtj69dts1Khh6vdZiSIOA3GzPXsPqL/GpuEI4Bb5M7teo/6/r+3csUe66rj020ThZXKFLTnBUwYcp8/0thVvrVIf38eGDhso3XzCdYN6LtFyzrZs2eETu4OGDPGX2+sammznzr22a+cBu+ram23q7Ll2htUZZ2HIbNm9HUj+57W79BfySyjfdwe/LG5FBs4H4hJW7fCHh9z/IqhO4/aYrimXYTOGLkbXgBMZxWHrhP3AgAXZDbshdKRpEMIBRPW+2s8kPoNO5IH2Sf8U9/RxvCgfaVFs7ELiyqluvIdEHtAFHUkf9DAwyfIl/cB5V/7isesKRDp0C3wqBTgNERd/+FDOozvI/Koh43cXXqaxHM69t+HCQU85HJw106aM8y+6sw2L9xVokGyzgvEAx/Xu2r1Hdz38SE8GF74/WAbwnj37fH8ny6m85D1z5iybO/diIWY0f8pn992IV4WyioBS5BnjnTh0yLzL0tjQxwWCF4cZDA3q388WzJ9nTSxfiWl16ux5yZ19nPVStihMZjXgNR8zokihwBDSmBEPA9rJVqEpbOTnClLehHsZC4YkY2AKcfHP2TWeY/WkMmsIQ3mRjW1SDCzwQ5AABJWlN15sB090JCCt5APgxzPxwY9Q8jI5A7T9+/epTo54J47xReeB0eedVVEmFD83wuKOd0b4qBJL1P/rz//cRo8eYx/56Ec9D9LCNASRpWFmxjF2sp7hC0C5iJ+0lelOl35cKTeQQqZg4ayM7vEjThl/OQ+A+7IfLv3yPiHjAVEXkQdQTku5cDT4DAcIBwIPtMS3Ri699FJ/N+onP/mJbzWJLXK8D8S2rw435JXaFQX1dFSDRjr+mHUMvnh+tXSiIVdkRT4YYbwP1NK31e677z4boHbGe1XsUa1XfcEbDGoGPKTDnyszpHTAXi4VmTrmL4qgf+BXPK7uU9QFkLwg/ywzNHJPfsiqb7dRcgxu4sFPlHHWKUCa5B9pCUvc+ufhQtEV7v4C/IH0S38g8QWIJjne4aANILMcRsAqFqtXL7202L+XdLLzlH8jgLZG22Kgzsv6tDGyogPhuOyvfe3v/dspN990k5eTlVhmvNALvBDLgISBEwbxAOmZ5zQoYYC4cMF8UXHWOtvbZGAcEV0Yd9EhURbaMPJCPVEWykDdv/jCS9Jbtf6iOyti6B6+UYJRRRuj2PA0i0/ezM5Bc+D3HHzWlzSOV46tpz74Fd1ePiKCxPNWfMUhbnA5+Ox1Ief+JBJkO8Av6yDj4F8dHyBettlyvQEZL64hS1w5UhMDE0pJQjoc4SNGDPeVkh899JDNmD7DvwCPMcCpRfDLaWS2V4BRiIt8ozw4YXPjv6vAgqSbNpwyDYAPwI9JnaSDevBVEgFp3QkfK34+eK0qs+erW9L5gQe6Rwb0z+OETETHzrWaz5U8UtcEvTh45veUn4FLkQ7n4R5HUFzR++B3zPKj/0p82SYT0sghDNozHnwCB+Ged5FN3IccAPAg+VCmOfPI+3J4V5j/p+wYgEzeqDx6Jg71B62kSRoyATIf9RaDS3hbyRueEwJeeIzcyk9xkJ9RI0baqY6TdpzTABWRg3eOy55htQSbRpE9DVuhWGXYv++Q2y6zZk7VwCl2XPTuJQNQtCJ76BLqhEx5sb5Xr3pbt26jbKHDNmH8aOkf+dVwkEqnv2d36NBRpesp/cQECqsdnNgV5du4cYsfLTx02GCRy+l+J1yHsM2rpleDHTrSYSvXrLN58y/ywU7wtMbtKr7HsnHTZj8UqN/AAdYg/J0nz9quPQdNxbU7P/hR6z9kuGns4nxNOXC+/l9AVx06z893Zah+BrrzK8MvC/9lcCEauJbDsgwJtH/kCHlGPyBbxMePuEw019c1ysWx976qJ9nygTDT4qy6Si7o64mDvcEJa8RBZxEfPNgFtDnCRZXyiXeq067DJkC+yZ8r77kmrdlGsRPK7ba8cpJQLiuQA45q/wTwJpR5Q3xctvMMuxCeXwbldHnfHS78cNAVtFVoSjpqpk4ec9eOHdvd8GXfJUyAYXT6zGZtUqNg1QPmDxgwUEyr8+N8OWmgjxpJg0bunBtOGBV18MAhO3zoiKf1o4XbO91xOgk4GKyw75P0VA74+AgSp7Nw3CwDj8ED+9v0yZPVWZy2Ppy8oVHnOVUSYbwseVJGJJXmJ9KgQJgWKQoF+Kyaj0wrBSUEpYiQ8OwMUX5UCnTg8Aev+0koETTixcxTfAwRZepOz8RB+BBE+IbQI1Rs2SI+UK0syAfgGf9YpoMvzI6wF7XTTy7jymk+nNiBIZMdLvSgNAHUPUYr2wBYHek3YICtXb/Bvvb1f7TRY8faHXfe6e/BcKyi2pen6Jpl070vXxa04wDoS2HyvIr7BOdl4UK4Ipz7jBv+odSBLGumCb/gTdKT+WZcHPWQNATOSkec8ejMy2kzj3JcIJ/LDnn1rW+ikzqdNGminyjHwQtsY2Rml5mMgNhykPWHLICDwTTpySYNBR581YBBpPLAeOb42yuvvNImTZxo//iPX3cDlL2n0M/eemk+dUS8iB9KTogcD7ODXJHfwE3ulDNu6cwJzHIDXPPecQl4zo7et7XpGQON46ApO+Ui78yfeF6+Em9TgSW+9CdePpcd4DR3AxkHOUH+08AjD9oOKyaLFi3y02h279ljTz75hH/3hMEhA0X/foqMDmaoaB90AMuWLbXFL79s/8///J++vYPBSAwQyTFkg/3n5HOi/YQ6nDO2a8dOe1PpPvArd6oe2mTMHPFTuDiCNyY5lFxlQHf4OwW6Z3LDV2iF58knn/HVnJkzp0s+4BUzrpUZr4AKP6AD2pgtYzWOgU1MNPTwCZnYSsN2EQ14lQfNizBS01ZIH7PY4ZC/Cu7gN8+UFUfdZh3w7G3G01O/FYM2r2WXutHzL7nEBT3EYWQLTTHTSHxo8GieP2nYV7127Rpf/Zo1c5bLIHlSXh9gKQ04fU+/HFJGOscvXLlS4rpP/hVaogzox6QXXFme7NjzmbRR9nDMYtJW410C+FsJjzyYOaUtR95eHoWp9IFPgPzBC4xNX9UpdGrwiHvieYkKmqOeqHeA/oVnAJSZfzk+cTIeNCRfg2aKBd3Rj2WdwZOuckcsT19u00AZB37JSyDjAlmeMiBDmQ5HTL/qhrQM9BIHPPZtaLrHD1rIm7olXeJJeogT+og4wT/njfwTjmnwge6cM2OWtR07bgf37bNG6QIGGpzoWdNb+vf4ceULHRp81NTZkSPH7MD+/TZ27CjJB+2BumOgIf0uHrLCQ97k2UuDFRwvolMlrHiwpbxnT7bcxOFADHTq6/q4zdTSt8nqNCBhAuT48RO2fsMWGzd2jK/WWA+l6WyP+hMd1qPOVq7dbAf5qO+QASqX5Ev59pF+4x0WDtDgG3Gjx43z1aAeqv9jbSdt/aZtNnb8VLvmhndYnWwwdkeU6/m8+qAifgFkGqCcPtOV01/oHqh+/kXQXdwyHWXIMuCo+7wvh3UHiQ855h59jEs/0jGxTpviUAL6IB9ouI4PHUYYp6pyTziyyD2oSQPeaI+x2oJtyfZ08KqU7hd5Rv7ETchylMuX9CUknUA5XoL7oQ9LuqgM1XHTlSHbOVDGX53XhcBpuEBc/DK/6vyr45fDa668Yv5dvP1PB48HM0IoUTqPHTt2+JYsFDKNdOqU6TZs2Ag16IOFscZMcpMvWdIoqFAqjllgjt7kGQXHNSubiqOiyYszvFk1GTZ0uC/x847DSY0WW5oabcG8uer4z1lzgxqzlD7dAFsaKnvs9SzloQcVMBhD3oB3MlJUqfQU6P7k6Vf98EumpbCQPr7IGwoxFBMhofDpjPypCOOZcHiBAIIrV0nAiVETyjQ6GoTO0ylfV8bOs94+C0xHSud28OABn2nlfR5O+cAPpcvMbuKl/KAl/04JVWNTs4ysDtu4ebN99W/+1kaOHm0f/9QnveP3F6b6NPhsP8qdGViVWvnS0OL4SZzzSQB96ZeCk88J3EMHOLycfh/lAniOMlY65zKcjy+u5bySlsQLlNNkXADFUc4byHRcExdQyTNxxIxG376tvpWKgTlG8Nq1a+3Fl16yiRMneUdDXHgF/4MO84E09Z7bejjJivwA8kT+iJsfXuI9le3btvoWyVnK4xv/+s9eJ7wMRx5sU/TOF3qVH3LFtkeuTjb0uvMsBFEWaKvmTfIiw7I+aMfcMxBGGR2X8c2gJHmVeIibfmV8mUeWMwFDjDjJ64wPpPFEWudL4TIvZIR2gfEITdGOoi1ydDiDj8svX+QvEG6SfP/0Zz/zIzYZmIwcMVz4eZE1TvhjZRGeXnXVlV5ffE2ZwT1yCg3g5KVZ8mOvP4Y/W69+9NAP7Ybrr1U5zDo0gGcG1DsI6BZejCCuocckjwUf0QkvPP+i6z8+esa2LXQR9ciqL1ygrKRBToN7IRMs3TuPhTN0hNIpLjKIoc5H2Wj3YejCe3iG8Ub9iLSiM+KdkgTKWOY9/HV6i/vkewXiJDz4nv6kJw3Xcv2nS8j4xGF1V6Euq+B0Q9XTRqfHyXTNLS1+2syPf/Rj5XlKg5QZ7uerv5RFkdFrPiAJRJ4H6SNb8Uf/nWfO+2jjkEGfQt3iR705nqKOoBk8XJn9ji27Ub7kqTv9oBl+57to5Md9FEsGo+5JT1rowqmGdQ3DOeUjaIrJLe4JA4pieHp/Lmj7OTqhoaAz+Zx+WXawUcbIO3CEMRXpAXgCJA7SEBbpgy5wpFzgz5XnxMM1gbAKrnjGSAvaK7JF/XGHTLDyEFvYgp7gSZQz0hUTgZIDZ5Cey3EAjyvacEm/hynP9rZ2a+7T5O/hDRk0yCctOWzEdwIo36hL6j5O7cKY3LZthw9YJk+cINo0UJKOcD2kOD5IFmp4wECmdy8+emu2dNlKX1kdI33NK4GcjgXvmdQ6eYr3L2v9XRDmuBisAKymb9u+z8aNHym6GeCIH+dOqQ+m/bdYx8lztvi1ZUrTy44eP2zjx491nUXZaTNMZLHzhB0ZnALGF93bT56110XLHe//kE2beZH1VL5Fc3GedPGmgPL92wXnd8mlX/kKcJ91Xvb//xsyn3QJ+P+yfOlXkC8cceEP7Yj6ZdDo9kPPXup/T9r+ffv9VC12TrCKS9/AM1vk6Ydqeqqf6s1kETJS4zt8mPgiD8jCPhBVroOwA8kD/crOB9oAAxt0FXLBSZDY1/RP+Z0SJiWRb8pIG6Cf7o6/ZX647gwN5c8X4kfiAYiTDhrTL/VCdzjKacrheZ/XMr3leAllOoByHMJc93zpCx87R4WxfYsZ+t179vo3MQYO5IX3GETwcvqpkyiXWnWofdwgY6aYE7X6NLX4Xk0qmhOG2ALDDDN7tskE4wDAn1nO1atXe2XAdCqaEzUGDuhvA/u32Iljh2z/rm02ffJ4+8qXP29nOk/YgJY+6vSkANhneU6NHwUnvFTmOV4UslPhL0EAP7MNKAs6O++gVMhoqMx2UtkxuwdtMIQw7vHzVQ/xDD/3dy3Jex8xYnUciktZw2jhxf+TMp6OuTAhXBifKVh8AwJDEMAvO5XIKwSUzg6FhmzxYvTBg/tlpDbZYPEwqyu+rl5rdTJS2SYBSsrSKRw1UliHjx2z5Svesnu++11/gfcjH/uY1fu2o04NSBodLw0H4wxFjuKFf9CQA8QUznKjyHvCuAIpbFke9vITxjPAPeFEx/jI54TEkx1odthA1kXel/MPfsXKSfIRgA/5TFxcOU7KX+LJ8CiHaOBIW9UBvEJxhGI5Zz/4wQ98Zv6KK66wORfNcWMReuAjcpa0UQ4h4s9ddPSxSkJHRxyW9feoXaEEMaaHDxtpmzdvkYH9sOprgn3oIx/VYGWEBgl8Tb/G6tTGTp5SPanzchwFiyRungf401M5e7kA39aI8yfiRljWjR8DDG8ku7T3nbt3SZzUBhSecYiPIy1xuU9+URZcxstZ0JgdjtnqjJ/4EkhH/eEA4uD4dlHKCc+JP+NHjxt1zHZD9Ad1w4l0U6ZMtltvucm3TrFVlIElbXjI4CH+gin4SOfcUR1DW6f0CH6slGDMLHnlNemaL9mvfvJjdsN1V9uZk+0ydI4rrtpcrQacKrc7uKoKcBoVhheDxr/+q793Xfirv/oJ5YHeOSVdKT2kCG4YyeDIgTP8p0x1GkQhT9yr1C7bKrD0mXRivcKUb064NOqZ8rMnmaOKkS86Ij9NSGUib4xAr48S7/IZerPuyvxPP9ov9+mHK9ddhlVD5sUpR9yz4uADSkV341840J+UHbmATq7PP/uCffWrX7VPf/rX7dprrhR98JLBloqruvMvWIsfDE6E2MuBvnIe6H9udUoDFTKoc3jIM7KIgUE50dG4LLfPyBfpgi+gpZ0SjpRQdgYDMVDED/0Y23Mrep8wygKtrr/AK2SExSlRxRYkpanoB1zqnWJQIMeJlfAIf9JAJ7ThPE7BAy+blzf4Trxob9E3EZZ4oYP04Mv0JCM8y4A//aSSejhAGvAG7dGOuYIfCDzn6/PIl7ZFnxp4fGCpeBj58AhZJ8wPCFEYjnToUi+3l4Myij9Kz4ph0gStxOEwE9qfl7HIH03Hr7Nd7U3lGzNylK1bvcZefP55O3zkkOyWoyJQ7ZRDKrzuGaTU2bJlK6yjrdPmXTxL+pi212m1vfg4aWyTRr/DZWwd1bodOnzcfvbwYps+bbTNmjFV2XP4Ae+H8B036T3ZRrxg7vaS8qE+a3s3+PdQsKV434x3UHr3ZnKrQ+270VqaBtqa9dvsxdfetKMnTtn1186zIQP7asBzzrZv3WqrV26wGTOm2OQp06Sja+x4xylr04BkyZurbde+o/Z//vLvbfK02fJTXTFlSwXDk4I31c8XgoxXfaXuSVtO7/VQhAPc53N1PuV41dBd2IXozDyRmZQJZCfpS0ic1bhJk/IeeigGKY8//rh9+9ucijnYd/Lw4e89e/Z4H5JtBCAfXm9gJxD+9FUMKsDbt2+zBoy9JC9tjpuBCDow8yQf8sMmBC82MFu0GJDwKgR6fM6c2fZnf/a/fBKfHRXE4/1TcJA+23yWK8ucfvQDtK3q8PK1nB4o8w26eS67fwuAt5ymOh9c5p/1B8DXcKSNNIS7bpg0YeRdjMgwqPnaMsdy3nzzzTZs2HCbNHmyiA6FzVYtZhkOKpwRH6O/IUOGegPk5TEqhG0MjPaoRPDRuKkUZoIzD/wwAJ1AKRhwsX2FTu2oFEkv0djS1GDzZQgObO3Lrj7fooXiDwOYTlVCSgd2hpeOUYgc9xmdT8yKJkNQ0sUIsGBcGorp6KToZPDXn8d1oVfHRIdC+Qino+opoQQvwsmMGZ0hL/6Dg7IjfJQXADfxYDf3AGkpNy78RGMEuTAelxJtqK+Nc9B1ZeDAEc3wCPrgF1MxKEAGSsdkxB6VkL+yZIl953vf849evte3bPVxfPUaFDF7zAv35B2zamec19CGS8GAPW7s6Dk6l4qRGLSWhS/CcClowe+K0uJCfeBHvLIiCRfpdVvKo4Ln/LgVvNyDiytAHWQcIMNJj4O+xAUOrhmm2EiH04p8UtfMWED3ggUL3PDl5ffmJlat+PAVNIQhSJtAJjBYgn7qVHUr/saLmtFu/Gu/xSCZDyyS7549u1TP9TZXMn733d/0rYvjx43zrXbM6uXJb/CIK/LHjzBRK4bRDUGJ6kxxnCrKneVyOgOy3MWDX9KoYlW0VvIV8l9RGGU+daUVlOMAYHNeF3lkx0FaAD/yAfBLf66kY3DkEwEqJPFQ2OiGlBviwF9eQKV+yJFVLc6EHzFipD37zDP2zNNPeZvjo6IMTOKld/FbPMyOxd8jUDFcbooy4cdWjYPqjB5/9DFfqbr80oVu+MNfb3sypkSI00NbIQ1po7y8qNhoy998y9/B4/hn9BEZKdTzBcgT6BqExxCpi1+5ekUI9KLqODqXiRfuqVMnXs/Of+XLM+mTlqiXePa4AvJKha9bv2YYQJo0aD3/iFTgCODeeaawdOcDMhcDA+qQ8qDQYs+84ioAbKyGU791dQ02e/ZFfr4/q12zZs/2SSboZLWF+NDFICuzIn90OrQEfnkWgS7r8qCddNFPuVT3AGldBystMsGsZvAq0rrz+oh83Yng4AB1HPdciQs+rhEe9UPbZvXe6w56iCxakl+5SldxSStYFF7oYAAaKSP04qAn5Sf6sqy36D+ov9TZGQ9/nnHEi7yifoK0oIOwzCvjZ55cy5A40j9x4EgHZBL8iEcKdgr4KoWuWSexEhHpaLdeLj136S7duysQUn+eV4ZRL/zHT1ffLqOyUwdt0t3YGkePH7P9ate9pduaZHOQM+9bsiIxadIU27tnn9sso0cNVx2essaG2BZOnSCn8eFEBqQN1LJP1O7YsV9pR1m/1mZFOy0Z5xS9WjtxvN37Aw7gOMUX2KU3QlecszeXLZctNMKGDR9q7OjBToF23lGpr222Ja+/adt2HrPpM8faqJHD5af+RHpo3drVNnvmNBszerR09Gm3RTo08Ok8fc7eWLbKrr7uJrv62htVvj52UvoTnsCPMiSPfxk4H0tp87nsuoMLycgvg+p0ZXg7OIhDuSpy9/N0lB3hqQMYMNBO6SMYAHBQEx82xOalf7/lllvs/e9/v11++eU2a9Ys6fT5fqV+GVDs2rXbJxbpi5C7DRs2aNC5yzZv2ex5ITvZ5rAjsHUZgHDPIIS+Dl2I3A/oP9B+/dd/3W677VabOnWq22uUCfrAQVruwVUuV0LlvlL+jAOe7uKXw+BHmXcZjgMyLJ8vBN2Fkzb9uwvHL+uQYJ7L8Xr8xq+9/xxMRkG99dZbPvPMSTgwn2VDthdt3rxNFXdEzDrnx/1iJPOy+6RJk23Q4KFukGNQ5J54MsMPRckIFPxUBMRi6FFRr7/+uhTHQW/4x6VE6nr1tLGjhtmN115pvc6dtItmTLHWPhrINNVbD45VO8W++zNSPijPUJwcl3nutOjpjLx5d8IVoCo1HTRkoXmOWTUMRhozM+0ZpzKzhBJg3zdXTtoiPu+QINwoK6qLeHxEkkEbs70MuNwYEj4GaPCAvalpyGRFcM1n8uT4QgSWF0FFugaDsY2t01/IDSOPPGvFJ58595USXoI+ZYeOHLMXl7xmP/zxj/3863e/5z3W2q+/42bGhi9LwxdO24L/dAjM8iLI0ACAP2kCPG2RbzbmdEDew7N0xC2HRTljL3Y+4wDiRvxsBDF4IV48VxoM9zRMgOekNeM4HnhY1HF1HByQ+RMOZFwG2b1q4rhJ/IiDcgAfqyYor2dk+DKrwgcXUVbwk9UUx60O1/N0QxHEolm8xVjgVC7KBa5sE6Shw6PO+ap6S0ur7di5y77z3e/bLbe+26657kYbPmqsZEYdV22jMNV4e4Rs+Mn2ILhIHjFwxPCSTDo/04AVr/QMXVl+8vfyiRYALuDXoQ4UOeEULsqdabhCdypIIGUiwxI3V4xQwlDKmReQdQGelKVsI+DAIGPmiTokLXkQL+N6fnJc+2gAgAz7LKbC0Cl08vd9/zv24osv+Dsov/Zrv+YHCvB9kny/gY6IcjPgJB0rJeATYf5C7NLX37AvfOYzNkLt7n/8yX+19hNHvB0y+9XSt9kHbBwIwCQMx5qLKg0aeE/hjPVXx/Ltb33fli17077ylS+rxBgrukhPkZdq3MsZA1jxTPXDgBX+0xa9TcAf0UbZMdDPncZIkv5QHF8tES6MX9d5Km8MJILvysLx6smfE7hPeQMvkPzMe+oBB68zrvNbYeB02gR5xb/a+bKIHPGhz2feRQ5tB2BAGQP3WOnluww1PVlx7G2//dtfsVkzp9uvvP92q6/rJQNP9aOy+Tse4kGa/sg6tPlKjGQEQ9cNeeUJTuigbikndS0P4Ym0WTbA6YXcvBeoxG5cBu2SX+l6WjA7AqCbezeGuYoGr0PhYCUgJng4qKVN+oCPoUZbAU/wP3jgW/88uzKOaGOQqdp0OnnOfgma8QOCt+jQwEOdAcRBFkSNx8GRN+m5JzzrF7/QxYEPBzDJRxiymDSkDAD5DL1Ayg/P6Qd/vDxFOrzhDZlFGcClstHOBblCiKMNY0sEJsVTGnD4JI5oJz/K4fmJZnQgdQLgRzmwO9ANp9Q2e4tHTAwePnRIhuJW2SyH7OCRQ75FtaVfq+yayTZhwiT7vX//e2pbtXbJPA2Ke7Yrrzbf8uUDTNUjcsqqda/e9dIB/X3FY/WaLXb11Qtt8MB+sgn4thGDFhmnGixQBtMz/UCHZFA1qnbey5579kXjI71jxo4U/XxU+TjVZQ31sheaBtvd3/6+nexx1r9Z0drSaHt3b7ctG9baSA1ipkyaRCmtT1Nf27XvkJ04ec7aTvW0t9ZusS/81u/ZvAVXWKf6LwY/6E+vg4J/AHyDP+jVtwOZrpw+67g7qI5fHTf9y1D2u1C68jP3KQNApsnnlMdfBMggfQZX0vkgVnVMPw46UPCOM2HoD9oMq7E8M7FIHUe2fMyQtPFu8QMPPGB/+If/yfr1a7F58+fa7/zOV/y1haSXUzbJA91E30paPhb+yCOP2LPPPGvr12+wP1Z/c+WVfDgxJuRIB63Yj9ALrdlWKTv8KPMHP/oj3flzhmccDw/iu4Aw/KAz+Zfx8wpkujK+aiBOdVg5z0ybfmV/yhqOOO7t4a6/rr/28rsgDuGlAoYNH+6jOV6w4guoKAJO3MJ4YOsJTMY4Q2lz4hbvojDw4EQnvnOS21xQdLE/Mo4+gwAqndli/7DM6NE+U4ofzOfL2rzg/o6brpcBOE4UnpZx0eCn4bBnnJdIz5xWpyPDj3uhE24pZQYqyosypIIM5YXA6b+XOBzhboASz+8jPsqce8rPEixV7Z2UeMLZ77Fliy0YMTMOL7wDUZ4MznyG2/OtGAM4r4TinoaA4x6hQwjByVYDhPXwoYNSmOP8XRIGO6RDAfuMrhqCyFEH19uOnZDQNvSx3Xv2+2DkkScet3dqtH3DDTeI1tgiQdcqxnh+VDJ1BI8A3wYCrwq68j6B+xQe6rE6PMOynITjygIXELwAR8YtX4lOOmSAuDzDX4w/5IxtE9GxQycDvOA/9YKhSP2RY+JL3EC1H9cyHWV6uTKLVykztEWZUFCcxMX3Ft54Y6m98sqrNmbMWKcRWjCO6GW88+VdAuEJSQu88F69tfIMQ41BAzPgvOROfaCMkAW+Bv7Ms0/bs88962foDxs+wusdGrxdSgaZEafT5AoQBkB2UB55ZjkSkieUnRBPJz9kA7r9mxsu0/FOVPKJspM3szzcMyBIPuKI6/wUTuIRB9zkRxhX4tGmgKQX/3T6V8St1FO1c/n1dqnyK4+kjzwJmzhhgh8lzCkp3/zm3bZ//wEflLA6SPsCdxrH1Ix/iE04WFVBz23ZtNl+9KOHZJQck9FxpQ8IeKeL1gdnoRvDEv5wlG+UIcqODjh8+JgtXbrMP4gV3ynBOMRw5P0y0Q0mlyfhK8pImTEonYfyoyMiP16eZ+CJgR7GW6zasL0FAxqWQU8X7+VBHcIL6IsONOSOe5c/KPH8Il3ZZXqA8Iyf9YMrx6+uQ3mJjtARkVbxdM+KBLKN8Y6eQ8Zz9pl92HTqbPWlYx86dLANHzHcy8Ngn7LmB1yj7UiOVPfJNwZ17uf6OAxVwoifMupVBzWKT1xkM8vmq45yxKPPolMkjKLFoB2DRziRF/SO8oG/GBZsb+ZwAuqOvKHT60UZUld+9HNBM/hdbymeS5LLQAxayM/zhL4iXvD4fAOMuuE5+YsMcY8jHBpi90CUSQR7fBzP0JFpKQNR4BF4CQ8aPTuHbCPE50rZSQNvySsBej2e6AFf5gMk/TFgIm44VnQB4pFP8D7KxhW+BDHRNnK1LV1UaYTz4z7LCO+5Oo2KUq/+ePCQwf5u5aixY23qtBk2ZvwEn7A7oDq89757beSoEdbat9nOnGr3NstKKbLADDrl5yONyBjb09fJgDx79qTkdJgPoP0UrY421fdJ40OGyFfPnmGXUDYmDfmOyK5dhzQQGi966tQm4kAFXprv7DhtK1astq3bDtjF82fKjmqwFW8utW2bNtr4sWPs4jmzfbCMfLW1d1hz337W2n+Ivfjy63bRxQvt1vfc4Vu6WFEP2Ql5cQ6JD1n/KSf4JfBc7QDnse4zTfqXwxNPdXj6l/NJyHjVUMaXUMZTvs9r2T/zLT8D5Wcc5cGv+h6bE50JcOUUtbb2E34UPO8UsuLFRAh+hLk+U3p0PvAv//Kvtnr1Kvvnf/4nu/W2W9SfNDoe5Ie45INepy+JdspE/lC7aM5cmzNnjr388sv2gx88aLNnz7IhktUcLEWbjDosQ7kMWUfuXxj1hCdkGMB9OYx76OGa/uRVnR9A2qQn43blq+fu0pX9iAutiSP4FxP/0IBLfBnXwyZPGnUXIzo6MZ/hV0Tu2SaBEmT/XKcqiLSMEnm/hG0LvIDlhRNTMLBwx44dBb0IiFkY7rNzpcHTSWP04Y9yp5IWLFzgH5Tbu2eXGvIm27ljm/WRYTBk8CA1YDqFnopbr/7pjAsLM2U5CDkjRYuxF+xSpem/ihVXCimHQZJAeShHKtVgghipcuAI5wVYlUB4Y29xLq+jfCkYLzej4JNPfZqaFB6VnAwmPrzxq9JnxaQBgLAigPizvWfXzh0apI1y3vjMT1MfNxY7ZDSxZYyTtTgO8Mw50d2zl63dsMm+9/37bNmKFfbJX/uUzZRg87Ktd9guADmzHYZC5A2Nnn0XnSkoKXBAlgNHOp5xeZ/lyjTEyzhAxsVFJxeQOHFed1KoXPmAZuKAP/C5nEemSfyk4RngmjzNfEkbdRdCX10+IHF3DXr0XAhR0Ca++cuaws+7Fxi4F10017Zu3WrPPfe87/nkPSoMldMYqkrLgIT8Tqmt8LI19YuiofNNemXL6l7x1BaoD+iEFuqJlS6Wg5944gkbOGigjRg50tsObYbjcsHDM4YeDhnMsoOd8lCEzAvIcnOFNi9n8QzkrD2ygiMtA6dccWEQwAvbGM6kJ9z5qTAcWyaAxF/mez4n3qwbHPc4JSzkFHlIwzHjBq7E7/EKmemiVeH9W/vZeBkc8+bNd/fd737PFr/0kq9csk8XXOg1KOaeWXCuTCxQR3zn5P777zM+VLhwwXy1o0bnN4MT6sqNOO8sMHhUb2qjnMJF2ZltPXr0uK8wX3rpAtUPfugjyiAOFXUB/eTpfHfWRxmJE4PNUy4TGEesjrB9i3uM8hjoBj7SU+7AFzqHAXLiTn7DI3iTfEqXQNzAcX6nQjqgi1YBePIeKKcjLOQBfBkeLu5jAoaBIPTi6LgxUNlut3nzZg32l/gkV8SPvEPuQm+iEzFQXRYUAf2P7s0BZ9ICeDkpg4qadFaXO69+L3dcfRaDISZ0wMf3nhiQiOPKU21Y9NIH/tn/+jNbtnSpXXbpQvkrreoGmY1tR5FX4C/unabIm/aNLJWBEGhz/pXoyrLglXXs8TToztUIwD8sKV7gMk30bxd24CsPIvCDXiB4GfrQvQu/qIOoO56T52Wau8pSJHS50zX0SORBbOIQP8tEPDdSSKN8gm8R1/sr3TNrDdBfxKANHlXkAfoAXx1TQtL4M7TLgwk9+tBe0p+04w0b1vtHUzlpsV9rk9X16uHbxSGVrZvodMrY0NhkA/pjLMZ32jiNcfCgAcqXbESHHDQwyAgaou/l/cT6hiZbs2ajynbSps+cpitfpMcwPSO5rrcDB47YK6+sUp8/wObOm+27QBrqetvsmdNt3JjR3occPXpYeBqsvk8f0V+nPn+rrVq7ye74lY/YxCnTZRPIoIZfxZpi1GVA+T75XQ34VWTt/PBMUw6/UJz/P6CMqxpnuSxl+EXlLUMZd8p82YVfuuh/FNOfabe08ZQxDobB9qUN/eVf/qVvs//Upz4hv+grkGWy4sqgBvlAbrO9MGAB/YgRI4Sth73wwvOSi57+NfiIG5MdAHqSfDLvC4IX7ed5lDwp8yP9APLK/gEgXvKkzLPuoIwn78vXdECWPZ+jzcTKbOSBfyUNrmbhJbPvIkKM8Nh3y/JxKKdjxb44PuIXnZ8QqmFjqLG1hcEMjONlG06UoeH57KAUAwOH5hYZ0oVC5pkXv2EiM2m8K9F/wADotCFDh9j0qVNs2rQp9sril+xnDz+sAcpGGzd2rJ9x3y5F4e+PKG+KgcKql4GGOkQHZYetf44vChoAfaTrVVKqOISF8nb4kaKx6oGhh7/HV6eHkuXKYIxZE5ZpORUDHlH2pmZWhhhoVToPgIrAjyv8Iiz9oIf8SMcWnl07dvhHljB8icPy84m2dt8+x3s8J0+ftb6tA+SnzvFYm23YtNW++717bcVbK+0jH/+4TZ4+1XqLFwwcwRurImEIgw8/z7vgUTS+suCkf9AObyIs7ivCk+UKQ5pw4hHWnYvyVwYF6QdtMQDmRAtmHaPRgZMw4iTgRzhlIH3kG4oE4B76AMLL6ctxEkfZL/yDR0GfBxVhiud+4aCXzmr69Om2UwNItnMB48aPU5gGq0pDPN4NSWWEAYFBRp7IGS/xunGiZ/Jy/uiGtsDWAQajiy5f5DL405/+ROE9bZCUHluMAJ4ZjDDz0lv0NGvgiiz6gLooQ0LeJf044pAx5cu4bDdI+YRGBlHQ67QRX4C8kiafK7yLeJkmXfI588l0QOab6Wlf6AUIJoi4YWhF/siap0A0VVf448ADXWwRHTpkqGinzdZ6PfEu0Pp16+zZZ5/xfcATJnDCDqsJJ5WOgyk4Cz50AmVmoPjoIw/b0cMH7dprrrIhgwd6fWJ0ose8vGRP2ahHXbvChY+vOS9evNhmzZ7pL6nn6VvQSfzYNgOGopDCFnxRe5Bj8MFLuhhwrJDkRxMV5PSFIaqOTXmRzumRC15St/A36hgI3pNVtP2ciKlApKFtRt0ErjJeXNabl1t40vGccUgr0pxPGGSkKd97f1HoD/Qngwv8qAv03ciRI+yxJx6FJJurQT/lBD/bXmkbdPa0GXjltHjBJCcuBxjl0bkB0F6pG/fyfJNeQNQ6bSlDhJEHgw50O1tj2Q7DirSfinjqjIfxYv6WzVvt5ptutIsumiNEql/h4cVtUCd9AUXdFPykzSZvnTT+EUs4uD+l9h98QR4KHlJIhcEDnxwRna6TCj/nra5R95U6c+YIgvfhkKEA9G+8+5JlxyVt+Hnejid4h4NXWYfETxnAobsispPm/6gj6gzwdAVNMWCJsoOLR89X5WagSRD5A15WJaOfJS55eltQfC+XaCJBTMKBMHD61j7qVnHICSraVUdsdVZCn+x7+eXF0g9rbMElF1vf5j52TgOGONWTviXtFPmfBVed2ne7+tr1NmXKeGvsU6dsGYiqbKKb8vF9E+pO1BjbFE92oiN62lsr19iEiRNl2wwSDbw8Td/PSYxmq1etkVy126WXXyxc6rNre1p/tQdsmk71A+hAtkGyQ6NnjfoX0fHTR5626bPm23vv/KD1qmu0k+I/hfcj48WArEccAD/KVyDD8UuXz9VQ9su4QOJ/u5Bpf5Erx0uozqccVoa3E4841S7jIXLc+iOdgVzIFHhDPrFTGCR4H1Mbn4W4++67fXWEVZJYVWElJeSV+iOtp9czfSRy6XAOeeYl+b721FNP2fbt2+xd77rNcWZbJQ33pElak14AvwTo+0VQ3aYTUp/jV2l3gbc6P4Dn5F0+57XsErhPvECWgzKlDkp8JMt7XM3FF027i0gwlW+L0LGztQE/On6+SbJy1SofJTKryMwRpxQQf/Dgwb60xYoHTCZDKg/DGoOBwQs40gEQirFGJaBUqHAGRK39+lq/vq3+svbWLVvsrRWrbdSoETZ61ChfKWGPOA02vpopBSkFEKfbROeKIqJ0Bcviv/xYcRC7VFicKkNKntUJtm7wElnQIeWs+AxAmJ2AJhQfHRV+zJ6RFiOwXYM00jAgaWQWwxl/foVVaArh4j6FAD5QIWyLgY/snYV/IsvzRBGzdIyy4UV2VkaOt3WK1rP28pI37Kt/+/e2Z98Bu+TSy+ydahAnOk4oX4SL04BitQs6yDdpwtFgshOqdEZRH0E/lCNYafgjLDEo4T5mqoijWN5qgTAUweHlhYgCiJNCWPYHEr/TUTwDQUsYY/AqaIx44CA8n7mmH0A+0IofaTNN5s1zGXimTBmOTHGLS8PYy6Z7ZB3jgO2Is2fP9tPlXnnlFaVX3Q3jC8GxL5p8ScOAHUODmX0MLCoXOv2dEF0Tv9MvBy2svtAOJk6c4Ibq/ffeq86x3kYMH+75IusMhJG5I4eP+P56ZDvqrOLKQF7JM+dbcU2esSqIPKM0abdezhJfEx/0Jb04nstxM17mA3TxT3iIj8vw8j1pea/F00jmHR9SEYIRsiAXNKSsxrYRPnrIEY0McBk0On8aG+zWW29xXn73u99RujN26WWXRruw2AeOH4M7/Hbt3GkPP/wz4xtJN95wneqI/M2/VcLEiQhyPaIsC3rxgj8MKGQ8y3h94cUXfaWEQyo8XDkRHm2QklX443JWyBrGLR+FZXDCQKSWCRDVPc/OI9FJGpA43sLfw5RcYuX3nmNxn+2WZ+Qx807I+qJe4KfjLyDvy3UP5D1X6pR25vKgeOhwsqCddJVLHmk8c09fEi/Eoy9Cp/BeId8uQfZ++MMf+IlpyDqrjHT2nNpEGMYcRjm8ZNWbNkW+4EA3kwd4ky9ecP50TZf0+32RFj/kAJ3uBZAVyGoJpzPx7SzqlbA//dP/6S+4/uonP+kf5EQEWaF3+ZEM0h+Bi/ICkRd81FX5ddFU+BfRnBb6Heoq9rCHXHfRTjpB1G+ky4Ekebh+lT8Dg3gOv6jXis5FBjI86w4IvBGePKqud4D2kjymzYdMV/gNyY6fuld8p11yjR8GPvnh5yuhyIruPX6RT2zDU5yCHsK5Jzhpi3xCb7lOkXOcysf7bvJT/uhc5EWVARpvHwwy3bgX79g6/sjDP7V2te1ZM6ZpANFuDbXKXwbo6TOd0hns9FCZpU/OnGHwU+svQu/YsccmThotgxSeqw/XAAZ55l0wZBLdwzYftrmfO9tLOmWfbdq832bNni46KDc8YyKl3vhC+5q1W+ySBTP9C+6nOo97/qy6nuoUf9Hrai+809oL3herJJu377Nf+8wXbcyEqdauwTKntqnU/qOsQJmvCfCpDNXhCdX+ZVxvN03mdaH4F4IL4eH6y2gAuouHHy5lJx1AnJR1nwBBXvh5P0ScaG+Ek4Z6ZmXdT+JT/WA3/OxnD7u8vPs9t3k/gnxTb+gF0vvJjbqir8gr20q2zeHDR/rE2c5dO+zd735Xl2zTvjJOtl0grwk8hys8BOmXZcOV/QHCgOSHt6ciPpBXgPDyM1DGVYbEm5Dxsg2nH/Fw+BFWTQ/Qk3rgrO3mphZnOAlZHWEEx/L6+vXrvHMgwYCBvGdS6wMIXuR56KEfenzCtm/f7vcYV1QShWULBWHcQwCzwTxj9BMHYKaZd1EYEPVSp9DU3Gq/8bkv2iWXXWavvr7clr21xg4eabOTGkSeFZ0sjSIUbKNii5kf6yrD3Wfi1LBrfHsGjI6ZNLFC8WEAwhF+YrWnQ0nwlU4UJ/4YOoyGGbh0KV85rhhtGHAofr7C7SspwgneFHygXMHpl88AfCA+7+GgQMfLCOWdlKamPs6ntna2/5yyto5TKk+9nWg/Zbv2HLB7vn+/ffPb37UTCqtvarbpF11kR8QzjBDypPMgPUoNh2Jnlg5DGOMG+nEhJGUhCOFJV4Z8hl74kTi4B7Ks1ekAcFcrBJ7Jn/RckxcZnmFlF/RG48h8uJJ35p8NCwAfQJ1Snxkn4+NfdoE/OkGUUwwYwvHMTCphfCcGOpDhi8T722+/3Z5//nn7zj33uNHMQIRwTtXybU1iLbQIi9LTiYEzjDnkM8uL4cM7I/v377UOdWynT3bYxRfNtjtuf5f96MH77b7vfts2b1gnZKftwL69dvgQB0eEMQb9dMZA8qfsEsgrXfrDW8oS3yLa5/fQloPm5Dvxso4AwpLXhCVfSZsOujJOuX4TymkwDGEWZMHvMCyoG3CpjDj2assQiHIxeOmpTjxW3NBZyCT40FPg48CL97zn3f5tkyeefNy2buMDsOgeBiNqMzIU6up728FD++3BBx/0so4fP95PHKRdwwN0VJmHzJyxIgzN5BW0hCP/vM+y4SgHNNJZZRqu4OAe/vHyOgMh36rKVeV1Xqld+8v6IkFRPb7+OykYWzFRoE5LcdxPfIYOrsTN+uM+HZB1kS7pKdOXcQHiABlWDidMWiZ+akO0o9SX8RK86kqyf7LjpHHcMdtj2LvP4I3vNuzZs9OuueYamz5tht1///2qm04fWFIO2hP1kLxKeh21/lF+zyfpULnLjvKXZTfjAuCL8iBXvf29AA4SYWCC8UF/wnsEv/2V3/V+6TOf+Yy94x3vdFydopG0DB4xRJwT4JZjMFnhpdDpmSvPDHpjdeN8HlO/OAmCT1DBozwBDlMJRzpfRQGnp+E58JTLiuO+7IhTzq/MC/yB7sK4Ju/KkPRTTtpKpFFAEY3walftD5AuBlbFs/yFiYiqk9DNtJuIR/uo6BQg8o8BDwSwzRG+xXabkP2IJzwaYAKsSPMO2aAB/VV/4ovklrTIAXmRnsNheJeDvHj3acuWrdba2ig8sW0cvQQ98B9dxUcS2aYFr9iaNWjgMDt6tE1p4r1I9Ds2QqcMmG3bdtsK2TPNLQ02Ztwo5XXMBzo9ewTtyHtTc18//OCUSOtV2+Avsy9dscquueFm4wjgM+fUd/ToJVtIekJlKtcRdEE3LvlMeMYp8x6X/mWX0F14+uf9heCXhb8d+LfgoFwXoo/7ah6lg0+E0U5SZjJ+piEO+gg9Tv8CIHscEcx7cvSfTITRf9LvwGJOYuP1BX+3RCLL1mvyQ4ZO8gqC11FsbY28w2Yp01aGpAsox8GVw4ALpc04eYWG1K1lB1T7decAcCWvshzVjjjET5nMNEkHUMYJ1MycPukuEDLbyOpBm5jL3nZ/eV2GGKfaMNDgxfSxY8fatOnT7Z3vfKdNkDHNC8ArVrxl06bxNWM685ipRzlSYZl5GmEoIRoqcYF4rvXVAQYYNGCWzTn1a9TI0b6H/8knn7ID+w9o0MS3OwaqEYdi8I8knTjus8VpyMBkIIUMCMETA5QXHZAydbqgCWHxjku0kR4HLayQwDPwwTru2RdNXF7+ZyUpBjw/DzC3XNnckx8AfgScWVxWkdjz7rOh+hEHfrhSUn519X3s+IkO+8bd37YfP/yIr5Zcf9M7bP3GTTZt5iy78R3vEJ/4VswJ7yAzH8pOvpQ788Q/8Fcqn7wyTsWvImyAl1/3mR4X9ZgdUxhQ6YByHoXXeeGkCxedN/zOsIyXOHDkCSRPCSdd3qMsKCPPlB0jlTRBX2wvygaTuAkDdCt/VjeiLISJCkK6aCkbvYE3+Dxo0GB/Ye2Npa+rs9nq3+VhtZABIfKG/PNeAmkZtER+4I08k1b2qEKjD+Dl71/1Ft199Xzdtdfafffd6+0Ao3nI0KG+QsJMHrTFV4qLZeECyCO4H/yMMhX+Bd/0z+li9fOYOmqVtItfXEmXAJ2JJ68pF8lHwPGXHOFZD7hsX+U0iujP7NHH0GI1ShfdF7JZ5Ifz6HIMRugEWInly8cKlW/QS7RcSe3Xr9XjzZo1w1ef8EPXdGhwwgCA0+6+973v2dI3ltpNN95k27ZssalTJlm9OhQMZ+QBAwUDCexd8lPhrtPId4oef/wJf2GxtW+LGysYGMSFd35ksxDwDB50FzILfllSVi9Dh3dI0GFpaOaEAoZolj/rJrbBCPDXD39oQzchRxkXv2wXyT8A/wT8MbTK4UCmyTqshgyjfD4oLuLDGmhy45sH/uueeDgG66wKsBrCVhVOHcSwZQseW3ZZ6Z02darPQIYBT7sPOXDeq/y0PwZinl9BS+InToLzmzRFPA+DPsdRcfRFvEw8YOBgO3LkqG+V5eSm//bf/oeH/c5Xfsfmz5vvOtblQuSwqsXzsaNHnNfihtOaRnaFCqBSd06JIlIGwGdm5ckqE/TFVr/Q08gr8bIM+FPH3l+pg8CPdsP2L+qI8nONtFE27tOPjDIs8k68lbafzzjSZVhC+uU9ujvLJowg9TAAXIQhy5mG8iDTCR5HPCYe9AOU26nVNes1aYj8CSvoLeEiIGRGOFNG5NjaKU/Pl+9//PhHP7BJE8fZsCEDrV79P+lod3wM8cSJY66rWSWrre1jMgPshZeWygYaaYOG9JeuZnJBvGEAIbnFBuCdwnbJBas3tRpEnD3bSzbRGvUPQ7xPOHmK9w4ZjJ+xNWs22N497Xb5okusdx08OSUVcNIa0Ac9sEU46e+Uv0vaR/qtTnbG84tftXM19Xb7nR+1sROn28nTMmypf8kfq0QM/oNj0bdWA/yDJ+nKQL1U+5Uh6w34RfESuovzdtKVoZxnwoVwZFyu3bkMK6fnvvycL7BHe4t2U4ZYjQ1bD5S8k8h3+tBdbOPmu3IcB88qnNucrHpJrujb0b/oL+qJCWxsX+qDnURr166zb37zm6LlnN155/u8TyAs+8gcCEFbNc35TDwG4b8IwJkAL8CXAI7kT+Iv406/Mg/zWoZMU74vx0sd0V1Y3J9f5zVTJo25i0QwiggbNm70Y3vZpnL5okVicK1vNcLg4h5DmLh0ILysOGXydIX181kuVlw4f9k7DilotlaoeEoX34Dg6sevKR6K1QVANHHaEkYcx+vy4jiDgoEy+i677HI/jeiN15fIvSZFUGP9VPl05CgUjAwqBTxZma4sXdDESP041i0ZQQUhLAgXzzDbG60Ekg4IJUc68PCM0mF1hG1e0ETZEUhWU5x54ls1kDYdZcOIIM/Mj20LOGZi+/fv5yeMYajESo6UuPjGasn69ZvsH77+T/ba68vsiquvtffc/j774Y9+bO1SWjdpUDhsxAgflOVxmn5CE3mqgrlmebmGICJo2fFAKTyJztAVvPwTsiHAg6QdnBmv7EifDsAP4BE8yaOMA010rMxIprFfxgVEY66ky3CAK+EAtBEvyl3Z9pXxuYcGcAQPfh5QRuBw40e8SxoyDTgJR6EkvURhHymzuXM1MHnwgQfU2ezVQHpUQW+cWIOSSrojjzAyyCfz4hGZw6DkvSfqkTDowfC57rrr/Z2FxYtfFg0NNnz4KF8RZJDsL+UWdej5KmXmxzP0J2+c7sIfyHrAsGDyAdqIjwNHpnO8es5w7ilbQra7xJtxMz33iY9r5pF4yzIKPShvgHt44s+KSzsGmPRgQOLv8qjEnHgEgINVEIy3ml493GCcMXO6jIOBvsJLXfClZbZZvPLqK3b3t+62Z55+1r7w+S/aJz7+cXtr+Zt2SB3MmNEj3ejwNiUdB/1CTm15GXjBGOMHh37o29rfXnppsb8fMXbsaMVhwMfKsspD2/F2Vsi2rmzLiIF0DEIaVI46HxgEr3OlBGOO/Cp8ZFVMdUCYlzf8lSpwC+AhdUMa+Mo9eSck3zM+Qf5OjyD9gMyXtNkWs07znjAvV9cvwMtbXPnvL/dKpnmPJPqP3tbpWxyYQYyV7UEaEBC+XHUwdcpkPQ8U7zgNLrbsdRm2ys/pkuM+y0a5KC+QdOGIC2SZ3b/wI4yy0Wpw6EZONXz0sSfsz/7sz71P+vSvfdqPAmfASF0yKOFDvT1lSDBgpQ6hMXkX+YkmPefgkUvWlcfTH2024qgt6MoqIAGUg/QUq1I25C7kB32HI52/YyR/lwdwOY8qeob0+OG4DxqDL9zHc9AE3c7XIs8My+dMk/gAf5bzHQ+Klro20wDBj0peHubhRV2oDAz6vd8t6k+RY1Auxzs7QOKMvKPdOb168gkMhdOWKLcPfOnnZHdgsLMlj7jo1VdfXmyvSo/OmDZJtgnpzlljXWwV7OjgWxJHnVZksra20Q4cPOJHAU+aMlY2TqNyY6JAZWEyQf1Bl0GrwSGTunx/ZNvWvbZnzwGbOm269Eet9M1RtyH27z+ssH02YECLf/S189QxaxVOtWjXcadORb7I4inxokW2wXENlp978RV713t/xWZfdJk1tw62dsXzVRLlCS/hcHDnfKAcZb6X6yXvy35lKPtfCMeF4O3EKUPGr6Y3r2X/MpTjZhwc9VF+TiBe4k3wOGVZlK5JfABywy1h7F7BfsVGZZfNwAGDbOXKlbZkySuqU770P9oaOS1WOoJ+i7TYeGk/Ye/SRtAz1PcDDzxoDz/8sN1884125ZVXeH7kiwznfdo5ZbqTtqAZWqPNZZzwizjlcgDwJh0Q5avYiwl5T1jiAMpxAMLKfQEOXIkv4+c98TNOhgmL7ou7Iq+ad9501V3sWWf5iSMPV61aKWOnt78wyku2mzZv8iUqXkzEbVi/wd58801fQUE5cPzmibYTvs8e5UmBGSigrHzmTgSgeNwAkkviXInph6HPjC0vENGwjxw96qsfKBtw8VGbmTNm+irKk089bWvWrFOjFeU9e1tvX3LXnyukHFRg3JzxLVg0cBQ4uKGVWRDKzctpDJJgCC+IKyvHk1uxKAf3rBoxGDmpDhIFjDHEiDjiYrjEGdYIbTKetFkxALOy0IcRhWFEOeADZ1r7KFoKjr39nHfeo6ZWZepjy1ets7/6m6/Zlh277db3vNfmzL3Y/vFf/sX2Hzxgd77/Trvkkku8Y2cvai8ZYGTFTFCUPfb6Z8Xjl88p8NmB4xcdfwgWQFzS8EyjSMMf4yXThyBVhA5Igcpyg6PsMjzT0Tg9ru4TbznfoC3ySchyYGxxzzZDypI4y+FcwYccgp/nyDfqJh1+WX7S66+4Br1573yQERIDWI4ujv2lbNe65JIFvpVrzZo1/iEktqD4NkDRRlrqHT7DN+oHh/wQnkafKPFr5Bez3Ly/RZyFly601avX2DPPPuvvlAwcMEAKL078SAMnlFPwN+guDBovm3gpv6yLmJFXefWjvXEyTeYNjeQNHugkHnKKIy3PlJ/8oI3ZWox44mJY0t6CDmio1H3kHTOfXOE9Rp0foyt8/n6GEuHHTJPTp3iUBj/wcWWrJ+2QcIx/2jHX4CVliJUvypadAy+8b5cOY2brvnvvsyeeeMpamlvs9/79f7BFl1/h75gxc//kk0/YvHlzfTAIjdAR9SH6hV8oHZ8/wyvxtaml1Z6SXuJjp7wjAZCWY4yDb7Gy6+8TUQZdGYS4XhBPauGvnM94CafLQ6FPkGP2zZOfy6ocfCReQuLGwM+6AWgbIfe0DZKEjHh6FQQ/8vD9+fwUTpnSj/xwXn9KQVi6rmfqtMCZzk9ByjCede96Tvwjz04NDJlB5vsehFFHDNJYdXz1lVds3z4GhmOdJvwBZpoZPDslIBE4nV4X5INMQZX8+DntOQmgcDnKDC8AYhKH90dqevPtJw0OG5vt8SeetL/7u6/5yUy/+7u/a1MmTxJGybMc7x9wshq89qPpHQf4Cp5lnnJBicLl75NiRIZvTmOh0+AR/Y2e2bOuWnJj3HF5eODAZT16HdEmFA5PyTNQUX8VngDoJmQAmuAKBjo4Q1+o/lyeoz6RK0+n9OACEhd1mP7UIYB8YCO4rMoB5EefSTow4HylT/mnzCgnv6dU0AWOPB2TOqauPCV/iseqcdKBDqO9RXsqBjLE0z/iEifD9KD+H5wM0ut84oJJhueefdo2b1xnF82ZIQrYOimdRR8i3dVDgw1wMhMuibWTp5mg3WxHjx6ysWNHacDKCmq79Xa+axAi2eRdEiaHoINDElSTtmr1Bjt1tqeNHT/eDmuQw7eg2to6bOvW7bqes8kTx0nm26THGqypUX1EIUu8M8o7LHWNTda330DrIToefUL6vmWg3fH+j9qwERPsyIlOyWud1ckuAy86kyPmk19Zd0D5Hh7iypB8LUPGw2V6rpk2r9W4LwTltBeCkHUvQDgBKUiHo02k33lQooF8Utd058qQ9OQ15T6fK2lCRmnP6Bb6c+LQZtFZTEhOnTrF3li6RP3Gk34w0eBBg60/n9Ko5Z1pvndTaX+kZ1DDhxp//KOf2N/+7d+5LfnZz/66DR8+zO1v9L23NwH6HDsxZL/7+nMvudDxlfosx01/ruCmDVM+/DJ+XoEsfzrScU1I3BlO2gwnLB2Q6fMe4DnpSRxAXoGaG2+4/C6++k1Hj4FFBYzXgANF2acY+W3atNG3cFERhzkxaucuGzVilG+lwNhubNAIUo0ERemnz+gHzqaWWH2h4wyjNjqnnAXEwOO4PpFeKKVY+hKJrmyIgxJrae1v02bOseGjx9uaDdvsJ48+bas27rB2NWSO8MSwqVVD9RfShatTCpIZkuNSGvJwZdlLg5bTis/gpRfvlkhYOP3qbI8zPsJlthiHkoQuOs94iZOTxfh2RmwZoYPA+AqDg04Pgwkjmk4wrpTZZ27kKAcKkcEPAr3/gDrdMWM9LV1ST4wT8eBEx2k7eKzD1m3eaf/Pn/+Nbd653+YuuNQWXnGF/d3Xv25Hjh2xO973XrvyisvtZMcJ6yna+Jo9HSUHAcDf6JxDqOEl9yhproSV/XF0Agg/dUKngp/TDm26p/ERRlm9I5B8gSdxkJ74AHWVwpYu8cB/8JTxExegYwLASVj6A9zjn7gzXeQdo3QMF648J13lhkfDzkFMlCUGQJQXPwbC5BsQDQUcAHUJUGYaftQ5ZYxOFDlgAM0qCkdkP/vcc7Z8xQofcDJYR+GSjplW2hE8pL3QVjCkuUdmkMWEGtqJ2ou/BOty2Olyev311/mxlN/8xr/4x0InjB2tPBj8iH+ih1Uc6hLAyKKjjGXnKBtNnrIp1Mvj/FFZjqjjhAfIPQMLlyPaonhFN8t7DtBLrcRsd3yrB55xLr/PHPsuaHhGHYpuXc+ekTwJjzJTWTA8aPMYKvBEj4rDoMO/cqy4pGeftzx9wM1Mubch0cixrQw2Bg7oL0Xe7B15p3hAPVCP8ODw4UP+jCG2ceNG271rty1b+qa9uHixfe9799oDD/zAlr7xpuhvsF/91L+zL3z+N322i28KMPGAvnrohz+0mTNm+MCHOvNtd+KTb8mTcekGnQ8YMGhr/R049sJvlH5cs3atfyuI+Mlf6hVD5qzohU+1tFfxs5d0ZI3CKe5ZlRPDgm+UeF3pPuRdAzbVAXxm4gaAHspITO+sFZf6SIOV9oi8c5+DlJRbrqT19MIPXnQr9+W26cYf+L2PAC9pgjauqd/Ig8kfBItyKrSgXWHC5YPTokjuFBEjlb4AveJ6SXEw8tkCw+oIeX3nnu/b8BGjbcTIURDq/QN0npac+ESQ2hrPrBoi8zW9VRblidEtdLrqWUalSzrtVk2LdLyXdI69+/Ln5Va+7s2A5FxNgwYkfdV2X7Cvf/0fNSi9WAOSr8i46Ct+d0g2eU+JXQDUKX0DA0f0TegAn0BzPgdv8IeXYXwDcQ3eOiMEoevoY6lN4tLv8jI0zEJHJY/zHiOH9oe8kz+oaF8MCuArW4KR2T4NfVxO6O+OHD7qh2JwfDl4oJG4tDuMam/z4IAXCic/gPtqGpCrsv6kjKn7Uj4ov+tMoeEavKF/4th8DpRRPZ5RWVVOBoScVqVSK54G37Qv0aZA4YoVGM9D7QwcDG7A4duyoE1XtmOfPiUcNAWl4gPH54RD3Y0GBmDmY7hsFay3o0cO2T//09ds2JABNn36JNu/f6frLTHR3QkZkBj89Y0tdupMDz/1cu26dS6ffD+NOM3St9hIvJSOPmdQQhlId1ppDhw+bqvWb7JBw4Zb3/4DpVv57sVp5XXIdu04ZsOHNduI4UN1HWQDWvvaju07rE9jox1V3Ym11m/gENlM/eUG2r5DbfbC4qX24Y992qZMv9h61TcZnwSg7L66LZ6hl7oGsLpmu85r2QHUZd7n1fWC2O5tyBERWHEeDacw9Iv3+cg7OkUOLvuPsOIXtVHgKu678BSOeOi9kHviBCS9+OFcJrqBLKP39YUfkOkzvCzH2a9nnLwvSHQgXch4yr7yVxjlQ58QnZV49O6wYUPtsssW2aaNW+yxx56wZ555XvJab0OGDJPMN8sublLfyUSc2ZbN2+xb3/qO/c3f/K3iPubl/o//8Q/smmuukrzG5zPQh9QH/PGJFCdNfCr4Td6Epw0CfVwpA3RnGXHpV11m/JI3CRlG+nwGovwV2yTjXcglkC5xZf5lyLjVabpo/cqXPqrUPfw9iXY1YBQGETDAYQxHaPKhF1ZGRo8eY1u37bR9ew/YxRfPt9bWfv6RIpDnKgMnXaAsGBUePXbcXwqHCQCKzfdKq6B8FRkDrEMNyw0whRPPZwlL9xidNL7eUpzcH1cDXrVylS1dutR2bVtvNacO2owpY2ze3It86Z+jUllaZ6m9D7PZGlz0FE1gpQGDhxfZeDGuVy0KTgyUkQBt5MlXmykHxg18aRQ+lvKhGeMHBUlDoFPt2RODMAy/YC+VgXKlwwljgY6TjuTY8eO2c9cu6z9goDrdEY6D8p86c9LfFznRfsZWrt6kAcg37Hi7jC4p21FjRtuUaZOl/I7ZrJlTbdFlC+2EjCcUZIMULZ1tQx+NytVAqIPMqwz4Z2VTvqx87nNkXhYi4kecMKyIh4ETHXEY9uW4POc9cTN9utgnHUKXeZ5Hh+qDa9JBengd/C0faRl5pCNuGRJf4iBtNihwwRdw4Zdx8XfjqEgHcC2XiTCewUdcIOnHmPVlXXVKxGG24xvf+Ianu+Wd77ShQ4eos8VorvGTojDA29qOu8FN3dFGOIQBQ8r5ql/OPNKeVBLPI96FqrFJkybbunUb7H//2Z/bokVX2Ic++nEbOGSknVabZXYGRXdUHaG/tCuJZ2BOmZ1nwkbv7fIpYXUDVmXoEH5WESgb78AwAFCgBjwybkQjbQkDAblni6XvndZgimOr2VvPgAIjh3wogxso8A38qnteDOZ6WnEAp8VdKFZO1IsVmVjuJgw5Bhd1lbxnyyiTItQjX2qOQZh0zFF1/GovHMqBPy/t8z4cuEiLHmMrar4Tx4w8W1Ex4qhy/wCZ6Dpy+IB95EMfsF/71Cdszqzpdk4DiXrpB8pPONLhdItPyCz8oH5qxZsXX3rJvv61f7D//id/Yn1bmnwQwmrImVNMRJySHlM8jUCYnGDQx0oMNeI6Q3yiTTBL6yC+wGOM7ByYEs7kRmxxCfmEZ8ggdYEfcppyDL8A7uEhdHOf4elHXjxjWBEW9VLpuMp4Mm3G8fwkH27wQ28Rzztx51YYt9QXV2jPdFm36BjKSN9zTm1AIwT7+7/7up929eXf+k3VIbOLGKOKd7rTV1cwMM/IYMSQxpjXxfGcZlvLaWpEdKutMHg4q86ecAawTP7490fEV7ZpsTLdq7cGJE0DbNWqNXbXf/5DDVL72Z/88X+RoVhnx44e8sk29vxTHvKgroIv0C7dprZDGG2L8kCT81P+lDF5mTwrg8s/kwbeXip8Brx+VO88+3ZB4UC3oB+QH9oafgyMT4ku3kvjfZg+Mv55MZ8Z2ocffsRXBmfOnGWf+9znfMfB/v371R6ayMnrjaPk6e9CnsOASbrT4Q892b6j3kLW0Bm0QcKyzQKEAfTX9B20Td6L45kTO2mTrCbDkkb1X7wgfEY8czlSWiYj4HWfxgZ/9xIZcdaITz5pQzyXXUUveE1jYmsgulJVAxoBNoT6EtXXlk3r1T7vsmlTxtnE8SPEoyN2qqPNGkW/tz8N4k5KF9TLmDwhnpyUfDzy8FM2acJImzBunGTqrGhVeaTLpZ012GgrBoK8p3bWWvoNsiVLV/qk4oRJU6Uzm1wW9+7Z7cdJN6qZztRgqLmpUQNH8WHQQNkEh1SHkp8avtze6h9IPHNWg7DaJvunb3zHLr/qerv2xltt0rRZEorebhMg0PCD1W1fWXMmhNwAWW8pS9VXwsoQoldJn0AdkibrFCjjKDv8L4S/O+iKq7ZIO8IuS1wA4SljXtfdgOerq9MZXr8QEifg7avIK+U+ga14BGWZiOvkilbP0/0jHRPcPQv77x/+4R/shRdesE2bNnnfg6Mv4l1RXn9gYhH556OxfJD5s5/9rM2aPUO6iU9MRNup5kHmR17pB6R/0p3pyn6kwS/x8kx4OgB/oIwfV8bFNXFl/IyT90CmSch7cJTxc5+OZ+wQhfh9V3n+4N//u3Ps70ehYmgMHTLc33kAmF1iVL527VpfKWHGgxOrHn30CbvuuhvUyY/zLV00kiYpOzo3Zl9OnmQGqc5f2KJSy8YfTEII8feOHQWEWi8KgQLJTo7ZSeJjFDFDobGDP/tMHAVQZb752ou2fOmrUnwbbdjQwTZxwjibw17ygf1lCDb67ORpdUp1KkujlDAdW35Vm61UnEmOUg/hO+dKnU6FQQnKtrVfP1eizvSoB/RlYUjIqNED9ZMzFs5k3aoK3Q+cvLx24MBBaxPO0WPGCgNGmy4q+0mVcc/+g3b/Az/y08aOHu+Uf28Zm0OsXXRffc0iu/HG6yTcjf4tBWaTGyXcfLuFl/+hoYsuyiX+4BKgO59TuPKeMhOW/pk+ZgQQwvOPhCzjLqcpQ/qli8Fq3JNfuq5whZEm8eESqp8TyvEBZCEdODOcfDIOdUl45o1/DpAoE34A1zKufE66AdLiKBuK6ZTkHfnGDwX0T//0Tz4TydG0Awb095l/jAlxRp3hCcWN7+yw5Mv2AlHreejGDVLyBDezgfHybT87LrlkRYP3t2ivf/PVv7X6Ps32lX//BzZg0GDha1Qn1+azoifaNOgWTuLRDqELWfR6VYhuVVC1RV1OKd8dO3eJPwyuNHjz7TTMTvb0r5xTLsrN7DYvBGNM9JMu2LptmxucB/butQP79/npe2y9Ycsj/CQ+28+Sf0DM9ohvMioZqEAPhh950cYYeFBP6B+utHuUOLjIK/gS8oqy53CM5ua+fnKg06W2moMXjDD8uMef9KQlnLaNQcFkg8/eapDI4OETH/uILbp0gd12y83WceKYdAayUalbHySIFxiDVBb6jpl8Opzf/vKX7XOf/YzNu/gi6ZsOtVNWmDqkz3q44+NozG76N0j07Ft5VB7qAfw5OKctu15UELoX3hPu4EpDak+DW/gD0D5JlzIMb6AVP+Jwj0tIOSaer0CoDL41irIpXqbnSrysP/BnHPwBBqM5KMl4hGdHA934EZ70VWb7o0zMkrNHu76+j5L0VJtot//we79vv/GZX7fp06eIx+KhshP3/XQ6JgBYcaZ9MBNvrH4oD1bBGZQQ08tgtN8zGjQyux5bPakv8mKrlnoa9Vn97PDRdvujP7rLtm/bav/lrj+0iRPHiw71YR0nvP58jOWKnXxC99Fe+R/5ssUoJj6ivJSRVeeoC/zgSfAl9InjkOJmUOIz/+6URcHDCPeLcER9MSgBSE690m8xgeGrA4U//dbWLdv8GOOBAwfZJz/5Sf+2EngZNAR9tB8GZnXezjhURhrBcQNJI3kSn3pLOUh/rtBJ+ZBb4mT7opxcCWNAgnz+5Cc/sUceecQHGOhc2iSTAxfPu9gmT54o1qquxC9WJTrVr6E70Uc5OMGmcH4qL+o8V5KRAV7xgB9MgjBAZ+WdZgIbcbW9an3A89orL9n3v/stu/bqy9SuWUkUTyRPRw6ywtrT6jRQZVDSIF3CO50H5f/0U6/bpQum2uCBAyRzfOqAHQnIPqdptbtM9e7d6N8QO9Ojt73x5irr3dBiAwcPF00xaN26ZbMd3H/YRg5r1eBmlOuF06c6vWwtLX18oNMmfTF67ARraR2sAU4Pe/ChR6ztVA/79Ge+aHPmLRRNrT6I5ivuZ8US+EG7oeKxZVyXFAD/E7LOgLJ/GULuUuYiTqajjjM90N19OU3ec+W57Jfx8wowKOGRGNVpyRuXugbIOAlg8vjx2AXleCmL+GV5uMcP4Ipf0gU/ytk4fqcxcHAfeIoI8mfljL6KgTcf0uUdUNorckm7QE4unjfXDzaaNWuWjRw50tsBq/O91ceotI4J/JFHhR4AP4B8y9BFcxEOlP0oG+XP5wtBd2FJA2VAD1APxAMf/on/QjSVr8TFcU8aXD6HTq2K+6UvfOgcXwOng969e4/PWtEznjp90mcUaezr1q1zojo66LzNXn31dTF4qM2YMVNGe39HOWnKZI+DAd7cwjdLetuJomJQTFRCECFhQ5koc4CVFFHp/jRiX+IXHp5PFqsWjDpJ79sXlBnKzpWjiKmTguqUcnn55Zdsy+YNdnDfHtu3Z6eMnd42U53a9CkTbdTwIdZHz32bNEiRUmH2+sihQz7rxvslDMgAFDeGIkYQzCFPZrj56BLPyUxo8sYiAe4poVKJJDEV5vtssUDFdcds+vIVK31AgoGJX6P4vGv3XtuyY5f96Cc/s6XL3pKiFX4p0T5NzTZk2FC74qpFduVVl8noOeAzfswWsq1G1Wl9VWc+c6qsUvCgDx7Dc2hMmrPDQLiykyQeDgOZshCPNCl0dFz4lesNg4Ir/riY7f75RlQGOo4wQCsGTebHMzPVFXzn4+I5/XFAhmUaHLjTZfpMw336Z97cky7lCH5R7syD+zIPMy336Ud6ecs/9o5iVCM3yDDp/+ef/qkbzu997+0aLA9RGtEueaUDOHLkkMdnNY20AHiJFOVRHRZ8wQBmcEGHfPjwERnYA9Q5Nvtg5Tvf/b6fWf+FL35Zg/HJHpftCpzg1iGZQ8Z4yZKZY4ByAPT1evLO+5wMgb379ildm2S9yQ4eOODf6GBLIw2bVUrkh1O/tu/Ybrt27nY6lr+1wo0M2ijtiPIwEOBEPv9uUWur8xc+wjuUNsdeM1CIOgh6MB5p30x6oG/wSwMM/+S/86Ikvwm91V4wxuAfeQHEIT750KbBRxqesx0g1x6felS9tJ84Yb/1pS/ajKmT7b3vuc2OFRMAGEU+iBDejM9sLLLPgIZtNeD8oz/6zzZr5gz76Ic+KOP5uJolxrgSyWhH5/BhRU72or0B8TFNyZIwQxe9IfV+TkWDdnn4YIHtKxiflNj5oBvyYzBAmQgnHX7Oz4I3PFNvAH7g5ErZPT9BzEBH2wAi3woQHxpx4OOafM0wgNUR7p0/wgVtgOsWxSdPtueQF4cNUCfwnwE4K0SsXrA1p6cMO7Y+3Hvvffb660vsi1/8vAxNVlsY5FFPof+pDJ8Q8HqOjpIVx3OsOgqgkZeYGbAwsXZWgxMmC3iRuE+fFtHOIJCXkE/ad793nz300I/st3/rS3bddddogL3HjUYGQdSh60HHiqyiW6IeqB+u6ETCPE+54BU6InQnkGFA8tr7CNqlrvDBt8KIP1m3lXoRJapf+lDu6YM5LIb+ulN59+E4fbVd+rCnn37Gvva1r9uiRYvsP/3HP/RBB3VFvSAL4CDb3KbpeQk38hM0RZkoA+mgn3TQThguy5F174Np0Uoe4AMIIy7tn/RMXIKLiQAmOF977TV/L5VZ5YmTJtmHP/xhG89qhCc+499/8S2j8FO8CDoZvPP9jlrnFW2DPJnEpB+EBlYPyIcy8UIy/U4NM9kK//a3vmHr1660yxbOtRPHDqoiOPVKtCsOh/TUyg5hhbm3eMtkKqeKHjxw0Hdg0H4ZwPTxL7+DmwmXDvGqh+qh1TZt2WlH2zptz75D1qfvABswiA+6nrMVy1fY0MEDpU+P2vjRI6xZ6XsxipI88kkFJqya+zZZnXRia//BNnDIKFu+cr19976H7Fc//QW75sZbbNCQEXZaIxEmL30yRPLIoIS2BV/YUvp/OyghjJUBZC2f85qOOkj/hHJ4PgPd5Z1++ZxxAQYl3g7kl/JE/HRAxi/LYEJi4noe3iIOV3hU1lcpm+myfF3pCwVTjuPtw2kFL/zK/CpxaFvoOfzJz191UPvjQCj6PIxvDlJA9+GYEPd364ptyIknacGlH8BzNY/wK0OmA6rTAmU/oDp9dVg6ypN8ggauxC3LRvlafZ91x32m4xrlIU6UC/Cw//Hff/scTMfwOXTwsBoO3ww54UYE71Ew+tshY4SlqD179lmTlPqhQ0d9WbR3bb3VSBHQiC+6eK7dcsstblCj+ZixYOXF7+lUCyJQMl2E6VcvJeAdvISHyiIsZ9Y6ZbCRNgc1AGxjDzOM4onzv1npYO/72DEjfcvFkldfslUrltmKN1+3Xds2+2oJA5NL5l1kwwYPsgH9+ip/5aN8dbHTKjsA01A2jGwpP0YlMxH+wqt+XMkXZej5U4beUhIqE360DowklCezX+eK/ert7Z326mtv2OQp03yG6/iJdtu2bbu9Ir/lq9ZaU99+9sEPfMheevkVe/GlxXbFFVfYnb/CMXEyeDuOCpc6q7OdqpdjvqTtAxPxiUFaGn48B0/CeIJ/CSnM8DzjhMDEx+TgBemBsuCn8ETY+Y0CAEd2aED6A8QlnDqic3AFKnzpEr/EtCudy4ccz9Q7judymqC7kidxwI1fd3iQKe4pN7zKOODDLzte4gCEgw8eZt7gLvMW4BkycMhfthna0Um1hyNSSBw5Szy+BD1jxnT5HVJ+MVsJXeRD5wJJ3JM3jhldnwVUh0/ebJHguG5WKWN7IUZKvbe1H/7op3ZIA5T3ve/9NnXqjGJActIN51Nsc9GV2VaUKrQCzktd6ejPqoNnuxMKk2MuH3/iMT8FCcMApUobwJBgwAWMGjXapk+f4bM9DCJaNUhCubKiQfkTGHBl3SQvKZsb+CKkqw5VFuQQmohPHMJIB4ATHuIPHuoq64M0PAcfIy3+OAZZxKfOqWPiEg86ErfXrRjByTyd7W32m1/4nI0cNtQ+8bEP2/GjR3ylJIzDkA10gFMtvYHO8hlu6UHq8i//4v9IV5y1r8i4PXWy3SdL0EXMtmNQ820Otm9F+QvjE6NJNEAv7cDrQxlQFmjj3mUWXQK/kg7JD+mJQ/vCEU7Zkq+Ov4gDXxKSPwByGIOCwBv4KsAzOLI+sj1U0kc98gwuwt0/ByU+WIm6YbssZGBsIkuUy8tNnuIhRmTflv7CF19A/p3f+YrdeOMNdsut7xB/232Ax+wy9R1bfFVm8nAZC35CizSFaKQdeTUJmNXWwN/rSwOynvCTdyEb/bj5v/rrr6rt3CH3XtXHSdVRL1+RaZOubZTs+btNKgdloezBi9Av3AfvQvfggk/wJAa+0Eu6rNMKQL/SqG59NcRn4JlQ4lTCTslClAcjHN6wPZOBF/JWV9ugeAoXvoY+Db46+cQTT/qWrYsvvtg+8IEPuF4nT+jEKGI1Dznl5Vr4w2CKwVCUJWQG+olPu8m2lDiyfAnBB8mXyslWM9LggIxPHVNmaEk9DC34s9Vy46bN9syzz9kbb7xho6RP3v2u22y0ri0y6OD78ePHNJCvDT4Lb9IDbg6AAJ8PSsQrOnL4Td9LedCBfIyQPpIj1v/j7/+ejR870iZNGG0H9+8SXWfUl7IVUP0zK8via2NTi/lim+rliSeesHFjx9mUSRP8vbDO9uPWzBfgNaCgfthy07t3gzW3DLK9+4/a6nWbfMfDhEnTrLd0M1sCwd2qQceJY4dt1vSp/mI7ssWJm3xkj3fFho7QYKW1v/JuNY2R7Zv33GvX3HCr3Xzr7QobayfPYF+obYsuypfy5sdBu2zRR0BzBeAPPKuGrL8M45qDEudx4V+uZ3gMEFbtX8YDlPGn684voTwoSX/iZxquKUs4ZKkcnpjinawKPRkn45EOlzoMKIclOH1MMOt/OS/Xc/KOuPCL2JEefMg3Osv1hOSTe3hK30m/Sp9/9NgR7y9pB+Ahr3LZkp7z+FP4BQ0h7wDpE0c5HeHl9EDGy7gZP6EcvxxWTpPPZUj/6jR5zXtoggbiJT6egYhD3Eq5CK+ZM3uiHwnMA50kp/pgMPOyJwx89dVXbPmbK1yF8sXd66+73hUBHyJ697vfLUN7iitOjtlkBpej8BjRM3NBZebyM45MqbgykcziMtJHYGjEvk9SYV4BCo+GqHDhY3UFPBSFF/SYPWiTEcgsx1HRg5IdM26ctfbv73QsuuJKu3jeJTZ85ChbvWa9Pf7407Zs+Uopw622e89BRM/TQG+N3OGjx4TnhC+RNkuA6jjhSHnRcfueeOUf96KNukC5i67TaAyVg/PN6fBElozH03ZMyo6XKWvrmqR0+tr+g0fthcWv2r33/9CefPo5KcAae98HPmKf+8KX7dDho/bd733fbnvXu+y3vvJl8feodXaIlrN82ZgPMJ20FilFOi3yxoCBN6LI+RMVHFAW4OwUk/8Zxj2NBaFIqMZDPQB0YrmiEn7UF50QhnTESwdecGQ+KB1Q4k+DxQGZT+CoDEKSThz+PKcjvByGA9IgyXgZhqOjJKycN/7ESz5wJU7izTg4/LlmGHEznCLEi57kE0f/MTPC7BUdLyfYPfXUUzLyV9jwYcN8NYH3MtwQkIvygtdRenrPQz/VhAYUMQD2d6CUGQMT0sTKYS8/tW7e/Hn+gdN7vv1t0VKr54u906S+su0k3koehXLVPfLfoIEuJ1CRz4svvmg/+9nPbN3adZ43gy1WPu644332yU9+SgbPB+3SSy/VIGuGDR8+wlrVobZoUM3AScLvPOnCr840DEa1ERlW1BPtNupLUdQpRX2GYUY6rhgWOAw7ZjGJiy5BVtwY03P4VRQeAL3gBvCn/PhlXXNPXMLwIzz01BljW9WmjRvslcWL7fLLL/dVDSYnYiCh+AU/XQaLzgcHHQzA3liyxA3uq666QoOR3r5v3M7KINKAhK2jtaQTWzgIRAFy1AvPRd0IETRi4HXJsbe7ykAt6lKpC3mHLnjbhaME6ec6oghLHECEu6/r3NwS6+FyyR/yQO8SnysTRk5bJPZwdGLgC9rRF6mrfeAjfF5XJIEG+YEn6pu64DS7Btdl1HNO/vBBRb4BwApb5ke7IR5yCyAvqF8ME6eRPeHKCOe064quZBacySFOSerbt79t3rTN/vIv/0ry22xf1GCU09D8JCTJA6tarMpQZ+g56A5clDP0W0LmAb0uG0UcHH4pf5X0waeuePzwc9mAPaoHGb7wDR2AHmGLVWyLZjsm746hb876qulJ0Xf/Aw/aQw/92D796V+39915px/MQnx4xPWoDCMmCZm9pU/3PkFhGE/kTXGSLiCvQNRhyBg0U/aM6/5qC3pwf+rA75XO4xdpyY9wvvHFiiuH5XCK4IQJE+3Kq6/191Xjuw13K/45mz1njk88tqgPpv0jX6kjcM6sIg94xA/akCOfyFEYNoXLkto1K9M/fFCyNG+u2qL05tHD4ivGY4fzBSd2Sjeds2Pq/3kXdsP63TZm7FDr39pXvEYuWLWkvaO31Qbk2HLYo1ejBg097a2VfBSx1YYOG2GbNNhiQofT+Pbt2eUTEv1bW1zGGEyIbOdH/0GDbZDi1zX2FY4a+/b37rdBQ0fbZ2UPtA4YKjsEuhTZV/bC7qHtUDuqCd2j/wr/ol7K0J3fz0FBi99SZ87riuvSCUV42b0dIF6mB87D4SWRK54zTwBZSl2e4FgUrxqfy52g7J+QeQGE4/I54bw4/Io4OEcpxz28jvYfuPKe/pZ2QntCZ9IPIydMjHEsNANQjqY/LpuOzzhgY+PHhBsy2pW3Z1bWNRW6gKSrHJb8KkOGVbuE6vvMtxwv/QBkgLoo6wEg6fllUMZ7/jXzqOQP7prJk0feBXNYDj6hBsnAAsaxR3zFiuV+4g0fIuNkmRky9HlhdMElC+zFF563CRMn2fwFC+3Kq672D7uBo1+//hISCBZzpSBQFBgYVBYKlu0GDAKcKMVh1ou4FBiXgLrOwrMsy2gURYCS5QhdFJV/M6WlyQ0dGjvnvbNM3yZDispmvz4Dkpmz5mqAco1Nmz7b+g8YpoZeYzt3H7LX31hub7y5zLbu2K5BwTE7cIjTuIRXgxxmTbhnwNFDtKMKeD4jyniZn++J8IKxulfdy/grFAhfYD9w6Kjt3nfQdu89aM+98Io9/fxie+nl1+zp516yNes2WWNzP7v+pnfab/3uf7DLr7pWtOy1//W//7eNHjPa/uAPfs/27N4hQW8TX5iNwbBAcM5ooMM+1nbf049h6ntaxds0GhCS5GFWfgpOhgNe8WpEyV+uGZ/05TR4YzhnmBuWqoOorxg0KjdPk/lnPgC4eQQXeSYdGYeVJPzBUzbAEvArQ4WucEAYuWFIZZmAcvnSwCIeOHGZT/KsGoif5Ulc3JNvPLMSE4MR8mb2Mcpovr2KL/WzhxRDf8OGjZ6GbY/xcmjg5eV3+Jk8xQ8Zp0zgpZ65By/bkOjMUYIdrCIil+qkbr7pJj8n/bvf/Y6/vzJ1yhTj1C4GTELoeHCUFkVKp54cpg5xfNcDpYvBe/jQYY9300032+///u/be997hzrYadINTU4jyheaWImhw6QsGB4YyLR3aGXwwNYxV/L6YbhjbLIXmrpIh+xypX1zBT+GE/gBdJPTrnJkPVB35AFwj17hSljwtDJYIX0OzMFPePKD9oShEVtFethAtatnn33GRgwf5iedtbXz8USMIFQV2zZOSdcwOSG+6Zl3Y5jZ54vRHKV+5NBBu1qDkj7qdPyFWLVZVpy4Z6adAQmnk9FhKXvPs0yPHvzq7wrIoeNSJjyNlzhkMMuIC5mrtIn05/48/IK8TwfexMc144AzcUS8CMv8uCrAw7hP+oKWoBHDkFlqnlk9cT0lviFjMSjpIRmSbIvHbHukvPH9j15+KAEvjmKcT5gw3uN7O8AIK+h1HqGTCxkmH68cBz2LROqHrZA4jPnBg4eqn2tXW/m+LVv2pn3yEx/12XAGIUePHLYW3jnyLzMja+ASHv0HN/Q7ZvLCzwcj8KjCl+AV+XpUfyYMx30C994WBV4e8Y+8dOdljpMfyUcDQcktW4CZmed0H1ZMmQw4IuP5e/fea488+qh97GMf98MvkM9j6gNZvUVf0K4a+zR6HrRH3rvgW2DefiXPKorzXcQob+6VI7Qim/6LCUAf5Kms+GR88mKlh3ID5BHlijJTPzjCyYt2DdAmvV2iIzRQHDJ0mF199dWuVx577HH1f7tt3PjxrsP8uGRwCp8PSoTLeQkNJUi9VuGxaIBG5fvUU0/Yjm1bbcb0qcYhFKpANxyRIcrArj+kt0O6vL3jlG3duk36q93Gjh5lfZubRAOTA9QruilW+USI6qin1Te22tI3V9qBg4dtiuyjnbv3+Lt1c+bMln5QmTvabIzwNDZw/G8cIU+e2EQjRo+VDdHL3xl54eUltm7DVvv9P/yvvkJyokN9mtsV4m3BY2okHTLi8qkyF6LmkOWnLgCe8x7gvvzsMlfUG+C8LtLgKvqngg/I5wyrDk885fuyC8hrtJ9yG0l81e0mIcNzQAJU4y+nq6axHMY9+Xgc52bGU95OYziSh6v0Qwz02YoXX3bnQ8gdkvWTfu/ypTonHv7IDpP9AH70+akzcNX0lZ+dttJzQndhybMMK8evjptxqp/Lfvmc4bgE2kRxF/+LdPlM1Ep8/BJP+HBfzguoOXf2xF0spQ4eNESFqfFtWnxvYfPmTXbD9dd54+J7Jbx8NmrUSN9uwIs9QuFbu/h4GA1yzOgxxqf3ERJ/Z4SX+FSpKBGApWeMliCgKKjueBGNqpdHUfWhTFwJqbPqOg5TFQy4MSOlQHpepGVWCX3EyUEs73M6FzMxmzZtofiKy1HBdVJCGjD1H2yXLLzc5s5baPMWLLKrrrnOV1baO0+7Qli5ZoOt3bDFlixdYavXb7JNW3fYvv1HbN+BI7Zzz37bsWufbd+1193O3fts87ZdtnzlOlu1dqMtX7HGXnltmT3/4iv2jAYfz73wsr24eInt0sBk4JDhdt0NN9t77/ygXXfjzfae991pV117vfUbONiOtbXbT376E3vu+Wfti1/8nLX2a7Z9e3dJb54UH9RBnWFLGyqTjuuM9e8/0MvNljH28lMf8At+VBsWAMKPv3dAuvKMI5xGwT3KDUEGEgfh0dmEINGJET+NRdIxwKTTI8vqcPBFg4vGXobMwxWBnv2q5+y4CCd/8sC/jJuwTM+VPMr4stwJ6Rdlibx99rGQoTK+dOmX8QFwgKv6HrykgXaudHYMjDn4gcK19u3r35VhkP/kU0+5QdDc0mJ84wbcDKaDxxXFTEPgigEPXmTe6w0DWkqOdHTqzMRgLOzYvs2PJ1y06HL713/9F1u58i0fRNR7m6gYkI6YqxxlgF4MHoxE9nvD33FqDxddNNd27txlr732qi85Y6AnbVl2rhgMGIRsEYNGZDF5SHisroUcYPwzaYA/5eVKGIMVFHesNFHuCOdKmX1lsBQ/06cx7TPZyhf5ACI85DPCY8CaNAHEhYfQjLxxtDn5sBLM4Gzrli02adKkgu+x7Q9w2VS+OWgQSuGRvEivbd64wdasXmVXXcEqS63syVh94SV3LxKrI/KDbnA4PXgLBytrftywfNB73m48UWzREPVuCMMgykpaoFwnjqjLASHHlJXg5B185RmXfMk0GZbPeY8BFC7aZeaJY+ZbSDwcQAYAn8VVej80QVdkLPETF3pgABNU6DPf9lq0JYzgluYW78AfefQRX3GsV3uBF2y1Iz3lQv+AxLe9yTlC0Stq4laZsY2HySlO9/KZbRl5P3roxxqU3Guf/cyv27tue4f6jMPWroEIJzcyeORlZvQauwEYSDs/Cp6XbylPvgvi9an8uAYtAdRlpY5IWyQWgW70yJ8+k1+A0nsc4VO6unq+Em4qxynxo9UnAvx0PZXj3vvut0cee8y+9KUv2TXXXOOyjoxCO7yibSBr0MnAD1pwhLECgXwDyHLKVbkc4CMO5cm03GcZqTf8lMBpTgOR/zGIiO2VxCXM341SXG9/embi4tTpc/5SOfLNCiXbx++55x6PwypZ4gNIm4MSsgJvyBS9Y4DnXfCVH/X5ve99xwYN6O/HPB86eMAHB2xZZdsbA6PjxTbzmGSpsXXqz3m5fbTsHQ7AYIWDd5QwNqGLd2YZGJ49VyPb4Zxt2LTV64SPHqI30ZcDlX7D+nXS/83Kt1XtImbU4TsTNxxk09R3gHWeqbEDR9rs0cefsf9015/Y9FkXm0xV2T71GiRJp0l/e1lUZkrnL/8zcFXden14wUO2AOJ2B1m350PlOdM5LxWPusd53RUuceB4Tt0K5BVweguHf/m57PSP2E6F4/XUAZTX43m58SjixVMlzQXyxZXDynGRnzJkfCDacug5t18lD6RDz2O/xuRHTHDRLzz33HP2n//zH/nuAt7pWrhwoep/sPfN8AjwlTjkprnZecZkAf039wxOM2+gTAvhZVoTX4XWKE+5nJmedFxJk37JA1w5XqbvLl7i4ZquDJG27H6enoTga+bDNeJm/MRd09zc664RI0b4h1946RbjaYs65QXzL9EosNGP1uXL4xwlyOCEjpYOhpOflix53QYMHCLsUUlHjxz1DhrDOVZJmJlUxqpIludpjNAdgqaCKh0dEZGoACoOQPFggCUTmFmAuUl0KNzo5CQuwn/aZzsxBlh5YcsJhjrLsJxC0sDZ7eoz+djimXPihOiSeW6tAwZZbUOzjZs4za68+ia7+rp32NxLFtmwkeOtprbJ9h88bpu27dagY5O9tXqjvfHmantzxVpbsWqjvb5slS1/a72t37xdg5fdtv/QcemzehsybIwPet5xy3vsfe//sP27X/uMXX7l1TZ52kwfhDRKoXFqkgpoHVJyhzTK/oev/b3NmjXdPvyRX9Fgap2U1wl/Ub+t7WjwW50wM2cIMDUZgkwHIWaWhC75BcBLOigUF3UDv3zWTCN4hCCENYw5BqPZ6RBGXMK5Jt5MU8ZN/uX0xMlOKGkhD/xx4CrfE07dVuJGOZIWgGfooOPMDhIABzSQLv0SP8847gHiAIkbIAyc+JXD06UfQBqey/hwyDO04XwVwOsqOnBWgDBYuCLvM2fO9CV9PrRnkkG2JmAoiD3eBhIXNGFksUJCO0DxQU/mrVvvbAE/pUadJjxk7yod4TXXXisF+VNbsWKFHz3IIQ10/uAFwEUbBLdvq1LnxgwlijLqMk624mVZtiE8KqOQNsSEA++NkBi+R96qO/DI2PayKJTyM9BAAbGSh1EPztyTT/ZuzPm9yqX43HtbVhpkPcqKHMbgAfBy61/FuI408Dqfs55wWf/Jt7wCGUehXhZ4lF/o5n2ge+/9vs2ZPdsHlJSLj7jRdpx3+qNuwEedQR56jPeFXl/yml2pgSEGENj50NoZjkwWf3JAAgovHbQpsQ9q8uo0FgZe4UeeXGljXodKj/4FIkw4/R4f0lUmBZBHHOUiLnkmf4kffIAg5VvkiQwCyCQDAOcT8eWXg05v+8QDhxD5rL6A+OQlRMJHvVFGtQ/JFWXP+iUvUeNl6lT7yBPi0B3gpB7R4cxCviaeYshNmzrV82UA6X2G0tM2YqILlNCufHxAIiQUS/9YIWlo4FQ32nutrV61xv7bf/vfdtNN19nHPvZh62jXYPw070th8AXPSE6/R1mjzOfLIP44DH7aTIQpUIC/Z04J/T6A8HQAYbGyyCl5cYIXxrJ/K0t8IJzBfhz3e8zf3WJFUk3ZDWK+CP2tb99jX/6tL9lVV13ldOTKCOkpB/JN/UWW8b4KvCVO5B/6nXsccQlHDsABTu6JD6+5L8fF2IqyRp9Q5gW4eeZKupC10KmJg76hvSOO9k49gHw8roEWH5S76sorXT+BDxxcoSXihTwx6M3BkXMehSpAZpDHzZs32He+/V2bPp1Tvhi0ddhpxcdo5KCOHpJXDgQ5fqLD9uzdJz163HZsO2ZTp44VbvXBJ2TTyL6I9ztZOcUYrbeGPi0yIxrsgGyEjZu2Wf+BA/3I/2HDh/uqNd9N2rp1s40cMUx1iK6kP4iDgMaOn2CtspGaWwfZsY4z9oMfP2LvvuP9ducHPqJBillbh+wbvn/m28GRdeqI8ipQ5da/GJzAeuqP28JR5/wvRFDpI62/o6Rfrnh5uy/SpAwAWTcA/risO+6BcnjWKZDxMx7XlJmExBNxwnFf9i87oHytvj8f3/lQ9s/7cjm4T9lMqLR14qO/Q+6irVZW5fkOEH35H/zBf3SZ4ejt8ePH22WXXeYymnlhq9E/1PSMjyGHLoefUa9pm8GjpIN78uAadEQ/h5/LufxJk+0321mmzbZYzfvEQz7cl/FX++VzpgMIA2fe4x/9yc/nA6RfXsFJ/pGOviBwJRDm7lOf/OBdzBpQ4PiYk9mIYcP8y9QcDzpwIFuF6tXA4zhLKgXlx6hv1+499tQzz/lWFT6Z/9JLi23y5Ck+UuSFbuXuHSwVwKCECgjCMJBUcIVDPiQTj2vu16YBZyEACsIzkIXB74yUZ4NwN0p5Q39ne6cUSWwBQKHznQROLCFvjKgaXU+qwvjeQJv8Dx4+Zj3VWdXVN1lLv4E2cPAwmzJtls2dv9CuuPo6e+ct77Yb33Gr3fKu99ott91ut73nffau299n77j13Xbru9/rA4/b7/gVd+9S2NXX3ODbxUaNHm/9Bw21dpbdNRhSjv4SXW+NkOmIz6IsVPh169faQw89aJ/+9KdsQP8W8Vb09FSFqaNkXzuzM1Q8ZRYHVGjMHfFVjcQFT70UnQ3h8Cd5BMCDFOQM574ssHQIdEDZQcJTOkk3PEo4iUs8GhV1h5w5TaKHazYS4mU+IXwVwc88EzxNKY9qIG7GJz334KjGk8+ZTzldGcp+GReXONM/oZqmn8cLPTlwC6Mq6isUAzgJC3k3fwmV9zBefPElX+4dPXqUD/YBsEZ+okm42GrBYAE/cJ1noOtHXVG3dfXU30nJTn+f2SXO/Evm29o1a5XPC95OORGLrVd0xBh6tF/aCKfiMGjyU7RU3wBlIB4Dk8mTJ9vBQ4fs+9/7vm+nIT4GOXWLoUnZmK2mzUYJkEzqFaOK70+w9SziwdbgU0XZdfGyxNIMizQVJZkuIdOmXzmsDNX+5Wfu4R8GMNsqMHb79W21VStX+reZFi5c4HxGTuEr1/KgPrYeajAqvSNK7YknHre5F8327RpqcSqrMpEh4SdBYSw7hAyR3suQLPArWIIurjjPWzfwLXRhDAJcX+JcJjyxnsPoh+fp3PgogKLj8GPw4PjoUJRBDJC4R88ojiKSJ4MPb9eeD9GLOAp3faE45Jt4FeiyQd4UCr/otNJBd+RBWTDyOEIeGeekLPD6vWS7b2tf1UujPfyzh23u3Lk+u6jEnt63Oylubt2i3Aos+o/owN0gkDHAt2zY7nSy87T98R//ieSy3r/d0draIr8TqqJY7fHJgaIMSSuDEvDnwIs8nNsKo8zwJgHaw4WMB48qRkDKEFfioBcoK3wkL/Q4A3nqlnbLCg+z93xXxd8jOXPO77/3/XvtvvsesE984hP2/1J2FoB6Hce9H+lKuqIrZma2LFuWLTPItsyYOMzJa/qatulrm6SvSasU0qahJmmgaRwyO5ZBZpAsM8ggyWKymBmuWHr/38yZ+537+Trtm+/uPXsWZmdnZ3dn8ZzLypxkmIPsQExiqJ9pFUpNbrXEDg3wJdsUnkDSigGijEKmoB+T9GMSkAMmPIiFvcGviI8MZXqBWQBe/OTGxCX9DwMIbrmcN2+e/ehH/+58uOWWW6xvX67WlRx5AqJfcaAF3PR/uPsWL/XpDGwpJ9CTX84FycGefOIxW7N6hZ126ikajHA74hHbtXOnwii+wqILMDBCBiF/j/QBO3nYd4VwEJ5tV7W1yoPSgiMMDDt07GJHVezNampt9doNtn7jJi8z2sKBgwbagXrOpCyz4UOH+LfTGEgjyzt37ra35y204SNHW13HrrZzb73dM/1hGzFmvH3xT/7M6qUr8M2y9h062wHpMX7BhWcdWt3ml2lEMfHuLs6HKD93avDPMoywIa/Ux0bxizDVz/8ppMwA1XHzPcOUn+53UrTwXrg12MumFKeRkZvrj4V5P3g/v3TPuhnvyTOM3vVAd0WuKFtkHXlll8OcOXN8QMLq1ze/+c1itfJiL2f6V/B4eyVgJfDBBx/0izW2bNnqNwyiy4EH+aatzHpWaR8qeQvagp9lA6QfT69ThSnXW4Dw5fqLO/7VgHsZJ+HL6SVUwhV1WXzKCQHCVvwDFxD+ZXfs0fYBuDvtl1x01rQlS5b4bRh49ujW3ZUP9IxBgwf6IUMGI+wN9tkXVQo6YxShNWvX2RIpPwxKrrzyCr8TnUOx3MYThxVj5hhgkIGdgoUGOrvMrHd0ZcKaYGZD2MLg751IMzVsLVtLQEUbDTcdnFoM/+iUMszhYG4R69q9m39Ai326zVvQGTazvfuljCkv7eo6+CAFc5hGVnhZim2uTo3DwNxywo0afMGZL8fXasDVSp0D5046qHHhI1w0UOrCJFRsaTjhd57TodDwchZFpBkH5DmwzwfX+L7BocOH7LlnZ9rbb82xL/7R523f3p1+nWj7dtzmUC9cbF2h2KkcDC6io0WgXSkRjWJGzFoKsgPIjhJ7FjQ8RAixw7/otONmMwQKd4QkG3bSYSCJskqjD55QcipX6SJQ4MVkZcp0s5xwS8GjAmYYnijA8vTwmCzzfCaQFvGzcwV4pnvZpF9CGVc5DJDv0TBUlIsMU46LHZM8TOA9eYlsk68c3GU4FAYGyIekIPTr19/PlTz33HN+icSwYUNdIY5ZuNiexWwaScP3HNAk2dAmSjxdtkNRPihhPuhWPvjKO7N0l11+mX/L5r777vNzYGwnY2BCPWfAATqU8ZhkOOT5h2aUbgYenJXhevCJEyfa9h07fPaSrV1sEyMd0qRBDuWQ8oyVy9atY6sTigXKXarX5Cc7RAxurpxiT0PYwj+NQjWEaQhbhAPKclMu2yyvNAnVbsxgUmYup4rOdjVWgR9/7DENWFpb9+7d/UOS8BtecyEAq7i8+wxvZM86qzN66aUX9exgp44fKzemIYTXFV5kvpKPsBRZcJILD9wL4/TJgB879REZw04+qacKpXhqY+SG8ozJiR744rP85KtIIYgNe/AAJ7npj/xjTx4mX5M3Zd4CgZ+64JgDvxBRprQTpMt7xKedKvCLbtLjg3G0OwxKXEFUVUGmkBcGALRLHTqwdbCnOvSHPAUGxnEmKfZoex3w+hHpKvN6LzpItZf6p7rVXuG59r2l/fo3v7GFixba3/zfv7FJkyb6DVvs+ffDw8pryCc5CT6EXRSVeIDBDvOShxG3cRuW4aAx3Xgvt83Rkccs7BG1DZxBi5lx2ku2nrF1T2koLzx5v/POu+zhRx61r37tq3bhRRf6JENsFTmuAQtbnZUuK5dKN+sXtASvoq3iPQbUYS/THeVF2RVlXMQDso0nTkP+vAyj38GAP5+0SYQDd+IHsEf4GuUpVjl+97vf2i9/+V+qP53sa1/9ik8I7FZbhR/lohRdtokHOImOU32ZZIL8wDPy5DKpdDmgfv/032uA18569uhmmzdt9BVNJmRo4zg/y2oPfTy7KVq2aG2bNvFZhLbGx525KYtbPZlc2bd3r5+5pY+vUTi+JYZ5/oWXbPeeQ9a9R1ebMOFUb8epk6vfXW3X33Ctde3GVecdRFdLm/PGW9IrTtppZ0y2Dp262tvvLLa99Uft3773Q99CzscR27br6NvJoIe+wGWSDHv+KZN4T1lFD4AP1TzOMsIAyfNqSP98loE4TbmXAZx/KEyZprQ3PIucAeVw1dCUX9ntD1FIuOr4+c4T+eJJXUHGApv8HWnEJX/Is+tGMjy//vVv2Lp16+xb3/qWXXf9tRqIHvA+jz4VfRO+0JcyCPna177mt+Nxhu2NN970wclZZ032vgVKYotl1B/qGE/qVroB0FCuewnQR5jMB6bcT2R84mb8jJNhqiHdMiyQz4Syu7fjDXyMuNhzkBJA+HALvzLexjTVXHn5BdPwXLVylRcECgvBOqmTRfC7dOnkHQADAJQRZl5Wrlzhs6fcjz569BgNTtaqQo63Sy+7zA/iZqcNHuJQiBWmpSAngxEGT9pN7iFMossMKhdKZIDRZmsJiiqnGnY3hdBkJhlU9e7DIXwEhVux6qVMtLA9e3fZjp07YIcfBORrsMxQOx/15IAc6bA1hYrvM4IQAtNQ0pUfZmf4LoTfia60wZXGmU8Ho3is0BBf1HmH20qKG8oQneK3/+VbtnvnduvWtZMGc3xpercyS2fGLHQopAyufFCCKRr9Br6gABT2Ms8wwe8wvGehA3QYvGcl8I5RSheoUAgor1hBYetPMTvl/A8Bj4FpbAcAqtMiTHbAGadcfhkmV8QyHoAdNwwQDUKsDOEH8MxOD0icCfinSSj7A/hlHpNewmQ87OkGJE3VOIkLlOPzpP4wWwKd+DEzwqxgz549inMbG+0Nv7WunTqvbirbmBlD2QUY5NCwpfICJG3wnQ4VewxICBuXHzDQYGBy5lln+R7t2277ne1XY8l1vijdhIWnhKOusN0KCD5wLqbWZ3sA6jt7vaFzxowZfui4axe+tRMNNWF5uuJGfBkAhZjySvkAko/5zPJNyLyVId3KfuUw2fCBM/GWoTpeWa4Uw934TpPLl2SBkCjClBOrv9yaNkiDMT50RT4x1BN4RV3ksDuXDlCGO3ds97Ml55x9lniqOiWliJlZlF4AMqjLJOINuQydXNIYDTb0qU6Ib7QfaYePQXcMFMgq+GgrJG2e95RhBgUhk2XcUECYkHWexIGejAsQlrQq6QVvAfwSko+5ypKduuP196IeFPbKE3fhUtxoI6W8St6Z2Qegw9OWoU2i3aMs+LbFhAkTpKy1Ft+VtvMw8uZ50i9pZyIIvqmRlgzCqBpbtHip3Xrrr+zKK6baNddcpfLcrTAn/RtX5BI+ZPbIrudVHtxI6RNA/PT0VSrxOBV+/iV/4AfpA55XGedR4Z9PcONO/nOiR65en6OvpF2TMiy55EZHDB/0u+eeONT+5b/4P75NhHaZbZtMEHLLDwMyZJNyhj5wI6/wCboyXYC6mfaEkIswhM3wGQ538uC8Kd6h29+KvBHW2VLYkce0Q4ObxKn803Y9+thj9utf/cYuuugC+/Kf/5kNHz5UfeN+H4Am3tQTMh/Jy5bqt6GDPjj8Ajd1efu2LfbA/dNtzKgR1k16DKsnuNMO51mBQ0cOq4/nli4mho74BOuAfgO8PnPAnS/7s/2KiVnO97RtW+cTkl279bJlK1bZvPmr1F7UaYB4gfVQu06ZLF26xIYMHmAjRgz39Oj/12/YaAskg5Mmn2cjx55ia9ZvsZdfe9P++dvft559B/hgZecubklje5DKUnmIcoCX1FPxEEYCuGGPf+FUlAl5St4Azn/5pSn7AdXv1YB/4q4G3L0cBWU85fDVcXlvMORM0QgR74W9CQM0civwki4p5zvQgL8UJp9lvzSBgzDpjwxHvtAPGLyy24b2qHfvPnbvvb+3hx9+xD7+8Y/ZTTffILnj+0EHvf+lXkU/GmcWp02bZi+++JKNH3+qD05GjRrtW0gff+wJGzV6tPXr11c8jDY9IfUFAP46fUUeEqAzn1HHK+1M5ilxYMeNMJiMW40zoeye9S0NkE+g2q8M1W4ZrkJD+JNe0oipufiCs6ZxSH3/vv22aNEiQjijaAS4jYSPqDFjz55KllgXL17snTUHei6dcql/n6Rnrx72wIMPSOGps379+3rh7Nq10xntiooact9zT6euhpOMUtg0phBRZlo+yyaJBR9hG9wxEh61497B06D7vj3RzqxTt+7d1GB010Crzs+c0DFyqwr7hbdt3eLPHgrDveHckONfWlWfwvW7fHiLPZwInKcpulXMjhsBzhlW9haiTNKpciCOsBxCoyFixop3lD+5ys6WlrZqcA945zbv7bftrtvvsBNS8F979WU1yuf7l+j9Q2EKi2LIDKlEU3RHXmXxglRB6e+EX+MKb4AUbIQUHidfMWkv8xChzdkyn60UQCuGQQdftwcSBzhjZjLSIx3KtuLXuEOupBMdXZYl7kCErwhm0kaYLOMKjtijXPan8iZUx88w+V4N6YYcYidcVmLwZpqJN+1lQzz8oAsgDg0MZQNfwIMfacArBgyiTP6RNooFZxnuuusu74QGDBzoSj4mlIvKAKUCERd8bpQGH/xEWaM+sZWDFQzqw86dO23Y8GE2dtw4u+++6X4DGJMIDEwo36QfpYttEFwqwTtlTOfKfm3KCLzXXHONrVmz2u6ffp8f5GdrBWdMfLuJ5B1ZbKk47ItHCWeVDVyVARVphZzBO1e28SM/Lg4RRl4Ndkwoi8h+vGPPZ5YhkGWSkH4805TfASYxWL1iVQiecwMUZ2UUwM8AcbbumWeescGDBvlkDZMtTFxQ95mhZhUW5ZGBG9fecpD20Udm2KQzTrNeane4Cc1n4SODoI20Pf0wvnLgEO4NAxEp49g9vx4+8hh1KWUc+VA44Q+/2MoZ9ST4TPlFfiMMZcKzQCn+wnPcVP/ljvxGO53KY8R1I3+esW2iIEtutJM+6FBefYBAXdF7hK8AaTseURzJq3zVfnp7JdkhLgDNRIWv8JctjytXrHR57MfhY4Vr26615xV+kO9YHRC90M2gpCaUO9UUle9x+853vuvp/8mX/re1r2ujQcku9Qmqj8IV+YGikD+nUO/Yj6rvc16LFxBNeWU7gTs35UW+Ku0u7YDnzfkXbVC2H4DjU7nSlxA3z2Mhh0pIdYdVVWbJ1ed26CxldY9/T2Xt+vX2la9+TQrOKX7BwBHVy0gqyhbFiP6NukudDai0f0xGkC7ylTSHLIR/03RGPjIMkHZw+Mq93jNO5D1wARk/cZTf9eJKO98jGTVyuH3ollvUpnSWLhJffic/0e9KblXOxIXHxAU9aSB79LWEF3Zv1yhAtuY98fijPjAZOnSwTxDQV27dssVxtWvb3ldC/WZP2ioV6bp1G+yYZKWb2jW2XJ48yaCO+n3QOghfM8kVh8/rOnbT84TNevZ5tbvN7YJiQEI++JbYMg1Kzr/gXG9TaQc5c3D/AzNs4qSz7dwLp9iOXfvt9/fPsI984rN20aVX2J599V4PaAqgP+Uo2lX4qLw7T6Oe0l7TBmQ7kJA8zydAGTUVphqyXP4nYYEMx7Mcrhy/DITBLw1AeRGVt/eLByT+fDaE1RO3TL0R7sLeFG3pVw7DD++Kmwf1tkSuHsYv9lF/zNXVmzdvtj/5k/8t2RrkE4D0u7RLlBvtFLsSuD3wF7/4hU2ZMsX+/Qc/tJEjR9npp53u26KfeuppW7RwoZ177tmuY4OfdCPNqJ9JC1B+VrtluREn8fCkH/B6JsCtqfIlLdyaMkA+gbI9Id3ABTQVJgG/NPkeE2jR5qR7TZeOtdM40Dnh1AnuyGfyUUq5eQKFqUvXTq7Y19cfsOeem21PPfmUffrTn7bzz7+gYFw0ACDnw2u9+/T2+H4ORYXjqw8Kw75KkgwCYhYHAEdCmVgYCMOyA4BoDO7gwtC4svTKN0TwQ1kgvToNQrp26+oz0oTzDMuddHlnGZcPJtL4sKeffcR0aNAUii4zJ3GbELTQIWV6GASVBsE7MzptNWDkg0aE/EXHIKWZzgZvyQWDGzqK3AJ3/MQx++EPfmArl62wunbtbd/e/TZ58iTr3r2rGsFD3uH60riUE2EQSUWBkh5VSDh4cgg3BSsFmXcA3vGegHvykIYP/3Zt24nuooHTj46L7QD4sd8e5Ri/UHSibEgnlUvcM81MF3/nuafdmC6e+AHQQafOO4ZwAGEyHHREejEoAYiHSSjH55nxy/B+74RPurEnb3imH3irDfEzXg5seHe6hBqFA8WOusDNVuBiywDhMMgZ8caNHePp8T2TjRs2+pks5BhlkBka4mEAnq6UFrwnIT6miEINLngE3qC/mQ8y2HbQv39/u/LKq+yRRx61119/3foPGKBOtKeHZ1YZRQUFkIOh5AF83HzHUjQ8j/MoB1Tnz7dVK1f6WRXyxA1VbG1SLRFNrARxviRkjO2TlG2WE27JO+iOQYX8PGshJ5HNsOc79S15hkm/ij1wV0P4V4AwGQ6/fOc2NGjiXAi0kl/ni2jr2aOnf0hywTvv+CAFPtAm5qUGAEozP2mr1qtnd3vk4Yd8YmH8uDFSuFQ3VQ6URZATNEOG117VO/0vciF3bAoYMqQ4epL/SrwK/ZQTbZb+RH/QTJuQhjTxj3ym3MagIXE4XbKnP7Q4zgJ38LAcP+WOOuYUuZ/++TMGJhVT7nDcX0/aTAZ3DKbZusWFHUE7K7bwKfLpq9Py41YuthGSDFsez1EnDv/5qnZZtoJ1xEeJJW8M6jiU3NZeevlVe+DBB+2P//iLNmrUcJXhPvmhmLa247SfSkcRPb4/RYfnUngbzpLIPVeV9M/fAX8XwLNsN0JhhJ8xweH5gSd6Bo3EjTRYoWdwwQsrJJJ4Gcm86OdGp40bN9u//uu/+Y2Sf/3Vr9qwYcN9IM22IPqJGJDEVlieyGXIAx8OjQkN0kOOoCHt8BxI+nHHnu8J5AcTNAeU7bRvzhfvD5FH8VIocrDtgwXCp5v+CJeGAdlAtUdjRo1SOub1i/TIC4OroFmIiCd3eAw+eAwc45Ib5R1cR7mtSnylr6bv/Y8f/8j69ettrdkZsXun38zJwITLLFAwufKbbYSseO7XwGDjhk3WqWMX66B21ycjhbtdu1q1ZfH9qf0HuO2wlbWUTM1+7mXbuGm7XXDhOVI2hxvXwh44eMCvFB8zdrSvkqD/cHbwvukP+PW/F1x0qQYgB+3FV9/wC3b++mvfsL31TICqzIr8cR6LdoaVPG4UhQ8uLSpngP9ZTtiJ4+6lsiuXYVP2LOu05zPt/x2Uw1WnmXgyTNLXJBSkRf7+Z2kDDWH1fL90y/jKfmkSQtaiPSsDsoo78kbfSJ3Bjuy88MKLtmrVKrvllg+qT2cweVTywTboA9528KPd+/d//4FfFvOnf/pnNnbMGB+c0rcyyTJ37jy/3fKU8XyIuK+nSRsCZNvBe9BWyVN1Hgibecg2JgE7ODJsGco4moLEU42zGhJHhkm8vGPKaUAnpuyWecUNWvGv6d29btop6nC5mrdTx04+c/HO/PkKFQWlMKok7cTcd+252c/atdddayNHjHLmxqG82DYyePBANXRH/Tph9srRWNGpcjsQwK0iJAwRgTeuFkYJcLLkRrYy+3ReyezMBPZU9Lyxo/MQnUfYJqF0jhw77Dfp9OnTxw8KEg4hoqK3lJJEw8Vs6L69+9RQtbEunbqKK8IrAeTrorHaQkIYGiXIkmCo/Y6PPIrh6jTEtsIPprJnnG0qNG4aiKgzD7qjU6aToAONgcsxX51po87wpRdesEdmPGLDBg61rZu3qhGlgW9pY0aP9EYVPjFAoPH0lEQ7HW6NeBENVBiEPxU30sUAdDrVHU/6AQgAA47Dh454ZUHJZKaHMwescsUspQZnKmeiM4uHCWUnKgtlR7qZdpZvpk2YSLriD4R7DDhQshNH2VT8Y1BShhRe0k//NMQjPpDx8r38TAOejIsdAw7eMwzvAH5A4k0aYuAW+abck3YAP2SVdxo1wvF9DGSTrV10wqecMs7Pa7z66iu2Uko/qxvULwaHhAOgA3DaxDNZcPUPpfnMmdxYEaTcoIm0qJ+E4TIBvlnCzVyLFi+2WbNmWT8NVLp17+Fo2L7EIIKVOZ/9VxznjWSZsygMOLI+cu0wh0CffPIJPzDar29/P0NGeOSVcPHlaeoPmMQzpREcTICn4qNY5EqM3psyPmgpPd9rGgNpVpssO/gOX3hPd9x8a44M7QRtCzLeXkowfORWQm7hmj17tm3eHFd9chMhEwbUF19Rqol2rV37NtZBvFqxfKkGbsvt7MlnxqSEcq4q4/lNwJqDGaeTvOhdL/LBTfnFLuMyR5jCD/A4brgl6qDal9hORj4yX5UwEachvzLYG/xLfumeHVmGB3cOejNMQlgj3XgXzTKJM3heqb/khwEJdcLbEVFAOAXSe+QV/uIEf9mei53BL4MS+N+3b2+VU9zs5pezVMiJuiBS4gxere3cucf+5Vv/6udRmNmMeFAsZZYVRdpzly/chAqlQjQm/dATOYsJi8arR5Hf5Bl1DiDP8Ir42VYm35J3+WTyyicwlA/aerYQKarqVFcpvZvtpz/7T+FoaX/ypT+1Hj17KdVop3bu2uGr85xFSVpiAKC23/uEaG+9H9aTd+e90hEp3g+Sb1d65Z8m45VNykPyJN0dYHbh7nmUU0PehSvjEib9nYdFfCYHaXfox+g/oRd5xuSgxGn3NCt9TPITfsBvDqrT7nDhDf3n008/aW9K6Zt0xunq/w+rrdqueGoXXQ+AJnCrTJUmfeuuXZwZOejbc3wyUpiPHjkoHje3rl07+eQFg+h27TvaqnfX2xtvLbWxY0faeedOVtoHXW7Y1s7ZAs7DMAG1Zctme/Kpp23goME25bIrjI8hcridzwT8wz99W4Vfa62ZkDxwwOsE5YFscS05NymyvdsnB0QL+GFelLSezr4Y5JcBvuQTA+/yHciyS/d8BzJOhgWwp381lOPy9HIqTL7zTHzvedI/gEP2xNMUpJ+HLdkboMqtOjwmaUko5xFQrv0/YfAKqmLCkXoZbeAxv4nyxRdf9A+MTzpzovUf0EtySljqRe6yaGbLli2zW395q+vCf/RHf+QyCg30L0wWsNuAAezgIQP9sxtlPnvdyXrTBFTTDt4yZLzq+E3hew8f9J5uZb9yXOzvZ8rxgbIfdJbLIcJFWNzJsz//4e++Mo1AKKbMhrLnjYaK2wU6apBCBeXA1XwNVJix4iNHVGxmHRhooJQfO05DelRxR/pM6auvvuojQw75bN+23Tt8lr3o9J1oCWM2LEoAyoNwpYUdoAHKAQiNfWbEOyJp8BQ8OKANfACDAAYjPaU8MGuLIBCe+kxa3CCGktixrqMvq+LmHUnBG676Y7aFhtvPbyiffAuEig/DCA8d2AnPLA/bJ2Bk5EeCKVSQGuSGckocVjR8e5ca3+Pi2b/9279arx497bIpl9mc11/TwI57q4/YeeedI1zHXSkiD15Z4BPgyCl0lIVo+ENRCG/yknTil8qc85lqpncUx9wCckCN8K5du2X22I4dO41bmKh4hGfrFh+Bogy3bd1umzdt8ZuYiEclBSUV1lfDPL+RDukyQxxbK0JJD7qSR0EsNFAWZCkGOlHe2MFHPMoTHsbAC6F2DykigS8UpVg9AW+afA8ekEIIfdrLwICO/cjQCu8IE0pFdIbYwYM9B3/Bv8hLrJpFOrxDI4Nt5cLjJBAuoFh9KcoQpYKBSbdu3Xw2niXf5WrQuG0oGjAGJe/tGOAVfGWAw8wadYLyy4PqDEhy9h+WrF+/QeHqfBsWZ1lu/eV/+fYrLqaIfIcywYF85JqtB9jJP3WAW46ggDR79ezp7cRtt91my5Yu99u9uBwD8G8I6Qcu55tk7mRBOnmoKBYK44PuyhY8oJzP97MDyAeQ8hK4KyYh5QFayEuUUaWzZMCGHT4TFD+2v8GrvIWst3h0x+13eJiRI0a40kd+qUstJBPIIN81YN8537x48onH7eKLLrCOHWJARzoYFGYUIHiALAUdIs7JTdqDtjC4F94A8cGF7Hn9j3rhPwWmbMAbMZC/aD/L+cUEyL+I57SpPFxJ83oWcks60E9Zej0o8kKcDNOgFMkdN2Qp6mnSLfd0E2RcT1chGJxlPCJQt5A13KGH1QLCUh4bN2/0lb7x6sQZCKNYM9nkdFKfYI/niZUYboxsY9/97vel3G+0b3zj6z7zzAoJE0gHD+5XU6q6KH5DK5NbHruUf28TVBdSlvGj3lGXken4PopnSnEK9yIetOPe0E4UeSQvlXaZFIM/tEF8KA/a27arsx1qa//u779pO3busm/83d9bbw2Q6UNYRWWSiwEJ/RllmPSCG5lgoE+5I7/M8EMPaZbbYeed5NXz5fQ3VigTePeyERAWA0Q+ZJzflfiZR55MrNDGZ3ignAb5p59jyyTtIGc7oYmVo7bt2/pKq38HSbhYzUiqko7Ii+q07MfFP9pd6iCzHf/yrX+0IYMH2oABfZT/o7ZbgzjS4TZO0qefa6+6fVT4udVs67Ydnl4PKZHoNK1bMzGIIgntolf6wPGTzW3t+i329My5oq/Gpl4x1WpbBw/Rn+bPf0eDoDN9AmiTBpQPPfSo9erdy8674CLr0KmL7T1wyB6Y8Zj91de+bgOHjJQayw2gh3wrKHyCPgZjTAzTvlGGlJ3XW+UbfgEuNyHsDTzxsih47OELUy47gDDJ/3wHCEsYnkDZPe3VgHuaLNeyKcdLvAn+Dv3EL2SoKUh3D1cyQLY9De7Y3aUApeED4IKWDBNeQU88C1rcAbwRHvxM9tH20a+i9xIeGZo1c5aNP2WcjRw13MsIecp06NOeeuope+TRR+36629wndlRK26sADe3DRvW2+znnrVhw4bY5MlnKX5M3md58aQ83o+P+WyUt1I4AD9oSzv+PAHiYzJO+Vm2V+NPk5DvSXfiBcrhgAyb7qHjhXwDmVbNDddMmYZSROMAsBWKUTud5zsLFmqk10PKSXsviCFDhvlMhLA4ApbcmzWnAWarUTTGrKrwXL16tS1fvlwVc4aUj5N2+oTTvYBbtWSFpTJ7TFWhAY+9qeynbeMNEA2qiPBCZGR5WA2xH1KXEszVkSzb0iixB5QBxKGDB62t4nIdZzsJEFcFx0ePohOK8x6EFUNYtYB5LonREbFfFNb4jIUYnMqON3qKx0oMKxTpHn7MptAZqvAURz6usHi5K0Ao3nk3fGtvbJo1P2mPPfaw3ff7u+2Lf/QF7+SWLV9i11x7pb099011uON8S9mx43w5lgYvGkbSlQrl+DGUE4ZZnyiv2N+cV2TyVCy5N1eDWW979uxXGR+VQrrFtmqQsWXLdtt/4KAdOMhqFwMs8q0GXfhaanDGHlcaa2XBn7zTWYKXdw5e0hHzoTE6Eiou4FtWlCcEjS18IYCF0MkOz+ELbnSStcojy+T4+JI5vGblqzgkLE/FQ+QQXslm0RHRMefWGB+YKJxj50n5YHf+hCLhh7lFU3TadJ4MEJGDZq68eKcnXiGTKJvkAbvT7QXq0WVYIQqlA/oD4rpkwpPfUAxjlSQaluiokXHefduF4kALMoUSzFWCfOyQLVHPP/+Cf4SLrRoMDOAXikZ08qy6USaSfwbcyIb45nnWv1wpifrJQLxWwakHqvBKtU4d4GlS6jqonv7nz3/mB+AHDxqoehcfpWOQT94JTx2hsWWygJnImhYouMhbK/+AGFvNWEVYo7rONeCdunTyuNBF3qmrKE+HjhxyesgH5Q8OZJXtgeQjB5bEoy42NGqULzflqawoR/II3yjjGJQgM1k2EQeIMojOKGURvnu+5AbgxkoQJmQ06pgrIHpHaePJAK9/336+2vroo4/Z4IGD/EwO/GHSAEW9jR8yVljll/ZvxowHfftWT98iF1uYhEz8j4FDzFYHTX4mRMmTH8LBH5+p9fCRF3m6SYU56AyaQ4blr3fqMIox9ZgtST4jrLJHVmMgIxy4iHYGrCG/wW9vixWGd3AnPdBPUqRZ5mmkHYoh8dHpvQOnjZMfdS7oVlzC8hM+ytHbAflxFsDbKVfGqbG0n7SrRBUWuZM4ssQHR1kVfOjhGWojT/NrWWn3+TilEHt42iVWR8BRq8HM63PesNtuv82uvvpqu+ji8xUm2nLyBn0nFRDF76ivtEsGwQU6p8RzCDfcBs/gbdyORSDyQdvHqn0Yn3jw+DLKHz8H2AAfhAPZ93CK79ehq+2uUVzZvC3iRsd9B+rt77/5jzDd/vorX/WLFlBWaffoxxB5zkiwIhDKKXUbQ1tXmbDzPAYznYdwGNni3Jev3hcUHpNsI5OpBGMo52zjqBO0eZgGuSM/ygthSAs8DX7+nzCUh+RQxiccBYRNefW6oDIkAnU/eCa61adkX0balIK3yQpPfnwVxeut8CncKy+9bN27dbNWygPnuu6++w7pHyvs0ksv8nyinxxWG0S/mXIHDYePie7mre2g+vBNmzdbHw0g2rdjBRvlU7KiH4PFug5dZKvVAOKEvfTqHKupPWlDRwyzYTIH1ZZTBEuXrNCgor316zfQlixebi+/+IoNHjzIrr/hBoU5bMeVjzvv+b1NmXq1XXvDB1X8rezQ4WJCjXqmfJAfOAh98AY2iXFh3IcS5H/UYa9LLo+4Bjh/KQ9FjnocfllveWY58cw+DnvWbyDjJZTjJI6y8bIr4vBMGsppJu4EMBKFfJCHaNeDbgxuPNLwDoR/8eRX4E8aMh+Jp0xPxq+EyfcImzQS1HGpjtNv0bZRJuBhguSZp5+xDRs32nnnnWd1HTspHm26+gS1OwelG333u9+zXbt321e/9jW/bTMmMKI/ZfD98iuv2KxZz9gFF5xno8eM8rqXZYeBFnhH+WS+kv4yEA5oyg/AH7rBhZ1wyYt8Txw8q036N2XgVfbDDf1XQxmCL+kL2gjvfTntrMdpXC4JNZdedNY0BBuFhw6IDwC9884Cv7IMhYiDnixBMVvoTFLlYdTILCflxx3e7Itl4MAyLExkFvWdd96xl196xQczn/7Up3y0yEpLHGzbHx0vraueFBZEQmBWEpQwaKVRAhjEsN0lM0RYGozaFkpXyjUNEjO4/sEz4eSwOLP4MAk6vVOlIeNF4IJM2jDVK74Y7RUcz+AoD7FODUgouiG4EST4yF7TNgpRzFAJP8oJZ0tQUmE2PERRpCNQEdvKlXy865s2buwoO/PMM2zNmrW2ft06u/SyS+zNN+f4/lQGJSg3bPVipstXe5S2c8npDVop5JwhpCGj4eY6WezQx41gG6Tcbt/OKsh+NfSsLHFWpK3Ki4EH50oiPnnwOOIreLgS2fE41cEP9nfLW/4n/MOU3PzCJQEMTKLTU7mJB8xWYcfQibgQy+4uSoQypvywO0+VAvnyZXvhwQ6fs0ONxrdicM+VGN9aJLkMHkVD4zwSTmjJyuOpQ4cMaWNcATVukGrtsh3kUaEqDQJAWpUBRqSBobJDD/WGsLgRLytbpBFpAqHAxQoQbtjBDQ4/BC+3jlL2zzvvfL82kIPW/mV2yVjiwxCf+sBgkDoU6JEOZ5fjoU7HICgGJtAFb1kNRZkZPmyo10lmdJ5/4XkNhoZ5vUbJ8aso1Rhjz8EaOMFHPuF/XNfawy+8eO3V1+yBhx4Qj47aiJEjPa3gvdl+pQettC/k03/Cx+wgW6DY4uR1EFD4yF/RBggH+fIywaZnlA95jHx6JP7LniYhw4MTKIdxgyyV8Dk4G3GP8Ec1kKdD4rtN8+bNtTffelN1d5yvoOCPbB7UwK5De849qG6pzXn5pRec1xxIzi0oDIpRhMDlipanq7og5QdlCR7gHryrdOSRh8gLQDjsLvvC6+Xj8hhtF+50fDHwj44g8+v8L+wYIJ9Apt3Ad+F33hVp83QZB6fzCNoiDHyo4FRQ5Yk2kDrCO3LIryFfCofSmYoninqcMcGf9MFF3TrhW2e4wISLS/jA3br1G2yMysCVBCmdbZjwUTgmU4ROZaA2WTh+9KMf+SrkP/7jN5X+MfVF9VAdSvnhI14m8L56lhL6vJ3RLwf5sADanc/uTxmFwpK0Rr7gCf/lAq+E08uHPMmfH56eZ6UvJP4dqyPqy1q3bW/btu+wv/3G32nQ1cn+9m+/7iuo9AG0E0TkimkGVsgZ5XDyRPAraC7Kz2mLNoo+mbrG4Jp8kh/cqZPkCTqBaMvoi0O+wMM7ec9yxR2755PIAupQZCn8Cla4O/E5PwSErBRxChzIhKiUe8T30avbHJsb8ubn3vSDRrbcMRkAT5AxVrueURu2UPrG0CGD7MknHrUnn3zUpky5UOV9wNq05SKQvUW+ayQnSqcZMtnSDh9VOhocwHu+LdK9Rxfr3LlOJND3MekZK25c968qZW++PV8DkZG2W/3ekGFDfGsrOg3nBt5+a55va3/mmVm+rfXKq662c84917fjkd4bc9+x1u062d//w7ds/8GjfgUwsgP7PM+qR+QPoAyYaPT2lvoHQwtT/cu+DoDfXgaFHZNlBiTfgSyLfCZk+afJOJjEXzYJ1e9Axs808plhYzDCuz8EZf94r/hFuPJ7QEGL2wrDe7oVEXg20I9DQ/6IU0nXnx4i3NjlQ/2hbJioYjULPZSVvYcfecSWLlumwecQ3/bHBP42tU9f+5uv2SsadHzyk5+0G2643mUJ/QEcrPCyteunP/2J6vIx+1//6wvWq1ec76ROQoO3uQKeTu8fMP8TKIctl0E1pF8ZMhxP/NMAlfCVeLglap5hr8gR7SrvIbeEjydlk21OzU3XXz4NJZTGi9u35rzxhu+bY/sIB2S5GpiPgjEo4awGt0ehrFBQDC5279ntSpPvxdYIskXLWlsrRXvmzJleWGxzYEsK4bt27SLGq/MRYZxDybvmabSZ1eFMBR8DZNaNglc2vAHy2TdlyAVDjSStVzRQsissCh3pQB/KD0IGLiCYVDCkaLxlKxgUDSJP9iADuCckgz0GnYrb8A9DWBo7FCuRL8FCgaEDQ3mNA3eugBpfFWZW+LD98N+/Z+vWrbZPf/oTPtjbvHmrrV27xpfwFi9e6LeP9OzZXfyJD4UBUZmCHpxozCgzbmBhxg2eZGeEQsIVmlxtuHnzFtEnZVqRWKFK/mUn5opNkQZ+jNbBAS6WwuElHVnyyj9QqTzhj3ted4pMOE1KG35QYVNgU3mKiha8xSf9UyknjayM2PEnLob3hAyXtPNkUAIQJ8q0cHe+RRmTb9yJHzJkoru9DxpRxhE6aInOH54HfyK9oAM8vGPADS8A4kATPMQ96SMcQLq4uaw7vhjcAOAm/b1790meSTsGuuPHj7fHHnvMtmzZ4tujoBX8EMGMMcpulg34XOnDeFrkM+oI9ZJZcSYN6GSp53yXBCWF7VuXTZ1qL7zwggbEb/n3TEi7a5euLkdsxaLuUbbk1RvNIj8Y8sAg6uxzznb6+cItZ5K4XYRzKqzqIDPUb3gOncwoh6IXX50OHlRmS+BbyGjUd6UWfAzvElAOwcP/DsAPjpCHxrKknMimNIp32pZ4RjgmMqCD1ddxp4yzF1960b+WP3HiGd6GQTdPX3VRPLZsbdyw3pYsXWxTLr7Y2yHKKQdpTOYgB9BEurQVyEBAyhZyEkovkw9et1HMHEeEiXCpdNB+UWcki7Q/wu10i7+VwYKenkbwk7gpg2V8QWchU0UdyjDY4QUm6pVwKV33l1+lPOAqCnTE98FYUQaRH+IrDVivfLryJ5xej+WegDfxOdeGcsaT1SfqRXxMUcppK8mIotDvEJer2kkDeeaGm69+9St+UxyKqX9vq2WNlNWD6lfisDzts/NL6WT9TAPEIDImKdKffKfMIq9AQ5yC/IyT7pQHbWu+E4yBU1v1mQcOHDK+Kk7kf/7nb9mevXvtO9/9rtdP5IeBlaL4qiNcQV6ibT5mx8RE6rtKq+B68M1plOncuYtvzfXVAYkcvObZurat8MaHB4lB/qHLy73IG4Ds4peQ9vTnHXu+JyQ/MeCL9jPSCflRhhQF/+BZUA+WlCVo9Znltu382m3aBQ6d08dyI1Y7VuL1Y3B2z9132nPP8S2IeXbKuOF2yvhRdujwfsXnXEhMvh0+gjy2sY2bdmpwu1ey1M82q31lR0fffr386+sHi0kUGL5vf73a2va2acs2mz9/gQYiw7yPRE7HnjLW6pmE1YBm1sxnvQ1Yv2Gd4p20a669xoYMHerfHanRQHnj5h02d/4S+4d/+o7VtumoMKySHFGZt3PZS4A38Crbv4QGmWnCxIRO1Ok0GSfLJiH9gHQvx8lyLMcBR+JKexlPNVT7NRU28figWmlVh8g0MGU63wu4BW1l/+qwiascLvPZVNjwK3gkb+Q16wWyQRs5cuRI27Rpk81/Z57fSPniiy/YQw8+aL/4xX/ayhXLbdCgAfZnf/ol15+5MKZ1LRdCSKdQv/fSiy/a7Gdn2UUXXahBy3Uu9QxaqAtJE7RSZ3j+/0BT+Unw/AjKbtgx6Rd5bxyuHL7cNpTdqyH9CJt8byoviQu/NDXXXzNlGkosFZP9uhPPOMMuvPAiHxSwTYFOQFHtTQ1WUJr69e3rA4zdu3f7bE3bNuyHREFV5TjZzJYsWWp333O3XXDhhXb11VfZhNMmeKPw5BNP2CIp3Rw0HD16pAY5Pf3QoitYKuQD+/a5gpvnBfKwd3TqKDTR+Cq7EhL2yseqDd8JQMFi1paPFFHwPvBRAaP8BHPCOJtEYwUKd3WM/uadavhH4VRGqgkFD92NtPjwnYpUDQnL4exrlTKh4HR2zM4RlRWPVrUt7PnnnrUHHrjPPvCBG23MmJFqfJvZtm07JcQrnCfbt2/1maAxY0Z5h+7bt9SYCr0LLp0MNFboRMihExqb++0g7GXdrQGJkPtsi1/rKztXJLMiEHxUBRMuOioGljRsKTD4pXB4uOIdQMGEr/nOg2s1GWySPhWLgQnl4gMclSMNLGmG8AUfwengCpnwF/wlTPK6WpiTFtyprI5DflE+cXsU7qSLG50pkBUdOoD0o6Hp2rWbKzrkP65z3O8KAPmg7ImTDUPQ4kkWtMW+7VxBSdyYMpRpLvMOO4D8sGLQpUsXx6mgTh8DFQ7nPvnkk46Tsx+c/+HMlN8aUyRDORKHNKJ+QEdFIYBGaCD9aFAZmPLlaM4T7TJu77rhhhv9LnVu5+rXr5/XLwZBORih84BfxIMvuCGPJIwMsY2Gb5lwMPzuu+/2G2c4uA9/6+sPqtSbuexBI/zyyQfRhGLF4Do7ZvIJnfCd/AW/gqf+LOTnD0FT/E9IeYKODBd1vCg7x19JJ99Dhk94e8jExxMqk/Xr11tv2X0yRe0g1zK3EH5m0ti2+OgjD6v8BtqggQOUZ7UNSpP0yavP0DNZoTRd9sVKvwFPYQKUssoQefAyDQKd7tgGUNQFhWzYGuP+IWvgpLxc+fM8hHwQl/Q9XcWBv55vmQSsmMQVfHES3R5lgjKB7FW2bwG8024B0E/EBlqhS/EYlCJf0eYKn7cTBU65FKgib4TXYBqZQalnQM0Ana/tU2e4uS7lGzbRVLL6wFbD733v+z6w/9jHPuofzGPiZP++PT7JFV/FPulyTVsFNPCL/BYGIH9siULm8QdSRnkChA1+RhtRBmgDwj/qJHnM7RyH1G9279nb68Htd9xpCxcttn/7t3+zbt27u9xgWN30rY1OV5Ql+aZ+wmduoITXTgdlqrSC/yjW+yW3nX0FnStw6Su4nGHX7j3+DSPkgUFOlmFClhmQcgKQj4TMN+Gq4+OOgUeJK8OnQbKQGY/PqiHhmJHEB/rJlMyRQ3EJBTqBj4FP0uaYX+u/cvkS27dnpw0c0M+6d+9iU6de7IOLvAiAyREGAC1b0vc10wBtrxu+CbJ27Xq1+fChtQ0ZMtBvY8sJKHQa5GmHwvGNkdFjx9ngIcNs8dIl1lO6i+tFIvWlF1+xjRu22ZFjh+zUCePt4ksusjq1E5u3brMWrdrYvvpjNvPZl+yyqdfZ+RddZkePc0ZXbQByixwKSfIO/sAr0i+75bPaANRTIN+B6rJ4PyCcl0MpLsA77lnu1WG8vEppvJ+9KbyNTOFehrJ/GfK9sTv294bPd2hJe5qEzEOEc5dG/rwDTP5l+w/wpH9mQpnvJvXr18f76tWr3224DIUJk6989Sve/kd9jwnJ2OHQwvXes8+e7Ld34RYfyazUFdqa/yk0pvn9obpcMh7pJi/eL0w+y+HSP4x7O2TYBMKWZSndAN6zDQXSv+am6y6bNnfuXD+cPnXqVB+U+MyxCjuVg7xx5uWXXvJC4q54GkWf+ZFhOw+GL1byDZMPf/jDNlYdBrN2VPIhQwZL6R5hS5cs8rvDFy1cYP2L75mwDYICpiMHN42Psinc0cByO1SkExWDAmPVwpUZdeR8AZav0PNFZWbC/MNaBaMDIqPgzAFJMjb93gsZF+ZnI9y44OALnT9KOV9h98OHNeDj67wHRV/seyUfzNK98fqr9o//OM2GDRtsN954nfIaBbJ48VLbsnmznXHG6RqgbPF71M88c5LPBikxT4tyOHKYLUTip5ygyTsjNbLkgQPprIowW02nQ0PMXfcNnZbw0KH6ZQNSCDIfqbijHGIA3KMCsaR9QPGjUYIGcBCHlSkOQtNhch6EcgQYkBAXpYuOPOQnKz0QDUUo0tEZIUcEAG8KaMZjsJnpJ80eXxXXG4nCL5S3aDRcYVYYcBEXJTxoqFQklBzoRMGn0+Y6R77pwcpdNDox0IjOGh4GzyMtaCGlwBXnQ/CvpAHupBlIenDDD8AOMOhEUWPAz2pG3MgV2yBZqeSMycMPP+y8P+WUU5x26gj+0M+2FvwyPXjBAAC+QjP5Jy/kAzfCJn0M9t2I3xdffJEr2nw9my0jzLAGLysKBvyAFyhIGD5uJicfmFB+rIwyg/TY44/7EjUDHPbTwhO+Lu/L3pIZBiXkgckQwOVZ+DGpJIV78DVfsHs9LiD5nfby08PKRN4bd74ZxqEBfeIOwzuhULJ9QCU7A6xWrWu9TJ58+mkpKxv8uy/IOzg510anw0Bk9uxnfRvHWarL5BX+pJqF8pryQLwctMMHQjh5Bf1YXekUUG9c8dfTcyBnV7IJh5tHjPLKvBIw/cI/8DLIIxzy4MHkl7zKqAkNcYv4tKOEJQ8E9m2eRdxUMisQtCkxpRVbUpA/paKw8pW7/oUpwnoqLhMxcIF3pEEfgT8TKdOnT7fzzj3X+yrC7t9fLz+SqbG33n5bg+MZ9oUvfMq3wZLXo6qntSobEar0lY7aLezgSz5kecCf5ClIsUMzJt0rvIr2hzINvhOlUhZAhAt+Ez7io4Q304C2nQYL7WzpsuX+xfm//Mu/slPGn6o8x8QITyavSJt2N9pOteeq1/DStyMVkHQDmTzfamEASNh9+w74JJZI9/4BxVsh9R5KMGnAB3CQv4gf7UXmuwy4A7inAZIO8kvZld2A5B3gsgMNeudDxZQ3PnjDo8MHD3v9iTNSZh3at7WVK5bZvLlv29LF79jmje+q39suOWjlZ+OQyZjsYOWeb7ewQs7Zn1rbuHGrzZ33ju2V/LA9Djlo367WRo0Yau01IHE6RBvtkqL74ffVazbayFGjbdSoMYo7XyGa+YopfSMTOavf3WADBvS1m2++yfryIbyWNX5JQacu3a19x672zKyXbdeew/aP//xd219/VFVH/aLyxSDbd4qIR9Cc/Ek+Yof3acdUg/PQnSvy1eAuyHjVcdO/DOU44KFss3wzfoYpx8eP9zQJ5TjYE2+6OxR+PMvhgHw25Z52vRG1Ed6KX8RNnjQFERZ88a4YjeJjRR5woyzol7HjzplnJsHZ1nvhRUzAX+0fU7zkkkv8Mhn8ACb/KF/aBz+7Jj2aCZJOnTv5df2SOOcz+KkrPKEZHQj3Mk+bgjK9CUFjuFf7l/2Aan8gw6RfdRjeoTF4Wyn3psJnGWCq8QD4V+exZsjAHtPYagVTh48Y6QoSzEfpR4mhYaSSd+7U2Z9vvfWWDyI4pBoN2zF1CAftySefsnfmv2OXTLnEzjv/PBUmMw7HFKelHwTtUNfO91gzkly1coU98MB04+pZ9obS2NSpsSEM12oy20hmqbRkI5f5UOBQElB+GRCg5Azo29dnMBnQkGcaa9KNtIubR4TDGfKe8pVQ0zPyR8PsypCYqKDRNMZMBm7wIRBIcPUfvzh4zVkLZp9YNUBRPyhhIsQJNZa7bMf2bbZq1Qq7687bfI/rh275gPXq1V2dw1GFP6IR9hpf3eAawVWrVoonOzRAmeh5SSVQ4iF8WGSkENDgoiAxO7thwyZvRFE+6XjoSyi7VHRQdLHzRDC8oT8cymAKBHyiMlAR8jYznnT+xKFywEfkgSd+VFYOGXKhAEoZ3ztx3kBjwS/wIW9cGw3g5/7FM2YWI3dRcSsz+xjsVNSMh8lKi51BawwwouPEAKRLfN4JWwb8vHOXPzg4jEY+4Qkrf8g1S/C5Vxrl23EoH4QHJ3kiXeJQRvhj4KXTVdCXNLjslujBDrhiorJi8MiK4e5du50PhGHlZMeOHT4zzMD9aSnBpMdMvStyIo74Skh4USQi/RiURHlCJwZ8pB11JMoHw/cOkAu2AXL47lwpecRH4WPAw+pj8BsFMranMVBhH77XMaXfXJ1se4X1VUvRzpYTzpk8/cwz9vrrr/kAh8GVD6YUH4PdZc/LIJW6VHCiXCCTMOEWTxydfLdWZCKhIZwg/ZLXAO+ebhHOywl3DOVdeZPRf4WHLmSGlcZ6dTBs9+vYqZP1Urk8/sQTqgPMmvXws2zIKrO5KMLw9/HHHvPrnuHjcbVZnl/5kBR22jW2x6GQwQMuEKAsG2iAN6oj2KPE9J/8yniZQj95pF0UPoxy7X6OQnhpCwDCeX71hOc83V1ulG2WXyqonpqeEb7MtwrP1QLKHrP+uHm6Ao+jH+EzP9TVuEwjBiQoo8gPZ9ii/KNeO0JiyM47eWIQS95DFpt7fWAFkZVgzi9SPuKqnmoXVbe///3v25Ah/eymm25UnBrjY3wMSjp3ii2FfBhPBeAynPlL3pTzTNqR5wDcANzSD5oaxdevHC/rfwD44RfvKj+21LZqZ4uXLrdp3/ymXXXVVX5tN+0Rk2uskLAFLycTUsF3nNQ98Qw++mDVS0MgEpmYcjeFIT34vWTpMvvJT36mfneGBkArfNKBNoZ06K+gHwNub+OVFnSTdubB5avgAeD5lXsa3tM/7Rji+2Si8IMj+QONHt7b2oJHks2G9kwDLmSDlZKO0gt27thud95xm/3iP39mW7dssk4d2gqXeFSj/kptCpMCKlaVt9w0GKuXXrJt6w7fvfHSS68o/k7fMjVq1AgbPHiAde3S0fqqL+ZKf+TkkGQEmrjEY7361Q2btogPZl3UpnH284D63AEDB2gg8q5/u2jtmu125pmn20c/+jHrKCWTL8Mf0kCvXQe1D30H2tvzF9uylevs29/9ofJYq3ays/xFp9pd5ATeihEuv8m35A1uKVMJZXvynPLGGT/CA9jL70A1njSOo4C0l/2roRweqMaRccpxE1fZzQHy5VZON/OMW3X4fOeZhqhlPpXjpb1MH5Bx0x7QOL1qOzKMXsy29lwR5dMStM+cO2mr/ptt0oRltwU60QHVY3YVuS5a6DK0s7Tb6LG+7b2oU1kv0Gkpe+9LFCfz8H7mD0H6Vz8T3g/H+7kD6Zcm9OL3ygWQboSrluWEcrzEWbN1y6ppt3zoFhs37pTCi7327Zw53jCpYXt31bu+xeiCCy60oUOH2oMPPujfUxg0aLBt377L7v39dG8gP/LRj/pNAj5rpkayZcvmalRpiFBO6YSb+dmPUSNH+MrASy++4J3LwoUL1LA0VyPRyRsHVhEosG5du3h7ReNMowMw0mTmpEvnzgrf2VdI6Ldz0EC+fXChvCI8MdAAyHz4A86owk5cOmPopKv17lZuGMfnuMPOsj8NaJwfOWrHNAhhlcQPrZ44anv27NRAYZ298spLNv2+e+2pJx+3Jx5/xDZuWGtf/OIXxOfRVn9gv+g65gc4167dYBvWb7SJEyfaihXLJdAHZOemsthWgIKZN+XQUaPAshx9gJuzZLib3TsgGeVOMaKiooxE2MM+E+6zanJjQIFh+RhBocPnylcqADyhvKmApJc3opA+FYaBhwuW8ONGeao6OR5uPyGeMOgd4TJX0LIjpfIyYPT4XhYIarFqofgAaZJfIJXzfHp56UnnRjrR0RWDFrl72gqTjTphMbjznoYKD07s3kjIDqjv85lY9pynnIALGh235ykMfPX93N5xkJ9oGDFApgUQFyCdVGCSRtxcWScfwuVfGJYSQn4oI7aisNrI14L79utnD82Y4eU5cOAgV5JROijXLHMg6cDQseOPPdPEQJMrerKj1DCrs23bNsnvcb/Km61it99+u9dxzplEmYgn8EBZpK5QDrwIre/3dvlRKMoEmDx5sj07e7bNmfO6D0z4QBTpUc/hWRjVT8Wq8Ih2AmWrcbklYEfOPSEZ4iNK8LQMvJfjlv3THTcmNrL8Kv8bG+ebwrF/nC8/U4bUI7ZosGL7xOOPK9xJDRZZ+W3rOLmmmfy+8PzzfnU6AxPviGBWIVsY0uaANrRQTjkogSfwlvqnIvaOywcO0CIMZXD6cM38Chc0uJ/eKat0Sz7EkzT8VWHgK2kIh9ox50mBL8sm+UYk553Ll8KFyMtO/Y466KH0TvCIojjKV8iilF7Sw0RId3eltShz8ok7BjykxQCEyRdWT+lDuP76jTfesEmTzlK42J5KOXE+6vEnZtlffPlLqicDfOssN/y1a8tX3Pf4arofZD4qRUJx/FxeAZnHzBv1M+WwDPA861Mo0MFIHsJQhA8+Et/9lQ/y4nmXN3W7VWspLNbCfvDDHzv9X/3aVx1PrLoQN9uTmNCI9oMLXLg+npSizeT2Pfw9TE20j/A5B3usiNx5x922VAMTrn9fu2a9vf7aGzZs2DCfIKPNayhPAW0SbSN4cjBBnsizl6/s1TwByjgSgpYow8SBSYjvhFR4n/lodjL6uja1baxjhzp7+8037Rc//5nNfOYF69+3u40/Zay1asElHvRF7FiI7wtxs2erlq1tyaKl9sacN30AQdpnnH6a3XzzjWrr2itca+vRvbO11GCmjWSDbZfwmPOXtMEcfF++cpUNHDzURo4e5Wd8BqjNHThokCg+6dsHkcNbbrnZRowcY/vrD6tdPmq79uxXhltZp649bfderv993P7sL75io0aPt5a1beW2z+tX+7p2qvdM7EXflgOQ5AEGt+QdPC3zNcM4FM4ZBpN+ibMpKOPMZxnez62pOGW3pDehqfCAh5Xhib4IvF/cMqRbPMlrxAOaymu1G/GaxltYGiDa6WjvQxdz+lQvCcpkOsCApH37DrZb9QqdiEpJnaHt4MmEEWefQ69qYW3UhxCu/sCBhvJJAxAnJ/Cgs6k8/f9C5jnxYcrvCdXh0q1sTwOkexlHAm5Nxcu4AP6N2oKi/GtuuHbKNK41QxHyQ7FqtCkEZpMJxBaEhx+e4ZEYkLBVJ75IOddvCHpVjdupp55mU6Zc4rOrxCfdGjUUar7FXBQMhOakL3lxyBAh7Nu7t91w4w127jln25zXX7XHHn3YFrwzz/eJUuAcGOXJASHcOItCx4JSw4CllxQ1lCmU4rhSVpninxoXBjakycpF8CCUAYxYjIOHBzyO/H1A4jP6EiB1FX51pNyig44BCfbmzWH2MR+Q8FGmwxpErFix1BYvWqjG6mW7+6477e6775Qy9ppt2LheCtsBNWCt7OOf+Khvaauv3+9ChwLMPt/ly1kd2WXnnH22N6DM6rFqwqw4s6gIJwVH2XB9K6sjnBOhAfUVEWUnOyDCohxm4UZnH9szvIIID2EwNHgHVB7wKoFyhzbCgYNtczzBiR/KKX4oygBKJA3LoYP1qphx+xA8Ihx8hgYEz5ffizTloI5ZdKvSOi6Ub7lTiVMJAKppTYGGHiDs0YFVSjPciZOdKUpyVpCsBLgTJtIoOvtA6zQkD+iYeSJLlQEVWYi8JU9drvSedMKrTAc37BhPR/7YkxYaKmZG8eNAHP7wLxtC5ACaWG3AcBvenj17fLaYmU7KJvGTHgYcmUc6dnHOcfGeYTB05ChmzBAys0NayBhL0mzl5GYutnShBGLaqP4Jtco5Zq+PaGDWskWtzx5BL41tzD6btxN8aHHu3Ld9aygrpKywohRCK+VOVcwBJfzwQ9rUX4WhbHFLSHs+ySMJRc6K9wIIk4Z8liHdCZ+DYW8DXGkEZ4YPfPAslHbzVTS2y7FtDSWZL76vXbvalixeLMVjtF/0gWxz9oqzd7SH99xzt11y8cXeZlE/guzGjTPblJjUob56ANxER1zxm0qt4hS8aqH0vT4pHu5RngpTsIv8QTP8dD/HGXgz77gnbuK68l/MmMcA3IO77MTgJgZF2MsDHAaQMYiAFCnystMBA8zYI38MPryNksIc5ar6XdDhbZRkOOuGXwWrOEFnyClyCcB35AyFELnny8rDho+w7ioHlH1WzH/4wx+qnvSxz3zm0/4ROm5hZIKHNqq13xIpGRWObPeyrgMpG84D0YI7MkJ+cAdwx1T4GHiC+Wmir4C/zkHKkvZDYWENZcMAtFXrtjbj4SfsxZdetW9/+9u+Wsl2D7Z50PZEufCV84OOk/aGNr+NTw5RTsqb6ouoc3+nTW6sppMuJuijjT5sK6VoM6BBScKdq7wvuPA80VYUtoB8wROAdijzCaSdZ/Is/TztwgCEyWeGT5N+ALLGW/oByDV2DpFD469v/ZX98hf/WXxrxPz8CLdk8S2RtlzHrTyzPWvf3gP+3aRnnnnVNm3cojay1s6YeJpNnnyGD0TQFdavXaN2dq94cEh9d72v9vtgRjLWtVsPH4y88eZi69m7p004baJkq5fawzE+gfiuaHnrrTc1EJ5k11x9jfBzJrbODh7mUwgdrW//wTZg8HDr2Wug/cdP/8u+8MUv2XkXXGz1vh2McmJFvLXSYjdFKKTiWMMAMPmH/AExGRRQ5m+Zt3pteE+/fE/AvQzl95T16jBA4kt72ST4HK2eTNDQLvhlQrjLUG8U2u1eyIXBJdsQ/LLcec+8A+V0ypA0UAeCB/EO5HtCNf1l/EAlbIQDwq1CsPehSou6Q/sDDrbvIae4ccMs/ShJ4cdABH0hdvZoYK2BCHUerOzy4Uld9nZO7kzG8A5AL/19bHU+UqKvafjv/Mv8wVTzo/zeFKR7dTwgcLutIZ0E3tMN05Sc4Z/tQYbB1PyfP//CNJQhuXvlQPlVO+FwWAOTZ55+2pWgm2++2RUTCqV7D2Zu+3oDyfcvWte28a1HfrBHkbk5ipUDlslpMDAc6CXx3VLA777rLldUUUCOS/G//PJLfeVk6xY+OPSAvfTi836DgcTVByGtWlH4rYR/gJSbbr5C0laK/pHD9RpHxIqFSleFjbLE3j+WdGE4hc6hspixhx9k3pfw6TRoEH3gQcWQEtgMpRg7fOCjdBwOb+WdG3QwMNq3d7dt3brJ5s57Q7ROt0cffsgeeuB+e/GF523BgnckTEHnJZdcqIHGWXbZZVPs/PPP9Vk7FDF4zaUCNKJ00gsWLPKCGT16lBrUpc7fYcOGqsGrc/pprA5oIMJ5EQYRDEZQtHMGDDyUA4JMgQK8k086enjOMxs4OjjeMaQFfwiLHRzYmaXnSSffoKSLFmaASYMKh8LDkiUDP74+C5/ETU+PuCi5rigVIB/PJ/mhAqIcZMOsf44Xd/yhrTy4wj3zAg7eyQ+KGfTBj3JYcGRD57ePFfbkD3gIw6A35cLPLckPg7xmg0LjyTu4SQs+qWo5D5wm/XLWhLTBTRj8knc8SQ+Df+KR1WnCnXfsGT+UmljJwh86OaPBzVYo+WyjjNvw2nn+Mv8obH7VrmgBD40b+QAHNBEm0yHffrOd2IJyiR8l5ZMHGqicfvrptmTJEnv++eedFuQSGQY3dRO+CIufVaJOEZ1yC6UmbujjQN+6detsxoyHfWDCdjRPBs5BAwqIZIszSkkXdJJf3jEeWu7wLRRWXGjgom1J/6A/7ADvmd/0A3iHH5Stb1dCU3QgvHJWiu/Pgg4fhCsegQjDYIyrld+ZP99ee/11v+6RNpLBC/WTgcjTTz/lgxQmJOLmLWiJwS91j6RQqIMXQSdu5M3TEk28gy9XEqAOeojv9MngFoMGjN4wJUCeKGNcwYAMwwNkJ/nliBxUz+QGLXm+CiU2VjqijACnV8YVX6ebNl/1m8GVkBEPf4KnEu35ky94WjHjTxi58Q6OjMfT3QTedskvw0IT2+X4TsC69RttuAYmtFXUi8cefcS+9KU/kaLZVrIdt7yRH9r64BIff6XexiSM81Mm6xCyByB/lJHzp0E+Ig4GiHob7S7xKFt42MAfz0+Eg+NcxU6bzXdJyPtbc9+xn/38VvvYxz9pp4xnpwLbZg/7xQk5IAHAEzxhYBaXlZACZIlyL6siRedTGshwZUj09R8wwC+e4J2JB5Tw8aeeYmdPngQmp7lMb7YV8N5lVf7pxjuQvMKtzEcAnmT5eV0r7Dx5B1ilZTUQXgPgoZjYKj5H9elXt95qd95+h21Yt9b69ullw4YOtlPHj7MOdXy1HXwnbeeOPbZ9+x6bP2+hzAoNvvZJHvrbueecprCj1eZ0ko6gAcih/Xawfr+e9dZK8soKTF27Oi8/+tWaFrW2Zu16W7l6rQ0eOsTOPPtcDf7jmzevvPqaLVy0yD8kzKUgp44/VeVIWyA5r1G/V1Mr/g7VIOYsa9Oui/3ghz+3QUNH2s0f/LAdRWaVKWk6ejJRgKJJuRTtGOVDvsUXni4rBR+TTwm4A4RL8Lqsd0z6A8nnDJt+5TD4BR3hRpykA8A9cZTx59MHJEVYIO2JM+NVmwRsKS/V/jyhpWwv+wNeDwoaMgyGtMu0pn/GLT8z/YT0i/oXec6JB+SUdhie0K8y+Of7JFz2xEUlnH/esnWrLV68xBYuXOQrk+h7tJtMIsbgJtKkj+SmS+oS7TK4qWv4YVgUoC8t01ptgHJ5AZnvpiD5kqaMhzSr/THlMki3Ms9Sx0s85TAZH34lHtzKz6S/bGquu+aSaTCMw9IwiOtt8aCzZqaUA6sf/vCHYl90MdOHNHXu3MmvvevZs7eHWbN2jRSZg9a3b2/VM1X0A/ud2YwgwctqACNG9s0z0EGhGjhwoNVrALF3zy7vaE477VTr1bO7f69j48YN9vhjj9jbc9+yurp2KjDOpqhzckVd9Gkg0qljnUl99MEPKxv48VEpP8SIuxgGz6CLr/lyAJ0wnF05sH+fwobyDa5Wtc3VoHET1RF1cOwD1ABCYTaJDgYj8+fPsxeen22/v/du++1vb5Wy8YQGURskiAdt8KBBfl7m05/6pPOKAVaPnt1swIB+Gti08wKgI6MzfOutt+3HP77V+vXtIyVvhD0zc5by18HGjBljs5991pUXZsTZsiZifRBx8EC9LxPSEOZHpcBHJVAOo0BUxsx8+2FzVSIMSks2+pQBcbCnwKCQMvABUApJK8oYBSAUatxRQim7BG+o/Mfh3gPiV53nEwURP2YhnfcyoRSIvEIIXfBKAhqdeSjsaVJQeWZHmDRDC5UVgBe4gTkrSoYlv/iBD3B+FasOuIEDOsmj0yRThnQDF09wEdfTUWOU/vAJZQRawQluwvKeNGe+APgPLcQtK3mYxJm8S/7Jyf2hH8WXWz/AwU1XDFRQ/qlnxKURhE4gLwogbNIOnoTMG+kA5AXFGXmCq8gPCh+3q91xx+0a7Oy1UaNGKs5J46vLKJ+gYysbgxImGhxPMUNPG8IsEof/uD6RA/tMXICPNLlZ6ajCwhvKlThJJytvrOC4bAuCR271J+/gj8mN8CAvZeDdy0tAGN7TBL4KL3wQoPQdSu4S1sIiN8rB7aQDHsmv4lAGL7/yql+nznXK3FnPrLevQqlzYbvHmWeeKflo6fUJ9NQ7zqcgw6ThAyzJo6h0E8q+jDpBp1l25Ixy8fqNAiwgD+WVCwA7cZ1K2bPcoT3D4ZblD3g74GHgi7s0uAt7KZz47uGK9OSOX/AvVm84WE1slAb3Fy2+IsJgVu+4e/qRkDWnvVB+CMcAwBXpBrxFWSk54kS94FaulrZ12zZ78umZdsmUS32A+JOf/Ifz5ZYPfsBXRphM4nA737IgP0LlbVTiBB91A7vTIb+UAfwc8AvvhjjIqNMk44PFIh54kUn8wUtYZJt8MXnEmQS+UI8iw7a9H//kZ1JoW9lf/tVf+UBk27at1qlzR99yFgN/T7WgBT5G26gSlxvpw0PR4nkLvgT95C9Ip/2ETmZ0e/Xq7XLINuyzzz7bplxysWQH3BU5SN7ke8YHMs/Qg8EOnYTN8Am8Qwv+hMs+KGnELc4Vxawwk1iUHVu2v/H1v7U7br/NtmzeZC0VduLpp9nE0yZYPw1MTp446rdkMRlJ2/LKK6/Z2tVbvJ+fNOk032XA2SHyJZTiBBMzLVXuXLZxwE4cY+KyVhyEjha2e+9+69Cpq23cvNWWLF0pezc7dcIZ/s0YbsmaNfs5W79xk58hO+30iXbKKePVLvG9p8PWsXM3a96yjZ0yYaL16TvIHn3sGfu37/7Icfyfv/qq4ksOROdRmRMnmNhD1oq6WMgU9QWIcguAt8gPblkeaYBGT2d7xa8MITdNQ7m80t6UWzUkHfgTwsPxXrK7f/HeEK4JA5Tp9viCxF9tzycQ8WIQl3wq+wO8Z/yy+f8B5DfqO3Uh+jt0LNqpTho812hgunzFKvvOd76r9uendtfdd9msZ2fbyy+/Ys/7VtInbPr0++2FF190XD169FQd76J+IHRP6KcOZFlV57dsAPwxWf/KbgnYMzxQHR9It3TPZ5mXZf8y/saA+3v9MnyWj7eDJZxlec800r3mlpuv9JUSGq3tGpjQaNOA8PGXxYsX29TLL7ehQ4f4HjgaL5atcrbUG16NENnbO27cWNu9e5ctWrRAhRjbQjgItGPnTj8ISsFy2IfR4ltvvuVnKJjd4kOBGG5A8utYpXitWf2u/fEX/8gVdc4lvPTSi/6BJGbB1q9fa2vXrNagZb1xq5WvlqhQ2RfLgIQVDw7W+xkPKTzuh2IrxtEwsZeYgQQrH7mdgpuydu3aLrPNtm/fYq+++rItWDBfA4anNVCYLaG6z7ewLV26WAJVZ6efPsEmnz3RLrrwAvvIhz5s55xztg0dMlSdRjPbujUaSA45gRdFjvMvXKHMjPGvf/0b27/vmEbO7W3kyNE2Q4oaH7GjgX3+uefs5ptudAWf7U3+sTsNSEJRpNQkMGpMUV68kMmVCp+C9M5amUHRRvlh5YJ8K4DjQcF05QUMrkBUFDaUXWbXUdBTKLNhpJyZfSUObtg9jpQrZAKe0wlwOUHeGMN2CewIK/ErDUcMMrw8inTcDl0ymTYmAbkhPvHwT/DwhaB7tVA+sROWOBggty/gD/3goRMkXMYp43b6FS4rVYbhmfbgnwyKod7115Ce80jGwykMcXiHlwBpZXqJq8iA4wkFM/JHzlC6Uf4pz+jYj1mP7t39+yAc7Jz17CzPD+c2OGTOKgd1LwYpwXMa0MwP6ZI++AH4kPgpK09c6UIz8oAsxYH35vbMM097HR0woL/eKVPitnI+5FkRlLJQ/BjkH/IZIr61cv7556tubfeBCYdF2epE2uzhzosHgDgYGEqd0yOA9MgLvAneh7s8Cv4mZL68fGSy3AjDM3BEGOJ6OfAr3AsfB+edfnoIgn9A0kI+Oyp/5KOfeMKgfrbqMFg4l0NZsuWVtoOyYyKmQ8cOMRARPp7UAyGL+oCsepq8hzILfb49KgmLLDtQF7FTDjlISfD8iy4CeP69Dhd5lOGdzhA352MjqLw3DBD4FWEzuJcFgyanlboYvJQl/Asa2IaGzHmdkz99QK7E+FYxD4cGCV3kS//cD55QC2LygrTBQTwmAPgC+oyHH5dyfalfQ33bbbfbxz76YRs5fJhvy+EsiTCKksg77T9xhdzzlYq904q/cJdl5r18gZ0VWQJq2/ARWrVPGG+XQzac/zIMPtq1q1P5s+2Kj0Byi1h7e/Hll+2xx560r/7N3/rOg2Y1rEpo0KoBCbLiEwoFDuiFb5SzyyQ8cvqlLImWyBFtB/zHrv9Onv7pDyXKtwKLxwz22TpMXwx/KucogwfBn4Dqd/JdrmvwAPoyDH7U3eQN7uSljIfw2ScAvvVT9EHPpo0b7Vv//E/21htzfDDZu2dPm6xBRts2bM3arT51r+2VjrFVgxW2es+f96716tnZxo8fZ+NPOUVKYgzoMN4+CT884mZFSBIHfcspZQEf9x04aLVtO9qK1ett9dpN1rvfYDv9jMl24NAxe+qZZ23+O4usZ+8+dva559lZk8/2cmRAyJau0WPG2YBBQ63vwMHWpn1Ha1fX2ZavXGvjNaD52Mc/pXI8YkfUVltzeEHfwEoJPMkyDb7lIBmTfEs+pjwmpH8ZvA8SJI6mwpfjZbgy5Hu1+38HwtQoPeAPpZXvZQMQpxwv7fiX7RkeSHuuYgCEzbqZ8Xhm3GocTUGGT6AfChlGsVYbJPEnz3w8eO3adfatf/m2BiTf8Q8ds12XnQzjx5/q+u2QIUOkp24UFvA1s2effVb99bO+7XqI9EVw+0SgTO5kyfoFDZkHIGkv5w3I9zLNaU/3sl85LPnI+EC6l8NXQ4ZNqI6bUHZPv3JaZajG0ezW//znkzQSbBFCMabxXrFihT3yyCN24w3Xq1GY7J3t/gP7PFJ2JmRo+/Yddv/0GT6bypV427dvk+LCwfV3FIZRJlup6u0b3/i6d8isPBDn5z//uX32s5+1Af37+4oK+8/3SYmnA2JG9bbbbrP/q8aajg56+RAglfx36nTWrdvgKwssg/fv38+3RbGNqHu3Hu7eu09fnxFCKaOjo3IzM8LAC0Bp27lzhw+u1kmouL+cgcSbb70mWvcrn3t8OxLAFYr1Bw4r7mHR+2mfhWErGR9BbF5zwtpLgWp2ku1V9Qpz0O69917xpZlfDcfHEg8fOST6mZlppY65hQZXL8u/lS81b1i/xU6feIa9NudV+9M/+5Lde8+9Pkj6wuc/5x0Th+G9caXTFy0UXMwsqpCLhohvtFBhEGTKJJW43FJAuih82THQsQNR+DF7RZwd4gfnGlBu6bTCX+UnZQLYL1oIxzvbtoiHwnpS9rq2rWzQwH6KW+urO3TOqZx6HBnoy8ZCAtbQIeGWykYCdGMSovxCYSY8FRl/V3JED27R0UQe8cOeSm124pkGaZfTzzj5zoDbO3uFL/tFdN4jvs8IKy++h16exMWdOBkXgBb8AGiGJnCG4q2OR/RhJ00vaEHQCo6gicaQWRpwki8GGbzj/ro68Lvuustvz+NsmCtrioNyDxroJTxpEB//5DnGBxR6x1258xmcw0ekxKhseSqqQLIj5WHP3n32y1/9SgOJNvaRj33URo0aZ4cO06Ay+xs8JQ3wwB/ySX3jCV+hYdasmfacFPebbrrJTpt4uueBw8Z5eBmiUcjIJzRFfoMnrnSBH8YIfNZROAHc4D9pYeeZdtLFZLmkH22dQ+GOAXwQQGHo3ctO5RxA+1fYCK8yOq56gCLKhAOTD7/9za/sqSeftI9++Ba76cbrrUWzk/bQA/fZ7++50z7y4Q/YhReca61aiFahZOsj5Zx0uaySrgB+UsbUeTqt8K90WgSLMsyBLuUc9QN3DwL9kjEGsi5HRd0jBd7DLd4jTtAiaS7sFSVU2XAoUDutTmOxtQoP4rJVEHxBb2ND3igHZsjl4Hwjfz7JojyAM8sKoIwAaMj93OCJ91rbu6/evvx/vmZTplxma1e/a7NmPmW//fUv/ZwBH1Vkwgqlu2EbcSEfaIekEZeJBN1A1l/wu7+eLiMNeY66XaavZaFM1BT5gWdsf4VWxYg+SCzk/AEf0xMlcq6xz37u83bp5VPtj7/0Jdu5a1dD+8mkGZNSfnW22grKlTbE0yzkH3JjGyOERRtWbQLSTrshGVK9xM7KppcdOw5OsFJcaQd5Jj8SD+6Zb54ZhndkL8PxnmHgJX5ZhvnMMPiz7ZatZPQ73Kb1g+9/T7rDcutQV2NjRo22nhqssUuAXQ7Uc7Z0b9ywWeVmNnJEb+/7O3ft7O3FYT6uKD7BL3Z7EOjQoQNeFr61WLxj6xvXL3PVL98sOdm81ubMW2obtuzwA+t1KqMFC5bY9p27/NrvsePGWa++vSSjfOC2je9g6Nevv3Ws62h8fFKFa2zm5Zrf5sLVogUTLOqLaNdbNreDkr/mNZQb5Z51mHZS/CR9sVkcb+Ap8pZPytzb5ILXuAGBo1LGypb8QxbSDSC8y2/B92rIsMQDynGBdAcyPQzuDXH0cDelk+mnP/aUGw+r96Yg6cw4QMb572iXTfZKmEw7cWHAnfZKvGrIPEW6ZfCBiPyoL+xMIU3aHurQP/3zP2ug8Zz1HzDQvvzlL/t2Z9opyg49ij6PG/X4JMY3v/lNe/XVV6TD/s42bFjvZ7C/8IXPW/fuXdUeVs7VJpAmeKC5od0q3Mt5wg6U8xZ5aQzpjx8m46dbNaRb2a+pcHJ1U42/TFfSn/HLYdOe4OFv+cDV01D46biovNu2bhWjZ9klF1/kSjhfbKeiozQxo06H1bYdg4i9vi2BGbfrrrs2FNIWzW3Y8GHWq2dPKfbd/So+6ODGj9279yiNkzbn9Tn+TY2pU69whZlCp8Bp/Gk42d5ERzl27Fj5H/SzKHQonTqyJGv2jhT6m9XZTz5rknfqfLF1+fKlUvTnip5X7LXXX7UZMx60J5943J55+il76MEH/JzKY48/Yo8+OsNmquOaPXuWnwFZvmyZvf7a6zZ/7lw7dfxY69O7p40fN9a/I3LWmWfaGaefYWNHj1WHt9pais7T+YpwLYq6FOWW6iyUvs/6SVNZv36dX6W6Vfxj5YSGVsXjszd79+3zghk1aqx17tRNtC7SwO9dX/YbMnSIK7d8nJKP6TDzSofkh6faxJYclDEEloLO2fkodJTTUI5xz8EAByWz8adiIBD4NeCQHYHgnQ/xoQwyyKATgc4GwUIpkaGD5YYuFGoqCmGhixksPjzVqVOd0hd+hWNmHSPvBmHEnjh99lMODWmIHp4pkBG+0ojEwCJoB8CZHWHuMecJjeDCQB/hAxcKcXSUWTHK/ocOHlH/VdDhKQQgkyGbQQ9P0o48VehLuuhAUuEHcE8/8kBDBg7ohIdA5APeKB+OM3gQnUwYwiYPoB080EAHrPbRZ2OoK/ff/4DPCLIywXYi6mrECZzJG+KW3alUuOOAQulL07KjENMekAcURi6cQOmadOYk38r4hOoXafntXMo3tMYqZdTXWP1gwBJb2lgVQPnkBpt169fbMzNn+u0/nbt08fShhbwxQEk5dLrotFW/fGZYdIlih5AZGehWON4x2KGZJwaeA+D3/BZ2L0+ZwNPYPwAGRaeJK8YVVA8SaXsc/XBn4qNjx05qIyY6vdNVHhygHao8wiNuGFy6dKl/g4g02a5TIPW666sk0Oo04IacxUAv84Gp0BtUNPLDo5QfIAZyhQz7M/IRckx6HtgfgTGemQ7guPSKE3bqBWXkNMo4EscR4XzypAjrfu6fnar85ek0E1eaTeaVNDHEi7iEVwQB4ckrQPniz+B4xYrV9sADD6ktX2rXXH2VTb38UvVFcX6Ac3kMPHIwBg7an4DAH/8Dv/NDUOFxyAmQ/klbGj6+6jR7eMUVjb4ycUy5FLkMSlCGuZ3p5Mnm6js72n/+4lbVgU32l1/5ih06csjatpdSrSdtLW0ndZu0kCOe5BuSoIo0scFOrPAty7cMQS/tUwy86Keov379rwwThj4oQ7NUuuU8JaQdXEDyP9/Jd6RT4Q2AHfmI9i1WS6oVLOw8aXtfe/U1++bf/72tXLXVRo/qY6dNGK+604aq4dvw2Ma1SYoc26/79+tpQ4f0UxvXV7zkMDA7Eg6p7wklnpV3rhBG16ipoY4xKGxuRzUIaNm6vR053sz2HzxqJ5q1tLcXLrNVG3dYTeuO8m9ha9Zutq49+tqE0yfZZVdIlq66xrr17GHDR46yYSNG2pBhI61tXSd1Qipzxa8/LDnUwOq4yvWo+MstXZyR5VwrMkibGbwVGRp+cN5K3JEp8biww4/kb9rhHzxOk4B/GmSGthfIMDxDZqJ8Esrx0hCGZzWkG/HTVIfLN3Bk2hmGJ3Gq3RPSPZ/Ae/DrHXmpdgdwC7kPusqmTDP4cavEqZhw80fDszHE7aD0PewfRY/gHAj93uzZz9lvfvNb69mzu+rzz/0bYvS56G652k/a9957j5fFH//xF23M2DF+syq64uOPP+7+p58unZKjBUqHOtLQLgvAgR1a8wmU81DOXxmSr+U4CWW3pvAmgCPxNAWRdtPx8lmu7+kGlMOX7UDNLR+8ZhoBUV537thh9/3+93baaRPsnLMnO4OpYELljAV52/YoyuZbqtauXasR3xSvPMzuA6xQcFMFA4utW7Z7J32w/pAGI2/YqlWrbMGChYofy1+cU2BrEo0vdgoGxX7c2HE2auRIH22y9Qjl4diRo9a7Vy9buGC+byc779xzFG60fxl9vAYUfBGd+8eHa1DEGY/TJkywMaNHeT5ojFevXuVbzD74wQ/4YGvq1Ms1uLnJ5s19xzsBDqNfecXlEpJTvTHh+ltWKQYN1KBBv/nz5tukSWeIFRxCYgAWBy4539FWYRk5k3duK+KLntw0RMexa/cu36ZGnuvFh8OHjtmDDzyswd8uq5Nwt2nb2t568w0X6lPHj/eKjkKHokcv5AUqN9+KpnKi4c3tWyir0EMZ5dY0OhrcWbFAKaTzYcYNRYQtYbHcL4zCBT6+dwIuZptQCinL+MhiHDam3BEa3lGoMdBEXLbI1alj4Gv10MeMLp1CzhgSBjsZQWbgAQpINjSYxA/OFOA0mW7680wAd1YXnuApm0pcaKkMDEiDyg6gXLHaBGQa0Bd26EQhAHvQmkoiAE4g6SoPHIBsUHAnTdyzocI98+rUe7ayA4n4QuWGGdTEg5LBCiHu3FjkZSEamXHk2yAzZ86yN9980/gSfN7MRZ3KPBM+0o18MNhARqKccI+VGPgXQH6wn/SVzDpfRTMbOXKEz+bef//9Xkc5P8EZMyYRMOBFASYdVlnhKaWV8sRA6p0FC/z6VrauDPCzZXEBA3WICzagl3c/TBAMcsCWPIYu2ga3yS0NcVMO0g0eUj6YBij8whqNe7kM3e62sBNV/z0vHl604c6AhDxzpovVWm4v27tnrzqex1S/6v1K4DMmTrSXX37J9uzerXZonNPDFkhkzHF7PiKvWU9CHoIefHjHHvSFGwOAlFneoc2xQKw/ww5OFJhwi/QcX1HWoMw66wiEB4i4gRsP8FAuKUfS/TxFcPFOSHBAlz9Vf8CEPwPveEvsilngSXqJk2kCPCPf/urAOzRw0HjWsy9owLfUzyL++Z/9qU8WtaX9llLLoWafQPA4wuO8hg9gCbzIv9NRSi/4W9DstgofAPwzDOXuNGMnf7Ijf6TKtzLoG/iOV+cu3axFy9b29NMz7de/uc0+eMuH7exzzrFDRw9KxJnA4KxEOy8Pblf09l/AjHrIs+hsoEFp6+FyIpMQJPEPeSd/KHUhX8QnKm7UC1YQDok/9A+Ez/xlHoG08yznGch351EpLga3NNR5+hbstAUA7RKX5yxbuszuuutue+ThR8SnNqojY2zIoAE+oGQwsmrlcj/kzrlFVj8G9O/n1wMTFn4JpfJ3IiZMlC8lLX7FZBAfYuSbIIfVnrXv2NmOaWDC9cv76o/bspXrbc26rbZ5+37bd1htd9uOGnSMswsvmWo33XyLnpfZuPETfBWwc9cuVgv9fISyuQY8x9SOqShqWrbRIKedr34dEx+YGON2Qj6BcPw4E3zSWVAyva2FjzxTzit89okOAe/QnXbKCJ6V+Z7PjBsQ5d0UEA4cZci4jXE0DRmfZxog6ZAl7CW6qk2ZZgyAWwOOAspxyu/V9BOvHLYpXED6w8e0p3s5fDi/P/2c+8s+KCbqWvvOnW9961/soPqp7/3guz5A3rd/n/zjA6f0oWyRpO7dN/0+x3/FlVeoHdjnu3v4Dt2aNat9K/PgIYOsb9++RXsa5Z39Fu9lk5D0N5VvoOxPPPLxh4BwaUi7bID3i5/uPNKeeADcyuknPiDDlJ8YwtRcd+2UaWx/opHg+yMoHldffZXxtUkGKhEwDq5zKB3mcYbk1dc5vDnJ95dT51gR4GNvIGVEyceKUPo+8YlPSWGa7Etb7B/dtnWbD0Tmzp2nAcH8OGDvM9lmS5cu98HLxRddaH1691FjxMdqWrqSQrrMws6a+Yz17t3LRo4Y4WdYjh3jIHbMHHMNJzf8UMgDB3BTVw8PS6M4d95cGzJ4sAsE28gQGma01q/bJI4086tWhwwZaF27dVbjUNywchJhaCGexMe6UCw6deogwVSnrLbcD/eyp15hGEGzT/C55553JYS08acTiE5FjdmR47Zh/WabM+dtxVeDJ8WRRoyzACzzUTfojAjfmi1n+w84PxlM+Oy+7KFoR8XyWaEiDSKjVGCHz/CLMFSU7IigASHhSRrYnbcKg9IL4O749WPkzwoJdrbzwJMUMMLR8HYXv5SUcEbHSSPrQQpllhUfVlCI60JZxE8BBB+mLLzlJ2HwwwC8kzbxEbzA0bgyA4SHV7ziDz/KvIs06SRIN9JuoAHjUGn0MkwlPh2i6BLepJE8QhuAW66cYMePeLzjDh6nvQibyn9A4Acn5cIWSIB44Kf8oAc7KxDkg9kblOGFCxf63lVWT5ScG+QhaXcFmgLzRhb+iAalQz0LBauyWgLQCJNPBkeeN89DjSvW0Pa7393mWzK5DYntS/AD3NRplxfhdlk6dMQ6SGEXFdamHbdynWN33nWXrVm72kaMGO7nzvKQftKa5Qe+LBv4lf7IdQ5K4j3sWWYYeBv8jfwQDiiHScU8IcMChM+3jKsAbnh3pVuvdEbwljpDWUyYcKrz7M477/AV2FMnjFd+mtttt9/mN+117tTJ62/W2VQuweWy5nmGl8UA1/NXyCP08pQfYSsDGADeED/ABwdY9IRWBibBxZQ79/Uycj95VeffcesZNEVd8rwrGF8lFyc8bJSRwsrdUSgMeAmL4RsNPAmeT3AlPs9bKe0E5IC+KPCEHBCOr7g/9NCj3tkz+cR5vP1796idPWTczuiXn3j6kZ6nKYgBU6TPJE64BpRp8HxjL0jK+GVgZQ/Fm3B4w9Os6779WGHatGErZTPbu++A/eg/fupnE/7yr74iBVdKq/qRVrUtfcC0b98elXONz7QiT75lUz+nqSDC8+FFHbysll0AOpAVBoFcSEF/Rtvs9bfwR+5y4MN78qecR8dP2jIpK2WTYcpPIP14wkP4Qf9Fe8GkA2fMmND4jx//zFYsW229NaA8Y+LpancOK7fH1SevsRXLV6psjviFMAxGuHFT2fFJD/+elGSCfpGzbKRMOnx4uWUrKYZH6tV1H1c709ovUTiicKxs7Nh90F5+bYEtWbZBg5XW1qFLPztvyhV2wwc+bJdfcY2dfZ70jr4DfQCisYdPOHJLGYOO5krvCBNYzdVPyhw+elJKqcrd614zDXokn9yuxWcCDtf75wvgeY10A7VSYkZhfMOWgBWqogwpWp7w2L0Ke9aLMvCebsHnwFF2T7vLb/FehnK4/w6qy5n3NNWxo/5XXLF7uCbSSRxpJ0xT8ZuKC2R82jSgHDb9ME1BtXv1eyVNdLf4HAN1h76QHTDz579jv/vtbXb1NVfbxZdcaC1aqU9XHWYCGl2OeofccMbk8Scet82S92uuvcZXRNChu3brat2lpz733Gw/Z8lHi6nzlDfpJD3wI3mS+cEgG2myjMuQvMBU+1fy9l4+lZ/g5pnxyzjLRqH1DP8yLt6T9ghXwZ9uGNzKYYCaWz5w1TQqOl8oXb16tV191dXG9z/oCGBSdAjFnmTZ16xd6/fDjx07ziZOPMMbmiOH46pbZk1JhAPyrIiwisIqCA2SPGzRooXWX6PKyy+7zBUYBgs7d+6yt99+21577XU/JE8m2UtKQ0+mWIGgUUc4mNV/5pmZdpnic7A3OnTz5bB5GnT06NnTGyxqCys3NMbMCDGzwlfksXNdL1f9WrMTPvAaMXykTTjtVFu5aqkfnj9j0kTPKwogI2GW4fkmAQI08YzTrUuXjmro+SAhh4Br1SiiKIYCTzzC8X0Gv41KDSbFgDAfFo+aq2Gc+cxse2POXAkoqyvc+lXj28W4wtKVDjVkzOgf5JpCxQfosBiQwFu+4QBO7JQP22OIhx1+YnyfuAo5FFo+7lhZPsfAU+9IhSkUHfFRacBvFFLykWGhhXeaUp+NUiwuI6Az6NWjm+jWoOVEdDqsHKE8eMVSHJ6Vvc8hjLHKU9kWle5lyPCA0yT5wwDkEzdoig5XtKmXJg6Dn1TYcosK7uQPJTmWV+MOfpRZFIBQKqOCJ0ScSmVJRQh86QYNXjckY4TNgUb6QW+G55n2wI/yEg0qLvCJ9KEjIMqFOLjTkaOgUG4AKyMIOWnw3Yysd5TVmDFcOLHHVyGQha5dunlDCi7owp788+1LSJPi4gYwuPfOXnmrbcX3OGp8ix+DFuhjQILfEQ022ZY0cNBgvxSDr7cTjy1LvqVQuEiTOkiapEfu2G8N7e39xrnR9vRTT2mgvt4GDuBWrq5OBwpHA08gihjOOqiNsk0+O/0C7DETroCE5SE7irYb5y9ulYaSd/IE7wCPK2h4l0Hhd1nATrzCPd4DF7LVTmXk299kh3ZWKk/RwI1JgwceeNDr26Qzz7TVa9bYw488ahNOn+jlJiqEI3ADThP4KQ+5kacYLBTyEER7HP7liofTzruM4wp0nm+AehE8cOyOE1oJm6saEbB4OlT47IMNxx12QnndKexOtfxJGhQeT/RygJs8QI/zWiGTXn820B91uIGOAmhTkKdsv/Bnyw/f2ti6dbs9+tgTXqc/oAEJtyryhX2exIOW5C9xMw2XRU+Gf2kCyjRkevyABj4LAp+Mb8uhLciJHWbNJbuEUf4579aufUc7frKZH56eOes5DUj+2rf1tZQyw/lEtj6Diy3CtGdK1NMibVbrHUjX05S9INetCg8VQVfIaRHU3ekLKOOQL66xjq218CxXqBydno4j390pJ9QqdQSgTwfwd3lQWxXv0YaAgDBxvihmmNu2buNbw39/zz32o3//d1u8YJENGzLI+Co7A4+jUuQPaFC2ctliO1y/zwYP7GtDBg+wbhqMsANARDhiFD3aPZctpcflAUzwsUVLQwAVUks7wYrGcQ3yDh6z3fuP2Ip3N9k7i9+1hUvXKEwbO+ucS+zcCy61y666zqZccaVNPPMsEa8yVBvOii31gdZKRebnN3lnUELbxWrJMckf5DDgodz5BEEtl+sojorN29WYpENmOBeGHFXqGXUvvoMGfwqeCeA1PPUyUTjaWeQASHdMGRrqNzx3k2VTkdWye0LiUih56h23KuNtg8tjxQ1kXv6Zjv/XE1wFrdVQTTO0pEnI+Dxxr44DpFvG9f6zyGfGLcdrKo2EcA/TVJgGWVYOI42YIESWZz4zS/3dHLvxphvslPFjJTPx7Tlkk5VxBh607YR/4oknXK9m0pkdM+hX6KHDhg7385WbN2+y66+/zsua8gfot6EDOafNj7xGHSwb3IhXznfa4UdZdt4PMnzGKT8xpJN2TDlO8I93fzgQHsj005RxkKfUR6grbop3d7v2ygun7dBo7aEHH7Spl091RYNE8mYYGq6DHIBXJJay2CLSs1cvDQwuNw57MSBh6xU37UAQB6affvpp/z4BqyicweC7H3t277DnZnNW5ULr0b2rGpyB6rTHStE/Q4abuOps3fq1amCa29Lly3x7x9vz5tuB+qO2bfsu6917gC1ZssIWL1lmU9WQ1Ck8V4YycGjTro09qTS52WbI0MEqzNhv752hgMJbtHiRaNtrF118gbH9is6AszHsg2e1YuCg/jb7uWeNK0+5z50BEPxV0Ythzez5F2bbmLGjrF//vq5ooITWtlL8kxwoZ4tNM1u3bq1vazvt9FM1Gu7i9Dn/DqLE10oA1SjfO12VXY1ZTUsbLB5cdfVl1qdPT3UWLXwFB3ClDvqLQsrCRAA5WImwo9j7OYQifyikdNx+fkI/bjVCYa4MTEJ5pvKkoDFwg27/oq/efSVGeKl45B1cVHw6HgauKJ10anT8bJNgUGInVcnED3gODu8ERTOiSUWGJm/U5Ua+8IBmBBH66YShP4UVerED0EnFzMYaf55ZQcGBPwCduAOEA8irr2aI32BEeXRc/qY42QjwXR2JCh0F35iAJ+AKPkeaXllkxx28GPIcq0NCguKozGFyxSgGGdG4RPhiBrWUPwAlRo6+JSuUUOFwBmKPvDmfiCv+EtZxFoMyyha6OEDNqZwAAP/0SURBVBtGHR039hT5n7AH7n/Q5YLtUjkYIW1XoFpRTrFnlnSBgiqn288IMdiUjGSZ0ImynTLydtJvhuOKw9MnTJBScdi/bs7+7z5qH5CpvJGIbQ3Q650ySVAvRQuNNLOgs2c9a2ulrI8cMdJlHGDmKPgFD+GZ6oXqiMsNL+4a8hGsQp6Cd3HVaPAw+JXuol9+PENShNPLF5ZWGk34FPLK9r5YHeSdPMPnlDM4hmzhl2XrcUHoYU/6RxUpk7vvudfmznvHLp5yqT3+1EzbtXufT+p07qCBifLIhA84eIIXotrXtXfZwO24wlDeAHkBoI804y3kCUPaAHQjs063DPWaL4ejaMEDeAmNLuMu86EooXTAS+gAB09wUHeQcL7ODn18EI5wXsccFzJKe5lukT7g/GxYwY02C5yE8dKUPZQdeBd1ky06pB+ddfA2tjMxadRaZXPCXnn5Fdu7e7cPSnqqX+H6duox6fskhfDCV6dddtKCO9hJ07/wLnAeKC3oijyHkkg4wqdcOd346XnsKHvM29rBAwdVh1RHaEOk9p5oxuQRZ01U19RHiMPqf1bY937wI7vhxpvs2uuv9bD7Dux1+YMOLiQg7/xIE3rigHbQAmanWQAfnGtBmOQH3oVc4sfET5RHtBtZjt5nFPi8nslOiZIjNyo7H1DpCQ+9XRJu6jBtHOc2UFKZ5DuqtoYdFpQfYdAP+OI+NJEuN1xxwx6pzX3rLbvjttvsd7/6tc1/a74NHdDPLjrvXOut/mPTxnW2bs0q27l9izqcwzZscH+5d7We3TrZofr9SucgwuDpkB4y7Fv+9GzfobO17dDVDhwRjW06WZu67rZh6z574bWF9urby23Vut22aMUWO3yinfUeMMrOPv8yu/bGD9mUqVfZaZMmWe9+/axVm9bSIQ7CCpXvURWB8l4Yxgu+uidZ8jqhQC6j4jPARS+SGNGkgHIX29yoVVAQIVQhe4mxKuImOA2TwJUKNeXm/ZLsXrZ6Rj3x2E1CxIe7/uYmlWf6a3dzUlU2hC3wlnE6SQ04FLwqvf/uXQ7ulrRUGyCfQOYz61jmtRy+KSCNNEDGc1kXn7CX/RMf/k1B+lX8K/mKuOkuO8M2vSPPvNeq3XnxxZfs7bfn2qWXXWp9+/X28mcyjzpFdaBdZXKZnQFs0Vq9eo19+MMftjrVB8qjjdqM2patNWB50j85cdnll/p2a+ghD/AIe+YDyLwBSX/mPcMkZL4ST5kv5WemAfDMd2/jFCfSwI0Qklz6B28bwBc4y7gx+U7csi6XzwTeXS4xyCpQoK2ZOuXsafffP92vsOSsBUSwdMxojcY8E0FBZYWElY0brr/BlVeUIICKSAHAhNfnzFFDXVvcREAnJMVHig3Xifbs3s0mnj7BunTu5BlEwRF5rmyw5Ll37x773Oc/64MUGjjq/sIFi23xoqW+HSwOzp/wrSnKszqgw77nkwEUH5Prr0EQ20rY34cy5rRLoFh+mz9/vo0eM8r69u0jZrEfGcUuDhexrNa6Ta2tWLHS94QPH8Ge+TqfWYdp3NbFfvBLplwidylLaoxYPYEnbN+iELnWmIP/mzZt9IPu+EMD50jouBDup556RsK8wK9z5VsGF2uANGLEEMU/5lsQSIsGH74z4iYd8gaPMFFZEBoaQDqCFBgJgQSUWXPfTkAcuTMih0Y6UBQbGib86HTguR9IF0r4RNm5MqeO3vHLDQMtSAqrJNnqtpYS26lDnWQkZodwo4L4QE155olAYrBTWdONDi4rEx1cKli8405YnulG+jyjgoR7Au4OQkGnDCk+awkeGQZIeXuZp6UwxIEOtgKiqLMSgEKRQBrkm7DQUk4bgx3ItHmkPXhGOtHwYljGzYYY/whL5a00Gq4E6BfKAM+CJ/LDZJr4+ZOw4Fee2DbIV/4Z/FLW+/Zx9qNOA92+1rNnTzWKj/jtcmztyoPrKLfQ6On7ADkUI+SJNHCHzOBB5JkGxOVDBuUpFG9WbVCmj/q3BNjvPfOZZ2zlyuVqZDs7/1gp8YGWcHEoOGWRyx/Y5jR44EAbpfrG1lGuTzxVAxziUS8pJ4A0sePGQD9WC2OATZn44DxNwV9oy/pSsK2ArEcB5IMyI57HlYH/bkRrugfegCwHd5HV30mvcAv/qD+0o9xOeMr4U23Vu+/a0zNniR8tbO26Dd55Dejb09opTL0UI1ZUJSGuBHUW/7j1DhzQkW0xdDQ05jKeVum9bMpyGzTRTpTlyf87HTE4ED79QtH0IC5jAPjEYPkJn9cLFK6os+DLNCthw87T/YowcnDnTLuwOGCl7XHZLuSTonJ6oE6ySrtHm8s72xI5j8fK/lVXTvUBhn+LSg2BD4oUjT4CGST/LsdF3j1pr6dsM2TVuDIwSZNA3AbeFzg8jJ7HjxzzATR0HjxUb63bqt8RbayQSHP2LT+1rdvb33/zn9z9z7/8ZR+k1x86oHh84DHOTOZkDibpiHoYZZzlV6ZLFBT5iHaDEFG+Ud4MSJrKE09vY/Sa5eJ8aUAdadGug0vIPDxtDeXuddm3KkZfw5mLfWqD+AYLB/oRmWPHTtqKle/aj//jJ/bQjBm2ds06GzVylE0+c5INUp2nXkAfE5y91Bf27tXbt12j9EEa33Wpa99RabbzAUiz5uo7WrW11u06+DW+XMFb17mHHdSA5ODRZrZxyy574+1FNn/RKjtyoqV17z3YuvUaZNfd+BG78NIrbcrlV9vESWdbv4GDFbdOuIRTbRv5IrfKof93k4MIdwuA1+Q9yx7ZinMslGoCtsIgEArn5eYBSAcZcmcH8JT7N4Ayz7qebkC5/DEJ+V52K0P4YYl3IMPKJ/zdHpD2bGP8WXKvTqe6/iedPMt2ZKY6D8RLN6Aad1OQYfLp8ilInGnPZzndasCdoBG8cfyMQ5+KX2xj1kBeznwckQ8KXz71chs2bJDraeg3PgErmaZdAjhPxrf+li9bYR/84C0+2X3oEN/B6+Tnxqbfd5/wH7abP3CT603Eh5/QDA30b7iXoTovSXNTQNgMT7g06Z7plCHdE8IfHImngiva5Qr+BHBkGKDs18idf4re4Es8PWrGjxk4jW9pXHDBBa5IEJ5IdNRZQWi42ZLFNqtrr73GP+CWmSUDCC7nSZYsXWKLlyz2685yWxGGsx8vvPC8CuZmKYO1flYE3BQAM3YoHPc/MN24Oo0tHbhPmnSmjRwxyk477XSfQaXj4ONSNALvvrvSvxnCsvemjZvIiy1YuNA7/y5d2ALCcn/sAWR7FY3ns8/O9uv8+G6AK5uiHfe2bdluos5DArBhw0a/mpSPOqLcobRCJ3dQc+MQH4FD+Gj4ERa/Ilf8IT0+DrlEeYcvbFtj9vngwUPqeNr7jNrdd9/jNzagiI0ePdquvOJKjbL7qFGPbWakgyE+9DDIwI4b75hyAwDPOGAMf+mA8U8h89lpDbSgNZTkiuDoz8MTD1cOtYOT63VbqSPwiiefiBPnVjhk2LIFZxiodMc0AG0r014DmCO+dI18QBvp8YRuKhgmt0xlQwuEfDHgkVJchC9XBOxpAOgjv+DOuDyzUUveMSBJ/mQ80k1aCAPg77yUKRw8raQPepPvmQaQz0yDZDJMAniIS7rxrMyAZflFQxo0AuApQwV/ePAk7eQJdjcqIzpK/HNLF/RQpvCLRpCPej7//Ate/3hnoAJ+VyakACCj4CTPNKgMaqlryIHf0EOanm94VMw6q7xFnfrd2LPOJATKFee5mNhgnywfSKXe8wV3eI8ixpMBEINwFEifDZcbl0JMmjTJrzZepHaGW7lQWti2Rj5IE/C8FY03q38slzsfT2LEN3jh7/As+FIuO96Dt4UCQD7kDh1lvgIZtiwzaRre5R9pVfzS6J+Ho26TB9rWyZMnW6fOndR+vWubNm+2NatX+ex+//59XSZoCxm0gZQ8s+cfvlKHMYCwNygM/l7YG9IVNPLnHToF5BF75ouVwxi8w5MIm+DRlTfooJyjuyj45+FDsc06iUneVUP6YxIICz3Ej3oBnkr9DaO43r5FfSEMMohCHOXb3B6e8ZD6jFE+EYRcMcNPW+VnDVxhDENmyunTZqVJ+aKcSD9lJU3mK+svgHvS5SvMaiNBf1L/WKVrxSr6iWbWoWMXe/jhx+yJJ5+1L//Fn/uX2/mYHuEZMEFX4s10Mg3nPUgF+SwDLtGGKS78kZ0BI/UEX/BFWyO51n9m/j2S04mD8qC0SM9lACfCNhSjlGYNrvhAXI0Gggy0jkhm+Kgg71w00FIDlQNStNiixmSyfGzuvAU2/YEH7bY77jIFtcGDh9uks862AQOH2FHxhpuqalq29hux6g+ftD371fdu2i6a1IY1r/VBB7evHjuhNsJqlWYLO3ZS/VTL9iqEdrZr72FbtWazLVm+2hYsWmbLVrAtq7mdevqZNvXKa+2Kq66zq6+90W646QM2cvQYvzmLwQ/flMn8F8sERX0r3IpHlEMa2Bae2aZE/eK9iPTfQFNliB1DWpRXyFLUUdwpk7JMZPg/BBmmHNYfMjnxAs4Gf2dBBWe6l02GT//yE4D2DJsAzWnyPdtXgLDgrYYyjjKke6aTRi56lvJTQNlOmuV3oBw+FOvGuMvgZSCZ9fZShm1ZlBVnjNmyd865Z7uOw6QC54c4X0wbxaAa3e/5517wyXSu6x80aLDrf9BN/Ntvv836D+hr111/bcPgA35S72mLoAW+panmn9P2PvnDPf3SP90wCdVxq9PJ97JbGcr4mwL83i9+g3vJH5DqcWDa5Zdf5soKKxUACi3bsLLhxM41waxC8EXY6CCFSAQzS4Sdcx2E+eAHP+Df+UBhZvkcBXi23Lmdh8OIrtR7RqITYLaEmwheeeVlu/jii3x/KQXMl9/5ijkrMJ07dVTYFn4t8CWXXCh/s2XLFtuCdxYq7lpf5Vm0cJH16N5DYTWwUjNy6CDfXOHa3qN+Ew577PnA0qCBg/zLrqwGkX52cgwcGHihuA0dOsxXKhB4BI7rPPfu3SfBOtdXMkS9H/wHN/FRPNgK9dvf/tauuOIK/8o9DTgzS3v37PPvk8yY8bjzc4QaSL76jpJGvTx4iHvaa10JQxhJD8FE4LjDnQqAycJNAcWflQ46VdLPuLgTPjpYhDc6SyDeozGIwQozkVJQhA/8MSCJGTpmEZWinhqUqhM9epSl+eMaVLZUxarz64B9iV9p56AoG1ZocRyiN91It5J25APlt7XynW5AVn4MYchHmQeZf0zGIT3sDBKhA3umn3HIF0v/iScBpScBP2gkHk9kNfmeNAG44Q+aMi7CVSDc4T80ZT6SD2mH9kSReAN3pFuGzDfgYSWf4AGgDVxeDgUPGFQzSOfrzYsWLfKzHwCXMBAvtnZU8g0dDExYEQm3WH2BilBuKmWr3MoteHvgwD6lxXbGlj77O+HU8ZKP1mp4n/A6hdJN28IlGhzapy7Xqd3gI6beKSgB6tW4cac4jax6MjFAnYgD5DHYzbySNwb91D3qOGwKVsFI+Na4LNIe/CVfyVsZz3NF3jD4EBbjkPayKYGHpW7xbPCLNFkNBif1hPrPOROuhZww4TS1Dbvt5Refk9I2WEpTb+c7A0pwQBP4aGNpb1hxxp0O0jFjJw964k75JeAfqYdcOB6FJQw8xO7lqLKlLBwUgZU6ecarnk4H6Xu8QvmQHR5GqHJ+I47TVEDaM0zZD+CdNigB7wqOMM5Xl01wQA90cTaqjb27apXdP/0+u+7aa9ThD1RfxXedVM/pIBQX0cJOW0d+McQHP+gCZ9Rt+JL13WXAaYgw2JN3QMh/KBC0OX7jnNJlyyylc0R9CWcduG1rx8499h8/+an3bZ/81Cf9fBaTWkyoIYe0nUDISLRZQNAYtCQEvRW/UMhk4A/lIvqCV+AU3fofq7CK4zP/5LYwwuH5cj7IyNG5Qd49BI6UNUoS/ODw7jEfZLXgiuNDR+2k/DDNlc+DR47ZilVr7L9+9Vu77/6HbO2GTXblNdfZxDMn26Ahw6xjp64ajJy0A+qXT6jOtmrd1tRzWKt2nW3n3nrbtnOvde3Rxzp27q5BSHMNPOo10Ghl++qP2b6Dx23Ljn22/N31Nn/RClu5epMdOtbM2nfsZtfd+AH76Cc+bZ/6zBfszLPPtz79B7np1KWbBk/qf1pqYK8yZ8WaiRfyFoNs2rljyn/KsiDY67xNHnDDHuB8dZcoL+dVUVbVEGUTJssq3fOZdmQq7QDplPtSIMNXG6BMQ9kPPJjIU4Rp5M67jNNX+DVlqqHsXrZX86LaL/3TPd0yDFC2V0P6ZfyyvTrtMjQVPt/l4v/LdDT2jwlKrm+nr6X9YPDAeWb6qDffetMve+rjt2fFziFIwe6Temob+MTFyy+/7JdDcb6Eow2PPfa47wxAt77iysv9tlsgJ055Zp6ST+U8ZhliyuHKkO/IEsA7uL09V/6IW53XMo70S7fqsGlPWSJcdZiMW92eAryn0b9G7zVjRvSZdo6UFm5h8pk5KYp+W5IYQ6NJR8phVBTg66691jtLVkHoTEDAAXdu7uL2KrZVce0us3soHNy9znmVFSuW+4diaPDoIDkozXYlCpiDZa+o0AYN7K/4o8U4Rokx2wMNfLeDQ4uvvfqqfw/jzEkT7dTx49Spc4XuOOuiRuz55190geHmoUWLFvsqBx0n512Y5dm0abMtXLDQLrrwIscdB89jaxYDErYsoTRyOL9z5y6utOWABAF5+ulnfAWFLWnQFZ0ScfO7FCd9e9iSJUvs5ps/YLs0oEIo33jjLRfAp56abR07tvOPL1188cV+IxiDGtodzjNkZ+QDtkJYUjgpk2y4UhATmAmkHOAPlQchJx/hFzjwpwxzkAKtUXbMUsbgh3AoqDkjwGoIYfnir0dhGVsDEO6O52M/ebid9OlU8wC8kJZwx4FlyptZOPjOO+m7XJEnubPNDRrII6acv3wnL5jsuDHwKysY2/N4Z9BBeWQlSLwA4fDL94zvdpkMSzgAe4YnLAY/wpVpTD8gcWQYTOImbgUPfhEuZ0txT7oJm3QA5fhJQ9KG4s75J/jLO3JAvWJAwjkv3lHsJ0yY4LfesI2SKw1ZjYi8ZccYDRjl5lvgnI9QDx2VRoz2ATp493JsKX5KDji0ywUQKFts6+verasGFv3VcL/hK419+/RxuUJWoJVtNkx+QB/p4UYdo5F/e+7b/hV0VmShE9klHEA9R26YsWKigBUiV9SjCBywQ2O6lXkadSAAd+RQIRv9cl89hq1iPnBVXNCxOpAmy40n/INV/iz5Id+xdTJWlbiNjpWhYcOGqj26wHbu2mn3TZ9uQ4cO92V9AN7DD/bwBxSz6ULuqzt6UnfL+cJ4SLml0T93d7uAMgNP1qHY3hgykFsH+TWCIi3ikQ/k1pVgl+FCuSmlDZTpSbkpuyUknZ63Ale6NYCihFu+IAPHJSud1bY+ZiuWLbXPf/5zwtHM+xwmSryIKTu5IXPIDH2anzFhIC5kBIEcFHnqHTRk25ntSxmSd7jjT14oJ0mCb/90eZBb67Zs7xV+P+Dc3H77uzts1btr/XA7EzBHjnEAn1h8FFZtn/hI+pjkUaZNetlGlflXcaPtll1P7ERrLJ/Ki8J6qfp7uAE+segRGPQGLsJQ53PgZ1LYmzVTf8ke+NbtfHWEb60wuOCKY7al1R85Ye+u3Wj3Tn/Qfv3b2zVIaWXXXn+T/d0//JOdfe751kGDkTbtO/ggpHe/ATZ0xCgbMHiY9e4/0DprEFLTps4GDh3p3xBZpkHNwiUrfYBy4NBx27pjrwYje615bZ316DPIRoydYGede5Fdce2N9pFPfNY+9dkv2LCRY6xdh06+6mI16j859K4csW2OG7SYHHRZVR8Y9TjyDivZ2gsbgrfu5bwC5BI/eVD2lFO4ECj4ickyCRxhypBhqsOVgffgfUUGANyq60/6JRAGqA6TJvLzXjodIqq3KwmN/Ksg/coGgIakI58J5XfCZ34A/NIOlO3VkGHLYUBdldx7IMNn3HJ8wOtBlnnJv/ykHtLuQjt0MCmLnrpg4QKb9ews69u3n/Xs2YvQCsNZsNa2XzooKyVMBma7Qt+4Y8dO27Ztm4e56qor7ZOf/JgG7HH0ASAN+u7ML2knXUlTAmEwCU2FqeY3gFu6l+Mn4J7+9JdhIk6aDJe4gYyTbjyR6Wo6AX/HHR2jyq/Z97/15yfZy8lqCNsh2BYRqwSBeOXKlTZz5kz7+Mc/7h9lAxlblXIWkwbs0Ucfc2Xl5ptv9icFRpvGNg5WSUYMH2FTL7/MlXz28nPLCEo5wDXAKN9s/WDFgyUx4rWu5SaptlJGjtr69Rvsjjvu9BUGDs+zjYhvY7RSwe7de8iWL19lb7/9ll/Fy40GfAyQ6yIZ0XJGhE4JQWBFiNu3evfp5duO4kNtLamyouGYH0o699zzfDUDIK8Ixbe//W07//zz7ZprrvZZMfLBwAxFCYFjCwxfqWYA8pWvfNXmzHnDFi1e4geciJ+d+kc+8hEfmLC6FMojg5BmzkcKlEEJhZgmFDYJBI2q/EkLgwCTJ8m/gC0f8QVhBmGxclURZnDwzI4WO/ymnLPzoZPPSgEeDjFSWZll5A54BiBM6HEdctcundS5H/FBpa+mCB9KCnTRSUMn6WRanocibzxJJ/PidNHQi4bgU9CcgpxA+HTHlAF64/wR99W3aeAhAD0AYTKv4ErwFCTmvu1BpuyXaUIn/AJn0kceeIdHKI/l/ALYkadYZYgKDRCHMMgcynSUPbe9VAZa+JNO8hJ33DDJE+z4pX9sscjvysTeb57cUITSwiG6/B4NA+d77rnHV0Y5fMdAgEYw0oz8kS9wU3bQgVqDOwpO1Hm2qwR98A9llbCknzxnhrGtGmU+nHq76u7atev92wx1HTpaBynf/VQPUHZCeRMSmYzLQOCnP/u5X238kY981AfyHIonT9DJ2amQHyl0iK23axX+R9nAK8qlsSwRJvIYfkVkd/P8CIgP4JbL6kDGzXDYPa7LMPU00gcyTcKi+LNF1uum8kDbB97aVkyc1Nv3vvOvfgnI3/3t39jggf2srn1bDeDZOnPY6x50ulwLJ9824UwKWy1TLp2OAiJfkTaupM9kEOHgHe/UB+TGr4pW/vOdCQXiBF8CMh5lA78TM3hIl7Qy/eR7mR6XH7kDyTfChFtMUIAf3MiqT444/cqHJI/BUuAjLeGQkszW3N69+9pf/PmXNfDeb//+g+9JznZKFrhsIw6vq7Vw3MckK+SLPGJItwGffpxzwh06KRP8eU/I8NCI4R1eAbx7XVF5kDdvY6S4o7wzS//23Hfsb7/+T/axj3/EPvu5z3m/ceiI6mHL5taufRu/8r1WYTO94EOcMwCSdxgAP3hTSZ8boSp1MfhaaS/EUoUFF2US8QHCeb0Ar2hmRtfpF3/jMD+MpnxjlYR+mLMinBnhPE+nzl28X505+zm7897p9sZbc5WfOvuM8sjlDcwcA7QVGG6mq1V9ZRuwT2oo3ZbK62HJLx8f5Mwlfc62LVtt7+5dtn/vPtdF2ig92ifPnwwD/JZcnCPy8twkeDhnBt2eSTlyuUXIU6yA4SyuedrwhzcmU/zmzKPIGnxF7mScRRUZbngqWNgEzj/xWgZ/MLwfEM7LosAD4JZA2ZI//KnP0ExZYMpxgIwX5VexA+WwjeJBeInCRuHkTPx0Kfsl3mogTHW4NOSlHI9wKatAdZ6q00i/avdqnAnhHO9ldyDjVLsDjfHxHnW8bBIoG3Ql+nJknj6VsyLI9RNPPmU//vGPNfDuZJ///Oe9n0KPZosWK3DIXvahpMluGnRn2jj0Z7bvnzx51Hbs3NbAG3hI35Y6IXGBpLlMewJuxCV8vpfDlXHjzjtP3sv55R0ouwVv3NoAiZsn4fK9qfTL5U/YDAOAlp0Z5X4TqPnkR6+bFp0bilF8kTsbNjpPlG32w/FBQAYrJJaIUf43b97sS1OcSenevZt3vtzZzAzwiuXL/JD4B2++yQlg+8a+fftU+UKBgZhlCoMyxHdOfGuU3PiIFNs8UqF9991Vfl3vOedMVgPGYV3ojS07hw8ftxdffNEGDhyggcN5dvnUy2z4iOHWp3dvpxGFlY88UtDLlda7q1f5dqw1a9jXvcm2qCFkLzdfYl+2bJnv++NGoVSy+Aozo122rrEtDR5F43HCz7js3r3bn8zaEQdebNq0xfaoYeXbC5wvQai51Yyvd8ZVwQhIZdsOCipKB0CHRL4QENIhCAWLyULFTjiUWcqKQ/u404HTUVXPZhMmLyXIffrgdhxq4VOAeAbuyvW+J2RHMaJsWCGh04d2Vk4oY8oOpZQOnYrGM+UDoFKRHvnLTp10Mo8K7LxM4SWPZZO0Eba60iQe4vNO3jNt3iP/2RASJwY/0AJN2MthkrakN9NIJSE6uMqgxFeJZJLGxBU0RRkxYANwI07SFVUS+slXDEgyfkLZnvGqDY1XlOcRH3hANzwnLW5voj9iRYFVCdxZBRw/frzk9E0/a4KsE4eVBwYn0JIySB68zGTP92wbMKTBwJoZIAXw23FQOJiR5pY2VjrBfYEG9KtXv+s3/PF9ju5du1r9gQMeFqUQiNU0DfAPx6rP5LPO8g8NPvbYoxrEdPS2JdOl3WBg4vT61pKKTADQ6uEk+zilO0/8EqJuSKYIAz8pX7l50RQGZQcFiK0eDbPOeBHOgbTiCWRalA12eEZdo6Oi/aSugPiY+IidmSLOwjGB8YLaMT6iyuooq8m0xWTO67jwkQL1lZl52owsJyDTTWiUz8LP81oA+OJwdfAAQ/1wuovMgxMT9YQVMfhXwV3xi7yW3TFphwf4ZbikI+UUwJ96TOePG7eNRXsWnTv8BX3QGPTcftttduYZp/lHdGMrIHmVLJG+wvttUayc0D6qngZJjoQEeWmon8ge9IWMB008k2YM9jTQS/tIgsgGtyL6wfajfESvzrdt3X7H3S4zX/nq1zwPeaMTt/UwKUb+ISlxJpTfk19JE+/5hAfUzZBz3Mmb3pXXlH3aF+yBsxIOfF4mRZvIwErMkLv8TjpVeq9RvvggYGs921rnrt2tTbs627x1u/32ttvtX779Pduxe79v0fra//26TTprsgYnHWzvvnrbuXufr1Y0l+Jff/CQ7d1f7+dLTigNzpSwhUuedlSyrRbHL3dgS3MX1fPuPXv64fc2apM4owNvT4r2IyeO+kDmkAbrRxlsya1e9QQ8hKH+slWLfFCulHAOyMkr+cx2HzfqJbdgAj4gUYSo3QHwiniY4HoA9nI5wOh8TyAOgHvZNAWUDeGRvXxPtzJUvwN/CC+QXhmujEMuxTMg8WQYnmXciSOhjAt7moSMj0l5BhJHdR7LuKuhHA6opBX4q+M25dYURJAy7rDjDn6v4wL6GmSH7ZdMLqCvciFSF/VlS6U3MqHNhB+r4K4DSZ65aAg83IZHnffdI+rbWBlp176t68psi2eiKScGk24M6aXuAZTzlPyo8KHiX3YD4HO680y+Z7ucOIF8TzfqRUJ1uITqOABpZLppxyRkeP+lvQhbc9XUs6fRqMYH9KTUwcxCIV397mof+XH9LxU4FU4a0xygsE+OFQ4+FkY8Ztdh/n4xnH13l1x8ke/3pYNldp3ZQgpgnxQl0nxcSseI4cP9Rg5lzxmV+7DZ7sOghsb0lFPG+ix9bA9hlpFtES29M3/11Vdd+ec6YWhgXzt70iedMckHSww2+Ao8NHbsVCf6OJi/3e9Nf2fBIluwYIF/bX7rlt1y32qrVq6yJYsX+4HUhfJbv36TlIRD9sacOTZ/3jx7W/nC/vzzz/l3SebNn+uzTaefPtEmTz7bB3F9+vTzfePwhlu52NbGlg1Gy9CodlMlQ+FEQXlhSChTMMk/pr34hV8WPHZ45AqJMctSI17U+qynz3AJfBVEnTHlAE9dodCT+JQd8RlAQUDOKgGkp1bc+c0KCZcSMLvF+QCucUaxpfMHLeXJwJGBSO5lTjrBk0KL0sx7+gM8M58tmSks8gNduKUBsuLwxDiNAp68pzJBvtiKxxPI9BNvDHxy8BLbMEhX1dcVB8LQ2BAeHIQhDcI7rxUed9IiLE/qAzzgHf/EzTPTR2kAeE+3Cr9jIqABP4Mq+QW9wqnyRHGsxBNfip/IdoPc0fihqDIAIGjSiRwQh/qGnUEk7yjIXNrA6gOrJtCM0s/sJPGTB+AoEg67ngBKHko5bQTnEsAPXmY9WohewqIIe16UR2aEJ4w/1fr26WuPPvKIbdiw3vr16eM4WAmFbsJzexEDG+jk5im2nHEWbfbsZ33SgG2P8c2WKBugYI3SFE0FfTAGq9NRuFf8AtLNt2cVdkyWE4Z3IN9JE1N+h+7Y+iRDWP950SgR/qk8JKMA4SlXzsMouuNoITuDrtFjxvjX+J94Uu1pz17+HScGfAzWiCNi3BCHAQllhrzynrSXoZwf30ZZlCXPLFv8oJ8nQPgIJzf9xzBwwviATeVJWPKR+FPeAfwSVwLv9B3EybAZHzpIhTQTNwY/+qEc8BOPOF5PRBsHSlmdvn/6fXbzTTcY347ygZvIQCadek/3iA/uokQq9CETpA1e6j5P3kk36yIGviObmb8y7wiHMoF8+/kmJcFZktZt2ov2Wlu0eJnddfe99idf+jMbM3ac00A/e4yvfbckP5Rp4KSOA17nnb5KW5p0lHkOeDz4g7u7kMeQR/gADzxokQZ55pkAPiF3XrLF2QclCqwqHIMSBg3NWlptm3Y+MOEg++KlK2z6/Q/ab357m73w0it27Q032v/631+yj33i0756wu6EQ6rPB9W3UE4MYA4fPWa1rdtAhAYpx+zgYekWzvOWGowobyc5PB/bpJEz+OmDf2UnVkRbiQ7oYhKOQQ6yodxp8EWO6dsIjx/0w6+QKYXTe8EuPwniVrwF8IlJLIKHKeq1/IgTvK7M9Po2E54KAx4vBw8TdaUMQUNAlpmHbwJwJw3yj0whi/RpAO8Zr4wz4f1wloEg5XCJBzd+bvf/4Zb+PDEZt/qZ/mV72c3xy6QsV8dL/wwPZJgylP3LEHiIE7gzbtqbeq92B5CT90IlzahnoTP5pJLKh35/957d3ucyicQlLfRTbOGfPn269NFX/IOI+b0/JnGp717nhTu/oUc/htz55JMAGUjIuprtFKZcf5OPGK/LgvRP98xvumf7knnPcAlpz3jxTvhwA0/6NQ4TaacbwDPdqmnPMPRtsDrjNYT/0Acun4aCiiEyHR2ZxMx4eIZddNHFznAKAiAcs6o8WUFgdHjttdc6cZw3wZ0ZKhR6npdfeqn8TrhSBIPxZ/sKnc4cKfbvrn5Xg54p/tE1trxAg+NyGo77gOGNN163MyZxnoNZ+Th8T8XdvWePzZo12/joGleS1tW1s0NSEv0DhOooOCdD47NgwXy74PzzNGA408aOHeVhx40bY6dJ6WEgMXLkKNu0aZNGv3UaHA32ARMrOhy2X79uvfXs0d2VflaG9vrolpWSYxpw9LTBQwbZho0b7bJLL7Prr6eD7OofgmRrGQOjO+64wxWpCy+8UMKHcDMApICi4WQ5UMXieW7KUFC+n1X5CKUzZu69cxQPGSjEjRDRwKJ4R4eDQMeqAK2Oz4DR4KuMvOAV10F2n30VP3GrVT69Iy8qEZcLdO3aWQKE4Ej4ZOj4oT1pomGAJtKl/EiDco50okJBN+4pW2noDFFm2daHkNJBU3ZcIpCz7rgjxijAZDLfSZPvioA78MWT94TGlaFxZw99mIyPHT7A2wxDPrKykB5uznu5xSxK8I68IRcZFnyBJ9OO5fnkBU/oTT6xx5QOFiU96aAsg57YqhS8Lbb1KSzhsjNNmvFD3ig7/D0dOmzRAS4uVQAf7txEh7nttt/ZihUrbMSIER4GWqAfwfH8qKzBGeUXxgejUlxCJoPPfv2y0qQ8+cAddi6r4AAw4YYMGer1jdVEDvxxxWvffv1slxp4tmAwAG7Xpq3wxQFsRbehisMX32fMeMhv/xspGhk8kR7pqgSdZmSXCQvSoZygFXenpyhb3IByGaAoAvgDuJcBXPiVyxU3+IzxswrCSyzCxAQA7C7qsOyg9vQKHNg9PTfR6XGY8gK1Ea+r7Xjp5Zdt4IAB1r1bd0+P7TOcvaOMicfqLwNB0uU9jacr3FF2kaeMk/74RTmGTEBT5hl+xFYkyZbcoUsRPQ88fTWpwJNAHMB5QB71jgE/8s4z+FKph2knDuVGGKeH0hQ/wMOvHI/JDeSWvLONgstD5sx53T5w8w3Cwfk3lbXigI93zjUyYRArdgxmIt3kPe0X5ahI/k760FMGwsM/gHiZR0yEl1wpPQYj7es6ChF1DWW+xv7pn//Fhg4bYZ/45Cc9DPXUV22UrmJ7mhj6FfDwvS05eJrgzpl+LwfRgHH+817wONtB3zUgQ96pQ15GolGOPuj2QbxoZ7LPP56oONgpXz7uV1OjNpzBSQtu2OJbTW1lr/UVH76zwkcff/rz/7I77rzbZr/wovXp28+++jf/1268+YPWs3dfXwnhHCeDCFYqQp4rH2llmzQ8i/TIF4MMBvGyNSeX0Bp8JU9xzikGJvGM+iXR8LC8xzc/4hd9kZzgq97drsjwgfjkF3tsg1ZYQvIBRPEdGUCnoCwOqg2iTid/wRh9BrwOxQrcCU6THHLiCSAMJiF5kHID5DOBtKDDaZHdeaQw2N8vHukCiTsh3Xm6UX4bvRf+DopWjlu2Axke9/Qrx68OH/yptJUZNuNXh8/38hOTcTHpV42zEib4jQEyPH64wZ98B9IfCLdoZ6K8cfOHA2HxQyfmSZ+U/KaPpLxoE7p27eKH1W+88QbfDYNeOGnSGWCQPzpDDDwOH+bW2WO+WyZ1KF/ZFG7aN/qupJc0Mo+kgzt23HPwErpB1ClMhk8ZKkPmO3HwJEy6kwZ4eeKWODNdTOY936uh2h074TEZNyHDeZ0s4mXYmo9/+Kpp3Jnss+BSIFA+APZzo+yeOenMhhlUIsIIBhh+XmT2c8VsZudC2aFyn/Qvpb/91ps24dRTrV+/vh6eDJJpEt0jJYSGmGvRWL0YM3qU+1PA2Sllh7ZgwTv+QUQ+AEchohDROeHHjRp04ueed65178EHD2MVhcaZFR5o2rljh69UnHrqeOXqpIfhlpb6+v2el67q+NmytWb1atExxq668iq/XvLsyZM9zrq1a+3cc86xSy6+2M466yy7+KKL7JJLLvZbti648AJfBZo/XzRKeeLbEBzqhT6+rM0HdjiTw80rXI0K7S6k+iGA5JHl4ywwhAkew4cURBcO8QQ77ukXPEI5jcLFPXmW+OClnxcptkQADIioIIzySRt/0iSuK1riaWsNQOtUcbp05tYzdVpKg0rEYJDBineSNJjCd1hKNDR6uKIypAEa0pUfYXCv0Ih7zEJk559+NATQlLjID+F48g7NLsj6IUu4g4+4GQ5IOhIiXFQsDyH25fYkwkJHVvQMDxA+3XEL+uMJkCb2jAdNAIoEccl/+vPODGDkOco98WLyPdMEKHMAt3xSXr66iXyQnrzgR8Yppxkzz3S24RdnXo55/aQhZZaea4M5N8Y+7qCRRlj8VZknH0IBoEygI0zFL8r2pDp8gHCxssHA86R/m6RTx04+u8SghjaGGad+/TlHUbmNCwXK67noZWDarXs3O3X8eJs7d66fb0NGBw4a5DhQbiCDzhd6GWRgJ6+0R7n6BWRZkbe0u9Kid+dRwfMsh+qy4D3LOfMMv0O5oV5G/YYe8oEigwzjoOgBWGTA5/VT+WTFjrxy9ocZth3bd9jv7/29tyfdundXCvExSVYruJGPFS6SJ1+sDkJLtgnQCr+d7oZEAyLNMAmEKfMFBVqWyLMMaaedaLkdBsAdk/wgTXBAS9KT6WXY5Gc+gQZe6oFxfJ4y7yG/4OMmKDb9oxBwjpF+5PrrrlYeYpsFYXzQLH6SL9q5bPs8DWd9Jf9FsoIKX5IWIO3lup20ZP7koPaDuKJNhjNSjz72pD3/wsv2mc9+1gaof6DuMSDJ7wOBFRI8/4oLbvzIMzj5wZ+klyeQ9qQVRL4N2JVx3JN2yYH8wcGgmX4dmYBcTLa5XOl77LhiQ794y/PYCfU/1ty2bNtuDzz0iH3nu9+3OW++7V+k5+D657/wR/bJT3/GRo4aY7v27FV8braKATptRYVmKKrwMN159UmLgpgjRw85jSpmbyM8/7JzJi34Q/zA4XnEgKt4usXzW6QjezortYZ3SW/DL5zhO21blKtePW1o9HQFlAvv1FOP50DpVKAhfwU4/YV5P3D+FEAZHSvkiTKijwSSlnyWTfqX/YB8AhW3xu5lSNemfQOSF9U4Mn/VaTeVVtkvTb4nnveDcvgyRLyinSr5Z/g0ZR6lKYcTpkbu+d4Yb/lsYdSr1JcIQ9mx+gH06dPbjxLQ9tD/xOCDiQsm0ltIl27vOi0TJtjpn9AFCQOtlD8TTjEJU5kcTUAmMQmkn2EwSXPGKcdtCrIdzng8ccOEG31K8qECmW4ZcEs8AHZoLdOS/h7WHf21EdRcf80F0xIZhmVxVjlYxbjyiqtcQaGzhVEwEGWLQQznOCD8/PMv8AaOuKGwmM2T8rB7105XxnGn8FLBoGOlQFeuXCUl420/PN5Bgx6UJG+YFCZnVBhAoCyde945roDgR/ps+eFmoe3bd9qevXt8UMIqBB0Y503Y9kDh0piw0sJn/i+48Hzln8IEvwTp+BG/DWX//oM+gJk+/X4bOWqkD35cOUcBF7433phjZ5xxhp8JQTBR6uEDncuWrVtt3rz5NnfeXHWO14vGthqgdfF9hXs0MPvNb37jS3tcycoAIgsbkwp6DrDgE274RT6DpwDFh+CnO08ABQzhB08CccLQgdZ4uSU/kQBwobQlL6PDijMmFACdeCcpPdwwQblExZOgKL4LlZ6cA4j+Jw6wQzNv4MKQFmnS6OMX+Yi8eEegdHl3XhT5B48rr7KTDk/yTFzwYVKoKzjJUUi151m/jJuQ4XjKqwG/h0+8HiKAd/zK6RMed+jjSRlk+SAjQLlcCE9anmeFcZueZXxZ1tQZGqukO9yiPLHnwAw/7DlYI3zKBGWNfLFqRHlDJ36UBTiC7hiQpNxBN3GRYy6Z4OY8Pgj12muv+pZDVh+pc6TDrVDwOekjzsH6g8UqFfkTL5Uvp5t3z3y8M/iivYh8x2AIGrlVizRfefVlmzXzGSkhJ6y30qWxBv+RYoDCVhfyRl1lQgCF5ne/+627scrDhAksJg4Gd+rEAbUdxHdFULgbzxiGLCE9uIdb+JPH8AsgD9V+6Y87fEXBQrmJ7TkhGxje2V5HdNLE4nxU+DReT0QfA0sOQfbo2dPPr8EnLvdgBnqcBnHUGdJlq1BZ1qg3BXkOmRenUcbfCz/yUpYvwsAjzxNlWOQVo3+eN7cL4j/honhxTt5AS5R1ZRsC8pfpEAZ7hi+7Z/1xGoSX9qFCe6RIePLvOFiNUJhbb/2VDZcMnX/uZLVZoeyjBBCGQQnx4S28Ih+OX/Fo61yGwa+wJAUdaZI2IN/JH3Z4DWT+3F/42rRppzaxjfC1tP31h+0H//5jDZqH2Kc+82lPo6YFPDomGamszGBRbhwftCUPMfhnW4M9DZBugEsTg3A96dOIQ97CnzRpZ1qp7rTVgP+IZIfVNbb3HvHLJo5rAHLk2EnfZlXXsbMtX7naV0J+/Zvb7P4HH9agY59dcunl9oEPfdg+8tGP23kXXGj9Bw70NpuzHfCOSSl4QR6gjVUHz4eTAA2sPsmPPBS0K1rkQ4b+xcvgJGWk8ufKLP35QWHKTeKhmB5fMbDJP/Lnphl1BxsSDIBd7+DEnXR5x+BASJIoDF9xV80iSvirHiIb6DycJXMZcU//awQRXhQV+WpwK57VbkC1P+XFpC38i746ZDXDYOdZTgO3NOmefu+xF+0eUI7nfnLL8H/IJBAvIe3lMOVn2R0o2xOacquGPxwGvsQKRzU95Xjvh6PCi8JBgL0cH9mmXNglQxtOmxK3PvJphA7Of9p8gHYBeWYCKSfDaDNIA30yJu5b2D/8wz/40YZzzjnHw5IWt9gCxAcP8Yhfqc+V/oc0MQmZD6A6r2X5KNur38uQ7plWwvulkdCUezkOppoe/MuxcK/5xEeu9oPuBICRbMHgw2esGowZPdobcpZ8mZ3k7AJ7u7kN60U1Xldfc43vhyZd/Fk65oNp7KnjLn62L9EpMCAhDRJkf3MLNZQzZ86yoepUTj11nHfKNAb6p4KgiRDBisPWMGZpJ55xetFoh/LLh2mOH+ca3gV+ixAH0BmRooxwgBYFGvue3Xvsxedf9ENJfDuBWcyWUnJYSWEJGGGqrW2rQctaCcmbdvXVV/mAgtlIBALzqpQ0zoggmOo6lAeEg3hx+w2Ds/btO/hZEvDv3LnTBZZrhFGwrr/+Ohcw6I9VqGh88rwAAP/gfxYYYeEbgBvv0JKFSUEirMzAxepUCCxxMPinyYLHAI7DxSBEIW5lojMrVglkp/JAJwodh5UJ6d9y8ZngKAfsPA/W14sPoYDQ4dMJxlakWJJkOxLhUhkGMo/EY789ds+P/JP+zCc8xi87aUz6eTzPf/Al81R5r9hdKRQkHxInOHBL94wHv0kbuis4KukCBC2CN+DIcPKJ8IUfAE7o5x2e45+KFH7JB9zL9jINAH7QxpfcGXiwyunyIb/c+0yc4FkO4kgXeSI9cIVsoRRyfoPVCL5BxBmtmRokdOvW3RV+ZJetVXTUyBv7ahl8M/BnYFKjdByv8IfSEfmF1txyQl6JixsD2lREqJdnnjXJ68kbc173FdZ27doofAyy4E3iQrnnFh8UUa5a5Grj9evXu53lcxp9aCIs+JlM4WYz6MENXvCED/AAvCFLzi7naRqAsPi/H0Rc4eNJONnhfA72kGPvYFhhVBll+WZcyoQyyi1nmVfKtH37Oj8Px977+x940A6qbeWcCYPDXOb3FTLhgU+ZPyDTdr4VaSVknngCzoPCHvJKWGeYP8mP501AG014wH31z9OQBUN+wJ3pe7jCL00CYYib/MAeJuwJxEm5iXaHdqqFX6vJgO2GG66zQQP6yi+2M9BPQUestEU50CbBG8crEuAdYfxV+SVM0gf9adIt8wWOxENZAsgRi4Kt1Idw/qJtuw5q92faS6+8Zn/8J//btyYe00CkuQYlaMn8vL0Cf/HzMyFFWkkbdtIi3eRHhmlk5M61x+JaA0+9DGUofQYlrH7wfREOq8dVxfS/tbbvQD3U+MrIa3Pesp/9/Bd2192/t3cWLLZ+/QfZX/zlX9sff+lPbdz4U22ABlicfeKAupD76h5yrcSEM9OlTRXvMA38i8kaJVSBIj940maAjxV7zjYqpt5kRHPgkItM5LXIM0hlD+NoZIRTcXBDaiu++BEnko2mMfiCPB2XDuDbyArZjphSLtW3eV8nP8K7v2ciTdIRUKGLdJBj+BFuZT8AO3lLgD/oXZQ7OgVxUyarId0yDaCMK9PKNDz8e9E4eBj8sfv/psFxCDK9MlT7NRXmfwLgSVzVUHavTocH7UEZ/hCuBOKXcUV/SDnjFmUXEH0v5YNegzyyfZSjBq2l42zesjniKWTWW8LypP7mRAp9Zpyl5va6lnbXXXd7G/ahWz7kMoYMoBNS/7M8kQHc8AMf79iD3qhjTQFhMWkHiJPu1Sb9mgoH5BMI/ryXx/le7QaU8Zf9ExTrPXFrbrnx0mm+9UOguucjOG6k4iAsNJB5mBHf/GBUf8iefOJJGzf2FJt4+kQ7IIaDkMa1fbu29uabbyj8MTvvXFYvUCTi43gnVMlRbCjcjRs32TvvLPCvw3fs3EHpcKCQu5lVSY8xqjzqI1M+eHjW5DP9EC4dAYbCYVBy4MAhKSYzjWuAWQYT9e6XFZvVjz279/oWM85zcBOWF7DPHIgOCQ3nFthDyxW+DGpY2SGNKPCTvs+ebWq40/nHrF6kg+HcCbPLV199jSsS8AfDQGX2c7P9iji2d4GbrXDwCUWcikR87GVBwJ6Chz/2EO7oZKkg4MffO0kpJrwDlfjRoLkiqIYe5ZX4iSMNjS7mYHGdLnkmflspnL5XWThQqrYp/8x0s6d9565dyvMBX67fLzcqIPgxiBeGsouvgh/3mSYqHQMPr9CEl1vSFjPFzHxGpwBgh1bST3fPq0xWxMwrgOILxHvwMcPhhj1MDGiB4E+UVcykV8ogwycQBncg5Q//4Hs0bkkL7omDPBIm0q10HpQhbjROmSZ4Ejf5BOBBPuEvyihAw0U46sfGjRtdzjnHxMoWDR+0uDIixYF6mOkQBwNEmJBlbsrjHTysmEycONHLnQssaAdY0WBAGvJPPkIuCM/ViKEEOVp1cnT88CNwk2fCcpsegdi+hVJWI7nluyZ+4FcK5eBBA/yyC1ZFX33lFZ9oYIBBXIDVOz9bRHlJhti/y4TJ66+/bs9oAIXCPHjwIKcNJQYeQy+AokT+s/MSx50u8kz4oDV4kibLBZPvQNnd/eQGr7FnxwbumCioyAwrJlEXVAdVP6Oso06ST8qJOsNqEIOsej78qnIbL4Wwm9otzs29PW+udVU5Dx0yBGKdH/CHuClb5TLGDQMdZfeky/OKlqanA+6F8TItAJ6j5Gf7kXiJxzv4Qs4rkydApsMT43EKqPC6UAbdBC95Akk7Sm7SThlCG19Injlztn30ox+yzp3rhLCYiFE4wmaZKrBPskAfCihhaIuY8MIO/qxnZTp5pluGA0fQmeWtOk5d9XYMmat15f9fv/0dO1t93wdvuUV+4tFJlQ8DB27e0oO2lfovNKTg+EIOoy3MNMv2pOW9xuIMpcL4hBAXfah/dVlvpjRk/DYw9U279x7wAckRDUwWLl7mX11/7oWXbfqDD9srr71hbTSgmnLZVPvUZz5nn/zUZ6y7BsGE58rhevURTOCR55POmmhffFXQy4x8Rv7SL8qhUnf04rxOg+whfqHsUTcJR57EV/En8+/OBZ5gGW4RLuy4FnHxF4GFTUC44CESQUjap+MY6GfrW8F7aAHorxoG4EJDPjwvMoC3MdT1Io2UTcdBOD09riDKqGKq3QhPHwpk357yiD3xJZTtZWgKd5rI9XvB/QqviN00NJV+BXe4vR+NhCm/A9XvWd/KOKvtGee96YTyX3bPeADu+V62J2S8dI73NBV/dBrOsTEgUen7YIH+r3fvPr5yTf+IHKPPkQYrKXEkgknoZh4XOsEDjgceeNAn9q+77jq/2OXgIb7Z1aZYjYmLaNAtiUN7Ch3IQtoJA9/KgFtTJuNmXoBqN8IlgLdcJpFehRdA+mU8nklP2R3IdDJ+2t3IT6EbhQea3fubb3loBhsw+tZbb7UpUy6Vsj/eO9D0Q9mHyZzP4KzE5z73OW8E68VQmKq+Q+hP2vTpv7fJZ03yL7N36dzJzyccEF5fWaDDEgGPPPqYlIcau+baq6QUxbaW1rVtVWBSZo+iINX7Ifq33nrD/uiLX1CBszc87jzncGy7tnW2bNlKe+Thh0XHp/0wNsoHs46t28TevwPCwUcTf/nL39rf/d3XfVBAY+I3IaijaNWqRgOqg1IAjtrd9/zet4Jcc821LhgoBjwfeughX9345Cc/6Vf/kgaNBYMMFIIFCxf5t0n+9uvfcIFEeSQcX3bv2bu3TZ061WebXTFVY8mAgc6DcDzpPGnAwUmhlgWFxgm+MHhCKcMODwnn7ij64nk0XrmVKBp+hBl/8FOm5U6CJ2Ggn4EDS/tUFvLk5aTKxQfHODvCCJ8ZaHBH5Q+lmcEmNHCY1OClyoeKmnlAcaZi5fYfeAidqWSSD97hA0/wEy8U9jh7BBAXf9wj/SYaQO9Ugl/eLwpX4ks+gZNOjHC4A56u3Omc5OlxAMJiMq0yPtLAL8sBhTBMuGMIR3gaKWoEnR3+uPGEHvhO+QPwFBzQCkAX6RIWgJcAPCEuaeNH2fCRTmZf2Grliq34SyfHygnKbtAY9JB35BC6nA9yZysi6ZMe/GWQgRxz+PbFF1+y22+/w89C3XDjjTZ6zGiv5+SP8icd4rVVvcIteaWXRnnxQ9o+cRFlwAFY8oICykpGS9GwedMmlxVk8cknn7Lnnn9B6Y21G2+8yb+MLcxOO4Ov9mrgiUs+qL933H2XzXz2WZs8ebJdccWVNnDgIM8bvGCiwMtA4YnvPD0ZAxTs1Gf2+kI3vAo+NZYxz1Ppmf4uD67JSD48LlmXHOhJvnmmLMAP7ISlv8vVLNIEF3UHA10M+EmJ9xZCwm2GG9evse99+1u2ZNF8+7M/+WM77dSx1rY1coHcgaci7+BryIvcXCaV16SlUT6hQ+XveaN+6OnlBFKnIvINXl+R0TsDrhaOM9o78CE7POFpyq3jLCDTBaCDtAPgZUU+c1BCWFf8hMJvWZIjftzYJEz2yCOP2S9+8Uv79a/+y7p04hpqyRPpFnwl5Yij9oq2V+kcUftG+VCHGExE/kNOsCeNaRLwpzzJY3WeXGmXPHEuo1uPPnbb7XfZT352q/38Fz+zCadPiNu5TqqtbwlvYpuTsCsuAz0hIbMMWoQ2eQlAN/WcNIiT6ZbTd6DtoFzkTLnBIy9SpUHXzWCpldoHvjGya/dee3b2cxrIz7Ft23f4yscp4yfY6RMn2dnnnOt1H8OgBlwcXj8s3Kx602/TDjGwi+/kxK4K6h9b12hjUqahMfkZdrIZZeE8x1CKKpe4+bEY7BV1B9niOzN+iyf5osIIfPsXP9EGOC8kGydU9spuuHlaxCneCaM3SIsVEfnLDXtus/Rzc9gVCH+FCnp4EUSboXqkdKGLti++g4NzJRxQtmf+gSzX9A++xEQUW7eyXQdID3/iwDMMkLiqATzpx7NsAHHI/7tdYdMAkkR/No05oDr9jJtppD+QfgnV/kCGySd1qymoDgdU44fy0KMau/OebtmfVkPylmxFWxNlotjun+/01fRhDCbwot+J/lttnnDPnTfP3nzrLT9LvHz5ctf/0FOpz1y/T3+K/kb9wY3yZcBB+Xbu0klPpcFRArX3yADh+Cbehz70IZcLwqf8IC/Q5P1L4VYGaE5IO+HBUY5XLlPsiSvyH+6Z/9At3dnfcSd8+qdb+gPl9+ryTz8AG3WoslofcWo+8/EbpjHogJHcisNB10mTzoxZV0WgEGAYYWD4E0886YcxOdzO7B6YWcol44sWLXSkHF4/rsac75LQ8OMHs0l8w4aN9tabb9nZZ58jvHysCgVUhKiB961bauQPHjxsL730ko0cOVJmhOOkc4AWDAfiXn75VQ18+tkYKUtkicxSaDFwQXE/LiFZ4dupzjv3fOGQgKpDRXmj9SIssyY7du62efPn20UXXeR5SiFgtMsqCN90GDx4sOJXmBsK4GF7ZuZM/8YAX2MmffaET59+nwvbJVMuEa0cbOKSANGvjoECgn5f1lNjTIWKQorCJd1qAaHB9L21xTv+CCuGGR3ywaAC3AQhHMoNChd+DErgRQhHCBRAPjER97iXod/IorT4JglbIcCFQknHRCX0SkNnqTA09CiVbB9gNQx/yohGljThO6tMGCoh7nRk4NuzZ49/zBITN4fFgAUcyFoKMu6uRBSVCV6lSX7opeSWTiHk6Q7gl+9pwMGzjL/M5wyXvAIIm+HSQC/umKSdTtf9ZccNfLwTN98x2Gms8MswGY4ngD2flCm0wCdkiwE04UKhi4Y2t3NhkIPAE5crwM8CmfgdyhZhiI89Z+4GDBjo56v4nsmrr76mMt1n/fvHAT5fwvbv7SiP+kFP5jsHOdCKPzICHdQFvmbNJIafhZIc0R4cPlRvffxr78waHvQzWMgfq43z33nHumnAxUdQwckX6dmeyWqJ5030D1f7wFXbr7zyit/OxbYttqLBlzzfVBmYiQ/6y7KJfEd9x79sgPJ78LAx4EIe4zpV8q5ykKGTU2y9w5No2IGUEWZn6dCwc9U4Ey58ZR9lmX3/B+rVholG/dMfN+y1sbPOmmQHVAazZ8+yHdu2ej67dOlc8L0ihzyTfqBsLwPhPE8FP+CBAuuPNEPGqePIBYGCD4GPcsv4uDmeKgCf51UBnEcFj8thPY0GuUk80UYFD1Emo3winHCJNs7xLVu23D50ywflQkddKHIymQaGeGAER7hhD1lAt/WZTU+l6TyU3cBF3XGchTvtLN/e4CwJ/ch3v/t9O+300+y6G26Qu+RZA96alsE3lG76DVGpdxQx5VFEIIM5qAQ3tAHUReD96Gooa+UDO1uOULhztYSvrtcfOmKvz3nTZmgQ9/CjT9iadRv9RrBbPvwx+/Rnv2DXXHuD6D1DONTuavDPs16yx1fQKXau8s2+pZnaed+ypfRYbaIOA8inqPA8Nmy1kiEvlLvHlV+6c5GCy4O3O7FCEqsTpKmwbJFWGog/Rrnzdx9x6KlS1Av/I/8qZb0KL3zFDi28E0npuQwTTk85h53BDO2UftBGHP5YQYHeAOQoeO1tmhAhX7RjvgVPdtx5JmS+sxx50jZ6vj08tAeQDm0YT9eN4KP8E1+FjsBbhsRXtpffG0HpFb8yDcr+fwtJ03vwFlB2z3Dl8I3SE5TDA/n+P3HHXjbwTK6N/BLSHmEqdKQ7/MUN/2xrAsBTwRv9ZdRPtmzRP3bq1Nn1w69//Rv2k5/81ObOnee7Clgx6dq1mw0ZPMQvdKH579iRq93pqzv4JBlxaW/RpwcNGqR+sIUfP6A/RxfasWOH08guG2gjXZ7UmWxPE3Avl0+aMmSYtGMSCJvxgQwHVOxRR8p4y+HfLz7Ae6ZHmLLBnVVjrx+Ff4aruWbqedNkdcWRxv666653ZFQYRVfjGNtNUJwefPBB7+w5+A0DmUFhvznKDWdJnp01yyadMdHaqRONK15JPGbZKUwYzACAwc15Gg36NgfRTNhWLeOcBaNKZuzBxXkMroeFavZao4TRkHFVL7evXHrpFAlBZ8fDYIQGHn/oRTHmw4d8QX3suLFKh0xHA8PWEZ8RlrC8u2a1rd+40S6/fKoUBA5MRufHSgm3AyEcbB8jD/AEiIJoLhoetyuuuMq/XA2+GTNm+D73Cy+8SIpVWx9hQ8tx9Vw5OEEBibMlKLuhNLJKgeKSnTcFhYFkBj/clMUVhwzwKEhWn1AO/dYSyQE8i7KKhp7KQboMRrzjdUGIMx/REahSSlFDWWPQUx4I8GRJkYsE9u7d427Q68LinUyc8wA/NLeubenhcacDo4FlQMszO1b4RvmjzFIZMdANncSDtjyUDS2EhzflClQGaCQMdIQwCxl8UF7wAze8xgBlOziRSaLJtehco+KFEhkVwyuN6AFyhoP8ZJ5STghbXXahyAU93mkrbfySx9BO+FCKY1CSaWYY/ImHOwZ70gPeeDIIiQ9jxoADuY7VJ/KUh+iwQ2vU5RisggM+ZJ6RCwaG+FM+lC+XNlxxxVTbuGGDPfXU07Zu3Tq/opdbojxvKjdkMmnOpIRVg1UGPOKJwjCYhSaUQxRsZBi6oYP2hFuUci86aXOpxCnjx9uK5cvtueefs86dOjp+6iEDZwyK6OEjh/wjVBzMv/CCC2zFiuX25BNP+PdQuKGKtgO+QR+4aV+SzxDKkzw4j6EaNnnRxTu0Ewc3dy7+A85XGY9DvuVX4YMLk7/HrLzclJZPQuiJYoQph4UP5J3ZZ+oR5UibjD9bkLjzngEbEz2PP/GkvfHm297RsSKZdRuI+sQZnEJWXXGKdDCuOBbKG4a4zWmHVT74F1T5M3lH2xnx3dPtEZ/6FG0C75Qx+DyOwuQAGD47/4WvbDwdPQM3/oSmfOKdJJAZ8kE7Rjpsk1q8ZKktX77SPvLhDykI7qzsKk3FBh+yCS3UCewN5S+/3IZEnuAxZ5VEIQk7kLXIp3PAcVBHGHj6WTk9nZaTorFGymSLWqtt016Dxefd/NVff8UGDR7sdLMSyRN8pA39eS4m8s5/lGOVm14YqDbwQZE8PHxwiPDQAq4Gw0SewqEoQyvX8i5avNQPqv/2d7fbM7OeV15b2p/++V/Yn3zpT/2w+sjRY8RH+tXmLm+xennMD9vS1tNWk44PnlW+zhPZfXAv3kXYeh/8MIkIHU6h8OFPeZIXjA8ChQMkKmnPq9vJi6wuo1FwkSa8pvyVbfQHVkxC3jIYdSd4kLLu6fL0UAXwrvik4wMROYnUBhrSeFsKPXJntaQhrN6jvEKesVNuyDRtG6l53ghLnMIEPRVKUvZwyzDpHm1w5YIIALkt+yWuxItbGcpple0JReyQIyXtXMpn8f8PAfQmHZhyHoB0r067HL46TD4D0p7+YSKJsJfjxnu0J7gl/jKvEpJXhIGnCZkHr9fIWiP8SqH0jvyzasgkGjJf16GTAjS3O++8yx56aIZPmv/Lv/6LfeYzn7GPfuwjfnHT1KmX23XSXT/4wQ/adddeazfeeKPddNPNdsMNN9jNN99s27Zt9wuYvvnNb9r/+qPP29XXXOWf1bj88svt4x//uJ9hpl6U5QC54AnduPEEktbMa0LZHzy8Z1jsuGFPvNgTMlwA5d+YrwngSbz5DpTf0y0hw6dBD+WZNGBqbr5uyjQOr/N1Z1YFevXq7YSyhSNmTZv5gICPC3IrF0yngkZGo+BpeF99+RW/rWnc2DHyQ2li5pUZ8NjmQQfAXexPPf20XSrmd+7CiFEVkgZarQVpYVBGOSjPHvmzzjrTZ1rpOKITVwOhTHAYl2vVLr/8UnUUqtASLuiJDrKiJHE+ZsqUizWAYgsJNyZwmIzvl0ATMz/HbIkGLjQK48ad4vFR8FmJ4cORK5avsBuuv178iIYp88Fg4/kXXrI1a9bbRRdfKvpq7Z35C6QQPWXXX3ejjRg50m87QZmobaWOTEKMIgUOhI0iY9YFOYJ3VA74lQUWyhwNJgMKSiD4jXLHE6GEJlYfhEV4UECkcAp3ixbqKGtaqhK1sQ4apTNzxsoTHUgqJMePMuhRB60n5zxQRik7cPNtF2bCoIVzJMyOUU7MjFM+CCiKEde3QhfKT4x4I2/wkqIiHDigGXfckCuUUvhHPpWcf/l4n+SLAZRy75Wfji22foEzZIi8HlN5wY+sJMGbZj5zDn9zUEmnAY+QGeKQboQnXjRG8M8HefLzQZ+8OGNEfOSN8zpALrWSF8KSF48jflIPkIf0hwfIUObXy0l+Xp6imQEgdOIJ73zGWb/ECR4M8aAb98QN7ZFGDEhwh7cYcGf8pBEFKlbIojPFHfqgl7wzqM10Ey9PDAoOTwA6+DAp5xn4tghL1B2kDDMTRBsBL9nOcEjlQ15ZNYPWoDeUDp4MoJnspNCRwpNKL/nF6gBhiOO3SykMH0C96KIL/eOpL7/0oq1du0b842xWWw2CJdP1B4TzqK+0HESZatPazpTSzg1e99x9t+3ZtVt0dvQJjzop/MelSCGbXMaB7DKAcz7jrvJ2esUrntR/l2fxjfYglUXqKvxARioAvyhHtTvM2FPO4klFGSXLZBye0I6ETDq/5Uoaqbz5oW7F5wyC41LkDnXtFV4ypriEGzZilJ197gW2/+BRm/Ho47ZK7VTnzl39woE2vgWHiRCp6kc1wBTDhcnzShvpB8GLNpIJAdJHH2dWn/ShETdkkjroK8velqdP2Nx4+WKHZhRLySmpkWE9iU8j5oqhfvDEFT4lE/wLfhAcGQjFUnGKfHpdgB+UB7zRO2XCF8PnzHnTP2h7ww3X29HDB+SvOk54xfWwilMDbtmhED/KNtqTkHnCeXlbDEpImnpBWYocpYcsUHea+0f/2AbFqohC+UCE8yNt23eyoyeguYX913/d6gfbb7nlFuGIOotSHYN26jj1raUdpf6KKM5VQQ+TIuKE3MIw6IIfEJSDhViZjj4gwkEHyoL4dlL9gJSlzVs22jMzn7ZHH3vEZjz8iC1ctNz27DtkdR272e133mu9+/b1AVmN+kDafFfshS7rvErF6UVu4FdLZJ5k9A9/7xcVgTMmiEQz9TE+IDlBqIppKEfZQUveHT3vjlBu4QBif3DelBikCb8J1kI42HpH/QCQAxDwTEM5RroAUhZtKkGRO/xIK+WKOE6T5MhlUfiQKQaYR8VbVpv4+OMRPfneyknFIRzySBtK3ynswXf9fMKiAHAjo0DyNA0yR9lhaIOOSZ5iErVyuD3B5VLv4MOeecVUg7tFNt8TLnHygNaGgIWbe6s8o6wCyvEToLHs3lSYpqAcJvmQecv8kXa4FQEdAj8m+BnljI7C6gQTN5QFPKUNjXCEj3Qoz+wj8QM/4O2J4/OMN4rHe4U2wmfZqW0UPvpSVje59RV0R6U3/fCHP3bd4PY7b7Phw4eInujna2tF1wkmZ1l13K94J32LMLonabRRO8JnIpjkmzz5LBs2bLBkLCZOkt58lnnlVBZ28pHlgp1nhqmGcpwMVzb4kxYmId0zLjwp4wk+Bu5qqMZHnISMDyR+8lEtYzUfu+XqaTCXfenDhw/32RYQorjzRInhyVeV2ZbF9zjo+NhuQCeHH8r76ndX2aWXXmIdO3TwTp8rCrlaNm+HoRKuXsMX4g/4wXOAfcleKVXw0UGYb8/gewlTplzi26lyFgFB8JkgNajLly9zRfXMM89QQxKzOhX+kLnmtn37Nr8KeMKE8RIKtkOw9YVD2JxroIBYSThhjz/1hJ0hZaZL126On4aK20DmvD7HGcjAiHMqrLyQDwR07779NmPGIzbxjDNt+LARSmuHH17iw3AM7KAFRkMLiptnjDc9wZlKKoaGPvwiUBYqDRdPV+r0pMOF3x5G74RDkUDxpMGl4SQsM3koHHVSyFgqpALnx6tyCxnKMTyCFpRFBh7wED+A1QqIZlUHnACDOZQbyosMcn6H/b98cZ68wltwUl7euXv+Q+iy4YMv5NPzKMWPMuCCAwZNuLOtC2CWmw6S7X3IHxC8Y8BGg1Tk1XkZe72TTtIjzwyMJQmeludTefa8yxAeOokTvFU49xMvi7IjDHEw+R55I18BOSAJE2HgGx0x6RCXOLhjoAUgfOAkX9lZNghwA43lPBEny4f3pCPyFINUDBkIOmJAkWmnwZ/wxIsyD3vEIx+E+3+s/Qf4ptdxGPaexe5iG3onAPZewAoSBHtvYpFENYuyXGQ7sVzjxImv45vL3JQncez42je2LEtWoSRKkUVTLBI7CTYALGAvADtB9I7t2F1gM7+Zd/7f2Y+7lJUn89+zp82ZmTOnzTnnfd8vokUiPW3tS3oveP7zcxy8/T/+x3HLLbfmzYUfVq0v852cG4D9YSAFhWxD9afbphMMs+/5ohs/043DCNMZ+ehBuRrTD+RvqHgB//bbb8tPB7sN8dUuP5RqU+I9FwcXZFD+0mc8I8bko8cHYtL3kQsb1bPOPitvjXJDGNA6o19jnuGnLUtH1Tate1B6i3KLvkpXmZQy5kYkaVb7gGpPSGXYVDTq13kRZvxlQkAb4LkpWfqHfm4z3reGbl2MF6d1D37ow8czL3v2+PY3v50f/Lg3Fmy/3YKeOVJZ0PK6fek5hVzqmQcBHmWJ/KhRyQg72kIbdN/IW9pwwvzSE1nJr46ljNYTfl0P80KXyX6c/b3mA9DpmWcMRZnsg+FA3gh3/4h8RvsXv/iVceddd49XvfIVIav5v4wTf3hx+AB0iVV6oOfV3AGCe5W1gQs82kj5IwLH7a7Nnnd9vD/BWGW4+qHBLdEWvrh1zee+MP74j98xfv5NbxpPiTXS4Zv5xA9idl2jWKQVfzKRscZHbZ70Q/N2txHeZLBJUL8yegJ30IWvPN4R6+51413v+OPg/bbxzne/PdapLeMJT3rCeNazLx+33nZ36Gh3yLhzvOHHf3Js9UGF7r/q2/NVyGWjKlj1zuxsg0pZ5gvy6hfhGPEhYtZHPWgRZB3D9UZEToYjWxhujYXqS8LmAQcU0pI3GQJZ/831LokqjMMK4FeZ4r2BsMQzhu8SSBIhb8uYDkLMP3lLuOg7Kp666Y0xHtUW5YxZ7Yeg9stNFDIbchwf5jZtm2ruhzM0Lf4cPh7k8AvQ908ETQdG6y0VoNRE90Q8jgcbNBc3Q8f5x7bRCiqt3Iw/h9tvvXF0Vgdx2gZG9ZsMdbUW6DLcDKLlSr6GDhd+9sSk56M+PoPNBnUAzPb9rd9+y3jSk544fu7nfjrm1oPRnnVz790xYWvSjp2+eOfQa0vOI+iyB9jLfnLDDyw+7vGPiT5ZdkbNc7WObLTTIk+7GTq+ng7mvHYzNP05v3k3f1DljpUFdPmWueNgptn4YI4fk85FvMtv/gs/9ao3e2a7HlEqQ7IfA6FAje9Hy9ym2EyI1zPlvng1xj133x2LxBfys5x+OMYv67q9MNZsOnzdRwOZ+LyD4es+D3/4I3KxQt+Ea2CjaUJ2reVG5uUvf0VOWvj5BGGfSrhidgPiefdHPtJvitRXibyj0RVV5qtfrfdb/Er1gYP7k1dOJgHeX7G5sGn53Bc+N17zYz8WZaPjx59HrZykfPCDH8wvZ7me08l6kgrqeVNDhte85sdy9/6ud7079HUov1hGLz5xauCQpyaeNjRWGxJ6rg7QHQPtMmjt9nOTFukWakaTzY2TNmUYGN7NyPRYzNxs5JdglnaWxgjzbkEPEAufmwC88yQs2rg2YRYKm5sysMnb19PeI4AHRzkGWOmgDF6Lhnxqz69YLZ1TR+XDL6O8JneuAX31kaS+3iNQzkakvqZWRn/zxhcfOslTq/Dpqm7XyuBovqhXuHRBBtCyw1FPULqfBkS0EV1mfSOujPI9GaKnH7VhwTWNdiXrytgSbhCvPlGy1JfJKr/6Q21Iyd/pygDpQHlpXd+WoWk2oDXTaFm6nToMxPVJ6EuRTMuPUwTo3+h7odw7IL6y5+t4+c7HuedG3ubokweiHXdl2OFD8+566Q/qwMmiZ+NQXzckPKoRSFE++gZZc4z4HZXzxuWXPzt9v2105ZVXjrvDKM3HIENsfI0Hnyh2qOGWjYGo3/3u7/7u+ErMBR5z8o6aRcLi4TdWbMhLzzbiNV73x9iFY5NgXIR2M51P/tyEBD4XAqaOGDH8Gsu1WGZ6zBV0VrqtvgbEpecJftJb+uCSB8Th5AvSIaMxXDdr5lVfOtyVj9G94AUvGA+LDYoPE1zxkY/GBuzsceGDLsw2oGdjpV/IV2c6Vy/5DH5zrLycEyIvbz5D9z0PeBeC2OSM/8MZE2SrMtV/qt8Axn1oIuWXRr9AXTjGH5bq6c8GFcBN/cQ/N0WJG3HzEh5d9r77Duf7QzbHr3zFy6K8G9S6fSRP0SLbqr+T3cYOHTR67JcMIT8rmDSBpw1TiGy7mPvoJvDrZe+t2T927tqR/WV3yLA5Nkn/9t/9Wr4U/jd/+W+Gjut246Tl0S1yu1W1fqDrz2EYa9JG/uSYA7UTWejKiXDOQaGD/fv2ZN1O2eXToPeNG2/8fvTlL4w/+ZM/Hr/3e28Zf/Lu94/bbv1erIMPHi95+fPHT/70T4zHPu4x48KLLhof+egnxq233jmefumzxstf8Yqa07JPq6f2Mq+XPHRUhwfdvqFH8Wjj/uSvAzCqqfKL7qQvcxCgX3XptOobK2jes4v/km3KEPwyEmnaMu2RCMsD7TcoX+vmsTDjdRhvozn9cMD/2rXTyKvNWm706SV1Q6xINwLJ1octJfOJAf/sd+H3nN0HILU2HltevF22w5J2IrB5T/wl3nAMnS4f9UmdTzDTnsPHg85vurOb0+fwzG/OK7/mgsattPJn6Pyel1ovaFcfWJVrduI5Z2ykV8aM29BlIied/MQJZ73X99tWYQNoP1+ntM48+cmXpO3r0F3bOogwj2hbtklSDTrGBVreK9m7Z2/+cPh5558b6+mz9MqUr+oy8V9gPT5Dp3f9Zuhy62WbF0dH63rqdPqOlMX9MC9+9+11t0533QfCPffl2Av9cZt/4Wdf82ZM3ZZQGmPWs3OQPUrxpS9/aXw2DJDXvu61sXE5NydNhqgyN9544/jSl76Up5gveMHzx2mn+9KU9yAO5iM+viqgcSyoX/3aV/NrQTY2XSmLnkGNlwmT0ayxnva0p+XJrIlCupN7k71HLeDaEPhCgeesyaGaOnhXmIwMpic84QnjwQ++OHmotA7thN4z+BaO973//eORj37kePzjvSwfckSaa2obJJ8ntYF60IMuyNNYn+u0GcDnox/9eBhI54ecTw9D4Ip86fI1r6nfOKFUnZUs27Y7KatJ3kLTjaT+6pFGtxrEf4tKEoTJ4xStHifz8rLHMhgBHhk6MvbEgoiGUzwDhhIY9+roUSttKV/b2FzUJ0Rjtx4cLdDVAco4NLH1RFn8q5P0OyVpjEc7Mkzl9Q0Zmjlp58RYhi8a6PYEAtQHP770ch718oKfK8/YPKXhAKdu59RBmL7h1+S/6uxOeU0E5OHwJZMwmuUXbpUvv/Xf+B3nAJyNTy1Hnr4E4DaNLl9lKjyDeNKJ+jfdLiO9aaBJB+sydBi/BrgckN48Z5wuP6c1NG9+18XY5Hf7qUvhFv12+hLQ3q7PL7jg/HHppc/IdnrPe96b74gxkP2WBhm0C2BMMywYlvpi6apkoRt0tVU9NtdtX/rW3ORkAEhT3lh05e2LYE6brr766vwssmpbALzbpD5+d8WY8AK89zC+/e1vjffHWPeOmfexzj7n7OBdN3oWEf3VRiS0vqGT3pD0n/HVLg2BDZ3R1Zq+A50eWn/dLsIzdH6e0oaDl8ZfOGHzHx155IwMNmFuoxhOrWfG9/kXPGi84IUvyk+t+52M2267PcfsqaedHnVUn+rL5gd6pGt88kMlUSFzSsqbFeSX/PFfjm9il+TiEV7UAUebZRnpEm1KlIUbdeK63u3nWF/qkL+DlMnLGIg/xCtt9filPHo2B3/yyqvytPLHXvOqcX9sSvp3Suii8KKvT3yzvkv7tkydHv9HGYZozU+Yu73LDcnRoBO6pyvrUM6XUZZubYI9Jvvlr103fu3Xf2P84l/6xVy33GxRkk2APkl27WnN0cf0e9zztjDmsKh1bsZtBsni88YeU9y3d3esl7ePb37z6+PDH37/ePefvH38yZ++Y3z4Qx+Oefm28fSnXzJe8Yrnjr/xN/5KrM2vGI953CPG4di4HIy191Bsej74oY+Ne/ccGH/5L//SePwTn5S34WSik/ygzAPmMpvSqBs9LW2w4aIO2T7WiewfWiNbdcGJ/6NczyXC8M3h0jo/2yD+KdvxjfQA+rHOlY8G2WrctwOND/Bp+KGxt0Djd5tygsaU8mTMcGcHJN0I9/xXt3oyo17RVuyDEC7nNGtgbZqqrieClqP7nDkT76zvorcZxJP3lNdpx4VOr4puwDFlM1TQupPeMjWckMcEM07SPkGZzsPvRDjgR+WBbKe1/iTe/azTCvgV7vTG50qWzE4oXRxbdi7XyNYSdoB+od3Ydz7k8773vTfm3vPyc/T9SDow7h1aNH1evoMdbc+2NIe98x3vyE3J8573nOhdVb9u86YD1uPdfuBE6aDzZpz/FIBPDvUULrqrNmxfunDjz7I3TvsNLeNGfjh8eq7u9M0//9OverPFzURLkSZVxivwdaSPfvSKcdlll+WtgQmageGl9sNHDo3Pff5z+cUpL+l44XTPnt2xGWEQ21VSdA1+L3/7sbNXvupV+SWd4B6dqhZIA/veMGqcZH73u9/Ld1de+9rXprHmpT08nSaLexSDrDZCfg3TpiYn86U9KAbdW265JQ0WL6nbuPglXZ0YPx3LIxAWbldoP/7Gn8hyadgHHfl+dPH73/tePtPuBF9dXMmj4Xc9PC7x0pe9LBX6zne+K09x3dzIt+jotDqghawaq+TrwdQDKl00VMe7YTSeuBNkfg8EgBSc5EUvoWt8lvbOd3E8imfj6MbG16885sLwPHxYu3qMy6bMbxyUYa98LdylI4sCGXxwQLn8ypNT6QCyqGMOsOU9AvUzvUuXT+bqqCUnowddwOiDFzWNcrXA2WDocwZ+Gab1Q5hooNd6qUmhTkrQ60UftE5aj8Jo88XVp9pi6fhLudTzom+QfEJuZbmWV9n1cNW1ToI32ix8DjRfwBdXlhNP2SLc+QDNdgzSptHyKduQsi6uoevV0OUb0Cnd1I1LbUg4KWScJ6TCpet6HKu+oqVt1N+m/KKLLsox8JnPfDo35f1BBwY0p7xy3Q5odz9RF1/Kqb4RMqZBq/3Ug47qB6TMOfDRUOaxj3lszklPfMITx90xd3z7W9/KH1r1+J9Tq9PCGLdoAPPNM5/lE+UXjU+HjDYnd955x3KTuGPZjNSmmW7ISB7t6iAk9R7y0FOd4Hf/SG2F4aIeK5132zat1n3puOKdz8HvNoXZ+Q35CVb5kaavpD5DPhtnbXXokLDbu63jsmc/Zzz1qU8fH/nIFVHPD4Zu7h0PuvDCaIdd9TGO0OPhqO/2mNNsxtBlgHMqSe9O8Fs2clRfSFHSaKxLhZIx2yqrrt+oY4XlkU196abrXuO9yrW+PXtdh1OL3sLRd9P32Kg1wmYYDY84feGLXxrXf//68dofe02gmq+WxxQVDFjE2KhDz214qE/VCVbIf5I5uOaoqGHIsi1cjLsIZ1W1UbR7SBM0jmT/dgtI734F/V//6q/nmvD3/v7fHzusFahGmXqE1K12zVEc/XlPAmdhTxX4euHmUOrh2Eyox6H79o9rPvup8bu/+5vj99/6O/mu57e/fW3Q2TOe/OTHjb/4F39q/ORPvHY8/RlPiv7/6BiH+mfM5/fHun3kvnFKyHfPvb7SdmX0/QeNn3jjz4yzzjon168+rFFP7dzxbp/KU9cK24zlV70i2exDRYmSNShdw6PX7KNLHK3WddOO/zbwOi3j/CVszAeFpNxrOz/LL7RBl6/0yjsedDk4JbZ6xViPeuU4Cj8PAyKr+0pxKAgOWWFkci0O24Ks5sC+UXST+KOADF1v8wqnnDmw+slq7ji2XhXvOoM5bwMWnLXUhMZfz+t0Mq3TX4fGXYc5rWm0v54382iYcY+XP0PTaLrdVuITq4382efgKlNpq/wI1f/LXFV51Y8rXh91sJm3kcj1MtrLwZanBXzt8f0feF8+veOpHeuOR4TNzWwY9LWvx+D7EWV2NlvzI1dckemvfvWrAu/4+uGOGUMLSG+Q3rjtGk5UZob1cjMvOhMsd6wMHdeH2u/02W84Ef+ks/gtx+Y3/cyr3mzStkh7DMLGxAaAkfGud70rf6jMs3MMJAYsg4SBwqhlkDAM8GcAn3POWWkAx0jNRwVMKGj7ipXTzcsvvzwbtho7DI1Y3Bkc8BiYV111dZ42+VSaRUgjqixcYUpyMupRMu9ukNOCFVUJOjV5eonvS1/+Sv5ipk8XOwnyA4+MG3lOwEzcvi1tgX5hbDzwDrXGhFObGqewDBzy5u1CyOBU0Uvj11zzufwRuJe97BXjwx/+SG6A0OhOz1jzeEh/lpURQ9EmQUa3NHE6owdyS6sOUA0prs75CcZIQrMnkDqhrU5gEXSbRQ/i2sYNg42UOtk8+uRoNEjmC2NhsZcGv76iUvSbL3Ay5Dn9PKnNfAOsFpqW1+TsEQQ0GXc92Vq84agvunDFAVrkN8Gru8IGNeMDHkMRjsdwGCDZviFv6wc9SplllQfoODt1D+RYdIVbhtZv4xStigNxOPpTQoTbeMILXoe7PbMukZZtE+GmO/MtUsWbnzwCnzPJzTQapDWdThfmZlqg6yFO/4B+WqYGPHIxDteQYSjhTA89Kbchhx+aToaL1NEc66fG5pce/C6Ix6Kc0vsleHx9DUvZ5j3rgKwtb7Z/gPT80k60ddVZO0RG1tvveNQ3/DWLucJmGW98nFKZC7z3ctVVV45vfevb4/aYH2yQ9CuP2+hTj3rMo8cLX/iCcf4F5+fnhj/1qatTP6eedto47fTThh8N1Z7k1ufVOT/ywFAijH+L3MpVe8kKmelMePmrR0CMuWrXdZDWbQHQa4cPl7qLf/RBLwC+scCYJKObARsSBrKX3Z3Cqc9rXv3acd75F0QdPzPeGXO4d95OP/PM/JqaBfZgzGn0t33bjmAR/SmNcQZgbbgZXkk7dC3sTx3xzbou46Nk1Me6n3Hq4z+xaMf4q2oFzWzf6s/qUpvcfoSFrkoH4tUPV3wYBYxpxr7fh/rSF788fvwNr4+lxmOjTrADt9Cz7RyW0LH+iJf+nHQjnV+6VqA2oHkrEpsRX4H0sRD8lQ9xg2zIFOLU16YYsb5Md+743Oe/PN7ye38wfumv/2fjGZdeqgpVn+DBt3bYdNl8RKuHLCGrW53YBIk/cP+hccftN49777ljfPlLnx/vfc+7x3/4o98f733ve8K42Tue89xLx+te+7Lxile+cPzMz/zEeN7zLgu+p8R42Bzt7OVbGy1z7cGx/+DePKDya+3f+e4Pxoc+/MnxpEueHnJdPnaecmrWR5XVyTuT6iuudqmPDIVLvbThXnN0/dhgbVKKhv5fbdV9GNBTlg+wTs1jHVS7VjofJD6WmV7O+Gf058HUgtcAv8sWrMIbvH8ov+pnw0tu9cgxCD9wyd3xhULSal4pU8occ3D8R7Y8cJSQa+mxoEw7YA6lJ2symA+bWj+NO5cD5JrzZh+UvJG2+D8KZpym0ToDM92Gua3WQfpcfh06b718p/P0yxPRB82/XYNw6U4bzTyOxQGzHBtoCSJzgnC1eeItvn5hTuHQMq7Zsxc/+KLx/e9/L9cTB+oOg32mvfEAm7kO547k/Ko9rWd+ZuLlL39ZjOfTc6wAZdp1/Vb1+mE4UV7JX67laJozzHjrDn71vVTDRvrcXxtvho7LOx50euOxAx384NU8N7/x9S+KTUmd2Bk4BpAbDwPnKU958nj0ox+VBr1dXT22VV8ksuDXBqYezzr7rDOCYbKJDc7OaBiLWnWam2++ORrg5dlYNiuMXQIwaPH0fLR3SXzqF14bgPlrmYuxqjJkszvV+N4VMQmbRkwOng21cFmYPXPOULJ7dUti0SGnBYqzOXEN/rjHP248NIwa+jEBOw2xM/Z89kUXXRgG10PyWWEVI7uXHb0/4jTSD7n94X/4o/GEJz4hf4EafbtgC5KNkE0e46QWxJjguSUsX/8n++EwKPAG6gfImBuYwO96q193Uh8hAHbkNcFVY2sfONrDuz67Y2MlnDxjUAijhS/uJlY8pGkvfMmoGT1SQzG5yAZtg6r5dD+x8doejv7ViY6kywdwOfrtNoQDcrGLemtjeSb+urGzwapFwDsE6qMvdCeutiq9UiJ+Tbd9j4MxvmzWegHIeqUsS8ePcg1NuyEXq4A2YDiAVvNhXIHUbThAV3B64DavptF02gc2JfDIR//C7RrQm13XuevBCSsjv+nN/KQDeeJNo4zcqmfzrHDp2dj3+J/3fLQLPnTAt8ju33cgJugL87EqffZP//RPY2Pwrfwdjb4pQb/1FhKk601P9vFKyTQolVf9jU7d3poTus30W0bzvthw6MvmGb8I/+zLLstbkC/HXOLdE306f08p5FJPhxE+N3zpMy9N+bwM/5GPfDhP3d0EnnPOuSmJdkjjOSQjs75duuFKB9lH4p+bnk5rUC9jv+q70n/HwazrDYhgpibPZZQGb3NvPT6yeha9eJCrcG2+PK986HAY2IHz6Mc8djz1aU8fD3/EI8f3f3BD/sjrVVd/KnBH3p744tnBg75YdzjmBv0Ns+rPNRdWnfFLv8TaAPXJfhfyAXht+Ob7cPGXj7/EX54yJ40gEP8Yhn1yWGtEUk8+5IOHF5raAh5+VOzRo+9+7/rx6dhwveH1rwtMY2bZ3AUCPOuK/qEsPdFh6jtoqqY6ikvPzwmTbZNNWYzvcDY+mRd0I5hGSM4noTP76B07To+NxIHxq7/2W+PUM84a//nf/OWci21itU22dfRn5Wo/Sb6oR2xKDhzYM26/9abxhc9/Njbx7x1v/b3fGB/58PvGpz/9ybF7953jCY9/1HjVq140Xve6V4wXv/i540EXnBXj6+ygdzjW3LtDLgchQSv8zZu98+WmO9pjS9R7+47oEycFrS9GW39hvOCFrxhPetLTYk7amWMm+1Q49TtyRJ1rfV7vg/DKeNdO9FBpMpNG/KWffaXGaekWTkG1X7lqV/0Er8rP9lAC8fhHBnM++8w8Y0Ncm/EVTdD9saFln9PAqk41l6lP1mtxiR849eiz/lZzon5DL9qwIdsz8qtfd9+XFpGgk/4CK74rkGauNA/pH+ZC/KUfzwH57UDnzXIBOs+8CM/lQZcFmb7EZ7ooNMxlG46X1iAPncbht2uY89Zhxu3wuuv6Hi+Pa6hwuxU0zqpMRjOMdqth1nPppPyaD2sN44uzo2Q/4hEPHy972ctibfRFwM/kT2Z4tYB9uzPsP/Yge0C/sn4Zg637888/L5/iKXlWbQBatpLv2DzQdZmh4523ng9OlIbPXGbWxRzu/PaB/Dk+wzr+Op6Y8UY/XV9u8y/87KvfbLBwDGkGAePQThANkzOl8Z1caBgnjwYZfHkeGXJ6Khw0Y+DVpF7Phx/Nl4EAYzGfpY3BbeJBi6B+E8QPFfpqTr+34rv9DHG3AW24absPf/jD+a4I+eCZuDS2FyB9wtazu1deeVV+8/mU005J40DHgJudI2ju2bN3fP3r1+bP/PtGv3QTTi1gI292XvTCF5YhFrRNIoxoP/z4iU9cGYvFS8f3r//B+PKXvzye9axnpYFDZ/SiPjpjfzWnjZNuEJOI/7uzl0FQiy4+oBdTOGSTLo4uPJtCeWiaYNUNDbqAJ58h2Y9o9UQvzMhEg0EDpCVO5JcBEHQj3SNeJt5cIII/8dFvGas+6qEOsYkKXtLIgS+5bVrR1v1K3qojnDR8wvedfO/e6E9oKaM+Z/oRvHPOSTqlv+Q6la3FoTYHNTDk8aW1MYMf3uJJYcFTFsjjpG3Es88HzwWn+Ne7FW10rMqXQSQuL/tS0DIJqUfjKj/DRnyRh3wtI/xu96bR+J0O8CCTPGWrHVcTH1z14XPw5CvfafkoQsid9P0L30RBh5LUTz/Ivhz0laV/afSLT+vvqU996njuc5+TH8YwQaPr4xf8lrNxq1y1Qz6CGbzMGehqT2C+cZNqc1NGQG28o2iWJwscjxF6n2RH4PmdpEsuuWTcfsftOVd84xvXJU908LKJ9nzvox/1yPHsy58d5bflp47NP2ifdeZZw2epyVwQMreRvsRTfqGQJ42q6C5lXEX/ixxjHn7qMsfQqg/MDnRbJI46ht+AT574h977s8UOAOBrC5vuo0HG4UyOs8hzMLOIEnPoqeNhD39EzFcvGc981mXjxptuHn/8jneOT3zyk/mIz+mnnTF2bN8ZMpOHfNqZoVt9Mds35PC4mDCi2ohc2WDBr3RRYeVlcUWz+lvqP+RL3KBjfNER8ChEG4JKJWkQvnLWjFzQAyfpbtocG8+78wc9X/PqV0a7G481ZugcZH8KZHNy9W3lSt/Il/z8ur0oaY0HtGquy3ktNhLejzwa9KuOW0Knscm9b4z3v/9j40/f84HxV/7aXxuPffxjlrnWl3YYIH4Qc3/UzdxzaOyJzcbXvval8c53vm389m/9Wvj/MYyYq8fXv/bNcdZZW3Lz8Rf/4s+OV7/6ZeOSJz82jJ2Lx9lnnxr8bMRjU3pob9DxnLoDF+PXGDUP1vs45nKbphgRgRtr5EeuGtdff8f4xV/8G+PiBz8i9B3zQ8gGzOd04XPw1hM6WFSTUJoxTmt8pgGf6bXWQC6jPtIWfSuv72b/jUj19+r7SnafSUrJa0kL+jkukoY6KV/54umUWUC8IemFU35JWfwVFH71UTJzeUsSPlA2vyZm4xV+/kUeV4dmNZ8iI804ILevTrr1yzk1aZW8YPbbKasvotdruL6d5Rd80OGWoV3TWdV1Bbhn/uIfDzrd/00TFO0MJhyvvLS5TEPjFo1VXTsdrOcdD0q/x5af3UyjodMrb5abfyyfLrvCmWWqdmhAbwnV/xmPOTjGVs5/AdpMG2pPYH7x8RePYWlf7y16fNahmPeePe7JtjHP4xlSV7mIO7TItSL6VMMsK/4tX6fN/owL1tP4qzqtyjbI47pM82ueOT6iTorN7TRDp815x+N5PDww57c8m3/mx1/y5vpUZggX/9fJegzIGIAmWot5TlyRl5+SDd/JXSSmwJRqQ8Jw2LHD52LLiNm+zYvWVZbTkLVAVEdI5tHA6Fx//fX5w2wWT8YLBTDGtm/fkY1PYHGLkw2D2xRpJkENG1WqR4BO3pG/rOmRqmc965lZpzaq8NM5yOwXOC+68OKYsB+cmyR0Q1Xp74sNi1+298OM5DP5KGez86Ewcp72tGfkQv+2t719PPKRjxpPfOITUl71IwM+eNbks7o1gGOhVw96MGl7dIqx0fmzgQKnnqf3cnHszAPoxuJOThNr/qZD6DY/cxz9wKJYX+WyQajNTcz8qSt1IBvafHLIRxOQWRxfOnEb42MFPvmqXskg9VmnkWjkS7dRhqGkH9ik9jtJ8LR/1bUM6R6Y6qje8hhUFgD9p/Pg+UABn1x01fpRZn5eGyjXuiWXfPhlPJdhLt4OfpdDT5mOC9ejB20E1aas8bo9+anfgMbh0MdPvnT8G6fdDGSFq0znCzeNTke7DfvmTZ65To0rDsSV45NfOX1HGjw0wsv+02Mj6580VrI3vQbp8JL/EsZDe+sDNiduKGwKPv/5z2XbetTKZhlu1bnaxO8UZbtFecYBo87m3lzDSCFTyhX5Xi71o576W/IO31yEPlr5edH481nyRz3qUeOpT3vquPuuu8ZVV185rvncNfnRhyiYV+zmOZ8WduP67GdfnmXe/973j098/BP5ErX+72YlNwNZ/9BJzl1R16ChLfz2yclb6pPCdElnTsyd/tNRbaBWfYuMrUvpnHlCXrvCXgGa6OStA5xIY8wp55CALR8SVZskfiQEXhphDjyihB//8nnwZz/7OeNZl10e9T93fOc73x/vfvefjq98+Sv5ARIfzNi+Y1eettvseJcg6xpt4jRZO1ucgU2bjUve/gZT+OZHfO2SeqzoE/obMAeX0Rl10LdifJHZiTjom1OfNO95Uz3NaalrYznk8H7MtddeNz7+8avG6177mmi3HfmVquQZ/PRtC75HJbQJGUDKE3OhesABZMv3FgPXDYk2BmT1rolb9nzEK5K3bnUj7CZ8+/j2d24Yv/7rvzsufebl4yd/2q+3W6ti3Qrcgwf2jnvuuWN87atfGld85P3jIx9+//id3/mN8YH3vy82UzeM007dPh77mIeNFzz/WeOlL3vW+Pm/8BPjkY+6OHRqc3Eg5DRPx3gYdSPiq1tuRLZsDSE2GTM2svqQepXxfMYZZ0WZzdFv9wed08cVV3xq3HDj3eOv/tIvx/y6K/tA6j/KqaF29QXK6pulY/1G2+TNZXQq7ZB9QH7gw810HS77oTbUz83L+mHNS/Dmfg7om5vTABrGVx2ClGzkSVmjnXI8RTiSKidoz24degw1wOnNbo6HcPqRPpE0FpyOE6DSlK55DqCZ82bEyRYF8vCMfD5nrG45/tAM1/Vsuvqvd9yMWQeYPQc3tNxw+amLpR502tD0uQ1Y8Pw/5zWdhCVtzjvWVdoMP8TnBNA0Grpcl53rAo4N6yel4xmOh99+0xXv+q34rWTpNHNAg/bYaPtwuRH1OztRNG3cpNnzdNGCZ76r37arJ0fq/TZ1q99Pqa+Ubs2PPb3oRS/Kp3R8yt6jxfiVDsjc+ljadUlraNlnUL7rerz8GifHzyNvpwuDdTzxOW+OgzmNP8N62onKza7zMhyuDqRWeGDzm376lW8W0XgUxYdEyaAnmlaudPnSy5Bt4ysUE1OYxvRDZuIGn3BOSDnAl44QHUCawepxC49b+ZV4j4FoZIaNBrfwtSwey7rhBzfki/B2oOQhgwnV5yF9/YCR7xqtblIuSFnwkk8Wrh7vuioNkfys8aIQk5VB8rlrPpfPp/vylpfvGWwanqHyxS9+ebzhx39i3HDDTeOTn7hyXP6c5+QVHD49KdFRyVaPt5CfseTLHTq2Gwg46h/NljLRCTzpQBo98OGhhzYHGre7ALx8lCOcRw5ALuihP4/SMWronqNX9LQzem2MittQdDvLs+gog5/HW6TZJMItPB0vBk6ewq0MrHwWOMrK67RZ9nRGZDipHhd02yZdOV9yOvecc6KMfrIYKFFeuAwWG5LV8//4KEdX2qF5MDbEm2/JVINolkc6Jy3zw+kLjNGNtABhrvp+9b+m05ND5/ObH9dlwcyzeXR68+rwPA6b7kyr6cxxQD6ucTsdzex74ZO5NrAMDAZiGQ7wldXOdCi/ofiJr3TBWEVLX9oTEzQDxTOzL37xi8b3v//92MD/x/R9DOL002tRdkPBmHfVre1tpsnl1swkjyU8/LouEt0EkIeT53HQyq9TTX3WqbCw96ueedkzx8UXX5h90inWhz/0ofH5a64Jw7GMhFN3nZqnWR79Mq/sjY3Tu975zvHpT3963HXnXePs6IvobAvDG6SBHHrxI6M2Q8azzbn615hanYCKqxO5W16+fE7bzm3kr3HbqReafaqMns+DK4tGtEC2RbZJ0FB+6Qn5GJd5xyNe3hvzroRHDR73uCeMZ1/+nFhEXzjuuP2O8bHYiL3jXe9OY99GzNe8kNoa+smPm0QbG674R+PWnKjNgybj1ZwKgR7V2Tzn0U5jlPEWwucc4eCCmN3nzd3ai071M2Au1KeMv6xj9Mt9+/Zm2K2Jzc/3v/+D/Driy1764nHm6buCZx2w5G9kRX9yyOYRLmlc99WuQ7dP8otd1cYXykC+Z6I/hbxHbUpsFny44dSozwNj564zx2/91lvHF7/wtfEv/9X/L3TggyNHx57dd8dG5Ivjj/7o9/M25D3vef/46le+Om675fvjwRefO37iJ14VG5A3jle84kXjssueFm3wyHHBgzx/HjrZbJ0r52Yku8xJ2l1fN8+ai4kSsoUus3EyHP1xi8fwYl075De/To3NyJ3jD//oTyJ/5/i5n/8rMaa3R8GoWw5/c1mtwTaPdJB9K+iVPsp4j1iyoDvvkwgfgxPlO14uk4kzpUlcxeV1X+90iWmUZEqSyP6hT/ghRQcUmVdFNmCmrVTHwXqYwzP7Vc4TOcoqL/4qbZELbuQtImZfKWrLPBfxFCbwraniDl/psPrsaozz23kSBP1eC5NixOWBTgMp1xIn10yHm/P52iuhvY4vIA67/YamoeBGcIKZx58X1su2TPxZPsHWwQzKtZvheGkF3RfROhandTintS4Ld+F/DNlFXo7M/GxzXyCtg1aOvWkOsz7wfYXSvOdA7KKLLwoexkptKrBvngWld3ktT+Gt5O88futu1t96eufxu083Dp9r6HDPhe3msg3C7Tre/nr6HJ5BvHk23oY0S7zd5je85vnHbEoaDDSLShZeBLYgctIIDvLRAid50QCGtEVo164dUdlYeGIRShwNE74OUGW74guNiD/lKU9JXyM4mWew5Avqy+Imj+HCsPACu8VHx2DAVPjkcdutt+Uth5/pt/j6ITeyqZuNjgb45CevHA95yEOD31MzHmpI2T22wFD62Ec/li/bM6qAk098vU9y8YMfknS/9vXrxu233zkuj40NAyzrF/phLEctU166ZPCpjzpb9KrzlUECX53gc50HlK328Micl3yLtg2gIhZ1Yc+Ruy2o2wnvoMQiHIPG6aZT5GyT8HvS7LYsnjVI6BnIw1M+Y2t7GABOHMkKzwTcE68bHKdGeZ29Uc+iSRf6yEontXHlq0P5lcbYgeuE3cB246b/2FDaTEmHayJAr/UmrnyD+qWM2jPrUXkMJ+lAOWE+gMeBfqQNj8RZ8BhyaLbT31oGTrhPGZsPedEB0tSveXY56crKs/FuOZqGeOO1LrVN67TxQMfXabSe5QN+l5duzFR6lenNR43NniBq0mqQL9484DXd3kB4JwhN4z8fk3r0o8cFYeR+9atfy890u/10i6IvaHN9wCe3U+fRh7IeUZ6fRm7kJwRROBbhflSEw7vqWbpSjtHMmN+av6q7L4zCi/NHUJ/x9KePhz7kIVH3gzGPXDs+8L73jd337sYsWB7N9+Kec/nl+X6MOlzz2c+MD8UmZu9ujzqdlpu2+2KsmROMB8avcvpAfkQiwvnhh2VOyMfPFvlLn8dO+Hz624BKTrAIgtR34DDejEf0y4jXLnSFRhcMP4NBs/7lzYeQTY33R+6LTR09bd++M/SzbTz/BS8YL3rRi/OHYH9w403jQx+5Ynz2ms+N66//QRRTo01jV7TjyTEufY3MV5zQy9+vCJ17yd4NhsXYRk2ddvrRsJiXvOtx5LCT/voIh1Pv/NpZjFcGp0fuhLtPdv+sebDqRNelo9Bd6uuk/OLalTGPX/KkJ4wLzjsrNmk1RoJY9sHU6KKSXsMSIqNvShIvaOV8fJLbMH1bWhipsRmJXpUkPN67bfuusWfPgfGgCx88Pv/5L4/f+u3fGY985CPHqaftGB++4k/Gu9/9R+NXf+VfjSuu+HCsQdePix50TvShJ40Xv+jS8Z/9Z39pvPQlzxuPedRDQ0fmDkYN1R6ONvGuio1azLvBz+2MR7P68awYYSFfxFOuiIXu8jYw6urGwqNmIWGMvRh/MY3HCjY+97lro89eFZvOl4xXvvINUZfCkZu/IZO6yJpFPNp30U2uzdrBAkOa4OGmJB9vMh+kVvWHFVRb1ZyWtJY0rqHDudlZXOP4A/5POTIv+ny0Td9K9DgATWujfMYr7USgndE2DnMDgs8C6pyHeZ2W5Go+nZ0+So461Q2cwNeH8rAv0o1/0P1KX+y+rF/7Aqa50KZE3DrChwvmerX/Q7paHOg8QP6EVN+qbmA9HgnpNZ32FV6Fj5d/YmgefxbuLHNDlfnhcj+Klrxqk9aPtErXnutl6Rl0+rH4i06XIhvxBXKt0UaRhI6bejytdT4K5ca92rIOdBVlS2h7dpl+04BO0W4dtL/i17y7bhxacxzMMs7pYB13zgNzHuj4Oh4e1T9X6c135g/W0/nrON3XAV6NY12KhGPk2Py6Vz7nzTL6eipQ0wCqR7dqsFkAOUQ0jkbhG4QWeJNHDswozyjJeBpbFLoyRBOi41B0p1lgvXyKl1NHA1cDp5GzLCAWFh3OI16uQW0a4HsJvh/fcILm0a0777wzf1CM0eVkvb4K5eXvg/mjjDfeePN47WtfF4t7fUe6vwjjtM9O96orrxqvetWrlk+g+pXO+7JzeonUhsQjDh/60IfHhRdePPy6fdeFTyb1JXvVvU6b5JGf4VeGrUFVjWPT0Q3UDZftEPHWeTvdoweJlyprs7aaVIUtWnyLvgHC0G+cIJF15Rh4TjkbP7gmP47hsyOMGc9706Gy9SheXUW7NYHHKKtHacIAi7ZQV3oXF4ZDN2TWjm34lsOfLDZBO0KGehfGr3d7ZMwCDE/51gcHWt9AuTkPbvzbqIt6NjTODPD1H3ktaxnHQSNkbv4APVD8SyZ50ue2awe097p8oOP67Zw2h9EU77qKd73A8cp1mdZR5/E57QDk6x/6YuN0XwXNq+kCeNL58NpJ044Mz7xJWCbp6gNbYlPw4PyEb0iQn+S9+qqr8xbSj/yZL+CRhc+hox/p36Drsc4Xbo3zGlf6QrZh4LHD8vHBpQ0PHtyfm4qHPPjivFZ//GMfkx+o+OxnPjPe95735DP+HunStx/2kIeOpz/tqWHYXZZ0P/GJj433/OmfjnvvuTvmgFPGKdFft0R9z4g6REsvOtQ/yohBh+yMFvorw7cXpR9urzpAqHx/CbLD6Yvy1YNuzVv9yJNxVmXpZqEfZTaaLOKMKY8oSadXYw5va4Gv0+XBwNaT89fgL3v25ePFL3npeMQjHzVuv/OOce113xgf/NAHxwfCfe3r146vX3vt+HTo66677xk7w8jyyWFziM2Kedinc71Lcf8Rm7UjMYd4PDNkDSP/yBE3svUOREiVYQu3T8u7QfEiP7myf8eck/WONnTL7aAiy6Wr9ckLpQf27x1Pf+olOVfkOrH0BfqxpnV/Sr0qi2bkta5J0o9thfqCN1+LLmMgcT1eOsbZZ583br3tjvHP/vk/D//m/NrVlVd/ZNxww9djLThzPO2pTxhv/MnXjFe+4oWxyXvOeMbTnjge8+iHRrs7tNAvQy8P+CxvzMWxGYneGfVyuyZsQxJjNPjaONAj8bRry6qt9Xk6Evf41VaPDh6JMhF+4Khbz03jum/8YHzpy98aP/tzf3U8+jFPinQbebWJOuWmJGio26bQsZZY6EVChLObpKFr0+mWxAGPtCRBZYuvjL6nKLeRdwLIMRu8Qfb5rFfNVck4oThtzrWy3CqvAN/Z/VmMm0dvSNbILcIvkORWOm+nD2XflB4o6kI248nXRuH0GiDPfAPEfcWT7cGeYNskncDNeSryQdVDVZe2WKDbu0E49Ti51BicBU+4y/CT3hJfUS6eK7ckLtDl/5+Ars/sc93+oGVex+k46PzWWZcpqLzCrzKdT0czrU7vsnPe4iXM+eYB630dXm7O99l+9Vd/NX+nz49rw9GmfO1qXqv2nQhuQNFt+qD5S8s2XeTj0EkZUl81Xuf2l9blGzqt8Tttptv56DcOmPHn8jPO8QDu7DfMvDo+88hNyQKNt/lnfvylbyaYxb0LCkckF2RAIQjBM0DL6LbYFn5OHqFsJ1YaLjJzobAoc8pVmUBbGEcgfYtIn8zqpBZzRiKjxmInHU0D2obB8+qux9CEQ0aGnbIfveKj+djVxRdfnBMBOmRkJN1xx+35OV+/qeKTiJ5N1qgmq1rItuQvbdrUeHFJHrApSQM+nGezTznltPHe974/Txbdzqh74+JDDn4NnnrcxMTOJ7P0yqPXxXBedNL65zfeRjjw1NXpMJAmXgObsVYGWW0yYlJc2qcny6xjuOQRTltoS2XoXDjpB66wkziG0AZdNAOE+ytAafwFIcYfPbQhqf61cS09rHivZPcISj96o+/YBDP4LnjQ+WkguGVTRvvnKesSxp+fbRdh9es6NqgHJ33G54S5Bmn6FlBv9QqMxKnJqMpIz7wIN01OvfFOvU7Q+XN4PV51qIllnUbzwwvI73rO9BpvjoMOVx8pnK6LNup3tUqvqwVQGh4tj/R1gNeyCxvjgRrx0h850aXXPtUnhxfQn/zkp+SL8B/96Efz+vvcc88JXiWzmxFGEwPXIg6UBd03W1bAxw8P0IcBNsj1FTd9T/mqs7HRfdbG9/TTPLb1rPG4xzw6v1T3nj/9k/HlL30x5XFT57Gvpz7lKfk7RFF4XHnlJ8bHP/6xcfvtt8aG3Ode6+SMc0hAbmsiI9q7Uhs6nXTZaYkIMrxqb26GIyG3zyWrv0fIGNyJF8Xi/+p/i4HpkZxMFRSKQM4XKUOkh2OY5Ql46MK8S7+HDh/JuW3bjp2hl7PG2eecO54e8+irXvXq8apXv3qc4tY5Nlpf+drXx4033Tg+/dnPjk9ceeV43/s/MD784SvGl7/8lVigbwj9Hxwf+uD7Yq69ZTzi4Q8O+t7F2xe8GN42r+EdDd6hS+3EyMvN4pZop63RTiG39zjMBeYb7eDWxcvm+/bvyVsTFT/v/PPyAOlTn7oyjP8nL4/QeMetfh9KmJ6Eu4+gRRet32qD6F8ebYpwjOqULx9viri56iRf4jrJHGVOOGm85XfeMj7+yU+Pn/m5144XvOhZ440/9crxxp94eWxEnheb3fPGBeefMbZHVzz11K0hk3aw8doXmyx19/iPTeQDsXnyQZb9yY8cOdZCFny7f+Rmk6zhxONfyRS4NiTWDmnWdLf8oc3oj6eM2+/aN666+ovjp3/6F8cZZ14QhWIOy41IjJmoGz7oRM/JfhMSRFz9MlT0Av9wjm2HX2GQKxN8+QikbClz6bJprGQt1zDHqy2W+WUpv/KTRPYL7ZfzwkRH2XUnm0+GmWel8Zf5MsKLBBVf3Ea9AtLPckW7QX8Uy/bAJ/70pW0xJs19PSZ7Xci6Rdx64tEtT2mUQVvp3SebR/vKNrR8cBs6rV3CIibZ1ult+OEaf87j6HhJStig+58ITafpgpnGnN6wSjs2r9PX6TXM6Ssd6HurvHXxpbXeK3/SXYC8Y+WtMuj6k5DrXAwMfckjpJ7Weetbfz/a9t7xile8vObYwDXOzMfWoz7MnWlXnL+Km3/X5eK3vABOy2lOKxurDh3l9ZzRfpfluu5AHgekN831/MYpX7z6YKc3rOPO8RlORL/77Ia/yLT5ja978ZsNHni9uKt0Xg8beGFYKACHImYGwKDUsSmHIbBtm4Wacjy+UKegZaCamBmQZVxK5yy28uDWVzBKsZkWvD2+pbxTdDcdblUYL4TPr7gsE4HvRPt9kVe/+jVJw3UpGdTBowVecn38458QRtD5w28S+AJXvlAbOPC3ba2vYnifwe+v9Eu5DBy+DZBfSP7Wt747vvSlr+SmpG6XyLAYs4FXRlDpA8iXhwdfPasjVeO0PvndKFwDfBOnMmlUBB0ODt1phTzZWhZjV4xFsWg6+eWXYVTX1crbKOUpfchBfo4hiU+2c/xpV7qvtqpTTnnS4JqM8a0Xzqs+bTyik/pf+AJt2u1lE8hwM+Hv2783jI8d+Yk9j/Sg5/v+yuJV+jAgS86m1zqVj6Y4H+9KK91Im/Nb58KgZJ02PIkrr4x2+U0zdZnli2/HuaYHCmfFYx2n4zY+6QctDsw4wo0LxDu/+fM7jZyNK5x9JPKatjr2mOw6FA9tVnUVVv/sBwv95tX86ZLhWBsS84N+UEYgunh4IVA/27eXYVobc2PuqU99Wo5jv4V07XXX5lfWPNKljPmGDB6ZNMGX/Opaky/gk5VM2kd7aedslZQxZDPuIu6RIraNcekG0A2u28M0UgPXBsKN4BOf8PjcIN100w35PskVH/nw+OQnPpHzxq4wjJ/1zEvH61//2nH+eefEHPDNMIivGp/73DU5T+zeuzv7r9sfsqtH6zT1GjLy6aD7GB2pWM4PKhXhNkr7ER2uH9eyITG2gQ0JfPJvbEjA0cUHRTR5Mfg1f32BqW47yRS5+fU7n6/0mM6hkNvvMdGdxdfvmYTg47GPf9x43vO9xPnC3Kw42DGXull5Umw0/WDl/gN7xxUf/fD4wAeuHLfd+u3xiU/YrHwu5sprxg9u+P7Yu+feNMR379k97r33nmwXY9nL2yqEJ13kV43CuS3YvGXTuO/Qgbxt6cchHHx4JO+73/1O3nL5+tYzL7008mvN0v7mJfpJDdBT918dIftH6SVRwmWbeDeHLGG8Z+uEXk/aZO5n7O+Mtv78+O3f+a3xmte9ePzD/+bvjIc8/Nxo71DqA3vHlpMc6vitJf3UxtfhkEfZ3JaRJ9a72Jg98MDhwLFZd7hkQ2GjUhuMHHM2FzFHVv8AZNXfK67PO1CrvlS3GZkfLoJBc9u4+dZ7YuP8mfGTP/ULsbE/V2L2q6Ac9Y8+iVD0k01HQydRR7xyzERyz3noVj9AO/J1nkW3CalG/0WYAEoLL/kr+Re8CiSO+GouqXj+Sc+8aPfIN/b7ZiJxwh0fOr14dn2OLZNUEMr6cJkqH16EO71l53PGs3kuN0mhA1AHActark8tuOj1+sdesHEWN7eBxtHfuk82ND+uocPH1mWRe/FrXae7xV/iHU4aTafLhMv4ghMIGf+/A02rZZ3lX4fGPRaOrRs4Pt4Pp4vjJ3mVtxrf0mo9Kx6Fs9Jx66rrX2Gw1EGZwGF3GHsO8tA799zzcs1yWPWEWDfytjfmsrLt6uNLK7vlRwOeLW+tqTX+150+gyYnrFzLL7/LNUjv+nT+Og4QbzzQdFe6WdHi1vXJHQ+3acDv/NmXXuM74hN+4vzer/73R03owMmfweTxAwom8CmnMu7rJFulAKUIa4CgF4SK6PaYbPOq3cRuIMfCR4kWaRNpfsUlJknPNTOIpRu0bi2A3+zAt19c98zzwfti8Qpe/Yvr+ORmItK8UyGRIfP7v/8HYVg8aTzpSZfkqQS6Ti79kKHTOBsTC61noO8/oh6lRPKS0YSs06FvQ5Nf8wq6vv+ukocPW7Q2j099+prxvvd9cLzxjT+bMt1/xE1KGYDotN4qXjpjuElDu99t6c7F2MiGNNFFPgfkZf5yW2TRpi9p4glRruPomSDz+epIi66aGxK8q31rQnYqCixqnouMwonDUCOX26V8jjdY9C/BK++Z+a4H+trA+yTamX5bB613ujNQydwGZMoQtNXX4mpTciDKxrDLTzxfcMH5Qb+MXXM9evoj6E8np5EX6RHcqDt6DaWb2kxon4xFfsq98CaLOCeMXtOQ5qQQjaCceRw8OCteRbP7vnTy4JG5C16X4ZJ24IDmS3HKyAN88Za1xs6KFlC2eQJ+802aAV2ej2cfLszpq4m2NiNo4t9OJ4DLoJ/pzrKaA/htKGkvOG4R6V+6iUecHP2+j7F4yy03j9/+7d8c3/jmdflFvR/7sdekDNrfODJmyWdR0K+UJY94jzObutqoVltFh8xFAQ2dSFrxjTJbfW7a7+/Q05b0ndqbZ/Qvc9L26P933XX3uPqqT4/vfu/747rrvjG2RV9Xlxe8sIzyxzz2MePWW28dH7nio+M97/1AGvR+RPJZz7psPOGJT8qbWp80r7EWYzLqqrxHpeim2o5e9GG3ktWHQGm2QLpNuh9sS0MbBK8cnwlRbnk3QMmj4aVxL7o49faFI3wZvNnWDNUIuzHRLvJqznfCb9weDh6xscp2iLEbrA/H5uBjH/vo+A9/+AfjTW96Ux4gwL34wotCttg8HNw7/vE//q/G5z575fjrv/SLIdWh8a1vfH3cefut45677wqd7g4e2SS5SdqxY1fqJdeLbDf97OTYIJ0aPOsxF3XS7r6Sdvfdd4877rozD5P27N0f81HoLfJ3hsx/+5d/eVwY88cDUZ+8HQ99HDpYj3Kpf43R6IXhZsNTGwxf36H1fNE8+nHUxTxvQzI2eXx157jq6k+Pf/0r/3pc/rxLx3/5j3553Hzbd8aeA7dF2f1j69EjY3vMi8YXR4/dxuZLmyj92LspOa8t7dxrjhfRvRtCJn0BTvXlpV3JvLR3zqMhm3JHtGc4/TtGYWwgTxonbz97fOKqr43/41+/dfz733z7OO/8h8dWK/p/0Dy6KTZtsSmh/7o0KZ3n7Ukk2pBGlwham4LWoVh3D0d6jMVA94geICNHrHQSUzbjMOoViVWP1bxcfX3RO+pLWhaNMZfvaSydnmy+YOaTu/Vr91E2yq0D2g3akB5q3Sg94dGupMQ/xkLkG5P9npey0tBTNscnGXX4AOnmGfOJpwaOhoLwSbkCb1fMC36Nn4zq1AdY1ks3JOwYP3FgrdTeAB79tA5KRmqseRp03lxPIL6eRmmp02qNhBkndbLEUxOTbsrJWdGdy8r/IX7HgeOVbUBj9gG8cupaG+O57IzbMOOU3IVTc3+XIW8mJ0ijy+4XwPhajbFlTk04Vna89FnEze/WDmNZkrndgZs5JabW5I+3uQYvdLmO/yggX/IKvK5j1xN0+U7jK4N+l+100LqRx5fOzXJIb7/pgabRZYH+Hv9nWFq7mR/oOL9xmk7XraHL+N86xO8yYPNfeGN9fUsCn7L5NgWIeta3C0inaIMOI/kWjXzeOfyamD33zCAxkbk5MFBrsPLVkSBEyuv4ADR3xcYED7+yHmoM2stkGvnoMiak4+vFWAYtY8mkwUC44YYbxjOf9cx6MT47j05Vj4LAY8iQm7zoplwhP6PHQmbhYNA7xcpfco4O50VZPL3kzojylZZPf+aa/BLXox/92JAldOP535ARP7TaAOLENaq61y1BhenNwpKLYhRWR+Vnp545KOQt9UabjtAAJtE6Ua6XYHuTqJ4g6xR66sFhcLnZAHgciU0TXD9e2TLb0HHo+NBA/jJ/6E8t+SlX8M06Bb7HLUwMZOPQc0KkjozIpQpV1wijIw0depZ4/gXn5eRtI4iGR2f6d1LImaeCwQsNfLsvctofdF+UB5/vWXn4nHxpXIeVV4Ys0riCwBMmaMhnwe28KBZ6WL3wjkaH0SEnaHrtqh6rk3JpJU/1hWQVkHpKX68yNlYLqDI9noyPOmGt+qTMgSO/5OoJn65LT9LJV2n17lPRKp5kK2Op9MeokiZfHWfoNL5+jpdxhL/y3Wb0x8hMQyri8G1clO3PBzNMrrzyk/lp8LPPPicnffz1JfjKVtuqHznqt4DkGV98+MYjg93Y1XcY8k7kVRgPOjCf4c3AYLwGKT0yZDucBrI6K+d3THzi8fJnXzae9/znjn179+S1/RUf+fD40pe+mAb505/+9NxM2YS4DfrsZz47PvjBD45vxEbGRza8IJ86jXpo89rs4xv6C5cTPnlDjn5kxTy6I2gzeOrdFe2eyBvl1TWN7PCRQBssXSgqZG7BI8ZA0PQlKY/T0ol3zWq82uj5XQsvrj+QcwUK8GxGHEj4xPuePfeOa7/21fHHf/z28S/+xf+eMvtlfPOKX9Z3uXAk5lhfnHr3u942Xv3K54+XvPhZ46IHnTGe9tTHjpe+5PLYrD1lPPPSJ4/LnuXxvceMhzz4QTHnuAGKcbDFhlkbeKdwT9C8MzYxN4+777p57L73tnC3ju9f/43oY7vHOWf78csLxkUXnTee85xnjNe8+hXjo1d8aNxxx235DpC5ys2v363JW5HUS+giwsYwnQD6ojuuFBV54cqPsb0l+lZsFryr8bGPfzKM/H81HvGoh+QNya23fXvsP3D72LHdZvK+cbavL4a+rRv1Q4xu/eu9we5T2fejH/QYVttqQ21BIoKVcPqmvt5jy6YbTTLnuNI24fT1XKNig1ePBm8e55xz8bj+B3eNz3/huvHq1/zk2HXK6UE2xkhuLULXyaX+r51rB2vOzFvlwGe4m5tTXnKk7uCHPjd0J1h91/hJHdMfmoHTc1yPzYXbEl4MldBL0g2yTV+z9Xjom5KG7ucrCJ5NWx7ZpKIlPWnyo84RznbAVyrZciyEbiJPWtJXNIRQVlwd87HPwDd31HxY+oqkfISreXLmzzJe67DUUx3mMXnatPEAHaDbYQ50PigZVi71Fn7ndXmgXOMdDzbo8sOVV2VA+9LanYhWw3rZhpnG3A+Ohcr/UXCi/KaNr/bNNp5gzm8XUmaeMHlyHcj0FazzK5vV47/35ft8SLip9ZEOc6SxZZyD5tcg3HK0W4c/K9962voT1qd6foDfeeI9Z7Tf+aDT0Wia8jut8UDLUfJnMNPazTCX67rDkc5J4+Z+29BxY3iGTb/5r/9J5ihkwEVS/QViEozJT0uYZE1OJsMybKphT44Kwd2x0+1EGDFecjRJpxFUAhqUZZCE4mLSNznYJEhD18SZlesKRpmaSFaKhUtGcYOeHIwgSjUpt9EFbCDg9jVaGZ5l3JWBVHV1SugaO3mEzDkB+fIK3KWjb95ycizcFnBfnjkcC9SvxEKzYzznuc9Peil36KcVjy5fusaWTkai8Rn80uHhVx2s6k9P3WkYeuj0exfZFpNLCM+mBA3GhsmyjRXGjUdKogHz1CZUHnTqC2Z4qZuTHMaZk8j8YlHQNYkiTN98xks+Gra0+5HQdS4aIbM0/MidtypLe6V8UV981Ll3w8Kg2sTnSU8Zu07dmb46q4c87aoN0KEn9L1/gLZbLHSr/frxtdqsocF3AlfxrVm2+ZIfzQ280Gs/64uvPDSTZ8Rtmuukc0f0g26zMvBNVkAaPmg1ja4LHn1zICwNlG5LH3Uq15NHbRrQFEcHTtehwise6Goj6dK6fuLKN9/OK/yF75JujKDV+NKEOTjKaes06Jf6wy9ewX2J51gKfDogr3R8pAujLY4GMLlqJ7d12vTzn//8+N3f/d3M+8mf/InxlKc+JXCKpvLw8UQ/kiJcfS/H0DL282tY4TMKgbYTx7O+Yhcb7ehHgCzaxpwFzE0cfGMlyAZteFU3vx7vYxh7o/wXv/jF/PT4nXfdMx7+yMeE0f3scemlz4w+sjUf7fzIh6/IGxZznL7sU8g23T4hfsGDzssNwHnnnZdjwsm3RxlTH6Ejdexfoc+6Bw6fmyfvPvHPOSrKu5VVNnW2udoBoEBH+nm3nxeJs92j7gdiU6L92K1Hoz3yAyAxXq+79uvjs5/9zPjMp68e3/zmdTH37R2XP/fZ45WvfMW4KDZhbjs2RVNuvn/TeMtv/Nr4ylevHq97/Qtjc/CIcdZZW2MzeFds3KLfhJ7JFdNI1C/qsPnkSPfVrZi7bE7xTjmj/0eiepNN/9Pnql9GHWhL++RL3dVG0dLjA+/92Pg//+Cj42//7TeNy5757OhTMc7y5fUaZz2XaFD9BdBB6iL0eSQIbd+5axzY7yY41o1YD8z5bu1//w/eOt7/vj8ZD3v4ReNv/q2/Mh70oNPG7r23BF70wc0xV4eeT9q0NTaONc+3zOqAt3C1QPBUg8ina31PWxvLbnz0rxqD5qRqozaMC1DQR+WX7MpXdvgnbR/33HvSOO9BTxi//pt/PN7xrivG7/ze28a5518ca5exmMWXftSHCzHWo3zSinwHVl5szw2JjakWofvI49sg6Efmf3Wz2W2Zs5/S6TR/qK846P4L5M+gPmjl4+KBQltuBh0Q5ieB1/BXEDTjf/TINdNtfpUSOov/1UNbezStvipWa3TPefzUxVJKXtORl20ZWTYo8KyLO2KsnRZ2z6bsW4V/PGg6oPm1vHRY9KpN14Gu5/INnYZv8266wmg1L0C3oMttQMgO5rQZB+2WD62ZF/rizaPLdD1atobOh19lVgeInQc6n2t+AF36ANKNo4YTleeKfuOUrNKBtBVOhdW18/BLSRfbZh2sH/pM17npzvS51sN6epc7ESjXZdZBes8lTU9ay6/szLfdnw/gH1sGn4YOz2nNg98ydbjjfHNKXnok9konm/7F//S3j3bjmiBykcsFugas3xkx6D3e4zcEnFRqKGWcQrrh0LEZLn6cKahE2U15/QoHrkmaojw/y4ALdWV600lBI7WvUp3OWOD5Bq38bjxyuSJ3A8LIM6Hr2PAAXAs8fsp0ebz4bXSK+3qJn/XIxrMpGQwtgy94ZScMF5uow0cslg+M639w4/jVf/fr45JLnjwufeazUl/oKN+K52bjtIxeDVHyrxbaiodIWKVc8PnK2jBUPiOryuDVtNMF/9og0GHRwguY6Bk/dFWGnMll9dspDKzbb7ttnBabEEahTQkCFnGyMnL606pboj/kLUno7eDyyBfjx6KBPtDBLCzqRU6gPsqRnVSdx/ci8/nnn6crlCFF+AD1ojOgnWzOyN+n657b7zalFwsoeuLyq1z1I/1N36NT+c0bHplA02nZlGuD0GbkvtBB8lvaTHq3VdZr6Sfdp5Sv9DKGO00c3+bTdPLRIStmylL9SDmAjr7c8gRG6CLKxh+Z9djQWOSV3tDmd5gD4qDlml31y9WiDGb96C8g+S20gTowhh0AwO02aTrCzW9Oa5lqjDqFHLFp3jPOOefsvGF729velkb/4x//uPHCF74wjXl9BV8bdIuAjTU6TqjS4Awgc4+T5qcMOYXxoz9lAbx6ZKnKKK8+ZCSXTY8JU/20kbK333FnjhsbCv3yi7EB+crXrh3f+/71eXu6c8cp0WeMH5vRg3nzRxa8b4ux5jeNPBrlMcXHPPbR40EXXBjG8IEwTA9n3fV7GxJfKnvwgx88HnSRr5PVjZB65Fe0ArI/x3xLRsZz32rTR7Rk1sEcbnxKq80aw7PmKnkexzT2mGHa+MC+A+P2W2/PH1P81FWxEfnGdSH/3vHwhz005rsnjp/+mTfm/G+OJ4fnqA9G/X773/7quObTnx5/7+//wnj25Y+P+t0R7t7YeMQccmh/sGC44+mRrBgn0fz0bJ7KLzyl04a1WWLoF1Q/g8tgjlpFE8T4Cd2iwR09evK49+77x1vDAP/ed28ez33uc8bP/NTPBWatM3SnnXLjGX3BD292e8jPxzRDRwzxLVu2hbwxN4TvF+Pf8pbfGp+88lPjDW940fhbf+uvjttv//44eN9d0T5uY2LdOyU2qlF/75z4Qpe+ZgxoG/OV9qoxoxbR73Oc1hygDar/mo/MU3XgoIr6szw42gzNwqv+DPjZjqGrB6I/HTy0KepwevSXp4x/9N/+87F73xj/2z//V2PLyW68AyeLoRfrhEYPukftKEOm3IzQb9BktB+OtsjHm1JW86e1QxsGBfKF4q0DEUwZkJbfIJy3TpHE8FeXTp+h6wJ67bCWsQR6U8IFgQVrHeCC0Kv/g96Gk4tfuP7McfWhmLdi421TkvzlL3J0e3DSsh7h6F+etmy8dttP3jJOXzYljb8OM62OK9sgfabZaQ0tH5jD1T+K7ky7+QH0qkykpV1Q5Ts/TJ7yuSVtHaQ33aL1w9DpsxxglhGs5/O4H05f+V1emGsdNe2GOdy47SJlyV/pZgY40jnh1hseNTcdS78BZePW2C4+x8JMt8s33px2PJjzjkcbNH3Q9KTN/ajzT0RjhuPhVPFV/ZreDJ22zosvbS7LtXzrmxKQOP/qf/l7Rw04EROQhc7JnbgBamFzBW2BOnl5iZ2RxHj1mNSpp5xak1VMmjGv5ERpwfHcJboEqEnapoRxWxN1TwAaNQd+JN63GNxOPj16k1es4QA6jctgtikhI6OBMSdPB2qcpo2esuJodR5cm5IHYsOBDjY+1xic8i/UE1oNBbnZicV0//5D4wtf/PJ4y+/83nj969+Qv1liQQVooodP6bFPLeulXRu2XlTE4XTD5KNKh+tk0IJGZ8pa8NL4yDoWnV7spKHlh9HciOAfSUHDJBp1Nlzin41hP+OsPmVs1YaBjG5QbEqS56I7PLUxY8bGCL4+kJNypK82JWEgRrr3SchiQbGwtL7RIouNjce8LGRoeGSHsW9zwQDbd2DfInsZXuqibMfVuZ28ficHH/FDISeAL51u1LNkqj4hr+WS33jiaKgzwI+jG2W279yR5WtIrQZV1a02Jf3DcegD6RzaZJbeeXz0my99RO9byRv0nNZ3Gc44Uwb0xjKkKJmXNndqh2aDsLJzeK63OF5kqLKrk7CuGzxp6sDX3sqgJ15pNo9FD778pg/EyQlXHeQpz69+fv/Yv68en2Q8utnD51Of+lQ+BnXTTTflC/E+POFRKWH9CV39wEGJPlb1qA0sX1w9esxxPZbgAOHecHWdudJ/bWx7U9LvhjBs1IOM0m0Qd512er57ctttt8fG4t5x4w035wZFvzC+msdtt92a/d7jUKecWl/+82v2u3adOu4/fH8+gkoPNic7T9mVGx+/3fTCF70ox4nNWb5IH4Ya2Vvew4csmtERErRD1cejXlVXm9x6XOve3ffk5ujWm29J3Zpjrr/hBznO8fcFMo+LeeH/SU964njKky/JLx2efdaZUfbemJc3B+6eXA92Rz1+/3d+Y3z1C58ZP/aqZ8ec+LIw6A/GmnBn1DM2TptjnYg5+khsmtwmnLzVxsnv8tQib3NTj6fqE9pJv452inR9uuYgfcbYhRZzwuaYmzbVTUlQCGwHUrvGD66/bbz/fR8a13z2G+N5z3nmeO2PvWE86EEXZRt0n3Rzr82OhK7dztkMbI317MChuq3Zts1Yf2C85z3vHe9///uijXaMn/u5N46nPO1x4+67b44Npz7nR3Rvy5froydkvxqxKXHbKYwX3ZN71Q+1V9QhRIZDFg7oA0A50H21aUHj9y1Yjx1p5YLGUZ/FDtyTzot+87Dx1//zfzyedflLxy//nX8Q/RVxjOkTXzQXXpvMC3VrkJvDoJ03CeHnDUfyqbFAHu8r1rsU0V5RN/1LujbsOrVsvSnJjU7InfwmvI5zoNcOOfpAv1NiffmzbkqCUpYH9JMuypAjmOVK3nUUtikRTv4Rb7mAstqt01rP0nKujnQ4fGk2JWfs2hHbvJLxRPXrNNDpc17LLW2mAWZ66zhZxwnkA3nNI4sniRU/6RkOL2kt6aDLdXjmI976ad0Iz3LNMiXthe66Dz9iES8a7VZ5x8KcD2ba4Fi6K3x9vKDkA7M/64xTZq5P0+syoNO6n81je4a5bOdJ45RbTwdzGr/xG9bx2296YL0fdPh4MPNo3Bmq2A+ng/8U+jPN7hvNK8et7CUO0Nn0//9f//7ROpnelIuUlz1zgohME4rJoX9HIporJ0iGitNtE9POHbty8pCvl/u8Yy8wFu9cOAPfYoCHiY7S+vEtp1hp3AS/9U0JMdHogWDCzwU36FtkgU7ttkSF8ZFPdoalsngoD9ow6YkyX3w9WKfQvvbiRcD8gamop76cE3lsSqyje/ceGFde+enxJ3/63vGmX/iFkM9NUBm0eOOHT8uhjowQfm4UgmDXAT9hvk1Jvuwdcboy+SlTj5bUhkOetFkH4jYldptw8KBLvseZ1FE36fdG6D5PHUPGiq82U+iRG7+SK7PDgKoflss6xIKkS6mbtOxg2jlw9Ql9oTaddWMVmVhmnrZy2+LE++yzz04+3SabfQo0QDkyazP8yNR6hMunm14c4KasFsoQousAIjkhWjTTlE99BB7ecKWhr43WofnFQCi5WtaJR/PEBT+yAPkcfuh3XVsGvrLoygs7oOoRacaGshuGQ6R3XvEu4wcrafqUdI+7oK1syVRyCMNvXUlTr9YvXdvcd99sPhwc5RjV8uAC6eJ847ZuKlenuxyAA9RTmC46Dx91dwhy8ADDkczVt+HqJ3C++tWv5q2JX4M/44wzsnw+BnX55dluNijmIdBy19xQOhbX/0D1y9UtJjAOWm74pX90qg8HqUgPPebtbujbHBpls1wYNztiE2FhsmmBp6zT6B3bPTJ0ND8vfvPNN4/vfe974xvfuC5vJB/5qEfkV1v88FbeooZxbXN21VVXja9//evj2muvzY3J7uXrf4Bs6u9jEKefeUZuyIQvvvjBKYc5W52B+sO/7+CBfDn8hth0oHfXXXfm5sNYzBOqbLOj+XtLHtncdcrO8dCHPXg84+lPDboXZZ9yq+RLhW5aPOq1LYywgwf3Ba07xr/71V8Z3//u18ebfvbF45Uve3bQvjM2TSfHvHV3DJv7x45tW3JutSE5coRR61foow+FbNYJX57yNTCHVA5WzLt+aLF+t8OiWn2/bhHNw2Hg57se0d5O/GNe3rRpe8hosvIe4f3jbX/0x+OjH/libOhOHU++5Knjsssuzx/upHe3prm2hZ/vLIXe98e8e/L2+gHeb33rW+Ntb/ujaIPvjCc+6WHjf/yf/j/DBdlNN38/2ndPzFunxAb63mjbKL8T3/1Ln3bDUf26+5E+xQn371CZS5bmTMi0pY4VLuh406r5s+YPYMPWkOM2P2V8SvjnjN17t42/+1/8D+NNv/g3x4+/8Wft/FKO7Lg5ezN4StYYJfG/diij3UYkN93pipd6kZlM5v/elJjr86Ap/GydkHOWOf7DKsdGtaH2LDw4oHUkX39EKKWM/3pT4qbkz358K8bvwh+97NdRJmUJh3O9IxPpEbZRyw3KIntDyj1Bx/nmwZ4TOcA/OWyds0875Yc2Jdx6vRuktwPruGDGb5jLNY8u237jNWReqnvVx2Zcm5L0uSVfXjsgvdtMWvfDOX1eX+ipoWk2dHyVrg61KVH/db5c58267PLNcx2aRvntZr4rmPk1nKjdGjrc/WzuSbNsM6yniyvLPx5u4zfM5RqkkXWd1jo90OUaB/Bbf11uLltlxFf9p2GmMecdD69x1nkZ91FTCcfgbfo//ul/cdT1P/C8tReMLeCcCucn70Ioi/+R+52aMn7qxBHR0087PRcVOBYafJ2yR9XTcCCITuuLV8EznY6daeEzduZNCfApYJsSjS5/HggEx6scqIkfH8ZCK4Ux1QZ+KiAGC0NIOOsVcZsSjy2kIkJuslscsy4xOWffjAUw5rRx+213xYbkffkjYr/4i38pJ7jedKBpgeoOom5gZWAzAlanZxz+nEUnPw25xOtxr3oZGF081AWd2aAW7ytv+H1LgpfFPk9o6SombbIZ/N6FIR89oSHsNBHN2tTUowfAc/leGCW3d0p0JzzylAxd+sn21iY2LcE7jTrtfTh05laHUb4lN7VuZLy7oj700+9a7AwDAT06wZsMZCOTfLLCR5dupMOHw/mlaXnqIl0Z4iUcLeO/00HpanXi32E+3uhIx9PinPIs+fpT6x9NuGWI1mAD0gCazbN5cQBO4wWVpMmh03kdVnaVX+kzLbqnN3E46guPvOJAXVrelqXro31JIZ9rEIaHduMKS0cXHXU3duFJn3l23aWBrgeQRk5zCEMR7fRjzEvXN6T1+BF2su+dEwa+dzTcJDz2sY8dD3lofSIcrrFUfaX6Ann1mah28qSrlhVduK0v8UgOqPagZ3i+Epc3JYEju+sPLz+iEf3DZ8M9guUE3scwfE1QOXNI4zt8iCIpC8fox+/g/oOxQTl7YzwYH/Ry2+23Z51tbPhuOIwF77bYbOT8G0andyH4dKQd4eDHoFM/Y+7M2NA4DHDT4hGyCy+8cDzmMY/JTc0dMa/5wt/hIwdj3ogN4mY3QtFf4s8PxrrFyZfHY5Oz7eTN4+abfjB+7d/9m3HHHTeNn/2pV46Xv/hxMTfszke1fP7Wb3F4EXR7zMl0MI66zQndxibAWDKRhPbDHQm9OkSqTzLrJr7wdeg+j+bZOJWeKI2eondFMMZnbG7Gpmiz2FycdNL2sWdfGMf3x5zwQGwGd546rv36t8dHPvyxcf31N4YujuQjcm6jbEQ8XucHcH35i0w2aV+79qvJ75vfuiE2vDvG819w+fiLv/gXxr79d4077rxpRJcMuY9GWTqOuSTmhD2794wzTj+j2i/mT/1i7vszdF9Kazvqoo25GqNZwQAUCmqMr+YH7akPcZJqPFX/zT4buty85bRos7PG7XccHf/gH/7P4d48nv+il4Waar2Lbh+gXMmQ/X3ZlDDQ00gPvGjmdA5h+guE8uA7eGQL6Av5w8jBG+StyAJkg6s2+k/XaiX/sYZJz0NZ00DmU8nW0NmfdVMiGb7D0DRu8F1oqkvyCjoe3zJ+1cM7M/X4X+kP5S7HgZav9av9jCN48zwnvG3r5nFmbOb9kKr8BvkzzRmOl36itPZn2jO07B3u+Ox0PcU7/xgIPSROBNfzNspP5cTbn/FbL3SV7TnldRnQ6at88q54reM2XrcF6PTGX9FawbF0/H8s3o/i1entNy+wXu5Em5J1vKbf6cKtp+4rxwP5DV1uHehFeuc1j4Y5j9957c/lZr/TIyXdKl5wYvxjw6DbTl1n6MOIILJBB2z65//j386bEhOnd0Qs5B7fssghbhI28OtlaCdZjBTPTO/PrzaddurpaZCSg5Faxnd9nhbd7lA1MdbAdk3egurIFlUN7HlWPHtTkkQDCMx4UKmaIFSwGxmN5VGGkL3pZj0irQeMBXGeYMQZ9Z7JTsVsYmQxSIoug8KPUjmR89zwD35w0/id331roJ40Xvf6N6hK6ggfNAH6+DcP/AFjiAEDF1/l5KXBG/qqW5oyjumMgdUbEXjoye8NGgMG/foaRHUYbUQvuQGKMLzUXvAu+chTz1njIa1+bfa+lMOmBI8+GfcuEZwDYWB4jrgXpdTxkVpMyJ0bksjTByxYebI3yeJE2IaWkdR1Vqb0E23i2e6lP5C59UCXcPAjk/Tukw3wjkYUXfnKS1NXePqceOtbWJ34LQvjTn3ppXWNDugTQ91DHpyWTxnglLtO10veWT5A9k5TpnHwUDcLZOm/+wqc2jihK690tprQuh4dblmqzLGTXJfrPND1K1xtUXjS+S0j6LLk675BnsKl39WEQgfNYwbpcPgAbfRa99LdnPY47vrRT754HTj4wXPqf/XVV49rrrkmw24MnvzkJ49LL710POjCBwVO3VSap5RZ1Zucpaumhw+a5JGmLsLkAPqlDY9T1ny2ftEDucnnxsJxo02rcRSjOA1g7dbP4pOlNhC1mbU5KdWGHMHPTTM+3S/1MTfWHuXadeopmdYbc4CmeH5ydM/eHJvK6OPowxP3KWFpTvQdGmkzH5SQZ65AY39saO47UPOkdww2bY55Ngyt/AHDqLNbjFhxc/FgJN7wg++O//2f/U+xTuwe//j/9Q/GOWedNE7buXucvNnXrh4Yd991R/J1rkMXocmYY0OufMG9Hjd0sDUCFy/6HkfrM/HM5AdiU3R/bI4eOOo2Vv+q+RCeR2iPxgYnJAw6ytTNyabN3m3bPm699c7APTXq6RCHHo6Ob3/ru+O66745brnl1tDX3tBDPRFw7z17o01shrfl/HTeeeeMl738peOiiy4Yp5+xa9y7+45x1903j1NO3RbyHgg/Nt5H6uMqIVaWuy82ofXCfs1d2lc/05bdTtqDvoUjM9Or3/V4qfHXfbIBfpYJgA8q31istaLTJN9/dHvknD1uvvXI+If/6H8d/+s/+zfjkqc8Y9wXbVh0zIXll4uyy+NbPs+fBnvUoSxYh1oM+6hXilT8yBqsQw+xtuiLwTjHVtS7ZRfHz1qOjVS66fy5Xp2eeou0fj8SD2uND+jwAzHx12FhEdm1Kam02mz0psR49Tha1S/y4B+tTUnKFMz47dbl49TJmJKuLfhklrc1yp+yzY+a1iEjaDodXgflZpj5zzCnzXI1HC/eaS070KRBbaNtGtA2TuFJXafXIP14ssxpzavHAEj6C17HQfMp3/p1bN27XMPMa87r+DqspxkvE7kN6PJc6+Z49EDjdbihQ9GlEma56QSutHWZxfHkut/MMPNo6HKA3zj81nnzbOi8LjfDjHc86PwqemybdB6/01f4Kxkb5DUu12Hj1riPhGPKb/rX/+wfHrVgiTA6nIpHci5UKsQojVLjtNNOjRJldIoH6XzMwmM5IJW75DO0GbBoVqcIAaPlMGbEWagDeWNwM8JMJE41pHl8i7FqUlEWDhnlmRjQzMeUIlwGbRlKJg8OXldcHaR1wykDlzPB6lmpmJC9NiXdwLUpsSGxqH7vez/I90ke94Qn5G8RoE9HwCZBmBHQJ1voA76Js184hyeNPOR0I1ETR51oo8HBRafpdTm6kKbs9m2xmYxy8vvEWx1yQQk8je6Xp8swxq+MPiemdHPXXXdFXp1Ud73T8Ax5GQMRyBdx0e+TK7zvDwOS/DYlzdOCUp8IZsxsTuPEDYlFX/09TlL1Xxnw5Nl6ss3P/ZknHXT74aG92rDPNov4nGfjUPJXX+r+BDzagm4bbYCOlUdLOoNRGfloqp940l/02MYoJ135Bo8v4Uc+Dn71yzJ68VNOXpdDQx7ZGH94wwFwqq16k1Ob0abVuuk+LcyHO4N0ZYreahJsOVb59FX4HGhc0PXAF09AVmGyMSibx0wboKF8163z+dLo3oaVzm1Qux+0PqrOjKBqc7cIvbFWxuNO73znO8aNN96Y8nnv5NJnXhpG5rnZf737sNKZtiyjAq3WDbeqa7V76b773qFx5llnZZ5PZOs3yqBbN6UhW/y5FSBbZEUaulVf9UEHqJf6ipOH74V46Zx+rt7dz/EQJ4+4OpPPhqWM3ehHoRttgI98PEt+7aF/1k2hOUrZbhM4hxmk99WmZtOWmGs8OhVlNsUYtQlw0+BLVjtCtttuuXH8s3/6P4x9e28d//2b/+vYkETdj9w1tm/ZHWN/f3Sg+3PM798XG6Wov8el9u7dH7LapMV8F/Vg+B6+P+qwJWSMLhGqi7ydUVbfNRfT1cFo79isPmCNKNk8RhutFPWh39qY5K+tB03ztl+jt+HYEpuTQ4eMeTe3btodjGkjbRttEv727TvHjp0+OV0bx3POPifk8J7JvnHHnbeFzu8bB+/bG7TvHzt3eYRYf9w89uzdPU7ZdcrYvIk+GaiRE+V9fCEPlkKv2kMav9teW+VLxhHvsdIbl1ob9ZfqC/Kq3cqBToOjr0VKth1+GityY2MRfW/r+ePKq785fv033z7+j1/57XHxQx4+DqQs+nuUOsGmhMHej2/lQqRPkTF4WRYbv+b40GPg1ovuJYf3acgGWu6iRdKqW9elfXVqP/WWkeAR+eyGfB/VOIh+iE/+W8qACgevii1+pXO5KRIPV+/ISNObQv74T52TRvCi97Yz1kFatw05hfnqbWxGa47tsQbudOgWYyR5L/Vdryto+Tqt6YM5bcZrOu03VH+rtHWe4l02JAq/ync+SH45T5X+5rzjQdNrPPF2QHrLNKeBjq+n1xy76h9gHbdhPd7Q+gPHwym7ZkVzxbvqYoz2fCl/xpnpdV6HE7/TA73pzXQar6HbBbSuzPWgy4LGaX+GmV7T77R5DgFzeB1mHDDHZ9dzFFjHATP946X1uAHrPPswIhIy3vmbX/nSZ79ZwETCqNRI3lVQwezskefUsU77POISC0IU9uKgFzU1KCa5mIbhGhzCRUXCQyvxQzATMjCYe1ImRAvsxMVmhDFRmxILTxmw6KMBchIJocSF20jgNz0ThDiZhMGsKDykm2DdloCi2Qt6TficE7d9+w+OW269bXzpy18dlzzlKUlXLclJF3RDHmXVGS88VjxXHXSWk/zK0q/8xpFe7/fcl2E028HBp+SsdqhwyZ+0F4MnkDNd2GM2Fmjl8eaXMVhfCOubkiCRvu+vo6u9rObCdSOmI1X5NMgij1NHiy+jy4msx0TSSInFXj5N4CFfP5LGeNEnnZKrmzbBm09G4a5361d6O7Lpc/DVo4GMoPtZg/SmA58P0FEfrnUM12Nw8PXDrPeCAzpMDvrlz+mdphw+fGnyWgbOl4ySRzjQMlZb1oY6+1uUA00L7S4jTbhlaHpNSz5oGl2u4j3xNN9yXS9lsw8ECJMFLtCXG7/TlJn1qUzzb7mlKwMX766L9KLvsRgbfW3rNnCkcQfcSNS4eCC/3uaLS5dcckny8FnhK6+8Mh99smFQpvtUydO6KlnNSXlbt9yMwAFdH3Eba5+u1Xfd4LZxj3b9MnzpqjYkZfzjQTf7wijni6urr1eVfupGN+mEnA4B8nQ4+rKwW0Wf2DZWGGgMNfni9blj/dQPmt43DsX8YTx6d4xxbL41vmpsBi9jJ6obtcmydVhUG6R65JIuot84lBE3jsLw1uRuHL72la+Pm2+6afzWv/+1kOuB8U//l/9unH3myWPPnlvGzu3RP0ZspE4K3YYM5MlHOKPfWmzUPTdoJI7/1F3MI28+QuGrhps3e3RXH6162tz0TXvqI8qlyxlEO4aLcL33aPz5YTtj+NA4eGBftDueMYbDeZwsZrmIH4x56J6xe7f3au6K9rw35te7ow53jltu+f64/Y4b83Gt+wPvaNTn9NNtJIyl2HhH3fbt2zNOP+20rJOpznylXoEc8vTjseQrw0NYm3d/kgYWlARh7d9ju3G7rDw+EK7+eCwdRergzMHWqeMDH/zkuPOuA+N1b3jj2BybNMY2qkn5qELteJVj3c/HtcLVfFxzmsMA/uZop2QUuPj33E+GrHPKVWXaR6s2NTXO4fG5BmlVp5QuhUzp4j9rapWr8PEhysf/SfcEOElb3uTUUZ0rL9mmnrUDID/XMmcdA7pN2sHRGWxM+ikAgG7XreMNwu06f/Znfg3inda0Om3Gb5pNH8jfaO6lDNjAWcp0uRlm3LnsDNJmXSW/gKbVZdbLHhtf4czpLSP6HW53POj0OR89c/162Uovea1VzXfOn2Eue1ycCIrP7njQdJoGaJ2tw4wzwzpt5Tuty3TdpK/TmeWb8zsNSGtXa+Xx+0nlH1/+mUf7M42kky7yEmOFs/llL7r0zQacxu8f+cqRuiB5r0CaxqtbFATLyOwFP4mFbBYW4ZyUlsZ2kuxECq44Q5gRgCe8escgFs8IB0LxpdTI5wO4ZJgHAEi+uTitlGVygG9BdMrG6C+exxqWaHk0BB/ghE8DMNBNXIfzV98Z4vW8+xe/9JVYnA6MRzzykWlIo9c0SY0f4HN44uElS4YK47xO/WozQB/Cyvt0L1pkzZuKSKebPXv2pPHTca7LZF1CEEaNOjNSbGTy8bpoBzpyoiVeGyQT6Wrz1nwYL3lbE2luVdLoinowWPYGf1/QwTf7ZoAfV/PSqw2IR9IYQsqfe8454+yzz8rNiPrQJQNJv8gXWkOmviXJiSL+/NK0H6ak3243vOiN/F1nTp70elm3bhdSByETXPXRR7t+DIXoIVn3bifQ+utw99+G7luAgYaexRVt/NGSRt7CZUTUo10ATTjtk7XrJg0IKyuu7sItBx5df+XgaNtuO2XhtZMPn980hDlh+IAcdKIeoOnTYxqEgddytgzK0yvc5ivczsYAXgPa+MBDi7yNK22mC+AIpo6XdD4a2k25NJSCj7RjoTaQyrv58yOMPiGMxtWfunpcddWV+ZK3x698vQpdOikZaxOMfumj+Eojk7bETxpngPNLR+X0w5q7bFzr1L1w6oaHC3ZJD07rWVidciOUbaaN6Ee/qDFCTrzElaMf45iTpu7ky0OhKB//cnylcRQ+nN58MCKTdtDlg9JryBdjX1k/wGechlgxBxk3UYf7Txq//9Y/HL/zlt8ZH//YFePxj334+Of/2/93bD/50Lj3nhti3on5/YH94+jhA+NwzFvme3StDea37gdoehT30OHg5RGukxzobBl797lx3xoGYtQ/5gG4Waeog/bJeKwLUSD16zdO3G7wj8TcHKVijsbnoNYrfUUZ9fWxFZ94957MFo+J3W/jElw3B174mzc7sPGRBLI52IjxttmNGv7ags6MK3KElNGGOoG2tJkC2jAkSlmBvPJrfjD3kls9eixWf9fX6jCn9FXjV3rl1Xjq8dZ9qaFo1XiiB/rxy/MPjB3j05/56tiz74Hx2tf95NgUuq6nDZbDEN04yul3ygZX1Eq3LUPIgy+5EifaTj3FuUzAccmv8KqO+AD1zLoGHrqd1/lJKyDlijybCnzpGVn6QTP1HoLDmV3x1u/x1RcKWiZ+y5iHrTF/RLGUR6uxN5JvjpWSnywn0n3Xv+k3nrFzNMbkrp31rmbSXPDQ6LLSm/6M0/Rm2vLbAXkNcMQ7rXG6LOi0pqGOEdtIa0ha4cglPPOf5Zlpg5kGmPtLQ9NrGbpMpx/rVnVpvNZ7xwHcE0HTat20q3T5x+K1m9MaZjkaOm1dpihYfSV4Ncy0hJXp8LrrdEDe7nfNY8Ztty4baPkap9MAumDOAx2e0xoXSF/JtCQGrNNZl3mG9fQfwiFz/h0Lm1/+4me9meIsJLnpCEK58EX5DIdgFgquTgRq8sjF8mSGWTD2F5NDD7xsCAyjvElb3CTFtygTrhbnvp4P3ODTJ9LCTtO4zJMWDqRMId+c1iAOv2UgD6UJU3C7VmSrg+wMP2ny65RIxkm5Edkb7v3v/+A444yz8rOkgZh6AGg1Tz7HuBGXRwbxMqBqEqiT3vLzNDQWD+/x9CkjJ22Hmw2revxLwzc2UfkeScidG7k0BIom+Vunbkpaz7UAllwWkDYUK0+71CNZ6OwIQ5AutLn2chKcG5YQQBkGT1QhwIm2X/Deke8a5Y8gxuapDazeMMDDnyzdUugAvNXDowNOHuF3uaxDODIy/NqArM1Vtbt+kxvIkLcXe/pWv26T1OXEr2lyQBnQRlTrpXWXt3XSFlzhLsPntFMDOdGRnvwDv3S7Wpj4nZ8yLXizfE07/kUeXz0qDU63c/Nq6HIAndlvwKvrIQ+NuY803ePJA+YwqAW/yjUN9LUBn6xzvavMYhSkLKVX5Yt2tVenoUNHOlBQX9pmZcTB81GFAwcPjF2n7BqPeexjYoPylEz/5je/OT7zmc+Or3/92uxbDghsYIqvsV0/yOk2xk2isL7oNgbv/rJY4fi9ohjXG3MF40vbl8wl62ojJt1HQ+oRr55/zEXVL23IpfWtCWg9MmjL9y6XxybdcJgbglfgpcGbMhkvZQgbA3RJXv2w9Z36C1rdZ6SnOiNPGY8rqZPDgW3bve9io3DSuO2W28dv/9ZbwuR9YPwXf++Xx9/7u39t7Nx+ZNx049fH/YfvCry944Ej+8a2/IRvyxDjLkdL8I55gH7uj+iWrdvHHXfeE3zc9pwavhuwU2O+91jl9phn3FAY69vzvUZ1zUdTQ0/RwsN7fz7lCteHBMzL2sZc4xPC5it4dC7kQKX07eAj+vkDbou0wdGguyXmuW1Rhn5iE7It5o+t4fK9vkgLOUKNES7d5Y3Mxl/woDyhkLE2eqt5B7ReM7zE06U8q3HHr35SUPJWvHF63us0DtXkHTzpJ6SNJO9fnjI+9vHPxpp8+nj1j/146NZXI20CyBv0A1c5kH3LyzHygqY+iZ8wPKCUcP48QIR7IwVa9pKHSpbyASnnInOnzbgd5uR3uOQzT+bCm1/gyse3olhgZNmmAebwDCnL7IfLOUpmlqn6Js/QYSBW3gTysny4kqnCHODnWAqdaIEdsRYpI62haTR0WHq7hg43j3U6QPrxyoKm3f4MULtsxVfl/Y9XzitLGpjDx6M5w4y7Ds2r3Z8FMx6+63L/KFjPP1buVdvNcCIe/HV8aeuu04PKBv7x/MafaXY6fx2n8cT/LGicddym1+GGpt18TsRPWN8PzI0417gNc1qXb9wO/0hYyM34m1/xksveXIsq4WoiiqzIrAnEaTioiT7Sg4pJd/uOeumXg2sx7IUvhYIZBBnPoBfHVoKwRaUNyjQml8kczVp0ahJtPitHYVXxNOgt3FG+DdLkHw5u8+V3eWEylIwlb5hiy6aIoWBSkLdp7N6zb9x2+53jgx/6SP5o4q4wbA766k7IyuXCEeV7o8G5beDjRSd8PPBtGVuefqSKEwfKRnSpm81c6Yts5Go+Foo21GsRVbfVJJptFnnCaDRP8S7vJsajMmjUBsXXuCwIW8a9996TE68NgNMgmxCGnZd1OafQDAnGEf55S5N1KplqgSl5GRotp3pIS12HseGUGXT9y/Cs3ur2yMu68sihDkWn6sEw6HKgw/K0L303PugwvaJFr91vm2bJFkZfbBill+6rT3U+v2l2eRsQPoAD8Ok2b0AHNA1RYa7la176VwOavQlovBmabkPT4HfbN23QddNO8AC/0iqu3HrZOd4GTePLb/rShPlwlUN73rwVXuurcFuH+hPdBcbCrxZ+7aqPSvPxDf1SH0RXX7HxeNzjHjte+ML6jQ8bEy/Hf/nLXw6a90faWUH35MA7PeP48kumMqb7xqPGX73TxsjTB1vu/CR3GH/yGHxk1xc49H1NDG73j3YgacS/HrdzP0ldZX1LZ/zWo/LkbJ1G6kKv+r5eLw8o6wtXrdtZxrrlivQw1r18vm3HznFg/32xUbsvf/Pj13/93487b79t/Ff/4O+Mn/uZ14+tJ+0f37z2M2Pr5n3jtFOjBY7uHzE8giodhfxbyRtswtmQnMSYDd1s33HKuDk2OP/x7e8eX/3qt2JMnRZI24PGudFegZ7tWC+Pe/zLe0DG/P1Hoq4hY72zoC5bg59DEwwcfAjH+I/8kzY5UY/xFZupzSc54KnNItXkBu9+7VT9tg/Y5OWNyElun1JrUadIjH9074cc2yhXqcwKR9H02O2lPdDl6LXbRTp0/JXJ8NJ2DYkT+HzQ/Ur53kB0W4rrm6KVn4rOGyibvKNHd453vftD46KLHzWe98KXjaOBezjkqfl2KbOUx89GVGXF9Wt8hPMRtQhslIl6JX64Db4LCFe5khGoQ/dthwmdN/tzmcQPn2xVf+na1ZiIto3c1gvYoC+9kjb8dV6gb0r4UTAoR49t3hvzyYrGbKC7dTumjhPdjMf48bK7r8dtpC0+GnO808Dsb/BacLrM8QBu67/LNXS5mSYIihGv8Fw+4QRlgPiPkqVhvdyfD/BYQpMMzZc/p3d43c2gzCz3en7Det1ORKtBHt1xjdu5dLxOD0g7Hs05PfvfQq/bRlrjrJdfhzn/ePgdX/dbjg7P0PxB+3O/WcefYZ0/mPFnOdo2lTKnx6bk2W9u47eMxXqMyzOhZUjWhsRi3Dclu3aFgTp9RQYhxHvCzYU00nrhQxf0pA34K4N6OcGPctIpIB9vCEALTgtdnaKEL76ZPMWPNaqkkUv90Oq0zA86+TnePJFZTrjCr5MU74f4qs7h8ZnPXjPuuOOu8YxnXBpy+jRyPY4B8DIp8Tk8Zv4MpX48qusG2rBoY0oczlxfuPLpjev0pk+vEc2y9FyG2iofrXocooySauOl7lKirFNf6d5NUTb+VX2izJ133B7tfnL+eBpDjyzeE3EzIkw+ZdyG2byQUZq2xIMTx06/KXlXbVTtUYZtp8OXRybh3pCg2UYb3nz10nZNj1/1Kt3pV+WXU6Z99Lluhy7Xvjyb5KS7pCkLpAFpVabarel2/Ttfuni102oSkpYb4dBhl914vCLyWi5tSH/4yFP/HI/hV9v+8MBv1/EZGnfGm3HmNLjtk/1Yp72qv4LWLWicHNeL/uG1DjqtZZEGms+Kd6Ym3TLKKk1f5zNi4dcGpnVXGx/4F1540XjFy18x/N7G7nt3j09d/anxhc9/Acm8EXEij7bbCPqU3vz5rfcc97FxsYG3+dRWPv3rZkUYz5YDMLJz3BtQ/oVDS39NQzrrv4yd+HO6nHrkoo60Ih8U3WNvnFo/RaN0qh7df/CkUXKY37UTmg5abBjyJtonblNXR8a+2JB885vfGb/7u78/PvGxTwSid0T2jMue+aTxtKc+atx0w9cifnsY7ntibtgztp98dJyy06OtB6I+xkboKzlG24Q+NgUPL5of9JWqnaeOJz7xqePhD3/MuP76W8Ytt9wZm8ZLxulnnDEO339fHoToJ+pAzvqQRug9BHZAVDdQscGLtMNhhGtX/V+9fWo+MvIFdC/UVx9Z+l/o9nBsWmlTG4XGyugO5wMBNir3P+Ax1tAr0ZGK+chL+slfCfjaI+jxpeGRm67kVW2gPbVRtwOfbhnD2R5Rrtup4qt+VnQrDgddNMiApuwVDXRrrGlLjxkfOkIvW8fb3v7e8bRnPHc86clPD9QaX/XuCKjyBTQi3ZxU47hi4eI/8uCnn0ojF1r6c9eNa7kblEk501UavAb4xyuTTIXz/+AdUeM71zP5C2zQr1jik4u/Sg9ovHC5KUl5g2jEscr6pizBLcJdtigGSM/8cMrFP9B4na4/bYkk66W8doBc63VvaBwwh5snmGk1dNp6+gypj2Py1a9C2R8WSD4LrzkdnIhHp89uHY6XdmL4s3Gb3uzPboZ1HVd+1V941s162RnkoTX77Tp/CaTXXBv3eDCnN63ZkY1Do+vReT8K5jo1zPGmcSI66+k9tnt8r5eX1v1a2izv8aDz2820/J9pwksa2PziFzzjzXPFTIoWCYul0wuf/fV9dsap03MTuc2ECcvmRblWZgub8Ri0PUlXukW+DKjmVUZmLQDSnGDgz1DrDYpJcK5QwUoJ0sEs/6xQPjksSqDz+L3om/xA4UcgJvtIDT0cGXfdde/40/e8dzzqUY8Zj3jEI7Pu23f40bj6ehA60oBwLSZ1E4Cvm4g6yS1DVX5P7C0HXIA/1zjdLl0On94MSAOMoNrUOA0s4x0oZzNpc0EO5XNhn3gU7fvzvRRyWMRtPPP3IiIfvbPOPDMf0Sr5S2dlCC0nwtE3fEK0T3Zz8Q+62Y4RT7rhhAGxO03bt1MOvb4NUc+uN3pVdtXWHbZ5bv3hwSmT4ei/aHbeTIebZZMnzCcLGoFVvKIMv+kKt+tFXZmZN1qg8RrkwdVO6lh6qA0JeQuSY+I2ftPkZvkZMJ0OZtmUAXNdOfEZh994DXP+jAMaj5d6WugJcw1zmrC2wF99OGnKyl+Xg37gaNsVP2NFnelR2XqUCqTREQC/+aXxGHOLceN3OS677LLxtKc9PX/jxEvxV1xxxfjyl78yvve978dYPzx84pd8e/fuCxo+g1vGRvFcDgjCYNYv3Iz60hJe5FM3dejNonC/jxOSp8xws97xp4w61KHNqu+CPMld6qw+/fWxdvDQShf0CjOIIBTgFLx+i6FwfYUOHSqyGVHGDcq9u/eM73zvu+Pb3/3eePvb3zne86fvzx8b/Jmf+alx7de/GOb5gfHKV14+TjvFAcW38vGtHdusC1GvcWTs2XNP1gFrPEN1eULvhsSGxC3o/gP3Bb+T88bk1NPOHA972MPHxQ9+6DjjrLPCbj46brrlhnH1pz459uzdM84+6+yxO2SiY3qM3pf6xyCaINugdZCHEZEH12bF7Yh8uPRHHu1ENlC6Xvo+nFCGjaD5I5KiAuYLdBx41CESfAdQ+hlaUaWShxxRpNrCGKlx0vNQ94nqg8ZA9/UqLx++cK994vJtfIuu/DokDPYZVhm3R/zsQ+G8o3Pg4P1j9577x3ve+9Hx2tf/zHhYbP7k5Rpqq6jeUd/iX3zVp/Shd5Zc8V9GWh59tYzvOpi0qYbb4xhe0goiHNigoxB/STueqzoTAI9KSwEi3jclReFYOJZOpTX/dZBa/SFCgcwrVzJzLcvxQJvKa3dMmeBNI3WgV/nSO5+OgHiD9Bkafx2H637U0PS7DOiynPSGTnMTKbnLzXn1vpl6/LBMjdvhjoPjpc3Q6SfKX8GxdMg0wzqd49E7XpnZGbtz+vHCYKbTaf+p0CWPR79hPY/TnqD7TsfB3NY/Cv6s/IbGW8ef07nuGw2VvkQCas5Y5a/rv0H68fp/Q6aFa74zbH7xC5/x5ibAL8Fq4Xd17STS4MvFJyY4ysrBEvj5uE52+iI6Cyy/hSpDYTn5WJSvDDqMj15s+lEDi6bFc53uSvjVIDRxosN1fudJM4EW/8oXlr/CqY4gHZ/8bZJYDK1Avrp17bXfGF/9ytfH8573gjRuPFfu9FNZThkyqIewuonbKOBRtOvlWkYKHLLwgcW3vxSUi0CUkYc2Wg1Nt9O6DibvXDQjbBKvhWNFw3tCdGDxsziqZ8suXf09u6stvTOSL86Hz7DyxZl81CH5VT3hK3c46mPFoHG88rn3qFe3LXmUVWf48CJpkbXKaPc0DsJXjs7oeJYPnX4sio7xEC/ZN6dRIY9sHEBTPRmNys8ywVW221t661RcGB/g8YcZGrfpJY8witr4A2g0j3V80Gl8ruXj9war5CgDVnrLXf1IfuExYLrfwWma7QAazQe0L43+Kl702zXIa/m5TpuhaTe95gu/26vr0e3ZeOqg7fVLPaloVV2U7fYUr/obu8ZPzUHk1k/hmp/Qgdf6RNu7It7twNtmw+3GQx/6sNicPC1/RPD666/PX1H/5CevzM3J3Xffk7ge8bJJyY1iyIXP9hgbZPDIZY2b1ek+aD1RQcunzcgMT/3aONbWwq2jLgvIjghNdrnWRfd9kHU0F+EZjiHOiPbJU/pkPEfx4BU6lRJ0Dhy8b3z7298dH/7wR8Y73/Wu8d73v2+87/0fDD3tGj//878w3vD6N+Svsb/tj35v/OzPvna8/nUvGPfe/f1g5lHO3UHVZmzf2BQ0HVKl8R/E+7O9jGRf7/JCeqhq7Nh1Sv5oHUO/6h3ltkXbbo022vRA5G/P2ydz4PdD/w5RzAHnnHVOfhxEexlf5gY68MXDHPNuuOmYrhmvlB7/GJ/+HLdbmxyaRO9JfWmPpLExZrJIuCgfzm0LObW5F/cP5S2ytol2y3dnhMPpr4FT5atvajs+IEu3W7Ur2fTtypvbuuUQ11+BcG9kqhdIU8fq17gWPlm2jr37j4w77tg/PvaJa8abfuGXxtnnXFCfws3xFehRRLEaE8YZPS3jPdL0Dvmbog2bXx4yhX6VKV5VLm8eNGzAsXVY4SVikUkomY+F1kPnZXxxhMnxjF7mVv6xUJIaWwCdprXBLcrU+y0ww0U8NFB9ZMEFVbdj6Xdc3chZ43nFR36+Yxn8t2+rTUnT6bafZQJNs2HOm6HpNI31tAZ5eM2wznPelPwQBF7SjOCcP/M5brkF5rwfJeeJAV71oVlm0OVnug3ruA3rvPl9ED6D9KYx90GwTuNEvBKaTqCul5uh046XB7rc3Ie6z/1I/ieAE5Xp9Dm/ZWq+c5wMDcr0OJ/Lz+GGTuPPNBqkN63mN8Pml77omflJYFmNUAv/5nzR2gm503NxC3G9mG0Sr4V347GDLFcCc2aGVqxFtMrXwOa3sMp2+bpmDQMzFo0+1Z+FbxpVpspasEr64m/C7EmzQRy/DdkCmibX5dDxZwHwWMDd9+weH/voJ8ZZsUBe8uQnpyw+D9qGcOmiDK78IbUFpFlELbTk7dPQlkM6HHnCDB6uacEjV8sM+GjSJd5wUuZIlyZPXNvZOLXxwnDg9+BX1qKMn/ADR51KnpwvqtuE1KaEjusWpuSpmyZ4ZLKIte5sJC0kDDS4nHQdIPMnIwooT5Zqt+ARBhS5yQKXPuCj0z4gs41byw2ENT0cuiRj60VaP1pT8hRe8wIlS/UxTrjbRbw3CZGxQYMvH8gT5vqGpwGvlqfrIMxpq3Y24J2nvnxjp+mSsUEcTWnlylBpHmRrJ84p03ld3xl6UQctJ7wuT0Z+6mORv/XlFHe+fety8oS1WfOTBlqGotH86LvCfDRal3BLN73BXBnyLYd2JifarQvpHlvSp+6+6+6Rv07ep8yhMzwf9rCHjcsue3b++OJFF12c/L761a+Mq67y/smX8vPCfj39jjvvWPpavQivDfJdA19oCppzHyNnjZeaL7susltH5gPpZRxHn1x00V8ZaxcoiaNwPUpbX5WDK6y/2ISAHlOlvxpXbn/Q8RK7HxBUrz/8w/8w3vGOd45vfutbefJ/yZOfMl7/hh8ff+Wv/LW8qTj99FPH1Vd/bHzzm18c/+Sf/L1xz93fi03DreOMM4L+EZuSQ/ljcR6xyR+etRHhwqD3Q7P1CFVtTLj7Qt7tO3ZGl45+fdLRsW1HzBPj8LjrntvCcL4v9epG6swzzxi3337buPnmm8fHPvbRceMNfmH93LyNr0e3UoHLJkNfib7g5fRw5qOoedQ7xjBxYrPD4bnZZ4FjAxPqyzxt0f0EGS/2n5ROG5aOtY129OjXtthAbd4SfSbK4JrzaODlOyyR4PPFXLc/0Pe0Tfd1oGwUPAZPuNprHrsnRd+yIQ89xh8a2rPws3Lp5/hAKzaB0bzjttv2js9+7mvjL/z8X41N387clJS8xafLcuQzt3mXJHUXiKaBlq1lsTnLG4ZMi3oF0iwrEOcAWVNekcpO6HE6l2u/dcRtjJNMr02JtaVxZ1hYFkwyNGzwaXlQjTRorfOGWQYwh0HH57qK65KouylpfPld14a5zJwO1uPHg8aZy7cs4q134eYFKm2JTLBBL/7gr+tYOTCngZk2aP5zuvjs1sscC6u6wAVdrsOzD5reOt253AySOvl4+TM0DQ79Hy17yLDhHys/6PJNb4bO4+a+13oHnQbnR8FM+0S4nd48Z5jLz2FQcfgredfheGkNTe+EOJG+zhPEpuTSNxv8NSHUopfGUszi3h/wuJaFg77kM3IxsZAyqFKpRmeAdAOSrzyanMecSvm1GKTyY2InKzomDidDUe2cBPNF03D0UdfHNWG1MVKDqAZP3mxExASaFVQmaHQZab1AUA1HDrwzHOm9kNfpVCwGMdEfPHT/uPPOe8YHPnTFuPSZzxpnn3NuzP+RH4aGE6T7Dh3MsmTxo2qMUgZQvqQZdfIuhJNVhjRDpnVLFnIJe6ZdGbh9o9CujJLSJ+hwOzjKWIi7jDqUDqI+USfPepPLqV9Vnq5GvhNy2qmnpuHkBfZdp+zML4jgkc93R3t75Ey4H+Pa4vGt+Lsv0oC6kz2GTWxaaxFtuemajIzA3OAxAJb26OfbpYWIKXOGA783JXQDsp8EqAPDr+sO5JFBfZsn+vJXhqs2pxQl6C+MvXDCTpCqf6z4a/80AmGEYHmKGOn6PD0A/HJTHr5+A/CuMVL15ugiZUz83tRXuXZdVlsxSJXDVxod8QFa8rpc86A7cWVAlasy3V/AXFa6+jZNOqIveaBpNC6/Ze+8DvO9s9C0AbqcuHo3L7TgS2v6/OJR/gpKBy2r/sDQB2hoI+Xrlmp1St1Of6m0+ujEgy64IH/9vcovBql+ESDsM9YXBM4Tn/jE8YxnPH087WlPHeecc04ayF/72lfH5z73uXFNuM9+9pqxZ/eeGD+n5Qv0fRNHlpaDfK0L47NPvFsv8Lo+jduGH1qcfiWdXhzQlLz0FfjBI3/HKejmy/n6M/0Zictnc+Ee2H9w3Hvv7rwN+aO3vW28/e1vz/o87nGPHz/2Yz823vCGN4xXvfpV49nPuWycd+550Ul8+nbzuPEH3xv/7t/+y/GLv/Dj49Rd94/tJx8IP/raA/vGrh2x0XjAXFL9KmWI+dcPzOaGZHOMAY8+2ZjEHOpTwOT3qfGoVf5Oy549d4d4fkvK4237x/2hix3bvK9zaFx04fnjrNicPOmJTxjf+vY3Q9+fyVuTM0LX+lnOo0HXJsXmhxhHN8YvPYQWdH9pIacvi+X7IuF89jjb3FgL3AdsJCKFTtP4pdtstxo3efAUDOo9JfSsefpjjTtQm8ueO1btLt5pXAoUrtq0cPh4qsuq70d+mLn0GpnBr9ZG9ZOjTPe3ohN9vMzicfsdB8fnv3DdeONPvSl0EmMs+Bpr5paqY8mBlXrYtHKbFvmQ09/g6sfVl32IZLltsQsFEZFHDnJ1n636LHNHoHWfptuuX9JcnHUzccMB5aUnr6RXZTfm3cnJ15SA6VG6KMhwOD7a5Gh04WrHmmeTSUDL3dD0ksYS7nrOdUk7JOIObkHE0u/HosRaD6DpdV5ChNeheczQ5dZBWup10RNQvuvUJZCs8uVKBv0hetAa3ZnXuizr8cZr6LIzjTkMjqUh/J+CtwLpnbdeBnSeuvW4PJFbp9X94Hg82jV0/iL+Mfld/nhlzA2db4yCbKvA63QwlzsRzPxmOF58pj1DpzV/8s3QaTPe8aDT+Zw6GQsNmbbkNYV1SvI2v+SFT3+zRa4nUS8W3nfgvuHrSn7FPQ25mMBjms7B5zcq4OYvu0ajb4tFA5jECd3CRCQX4T6tY9CbKF2P58mXcKbFpB/4Pg1rAtRIFjPiljFjkl8ZKflsazjX/Pnd+qwIfrUYADLAxRe9jAc9vE6KRa0mCkZTbXLEvD9y1EZpbBn7D1j8Th7v/+AV45Zbbx9Pftozxqmnn7ExoZ28Y3vUe0ca0DYU3sEgn09bWkQZTX5/wunsjh0787ln/CxoZGUs2JDgbdNSi2qduNrUpA4Wl/KFvHw8unOI46MsGtV+HilhrNQvpzM2d4asjCBfyTr/vHPH6WFQ2YD4/K9bEYu1ciANpzCWko/JKspb3D1uYePJkM8vUsWfrx6FxlPvLZv2hZPajXi71C9DLPQXCsi2FtzsBi7kxMsXzfSl7CORlv0s+9c2qks6lWZjVB9iyHSdOMrwWzdcGimBwEClJ3UD8uDSWadFYg6WfnSMMUmvVZEaNuqXC2RE5cFzc9QbLzDLAfDShqmbcJ3WDkjHQbmEJb2Y+4SpxyfVsYwE+flFn8jT1vSCH4dG0+E3z9bLBo8ActlI0dO8KQFdFo6wss2j8wFR6Ve6urcM9N08u48COKDrLt0YAjXPlAGkTPMF0ku3dfvCaKuNful1QUtfvjHU8uR4OOx3iugu6hD9O1oosMMoiz58OAzXQ4cPjn3798QcEOPXOLngvPHoRz9qPOuyZ44XvOAF4/FhyHv5+cYbbx7XXPO58YlPXDm+8IUvju997/rkt3+/r+3RAZ3a3PuARH2Bq7/qZa4pXdXtkzy3q9ogx93SF9EjN5x+x0V/p5duF3l+J4V+vPh97z17xm233TFuuumWfFn9M5+5ZvzBH/yf4x3veMf47ne/Ox76kIfERuTV4y/94i+Ol7385bmhImv2rc3aLPQUffjAvj3jX//Lfxb+7eMvvem1Y/Om3WNbbEq2nRx12Ry8Qj/5jlro0A3r5pD1yAPGa8wlO0+N8bktDd3olEsbMfyj78Z4ppQjUY/8/RB0ok12eoxLV3rgUGx4wrCLucZviuzYuS2/nvbQhz4kjO07Qm87ch6O3hR8To92in538qnRfjWOGNwHY83yqLFHaWxw/Ap7/s5ItPP9fs8k5kQ/zFifcdUvKDTM+dgoeQwnelnoXv/0GHH9rlUfoHhPJpCzXXO8Rrne7IA+nOiDCfXONSvWk378r/tqrlVBC1303TblY1jh8gX7WB/hmyvx49ccGnqLPtJjn3sg8PbuPzT2HRjjm9+6ZXz727eMN/zEz44tJ/tBShsPfQo/Y6TWnyNR/8NB4/6I2+Cl0Y5e0PKOToiWGz2++VdePyqnL+JrvlDHNGijHt0vOTg5jnGNvAZ5NYYxiH8qF9CGY+ppiauj8epgLOlEmSw3Q6ogZMm2W4PGD8emsGarJz2mTJGOv7SWqeUH5Je/zlN8xs15U5lQWPaVqAPZ5cGjCxSyTMsZcs/1ga8qHW+/oWVqfYGkt8gAmh8wj3Di5m/lqmjwjD9hG1V+zftoFO2Zx1z/Tp/58Dfa888BJU/RU3Sdf+UVb44dM68NM0+46gAqbUUbkLfsgILWGVx42kccdNpcvvk0dBm+vGx76eHEmxYQb/0334bGnfsev+nmeIi05nci6DKcNu9+27y6HzQ0Lmj+zQd03TqubKWt1v3ZgcbnOl04y4UrP+jFv8jNeL4XF/Go9fHp/LP/+e+mBAxqL/lBPhQGs1uSU3ZtD4JeZma4bgrju09fauJh5Nci6jQ0JuLsOMXICZiJq064wo8Fw0Ilzy1I8N5oTMojrPw6BaxbFBNKnnoGDgMwaUeZnhTFg9iSHsqgAAUTwo/sbKxMrwm+Jvu6jdHhLZA+bXvg4KHQwX1RJye/W8c99+wd//u/+JfjoosfMp77vOeNs84+K+nUJ5KDWDSURehoTPyeWSczY4iRRUd3xGLqkSiy0YtbAHUEfhSxDBQbPTvleja+NzlocW0UMpJLPzXJC/etzKnRTsru2bM7+BzJzaQNyGmn7oq22ZKbEs9s63yer9cRtAn+WY+TbN5s/soQqtuXmKy36KwlLz1JK/lrs8flSVYsbH2aBaf132F4HVcXcmgTYBMgrs65uYt6tFFWfWB1ksCXh566A/EZmj5/joMetGhLwyvpRH9oHC/M6jSzzPKyHWJRSbpJerXhPvPMs4Nm1Vm+9A0dRh3UsUEa/qXHFUjHs/m23O3gS+v2x6PoO6muvg1PnVpvyrQMfC7lDxAGFZdeaZ2OljzxptMyd15BLcby8Jlx1KVxySvc6TNNaaD5dxl4XQ5023cZuNKaDl85/Vq7ylM+T+kjX16Xgy+eL0svvI2lrk/LYE6kY48XMWb27Nk7brnllnH99T8IA/Db46abbx633nZLbpZ9Kts7Kg9/+MPzRfru29LPOOOMnGP0I2lk1FbCPoPbchkDAF6PeXUwX8jbvXt3Pk525513prPhueOOu7Mf7t/vh1fDGI+NwSMe8YjxkIc+eDzykY8YT3jC4/ImyGNP8LxTEqxiTt0ShumRsX3nljDo948dJ+8YH37/e8dv/Nqvjb/+V183nvecx4XhvieM/NDlZsbwoZgfDhn9oZtoqxFj2CNMIwzHk/xmUMx7sdHq3x1aetiGHhxu1G8pebT0vigbG4MwwN067duzL/W9NfRchw3RVpGHjptw69KVV149rv36N8Y555w/nvD4J47HPPoxoZ/Y3MXw2rP37tDxaTmXH7xv/zj9tF1RTt+JsRIbTzyjN6erG2QHDAzyWPdi3vcivvZ1gMRQv+++MLgD29rpIwFpUIZMZDQPAH3Rl6+ix2Td9X9pHDzlyG+Tm/0zMHv9a4cnPHoCjJw00pb+wGimOw2WhpmNVVDyueLkERuZA4difTi8Y1x19XfGu979ifFrv/H7sSnZEW0bYwVRt1iBx3CmW4/2aqP7tV3QsBnjtUyAj39Djzl1ky5svEivTXiNvS4vHcDLui+0xI+hLRx/VceIShKIMm7tTom1TLioBizl0sjZSK2CaM50k08ED8X4seZnEfKEHrL+2grtwMO/ZSNv11OcA8fQD8i88K2RZN0ZY3pL2CVHo+wWNMNeYr9kmYgH26IZUfYMEDe+5TcfMPMhV8dbnnXcTmt65Ncfe36cywt3+xgH5C9NnRi6fLZTwEyvodNAp7dcDTNv0Pld9kQ0uk7dRqDpzHjKzzSAuDyuy0vrftn6bQdmXHwbZhyQhwXSlio2rZat480fzDQ6rfM7fZYT/7nsDHM6npyy2h60zsBctvnN8vKbZ4P8tg0bmifoMl3fpiud089tQJSQPsvSuF12hk3/3T/6y0cZwyZI33j3SMKBffvzlOK0U3dGWiw7O502m9gWBS1MGXFuTwjOoJXejA/HomphtchTzraYnIWBzQxDLihk+SwbE60FzAkiQZ3o4IWGwXXaKadmWbzSSMyBtGkcjLIaIaqYxkcqI2Rw0uJ0PyfPSHNKZDLCB482CixkSTd0syUWpzB/Au/ouOKKj4+3//E7xytf9erx0Ic9PH+YjRGTXyZbFgcnjTtjQXJqSeZ77703fUaHOp0ZxkhC8GdE9EaKTJ6XVpcDB/alDrSB03u0ADz1VlcGCR0Kq2t1Fj++eDAMJsZXbCb8eFxM4ueee05O5jaR9X3+ag8bI2WUx4sv7nRReaDzkY2ceGhqdUaDXuG3r579w1q9KZFuAuk2UIdsm/Clzx1Q3fqGxyM2nDZRx+YP5M+6EJePLvzeAIDmxwHp2gLvbOsoR8aerKUfif6exnz0TWSko6Nv4cV5BKVOHmuQ1wa5TsOjNwdOlSGf8niQQX9unbU8DXMYTuOh07oDLUPTlwePS6MmyVS95cOb6bUuQNOZadvga/fmg36XERfmt7zKruRb6al1CuS3zptuy6YN4LUMQLzxpM/8Ow39bK9wQBntxldXoByd6xPCNidOxvv0Eg0gPWnG2DE3dBqjkU7Rw7d+bT9oTj+siE6N79gsxFi95967x4033Zgvy1933XXjttvuTHrbt682Nx4FO//888fZZ5+d454ju/cluq7433TTTXmYIXzXXXelU1/jn958onzLlk25wbHZYdA//OGPGKeEf+45542LL35w8LlgnHXWWUGjfm8oNJv0tLM50DzH+DYXo+0x1LPOPH3ccP13xv/7H/+X4yEXnzH+/t/5y+OUnTF3b9oX+tsbc0z0vaBlvqqTx9CZ9za0/6Zo9xgD5nTGvfFw8MChNIgZ60dC5uobNtPWiOpLXD6uE39+MDHHcZTRJieHfrULHe/adUrgBp+jNt3bxne/+/1xVWxQTon0yy9/Vhj90e+36tPGo088u83fFPPoHj0z6hl9MOSO6ged6E+xBvSjxQxUG5C8QQ+Hl83afYeinvgHrtsf7YiBtsxwEKM7m5KtW+oHHdFTJ+nZf2w2Al8645eu9C/xpEF3gaJ/KZcYCw/rovx5U1I0nXzW+GLc3h86OeJX8Y+eNj72sevGu/7EpuStgRB96371Mvc61KGDoJGbkthcZj+Ifpf8jK/iXXIVkKl9YyH1tYxF4d6UqBMfdHllujzo8Eb9mra00GWmmUMjnrdWQY/vQM3jUdJB+1lwiaXBFMFj+IVLmuF7p8nBjXnSTZA2z01K8Oix33Uiv3Rt2PTmOrW/wSt9m+aQNfps/tgjnUSdOOtFAr6Bl+WCd9+UNC/5s+7BBo8F4HPreGhIb+h5H546gaYFT3ijvbIc/R7Lax3m8jM0vXWY8Wb9zQ7OjDfTWefT8/E6zHjCTXuGjstflwXNXrPbAbjt8OaDzm8/MtKLLnUMzkxnLtM0ZyDTOv0ZZ85rB5pW9p8A6d0X1us5Q/NrusrMNMGxcTSO1b30pt3zgvAPlc8IV/1xlgsu1+3aZcGm//G/+xtHa2K0c45JMyYxjztYgPzq7QXnnxsGudMuLzYyAMNwCcM+GQchRkCe4hgMi1KATYnFsDcl22OT0ydFDMDelLSA9XJ7LV4WA7kmVWU9ZnS6HzoLuXyRJQdbIOYNCHoRjyqm8aGSNcFUpZX30h9Z7gsD1GmcRVmdndz5dV+L/8nbdoTRcF6Q3Txuuvm28W/+zb+NBW/XeNZlz87HKGyqGBIeCchJK+pMyYfDcGEwyNu3b19O1viS44zTT686RVgeWZRhZDAs6M0jAIxceDYLjHM6wUM92ogzeLgyTupXoLXFzh2xgEdbuRXxsqjNpIXfaaYPFOTjV1EukJM/ORlVaLY8wmWc1qdO5/SoSsqmTt05ycaZ1ODZnMGRRs/Kk528vXhJ50uTx5EFLqdOaEhv/lXH6uDirVeu9ZVtETgl6w8vLq0zvNRNehuuwh5DZOz0j1hKc1rJINrgHTRZAU4ZAd70jY+T3HqEqxYB5fETbz03dB2AOhav1QBv6HCnd7x5NB2ununP7AS46HaZ7jdwO115oP+VPMWj5VnlL7eBSx6Y8yMW8dI1nTSOfLqH23y7DN0AcXQbR5hOWj4y8+F3f+B32aZPH8J4KKNPaFt5fIbCfFMCD0188rGiSJeGhptENMxN0vRZ/UA7AmMTnZ0xLzjY8AU6Y5cRTU9uMmwsHE7o9244hG+//fZ8n0MYn66r+QrUy9y1icHLTUvfrLhlMf9458XmxsZGGn5ulT0Gah7km9PIh5a6G9M2JnjRS7ANPLcdNrhbx66oRz7Sc/jAeMtv/8q48hNXjH/y3/61cfGFp4xtW/aPrZvdkkSbHg1db/SR8vOwg071reCr5SMWPLfmb5Ogm78QH2k+giFOn2lkRrlaR0qOnB9jXienmwU3Tx5Zo6s6QKnH9dDYHvO0L6R97prPjW9849rxtKc9eVx44fmhm7NDd7Eh2WzOj7nGLVC0jUMf82HOb1GezvEvviG0tU/tQjceyXUwZzMqC0/rgoMsZdqIVdMYSamLbSfviuzqq4DM+VlfxmfOG0Vb+d6UCPfxavbJQCjay9ha1tcgkbj0Qzfkz5f7yRPYh3WfLTvGpi1njQ9/6CvjT95z5fh3//6tuVk5FJuPegyaXMEj5on6MlsY6fq7TUlQWURMPinXGqhPjy1Afk7/ltfjHzQNsldfqbVYeIbOzxpnHw0hIqI/MOajYBr62m8zmlVsw8+CSyzXpDWxmxvfpiRvRozpTIvxsPThxqNzMvClq1fPNes62ZA9XPwnZWNTYr3tTUkdAqw2JZqbPmwmm6J4pgXfdd01zLolHzfjzbgN0ppe4wLh5gn6poTKjwfrtJVfh5n28fI7DV47IL313WkNMx2yzmXbwZn7lnjnzdC4oH1pTbfXt05rgMtJ63IAXvvNSdvOtBun05qXeLcfkCbeMJeby4Kmu47TcTCHO795g7n/gE5vHp0+y1sH0iu9NMw0Z/wZjOc+bJA38+34XKZpbvqX/9t/eTQXjFhI8oeq8qrXAhKL2qYHxiMe/tCxcxfj6v5x0AQfUL9yG8IHEY0aBVKw3hQg7hrToDRBG+Tz41s2Brnwhwz9uJa8pBm0yNaTtAXW4wennnJKnn7t27N3UUTx2hqTQU9qXujGuxRfhl8uPkHJOw0eXTABMD6QN7FujbL5fodv6ccievK2neOTV1493va2t4+XvPTl40EXXpT0GLI+C4muTYBFn3GzNeTO+kU9UgfhgAXYexvkcRLYA0j9bUr4Hovakb+MX52HQdLl0QfwenJLWovBxWhxM3L2WafnZhEN9HQik4xNiVPCAwf8+GA0/qIX+kxZFj5OkUr/tQGa+aYREX697NmTYskjjxKFfX1E/VvWrkPLm+0TIL8Xt8YB6OINDw6AN9e7oemrB301fuu2ZCyjNWUMEIbLh6ct2zA1o1hYpYkXK3WvjQVeTrwCJY0lOm4+JS+ckk86Hpz8NjRbfvmceNdDPpAmLl14xgUdx1OZDboEC3mF53JNVx/XNq1PTj5o/Owf4YvP7SKu3JzevAvIUyel8BoHrdaBdGF5XPPnWgf01Hzg8pWFA5oWXH73VXjKdhiN3tjD0/45FpJK9R0OLiejXyTHw8YUvcbTd9HpdjRPlgw1XrSMct6NE8ePvt0A9i2gOrj9lKcPaouNcRYyKLcv8tFvveiL6iIN/U5r6HRGLzrmUKfgjFD1QpP8NmQMWLT00zS2o4lsqLbGfOcX0k86unn85m/8yvjIR94+fv7nXz1e+cpnxnxyRxhX+2JjwsA6Og6Zv6LO5k3jhR6sFQdi3tmSNxNuoPSjGB9b/aihdtauIVfg0ZdPk2d7BGbOUVyUcUDkfRDvlHlfjd7c3uQv9cf8Rp/kV599e/flnOpdPXPofTFv/8m735Wn/y9+8QvHOWefNfbt2zPOPOPUqKsNJBn0y+hzoRfrkzVCe6o/mfMUPUIM1dqU1mNj/ZgP2d2i5MbLmkWBUS6yo/2jT94fBumuU1Pn+p16e8dQ98qxF/JqL/nagNNxuq21l3c38BfPjWU4IE0cMYcn/ECJNMxjrDwQc0BsSk7eft74wPu/MN73gc+Mf/Orvx2blZA9Nmb5OFweWsT6YlMSejjyQL3b5/0c9QixAvTkFbRsnP6lztoAdL/s27tcX1V2AWVA1ivHSs8VldZQ9aaI5V2c0AsjJjRicUjD/kdtSprUn7UpyQPJaM9u52yzRgjaPUa7jchlbOlvQLx10dB1I4RkstqUeGrBpiTnnHBwsnzQ1l8StDMv8po35FlvXAM5Wj6uZWm8GRd0PpDXuKDDKXtAGo2hPzrvMg3rdBvW8boOs2to/h1uB7oux+Mzp7WsXVacP7cXaFodb2j+s1xNA6BzIlin1dDpeZhAvmjwmf4M6MPpetQ8sJK108FMY13uxm3erb+GmWbHO61BfK4veuJzGXAsHzRW8cYR59Snx8o6T/0rB2HE57yN/DXdb9D09S3IPkNoQrWzIYSBqczZZ58ZC43Grwkdbv8mhcEGCJ6Vi8qoUFY28ODUgmgjYmGvxdzJdAoYZduwJIzJAh2LbW9gGBl9Mnhg/4FcMCxqeOgMKbOy4QP00WxlUxhaXiTUiUwJ6IKIxoLoy2B+gOq+WNAOjD179493vvPdY0csjk960iVFOwSrhdHtUTWSBTaNoaxvdRhxejOR14RdEzjcNmzIl7IHkNP7H+qjHLmUacNI3GMa8MX50hgodGKztjmqAt9pqjyyOb3VG2yGPBqW/KIeuZhFenYiusi6rSaVnoyzbZd4Qem55W6dBMpGvQBfnaSBroM27DZpHfC1KVrCaAu3TNKU7TIdb+hwl2u/AW/ydxqeQLnWcfYxi1SUrXYpI4C8+uBsXDplVIbuu84MjKbfMgC0eiPAzXLD6zLSWxddntzC0pSV1nRaD8W7xozNdpfrstq4bi97Y1A8uoz88smz0nXF57zy0ReGs+70DYBG43SYD2bZpHV9mn63zbF1KP2IA/hAXjtpZOPgNl1jTzwnU3lZsujD3ahv4vBKTuOQy3Lh3KSWbmtcGD9kVVR+EA8/5NCGkZg3HwiGfhnhB8NIrfcnCocPxwmljbxHJ6XpK8a5cWuciHvUiVGLPv6gblZLxyD78PKhigMHD0SKvLrFIF89M4+Fd2b6XZJon6iv29ODYVh+6spPjt/+zX8/XvqSZ4zXv+5FY9dOP6DqsCXqG0b9odgspMxJ062O20c3i25yYu6KcD7CFZub+8MYZjtzjPoQN/KqLxiL5HdQwnm81IbB5obGso+RP5tCo6hf/U4WHXo06+TYAG3fXi+ye08uOIznPe8544Lzz6u50GQY6xRj1ovuXqqvhVE/MB/UfG08WMPoMX9vCefAoRP42edCZmnk0l7qbyOlTOs/BR/GVvXf0q/xWfMn5fPNM9VvyFJlN75YGX+5LgUvla5T89BZhNFTRtgf3KJPSZUerRRtsGt869u3juuvv2288tWvXzYd2r7ajFOPWv+Kz4j1EJ0kFan5f+Tjx/UYMZaUTdkDjC916bGER5cBHe743F+BcPGtMUeipLnoDCpsY63HVZduH02x8jOYsIo3pn5Y+jW3Z6mQV4GUIfpBloG+OPH8W9Lbz8fMljZLWPDrEcToq1GHlFeeMuk1HQQWeZc8sKHXSd6NMgGtt9LLsW6G4+Vz69Bp6AvTbYanvOPBTK/D6/jHS1/HATPe8fIbWgczwJ91030InIhW9zWucfjttMF62uwaZr6dLiX1N9FuOF5ZIF28HUgakd5yNnTanHc8J392DfJm3g3S5no3zlwWKF9Q8s3567igZQH8mntXuMcrI60lTD/im1/+ksvenLcZThPC9/y0hcD7Cl6APPe8s3OyN2lyGPcEK6xyJpAkHuGuoMHa+Wncyo8saU5XTGq+JuKUrwZ8pMciyzepW3B3hqF99jnn5OMM4h6PsLBZHCwwaG0sAGiHz2hkVNYJTt048PHL06go4wSvFhJKChcTFaNb+Fvf+vb41Kc+PS5/znPG+RdckMYoFJsqxoGFUh3RowcLJnomVjIyKLJuMZmLMwzgCTvlY3TQB3y66U2JMqWbmvThiJM/TxgjrG7y0PY4mMfOnLI6tUKfXPJUOPGjLbWDDVvTBXATP8LK0E+3G6DP1OkSVm4Vr44qjobk1geZU89LuHWgvDT1UOemz83lyIiWOgPlWuaGlRxVvuk3XvWJGhxoNU7nta8dklZUuzadHj/zvkkYiKeelrIo50tFgZg4DeiqR8m8bNADR7zGQ/X73ow2KNcOPtcyNXQamny4ZJGOJtd4HP7wOi7ccWV748d1ueOF+S2/cPNqHD4381KUXuDN7SQPLdB0QctGpsZvH45+AKSpM1xp6LUeu/7owpPf4e7jjPkokumE5Gd4gQ7bePZ7QnjM0HLZlJYsVWdohVs0PHpVfLVjjbve/KNRcjF+PGJ1IF3LzNhHS5nON8cgL782K3XYgE7JIK/6nnLmUPOmebG+VKetQv7gWQcSrXdf29qehzCt029c99Xxh3/wlnHG6SeNv/7Xfibmp8Nj+8kxFg/vCwMr5qRD5hK1NK8cGvfcc/fYvWdP0HIrevK4994Dwd/n0fFwwHJabGh25q2zx7jInIcRi8xU5PGqPOB6oG5aI3npDzY0sWkIbuZaH9pQR3xn3ffmoN+Zu/PO2/Mzwm6Lt0aZU3a5KdsXPKPvBjWP29od4Y+fuuR4Cppul9xSSCNItaFNlf4qrfqbUsqWYZuxvLnw5TO/VG9jJVk9zB/Zv0LYapc23IN2Jkd7Bx9Uqh92/4y8bKeYS8IHmR21UCaXqaxRtK9IhqP9H0Bvx/jOd24bN9x453jpy18d9UIrZA8C+KKTGxV84i8SI78PS1ZrNig9Sy/5tEGPOVD9eXWgUPVb4XNNo9PXw/N4I0/1/yorRQ6X7Z5IK/lW0DTVZ8W7oelrS2t7Hl5minLLHBZ8yV+bwpXbaPMFktbsAppXb5psSPIWPVPlHStPxEqPkQZno/zS1qDT8Jt1lLKuuRnmNH6XnfmDH8LLsPZa8W6YcWdZwI+SbR3QnfN+FC6A365hXbZ1muBE9Bqv89dpz3ntg/UyM2zgLTh9WFFJx7Zd9qWFp7QOt2tcfs3x1R86zfhbL8M1wOl485zz10Fe9sMJZnzhY8sfG28eYD3cDiizkSs85TVk2qK7dMZ7uM2vetlz32wiLKPsSBqwiNiUuBU466zTayGIcJ46NoEk0kZoH+HoAAD/9ElEQVRDMSFIN4Kk9GMCkFYvTNcJsmewQ6RID/zAUWXpHj+Ai6bPw7oNQMOthVN/P65lESZLG7zdiBYJ8uHBye/HOJRxUmiC8j6LhQOf+w56/8EpHkPS4np4fOITnwxj/+7xghe+OBetqlMZAIwdvHPDlieTUceog9sbz4vbHJiwgc6kTm4wbJLSIF86mPBppznZ0yC10LaR0QCHjtWj89RXGhB3Amdzct211+anP/1itbrhl+0QsinL2HYSpQz+bqrg0bN2L4O7BgGAk4v4Aj1Yut2BeC9OdALQIzdfOtyWmRxkqoV7tYFCu+vntBhNNKR3PaoOqw0PQFMZ9PjoNY8OK9MySAd8ThocN2j6KD3gy9+565RsU/1BvxFGMz+RGX73MX0GDeGmTRbxrh/+wkB4HVperuvUZVpmceG+gQN4JP7CmxyctJKt2pI+Ow/In6HjLQeY01oewJ/lm13za6B75Vs3ynQ5vjx1ERfmpGuXuc/wAfqNI6wcaN7dr+TTk2L6MN+cpmyXwzdpxR9jzThqQ99YAT2O4amDONrmAq5vT+QZvzYnbkfSkFp410kk3vrZpo3bEQcbbRCgoYw0POrDITbwDjtqk9X9qOZhdaj6kNuhjj7Qj2miyalnbrJjg8Ag8yWx5Bftsj14fPc73xz/9H/5H8bmTfvG3/zP3zQe8uAzY66ikRh7ecMQY8KjvKkfB0bGSIzJneazU8YPfnDz+NhHrxpXfOyq8fVrvx3z0MHY1OwaW7d5d0W9GcJVdx8GqXrSa/wX9MmSfTeM6myP+FN364RP0JK/dFv9pw+hEIZPJgcu6Kl3bsBsakI3O7bHxiD42gD5zDOtwEn9qcvStnRsEVzps3jhnR/xiDyPbKbOpYfLeXQDL2sR9KoN1Bfk42zRXt2Xqg+Hi3/watNR/RtP/OCYh/L2NvzATPp4t0NGC1WYHoNn6PqkLbvG9793x7jxpjvHy17+ak2Wiz15o9YRr3FnrSVx0VeH6s+VRsZIWfwG5cjZ4ZZFG0jXt7qM/FVdVvRK3kqbwyVPQY5RfSTSg0ikoBP1998Eyi2hxQ+e/iZaG6HArXeTSs6FaqanDNG+2qzlBnx9oaH5tcwNjd/y5k3JtClpmsrAVNeku5RrevQRgQ3aczrXfDq9XUPzmNPW8xuS1wRF3zz4w3AiemA9r13DzBN03nq59tutQ9etYT18orwZZlmE2zWYC+ihy3feern2my8nlZ9jeikP5vB6mW6DjTjtB45+ZM6N1IxzqEjPm1rzzkY4+oa5Iv2Qw4Bf8JPzUp5TrvHR7r8unxuBoNFuBvHj1f1E0Plws9xStkusl904fFlzm1/2osveXJOUSTom+6iErPyy07at4/zzz83BZlLXgYGrbydgFsQ2Pnog83ORiQmGECYEJ/xeEjaJMcYZxYmjoiHYaaeflhsQ9JoO4eDYWLgR8HUpvHJxWyrXDVxp2bxpkHDSlIdjQmJ457PfIbt0hiaD1ILiU8DSb731tvGn73lffnFr1/LYFFz1YPSos8VfmgZVR8Z98o94n74rp1Hgydu7Z0+mk08aUBfvhNjowNF+JZdHwCwC6NQGBq0ynEq/9MlYFmaI7QxD4dTTTs9N0fXf/8G44467gg5dmeh1EB0g2jV05DE9dPft815L6UZ+Gdj1wix+4mSp2xkDtxZi9WC4k48hlm0Q+F1n+dK4rHM46QY/WeH1TQh9Fa/Cpwf4rcd5Y0ZfDWhYzOEBNJp38+O3DHxpQFm0CtejdTa3HncroLfWreeQ8bZw1+RVbQv0WwtanZDV5qzlB+Jt5CjTrvMb2kCCj1dv6sjcE2bTtcHl2vhGn/zwlYcrrepW9ZbXDp3qayv9zDIr27S53vBJI4u0lpMvv8uho37wO63blxPv+gD4LXfz7PLSgPLicxocZaWh1/I3XtN1wi7MmUyUb/2v6uMxptgExHhjFOWkn/or+ZRxY6CfK8swNh+ZB/1gKK3hpX8oA3qzAvAqP70sV/Wotup5lZMmr8rSSd2+oEcPjG50UqYoR04y6a8cOcnkIEUfMl6D8jiw3xepdtTJ/n2H8sMYN95w/fjt3/r349B9946/93d/cTzm0ecHv9iMnIROtHHoYuuWbXloU21mfgi+sTExVsyZZ599wbjkkqeNRz36CSHXlvGN6745PnLFx8fXvva1/HTy6WecnocMFkzvWGgPes+1IPqsdPOQMeRmpHW0Kfh3e5bOa6xSGz91Kny05p/ICV1YrOVFuseW0tmUyaezGrO5uYr6WHfouegpX+NGO+IJ+HRpnJvvGB4pT+iGr+9wPl2cmxJ4UT/5B2JOB/JJJC8iIVH1cfMsyPSApBPtlW0WYXhVX/2eX8qpQ6YoqwuJR/vu86Wzo1vHtdf9YOzZe2Q8/dLLUybvP9Jt/i5Xlqv+7EX5NAaizZJ20Cn6xVNfqnePyGjurQ+ukIUetD96vUZpH/Vop405Yfw2ZI8why4/gU6WcM4P4XI8RDpfScZ+GlXh0FK+ZCvo/tEg3JvG5BW+dR8bYbYHuelDOn+dtvDsGroOIPMqMd2WoJHjOZOOpaFElWJkruoCMn+hye/0WZbOV44DLcsch8s1fX6ndzh1spSN/5YyVV4emHG1C+gynX4MnbX8GdD/s0CZ5l3yVJmZVqd1Ptf5M36nqUP122Nx16FxwFx+HTp9prfhlvzWS+MB/UuaeK9/TcOnvYG0Tm+Yw6Dpo9dO2gyN04BG4zTPdg0Rk3lc/spykud4u8Zr1/Guj3FrzpLT5RvW+YGms/kn3/CKNzOMTTIqZBIwqPxg4nmxIfE7GCbuqHIySUIRnRnAb8U3dMhEC3c+oepTgzSI40/YROib/U6j0WHwM7jSaA9jAA0LW9QyO5KTMBKYlLrhTWYtQzVcGfCRGCkmHYsgJVOYCdCL4H50a0fQ2hQT+zfGV7/6tfH0ZzxjnHnWWUnTBMv46g6FNyMhf8clFt3VglK6ka8MHG7uPBbR1EXgklvdAKMfrnJ4MiosBsDmoU96lJGuvLLC9VUvOiOH30s4NetMd3R6771+48BjIaHncJSG3n0HbRzJZXMVHTmCdVoV+o26koXO8BAuw702mWRUT3rJ57SjTdSrnfxZF3xOWg+oxmmnTq1jAEd9uc4D4spK45qOcNMngzCerW94oOUD9FbvN8XgyZSAKBcoGe++G0mqnuXQT35LfRqaDyfMzfUG8tbTtHXTbbkar/0GZZp2Qwc7rfNnWYWlrcs7Q8ebB8C79d+uafDloz3ndfmui3YT5+ay4uTTP+ayXNdd2AYINI2m0068AT34/MZLI4C/yMg1fY0KF3QecJsgvXRYYbTypH0pL24sOEkXBnwOb3rTtuo/ywWkca0/ZZq/NI5e4HRa02z85BlVN+bV0e1DbmQCPx9ZOWIsO8HdNnbfsztf9Pa53Dtuu3n8wVvfMn7wg++Of/Tf/PJ49KPOHqedGjI/4JG3o2OHW9Qwsh1e4O2HB6PnhyHrEdCQMWQJrkGb7sbYvnPnePBDHjwuvfTp43nPf27+er6Nyac+/anY/NyQNHbE/Opzu2TaHfMRI95GiQHf/aPrbExaH+rGoB7HlW8+yzku/qL2geu9ka0xf++N/NoYkjVvSyJsQ9I/mql10oUsOdZDb2hSoPbN+Sv+6DbnwMiTbb2ApYxDHX4Eok7RboFQjwN7DDb6QiijNhXFTRhkPNxqjeBW7S2ML11k/aLeypu7ze0b719au4KHdREo66bkcAyzkzbvHN/57m2hizFe8MKX5paMdVyHR/p0rX3qHLWMP3WrfuqwkO6Eq7+v1quqS/ny8NRGAB6n3VKWCZLPmkOj6W3ARH/lSFtZnI3KXBYtjdJp4q3HDbfIoxbaKRJzgyauHYVzLC3rlvwGtLiuV+YfB0oOLc+L9TBw2U6LlElyljF5RzhtlMQpyPzwZz7SZui8mV7DjNv5DTMeSDkW13jpr+GdiM6639A0j+fW+8aJYJZHOdB+wyzT/1OAh77dvLru3Q9OJMOc7rYBSOuyDY3fdAG8xF16Qv6/pCXdzCvIcvx2C53uR3h1etu/ud4t4eJTwE/6gL/gbCAcB2Q3JO4CHTZOjgddD517Jr/Bv4EMvIolbP7J17/izYxWxLn8Jn9kuCk555wz8yo8n8uNBatOMqKhlgkOQWVM7DlpRTyVtDCCI25B7gUhT4JjMpNuUvCymQkCjvc3pOekb+JQLuigl3SjhnnaFa4NYdUpBdSpSk+a0uorW2RFw0bAF3XCUIiJ32SfC2DUJXmFTB+54oqcaJ/4xCeN7Tvq5Wyy4c/nsruhGX/SLZZFv2TkGvD2OWMLb55iBu3ZaGLUX3jhg7Ks2wMbjdQPPkGn60LHcPidDgcNJ+c7d56SNz305tZE2Gm/VrC4Z/0Cf1+0s/r7qkwkDV9noT9t07chOVQiTjdkyk1I1K91pK4Mk2oPBly9wwLIWPqudldvIA7m/NYXup3PF289kRmor7o3rjDaTa9BuOPy2uEjfU5DQ1r2g6U/51Vm/KmvMmnQZAcM2uHpr3l6upRv2g3C0shOVjLOOiiaNc4AHK6h8/ntQPNBY931Z2ybrvBcHs5Mgz+DNNC6Be2j1X2xHR7Nu+l1fbpc10seGt3fm3f70oVnHTQNtLv90Z/LygPKNw0Anyte1XZJY6HZtIHwLGfXTZlyq5MtOPAVl9f1TrkjrReBppv8I5x16H4caejnl+qiP2cdIq0/HrLhohwDh0Oz6cHDr40ffsngU7b1yXZ4LVMa7Vu3j0MHD8ecvi0N9W1bN40/fvsfjk9/+ovjb/3yz4+nPOURY8cOn+zeG3L62uIYJ3tx/WjMawcZ9Qy30PEDMcZjU0L+mk/wSTbBe+s4fP99sTmzgdg6Tj1t17jssmeOhz/8YePWW24dH/vox8c1n/3cuOP2u8ZZZ56Tm5Etm7eNw4ceyK9/OdTIcRcVMGeZn3xy2UGR253QbL4H4905G4aoYuqC/rzI7sX23CyG7KGt0p3bgEVvvt6U7UG3lBRYuelITWc05suqV24kAgdu/rp6xOvwwSYk+lLwD4TcODD483dZ3DhEWrZN4Jqrspy5NPh4dBiTbO/mGRBZ6awB4QWogPFatxU+vOLGxXuV3TfwIDsqlbZ5HDwUuohNyXXX3TD27Dk8nvu8FwdP62qPVfXHK9os5i/tWZuu7j90fCxIT/2mzEvZ4C1OXvnGXafxN3QcTpgD8kDndRjAmPmArFu47v/td94Kmt6ivTXaIGWK8jDUWVtqZ6Kl/BGgI/TnchmOvHxHdpEfSIfVmBt4oVdf8cybkqS14Ao0dFoFExqnarCC9bKtS2mzroQ7D8zl5jaQNsdB4i7h1q/85jHT+fNAl2uY5T0enIj+idJn+lmHNTnnNDCHwTrdxm88+e2674L1/Azn/5G3bEoa53i4zeMY5y/81j+An2mht7kdwEa5Ke1HwTrvhubRcKxGVlA4P0xj9jsMmt8GLPH18QW6rL91yHdKPJJgkmWAGoQ2GR5T2rVrx9i10zPCMXFF36pHDQy8UlaL0NfeyDezFihvJxgPgRO51UnlL2G4RTfSo0gV64ZhGJjgTUzSVbDkgEMJ3kPJsgEmmJzkpcfC7bO5JvigFjgmaFi+aHVqvq/AeJTv3QE6eP8HPjAuueSS8ZCHPnSRsR4HIwvDQh1NkuokXVm8xfkWJLjq24YIWbwPA8gnXxo5zzrrzGXhqPqSWTq/6chP/YWrBa86a+c5+VHeBEueeumSPLVByU1QyF2LatHpRe/I4fs3NkLSbLDoB91cdBefTML4ko0RQP/6Cb/4HTuI+Bw9tPy9eGVfWfI7HV5v2IThAfzkt6FPDptF6Z0PZvxuh+ZDLvktI1c45K2+4/duIpKLWL//xCXd7HMLHjpR/z6BJQu85tN84Ulv+YB8celdZ+GWqR0aAA59SGtZxPmNw4jTF3szO+tQWDmwThvMYTS5Bnldlj/jdpuhp3/wW9aWjZPe+KBptN88ydpx4c4nv3pJb301fXH5XOtUHl5dz3RBx2GKfOntKr82PsZv8Sj5OTjKzO0HlIvsRQeFC4cTbv3rX16SF59pcUWj6tR6BM27w61TTlw5dLjSR90mo1m6qkcv4bnpQMojW14IPxobi7f+3m+Pq6781Phv//HfGI9+9INDPjTuivwDKW++RxHGKnBA5JO6Dxw1f/gRyhp7fsSw6h19Koz/cRJ5Q87YXGzd6sMcB2PDcV/MGVvHYx/z2PHyl798XHTRxWP3vbvHt7757fH9712fhyhuTbStF9qTds43dFi/pK9e9Kd9OLfMrcNeF6Jg/Iu+E3LadBGKCVobkiUtIGJmqYLQDRA39M1hknJ9iDR1M1cGlUg3T8SGLsL5Wd20UaLvBG7NG9GXNttU1CFOz5nZhoFfvwvSc9Bq7pftFguvqo++qZxN9LJ2BK55t+eX7LN6c/1LINeB+7x/efr48pe+O+655+B41rOfFwixOdpWj+mSI/npS9ZpelE4cGocqPtq7monzmVd8ApffJ5bG4Slzf0bNB6/3TqoW6YHm8oNPhEvmWpTIr1wSpalApnWcrScM0jhVv3V2LGJLHxlU//Rli1bUM2/LmzszenwEj//GurA1mFDfsJ4yWgeSDVyG2jt4LQDG3Is+Q3C9D9Dl29YLzPDzAMkbvrlwJwP5jIz3ebDrfebdfd/B9bl+PNA99uGWYbj0Z3lB13ndifK73j6S/6M0zDjtWsa5r2knxgF6/hNq3m2m9PAnA6aR+tjzmtcts5G/1zSfxhWPECH57Tm1XAMTiTP8fXw7DI93OY3vPalsSmpH/zzrG897+sZ+pPGeeedM3zrPk+eYKcSyrBSURWqxbkHbkEqK3w0TdYmHkazCc07JbUBcsLD6HG6FRNTbjRM1r0AV4eRr/EsuHVaWPwckuWkvkySbm9a+eTiOwV3C1TGekz2QVtDuF1QB/XevWdvblA8cnDttdeNF7zgheP00+v9Fu+yWOxb6aGF0EfdXuABLBpwciEJoI985Cx8PNAm9wxw4XhZ3o+qteGCZm0QyhhjbEqDK1zvdyyLXoAPBjAC4OZiEDTQ7vz8Mk/I221m4nQ74hnvXHAj7HSSAeAlec+CowXysReLZeLVoySAbP28fjAKOtXWgM7nAQCHLOrAiZOP32lzfscBOtlvIo1M2V8iTR/qhazauE7umre8WQb0Zp3x5aETCssNW/4AXKQ1TvJQ34jir4I2IeiAKFbhSM+FKBY6oPwsA79lA/yWDV11ar7Nu3FbH1zTg9M6laZNGBnKNO2Sc+WqP1RfLdJ4reLNFzQNacKz/C2LvHb6R9e921SZLgeny8xpHCgaxY8P4AvD7f7ScSCs3o0vXx/QZi0j3BW/Y2VqEDYG5nQ0C7f4+Wt66ur2QX3NO9UOxn/xVk49pIMcb+FaNvmg269oFp+uT6d1GPDbdR6ocejdNh+GuC/mub25SSC7Gwbz3X0HfI44ZIzx+/tvfcu44iOfHv/1P/xL45InPTLSwtA/cu/YchJj3w3JyYuhfH/QDJlieJy02eHL/kyjK1/Uip4fdaBnc9oD4z4bkK10o34PjAP7+4X7qGuUM2+ddupp45GPfOS48EEPGt/8xjfGe97zsfH5z38hf0n+nHPOjbJ+MT/Geqhu+zY/uLg55+2ocSig+qmK0KF3XmxIfGnLI8ah8ZSPPNYta0V+3Ss2BPUL6NGGGgoUofwqr0MIdbLepL43dF742jsPfAhgI5JGvM2v/h4bjsM2xdFXY/Mn3n0YzfzoSsT1E2nmYG1M/qSb9KpNUxibm8AjJifd3G7tEO42r7GkPxZOyrop+tnJp45rPndt5G0blz/nBZEcfTg/468U2Zb5JMrm2M+y+j26+iK8FRTtKjPz55ecNYblwek8fZ1rfNB6AU0XSGvanc4XFMtNSURyU9L5C06Gw0d7hiof6Us4/sv53TqoTbVxJEa5qpu8LjM7MrVrHczpM0Ry0KvH3q0F3i0pCVfzZDXDQl8woxUHXY/2O30dZvzjlZndnLYOG/kZLgfW6c602//zuj8vNN92J6KxTr/j2mdO7zqcCLTvzGem0219InqNF4GNci13Q435lUzy8LRusQtzXVjw53JA/Hg0G6S1nM1j5gNSvgnW6WR8Vb2N8qB5S5ppr+PMcEye/5Bfys5u1klD523+ide/4s31qV2bBrcMMQiD0hlnnD4uuOC8QLWoI1IETGQmWIVbuU1bWldaUsdzoorFklHthXabESe8iReIXKg9cVMJlUNjOSmB+jV5+RbEunK2oNREUyANz26IPkn0Ww42JhZTC0vVs24W2v3xH79jnHXW2fnbJK7NPRLRtwgN6OpEdJDKizAd9CZEGhCWDtqXZ4HGt7/IRS/K2tigTZfw6ZchI43hIZ3v5BCdNmyynvHP5OpxB/SAjZp8my7tWo+QWKij/lEejVwwNwbM5py4famk2vT+sf/AgXym2UbOD5u1LtroQkOfYAhEMPnNdRWvvrHqiEA6wJebjTSu0zuMp3y6Vr/Sf+HSE56NCw+9lhGudL685g2/0uoLPLU5plcGfMsf/Sf6xdIZs/9yUcuKR93hGXTNlyyz/BwdNO/WT4c7Poe7LGh5O23GU3f6yMdDFhkThJd4cE0aNvwtV6fDcRhA7lnexhGmI4DnrFcAj7GlT8FtWdv4UiZ5L3Sl8VtPDdKaf0OHlVfOWEB3llNe5+f8Enktp3zpmTbVD37L1cCIB1jWuGvjkb48WooenOAbfzbpGQ7ffKZPkDZpkifK9XPwDOSWZ+O2JsJ1Ehz9MvgpV7xKxkxf+APhjne48Tg/PmiMOBzYFfOD1vWjgg5P+pPgf/Qf/s/YkHx8/NzPvWw8/3nPCB3sGzt3mZejP93vK4vRr6NJsn0jsHkL/T0Qc8CeSKsPfXjkilP3asN6F8Gts7khZYvNgnndI2o7du7IdPM1ubzj4cMpT3vaU8YLX/jspP/FL34hNinfHrt3740889f23JTgQe+nn376OBT0cp4JOh7XqkMQfS765dHo+wTXnxf9Lz0nHZxsh4jxYyDUhgRKxK0dud6FnzoOl4VsGiJN+288/pQbiWiTcH713Q1K36LYvAD9Rx/JNs25QlptSJP+2oaEk4ZmSYx98Y1Q6Ff/1kdqne25pIx1/SDGb2xKHojNyGc/+/XY4F08nnnZc/N25mjqqmQmf/b7+Hsg0iMx6BcPwYwGoN1ydbzkPlZmtLgOwwPdJ8X1EfKCuWy7DZrLPJoucYPOccPlg1WocDraNCuxypAsHzsWj/zaUJe8XYcss8S7Ph3u/A3aCzRepdW4z8cyI1ZYNT/BC6R0SWsjX1KHStczdF7zAdKa5pw2Q/JYXMfXaYNVPr1VGN6MK7zRThO92Z1Ijj8vdPmW4c+iO6cLc2TtePtNZx26TLdxp7XfboZZpnbJc8Jblz3bP+B4cig165ebYY6v5zWspzf/WY71cPOSkuWX+Eyrw4W/is84YD2dP/PCpEvMZdfpdBmw+cde9aI3OyGXuO1k71B4HGDzOPfcs2PRPTkIQka5Bl6+IB4TXUIQ7kZNl0nHhk0AGY+O34Y2I9qEVSf5vQhHiZBBXlXG4FsW7MgyyZGr3iep9MQNTvCk9XUYgx/N+gxmFA7+0k3wHhMAuQBHnsXPy+0f//jH85bkvPPOH/fapFkEo4xNDZ/hkzcMUUp83jR0x8NTOidMpk7jw009xyak8OqUUx6QR1cAzZ7U8REnA7nR4fKWRHjBy9uioOUxDLpRLm9boi4mTOV9XtnimXIHLe9T1CJY8qehFeVyM2dDFuKg0TcyoWXqLDlT535QsvoDecnZ9Snj5diJXx1Bp4njpwy/YcYnby74S5nGB9WOhSfcMjRug/TWr/LodT+sxbvxl760jJHasLS8xS8NmQXfWGi+4ujiL02801u+ddnIIo0D0lsPLS8fSO+yjbdxCrxA5zUI0xUnjE/TrU1J9ZMuJ7yRH2Uav+VrXCDfhr7bost1/jo9QAeg08VbNrAenoEM8PVDehU2jua85tk08lQ9cLr/APlocz1+yQI63DIXnvdiKr1l0meMlQeWftUfi4jab/ABfoUcKEeGNCbjT7+BpQ82fstAPtA6X8mx0k3XwbPsDPO6zdwc80F9Ec8tsY9kvPud7xzvePsHxi/90hvHL7zpp0Nvu8eZZ3p5+r5x5503jR3bbTbcMm3KOcJFwJatbqCPjv37dwcndQ7am71rWLdEbiLGJpuVo7FpuD82Hafl3mDPHpsd70D4Mcf7sr7mOBubw4f9MnuMh/tjLjm0b1x44XnjGU9/+jj1tLNjc/K18YlPXDluuvHmiJ+Wc7B6mhtzzg/n9ubkk21MSeSWnZ4dfNTmKG9IwuVNu7gxGtJnewWtHONR2A1JtGzFw3nRO5BTp1qPU0eql+z9Efjqp4mVcTt1cmyitseGMFCDR92emHfpPjSUvBqqzcIdrbHc7Qxy0xG+pPQXpy9z83yiXG5Iss3Jc3QcOBRzytGTx+c//41x8cWPGk+65OmhYxIs4zrMZLSzvEIhVm2Ouh+nZAnokzXL0dMiZ/c5kPWL9LkOQLz7K8DPGAVNs+m2P9PNdGnCGS/f2tK4lR7/T6zFs15LOPMXyDaIuPURBme9z1uTSG8ftPztxNWhabZraB3UwVzoOvIcPGj1DTkDUifKkgVEmRngNa2GdT5gnT84XtoMynb+8ei3T3bQcsz52modOh8Iz/H/u9A0WoaGOR10fOYpPMfn8uvlwBzufjnXs2XgcqxNac0r8Zdw5CROQ+PB0Yc6jQMbPBecpglmv8Ogw00DSOu+Cma/XcNMF8zy89dh5lcox+I07eZfeCuczE8XZZe0hi7b5TresPmnf/I1b3ZCbHB5vteNxGmnnRIT3IWhNAVqkqd6E6SBZ8I3wVos+sVf4H/hjMc/RrJJwKTQOGVQaKj68gfl9GKtgoxsk1kv8k75CY1PnmLGoiBdZ7F4mJiVayfdTQTfJ3IZ02249fsXNitO8SwoNmRXf+rT6b/kJS/N36iAszfirtf8ijxZLDho1qNYNRlZDPNzoaE/Xw7jonAsnjYhJu8HUgbv56iTujrZzEe+Iq7+JjT1l0d+cjGU/i/S/gNaryu57wULuMj3XuRIgCABEsyZYGrm0N3qVkuW1EGyZLdsuS3JVvCM45vl8ZjjNXprPT8/ecbyk6McWnqWFVpSt9SJzZxzJphBMIAkQABEzmH+v6rzv9/G4QeyvVwXGzvVrqpdu3Y8+5zP9SCNxQ/ApqJtQPC4t0w67VL1r5eT+TVp6NIOpOcTIfhRENlFhzrJlIRXCzvaqL72IjvgqQHY6Dubrl7q58fTdmmhdfAgjx9rUVjl60td6JSNH7qmfWhrtz1y0Enry0C0V22EkbkWaRgNlOisLERYhHHyrHooHfrYFE+6vBmgjmkfoocPL3SXnU6QMqkMJ7j4uaiAn/Jpg5ygOxukHlWu+FM34tY5bYW+JyYrTUH5Qq7i4IBPW6B/HDikI4/DVIR48esGvNSL7CrlL3U7rZ30sCuuCYBHGvoEqFeGS8wCwtBKOUv/pKX+5SrJ8tWiCt2UnDVoISN6NR6+cXHguA0oR9gyEXc6aZQvGkUbHQCMB9azyxAGCFOWdJzLAOBQDprgmK/bnvTUn8qhQ8ozhvhePXGAvuUypFnGaqO6Gtpu2uEJL9oXgLblpf6k41e50o/pA9YFUDINNoWtfkr+sivyoIFv3uRRP64t1fWl6uNsLkZH58TePQfi6aeejj/+wz+KX/+1vxY//dM/rr67SX2TJ4PYVfGawo8capFNWZ505HgfRzROTc+xV2TV/6Ylju2MzcDIlLKbkcngsSmq97yQkUMMwtQNo+Pgaao2FDxx55fZSRsfn5VPpJcsWRZrL788Lrv8stjw5ob49rfvio3vvpU/YDo+PldKQhdlb2y8GFNrTLcN10IdvvmXYbWV2oUxuNq+dJ32zbIx35upfp/p8nPjNYUn1oyZaq9JskPVL3mDn30DO6CdKF9ycaUNujRd2Yk2XqmjdsGQgiJqjrs1H4mO/kdH6JUwyYxvYDP2+Ym3bQCXT+EkL3Z88LDmqb1qt6nj2ti9ro3eaXEan2imD0nn8EHWejpQstheqy6SRzaETp1vPgDxau+yTfzWDvFpZ2Qn3qYZpy0HX5fH0W7UHRi0YWmrk6DG/opMlMOJbJdY+oSPMrrEDtQu6Jc1RepZOMxhFM42Q16hJW/QcQqzEbKsbHITOr7F28wL3zc3GJuxMOMBrr/+y/hEQ6dHe1Rfb2kCbXnA+nM6fhvvl2/LtfTBtzNMHDJPwAAHHsPA5Y13IteXqw/GM7SyAm0e4LjLgeuw47a7PpDf+kAfz3HTc/tAs023A+iztKtSOr9sCr3WQT5WAZ5oiBZ5aQeCokBy1bsve9vGBvKdTtj5H+e3zmXbtiWevh24ErLfR8SwfAG+56iMg2M8Q1MX8Fo3DCg/8pUv/eitO3ftFHNNbEe4IjQ9Tlm5PGbNnJb3lDWuy8Gsm1A5hWHgVLwIKw41hSHIgERlwWUwYOLhUTbAYpwyLORZvNFYvKjOQJETnBxVYkBmgAcHutCkw/uuNAMKKoE99jB33rziqQTKsrBnM0A+nZLHtyxKoU/5rK9kRZbtO3bFPffcp03YybF4ydJ455138oQROTjlBGcOP3QoHXByd0gTLp+aFGc51V0DPhsANitMGHlaIlxe/GTyJM7CC33kRC3+nCLa+Mjj90p4usMmg0UPaUDqSmnotX4fgdPL+vV26sh7L9O40y66bHYwkF27d2V5cGkYwrQDrZSnqSpbi++R2McmipoqPLGRoBADttLRFZ/yZAJjI0L+tGn8ECQvxR+RnvbF/r18oYuFFRsxro9pEMy+h9HXwo6v7NTGBWBirUfd6IONXG6u5JBfBYUhkI+OsJGKUp+BMdOubKAQF6D9ScMZ0BvgPAAf/ZFXiyx18CxXV+bYsGKnLGiQC57JBN45+DCo1EaJzVEuKFKGWkSyYIQ2jrj7A4A48OA9BGykTnhZtLLArk1KiVx9iXLQY/HpE2PC/pVrntyhD/DwrT9sDkLoD370CfROHD/fjUAu4fl3awDSkbfkZ2KuL+OxqCnd1iaBcLad+i30ARaipCMLckAjN/7CJ458pLkdSMNRD9cdfXDyTf2hk/qRMVFnXKWXbgnjoJt1lA7BN29QyLNMXrhk/ZK2F1s12QCln9oMFf+6gghN6NSpf8lYdZmcTybg5XfiKMtGh08FA+Ka41/y0h8+tDHyI+JtvZDW+nYeC1o9ZvlMY/Mr/uKtZHpWHD44OfbuOhSb3t0S/+l3/nN89a/+dPzVr34xNm99Tf19i2ThE99T1DZc95qb49dR9XPUwLUv7IIrVPv3c2CkttWilnZn8cdmRVaU9UY2qTvHAfJHNEYwtuThAuOH5M2JWbLlFTqVoQ3rN4BESU7ZcfiYNj5xSGUnxZlnnxlnnb0mPti6Le5/4JF44MFHxXdaLFp0Uv5yOl+V4iDhgPrlFDYo0gHjQx1ywavbMIt3vj8h/eSXw8ShrjDKSc6RyRxq4LQZw96yPWTbbDQ0ftVYxhhJX1DdpnBtFDtH75VP+Ig2gPwyOmkK5FyElrAVdICOBvYoPdBG4oW+6HukpbiSNe1TbcChW85/lE9q1IP6SV/d//RLxuJDStbwK13MjTvveDTOOPOCWHX6GdKP6s3L//rjU/D5hEZlSw6F0L90hk3RdxADsF3ZzlK+DlyHNgxOcal5ik0tYxJ0aHvmeSpFv2RMwu6oBGRoiywvGWrhg95U97Qd7KzsPNtNaZZtAOJKGyvUlw1A19XHGW+gxVjHBoqDpaJfda9+DA59vcoUPfTQxmkj4imzwtQFu85xR2Wni56/XopgeQAih4w4YGJxhwRKpF7QSnodwMuADKmHJo0waR7bnGYg3DrTb/kc52ewk6qzW2jXmFpjomlZFhzQpws4/3/UDQOnD8OB57BybRphZG512MrqsH1w2vLuv9az25949nOlmZrL2j4s3zDa+DU+Ht+2QD+N8m07OL/omjtQYfMz/4J+25fDPlNe08//laM4dQcNfNfb8a54Ovpnm2759H+mOW7HHInuDOTjAPBHvvRTn7mVzrNr53YNhhGnnLIif2Br9+6dMT7G12NY4JbA2dM7sSmcQjdgpgD5VKIVAr/SayHG6QX39r3oMRAGjxoiLHELDg3TY6BhYc4nLz2gMPiZN3xYADII1Sn+sXyB0Itz7t6+++6meO319bHmjDNi8eLF8cwzz8btP/hBnH7a6XWdQTwZaJlYWQRQPV7+55eZ4ZWdWJKy0GZzkLti6RHe6I7FGifcbLByg6CFHItp7lxTD+jhkBkHHnq1c73axYl1nLiaXHgXxLg42pPJlsmOzUBOeMJnIswFOHwlJ8B1rgn9qg4OU69sB8opDh1+XwAZ4YHuecrBJI9su7WR4+VUFhxM5vDBVpCrrKbprPItL5+0dceAHw6gjsm/0wvg9mcyIQzVmtwlO+0gB2qdDMIHG0VfheunM4TBQy9ZjxkzJ9LMt+pYmwKnFU/aoOSpdhgMDuS7bQDXx7ZYULZJGc23lceim3aT8+CQE674oDcmUxYqhPmjrtgZ7cW7A1lX0Wt1kxJ2dkW8NqLVh6g3UPUY9CtkxxFHboD6A66X8wFok09Z0yaeC5Su7jjwbM846gwd64YFCuOBN2W1EamFUY4TCtOXoMvClrIscLD/XOgIzNe0kQXfejdfALpA4sivw47qZ65HyVxPqtiEFO3BAhMZeWqWYyNx6HYu45SHHjqQfnIT2MmU5cEVTtWBRXDpu/iWPPD0+2YA8pFPedLQO32Ohp46ZYbwsZdp8eG2HfGb/+L/0Hg2L/73//1WbbS3xO69m2J8Nu+E8KRBMh+dobH3WMzSBgq7wxZYwNYTgxmyPdoS+fhsL2Mn/ZOFGbKVPtgMsGBnM8uYSl+iHviAT+gBiZ00AHRKW2O/06ZLL1rj086HtMHi+tcFF14Uq1efLvpH49vfvi+ef+GZ/GLXwgULc9yqMUP9SPLCe9+e0gFPLUuzoic8xiXyc0BWjqxMPm1Oq6u85OGJMPn19S/G+9pwHNVmLLtHVxZX75fQhvRFNuiqYzpoCTlvFggV2sqkHcuexLdrd+jV2NtJShLpCuTiG0eZzMh/wqs2N14eHqnwQYl+4BDx0XjggadzU3LKqtPjoOokS4GwdKTyQk67IU11TnqqSxIX2K4AfIfhV+1Z4wH2hr3iA9S5vjCmvqXwTNlSHhQB0BFfRC65qw+CCy0cfHIORRD9y7lTfzkGKo9yOS7JXqAAfuoZBygf2UibyCuGndxlh9Wv4dnJrXjOCcLPhWHnlJAyZNls9wLkgA90CdshVPFGXj7SMKOuUya/wmEuphwuyyAiRNMnLYMTAJ+WB/XC76fbAW4vQz/PNADTSXBexRqoFONN4Av6dA3DcIAW50RgnJYmNFqX+u/SgU+iazzANFr6+E43tOEW+umOT9DrXNpQFwZjQub8vwPyG7+lBZwo3oL54iq7oylwuQLmfuoIHTvHs+AEjQk8pXU5Ez71qnLVTxzGuS9TV/cdxw3GNbRx8JCBsQE/6fyVn/mxWze9/554H40lSxbH3DmzJQyDqiZ/+XlCKWRPvjjFcnDxoAtYGWbYxsGxo0wNEjWYUAFq78kfYKEBK9LARTHlBvTJg4ZiKQ9fsqpfItbGhzKiTbUnToQ16fhROU8OGKB4evLgAw/nhHTllVfGxo0b44477sxP+C5dujQWLFiQvBgYc1EiHTCRMqmQnpsqTcz4yOA/5AKQnQ0JP7KIn4Oh5Oa3S5hAcxEmfHQAjxyARZeNjHXLJABUnWsh4sarr28diP1yxiEPH5qc2NIM0HK+80p3dXJfOq5TXmQCjEe9edrFwgRetBE8iJdf755wKoY+OR3HoUMWkiwKoAXUxoEaM5FXW/DUiTRkxSELfEjjxX7XB3mRFX2kzQhYJFI/ADwc5XGEnU69KG8cwln/7IiT8qMG1Ac9mTYyEDZvALrg4UMTeXjCRX7pbjDpAaRDgz5EGjYLWHd0YoANL3pu2ymhqxt1Bt82QT5x7BDd0z6UNz/j4uPY1FgHyJETKX+iz8KBMq43+ObhOPU0T/LwJ+rQ6cj8DJbDeiVsmimDHGm1ESlbs/7AJ5/07Hepu2p/nGUgHTAtaPTzWxyHyQOgj6vNavHDuSx+a2/IRX2A5KU+jf4pA4CPMw0cdQK3xYE2tEzPcoGD7K0zLYC4aWXaMfrIHI15o7IlDmY0Du7bH/ffd3e8/c76+N/+t38aixbNivUb1qnMwXjpxXXxh//9G/Hdb98er770Vrzx+lvx5ob1+SOHbFAmT5oqe1A75Avtaj+JhWgc6MCTk3BMmKtYXA/i4IN+rMy0pzoZtm7VBo3MqQ/h5pccwWaxlmXQp3SSfUR2oj/GhLHRsTjvvHPi8ssuRGnx6COPxOuvr1fZyTE+NifmzF6gMUdjxb4D2X9ZEFY/qndq8mmE6oNetGUTDWxL/Y0uN0l8pI+jx3DISBuVY/GqFoRl5hWwGUMM7IOxU7S0Ock47aT6lau60s+zvnLIIqTUH3rKAxSlZVwAboVVM/CQPcuQDk8xlj9od1DLP6T2PngYbc6I++59Is4995JYfvIpSlPf5IkIIBmF0MmDTcuRTHrSGdh68moAfoc7+7SNWnbSmXeYE9MGBHzQgP5HO9DWjC3JvAPKwCMP+1QfaKqWeSiQ6wuB5dR/Gaf/pH46+Sxj6azkSS5KJ23gsqElX9XP7SQKXX3KB0wLIJxtJkh+GVJYrsWrPMZgaiA5lMcHHvj6Fh1nYmxPO6/yCROBolVUih5g+Q2kI4/13ubju5yhzQNSTjmXc7oh8+S36QO8zn4/BobR/B8Byz+sHqbb+ri2jJ3BuEC/vOFE+IZhNAyOQ8P2Y3r9cjjntTz7QF5blnhLs40Dxm3LGEhrXR+c1ua1tgW0vA3Ot3OZNs9hA3SMOwzMh7UW8yjAuDDys1/+kVvff+/dWLhwfpyy8mQN9PuFXU8Y9u3dU0wYyJJBdQ6AgYhJtU4YBmAB+87lcoDo4vi10NCiiUFK9JSU4eM2Q+ocxUWVyIrUYoayLIqRg0Wwy9aJpjuy+CqDUztOAvGZZBmgmOQeeOChfOFy5swZeXWLBQr0lixekk9OGEjBPSKdQItNjqTKwY4fIeSkiMmZzYkH3VqI1OaBRU0+uchFY3flSOXrXRkW4PzaepXF0Tg4NxjlKUsc3VFnGpEwGLmQU73BAyyDdcvg63g2uJwXSugl740rH12R5naBPrSQlU0Gkwxy0S5s8KCZtJiI1RbUixPM1JVwXA++7LZ7z56kwUYWmdFDPnkRLp8U9dUteFMPbK82R6UDgMkbO4En8nlypYxESbDOyMcZXC/nu661uSz7oL62TfBaXKCfhg5xyFt5g7JeSAPUC32kvMqreC26a5HGgm0w6ZfsxVOhTIePbQSAPo4rQklLdFuZLDN2AU9vBpOn4pnVLYboD/RhyhA3lBwVh2bVsdocOshCPuVIb+U3f9KREyDNbQdYjpK30lrdmD/5gPnbAdB03yCMvbc8SDMdl3Pc+enTr1UOXm3doIc8w2gnntqVaEvfspg3ZQDSKYPr44KDI2w864I0fNKNB93EQQaNO1w55DeH6E+PP/FY/P7v/3589atfjC9+6XPxyitPqk9yXTZi86b3YtmSZfGjn/9CXHbpZTFv7njMnj093nv/7XjsscfjBz94JB5++LHYsWN7zJo5HmNjczUHcOAxEjNnjUk/fC2QQ5Ba+POUOj8/O0J/rSclKZP0kn1ddm17zAMnxVms8d5KHUBVnQDGB2V07wOy2a53TxhbzlyzJi688EIeRMRf/Pm349lnno/ly1bmNbOxsdmSbTQOHqBPHNQmrT5ykvTUAfJzw9pAsIlIm0+H7tUnkz6HJugevSJLjSesp6sf0t60L3ZDu3LNFZskXbj6v8JAtSnzD22GHVV7uW+V7RWvKtN5gqJv3MovepBHh0DyE47UrHmHJz0stKfHffc9ERdedHksW36y9iG1gUz7yqc6ZZ9FTzZIWPUhhTEQIN8yASVn5Rmyzbt+kPav+jG3gUu7cqMAn3Tnf3Rs655+yEdHCMGmxPM9suZ41OGWo4+S08nZ0QKqXgPaONKqD4mv4tijAhnOfqU8dAAedTKtAUADGyjalDOOffPN9pWPbXIgWp8Errwc8wmrTEdJiaZRNOtgrXL7tNt0y2mcE4Hz8SlvGsCwsuSbbusMbdi4hmH4/zPQymu6th3gk/i0+ScKA8RbZ2jr16afCH4YnFZ+wDztWiDe1t++w9hA67C9kvmjdG0vpvdx4DKGfhs4r8UxuH4uY590HDIa+jxw4LBO9FiZ48uPf+7qW/lU4+JFC2JsdKY6PwXUcTVpJEE6lgoPBNRAJb/jPZHXAnErDgDHYQvqfAY1FnYIYzxweHcCYTmJ9sTmSkAffE5ccsIWDTo3kxnARF0nUJNj1+7dOWFybeqgNiP5opsGBN7RePDBhzQB74iLLr4k+b399ttxwQXnx6uvvhKrTzstr1jBF17QYlFMmLQ6WavJBbmASkexTHSSg0FXPpsWNkLUgwU3MpOGjF5gIo8XWDwxgI/rygSbg6kc1zloQPPNpxdKt95IoyxyEGbBRV4t9utlVOdDg7J57UxOLdW52tywMMDHURb+tAn0imbpn01FfuFEMzkTLhSqTvszPfPlvOErx+JFbS9Z2IAgTzsJcNKXC5vuzwsK9MnpHGGu4KEr2qZtA5yhjbc41B066AMZ4U86OgTQEfV2nDzbKbgAebQrbYeuBnUbLKzB7dOGZ6Yhg9LyVFGyDVz1If4Aylp2fOyBcjPUN8ou60oFeEDVDf3VFTTigGnkqW6miy6rL6Vb1izbyUOcdiNtomwnSz8fvZBGnPoD3rCZfwuUrTKlJyBtRLxTNw0f6DlsZ4CGy1PWuocG/AHrBWj1gU8IesYxbeKmDU0PnAC0AfRrnFYu8u2SR5dvvRK3HG434wLg2VEHhwFwLaswY9pM3mvhC19HYveu7fHHf/zfY8GCmfFPb/2H6nfbY8vWN9XHeN/tSCxfviRWnbpC4zwHIwdi6UlzY+GiWXH++WfGdddfE6ecsix27dwZr76yPp5+6vl49OEnY/68JVIUTwTHJesMhdm8caVsWr5oTV597Uly5ZhY7ca4rhqnXDx1P3Kk3i9AduvKP/DIAnn2+Bz15ZnaXBzMzVV95KPGJsZd7HTFihVx1ZVX5Ve6/uxPb1faEW2qFsSB/dh5bchpJ9yUqSMxa7SetCJF2lmnZ8ZERZRGO2AjtIXSJb9SJDv45cDTf8qnLO9L0N7d5gXr6doSXyXkjods+y48oOP+15YhXLZiO0D2zE82nR0lXunw4CGN/zmdzYh773081q69OpYsW579mwML7JX6DAQgIBvMcMmMLNBq+QKELWPy7XDAdxnGTfoG7SWsiacDWRP9x0ZDFGSH6jeKt2MUPvjJUwKlBXW8au4uGeADrvMA+wZwDA77MI6yaYtKZkz0+EA7AJappUk4eSucefDvnPOMR1puPkQzbVW6gDJ1gFei8l9H3lxExYHk09IEkN11Mc82z77TAIf7af1yTjPW8RvAQVnDiWRpcfvlWvz/GTCdFobJ04Ljzmtx7ANt+ETQr4d5E3c/wAaGgcsC4Nv17WgYtPh2bTk7zwt9IM/Qhg39fMdPJPOwfIPzgBYXaMMGaJhO9Z9aS7DGZL4b+eKPX3fr7PGxGB8flZEyaWpiz0X0QXWyOhExJINukE6SipNfg8hHBYOhB4E27MbEUYpFKXx56Tn5azDzkw/uqTLRgYdMLHBJx9WJFANjOeRgcIAPPJCBkz2+HMOPJPJFLThyb/iVV1+Lhx96OC7WhoSFBRsSntQsXrQo1q17MS655NJcqHM1gMUvA5oXc+jTj/t96sLABZ28Wy28XBQyKUhfKDvfCZDMnrTVNFlvALlxpZejE5uH0mPVm/qhu1roMahCoV6UZ3FNWWRDBjZylEUPbMjIoxwOHLeP26VeUK0NEgst0rlnDm0A3kCmd7pFXhbi6ACgTmwicNgIfJMndQdfaeiKTSEv+u/Zuy/vw3NiCn/e60BX+e6P6kUZFtupcznXDz7IgPxsgNArCxZkw1X6YAKxHi1jm4dRQYPJ1bqBBniUQx+DdjieriGv70keXAuWl/bAhya0AWji4I+dY3eWHxBq4uNDp+VPOnKRzqKrdFGDImHroN2U1Ma06CQ96qD2A5JXx5c8ALuFDmUtE+B6k4YcxEvOCsOfMHQsB7RIA1IWOYC0olO2a1rkW2fkY4OmDx6OPOJOM034W3bKtM5yUAZo6+ByAPRoG3wAPIPLmi8fmTB9A7LYgWM++KbVyu+yhF3OYeRANsB5pOFTjk/t7t67XXQPx6wZY7HuhXV5zemf/bN/Eqefvjxeeulp9ePdMXfOTC0csbvJsrc9WvzzlBK5+NHVSeqL/B7R4byuunbt2rjhxuvjzDPP0IZlYTz2+GPx0EMPxhNPPRn7tQKeO3eB+itfnBuJGdPHNd7xWVzamfqhT7VF9yvv9Y6FbELy0c6MGerapQf59N3RWeNZlic9Kpz1k2ZUnqfMbFqO5NVQZOfLkNR17dpL4vwLzlT9Xop77r43Pty+I5YtXZofPOH3lTixnz1nTr1vg45hJn1h84zpvJMhIZUmPcqnCUjjSRAvtlOP6tfIDC7tIb13L79TRgWEW2NTtplcjSeDtnc7oY0Ct3HZeyphIpd42YTtApfhDgfdpqzyeeq//8CR2H+Ql/9H4q67HomrPnVDzF+4uLAlDn1HNa4yWR410C5ouGQuOUi3HAWWw/0GZ1sGss9oHEI26sqTAnw2KPmiPvNc6q/6MfMLG8Vi5/GdDV5G679uI5GHNHKUQ4bUJ3qrwhOyURjfsrXylZ7lxIf5UcjpaoPCONO1W0cz+U444plcIBxwAfIn+KiosBUueTlgm0b/VDqyTtg8MOFVYMKX5/oMc8kn8ToCHVhWy9VCW4584zoNMP0M5/8DcHqLb2jL/TBgHZ/IAW24hWHplsl+24YtOK3VT4tn2sPq2AL5bbmWr3VrWoZ+uM1vfVyfPuA8y+54C5aj7/fB+jmRA+ybxrA84IS8hpQn5DhrEcClHKcU8nksYA1G2ZFf/oWfvJWB3gvkg3xuUR0XsixGLRR0IAUjfAb4XGhqcMpNA4KQZ4aK4xjUwGGycWcmbDz4ono2JHzFKnftirNQ4wX2FBzaKluf3z0yEedH/fCLRy3ABnRrsczjfd512LljZ34tasb0mYofivvvfyDTr/rUp2L9+vU5wV199TWxefPm2PDGBoWvzg0RtRU78fBm6PjdqRc08K7FVOnBOAxMqWz9pV5FgzJebIEPTfTAJMyTDzQNrgH6/p0QwHVkcsonSeLL+xfWK/RZuAL17kpdM0JG5GodBgHk5io3eeXIQy6+DAYgQwqPrJ0BcWJ/QJuMmuS5G1jvN9AmuZEQPzYZTO5JU2Iz4RPPjZxo5SYlNyg8DeJ62rR8AsCmRswkX20KkJ2JxPUDcnLWgoZNCel2A/zjB2ynU2c+f40NCz0nZ+pDWfKyrh24o+AA8wCgRag2TuLV4VQcHlNqoyZ6udlLZuIpHOJs/HJi79oiy3Zy48pmjt9oGY+NK9dnqv3K5sDLuslRJ65wALlIgB68kZ8SaXfoh35c9J1vIGybMl34Wybn0x5tnH5gG8InHfopV4dHuvsNfQRc0slvoRYupYeWN+2CDnhKBbQ40IE29ml+pAOWAXCe7Qcc5KEOzuMHRIlzcu9PjefmXfRZ7OQirwPKWo8TtOVaIN04gO2LNAAZoG39EbZOTRfnvLSDKTNi5/Z98cd/9Kex8uSV8Uu/+LXYvOktjak7Y/GiuWphjQcHpWuFOLWeNWuGFo/Stfjt3rVfvKVL7F94h4/sUx0Px+j4lFh+8sK44lOXxBVXXpp53//+PfGtbz0S619/VXznxfwFy+PgoaOixYvuM9Lm0EealTYlRw4flG3VWMY4h+5ysc+TbC2W2QDwOeE5s+epjtPiiMLTpiIb7/sd0JjEE0yIHYkdO7eJp8LaSO3RRmzJ0vn5UZbVp6+Ohx95KO677xHZecTSpcuFP1l1P6xN44ykwXjKk9ccaxmrxDeOYsvqT2oeWrA2GN1L7oxRaRPVpuRxZavGJPq8NNe98F4L3ho/qbvbHGd7op9Ve7sf0y8rP5OzJcp3+xaUzKI2SOvosJFjk3joyCT5EXfd+UjceNOP5KakDoZqnsnNFDIkbYqrUviqR9Eqm7Od2m/loN1sn/htP+bpt8RLwJaZw6APR/JzPpfDhtmwwJM65bwvWrCjfjQEcpBAueJc/MD1U5iJ/I5uyijXl3ug86qTxzpvSpyHT9zlC8ir/JSpowmO+2WW6f68ZmFTwpMSwlU3+sJAxgSxKVoVdbKhlctAuHUt/LBx1+/j8nHEHUZY5+PbAX16jhta3B8W+vh9Gi0P59kuW3CZYeX7crcwDL8F5xuHfMKWwfEW55Pks986yjgPaPOAVi76ksH5rd/Swu87Q6uXYfmA48fl5Zj6UTz6BQB/wkm/Qcv9A+OB0sFhTDGM/L1f/Su3stjn05J0otShfE7nIZ5EVRCa9UhU2TmwVR4vKOIP8EoYC04HxjGpkkcagxeQg13i1gAKXj5VUDqbjJqIa4NhHCapmshrI8Nj6loYdCc2/EkWyvB1LUXgEGOj4zkBcXr2+utvxOOPPxE333xLLtyeffbZWLlyZZxzzjlKfzzmz58Xp556Si40eRrApIqOGBhr8zYYbAnX4F88aQAWC0DqRCJQzrJz3YgwGwzyHUc3fsJBvQHSCKMX8PGpYw3+tSjLz/2qXoQpy0LMJ/yzZ8+Wz/WowaLGvADotb5f4ief+lHGT3jAwfnqEE+Q8t0c4SNL6l6I+WUxNhWKMznW5MACuZ4O5JMb0cywNiDj4+Nwzqt13tTUtS82MciJzGV3CIKPHZKOrPmJz3xqpQ2LUnOhKHmzowifL5PRJuRlqexEZa+UgZQ3btSL9qD9CJMGUK+SveLWRbnBQFSLVMXFA1zo52ZFnAlD2+2UOhYem2wvZkgHz2XRW552Kj1tSThlR93VJKVDj4UeMrd46I6/rGe2YdkgeJaRxVE+0VI7gwdYBtPBN0/kspy2J3SAX9fo6A9Fg/TWLijXAmnQBg97xREGD36mSxiATtqjfIB6uJzpu93MnzzLaX7IRD0I44NDGAcN1484QL1MG1zaA7/lA5gGjnTTIm59mq7DOMC4APSos+MAMlPGvIGiwf39CH764+233tOm4bb4+3/378SK5Qvj/fdfF18W9ns05tWPIDJs5xgvtgcO7M2xT60tPJ7aoS8+CawxZ5p0wQ8UKnz4yMEYmz2a11mvueaqOP/802P79p3xyCOP5Xso9FsknTVrdGLRiZ+LadWBsZNxgKta6IHNEZvA/KKc4uOz5yQNgA1DXq89JnvSGFJjkNIO7BM+VVDeJG1UJvMu3h7hTI3Zc0bjssvXxozpU+LBhx7Oq2fTp4/F+Ng81WV69m8VSrnqCUWNE8eOqu0UYCyo37pSPpsVjUU53hASfpWlDXnCwjzEZkbJwss2kHObglrhaleAOtJOQNGsdsu49OMwQDhdF6dE6rGLJYOcMdXu2sDt47PN2pDu2380X3T/7Gd/PDclh6TvHOeos+oETT61S+kca9IvurY97K61Odsntph1E7S27jJ2xBn3GUv4xHSmdXnMe2x6i06NhdhIztvwTE+6SOrQZwwa9Jv0JUvyNF4nn/tQ1jV1W/EkK97Ek3bquepDuhIyvdpnQMs0qi2qf5NWsg/G/sTp2jllVf405lrwujmBuoKTek5MJOhACfDPP3wE7qDKDnwg+Z0gvYVPiveB/D7/AtIGh5ZAS8tlPon+J8GJaHwcXfLatjY4jt+GgbaO9vvlW2hx2rD5kua+Qdy0HG7jLfR5E2/L9Ovl/JZP6yp9QO/49Aqbp/0WXM7gsicC0+wiOYfg45I6+U15Nh7wTae4JQCH+bfVoWHk13/5p2/dtWtnZvJlFPoZg0IrHJ0wlZOFmbC6CsrlRCSf8onTlfOA4k5NPkA+eBYkT9O7BTeTL6IRTxodDml5xUUu6csBDHoaplS2Fk3KzEUEi1sWzDXZIosWnBqE33tvU9z/wMNx220/iIsvujRWnnJKvPLqK7nQvv766/NU9LHHHo3LL78snzzwo4eokgUJ9KmDfyeE/JRLMhw+wuKnNkfgIjs+TwC4Z5oLidRN1YevccETPZTea5GJTz6nhNDgZJY4AB9gzpw5OfiXfPti165d4lW6Jb2lh5xMrH4/x3rHhx404AUPyiA/YcpSb/TNonfQdjU4pz5z4G3bGZpYRj0dS52JN/yhBV3kgV69c4NNaLMl3UgcGS+LFK6/aVOqwZ2TwF279gqHawoHYsvWrWrKEclbX07jutf+fXz9BTss2aiXAmkD1AEZsAPy4G0d0xlIYzFEOnjog3TLThyZoVl6LBvGWV+pi65juX6kla46G1V5+hMfUkDf4EC7Fpi10c0ngsInnfKUwbFZIs1tih1RB8vFJohFHHUB2gUrLQEO5ehBiS9a+MZJHaivQB87IN8DBTqgrQBokEY+YWiYV6tr5xMGh7pSjrqS7rjlAp9+A7RtgyMPGU2LctSbPOLQJA+abbnWWVfg4hM3LehbNpRFOg486AHGoZ8hC+ngQ4e2rLqUnZCfehcNgDAymAbppAHmDz3K2oFDumnggwsd1xe++KTl16f2T46dO/bHd7/9/Vi2dHH84i99VQvzJ7VQ3aTxA/1qbNLmgqtPPJUT0YkFYp4ay0yPaZEvzupfkkF8czxJm6oFOuMHh1bTpo/EwoVz4tzzTou1l58XZ519Wjz2+BPxgx/cHS+9tC7xGdvGx+fkoh86nNRLo2LL9VCNjdRVfHg6z1e8+MQw13qkAKWhI3TP4rEOsvjF/KNHsXH6gGQ9yjhGe9JP98WkKejiWJy8ckWcd94FaqvD2pzdJXneiEULT4pZM+eqf42qHGTVRlpA8vSE30WhipO4kjXCU194aNycPiMPRJBh+vSZ2b+rf6Eb+rT6jWTEeWxDl7k5Ee1qxxqr3a6UpR1zPhLQZ93WA6AhsnmSC8VY7KKfspuik08+eMKk8ZFPQM+YNR7bd+yLhx58Jj7zmR/TBnIuxqd6gS/gJf+kTcti42rz9KutWTQgI7aY9Uj5SzZkTjuRb5u0feIYA7J6ojR9msZudIX8JCofOy3a1S840IMMv+0DPz5nzgY1+Xa0jZ9PRzqZ2vyUQziWlfF/Il3gdOI1J/nJI/Ytut14UwdeZevFs/QAvuexPMkl1NGza4ExWNlp10jJeogx3U8H0TWQ9iHnNQ1koGWbaaHl5fr0cYA2vR+mHK6lhWvzkaWFtlzRK306z+VbOjhDy8e00KehxTUMSzOYTwt9fPNrYRjNYXjD6APGxfXHaDvrqQXntXRd3mAcg+MDnVee0xw2tLLhyvaP13Hr6LuGVi7nU95hy2BwmsHlnZ55QncbMyeR5jh1r3Gv+jLpOJf1+GKeDo/86t/80q17tRinE5Fgxrngh0hX8bxyo85Ktv5PnNwcdPVsBTaQZiERAGeBEw9aSvMXtJxuGpTHtTQtOPheGAG8N6KSEMhBvyYNJnMNSGI5OjY7vv7134snn3w6zj3n/Ljiiis1ce/TJuSx/LLLSSedFB9++GE8/vhjmtzOy8XStm1b4713382XP3ds3x67tQHI9yuQS0QZOHlxnSc2vmrGQp6BiXvNXuihR36QkacCTGS7d+/KyY4FHVd4AJ5qMAnTsKQzkFKWxmRRxFesWJhkGfFAL/hcpeK3RlgM1MuhtbB0o6MTFgPWpfUJXRadXlRSpvRsA9VCTzrIK0aiY6jytAHGSqetcm5j89B/iZN2pCiDd70YqcYgLltK+YSTT0+STi3kpk5lkY78GDCnalxrYyEyuA4GTTYo6BuZKY9jkIeGkJMHtHOhk3Ur+dEN9S8e2OWgE7kupYMa1AmT5/Yh7np6odGRlzxVvwxn3QsPu6FNa4LsJkLR97tTxrUMxX/weym0E7xxxMGnIHXElgDKAy7fyloTbZen8j7ly5dQOxmtF8KOgw9YvjZsXOLYJvUi7DoaSDMtwgDxoleLF9PBEXYaeIDTXQ6XdZFr2w2+5k+cdNMCSHcefm5qpGfwAHx44NCfy1rv5gtwBc955sOYZF7wcBkAnzScgXwDNHDUB5reqJFGGOeypHNazhB46MDh+OY3/yR+5Ve+FkuWjMYHWzZorAGHq6As4svueDoBLWir9spTXcT+wEGuhtbhBAsp0lldZlg+OLx7IivWgnKf+jIbs8kaU2fGLbd8Ns4+++x4992Ncdttj2hD9Lz0ymGV5J3C0zPZJled9MfX+TjAwfEjvXk9a6p0rT7LE1aeWHCNkx+CHR0b10aB67z1tIarYLwsf/AABxWHRJ9DgMkawzV3aaHN4nLGjFmx8uRTY/HiZfn7U7ff/gBK17g4njSzn7BqpvYqI5FUdw5nxrsxR7rWnOGxxC9yowDmQXioalk38unrssTUGw561dbV3kDlVRvXWFH90e2e5Sb8coTrYBAbgj9lFOYJjnw2FIxZXJ3TlB87du6PBx54Km6++fMxqg0hsnKbAT6yJlNNH9n4YzdqKUvGsnuH+w57s8zGc13x017VlxI/sUr2fGqmNF+bYrxmTsk+JxyugJsWtl00BV0cKBlIy2gXL/kn8AWkAaRNkJGrJ9gKdPl1VXkwxrtuSbMr6DZjXCONfDvj4aBDWyk1pqhOvFPCDy0XQ7liOcGb/3EdG0G2xseC6zUM2jr/MAB+69pyxF0//TsO+nh2BusDaOk43uK2cFybN+C0lmafhtPavDYMIAfQz2/doM4fxXG9+jI6zWWGgWkA/fLO+7jygMu1eG1ZkpushBPjVno/DrThFlq52zL2c3Pf6sH4nU/53IgrnH1Ofm7gO1r5kaWm/wEjv/zX/9KtPCGwceBDBJrEcbUIVB6JgMqC4wEFUul3zlBlBxsRGFsA5/nLWcahPDj4yZOKNDRNw8CCmQGuBmnuQo9rMV2TBneEDx46osnlaDz77PPx0COPauOxL84595w45ZRTNYneFvMXLshNyXZtOt58c4Pcm7Ft65Z4+OEH47VXX4mNG9/RxmRjfpHrlVdejrfffCs2rF8fb8iR9/777+UpOHdp9+7dkxsD6vXhtm2pL5TPghK5vdlQhWKGyjCQ1y8cH80NCz6LGhZK7SIPPVCOdDYSvkLFFQd0wWTPUxJvWKBr/dY1iSl5wko+Lh+za4HjTQn4yAdAN2UUQJuNFRuLbFulQRdw+7BLJyknT4HbDqDunIblwk/pLIyhD6WUj5PU7voVRsWkTzrlkZ2NCPzZWJCevsyEKyDoba82euirFoJw7AZZTbiM9OjfGxjqV3Jhoyzq66QPmllSea3s+LY1ZE65lYZLHgLyOOmDgXWDI72uJ9RkxkRc70ztz6dnbET49ex8SgWvriwAfXghW+qnaxfy0QnpAGEWc2xc2GSYN23peuTJt9Kg1268fDoKS3jA33VNebv6EoYPAB3KkGYfGyIdAB9wvnHc9jjL4nzC0ACQ22UsP2ngtOXId9y8WvsFSDNPwqZBuAWnkY8DHCYdB47pEAbMH8VxKOE+5HzqjEOmbKdONsqYJw6gr7V07YyDfsCxLhiroZ3h3XslwqR466034v1Nb8bP/OW/FFu3vqXxbkfMmskdd+yPL/TxyeDDMXMGXxOkvhwCHYoZs2bk57qhRz24wsXCn/cO6BZ8OndS/jI4/RKdoFsfHKi9tBTbsuWDWLBwXpx22uq44Pw1GsdmxxOPPx0PPvBorH/97RidNUdp88STzcXhXCCykeBJxdRpsgnRz6eNyucQaYY2D/v3H8wnwFzd4vP0PKU5KnmRmc1T/R4VJ/M8WWWsZ1yQ7NLT9BnTYtlJS2LNmtPj7HPOyCtmDzz4UGzbtiNOP31N6pYFMvIflO2zITlw8Ejs3XdAYxF9RxVn/MhFKW0gGxYPfN6fo6mmaQNDvzuUTynRiWyD9uMPhA5Ip5184k4ZsumLeVAicDtDn7bMcOYU+BSUcmxKarhhrOQJvdI0fu7ZezgeeuiZ3JSMz5kn8REqi2kPdjxd2rYkVP2UxhhJnvsSDrAd2j5JT93Jnl1HwpYVm8BWk47i5le2X+WYDxLkg+txH1fzSGf7nR7Nx3JlcSVZRgD9Ot8wKFebyfwjSTiEqx8WHfPBISN5ONrIdS9qBZVXBx84ywV3NiX8qvtIykIpynblLV4mw6+Ts0vP8MeA69evaxseBi3dtmy/nPNsB52gmfdJAA/0ArQ0is6AdptmcLlPgj4NHHwH8hY4fRi4XB/65e33w21aH9r0E+EAlg2c6hsFbZlW/ha/9X9Y6OtimG4+jmbbrvYdTlpyE3ENTqQJI/8I55PQbmybyO9oeDzI/01LwZG//lc+fysTEwO6BxwWVBDBJpOw3GBDUgxhlBuTziWTxi/UgYEQZuDCMckDKaQq3Zb1YoI4ZdsFAQrCNy6DDuTrnYD67C9PSGpY08DN5DVtRjz99LPxX7/+u8rXpoXZWnmbP/ggNy833nBDPrngvZL77rsvFi6Yr43FrFixYnmcccaaWLv20rjoogvi4osujHPPOTdWnXpKzNYGgsmRJyivv/ZqvPLyS1og7IrxsbGc/CVaTrRtXdissKDkHYfZs1Ve+kZ46oQe25do2zqyAakBfCQ3Fjjj+Ef/0DD46NYnOwDlqSuLDspBp10w2VlGygMMyCV7LVDTEARQI+72gHfRKCNz+wLk10RbciAKabl4kJ2lvWli5QlPfooTXCExgac86fMJ5Xqh25uLnGjQWW60ZubVEvTBExQcNkCcDQ6LBjZsyABQjnQAuakRvvVFuHRm+Qf5rrdxBnjpKV5lAHQAHmVI89fT2nLkT9PCiLbIR/5ybpcBn+pH0HGb077QT92rfSjnDRZgW+GUl2sSKYd0Z0gZoM1pHpqRyNgfZaBbOqpNqetgmbJdFAYcN1hfpNmBiyNMnvXhfNJqkVxtQj5gXABbKbyyT9sX6YB1ju/xC3wcAB+n9WXHGRw3DmHag7KtXvDTfuW4Tws+ODjXD/ptGrScht/WAyCfuHkD4AK0J2FwAGSgL7Oh5erd/PkL4o47vi9/NBYtGpNce2LO7BmyfZ4yiN5R8T0q/5gWjXkdaWpeUVLrxhEtBPmqFbaAfZasHJ5wxZJTb+Gov2Bf1T8H+mPspkxdv0Mfh2LhwoVx3rnnx5WXXxXLli6PN998O/7iLx6Id99dn6bGhoWrWmPjYxoD58SH27fHYdHhyubefQdjn9z06XwFstpuzhyNk/lk5IDkZ4Go9sUe9JfvqEymv/D0SItcjeX1GdwD6gscZPDDkjPjxhtvyE3jww8/HK+99loeyMybN1+bsb0Kj+XTBjYibDSmTau5oT57PFWyVdsRZv5jI4AOeCkfPGwA+wWyvfnr2g0d0Z6FU+1P2TqYKX0C4DjP9e4oFs3cDHYp2SVkb7Qdi2ZtUiaNTNOcEqrfs3HTzZ+L2XPn06W51AyyaKkPQhl5ko9yoXdMTj48iv/xNmvfdoke7JyWOKofQJp/pwTZkxfc8bOPly5d33q6Szo8oVD8ctcFIGJlZJmBnjIpwfJa/uPTCn8AhFXHjg+UUw7J5PI48yncOmDwIY6hjzvxpER4PC3K62rUJSlUHep/QSZJiq6eOQ43tF3nYWC+bdjxPjjd9Fp8XJ9PP78TNPOGwQCveLR8DKS1caDPdxhOH1peBvP8pHTCfXBa69sZHDbvYQ4Az2GAcEvHeU5v6WI/LW4LfRqm88OA8XEtv2G8WrptuIVhOC2t7NcdfXLbuP7LMSHLKWwc4jj6iccbw8jP/+znbt29W5uSXPR1hZJIMcZRqAqqBI5MBfByA9MxAPo+k2oyV2EvGgxMmrwoTyVwgGm5TE2OFc5BqwHSWJxyos4jWQYiFrAscmeNjuck/NBDD8dffPu7cenay+Ov/8LX8iTuhRfWxebNW+Kaa67JJyR33nlnnkDytONnfvorsXr1qjjrzDNi6dIlol+PmGaI7kxN1vPmzokz15weay+5JC648Pw4++yzYsH8+fHuxndj3QsvxOuvv66NDy991n3ZWTPZjNTTERyTDJMwC8Z8/C+5XXcmT+rEwpN6s/BAZ4RZjOCDY33QTuiEjQ4+dNjEUAYcFvRMiJTz4qZ0Vm2Gz9yUGyhOeYTvxRJh4+ESysYmOhPX7hiAybCNwJunAim7FjTwBleVn7AViIiq2mdavpSZP6DIop3BXQ4aALLgsE3SkKd0US8n814JY7onNnz0xAI9X5rft7/qqEzoeCKs+nhCHHSKtq4Okwcv6OCggwyk00656enKAIStN2QhjDzgU464aXLlDxwW5eCTVjS8AB+8g0F+1kHlaZvUUalSuqsTPvImZGNjJp26//UnadeJNmXQMG3oWtc4p7sstMl3HQDLaCh+gz4PuBzplMMVzbIdwvjAQA9Fw/jIgQ+eyyCf8awnlweHNOM6DTCtXDwMRD+OduarPDxIo62I16a32hayxF03HOFq19KR2x1wvJWHsOW3A0zLOnQ7EGe84iBj3rx58a/+1f833nhjQzz33KPx7DOPxyNagD/68OPx7FMvxvvvfhh7dh2Ow4e4+shVzoiZs8ZFZ2rwaW5ZisaA6qcccozwvsIh6ig5jo7E4QMsgetKJYNFvoOkuvGjqXwynicpqoVsmSevU/Oghv65fPlJcdppq+Kyy88T/qG47/77tHB+SpvlQzE6Nke2qfFu5rjqwNcRpYPQ+Dpzjvpz9VGuxh7h/ZGQrg/xRb+D9FhMXrwljzYGkyexAZ8p+sqRTnjqPnnkWIyNaVM1fVIcOLQn9h/cE2vOOC0uvviCfJJ9xx33yN8Xixct1wKSp8fa4EkPHGbkD9tqQ8JT2JKh+4pcjhG0CTaB3agtaT+5asUyIT/VAGhnHO3LHJXtjRPQvoMnJekJFMhmL5rg54Z9gibp9BnGM2xAY123KdmvNnrwwafj+hs+85FNiX880fQkUsdUtq3//aQEQFbbngGbs01SH+Luc+jGdZ6qOrIgTzAN+XngonKikOUpBx/yGKNKN9XP2JDglzhFwzxrnqnUTtwE6LXO8ldcZbp0fHKQo8PI/6EPFN+WjiUovfR1QznXB72y16Oe+Ulg0c46Jl4nrPDSy/+Bjn9XL6Cl/3GQ9Wl8oA0DjrteAH4bNgxLp1xbtg8tXusDH5fXB3D7rgXruM2Dnl0fHzCu23YYWKZh5Vsgf5j8/bSPo+M8ywz05WvptfiE7ZzW+gqlc779FloazrdeDW3YAI9W/ycC18MyfVzcaabnDUsrz8hf+yufv5Vvu+fOncT01BAT91drUs986FFOaRYRYn1mfdfmA9BjQGPRxI6KAadfEZfJSaEZEKA3wOVOcJ2Kz5k7l6YRzaOxZOkyLUgPxH//gz+MJ556Kq657vq4+aZbYtGixblQfeyxJ3Iw5NTs4YcfigsvujDOOuvMPHVfumSx+NXCGp+Jbu/e3bF3N25XTmx5d3QqL5qyKJ2mzcvSOPecc+K01afFpk2b44knn4y33no7TzFZtPJlGmTldyVywamy8N6jzSCLRgYuv0xLPdtNCYsbcNBDq2vCXN9CK5yKkwYe+IQZyIlTT2ixmanBvSYVABos1MnPMqoXPoss8NBrLaC6BSy6z7BPuY7mUyVOS6GV9PCFQ7kxLZqQAZr6T/mULxtDBhZBaR+aQDl15scq82tqtKTS+Y2TPBGWPvJdEdGkXC648wT3SEzXQkJWlrLjAMrWBqVe4PbmLk8X2SAKHxnhk/XqyiB/yoO8HQxLd5j689I+PpUi3To2DmWRn3YBwEW/ldfRkWzg42zvxfP4PlF8BgsFdAYtNqekuV3hxWKDTR90ypVMANRqA4g9KS66lhn+ALSc5vSkK1x4k2YcwHychzMuUPqvepJmWhNfs1NZAHrYDvGWNmBarR7M03xJQy6XMR8DeOS1NOvUf3Alw7TAIR2apBGGlmlik9g+6QB8KUfcfFo9mi4OgAaOdPO2rK4b4E2Qw1xtgsayk07KH4B9+aV18bW/+TPxUz/5ufjcj9wUZ6xZFeefd36cdeY5sXnT1njhhRfju997MB555PF4/7331I+4xqkNgTYH06cxPo2rP0zTGKQdy1E+M86vt0/ND0lk3aiL+KWT3dBmabuSFXkIq2DGeWqS162OHQq+4rV48YJ8Cf3yK67IJ8T33/9w3Hnnc/Hhh9ti7tzF2lQtVr/VOHaMwwae6vLEYrosgo0U71sd0vjG0xLC0rlkYFMyjd8UmVwbKPpJjaOMhdo0HeMpomwh34Ph07l7c64588wzY9kydCYZ7ngyFsyfEyedtCzHYt454bCIpyG5WVOdgclTyr4yrD6Eo5YkZVtmjmFghzjaDx9dAu7PpNUYOrDlokU599fS9Uc2JaqzJEk584X8yZonDob0+mRcf/1nYu78hdqoyF61Sk7+uUQuKdGdr2/5RXccvAHbYvEv2W2brZzuD6Qzd1OaNA7viGEHtdkvXQAcwNVhZ8XTUz5P7lJGhaGJK6lw6Nz6KN0ZqnzJY5oA5SvepXf5qfsWr/MB17sF5o/6zHPRsz4A0rKM/uoKreireNpm4lkO9NLx5Z98KGQ7dPLlk5ITgPl9Elh2+y6Hb/lbWv1wGweKzvG0+uD0lucwWj9MvO9a8Nj5cdAv67Btps0D+njD8vvpbRg4UdjQ10sLxPv2bPxWZvv98i3tfjv1y2GnDgMuCzitD+DYnUjOftm2D9kHWrw23dBvI+Ijf+OrP3Yri3F6C4N9FWRgsUBFdKKQOjeDS3ZEwt1A24KJ41iQQZO0dnJ2JfKLHUprgQkhceQ8wWd1oCsag8epLBqO5eP4nTu1YdCGY87ceXmH+E/+7M9ih9J+8Zd+Oa666lOxZcu2PA1b98JL+UOJhw4dycn9+uuviyuuvCKee+65lG/F8pPEj7vbu4IflWTTwYDJ2MHCfvbYeJ5UIz/XFzj548SbJxT4/NYJ1xhefe31ePWVV6WDkpUyLLqpDxMSbs+e3ZpMuRtdercD3wscX98ijE+8JgMt4tmUCJ9NCQAP4rUZKb7wJ0yaF0i0i/XKQp9FIDRoVy/QzJs8yiQeMgnHdIC69lELzjytFE0mIE7I0JfTOT3Fz6dDXR0xLZ5E0bplT6InWuiUNiBthjZ1hOHnxT26hzby8PlJAJmol6h0E0VNImwaWDhh47Q3ftY76zBYcBiIO630N1j02rmjIxP2j0ykE8dRxlB5uYzJeMnkr5DZ9qss5aij9Z8KEkADoD2O4686JG5XV4A4+MSnz5iedYe18ykPEK++W090nEY+PvIQhp59ABntbAfk41MOPOdbTqcD1B185DI/5+GTBl3SCQPQAkgDoGue1hdpOMB0jedy0KGMbYV8b6INpNM2OHDBMT30hNyuI3VpeRIGx2WsH4A0ylkey0Q+tMAnjHOfs7wAYQA6lJ07d27K+Fu/9a9j9Wknx0/85Ge06JfsM3mvImL5SUu04F4S559/btx8843xuc/doEX5abHhzbfjjjvu1cL88Xjj9Xfj3Xe2x7Ej02N8bKH6k8aTXEuKhzYFvNDOV66OHj2gOO+qVZ3rq0l8JfCQyvHURe2kVRkbkUl8rvfQntiz90Mt8iP27t8lmUR/fHacdtqZcdFFV+SVzZdefDO+/72H4tVX18fo6PxYuuQU0edrc9ijdHz0YMyYyTttO+LgoV0pw8hktbnGBNpsihbn5ouBM1bkhoHDiEPSv8J17VNjibYRM2ZwYHMo5syZG1dccZU2Y1PiW9+6K9555/VYtGhRLFq4OHbvZozYE7NGuV42nvqmb2UHYmShjbPZ4ItNZCjT0+UYVjZroN2Yr7K9M69waNccC0kh3XTlvPkjPV/SVmrxkp2o3uoZqldtSninhCclfBL42utuiXkLFuWmhHJF17QB+lQSEj3JT4oIt7YFUA5HXmt/2HO2vxzhpC8qbEDyIIp+JT9pkiVwf8CnEvxRBhrQzDolnT7/gRyJ1+FAe5AuJ36Ot+CxrfSeCeU6IBlwP+s7CkGTerregzq7XYWnKO2FYaDaPPntaCcdZSFD1TujiV9rJ/xMLjk7cH0ob34G453IN7TlTO9/FD6pDPm0Gb5ldRmH++6HBeN+XBnyqPcw2m1aP6/VWavjtgzQxj8Opw8t/X7+sPLGB4blt2DcFq9F6eO7TxlaXsPkI83O8ROBy8PDYaf3460cfTwcQDpu5G/+/I/fuk8LNdB8emMkGswdMZHVCfMedbfoo0OLpPBVhnJyidvlgZOLog7aQccdnQ46IZiEoAyUmBgZWOsX0jEcysnlYA0V4TABaT1T13uOxuvr18f3b7stnn32OU3AZ8eP/fiPx8IFC/PpyL69+2PjxnfjB7ffEV/60pdzgXfNtdfGxRdflHy/9a1v5a8Yz507R5PFYU2cfPJXMijMoAvPOZqolmgC49rC4UM8zWDAPir6e5U3OxdIqk1Ocueff37MnTc37rrrztiydUtOcnxhy08/uDaGvnnywuKUBQaLFvSFLux7oYbujGMjSH3rj40B+qhPfU7KH33EP3qYF+jHcoNQv0XBIC7dK87gyUl6XrGSjqGb31lXu4BD2yAnqibNizQgF3Jy1Y61iOLxffrQgJ9k4e57bngla8qs9oIGtPKzwJJnihYHyFVQeMQpz4kpX+Dh6Qa0U3fYk+jBA32jB+RNW1SYL/sAZUdcH+SztgyaLPhYJGLPVZaNLJNaPXUpbaZGRQ98L3K8KfJmDxnZiMEDudAdsruvZNvIkQ6+nyR504b+sKm8dqg01wO6PDGjnmJZ+hc90uGNb/6k1ymb2l9x7MULAGhCj7pxNYWw62Wn/xA5ZbGtQRswDvRId5x84xTN8qv+FXZ/p76WH7AuaHun+SkD5dxe+OgRAM/8zQ+gjhM6kKMMznEAfJexfKbtOiArbZLNLkg5NNa4nTtzSIAf7cS1S/DoM9SFdNO07uFTNj64fodvuYlbVhYnFccukLEY8r4VByf80jkyoSvKUoanr/wS+rsbN8Zf/Pk34m9+7ec0zs0UDk8XdisP+bVpUN9hEb933+48ZFm0aGFc9amr4rOf/Wx+6AMbe/75l+LhBx/L3x3hGi8HPLNGR9WPjuQ7WfW0rcZy5KT/oTPshj7Iy9fUjbGHPpGfR5/Gxk9jiPo2wNcB8+t5MaJNzNzcnFx99bVx3nnnxPYPd8Tdd90bTzzxtMbHudpMrVA5aGljcpjfLdqlxTcvofv9BvqY2lq+1BFHJBNzEvrP5pJ+0JVac+JpNzLXx1B48lvj0pLFizX2n606HY4lSxarvMqIAG3PUxU2MNDigAQaeXKu8izmUx8aQyiQTzKEl/bHX9cncRJN8dIdL/JXekGmiR59NH9DRA6AZ/npTTyVQfcqlfTqRXe1j2xEs4N0eyzuvvuxuPbam/NJiZDiEJsxlUHn4NPX879iwxq6aHayE676DfqibTXpuI7yU9fyM0842c/1xwFbztX6q4X34MCDvgZ95mkOG80TXGBwcEMe5alryWC+hTfoO+bhPEPFy2WfEb20Gf2lzMqRl9DW0a7au/pqfnlyIl36ZkyEJvzpsEpHjhxHFOYld69RyK91TJUnH0jJwANJ0pQ8XV6XTp3dDgbj2AcIt/E+FI+B3wJpWdZ5HR3L4I1TAX7flf7AaeUdlP+o64Nlb/Mc7pdp6+k88wesC1xb1mng4jsNaHXsNGAYzX4cZzxDiwf08/tyETYu4HzjtNDi0Uf6ZU8ELU3Txe/bVx+gPUw2wHnQcLjNM33C6B1weeMNA3BHfvHn/5I2Jfw4FaeTdeJBBtdo6FQM0ISZhOlsx/0iqv4x8ebmQTj5WJ+OKmAwyoWvBnlwPeBJpDJn1bUWhLWgPniofpsDZTMokAYLvySMgw4DInyQlZfFtRQMftn2xRdfjD/75rdS1l/51V+Na6+5RoNHKZQJ5f1Nm+I73/1uLF++ItZeflk8+9yzeZK8dOnieE+T+1NPPRFrL7003xtRCZXlapmUnbKgl2Oa+OeqnizoaQRNXBr4OT0c1QYGmTmVw+dF0dHRmTnZXXDhBfHsM0/HJvEf18aEzQsVox4M4nzakrpx8l/1npT3xf0yK/qhPVjcuzFJB19CZBqbSi90WQxx15wFA22DzpGHSYENEDDRVtJ/Gg4TriY5bCAHVwEyeHEIDnzw4QPY0KDBdTYmfVqWODJQNwAZxsbH88s/LJ7ZYCATwIDPr/LzTkx+ppHTP+XnJNfpCJ7ohDi1h54nOmQBxxtl7BO5sDUG1GnTZgifX5tmQ4U8bKLBY1LFTRFvXo4/HPwmCotAFnyc1vJpUqRE1HwigU1IgEyTLUwWT/oG11/qadb0fJqU9UCfae+lp6yv0qwfZMuJV/LzdC0f8XdAGl8XYwFM3dzXSMe1uqHf5aZJ5VI/nQOPfMDXUCyH83JDL11TPnUoR1kAPLev6eFIQy5kmKAjGSiWk6/sl7IuT728yDYNNIhv2wIXWzTvFuDjPkB+u6GY4CH62DN86EcsQKHEqW3ecRdevbtTm1lcLTg1tqgulKNv8IUq0my34FAn2hGANnUH6jdn2ARMzaeVQG5wOh0jK3IiL2HSoUO9wSMPv671aGyVz6KbMQZ5uDqbbI8JXwvPsbHZucjkxXQWo9OnzYo1p50Tv/Mf/n3MnLY/Pv/Zq2PenJlx6MBe9UWVR45ONzI11an6O5sF1Ux2uz+WLpsXa9acqs3BlXHqqpWxZcvmuP2OR+Peex/K3wSaNWue+C5Uv50TO3Zw/ak2+IyH/GYIvwjPC+X0oT2796UusG+uQeX7LrP4cAdPfOoggLagHfdpDDp4kF+RPxYLFs6JtWsvijPOXBMfbNkSt//gjnhx3UuiPTVmj8/NcoxLqnb24alTZ8h66OscnnDFS2OX9DtrbEz9dbf6KbbAVViFVffD2OoBja3TZsZk6XJEfT6/RnaQzwgf0Lg0PU4/fXW2OZ8nZvzIcVG+lK8/MVaQNiz7zp6m/DrYIGw7BmhfdEC/pL3ZiDD+4Jfp0b5lF2W/somuLDxqPPaY574rR57Sacx8wlFmrHzGULXDkcnalDwSN93y+Zgzd2Hq5zCfW5b+Dh3CJj02yI7FMz913MlkXsgDEMdhszinAY4XrRoXsk8oTJ3rJW8+ssETs8pnTMy+Ifp1zbjowZ+5OhfxjK0qz1yPY5FPG/gACpcHTyqHowRxA7IAbR2UmvJm+yQNpUs28lL3mmvwsRPmSijUx35kB9AQTajRj7IeolO2wfhdPPO6sGgw1tT8p7miG/OyrOqEHhJKtAmoVMmh8pbbOrV+AfIcdxo+6bgWv3UGwsZ1fCJ/SB7t5zJl75Wu/49zk7AphXxrpXUGaBA3ffstWH6glcPO46+hpUEYeQ0uYxjGzzjwxYHT8rU89oflYVekE3a83zdwgMsMA/IMbZmC4lv87QoK76Nt+lEaldfKRhi+6M3pQL9cH9r6uk6t36+L82g/fDvnwz/HwU4G04BP/U5Jt+A14+xMKo/vQZowDoAYRNOAJQsdi3IMeLhUIMTJV7oVwdc58goQxDsompqEc7IDt64CAUzASUvmz8vrDMzUgc7CuyMHDx6J9W+8FXfedXes06aEJx9f/vJXclGeX2PSIAMNTgDvuuuu3Bj8yI98ThQ5XTqojcy6uGztpfHM00/nAuXUU1aKNichLNZYCNWgNWvm9JghNzY6S4NVyczgww9GsXnIRVFXJxb1tZGqOnBVYdVpq7QJei42vvNO6mTZ0qU5QbNZ4HoYYRa2DN5e6LiRnM7gz2Kf8sTJy4mPRhcfNim0C7TqqYjKp0wMLuo0wiONARhDIE5750vymtjII55pWggCyGKbgIb5ZXt3tDghRSYhJg74huQrZwAPh5wpn5TJbwwwcbPgYfFPHi+x1iaZxWDRdB2AXHCKr23T9mT5sBcmZOhCw470wsWeS778/YKcvGsBjF2wqEo95maGxUAteJl4U0eikOmiw5VA7kXXDx0qR7hcaaEeLHTBS70oD/tlQ5I6UhxJeHFYUmV+fulI9QVKPzUZWqfITho0CWPftJEnW7cTsttmKE86fPs0qn2rLi7fAmnWPXolXLSKDzwI0x+IY2vEoUfb4LLund4AWBBPfaqvE25p4sMXB2T9ujBAfgu5SFEa9JHRtAD04Di0kQsHQNNp5lGyVh+wDu3jhskHOL3qXWOjZcj+0tElDd9tWi9Sk45OtAnSmKP/UKMA+9X4oH69Kxfc9Hc+DTw1Vq86Ld57d3N8/b/8h/i5n/18rDploeTbq37BRly8VZqxC7qdGKLvsRzTo9245scPIk7Nr1ydd/65ceVVF8fCRXM1pm6Ihx5+ND+n+8GWbbLn2bF40eLs7wjHEwjslh8XREbsvxanbLqO5FMcvvjFgnjyJK56VT9Gl/ljgCPS12S1PS+xa7O1cNHC/FX2tZdeovFof9x/373xwovPq9zRWLx4SY4LarGkxa+182OHhw+rjdRnsLrJ2owwHrOR3KfxkgUiT27pS2y8WfjmOJFNprYIjRFsAkewC2yoxh23KW1Dm9VTEjigR9mZ8Bgr+OpX9aeiC37hlLIZBzJJ0dxMVItkGdsOuF3TpA1XWmc3bjRBvddQNPkBYPKI0/f53L0qL/2M5qbkmmtv0UZrHkNLbkoowxOd3Oik/Liyfctiu8S1slkHKY/AcdcVu67+j0jCTz3RB7Fh2Ta2ojzws19KT8SpdW2w6mk8xjFBI2lX/3A/JY2w5bI8hn6a4zjIWeYkLUCW6pOqN38N7+LfjIcKs3HKsUxp4DJm5dxJfRO99EYcx+EYtgguM4XHp2HQiXQcDMN1fQwO99MNbb7rBPTxJ+rcx+/SXda+IfXWhagjNWl5Gtq0E7lh0PLr827hROUBlwPn42j0bavvDITBM0CzjwMMKzcM+jh9h05xNT8mWgPK0/iOL+xK+hhAVtcRsN/27xZaPMr1XZtv10KbDr513Ja3k3ApX+tG/vbXvnjr7t27O3LVSCY2UVCAT54XOXTsOuGuRSr4pDEisqCsgRZadbpLGieWBmgBDEywYFGWQknJlGORxyDNUxAmt0OahDjBHpnMPeFJsX79W3HPvQ/EXXffE8tXrIhf+Bt/I6688qoceFmMMklybYBJ5O13Nsbd99wTa9deFitXrsw0XpB/4fnn4sILzo+HHnwgzlhzeixcuED14YQJGeBF3fmay2jKyWK/GlKDleT34p8Jwg1MXfkxStLgk1ci5s+Pq666Kt7RpuTll17pXoCvqx+DBRsnfPvzBxzZJPJjieB4YckinOtfhNEz8pAPLjyRg80YNNnUsAhgoc3CmsmjdFovuxe/ZJll0Tr19WYEHzwc9ADbAg5ezmexlFqi7bADDcieVGpApiwTYV3JYhPmJzV+Ame5UoeiRfmyC2JlK60cXE8Dp10QlAd+yUgZ6my5APDJq0VxbXDsUycvpNEJOkBvfASCeJ7siefAdQt6LVA4iaStiUMnJ1toMkFJhlyk6A+ZmJzZfEAzcRSnvaCZ9Zd8hBNXYVwL1MXp9DsA+iljVxfKout6+lYHAvRDyhqnaBw/YLRAfptmHbbp0DZNXIuDA5zn9gMchg78qS9hl3NZ06ZuOPNrwYccTjdN4tYxYcrCB1zzN30/zTW+dQK0fo4Bwh0mK2llF8cfuhhcBt6Ezat+ZwmdsoAsPMZC/cOUJZ82VrKj9FWeDzusWbMm/uVv/kuNER9oU/JjkleLZy3wZ41Ol33Jto9qg6MU7A+1QCrHaNWL8dG6YqxjYc77G3x2d2xshjYnZ8enPnV5rFq9UvYzNe5/4P548IGn4/XX1uXVrpOWnSyCU7XYRx98YphDkgN5eMKPFE4Z4cMTU+PAfp46jglX9n+Mk3FtXNXv1E2CL+pOmozMGp80hiHDQTZVSj/99JWx6rQVsWnzu/Gd7zwQTz71cCyYvziWLF4h3clORH9kCnOD5pNZM7UmPxq7d+1IfZEG75wjNGfAj08EoxP4av2eaUKUzniywzXO7h0/CZW6kvOiGZroKttZabQN5Tyvkc5YZiDudsbpP/3Dfga2MpGXqQLxYIyocsW32sd8CzdpCA9ZCef4flj9QZUaHZsft9/xUFx33adj/oIlJas2ajn+pamLxgRNjx8l10T9OpkMpOPoCzinGY8wfYcx3v3NJKgLcyPgPus+Ppjna5xHQGiaB+B+BIBLObu+nMPidqWnGpf0T+0pmSXPIfUl5ACnNuqD8cxAmeqrA7kAp1PW8uDXJoUnYxyqMQZ0sqccBQO5CshvwXn2yW/LtL7Dw8D5uJZHW+5E6cpIPZ0IEq/LJlwtOdyGgLYOw1wfwO+7YeDyzjetE+GfCFoZ+jzxzad1QBv+OOjj//Dl+L9kGVZWOelXPz4xGB8/7bSrG0DfaPNbID4srQXLBhjfDl44z6VOb3GBfCIpOh4ngNyUcDJsJA8OJtoqxWkARHD5qFZ5eZKgdMIMSBMMlM7CGuaEmYzJY9AxbSYKBou8vxmasDXgqjvHnr37NeHsiy1btscu+Tt27otnn1unAfjeePqZF2Lbtu3xEz/5E/E3vvY1ycJXqzh5qwUl9Hfs2JkL829+85saLKbFJZdcqvS6ZkCDPPLIIzFNE/dbb26Ic889NwcoX8GScFGfK54c/P5IPmaWwxzq1KTiOGgx4efiRhjUET2xaRhV2dSE6F2qTRE/zvjSSy/HqlWrNenXJ3h5J6Vo1yaNzQflvbhlcQkt6MMrTyUFhCmPD/BUhjwmrtJzJudmB0D/tBn48MvTIuSnHbvTYOIU8+k7AxRx+24z8hmAWSzlibf+wM+TJbk0Ri022o1JOk2ylVe2xKaWuBd8XiAiCwsdPzVCZgZ7+GNftiNwvbimjal7TSRl7KSnvKJBWwLIiyzojjqgE55qwINNgjcvyMo7LfwoJ5tLfpWfk1hkoywLFE66a8MyVYuq4s8JLe+GcKIGf+TQv6QJZLPoP+yeOtG2qWvJAS6ALMTRCzRMx4tZ0usjBXXn37QB1xcHftZFOhroqxzgSRde5u98y2JaxMEhr3Tnfk79CtdAnDqA19IFTAOagPk53ILrSzo6oIz9Kl98zZ800yANXsgBOJ2408hHRoA08wEI09bGJZ004q4DbYcPL8vQgsuYB2HjV10YO5VGPZTGtQj6JbYB3j7Z3+hY/cbRrl274+yzz4lXXn45/o9/8S+0IfmpOGXlPOHtlxwa17T4ZhHOKZqKaqGt/gKt1H+y7+SsMPT5sURpQRHeB+HHSvdIksOxYMEcbX5Wx5VXro2VJy+Ojfxi+/cfjice15g5dZbylwlXbSM+/BDs6OhsEZfetDFgoS/uso/p+Qvoyki8rGv+gjvywfNYvlzOAlrWEnv27UzeixcvzCc311yzNnYp/647740XX3otli5dnnz27qWO6HVybN+xLXXLr8dzDZOX3NE5Gy6eBEFXLauNUI05LOYpO0UbFw4TpJpcxGf/qFbIsBJzjAOqDbErHGnYntuV+KDtSRvYJnQgdfykXO3RNYK8urYFfpefed1ivBuzAPh7U8K8xpOS/XJTp4/Hd797T1x/w2dzU8IL8PwoJXWVNNnetRkQX7U1csABOzO4nxwnm8B1sfyEbdMAi3Hn8dTcdl71KSDPcxk8+Aw8PEhDEvMASDcPgP7vfPNsoU1zuPxyHj9ynFO61xnoA2BTDT587QwZ73zTNg5xZLQO8ym+0ql/2oTxMncgWx/M2/l9vH46fj/suKGf3g8b4Gsg3XXTf1lvt4lhgkb+dWUS86Ng2thTC6bhfPPsx/vgNMq3zmn9Mm3eMDA+dTRPu2Fgfs5v6Q7jcSK+hhPlD/gP5AC3dZXYeRoTyj8ex3j4tIHjbXsQbtvYOC3004bFP8m10MapK/yRA+f4yK//0lfy+pYbh0KenHFto7kg6QwonFhz3QUcOiP5sDQNBkU6LhMqAy9AGLAwvBfCQFHdl0F+Wv667r79B3PTwQ9q7d13SJMin9p9Np57/mUN8lO1ibgoLrv8yrwTzOcluYaDDAxCTJI5wErW73znOyr7bnzqU5/SZMcVhPpELSf2TO5vvLE+li5ZEiefvCI3IRgDGxPud+NzRWvenDk50PBt/ryD2g1k1C31geSdrlNPcuQxgRDniRK/2M6Lo4sWLYlXX301nn/++fyMMXLypIp8APkpk3SkF99ZJ90DNAt36FOWOteithauLFzM2zjQ8mIdmujZYfIRHtrgg+u2JA4QJj91muVromZBn7+wrDLQQDbS0Q0TILhsTJhY0QkbGJ9Qoa98KqXFPGB9Kif5pFwC7MxxLwABJuUqUyfTNRnUAt44AOkDuaoubEpoQ28GqBubOeQD6OhsTNBTXSvjCRnySw5OJ1Xd/B2aYyxK+YwxJ9Qj+Wvt0EEf2D5lUjcCfOLIgEx1Alq6RjbksLOOqbtldL1wpKcNqA7Qddu7roDbrBna8n/yS1foDV5lZ9Yx9MGpOlQbtPok3Mprmez66W4zpwPmh299WU8A+C1YR6XDKmt8FgOk2bW0oOMypul80pAH2kBbV8Yo5ALHvEh3GxAn7H5I3PUxrsH48HE5O95PmzINXak8/UuLSS9Q3W8oQ985oPGQ39RYvXp1/Kt/9f/TuDQ5vvylL2gM5romdLnqyeEG+iobIlyLUU++/fpTp0RSmJf3ZT/aMLCxOXhIm/SjjO3H8muCZ55xZpx//jmy++lx9933x8MPPa7FXWgRvEB2yJjKOK82EA8W4cjM53mzyburUvlUVTwlQf4pI6+n7ZPcbI5mzuSpyeQ8VEK+0bFxbbpWxQUXXBS79+yL737vtnhh3Ysxd94CbYoW5+J76hQOa3j/rq4STZ8xRen7RG+/ZGC8pA0mJx6/gcK1MjYWbDi4DsWP69bEjnz1FCT7Om3ZyUgbUqeJl+wT3zaOPge2B1T74wD7A3AbVKS84jNob0jQPsgA7aTf4SAfB3DUmSclU6aO5qbkhht/JOZJLxyi8FlkaOYTIeh2/Vw9JuUz20orOE6uHtiO8dt+TAVchnetOITiXRDjun/gg49sdS2br0VOU5tkMHGzjsKFvvnRFwm3rgXjOdzG8eiX2Z/UrrZL2rbGYngOxg+XM/+q5/E8wRngD3TWbkroi3UDQvoBqQPT6fvAsLQTgeUE3BbDyoPnfEOfPjjDeJL2SQ7APh3ug3UDtGUAp7dj+TBwmbY8fr/eBtenxW+hz2uYfuzIMz3AZR23PwyG5X0cvmEgH/6gLkAbtt7zWmaT3wLxvm27PtStxe+XNX6rZzuXdZk2z2lAG26BdOi3MrVyjfxKc33LSACDiBvF4HiblhWWA3xqAl6eSDVQZcsIS6huYal0JjJeOObUjMF28+YPYtuHO+LDHbvi6WefjyeeeCaeka+pLS688JJYe/lVsXzFKfkEYdu2D/JkjcU7J9ks2Fj8Mzjcd9/9+S7JLbd8WhPrIgk4KXbu2pWPy5Fv4ztvx4Y3XteG5aoYHxuVlLy0RiNocNHAwqeA8efPn6d0LSSYJJTGQIq+8wVJFn5KY1BiAOUUJp8KMTjJUW82b3zpiVNt3kHh6zaPPvpozNOmZP6C+alDFjj41hULSj5hSzp0vVDKhab4uQ04kc8652BfC3U2ONDgCRh5tQCqJxCAfWjQHuCQxiYDPqTXZFCLG1zlFy2XzcmYgVf6gh86xy8oI2PwZ0IgPUWWqwV/2U4+SVIGsiNLvlehdGjRpoSRBfAiUKafnZF4EuR/0bCsOMB8qrpVV973IZ88ePAEhDibFOhZfmSHMotqdMeGh9+bwSEXL8QLS205rvLIL9nlWz/UB31BGxsHauIa9CNwEl/y5aJHtpans4rztInrh4Sl6fTJI50rL+DDk99sgT8ATeTGQRcHL7cD+YDrSDQnzgbIcx1S9lLeBF3qhAP8hSIDYcrbQcc0iONbBtI9IfXzycN3ntPRF7ZAPpDpHS7QLwN/57lOxOEF0P7EbXukk2b+1JM4zvU2bdKwF9fBDiAfcBwf/vAx78pj4c6mHruQvrTAZBNMO+evlwtjRDx37twtuxuPFStOjvWvvxa/+/X/En/v7/56jI3yThcbbNHvNiLYMU+L60BIdREf2t6b/5RTPhtwxikWkDyxZTHJy+I8+Z41ynVKPvZQ71bxMQro8UONZ59zbqw5fU3+IvrDjzyq8fUxUTscc+csiNFZ9aSWMY66seBjM4KtIl+2h3KQSZaW9QQ/DwhUb4yc99vyXZr84MSxvJLKFxHPPvvMOPXUlfG66v/nf/5IvPvea7F61Rrpa5bK1jVdNnl8MODwkX3iyVNKeGNbpGvzOYn2Y3GqzUX3BCG/4nWM9vL4Vtcy3afyAwlpS4NDD9pKVpZ1qSGmcFO3coybaQNsBvKvwHZhG8qrPcosWyCt66tJg74ID49rAxzMn/Ge93cmsSGM6fGDH9yfmxJedEe2Sao79QGXcvCpJ9ru04MxIWVRG1muyi+52jygn++n1wDXs8HFpqgbfQRc5McHr646F136D7/rkcJ1YJ4uR/9yvJXDPAGXafuWdYZPerspYc5yGfM23T6YTZ9+8adMpefaRzFf36LtivygPifiQfpAno+TZVBng+meqOyweEunT5N82g6fkul3zkDOROx48hPQ0h1GAwCH9m2hjzMsPoyWwen9/GG6a+FE8tp2gT4N4v1yBpd3vvP6tNoyLa0KH28TuAmcrljadZfXgvEYv10HO8aw1pbbPJzBeRM8O3D848oazGcYUL5PAxj5W3/jp25l8evJFYHJtOA2GsLOI43JBAdQcQta5WoxgubAJY0NAQsoC4HPNa2cEDQx8Cu6mz/YkhsSPk/5+BNPxXPPr4stWz+MszQR3njTzXEJ74ScuirvLlOWBSbXDubMna1Jr363gzFm1+5d8f7778df/MVfxOVXXBmXXHJJLj53apPDItiL29deezW2bt0Sl15ykeIa8HKA4rRD8moA55eIOc3hV9w16qTMDDZ0Wq7osLkRoupDzUvJALryIoYnSZAljWtUXLk56aST0qYeeujBmD1ndv7IIMB1pT2SnZfuWTTwOV8RzQGPgY5rS5SrE31ONqdmGfRZHyuImDNnTm7WmEzZlAA2DORjEYpMtB0nRpmnf8rJxQwM/DSDvGrHWsB50U4a7coklzahfPCrXVNkqpyTwIBW2ROTaoLS0EUF/aRDTpN/2oug9F345HmigwG6rZfhy7CRyWEAGnW9DPuteueTGuXThuQbn7ZPugLowJOv/eTGo6sv9gkuT9pYOGae6sITPd5PYgM6pvaaP39+0t6j9oB31hkJOl61keO0Tv1NusGn/kyg4LP4Y7NBGnUk7kkcWrh6OlQT7MTL+B0Ptxf4x7vSI2HAbQhQ/5RzAjeTJ2SGfk2ylYej7V0e/fYBXGgyNhCGnzcU5gNUfQaDJPk4+ALOMz4+abRX1fujvFvw2ARuG8a3fOZnmoThg723QHorWx/66cbH0ZbwgqfT0OHhowdzHOHdpPzAgxzA5iC/tqX2Z+O7Z+/BOPfs8+J/+Uf/KK751BVxxRUXya54B4wNO08M6v025KZvYxe0Of2Op3u1mC3byJNcjVuMmfmiOot05atVEoeDIdTqp1yofo7GQMbCvfv2aMwai4suuSCuvOqKfGLz7DPPx5133hs7dmyf+KQwdWfTgbMc0qroq43TbKizFnDT6MNid1R4x7Ton8zvD81MffCkZd/enepmbIx2ii5XcC+IU1ctjDc3vBnf+97dcfCA2uPo5Fi8ZLHs8WBs3fa+Nu2TtTGapv5BPxLvHCcYi9io1xMT3k9kg5Lpkque5OOwMzkqLeD9A8tPv2MeU3dMmUvf+IVLnUkHKEMw7TZ16Dm15tCkmTwhliUqTzRtR9AVxYm45UBOxgX9i/0HZb/HpsU99zwaV199k3Q0J+t7hI2uAH1Txrz8TgkUB3ygW/0PSJk7INzPczzbGFryRTbnJx/c1cK86DJOJE+l11OKskP6ROF/dEwAKEeZ0ttgfGrB8TbP46g3JZluJ6iDtEFd2rLwo0zKqbCwMh0ZLAdQZWirChPAYwxh/YBeaD8Oolr6feint/FheX3ndPsOA9kuXZywgbBdi+/yTuP/Nn8CBqQKaQi0tOwMLX8c4PwWrw/D8lwe+KT8YUCZYTRaWraRVlbCH0cbnH4ZnMHhYWkFH6V9HD+hFs1BX7TfD+Nsv5Rxfdw37GzbgGkALZ1+vO0/OEOb7zBgHKextgXHeMg08mu/9JV8UuJCrWCJoIqYgIF04iVIndhSbrBQ4GVpFtY1MOSJ3RG+6sQv/dJxWYwi3OT4cPvO2LDh7bjnvvvjth/cEa+9vj62fbg9Vq0+Pa655tq4+ZZPx5lnnZ2bCQZbFn/c6+euNfeop07l2sK+WuhrEOAl8w9V/r/9/n+LFSefHJ/7kc/lb4LsUh2RkWsQPqHbsGFDfqJyzemn5wDJYILO+CwwV7l4CsITFH61nN8lkSoLT+VZYEijyTNPm6UPBjJOgnLCyAFVi6LucTWL1E2bN8cD9z+Q77KwEdy2bVu89eabuWF6+qmn49VXX4mNGzcqfWteK/vggw+EtzM3WPU5X3TJ4oJB97AG9PpV96zXgQO5iOJkEX3AH1lZCNogceBSdzZ0dZ82FOc9CS2updd8z0V6xp848RHnPGVT/eCLo1zb3tQVu6Cu6Ab+lYGapCf9wRu7QT9MlCx6ahCvCSzLKN9yAuQBpOUJHDREj3RoEXeHwBGnHak79NmcGQegPuTlhK92M++sh3DSrpnElcaTj5x45Kc+tWDkAwxc3WKxSLthk+gd+uiV00Le7QHQAzKnPlIHAuSAh3z0z4I0n2Ilv5oM6Wm5kJBM6AoZsHv8nChVlj6EqydateCxa3UC7za/1QV1JR+byoWq4tnO0gthHPVGn+QT5roeZVJPIoMe+zQB8ycvdamy/pKc0wFsBjA/4jiXNz3AOAA40EI2l3E+Dn44y0rdvSkiTJ5lszM/2nFQx0rDAZYdGoDth3xoQh8AD4AOgI2Qh+2ZBihsnGnb0CKZL0oxXubhAH1d6Vwv2qsNyckrVsVzzz4X3/jjP4xf/ltfE4MDsm/GKi1A1eeQLvkrwGJ7bGxc+uYpxDSNSd1YpHyY8ttA8EYmNiyUn7Az7ES2BwLxfHIjWelHOeZMIR29HNVYMzNOPXVVXHzxxbHspKVx9z13xx13PB5vvfVa/nI6T3d48sCTBZHPuuVva9BWOR7IoRzJNnXKjJgyWePuYQl2rPJCC+tp0zlw2SEU2hqdHo3lGuvPv+D8OGPNGXHb9++IpzR28tljPu+OPtEvY1nyFgeuXdVGiMMibbRCY4f0zeZkkvovhyPojLGr9AAf9CmhOz3khkFhDtGyiRVm/K0FdaInPm2gzIzTV2nvolFtnnS6fBauVN52Zh5ladW/vIBO8+vkqHdhZG/KOqww17ceeeS5uPbaW3JTwoEK17eQh7rnE56OtkhkG1MnwHIB7kOA06lPyqT0gZyFT5zxDaMj7I0IOKWb2uhDl3QoIxPx1I3yuGpounamb97E7fpAvn0ctKAPH4crX3J1MrSbEucPg+Jd4yb1KL0NeMibKM/mg3mJcZL1Ae2X0NWtD9AA+nnDcD8OWjp2w8B4AGG7VqctjcSXOxE9p4pK/t/itXT60PJOHh0Yt18GnI/LM40+jvP6ZfpAm7b2BT6uDdu1/IA+7xZc3jIYp8V1ej+t/HItvxYGRQZlLZ+dAVlsw6ZPPv3Lcrb1beFE6QbntTitDJR3moFw9dHq324Dp+UngfniExMUGRQwIpCDqqA6YRF256wNB4Nk5XPCVpPYSJ4sT9MEUE8UvHidlO888OvqG999L55/YV3ccec98fQzz+d1rUWLFse5556XT0XOOefcGJ89m/kptm7dmhM0V1cOaFE0hbvYcpyE1TfvJ8Wpp5yS8u3QBuTrX/96yvmVL385G2L79h0TV6GkurzytF+L+GeffSZ27dwZZ599Vi7KocPvD7AByRecxWvWzBn5w4d8n58FG/VM5avO/sEwqV/lecogvXWDF7r01RoWnX/6Z9+MRx97LLbv+FA4I6I7M69ZUbdFCxfmRMtiFj4MatRrkzYj77//Xvrr17/eudfixXXr4t13N6Z8e/fuU/hdLZB35Sl9veQ/EvxaPHWAB+H6HYZ60sDikMmb8vwYHPUgLRfxkpk2pwzVxEigCdQinl9Z7n4nRVCfBK4nEugfHzdxgq8xu/Kwm8ECroAJtQZ966w2PtVZkAd9I3Pa5USp6uyUYW5FTmS2DbOAYmFJ/QAWo9BkY0cZ7j6bB/qDFsskfGwXWj7h9STKlSk2gDDjiRebTBYx3JFOexDAk6+msZFkA46eWHjAH15MwvDAYUDYDDaHLOBSHl4Adfb1NaelfrJs9Tfs+LAWvZQ3np37MGFwKEbY4PrjCDvugQvc0kcNKuZDnuUgDV1RP8D45ksYHGji3MbWF2A5cQbThx/08c3f9CkHjjclxMElj3TLSRzeAGmESc82lm85cQDx0lfVxfrAtmxfdi6LjzNfO+Kk57ijOLitbPJkZ9BiI6B+pHFS2UVPY9thLeD37z8Ub739bmzetDV++7d/W0o+rDFyTWzcuD4+2PxuzNCmhd/KoZ58uheb4ooh7xvkUxD1OWgyNteTD/ph8cYeGWD5S1uVHCx4sV023uRxiFMLWPSBDpGNjazqlgtfrn9NiyXaEFx33XWxcuWyeOyxp+J73304tnzwgTbp49q8zJUtj6qvsGnqJiTeJ0MHkm2GxgpF4/DB2vhjHQcP7JN/WPPHfo0J6sfixSeT84BDhUZn8gOIi+KKKy6XLBF3332XxsUXY/68xTF7bF4cOih5J9U7ItTfwEaF90t4N4YvO/I7J2R745H4irsMGxa3I2MC45qfZtUhicorz/j4buPc7CifOueiGKVP4ClNPvaLLUiCibKgFE/Ze7YVmMhZvtjJkR+xa8++WLhoRdx118Nx5VU3xJx5C8VP/ZsNnewu25GyuXEo3UEPXkDxHoDragcUfo23pDH2k0aYK85tXZhXIE4fcl+EBxvRGpP5+ED1J3BTpoYHfdxl8B12vwVIA584Pg6wzIXPgWUdBBS+6Akn54IOxzSM47ECnw1M4ZQcBuTzeEffYg5ISB6lg5oTa1yt9JIReoXqOWBQb8cdtnM+PmBaQD+97w8LG/ppLW495dHY2cnbxwUck5TKG+D08ZDRfusMbgcc6WlTHQ3j9ekaz+1m5zz7DgMtTdNzewDEW3yDeQAuh3O8Dy2O6ac9Kd7aNq6lDbhchfm/cJ3eOjdA9euPym2wTZsOYHzL4bxWp20+4DycwfQMlGvr6P5vZyBsPtia6+S0Seuf+dNjr7/+ehJxQQviDmilAhaMPBZs3FXODUgOMnWHngGJzjxzxqzEYfFE+W3bPoxXXnk1XnrppXj77bfzpOeiiy+LVatPy/vKO7Sg4xoS17Hy+/zaSEjMXOhzXYYJRIRyYuDJS04Gmqh4qsFvjPDDhP/6t/6VJtX98fM///MxOqt+yIsvXjFZSwU5gTNBb9VG7OGHHo49u3fHF37083lVql5iZzA5FPv27MqnKEuWLIpTVq6QDaBoDE0KlB74Tj964vOb1J1Jgo3O/kyfokWsBm753PvdsnVbPPHU03kf+4wzzsyTLMpSjz/6wz9WeCS+8pWvpJ5YSLN42K9JmQVu6flIbl54gkI+m0h+c4XF8abNW2K/0jA8vtrFQpYrXNzrpg1WLF+Ri5S2ffDBM22eruzYsSPbl7amLZCFgR3ZACYT8qADPfjxDg/t6s1D2o/+UTfysR02WcRpOuO0tsTJKwM5+KQfk1FgPzjyKYufC3bJmrbY2Xc+adDgX5PtYBCAh9MoC20cmzTK8xQI2aifJ0kmfxYPadN5ulgnfLQr9PixRCY5RgNky7rBR3H0ydWWrINSOFFmY4QMUgASSW/1YYhcECpeG9wjeVWPNAB5kQ8o++ATyjztqUUyYP3hk57yd2k4A3SQh9NxcKhr6lvpOBah5APmi191Lt2RZt6kAciFcxoyogunAZTFrrzwJ5ztJ3zifV7ESXfcAD1kbPGhBRDHHVRfb8H08QH4IgdplLdduTzOvN0fwAFsA+TTDsTJpwz0jAMMk400AzRIo07GYyw5dIRFv2QI6Up/5GM3LCqxLb42+I0/+Va8u3GTFtxz46e//OPq+29obNwYu3dtiyN51eqoNipna1F6WSxatCDGxvnox0geVLCA5JPmyMIP1B46tD/GZ7Np2ZdXRdkQcAiCnXPFB/7UHxnpL9O14Sg5mQeoF9ZcT89kvmp/jfFSF1+h4yrVlBF+sHRmvPD8i/G9790Wr776Tpy+ZkVcc+2n4syz1sRMfm1eKoPWoYP7Y97sMdVjl8rVtUie7tAvpk3XhMaL9iN8en6P6HvzL11pszEifNTID6Syeftw24548IGHNKY/ESctWxQ33nBtLJU/fQYb0Emxf199TISnmzNm8OOy/Pii2kN1y3nlGO0jm8krXWW/PPXmB3bhzdjAIpSPWuAfOSwtKD/NTHmAbQAdph3KNjhI86YE/doGEifro7L6V+OM8iHodFyZceVnhP6EXXOl7UjsPaQ+Mm1B/MZv/Nv4R//L/xoLl6zUWDVN2znai/EI+1Q5lUevXHdOGZQDTeQtvRYgl4F0bIG6kI7Ng8/ckvakvoUw+a6cgDGQQzzywPd8A3hTwvwIixHpZbryp2JT6KLjAX33X8rC3/FWd4RdBmj9qg+2Wr/zlXVkHhN+HhSq9vTblp7LA4SRF/61qe3aM/tJe2jhJ9lVB/oh4zw64F3UtFmllzwF1o310tbBYHzzdX7y6WQG2nItD2AYTgvD0k2j7LL8Fm8iLM84dU2w6tiXAWjl6DsAnbpO1onpkOZwS7tPo4/T5hna8gDxfjlDSxeZ+vmAcfDbfMftKO829NjQzhnDaBdA//g6HAfdIiiXFwLTgSY8cAC8ybMPtPmk2QFtnoE4dE27XwbaOMB4Bte9LWd66IMrn5bNZSe998r3jvFr6CCQAAKGQkEWG6TZcAgDFobrLWKbnbTy6lSYxRuTOE9FDmtRvkGbgte08XniiSdyIb161ep8vH/KqatjdGxOTizcoYYnn8flFI2XfLlTzKKKXwTPBaN4MNAx2KQMmjzytEpBfizrueee1aT0YPztv/234swzz9AEtDu2aTHPkwQGJTYmDCJMfq+8+ppkPhavvvxKXHHFFVq8n6S4FtCT4KEJfdeOnLQXLZwfy5cvY/rKTQtAmHoiA2JQd3TAlR6u81B/wry8zwS3eOnSHIzHZ89RXGJ3eoLSq5Ljz/70m/ELv/ALuRngx8TQQ2KJOItbJtPSv3QxNpYn/Qzw1GeXNgZbtmyNzZs3a8P3Sm7k2LSwqeDa165dR2L5SfPilFNOjbPOOkt1r9NeBmsWptBeu3ZtTjRsCKHLpoNNDy/nc/WNDQx1WrBgQZZhssMmmHQ5VYUe9cdn4uWEBT4AuqFNAeRGAcgGLnXhR74YvN1h1bKJ2xoufupLadjViHikvQl11ixO7bJIQrVJLSosE7IwECA7uF5c5uCgfOTBtiiH6nnCR/3yKRKb4Qna2F11PuRLGTsf/KSnUYJNMZtHFpeYDDxxnKChy2makEsObQ66jZLpYd/QQW7SzYu6mI/1gc+GBp88A/UAD8fpLu3KtTPKWB/+CAK4AOnQMC3zty6dhgOI49ApZdze5KceBKTB07YGeINgMF3zwQHEXQ8APMDyggft/ACFcJAB28WHP2mUMR3SwUePgOtGOmHSyW/LICuAj90hp3GsO8sHHRxAOmDabRmAOMBJ8QHZGAZGv8k/8QCX90m4KrRpM5+8nRG//dv/Jv7+3/s7ceklZ2tc2iS6+2LWjKmxZ9e+uP322+OZZ56MNzZsUD0iTlo+N2666cZYtepUbVIWCbdoshGoQxTZ32Q+ra2F02FtVDjUGKl24SMhjNFc6fLikwmQJ8nYKxsUSZY0cyzVBoT3M3KDf4CPlWgjM22m7JzPGB+J5559Pr77ve/Hq699EBdfsio+85lPa9znt6J4cihb0SKZLx3W54j3S84af9kM8eVDvijmhaXb1TaITFKRFoFj2nSor2uz8s7b78d//k9fj/ffPRBf/vItcdnll0jGSbF7z3bhTc0NDpsytU6Oz9NmaAySyTFO8zsn9RSkfnsKm2BTIkuv9lU7kU9dYcymJBtPukW/ONsBMvrJinqUhqqyKQA8oN2USMlKVz+gbkonC10ck26KtiSmsjnf0u/Ur7QpOSbb2L7zWPzmb/7X+Ke3/mbMXXBSTJ2uNplMP1JbHakyHPYwzrIpSRtLftWPAMsGWD7SqAs+aZQDH7sgnnYtHbApIb0OXuo9JPI9DhBnfOUrlGwK/JtP0+Smq63FZKKMdUc+YdqAOPktOM2ytlBp4PNJ9/1Vh2ZTQt9iDiuoMRXo64JytcapNPAm6i2fuQBWyEIdGPvpI2xKGJeYr9tNCWVw8HGYsvgAeMYFnN9Cn1aLD5iW/U8Ct68hZej5H6Epz5sS5m8STKOlBVCmX7710al52LnOhIfRGwYtnuk4TF6fTj/N4bbsx0GL09IxPwDf9py21NlXW+cTA3klS0sPyHIeFxiele48+OAyT87jpR3gvD60dIzTdwbjmS5x8s27D6S1tNEFjoNapwOER/7h3/nqrSxA6fxWGoXMgIWFGeIQgAGDNBZkeZKuzpkvR+aira5ubd26LV7Wgv/Ou+6KRx97PHbt3hNrL7sifvKnvhjnX3CBJoMZWijN0kJ8QQ4YLAyZqIrX0bwqw93PdjHAoMfkzS8K571n8ecKwgebt+RVrDfWvx5f/epX4+yzz9YktS8XXrvleIJRV2XqhBia69ati/POOy92bN8hvlPy6QIvtsOzTtK16NemaP6CeTFbC3fAsimQJsPpOhMUEwkLdGUgkrKZ1Bh46ocIZ86aGbNFHxwGSfRY7zpMyqcUjz/+uOTcHRdddEHSz8mWwuICTi4ENMChA1403cn1IC0kSKcuCxbMjzPOWBPnnntO3HjjDXHNNdfkF8UuuujCuOyyC2PJksXaYOyIt99+S23yUr7gz9OjN9/ckPIwyaBjtzfX1ZBr6dIlsWLFiqQPzry58xEpJ2PaADmpB4sJfE7KuB7A1S/ypKaJdL6+Q5uQTrwWrLwkXu8owBv9MtgRpq4sMr34Qz7KsKjP912Ujj3wlSLspmySTlKdEBrQdafEtokXLSYXdWA52pAJExwPFrw0jF6hyaIEv9qs2gBa0McnHb/Sqv+4zTgtQ1bkhGEuCuTvz+tfsktsQYuFnNRFGxo+TUXPZQOipzTi2Py07koCi0dmDfiAZx1RBxwyuz7Um/pQDiAd3U7046Yu0MCRXnUqPeKTVnoYbCLNxwtuy2xa4AHVXrUhhpbzKWt+AOnOsyNuOsQBZMhNpsIugwPasvBt64C8tini5k8YHqQTJ92uXwafdACfuB1lHQZa2Z0GDQBcGrHSGVeoNzkqI+Pk/YuRkRn58vhTTz8eP/uzX469e3haulM4/IYPv2x+RH3/jLj+huviqquuiEsvPT/HMA6a+Prghg1vxq5de7L9x8dni542H6oPh0XYAO/ldasP4fG7Toe0qJop/lwprGueKZFoWl6GQEkvXwWPalO/l02n7InNBGPAZHCPBT/mePLKk+KyK9ZqbFodG954I+68467YLXmWLV0uSuq39D/1ixr7qTPjGvbCmK9FrOge5JqVeI1obpG2Eo8nsDzRVlVSb9SFOYgX3q+44soYG50W99x7v8a6N2LpkpMUHw9+R4gNyf4DezT/qM1DNiwZaA7GgryyA4+uD/IkFqgveIFX9pULWtos7a3SDK0NYhsea2wTx9kpNAS2C4UKp4sldFmUqacphOmbkl5y807Jjp371daP5++UTM9NlmxUoqc9q35JJMuVjZUc2OFxnBKwzdZRDxz8LX/b1/MKntLt6n2KymvTAT99UEL2qYkX40nrwDxdDjoAvl1L1/mEWyCZPPo9QJuxScx6SQ/5a//Kqzm8xjDXudqt6swaB2j52RV0shBUWrW7nHwlZHpfNkOb7rB98yB+PL9Phv8R3BYmZMj/K97KM+Hrn3HQZYeS0Oed7d0DaNquHMdRtuUJON1gHEMfvw/D8p3WOgDaffmH4fVhWLrxh9GzfTtuMG6b19a3xXUDcH2rD209KINrdd2C433ehj6dvqOvgEM7M964vd2+4AD2wQXPjvJ9GPm7v/Kzt3KiTgelgBm0YIIG4uCw8KazMzHyBaKZs0ZzYnjyqafirrvuiUcefUyL6P3xmc9+Nn7qi1+M0047PU/huMaFv2v37hgdm52LC07TmTjhv7f7MUF/4YoJhwrw2cgcVzVpgMtGZu+efXkN6/333otf/uVfjvPPPz83FyyMGTx5Z4QTGm9GWBixSVn30ktx+ulrauOya3cuvJmIeUpDR8vTc+mEr2OxqUADTFrUW80heRjYpGDVnTSuEOwUHTYpfH6Ypw0MgnyJxqduPo2fqombU3jKjY1qElHeAw/cr83E1bko4IkCG4NaEMgomIQlEwt70rzopUGZ0EmT+Wa987RR9WBygMZJJy3T5uucuObqT8ldHddde02cddaZ+ZljTulffHFdPPXUk3HPPXfHq6+8nHp8d+PG1Avl2clyws+TKAZaNoFztcFatnRpXidZvvwkLZrm5gkZgzF6572ZA7w8r03dfrXlvr27g8+N7tOGil9/5mlQPgWTvOgI8yoTowO4E2DY9fI4bZ+Ti2wj657IFebdG06n0Kvtl7Dj6NgdB6CjGIcU9I3vRSeb17Q7lSEN/tCoCRyetUhlo4He2VBQD/Jq0V1PwXgviTbLdus6J0948KG5d8/e3Jzkk0HRQCZkaxe/lj1lbeoFfRxG6c7t8sbHAdYf/RR61gP6pB4AaU53Wael3aq85SGOI9ziEW7zLBNxfOTCAaYHuD36znKA57Yg3pZFfjaCxCkDLcBykGZ5AGjgoAcddNjqG3zyoGNnOXAGysCbNMsLmE+bDg3XvaUHJD/Zk0rKetgQMbhBg5NlyXSMr0iNx9d/97/G4sXz44Ybr9JCjgX8QS01ecJCn5A8+QWrI/JHYumyJXkow4HEVVddFW+/tVHj4yPx3e/eq379lhatGlvG56gO03OM4kkoYxhPBxlX6VvYMPT43RCux6a4yMrVJgUZ+7SUEy6bdw40tHmX7XON9uChfSrHZl6L5V1bVRUOg47FosUL8sdrF8xfmD+GeMftd6uPHI4lS5fkV+sYc/eoL0hrNTaofRhn6Hbojr7F09pc8OVCEp3KdhKfcaRk3r1np9rhcCzTuMcP4j722OPxve8/pI3J/Fh5yso4IPmmTJ0Ue/bu1MZEMh+TnnNEp22wRWxBTFVpNiXYidutrmHVBA8u4wRhgLZ021aba7xs+pfBdgEkTdlvpaWKM+ynr4rlhshlSqySERtJ2dUmBw5OigcffCpuuvnzMTZ7ntpAfVs2QT38ZTXaVf8kW/GlvOkCpDncAnVxHfGxcewfIMyHPZgTyMOnXxjf+sAx9030XcWhwaaECb3eExr0CcKm4X7ZymncPrTplHNZIOcZ0Uw55KTazOcLlsgCP8YDZDS/DGfpATivaMOzbIMIHn2n5qPEzroNg2H1GFYv88MNgxOlA8N4tPiE23yHPypFwYQckHC4QzbdYXUALAsOXTvsvBYcN83WP1GZE0GLb9fGDdC2A/r4QCtHH1o8Q0uvT9c6+DhaeOQP4g2PLtg/WGjptfTbsi0OcgyTgTQ7oC1P2HHy6Qvu2+5zLncimKCLE61WHyN/91d/7la+8gSQYSHxPXkTBtoJPoVSh+QXd9mI8GWp559/QYvrB/IXy1mYf/ozn40vf/krufjnicW7770fO3buSkWyuONK09w5c7VgZbHKj4NpYauFNzwYKHj3wotENiRcMWBC5GVIJtJN72+KRx95NHZ8uD2++le/Gpdeekku8jiBZgPCFRrelWBTQhyReTfgtde5unU0vxyzXWX55feVK0/OARUtsdDPxaQmPd7T4BoBmwg2KQf2H9BkMBhoSqFaFMhnAThH9Tnl1FNzEuX0kPmDTQYLgPxGu3p0br5UNptF//FJ4DvvuF2bh3Nj2bKlOahxV37fXn7UEgOgbcCtgc8LYmQkzqNiZFaTqo241lP3wRXIMjzVyCdHu3clPpuNCy+8IK688or4whd+NJ8Y8USEqx4MzOvW0Y73x3333RevvfZavPHGG7m5ww6gDS90xWIIetxZ5xoVMvFFnnwPRwuApUsW59MW9MjLsPyezNjorInNCU898tRRgJ3BO5/AyJ76Rm2brMVJTSSEkccLRC9QkalcvbTLvXpwjGebLhsu+tj2hK0rjQ0qtEjPjtItjLDRgZsh/OpInBDPncsLvXwogWtC9S4WmxZoekNSDGugIR27r4XW8U838P1CKfSRBR95vFHilM/1MD3jg5d1wgbg2uHggJRJPMDBJw54cAHAdZ7zSSPsdrAspFPWunLZlEHppuvyALjE8QHCLTjP6ZYLIA3nDR804Qe47uDD1/lAKwtpjBVpd6qHZSedMrQHeKTj2jrgXDfn4VtG/BbXzrTt+wXkY8fYZErWElNAXabExvfei9//778fv/RLf01j6ljs3PG++po2aVOqDGXZ8HP9iT5Iv6Ifli4mqY9fFddff4PG4FXx3nub4nvf+3488cRT+Xl0riItXkT/5OmG8NUMeTCTY8ghpUk2xVWb5JM6BOcIemIhZ9ug78mOpvChkOmicTD27GGsUXmVZXHPu1OUPevMs+Lmm2/Oxez3b/t+PPX002mjPDHnqiTv4U2bzhXHegrEezEcPByWPDwZ4Vfa3bY4DpHQI2MmfY4xn4Umv4LPOHnVp66UTnbGHXfeF/MWjOZXwug3bM748hh6zt8uyf7JaTl9pxaj1K3G2M4u5VV9y85Ayiy1OwCeXXsy7zygbKni2C5jFkC8I5NEQc8iVazLIx05kYs02ZHacNfug/Hkky/Gpz/9BW3wuAIsmbVJq3IdkeQLEdtn2Worn22y6nj82AIQx87pF7Z5fmckx1ZsQXi0Nfgt3cRVPL9MKR/5awyXjoTjhbtxAXgBjhssj3HbMgBxgLTjFmzgyUvbUV5el6R+sl2PG+7Dbd0pZ359gC11cQSU3DDnGNLJhRsCfZrD6H8cgA/9tu4G0zKOweHW/x/lOwGm2xXv03HcemwdMEwGpxF32NDGWzonAuOcCNdprW9ZWteHYXK1eMPyT0QX3/0EaPMKBvpo/QQHhXJ8mQLTwh1nz728YWCZ7frQpts3PfgAHluM2/I0Hv0OHIcN+aSETYkR8emcAGEzpbDTSeNJAot5flvk3vseiPvvvz9fzL7ooou10P2xuHTtZfneCIvCdzZujC1btmhQYoGgAVU0+KwvdJhE8nqTFspMKmxQ8kqUeHNan9/u1wDPC+p1j/eoFtgH4603+eHDN/P61Re+8IW47rprc3HBJoQTPtT94fYPFd8eBzWRsRHgLukHkveZZ57NF84XLFgY27Z+mBP0ySu55+zBhIGTih6NBfPn5+TGQlwZueBk4GFQZTD215u45lNPjA4qbW9s3vJB7JbPtaccjIXDD6Gx0GRTQ13zKx0azJlQ+ZV3Xv5ns0BebdL4wpXKqV2YSJnAGFRpJ17IR1YWwQA8KYPc1cDcGWdjdCBlJx1cfBZi0Kp23Jvv7KxZc3qcf/554n9hbu44aV2zZk3Swj4efPCh/JTxHdo8cVWO619btn6Qp5Sc7k4sQCQTmyQWM1wZQ3e0x+jYzJil+rCBWbiQX2Sen9dEOP3kXRvep+HrYfyg5PjYeOoNebG7apfSOTrhRA7Za0MymADApd52SpLjOl59NhknYdOOy7Yj2412dBqbDRYdyVd2CE/S0Rs8wEOnLGJpC/iQnxOzXLaV5CHMnWkm6pqkarPNZpMTYtOiDtAGnJbXuhSGd25gFU7aokPYcRZfpJV8NbnCh3x4VR1KLsK2WdMmDX7mnRO20gDTJL0F8wGP/gYd4pYNcF0B04APjjj5+OBYXsDpxMkzDeJ25Lus9dem46hj35FuGQB4kY6ui05d7ULfrg+2Bu1WXssEoC/wzBcAt3UtT3ABx+GnEiqL/PQj+ql0wULnGKfRU+Kee+/T+Dgj/tpf/1nx2y2ZeHdmp2ip/hrXsD/eE2EDMWUq12hlX1q8MwDSNocOsimeEkuWLIsrLr8qLrvsCvWzBfHiiy/FbbfdEa++skHj7AFtEmapP84SXdVF/XjaNNqQ8YQFOvo5nHac7zxIRMZo7PzwEZWdyaENV7j4IVfZmhbF3N1nk7F/L+9x1WKfv+qrh/Ml9JtuuVGbjWPx59++LZ568llt6heqDJ/TrifMfBr5wMG9Gi8PaPw7IlsWY9WTPsYBFfrNsV515X0Wnlwz5pGOzBJRejiouei8OPucUzTGL8t+y3sWU6fwzgs1xa40fqkMV7eAXMxKTuhku2bbqo3A0dhQ7U24bLVavtredpCLVYXJr7ixCsCtp2S1QDZNygB4OB+AOb8OcWgb+hQj7uR49bW3Yt26DXHzLT8aU6Zx7Vn6yB/lpG7IIC5pu2rHY9Vf/DSm6A7q2ncAeQBx2zz9gPAx2XKOeVkH4UgnAPmm7zhPv7L/KM3jEpSRzfxdxjyJG0izGwaUs6tiRS9pUkbp2deJd62mpA7f80f1UztokA/0/cqr8YuUGvc5MKjDurQZPIF5APYNA3oVHub6eY6fCJzX8jpR+OOgxZvgm38FtLfFGCaX27VN+yQwLrxbmq0zDJMPaPHacL/eLU4rq52Bci47jIZx7be4bV6b36czDIz/EVBy5onEx9FsefaBdNt8iwcNp7cwjI7L9XXXQj+9jZNCWcuOG/n1v/WXb31/06bsqELXBHckFxt5PUlpnGwwACJjDooa6fmUIp/0ff31N+JP/+zP85O7l112WXz2sz+ST0WYsPZosc4AwJUmvtLEAjMHBBGaqckPnwXb3DmzcyIljoA54WgSZcDm610s9NmMMIhJtNyU8A7Jiy++nC9y/+zP/Uy+T8HJLYMknxHmyQ1f8uIlQ57MUBfkZnH69tvv5OL/0ksv5VZUbqS4wnDSsqXCq6cNPBHhKsI+rjDx+yhMPpIdvxb4DDB18sMXvvJXwaUrBlk+A0n6vv0H8rdVOJFjcmaAowwLyaSn+tIAPPHhmsL46Fj++vxnPv3ppM/GhMfbLO55EZWrCSwKmPRJZ/GEz0aETVs+nkd/wkHP+RImDSx9UoY4myk2VZzqk7c3P/srwxRtTRuZBz82C3PULnwe+Zxzzo6rr74q31G5/vprtXkcU5lj8dprr8Qz2pw8+MAD8cILz8crL7+U1752alOIDrn2NUP1LuOuSQDjyx95kx3RVrQT7YLekJEBnfAMtSVPl/h9GPx8EiOZeDGe93u8SaTu0CfshZ6NXeaterEQ16ZWeuJJl6qMiadNE0wZlO6FaOpNjquF0J2dHyZg8q/NIHZU4dpcIzP59cTmaNoRX3MjDXze/dmnfpC8xQ8cNjT5exEShIWbJ2T6DA4ebHR5QggOC2P41SRZXzSjXjVhQvP4hXbh1eakjbMY8wYCfHxkyfaXDNBFZuK5WFBZ6kGedeo8AHrIiYzIjG5LDq5m1MIQXNJzsaV0aOWCT0A6cfCcBg5Afak/8pCGfunL4JKOrJQnjkzUBR/+puk2KPrewFRdike9k0LZPKkVvq+fgEv5WvxKf/LBAyhtvOQpOqknyogOYTv4gWe+6J/0XBgrjXgtrkV3sjen+u8YYwW4k+MP/vAP4ld+9RfjpJPmqd33CGd/8IOFGpCy/1MH3v8C6A8+eKB+PF3GVpCLa530w1mjM2PV6lPjwgvPz9+BWv/6m3H3XffF9793l2Q6EksWL5XPRDpZY1ttDCRIVxfsR/XWUpJ+S53YtEC7+unYhA1MnzpdGwX1rWm1saOPMeBu37EtN1GjozO00ZgUq08/Pa659hql74xvfeu78a7mlYULuP6qsVPyMy4BHMJ4c88mi0UmT5l4ER77g2faGerLMnJ5Fe5wXuniV+oZ5/jhXa6u7drFBmpajq20HWVrw1Gb63qPpPpc2WfFk7efrEiGbHfwUxdiXo2Y/b31nQ8uUPWgDmUbjJDk1Hw7sCPoVVnhi2/xpy/JvpnXVJfnnntFc9pWzb9/KaZOn6Xxrq4H55e/amjINmT+yUmvowdPDrtyUyEH3UId2DBpKWcXxq48hqTty/fHJhIXGkVmQC//V91Eo377qTs4UBmetFgH5gNYnr4c5gMY175xKr/Klj2KHrajuqbcqePK85Md4Di9d+DQR9Iz7vEETdbahbEBGVMPXV1NHzAd02rzAON/nOuD01r5DMPSANPq55t6n4vx0+Vfl65+kvVXesY7H2jDfTAtj43DANn6eY67fCt/m2ff4WHQ4mE3A9sZ5PVhmD7BtTsRtPnQsAOcPsCpdPKddyLIcaih2/qktzZN2K5NA6+tu/MBpztvGJiWywAuZ7229Fs8+gyQ/VKOvJFf/oUvdr9TwgSgAnJMliyG8uqUxjEGZhaQfCXrvXc3xe0/uDMefvixeH/TB3H9DTfmk5GLLrpIBOtHE6WOHLzYGOzUZMMAkNc91GGTqTotk2c+KZCcXG1hEVuTBJN8nSLy9RZVS5PdeOzfx1WsnXlF7I03NsTKlafET/3UT+Zd6xmz+A2JGflbEvm1DA3cfDJx8wfb0k3X5ia/k6/FwGOPPRZnn31mzJs7OycUrm9t+WBzLJg/T4PsIfHZkzLxvoVGy7xa5UU8V4tKoVr4aIBjUMJx5SwnACmLwS8nbP3N0OaL3w5g4cAgxSJCTRNHpNdRLfgPcb1L8kITnT/04ENx6SVrsyz64f0MNjCcgtIytGkO5nIDGHRMfDcsRgBtFgPIBZQBdotx6QLZedGU0qTXNSIWcSzA64kQ4bwKpjpzBQvdXXHFZXHDDdfJXZ9f9Fq4YGHs0uaPX1l+5OFH4pmnn43HH3syHn30MW1c18dWnkbt3B0fbtsuPF665R2dEW1aeFJCO7N4qQ0YOqfO8CQPn00IG6QZagfyavNSEyFGnXpXujcHTMjEeerBoozFlhjGFNFhozA6Nivmqb1pM9rLi9PUmZSBznC0AwsR9J2fPFUfAAdiLAQpV7wHC/1p2IqUSZy8lAmi4o9/WLJwhZBPYiLjqBZfZHrxg09f5GMR3A2nLUe1Ya1Oq02DylCfrLscdoMjDK4dvGln+jF2y3WZrJxam3blCRk6zGsyuciHz2jSAd8LcewWH/78IB15qkrSggf0GRiBGkO4xlhX17yZqnGkNlLUrzZ32CI8ypbBgUcNXOWoV9WlNhjQJQ4dykKT+gDwgma1T8UpR9tQjrxqx1o0Q4MnpNSDMmygaSuAdudQBAc/eFMOPDbV5PsFQ8vMRhvcKqt6SbeWhb5s3okjfPyiWe9FYRu8I8CXto5qU7J//+F468234umnHotf+dt/Pfbu26w+wmHJXo2R2mAIF7OeztevqJLEyd85QS79Y8FHn+Uwg40Dn8Xl6Yo0rfrQtybl2HbuuRfETTfdklcP73/g4Xjwwce1seZldz4rPldlp8pW+F2imbL32rhysEIf4ytZ1KM2oXysRPWQnqdNmabFquywax7GPH7ThAgLWF6E9/Wwo93XDi+44IK46OKL4v33NmuTdG+8/+4HMT46J5YuWS5aGg+na7E9wu8p1SaMMYOn7LQWtiNKST/1K50ytqFbdOxDNuREHv6bNl2L+25soG2ww3xygbxqH9shJpZmplpMFv+YJHvNTQmLat6nrI2v21rsBd1knHaavSUh7SRxB3YFepqS0PC8eAaHK3W56NBYyTuLhJGt7Jw6apzkC2fPv6o+PC2uvvpmlZGM4rFfNkJ92dhStxw3VF/0BH0lIJLipS/+DMg5ITcVqkqpPasPAbkZkxzTp0kP4oe9UQTZ6JfYs+uThy1KY26mzvTLvI6d9VPtZBMU5pAmD2wgJFc06BdFy087SlfVb+FledEpcXzavw5sahOFA8iDGPplfGHTnWkdpDxZF9q+oyGZKVRzjmQQPmJQZ8rmUyKIZrr6sGjTTjU+HQ/kd6EsC71BWsGgDuUAcOwA51lWp9s3oCPntzh20MBPu2x846GjstmyFwPx1GnDDnyDw638LTgdOs4bVqYN92kALm/5WhyX75dzmss53AI4di0Y166lRdhtB11cv30Awuab9pQAryoLVJnjdWHfYcWOi/dxzB+ATt8hq8sYnOew5cQ3kG4efRs3PdN32GWAFsd+Gx752s//xK0M9Hz+FcY54WjBmpO4BjUGQn4o7q23N2qR+Xjcf/+DsW3bjvjsj3w+Pve5H41Vq1fVwkdl6OgMQLzEy6kxgwzXcBiQGIzsOB3MBZD4MTEywPl0mIGYBQWbCq5u5Z1YyYB/3/0PxOvr34ibb/50/tI7k9LoOCfoozlp5r1oTRj8CrLEjy1aDLOZ4f4zT1VQ0ssvvRRnnnmmal8LGK6hbXz7nfxCla8d1RODY3ndaMnixbmgYxKoBSATWJ2SM7gzMNHwDNbltGiRHOhNXSYXarVQED3pgrErT/Y7XdSiZnJ+Yefxxx7XJmtxrF59mgbLQ9lIPDGhDTkphD88bChdO07EcYQn4pIZyHQGPyYfhRlIjOcnN5mc6BDFoLpFsNLqSQQLQoyMBSV3zjWYS5/Ll6+IVaes0mbqkrjl5pvj+uuuiyuvuEKbxpXBJ4RZUD/7zLNxzz335Ibw3nvvy2tg69a9GO+883b+iv07b7+VC17ee0H38EcmfjsGHoSRh8UFGwF0xsks11C4CsVignrRDnxKOhfKKoP9kcaHDZjYWIjPkq3w1I3JEv3RDtBkE0JbeVPsRQq2SxibzF+61+I1nyqIb/0SdCot29LtSV8gDHizj66hlU9HFC9bmhb7tOmS9rNdsU/3IRopcZTOhqzaNFtG/Omf8CtduVO7Y2d7d+2Lc7rj8HGabdIv7eZVSTZlnd2SjnwJwmMCRlYW59Q/N29KgyZ8TRccAF04D/r4rXzoC2d9GSdlEQ33LeItwIdyOeiKJe3BU0fCOC/O2XTRjkmL9lQZ6gM93nNIfiqSPOUAwu7X4GODYph5hKmP0ymRp6OdfKRXfTOaYdfJgOyk45OeTjj1VEFjhjYakiAeeuihOPnkZXHddVfIRj/UhlCbqDisDYPwjkrXqm6d8qPvWjDRR7ENWYMqwqIF+vBRNEXswvqP+iEb72WsXLkiv9rHO3SM8ffee39sfOe9WHbSilgwf7HKiT6bHpFlnKYsdWAjx9VR6NFH87dNlMb4yFVc7IMxg9rDN9uTvpXy1hjKQpSxfO6c8bjwgvNj5cnLY/3r6+NP/uQ7sWvHh3G+Nk7oZd/emmOYr/Ddj9kgQaP0SH2rfrbFaoPqVx4r0AMbNmymfpeIzYDyNGZTLouiQimN91xyPODdG80vpLOwLluqehXNatt0Xdh2Tf7ADgY4NIoX25XvPiDHn3xkF0LqLusl3lDhSclhbdjefHNTbN9xWO2nTYlkZJSehC3QB1SfKqdgVkhlk5/6LEnwg6aykCmTMj6wURx6SptXGPmgmXQVp6/Qv5AVCjwRKf1wYCebUdoBjXvVN8rmEz+5DcD8EMq6gqaBNByQeQSETriFKjdo/ywjFOjn4YV886g5rvANbRgaxF3f1EWjh9KxXMeLA1bru8oO5LErOJ5nCz9suunBB2dwOg4Z8ftg/Ba3xXPYeC19wPhYcVPsOBhG70TQp9+Cy5pn6wxt2HCifIft93kTtzOcSD7SodPSPxHucAC38CFhZ7C9nwjga1lbvpanX96y2rVA+bbPGxwnr3WknUi+tnwfTK91hpTrxce/cYzft2AhB/BiIQsVThcZQN5666148smn4oUX1ona5PyCyk/+5E+pcF3Bqe+o1/UPynBVi6cjEJ89d06mqdmKmRxPO9RVcsHKF4pIY1GYiz4WY6LLBiVPr7Up4VT9zbfezt/i2PDmW3HhhRflV2XA5YSNlz655sMVKZ6G8Dsh5EHjpRdfygmTJyAfbNkc69e/qon2rbyGxBMRJtRNmzbHE9oM3HzzTTGbr8BokOLHvFgcT9GEvub00yTjMU189Qle2oD6oi8GH74Ukw1zjIF2qha/mpzleMzOOzR8+pgBGOA9ilzQSh5kYrJhYmHDNXfuvPi3/+bf5kD+ta99rZ6SaC7ixU6+qkNdfWohJUkmJs8aaK3bFkj3AolyyEoc1+LbqGxoxHHgISuLCtqZPOrhulCe6wQ8QUBm8CkHLvaDbmln2hU65PN7Mbw7Qx7vGPEjmtu3f1htLfnYIALYxtKlS+PUU0/NPPBZLPGbKvCAHvh8PGD+XD5XPJptQhshX7WL9Jwbq3rPhyuD0ML8eaLGJ0LT7kSLd5c4KSYNGZCZjpJ6Ei30vGf33o7nrNQndPM9njyRLL0kvtRJnvUBDxmH8llYdF/76johmwsWtlxXozwLeHhY59DjHZ256kf5DpHskYUfCziaDzK50JLNg0sbmTZ0Up4uHXmQm7hlKFzh6A/e5IHjNkYv0KEeAHRwpqv/cjGIrG4T86fNSKcs6aZjvnbwgiblAfgD5FGG9OTVpQFtnAWRAolHHSlDfovbpvEOCQBfrtrlYlR5xHHIaPr4lpmw0x0nD77WC5A0xE+1S93kBk8OXHAoSxn0TZgf4ZsxUxviGfU7OrNnz40d23fL7Y3f+Z3/GF/84o/FtddeKn67RVGL/9B4IJkPHjgie50lWnuk59qow4ONCX62q2QUi9rApDq6uFxeBRLuwcP71FZTNR7uzy8Zjo/PFdaUePSRx/PzvVs+2JpXVK+7/uq4+OLzgx8jHB2bHjt3bsmrnHvVX/L6WG6GDuVX+Hhvis8L1+8r1RiAejgc4scHGRslgcTRBmzWjHz3jytgkk4bmqkxe2x2bNu6M5575oW47Xu3i+ZoXre9+upPSVf8IChPlrQxP0p/F2s+7Zv84VNPPqg7bY0dlm3zxcYZWe/SA7qnHHKxqRQhxlTl5rsakrcOxGQ73aYE2RMnlYktoEzG07IH0t3GAGluFxxxgPzEoUzSKdyBX44/0JgnyrbrpgGbQuDAoaOx/9DkuO2Ox+KNN3bH3/sH/yyOjczQuKc6TZM98STpWG3+oItu+JhC8tVcXlepsAWhsbgWbfBwrouBcQoc+pLnE6Q8pHbjBkCO9yrHe5vMB/R97J/DQg6E9mqz6nrjEl+1pzV8/Qt+lAOIlx1bp37SWuMovLOxOmj1XuWoTm0gsu6K8+SZOZkwdoCdeP52nU0DcJx8y0PfxQGkcZ086Ys/MvEbVDPV3xm30TdrBgN4QNHNoPyBjodB0lU5l7WcLTjeT2/LtTgtnvOBDDuv8+Fv/UzgKosxk7jXfy1d+y3tE0FfHqCN92m08eTf8OrTGZbW4gPECds5rS3Xp9FCW97l0BlAmm3RYFoDmtUHW/4GcChvusOAMvDDgdOn05YfRsNlHG5xnN7mu24uRx/qlwP6cXBbOvZxzptwj9/ze8f4nRKh5OTJYpiOLDLx9NNPx5133pkDy5e+9JX8nQoGyDq5qVPWfRqUmFBYzLEByUWofJSRn75VmCcudGAGMzYXPOZfMH9BfvoXyMf/DPYSCHkZOPL6ysHD8eJLL2sz8rYmpGvioosvzpN3BlkGlTlzx2NUkxSyszjj5JxNCYM218jeWP9GnsBzQs7i8d/9+38TZ515epx6ysmqfCmGJzqPPPRw3HLLzTmgMLlyzxianAKtXnWKZOJEijohH4Nc1R0Fck+ZurKBmzqVJzQyEE1mM2eNZR34JDLXuCjLL85DN0+4RZsG5ZffeTTPpobrTt/5znfiH//jf5z4UonqokWvNiX5g2cwzqGPxtNAoT8GyPaJiB3GwwCPzwSAjF5AtYM76QBt7gmUPPC8UPXAjn04D2Pi1JH2Hkx69c4EedBBRvDRA4t+Fi9sRsjDJQ3ls5ElDB94cp1w/XqufW2N9957r7OtOnHHr5f61R6ygRnTZmb9kI3NKTbGb7nwmwQnLV8WK04+OfkvWrw4P7zA18S4Xnfaaael/PnOh2SGBhtN7KfqUZMVv+2QX03LCbzsk7rAj4XXnt07xbPbCGmTQVnXo3SgtpGtlX7rq2XwAW/f3j3C4f59XRuivSiTOmayEjMmbJ4Kcd0kF9DYhUjWY1+uSdaTHLdTv42TvwB5kJk4izXy4EdZnorYVki3DJTxRpFyOHBwtBemyKmr244yzqMdXB+APOoOmBeATYCP3Pjgl67KFqFDOq7lbZ/a0Q8cNw/KIy80vGAChzoRhi5ft1MwJ1jK4cwfGUs/pQ/X30C66wue5c0+Ijq0H3YDjvkjHwB+1RfZ2ciJxtFDaRf0mUMH6bOz4n/9jf9P/IN/8H+LJUtmx9g4JfktJ9VLBRkbVSPR2aW6DK5ZQBf61fewZRU7Bm/kL5tJMbQoZYHK90OO8uUvZGDc3Se7ncSBzyxljMT2bXvyOua3vvUtyTQlrrjyEm1QrtKYRt0P5VVIbHLKFNniIa72yQ4IM8ZprIMXv4nCInjqFK7oiqHoJ3/Jizdjhtpi/+7YtXO7NpmlW54CqUR8uG1XvP7am/Gdb9+WY/8tt9wUa844PcZm874L84cWu9qoUW+gZOkWnEqDVl0prqeWOXdJJtqixi70pv7T6YVTfjizkWOdnk9G5HLeA7frazn+yhwOHuCHYOGLbgvczoDTScNhLwDpbF45lDKUfZWNZVuJDOMOdWChTxni1AvcQ0cmxYHDI/Fnf3FPbHr/6MSm5AhtPUUbTsYj4dScjRxUSG1BSIqv+sFRciGH5Eu55JDVNg34KaLzU1/0uW4TiIwA9WMOpGzKrjx0Sr+DGXKTR5ksK97Mu+4j2K75Vr1rowkw5rmPdtN3gvVqvWd+J6/HYbTsTQnrDDahpEMI3/U1HdMEkAMHHvLZ1kjj4woAuHDsb0oQw7LYLzmxN/gM2r8F41oGx08ElrkPbTnnD8M7Dpzf+dQbN0FLyYSI/89uSgzDZCOcbfRDQMrSlAWGpTlu2YgTdrxfxvoH+mWBNo1wW7bFc7jFwSe5XOW3ZVo4EW18ZMR2HXde0R/Qa8Om1+LaAce1dwctjvHa+dlpLZhGn7eBMHl2wKTnHv7GMa7QMCiweAf4stKjjz6aL4RffvnlccMNN2qy5coAp6d7UxA2GxA5pMU6C3sWikyCeY+V0U6gsTFPqBkIWKzCw9e0+BQwPxjIWMjXnxhsoMnpDYvI19dvyC/E7N13IP7KX/1qvpTJC+UfaFPD5MRvoixetCBmj0kuriuITv5OigYNTnj37NoTGze+U4OcJsh1656Pb33zT+OWm2+ImTPq066cOPOi+z1335W/gJwnNgwmosfkNm3qSCxbskQLXCYi6sSEwCBXLyB70mNTQJX5MUjqSp14UZPfbqE+fqpCeb+czumk1J8TI4M3J6bbtm2L3/zNfxn/9J/+v1K+2vBos6hJO3+UTPoGl3Iot+KcfCmpA9IwKAwVR6Pn4Kkw8hKnHXJS6PIA47s8Rg4+Po609m48rnCrU5ShaUGQC6Ea4EmjXOUVsCBGH7SLN7g4bIoylhHa4NnoicMbn4mGX+vnZPeJx57MzSi/ZL9hA18SwqaOxPYd27NtkZlfzV68eEmcc+652mg/k1fHeGqFzbCBZiEJbfidrE3MPNGDL1fqnAdfbPuk5ctj6dJlqTfsZ9fOD1Wrqi8yIKvrAg6LeuwHHVFn2pGFOGE+NMCA7l+oBx9eefdbTizjaOpJtjidJxj1xCxtIdcY6IQNZ8ln/eGjd+iRbp21mxL4IEMuXqV/5ER21xUfGvRb6JFHnDzCOOyOTQlpth34E8bGLAdp5NEWjls/BuLgkI9cOMJu/+QnaMMApq8aZhr4yA2YN3SQxeXaunBgkRtKhYkjDz7yoy+c9YAzX+QEF2c+OICyYOU7JcqHBvwB8wUoh+R0X8jOHJ2RXwqcMpn3+WbFn//5tzUGPxz/8jf/uTbGU2PWqMbFAzu0wNfGhPFn+izJv0cmsF/ylO5w8MfBJ5/cerxILdFW8EdfyIqe+XHZ3ZKxrglidyouubSo3a/wkRGNsfPjlZdfzyuYt9/+eJy6ajxuvPG6WLV6ZSxZtlh6CG1seTrJkxxtxKZoQaeNDu+rsdiFHpuvqVPV/pO4FsiTJMZNbeJm8p7XdtGQDjXG5u+HYOPqa8w17Fr4rZb339sSd95xbzzy8HOxcOG8+NznvxDnnX+m+tY+9fe9mlf2qI/wQYQaX92WQB2U1NM7dJSgvsMTEfpOPjVSH0idoC7piTGcjQA65ElJbkLk0/FK19jDUbUBG9tqV9wE/Q5s47R92gZMBOCyYG83JdVO+p82KrQsg2wT9qI4YegePio5Y0b8p6//qTbYYxObkmOqz4HDbALYEDJ2WjZIMD/BU3JlXRSkzZFDsqVcoo2cxRN5yrYMGaY+KsPVRedN1E9xxOcJCfZHPk9N6Evk0//hA1/tX3Mhz9hLPjzpM+iWONcTS44am+pgRmWroZI2fHGO2wG0fdZHceZm9A0mfQHgfVDoIRdjBbxcj6yLgHw7ABznSczyFYdjf1OC3IDlMXTFO5zj89uw+fShlY2wHTCsTJ+/YRiuEtOjBOXggT9Bg2zz6jYlGVZaS89lhvIQTNDroC1v37Zo6OebxjA+bVof39CWHwbuA0CfvmEYD7s+X+Itfh0uDuKtHC7f4gOmbecxgXzbqMuRD7Rt6DzKOd9xl2md8w0O49MnHW5xXA5owy0OMCw+6YHv/5djLIb3aXDlhPr555/PXwPmV4L5/QreDciOyouLKsDGg/czWCywuOFJiZmy2WAgZ4DBMShxOsVA4MEhr3PJhnm0z+JrpzYPvIPBRoLBcpcWm48+9kR+vevKq67W5HdzLF6yVOXrCk69c3JYNZ2cv4OxYM64JhVVRoMUtLm7emD/wdi65YPYvHmzZIs8kf5Pv/MfYuGCefmkhM9IIgR0uNN/+w9uy5e2efmcdF5y53v//DggL8BzL5uFIZ2PhSgTH/IzeO5X/RmO0AtPPRjbmez4jZU8WZO8TL4MpiKQC0rKcarPSRP56I2XOD/8cHv8xm/8Rvzar/1q/r4HpzicRvJJ0Pr0JQaodhAP2hIjQi42RbRNNqhw3B6VPxhIqS95tJ0HM08ErUHie4AGDx9gUvciEXxJoXANSAB4TOI1qRQtysMDeqQBpLHBnDljpvSAHuuROPnYiGWz/JYJBy1sC+AEdtrUupIBLgtMHNcWeI8EXGRhMcyL5bQZ70499eTTic8mgncj4Int81SGyZONM5+W5loY76gAbNCpw0//9M/EWWefnX3kxXUvaAMzR/KxIa3fFOGaGU9SwEVX8IE/stdThxo4yGfzm1ci1H7oDv0ic+pCUyd0+awwT1j4kAMbEq5x5TsmfI3hGJta9Fw6AqCDI94O6KWfwfUt6zQXXQrT/+DNE0Bkw5FvfGgSR3YDcZ4GuL0yLlzAdaY8bQDkUwTJZHouZx9c8s2fdJclj7jtw67eqaiBGZ86ANBz++NDDwDPNPngBO+joTnKmj8+8iGn+ZlHKyc+dPEtD/lo3JsS6MCfdMqDk7yVLq55GMFm98ixuuq1c/vO+KM/+uMch/nR0YsvPk+4e2P+gpmxfPliuSWxcP78OOWUU2OWxoSp08SNKzkCFjjUjacU8ENG2txQcpbcyALeVK0Kjxw+oEwmNj4mUE/RsAue2EydMlNp2mROnZUbofXrN8QDDzwYDz74YG6uzz3v3Lj2uk/FqlUrYveubaLDj78yzu8NPlFMbattJItoxTHsmZprM0jfk00znnL1kt9bYWPCj0Iy7tEv2GDwov3cOQs0BxyLDzbt0MbovnjyqefVD0+PT119rvxVkreeVHIljXqgZ3RMn2KeQh8e96i/NyU5Vk/lN7CwG/WJlFgbZy1g80Mr0hdjO7Lm5r/Tn8ilvnkC700J6Um7A3gCbVoLfrejiw38KpYADWgzRxTf2iykTWtTMmnqePzWb/+expGF8X//e7fmpoQPveyTXKkLmb03BimGbIUxjhf1qYtUDJd8aR3a4NlGW3t3HMi6dnHshDGMMIdBQNZLGErOdMqzFuD9Rehho8lDeSPSHS/KM37SVtQtvxQnPD8Z8Rfu/AQMmeFp2fpyAoRx8MKevSnB5cyVc6jKSAzyAXhXvxwAOADyZr1FhzR4Zt26zU3Skt/flLTzo+UDtyM7kd+XvQXLYGjjbivL5PCJoE97GBjDvuuNS9lp2I5Hf1Ni+GH4ANBuyzls33TMG8C3c/3bfEO/DNCXi3g/rQXbFtD3W2jToGeduU2GAWWwafRHuE8DGMYLsNzwsS2C25ZzWePaOY8y1p/ThpUB2nQDaW0cMB5AHjxaOtaH4/aP433nt/79MU6U+awrV4d46vGX//Jfrl9GVwfNDi1kBkUmaQZ40tnIsPg6qInNFeNaFif/LP44BWLRR69n4AIQCDrgsBjM3/bQYMhvnQgx3n7nnfwxrdWnnR5f4kcX15wpPtvzCQgTA9egKIvs8xcsiHlz52gk0airRqVyLHTJQ86NGzdKnr3KOhLrNMF/44//MG668fo80WMyr3v5tai4664785O3fN2Jb/9ThvyTVyzXxmROTt7ojkHSTzlYfPLlDr4wxkaML5NxTY2NCBMbmzFO3NlMsUCGF9dwWEQx6LIAQa88OWHSGJlcV9t+67d+K38nhHdcWHiyEGVDMn0Gp61MSDI+tSttSzvkhJi77UHDwgtHuG90gPMB8r1IdDo68eDs9jctu0qrhQwTBXjQYWJh8Q0OYRa7uUGVwNDF5zoguKOzeIeHtqsFBDRttNBEFuiQVoutug7jxS0b5YMHZaOahNEVGzSA9rL8zGAstOG3e8/e/D0UPrTAhoNTvm3bPkz6li8nPdGmPHx27dqdtoYtP/XU0/muC8D7MZs/2BRPPPF4bNr0fj652b//iOxiZr4Tg3z0jyVLluTvryxcuDDTczPe8YL/h+pHfHmONMrgqCvNw6TGHXt/cpUJVOrIhTQ2SJ9QC0lvKdJEu0ALH/0Rpi5uI7e701gs4NeTznpnhgME+nnK2C1q27YBTJc6uI0A0uDhNocOYL4G8MhnYUue5YUWefAmDg6OfPIA45auqm+1acYnjA1SDnqWk7omPeHz4QJfTQGsI/BcxvQti9MA6IMHoMfc+ClfvUN/Az0DLouPPYqkFFO/h3Jwf+mc8D//5/88Xn7pjfi1X/uFWL36ZNnZO7KvrbFhw2vx2qsvy2YOxeJFM+O01avjCz/2edn03PztHw48DmgxymdyxSav/NE/GTdq4hN/9RPGMet4ioyKQxzqw7stbHq5ourfHcEWeRK5YwcbeG00j3LtZoo2IPvjoYcfiz/8g++KZsQtt1wRP/ZjnxXumPS7Q3Z1IGaNci23Nj+M74z5PPnIL0nlkxP14yn8QG4t3hiv9/L53llcxeTQa4/G2HqXL3Ena744xIcY5mis3BW//dv/Ok5eOT8+9/mb8xPm+bSEfqGJnjpSP9oTvVI/20LCsdqUwJt3RWqO0vjHExy1CfPSQeWRxpUt+lodMLWHJpL7aOkX+nbkAX2fvBZIhTY8CuQX6nFAOepi2rQd9Tp8VIqfMhr/57/9fY2FC3JTcmTSNFVNcqod8wdgj1BPjweQ5woTtKbkOEiaqCYf7LLwSh7igHX20XqUTzK4yAXByh8syCjFASRXagFsKmmqoEav5M8HKfigTG2s6wowYwvtmf0LXPqz0qBfC/6B3AA0rSPXA5lIB6O9vkX7Z32V0/b5Pi3i+AC+w9BNXNEhLfkpnfGadwT7mxKXs8x4JWNGPwJ9fIPrZTBvO6DFcVoLbflhQC44+KbV0utvSvR/hRu+fR59Ofr5LbR56Jm4XfJvnG3TeS20+IaWjuOfBKbR0rLfgml9Es02v4LHy9iGP4kW9e+XdRwf23bYYByc7dzprU96m0bc+P10Q/apJs39x3K6HGl2gNOBSXd8898du/322+OOO+6Ic889N9auXZtfp+JHBjntZEDHMYlCmAUngwQLIyZ3Pm9KGhNvPhVRp+eJB/GOfTqEq8UWk0Vd52ICZtH++vr1+Svws0bH4vobbogrrrwyxsZZ9DNocDpaj7m51sVicobk4ocPWQDM1MS7T4tNKsfjfugj1/r1r2tQ42RlJL71zT+LD7RwPO/cs3MSydM4UWbRybsLnEqyCeCrNtyLphxXKZYsXhiLFs7PRSEn8DzdoA5MspTlKQmLOjZabEryxfwZ9Z14Ft4nrzxFOpwVH2qjh/5YpPJi967dbGQ0gKtzoxeeGHCHGT3/7u/+nhbAO+PXf/3XJOFR1ZcTJF4QZSFRGzomdtqQsgx8tSA/vtENxN34xpkwHP2hQ/gijwdnZAUH/FxkNYZzPB2Vka7wKU85fqsAe/BgAi5+TijdAi7bKK8BapKSuJxSGgcf2oQtA3RxpCMPtgUdnrDwIQQGST8xAuqRaG1Oea8JW0t7FC/ab/Y4vz8S+Qv28OHJHzoofdYTBSA3i2p37IoNBRt2ftQNGrnxVlkWtFu2fJD41Jm6c/3xySefzI0KT1zY0LDxBx8boCybFU67F8ybn2mtbqGD3TI5s2HhSho2QPvzGw98lYxNCv2H+vsppnVNeRxAfdADuKaPHKRxKMDXwMhDPupF3Slr3ZOGrdsO4IMDBxoo0tfPANqFfPSN3gHomydg/frpKXSBtv44wpSBHkAcd1yYTXmXlu2hMGWQgzBlSScOX+SkXYA8GJF9cH2rlYEy4EPH7445zTjG70SbkAc8xj8OCjiYgYYXw5RBFnDQa7aNFuhszEa0kCSNRcxDDz4Qf/bNb8Qf/PffUxuht71q8xmxfx/v+x2OXTt3aDP8ZLz+6uv5yW2AH5899dRT4owzT48VK07S+Mm7Huhei9RAn+iRsaL6R/ZZ1eeIFt5TtTjl3QrkyTpOwv7UFlOoi8Y7jZkHNPbWeyGjsnnZwxQ+0TsrNm/6MP78W9+ORx59UJuj2XHTTdfG2ssujDFtSFgA8yOMvBcHbWyaoZcwuuD9kmPH0L94SzauQuUTFvFVt0s51KtSL4x7bGCmTR1T+x1Uv5gtugfjiScfjkvX8jn6GgvRA18AYxFM28ILO4Mfdkw7AKwV2ZQwnHIFkjGJ/j5Zi3WeiqhFs20SX3n6TzwYrroxTWNNLjhFP1M7exjYRfUT2xz2TJx84ySkPMTlOltqwfh8uMOyQyvTtOE4OmlW/Mf//CfS3ez4u3///x2Hjk3RrDE5xudqk6ZNHk+kmJ+qjMQ9prFUbexNCeOmN+XgIKvBdeCQ5jiZBaSDy9ysYIYTX3l5nVm6hR72Tt4h2S36T7nVJ6gLh39TlU9jYBt8tQ0l0N7Yia9W5qZWtJkn8rP60E9+NV7DF/BYQpoBGeDFey1cp2YdwcdLVOssx7uiHjcohyOMM60T1T35HBvkEWo3JfTVXtGE1JNExh+W3wfXD2hlIey8ojnAA/q6+GEBe6AsnFx/80rXbEqkRsFH+eJaGCYb0Op3mI+t4Ls9AGhRDp90gLxhPFLezhG36+Ma+unQb2nYGQi3dE0bh4y17vioXDigNq2D8QNwecD160NL83h6x8vn8ceuzQOIf1z5tgw4yGOZ2rI44sZ3Hj74hAHyAad5LAPw0/3DX/3isfvuuy+uvVaTiTYkNYFqgtRmgScPDOhmZmFYpHvQJ42JjHwmDhwnInR0vnqkormRqAm33hcR+1yo8bTl2WefzXTeXTnr7HNEU4stLeShwe+T8Iu/E1e2VG7uvHmxcOEiTbZcD6mrViwoAQyYLyhxbWvT+++lfNu2bo1/89v/Oq65+qo8UWTiGx+blQPg1q3b8iT8hRdeyF+E369BnPvMvGXJIMmmZPZ4fdmpjAcYNBqDL59LZjPGi6RsSvgc8QLJR525doacWySDF4Wcqu/YuT3LT81TMoHI8RUPFul8Lvcb3/hG/JN/8v+M+Qvm5aYkeU8qGZg4NZanjxy0J+8bUHd3YBsGk0ALzgMvy+oPPXgBST5GQj7ymg6+Oxc4tLmNiQnCAz8OXBx54OMA0sADoMVkBg5typ/LG8yLMi1NTzzYA5MtP6pYdLsBCpqa0cBBtuJvOoVDR82v7SgdgBaOMmrGhCpf71Rw8k0c/JRFJJGDLz8ZhzrRd9hwsMhkM8KL+vCnDDZK/J133slNC1+127Zlm8oejDlz5iY9yq5atSo3LGzusFe+ZsSGhIU0i0kWmUzSM2fNzI1JbszyMOBwHiJQTxxx68p6pU2RAzlTL6pSfi5Z8tkmqAflvWgGl7Sqf9UbZ5wpSifOZgwffHiYFmFouxzp+BO6VXnagzj8zANwPBcpwoM2vtOtW9Jw0HBds34CaCMrcXxkAQfZsBmuUOaVP8nCBgR6jE30HXRIOwDmgQOKfk2aBElH7syX4zdw8oV30TP/VgfUKfWXdZc+87CBhdP++J3/+O/iRi3uP33L9WpnbcJHjsWhgxwG1WGIzDp5Ml7s3M4TugOyqQ2xbt0L8eKL6zTebI4LLjgvfuInflxj0AKJw+aC8ZNF5KR8h4MrgOzdeTIs6xatGQrTF6pf86vrfBHs0OF9WtBxSFFjvP4JmydCMzV+8dUtPinNld734r777o17770n9XPTTZ+Su0764+m25hBtLqZrnFLrJS10fvQoFeHqFNd6+IDFDumTa4Rc+60ncDzJmDaVE3SN7ymbbCPlq7GlngJ4QYpeqCMbb81LqhDjOG1L32cTij1UOdqExT7v/I3mXJVPuzWGHzyAjVB3rn/VF7dqvKXJGedpQ+qhcU81gh5g27B9Erf9Oa1vo4zCJXjhm4aBsswzJJf+y2UbTZoah4/NjH/9b/6byi/KJyVHJ2suQkdqZ6iPTGa8ONLZKZtlcUz+qoNEQgZvylMeuVZ+X8+0bG0+gF7qHRXVTTpHE34yA+BX+abOctDKDZHSsAlqXTotWhwM8lSEfsoimauukiA3JZQVdrY5XwuFfuJlvQY8cPSxtA05xm02JYdo+64KfH2LcdPthDMdZPE46rjlM33mbfCzjkrP92M0TvlJiQ/IgFYu/UugKsQB/Kpb6R6An8PGa/MsKzCgPaDzSWCaLbjkiSiwKZnAkZ0ppSINtDK3Mtm1afiGNh+wvgHnAW4L19/pfTAfwOWNO4x/GwZauqbVOqCl2+IDyGhc2wluUN5uAKYLONynC5BGfp83adZbm2Za9oFWFtwwWh8H4LlsCy2NFow7jK7xR5YvnnXrz/zMz8SFF16YnY8JmQXGTvm7tWB35fA9uEIOAuAz2DEg0Hnhw5MBwvu0GGFxxpMEDwwsurjitXHju/Haq6/F8889F6tOOSV+5LOfjQvOPz9PhCV20uM9ECYuXgZms7BXgw+fEB4dnZk/fMjTjp1a3PPuB1cOGAA4WebH8T7cvk0TdX0K+Bvf+KNYrM3Fgvnc8z+YkzCnhkxWlGHxyGeBV648OTcxNfgxUU3PX3nPT44KqDuLAnzAxsXJeQ7MGuw4UWKhUIvMOqFiwcBpNLic4PG5YRTFqQ8DIaMj+mbBhZ4oe9ttt8mfE6euOlWcoM0J+YA/Dcogj07zNEYDoNPhY4PwYGogn7ahDclHBvAB2hEaOPJJN73id3wHMD9wvZApHBtkTUTg4bPw4ooEi6r2Ol/llcwe6aALsPFtHXjUKe/rE5ZDh9hCnu6oKvnUSHRYfOXihIkPutBMuoWLn3XIRVL5TJJeAGS485OGHCfNyCHJlAc99QXVQYlpJ1zN4xPD+dsnsn9+OwNOLIbYPPEjk6efdnqsvXRt3HzTzfH5z39Om/Er8moXT2F4YsOTO77Cxie4+VIZPzjJezDUuybOaju+VlfXbkq35GOHxLGlAhby9fSSzUu1ZakBm8vNg7Dob9CGLjrBRsD1+yXZNgLaC0f7gJcn7XIsIKh7vSNVekfH/A5ILSIoW/ksPKDmeL4oq/jEIq8rT/tAExqkp25l/+mkY/IpmxNkJx+QPORSVpXBkc+GDHzkpU7YDrKx4aPu1Ik6u/4sVNCj05xvHZXtcn1rsPEnj3bw9S1wkpfSTKcWh2i9gHEISB3IrsbHR+MP/uD/ip/72S/F7DkcSPDDqxpzJhU/7DvHAo1hyswxA1n5nZGLLrow3bKly2Ljuxvju9/9Xrzy8it5cMInx/ndJ4mk+jLO1XVbPqSQdDmIkmzZ9tI/77jwJII89YT0AepSXwJkLKEt6tPEjMtnnX1WXHnVFRrHd8UD9z+aB05jY3O0yT5J+CPaYI8mH548jo3NLlnUNxiXjx7lt4TUd+RPy68Nkq620wZo8mTGyRpP0Ff+4CsbJW2c6utZZf/4lpG2yHEDO4BRptfmul6+pw3Uj1Tev8dFPmksNGVVqDd952X7p0tyglrQA9C1cxx8g9u8zYdXuYK2vAE7GiSVTaVUWVR1njIzHnviefWTqXHFlddpQ6I+gcyMfdIDT4OsA2SoMYw09cFu89A64xW3kts+5Wz7hEs3OAbeGocIu5/A37S8qcuvVblMpmvdoL8av4tGhbu48LL6FJPntiWGx/wHP/NsgfjE+CWX/CUHsic9pdGXXH7Cbhp9OR1nmq2rp/TFG7mxhzysIi/rXnq1Hgwu38KJ4sY1jT5eH/r5fd4nAvMxEHJam6fQIH48q4+FPp0WkHFYvsPD8oA2/0TQLzvM74fbNIPjbTu47Z3XLzNhG/JtS04r+Pi2aWmfCPr5bXuT129/07QztGHAbfLDQquXE5UDx3j4ff0BI7/2yz936+mnn5aLc64sMWHwom+edqjDocRc+KkwHZXCDBQARFlk8t5AKbzupoPDt+3ZmDCIMdCwAOIe/ssvv6zNyAu5Qbn+umvj5ptvzg0AiyQWEFxX4bSBCZENApsOHvOy8MyXfGdOzycdLDr5HGP9unH3yFf1+vDDrVrMbc78t97aEOvfeC3Wrr1Y5RnAeALA3VVeqKvFOSdxmzd/EIsWLcwBhc8Bk88pNPeUGVwKUORA6dQXPbBx4sVBp6MDFnMAp+C8s8BpNBsmNiTce66BnTrRGPUOBDpkcGaS5qthnGyee+45uQCoL4QUfdoFV8AkUgumdhAFD7CcjoPDIA2e27VNB1zGbQ4gL0A58nHgU04lJvh6UidcZQlXJwQHZznxcSVb6dYLUxw8i2/hArVgLXpevLJhgASO9mPRliQbmuZNPMsKgbbDRip/MNFDN+l18boeRAKtw4JacZVjccRJHjYrA02c3DyqLbPu4oePfUCHPGyAzw/zpJEfisTm2dTyxa/LL78sPve5z8enP/3pvD7JppS+tVkbZl6q5zd3Xlj3Qqxbty6fMJLH18H4Eh2bCk70megJ1yaZk2l/0aZ0Ta1Y6KELZGMxC6BH8lmwu11yQW+9qwKogjqlSro0gAVinXrXphF+ZBFnAV421m2sRbM2HOSXTbH4RB7bEzS8KbHdUVc2CHbgQw9bqHaVTJ08+E4DwMn6dM40kQu5HcdHdvhDA56EnQdNaLW2X/zJLxsDUg450zF98s3fadSTJyoAd+qxoVdefjFeeP6p+MpP/yXJh755yoRdFm3TrE+T8xEF3o9jvNZ4qTTia85YExdffHGcddbZaSvPPPOcNgkPxUsvvSr7O6zN8VK1H4/16+kTdsgYxKd8p05jMc8mgacyU/OpwdQpPM3Qwl0bBDYX9Gnqgj0zJtdGgvryfsZkbYwuinPPO1t0D2hj9H2N/Qe1ceEz2rOS7whfiDomGqhsssbBKapPsLjkuhMHXPVJeD5gwaZDSJlGvd0GLKj5siGysUuYuGKEGcjRW/OdCumdpskFLooUwDcXppTThodNWi2olX9M7auFM32pXmoHpxalSV90oU8w25g/RewM5Nl+2nzbCX7hVxnnGxIvo8b3OFab0wTJe1Rt8vgTL0hfI3HtdbfElGkzUy/CTvy62tnhJ6gfkK6uzThBP8hxk7p0MmRYjjrDzPUALHc6pfM0iicl2EPJV3bucNLIcnLiyWbDuhGJLAtkescv4+aR4UxKXdNnSId26aZ4WP4WwMFmEl/xrHfnkprS2YBTFho1drl/1RgJWF6AuhmSn0iZN9z7m5KaWwaQZSrU+Z8MgzIFlgUoPRROH89x5w3DAfrpbXyibo0DJsIfJXcctPLZP1G49QG3wbC8Fk6UbiC/pWMgbue4oZ83DMjr6+fjwPllF+X60E87EV3jOa+PM6xMCyeiaxgm2zCAxjCZWx8wTot7IhlG/h9//xdv/eCDD7IjsjFhgq0Je3B66AHZDlxPzCwOeNeCdDYeDPBcJ8nOK36U5QcTOQF+4okn8koY74x85tOfyXLwgS8LJE4zeRxLR+Z6ASddJXR9tQp8rrNwMls/Jli/4cACETSGHjZWLPp40vLQQw/GZWsvzbL8JgFrS1UnN0G7d+0UnxqYOYlevny56LIomZTvlvDDYGwIckOkNOTMUzrhDAZaBn0GnRro2MSxIeGLTUyi+fRBemCQYrDKhRT6FD0WZcjFxM6GCD3jgOuuvy5Wr14V/Gge9ZqSda1NAjxrkWmjHkwCpoHOKq/0D1S5wWCb9WDDkPqtfNLBd3u7DPTJM5BHGj5PPcof6AVocZhIKm8wSFsGT7I4+OEoV5uTWvhRDkc7gEcYH9nBqbjyJGLWRzRpt8pTFJ6im7JQRxYZ8rNMRw8Hb/slg8pNyIWOS1bak1P2fKFWdMhPtspnkmNhBdTCu/KsB/JYCGJLxNnQsjDPTatsn3Zetmxp/o7KmjVr4ir1FT7CcOONN8byFcuD3xSiH91//wPpY2P0OzYxLC7RKQtq+ifpxbfshzy3E/H6zHfpCDqUsQ1QDkgbQVfd7JN15U/5pFIPNjPegJBe12UGNkMZaAPUnXTnwwsbs51RHlc6r/6EzBw6QJc08PDpPymH6KSMXVnAYejiQ8NpyIkcQLVryWd5TI808MkHCAOtnH4CRTnnMRaUHRQf6ECDsPlShnw2Eix8earGYcjXv/6fY/Hi+XH9dVcIV3j8LkmUHXVmmrR4UsEmgvc1OMDId7tUFz6zDj/GUg5++LFZPoXNRzc2bHgrvvf9e4NPwPNy94rlJwfvivCkgOuAbLx5+hDaHBw6fCD4XDaLdMZzfmWeTQJPEXzVjLbnww7BZ4BVRlVSG9UP386bPy/OO//8OPfc8+Ouu+8R3zuVfihWrDhFcs1Tu2iczSfp/HDugTyUYSPC5odPAJdt1oKTNuKrYGycgEmSid+CknUqUjaW7dENUdVONU52TZdp6Bxdk5YO02fjozGsNiXkURZaPD2szQrlDLJK4Q3oTTDowUS+oPiW7QC2J/hAjDznT+QpSr0B2yh+4WYxScKmZGo8+9yrGjuOaVPy6Zg6fabGFGywytB+EBuUowbQlF1Lv23dAOyXOYuyuYDHnjtXmzzLUg6i0IaOXVsf0weXpNRzJw9g/JKpoyu5DJRmDAIowZhJGeQBmBNMwzBBRw4806/Dmuqfnj95r25CBsU9RwKkuTw4LU3ng+ryhaexhjEk87JWE7j2HQbM60TQ5g/DJa1f/xbM70RuGDj1RDhKHeTxL91H8YZBH2+CThc2UC+cx1Xy+vVvy54IjNPimY5118YB4/Z9Q5t+It2ThsNW+nIDpOGGFD0OhtEGTN9uGJwoHXCe5TC0ZUq+E9NooaUBuFyfXgvk9dOAkZ/76c/cyovXTJB+4iH0vMbF6V115NqEQKAmiMGXkFA6kxBpTLj5LoI6PmXo8M8991z+3ghfw+K+/Oc///mcDMlnkGMxw4KBiZVFFN+a5/OnFhW5ajI6lpsSnqJwGs1iCl50fiZWrkbt2rkzdmzfnqeFzzz9dL5PwmeNP9y6LfGQl6sfvt4xfcbM2PT+B7kpWb16ddKeysmf6PPCJJsXytVmZLBQAwink7qgyzUTBrzFi+t9Ep44UTeusHGizYcBagFIR1Mh6ZJT5tHx0W4jVj8k5xNa9MwL75w81mREkW6CkE8bwZ9B0MbTLrxwlpN82suD6URHEk/CpLtMtX+9Z4H85FG+HRxMc8Cv6ADIaAeNrVs/yPy6JtPd40/5oVXl7KDVQuW7fpVG2OX//6z9Z9Cm13WeC+7ur3MO6G7kDCISkUQmQBIgCYlBWbItW9GSJcumrCOP7TMl1+DMr6ly1UzNjzl1zpkfPrKnLB9JzCRyzhkgQZAASCQiZ6DROc593eu5v3f3g/drUDWzvt699157pb12ftKbO3ayQP8Lb9n0nIpJsrGIXDYdBuEHsllwPe3b8FaoQ44IlGYzRnnkUc6GDQLaNHb5sKE+RP0hpb3MOxxSqBM0+NTPp2trwUGaz6KSxhb4y4e7hOfH4Xi0b1W7XAfWL3/5y+rXp/tz3Tzy9dBDD7Xrr7++XXvttf7F/Lq4sNd3T5CFnrQP/Qv7sY1xSxtDy/gluM6iZdxxoSD5vs6E9AsOU/R95EGHPOSgM/0j9KTBRQ7p2EUeIJ8APQH7OHARM+Yjg7I8VhOIXQnwxA7mF+Y4AD+ATzsA5ffubpECAC8Q2bGNdMmYHMjBqbBsUgwPNgDwhI9AGS8ws+n64ANtyrdtb//9v/9tu+SST7Tzzz9LBxLmXNqHvgD/UE+Zw01JdSPp4REw7Kl+xxzMVWf6C3qRTV2PPPJI9Z3L24knHqv5Zkt78MEH29e+9k0/XsUL7HxNEJu5cEJtkcHmik0thxH9b/18wrh+sFP9Q/Pjnj385g2/X/WBPyu/bPlSP2fO4Yi6rV23rl1wwYW27+FHHpVePgCxQ/PkEe43S5cvEm192WvNmg3St8A/4EhvYL7gkS7eb/Gv1u9jHcA62bOfg0Rd1MCXuKZ8W4fdOmBUnyrf4Xv6VdWFpuWOAo9vUZfc5bUgb4UZAzm4VnsB+KVgGAPD5jYQWvT1/ZJ8oGxJXwCfUPyVHPQpXfKTh69iDiULFy1vT/zo2fbWW9vbxZd8ps1foDbROsShmLtw3Cmh3hOdJQe9/HluGMoKr3oNdchcl7L0e+6QEAqQV+UFkzQyEkJnfmiU9XypfPSVHhe4jIB99GGKKKWPQ1dyJ+tW8cJasjJ2S7elqr3rwFWHripjXU87MXcx/gOMH8pSbyDyyIOn/VOG0LroBU/ZSFHsm6U7AEreXFAyPqwbSNk02WPafwiEg3gaf2Qb5hB/AM0AyIrNgeB6GJf3ENrE4/IxTCuHN8FtOMjq4eeRmzDmD2/KetpxkDWmDRTu4HAg/8Hho2gyTkI3lvvz6JgGvbxAjzuY3Jk/+r1fupqF+q2331L/qit/2VjwvDSTAj4v4xnsfG2KhUIDWpMevGw4uSrHppznlOHhiu5NN9/swwi/in3xxRe3T37ykyrjPZH6AUY2a7wMulgbDSBtyzPQ6OOLR7Wp4LOZ9QgHeA5MTB48p88VNV4gDo7HYjik3Hf/fVoML2jvvfOu7cndCiZoDk3LdMDhKv9bb77jOnCY4AV36sIjYWvWrPIhSCyeCAHqTQA8WSpQB+rihU62ciDhkTB+2I/qsIjxdSUeS+OQweYKqDsBe70gYxOyAAYJ+HqsRZOuF8FhAZSDPJGjzQtNTX6UuY7sDgbIREoZPiQmgKMMqLs81bbBpRye8BNnYweE1vWXrbU40H7oqCtNBDY4HLioC1e14Uu9AWy3PoXI7rvqLF6ywFsvnYS88LSLfztAf7P1tC21kBCwsewpmblymDxyfBiRL+i/qPOjHugSIBOI/5BFm8BHWd0pqZelgaLPhIcvy59pR1dEQRTm40q5n6tWmn7OIzO18GKbxoL8R9/3Bm3wNTEHDu6m8KgMn+/mIxV8PY/NJXclb731VgcOLdwJTb9lU5/2oU2xjXQOJeXXOoCDD5AGR3B9iBV4zyt+BhiD5H1xQv5iQwxv/Bi5xPAwpsOPPbXJn6ThCz2HJOYZxhv4mofKtr59CEDkwjuhr0dOPf+I3o8tiYY8ZdBQh8gghh+AHkj9KWM+y4Ubyq1TdtPGyMkBjUAeutiEbl4kXsyX++Yt8EHhB4//sP3xH/+O5r7l6pM71G84JNHP8MfwmJH7lOxRX0AefuL9NR4X5ZBL/0cXm71tmm8Wqb48ZiMvtfWHrGtnnf3xdv4Fn2wnnnC85uhb2+233eF3mHih/NBNh0veYh0+Wlu9aq3kql46iFA3bB5c4Ys33KleuWqZH0kt3+9r7773rg/XHE58h3r7trZm3dp22mmntQt1OOGHIa+//sZ2370P+KMlrDGrV69Hog5lu/1lRfy6fTtfnONjKfyoJ+1R44r65+uDGONxNC8HESyreSntk7aCz4dH+dEymAMUmD+4W4IPfUBgXtUfbYqcqtekP7HZJ5/2hhZAR4Dy0sl8N+EPLrTE6FFqCJO+CwmBfELVv8Ygee4W7Z+3qD39kxfbm29sbZdd/rm2SP6dFQlHddlOJx5DLjLKV/38C5idfPD6F7szNzqtQD8rjhofsd/24R/4BRMedVxQhZYfa9wC0OTOM32JDT/zng8lKifkUAJAFzsCxdv7rICxgC4OJKQHky0UH/RtjTxi6lb9ouoCJB3ZRL1+7PedErVTZPXlQPEGV3LGdJE/F0A7l/yPAvgSgDH/bG6QH+htmsX+HKrnshHcATI7uqTj9x7GPHMBdCnveQDyfTkwTRa48I5lHAzGeseyyROqfgfSpCz5Hsa4nrYvG9s6Vx3CM44D4/xcAF0fAmP+afk+eA743X/yiz6UsHiC4K4BCwVfvuKAAU6sFpD6VMU0QWqCYMPJRMFVVyZ7Bv7jP3jcj5bwI3Zsli666OLZH2HknRNesGYSULfQwNcGXIsmGw74+QpKNumTz6iu9iYHfq4A+utfWqj5ctSeXXs0Ib/pF9x5Xp/DEIs79TnpxJN8YGETwoEBu6lJbgezkPP9fXTwnX/ukDAJLlm6qK1dxzPQ2vxoYmKC4dEGNtm1ce0cKTlsaLmqRl34Fjp+w2fURyTSW5sfDkzYUYecWmC4m+SNmzDLlta7KLXx3NeWr1huul5fJnfkI4s8fiFmAs2EWTS1UIQngfqC42CTu0bggJQjIzGAbIByeMFjfwaVfSQofdBQj/3ePPMoHgdYTecO1J9H0ugH9dJy8QLRF0BXYnQHyPPibt3qLzvglWbXq+6i1MST56op43+r8AbkwxMObeYPANgfyKVuuZpWdee9H3Dw895T/EefpC3iI3zGnQTysR09FbBX7WYxpFkw2TjW1TvksYHgDpsK3ffY5EHHByGI0cHX4/AxfYjD76mnnupHvc4880w/kshdFO5W3nXXXe3JJ5+0DdgFva+qy64s9OjMnQhsrA3HgZsNdKYuBtnB44gsxjz+CFCODHxBnMOAfagYbmhZvCm3NMrFBw2yrAc6DgvS7/ddJM/jWHnopegA28Z2ElIP6oafeMwtBzPurvqRSpWhB4id1IFAOnggchO4iEMfQTeALLedfAIPaWJ8AVBflw/ysY2NMXcjvvmNb2iePLT943/867LtPZVzF1ly1K84kPBbHejCFN5rArhrQRmf1XX/Vr+ujW7ZMntxQ32Juw6897F3b70Dsv6Qtf7qIHdRnn/+xfad79zVnvjhj9qa1Ye29WsPa9u3qf39gjl+kE6/bE//VphPLN/q0CLxbcuWbZ6XOTSuWLlCxPhR9V3El83qM/L0g9NO1eHkwovaCz97sX3969e2Z595ua1ascEHE+6cz8ywEWWzyiOA9JsaT9SZdz58R0N6RaFYinGD7ZuMsb7NyvZqEw4krC3eGIuxNsgVqp3gpW2440fft/BBd8llfNbYHWSLtnRUDKSMQJoQCA3gfmPZsbfmAdSWzDpMw0//KpkmdX7vPpXvW9Ceff41H0o+/ZkvtMVLeSRO5bIzfQuIDf2dEuZO5DCm0AM9j5Nap6lKT8LsY10djnrjO+JK17xXfqz6pyz2J+B37LQu0VWdoVPWfXjyzovJFZAPDXJTJyDygXEZwEGEYKzo8Lnl6K+3Hwg/8qpfVD4hdSeNwNQT7cxh/aHEBFPARQPEbqBPB8a42NlDbCidlQ9fcB8Fs3oig9DpPiCd2ONuSE/RBy4hMM2e4Poy0sn37RsY53sIHzS0VdLjdgYXOX16DJEXnkCvB+jpkg7MhethbEtf3uudC6KDQL3Hdo0hepLuIWUHCx8Fc+kNTJM380e//ytX1w8NbveBgcmkGlEO0cRQ3/RHcDVuMdOobMi0IdEGivljmzbiTz71VLvvvvv9g4I8T3zppZ/yxojDCxsp+Nik5ZEVFinukjDxUIZ8ylncpN162eit0kLH5g8ZflZbC202Au+9u1m8mgTEz+HKnxl+/Ad+TMyPRmiCqI1vbYRYbFio2Uyw+XziRz/21eVNGzf4DgmPCSxfvqStWM7nVXlsIFc6MxEMDtRgRD8bHP8+ijp6LbxsLHk8ZInz0PFlpXxZjI0ggGwOQFwpBdiIcoeHRZfn6CnjCiR+KZ/Xhqbe4aiDCI8EUWY9ihls9ZiQFgvR0CHA2X4WicH2qk8F8tAhGz4CQNtEJpA4/EXHAJ3giJMOPZtfcH4eWQFIWT2bDn/qOOnkLEP8+SqeY00mCnYu9VIam2nHQpYdyCawuLt/yp/Urx8btRmoRcW0IAfd5LE/efpmNpIpq0W3bKGfZsNJO9j31l/9s/jLN9QfHKKrLYVX/wgftrKY8Sw/h282397QwyP5BD6W4Ee51GdTX3zMoRd5jGM22xxguBBw6aWXtE9/+nJ/XQ+D+U2e66671gcUxnse9yGmbtjtzYd8lMNK+a8WXZezgZFdjFUh6rAtHsYC9Ok7AHguWJCnzvBjM2lw2QwRQwtAQ7r3K7SxL8AGypuWwU7qlw1jhfI1j23hM8qJ6wJMfZErbQvEbvyZ9ibErtDGFvK5GJP6JIQXne+++64vsKCTcV1zHI/q4VvuTu9p77+3uV137TXtn/6zf9I2bVqvuQodyJJ+TRF82pVNNT/oRz+yaAEXQ/gKG7bn/a7aGFVfUkP6btbiJcx5fOWPuZI23CUdHMZmdCg5ol1yyaU60J7UXnnljXb9dTe3H3z/CbHOtMMPP6It1mHI41g69/iFetpDPuEwLd/UmlFtwft0NBFzL/Z4c6o/3sFCBo/YLl+2VAeTT7Zzzj67bX5/R/v2t6/154wPP/ww8XNnjbvgdSHJfpRiZCKHPk692Fz7roVwgOcQ/VX3AMd4ox9BAT19p/oyuOpH4EtG9a0a/9hcdw0PnJeImMeqX1V/FvPAMzSIANnhC29wgdn+jlMNNnywC5llW+4kgJ7IrHHFoWTegqXt+Rdeb6++8l675NIr/KK7H98axFIXDqqlnxqXHUzF0QWQdoBGzKzRhPgDO5MmLt+UfUi1ZOsoGxFddk90ANEDYA/rknH4YgBJKIkioL29yReCOSkbfiuAb6gPIRD5Q1SXwtzmlad+zHnIwUbrItjuOswR0yeYF23fwByaWUBvVKtf9HdKRDgxYoBJLkwl82BQ/i4a4gTsABvuPva6OYVnHFw+hB6SD03AfPyFf8w4glm6KZCylMevxLQLAZgmY5zv4YD2GcC+Ek/14RocPd3Yx0B4QtfTj/X3eegSerk9gCNUHUtPj++hx/U29NDzQJOxN5bVQ+TORfNR/D30snqe3t658GOY+b3f/vLVbKT5StTSJcu8qWEgsmhm4kRYDMykxGTEV1V4efHpn/ykPfLIo+3FF19qH/vYKe2LX/yiHy1x49uQiQFsnjh0sBj6yq96denbroW1vrTFgsOiZBodINicw4cNTBgs4rx/wQLN11P4Wkp9ynhHu+eee3yH5Jhjj2lvvP66H5vyBnXo5PxQIZsUFhQODj95+ul29JFHtrVrVgonWxbP16K5WBsWXtivTQgLLptfvkSDDCZrfl9g4SJ+jZiDCwsVm0uuIA4TnerNZzv9Q16sAAJcwfsB28GpLjXZV2OxgNcV+Nr4Ulf8Dw/lWQDAEWhTt4n+yPsKkuhYyKFncsQOA3To8GRZA5LFoD7HWQc2ytlUAMijTQgAZWl/gDaABl4mX8qA3nbbYN8NC5PtVZBJxFwZ9lVP2U95eKIDidSt+lrVmXS/+QMiP5tR0EPRbP3hgx4Z0LDQUVfwu3TopM2kygcVePlBUOTVBrZe2q761uEBWfg6Ez94ZNXndw98ZCf24Sf0UjN0wMdCyYaSq9y71ad9dZCKC/h14/1q7/r4AhNpvSdAO9OfaBvL1Bhho8SdKOrhYPnV16DlyjV3Ak886cR2xZVXtC9+6YuWc/3117XrbrhBm5qfuf8xHvgNoA+2fKD61sIMUCeJ8yYeG/Ad9eLOpFrvgL6Cn4D4vupeB6f4g7qDZxzyqBN5DuIExgXgQ75kwePKCPjtImRB4UekwGELtkoudaKP40TGAXWvje08vyNGGXdcOBiAo72pWx6p5G4tttB+2Efa+gXE1BFc6ggOe4ihT1tDkz7FPMrjdzzWxF1R3pcDv58qaUxz2OAxqW9/+1s6POxsf/iHv1+/bL1HfXqf+v6e+W3l8rVi4atU+9oKzXv8aCu/rxBbvDlX30G/7+TqD38D1NW+kI8WO81nfHfyMxaym0OG5t09/K7MXn9ggd+LuuSSS0TX2t/97TfaY489IRlLVXak7F/mu99MWwsXzm+bP3hXnubrS3XgM1AxbZbnNx2Q+CE/TS/zVI+l7s/0I41BfpBx17a26dAN7dRTTle/PEmH5R+07333Bn858cwzzmqL+HwxPpBYDum0parrOtPWNR6ZTMgrEs6OJYiH+Zg5hjxp752dlp8QKjley7hoITy+c99CH4dT/dFHaFv0ZgzW1/4GG4a7KeQpB9IH0h/SNwjYTAw94LT4Kk952VDvwdV8zzxO/ZfzWLDmCOwamDUetLbNW9yeefaV9uzzr7fLL/+8xjG/ks/YqPmKs6N9I3oZJC3Yh9X0XY1HYZS1PxBdG/YaY/ip7kyVTtcb5gHG9Q6EhPLyX/Gl7uXLqjeSfYhWnroKaTp0Z5zxnqkPgLaq+OETqXjBgseXxbtHfYULK4wvy6O2qgf69qqzwM/48EVBjU8O8F57RV9zsEJVedALquyZraflFqnXXOX8iXHmFniHtQRInVPfsrb+BxPfEAKmHQT0/gJC16/xlPUyen6glw305UnP5gccOsd8wCw98w6Dz3UpiIzArMwpccI0SFls6EOANP0r0MvsaSNn805BEAAA//RJREFUGn4MwRETev/2ITKAyCSkHOjpSMeG4CtUPwnPBD+R39seIH3gmDuQJ3r6QDl9OOMK3MEg5ZHdywfIhyY6gGn0fTmQOolahfqnQcP8Sjzzp3/0W1dzlY6rymySIGYhrUFbv4tQChBVG2++oMUPD76lwGMhbGqOP14bnis+p8PIid60s+EgoBQnxAgGOYs/GwgmzVzZ56DCgQR6BjUHAp6156oaBxM2wCwW/BihBFkW9u7SwsTi9O477/iHB/nF9IsuurC98eYb0rPEX+PyVS9JpgMv0cYRfdSJzchTP36qnfyxk7Rp4aVgNuh8uUaToOyrTSCLiqxS+8fReZYb+3k0iMkdPHeVKGODx0bEHUA01L0mt+rkdvwwWeNn+CnHb5TXZxZrAYMuvsvVKfIAE6iwpmPDmwFatKWLjRTl2JJ6A+iEBn/bJqWRSznp2EdZD5RPZEzowk+c8thLqLqjq/RBQwyP88XA/8WPHlBD/Xr5QHRGxjj0EJsmdlW9+aVq+xe/QQN2oAstfmMc0D7wITt1pv2hqzEyOaxBzwYb34MDxv4sG7GLGjIW2HSpfuCFY6FGVg4/bCxsk/oXGzQOK/QjZHL4gBaARijT0O9ZeOnnOVzxjg8H5WOOOdp3E0877XSNvV3tpptu8ljmrh7vcvGYE5t4xjAbYex/6803/R4XdUI/j+VVa1TdoWXuYJymvxH3m/zYVweZGiMpixzXUwB/fBa6nt56RE+a9knbhwdZ2A09bRJ+yonhjw73A7dJ+TD8xPCGH8gBi3Ih4ai/boGhbeAFqOtizUU82hSdZSeHjr2+i/r1r/9t+63f+tV22OEbGr9T8q1vfMOPc11zzXXtgfsfbI99/wft2Wee9QaVCyK8u8acxMaEHpS7guimL/lgQFr6eNyJ3k2fYN5lbsJO3vegAUkDfsRLNPzmCF//O/fccyRrd7vvvnvbrbfdqrltb9u4aYP7Ind4ueDDhowNHeNavVq45fKVDl7Wrz7PPU8VoVdI0dG+jIl6Xp+vgK1es6ZdesnFmoOXtutvuF397OX2MR2geafPF6rwq+zHTtK43G3GY2/eNNPuNf+xweTHGL2x3k8b0C6unWnSP2ScaXjclnLwGeO0D4H2Tpt7wVSZca5rxnDZMlumkHYPLuWE8ND/aKe6m1Q26Z/TNTcXHX6jLP3VPlPwOODuz7xF7bU3NrfnnnutffaKq7SBXyZP2SU1Z3A3ZfjzP/qC5GnVgsrrFQcAQtWq+n8BNlGHoZuDYY6yrRI2AGl8n3k+OID6xC89BCdpyoAYeDrZHkPQSK7XQ9WHAzhaSKc/1+N8QNFX25U8ej74vgybmBc5YDJ3V5/RGjCUQwdvtUXZb+mDbT0OoO41Dmvvwt6BKmBjeAgBc5IHb0xBaHra9MNxbP2DDYzzA+QMgfKxTP4PfY9zCnpiQcr6egLgEwoOLJ8GE9oPywOCO1Bu4fv8XADdNLk9HKw8OsYx0Ns2DcCnjH7R54HgxhA6iphboAuA72UlpKzPA326h54H6P0ELjqn8X+UTIA08ogPRo+esR9m08PY7WXM/PPf+5Wr2bRgK1/tqUmHCXph2/w+L9nyGFNttLmSyh2Jp556uv1Ai+RPn/mpNzef/syn28UXXezFGllsrgE2I7n6SJwKQMchhI0SupgcPEkwwWiS5BCybu3qtnbNag8gX2GWvVw5ZVDu0kLJHQ+u3DL7svA88cPH2/e//1j7jd/4dW8I+aIYiy4bASYMPrm5Rws6+plEsIdNBfU479xz27LlvLOiQ8iCuqrKXRx8xNVqFvw8T2vAdyq0r/QH3ouEYl6gx08APOjjCi8LCYzkuaqdBTAxmx7son7YFTuBvoOOG7c6dMmJrAD25FCCXCAyapGtDRPlkZ8AUKfoSwwtgTxtFghPyvvJM3kCMpMmYHNoeiCPTD9C4D5Z8uHpATpswVexMbTE2RAnhNY0ReZ0j5/VPfgfH5EGD0ALpM3Jx/ekoSdmEwEET4hsAgZ4M6d/yKpDBvRmqkVt4EMWbUZMOWOFwxSLtK8KDnqQj4/gwWbGWvHW1UEAn8SPjINjjjmmnXvOOe3ss85qLzz/fLtZBxTeC6MeHFAYP4w1fnuIg3peNucAw6Nb2bzjA3Qgk3LyxOgmJrCppK6AN1wqA8BhFwcbb/YF8RVxdBAHT70I5Inr8FV3ENBJQF78AcSW8r9dP2sjcogpS9sCSeNPyvs8EixraDfKaRPScMfmHBi4oANxbeT3tm3bP2hPPPFY+/GPv99+53d/S/5ryj/SLr/8wnbFlZe1K674dDviiMPcFvA+/viP2nXX3diefurZtnnzFumbaWtWr5XPl2tOxR91SOA9Eza9pVubJo0j7n5xp4O7u+UT7pYyV1XfZsO6dy+fGN7Rliyd39atX9bOPOvkdubZp4hnuw6uN7Zbb77Dd4wP3Xik+BfLv7uki3cQ12gztsiPsnqzzR086fMP2/pxL+TTpjXu7T/ZuV389S7V7rZh45p20UVnt9tvv7l98hNnS776qN9hEa/SxW+Xq09ydZtHD2kDFQzAHWDqZWIB4wu/08/wg2UM5NW6GufIUh+gvwKsdwDze/llPP9N5iDLRqiAMuoGhCf8PV3qT+CuhvuMQmAir+qMbbQjQD+gnHHIoWTv/gXtvfd3th/96Ll2+ac/r/JlWieZN6oPYw7zJ6H6aObawRany/bCl/6yoWh6mNhW9DUfHeiDXk4guEDK6quV3Zow8FeocQulDySKWXM4QJCngDlRlAN9tXfSABFp9DFPcghjfHq+Vhn01S8mcyeBPCFtCJAOLXZiN2lkMUfaJmnEPtslGtsvmh4sbUCxvwFCM47HAH42KI+OnrLnG8sIXw+pW6DPj2mBD8ufm78HaFNmmwc5Yx3T8j2uzydG3tjunmYc0iaEnqa3KxC5Y3wAWcBc/LVGHCgnNODKFmc/BHPJ7PnngujpAxCecb/s0wFwjIW54GD6A9R/7G9gkv5wX5j5l3/8j67mHRAvJmy+mdA0gbFgLFnK16d4t2G7v+Dzk5/+tD340MPthZ/9rB1z7HHtF37hKm9olnBYkQx+eDBXzzhwrFyxQvK4m8BXqXjWWINeaa4kMKDZwIDjMRB4ecaZ3wjh7ggTEr/mjpk87qQqmZaruowDHkfhh+N4p+TVV15p9957bzvnnLP9Yv1LL79ovdVhRIzeYcLg1jh4JvkXX3yxPf/c8+3ss89sfJefX4GfN5/fRlgiZ9ZkxFUUuQuPmQ8ne7OlxYGDC5+ExSYmZ95NWbd+nf1HnoOcJzHbUfzwcihJY6GDOBvfdALzSSd5ytNg0BMAfFITYNlFDFAeOeEbywjQBj0tZcRJR24vGwBfi/iEHqC8D/gZ+eELxObaqB44qZDubcjEHTrwsQdI3VIeII3+2AZErun15wVRdMjAlvidvNt52LACqUf8BW38AA0h/Mhlg1w+mkxesQ+aklebXhbL4AmAafWPXG22iScvzs/Xho9SFlbkQ8+dCuqMXg4Svc3IoByAvzbyO7ShXaJ+vMi/LP+xj32snXXWme3tt9/yZ4a5e0IZj0vyeEL8yV1B+nc9XlZ1IVAGQIcu7CBU/8betGHZwPthyImfwIUnOCDy4Y2f0UGd0M97YgQ2LbGHOSDtw90B8MhHN3VnrssFg6Kvx8Xir74tCfExafDUiQsl4KpOQ9spWIY3Vdxt4nO22E9f5m4Cv+0hG1XO5vLrX/97f8Xq13/9lzXnzrQTTjy6HXnkoW3t2pVt/SFr2lFHH9lOPuXk9vEzzmiXXXZZO//8C2zbPXff077x9e+2119/pW39YJsPI2vXrNV8rPlTutxnVGeAdzywm8+88zgM+muuz6Zeh8qF2L1bB6X3dXjZ0nbt3iY+Hj/d409Qf/7zn/MFmmu/d1d7+uknpWt927TpsMZvl/Ajhhy8OPBUeyxS/bgTwGZQc4DqimvKfzWncceHuZD3VGjq5csX64C1vH3+c5+RPbz7xwUn7vTUHXT72cOE8ckculBJxnFtLr0hdTFt0C26ivGXxyD02OC+VO/+YbcPMsNYsn2sgeIBl34A2AaH6o/I7MvAAeD7AKSPEcMTXi4uqOfMyk5dObRypwpfkocWW+Cn38xT/Xfvm2lbt+1rDzzwwzqULF6mlpT+YY3lQwU+lPighmTZjR70iY7+YZ91gJ4K1d9JB98DZYzBQNk+4ad+2Ao+IWUB3+3v6O2LIQ0w99f8r7VIOM83Q55+RjtQGwD1pKLTsUvKpuCQXXNR9Rsf2JyezDGxiRCc7RvsqvHctSNI+BRhJzaSjowesKkuQBVND2Pa6AOiy/oGXrfxAOF12ZBOXaYBZYFpvEn34WAQeb3cQM+b9MHkzUUzzo/9Q5j1T0c75gvMhQcom8t/PQ6aaXUGsKUvgy9y038kYVZGQuDnSU+DXs8YwPc+IoxhLvk9bdLjOEA+oYc+3xcFP/PLX7rcX9/y8/B+iZLFTAvTtm2+EsrnRfmdkR/84AftjTfe0GJ5lF+K5Fena4KsBZpNS91uryu5LLykmTiYuHKnhI0CwKSKTjYEfPVKgtoSbSp4jGrt2tVt1coV/uqWr4yIhueo+ZQwurIpYPHYuWN3u+666yV7X/vCF77gOzl8I5/HVLjDgg00Ojb52VHJY7LlCiov+/IIymmnnio6fkG4+UDC4wvYDT8TFnbnCg4dyY9XDSFXYvns8bHHHts2bNzgzQC+w4/1HH59ZhR/URdsRxYxgY1vFh5kpcOULycLasqJyROAxEBkA/CN9ZLPYIjM+JMAgIcePiD4afrxE3H4CX2+r8+EZyKfgLzY3AMTey2sk3LkwBM54MEB0Ma+ADShhy66CLRp9Pf2AdGDnchMPYCkabMeFznEQN/WgT7NWKMvwksfBZAXHmpFexHTF1hI6XOUE9InszGGloMAfsB2Qr1rVe9McAAFV/pKlzdX5sf+qidj9WMfO8kvyK9ft84/tnc3j2k+/7w/XMEFBvRzoOH9h9rAcdjOoaAO/YwD+nYd7Oh7tTHG1gTmmR5SdwK2YC9AOr4hTj24iFH1KHr01pivq8roox0IPZSP6If1foz9LNnIJQ0ubZ92pj7k8SN1QgbzGG1CW2IDQLtAl3pA582VZPjuroDNOxvGZ3/6vA5/t7c/+IPfkc9PlO4dfoyJOxMyTYeDOhhwYGBfyY8ISmI7+ZQT/Zs1F1z4ybZy+SrNz/WFtQceeKA99dRTtmfTpk1+j8VjVPqxmzoyj+6Sj3K3GBdzV4IDwI6dW6ybF86Xr1iq9tniOdLdc/88v693ySUXSM789p3vfFcHo/vaMulfs2adZeI/dPoQwtCYR//U/Ccf2R9CsaGjr3D3Zt6MfL9PftXBhI+MYMOe3Tv8Xh956uofQpUPPV48GugHFu7A3ZL0DeN4bExpb6qhHsp8cUjFGTf658MUdKZVnjWlNsrMBSV3DGlX7KG+pXcC5OFLGSE8hNC4DysfGvoMjk4eYEwG4KUtM045lOzRoWTbjtbuuvPh9tkrflFtulL4ujPmPrhPelQP+8sixWs7JEc5fEIcu4DoJxR+kieMYUJXvk4IPgEI/2w8pH14VnB64MMXgDf4KoaWNHck8IHXB/WNqhegsiFF3e1P0aQtXG/9VV71tn/SpyaADNuDUsGsLAG2kaYPV77mHv0nuTXOnFY8rW8AtnHA839PM5Ueu9HRQXQCkRHesYwePy4DppWPcX3oIdnYN7YTCE/P38tJ/eLjHmgroOcFkk4/G4dAb1d0JE2IfNJ9HBnTZPVlkRMA14eUE4IDgkN/TxMIHdDzAX16LghP328Dvc+mQeyIfaEljHmhSTrxzwtFf6BPgZkjDl1+9SOPPtreePOt9txzL/gRgZ8+84zvivzg8cfbM88+5831yaec0j772c/6GXQmMgYlX8XiEam686HFTXiuVmI4Y5pByZUNWe7Nil8SRKsmFC/8Wmh4JGSZFmoOIKtXrWzr1q1pa1ZrkVu1qh2pDdCGQw5pRxx5pJ3L509XafPPBghgQ/HgAw817Of3Gvh8KhsmHg3jUTQ2DGxaXGEcPTi5XjhuPnBt3HBI27Bhve+S8KgBd2mIqQ92YjELVQA7/CiYNljUgTJiNn58TvmVV15p77z7jjcdfOoYH7BY03j4gCuz2OPGlD+IofGkiWxvEmoxTIdKHoC+Bya/lAFspOx/BTZTyGMDBR5eZKI/m0UOlWUDna3kE1e+DgXQwDdZICcdESCdOiXfQ+wZ44HUG97wA5bZxYDTgwzinh4ZkRMgDd1Yf/D0Y3zUyyLu+aqN62pU3w6U4z82wOGJntiCz3vZQGQnDX3i4Im9kaVMchhXFKVtQ4MOrixWu0iuS/J+Ebbv1lha7XFG2ldeZS+PTDA2uOsCHWk/EjEs9OBJEx9+2OF+vPH4409oTzzxRPvmN7/pscUPoXJncNtWfnB1crcI/ak/AR/ls7QcmMBN6tkav0uRzTI02J6DDbz4Af8QgoePmDIuPtSY4fG0+qV88tjOIYI09BOfZrNQV8mBOhzWHRrkYuO4TcgD4Ai2SRs8ZHp8yHbGM/Jrk1t9Ne8NpJ8D2JUNL++N8HndP/83/0rl/Lo6j8RsFy+Hq51t9eqVfuSKuy1uH9WTOxds9rdu26pD4/q2cePGdt5557Urr7zC8+iDDz7Qbr755nbvvff4IwdcMGJu5HPr2IvP+b0Q+lWBaqKDAz9OuHPnNunhM+1qM9nreUP+4Q4JL6vzuBHtcPTRR/ml+BdffLldd+297YkfPeIX5df7TnG1LR8vIcZXtENlKu+DHn1PB48lyxb5Tjl6l0ivjgayk8cuaS/Rs/HEv/Irj1rVnQ2tAZLng4H7DOuO2lV4xzq40CYicg2J64417VZA+/i9l669HHzomeQBt7eCN/ezMqcv8KTTT4DiK1wgPFgT/aGr/jnh5cttuainYrAu26dD7e6989uWbfvaHbc/1D73+S/7Tsl8tRH9gx+HrE86K+jPNZ99fEt9GCGSl0NaILYB4FMU3Bh63gA4+nv8A/T8JVf1GfIacUOq5vLir3mXucl0A72D/kMeYwJEyXYCSvOzNtPmGWupJ/5lviCN2twpCcDTH0pqjE/mLfgI5MsG5Eiu+JBba3K1Yw/hMwyy+H8WJ+h19HHwfTmp+Df4AOWm6crGNIHQTKObxnNg+ZAQxNYxjGX0emJn2jzQ0xwM+jEFhD5yyR9MxrhsrnxvG9DTJU2ckHbp65Wy2AaM+0jfngnBAcEBY5t66GmSBqbJmQt6GdOgl93Lmou+p5nwHYgHZv7gd3/16scf/2H78Y9/3J756TP+fCWf1V29ek07/fQzfBC55OJL/IvnbMDqsY16rIUDCZMCi1FtLOr5V16khZbHQhjQDHAGKw1Qm476PCR5HtniUMPhgR8s3LhhA7OSFruftVdffdVXQniZlYn57bfe8iLPJMIi/fzzL7Trr7uxHXvsce2IIw53B2DSZUPChMaXMNwpho5RCxeNwcv8O/x5VA4z/AI8fZsrgmwC4MPePBqF04ipNzaTp5yFlUmNNICO7du2K8+z9fVFItqHSYrHFNgEsUGb3cAd2Ba2NZtcygng0DduOPC8JItsylx3AfbBj17sIE0MDWli/IANiCwcgwE55NFnUZZZoTZeQOwqmAz80jl9IjiQpzphQuoY+4HIAbBVGafjt748fD0uuihz/xv0hBcgTZuYT3loSMNDTB7I405A7IztpGkvbCSPrjEd7UE6esHFFoBNFQfg3rbIZmxIk/JgyzbK2OCF37KGsVX8HEqq/2IPY4GYcQdttWMWZnD1fDpy0YMM6MHzEQdsQC+bWn4AlUe8nn32mXb77bf78UcuGlB/Nk3oRT4ykE3/Z5whF5muk2ir/9X7Ln5hXwTccSRQVfKmH3jqTg6/nq+NrMrIQ4ff0EmI3dBTT2RjE7K8ARau6lXjuQ4r9AE2wdVOoQHiT3C0cXweXvTgY2JvjORTyu1XxWyESLPBqUMJF1JwsEldl3fefqt94xt/3/7gD3+7nXXWKT6QbN78dlu8hN/v2eE5hLtRNFn9FgkXdqgr44K5h7tV29oq/5YNX0Pb0Y7RYeHzn7uyffysM+yf7373O+3RRx9pL2g+5YLNxo2bXB8e112k+Qh/8q4d7ZZn4euROn4YlzvTzIMad/bHPt/14L2ExUtEq/WU36A679zT1RdeaN/5zp3ttdee9eequVuSDxmUXzNP4N3Ju2zcjdm8+b3ynXRzJ4i68NlitbR1ciiBrTaY6i8+fJSPWR98x8UbS/lXOsCTRhc6jHeguMY5gCzLE674gaGNDNhceGgoizzy+Cplc4UexmXuT5IxsbefOxkD+9rTTz/dXnr5Za+xngsF+BQa/07J/oVak/e0e+55rP3iL/5KW8APcYrOdxCQqUB9Zqskn4pZ/xME1jWBiX7nhrjwADYmVN+fSAb6coA6ToPI85imLTWWyh81xigl9sGYfkla9WZsMWfkQo3baGgH7KW9zEed+U/p2IDf8At55h+IStPE7lkQuuRM6hk5kcv4BqCrMV+x7Rv2BIEDZAvIpZ5zATwE0w0h+B53MBmxeRpE3hh6W/v0NPo5RHwIwht502VVWxFI9yHQ5xMfzMbIAvqYQFnPG+hl9OkeelkB0n0A6DtATxcAV3NI2dDXPRBZhLGtvS/70MM438NcfutlhYY4ND0+dAeDni8w4TuwTsDM1X/151fzKBZXvU4/7XR/deWCCy70V7Q2beKwscQbCwKTJ8bUC6X1DggbeBZGDiJsAlhIcSxX09jQgeOLPbnKmUZiUVLVlKoX25d4E8+z37zQ+UF77dVX/K4JP374pg4jfHWGBTqb/reE/863v+sDCVcJWUT5JWH/lokampfkfYVpSe6U1EYjwOHmqSefbJ/85CdUjsNZ6HkBvh53UEVFpYnbm0au3NXEVGlN+CKp+tSkxSTED06iw8+Mq9wbH0lh48PkyyY4GzImX2ziOXBATWQ5XEVl00CezUDJwB4RKaQuHEigLR8y4U42wvAQwqOpTWWTzSLBGwzReNEfOhgQGupGmoBcYnD4mTi06VyE0BB6fPIpI2QziezIJ0QugO+g5c4UAH1sQx75qsPE/ugBIhMe/E4ZefQBLGb00drgTHgAaAF8DH/S6Iv+HCDpy/QJHkWiPLaxMQZm9QlPQF5kshH3QVsyYy80tFdtQmSvZCM3dxrgQX5spe+xGHJ4Z5zCA87+k6ytW7Z4LLFYssC7L0iON6Q8fiS+heprfmdEdcqmPz6pR6z2eyzyA4TnnntuO/nkU9oLL2gj+u1v+0IGjyVxcOHQjf34A1vp69gKIC9txvwRoA/iW+rDhQx8w0EpB0LftZR+5hZkc9cHHuTje2SWz8rP+C3+BYde4tBnc1cXUqhp9Zmyi7sYZSd1wKa+/cFFZx5JCp03JfhdGyPSXIVHJ+3L3QbkqgdQFbXHrvbIow9pHnul/cVf/CvJ3u6DyKLFGhOSSxss0gaTl8f9idiGT3ghXOySyXzKHZNFC2S3DgpOL17YeI+DzwVzx4THwa688sp23PHHt6eefqr93d9/t9119+3qPzvb6jVr28oVq9rSxctlSz1+Fr+rMm5H/Fwb5joYynzVjT7Khhc99f4SF3MuuuiCduFFZ7aXXvpZ+9rXbmk//tGjtnvTxkNVB+540a+rP+Fz208bqq7Ui4MbjxrWl5DwU/kzF5jwb9pKbBWXMMfYbz8rg5/Bc2UcOoPy6Jf1Q5aWqLaCJu2IHP+5v9Q4crtZd/UnaAHw9EO3dUcDJF80+Kx4AinL3EN52VuAbuy57rrr2yuvvNxOPfUUHyqhY97BLlmnllnYtm3f1x64//H2xS/9qtaYJTpU6jDI5lvtid95VKuqrf9UXZLypmN0A/bHKACpR8B2ygflq/IF5fSdyALApV5A4sieDUNZ7mIkIDvzFHOWkG2f+hpp5jF8Dp1EeB5H1qBgNk05T3Qkj998iJUM/IfM8kvRJgDwDEW2BYgvSm/VmXZiLpgxvmxlHmU+Dl9gVgcZ0SMDy2xdpzd5Yusa8OBm7RtwzOHALB7+AZf4YGD5HU/kBMj3uF72P0T+NIiMBPybENwYxrg+H57gerv7evQ8B7MPmKvsYDzAwfQB4KinMAfgpskNLnQAafrXXDwANPFlD72cHkIXmYTw93Gf7ukDfRoYlwPBjdCGmX/++792dW1ktEHTAsCGn0MGAxil3BkhZoLwjxFqkYphHEgI9ZK6DgVs8CQpEzXPm1up8kSkkUNgMPEOCo9u8UOFLIL+9K8Wxfffe9cHHyY+3w0YriTx+UYmgO3alD315NPt1Vdfb+frAMWcy+KFDCmTupp4eEwlCwaPHfBCPock5D737HPebJ1y8knK8+gZmxQODBJW/6wXx9XiVBsMmtP+qJWx7dbmgomIT2TWAsqhbZsnWXjpAEyM8HA4qcm2FtzcNs4XSNgscYjyJkt4AmnkE9KQro8Ch0I2bmwM2PzRdmwEXnjhZ43v2qPbZeC1kWLRx0Y2d6WvDhixM52YAIAH6AvIAbA/m7PYQlnKgapj+Qe/AZEfII0M6pfNPZtENnwB+0E6+j4XmwD4IzO29Lajmzx0ALTg0GH6oZy+QRl1CA2AXdgARB68vY5ZWchROWnqjiwOD8iLjcSUIZcYnueee14y6sfpwk8bQUv71N2DOgABsRG74OcgjqzUERnkCaQJlEFbMuuRKGLk+4ca1YcZj/xlDNse8UCbA069FI7PZvyhCe6cXHDBBX6H4ZprrtHh5B1/6IEvdsUGqp76xx6gfFb+5J221Au9pGNvfEsc3tBiG34gjS7qRBk4ArLBUU4IL7TIYzOMDGJ0xGfw5kDEfEFIO1OOjdBzKCGOrQD6+GIhsnh3g0c6Vyxf4fkhdMjhwyH/5b/+dbvqC59t55x7ZtuxfWtbtXqVL7pwmJk/j8MdY4OLNjVnIZN3PXgBfMfOrWoTHltj84Rs5iXVU4cF+sQuHXDk+bZ4ySK/53bRRRe1T55/ri/UXH/9ne2+++5pL7/4als0s0xkfGJ4BeQ+4PBr8chhHufuhTdbOvxwYYW1Yq9ouHi0Y6dslV708z+PbvGxkdNOO6G9/vqb7dvferA98cRDbdWqNW3t2vXdBlx9Xzq4Oo7bNB22ndt3ar+sOVJzlXqHN6P0OeZm+iR9kAsvAC/r+yIM7QrRcLCoGMB+5sqhXeRvwC3Ef84riDk0+NbFsg1fg6N/0hcgTzl5ALHpj9MOJQFwY3xw1qF60SepTw5AdYClny2RP89pn/zkJ70uYANrR/EiSONnycr2g8d/0h577Ol21S/8sg8lC9RO1Y51KOHuGvVkzVJNvYnHP7yLFnsA7CHENuswlL2E1DM86ZcEeICUAeBCA/R+AseFOtZH0sHTi/mHf+GvwytzGBfq6lCSTT84mhKw7xRnTPsQP9QBHHqQSYAPfZQTz+q2vvIB/ZU8bQ5P6mE+0TInlwzRKzCHYpclKR+gHIDW9bedwg08KSMAtmHwCXpTBm/vP4+RId3zRh8QPNCnQ9PLT/k43+vt61Llk3wPk/IPw1xlfb1TD+iiMxD+2JQQ6G1EVqD3HRD5QGT0AfrY0csk9NDzjMuAHt/TVShcynoITWBauftbR8f/s+ngqedQRn9LCC1hNq8QoM7pn5Yx0FrmgOt9BIxpUp42BXoaLhKM8TN/9sf/6GpvRJTZpwMAotgki9ILbG1268o645+v2DAxTA4XZVi9wDl5dETiPIjZAAPwUw5QDn6pZPFyO4cJZLPYsRngTgmLHzb5RVRN2Dy+wBU+rtY+q43cK6+82s497zw/H80g5zCDTtukPHdnssBw+MBm6s5EAu6nP/lpO+Kww7RYrhWejRcvgvJFrXonRu6xrVx9A+rRK21yvEhxQKqr5iyQ5JHLJI9soJ7b5oDB5q8e5aoftSrn0/zQYhONgk78Xb6eDMhMfAkpSyPnyji6WNh4wf6//pf/jxazc63bi5EHZn2hiMmYu0m0AfZHJpAYwJ5MWPDXwln1Ix97qg5lK/TwkU8AoI+9gfBD35eHBjwDwv4UClr6VhaIQHCE6q+TcmSlDoktV8FylQ/EBgC6QOgTptUB3+RKP+3MphU7IocY/QRo0BN/8r4W9NgOHf3Xtg1jhQ27tDiNTGyAjrQkiZY2rMUl9pGnnMBFBa5+15gsORx6oOcuHT4mnU038jisELCDMuaA1Is89nuzKDmMKz4nzC/Gv7/5/XbLLTf7AxLU5zCNL3iiF9voo9hZsurl8fgN2QAHsbQFNlBOGNcfHQdsDBTDx1iALj4Gj/z4OCAWH7TUQqYvv9fBgjw8wRGjCz2xQVbZ5tiHHC4MgJNE81FPNkMc/sDTnswhP3riCX/B6s/+7F+09evW0Em0+dYheIYLF9jABwSQVfNetclM27L1fc092/z4lL9sRXvxI686NNAe/rFWzWfsz6lq+gdzExeBztcG96ovXNEOV9u88spr7Xvfua79+EdPmY93hJYs5e5e1ZGLAdzRWaq5j3kQGuRyR5tfdOdHF5k3uUPDoaXm23064Cxvxx13YrvowrPbq9Jx/fX3tJdeflaHldMsO++K4Bd8tn8v7Ya96KxxQ9+gztheG9LyOZt12sfuFviTuvhbvODwOzS54AAPZZQE6pEpyoqHsqIjMJZq7NRhY8IX4GDg9VBl4SGmD9D/Jv2hILIDlJF339Ff8ZQv+nJY6HeU4wNi8iUaTs2dbaHG3c724IM/bF+46itt6fKVqp/GKHezJIAfGuYxzNjM483SprzqMegJTPQeGHpIPvVjjE2ra89L7P6k+o5DygmWA63angBQX0vBNtnN2OFwTP8o/7uQ/waIfZE7mberv9Fn6rDJho4Lg7k4CI0Daf4QIoAfSHnqBcT2/lBSG8VJ+Tie1WEe0UIY2dAoeJOYAG7gN0DrPjNpr7ngYGVjQN40mKZjmtzg+ri3MWEajMvgC+8YghvT9/EYpskBwI/Lptk8V/goCM2YtuePzWOaueoCzPIfpL6R18tNeiy7pwnMhUsAxtr7MmDsy4yl5JmT+nLCzL/9N79/dW0MuCpWVwFJ1+a+3j+oibkWYDYoDAg2OrwcmbsSHFa43c9CwsYeHJMokyBXbTgRSd8gsz7RyaEkd1uQz4GEX2/nLgmTHRWouD6ryQTDL89fd/0N7fQzzvAVOCZYBjD2ZuNVG63a8BBjRz0WUHcWoHnggfvbmWd+XHXV5K362i7VTVO1Nx87pQ9a6q9K2De+0qRWoB71bLU2BVqss1iQp5CYwwp2x28snniRhYA8+miwNIppFEgT0mn6Qwm4WpSqjJiDFHFd7a3NI7+9wpVYDib1SMM+b4b4tDIbtpJVelmsqB++Jd+nazKvRZjNBrJIg/ekLnvxOwCOUDIKSBOwLzaPgfpRJwJt7T4jgJ6F2Ac76UFfQvQQA9GTtHklh5A8cWQD1iV8bXCqPHXoA32A8siMrQA8hOCggQe/hD42EIDggdLBJqs2zOmr9BnKQldXjwvAIYNNKH2IP8YjfZ54O4+Q0WdE6x8WhEn0dQARD/YKT3+uRZl6VF2oA1f042PahjFd7T4sghIHPVfQmQvg42onh3Q+G8tVXe6cfOtb17S3337TL8TnwEGfQzY8yGKuqf5T9S3fUe/CQUMAiCknxs6JP+sAljx2oo/2pc+nLDpzsADvuW1oq8gF0JMYemSmjdMmyMP/OQB5Izzw8RXD9Gsg/PCgl8fd7r//Ab8jx2+QfONrX2933XV3e+21N3wooU58qnfFilU+zDBX8lsffIlr/gw+xDv8inq9RM8nyTmQUBfeB6nHWfALc4p8pjkN09Cfu3BHHnlEu/SSS9xer732avu7v7+lPfTQXW3lyuVt/foNjXfp9+6Z1xYv5AtdtMG8tpSPgCykfZiT6A/YtEN+rPFJnflQCo+DLV2yzHdHmIP27t3ebrr5R23jxsXtxJNO8KGGdYFPuvOr9X5p3Z+urbkb+2pOxnfl97RhfM1L3LvB2+fulS4ndjsMcmoznlD9CGDsey7u2i1zGXJos3p8bZAr2rKh+iCh7Cl9pMHB1/eRQNLRX/UQn1SXrMobN9QFHH4QgWnCW2WK5be9+1gbW7v77kd1KPmltnLVOtWLMhOqDvBj29CvOZRYliU5DUQ2YBvE26Fmy3s7AGj7dWsuCB8hPsr4KF2TO9UcSMBBUz4Z/C9adLFOp5+UythDpvD6V2n+H9qMujI26KuMDWRwUci/QyZb0m4ITV1KR6UpJ28YaJLnUAIZto4PJQlBwmG7FLABKJsHWQO922sKhDb+sWxB4h6m4Xr4ecuJY19iYC72sVzyqU/KUg8g9ZjGl3ha+c8Dc/H0sscQ3LgNDqY/delpSCc/VyzOIT6QFzjQ1weWHQygTejzHwXT6KfZMCnTmHGyxlbS/Z8vAjGmFRcb8hSUzpgnZHzNfPVP/snVfEGHIIwWjLp6yuK1XQeEXF33IFbM4PUnfCWUZ3/Bc6ioZ8HntxXLl/nZcm43s1hhBIcQ8nzZiuePeamdGB4ONcjFIK76swmcTFbz/cI9+fc3f9C2bd+hxfPr7eSTT22nnc6LnOKVTuRjC8/Fx046E4sMlWQSYiPmX4OXJ9is/OhHP2qnnHKyaXlsbPmyJT5MeZKQLTidyYUN4X4/l8sV5hyuyqnelGtCC7DJYqPDpghdyOBKrDedsgEZnviExy4OdtiGrf3EnhCgHHpvpIeGK6hfkYcXX3CFj03SsqXL2jXXXNtOPPFE2wQ5hxfaErG0U95LwB+1INahqOzwimY9uZLN4m7bhWcjhK6SVYs69kIX28Ajf2LrgRB8yaw6Qj+xoXxg2SovGz58KIjviAHoguvlJB09ABsa6tdvIAH0xM91WCj5BGQAkdXrA2IjeGiICeDRM7vwDjyR6w2y+mK9L1G8yMFWDmWkkeE+4Dt7ZQt3N8FFF/VBln9XRH0vbUA5kDw6nZds8rX3AT85IAPQRTbjCV1cfafvFa42b/5srHA8ushG9NRTP9aee+45f6YWGRs2bPBjUPQf7jqC4wJEDiHIio2e6CSrbKyYciA2AByUfWdANhCKvsZhD5TBb98NdPENFwvoy+D6AMADDXn8YXrF5Enz2B36fTd1f42jbIAA6LAR+VzdRTfzwEsvvtiu+d41PpC0/Rpfjfl0X3v5pRfb9679brvnnrsV7mk//OETvssLDwcC/EPacxL+ajo07eKxNeaduqtD21S95Ff1Ew6qe/bwuGU94oW/OVDiV3y5bOnidsml/FDj+TqQbm833HBLe+Thh1TMXL5aemb8+Bjvt9QXBt+XLG3Wudik+Yt5jv4GcBijvviCA5JUqF8s8zy7bPluf2aax8+Y53msDD7ed+AAVp9mZVxVG6ODtYFHhnnvJP3SfZE7BFLD72ppEKusG59UcrYfUVxtgj20g2VQf9G4vfCiaPAn7YPRsYGxRJkBekclG8gYTEBG3/bocjsNPCkLzsFtUZB5l7/KD3ycMio1y4duHt/iUPLuezvafff9oH3xi7/izzPjE1lSvpCvBrWySfJ8kVBjSGsaunqbEyOfdA50QOiSD9jng02BPp8263F9nDS+zwEpOCkr+UMadF2gUnuTGXBK8J8Au8vWrFfEkQeV22XYI0DMoR//pm7QZoxDDy51DA1APjjnHbMnUj8zvdGmGUNRFvSHkshMOBhEL7YBc9FPw4cX6Mujtw8fBaHp6afxpTxl2JAAjHnIuw1UPuYd0wb6egG9/INBL2+aPZEzTVZPR3qc72G6jMqDn6ZzGozlToPQREYvv4+nyRrjkw+uL2M/PExXB0Dsj9700+ACGWsJ0M78qz/+zat5J4RNKuOUhaK+uFNf7iFwxVqSjOMqLIsFNHXYqOeruZpHnhdhs/lFATxcveMAwqaECQXwAqDNBwski2lebM0muCaz+VoI6z2Nl156pX3t69/QZmulDySLF9dz2xxGqC+Hg3rPo5zgxVcyIo+XpVm8eLTg8ccfN81xxx7rxY868Psktlv8TFgs7GwkPGnJh8jylRbVi/LaJNZjBWw2ObDY4YOj2bAYxOBFUXRpCjZCyAewyYuj6ap1iaGHhhioCZb6VTm6sIEDUm1oayPJwrtu7TqnH374YX8EIFeOl+uw6HaW/Tx2gf11eCodQGwA0EHdXK9Zfd2kLX/TnrGHAPQ0sTkAjvLwEAPEqS96KEsaCuQB0UEZ9LQvAP/YR73+pIO3DuGRy+JNjLwEfIrfsuHqIXWNLeFFduwOznd6ujLilBHTLpEB+A6k7IQ2/uYv9WBTQR9Pfdh0hg5AHrKxHYAOHPJSf+jRZ5s0tnbvmjzmxB/yGZssmKkLfiCOHPoOgT6QF/w5DJQcftz0EL8Qz++afOc73/HhhEclDzlkgzfVXKFmw0l/RB+yCfS39DnqQYwNfYx+aOGrO4HVFvTFosPX1HVyJQbetCfzFHW17yESzPpXAD1AOfUhVJ3L1zlcGq95p9/UhI40OrATOqA+ELKr/fSnP22PPfaEf8H9N3/zi+3KKy9pnzj/7PYLv3hl++KXrvKvuC9fsaxt2bK53X7b7e3Gm25uz/z0+bZ08UrNVSvkv6Vt8cKVbf9e7krzvgkH3smdUo9J+cDz1D71h4Uaixrv/EghB5Xyzx6/l9IauB2i36uD5Mnts5++zDJuv/VOtds97YUXnpEOLjStsvzVq1c1XuSlLovVt/kFeR4PosvQd2hb7sr5ZXX3VXyxpx17zFGal1Ybx4UrHhnO3e/ycb0zVRt9+ZGDr9qQO9IIp5nc/tpkK6X+w7hUnxnGEWX4G8LMZ2h3H5dds+1jbKD6v/t9sdo3NadRXrSRDzKbSMCyh3aOfAIAve0dcOkTgO0UOK9kaKq4bJoFJeWGKfyikx/26tD4yqvvtkce+nH70pd+rS1UW3Eo2aN2Z14Tm/nDS/v7MWPpYD2b9dsAfX6yoa988MQEaBkLfZ/vywnT6g0fPo1fzS8a8vRb8gCbe48d+BVg51DOOp02okUnIF7RwV99qlo7emv9Lrtp57KRvlRzIVA4fFv+AaAHqo0KB5huwPWPb3EwQdyYNmCs8rMHK2MnuoGxrh5CF9o+PYYeP03eXHyBaeVjHNm55Ng3o7K+bpTNpaPHz0UHTKtXcL2uwFjONLk9rpcRO/owDQ5WhqxJGXIn9oHv7Y2cuWTRh1LW25j4YLLGcaDHJ/TQyzSoeEybmLGYNHwJgZT1MPPVP/mtq1kIYGaga6w6Bsfg8qMgwnEIYbHiijsvbvJr7dz94DDCwYK7ILzYvmL5collQ8UV3foyC+93cPeEZ5pZ0Dx4fWhgAuSzq3WHJAGjmQgwmEcTdmrDf/PNt/quyUUXX+KYzQiTWA4GuTVUm6fizcaSDQQLJTzg+ZzpKaec4s8P8y19v0uiiU4u9NU/JjQ7D58MGygWPyGtA12un8rxLxuN2AMBizcbH2+I+PMGSYzD9FNX7WoTWgvogB8mP4A0NH1D9n5BNwsChz3u/JBGFps8eUIbjNPabbfdZh/wOWfeI8mdGQ4k4JGTwxN1RmbfiYixAZ19GThiyLApQBp86hGZoYnthAC4WX8r4DP7TWkmeMp5FC53ocYy6stQBdGV0NcFPvJJ2zbREPOsMXE2mgB8kYNvTT+SD018AYBDdmwMb0LqRSBNvyl6fFz0k35VPqO9mLNsgzYa9CXKZ+szuJ88POCiG/l1p6zsitz+IMcGiIsO9PW0Cn2ZAz42+YLEUIBuFFJd5DFPgKNdsK8OJ/W4Ef7atm27r5TzK+TQf/e732tP/viptmbNWs0H2lTrjzsNJbP6ZOrtug0AL+WpV8pIM77BA4y5tB9+xLaMsxwCkQVAhx/Y/6EybQMQQ0ecQyWh73/EBPDksSn9ZyKn+U4mNPiSizLI+Ju/+Rsdzta2888/px1xJC+A46sPvAHn/RBMPO64Y9olF1/sH4TdcMjG9vxzL7Qbb7y53XH7Xe3N19/WfLVcgff4NBdJUX6ZHZ/SZmzy6/Ej6sZBN3fX1Jf8o4T7dKhgjuKgtE028Ihfvet37DHHtNNPP70dd+xhvqN8662PtVdfeV7z5aa2jN83mWFeXdJ27uBADQ8XnJb5QyL0ZfdRHotFhx/lrff1+Nwv0x0+wierV63WwYj5HnuZmzlY0j60MbIZK/RL8iq3bFVAQhYurLozl+YQQhswpsv99BX6Ts2hyK/yyRzgNh423hXAV+w6DP2MNksfo7AOoTXOoEE+IfRA6FNGAKIrwFpSZcEr1p/LZmVUwB+gZvnV5nv2zW+vv/F+e+SRJ32nZOFCHVJFu1c+5VBSX94a6PGj8LJGafpCrTGxqQ+xucon428cxvXqQ4B0xg0QnoB9qDjvkcSnOQASkSIskBwOJuAmFyFLB4Dovk1of+wHx2GMulMn73GG9uexVmjTR7AFOtJ9XXq76w5c4QE/vqXYd3LsM2UG+qkylDXGyiZ90CjlCdHfQ/I9vuedi763/aNgLHsaTPCdT6bQUocx9Lak/wX6suDHcQ/T6jXGjfl6edNkBnq6xOMwF6R8Lr9P+Kscul4e+TFuwjMBxtU0CG2vP7g+pDz5QNLjuJcHhC9hjIM+Y5/0mJ/+4TE34Iln/uLP/snVZHiUAkYWc4m1IAKbCgJXyPghNu6EkF6tNAs2dxPYDNTjInVHxAcOLS6ZzPVPslIpNoC1YQB4FIwvztTGvj57SgwfsFVlN9xwoyasBe3iSz7V+AIXjyrwPC2bJxY97sRgA/ZiAzHyWfg4BO0VT76Z/9JLL/tTptxBwHYmJw5ObKSyIMEP4Cw/ajJM3pm0mE2wkTx1BMHmb+XKlc5jA76hnC9uxZdMslx9As8EyUaOTRVAeQZoZPcNST4NN8Gz6aoGp43QzSGOq7e8tEobfe9732uHHnqoQzaa6GWRhx6R6RgJ0UHALnSDR+dsXRRUPItPCB9AGbxA8H0ZoTZsB3Za/IBtlDk/6Auf/ScfUQ9oCJELXfwILengUg69YaBhYxMborvXR8CO0AChS50DqQM2xj7K4YWefkKIjdFZPLUxTh0pg59NJs/u152JiY9Ja1V1Wgnrjw76YI2FujMCDXKJ8Z3HoWIOfLHF8gT8z2apx3OgrY87qO+IFyr3Py36jL16pK/GSDbyAFcruap+3HHHt3PPOa+9/fY77ZZbbmmvv/56O3TTJsmnPuU37Eaf6zzYCr73YdojacoJpNEPnrkobQguAaBNqH/JUZtyZX9oR+Loig3ICERX9BGoH4G5iBg9zBlp48qzIa+veb3xxhvtrjvvaP/xr/6qfeK8czVet3ruqbsOu+139Tr7lMMEc83RRx/dPvOZz7SrvnBVO/zww9uPf/SkDgq3tQfuf1CtwNhf3g5Zv8F20z78RghzG4dY8vQD7lzUI1H1IYNFC9Xn1J+Yr7GVfsSPJ86fxyF0T1uydGE76qjD29lnf7ydeuqx/qLfN75+W3vxZ8/qkHR4W7Vyg9aCtdZZetVHh3dbag1hvNQBiB9CzCeLKcP/HEz5EU51H+mrvkTNJUq06ueiL9dTQ3CaB7gDs2CRbKTNmM9rnBSY26EOKfSd+vQ8QmlHB7UHbUt/JfZ7V66Dydym2EdANjzQTfpB9BR90vSJHvo+QhodQPwVe1TzoSzlmmP0F32U1SGo/JD3LYp3vtaR+W37jv1+fIsX3Xl8a7f8oiJvnEkgE/PwK4eSuoBXd/4n9SogX/aUzytfuNSxryvl4QkfAA0hX66LD0NHII+fnVd6cMEExD9710F+JM+nd1nzWEtr/imm6I5pJT9PN1QZF59I8/gW4xIZ9Ftpn213YivUv/CmLgFwJb/8ajDtRx9KAMsb0uYbkkDooo98rxsY48bye5gLfzDoeZJGX/QkFFS9D8RN7O/r0UPo8WHy0+qUMIZpOKCXAfTyx7LmSgfG9HMBOsd6DwaRSxjzjvVN09/zA9Nk9OWBg+EDfRqZ0+g/hFdEepod4zghQPsQwCU98z/+5T+/msnd34jXYPUG3IUw1y1Urkxk466hanxNChhRky68LIKeMMRL3ovfsDEC4IOWyTHAlX1/glgLAJMAvzrMy7bSoHzTBubW9trrb7QrrrxS/PPbUi3APCrF4YW7L1zhwwYWQ67UUsYBhwWSCvLCOpMrgL94dIuJ8owzzvCBiMV56RKuxNfCXQvWMIGKp3jlMJXF4fzP3R10sQGr+tfmJl/4YCJmgqM+nvhU+ZJbiyLvmnBQqgaqDSB4ZGE/CyJpypFDvscR8DWbRfRiJ5s/9LKI4YuNGzdoM/F8+9nPfubfn4G+Xv4tXfCwaal6VSCdALBRqo1c3TFLv+hp1BNq0RgmqDooUaK2ls0k4asrX0XL5oR+QBxa26Iy7k4xsQP4xcUDpO4J1IM4GwlsIk9MHtvxGz4kTTxLLzyxB4IXkhoYpEOPHNKpL/S+wi4cQBweILpiB+m0HWlwQMmpQwtjjL4IjlJo6w5l/aggGyfK2Ej5EMHVP/1hH20PP+XkAewJoDP9ibT7x1An8Ayy+MOPF+EjjSfKCcisUAcZ6kkoHaqf5g74aEsOxlQvm0VsQ+7KlSt8x4DDAr8ODzz0EJ+LfcJ3LKkXm0xs45Ee9CIbediIj9BHyIYTnsofuLCRLjt4L65+FBJ7sYUy6oJt1Z7qddLFRhX7oQMPDTbge3QD8Vnmu4R56ut1hZdRMBxWNZew0fYn1GfmeQ6inPa+9prvtnfffbv9+q9/Rfbw5bX5bdv2zSqXb3mJnDscvstRH+lA327NddSDuZSvZl1++eX2G7/o/vdf+2Z76OEHPEeu1Uafl9R37tjVtm7ZZh95HlUbczdCIgSkGXvcLVPd5c86uGhOWsAnpvl6F3dY+LTwNs2VC9vqVcvbpZdcpDnk8Pbww4+07333/vbqqy/4UdqjjjpS/mTOwi9aKzSncXjAV7uQqwMZm2Ca6L3337VP8dvsXGWLaryWffxXfZKLT8bIRhXLlmXi4U4Nd724ALOz8ehxDtAeSypjjhXSMvlsM21LuoSlLWvuybzl+WnoRxkrEGNHzTElzxt0SvQf9FnbAtAToE0gDy1xaMizOWZ8iGSWNqAc/w346ncAIiKHQ8luLaXz5y9pt932QPvCF77cVq5ep37Hu5Y151qkAvMw/dHPgAvUJVRPNvXUGR1GWzaB+hPsyw5qDJStfRhD5MSnAHSRC1COr6vdaLMyNnsI6JnnaCM/Jqk8d0oYB+wtrIPKDbIc0zrWjYwZz2e9DaS9zxnajTUJfUDWpCrB3trr1N23iZ4E5IN3mQK0C4Rj7UK8ZSlOwLrQ2mwFo8kLUofo6gFcyoHQBJ8whjFuLKfnnRZ6+HBZtWfKAr39fbqnmQYpj/yEuWBc1usK0K9CN03Wz1OG3HGdpuF6GMvr9fSBPvLzwFz8Y70A+Mw3lIc2ZUn3vD0eoIyQsdOXAeQpy3xietYZrzUTuawvkuw/p6MHkiFEF7z0p5l/9xd/ePUHW7b6NjoE3HVgAmOh4hDCwOQKF4O4HFiDj8Bzykp5kpC+2Q5Qk0oqUxNZfbq2gDwLPxtkJmUmSOzjF4RZbFjkdu7a026//a72yquvt8s//Rl/yQWeJX43pX7/hIWURZ8DE5sOfGF5EpgFStZo4a/P5bIp4FDCbyvw4i13h5YvXdRWrqgfd2SCxBJksAmrx7YUVBdkUu4Ng2ImPXREF4HyuhJHHerKKVekeG+DAwjj1w2G8bIMP0BTE+UwMVOi8nQqAjzl19oQ9jQTPSziHGqYRNloFS8vmd58843+XYmNGzdKZ/34W71gih0A3p+ELILQopvNHYcfcHXgqA0fBx82BQD2g4eeermTKfSTQvoE5QmpZ0+PLPDk6dKRAX34Q0tc7Vb9j+CNumLo4CPd+xOAj8MvMTjKE/o8fS66IgcgXXWuDVPqQxoo/rpzQCgZQ58cbECG7+R5Maw6BaABt0h9iTRlLHb5XDd9NM/T0x/9QQU29dxpVH7R4sXui74aOtAQ0MBVSerOYZnxLs8bxxX2Bcojl/7qD0PY1vIHfZ068dhQmVobx7oAwQa4AHuzoU6fgp+N8e7dO9tJJ53QzjzzDB9U7rrzvrZk8fK2bOkKbXJXzI4D1FYdSw7zB/VAJz+iyhyBX7lSSr/nij/zEP7EODYbScOPPC5cgGd+o4wPdHjca64TdgjYW/TcbWDsp73Sn9IHeESG+ac29bX5hpdxs33HB8pXe/L+g0i8sbr2mu+04084ol155YVt/gLqsVU+F908bYSHOwpI8Y+xoQ8BqgN47mwoJZ5dbd26Ne388z/Rrvzc5fYZX/O6+65726uvvKk+s6wtX7amLZxZ1vbu2u/3UJgjPKdrLucQJBYFLvxoHKhP7dAhgYOQmlf1ow47ZTdzBX1tW1u1akn72MnHtfM+cXY77rgN7eWXX2rXXntre/KppyVnWVt/yOHqL6tkHwcStZ/mcX5nxf5Su9EGLGB56X4B85OU7dtPW3NBiP7DhS3VEHewoKj23MlirpqvcrlD/YeDVI1ty0SW6lFtQk82s/PotU61t6+Sq31yMY3YHw1QQAb0aVtCzes1j7Am9WMdML3kkfXdC6ejX/+GPOsH8/FknOmQoz7HAYE8dcKe0i1f6M90kuEXsuWnjCNwlFEnAm23TAfD997b1m695b725S//elu+YrU34vSTqi+HTg5ZtbaBR6dWHNeJC3GMS3TEB/jWvpc9qS9AGls9T9FIitEB4Kd+3gWQH/pZvhHMuJ0ByspfdUgY6PUPm1iLqQtjgnLsDg9+KdsVcD5Yq8J3+LjugrpuyjOPMq7rvSdTeU6IjxxEh4zZTZX6XMmuvsHBj/2EHICi8gd6JHux2hdKxmv8I2mOSx9yJU0o5g9wAH6rfg1t0Zcv4LNEl03Kq98EH1ylA+Wf0hEe0koNdNQbXB3UQk8/qAs1k7JAdA310X+RRTp5QtlXkDRxxlnPl5gQ/kBwQPop0NMA4U8IJD0uT1+dJqePAdKxm3RsDC+40ATCP5Y/4SsfhS7QyyEd/l4XkPUp+dBO5B8IY9t6vtQtedqePOO4+kHRgpvwDXnSIKTTaRXMhpQJbNfgc3CMA+slHsLMX3z1967mqhULExVk08QAhZkBQV8EbyFKo6SuYtTVUOgYeNAmoITGZlNBGlrS0ILPlUhiNhgsHhxIWID8SUkN9ueee0EL7YPtc5//gg8Q6GITzA88ZhDRoGxEiDlEQMMmiWebiZlUiTn8sPA8/fTT3oxwlREnN03G69etlox6VCN2EQAmMv+OgXSxCMidtrUWqGp80lXH2iTVnRKMo5xJJZN1HRjoJkye5OOn8umBAy24pAPQgwNKZx4/mHQwwBO0smy6+MX+b37zm363hI0fi5TbWbImvy9QbVnp+g0KrlqTTtthTzongQ0hMe8b0e7owwJPuBgBj9LIdM1tN31AuvDTkKc/Vd9LoG1UN9s5OVAAxGmj2BGfBA+Qx+5A1W3iNwJt5fpIPuD2U4gc0t5sug4lP+XYRLuSp58hB/H4loAnwKd/VLoW7apL1dnvVGgxw2OeYFTigYn8YTIwD3jJQDZti8x6/LA2O+QB7Cx91Xfgxcb4IvZggx+XQrLStkkhvokM6kiMnqrncBCSHfiB8RcedNQGr+YI9DKmoM+CT1/w711I3fr1h7SNGw5rt916R3vBd/OO97tqbNiYk5BFwE7uSNIfF+uwhC3MEeigf2MHh+T0UwDddZiuMZ0xS0zePlU+fgJHcN2Fp0+kjIC99E30wUsZ8x4HDzb7HJI4ECKDfQqPQtFmdH1pkR37/Knku+66v/3Jn/yztnHTijazcNgMWF61AT5GtuVTiAxtJPlfKOFobflyHoLrMS8+u3zZZZe3k048qT3xwyfb3/y3b7QfPv4DHdSWtyOPOMrzJvJXr5JO1WHnjnr3hzHIRw7wEz7mnT9VwL+cjQ/4wpZaUW1M353XNm9+V/XY2Y45+sh2zjln+ccYn3zyJ+1b376jPfzw/WrPjW3TpkNVd+YlLmbVneDaeKlv2b+akxbwG1VLdQjmE8NLVH82jHVAolzUzuNn7oYgD6diDf6khS3P84raUnNYfOV2RAhpPCeasoF5mI04c4sKBxry8OBvgDS2s56Qrnk6YxbALwNtNa7KEDfpPxPa6jOUgaMvQ0MaHDYh30Jc5wTGOn0gdbTBziMv5Rzqdu9h7ZvXbr31gXbZ5Z9ri5bw9ED1U+4SIbeuYOIXdAtlXaqX66FxrHWwoPxuHv7H50oQp05DZF5weQ/EaenNWOpxVadKJ5/Yj8+ZmP9QRlzNQ+AgDzoHEiyjbqw5Jbf0BOAZjC+80krVoVCFBPuwSNzHIcLm2fbrbOQAUkaVbyxfUFw1n7pcdCr1msjdHGLrgyrKBrDdoBWbwm1cedo47Vw+clHP7nSC7f0QTRlJWd0Vipyqf8XUt9ZX4tJbbQmQ76H4Cmy/igljfGCcnitf9k/KAqEZlwcP9LoDPS0ATQIwLv8oCP04nqYbmCZ/LlqAdjh4+YFlvXzS0/QF5ioLPrKJCXPJ7ukztsPT95MxD6GXG54xro+Bmb/6D396tRduLeIMBMBf2JKz0lEtYFCSPEKYvGtirQGUAGB8bYZqU0AaKL7a0LCx8WZjJ1fP9vn9ER67evXV1/yC5ed1IOHXoW2f+JhY0J0KsXHBRjZOXNnlAELMVZVUnMcF2GDDcccdd7QTTzxBC+dGyWQhrk8Be2oQfewnHednExObgeiHTv87DVin+LNxQxZXpJnMSNeiqzDQIi/1SQgk3dNgA3zIIm99irERfaTxR9JA6PlRRR6X+fjHP26Z+L0mJR4D4lnweiQpctng0T61Ka2N8VjukJyNwSVGFvbGn31Z6gGUzeUf0iU/B4/aVEdvQuTBk81mb1tkQcNmK/LjJ8A8mrDNr7LIBKCFjrJs5oMjDm35a2J7cAB58H1dgfjFdMJj8uC+Wbl9iP5cKMiHIAgerxLAZqPa68BDGIDN6CJPfQiksY8DF5sCABx0CZQDpJFLOYE6IQPofUEaXTUW6yDHuGX8kcZuYvod8pC7bt36duSRR2szdXn7/vcfbddc8z3zH3Z4/eiirLIeDiM8AgWOPvnOO+/4zgh93b8zJIh+bCMdu9FLOrZiQ/wUu0NLDA7gwFptV3TIpl7YB466lV/ir+oDvEPGy+qRyW9w7N/HL7i/3R559BHZt6f9yZ/+oQxWe2nczcywcZe/Gj6lDxPUrujVn8wTYBN1wH5sYn4m7PEBT0h/ZIRHND/1qU+1M04/xXcyvva16+TX+/0lr02bNsie+hgBdeGrWdydwI/yojd/zFsL5i9s27buaNu3bvcn1vftGeohHTyey10abJiZ4X2+BZ6jjzhiQ3v2uWfatdfeq7n72bZp40Y/ssen3+mbvuPMxl7btvpBSO6M8M7NojZfBxRqh4/je6lSXRnrzV/pAo9vaSt8QxtzaK/NnPyScaD5gnYrMQwseGpegMdzGUJVDi4y+/4Br6+Eq32BOjQUFM+BYz0b3EGp05YLrdLYCZCfvRBjPWpb5g61RWSV/pJTdavxFxw2HgisKdi/sN1224PtU5d9rq1YudaHFe6wZO2hPpZh+4moQ81ldbgtm10oGNQZ57RZKasMaXLFXzyxLXUwzVAW+3sIHQcm0ymQp7+EnsiHEsEgSXEdSuq3zQo/qDH9wGokNtVjp2qHYc5Cdjbq7mMDDj97XhZt2V51sz3JC/ioRL+Oz86F/CdaPwLOfshVwtqiiy8AtJZmZwQxuujKtkk/K3smIXSBabhAcLZ3JAtAD/UGqEt8Edpp0OOhBYKDDyCP7GnQ84ce+Hn0AXPRAeOyj5IPbhq+r0dPA74v6+VPg54PSB4oWfhvugzKe/o+Hfgwpuim0QJj/X2csj6f9gX6uQggXWvwxCfAuN0jd2wT+YS+z8/8x//wL/2L7ixYkuwFiEOJMibolQWCp4iDAPkewgOeTYFSxkVxJgAOINwpIfA1HgY+L6Lfe+997fxPnt82bNhoPm+Y1XjIgw8ZLDAMIq4+1WYBO3BGbTpYVKBlEeYF9DffeEMHnSf86FYe9+LK4HxNymzOkQ2OBduTk2wEN24UyggAdmSzlQ1RPVLDRFWLJPZTVoFyFoxaKOMT0oQeKCPEDiDp2Ekb0SnQixyA8jpclu3geYeGF905lPFZVh7j4kDHBhHRuaJc/MVLDK9MsJzU3f1DoXjqfRbswNYeQl8yJv0hdQoO23t8hcirzkpdiaEjBqqedcAIDQAfZYS0E/YiN3rAE7OZQb8KBn0ll4BMAv3HtEr3fgaHTPL1aMxER2whD11kEno9qp7v3LHI+XEqrqRKFjTpw9FNjFzi+Ax8XRWeHPTBxcayrdoAHvjhgy60uRtDOjaSBhd86kaM/thHDL7ujtSYTN+kDPuRVweMOiDxvgfjFYBnhz/5vU/j8nzzfOtb32pvv/W2NtGbBr/ubWvWrLEMHsOsQ0DdYeCjGzyCGd3IRx9AnHzKAfyAnrQlNsbP4FJem9vJy/fQEgDsqjui9IO62hhe6kZM2/Kp3EULeYl8fvvgg63trrvubFdccXn7+JmniY/fJ6FtOZBIrpqxekYWInxbF4qycA1Vk+zorj7BHTNo+K0pfHnIIeva6Wec3j796QsbX927+eab2j133+22XrlylR+/4wcOeY+nPmWqummT2nR4wla+VLiYO83Cc0V6pw6WHIh4bJaqcTDZu7d+Zf79zVvaoYcd1i6+6MJ2zNEb2osvvtiuu+4G/1r9Mccc7fZmvmPu44CmVlE91D9UZ4Zn+ZLxWHWi7tSzXKA6Gztpz7rwxF3w6tuE2UdkRM94yMGuNueVht5zm50MfbUpkDFSeGAyd0qcdZMuGYOuYY7yFXzFdTeicAFonQ+KJLQDPbayXtTYrbmqxBcDdGXDZA5RUrRDuXxI2L59f7vxprvbZz/7i23DxsM1j2iMsF4OdYKHAOCr8mp8pJxwpAcSg+0e/GCjkDFQ2K4yFBJDbAzEXwBlyCEuuYUzj/58OMAucPy5DBoF1RWppU9toog5k34JlMbIrGAQPfbUHS/Zq34QnRxKYir9DhxtYL/JzllfiMgWDrLAMe6hSX3SJ6gpj1zm0bDZzdpgm0FJy8qfZeK3oXwA+Pq4B3jGENy0sjEgs6djHs+FLsYXQN369jsYePxJ3lh3j5tWHujxYxr7r7N3LCdlY7654OelAyJ3LL+3qcePARrgYD4sOeia5BPGME0fdL7YMdB/lD0pJw5P+i+QuNdPXwgkDV1Cxk9CZADpR0CP7/mnhZm//PPfu3rLBx9o8GqRlBA66eSLJJONHYCSmkDLEIkXTR0ygiv8pGKUe5EWxAHIYCPAYWThAjbG9fsEP/nJT9vf/d3ft9/6zd/y4lmPjNSGQpJNY6M1eLIZZ7EDx8DikDOorUlG9eCAxeb7jjtu9xepzjrrzGHjwEaCR2Bk27AgAuZRQAd0cSw6AuQTsAna2UdzhKPuXmwVJrwKitkIM0EGqi4lKzqIyQMpRya2lK6qc7VNTYwB6CgLfV1drkdgTjjhhHbjjTf69yO4gggvmx7ogF4XIXdIwCWgexKY3LE59AfWI7YkUBZ8ysCRxgYCdcJvtkltGf2RGVkANlA3+IG0efLIIF1+KllAdPNsN3GufIU+tiQfGQRwsQF56OtpY1svL/SRNaE/UIf5CMOmI/6CF92RTb0DPD8OVy8j8iObfuwxNNCEjjgfFABSht74HRn0cQD9wUNHGpPwQXwMvvdV0dRBmhhaABn0L5G7H3FIPu+8c/2Dn2yiX3j+BY3Vs9q6det8pwRZ1JNHMbnI4N/fkGzuIMUe7Ozloxt88qkbsoiBvn7ME9iJ7XCVzXUoY36pu6710QCgZAw+3E/b0M4Zv2xOtBHnMRnFm9//wL/V8uu//iv+HDAvk+fdOL97ooNG3fWhv5TNpMtu0shHH2MBnxIoY1PPAbbm71okeFdogb+SeO45Z2u8n+M7pd/65i3t+4891Das39jWrj1Ecx8/ZslFCX6rabl/LHHv7n1tpw6KfldH/Wz7ti2SxyM2PHa3VYdnXv6nnujRmFrAoarG8THHHNM+9alLlZ7XHnro0fbCz17wRSB8QYBu1n5tipXwJk+9TrJS56qp87SX6kg9OQDRnpRmHNB2dSC2E6sMPbIFHYiAEr0VA5MFuaJJn5/A5FACEKcf29/0bfGU1Ml4m8itGACfGHwC8pCb9RMgX7iSC8SGwgVfPuBxZx7f2rFjf7v+hrvbZZd9rm089Eh/NAafcuDhfZzxnRIs56MEluTniIirnxGGAv4zX2+P5QhS9zpQhgm2ss32dX6bC9hUVfuVbP4A7LF++cY0yivnkMe3TOf/B97BfutTIOYiD/WnT3hci6AODNWOMOD/euSQ8Tfwih5tlNkWZIl2dm0C0CNAZh1I6hCf913slxg40No3wx+Q+gKmHyDpse/A93RAaMa0QPoZ0PdB11n1ZW5jToO3X1fgIT9b1xHEhvKPajOEwDRbxjhkpL/3ZXPVbwzhB+aSEfn/v0JkRG70BT9XPvaNATkE32kVXeQmBsby+njWDv8/gZRPg7EMYBoutgXGMslPcBM6IPhZ+0a8YwhddBJm/vKrv3c1V4M5iDD46aS5c8DARSRpBiRlVa6BaWGiGQYzwqArvsnGK5NSaJCZMq6CMmnyOyRbtNm4977725VXXNk2btykBXuZDxnwcfDgKjJpNtdssliMypZJxwYcyzR0gedQsmXLB+2BB+5vl156SVuzZrUnOn6ciy9v8avzvOhattVdGeSmHthPjL0AAzW40IELXgj9w57Jxg4/JdhWhZTBT5wwzlNf4tgXKB9ONqp9XOmSw0YKvwHcIWFzwrs1fn5fmzs2W8hi0zC5Aons0sWGDf60H0BcuPraWvCxGf29rUCPJ5Ae+xYgj37T6A+/wpuyxOEHqr7lE+wCDx94Nprk2WBGVvhpB3iQSj72A8kDZdOk/tEHgMd3vZ0ANOgt3xY+9hFXKB9Sbt8P9HnkBVyAvgawiYvcbOj6+o1tSxl48gD6Uj+oqRcBmX05gf5DHwCHnBxwgMSoRDe6gMiCDxzzS/TFhvi0XmydaXyZi6/w8f4YhxF+4+Saa67VRvfYtnHTRtcfHcT0OTbcvpMgmbJg1nZkQQdAS0AP+qHBBnDoJ6Y+pCmHjzR2M7/RroqMAxJHHz/IqpRtgD93a/PICWNox47dbZfmMT5rzu82feUrX9TcJr/Nk106TLAfE6Vl14FiMhbomL4L4A0khLQXgTmVA4/SKuKHX/nsMO3AfEZak5zmTB6d3ePfibrwwgvbOWef3l588aV28013+Accd2zf1dauW9/Wr+PRrv3t3Xff8/t4PArGb4pwd4SX75cuXeQDVOZu7Nrld1HkX9WROqOTAyNG8IU1DpfvvP1O+/jHzxDKlbQ/GNO+Yzyz0JvmJh20CVD1lx+GtoQWnH+QcXhch7ah3Upi9dv0V3MoTd4tZZ+SOnBsA9lcwocO84g28176KXWrQ1XxgidAS9v0MlNPYgJl6Xvpc+mnGUesgcFBX/ZM6ADy+ueYutTdA8lnvMm+mQXLdJC/r51//qfahk2HqzfhB9Hpz/1R9CUDfmOFG9pEfVJZA8VV/4n90TkB8hVBkzuGPYAnAJFRciYwSzNr01AuFDwEgLEEXd0pwfLJoST1oaj0Jdg8AXNe7TMYz/Fp5i34PYeKeLae6JJf6Ufk3WetYNI/kAWOuSYy/ali+Tx3SsoC0bkdBLZvArQfMFtvATLHoYfeh306dGP6HqAPT0+fPsfcl3kzdNRtmsyUJ46MAGnKpvGOcR9FQzr5sf3ANP4eUh45Y/ppMoExbeiAHh+6nn4abhpQljWzp5uLd5zvYcw/huDGMTD2Ae0e3LhtgeR7voQeyIeGOOnAmD4w8z/+2z++mi+v+PaxmNiU5+ojE2qcxqEg74cg2oulBhbpcQViAMELiHDZaEKaSZ3JYufO3f619qeeetpX1Xj5lSuj3EVhQoUXnVwRZkEiz+BBF3gOLkzwhKLVRDNM9OQx86c//Yk2p4vbJz5xnicOvgDDC7o89sDL7lxlDMAHwBt9rjOGD3jS1CGbGuzBT66/fVCHDu6ekCdmw0Lg6jyLMTxMjsiGNn7uAV3QoA+6hNlFUXWDBkA3AYAGPDLZlAfHBpODyde//nX/bkTpR1YtytAjNwcz0sHHXtKlU/4Y+IDoSx7eAGXgicGX7ZMBGSi52FrlbEbwb+ioQw+97l5v2iN6Ipd82o2Yq3zGK0RG6pc0tOjtbaYssrJhIYSvz/d9Ax5gQlN+jM7IVML9xs/hDzIpCx3vLUSWP7kqHG2DLvDEeewoctOe0CEPsA3qq7EHWnT0bQ1EN3josNHzxNDPPJakLwAveGjofzmcECijTbGH8c9dEg5mS7Rxpl58mpw7mieeeFJ788232k033dw+9rGT2/pD1vtuCj7bsbO+FIWMHAgI2BZ/YzP2pQ6pX3wEPjyJwVO36mfVZ/K4UPwb+8VUtBzMZZNaTD7gN424a7tLcxAv3+9py5etaO+9+3777ve+rYPBBe3iS873RnDRYun3pp/5EU2TSbvqQxtRULEffcodkrx7Ipt5oZ55GV9gHxw7d/BpZ+5oyB8z9Je6E8Xh5IorrmiXXnpx27z5g/a3f3dje+yxh+TbQ9sRRxyteqjddODDxzyehezGl7h4f0Vy/RWsedrQ7dfmZd4if+lp+YoVHke0Jb6iPzF3c8Hj42eeOdSl+lAOHfiI6gkjOYyr1DljvMZabUQLVOrNIH0FbDZ+yIS2NoqTsQWkf1YfqXZGEvMLdlCeMcg4Dh7wOBTkYAqkDIgu2iD4qgPyKk05cohpHwBaAn0I3nwB0LIGXuwCl/wgXqB+1tkoAm2g6Y8rfCj5xCcvaZsOO1LtoXL5FZ/Qf7yRnpUpfmGVQpzw8qd8gK4c1Mxm3TV3mFBAOgGMyxAz2Ek8sbnoojfQp03rbNlE3B/0IOXgDwxS/bhhfTVtGNcH6JYPZykLONRwJxBfoJtxXwf4stWPrRuqDwnpENtJc0eqbJKPwAnIe55xTiB87pZgk7sVQIzMDrBxYueshA9BbOwh/ksZ+dCMaYGx/8OX/pY5PXFPm74L9LL7dMrhG+sBevumQcqIE/p80j2M84Fp9ZxGOy6bRtPDweSOefvyn6csJD0+bROaMQTfl89FO4bIDX3aLTjS9Jn0m6yToe2h+Co9TWYgZSkHkg6+r7MPJVu3bPELhdwtYePKlaoa9GUUCnKFCkCAOyMCVB6I0AA02ZBUWU3SPOeJLHS9+cbb7a67727HHntsO+ywwz2BEHhhnU0NvEyqbOZztQy52MRCmzsJyMtGCXeghwkHOu6SnH76aW3Nah4JkzwtbKu18eFztnybP/UKsPHoN1bITz2RS/CEJciV+NQRfdWg1Th8kQd8PVNdvoSfmEBZJoS+MyRU/Sc4bCUfPtooAI4yaKBFH3dCsBE8CyH+4mr0X//1f/EPSPJ+DbThhxce2q1kVFujK3VEZ9lUv+YNhrLQRBYBGUkD8AHxaWhCV+mSlw1hZAK9TPDYSh55xAH0pD+UrROfAvDzKJ3LOxzlfRtHbmSQh25iRy366UPxQeQESOPT4OAHoEU2tkYGOgg4lqvs0Q9PYo9H9WPK+FwuvOAYE5RjBzjSxARwOaxgB7ws+sgkD03VadJWBOSCI2Bvymkbxlh9Aa9+XZ96gI9+6BM8t0g+daPd0nd7PXyVCVug4UcDn3vuuXbrrbe20049ta1bv9Y6uJLPYRodXIAAkAtf6oU++mZkA5Sl7sTQYW/sIw/AxwEp8xV46pK7inlkFHx9vaeu4PuQoE3QDm3K2cCzgWSu++ETP9Tm/7F2zDFHaLwtau+//3Z77/13PM9yZ4LHvPKoV22ec9DlwEYfrDxlBbQFMb6sg6ZtlY1sRkXKCBUv7UaeR7Gon3ys+rKp4xfbzzn3jPbSy6+1r3/95vbII/e3tevW+ZCLb/kM/K7d9d4I9VKvlDwWD8238xZrM824mGm799b8iOuwE9voU2zkOKy5jfHRfvmRr4ZxV0iBuzi7dbDMoaLql3mi+qAPzIr7dmXMYiMXLApH29b4ALCBwzxjB3rqiv1InRw67DxDHUoYh/WoSpVXnwSwA3/AG/tsm2QSspHn7iYgDZbRy+FuoO9+qo+hmjTrmXV0sgiBiY5JX8AfActXnvcg5qlNbrjhbh16P90OPewo+VV+lp56fAsbJ/OX28JQcyqP+vWHEsJg+iwMLrbd+Nv1kz8A+3bwSQ/Q2C/UUdDTJO1gDHY5YVsAbHC706cFdfhQ++v/Ax7fEho5+MjjY7B9sM4+cz/hT0IzL0ABns9FRzk8VIu2xg+Meb6+mbWbdQIeYtvudlHfp44K2JYX3csuIRSQC70TRlUaHHYF3D4dkK96IejDYP7BluTHUH3nQBlJp20iI/jMh+R7m3oZAPnMm+lfkTONNpD0mG6M78uA2NLT9fYBPe9c5T2EbgxjXQerW2AuPLzhB3o5hZ/g+rZK+Rj68kCfPhggPxD5vTzyHnf0c7Upa2xsCG1vIzSkw5t+EKB/hH4cwIe2x8/81b//06vffvvtmvyHhZdFP4sFIYoxkMGJGPII9ZdVuDpgxZZviIHwBDAQHIFFnHdIHnv0++28T3yinXTSSeJhY8Ndm5o8cAybBoNll1MKX7/8vkiLOhMLt0254+HJQ/K3b93qOyHPPvtMe+mlF9tFF15g+5YuWVyPcGky5rGtegysDlzUoRb42silcVIHcEAcTRkbMIA0debWbzm7OgALAzL5zQf85nrJPnAuVx59bCaxO3KRhT7K4sds9iiDj80g9NCABwctQBobKAsgF39yAET2ww8/7Edl4IWOK7w5kJDHRuQAyIUfoAy9LOjIgSb6sS1tT+BAhM7YFR+mnoTogQ9gcUGerzyLDl7KoMW2oqn3iCKDAB14AtDbHtmkoSXPAhg8YNzASzp82IIdpIlph9iVjSL56EM+9SRQt0DkQ5s8h+TYnBA5LHbp26kfvLGBzRLysQ+gPLz4PL5O25DnYADAR+CrVtgBQBdadMRW+OKDBOyBn/aAPz6Fl0AauoxfbIM+hyLKI78e5yk/cEGCgRI/8COnPBZ00003+eVt7GC8sqkjZox7Qz74Bx5ogPgAHcgD4hNo4SFEV8rsW9lXm5Ma//S1ng6ZAJvemj/ymA5jpOoEHf55+OEH29NPvyKZH7Sfvfhsu//+e9pDwn3rW99ud95+jw5dd7Xnn3tJ89H+tmb1OslhAyp/IEf9o2zEX9i0Wzjs4AdcuXOkMa9NZ+pXj1TSj1S+a7t8jhy2PnUgAI/pzH8rV61oF1x0STvhpGPa+5s3t+uuu77dccedHGfapkM3+e4VV90XLKDN1NZ7uCu2Qr5fLltn/BsZUi/Zkitb6yBW45e9JV+Awl4eVeOdGb7axZ0XzWwVIFZb0xdoDwJpIwXUibv29PP4HvtpV/9ej+hYB/ikLYeVKq/5MrJoJ2+ghecFfmyjDMijpxnD8MaW5KGpLzvSp6o8/Sl01YdLd9YTbIMXfI2R8j3jHXzxin6oG9VOHwbQU30JEOPgJyB9j0MCVVu4cIU/CfzxMz/ZDtlwmPqH1gX5nrmDvgQ/OmyA+hBStOce5CEDf9Xahb3Q0/8Hdd58g8f2HOIksXxraQXoIIBPKHmlK/bbFoHz+geNH5kSPvKwx+OPcaU8+xPYuFPCfMihhDz24LMKjFf8LFrpxn++S6Iy5GfeRim81BEfodEHDvGXjSiiHnVRwBchxIec8mnVESCGh7sk/EYJttXjh/QT/Kj0YI/tIugvd7woR0bKgMgnhoYQXI9PXwmOPHjyAfAB0uFNvpeZPBAaIDTTdPZ803DwjHF9vrelh+R7O8DBP4ZeN9DL7AMwTV+vIxAeypLueQKM2WkALTZlTYmshEC1WfXfvrzXFd0JPdS4OLBuB4NeR/QQ+nYBsIcwLgd6fvBJ9wBtxj4QXiC06Uu9DsLM//U//vnVb731lgg1+ITwhnRgOEDQMFlEYBYBhAhJicsINaFkgWHx3GlaFhPizVoA7733XuMvuvBiTaQbZnXBR0MS6soNmx05aNCBPjYJTJBczYSOzU6AjTqBRxXeffcd6/m4NjPHHnu0P1HJs+hMFsuX8ZJnfV2HRQ852NvbMe5w2D5b5yEPeZwaHFBVd6FjypnQ4EUPdQAX35BOWW1CqlHZ1JPHd9hEXcFBy+KXRSJ2wR+/J02bUg5/7Dv99DPat7/9bR+GTjvtdNvBJM6jZtAFMpHHPgKLqrLuJ9hDXSIXiO2UZTNXbVYHKuQHF7m9v8nDy2YAHPbHJ6kbaSC2xWbSKYMWO3o+AB7brD4EnjwBWmIAPCE2JR+6yCy7awAD0d3TAX15dIDrfUJIOYGFjAsEfAo7j7LhF2hif/llchCKvZRDH9l9GfyzuGHjE53QQ0dIfWNnaAD6Y8nDx9WOAHWuPLKqjhwuCX6c0QcI6jocYBYwf2BT+YvA1UnyGZNc1eeTs7fddptf2ub9EzZ/jF3sz5iAF/rYTT5x0umv2Aud/TiUoQ+outJ/eXet2oVxAj380BLA+wcaBcxR4LhIUofp8gGVu+66a/X/9va//K//z/YLV13ZfvGLX/AjVLw/t2zZyrZ1y/Z23733t5tvfqA9+OBd/uSxZckPviugdi5f4MtFtoU7RvXFQvpYbcCYvxcvqbtXbNZ5ZLVOCfR9+gkxfQyHM6fuazt27/KceNlln7JNb7zxerv++ofba68/79842bBhk2Rp3lm0TPPt0rZl607Zs0z5pZIE4DPkUlf1WYJ8S9U1TbTdPAbGZ4RFvWAhfYR+ylwz3CWRzTLGPGm76knVT7lQlr6Fv7GZbK6cUzd8ZX7bUQAt/ZOYMi6e0ecA8rQvIipd/EBsAFKGHuKEgsk4nd0YDLyE9LmSWvZCG5nhQVN0B/q87Rz8E0gaT/Fi/959Mz6UfOITl7YjjjxW6wybZ+5WMR4Yh4x3vIM2zQe2scY6+TIS/1OFWgN7u8BhM32P2HOD/EqaOQi61C08QGS5vgqB5O0np8VjttgI76B34K9H8OhhdaeETwJbBn1iaOMSUvQQu7/IF8giDw04gL7HxUH6H36MPviJC1dzWw5Me7RPyLzIn2WJxY+7i5NDCRcpsJm7hNQr9en9AtCmQ+JDZQC4sufDEHzi8I/zAL4g3+OSH+MDwbmeCpGRfMrHdD1QNi4PTU/b030UzEU3l4yPws0lr4fQjOsXAA+N+9yQD5BO+dy6DvTFPxR6nmn80X2wEIjtialT1kbogu/5OvYDIDS9zITkgdBFHngfSl599VUvZJzya/PL5pmNpYyZZWQSqc1PXQmQ0aw8QjI4wXuT40WcwVuTBRtKPt2ZyYC7Mg8++KB/SOyTn/ykf2zLVyE0STD4ocMGHMGiXFdnmGQmlapQVy3Y6JBnI8FBxI93cHVem2Fe6Ob5ahbcxdrYIRtRPL5F/fxipuSAp45ZSIDo8cZHeupq18Sh0GFf+IjTiIRsatKgueriugiyMQoPOsiz6SFfG6PwTib12EoAMkmWztooETCVhQg6PstZh456B4ZDIX478ogj25133mne1atXSxqPBe0yPTLhjZ2pO37zIgIMNEzCAHqxhxDIQTT2ESMrNmMTMgjkq/6Db9S/iKEB4pME6KuuJQ+ILPCpL9DTBMj1/L39hJRFX2Sj1/wqC47Q0wGhHZcHF5roxV7SgVn5SrOA4g/K8alt1h/y8Ev6TXSRJlCe+pDu6YA8EkKecuSO/d2XRT40RVdyVCTbKIc+cugH9Ok8glf9CD7soQVoA/5nDqiNYtnDFeRd6ovb+aFF9TdemL7//vvaB1u2+E4fBxceE2KzAjA+8Utsj53gU4ZOcAB+hDb1KvuKD2CsAvAB0OA7wHOBYvrpti1bveHlvQ3/Srfo4OXjHdA/9dST7dHHHmpnnvWxdt65H5c+9Stt1PnBVt6doV5XXPnZ9oUvfK5deOHZbeXK5e2dd99u99xzd7v22mvaSy+95A0mn0fnsFPv0C1u/DDizh3SsYDHXCfv7PD5XuZfDiTMnTzCpdqqYgps6OfTRvR39W1+b0QHhS1b3peOXdJxSDvj9DPaSScd1V5++fX2N39zfXv9tZeld0VbsnRlW7Z8lerEO2pqqxkdeJHjQ4nkelsm3w1DDDfmzk7dLeH9RNqfu/F8fIO2k899JX8yZoDq8fCXvOqv1ffpC+7D5qWNqI/JXSd4aFPnRa/m0Ma5+jH8tE/1teqLxL3uAPSRkzFJHlraN31GVTSQ99Xv4eBTTxBM5jfAclRM/fgzvcooNz+2Dfnw1Jg40L7KKxArcCi5594ftNNOO6cddsQxWks1p8gXk0NJ8SEfA4gmePnAF5nwT5W5nkPdM5bBcbEP3R5jwjE/oH9sH9DXBzp8EXzoLVfyyYu6eBLbRtmCfNHyP1T0YfYl9G340n7VVvix5DJf1tivj+HksbBAtT/y8RFi0ayYwmEOQp6EW37dVan5uQ51pcfjSLzcKVmsfplDiW0VlNQBhiSlpFNv4mmA/JSRngahCV2fBsbpPj+GvqzXl34f3FgG+J4+esIT+tCNaXvoy3oY0wWC/4eUz6Xjo+Bgto3l92EM4MIDW4UJfw+hHUP4s/cKjGl7O/oQCH3muJTR5oSae6sdCdEb6NUF39Ol7wAH8k3kJI7umf/L//lfXf3aa69poqk7JGzq6xGAmozyTCfkGM6ERAwtDqnJYALIj0ImNMpZ2JkgeImVZ8RvuOGG9pnPfMZfgNo9LN5MGshm88yteXSTJ/YhRzpJx1HESXtyRLcCab4wxYaFb/Pz1ZnDDt002CPHSg6TK1d92NBw1RE5dQAqOdGDXeA8EVFnyUBfJtjC16EAW9n0pLmhZUFhQQyfyBwz4XNwQicBPcgC0Is8eADSqSNpfImPoO8n5MgJH7rBx4ekkcPjO/zuw/vvv98OO+wwP8PPozGnnXqaNjpLLRNd0OXK2MSWAxd9IUq2cOBJxw/YRx48eu0b5WNj/AkeeZQB0Ea+pM7S9gAOQFcAHHzhRV74YgsAHcHlqg/2CDFL39uR/kBMPnpDW/Lj79I9K3uQFXuA6E6ohbHoIo908vhm1j50SVV/ZbCuGle947dePiF32gBk0U9CR+zfSRl0hQf91DmPWgGhAeAjANAgF/3EBHijA1nEqVtwtB046gRtHVyqv9Z7LukvC3xIJj7yyCP9WzuHHLKhHX7YER4HWAdP5hh4ohv5pLGbsuQJ0PX2BAcNgc0Mxgk1WzfqCp37uGjAYSt4DiX1y9i0CzbV57hvv/22tmnTuvbv//2fyy9726rVSyW/HjvjEart27dIFnc897f169e0U0/7WLvkkovaJz5xbjv77LPaEz96ol17zQ3tjttvF82Cduimw9Wmy1Qn+uE8jWM+DMAXBfnSV71jx4aY32/Bh/jHfcx3SFyjwilP+Y6dW3XgWNyWcSHH7/y0dvRRR7czzzzLX+t6/PEfte9857b29E+eaMtXrGqHHnq45q8Fbev2bX7vpL9Tot5jfvyoHiNl6CSuAyjzL4dNrixjI7+Tki+L0Q59DDgpUfgcYLzQRzzvuag2ij4cqT3AQFtjFY6aO51nrIES1KayQuksfHDIiJyMi0DxDHz6319aAwevbSjrvTYqsH4iK/3M8pWGpmSNZFI2CrlwEGBdBQ/HXrXt/JnF7YEHnmgbNx7djjr6eK05GuPyUz1dQL+e6PLFPUX0UduCT7XBB+ogzrxQaxSbedJA2QJNze/UgXHu9hzGzDRAh+sw+JQ8/NCnbuCqTSRnmA8JtgWlStfhBYzaVHLq8S3ZPshEtktls3VIPmOYOlmP2jL6kQPkEAYNAZvIR3f2HNiGXaYZyhz8T/8Jx6+4YxMXdi1e9AZniKv9A+YTVGtQPOkfpAPBAz3/NBy0PS8wzvf0B4OeLv13LhjLjB09T9Jz4YFpto3p/yGAvPBGzjRb54KeH5iLN7LHskKfMvJj3DQY6wF62rnS06CXNY02YwLobUub17iqsr4cIN/LnIYPf/LE4xC5AOmZf/+X//zqd995xwuFyr0Z9WKmDIs+k6onHRFnMgEiEEBQDejENcArzaCvTQF3Sb72ta+1L3/5y1pwz/ZGYsnSJRJWvz+wTQcE6IDo52qkjZaqLDBVUSFEE3vAkUYmG69777lXtPP9uAexDyKLOCCwYdilSa7kMdFEZuxHNxMumw5PwCojjVw2eZ6MhedAQzq+INSt3rIPPujAUw98iC7yOZSgL5sdgDrnURFwBOpEAAd/72eJMkCHXPQRAPtNEBsI8S/vuPCYCC8Tc4h79NFH2wnHn+Cv6aA/B5TIBWJTrlIJ4foTwIcmeqEBT4jNSRPid+i8GVUIH2U8A0553z6E6KMu0EYPcSC4+A3dBAC85Tl3YP8Fepl9ngDEDgCbWdwAyiMr+aQDKaeMfkk3no8/sUn5ekxhooe6E1ggbeOwKBeuNu6MV2+U1c6pR3yWvgqAQzZ5aIzTpqPfsIcvIbzhCU36ffCRR4ystGfkpU5JE0pG1T109Omig6b5B055IZrNHz+o+NZbb7cnnnjCd1jpo3tVhh8Zn4TUsdeBPX39wMdm8vFZfGhe0XqDn/lHgKwc6sJb74pxsWCH24Pn+fnBRIn0XPrNb369nXbaSe2SS8+TTB2a9u0Uv3ykevoRpqY5buF+bfA13+3a4jsWyOITvDxWdemll7YzzzqzfbB5a7vxxpvarbfc3p5/7kXZ2dqqlWvsBy4wcFdp8SL0Uk/e/VjsCz6qymz9aAHPTdJNnkPU4iW0gfqjLKHe9Q4Hj+vNtJWrVvpwdOGF57QfP/mk9N+pOXqL/XCU5g3ueMyfKd/wOy1OIZf1g0PJ7HssyB76ht9/oa25ys74oj8c2Efsf4IEstFPH6s+Un2OT71bj/fMEJb99IXICY/Hziy/+jR58dC24YOFegPQxB5kpK/TP5KnHHqCuM0X6PWTRm9wfZ5yfIZtRTsZG4TY4L+BXhKGtGvtR4r271/QHnnkafXFNe20089Wm/C7XtQQGwbaQQd49FFV8h5nCshlLYQWOyibzQ93snIgsW2Drfl6GJA4UDKqP1EXxic45uTqY/Kr6WKrlRmQXXoK4TtPshNT/U7J8PhW+mvoOZSAV0Z4pWUn7Vwfrqj5GD3E9b4JB1uNReXrkFJ1oI/MxtJJGX4rKF36VyB8fyghL0tcjscP9IrAla0ksk0nnuhGdiDplAF9OfiyZRICyfe8wDjf8/QQfOQEkh/LCcxFP8YDY7oxTMN9FEyTmfhgdZ+mCxw8B6tr4j4Eko+MyAFX45vcdNk9jGXOBWM7o3+ib5InjG1KCHgsCXq6AHnmj0D4enmB8CcExvqAmT/9o9/017eY4JkAmHjFZWU5nBCYXDLBBJLOQCeQJmQCQx6Tz/e///12++23tyuvvFKL9GlesJELz9ZtW30XJRMc/GzumbxzCPCndIfJPHIJ2WQD0G5RXV544YX2+A9+0D7/+c/5cYilOvjs0aKNXA4n/Fgk9rH5ZuLt62VdCoB9IUhj9s6MP3hMIhsi+IjTkMRMZMSUkY794JAXHb2uxNFHHeGJHsrwhWWqjbAducRM+KkP/DnwRD50OUyxqeMweNxxx7XHH3+88RjfccceZ19TljYC0i6AN9MCX/FkEhZQHp+Qhi+86E+9sINAGbyhJwDgoC3+yWaVfOqV9smhJLZFNunIp4y45ydte2SeN+SDbvCRB0ALLxCe2JN08OGDJ/zWMUBPl8AY4ypv5IHLgYM8MfUh7T4w1M1XWhV41C6+MO/AB2ADgTr3PomNoWezDw3AhpsAPnT0J2itd7AJMG+Hww5C9MNDGhrw0IADkE0ZG2eeifdz38NKXXzUD//XwR9c4Wd8MLnmmuva+vXr/UjT0iU8nvfh/gOkvVM/8CkLpM8AyEAP9tZBqV5WR0ZvvzcowvE4FRtqHgflE7y12aNu8O1tzz//XHvqySfaH/zBP9U8pE1R26WDB497oazef+Nxqr18clcHhLQnmzQ2Xer+9v/atWvbRRde1K666ipfRHj++Rf8Y7C33HKL7zxTDh77uKjhq8+DT+qxlMGvg/0qsP0cTrZu/aDNCE0ZcyJlixdrjhFut+q0e/fOtnHjIe2cs89qRx9zeHv0kUfbjTfd0tatW98OPXSj6qqK+JBTbc4hgrrIS0KgR2mV+wq9iHIgkZeM9p0SbJO/62LOBLAJ+22rwBdDZJjb1W2qdlnAPMk6VW1PXG1ad80Axg5p90/ReB6WHOa52U0s20jXo/Kui9IE5GKD5wrF6Qu+C8IcpX5JHiBOGtqkxxDZ7jMKQPVP6CcyAuShp6yC5CND8d69M1pff6rUknbxpZ9RX+TJAnxCXd2ktqXuQtTmGzxA1UnaliAFplfAl64TOq128I/+KJ9wFMTusnXiA3wWP2Y80h4YZ18ob17+oU9+ZbxXf5JOZDAvWL/abjh8lr+qfwOoJY08dJFwvwI36Cr5+A2fgBfxwB9ey5vFMZ6cKtoBPH9bh/qIaBepPhxKMKnYkTUwDLIAy44co8su2wtK5abpIPkxHpjU6UA+0pT1MM4DPU/Ke3kp78vmgpSNaSJnGr6Hnm5cNhf0dep5ehnE47qP5ff00/w0hp4/vD0OSJ6491+NdeauavODwVgmMIv7CDuntVmfnssnYzz5sSzynagP8fZ6APLjEOhxM3/8B792Nc8hM8HiICaMvEDtzYQdx9WE2tyYaZiUy6gSTBxH98DViB/96Eft7/7u79pv//ZvayE71Hi+Zc+Cy3PGPIvthUN49IMH3GjDQJWCD+klzyLMBhp+Ji4eP7v22mvb5Zdd1k484Xgv/DyiwuLKAsljE/Dlaj92IA9d1JdNfyZP7ABXPqkDEBt1dALQArEJ4P9sWlTizQ2TK3Io42o48uBBJnqh9WZCaQ5WOXhAF1q3hexCT28vQDl54kxsRV9X+KhH6EnzLDuwfdt268MOfuWdR2N4t4Qfq8OPdSiddEg2LdFFno0B9tFG6A0dAUgMoBte0wufND6NTOqdK9Elr/oD9oWWNGXJhzah10kan8WfoSFNkKXWXf2h/EtIecoCs3yDjtjd01NG6PEAcXRAVyCfsmkjNfDpvwPkxgbKchcFbtupvkScOwXIhwfa+AI/Bcw7hMjnirNlS07sA+CP76EjnzJwyABHG0QXEB5wAHThCw0xoeqHbOotWhb5YeMUGh4hxC767dYt29qyZSva4Ycf7rsGl19+WeOT3mzmGT/oRld8QL50VH2RQxogT19DLrSxkRg6bCoZtamCFgBn3ygsWrTEecvUpps5hUdGpE2b/W0eTx988F77Z7/7j9riJfDxSKTaX5XdvXO3727w6VyuZssi6ab9qq3xK3ci+MhB/SYLdu5phx62oV3+6UvbeZ/g/ZMV7eabbm733Xdfe/3119shhxzijwDgTPoD/YIvDNJj8C11lqFd2+hgJJvZVC/QBpaNFZ/u5Z2XmZl9bclS/LWnfbDlfdV1QVu9ZnW7+OJL2nvvbW7f+Nq17Stf/kUJ4SAzyOM/2Y5+7o6grt4rQSaHaeYrDgLywF7GH+0ETfXJQcJsPocooiqfpCkjXXec6MMcUNSGkkcbpN/SfqTRg285BOs/yAqUqHmy5m3Lhq7UiS/9oOY6ILYw7+G7QPpCQvL9+AjeOHiGAL7aB0AncemhbAKkBxkQmW9Je+KJ59vmzbvaZ6+4SuspstGNvEmb+1Ay3EEJ3roGDLJiX4UBrT9sq3dPam7IujyQmP5AOwvHeGLs0B/J0xYA8kxvPWWBcezoBZT5MIAeZGMD5MOaRN9mj8I7HMLO6s7Biv/rgqNsFb8Pf9itOLxep0WXR7siI3VKnjXcQXnbij1KE5CJfdwp4VDiT1Bjj6VQrwktB1jLI6+/ylQUuQA+gyaQ9DRcD5bb0fbpQI8H+nQP4NMfQ9PXO5D8GD+G1C91DEzjGcucRhOIvN62nr5Ph7an6/nmgml8oT8YHzC2q6ev9IH+AOainwaMj9gHjOlTRtyn5wL4e9rxnAccmB4SgvSXwJgnY6wP6CEODWHmq//yH1/Nc7n8ZgeLBws8zyZTyIYgk3E2HwzgfgPElfbahDDoqzLQcaWQPAcSXqb+vd/7PV/NY/PAoCNwNZAJApM4vPhLQPIFVxv8w4aC8o0qJBz6kI894Jm0amPBM9r1Ja4HH7i/rV+7tn3m05drEtjfVvD4x67t2swslRR+22SreHiOng1LOYErttkMl85qEMpS/+Bqs1CHEuTAE7s8IYoHcB0X8PgX054crbQdzhVQYpWHDn77dpDliU4QX4LrbUlZPfdOx6lNYPm92qLnoa244kw5d07efPNN04CnPAvFSSd9zD9Wd/hhh3tzAw0+RhbVRyfpHOjYmNXXm+hwtGldiWQCB0KPXuhJA8FxwMMG+JBRNCVbqQN8A8RnlNu/CinrcaTjOwIy+FE4FmUV1l036QVylRIID3EgOqKHMvyVtij60m89ioHkAXhiH/UFyu8cyKApvdX/y2cJ8BGQYd+KmgsEbMCqDmUrbVWLcNkFL+MU+WlDWWVbA2zk6M/IjN3o6esIxAfIAAcPOOgA8OQJkRP94IDIov7QkM+HKsiDZzzSl9GNmMiin6OL3/JgA79x46Z26y23+YX3ulNSd2Miu9pk4nMgOrGdUOXcXeURrWor3ykQxG/gmBcm9lWe9E4dZtDjg5T++NoVBwzeJeFOwBtv8qjqN9sv/8oX2xlnnKKxslP9rn6fhXcpeNGYXzWvK9pcoKiLKnygg/FF2zAPMh8zR9LOUuWvDvF4F1eNjz/u2HbllVe4Lj98/HF/afCJHz7RtmzZ2pYvW66xvqS6h/jYEHlTpLzvnjBHKM/FGmRRL+Yz3gPhETIOQJD7sCWdXDhSdVW3Gf+w5VFHH+k7KDP+xK/qoP+pRymUD5Qkiy/xN+sB/qt2KKP4ohx9AFwfKCPGH/iYwzhy3T4qTl+jDPtZuwAuPsFdB236xIwvtgUsc7CB+vv3VJT3FXj0pj9LduYhoPoTdar+FFpiPlFLGesJMThk1tpS/so4id1D1nWh7/B/8RUP5ebRvxq/ZYcZupj5jLshixevbD964rn2yqvvts9f9SWxiUd6eCyJuTX6HZuV/yog22jprjoz12dOq4Ny2TeZfxmfPpApn0dIgcQTe+udMy4aMmaqH5TPobEc8WReTijdtP+k7vQnH0SpnWIex8regY5ZfsSG8jm2I4tZmxLmecY/+iiHEf/UD01KrmyiDJrMH4BtxTf2S7V1+UN9QWV12C7fcHDPb5T4gp4ofZjhz3VhDNpi25u2L7kVXG/xEEw32AFQlhAgHb5xGTLCPy6blu8hbdTjx3rm0juG2ECcNDDmOZicn0d+z08c+3oILvhxfgxje8d0vZwxgOvlp03//wmMw9gwLY5dpPsQXCB29gCO8ZC+APQ0Y/rke539WJoLoOvDzP/0V39y9ZtvvKYMjHWFDkFMkFwthyhCl2mjykuRcrUHKvRMWtxtwHAGO4sP43bJ4qVaKH/YrvneNe1LX/ySNrqH+RlnBi2LC+3DI1XMGtDzC8hsOlgoWIyJUYt8Ji8GvxGyhw0YdjLI2bDweNYHmz9or73ySvvJU0+2X/vlr0iudGnB3LVjixYrJgM6CJs+bdr4FVuZTz2QA1BHFlAmUOrPwSz1ZsNBmomVyYfFDlrqzMuevGxYk2RN2izwS5etsO0EJj5e5OW7/3L77MTHrx4zMfLYGn6DBo1eqCW7vqqjjRa+lWyeX1+9ek1bs2atdNAO1SbbtbmHBxo5aLYt+qtDBiqtQDkHUW9s1R7k2Szx6Nbzzz/frr/+hnbOOeeqngvbyhWycffetnX4qlltkmjn+rIJbVBXo6zAsTuXZKKXtsZXtdFiQZhsQNGLjvgVMI0f8ajDCLE7qsp7OoA8i17SlOFb6OGjbcHTPj0eIM+hivLg0ZdFE1llfw1K2tQ8CvBQ5noqUIfYBT80QHRBE4BvEoxxX+dA4uemLaf6OH6lfZAXW/yIo+xEJjYp4TtWAOXoxAbKqQ/tmvoQJ11twuZb/ZW7Ecq7zSTH/QafseHAGrUVYyUHIY99/WOjCs9SHfgXqR3qSqz6Oht3bWTreWw2EPKX5FAGHXLQgY30Ieypx3Bq3pl9Xlz89H/7dz4XHdj88VtDy/xr79AccfihrgNp5HnhZ9OBgQJ8WL6stoMmfaUsku9oJshV5jGEQBnMmKyLCsinbWou4jBtO7UJ4dfOFy1e0LZt3Q5VW7ZU42XPfh1I/r4dd8LR7V/963/pz/TOLFR/ktxFi5fLL6pbkw2yQ0NebbRVNNx1ZY6rPs+44cLMAundLxswj89DY9c+z7HgmH/ntTPPPKNdcukl/oTvc8883771zdvbgw/cq7lvty8EcYGBccJdIV9o0N9ujWmE7RsOS7yov1dz407mOh9ENL+5z9QGj4MWhyhsoz0PPWyj2DV3EnwoQRzzAP5ChxFDHpfSNk4OdrOGDH4dxg80gHWqnjmE0EqUVBsrL5n0H7ohOpHDOCHUGK5DienUh5l7OLBwNRtpbAxZD+jt2FLGYit51VXzD4roa0K53+zjsCmcH6+UfSVDNinw+B66fOdSuvyomvyMr5FLH8KHAH0YPU57vJIqRb7qSfuo2HOgeEyqUByAjeUVHtVXY9E/grioPfnkc+3lV95qX/rKr6sN+XIdv+XDIRP7mP9qA847Pb6YRP8ZZLB+0LauM7aqUvTzzBmMF2J8i+2ks0kf/yJ9n0YGa1yNtZobIwOAxusPbS8esPjMxQ6yVTzldxnrdsfuWg9455BHD5U1DZV1/8bXCvQ82yc8797slr8ZgzXGq/WzhgHYBtj+oQ6seYuX8MGPsh+bKCeuw32NV+yrtRQJorE9UuN6KK3Y9PARTFV06LEM/DDwxUfE4Aik47+Up8w2CVIW2sgLhH4cxmU9RJf90pVFZ6DnjQ0AuJ4XfGhJ9/UG+rr06R562T0vQFlfPs5PCylPDJCObYTg+jgwzRdj3JgHQGyPjx4AfHTP9qcqcBl972AQub3MMaTPj/Wmn7FPCFCflE3y1cfGIXXvcYEeF3xsBWb+3V/87tW86OwyFTDwcAAbHhgwIMbUprcmNRgo4zEFXrBEJhMcE/jiRUvaY48+2u6559522WWXtRNOOEF89Qw8/FSkFhAOCcMmVRMDJvAoWQ1eNvf14iYvwyN3x46dtWGX7hwKWNh5Yft9hbvuvL2dfdaZ7cQTjtUCxIumW/1JYHU5Txro80uzkgmfN0haYJjIXG/kqY7UlTwBYGOHThZ2yuMTFruaJMupuJVJfefO3baTQ0YOGvBBiBxP6MZOJupsmIhzUEpcumojFdtiD3mu2ppfdOiAjgANhw9idBDs5OoHlrt82TLL4zD22quv+as7Tz/9k/bss8/7t0zyTD/+xh704MfIZ1JnsatJvOpFrCLbRjXZwNHmxVsdmrx9BonNwm4Wv8lhgDh1tqwB0JtAHfo4IXSLvKCo/sgYcPrP6chMHD50Ig985ILD9qSJKat0DUDK4QlNyqdBdELDhsGHeaGof+lkgas+G1qAsiqfTKT8ACIHWA43i9Tf4KVfI7cOTGxeJEt5B/q7aBmPOZggD4hsIG0FLvUiJs9iTYCGPPGkf1RbEwD4+rYnXf2efiPLFADKqS9lFconjKF3331ffZRHk+a199/b3DZv/qC999677aQTjpN+2uLAfl+yhj4P11BHAvYWrerFrmHYRFI39BVd0TDuAOzJeARHoEfVDwTu00FphdoBmn2ej773ve+2iy66QGNzW7v11pv8A4q8s/Xaa2+2LVu2qU4193ABZonmuQUzi3yw4cIMh498gZCemvqhn4C3uLijashY+Xge8+m8drgOaJ/S4eS88z7ul99vuOHOdt21N2m+2S/7lvhwsnLFCt9p8R0S8eAD6rZLoepefQ8f1HxOH2NeoV9qLOKA2mmJhvEg/3oAk4efvk0/yx2v8k/R49eicRBWTay42mU23l/9zIdctwl+KLn4nDxAmsfTwOMffAmd7VGZ77CItjaLQ72K0XgCL/vHLuRQVtLVT9UXmeNnxAfWbSE6AunoQQa/UD+Z00oIcqHEb8yf9Cd8ARtrAOZV+xJDL5x9XwE7EDWUWp7lgxKoywpHH1rSfvrMS+25519tX/7yr2kDLryEQuc+bpswuuRalqIaM1yUAT8Zox4b6t/gav7BjtqMVFtS9aGemCaouhaQLt6aL4ndx9Sn62CcsVkXUQDXaeCb/UOkdDA/1Kas+kGNSx0yh7oZrzr4sKX5LXVkDWZ9ouqmEq37Ab4RDv+xds3aQB0VbEsH2OI5S2MPGgfqRtlgL/sL+soCbTx8541SCar2NGXhhKQXewxBMiiDpuoygWk4wDqH0OeTDvT4wDQdYwjfmH9afi5I2ZgmMhKwZxrNR0Fo3BZdnSI3oYceR9zz9jICoQmM9QDBRXZCYC5coJIHlzsXRO449JB8j0f2mG4MlDMuMjam8fe4ueSFrg89IIu5oJc585df/WdXv//+ZiPZqBAAJlFwgA8NDGSlmVzYBLNh2LGdx290ONDA4xDDgsmk84MfPK4DyT3t/PPP1yb3TG942dwyaTOhWK5sqwWWibE2EgAHAGSgJ1dsOQzBzyaciYZy3osAx0Sw+f332g3XXdvOOvPj7dJLLtaEwdX54dEWVbgeEysddoKCv5KjzQBXqKkbGyzqGf2kwQG2U7y+Mi1ggiKP7mz6kcviwxUnbGeCDL/1afIvbwpUVa7m1cRcAwMZ2JgJG0BPFgqAmDrzMj92wsfVxB072WTUhglcQuykfvBiFwAOgAYc8vAtmz82t+eff0G7//77XXb88ceZnsAVUnzKYx5cLcYfEuF616JbE3BtoujQ4htigLoCRVObb+L0AeTN9g8B6bQbQEx+tj+KjrZKOQA+wKNytXksKL010ODFJ9gdPHEfKO/z+BM+bOjLwFEGIAedhNgaGgJpILyA+8vQVuM614arbIs8AoANplWaegDQ4ZPUD16APHCADrULNKGlDPreF+iiHyM/Ouhr0BMjB4h88uHv80B0p9w2DHSA+4vy3hw6T3ltmrlLyFzD3VtiXu5+7rln2wnHHyvlsl0ys/kEUqfoS5xywLroHfqHnuhTzjE86bPII4DDD6Q5DLJp37mTO128/7LMc+Lf/vf/Q+N0azvyiMPaW2++qsPG5vaz559rjz36cPv+Y4+1u+68s9168y3t4QcfaTu27muHbdLBat7itmjBUt8Foo7cgeXX2Pft10FnD++9cZGDzeJwcUebmoWLKOfOJZux7W3bdn5vZEc75JC1/pzwlVd+uh26aUO7+aZb2/XX3+S7oPyq+oYNa9viJfhfbSnblyxeLp8ulhupd81h8r5kDmN28IUK7Qsc5o0iQShC/EWAjHmx5ptqh6F7qKxkVB7/w1fjOXOCrLB/3TBQWUfxEQ1Jx/wOC/0Fezz/CA8v9MjK/FxtXRJZU7DJc2sME4DzJlx/zKvM0d5g+sBFGQc3OQV9Q57DSOZypFvv4AvWrcwZ1a8na4f+WZZjW1U24sf0QULZV2UB5FUgB/2i9sLPXm8/+vEz7Us6lGhFEwt1Hy4QaI2jn7IBh8/tYZ3YU+vrRGa1LYcSfhMnesMHuC6SRZ67Q8EFqh7VhowVt6ny4Sdf82PhgfBUPyg8RaT9Lh008AqJb3n0z/OFfU59mZ+rXXl0jTzzE/sU0tTW9RvM9N4CPyjOwYF8cEBw2BB87HR52sV49knMDRoDDIgBB80YLN0H+xpfH6aYQHQGoj8+CgQfSLrHfRT0PAk9jHHj8kDw08ojI2X4tc+PIW0x9kMg5UDKe7qUz1XW80+Dg5UjK/YnP4YeN72c/w/UMY2n55zFKZ6MlekhdH0c6GnGfkTuuI8BvT+r7KNtnwvG/g/9zL/5s398NV++wrlcneNQ4qsAImACrUcValD2gXKuurKgwJdN8htvvNG+9c1v+cXpCy64wLSUsZBO7r7UZMyixWYY+bWgTSYrgAmEDRE8PBLCLWnoZL5/rZ1bw6+//qrvkBx26KHtl3/pyyrZ17Zu+cDvmLBoMIlhgydoBSYpP0uqtA8kmpCYfL1AiS6LBjZhH/pqcS2nxYmxk1z5g4MZVzzZMGaS5MDDxqEmZ27tM+Ejo8rw60ReJnBC+aneAfECN+AIgOsku0JHeU8HoId8X69xwCf8bgkbIfyKPRx8Tj311Pa//+//2VdX83ECXrzlPSMfDqW77K2NSB65ydVCZOMcImkyTv+sI7pJ91fqYn/qgk9St6KvRSp5ZGZjTBrIhhE+PzYEXrSRSQAopwx60rEJHLQAPsMGgDLylJOGB4gcIDIIwJgWSBlAeS8z9k34S3Zff2ICeNqOA4gys3ZCi77IykEPPDzmG2xmHALJx4aeNoc+Qu+X2BB9pOHFjtBBkzYkBJd8zx/5xPEJfYPDiDdpmgzol/S3rVu2Nn5biU+Mn/yxE1ROveGvuQHe1A2bkFk01XcAaPT/7OYEHRx20FnlFTLGej7so9/V4YzHqpZ5LmE+/NnPftauu/b6dtllF7b/4S/+tX/r44ILzm2fv/Iz7Yu/8IV25RWfaeede45//fknT/203XX79zVffq+9+867bdmy5dbDmLMez5PlQ+Ya5uKqF32aCxRb1H9ndBDaqnrsEh93rxhP+I+5a147Xoe2X7jqCy6799672403/kC+e6odeeThbdnSFW3/Xg5e8+uLTdq4csfGX8eSvwvwHe2i+uNEMI7oL+V3+3fwP3lsx2/4qX7rqPpU9a3ql/iZww9fP+rLkZWr8NQVPHpKM+1V/cY+IK/DwwG2kHP5ZCyUjLKT9mZ9o62UKpuCV4AGQHfd7alfoxfGaQ5B5PFvHhPzhTPprnohb9L/8QG+IMQWNq+oAecxzh9NKqR9bXvL39hVfXtShxJeHoBu376Z9vob77fHvv9k+6Vf+S31G9qDC2Z1R3vwhmnxNTK4w+cyFdLvY1vAP06qPt3rpNz1g0585mEN7PwGjHmAas+0XdEAqZf+m5VPvvAZv65uBXAqq4OE+Clzuw93Stjkq46oYb/AWi+MdfnxNRVQVqFsSXthX+ae2JV07I/dxtsG+qv8IDRrIJ8Fpj+JYAgmFxQfQHvnUAIJMnq5gehPeWiA5FM+hpQnjCF6xmVz0fZyehv79DToeUjHr8EDc6Uju9cxpqVNkp4W99DjkDmX7T1+Lt09gE8A5uIPHCiT/w+kGeux7CEd6HX2YRqM8dNo+3zfRtiaEEhZxsU0iLyUJx8IHhlA5BHP/Pm//MdXc6XcCy1XWIcFAchEmg0P+AQAHh6pQhA0bGCuu+46vzD96csv9yKKLVx1itJMTLUZpVNpMWSh1SBlkDNhQ8dV7myoWEB27apHU9iYSEBbu2Zte1EbgO8/+khbv25t+6WvfMlf4tm29QNtErhrUy+M8iwx8pBdE2ptStFfBwjsm2yKMvEQqD917CcjALvqgDWZvKkT717s2MGXrmozWH7i9we4simdsgcbkJmr2bHHh5ZhQiYOZJLEBtJANn7k+wULutASpx4cCsHl0FN660Vk0tjC5oGYDRFh6dJlbePGjf706Omnn26b2ORHFvnyi02a1d/7jOD0kKecwMGnrmop7cdDCigDkJ22QF4g5egCyEMHPWnw+KZ0yDb5ZiwTCG10xN7QUhZ64uBSHj4AVOhCg7yxH6KTUHxlI9DzA5O4NkeUQx+Z4WUxhC9XLSnLWIUHeuLIgwZc7JEVQ/0m9SIA0BDCS9/o9ae/Rm9kEsgnrFixwmVAX0cAWvSFlzLSXMBAl1BK19zB2ArwY4F8Fpc7diccf4zKwfKf/E/foo6DLUDsRj/6QEcfFO6HCozF8mfNCZkXsCl+IyDLV+e9mdGcNX+hXbhs2ZL2X/76P2uO+kCH+uN1IDhS7UFf4BFIrrprLp3Z39atXd1OO/WUdtmnLmuHH3ao569HHnmo3XzTbe1nLzzPa28ag6va4kXLZA9zmfwr+djDZpKr8wsXzdcYXeSxhXI2QqpF272Huzc7leZRWb5M2Nr7m99oJ59yXLv4ovPbIYcs1mHomXb9tfe1Hz/xY9my0Y/FrVm7Xm3KxQbaAv/Ib9LLhrXykz5TMBAR5PraRJOt9o/v/ahMSFWJQlcfgEaWmxc/gwdX7YG+6jeADxIcFIZQZbQZPEpjw0CHDMT5kKKEN7HDehM9zA3A4uFuNnzI4/AHH2nuZPB4WH0IARrNRb67obbnYCI7mP+h5+p4+GpNK3vBUJfU2fbM9sPSyb8qQ7fGiMqgK1dhc9mUsWmQOPC0j7pme+fdbe3hR37YflmHkv185cztEXuwlXQCxVk3ZIfyjG/GjMet7OZ9lGqrybyQYNvclvKz5JS/J3Mbceh6vNs7Qg3FVynBkAaKdph/4BkCWfyX93rg8P/6xyGMwJikLrt48sP9QWNHMe8W0rckxbrYE1TblL7qc5O6UIfkKSPM2iv85FAimvn7tdeYHEroT6bsqhveQX3lVQ52tkwQnQBxX9bj+3gMH1UemKscG6YB9Cn7KNlAT0P6YDyR3Ycx9PzT7BjL72nGvIS+n06DlI15A+EP9GXg06emwYTvQJ4eku+x4KaFlE2DMX4aT3DJx27icb0SPqpuGV+B4AOMZSDyAB9KeD7bG4Hd9QgQC10MwekEJiszahKqwakBPVxJYYJABt/N5wW9X/3VX23bt23zBI/DIwed0JMGVCK9XG2szTWTIYFPZXL7mCvy9aliNhq14YKHQf/uu++2W26+qR2yfk37R//oN4Xj1+i3+A4JCwQLRjYo0cmizgHBz5liE5OK7OCAUoeMyUEkNpPHcWzCXH+FHAqw/d1339MEyDPly9rKlauGX5/WRkL28mUyHjPxxko28Q4LL+XDXwc1fFKdmrraJ4NeYvAA9H3jkcce+0O6OezYR56QJwAP9KlDDkrkAR/UpMuPi6jMP4am9uNxPvrDpk0bfRflgQceaMcdd6wm/PIltvOL0dgApOP1NriNUwf1W+pJPyEIbRz68SE0phdgJyF2EgPQhC5pghdRhSwY8Z15BpngAWhiKzrwHwA9fLEhcnodxOHt08pJVj1SFX6ANDp6fwQXuughkMaO2F74iR7wpFNXABr6Dc/SIzf+IkYeIW0NRD546NNvanM0sTG8pOkXxKlHL2OMSzq86be0MUB/iQ7rl9+oS3jqggR+mPgG4JFC7kLiazZty5Yva7fffkc766wzfRBgk44tsuIAW+AnGb9EHrRle7Vdf4CRBv/P5gUa7MDGsq/mCWLy4d+2dZtsWtJ+8tOn2k033dr+9Vf/oH35K1eJlheBVbZU43SfDgv7dmnjonbavdNz7Zo1q/yY1cmnnNi+cNWVmitW+ochb7313nb33XdK/vx28sdOlR3aLOvgw/zFZpGXd/GfN7/aNPNsfV2lHe7eavO8a9d21XuH5rutbfkK3l/hE8YL2hFHHtEuueRTvoPy4AOPtGuvfaj9+McPq/7z2qE6IHExgotU3DFnrgLsV/2RqnpXOnlvENVuFKU9gfJ/+dZ9lzIFwDiRzVe9MgdCX/4vqL6ADjwNIAv+AafgR2WwxQSKB31VDn/pA0E+9mOhH/mTz3IIKrlDufjwL4/L+T0B5PmOCQcNroxDS5/SvIxO1hsdWKqe0CC/5krapB59rTFT9kFRPopd+MF9dCjDRts5lA3oKreC8v3uPfvbe+/vaPfc+2j74pd/rc3TQVYaqIXtqUCdaB9ifJ926HQM7RWbQotuABwAjrUVuZP9wGS89umMlfAmXTSTOQTADtuqfl6Hy5JLnEMjaz+h1hJ0wEV9yh7Gikyz7VwsrLsngw+o7Kzu8rXHuJ1ZuoHUnwCUDeipdSPgPo+fxccYZO/BJ7axx4cS+GRHyZnIQx1+c9YmFd5+HfQER5wApDwQPDCNfy4Yy50L+vK0aa/j55EBHIwGeX156gEuOnsAHxsA8gk9REaPJ93zTpPfQ/h7GT2krwCxu4dxPrS9vCQPxB1INyn5cBkQPb2+2ANdTwsEF/rkexwwTlOeOlfZpPyjAJ7ECYHIJsz85Vd/R4eSzV74/aULKWRwMhEw6PjyFFdReMRJHHW7Ni6yPfMaP77I5yiffea59ju/8zuzjxmgM5MwskytiHwmIyZ8cGxIiraeWecKFBuAolngd0jefPMN/+L45g8+aN/97nfbYYduald94XNe6PmiFt1Lrmq7tLleIl42zsiozVA2YNWR/GvhmmBIs8hzgKCeoWcjQz286ZP+bKh6wE9+ZEuy8A+y+ToWhxKu2PDoGV8m45fq2dDztSLkctufAwBpaJHNo2joKV/V4sAEGD+Rr0l3chUeHI0YPiCbJoCy8KEj9YKXskzC4cdeNljoX7FipX/Qkt+EqJdmb2hnnvlx+WS7F1nurCAjthKTJ2A3unyFErz+iNFDWfhiZ3j78tTnwEWgNrMA5akbdQIoJ08gLUGWBYQeiL7EwRFCF3zkAcFDFx0Vqh/1vOSpz4F0k/4T2uDhIQ8kLyrzg+9tIFCOf32oEx5d6SvQ0pb0XWjj08CsvkF+ZE/0FpCPb4GMDeQRkI1O0uiHnkA+dNzZrDum1S+QRyBPSF+kjBBfVvl8H/KJuWrveUHjha/D/fCHP2xXXHGFxj2PaNSdkeg3iN9jXkk2YMhAPnke64CevO1mw0cfVVz6J3XDDuqNL/u6g2fjwyMhfL2MX0b/X/+3/1c7/oTD2j/9p7+hjSFf5eKOktqv7VQ9GJeaK/mxQsUrVyyTXz5o23ds1lhjLtrXTjn1xHbVVV9oRx91eHvllVfanXc82B577FHVe2877LAjZRdXwGXbPt6BW+aDA3dhVENftOHQwo8R7uJDG+Lhyi1X+Tmk7LOfdoqPz58vbOvXr2u/9mu/1g45ZJkOJU/qEPREe/udl+wPaHLxJJt6Vdd17tPeIMpXdSjp+ra9LI8KhwxC/MYhgDbMo3LzqBO0lnfg2J8cSmgdAMmTMZKLXg62iaToFYW+7mIP/RvZAz20ZTM6XDzoUYEQ3gSzBhpHnoMtsojVfwcZNZ8yRkrHxHbZp0CfJU1AN+2EfgL9q3ysEuy2TZrfSJhCfczy8A+yC+tIeewF9u6dp0PJznbb7fe1z1/15bZ02UpbAz1t7QPNsDq6zuLjyr7ra5/XXXPWQeYCXyBTGfzki478ZD5isw3kIEN5+XMC4BMnZL5JfpZPMZDy0mmUAE8QIa943OeI1Qegp27UA3/58Gtdoh3sg5XAYeAAO11AhGzMqHLi2Bh64r7MNiJTZdwh4QkNDiclc+ArsVUD+FInsvqznAHVQ3QF0DUN/qH4MbgOU0LqSejpAskfzMZxfgxz0fdtMZeM0BwMPko/AM3BZPUykp5L7hg/pu/LD8RVX0o+IXnH/r+gL4vtfR36dC+rh+AOVnfKCNGTdHhr3BV/cIkDoT9YeWwI3cx/+B/+0O+UsFFGPgtHnfIrTaeDiav9IBnofEKQzTY/ZsY38d9/9/327LPPtd/4jd/wnYHNm9/3Y1OpBIKJmbyZiGsi16KpCbM2KfVVC2LowNWXvmrjDJ6wavWq9vprr7X777vPV/F/9Vd/xYu7f1VYanzrVJMOV8944XS16NkQUefSqwVB8lkU2YD4SpC0ZAASswFJvdnYBXpfJM+C4quXWmDxD4+V8Ovo0L0qO+uTypI9yEUbCyS8BCZ/nn8lxm8sDMiHn3oTo4MY+hw4yqdlNwcv5LL4UUfo4KXeedSKEDn4Fn4vhqo/j+ylDHvZBPKYHIcmnufnqukxxxzdXnzxxfbsc8+2T3zivFn99TGBAvgJlMU35NFNf5r0hclCBx11Jg+Qhyc+RkbqQ4gO0ulD+I48dAT8QB752agiLzLJ93ZEToB0bO3pwkeMHoA0bU8bw1N9rOTBE7sC5CnrA3WMnsgnIA9ZPU8AHOUsyuYfpixo0EcZNPSByAAHUI7PCVwIoAz1qW/qAZ6Qg0jVtWyFJjH+Bh+aALzoTv2zqYeeUDCRRQCiH15CHWjKz1zFf+mll9s113yvffWrX9V4W+mLEfCywWVcEzPfIAdI3bEN/QBjFjo+wEEZ6eprFeL/+JPHGbE/9iAaPBvILRzitRG559672v0P/KD9iz/9Z+2IIzZq7Mi3+3kMbYc2Kk3jbKfHFBdDsJcLFHyGlx8n5OV0WaXDEvPq1nbEkYe3iy66sJ1/wXmSv6Xddtvt7bvf/V578aVX2lFHHdtWrlqrKvIp9p1tt8b4CtnHi+q+o5K6aA7kDhqPe5Vr6RN7LY+vb/EZ4C1bN/uTwRdfdHE79riNfoTsppseEv32dtzxx0pO9Q+6Fz6pdqKN0l9q04WnZ4MKCfE7DNW21b459FXb63+l/WgRzIIDeIW0fsVwKzfkS39d6Co6CKwG4BAKjxB1YKh01SG8GmfyT95poT3xndkH3cjP3Sjk7NuruYWvNw4yKS/56g9K+8q9TSofWAxZ/VWB/hcNjw1jA+MAvUVbxOAJ0IPxoYT8IAuwNHCztAva+5t3tVtuvad9QYeS1WvW42j7inr68Kw+n9h3DnhG0IAd9WUs3gflAiX9B3ugn7R7jdW0TdVG3Cp3XuXQkk7e5UMMjHHE5Xf6aXcg1T9kgQcHuTkoUyFp8Mx/rEGsqUWnuoqG+hUIJznEsanyaZ+aQ3vfWq5pUFdzQNJA6gi+bJB/JICxwoU6f3b6Q7IH/1VSsWujWBj9Iwd9dMQGYvxNPBekrOcPjPnG5cCYhvw4jPF9Pr4KjOnQOc73dvT5ngYIX/BjgG6usjH0tL3OxHPBXPJjVz8fTaMNfloZUGWT9Bim8SZPPLZ/nO9pxzDmT3osf8ybMdD3TeI+DUCTMQwkBnr63gZg5s/+6Deufvutt30Fi0FkI4ZCmMjPMmkAesMCThMWVyv4fZG/+9u/a5/61Kf8Y2bZcPAIWBlfmxP0k2ejnMWeK5zEVA48kyEAHRtjJkUmTGg++GBzu+Xmm7VwPuL3VfjUMFevuI3OIsSCIGstx7+HoskqEzrWM2GxKWHjAqDTm1ZtKLCZOnIIIY0d2JAJKQ4EF0fCDw8/UMZdEmQz4bNpee211x2z6eEgxN0UvnXObf1ctYsPFsge0ugl2H7F6EmjU44sDgxuH+HQV35l810yedSKO0ro5s4PG6kAtCw8qZPl6C916jtYFmkWXCZa4JRTTml333VXW6PD09q164by2sDDi89iE+nUAfBVRwE8LPzezAjg1f+zMpAX+wBw1CF45OIf9LBZzgESPDLQDcy2k/65LUUDUH/s6usafgK4sjGL4WTSIUZv9JAG5yoI0hYAOgDKi6baLOWRiR5sJQ8/fNSzLycNX2ixE92uo2iIZx+lEF18RYgf8CE2IB9+ZFEuz5uGds4BvLcdPRmvvU3koaOcfglwpw8a2iR2oBOAx+0w2EMZgTRQNtRL0eDov7GTRqxfcl/mCyE33HB9++IXv6jN+VHu47ZLYqAlVPtIN4/WaGwz7nhMban4PceJxu8BDHF9QQvfMVdN2gR7qEv8ilx8kbHOHSB+i2jBwiW296//+j+3Cy48q/3qr/5S27tffX8+/Vh1VFdP32Ium69DyUIdIPboAIEePlHOV7RwhVpRgX4k3y/ibuSCdt4nzmmfPP8T/pTvAw881K695ibp3tM2bTyqLV64vK1cvqotWrBMdlXbzptPO+1Vvr5MSN24w8KhhXHtR45m1PLzeO9E42U//bK14044pl1xxWfE90678aZH2nnnnSyf1xfPvJnV3EUMpN3cvINv0tbE+Cx5dNK32Sh6XlFADsV1lf7Di9asfP3RHhwMYOAgx/yZwwIU9VlYxg93h2oe9+OM8m02q2Vf9V9vFAU+bMgOXrZfuKAuUsGPDgAdDiLnUVYugPPOInnu7nMXyocV7FB7SYF0Kek96cQfdXCjTOuP+pP9KVvwAf2oaCbjGzz9l5gNNLiBSN2ctlKeOumv/Ex2YduyZU+74cY7dCj5itptlfl51I9+zJrHu3vhZz7md4Hcz0VHuyCL8cEBnLnAv3EiemioS8YBdtqn4kN25lboUpb2J0/bU0YATwCgS2x5os8dDtrC67lI4K+1XWNTMX0aWQB3SWij0lsX3HzhUdR1ONc41djMepb1nnHNWEkb1R3SmptSV4B86pTQ420HIpArO/JbOLXesT/C7rIVVbRZ/icm0B8jF3nI7XUC4/RcELqeHhin+7qmLL7o46SBsYzwp60DSfc0AHT0FyD1S1naE+hxPR76Hsj39RjrnUYfSDp00dWHnj7yp+no+3T44pPQ9DCWIcwQpgM0ljWkgV5G4MNyC4dNSY/5kg/E/mnl4Hq/UJZ0YCyPcnDB9/RjOciO/Jl/+9Xf9Z0SL2j8iZYJPI4OE3I9IZpmuGqqv+uvv9FXfti00tlYrM2vDkicANApmTjgZULGVK4erljBlb7a1CPbRmqxQi4TON/35wX6t956q/3Sl7/SjjjicC8Uq1etlIF09uHdg67yyGFiVkKV1QTCBMZg0OTBQmhy/WEHeGzK5o00QDqTTz9ZALZReD/2Nuhn0+sNkdIsKEzu0PEDh97gyNbwAWxSONSQhycdHBpiNn5phxwwuJuBDwH8iW/9Va/BLgA+T+ayF7kA5X0AorPHewKXvNQbu3mUg0WfQ+c3vvENTfTb28c+dtIsD+0HLZs2fIcfeMG57JMOtSsALZB+gG4mc/vLuid+TuiBtoIu7QNER2T3MqqthR/KoqOnAeDHnsgCejrsjM8B5IAvvppo48cAtoaXGFnQE7CfAI5yQsoA5CTQSwOhCX10QoUs0uCoR287AI5y9MJb+eorBOgTYjttT1nZUZA0/LQ39MhLnwNHHujbCzps6f3MxpAYXdQTWsoyhnyI3FU/wFb4Pe3II490qIMLfq0DOvMHfZdxT8zYhh582g4Z8R2A3prT6uAAUIatQJXXFe18nW758urXPiTpQLNo8bL23e9d2557/pn2n/7T/01jHJ3i2aXNkOYc+HdqjlimA8yihUuF572QJW3xIqV9wYU2qzvDtcGSP3U44W4GrubHatn4nnzyye1zV36urV23vj1w34Ptpptubo8+8mib0YaUOYT32XjUFlnqjTJV9d9bP3SaNvNcwaZMhx0/1iU6XmzHf3v27W47dm5r55xzVlu7dlE7+pijvEG1r8TOfFbjqXzTQ9FANOSHYB7hKGYu5r0VNobz9quNNAeL4IA2SbtMoPoEeOxFVvkIReAkf6BjbvX7h/qri2v0lzrEZJMILwHwBStxS71gMnasc7AbD6GDl9vrTgj14CCHjuq/9EHokEo7sRZQJ2jwFXfGUGV1+q/8INkS5o2/6cqm2XZyWj5CodOZD8hDU3QAo19W6uC+R4fJO9pZZ3+yHXf8SSqY8V1u1uPq2wOvbWHexV7mD+aI8n0OQeiq9qgx0+sDbz8NdmMr+dgOlB8L0qbhs55Z2krPylFZ6AuGclLmrfYBOEhwlwRRBNiwlbkjhxvXT/Up3SVbKdsB7awtg0rwsTFhnE9/Db4eI2P+YL6scZUPuxgsmxoMgD6BhoL7qYRUHYfgsk4fYQyhA3reaWEMPR7Zc9EkHuufC3cwSJ9Kus8DpBOm5QPT8j1uXJ769XS97WP6ADShC01P28sDxjQ9b0/Xw8HKejiYveRja0IPoe/Lpuns+aaVg+vxoSfOfNrDNBmBcdlYNjDzf/rz37uadwZQsEsbirzwnsGXToQdDHKDhLDwb9+2vV177fXtkksubccff3yKbCiTCHxM3FHK5gA9TJIsluiouwlsZvj06HDVRbEXSuGfe/a59tabb7bTTzvdjxnwy/C2STJZAFg06qqZdOuPg00moLpKWJuzbIwSqBubjTgYwM5cGc5VdQCa3nmZkILjl505QIHDZg4Q9VL70rZhwwaFjd7EsKiEjys52MnVKeixCd3xUXSQJ02gnEUmEyr2YWd8yUYtdtezywWxk4CeADKA+IR8cNCSji+4Ks1dGH575r/9t//WjjzqKP+yPAAd9PgY2jpglo2OVU8AO903Bj1iOcCuKp+0UWwCT/1jE4BfKKeu4e9lEbMWQO+NkPKRHxry6QMpT98EsD31oDyb7OSxofpV0cMHHoAWHQCbe9KpQ/oichIAcOPAQgwPgXxiAleE7Qf1q9ic/uJy6ekh9aNOtkVtgTx0pN6R3etMCD+HbdLoAsBVu9cdstCTp26kiaFHdyB1RxYxNmXsAtyFLRxjgXG33wcUyhkLAJ9pBcKPzZYnWj6YAaATG1InaLEz+tjIcBBXoZ+rlwXe5JLmN4AYyx676lAcAPjiIBvKffvmtQ82b2///b//H+1f/PEftQsvvKC99+5b0se8sd+fLubHFPmV9yVLVgileW0BFyq401J31ni2v67OYxfW1hzGhzKW6QDEnRzmDuyjrieeeFy76qrPtWOOObK9+srL7e//9nr//gkbtMMOO1S0S+UbbNYY1EGDMcBVcQ4s1JlHZvHrju06UM6r9mEDz4GEX57njgxyoJd5rjcbO+bZ9PMC+nn1dexGDvSzCJXF10oprvoxxzPnIROgDLoe0pa0Qeyjr2dTCnnWlXyUpR5Hoi8xTqVjkK+OYLwPJKqL1FX/9+FBZdgzwyGc+mEN40RpJWwW/AqcD7jLlC9w2RbwFEh+Bf3vOtb8zhwAMP3Rz1BOOR6p8aSxqHrQV6kDUHVBCHLKXmL3XzKm4X97zjZzF2zP3gU6lNzZNm46qp173gXK723vaV3noLZ08VLRaQ4VH34F4GM955E/+j/4OhgPFw/s19BXG822C7SuYx3+AcpDkzDGl6wJTv+sj0AGDuP9B9DWRcd+wvTOF0V94KPaCjuQP/nsL0Fzk8cp9axxjY5+Ts88kDkxMQEa5rDYCH3JjV0opjWHu2ccSmwMWoZ5r6rs+nksQcx/xNANAZnRH/t+HohNQGwL2L4RzNotgPajaALT6IBp+F5u6hK7etngqHMPoQN6OWM9c+ED0Ul5wlz4vqyPgb58nD4Y9LQ99PwfJSPQ2zuG1CchEPqxf3s5xNN4AnOlgejznDkqAyIrYS6IHELG3My/+4s/8J0SGOvKpQpckQMbCAYmKg80jSjQb731dnvyx0+1z3/uc1qs2XixINTGZI82BDHYPGLIgAdnQzSB1KDXYqdFi8MIVx6Q/eqrr7WHH37YL3pedtnlbd26td7cleFc3UOPdAyVRo5c4ZdYa2OhnPSq0IugbzObVpOuFEDHxgbbmFwz6WSjha0AuEDsTj3wF4vK7OKhPw5X2Fn0JZP6qbYDL/bXRhVgYeKxKw4wkUtdyLMBwzb7XnbFd5QTk6edeFQt+cJJt3wPL3hCD+Spr29bD+XYNstr+uLBJhZXyrnyxsHk8MOPaDffdHM77thj/S4MtnEQ4covv7UALzJYMGgrJGELcnqb4vO0QemddFTsAU/5ePEgHzwAb/hm+aU79JRHFmXhSZ1jQxYh+AjULWXE5AnhLVFsJCeTL3hoiVOvBPCE0AVSFj0EcCymwYeHEHrbN8gGHzvIRxbp5KOrIAeCspfQyyANLr43h/DgAPAEfAY+/SQ+SxxfRgY4Arrjb0CsXsSJ8SnAOGGccnBnrHAo5wBUj5tBWHUDIjfyGH/1Dkfd/QGfMYk95lOgn7CZj/3QpR7YCE/dEWPsDY8ziZ9xfc0117XN773b/sN/+Mv2N3/zX9v/9v/+n9sdd9zSbr7lxva1v7/e4+S5555pWzZzQNnrOyT8FggyOOBs37FVOD6WwfwpP+qgw90LDWDXFx3cpeFxrPoSlNp9Zl9bv35l+/jHT20nf+zY9u57b7frrr+zPfLovR5/a9ass7zFS1QnxfDjPw43W7dus+6VK1dbNvMoBy/mIOYzfE3d0lfsT41j5+Uu/BIoP5GqdiiocVd08q39LJ9LF3G1ebVJ9a8aH9bj9okcwWyyDhtem+gggjqUZBypbUTLfONNqtcd2af/3E6kZ+dDSaMfDvaptT0P6p/sZj7X2iF5BGj2cWBE7/DVreYX3SkrO5Cnf07Mbphn68kFAPwhclFVXSd9kOAxUU50XRzr8GM/KMQ/8EhIlft/a3XZjPvOsnbjzXe21Ws3tosvuUxrda3X9Okl6mfygNoCW8pfviAhf3P4zcVG6xRoFnOMDmyybgHp2DhbV/u62i/81GmWTnjywZlnCH1e/5k+fEroX9mFRejjoMkX5gZU5dXecJa86O7kqBAc/SD1ot7YBT90XgfJq80I+Iy260P1nbIRCL2E+yAy+zlgmil1xX+qwmz9EgRqBdeBejkvemy0ndgkQYSfF2brO0BvK+mx7UD0jCH04enjcegBebEj5VmfgTEftLRNIPgeguv5gB4/hmm+oJ7RR4i8hNAl7vEHg76+gV4O5WNZfVoShjA3QE8/oQ49b+oUSBnxgToKgp9GN44D43wgvH1x74uE3r7ANJvBBT/z1T/5J1e/9977HmBVoAGlRmNwsCiHOJtpvmXPcJM4Hxzee/e9dvHFF3vDyoKAkhwWkMliAPDZTiZDZCAbYHFCDosvj0Fxpf+ll15qt956W3vmmWd8xY7nx+vZ6JpgqQOBgxSPF7DoATVpVCNhA7JzRY4DCROSauAJGB7qFplsfMIHjkmINGWETEgEANqa/LRxEX3VpxYQ8H6GV2XYwCZq2zY2Uly1ZBHCnxYzy8dmgQ5G/cGhj00XeOQxsIPHtmqP2uTB50fTiBWwETwAPSGQOoY2ZZEHgEudoeEOCbYQOJBAx90ffM8V4iMOP9xfRMMu9Obggs0sIODwGrKgIUbf2JZpviWkLTK5gQPiD+Lwwkc+NPxvOYrRkfpCFx29D4IDYhuHQ/wRoDx4bKNd6Xfwph7E8MSu+DZ+7e3sdcIHBJ902gIcG3KCZQ586pmzPOGLbiB2wUN55PFOF3yxDxjTUEd8Dy4yGDvkYxvjhxggprwODQXwZ4NPQA4hbVv6qUXVH9ng0I8O/AY/wOaaPDSUs6mGF0g7cDjOYQ7bkMWdw53DlwTLbb1fJwfvKq++VzbMtJ07uIuLL+pAwjhdtGhJe/FnL7ZvfuPv2+///j9tS5fMb/+P//t/ahs3rmq/+Ru/3L7ypV9sHz/jxLZi+eL27DPPtptvfqTddMPd7ckfP+pnz9fpMM9cu1SHocWLl0ovfscn3GVdqo3kUs0dPApHM+8Tz4zmA/zMBQoekd3Zliyd1w49fE278MKz2/kXftx1//rXrms33nCn6jtPB5Yz5It9PghRH9obfbzjxsWTjKnqq/i+7gTVex/1BTfm/drETcYYgN/wjRiLV8XQQYUu/EvbMg/6DsUA0OYuBhs2yx/6A/LQU7IZr5kbtFYojUwAGnS4P6ncNqmIvgAtHxUgyFrf9Re1ZSGjdGFHrRHY7HVCOGYKfA09eTabfGlLVmrN4O7zLunaLbs5oGhusjwaqMYCdnChzXE5RHhLc7r8VCF1JojggDwb/QP9KxqAyPKSAeinpBfrIHx3W7/h8Papyz7rOwb8BgtjbEaHXR90xYs8+rV1yH9+pyTjwO1WY5g8OhIHYuPsZtr/Fx6otp/QAfiDkDyQPpL0rP+GdOUzL4lOedrafWcoJ8lBoMpBw1NrcmTRxwctrjdVYfzRH5wfwHWSwHHooeSXXAAe+sIi+Zi+V3dJ6ANVXwJjiXbP+OIf/Pwp4bFBf46/onfSBqWHEIh+AJq+PDKC68uAaTgg+T4eh0CPo45jGJenTgngAcpIj8v6QF2THkPKA6EJfZ8HoO3t7Wk+CsZ00Rt5kdWHwDTczwvhm+tQAoSmLxvDmCZxLzNxIL5POgCOUPon+EDKwzuGvrzfDyCPMPPVP/1tHUre9QDlc6/ctq87JZNKAzgf9UzkLPoY+fLLL/sRrvPOO8+8CK7NQ/2QUK50cOWM53vdgKLJ7Wpk1WGnOtdTTz3tZ6UZpJ///OfbOeecK12Tx5NKRm2KNm3a5E/VAuTjQGxmImaiJU+asnretyYrX8ljMsYBoov8dDAW6cTISBnpPriei2uCgxZdXJmszRYvqrIoLJRvdlqHzLAcHsWgjmVbNTibIa5SUhdo0AmOQw352ApQVv6rTR1ADM3/l7X/jtb0us47wVN1q+reW7mQE0kkEkQiiUCAIEAAjCAoihSpZMmBakuWJcs9sqc97tU96lmw3auXl2d6/phZ4zQjW7bbreARJVEkCIIJGQQBEJEBIEEiECAyKucwz+/Z7/N95774boHq6X3r1Dlnn53OPvlNH/jUY0wDhM6BiXKgJ1CGDsoAcHwamMdQkMUiSX2AM844s73wwovtzjvvbO98xzvtT+7YsFnnCy7IQaufc1cbA8hFhzQqlwl52scC0CRQnjpRFyB+KJ9WOwKpd/i8SSItur5ekYcfez3mGfLBQcPClivI8RMy8rw2h2qgl0EMbWIgdtOuhMhLOXxA8Iwf+lZvey+LxxfIuycOdSKO/aQTAMoJkcd4KnuLH3zo687EtL8B5GMjaTb86V8E/IQ8+NnQUoa+jE/GSMYWAA9+ZYNc+fIdtOiEFpl8dQt/MWYAdHDoALgCz4UGakhgQwKPN8PyHYt/fTK4rhwLbT3QUo4OdKGTwwb2kCZAh+30U8YyOAA8V53/8A//V9k21/7rv/8bbe26uXbiSRvb7bd/o118yTkaH6e1zZvWt6vfd1X72PUfbR/8wHvburUr2uOPP9YefOBb7YknHm+vvPKy+HkcbU4HDN6rq7saPEbrdxXY8K7g8E2daV/8SFvQjny1SxvvFdT1gOxb0y6//D3+bPerr77SvvWtB9vLL7+qeXhN27Bxk9+F4VGlVXPy6f56XJb2o360NWOWuye0l+/g7OGLYPQ52nZoF+XKB9O5ljmB8smBQnh4gOpbdTDxxSDNEVUGXfGgr/irH1IW/6On+iQ003kvfSQ8JUPzKY5SnsfcWMPoLvBChxzTI1VlgK2xbuoIhvGDjuIVuYNqoD7F42/7lJb/bQ9za8Zk1ha1ke2r+YbHwvA5hxAbNoSpv2qs6D/H1MGgiDR0+q9wAxhnObBhw5z6Afzz7fY772ubt5zYrrzqGt8B4bBVdPVbP/7ksnT67j51Rn8ps6yM87zLAl/5uMrLpmp3nGeewZcA+UD4+rh8UnMIIUB6yjkF5JUuK3PfIrj9hOJQ6IOhyvynmIsP9GmelmBvwdqDKspoJ+rtRwH1l3kpdidNfyLgj97O4EMPHNZcw2EkX/7EsHColrK36m8jBEcc2VrnJcz5+Cf+qqKpz4FxPIbQ9vYFF+jzPR2Qsp5mOZglI+lexrgOALj4lzoDKR/bBIz5e+h1/lUBHvh7nWP9Y7tmxdC4nwpIj22ZhftpIXw9f3SDi/7l5McuoJcFHyHlkQn06V5urytB2CoUTHFL00eDWTRz/+Dv/Y0btm3baoV8HhYl9dJW3UFggQfKzrq6xKGE+KUXX2o/ee4n7cILLzQdmxwfakTMFQQW+JpXpyfq2sRwNYuN3v7GXZoXXnih3XHHHf4k4TXXXNOuvfb9fnSJTQIyuStCngV7z15+6I+rmiUvE4UHswJmEtAZJxZNLXCTRhKeqxjYw8aECQqAhkUavmyKEpADPrKxgcmFPBtTZPC4SK7WgCPN5MjdBRYJNlfIxVYetcCeWtCqDgHy6EQ2G/3YBECHDNqHNKGf0EhnsEcm+D4APhxKD3UBIgsAFxu4/Q+e9kBv9YEDbnce4bv99tvapZde6smYumAXd1L4XDEyJGxiFy/gRh9m0AYBaNAT+wnQxj/kM5GlHrRfbAaCB0fbADmUgA+kfsSURQ75qX0lhzJoaIOkCa5bUdqu8IYfH+Ev8tFFnPqEH3zqQhwZmFub07K7t8d2KE2fmyx8HQ0hgJ7ggcRs7GkrABrqBKAbu8F5DA+ywUMDPzjS9GfqSRn1IlBOHKi6VP0IlPf04fGPpg06AGI2YcTwMe55X4LNBb+lYS/LNNrXcrVBQQ70+VhD6k49o5+6QUcaut43HALRU/bWnS3GMTZiG78PslYHiG9845521113tn/+P/2eNjlsWLe3008/qZ1wwmI75ZTj2qaNCxo3qzS/vSobtPFfs6qdc85b28/+7PU6OJzbnnnmR+2uu+9td95xb/v2t3+g8bKhbdnCY5xr2uJaja+DuzVHsJHkUUFtnoYvebGZPXJE/tdBhjse3lzKZtpy34G90n9Me++Vl8uWN7XnfvLj9qWbb9Yh6CHJWN1OOflN6i9suFdpPt3o91W4akwbLujgx1zFxpU7u8xNOXTncA9k3i2Qbo/foe95o6v+WyWytfoybVDtgJzIYv7F5zVeCSIVXW3u4eMPPHVjPUmfQi500BzkHQ/o+J/5WAGxtGPR1bzKezXYxlzMmEEmBwhfVbceeRgdlGnN8buVinlPIIcS7prwGJnEWA860F0X1qrW1f9qjrBvOAh0BxPXX/j4Avtyka5kQAYdkf/ryoq/cNjAWCFPn97Q7rn3YVmzpl35vmvbIZX1B8H6pX7qWfNi+j2PeXnz7vYZxgH1E1fGRIBy2wSIgDR0QPClo+j6UH7p1l8B+EmcIMh8RrA8aBS48+6Dp3Ao5tEtcLRdyagi6uMLFbZx8JclI7uk0X60v+cN2TQOPWBDwhiOqP9wAXZe8wttgaZc1aYedacMwL7BRi42CGubJbOipbKTN00HyRMTlqObJe+NdERm8uGZFVJ+NL2UZcwCfRnpjM3kx+FokHLi3ubenqOlkw9/oE+Pbeh1JoaeOoxlEEKXfNJ/Vejt8HzR5YFeZq9zbFcAmp6uzwfGeegSxjCLNtDzjXmjd8w/9+t/8xO+UwIDhXXVSGlNZjV5M/kXMQuiP6mrPF9c4ura9773WDv/vPPkLBaNmtgADi7wMynA46s0baUGL1ccm59t5rDBr8CzSeBuy1VXXdWOOeYY28EAZ0PEl59YIJHHgOY/cGyEuKLHo1hMLLyMyqSHToIphzqVHTz3ycZkejXYE5aAxkNXNkfI6wcTixOheMqZ0cOXqPALum2TNgrVcVgYOagcaut1oDrnnLdr4eeRDB694CtadWcJWWz2bd+wQQSXDsUVZ75khXzo0EEZgI2WwZ94yE9wyrPZ8OKoPKHvpNjIJtBfrBn0eZMmegJ5Yh4ho51Wa6NWh9V5Hw7h37WL3zA5XYfTF9qXvvSldtZZZ7bNmzb5oOOrvap/yckGELvx3fSLZa7z0L9iY28HQJ3Thqk/IfypE3mAPGkWndTNi5HS1jGkMylGDzrwGTF4+iV50gC+pf3KryyGhcde5BInwBt77WsF5ALxb9ldNoPLZhmgCBwxvOgmDpDnaiD18JVNEVqS6GtzKPmK69PY2kDJJn7kL3QENixYQB8tv9bYQA+6Yy99kDKEYyP1q41jbQBqjHNIrl9dp8+U35CHBNqVOtfhIfzQ5NFFHjGJr9BNjH+wgTz9BYA3bYoPSFNeG2DGHXy4pR7doKahI4880iWj2qdkqK9qjuKzrcirH1iUPP3x2W7uMHAg2bN7n+e9P/mTP24XXXRu++Vfvr7t3vOSfL1f4UA77U0ntg3rF3TIWBDtDvlEdT3Eezfo2qP+s6Mdd9ymdvHFF/rT5mvXbWm33npnu+22e9qDD94rWw/4y1fedMsHhGwgZaZslp0N/9BOCjqs8Flh7tjSsjJdMvb7d5yYl7lw8Nyzz7cbv/D19vRTT2q8vkVjdHPbtn2b68/HADjUsWnlAgEXipiv6264+qD87X5K6CD20IOIC1d9l7VDPRCMy7ATmGzWhzswbNomd7lEWOPVpO7T0JLlkDBtW/pSHTYwibqTx5KaV/jtD8ZWHTLAYQq+gQa+6SECm9SfNUboVxySsNsHI783Unep+ETzkcOMjyNtXv08cphH6mCFfOzC5nqckMei2PCvJK96chCh/+Mj6kCMCbZ9sAX+Gv+SJcWVlv9ULnWDDuHhBW87uUA43xbWbm733few2nVfu/b9H5YdPEKM/zmA1DrEHUMAfuqLPL9TooAOf9KW8aU/bGRMM3YAfE29nXaSNHaWze4jHSQfP1edC7d0LkMbIL8P7csfOHjNLzb8wVyPTaDoY+idV9vBYxvkG8tRGfzl75JrP9inNSdVufwrM6yDEBiyyInNJZH/FQvlWP/Qv1b7EA4l/o0SIW2/BLg/Q0xwVFIkdKhnHbSKXpy2ocqwrWw1h/EJ5h0C5UnPaocAdFNZBT1vwhjCNw4pW44vuMzjfejt9HwwpHvoceEDev0ByiJzVll4Z6X7OvThjSB6+roENys/ljktc7QsTMbJQA/fcnJTBm7cF1KWEBw0PW45iK7IXI6n1wnQvsAYP+bt5c/9xmc+cUMeWfCGvUi8WAwjyI7hhT2xCFUVYUPKleO777pbDphrJ510kq+O10RQk/Oevdq8cVVdCx4TJM9h79i5u33nu4+1m2/+ql/EvPb91/rLXWzc80vL/OAXMYsFJtQGi6tKyrlybLaGDdZQNyZTJiw2OtSHfCY/Goj6lYMkm8VCdlKWx868KKmckIEEjsDCAX82Rjw/ml89xgZ40M1jJkyWzmsTz2RYula2117b6q+hYB8LBDTI5Dn3wdEGdFHFdEYmYupRG6zUk4m4Dku2dbAPm6GHJvUG2IiFH71Vp/JJ+MgnAPBTX3RX/ZFHv8AHlNViz6J8+eWXt6eeeqo9+ugjOpicZR3U0ToGX3IgQR6PVvB1nHltoigvX9cAIl358mlsxcb4iw0yvoYOiP0EILz2kwIHQYDDBHh00j+iGwCPj1J36syB131lsMkbQAVofMhW/6GP+6qc6JEZ3djHZhvbgPgbAIcu+gHtTr7uhnD44pn12pSzsUo6kHoS4COwWCcPoCc82EUgD970nR0A4wzPoYs6EAP0l14fkDL6GHKgIaSNQgsud/ZSBm/kUE79wVHOgQSIfAAflt3Tvk05IXXIhhBfMRbwI76FDx30WfpL9CIT2ylHjj+7q77M5o69Ky+i79/HFXT5US7kk7qw1p3hhXb4oMbJilXtrjvvaN/+9sPt//SPf6dt2MSXq17x3Y22gqvs3MmhL0mINrO8g7C4VmP4MHeND2neYrOqOUdpxgGPPv7cJz+hQ8QWP9p1880PtEcf+VY79piT2trFjdLH7/To8LAfmWxIqQvjgXeC9kuexo4wPNfOVfxdO3UQUj337N7tuW3Txs3tsne/u73jwvPa17721fbQgw+2q6+5WnXiEKX2Gubz8ikbUeab2sRxQHM/0fgMcNUfO0AzxnnkzP5Vnr4GjjnPG0P8KNpqu7r7Nid+fE/bscYwhtABrQOCbBO6SiftqInE7eZHbzyvMpeozekjqjc6eIymugT2cxAVnzaC0KLTMvGWFBFzIDl0uGLuijEP+U6J6JHF78Rwt+uw/Lx3727L5CIY/vHFuaG7Ist1lFz6Dptj1qfV3MkSnnrVHCfjyMsW1gbXVmlXeQCvnRoP+Itf5Wfd5ZkffwRGvqKdrM+0mlu0zkCyQv3kBz94un3nO0+066//pPsrBxNqil32g3T6C5sae5y5kGl7TFXgMaY6ggfnd7YwQXj6nttaQClzes2LtHf1mQTTdPRA6MBRDwK2mQcbBnofTvTnutImssd+Yb7VXmKfxoLEyE+MB2xTW+ugCz1ts4+7XOLBCuYBKlJ2DL5QfARdSpaOoU6KKbaNymdudb+THzhgeq0tYuteLf7FeS5aML8OHQL5EkTfH7IC6omPSOo//jlU+6d/xM7X+7HG4IAacOUjANq+DQKvl1N1nUXT0yam7j1fdPYhfOgPJE8cHuKeDhxtG4geQg/REXm9XmBMHzzQ29TTQUOYhYseoC8nnXzS43IgcoC+3j0Ez9rT55cLNe8X9HjWzwBtRQDMI5msh6ElD2BLnwd6mqSB0I7rFD2sz+TDtxyEN/Jia3RFPmHut3/952+ox2zqauKkEZEh4lztNgomymEUjkVm86Yt7YtfvMnvd5xwwgnDy9CHtQnc641JNnf8oODdd3+jffnLX2kvvfSyDjEntyuvvFIHEy1UmtwkWWLVGfSHDejMxgbj0Z0NfQYwerDFhwMBdPDVhqQqCGAn+DgB+TQWL3HnKj7lhKTDWw7LYKgGIF0ytLHwox74p+TWgm5G0yly3mUKkclkzqNuTHZMdLGd+nOFz4uWeP0ImxZJPhuaekFPeQZ0GhX+XE0KPjFlBG8CBz9wxQy7Qkd5ygqoJzp6X5RfrU95Fuetr73azjv33Hbvvfdqw3ZnO1sHE+7ulE2le78ffyh/8HjMjp3b26IOpdKq8jpEEGJ/bMA++IhTB4Dy8vfsSS3lLMIHueoLP3jREXuQk6Eu5p5OwIDQbl82K9EJLnWnnSnPXS4gOgPcUYIWSD2QBR0xm2h8GxyQstQZSD1pf2Ly0MVe4viPhRRgUaaP2/ZBNhD7sQqs/acMC/xaHar5FX9M5uop3gLv/g2Ovs2uS3hoCJRnQ8emoaRO+bwwi87lSmdD68DGS3qoT/yTemMX9vd9gTj+SYDWV44li0B7I5yNMXNU4WueoM1tg+ipG67xpsv2qt95I1cHfn5gUGQ+XO7etVs4vmK0qL7+WvuP/+kP2sWXXNA+9jMfaDt3vNy2bNbhYXiZeH71ovoEhzI+dc6PINamvT5dTFszvjWPaTxwKNqtOWjTpg3t2GM3aT68QgeGS9tTTz7d/uIvbtIB4iHVY0U74fiT27q1G2XbGt/trR8JZDxo/Mn3uUPAy908JsYmDX0L2iyB379vTzvl5JPaZZdf2p597pl23gVvbxs2rlMZ/YM5vtqlfFpzrQ+rOGDwebUNbqw4wPjv28R+FZ/zg58pp+7ocdsOCyWygdooKqu5mLlNLCoSv+jpB9KutMaL8pakusOKDsDtqnJYqY9fOBYPdMxf5KBnnLivSB/6udDFRTPuJCDL87z7IXMKd6p4HJd1pl5yZ7zCz9xtUIQPkVdAXRnLBMYhMiGjBiqVb01F3RSwx7wDe/lwGG+DHOJqm2ofAyzi42+lDqV71N/WrFnXfvjD59pTT7/QPvzhn2lrFtY3flBzJXOM6l7rO+MAAWqjwbYDsr8uNNVBl2CSQQd+mozNcSyysqnauNr59QDtLLB8+MX2On4l3SbWUmWk4nvziZ9DI1zl83ocjXnDj+VZr4WXbMdD/aqk7Kcu2AJGcako+gAzsfuHaSuWMW21aHh8y7YKR/+LrQ7QD38BWJGPdGgTvxGU7pKTeBZQFnmWP4Tk+zjQ4/sALKcreoiXo+nlBMZ5YBZuDNFxNHm9LeBTtpz8Ht/T9qGHyJ5lS3ABysa4QPjoS+kzswA8fYvS0PQxYayjz5t3oAdIB9fj4enzQHBjHtKB5eoHQNuXk16OPrIJc7/1tz99A5vzGACg1IuS0ohg0veGR3joWChKQWtvOu1Nft/jnnvuabfddmt78cUX2pvf/CYdQp5vr2mz+sgjD7dbb721fe1rX2/bt29r73jHO9qnP/2p9va3n+N3DtZvWCe9S53ijYZ0cZUTQDflTDYAGxWCJ3XR5nGRVIqr4plIc+cgmxxw8GXjziJfGx8m/+mmvepXdWXhAdh81XPmbADrqiuTY99ItdioXDKjVy6vSZSU42osLxT8sVgIsNkTqgJ85N1ILKbiSx65xOSpd2yFJu89ALGLOL4pvbXpY+MWWvA9DeVsglmkgJQB8APUlRcooUMvd0zoB9w1Oe+886yXO2p+P0l+5gBWcve34447Xps37hJJrhbIXj6ADvxA3bGRNHH8QJulLj30NqIrfoSXGJ60L/ZgN3hw8EIHDj3xDdD7JzqIwOfuDUA+/qZt0naB8AKZjKAJ9PKxKwG5hKQB6JJPXVNfIHVAfuoXeQBafNAfDjvRnXGSuwpA9CcA0KKDEJkpB0fsQ7Xk9eWxoZeDHnwYe4lrXE59Hn2JoyN1A6hHZNEu1A+gPHJDDz/Awcjvaag/swE9qEMDdzm8QRbwCd/5NWvbPtXlrrtua488+t32z/7ZP1av1fjbq3llv2SuWOd41Spt9g+gf53mJjZM6qeHeUxqOOQNd8W4EMPY4oCyd//OtrhOtHMH2/zCXPvAB69pF1/8zvbMM8+2r331jnbL1++QDQvteB1O2B3RLjy2w7zMBooNK4/T1g/78ZWx3ZIvu7VhXblSB6WFVe3AQe7OHG7vvepyl+3dt7NkyAd1EMMfQx+RT/Fr5rbyU+aOajPAPicMkPb0QXCQYRAJaeS47dVG8T0koYu/yaeP+I6O0IwV6stcWf2zFnOg7LAguCt445i+Xrpp9+mhxIwItl5Z676Dg3mBvX4ckcOT9OkAmTtxtCEyS57oCMjw+oH/hngIPMb1ui9wKV2HjDp0+eKawPZJFi6mKlkzQguwVPR+3a/D0po1fCGQQ+Yq/6r7R677uA4l6/yeEBe4an2p+Wt6EUEHRImRl/zXjw0LVkj7T/R1YJzkQTMxx06tsvAQBx/o5VFmCzpcz0NMmwlpv7PeY5N9LtyiH1u0KQoaT+r/9I8a0zUH1kF3CCW0IgXqa7kihh4ryqaldnARED8usV1p7pRwZzJ90frgH+h6+ilAS09CV+WA6JrNU/jZZUv93UO1Z0HkE491BTemWS6Modd7NNo+P+YJgB/b1dMCoZ/FRwg+7QEsJ6MHcOFJec8/lgHtGHre3pYxVBn0S22Jjl5O9CQ/joGkw09M+xOXrpLX99HwJAZCnzDLh32cdA+93IRAz9uXp45zv/lrP3cDV3SdUQUoSEX0nwc4MQAjeAZxNj9cUeXRrfe85z3t1FNPbbyfwmHjxhtv1KL6tPn4Bv7ll1/Wfv7nP+3NKjLYLKxbxw8Kord0EmI8djBJogcbcpU4FUpF2FDBz0EkzoOegwry2GASY2sfoCXwEjd6BrGirQValR7ygy8E0LMoM+EBljuURW4WnVylAccBxRusgZ9Fm0ms7rKISunUJ3WIfehOjA9KR8mlnikPDzbhJ282VQ4OoBza2EmakKuXBAB6QnB56TcBCC8uwne8RwMP+s4///z2wx/+0IcTvpDG3TPsphxa3msgBsc7CHXQ47Ah+2opwG32SRZt9OagCV8ez6OOfb2IezsB0sjA/7EbH2EPnzKmbN+wcaUMPLT+hLNsiS8CvWyA8tiALOwjDQ/+QFfKEygjgA9/D8mHljxyEshHBvw9RCZ1IIQ/MgOhc6w+i67QgWfjywcWQkvo9QdPneFN3ySkzYh7/X1dgyPA3+MAaGnj8PcQOkJ0AdFPHn4CspPGduIpIIM8ZbnoInlCsaGHnrsdvE8iib7g8qd/+oft+o9d3c4993T5aK7t2XWw3fiFL/urWw8++O327I9fbE8//ZO2cye/OM+P1q1ui2vXt4U1dReGu548sulNjraEvNjOL6xzYOCKNRtfytZvWN/e9773ab48V5vLBR1Mvu470s8884xftD/+uBNVd1m+grHEI2eqt2riX5Tms7VN8ya/6K4DCHnSi4s6gAu/c9cOzYs8miUb1LXLJ9N2UU9QWaVrPkwfN4mh/Kn5Wf4GPw2qFUEb7dx9RzS6kIGWtInB/i95PhyIjjZljmX81J2OzHHUpS4S1Ua72lkSLXNyN0B5JZQf+gOU1AVa4THJdgnYmFfdyl7eRZEZlCiv9rA/86gY/Bxi6wJJvac1PKJladakQF3qICH1CtLpWsBu4RPADMqRUfPgsEYIn4MIuKo/dhplNeRX8/XH1fNt1y7NsXOL7bOfvbF9/OOfahs2bFHdhnopxOdrROvHT3UoQdRh1Rc5GRvQgafNuVPl/BAC0ANgxmVA8qHr43F6ORmUpc4QwWWaIWAvX7ya1xgkH7lI4ZBHv6QfIkOFgx4oig4g5ToP/QR6yxn6O2B+AWXVtyzO5VCoe/g9o5oXXWxIfcb1QmvGU8kB89PDpJ62B3udM24WxP5A6S0ZxLEvOGBM0+eB6C79UxnAmA8YlwcfGOcDkZ/0LOh5oQndLD29PCA049DDOD+Gvnw5/h4fG+lvsYeiMV8PRyvrYTm66AISB95INvT0IY8TpRNSpv8tY5ac4P+q5XN/97/61ORQkg4MQRQDVIqFAhgLYmPJhA09h48zzjijvelNp7WPfvSj7Yor3uN3DPilYzaoTOY8ssRmiU0oeusF6pqMe/kB8Nnc1MCvDRn6yC8u8BJu8XAAgZYyrpJmAws9AC7yiLMR4ZldFgLGth9X0+KT+tcCyZ2LWnw94QmHPk+MqkttnmohBg9vJkTbzQImWvjLlmzwpJuqDtWFF54EILqQSRpIOXg2j7miTR751DlXqAF4Ux8AXuixG5kEysFnMzuxTzDmJ+16KGazxsGQAwJty4cKLrvs3f5cNAdTfmuGuyI4d+PGTd7s71K782gBj3gB2E15LcbVyauOwksttiA/erGXOpMnDY506kUcuZTTD7yJGMoSs/HDR7QVfYd6ExNYgOqKIm1Wenv90YscbCMNQJMY/cTh63EAvD6MDTSzAJrwxC/EQHjIp06hjY05JAUiA3oCUB+AqMM4uKSxOTTwpK8DYz/gR/SQJoS/93ts6+ko7+sUfEIPoekh9ejthI4YIJ0Q3UBivyvn5/WL319Y4kq5dht+nv+wxrAOJjznf9NNn28vvfxc++CHrmpnv+2U9txzT7V/9k//p/bww0+073z3ufb97z+rA/lj7bbbvtvu/sZ9/r2lnTt2yZZV/roWhz82iPjRj2HJZ+iiWvSx3Xv2+oCMrbwYP7+40p8afuvb3tze/4ErtVc60r5x9zfb175yX3vkoe+2E457kz80gTy+pMX427tnl19651Cl2qgM369oO3Zsty70c8GmPtjABR21z/BOD8CGKb2lHjdKX3PkcnBcYHFQvq7kV1r/FaGk4OOJ74WpuVW08GhuYeOYjTc0ljG0W7UPczzya5xwp6TK6BdlkO9eoIM/FRNqTDHe6iIGtGWHLXccsF3ug+LRoSQHGw6IvGDPQc6yZCt9hAtKNa+ig/7HQRM+9Wnlpcl4VaSC8swvlJFGYfoeeeYYYupY4461Rxj7iEMNtg++FZRsguqBb9RPuUZ2+DAfQjmiPvq19u53X9lOPe0t6kuqu+rFOCqfaXy7rahHrWUHDh2wzzNeakwXLT4jj70lI3YPdVA5mEoWfcqS7uNZoR/j5AMpB/A5KWzMAYK2WKv1fI5D1aR9Yw/2khr49Wf7nSNfQKl5oI/NCsiOPHTCW4eScOJWlSu/Wv6dH/YwADSlf7oXiKyE2JX+XP+/MUz5pzAr3+PSrstBX6eeL/jUJ8G+UMi87zYZaMM/tgmAZhYemKU38EY8Y17yBOxK240hND3v0QC6sV1j6GX+tHKRybwD+XI80TurFJ7UOfnESacfJg99QvAp6+PojR8JwYenpw+Ebww9zXL8iYd3SuprSkBfiYlBSjPo2AgSQ8NkXxs6+GSI5HGreN36df4i1TM/fsYLz67d/JLxfsfQcIWOq4Vc7eJOCbye7FWZ2BDjAPTHJnRnwpjYozyyyBOwKbbHRtLZcKIHfOHWtP3+jYTSRwdBPmVxbr5Cw0ReZdONm8PqsokX8Bio4efuSP26uUD2UAcmSvMqYCP+QrVvL4+g6KebutSJOIF89AVSv/iMfOpC3PMTeJQi5ciJDnDIwLfEPUQmdDxvv8W/Bs1HA3jJt2LeF3rttdfazTd/yZ9DPvPMs9rWrVtdzgcB/EvT4mVPUvrLBomUDdFfhw82M/DFZnySA2buluAH2hgctLQ7fijZtfEgpNwgXd6cDf2EkEUYvfzKN4+YFQ7bpn4B4i9sQHY27cTQJk77EaAPVHo6SRBCB4QXPDbEtsiJLHDYlBA6IP0jPJHvoHKPBW14wpeyscweoIOPAG3siPyk+zgyA5Ef+8Lby6O85x8DMsKLHACfkyYGkDGuC/nSxR1Wfo+j7PSLzDqU0CaMzb279+rwsKjsirb11a3tj/74f22XXvqO9olPfqQtaOp65eUX2/33P9wWtHH9vf/h/9h+67f/VnvPFZe1K696R9uwcU3bvGV9e+ihB9qXdYi47bavWPZxx50g/3E3d4Xmv822wRvTI9hPXYbxvOJQ27Vru/rmHs1b6tfafPIjtR/5yHXtwL497aEHH223fP2u9pWvfMkXfDZt2qJ666Ct+ZeNOh/WoF3ZcPL1vC1bjlV7ccdwXnXep/HD3Ivf6LPqp9RfmBxEnB42wsxb8RlAnPKlodoPfnwIzaQ+gow/udMkk/YY5FMWGYghpk5Jl1baUv1bfEDpq5h1you88sxrNZ7rMTfIXO50Ar9orvVisNH9hItPbGhtD/Qkh75qurq4ROyNr2SwiffhweXanOqQWxt9xr3GVolzqHpUTQAONeCtSP+QY39DNfFpxdgBTOwXD+/qcajkLsmcwk03fb2dd9472xlnvtUyAkg0v5zP44T4hvF7SOs3hx/GDDIB12vgjc7EQPTrP9dzYk/wA8zCj3HYgexeT68LoE2ElD/VjxQz/2Avdyh0zhaum58GPYjgIOG0/tzXnC+7q2Dap4HyOaHqFCh7JEN6SKf1UM3Xt/jyVvUfyovedIOMqazkB59ZTrXSuM69/jGkLDyzSC1/RPdGEPped8ZkD708t8kIZumdJXsM4zLyvXzyvZwxfSBl8NLuY1iOd5afZtGFnwBPnx/DcjITPF/N4AuEf0wRnujvoc+nPH4kH1xCdAA9byC4ni6Q/pGwHIQ3cU8/1j/3937jF25gYxbE6whY4LWYTK8g16NXBCYHYMuWLX5pnA7w6quvmm7TpvohLmSwwSOQhx9chdo0gc/kBJ48gQr3G8vwg4eP9F7Z7o2VcJGBrsRsXrkyyIIIYDd3EgDESmTzc95eFFRfpYkpY7Lm9jyHF38aExp1D2xEPvbwAjppfncldkCDjHrJvyZHLzSSid0sbvDgPw412EZAbgA5hPgCeqDfEMb/xATogMSpc/w9BmRmkQYSIyuLFhB/9/YA4DZsWO+XfxlcfH0NEdwB4Tdn3vzmN7tv/Pt//wd+FOitb32bZPLyMu0zHBR8Jbd0I9+/jDu0LTawqai6lb+A1Cs+DC98QOzHTsroBwDp2E96775hQyq+1AmZlFEHAj9whzz7ypuM8hG6sCM29Jvg6IlNBHDQAsShG8RNyiI/MfhxGRB86hYadBKwjbLkA2O55tM/7CGNrdBDR53icwAa8qENPbqgJx266ERG5BFIQx89tFPKoiv05HteQg/k+3HA2AaQCWAHgJ293fChv+6U1kZZ/zTGkVljgvcAZImY59q6tevbn/7pn2oDuLf9t//tP9A8wJ23Q21x7UK7/LIrPb/84R/+x7Zn39b2nve+o5106qb2jned2T744Sva+669tJ311uPaa1tfanfd9Z32ta/e2X70wx+3jRtOaaedcpY2VTxix52MXbKRpihbmTs4LPByvV9Y1kaXQz1X86+55sr2gQ9c1U497Xj1z9faf/kvX233fOO2dtppb2pbNh8jP/CDiGvlG7XDitVNU5R18LL+3Bzz2aI2emrfVfSdOuSXn4b+YT+nvWosep+auY+UYtMKB1/A5UKAIgb8wQGl8bNlaZPpQ9CQJi5d1dZMnwHrccoSRU87Mh4zfgZ93hAKZ1Ll1dbQMS+h33dcLCt2V315MdqHCQ4SbBbV5rZVNPDk8MPdEMq4q+Y7ayuZw+Q79e9sdulPyOLLTq4Lcu0/6ZIDka//XJYDow8JwtkX2ExsaeVXZAJoMGC7ArIo55Ey9uwH9vN0wIZ25933tbe+7bx25llvk80iGGjNB7v++B99HKbq4wIqF4ArKB+Rw1ZjyA/ljJ34HntBJw9Al/wYnxCw76p4QtuXk8YvkJh3aA/TysI13BFUu0/A/FoD3P5lh7iKd7BzIh2EAFxBxe4H6jcuFcrFZAZ6MvDMKfDlLd4pAWyn6Wv+R6d9P0Dpmfqj/p/GPUxtQu3Uzh4fCCrlPc2Yvi+PXCC4PiZMxmSH68vGENrI7nX0EBl93WYBOmbRkO7LjgazZMM3DsCYlvy4jLinSzp0QGiC68uAXgZR0oFep4NzU+jpkx7bCYDr8wHwY5sA65rB39OnnHwOVT1PYIzr9fU84BkvAG3qOyVc2XZm2FRADCEs4FMGjg09gXQ2RDt37lB5dVA2nyxy2RgQszhwOKhP2Q6TcqcvG4vaKNRnPQmkoUMP6Ww+stEhv1b6eO+B8hyuqGB+VTxyUvFUHplMGEz69ZjOdPJNnHrAi66qCxNP2Q4NV1S9IR38XbfjK4sO+EhLhIMk858XqchlAqQ+yMYXxJQBpFPv0MQm9NuGzjaAOGl4EqBdEvOnNBBZBGQnQIcfep/bZtHhAzaCfEUrPsY36KYe3BV705verM3Sae2P/uiPvcnnET8e4+KZcQ4x9A0CMuGLfvjpl0DZUfLRg1+hJY9+YgBegHzsQw59L/KjAxkcSvAbB0OAelKOTNLw0I/CU7aVf8smPixQXx9KW/vKrPCxgUcboa+yasfiL5mhTR0A8ImxhRj/pw3gp16E2Bx7Ig9d1A0g7vtH5APIyEKPLHwGLXjo0Qk+egHS4AjoIk5doEF30qEJnnTsS9vgO/TGP70+4t7epBNTTojdAHIpRx54IDYA0FMvxj4XUKx3BX262sV62XhqE69ZoL3wwovtzz77p+3v/t1f96d7Za42paqj5jz68tlvPau9/byz2ptPP7mtnmdzqDZYwUWbvW3T5g3tjDNOb1deeZUOE+9tGzQGHnzw0XbbrXe3O++4UweeDe3EE05xzIxbH8jgTg8vp9fXBvEHd/O4cwd++7ZX28Li6vaW09/cLr3kch3239Iee+yxdust92j+XS0bT5INa3UYwf+8tzWvtPrXkZUacxuVH36HpGYA+4Pe568Dym+MYblr4lshvXnMlf8KReer6pOuqzbhn8rwNzAZDz7VTOdgNuXwUQY9MW1V+oCiB1TsUPw1X5AvnqIHV/1YdtqMGn/40gcS0dahRBSyzf3B+utgyrztuxxH1G/kc8qpnw8a+qMdeGldlkoO40SHPW3qF3QgRU7ckFhWDPbVo72RFx8S83lkKkLevNChQWU+tFg//ZfaAHaC8aTJHTzEI8oH2oaNx8jGle3++x9p8zqcvPOiS8WrdpbdfmQOvfrzAY3xCrd021bZljkidkZXIO3WA7z1TtHS+Quo/jGVMaZJ3nMHB8eh7dMXEmdOgNb6FfvdIAGfel5cYIxO5eaAxSES25CDV+FFfW8T0OurAxb1F4/ISE9sMZ8EIEOpOfnIF+IW5m1P6lPtW4cSDn3wR08fA5Ok+GaB7ejKyCdEHzIqTOUCoethnO8hZeFL6CG29LR9DPTpqY1TWb0MfDOWGUi+p0lb9DJT1kOPi5zEwCweYBbtGCg7mszEoetpZgHFFWbTps4pQ37S45iyvjzp4IGUZTwnvxxQ3tOQjk3J9+VAj+tpAylPwDaP7aHM75Swmc/GIpsIJonkSWfzwCSRxR9IZYmhB1LZmlCnHYs4OMoJ0LIxiGw2YaFjc0EafDZJQCpqucJxEKKs5w0fssMHkI7NXLFnIaiDyfQKPTRMOMgAH37SvmsiOviKjkWqFiDEws97NrycShpaJifS8CLDfhrsR8ZSvbMHHjG8KSfAFwiN7RkCPgUP4IuypQ4UxKbRJgi9oUsaWhZzfJq278sAvnePjCzivQ+Tlqp2+umnt2OPPbZ99rOfba+88ko766yzJ37gl5KRi8/waX1JrQ4kHFr8UQFWCEH0ZgGFD0h9AXCE+CL1mvh9APhrAdMGeeBhQwoPtNSbAwl+Is/BF6Afgiso2fQVcGUTZfWbDGwgwSMXHP4kYAZ0PNYYu7GtD+W7qgMx9UjdCLEz9hEA6HqepJOPPwLo8WZNAUg5MfWh3ZMHohdAN3zgCPgGHqCngzdjOf2jDgV1EYJ82ow8gJwcyNxWipEXO4HoJ4QfSB6AJnqoC305+uhz4PmVeD4BzFeXVOL3M3jMiU/7srH7i7/4nD+r+6u/8ott7eKqtn6d+uqR+o0Qv1S+4kDbcsyGtnYdd2UXrdMvEusQwDspbBqZY3nM8dzzzmnvfvdF7fQzThZuV/vql29rd991v+n58MKmzZskGx9SH+YSXiYf3otQP+MLYHwGmDlv185dOqzsb2ee+ZZ21VVXaLysbjd/6eb2la/c5q/eHXvs8W3jhi2yh7bja4ZrtSFd7QMOPmBzyp3evBMBgNc/QflyQKvtaJf0ITCUq020OfcmWm07LZ/O9b4jgu0iZ67G75TTRmlP8mkv5/kbxgww2RAqsAFkXIGb8mCf+mHoxMsdpQnPcHDxBQLuDqBDOv3uxNBOuQMitORCrb6oQ0odGFZonpxv/PAvB7wVK5kL6N+aE5WCx3yo86EFfxTvfvVdyngMtGQxTuqxVN8VURk+woesQw5DGhwHn5KbcVbzAlB+pv6MEc1NB1e0x7//lPKr27suerf6Jf6veqXO/igCFZRM5j1++R08QHuhA3uwNTwAPPTr+LxssXLbRBra0APwwwOAh5fYOlQG+FCDMYLog4506OjvkU8bE0jz6ed1a+eVL17zS471IE88npOGu+3gysflDywIH5BPUkOHfOOGMvoufcx91pjW5hmH86yxU5+EHiCNLeAJAHInOpXOmkM+Omfle/4eT7rWlJonQ5v5dgzWOwLo8EnaH4ge8sTUI+1HCA04ALrITjl58JEZ/uQzN/f0vQzS8PR4oM+Py4DgCLGPdGwkTn1DF+jTQOwI9PTEsT31TBn4hEDPC0Q2qMhKIB95CT2EDhpiIPR9vq9/D6n/LF2RHTmByAi+8lMaj7FBHpD2HsuKHsIs++Z+5+/8og8lGGWEDCXtK6SD0fpvwsRGgQ0jnb43IEoAFMWgVBxgQDMZIzuQ8kx4kQke2nTcfoMTGgLPeSrlyXZ6ZYKyqgPpQE20fedBT23oskkqudAWTwY3tnDAgSb1o0GoWg4wyJtM0PpjQw09dpnesqshfFUMZoEfGRP09SJE71Rf0cRXkVW6q1MA4EkT4uts7BID2MaHApARWyI3MlnIe/mxwzQK+ITNHBMjV46Z1BHvoD82fvDxXskHPvCB9pd/+Zftq1/9mn/Bn3eKuNOQd5rYaO3YsdN28ZnpnTt3DpuepZMmurEXHvQHwIcOQC/l8EDf+xderjICtJXjYXEBQh9/lc66+hXfVpgejgDoAHgpxxZi8vEj9KSxjbGEDkLoKLd9wgHgkNv3U/h7eb0NycMDTeKkkecQGo0JZCKf0MtnvGMX8ogZD+DIU546ZnzkAItcaCiLzsgmDVA/ZER2AvSRSQzEHmjjD4C4T48BHvTG9vCCRzZzH1+/8m9T6BDAYZHfatm9a5/64KZ21513ty9/+ea2edM65RdUxxVt0ya+GljtxO+Q7Nfcw1e2/FiP+isb2IX5tfWemeYA6klf3717h9p7p981OeXU49t733t5O/ec89qPnvxh+7M/u6Pdd98d/mT65k3HyJ6VbcP6zeLZq4MQH2SoCzZ86Y53TOi1fFFLvdyPnfG7JBecf2774Ac/oIP/S+0LN97fHnroHsm7wPM44wxgfHJnkD7PgaagfJiNKEATMUeBK4hvQ1cBGjbNvsrsthEJaSeq7wLMkQCHAvwGMFdSJyCbcMqwi3FVYIEOSFBP6mykDzrlMG3+gVb/TcwX+HO4Q3+qeqifq71kietiG4SLJpixye9sKNYIVnsyrtkQq53nF7SpxpMlr+Z++kAdSMKPC6pv1KGjZGpc2PiygzpB5/4pPeCdxw5yrlylpzG+1/wjusM6/K5atba99tquxmuSl11+pci4e6g2Eb0PhxKY/s8fB4KDtFmkDeW5Y1B3x6bzRgJ50ytUWZX3kPxE35Dv+cc8syD8xIDvsBFLxmq1ZX0SuMpM18VKqa00x9H3rLcO1gFS0MYOeKruzi4pC20diNTvFHNAXvDFqqyJZReAvbE5Mqrfg6NOJZM0sgLWYZ9WnSMjEFxkwo8903zJQFdsAcZyeuh5gV5v0gk9bWhi7xtB+JeTwXxMDA77x3UIhGcW9PKJy+cF8CUExrJ62wKzcAH4l+M5Gh9AeebFHsK3nNzExf/6sTSu4xiWk9uHHjdOA9P80voHf7QQukCPI8z9o9/9jB/fAli4gWyQ+KoSC3rveBYR3h/JxqQXiIMISWcDEv6Uk88GhHw6zrhTAmzCsAE8MhIiy3h4REvs9wPgR+eQF8MkzSYigQWCr+DUwpFb2NyRKbuwB1zqUHbjm+njUzmQ2A5NmNhqe8VLno2aF24FbIAHqA3wEb+zwqGkZNemtMorhp7NFO+s5EU7QnRyZ4HNPGnw2ByfJU0MgENeYnjwM/KByE4ZkDZOGUAZMlnguWpJOvoJpOFhMaBvkeauBxvAT37y59r3vvc9bZge8qZz48YNol/hzWzavA4nO9oJx5/ofgb/GKILGYHY3dMjkwBt6gKN6aR3+n5R+Z/2T/8nQB95pTPypm0RmsjFH+Qpc9sN/sXv4NAJLvYkwJcQWbZTZUCfRg78yCTOWKI8NpGnLJCypGk/21YolyEHHH4nRkbkpV7IBI/v+/4VmwiRQXn0xh78S5pAmnLSPcROZEc/gH1A+HtAdvgoix8jIz7qDzt79u5Wf6Pv8ZjnCo2ndW37dn5bZ7H9y3/5r9qNX7hFh4LWTjnl2Pbd7z7Qbrv9q+1zn/tCe+SRB9rdd9/bfvTE8237NrXlQQ4+Go+LG7U5ZzOkvrlKdVcf427Hjp1bNRdwqFzRdu7eqvmnafO4Q4eTLe3a97+nXXTJWe2JH/6wff4vv9q++pU72o6tB3UA2dxOOO5UzcOSp81l1feQ2o0xrLG1f6fl8Bsk69bzyWHadGW76qor2zvfeVZ75pkn27sueqfKeKSWTah2qzpMzSlNo/PoaTZq+LfaoeYtvDi4UlC+z+az4iE9bNh5Ed+PCVkGPp/6nbz1SAz59B/Kq01oJ/QuHa/koVPvcTr5wgGFr884oxes5EvmZKOmf+SpEP0dCnSig8PAYR3+/OlcH0zwhQJ5BXjwAXM3G3jucLDJ52DChl8V9l0mu0n+IMR/KJZ1+uPgTn3roELeH+7AL4rRE3pssij9iUEJyshNaSp04N/Twc8cNFdrbd7fHv324+2SS9/T9u3VwU56sQt+6sJjdGzs5SX7gUMVegJuHwjRI3z8Tch4wqYpXfmI/KwAuB2GuA8DUrZM6Qg9L5BHnQFRTNJrNPctaGzZ0508qBK4625qy622jN1A+KxTcdogFJYCjRDcmam0MvrHD2uu0dqNfqB8U/Tpw8DENtEVbtqfKZuWvz4/BvhTTozOPCJJoBzdqQe4QOx5I+jtJp181W+pfZEfWoC4p+nLwp/yzMPRk0B5ynpI+Rh6mUCf7u3u6YjHslLW44P7aSB80ZP8WB4hvptVRgBm2XE0GtKElB0NwtfLmgV9WU9bcenqbYi/A+HpQ687MXyEub//m790Qx5ToSNHIB2iZwYoZ7ORq7tsODL4QjdWhlxkRR55ZBCHjxCjojMBHehig0MMhIZ8Nt+Rn3IgAzOykk+5sPznMgY2j9PwWU1sgyb2TPXXlVYzwa10rsRL6sBTE7fvGmjyx36+8JL6Qldx2TGvzXh0cPBIGTH4bA79ouQwKSKf+iIbABeIzdFHHMgGFnB9DlS9oIlMynteDh2RH92Jc8onYhOAD+EHn0cm8A/PddNnOHhwMOEuCY9z/fEf/1F79dVX2lvefLpf0OWuCP45yA/NSQebd+Lox57YBmAD6bKl9KG/x8E77nv42vX0Ix6aGP3ceU2AxV8+wpYc4JAZvT3ENsrgBcAFj1wCcmiv2IJtpLEH6HkC5OEDkJ/6w4Muytlgk06+rzch/koILbozfuurQsVDHh5i6KFLupcPQAcu4yN2AdBge2gAZEADLbqxPfWPfiC2EgBkpjy4+DG42EwARzkh9MTIQG98elibWXDcedi7b7dkHGy7d+0VX20W+YLV9x//Qfvd3/2N9tf/xs+39155SfvYxz7Y3v/+K9tpp56qQ/NJOkg80+647a520xe/3u6648723LM/UT9f147dcpz6+j4dUuow7t/7kdu4q7hmfk4Hkl0qW6NZhEOr6Nau1eHkA+0d73yXNpMH2te+emv7ypdva9u2bm3r129oxx9/gupVj2UwT+Hz+YXV6sP7VAceXd3X9u/bK7v5+t3utmnzxnbNNVfJltWai+QfHUj4pPBqfvGdsapDGPJqE11+JGRTXYH2qJC8Y/4Y9Eqzp5WrakaUXNw9GT9k3KTwDTGRqGsuo4/UHFZ9TBQidNvJDohz0CgQH/9DyEZVG2sOk7Sjy1SYvgDAW3KLH9kpZ3MqCnGpj0gq9fZdWR9MsK0Cd3rRVDT1+C6PbZHmBXXLUT2QNfURVqJLkYBHsKjnYR1UoaEPMp/Tz2yGeAFsg9cXtIb+7qA/O2OQmUCdVRvJoG/zGNGqtnPXgXbrrXe3D334+rawuMGHDt+JkTzzK2+f6p/9AFY2MQ4sUbIQbb0DzjYN9gDQxK/oJu4hdEDKgntdmfL274iOPIG808O4xjjsBsfvlNQvuhedYcJfgfGC5HpEF5kWYfr+DgUAHrCsyFEwnRLElHHRklIuAPA54CKnrOLSPV0PAMu0tNJiesX2qzGhWQolt0KfT3ugw4+fKk+Ib3pa+28IwfcwzgeCj5zo7OnH+eV0AD1t0sjsbQukjPqFp6fpcZHVQ59P+ZhmFvQ0kQ3M4h3b3MMb6Us5Msb1Ct8S/BADvdyev+cjjf9mQS93FqQ8csb6gB53NOh1zeKJjSkjP/f3/+4v38BjMjGABdsFTIwiYvFL56DDZwMCLZvM0BKD60OUhKaH4NGbslosasOEHZELTQZbZIcfPDGQTVE2HunQkRebgNSFZ7QBaCjunVhylzZ6aILDByoZ8hUjm4MI+tHLo2XoKo6pLNdbsaRN6o5OypBDnph8/AGAB8Cnfdj88yI5mxvK4wv4IxP+8FKOToByfBZ5tlV8bC7yIjfh9ZD2KJ+UvFr0wBdOPubOgA50AP7ica2zzz7LP7r5uc99rj3wwEM6pBznl4b37auXzNkklB3pK6U//qAu4JMHUl8gOPLgkYV95OMP/E5ZyS9ZkZHgjcPgMwA+83Y0BGjCCwRP3RkvHMpyhxE8MqDHLtLoByIneqILIE49wFefjZ/rwAKkr5OPXCC0yAfygma9VFu6gPij2mGYCwZeIHjywYUutARw0RXboj/9OTIo7+sNb/jJQwtPrzOy+nzPSxpIf45t8VW9/4NtzGn1OWuuhvMo1ksvvdLuvvuudtLJG9pnfu2vqafs0iaPunN3bq6dccaZ/rHYq66+sn3q059sl176LvfrBx98pN34hTvaN+6+WweUF9uG9Vva+nUb2wnHndD27N6j+WaPNzKHD9UFCO6CzK2sx96427BqzQptKK9pV7z33dK5r913333t5ptva0/+6Edt86Zj26aNkrd2o2yoccSe3ncK9Mdd3wVfBFjpR7v4ZfeVq+hP9DkuIukgqgMYV/f9rpY2w3652zN9+Qo58R1jEAzx5LDCn8aiPO28OUTroD9ZI1SlgGojfE27TccRLeZW039pv9KJTYM8j/niM6/phv6rtFIKXKiij9CPq4/6+f9Bltt9qE/ZMrXBBwL6rJzoF9011stydFf/z13sI5JfNskPyEsY9FRcc5L9NhlT9GHUMI9QRy4GcHeXj1dwF51kvEUSvgpSW6AYWfBMwHnmMvVv9dlVq7nbt9J3Sm7+yi3t+us/0darrxw4iFJsrrZEKKz4y+8SocN2drKpPzZIeNomEB8aL54qLf5ZIfyk8U3APh3Kepqepwesc7nier+jDgT8eGKsAEjB7sOS0rZVf2XzYMcwD+RQ4rTkpT0nYVhzXGY6ZyWn+hcX7Hh8a+KFgQ9AV9XRJcYVFC0Q/UeDqbypjj6u9YULEzXnQZc0890YxvxjuQDp5F33Id/jZ/H1ENrl7E7MPgRAT9YEgPbKmjGGXgbyxzKBpCmPDUn3oecBlsv3ePhmQY+HfjnePl/welvIE/ALMOY4GkRWH3ro87PKgeifVQ4+0BeFNrx9WA562Un7TgmbJQBmnECHcKfQYk5HYcNKng0VHYWOxEIPbRQSQwPEOEJo4CNGHldIiePwHCLCE0BecHTW3jbo2Yin4xLHvsiPTvIEZCREN4ul34cYJiCAMmxi0uElOc3PLufxKXSwwcYmZHKZsGyYTrq2cfALL0eSTh1SV3hjfyY/YmgA7prg49ATkA+O31bxC6pKQx/Z0JDO40HgEgDK0Icc/JLnc0lTRoxMYnigy5fNUjcAWoIIXUayoOqcPDGHGmQed9xxzb/9sGev6827I2zqrrvueh9E/vzP/7w98cQP27nnnudyDnLUJ+/lcLcFGwils+yNXdQr/QUcadqKGF/kMIBM5JtP9oEfg+smiF8gJEYvIWXRBy52JR0ZQGwESNP2xMgIDj54wpd0bIhc9y2F0MQOfOy+NNCCBxceYvpS9IbOchQiJ0B5QviQHx3pkz0dATnQEAPhwxbokRXa2ActgXT8EJ7Uu7cBO2NvbIaHcgLpADrhiWzSBNug8Vbtf8SPFwoj/Fzb+tr29uyzz7U777yt/fZv/3o79rh1bcNG5O7XmOErWAtt5w5+cFY2tANt957t7cQTjmuXX/7u9v73X9suetf5vrvxxA+e0IHi5vbIw4+2H/3wR35H5aQTT5Z+zRGHZG9b01avWvQVesYzhyO+1rVt+2vqo6vbxRdf1K644vK2ecuG9tj3Hm+3336HDjrP6/CxID5evK4X7pmXcAP79mn9NDZ13tivg8mq1WovHUjkZdPxeWAeMVPrVKCpHIQbXJeNMQjmicwV+Ey9x2lY2GxTEx9aVFZ8xc+mizTz37SdHA2wwvMBbZG+NG1T+ij9R/9RMbRYvhm9MeXRJT4CoKZ1+6pTuAyWOpSUvAnPUF5AX9WGnl05/Ub14C7C9MAmCuHpg/yWB3LwK48D8UUrfEDdAe6qOTgHlEJo0FFBtgx3SuDjjgzyUU88BeymrYrPvoAmlUC20uSp3yqF+qwxL87PNZnXbr3t7nblVe9vGzYdI5xko0vB48z+QIbGqeZjfwNhkB3/FGqK6/1GutpHNLK7p+2hpwOg6WVWu/Q+G9pQEH2hz5h24E8x/YVDyRodwJECT+TBTky/88U36aLtwEemaQc9geJFVqWBeuJBPKYtHcR+n0Rrm3/lf6CmLPJLdrU/5dHV66ReqTOwlHeaB3o+8OQJ5Zv60mfmzsgkP+abBeD7suSD62UA0R08dGOa8Pd0fV2ByA8kT9+AJ/nI6umT7+nG8NOUj6HHLcfXQ+r209ACY7rKLq1rYEl6iMfQ8xGwJ+FoEPrqP0t9CyTfl43lFn6aj6zQJR1+oE/PAsrnfvs3fsF3SgLpOFFAzO+UMLi52osSBjiTNWk2wMkT0qGIwcOffCaibDRiIGkmGQLgicSTyNQJoY0c8LZNm5WeDlwGaOyKvp4GIL+GOwGUKT/5Egj1ZjISft/+fc6jn0muvlRz2FfQuOLFi6z1KMDUZ1VPla+qwxE9Chv43KcXcS9MdYjARnhSB2RMbNW/bMZiM/R5t4RyH060gadtuHLKAZMYHwLxKX6AF3z0qVa2I/4MgIteDmzIIA1dygm0CHhiiay04pJVdeHRFZ7TRzcbQK5I8kgE9hDzGxAXvetiHUbObbfdelv7kz/+E/l9RTvttFN99RiefjOCTAI6kAGQJsQ+IHXFdupLAELrcvmOelKXyCWd+tambApjGQC4nichtNHdyyYfe8EDvby+PHUa43uc+4RwpFOXyCNPmrJxOzKuqb+kOA9AF4gM4uhICIBPCB4Z6EF28MTojz19vcPX257+Cg6IXeAJvZ2klwvxd+qOTOI6GPIOCS+g77LMejRndXvpxZfb7//+77dzz3tr+/lf+LjG2y7NDds1J6j/zmHbAV9sWLNa4/fIHvVXzY37dupwsq2t37DQjjthczvv/Le1D33o/W3Lpo3theef14Hi/vbHf3R3e/WV59q5b7+4za/e0hbnN6qumqMO7dN8gn31YjLvU/GY1aFDPHJ1uJ1/wTnt2vdfrYPTosbI7e2LN97bdmzf2s479/y2uDaP76l/rZQMzTvkuVPCo008ssU7LfiAzfYRbVx51EdHTXlObaAmVlH5S/5gjmNmAKqNyo9AfyABT2CjLZZqx2FeYnOPDVxRdnvzB5Gg7pZUGn7mrvQLoPiGcqkIvdtwuHhkXWrHie/mykZo4fchSnRA2YOMoQ8wphGvwEGEr09Nfk+EQ4nn8xpLhJIzMExgOs78PgpFcYvAOrHRdal+jdw6sJVPOYjWerNUsoyxLVUf/FF1D2/Rlm36J/9xlZwxhdzVWmPWtnvve6hdeOHF7bQ3n6k5Dg7GVNqKukmCAmPhyERmBypEN3VAD5B06gZwxyHpxEBoCP34xV/E+CW4Pj2WnzwyJrQqIg2OF91Xq+1FZHrDRI4zvvgVP8f3oSHEJvT48KzQ67du/qy3cHjE77PMzzfU26gBqp1AVrCPh36ZuhHQi2yPsU5fbAFiWyDlAejsh+G9TnSEhvksND2MZQDB9WV9GujtB/qyMfQyevrge5uwGwAXHQB1t28Eva5edqBPz9IHjNPjEEh6jB9D9BCP6VI2hlnyQNX+5vX6yEf+mDP0oQmQTp6yWdDjk+5lBEfcp8fQ86a9xnSR0eOTJh7rJcz99//oN26gA2fxRnA6BwOqOvpKLbr7tPFlARgWT5UB8CXASycj9IpjcGQCoQWiD1psYTNJOS88Izcy2eQkDy2BPDyk2WhAk0MJMklzZTx56MJPHj1AypLGhjpwsXFEN3db6gck4QcH+GstXR+kLv7ih3zmTZnyLNZCqLQm1ix8ngSHulMH0siOPzkw4S/sim3xJbIJQF/f1I/PKBJ4qZI8sl1nLXLgQ8ev0cIHpE3QTXlsAwdw5wwcmwOuFAE2y3qLnzpGXslaXY+Z+BDHormq7dq901d5PVmL9tXXXm3HH39c+/jPflybrMV24403tgceeKCdcsopbZM2dfFb1YGOz+ay7oBUXynf8JhI+iw2EHjeFts4XJEvP7Mxpb/UnTA2LZaPrxEkOvLUl2fbqxzZbJTFL7urjrlLVgAOvqQJ+BEaQspJpw3ja0L8H38DHDbDSwikneChTkDfJ9K+9I3wQUsaeuJJXvL93hP1HNokX0niYEgMnfvk0NcCq3h8Qb7kEE/bEsOPXyNTlvuPjTcxeGj5yAN06Oeqrf3qP9kqHfVlq7oTUBtmtbkOBMj3S9UKtK28Z/scxGtf0u+lD9kei5LFRQbyXBwgL3Id4ncrXuHP5+7bf6A99eTT7etfv6W99NKL7dcmK3MAAP/0SURBVHd/979uJ598PBZLKj7mN0gWJW9V27N7X1mqA8nBg3xCmHbDDvnywF75SuNUB5i3v/0cv3h+xRXvbiecMN+++53H22f/9M/bt+5/SAf2vW39urXi5Y4pfVztrTmHx7C4Q7lv/x7L2K+YOx/nnXde+9AHP6TyI/4q2O133K7+vadt3rxF4VjJqPmDuywcSDiYqMqyaehz2gjPr+GjGKvUvhrPKJTcvKSOn9Rj8aDTBEM5mYTLHdyl6LO1sbIMxdWXlR/6n9vE/af6U8YReGg5GIeO8uq3w+KmvMebeFCfA4LHk/sW43G/6dHtcSKe4mcd48tkxPT1+qw9F5PoP7T5as1BK9RPVvtTv8yJ9GvZL1r6Omsd1cSvBA4MHnOyV2rcj+fUl+hXqXcC9QFcR9HAbz9JNuWsJzJLbUSfr/mi/Bka5MnPg+0ec+RFBl/RyxeyYd3adbJFc91+jaE212659a52yqlnttPedKZ4uAOEPfCpHvKJVBjqDkvkIq/sRS653ueyxm1qEC10zisQwTFkFYb2E1AfIPUBogti2hxlkzsSgpSHlzWMsqKNHvTzi+ryla0FpENIyxlo+MFR0shnzbJ/hcefXpNoz4HeepXGfs8vph3sktP1v3ViFRck+BywnDuE8gmCKi796euZQ1EBoL8uUA56BfQjEM5RoNDLmuQVwsMFEiHcx7NvgoYnDeg3lBHAlawEoOSkrMqFHcVA2Z46VhkhYzYwTsdOIO3Zy4pfSOOTWTR96GGMgz6QMvcZQcp6GtLRFxjreCOIvDfiS3nsWhqqX6p0CNDVPBL7AWjHcfyXfAB5hFn8Yxj7JBD/jPnIB9frjk5whOBSHki6xwHkCXO/85u/dEOusCOIK9N0bk+CglXcDWARUAAXxmyo0pHghaZ3EpBNPBshYsrAAcjpdXEIgA650BBD74VgVFkC6WywAHChww74gNgNUB586hT96IQXO9h8QStN9UNJCiwQ/k0OxXzJhU9/kmbj6s29dLJp4teYF3SgYgPE5FZ3SGoxFLn1r9CESP9jAQUoB5+6Enocadsz1D2BiYcJCLvzK9CkwVMHgAkLXC2M5QtkxU8ZAEA2D0BO8OT5Ehv0XJWBF2BSp87QeAG3jjpEQYNd8NJXiGlrJmnkyiL5hiulvPuSjwzsbWeddWa79tprLP8//Ic/aI888mg76aSTFU4pG4/U7z7s3VN3sNgE6j9ftQKIsQPgayk8b7uwwAZU+pXmy0N+nvrgfvHlToWskX2ui3LYD8QPNBR0BNqBUrelFvj5eX44krrX5qV8UW1VdebAXHzQUO72pz8JAY4yy1UZB1b6dOmsu325EFCB/stdrEpjO7zjPgKgP20MPmXE0Qekz5U9gzy1c16AB1IGhI/HWmjTlEUf5YSkGVf5QhyAPsoYZ9xJQx99FXwgtlJ/+DNnoA9IXdls0J/wve82CL+4yA/a0RdpZ8bkYf9eBGNPFknXQnvuuefbw498uz366GPt/vsfbE8//eN23733t29+89726COP60B8QnvLm9/ku3z+8cGDK9qWLSdKP5vZtX7shx83nNfBlnGwyncpyq/0dw4m9K89e3Zqs7jLd1Defu7Z7UMfuqadf8Hb2k+ef6rddded7Us33daeefpl8S36N0XWr1uvesu3Oujw7kptumlLjXHufKjs/PPPa9dc+z6Pxb/8y6+0u++6x3cczjj9DJfzqWvVXnbyHsMh90HqzUaYflcHaz5iQV/iUMvBqjY09C3GmDysPHOW3W2w/7SZRxafxOU3XEizEQTkcgd0VrrmSfcN6WMMYh/ttYb3W+Qn9Ry3MXeroON3Xuj/vOvn3wYSzl890p8EWzbARpK2F4EPV9jm/iO81wSV1KGXw660MN6QwZZS6RW81C779x+gz9L3Gbc6tGk8U867RfVlKsaxVctutbV8yGFmJX6Svw5YPlYgW0H06MB3Pugo9qGFPjrYOceaKnnI98bUfb36++TdD4JsqjRQ48l5nCggzw8w4hIOSNg0p75637cebq9t29Ouff916kdlD36GjbmPdmDdyh0ii7S8mgOpDT5nbTqkfsFmHr8PWk1Hn6+2kP99ka0utBCwyxcjbC8UA8gA1wBDMEs57t4EXH+FyCGNDPo2dhVOhGIhvYoQxOCfiXxky07m/vXr17kv0WeqfqaeBMYDUL6ouQTT3f/lJ3j4oUYldIY/rIPQKvVf2SgeLtCl7aq++If1t/zHnMhBcLJGSN5h0dIPfKFE9CKd1I2QdZcAf9UnocD0BOeqrOZ0O7b6lfjSBkDJLFtDRx0RXzpeH/f8PdjXCujsoWRPebEzIbgA6Z4eSHnwfX4W9DS97PAHSI9tAeA5mg7KxvheX+T1+mbJGUP4smYichAriKzyL8lIjO4eoI0NyQOzbA+MacZ1AMAFlpNTfNOAPOrEuOlhLDtpj7mhvpEx9w/+3q/6UMLCgEBiFFWoTRHy8YUHqEQQSNcGUxPboJAAH44kRA5yYywQg5IHqiJ1RY84tlSjFD15FpzQELKhCg18QK8j8kIXewBwkUs6gF7LV/1iS/gqX3c85rXAZNMIvRcHyWGDxKSIHPtL/3lRUsgzypZV6gx9HRJic8oA8InBIwvoaQB4x7QJ5KmT/UdHwM+eDIsPvA8douMHFtlAMClziCD2BD/IZKOYw2w2qWVLYtqhFrBMuLVBYYPH5qZi+0/8PN9/1llntcsvf482jY+2z3/+847PPOMsXxVmo8mz3b7KqiarT7oWL3XCVtozGy30EGMDG2HiWlSph+qqulNHFi5f7RctfTt9jRp4E6TgWql+XsCdxu81mAjwCuO+gT21OBQOPmJoYhdXy+lL4MMfGdD76u6woDHmarDXwYZNqesg+oyTpEtG9ePSKy7sV0gaGc4rQIMsFrrqE8JBN9jRywCMG2L4LVu8CZTVJqz4SOPLbFbQxYaRr8/lMIGM1J9AHhog9fE4VEy9qm7yneThb09wMo+LAN6Imm5VW6dNCXl0wE/63//BH7Rbbr1VrCu8afnxj59pzz2r8NxP2llnn6y2290efOj+9sUvfqF9/i8/377whS+173z7e+3V17bLPxyy1rfFBR1Y2Jjzfog26aoSQ6Ns5XkPHQw0ytrefbtUT3x9pO3Zu6udcuqJ7eqrr2zXXnOt9K9q3/72Y+2LN97RfvjD76kPzvsglPqzoeGz2du2bZXdHPBp84P+zO85b3tru+rKK3zY/sM/vKNdedX5OryfoPrT1+sAU+1GmyEPH9cmgvYdCExD36u+ysFw6H/6H53EzitB93Nf96GF+cWFA6AHxBAjmz/JiDrwdSEhc1bNUYw1ynKhAx6uRmMndwOYdxiTJQdb6E91uHK/lRzGPX0CImgGYuvBVvpH6aoDB3XhS1p81liEFSQnaY87t2ctnO7Lkmc5wiCHsZK+WFfXqx9XwAVVT2wkIJ/DjestmfFfzcGMg6ktph/Sro+h8gEe2UPGSvmNehw8vEKH7cc0n25ol777SvmIvoDt5VPV2j7gwIN+YDDBMLV9GjiU+I6N0iijfeBkHq3+ZQulH5k1ttNvaiyU3EGdoGjgHdhLF7vzAaqs1r+ylz6Kn0qM7VLggGC70O+oqw18Up87aZ4TkKMi7MUX8JAnUfMHfkfG0M6iR35GxGrJ4k7kAhdRlPbhDn5ku8YFrq/ggPoocx76PH8bW+We9zgkCou/KmAjHjJRyekCpkFTdCWtNFGcVIHrKlwCkJgy9BSQrkwfJx0YyxkHoOcJ7mgwppnFs5wc8NFHOiH5Hsb48NEvxrTjOoxDD8uV9bixjsg/mq8qTxjaYQbtmGcW9Dp6eCNeysP70+gBwlPzVuUTeoCmlz2m850SbnEiqDZydUeDPBMuG6t+4YhCgEFR+VIwrkR4woesySQjiCxvNAZcD7Nw8GMfCxBXV7nSCs4bqaHxiQHkxxbibMIiN3IClFNGCB0bVoA8AdnToEXI+NJ7UJM0OpHruyOSR94HOJUF0D6WBU90AIl7KFmZzCvgg/ARennE+BaIPHCkkUOZ88O0Rp47Ftncs+gQKIWHjQGHDyb5ad/gylK1X3RGBzVNmnIAPoB8bbKr30EDP1d1yXN44eo4P7h46qmnteef/0m75ZZb2re+9S3/ECOPdUHDrX3umnDFbf36jf5AQOme9h82/qS5cll15kcj6w4H9gH2B5uVoS7QsAHEHmhSt8hEB5sQypVzvg/xL5A64q+MB9KEOnRMN+T4hwCOEBmRC2ADeA5doKAD0AOkTtDEFnhIEydNgCb2hT50bAZpfBbe8BEAx5SBUx4Z0Q8k3+MAbGPM9fUEoBvLJ2AXZbEr8iZtok2272KK1nm1GwdL5iaRC5CrOiosLM770UE2ARyEP/OZv9V+8Rd/vp1++pt0QHhv+9GT32s7d77Y/sf/8ffaL/zCz7Trr39/u+yyi9pFF13YTjn5RD+ffvdd32hf+Pyt7duPfru9+JPX2qYNx2kfNN/WLW5WH+TO3EFtCOnjh9tu6eIgwqGHmDuDiwtrJ77mrsBFF71Dm8d3tTPOOKVt3bqt3XbrHe2mL36t/eD7P2r79x5up5xyqmi5MFB3PdmU8aL9tm2vWSYy3v72t7XT3rTWvxbP3cb9B+rTwDwKyRjzQYS7H5M7IGyG5CM1IHZYLhtlfx6X8TqMCdrArRtQv+B/z3cZ40ZLHwmXCm+UQ+GwAZr0CfoZOun3NV/QfsjzwcL9l6v1xLRftXnxlHz3F8lhjAbPgSaySs/A674gPfDJl9S5ZHLXjI9eTOd4xjQQe3wHbsAxh+OPzGHIIY3Oqst0fFVda34tO0pe7k4k2BZLE1AR2RQZ8MXXVTyMzSHN2sPdTOioHO+38KvufKZ6xcq17cor368y2U77SzTiHdwyJce6ja/5h9ioLib4UOL2KN+Dwx/E+KwOVLWJr029eO2Xrp8ILGuon4NMB2eawY4A5fieR0nxJ0V1MKpyrOHrV7UGw6eCQQa8ptFaRT/CFgBsFYmHDjGA/SxfMiYm5YMclYC1DXxYgKci+Bwx3KmrYSpuAlykrDFY/TLUVTfNhauwK/5QaqCN3zI+A66mFFFOvdMWVTY1IPUH1+MDpa/6ZA9Hy0dWcH2cdC+XEDt66HHhC7xRfswbXeN+BqRsFgS/XHmA8llyEyiL7lmyehxpeHpI+Zg3eY9t98op9DxjvkDKxv0jYTkYl4/t7WE5OfFLL2tMG/+xFkYHttLf537r13/eh5IgARYGCqeT9fDVJ21ICz8MGpUh0BPFkB4DMuMYNmGeZIY8slIOUNZvVoh7gxPgQ1bsCX0gnQTa2NqXA6HJpoc8upBJmOiVfCBOhZ5AHpncWoaXRQEeQvQxIZJHviQIV3ZSTsDPuS0NPjoSA7EDSJpyB/6GBSu+iX4C+V5WABx0BO4QsLCZTv96fUYp4OuSXTrYCODztCe8vf1VR3SU/p4Gu9BBu6GKg0c6JmXQcQV07949bfeu3f5Vd+6afPSjH/VBhIPJjTd+vT391BPthBNOaJs2bmzr1q23rLrjgC9KPo+roNOPr4iAAxxtUDTx19RG6hQb6soig2vo68L1AI5FOAsOUPLKrwA8vEiN7Minzb3xGvL9GAhv8sGFlkAaKLoai+DIpy+jl3z5uGIAWqB4y1fQpm7Ekef0ICc1Dx3gtAJ1iVzAfhkCNOiJ/ZGdAC42x1YgMRAZADwAuJIhf7jvqh3EAg5O4hyo/QiQsDzSVI/yzbfNmzf5Qwpbtmz2l+x2q489+aPH2+f+8gvtn/7Tf9ze/OYTGj9suLgwp761pp180gn+ZfSrrryyvfe9V7RjtmxsL7/0cvvmN+9rN37h1vbgAw/ocLzanwnesGGD+yzvAnHHj890Yy/v41Gt9HU20Hxli5fjjz9hS3vzW07TAejSds0117qOd915v8Jj6u+3tjPPeEvbuHGz2mGl7Oedlrq7wwGEcbKow9aZZ71F/Vz1W1wjGyjj8UTatja/dYeENqUP4ZO6m8d7GSp0eR7Noj8TsJNxXOUJ6Rs1lkmng1S5yY0isPGi4tUeNd6Aar+Mn5KNPPcTpaHzYzPiw1f1eJ/qIKElR3yyLY94AfADzNnuM9Aoj+z88J2vRnuTW3olxOyDCG9e4WXOqHGDhAKNTutET+o+8YHobBd6oZRAbKco4y9tUTKnugHoSXIQDMjiQX7pmIaqp/WLBvl19ZwLYyvaY48/2Z5/fmu75tqPiEaHWejNN7Rncft/+CxHIWDrTF8BHdhHe5H3nRLF1NebfrWZHw3Ed9RDVSDt8UhmAHgqdmTgkFj+lK6hjeLThPJp8Zl1kMlhw5/kBQ+d8KT5j3yANBcuBm79P+gxHa01iKQ9TKPgMihVb8cQacM06PSjWe5HkJbcaU2nwJ1e1iVLso6SC+AfHv+srP6zrKV1T98BQmdfKUNcfazkJe4BXN8GPUQGbJUe97OpvFm48vfSfCC0s3SnrOcNzMIFIit6Cb0NPW9ofxrcGE8cX6QsEPrMQRkToV8OlisLflze58esPc8s/uAJfd3GocdD1+OBWbyBcR4gP+ZJuo8D5PFfv7cx7rd1KOFrLyBwLIVsFBkMEKCEQJ4FFQgtKoinE13lKQ9NbQSnGzBwGWjEkR++GFdya4FIAGITtuRKc+4WgAtd5BKQB6QcuZFDPjTgYiPBtgy0BCD0ADgWQPOKDohObtniIB88BtqJXv6QoYBNkR/ZBNKElJlPeGLsKtvK5j7E7ugixK7IDw6AjqszAdqS+qQNmHyx0XKFQ0bRTRdGAnJ5NIrNGGC5w8aeNCG0+Dh9gE1JNizgaFNP4qLzJmQAZLOZ/JVf+WvaIJ7bHv32o+2mm25q3/72d9uPf/ysfLFKG7H6OAEbQz4z/Gd/9mft5JNPmRwCsIc0/ql6TOsNYKttOCgbVI5t0KaMAKS+LEosxjm8IzM+DpDHf8gFDy9g/oHevk2bDn7v/RUID0A5bZO2AtADDWUAtLEViDzwsSVpYBwDtkULZW9PgieAZQAZsbXvj2l7ygm9X6xroCOmXh4/Kk/eegWVpo+JXtsmH0hVxh2R6rM8Rlh3C3gZXCj1c96zWN327KkPL4igvfbya23H9m3t//n/+L+33/qtX2uXXHKhZPEDipJ3hBfFD7WFebXJisNt396d7dhjN7dzz3tb+8AHrvGPE27YsNheeeWVdtvtt+tQ8/l2/7e+pT58uG3afKwOCxvajh17pGtBqnhEcd6b6HxmfGFRc+1Ca1u3vSTbeQ/kgDaV+9p73nNZ+9jHrmunnnJM2y7bbvrire2B+x9pvB+wdnG9ZCz4DiGPaPmzuIf2+8cfedmeO53VpnwAg3mc/sVGv+6EOK2glq05SlprM4gvK65DjPxKW6is2mRWOEo/kP60I35nrFQ+8oo3FxLGUP0nc3HNSdD7oKJ2RamyoqOubPpKn/vV0O9Kj2L9RxooubSt+MR10O80UPdhfIu2LmqUD/FFxki9vzSdk7Cp7Ct/QIcdVccKXGCxXNtbdD78yQSmXdslnfbHIGfiW/2V3VVeQLrKqdfqXOiSbbywv1J9jUPJQw891n7m458SOY8yMi7wCXYo8E+BeoJBT+HIFQlQOmrcAcTQMM9MwPXED1wYGI3ngd51WRJKNgHt5celNAC8BPt1wLv9h77EOyV5fMtlogXC38dJQ1I2VTsVuvSYfUndFZSGjgIiv0/CoUS6rU//JrIVSA8iDOUT7K12RGH6IvXm3SqD5RQeoM6E9C9C1UOkqHW/L02lvXSPITRA8U99QRwfjHl72oQeermkM0agi63Jz+KfhQP+KnSE6ABIEwI9X4/vIfjQRm7Svfwewkcb9vQ9LIefZePyvEMYcLPoenyfJ8T+cQht+mKPC/S8geR7HJA8cfjGsgPkEzKXwJM+P/dbf/vTfqcEgpocagDU5MKGqjYRMMPYdzgmCAtTeT8ZpaGSX8IDvfiSB1IeSBl0yCUGkBsbIxdIOqHnB0KHLCCbJMpJE4eGmI0QUOX1rgO8yO03juTrboEmKHNQ33Iwoa4g1aYq9liWFlv79ACbk9f7x5IUx95xfeIHNavzlEdG4j4A0Y2c4ADrZHEi5s+L17QOybvekk0/YKFFD4dB8tGDvYRpfcpv5JEVAEcePHI5WHIFm41iZOmfw9p1a33Qge6VV172VWh+DZ4vGr3nPVd4cb/3m/e1W2+9rT3yyCPtwQcfbHfddZcW5Yfa7bd/q1100fm+w4KtXD1GJ4fu8mHZhV+oRwJ+yNU/WVFGC2IbQN+vTR31NMowtb9CDszozYGIfGiz4OGTvHDMZiz+Ik15hQLYK0ztcb+SDOLg4uO+LGkAunrHpvBjOuqIvaju2w8w7UCPMejp9UbWcjb2AD00/bgikI79ALiel6Sv8A8bbNqT5qIf0fdY4/EnmwjanEc92fhxB4ND60EdYp995un2b//Nv2ynnHxc+8xnflVzGX3tSFtYw2a0HlVUC0sekye+5dPW/PbHEb8ncsEF57fLLr+0ve99V7Tjjj+2Pf744+222x5sjz76UHvhhZfb1td2tFNOOU3617ZXX31NMusCCH5YvWalZO1SHTnc0h/r/QBs45D95re8uV199dU6KF3cnn322fa1r96pfn5X+9EPn1CfPqYds+UY1ZcPg3DHqq64Wq76GXp4bFFeVcCnjC3muLSHa6WNY6U182nThf9zgFQgVkBw2mSarvmy0k4OgK8GiaYhX32HL2F53lJh9ZFcMKr5DaqB1DZAmDGaeSeyoDaPxgfyoGd+QoivYKs/EIwYAbYhl4s6fLXKjx5R16HOUJCm74PPRRu+3EV9y4bqswTbKkjfJJ9NNriiwbfwVzsQJGFJfdnE18Fk8If01iFocLDwTjsu7AH1Fdagvfv2+oClUdCefPK5dt/9j7af/4VfFRGHEtmm8ZAxgfz+JXr/L3197I2+YnxQbVZrH/XhMV7K7AUSKqMe/pIe8ye2D+XW1UHy07jGOP4qrgLLGALClxw8FEjnrkVfRiDteVUxYF0uF6ucQb8ABb/1DnwOAz02QQNuYGy8Q8KngPPoFni8VFoEMAiQAdgmxT6UhEq42IoOpqximEixjxOgtf2CxDAEj5wpZ0HKCMgY4wjBlfJY3Oso6OmB+KkH8mM9gT6fdF8+hllls3iS7/G9bbN4ArNkzaJHVvWD15cn35dHd2KgLwfGNMEnDszKj3FAj5tVDvS8vW0A9gHL0QTfhx7fwxvlx0B55pfEHhO/+Ws/dwMbk2wgiJlYADoaEx6bOWKMTSUAdELLxgm+lCMH3kxQ4SGOnh6fyR8e8LVQ1QIbmkBsoow05al8n46s5JMODfnQIA889qYe+CT2Rx/pQNK1GZpeTSvZTCaawOb56lM2nMOiuqLqV3Yt3YgFyMOHzEDkREfqwN2B4MOTepBGFnHsA6ILHHc/sMF2sAEbzIgOZEFTNg2bUAH0tFt0QstmCDqAyT4L83L1KZ56/p9P9+Jz8CUjdSweFhPyPA6lyDTYcOEFF7Zf+qVfbm8/9xxvGqB/8cUX265dO9tb3nKyf9Buce3CsGmrfll3ZqrP0iZlx2ofjnJgQcfgLts0DgAbCDZW2Aqk7shLQFZ8Tz40JYP3DdYLV/zohB5biaGtTxrX5gycN94C+JHbt3X0pBw+oC9LAGJjn45e0iz2pu94Yz/AVcCytx5Joyy84OkfkR/+lCWAi23hD33ivn8vpZPNbKa1cQPvA4R8if/E6TT9hQsr6ODRJ/+Ox0EdAlat8a+rf/4vP9t++MSz7Z//8/9zW79uXvbx8Yq5tnvXDj87zsaF+Y9+srjIl5d4FGu75oSd2oTtbbv2bFe/a+2EE49p73znBe0Tn/hEu/baK32w4KtY37zn4falm25uW7dub2958xltw4aNskftoY0KfXBhAX+pjppy+cLXqlWLPsDQJ/gk8KHDe9v6DfPtmmvf295zxcV+l+S+ex9vt3ztvnbC8ce1U049ru3es7WtXeTwvk828pWzemRxYX5RfqFt0cEYxJ/VF/BPxru/MnWEdqENp4cEF1IkzASEQxY0AchoV3jc19Re5CcU0kmeAxC01Y7V5vyaen3lqsYG5fAxtsjTx0RYYvxf9YEYBX3Fpc/zRWgAogmNgvLZxFIPvr7FHaz6oh39Z7hyLah6igG++s981fdQg/Cl4wzdHMbATepoP5f/EVJ+rgOoYeCPTcHXoaR0AaUP2ik9m2TY/V6Hfxdroe3afaA9+OB32yd/7hedh14to5gxYVZByYmfUofEAOmMU+xwe6iOrIe2FZzKymYekdQ4U1x+WwrRA8QvxqnfVR2n80BsIE86vKRNq6xtU5rP8madoaDXY94hrQKH0llzdfYd4NxvFU904B/RWarGKZk1qms97kyZaKFSXeFBfXQRlz1OeP5CknUPePShh0fDeoAmAZoeIjP6RqzmWUqz/KGEANimwfLgEgN9Gij61+Nn5akf8bjsaDCLdpbsvq6B5ImTjr2Bnoeyauul0POM6QPRMS6fRRPoy4C+vKcDki+epXzLwSxd0ZH82AZgqa6lvH0MzOIPjOX0egN9GcHjrguUz/3mf/WpG5hk2NzQQMQswgxYgAFFngBEMbGvTBlKEfxsTpjEAHjB5WoxMjOh1UAtOfAElzwyMDJ0yAFHeWTWFfYF47A7hwf4YkvyVBYctOShJyYAyAHIx374ybN4TzfmNVkgBzpCNudMtkJ7cibv31nwhqY2wCWL3xGo3zxhsYpdAGnkxkZ4kN/rJY7egvJH7AgvAA56gDhpIPLyzkzvm+RLd13tB7jqDL7XwyY+B7jYid3wTTf4RUsgDcQW8tDTdpRHNn2KCT98+JHNJnKrrfd747d92w7bRVu9613vbBdd9C7/CvbVV7+vXXrpxW3jpg3D50YP+6Vg5KILOdno9/b1/cgHIdUJfGwkYHv5Z7iKqPS0XsiZ9jnkVR+ogz50qR8yeM8BGoA64DPw4LhDlN8pIcS2BPLoSABiBzFyAGwhn7r29MSpOxCe4MnjBwD+BPBs+rFLQk0f+6IPGupDOvKDjx5iZFAe2UBsjL0B8viJAC/7haIpW1Vby0AmfNjDJpFPvPL8Oi+ic7Uac/71v/p/taeffrz9X//Ff99OPe2EdvDAbm06JOOI6qF24V0N3jlhvCKfz9TyHgd3NdbpoJsr/7zYzsGCx8LQxwv1Z591Vrvuo9e1t51zlnF8oOFLX/p6+8H3H28bN25qW7Yc5zmAQ5K6r0bxvOQuuj7QNx2O1qxh03eorVs/33bu3N42bd7YLrnk0nbxxe9qzz33Y7+LctbZ/MjonO1kY837Vcjdt5fHuGquwD/0N/xBP6R/gqq7JMzTKpM/6o4BvqHthXMpbVHBu7DaijHrWB5y6QdpJ9qx+gv9u/DRzz/K3WdEQ7tAyqERGvRDNGlvxfQp7nzloB5+5gbWH+pSY67GG8ChA1nMJelrZYL+wwzRcfXaX/FTv1i1WocS0WdzjXzaAN3FW3XGI4z18un0Alv1u6o/lM6jyrLqogdpH45lQ9WTMVEf3xCBaaKnNrplt9gmUMmiSQoHIpsPq8g4HfBWtNde29Vu/vJt6ivvaSeeeKp1cqfE9MVq3YTAVP9SAFc+KHvwiceU0viBO8r4BDvZ1CORPmRZgzzsIyRNTYKLDW5DBXClb/AnsdoWSeBdNlQCr69d0Boz6X/TPmD9SvY4wGn9c/9QsMXCpb+7fXMwFZ67IshAFxcp+G0r+h0WpI5ljcVOYspSTrsPaiY09FfKkT/FFmBjQupMCKSvEyZ6OgiOAO0YR4C3oGJwiWfTvR5m8YSedG9zoJcX/h5m4YDIH0PwffmY7o10Hg2gh385P/Tyejrws8pSPm7TsV3J0/f0v9NjGqDXFwiOeJYNPSxHAy72jfWOZQSgC38gvGM8QFkvO/m5v6tDCRsfMnTgTDhMuBk4TDJM8FngMij0n+OIjWJokocPWZnoCTngsLFAJvqia7LZGAZTdLIxRh7lyOo3xtB7glSAJgcBaGNLaMhDAyyXD/C4BzKYiOUul5FGNkAe/bEVHZ6g9efHsiQPWg4p0U//YjLkoIMvSl/JJmBLZJLmsJQ0tqROyM3XomITdJTZDsutOmUhoZw8vkt7+s6D/sgH4Ie24trcAYgEx2YjOno92BZe7IEvdgE9D4FybPNjFuhQcB+h/VjAFbxAqAgt0BMmV/AVopONI789wmGF5+w1dSs+ok39HpexqeF3JTjAyMPile8OH/RXuGKHfaqAbfiDDTVthXZogNSBOrHY2G/lgq7e1Q4cesrX036WUPw11oDgiMElYAN9H/+Sj59L7tIrfZHd5xkLpMNLDKSOBOSDxwdADpM5sA7VWyKXmMcQoYMPm5BDGlnIgA75xOCggT78QOSFHjrk9O2QGIi9xZ92KXn0y4XFBY/bklGHZq5M89s2Cwtr1bcOtg3rN7Y/+eP/0u699/723/13v+VPAO/bt1N0tN9eyZEPG32vfHXwgMbNSnylw/kR/MgVafrUguhkAxbIDu3bZBJ9SP338D6HM854U7vivZe16677cDv+uC3twQcfbn/+53e1b9x9W3v15V3t5BPP0sbqOG1O1ukgcUCbPI1t8XFH5sABfjyRQ4N8qr5EjF1bjlnfrr728nb2W09ra+bVF93nVugQtdbhoDba3CmhLeqgwXgrOfBjJ4eoshvvZY5nY0v7UGv1dTZt6su5gkzbISgbScYhdlH36vfBy0eSN7kjIVxo8jtPBehNP2ZzBgYV07FCGgttB20eVoH7jgJzLbbxifDgxWBe+n+V1TwBe0Rg7pp57kwtqi3rwgtfS8LObNqxDXmkuRNbc3rZwu9CMT8iNxtx20+9hgsedZcEyfhC84E/voFf5Ufph8b1GOytA0lJMZdxQ5CelNnXCnUw43DFvKayFava7t0H21e+fHt7xzsuVf97q3hq3BNKrP6TfnTBG/mzgHKAcvoTvkFOeFZrbuU3uTgI00/ySCsQ2T2EF6DcfU4AHv/GH+lP0UNdibg4CDf085pPFtdoPVTe/lACGui9mVMf91o1yOAPftq0LjIy1qRn4Ke82lF52l/jxXpVzuep6xPVoKij6qb/UVp3xoQRHruNHXTaJ+ovk680dr6TJH/Nq/eJ6zEAaULKU4aPwPVlQOIAfuzLAXjIE6qs6Pq2Ih3dCbMA+p4vspELxBfLyQgfQHqcj+09HkBWbA5ER2jH+vp8aIjBoyc2ByjDzwHyhNjU4/p8HwO93J4+NLG5xwXIlz6llU8dQhu744teFpD8mC/lQJ8G+vL4F/4+AKEL7Sx87BunE8b0gbnf+Tu/eEMOCVFak2l1/H6C7jsCZWy2iHNlOHzIIB9DggfCz8SQDSVlMSq86dBAbCIufVPZAcqQUQtc4fuK9noiP7aEjnwm3uhHHrMWvJFLOnrgmdjOf0rCa1u1IFE+9h300EKDnOlCNLUF2dEXPmhtjyA2sukKLcGyJZcAlPxh0Za/szEEoGFDQ52hSQDAuXzQXfqmHxKADn2xJ3kguhEVmxIDvX1M9PGt8RJPGjvrxyCnh2E8jH5sSZ+rq7TC65DBoePAQR5FxM4KHD5WaJNZqksn8mujpr7gK6bVXpSCi70E2k6FxrFoxof2o2yDTxyD7cPEgI5BhuUNcslTn/p9laFsRgCQkzYmDUQeEJz1DmEsB3oe52GDDjDOCaFFNkA6kDTtzwGRQ7E3mJIVgB/fswjTNmzkog88OELSyCINpA6hB7ADv6SMPHaSRlf4Iw9a8ID7v8YZc1Eel8Ru7qJt2XKM25Y0v2Seuwn8QOIXv3hT+/CH39c+8pGrdADgl/N5t4PP7c6rv6iO0lWfFqaP1p1NePk9Er60pW4jHnxZYxnb686b+s2c5iF+mHA1464ew+IK69lnny19H26XX36hf2n69tvuaV/76i1+GX7P7j3thBOOVx246KDD5L69dadm/141itpLfVgzgfTRpw/IFu7ucueZr2zRbuUXedUboLrggT/jc7FLjoktp/zJXRLqAh8bMnpvuVZtNLQHzG4zdmRDefIu78B4BXSmfQHaJW3m2HnZxga9sA5Icx4S/1elkuoY6HVw12pix4BHPptj6gd7cOlDk6C24zPO+I5+1dtbwPwcPPKRVfMUMXjSxIVXuWQahsgHwUE3m1P8TSH+zrxPOcCBR4gBN1B5kzzQiQY8G10AHC+6owN9skRlol250L72tbvaBRde0t76tvPcvr6LweQqnoLSgV3ImQXYFb+k3oxNeEjbbvFSBo4PhDAX2JhBZi876V5d6gaO2O0yBAAdrFH+PLlqmLsUwGql16h9RDz4hrpIjtJ1GFGM7AlHATQTEKN1DPWhjEOGMtbreVy4OsyozS2veIjdPvorGWUzMKm3Yh9iaQQoZXMPvKwPaeiRkziBNpj6rvo9ENrAOA/tGBeY4lNv2TaEN4KeJrwB0tVfltZnDJQTUt7L6IHy9LdAeMPT85KepXM5+jGEbjka8JFPfDRZAegSxjDW9/qY/5fy9Tyz5C6Xj8we0peAvnyc7kNwAPzLyZ9FHxyh192Dv77FlcUIJmZxS5oFjqKUAxGYK8H54gsbNfDZRGRDwkRGzEJJOgaCyyYjlSNk4gPAR19fDkDTV44y8uMAQJPBDR2QMvBA+BN7MydSJiJoopsy5HmwiM+LdYkyDfUiLhrZaplVPpEjGuTCiJzUOfVGB7T4FPqU9QHlbMpiD7TYnE0z6f49DfycuqIPOxd5/I0/bNQfJkFDnrsL8LIQwI+1ZVMdjkIHTQJgWuETxvngCP6SiW2SHB0AsCv2Qsc7M3VlqvREPgG+KsM/OajQ99jMq68dLl74wBWtm8M4y7PIqV1CilbtYR9DU7TVUvUHPh8rKB8M/hlkxD5C6mNdyBjKJzDwEqx/0BT6OtCSRnY2BlUneDL2gOIvewPgaCtixh9Av4A34w8IL5C+iBz6kWvdlZO2vQrIRg44aMEjM3IBykMzrWfZmTkhfECvGxxpYmjSr0PDJigvICOLTcKxxxwrfdVnuBOGv3Zr088h96GHHmz/+T//L+1jH7u+/dIvfVoyDrh/c+jYvWtP2y9/0ifrcDCdG2qjz1ymfnGEetSdE39tDnfLFvxEmtrBy4jiUOHpQQcCDj6HDu1rxx23yV+Q+9CH3qcD0cp2yy1fbd+4535tJL/aHn/sB+2Uk09rp576Jv8uyrp13I2hL++TEPobNqn/SA/9Ar+yieIxMDbX2MeYp4wNNT6yLWIhznghQKNiF3InyO85YLV5VBv5hXQPxTPFQTemcTvD71zpikzAsivl/wugoU2lYxizPuRzIOvoKC914KpuGYvGonuwmz7izemwsfcwMh91oz8R1M4uF17/4KMfcRcTfvd/nIfeQX7JqLTn90GmbZv4p+pT/R5abAJbtPiaOybuX4PNBNITH/MPUUhTgo1z9fvKA4dyAIVX4fCRubZ+wzF+fOutbz2/nXvuBaKVTMY0AntbBjmRBbhtFIJnrGEjoeo+1Y2tEm152Oy7TLKvilywRH74JcH/U1/V3Hjr1B/1y9g2ruPNhSQhzbvIXVDUQDDQIXtK2+sUdMmyYZCvf9WO0DOWxKt0+iHzg9c8LjowmK1LNkBL3zFntQ+ATgK8YBiTNWeX1h6QaT8Mdqa+xPFD5r5A0VZPGsiXhdhC6PUAyCYfnb2Ovwr0MqOrh3EeGPMEYksAH/TQy38juYEeN6sciC/6EPwsAB+eWdDLCASXdhgHIPqSF2aIl8pcnn4pjPHjfNq8lztOJ8zqH+B7G3q/JKRsVghvD3O//jd/dnIo6QUymeYlaomcDIzeoTiMfCbwGM0kmc4EH2nkIZtJPlf3a8KeNlIMTAw+MgHkEGInQJwJE1uzoYIvm6RAdMQ2yqBnYxXIRogyb36GcnDYS92QEX1cpY2O2BQbg69FcXrIiBxwXB0bT2bwQYte5MTmyI0sytlohTf6oONKM5uT2AtAE4gPqo51uMOu3A1Je/V30fTfRFZokiZQFtvz2AJpZI8DUOmS3R9IAsYrFN3UxwT0Vdvhf/xRV8vxr38lfnjev9qu2ih5QtmggyfPkyufdo8OGzaj31v/oBsb5mSXrPPCNXlkxZxUTL4RHXHh1BdcLjmqL4uer8ohYwihRBf9JnlMIrC4+RllAbalfVK/iY1DoP0D2AtdxgXl1D20ADF0yOGlTtKZF0NXtsleBWL6AbixftKEtGtvIzhC+pDlDfTJEwJph8Tx//wCdxN08LaRK/zbNhwupM6Pa+EfaHmE7/HHH2v/9v/9b9rZZ53efu7nPtF4cZ3NCF+pWrd2vTZzG9yGyNk3/K4I1efxLdVGftMmaNVq+VTjV21gG+l3CmVXtRn4amP5UdJ8t06b6/l5fm+D+ZBDgw4rq460iy5+Z7vqfVf6Ma9XX325PfzwD3VIuavt37ejnXjiiW3DxnVu+KU+Vf3Vf3jHxfqGq+4Ada02Z67l0SP1Fd8hQcx03kt/812C4YCV/jbRIzrkkAfwcaWm7WQAqWCyIqhMF0JePpLFQhBHth0lIF+bcmwtPtsy/AWKreioo/upwFfSi8n5zL222fz0K/mMA4EOJDy6Fd8hlDFZ8+B0jJWdKpZd+MT2DAEo/rq4BE0hy3bWRsqRU7I4/Cn2IXL4iMJgO2sBZX7fQf0sa4VtlzAkV70HHyqsgp67Ocy3ko3Zc3OL7U/+y+fUz89t73zXpbJL/Rh/uvrVR32awOYSOGk2t7l05c5B5kr7UWU+GA1lBjbp2KZ8/SZH+Y1S29zTTqD6F/brf6cD+JAADn8BnjMHGsuTj7GLQ4laxtUCqkald6A2b6WgI11x0SFvCO5zuQBXPMVah/u6o89Ig77adpACSbW9eYSNTtHljp2/CKf8Ek8ozxxbByh4pr6yPOgV0gcjFzrfHdQfY6WHKU1B7Al/Qsp6mJUfhzEE15eP02NIvQg9bSB4ALsDy8n6aWEW/xhHntDbNwtS3tsXW5bTkzDOBwdEBgC+8rKjUK+Dnh7obejlBsa4N8oDy8kC0DfWSZ54Vtv1tLOA8rnf+Fuf8Ne3IpzBgDAmF0IpqgkwUDgFpT3ghkUhoZeVSS1hOslPGxU8uqAPHfhsmHp66MKDrOQpg7+3D3zKApEROyMHIB17J7IUwCGHxR5fAfBYB4uBYiDyJnLRL7rIjz3oj91MKtNHDcpO4gQ+10yMDOxI4DDBYyXRB4CHjnyvgwA+aQJ8BDbNSnkBJA/An82ccpNFIY8ihKbKl06g0GFHiXr9pjd6ycfH9QhVbQSwDVvgYyEsmukmFpjaWV/t2n9Ahy8t/rZPf/TH6EROAD7kY0ptfLSJGx7dQg8hOgBo+7r1dPWoVvr/tJzQQ9okfk8AppRTvydga/oN0PsNQAaLJHWFbuqzQfYggwCkHmMZhHEZeYBHFsjTjwHSCa63/E86myoAPG0JHuj1YScBHHRpb/oyOPLQxl8Zb9CCoyyhNmuqwxyy8kOZ9DXVWf1m7eK69txzz7XPfe4v25//+WfbzV++qd1y69dVicPt1NOOa7ff/rV28803+b2SO+64q91//wPth0/8sD3//IvtmGOOkyy+znVQm9a13riymTyofupD4WEdwuSS+XltKLz5pI7VH6RdVlGXepyFdmGM8Z6Jeptwe1Qnfun9oB+/os486nXSyce1y99zSXvvle8S/nD7sz+7s333u99sl1zybrUD7zYtiHZFO7BfPpK7pZIGsW4OtqWfgoop5/EzESlM+ym2eYPJp4L9q+70A/pojTeNdtfDBVaiSG2BnnpMij5D+0zn8YJpXzNuCBUpbvQRaCuUvbI/snBosbus6Ogz1UfzCCH6E3IxQmiXEVQwsRuogxXto8gilR825BzIOGiWJmSw8S5e6pJ+CD5EdXAoXPXnQa91iEj/bJcvltSBPWC70UFdBz9Dg43RhZq6ql79vOqZumdNqzzjsi6aDRe2XG/urK9qn/uLL+nAe3m74MKLlNcYwd/6WyE9yIQ8+1nwAHWPnuAA+g71A7CJPuuxqrxfsB/K0AGt/QAgR+nkl/QPAbrCGyhdRYtPiNHFXEDsNdU+0TqB/8W+QvLKN9UHoyeAPjCld0QjFGj0gsEHPJZbtlGuw738W/O4fAMN/PSTgbckqYejx2XlQ6A+euPiijvdxBx2iOsgRCh/EeILt7XqWhCF1Kn8W9IKIjswzgPgEiwPWZP8FHq6lI3zPYzxs2gCPe1ydKFZrvyngbGOsbxxus/btyNcoPpS+vBSGMvoQyD50PblYzpIXm/BlG5sY/LB9WWB6MP+Xk4Pwc+ClPW8yOplLKe3j2fB3N/5zCd9KEEAg4CQAQBjOX26iQiuDKhHM0Q54QViHPQA6cjMBAMteDYkAHIygaMjPAmpBDRlU8kNHnng2QQQowcc5dGVDSIATejBkYaGAD3B9g++Qw5258o0PNCmt2QjHDlAdKj5BzsqJkx1DXgFL8wCNunxNencjQkvadss+t7H/QY4+R6XEN3ISj3A1yZz6cEQ//AORNFX+/Zy42NC+IDeh31bpDzyCdQ9dDi02rDaKT6blk83t4TVa2rBiKy+PqSnus06sal8rnZVHogOygHbpTh3JSinbMoPswqkqy8j9PpJ9wEghqdMYsNQdQSMH9KhS90I4JIGUp72oBwbwJMmANAw1qADwhdaIPqm9SsaSXE5EFqgf1QjesbyyFvWkAeiI3TYRZ4AYCN9gLEODfXKwQUghpZs3vNho7Vz527pav4ULncz7r777vbEEz9oV1/zvvaNb3yjnXrqce1f/It/1n72Z69rV155WTvvvHPalmO2tNdefaU99v3H2pNPPt1uu+2xdsedt7Rv6ZDy1FPP6nCzUT7Ab9q8SvYq2cGdOMaC3+egau5Lqif2UycfDDhk89GGPX63hJfn+T0R3jHhEZD68ML0AwEcrNWL/AOh73jnO9qZZ57QHn3kUf+KvH8te6gzTeH+PviCw4SU2p4au2DxK+1f7W7MYbWtm4G2op8wp9b4ysaXMjawtWl3VuXVJgEkF/10DiZfbdMHgRTUnYPqi7Rl+kMO9SowKTRVTr+QoS4kDDr0574oXVMd4pHPSsSUHoAHevtn4OdAoP8sWhY5XfVQmenBqWywkzh9C9HQ1Ia1xlmNpdIJrfu0/Ymusi9yCAWDfvmYuOa68h8UbGKZcziYwFv6XUEM4D/HlqlyHt8C5fe6bBfr2WK79dZ72jvfdVk7+63n0j3r0S24ZZdTbmPS/CGy5Ea2Sfw/cfUR26gy11Mxstb48eGhXcQ+aDEt4xaIPHCRMcn73sNAA39Xhl+oPx8+2e89Sn0lk69gmVe0eXyr6CuU78FN5RGbznjRpT5DWeiw2e1hSsrqwqoPnwMOPpXUP4XCCoZElRcgdeIfAN1De0OVL4eFB3mxxzYPZcUjdtObVPzly2iLjFkQeUkvhcqjA4je5ANj+bPyhF4+fXgMqf9YfiByku7l9WU/DfS0Y77UE1hO5nI2AvAsJ3+W3DH90WAp3dTOQHzStxkw1tH7bgyzbAkOvvinlxn8GNKmY76kgVm8s/w795lfud4vuveFDEyYmRgBFi42CARgqrAmXKmbKENONkdABnliAFrKvbgOuL7zkiZAE77ksYF8XznSBGiRCW1tWpY6qSaX6QadCY88QAxNJtzYVRNPLS7ojtyUS7rK0YcvOBhN6w7Ay0JTlAW9nVxpYsLK5io+CQ0bIGIAeuQFagEsO9BJOc+48zgetkKbd05Cg2xi6kFAZ9qWwyk4dJcPkDn1Y71sOG1TcLGnlx3/ExNSHjmECT1lw+RaGyTaPIeg2rCm3YDoA/A3VyRLntoUX6jYhzot7MR8PYurrA7I9SKI7qm/I7/3u3GiQVvwqUMCeCVeh5+UCfBr/EBI/V1f2Q9tqhTepJEBXeoefvCUp23IT3HTPgKOPHhkjOUAtBNpAnTEk3IFy9VfAJrQ+S80g27i2BP94QPMh2xB5ODr0AWCS9sQB1IP61C67vTyyU4+jKA2nVvtX/U/88wz/SObDzxwf3vp5efaP/yHf78dd/xGWb2/bdq82OYX59pb33Z6u+rq97Sf++TH23Uf/XA768yT/HWuHdv3tce++6N2y9fvat/59vfb44//qD333AvSxQv4OuDNr2mbNm5qB/cfsj7GL51vxUouIjAPaJ5axSFCB481PG5VF2I4HMz5kLOgvqE5SX1y1y5ehF9oe/ccaIuL69Qv59tJJ57ULrjwAtm7xTIPHUZvXRWv+sufqrOv3q6gzWqO8abMj2tVe5bb+a+CHx/iDskR5oBqQ1N4HhHNMIYAP6rTtV+127SPki8d1f6Jq3AI+s93OVwOz5QP2w9qzPu9kbB1awo05ClyWztf/PYlMS/+64884wlgnM9xBVq+qAs9ZRuPbHnjLlkOQ11iMzL8NaZBPmOD37YpO/BB9bdcKKEdcvc4h4jJoUTywBMA81p3tZ0Pf6LLnGs67FDAfuY9NuD9XZPIIUWeQ/ACjzDJjyhE9v4D9IGFdutt97R167a0d1307nZIuvARsi0FnxhXY3YM0Uc98DsQX4GPvb5Y1vmDv+ozg634eOAhxl/IIx/g0UHzDrik7UMFj3vyKmO+rt8OqrmYOyWrfVio/iGUg30xhF5XILKdHtohdOCx06WDLfRTHtMVYsLr2rre0j3gimmpTlJu9xSGVuB6GpW8oyEu3UDqVk9lTOktHMnKT3Aj6Os1prF+46b16vGE8C8HoRnzAz1/L6enHUPws2jG+bFts8ojJ2VjmuUAuvT9MfQyE5aDXkboZvEdTcbRIPKpa/yBrD4f6PUup2+Mj3zws2T25UBPQ9mYPhB64rHOub/+Sx/x75T4M7UaPMhg4mPi4bDCBEN6MhFJUR7nYEJmALNwAC4bJp4oIw3vQW3OkieO8YSeNvQET/IDDXkAOUxO0KOLDX/Pz6RouxXzOyHQGFRO6Bda44Y8EygAL27ksIA88zDJii62xE6g7i5kc1c+4HnhukLIIarqgXxPdpLnH2BSGr9X3WQPvJ74anF0fZTPhhq5tBGftiSGD350ANBjA/YTM5n7y0mpv6C3GxoCi58Xc7un7lJwkMEGAjS0N2XYyARdXyGqgwsBsL2dbHgBrvLW5r/soP1SbwLtAa+vbimmrsiP3dBGNoE0ZdQPmVxhRld/yLCtAssdQvHWJpn2jJzq41VPAjaFHzp+KTl1BGL3FMp2FgxfTVPAT5FJfUnDE/kBUtiF/9lMmn+oY9mcgN0Zj9Di55JHfcmHz3KlIz4CwEPL1UZ/bllpIHWJTYmjn+A7FLKh2seFthubkUP7lX2VJ43u2EI6ITji0BHTbvCDx4aaK5gH6EPZOE3nAPgc60DKuMIG3ongDkme2d+5Y0fbuHF9+0//6d/5Ua1/9I/+D+3ss05r8wsakwd2y5e7/U6JtEmuNoYH+TLXXDvl5FO0kbu4feTDH21XvPfKdt1Hrm+bNx/bvv2d77WvfvWudsut97b7v/XN9vLLW0W/0DZvOlZtrvlopQ73stOPeKnfeJ6RjfwGBu+h8GvbPPN/5AhfK1N/aMxd+OywD1B79uxviwtrfehho0o/Wr9+rQ4/HM64Gi7fzuF7XiiuF5sZ37Vpn7Yh/iTp6cclFVQin+JvNua0V41TIc2Dv1UAky+i077l96XzhmkJbAWlo9p0OmaMlAG2R/+8oXtd+3PoVP90u2v+ljzoIodyz3tDO9OeWZ+8Kce3+Fi8/vpWVGOVZDF/RBfzcMZ71WM6H1Y9Sl/6Hf6Frvomc0p90Y0LHJap4PfulHd7HKk+ie3uw0qlDuDgJe/DsvoC/q/HqShnXEVX1Q9GXMcawiGKu5G0Hzjq7gsr4in/lq3QVH155JFPFa9rd9z+TaWPtKve937pgh/b8fGQJiUe6ozOgrLXsgdAvlUpjS/pr6xpVa/STd7vk5BWzJxdP8ipdpa97kdK5zBR8qZt4jxrkGJC1a3SbPjpG/Nrhjv2KuNTvdSEH070+1xULVXwgRyouPwyjZVagiv903qTJwCMYf6cRwf/DfzgvS8QeH1kfsQ2BSB3MvGZ13Xlq8/SnpCWbI9fkUZnAXhFqQu6h7Wg9l6WUPaKGXsSxtCXoSM0Vd/pWhKalCVPOpDyMYSm5wciYzk+oNcVSDr4vgyAx34ceIExTWCMf6N8ZOKXtEnq09ua8NMAfJEBJB95wFhe8kEpJUYy0+D5QGOCdhz7gzyhlwlM5S7FB8b4vs+MAfy4T0Vv/AcOCA3xrHQPc3/zV66/Ya8WwYPDVzy80ZBQYibSCM3CUleraqDylRpEsjhAD55JLptONhs84lB667BQm6/akEcmQMwmKjg2QwTSyIYefvLI5VOn+XHC2ENZKjl2SviCI9gpyrM4pt7g4lQmWU8ywvFVnly1oo7Q2UfakPCjbEw8OTAA1oE8pek8yNu1a7fx1JM7GuDqWXgWXflBZejOI0XwQk8ds0GL3rK16hK74wvqaX7hUk7ch4k/FOMh2tAbTdGm/fRPdGU79PN8FtWLTNobLaWPvP3BwmG9dSDhd1CQZ39qMaEMGmxKewtpPIG0v6akfoLPEWS8wJsB17Xqhm5sJu3Nu22tOBvpLKDwocu+ll76D+DfChHOhzNk0yZKUxdv/iTbGyepy1fHmAQoN0gHMosuA5LFo3BlZ00S+AB+YvD4mjrhv+3bt1ku/uZOF+XILb/mDl3dQbDP3GraJIhnj/oSmwF+q4CFG3/HnrQ1VpAnTZv4YxOiyeEbufTr0lN9DGBjRN+uDWG1K3IArszyoYXaLFU6Y5Y6oYMNNvnUP7+JFLvkKrdxnuNGPncK6mBaGzVsIcZG/x4DfpD8g/ILfHxZaw2f/N1/uO3bw3sczAt727//d/+23X7b7e3/8j/8g3beeWeoTfbr4CIdh/e3efEdMb89I/nq67Sb77zhy71tzcIq+WqhnXTySe19V1/drrnmatne2ssvbW8PPvi99vnP3dUeeviB9vIr29vi2k1t1Zr1agsODfTfteqb/OghL8Wr3vvU39foECFf7ZYP2FW5n+pwgjupn+cY9TX/qCGPgPHQjdqXPo5ifGNQGjvc/zUvHNhf4wsZPLbGb43wHgxKOIjw2yo+kMifdaeAIBnSr9GhuDa6+k85KdE/+nD1dZWrjDam3Rxbbs099FdiP76mQDqAjeIYyuhPjOXCF1SeX8ymjwOlAyREEKte+hOlcDUn2SaKAWxV3UptHaKxifmSOwn0P89zqgPzIwz8iCo0vI9GH8pcgQpLkXDkISO20B/dFzVGWCvhX6UDkfvK/n0Oqojx+M6GTUD+8qGDQ4bk6lCK/5hnvLG1bxlfmp/45DS/hzPUifkr46t8jrzyEXUCV48B8qXF+vT1Gh2Wf/Sjp9vzL7zcPvyRj7WV3JU7TPvyXlTuTLKG4HcZJJlud0G1H/6tOZXDo30gndDWvFD9ANM5WO+xH4U3XfVl1jN7gc4tQIZlDjF/VKY27zbg9bTCmV5+5fc81si3SGXF8q+ry7YjfPbdfLKZdhx4JzLo1wMknzLAY0vAvIKP3ecpwq+qE/Xiy3zka2yyXqkNh8MGY8kXoqTfvlOIfNdM8rNnoj9mParxSigbau0aHocWX61h+Fh9BXP0HwcwLlDQBrSLKChBpaGvXzaqhef/WgNJRzd09AHSphgEVV+r9eONILyur4LrSR1i1AApj94EYMzT48dyehrsHJfP4u15eiA/9dHUHgCeWfWI3OChCV9kpY49HRAdKSd2//afyh2S1v+wKhhHXxNtQbU5slmz04d7mMjv/E06NsWuWXUMwJOyyOhpydfaXPMTZfEBeUIPsaFPwzOWOferv/jhGxDEZiZEAMpYKGphGhYVlTHpQkvwJmHYMMM2dVwNTKAm6UyqZQhxTW6U18KXCpXeGrixBR50sbgQRxblxGxQfGIULcGLqIJ5B+f0daOMvBDWOSlDpsqjm4mqFmR1XuWpCwSUFU+lxei8r2JBK5nVOIWvjbw6kBYzOhgdkc2EtBhXtNZc9KoLi6s3+ypDJoAufAM9OGjZXJNOgI8rqJSRT/3iA3C9/wh0bLej2hibsJFyAH7a30Fp9OfzqPVlmWpvDw6VIzuBTSl4eEqnRZoHHHFsIkDLJoK+VjjavsqwMwspeuib0FOe+hEAygMs1PEbkA0+wOaddPxdOoqXNP7HhoLpYjOF6heFKh34yZsH/bnNZWP6LOXkAdd7sB2dhNQj/RxcDprhST1jB4sXtHlMj8MQ9NBEphBOc+GNK3fcLeHrUvuGX5NHR3SFB1m1mavNLDEV9WaP3Qj9WDj0pJ+Hj3yZXP0LHP5FF2li10EUjClw4SWmPrnaXfwc3ssnGjzGA2yIsIUr0Lt346cVbd26DW3L5i3tpptubH/0xze2/+a/+bV2+XsuEi+HYL7OtbOt06aUH1Gs8cUdx0MOyOKRJnyzY+cOHxSJX3ntlbZ9x3bRr2knnnRSu+TSS9tF77q4vf3cs9tTTz/TvvPdx9rnv3Bz+8IXvtgefvi77eWXt4l+T3vxxdckf4UOJAcla1d78aVXdODkRxVbe+21be2VV7baDnRSR+qMjnwmm3rSf2kTVdz+JpSfajznQw3Qg5MkxfKTNrX+TQz5BL+Ad7so0GeRSd3ryjsya750sxWp+6fnnyAE1a41xghsjoDqo9Xe03i6wQFq0xha+rPs8aZSvo9g6eEiDzSgmDsn68pAQ5I8srGhyqzVZfAy1pScjB/oopf+B564fFnyU44NpZ+NJ19drDUpOhMsX4dXfiMJ2l4GMgn8kKU0gHG7UxfunNGXKZdTVIYkfFNtDM5zRzEoK/tMKzoC1EMcvdHF41Crdfh9woeSV9rV135YvPPuh/mwQdk+9Ahk24aSZUcOaXyGXNAJ4hhC5dm4H1ICOuTCFx8AxV+43ubQEFfb0MexserC41KT9y1UYg/Cz/wqVg497EGEEP1AN8hfDsblWGCcAnag175nrZNW2oD2oK2gK5tTD/JIAeh5+t91mOqB3j7RHweSrOXg0On1Qn+QM/b9YQql8YfvPGmtqrWQr3TJDvsFX4jrEBcilJG9GR/YH90AyQr4ZkAO+myz16qp37C3zwPJ97jl4KfhyzgkkB7DmH6cB6odCmaV9zC2IengPRa6ciBl6bs9LrSpAyE4YEzTQ083gYFkOZ7ATF6PF8qqfFbo7QtuDH35GGaVkU6eNiTd973kCWnvnmfsszHM/bVPf+AGEizQAELGjUGaCYHByaNH4BhQuQIeWspp5DR0DKO45Nemhhge8B6gYDr6PqAHmsjuK8MgB3z1QsAiAz180KXTR0fsTB567GLDFH29LvjtD8mCF5ls6uAjT11IU5/wg09D9Ppy9wEaAB0SKBm1QStebKSRy37ovRmjXJu3THrQwk/wwi66bO6Ia6NQ9mbhhbc28jzbXotsXVGfbjCYEFMPeKKL+lvnYCdlxOiqOk7rCr6HndrUIdtXdswz9S8baQLlnqAlAxrqjA5vkoXnAGf7BFPd1Rek2WkC/NSXgDzXS7zQEcJDwAboaXv8kPbBnmygCdgCHlnEAPoLh/ZpfwKQHR9QDiAPfanDxF5zVz+EBxuyieKOgh/jGWSBS52I4YGegySy+DQoB9z4ESCNPA4h8NF+vQ/q1q/6iXRgX2yvflUx5dkIRzdxaHt55IkDxVt5Ds/UCX/mF9etW/R1UaP6UOGqzugqH0i+ZNNBES8S89Smoa7+7t9/qG3csLmddNIp7Stf/kr7t//2X7fP/K2fb9dd90GNHfFo8+u+L94D+w+33Xv268Cxt+3YcaBt27a3bdu+R2nye9rOXYTdtpO7yN4FreBrWnvl731tYa367uJcW1hc0677yHXt0ksua+e8/Rz3nSeffKp985vfafd844F27zfvk43cTZ1vCwvrdBjaKB8cbDt37NM8urZt37bLG8m9e6R3+04dVLYKt0OHov2+mn7oIP1x0VfP2RxzgFDvq3BEvlA89TZjgXFOkjFMpemrtI/6q31X7VNtVPRsYvuNKUWUpy3t4wlf9f1pO9fYC9B2fYwx3D0O+G4ERpG2HoUhD9hW/QETGQL3iUron/rK0P8K6u6ERqPLANPAw9wo2siiPwOMG8ZP1Sl1rTENKTjSNX7xARcxam4NHfx1l1VjQHZ7HEhOZCATHOuFL7whp4TX+FIZB0q3k8rgK1sqn7EGpK5lU+o4HS/erINzkfSumveB5PHvP9muff91bX5hAy0lnZqD/Hlq9NU4ZjNMNS2ra4upruoDyjoG45hy0Xs+kGLqSp3hIaAjIXaOIWVJE5IuU8JT7U9wGwvNXFZrCnwDj8uneoIDZqWhddsrAB5fKir7qy3H/Zs2B+CjbS1LoSSq/Uh38rGGmAsAxPhN/4Y4ttInNMalC1/S33xQ18GDw0jT3CVtyu8XpfD797XdO7bWIWXVgtgzHqf1L7MGq4Z4DNBSj6QD0Cf0MM7P4gkk/9Pgx3J66PPQ9bRA7J8FvY5An0/50epBWXDBx47wjcuJZ5UFFyCfsQv05WMe0rOA8hSFZxZtj+/Lg+9DD71/l6Mj7XG0THnZuBQHJN+XMfbm/uZfu+4GBPJoSjat4WUNqQm+JkJuH1KWzQ6BwcvC6k2CNxfi8aRViwGyUcREzGTGFfYygkG/dMOYiY08vPAFyGdDRDoheeIxPZDyQJzcy0JfFirwoQfHJqquyGjSgldllEcOMsTuAGRBVGrA1xVnZNWVcep2uPECOwTemC/UYy/li2FDIUidCJNN6GAfAZyvpEimf81af2xSczsPHSyanmgHuxLQxZUZZAPUZ+J/GATQUA8xOFSe5FK/m0bQtx12Yh8LB1d+c9DoeQng6EfQkoYOO8izieVFztgT6OWju2+Lvl2J8Wf6Fj6GlpANCjLgSd0B8oRsnPsQIE2f91068SIP+5FBnjSOJ1/p8qc3JMLBz6MjxCxGPFJFGp34ALs2bdrkfGT3+gFw3jQL2HxRX0Iguum39sHIFhZj2y593F1Dj+kUAPirPQpPnkAaPKF8XGOYMiA6gKSpB+0Mbw4nlPH4I5teDkhClD/Un6GDlbzbapBDe0oTKeEZQ2wO1P9Xz7ctW45tn/3/frb9u3/3++1XfuWX2q/+6l9Tv2fc8KvozT9GyB2LZ599vu3arYV9DxdV6iqy3XYEHdSj+iw+YV703ciV9Kd63ItP+Kr1MEcHiLowc+KJJ7QLLriwXXLJJe2cc85sGzcuiv5Qu//+77Zv3vOg9G71eyN8ZnjjhmPUFvOSPa/8Ho8e7mrs19y4bz93Cw/Ivr3i2an0QR2edju/V7p4Z+Cw7OVH/+bkuyPqpwB+UYvRaJVWXeyrIeCntN8Ep7pO4vzJz7i64qE9TB//V9vQRmnv10NohwO7+20CUDHlRUk6tg0YyqSDcQjOmz3l4fUc677OuBXfXA4O0zkq6dq0lq22RZAxUv6oQ9vUkgLq7aA1CzrmMfjBZc4g7TnWdi+VMdWH/oqVMJ4Yl3hTK/1O6z9kRE4dBKoOqRP5Hvo8dWKcMifxYvsrr25v37z3Qd8pWbt+k8qRrYOQ/aT6y4fwSIPGyHR9iL4Kad/BXv1nu4Sp/8suNtjQu24DRAYAX2SXr6Y6Uoce5/wQzKfY7d/hPafZx+gs+UAvr4c+Hz3QZv6yHsVc6GSPgphB1KStib1/Ec59Qb7wnkBgWv1Xf2UHfoGH+Z1+Bs7v3yhImdqeeUS0CqTxTe0faB/pRK/WiAP8AKsOI9tffaW98NyP21M/+kF77pmnpHuubdpyvJirXyM/Aai9RqUT934A+jzpPvS4McyS24ejQWiqvsUf6HmXs7mHXsZYFpD+1kP0A5kLAGhDT7sxzskHevlHsxugfJY9Y6Bfhy7xWBYwC1cAT/XdHnr9lCUcDWaVBze2LfLjn8hPAMITSNnYrr6NPI/97b/5cR1K6ioQm17eAbFCNUomfSrNJMZgqQHK3ZTaQDJxoSONGyUMQjbEpJHHIIYGftJFM60QYL0K0NEhCJSBg48ATCowyKUcyKYqkLLYFr09PbKyQcomDRpi9EUXvqmr9mVH7GLTknqQj2yANHLYkDHZQQffVG5NXAAxdhb/1B/Q2h+DXnjwfR3w6gCJjmwQ8VmA+oHrN/0EcMSUB7+kDpJdODaN8ofS2dD2NtEPElOGHYkJyEQHPgIPHwEZ0ZeDVtFNDy7mlQx3PWxS6KH0gk9c/uv1k8aXyCKAAyIL3aTxQWiAyMKelCErcWykDdhMp66hSRo1pJEFpL/Ff/Q38hwK0lZshGmvl156aXIXCRsI8R08BMDt4tS0/8eG9In4IleNQwMjebwBzmmMFkAP/4R2APDkYwM2jXFJA67ngCONfHiQy6M5bKQ8V2hhZQxwUaTml6U6OcBV/fEr8sSjTfnGDZv8myQnnnBy+9f/6l+3z/3F59qnf/5T7Rd+4VPazPP41Tb5c1975pmn2569+9tuHUZ4QX31Gt6rqYNg7MMm6lx3GhmT5XvmwcSM5diGDXae/uOCzr59/Gjj4Xb88ce3888/v1122bvbz/7sx3RAWdse+NaD7b57H2n3fOPh9vDDD7VNG49pZ551tnTyq/MLOlTpUDjH+xAKOnBIutqL9x64e6Zxc5D+Jk06kKi1ZDMHNebs+nIiBxSuhPuqvPwDLf0TGiIllgSaWTWvdhINMpx0Of2i2qqg5oxqvwEj4iovessR9OXIpHf5jjYFJkkfK97qk+DLlshRQv+wS+OZA8FwVXwoEmiOUCwS8bOuDAf8gQZc6Eoud92hq7FInuAr1GrHqncFpwcT6Q/lm8iFt+rGOyVTv0z7EcEH+ZV1SKAd0MVcQUw/h5b+70e0BGVj2WnP2L7CRSbpnhYAnwsSvPuAPg6227bvbrfcdne78qoPtPUbtggPfbUHFfMvkwvcR6gx8vhn2WV/5quyqfpMdAePfg465EkDfbrHMb6Ip/2qNvwlq+RN0vpLW/YHEBXVeiRZydswR1O5QHRFZt9GAHn0A/gP4JFt7s7SZ6vtag6Alj5FGqX4phrKbC63DNNN7cmegrrVGj/Yo7phB1qhpg9CZ07GnmRxINm3d3d7+cXndSB5ue3duUM4reU6pBzSnLZp8+a26ZgT25HhUAJEt1RYT/IA+aOB7RrRvBEPED7CVH/xkR+HQJ8GejmBpHtcILS9nOACR+MDluPNmKaNiJMPhI7y8AUHXUJwywF9eRaM+ZaTA7rC620Aku/L/qrQ1xvoddBnAz0daUI//nv9fX5cNve3fuW6G5jQAQZoTRJqFG8ANNExKQvBBFCDC4XTjQYbKg4fHmTQDAsIV+FrEi6F8HpTIT0snghKg0ui40wM0BKyUQtEZypAGTSpPOmpzOowcVpsCC+0bPrqbk917NDGD2xaAXzhDSwdU5NK5EODHETWwlgHuapP5QHr1L+lCyb28FKyJhn4FJBb9hV/1Wuw2fTlk7Kz/IpM26TA4zs4mCsofuRJARtyKCndNRGT9+MDw0LgskEOQHvX41rSO/gRf8b/uX2OPP4oDw02snkjjy4OJRnU8ILH96Qpj58im/I6DNVB2Trsi9Lf06GbdGgihzRyF+brDgA4YvDYEt05eIAHF9rYBI4ADn2EQC3WU7uBsmHYxMn/1JNy9OCT6EXO2nXrTB9bsQP9O3fubD/5yU/cblu2bJnopwx5uasRXHSjAwCPTGLuSpRX3Ks09rTxlh38Ejr0k0cgRZuxhjwC9lKXCoUPIL9v0z4gK1DjocYqkH4IHY/2sIGODjY3dVGk2gdAPjwH+WKVKoLP/fy1Nu8cZPg6Gvr+4N/9QfvP//lz7YMfuqr9zM9c3+655+728svPixZbqDnvnqzRBm2T8vhxnfh4uVybfulEjvuBterAqsORHzOTv3kHIL/HoNr6xXoex/D7DmBW0oa8HM97OntUV+qIvYfbXsl4y1ve4pfkzzrrDPl0ZXv22Wf9w45nnXWW7OALcPv8EYztO3b5nRN0cDjBXg4mR46oDtLNHZL92nDuFg2/ybJj+462bv1a1ZFxUBcq8GP8xCY1OELaJ3lKan6h/xaPfSUeDmTwVltO2wLZlU7bw9v3f/4jhUB5AQR8thBAxoRo4IOWflPzWqWHOUcBEnjqDnDJg4916RDvpAyPIlEGnnSNX3SWLPOrPqj2gWEYx6t5qbwD+PvAWIOXvoFMoSQvfhT9kCbYZgXnh7t55dOh3HVh/Fdfpr51KJny9/4klI+naYB0ABmZsxlP1JEL8Xv2HGhfu+XOdvU1H27HnXCK7NR4GeoM1MVGu1JlNdfmIgkhtkRnfGc/GgedZKj+mSuLp/gJ0AaXGLCMob3Au507fdaJioHf76+KBt/WBbJaH8hDOPXGFHpdvT1AbKl6UP/yBcBazLxb6utAbT7zR57oLbP0eO9DZrCk7xPMz/Ad4KKKZBk/tAO6EIIuxjD1pFwNqrX5gNbz/e2Rhx5sT3z/8fb8T57zHZNFzdtrRDe/ZlVbv3Fz29gdSqKzgkU7nXpbtoB81WOaJ9230RtBT9fz9XIB0sn36R6C78vHdOOyPh/o8+OywJgG2wPxE0BZ5gj6akLqF97IC44QOcmPoaf130AzizawXBn4zEe9nFnpWdDbGjgafcrCh49IJw8sJ2vMOwbKCXOf+dXr/UngOJzgxhB/XTGsAcfgAt8LZi4snppgSlkpjCzkhoeJnTROZCKjUX3VaKAH0MFmKfrghy4dIAGIDmDcQcgHSCNrjIMOPdHHhg86ZBKDg6Ymv9r0MXHAS4jPAn0+MfUkzeEtdsWO6FONtGCsdJ7HAeoKEIOiHqmrRWzQo9h69GdZouNAA54vw+AB8AfVpgQmb8rgJ7gt0TnwQYusAPwqsg4+vcgEjVzqQfAGcegv0AG0P3J635GHhj7E5jb2E8dPbJjpC2zK0jdEYbvyKOH8/NJP0nIw5B0JyqDh4IsuALmA6zTo4YthyCUfPJANPFfFsHedDgjQYZM38qLLRwSQQyDdy3CZ0sSEwJSnHseCJ/3M7a1y8tmkpO6UQ0+gL6xfv950qQsQ3wIZQ8lDG9yk3w3+8WGk00+IfsIS/CCPmAWYmPKeJgEdlj/wgAvU4aLaPHVIgL7ulNSVaPObtWyuO5BlF36kndlkMybYSMLHoxSbN21u//P/7X9uX/jC19oZZxzvH0u87/5vtkcefbDd9Y072kMP3t/+4nM3tfu/dU97+ulnfGdFNRP/Gj/OxW+IoBPl2O6LL9KV+sps68EGHrHikSseg+HHFBmXBw/tU/ke9U/ucq3yeyY83sXvkuzbt1sHlT3i4Z2yfe34E45tl1x6UbvgwvPb2TqQ8BskvKtSF3M0B+kQwjsk/DZG6ZEdQ115XIuA7hxSsJdflfc8TVtQBzapitms8lgoNnoT5fpVe1aedoENWdM2g67+Jx76uXkHvOKkq+3RN4ASaWvDROx0jMDa0+QCVeyq1aBokT3tM9WfLYv/lebwxzsSBdFR4wIe8pm7A7Qp/Yt+JA3SUeM59gCxNX06YwkcQEwePAd87KbfQA8FuiMOfdSnLMdu+Ae96lP2/wClkzFWbdvPLdHZ22m55E1HVHOOP099aGX72tfv8KHkpFPeIlLVd2XNJQTsxU76US/HFRDE7xy+kUmgGJvKBuEUMytBF7+O7Uy+T0/z5Z/UD5iUKUz3HfIvvhUyePITnMPUTz0gb9zGaVfsN4iHOsDLwaEeMReNguce+qjA/BLPGkTbkzaf5LndBrllh5OWA60/lqA+LHFgLQt82p+5zhdQbCf9p9bA5559VvPBmrZl82bNdZs0Zxb9xo2b2pZjT2hr1m5UG0zXpKVQ/Sdl8c84PwbKZ5WNdURWaEn3snsITcIYenxfHnyPC4DrdQI9bcp73j79RhBaZNDOkTUOPT70AP0sfW1MH6g+PLU3EJpZZT0UeiovAH0fArF1DGP6hN4OAtDXLzigp+njvr7AON8D9HN/59c+qUNJbk9Olam4BplQmZRqYqpKZRLyM6oiq7slBBmDPQqi9hVH0r4KqjR0AJ8xRE8daAoiG6ATcFhCTyYuysED5AnQpPFjf01ktUFmU02eDRn56CBmcx06yxWeGB5okOnJR0DsDqS/mmTqnQfokBEbwhdc9C2u5TcUph0U/rqSyVURLXpMfrKTA4PvyIgPiM/JwgdYpmSlTkDqAUAXu32oUJqYDTiQwxA2eGGh7oN8buuXD/a1faofvLmLQ9q/rjscIqBjswAeebEBOQTaBlomXNI9UI49HDrg4wCAXdQd2QB4+Mij4wibwKRTb3wu+cgD8DF+oc25+pcv58AHT+yDBtrIAkeaAASHnNgAgKt61yKG/7ATWeSLJotg9WNC4ad9BZm7hxe++f0QFlrKc5DkQMIPhaXPIIxy7lzmd25ML7uQQRpadFG3HqgT5Wyg6GPYBi102AFP5BGA+Gv/fu5UGeV8/E+ADzkE+CgHks5hNfoTI8N+YEE+gj/hEz1/5ik7Uhfo2WyzOaA9+VIWX6XauvW19ju/8/faU0//uP3Mxz/UfvM3f6Nd8d7L2zXXXNUufMd57cMf/mDbtHm9+tYq+XNde+2119ott97ZbrnlrnbXXXe1Hz35ZDv77LN9OFutsegXgWVL9RmNQVmFaQTuzoBT7UxDnk3xGt4vOcImhr7H4x/72l4dRvhizvw8B8/Cb9y0QXhept/mT9KuW7eotsDXdSjhrg+yAdzInLxPY43fLiGPP9GLDfaX/kHOC/xcyFgzzyNpHGg1hoY5CqO8iYRQaf9hKDpUFbpl9VWjBJTXGKq4Pp6wFEpG7MmXu4xTqecuUv5X/cxcKmesAtXO1Z9LlnC2s+LaLGJz+iHzYfWLad/QmNamDWnKWk/pqnmq+mbNSaSRS3n6eb1zQ6j626doRa3xNZ527NjhNGPMc8pQB4B2QxeyAehsP44VKvMAAI4r4/Bz1w1ZFEETIE0fx+6yqcYlPNEbu4iVG/okPqj3NYHVqxfkw7n2la/e1i57z1XtxJPepPUXes0PEowvfXfNtiaUjxCLxbZXvgcRO8Fbr3WTKTr4qA+2pv6pN3FCgHTqUe1beSB47vpwYYIyH/goRwa0oqMvpT8YQXmCINosW7TkbcMgHz3kmf+IfddCUHdKeCwaf9dY95ypHL5DPDQ1J2keV8w8VnehVHf51u/niK/UVR8TkfUgDzxAGfXwxUHJ9XwoGeio8tZOPOFEf/HvuGOP82OhW7Yc04497vh2/IkntcV1G9uhpjnLdtIPSiaALtoZ6MtSTtz7gRB8YsrDuxzAB20vp8+HP/LHENo+HV4gNgKJe+jlHo0OXI8Pn/u4YFwOQJM+nRC60BJHVnCheyPbgWrz2eWRAyzH77mRv8EGANpxoHxME0g6tH06NvRlwNHK+zg6e92z7AAX/Iqv3/gvjzDx0nnYFB7WgpxNeTYtbJrYNJLmdjYTBI3J4OMlQz4tCjBB81sFTFC7d+92g6ZTUkYjUUYaWWoyL6KyxnSENCTlbPo3b95cE4BwBGgw3gNGMTgmCewDyFPGhjcTpW0VH3kCYAcoUJ8sYmI2PTIoB0d6j+riumlh2r9Xmw7ZBV0OPOSJ8R960Rc5gG3SIkC8NNRiw4cCYt/84oIf38H31iE/MJGhX5LMB0BPQCc40tgMTzap2IEfAfCpE75CF4+n+CCkgFSuzNgv6uRuo6EfzK9eY5uoP9/2TzuGDn3YG9sSI2uB283zdQDAX9gDHpoK000zdQkdIXh4sAEd2MxdDcpJUxfS8EFLndMWpac2DtCQx9aUIZc+BA5+6MAnDQ+0yIxt+A8Ah+z9irELPgA6NhbIpl0po3+gg0AaGdgIzSptKMvOpZMYQJ6y9CfS9C9okGu71H/T9tD3MsBTD/RSHpqURWfqRJ40cgHKeFSJMU069aScPLIjPzIC2MvdrPpwRrU1vNDDb1vkP75IxcaKjQe/7M0VQjYasQ96/Ll3H3fGDmuTuKstzK9tDz30SPvc5/5CG/GV7d3vvqRdf/314lH7aZlW7driWn4jh7Zgfqo+y1etXnrp5fb44z9o3/n299qrr27141VsgM4971zzvf3t5/gxK36vhDz9nXGxecsm14VDNn6gHfgyzhwvwB+qd/Fo+127drmMDxekDtBzkGL8sk/g0JP+sNK/i0K9VcwoTDwEHzJUiKzECU2HoS2b17YNGxZ90JEq0xAnDSRGXv5Ii1JBZSLGPyiHloUOX0YndZhCtWUFzQOrGRd1MIldUEdG6a7g/aNFoVXlak/uljG/Wa5sQG42zqaRDPicV1pMJYO+ogMZm/GVhKE/1h3U6YUG7myn/uQnaa0+9CtorVtl3uAK0Akg03MEvhbQpyPDOJGzGU25ZSi4ugL8UnM3tNLhMaxk/HVIds8xpooeHHfCUg469gb6PDSWjW80bsKvGY0R0H73H/5e+xuf+Z32oY/8XDt4WHPPPvlSdUbGavU7+inskuS6inm4eMj4rPrLGPmgDif2h8rwGWks8Wfzrbd82AN55jnGOz6K/+Avv9fcO/Hn0A4OrvwwR+FnZblLUD+WqCD9KnLbI+doMJVfNmF79NC+lDuonM8b86jo3n1aqzRO2R+gqJfhNhaQB8+458cdbYdsRn76ki+6CIcPar0BGf7qy8iBB1/gL2Ty+Ja/wEVfRKboabMFzSWeK4Xnq4MaQTKIA1HVLcB4wR5kpa4E13MIwFKepfRAeIDEfxWgnWl36gcgg/pGx19V5pi++lHZmRAY6wL6ciBtOos3EDw49KXMY0Dp8PZ0CcElDkxoawC+rjw6IicAXU/rdvYYmFU2rT9APJabfUXwQOT0so4GPW1kRV4vt4ejyZ/71V/66A2eVNSx92sgspFiIfRhQYOHBZRv56/fsNEDikmWb+szTSxwUNFgqwE1fUwmIRs5FuUErtBgC7Q1IU0n+wxcGj58yMCxkUkZtAxeQnTGuQHSlEPfd6QexpNLKJweApMS5bGLqxroJDCpQ0M5tmIDdNSDNPqph20cZI/BsvQXOUy2PC7Fhi0v9yKjXshkYJfNyMY3srbsYvIaAP0szsGhA3uKlvYq++Mb8ISqcw2SkjEcBv1HOzEImUBr0whwQKAdS375DjCfAjYYxz/1ndhSfYEryTVZxU8ANsGTPAM35dgEL+XQ9XrLDzUI4382Hj2UD6t+tB+HMugTKCcgD1nE0CKPcqCP6f+xASAtFvcDFnNsLR8XII8QXeV65RX5qsngJwtR8N0qjUHK8mw1j6QR2BAhawIDT297/Iy+6CUOX1+v+Cb82A0/4z8ALv0i8gjxeyA+XLeOdx7q4gAAHYFyZNM+pWu4yDH0LQ6E+JA7Itu2bW/btm8Xd4253//939eh5KH2kY98uP3yL/9Ce+c7L2wbN/F+zkEdVHfqEDynw9ROpXdp07RXBwXSu32nYnFhsZ1++unt4osvbldf9b525Xuv8qGExyTuvvu+9uADD7RHH324bdu61QdeHpmgzmu56CGXMUdiO+3hF5XVxmvkH8YnGxl8xRzJ+MuFkvI/vpYfNP/hC8oWFhfqTnMHtAp+ZENbYdoXCT2Ax1/cKUEvm/ra0EuK26Xy+K1QhYNOLTSRDW1B8RpnS6p/uL4Kla47VqTrbhF06TeODEv7QvURd3KBNFgHOPhLH+VFV2KqbhT5qjh26485eyoLXvW7gd7/90YIx/jJ5i8GwE+b1NhgXs0YmI4b8oUjrvoTI56DQGzO/BE6SzF/zVfgIXXaefxRfgRfust/xaO06Iq3+BLGEFytY+VH2oaD4pEjq9oXb/pqO/3Mt7W3nnO+iHl/rHSUfTWW8win+5fwFTOWqXMdqqgp7e0f2xzm88LGvvSN8lNCyhP36eo/NX/F5z2IWjJqjoSNOlbbk5b8Ic1d8tgyC3q5PvRaXtkRiG32Pe2l/+WhoZ5Vji9cJsTUTyrvRNlH1HvQWW1ZNuDrvL8HvmywFkXVh1lf4Te9aP0ZYY0tUyFrJQcQBR08DyvPUYWyktkZIqh6i39iS5W7TgOOuMcHwCX8/wvRMUtPr385GJf3soCx/OXoe5rArDoH+nzSy9H36TFU/63yPkxgGR8sh+vx2EM/7J8UATe2cxZEVsr7uA+9rFkQvugN/XL85FPWl5MOzL33svNu2LVrjzYBbADqqnz9ovIabYoPt3kt4owlBgiHEX4XII8acCWBicUTIVd8oGPCZuxJF4MUpWkY0sjnqiKD1GUaXEwwpNnsZMOTRSN8xEsMl2wAXC280w0P9JYtvdED9PykZ02csZU4gYMImyRiCbNthH4yDR+45PtYFpkWmgSAiI153e6tK0cAdQfHpje0yPbmbdALmkOTZUhPnsNPOZMcacoqnU171ZUF3Yv6JF91Iaau+I6rUpSt4cMFnTwvaJZbbUwAR3kPtSGb1pkAHzHAoTePy9A32ID76p/6l6+iDnnbpHI2qciswx+HkrIBiO7oqTYq2ygjBtAf4FGKHuCDtg+pK2XIIK666uAt/6MnOqBLqA0q/q26Ar1u7A4taUJ0wEdMGbi+PDRsiPmgRGRM9KgMII+dQNqm14fdjDfwQHC9LHC1gSo/xjZoSMem4GJb8GzO/Xsf2hyC72UT8eWpQ4d4xDMXFkoO89HLL79iuq1bt3mueeihh9u/+Tf/H5XtbZ/61Kfa+66+UgcKCVlxqO3YsVW69omOd4TUFyxT7afxQh/hMFe/18IBj0/57vFhZa0OBqeddkq76OJ3tjPPfFPbuHFde+GFn7TvfOf77Y477mu333ZL+8lzz/kuC1/AWr+O57r5lO+Btn7tBm2YV7Ud23fpkLHB8ycvqq9fv1F0G/zyOhcOmB9VdWrsiz71mA3ziuoq2zw7DH4lxj/4gLmRdkvbBV++xX81B/C+Gn3NG/fwDiFtC16kFRdzxRPI2C8bCIHiwc6KCdlMsy5M5VRMHu7SWPkcTEr2YJNCHcDJTPtOzeeSy4ZT6RXa+VGG1GjyfEnQ1kyJYEVX9pXQAvo0AXzWGPtFwvBRbEocn0FQ/q6LG7UxLcAejw332cobj9Ah348bISpAI5m2E/mSay7TD3jbX7QByxDYD0MoGuY57Kr5FzreHeFrW7feflfbtPn4dsE7LpatvLAPX9UXdupZfXOwcZBHIZ4eVNouX0CQHnj8wrZwRT+FaR2q3QDy+L7GdvQUbWwORB/AQdSHUQK0KrR1+s8HFJdRn8IBS2UvBXAJExB97C089ZZf9F+6Jeu+24RxSruUCoF4WGsloy4slE3+8VqX4+PyAwGf4buyMfpIV//Fn+5Pio2VAfC4HTj0s+dCP+3Hb9p7/JVP7Z/XQVlRfurrWJB8j+v9lxDc/54Qncju9c+C3paj0S5X3td9ORqgLxvTJu6hp/lpypfzo0qH1FL/J46PEoIP0KdyeAegD0/qHpglf7k4YToXzobwRG90AOgPf+iWg7587tqrLrnh5ZdfbT/5yQvthRdfai+++HJ7SZuBbdt2aFHd07bv2Nn2aYPAy5ZMYLxk6i/hyJkoZLPB5lAmuJyBlYmODSS/H8Bi6TGiSZFBW5MuHFNDMmDhryuoNeCCZ2LrDyngc5W6b27KCECcSpzQQ3KhD/T08IvAk6fpB92ZaKGJPaTB0RjgWPygM5tCysNHYNJDNrRYRB2RBQ3A+wPwgkOm20C46KBDEiMLiCxwBCC6gks60JdZjwIxMzN2sJFbrQUJ2VlE0IEdQORjE/TxDaHabEpDQDZyiHMHKvnE0NUt+uJBFvIBDm7QlM21iQ0vdMC0vNq3lw09dtm2gZf6THnKN9BRF/Tnrh8BHaHhf9K5Q1Yw+IMFRGXpA+DQCQ5a5IADIpt8QvLQE0jDk4BcDm4JkyvK6hNswqHBV9UGpSfyqCuQuNfXhyqvw01vIzFlxECfpm6hw4bYnnJkgSN/kB8Im1/tH9ncq4MCdHx57Nlnn1O6Hrn65j33tpu+9KX26KOP6jDyyfbX//pfb+94x4WaX/a0Pbu3SwbvLeFDHdIX+T0UHqdUZugbfK2Gu0y+yyn9PALC+yAchngpncegDh/e3zZtWt/e/e6L2/vff2274opL2+lvObmddOLx7fvf/367665HpP/B9uSPnm7btu6QvPm2du16z4fza7gwoA265kU/bqU/DmJchcd3dBLV3m1EClpeZqf91BLyRY23vi3sL2S6z+K/6ndpTw5a3pQN9OgkziGddCDyim7osy4RmK5yYaFtOooBrGkSJvKOEE/7BWB20WATdQOPrcisOpZsX4yibuZVO1heNqqiGeRl02W7SnhF/k/yFFcfm/ZfIYWjLPO/5BtnRvuIuZT3dnyxSVCb3LIBOyEtvqVQ9a35yO8PWCZ46WU3K0g5ZS6nbJBd/PQ7obwexubYCZ2LjZ/ImAH0jRxKAF/cUZvMrV5o3/nuD9r+gyvauy+7UnXlPRN8XPVBHf6J1GmdkKXDs3zCOLZ+5fGXotoouw5lY/pn7OvtpYw+Xv11Oi9DQ8Dm5IE+pu/T7sYhewjgfGCRvPSpWRBZPYAL3nVwqtIE6kH3rIMGfqQOsk96oDYd/dVyBmZLoSz9pfp6rwc51LP6FPZqXnVMfeCp/uI6DXOENIkGf0Wm+rb7SrVhjRnhobaM0pkABF/ppXEg+bKrAFzC/x4QObNk/m/REVsT9/LH0M9Ls4CyhDeC3kfA0XiDH9saIE9YMrd1EJlj2X0+8umfAeeFH/MBPX5WeaAvG9s1hjHtmD72BEgnjCG4uU994kP1orsGQj07zrsSB3yVb+fOXW379h3t+edf0Ebh+bb1tW0aOGw4FbTg8mNfPPrA0GD+9/OThzCCzeg8WqyEgcUEh72e+DjhM5EpMICzgaIDETOR9RM6IeXTgV0TXGgJpKkY5eQDKR87Il/RqIm10vBmAiGgl5hNpydJ/ZGGDnn1eBI2lV3Rm7sS3L2QJv9R19hinOjxAXTwYz+fsMVX8QM0LBDevIsO/4GnnOrU41ilEz7qgF3xQ/xGGoiPUueUEYILuL4SzdVuFgk/gxwa0fvX/QfdQPybGCBdPpoOlqpv2RMcdhDHlkhIm4SemEWOukYOvH3dgdgZX0FDnhB94KFLAHpbwoMOaImhI84hJHeyoEVXDgClv2ztH0EkHznQpx7RTQBiHzSxhzSbUmLylIc2AZhcdVNwPOCBCY02r9xlqTFYvLGrbE+9a5EEh07oEkMT26EFDx11Ig1kgY7e+I06LC5yl4mXibe1bdu3NT7Lu/W1rb7jsHnzlrZ2cW375jfvbTfeeGs74cRj2j/5J/+knXfeuX5fY+fO7dLJ42V1N8ZBhwz08aWr8hHPYdcYwk6PIdH4oqc2s5wZDulAw5ezVs5x1wueI370i0P4pk0b24UXXth+5mMfbxdccI4OI9vbU0893b7zne/JrvvaAw882NavW9c2btxYB2hXsTaJeTQldacduJtRn0DWQUmbRoBP2mauANh0QOugsY6lyEBWzR8VwDkgQ3NAfJ5PsfN+DnKFmtKSmYys5DMOq28Qo4tQeHAVmHsqrlD4wlUo2T0/9QLdy2WuKxxIqLDF0ZR3KK/+S0aywFM02FAy8VvxkC8bSw66+RFM5FjmQNeHuitbukrmdH4iAOSDwxDoAPN3c1shK4KGPhgejMpcGftdl6GNg6905aOfOGlgWp8CqLN+UMadklXqX08+9Vz7yfOvtKuv+ZAPKXxSGjvgkISql+SU7WVf1Z961YWa+vpW0YHPD74C/TwRiA+DY76LXdACNRa4KLTKF+XgKb74B/uAoZ3gQ54Cpk4PJdBPfVP1mMZAnwZ6WyMPGUDVu+pehzvxa7LALmynvtImP+G9oo/t5PmQD+3AnIONdfAoCL/9FZzK/XsxMoJ+y1xbh5Kyk3UfI6gDYwBa7JVF9Qe+2J1eCqUl9bUfFdBvG4Z8+XBKh5zXyypYDn806Hkie4w7GvR2AcnH/uDHckIH9Oke4Kl+t7wNy/EG4A1N4uVsmgU5lIwhvH37JFCWYEg0xnfQlxFi63IQGWO+WWEMsRNI+SyexGOY+/QnP3KDByOD0IOMT0kutsW1vCtQ75Zwt0Mi2i4dUnik4rnnfuIDy+5de7yJ2LtnvyxhcPJOBYtsyeFOCQcQBrVMccwdF4ABKssnkxMTVwBjaQwmHtKpJIEBBQ76lPcxAE0aE7rQpgOmDCA/gSEdHPrgY3LmyidYrnZ6sh4mGDZDXJ0UtehrgaxBX4sEIAylExpC8bOxz/P6taHAH/gNGwj1MmLpgqcedaor8lWXepmTOmEvMflMjEvKRI98+Lg6iEXYmPqWPPmdoHp7ElTwxlVl6DevbMlBMm0Sf5AnRBZp7LV+5cFDSwDAjwGatAp+Dz3yo5vFjMWKg5EYJrqjlxDo86EhWPeQDg3p0KEzbU0ZOshTVpvrQxonaycHBfwRfxLYVGZRjv2RgwzwhOjtdU9kDH6GBlm5S4R+6Pp6h7f3aPQSUxZdPDaELD5i0fOGPoF3H2JzaHo54LHPMoULDTiA8UFbYS8QPvK7d+3UfPJC271np3DawLhuWL+iPfHEj9p/+IP/2J588ql27bVXtV/51V/xF8mQx8GC3waZX+ARRw44fE57TVvD56P9GBg6uMvIhwX2uf96ntFBgc9rrlmjNtKYrLsN9NGqqyyXrfv8kQ7amTLG384dO9pJJ53oOyhXX/2+9vZz3tY2bFgvul3tjjvuaN/73qPt2ed+LBtW+04Nh6XFRT7vzeODGquyCX8zJ3LBh37DIb++Rsh8RduUb+gP2Jp5E1/QJoQ6VC1tH+pQtuM/foWex8XEJ520A3ViDDvoDxT+xz+Jgb79InuKgw6fVtsJW2mu0wY3hPSPKaCQf4Vz2aDToGzoo8OAvdalclXPV+htF30d2qGMQnRST9tAWeGRiz+A6CCmbvEpYyAGURY8NLDUoTz8yJ/aCI5g36IUnOwDl3EbOfbjQFMXDeiD6oUqs2jwg+wh63js0+gBQNk+xfRX1lF0cs46eGhFe/z7T7bHf/B0+8h1H9dBlce3pu0V/ygjSdUvpptx+UjB7zQIrxoO9uM7IQaYHuhKJjQE0gk8XowefJr+C4QWu3v6CaAGO2RTGYEVw4FEg4Z6sva5/TtYIqODWf4j5QOvoXxAyAHMLLSHEukT8Pf1pIw2IK61gXUf2+oJgwC81RckFwRqCcr77rYCukquxjTtgK9cjm+ou9YDxaQxG3bSxJarECDtMv4TzPILuNQhEBxQMpby9flZ5WMIzSy6N+IFxrYB4ILvZS+no5cB9HRjnjFtYJYdQPB9eY9LPwGIXxdcsrxNpJGTMIuuQy0pjx3gevxfBd6ILzqWg+ge27CcXOTN/cx1196AXB414E6JDySLvJzKi3Espmxu2TjNadFfaBvWb3CasHPX7rZrh4Li13Q44TGw559/0YcVHmlgYO/ctUsG1CTM4JM50lxG1eCthsmgBfoBTzoVJ03IhJ+KkQ4twASSzXe/6YOGOAGgfIIbZIceSMzmBPuYIDK5AExCLAbk0dvzxq76mzZgYtMpGXrjlUSXJybpcV3xN5uagQ7f4zvX0ZLLf/AjK/KI4wfbLttqES5dPrgM/kGPN8nowweSDJ/L1EahgZ/JN3LwWeoTmgTk1WRekzM4IIsTfJnse58CpMEB4QOwia+A5cs99q1o0R1Ab3iwFYCGAH/6BNDfTYgN0V0LfT0ql8e3KIts8mykw0tdUp+iqw0NOiMX3sh3XYZ3WsD1MYBcfBVe8tge28jXQjjlAcj1POiBx0GlbIaRSz5fWEuAngBQ7s3TwI+81DFywcUf4ScGBx32QhP9AIcUPs/70osvNH5sEIttjwz/9qPfbb//+/9Le+jB77S3ve3s9nu/9z+0t7/97T788eL6j3/8THvl1Zd1EPiuDi7fl766U8KPTDIW2ZCjT//JDvqu2lb28Mdhhq/WsGdvfK1IfytXcAAg8HiXeNTzuUPjPqS68BsjHHS2bXu1vfrqC7J9d1u/Yb6dc86ZOqC8t73ninf7fZZv3nt/e/W159vll1+iPrHS9Hz2l0fJ6m6mfKIx648WKL123Vrb6h03LXakDrG8m8d8K2+KTz7nCzveoCjtDSFBfYM6xd+SRz/ks+P+XR8Pf9p+mEMHumKlkAT8tJly+KujT1sjv+gs0GnjLQO8fK1USUNW4SOPPCgHUw0AGXnonC5AnnlkatLUv2zCDzVnoL9kQkceUbG39KS/8dGQjBHKadcE5m3z6J+0+M96hn4a+urTdBr0JpR9AOX4DnA7DboyBpBpWgUVmZc5nHqkLDLB2yCHAuQFQhuotRg59X4dMes2h5InfvhM+9YD324/8/FPa+1eJ+qSjThkEtBf8XAgwW/K85s8KpJs2aR6cOCln5VvxCMTOMQoaZlju+ID5k/Gdh5Thj/6SlZB2VP1I43cHJwsVTHjkbp6TLtNKLEBE/2FK3lAjwtP8shMEpzVKuRQhgRiIPKAqW7ujnDRQTKVjq3pC2BDRxn1LzmZJ0nBXu0Ojj7DPsl+8rqJTNYKxeJlxP3/WPsPqM+uIzHsfI3Oje5Go5FzJEgiMAEESZAz5MxwRiNqPHk8llayJGevj6312l7vWrIMWesgWUeyZFtja8+xbK/3rJyktSVqJA1HHGYSIBEIEETOudE5J3xbv6pX3//2n1+Dsz5b3fd7991bt27duqnqhvdfHwlloUV2XiMkH3O+niO/gL/dCMvhI53zwY+LbxojTTCGvRcsl2WZjrKBEWeE5XewjNu0+rkWwB1dhzWsFT/Ccnw7Y7rniNPQZV/mq3EqHM4irbDz4a8F7xUHflz8WtC8LKf9/dJa9zd/6z9esTJo4OhEOobBWOF84lKoeJ1KnHskjlD4TYUjh+tTsQYfcYcPH4oBqI5P7N+/b9oQk/oll1wy7dp1UeAVjo5EqbaKtf1CX6BZHD+g7EpL0ZAPpU2cxmcSadBp8dTffOc3KOORPz/lF+Ad/wY4aeSBlrJ5p3R55gAbiMVfxBusIwwdZTt86FDyY6RGH8Arw6p+OVs4fuXB74keMIjLs/OvfNbnJFbHOmrQstp7IoySPJs+8zi6IJBpGY2e0QxTVuLQBYkXkBNq4AP8iB+/JuaCbOOeI5fgAy94I1MUmr48Dxw4kOXMH2uMuhQnfeaXk2qBepamlLL6FXfQExRa6gXI9xwXNOF0Gm2g89H2Th4/kTtLx+d7COqo8botykeldrmAcG3MEz2hHQ/fUzlAtzv07Rh4h1NlKmVjQ7bXyhvARZeCi07z5gmkRYfhKa+UY9KqsnF4k7bLJAxOx/XFcTje0ewnHKVCOyfWcED6hLm+APoufOedlIGWJPjj1Fu3T067wT++4Z8+Ge0o0hZ/Vb6ClTyOpX61A23UOIN3NIwRPnjhF8kd43KP7Rvf+Nb0nW8/NX3oQzdPf/yP/4n8HPhXv/q16R/8g3+Q9WznAXllVwTO18h37Jim++77ZOZzxx2352+SXHbppVU+Bn7Kw/2346FgrYTRoW9V/W3etC34qMnf8S94jvxQ7qre9J0y3JRTGShvFm7Iw4+YiXME7YEHvj198Pb35+d5jVXZxxgiIRs7xD4ecvTI8Ug3BY87Uo6Mntr9Iaeo95A1JcVuil1nfvhAPspI7lVXdVTNZ48vjDLvyF93h191YexVnjr2UROgMnf9Gxt6zFSWXmDAFxx5yJ/Tjzh0UomykxP4ZwZa3fd7Jxd/2b+5aJVk7D04SBx5aS94ArX4FTwkXgblGASk89EC4E4QPhiWF6xDi/wohyFDwVm35fAlLbols8WiAODPsqOnpUS+FRflnN/LMF8sWqCV9YJAJDMGZtki/vSpGost7hhntD/90Bjhk8C50KeejRkr7m6Mc4J8gr/mw58A9JrflnHzTXY+FqENkcupaKv5Q4nrt01f/sr3pv/sv/jvpv/X3/q700UXXx106wtcSTvqHH1HsAktw7SNePLj08clkq9oy8oiv/xENl6iyNqJqu05ZoSS0cIo0caEcegUTrfLef4l8aaVxcVMjIvxhLsBPYtxIcc6AYBv42ak7HQBLRtOfkAsnMwvwqsutZdKR+ZlzEUdBq+ePg8clZvx+qcydD0ApUCr+yI+M88guSnqt8bUTq8/R9sIOtIVX0khjS11j06NObUYZa7R5skHbf24Fg2rLSuLJza7vKBkolz1PkLjNkDrtNK0vLrNeS9aC1jk0/3m/LBc7y2/zqtpnQ/gwx3zkaZd87tWPFgOBx3m2WHnSzPiLIPwEXctGMs7Qr+rW9W0HL+c5/neQ6Ihg4UsV8fyoNeyAWP6zms5z/89MJZvOQ9urfr7cbDu//k3/mIaJTqQyb4HvWrs9eNpOkgXtAvdQjAI1rGJmCADNxXVyF+cdNXJ/NaHHZMyOnS27KBhjGzZvDEMk22pgDib3T+mh4btYmAgJH7hJnl00G+/J2WHAHRIQPmWR255zp3YZ0Hh4Ek5crs6nDILA+LJwu9iAHjHcrcnGIpBy+91wGGIZYeLwUR6YQZpclFG+OKLpyqHMHx0YxF6duZXmDguMDOd9HghL7R7Jyd5mcFkXCtIBo8K8/TO5ZGXkIPJET1xaAKTkLtBrRRkmkBY8FyDiPyaH+GcFV8TYStA5OfSLzzKFFoUV3EG2eKZq7bR9Mu/oN0yyDzm8refDADaBmdgYvXeOKBlhBd89bt4jl9Yy1ZaYehI0/l0m2jo9KD4DDlaYQ/5oUGZbZqg26Aw+C3DEZKXyFf7hYMHwAhqvoQDT/WYCwURToLy4G8HVuIhL7LxRFOZsj+EgoEf4eSOZ3mrq27H8BjFdjP8eJ96E9e8dTkouRe8W/mKo4jrY4wHbaP6m3s3p/KehuNOysBo8EvcvmB15OiJ6R9/+SvTCy8+n33/13/9N6aPfvQjaUDs27dv+st/+T+dvvCFPzDddded0zY/OBjptXnl8Rsq08qG6e233pmeffbZ6emnn87fIaGYX3HFFdNll10yffCDHwj/5dOVV14ZafyA6Ilp9+6L88hYKRK106nMOZnP4wxDCb/KxamL+B+4886Yj32onwu0O0fIFnx1vzEOKGd+mTDSOpaprZDtart2/CyMB5XWylCOwaGckrs2RoHVplyk35J9qurTb6REqunCbVuyn+fRrSi7ZtATlXrATzlQT3ljSl6r7WYO56p9FG7133JkY8wQtdyWS07VPmocDlrh94yo5Et4/Qp7tW1l7PzIINtx8O6dU0MZxq2mqTzU5wXuA1lFFjwbI4705bE59RkR+Op08ouQoh/x+aGFqKeSlf5d8q80xpkaH7O9B58tE5DyCrJkkvSVLejCMXUJq/Ya/UW6oGdHLuWU/EhTfQtuopCz+g8oo6T4ln8e+4u02iB87Y1x75iiMhWByJ/BuH7L9NjjL05/5s/+lel/+J9+e9q249KgG+NZpjPHbZ6OHgsDI2j73GyUrBTyyCPlnnzUEcOcIyOHrPs0nCwy1LFWPMDvsTLLnmWpI5PGlZ6/QJY94qQhL193zLk03vG1PtJo5/AdzdWvKOa+pmeHgL5gcTOaSNCpuVN+AI8AfXHNS4UWdBogPJOqxPCQt3ry21MnYzwgi54fk99I0WM9vx0k/Svn5XAA/ewXcML5pDhepVd/KVt44bRVhqQ0xgP9nHy0B8nToI00sPGJTqUsOdJrfBVTMLrFl2w9y9+yKah6WTxr7lzGbTrLsFb4+dL0u/jluKyTOR1Zje/LIG3HrUWnoeNGHPGdvp330f046Dz6OaZpeiPdDgfqpNs7ED7S4Tq+Xcc3NO1lWMXPuvvR+AY4VcdDmqU8gHDQceOz0zXOCCPttWAMR6ud8OwL8zvoPNb/+i//7P0GZhOjiUznyoE9OopEGj5EmeckHgTwwe8yZRkk8ypS/DPA52dSY0BxNMiPKwU7iUOBysv00ZnFG/CPn6As25E5Pr32+pvTc8+/kF/ecSRMuCNiJnMDeq0mUAQjvyirlQ0X7eWtwxsEdWgNXSc3+Tszb1BUJnwY0A2uPqdq6zVXsKJAyiUd5URZ/Q4EevUL5pH/PDG1wtlKMR5LJjVhtwLaws4BKoC/BvWa8LpSyCwiCx8fMy8mZni1ClfpKU+cOmmlg7wd3SDPKF7S868HSvmXYpDZZJpKW3lKhBdQcZW/J159JYhMQfIbqI1XR8rKyCErx1OA/JrmOFn14N5xgPLdMul8i6+C5D/wO404+OHJd/TlLx3wHOtAOs+m6TnioI8nIKzDOz3oJ+DveJ/H1g6bB4DW6Lr8/HgZeRMG2o+vLgc8+NqjeJN002z+gfbo61WbQyHVVtw/qjtIpWB1us5bW+nyaEdpqAQ/+gFZ8HuOCpn8FmkWbVxrY/SfDRrGC6v+DBHHrHxNyw6DhYq97+ydThyv3VX9ym99nDp5eno1+vnf+Tt/N55vT3/g5/wi+78w3fq+W6Y333wjjBLHpLZFu143feKTH5+uvfaqyFe5L8jfPtm5c0e2He7W99063ffp+6af+Zmfnu699+P568e+4PXwI89M3/7OE9PjP/jetOedd0Jx3xn4fuH9wunQoTCewoh2LEUZyMnYok234qLIJYuFMtJ1lzupgXc8+LRbwd8Kmngy0zftjkgnvfBOXzj1Ll4+kWOOmfqyVfXsLxGXPJF2+ON/PtEv5cy9Kosq3a6S9aSvfuCi22GCPSs8Q1f9HQI6rNKof+0y/NkWyl/x5zogbcsQTzXWiJ8RjE/hrbYenlAK/VuFyJp8PSv/ips5yoyyPsKg9Fde6bKdR77hLK5IV21f/5vHnxivF+9zXa2Xe43J3vWFUhDxPo9pWabioKH6W+SnfPFPdGOQ03hXIN/RC79njetWviufknHx3DSKvwpf5L1oQ3KjtMt4ZV4cqHsf5u2NMXeenr7xjYenT33yc9OVV1+bYxV20BJP6T4ZTstLgzj85kSKudw4tFJZN6YIj0B1U+NmzbPKYpzzbAfMByjlxwBQw94c55kLYDFGeeIJfeXNPMKVvAJfncaTwZ0/nmje0XSSw4Isuyw8E6ouQYcUSFPphM/rnplf8hb/BeFFnsYFQOY1zld9NRhjS1rQpdcSql2I87tIc2TRnP3VPr0s0nqvbDMiF/6q3sUV7WI63kMAjrFla8n2P9NOWPirj6FbYej0eC6s4ivO+0in+WhYfn8vgHs+/A73lN+IO/obxrjfLzSdZfrL0HHncw38o2walsPGdGPcMp73Dhv9I6wVNvIEFu3o/NA8Nb2RRvuX6a4FTaedtjPy+F70QacZYS3c9b/+K5+/v36lO5i2FRQdnpGSq1lWoKL/nVkJxWh9DGQbY1DYdMG0cXNMnPE0SOSPR2VPiQEyOq5BshVez927d+cKnlUPE2cpS/WVHAPeRRftmjZvLAPAD/Ht2LEzBwC/TfDqq6/mRXpf/eL27zuQXwM7HgqOHRyXWI8e88vxMVjkoMg4CsHEwIaGFXtKmN8GMEBEROSLP6s9VkO3RXlr4skz2fG+/UIrjn474d1ckfbJSIpfH30wSCkbBcZ7TgqGhqiQHMBnB1SAcuGFa2VOeoN6fl1jrpOxcoD3MQytpsPf8U2/GkgMpgbJnCerrHWGvdKWMoF2Nwx8n5tH023Xyq8yKaOw5qNXseBwlT7oRBvqI0EjiOv0+Ob6N2tabmMjB43feXBjmRuka9eAnvRjuUY87yDrYrVeW5Y/OlA0DbCaJnC1F+m8N12Of5SBMLThgo7v90BInlPRmf0UW30MbW2REUFx8LRrlwsKEY8unjhp5cWvrtEBmU/kmT+SGvWmeOujH6grq5PaivsUFKeT8wVxYeK7vuSD3vHodwyPM2eOB62ToZwfib54eDoWBom8rfLpq76kpett2bI9wkNBf3f99J1vPzx9+cvfmN5+e990++13TH/sn/4j08c//vFpz5490zt790Q/3BLjwI40YG6+5eYcF+zmyhfPfkzRLkmwEuOUD0Ecj/wPRz89HobM1umWW2/K3ZZPf/qeadeuTblr8tabb09f/9o3pr/9t786vfjCU8H3ynTVldckzW1hpOgHJ06cyvp0hIoCYXzp3tEyNG4Z68r4C4UlXv0qu90h4+X4z9jiecxxuzzKFsyHbPR7Y4f+me3GAol+q7mF7C225PEaeQY+JczoLN+ehPDh2Nb0rvpnANX4mm195rENgwbpuu9nXvmcPQHt6zYMPKXJdKthRaPi0ptQaeRbDjD4BspzHL46j3BzdOfZ+XNZntk/ugJjLpUagXBNO9MXn93fmk4ZBVWeIiOsx/BOM4+V0SaEqytx/Pl3zj9zrUQRU2ENnZc0TXOVbiI0nYoHLTckuy9XmrHM5e+0xmB9tPzmNXOUHfxNMV5M0z/8h1+drrv+1ukDt98V40bN74wOR+XMj/xqY9XgiD9lQJUDyVP6wKKcwnvs8mz+QY5DAdpw9x08jzjeHXWkN4z0O770CHiFq6yOb1lsyzC0gnZJomFBu2RUsBzfUChwg6b8sr0qW2Gq+wjNeuBA141+3OXh5NftrMMcM0NpFS/e5MAffzJ//uaVrJp34XnZ/Rwo/hMnntm/0FoDpMdP0pnpLvNnbFkL4KwFme954n6/0OlHOmuFjXC+cGVYTut5PvwRfj84I33gHXTY+N5hYxx/44ywnG4tB9ZKCzq856OGkW4/ux83jPRH/zKsFddh7bpvj/Dj0oywVtz6P/ybX7jf6mYVrBppDvQxuNVKRygrYaAYN+2mlCESHTQ/AxEpgqcgNxsdlJZiFP02QvKYT4Tl5HpBdNSYQK10XrjNZU+KplX2eCaNTflL8c5c77r44hi0Lkw/PMoaJYdCcujQkVBi9uZZ9Hf27p32hxHDWGGgWD01gNhhUUcUDjs09Zli2/TvTqdCAbFd7U6AASYHH0yb08JfRo9jY0oXFRsDZ09upRSXstkKoTiuBVt4FE5x5URpNOSTK3sp76AZEasWb8R7cMJ60I2IekZ8T7xqrCe0mjgzJFdQ0DXYy2sciOAJ4xheWY6QT/4LWki0k0HizwqTSbZWZ4pDctLeyxBdWM0pC3IJfLJqxbsnGZDlD9eTVzdKDq2R5w4f8YC4Be3CH9OC5bCSgbyLrraXK4QxQQsHitFyqoneCn0p5rVSVsYv+Wln8ofLcEBXfEO/wwHwxvyFN1/cGMcxSjzJybPLkm0w+mLhtZFkVyXkH/UhPKswaAH5dF6edhEtBqSx7lOhgRaUoh9vSgHY2aDs1Ce/Iyj4cjTzRCjYR8MYOh590I8VnjkbfS6aEKXcHR/Gg4UCO6T6mzPzF198aRhCZ6cvfen3pv/xf/zb06uvvjn96q/+Zrhfn255382Z1lEt5bKbQsHWX8jTggCjqHmHQya16+pLWuqGQuTYWS0g2LHwLs1NN9003XHHHdPd99yd9022bluZ9u7bOz300KPTdx741vTkD5+aDh8+ml8bvOSSy6Yd23eu7qLiBT0yLTlGe4sxkOJiXHNEiLHB3+Ne1xOHL09jiXAKYSmZeK4Pi5B6NKWqq3Dqg8GJVtGpvDOP8G+IP/JyCfbM6RNSh/x8MdGXEmv8Bcovfdc/6ql4nRNWePVchI1QPARNTgvJJyi/dFzjdXz5axxsHDyUv+YHkOFz1p0W8Ku/9oOiMULnPfvjL7+WL02On0P50uWbfkiprDZSYyhceIVbR4gonfUOWn7NT67s64/qVX7hT2j8+Ff1uKh3kH08fY26kKP3juu0nWfGhRt5APByHIq6lwW+rSYySv7e3/vd6fob3jd95GMfz76oEcH3tcxTFusyv6Kd4bhWpnDyKGMlIsXgxb/V/CvcMbixnjl9FzSfizQF/Hh27JDfDpb8SQZVfYyOUfNfzJNB312SnEvRijwW1Bb5vDcU7UBOV/94q/4rXHmClywH5CplzQdl8OnLJauIS9zyNxTNan/VV0smIOUz42SWnhFS8qv4qvNFW+my1YM0Fu075954Lpe/+VsO99q8gG6zizyKVrvzhTU0reXwtXAbOtyzyrs2zZH2mGYZzhff4WMYGMs/4qzl1uKvoeNX+/0MHd5pz5cejHGN+/vFr7zhzwFL0LhNc62yjO+NN7qGfkejYfSD5TQjdPgYv1YYWP+H/8k/dL+jUhGVkZRJHTJeUrnJ1b4sfClWTUBYKjSh0BqqDBathCedwO1JknO0w3tN5qWIMhrqV+JL6cMD5dCkXAL0Sc4682sSt5PB1S/OO2ddx68MFAyNw4ePTC+++PL09NPP5K7Kpk1bpyNHjuURMThomYhwnLxnWfCHd8rYuulYyMLnjvFGKevtfvh+RBJ/aDmWkvc05h2l/JxvlM8zSObA4V/+uNb85Hor26CbA0rISf4cubXrsK54YQaa8Z3SbwIR1JMvQ4Ts+4wrPEDmBtM0JIrBpJfnkec82zWM755d/1X3Rc8nVpvP5cE6lY/4V/6FA63MY2S5/AAeWnA6vqFxQdH4Ueh8+glfuubBO4NMmMmmwyqf5gPvJSc4RUfeJXOQE1hOVguDxNN7y6J59d4yguMJXxjwFK5M+oN27104B7fpM0ocnay7ICXjMR7vZCwP9OBXHCOyDEVt+tSJ6muUfPEM++pPdZxJvnYMDx48mO7Agf25Q5NptsobL+6SnMj+p99s2rQln4cPHYl8Nk8vv/zq9MUv/oPp8cd/GFytn2699bbpp3/689Pbe94Oeu9En6x7PRYTKCl4JTP9g2GQfIcojRU95vh1dXyWwh91F3QdhVFuYfjXL0PqMY7F+BOK+86Ltk2fuu/j08///E9Pt99xa/L/9NPPTU8/9ez05S9/a/re9x7MO3IX79oVVNaFcYX/MEopR0GHnuD4CGCQ4LnbDEdW5N31Te7Fi/pj1ImvuimlA1/1GWT10uk8jaPKn/05x4oYo+Ld7simeDqypen70pedaPVXY6g2XzzIH494qjy7Tc/5Ja78pApY9RTAh1uYi77Z76BoVz8T32k8tcsehwIjwsrnyVV7XJS96S/T6rDOC9R7G4A1nlDOsOUhv/w3j4tNWzhngav6Ru2aaz/BcTrty0KW7LRFRIuXBZ3MN+tFW50Xa3JcWPAZGPkuHH/hyXcxFV9tQPyCbo0vDWOcpOXQEIfHkEH4tX0KfJQs8/dbJSdOrky/+4+/NX3w9o9MH/3YvTFWZdGSBqNEVzppt0TbNC+JT8KVh7Gt2/Sc5Tm8ka06bqOkAV/Sd78YHTgnLujZkXR3JQ2BxCBbcYwVfAX9wNuoT+h/gVcSiXrnQdZzdkVldkP4Aiog/xJIQOab3uB9fudSBlH+niMAGeBdfytZzzQiPusef8F79j/h/sZ/Ye3iT9CodP6Ocl3MjZUWfhs4BWgoe7Q/+laHCgxY8NkxaBb9qsuKFza+rwUjDbAWbfDj3kfouLVw0G83wojL365hLVpgOXyke740I8BfC28577Xy6bTv5UZ+2t9puW4Hjb8MPfe/F6jntdKCtcKFdZrRNYz8LeMsu2WcTr8Mjcut/4Wf/8n7KeE6BSNkMQjXgEFpBvX1mBqAq1PWCvv6/JRmKU0jaOzCipHKzBMIo0zJKxWf6PAMEWBytTuSx7EiH087J5K7AJiTTzjGiTgrhC6bb3H0avvO/BqO9AZaitLBQ4dyN+XtPe/kJVi/UH/ieF0WtuNSx7tCgcmJiMCSw8w7qjN3CfgZM75UQqn3nis7yVS8RwXWUQ3lVlYkgh4K5Df7f2TQNVFVhqvQlddNgF8DyQl3xvWusaZBE7wIroF7Thvv+LZi3ApeYGTaDZGnMAMqGsoimhKU+fRAGYH8nt1YGuALL8WpBruOz/xnVw17MVH3BCccD5ywwqt8AX+nyeNLyhk4wLPfPZu3dj3Itmu6zZP8zswGRIRmO5EGoNl0G59r3rmm25A+8ghZUc4Zpmi2YV1GwzjhVB5APBmg37wB+fezeWs5eVq9T4jMrdJih5xz1yvLFDzGU3+Fj3Zd0K4jh43nC2baoEvbUdLsB3ZAEHbRHH+58xDyIsU6OgGzjN82wI+f8Infg0E7+u/mbRG2fnrttTem5194cfrmNyn7D+WdDvG7Lt6VCsij3390evjh707PPv9k4Hxjeuyxx6bnnntu2rt3X5bZ8S0GiqOltQMafTyPyTGUyujTNix21EKHegnGAlqeqdRHO7eDAufUabSOTO/sfXu66KId0+0fvH365Cc+M91zzyemq6++Iu+hfOc7j0zfe+g706GDB5JXl/JroYWMS96e6AG/6o4ndYUn4V3HwmuHNvpb+MlaPdil8sy+ETR6IQbf5KpM2Q2jT6fSadEjjBEXuvPHH8Pvd1C4bdu2pFEij+Kr2ovyd/vp9jq2O857lwv++SDTR3yNFfDOxW36yzRqLKm8yjiYKyifRQcPksPp9IW/Nk2wwFPPkU/8EVZOzFzmOX6kkf58rzDHnBgl5jf1Y1zOX84Ol/UXbU65846AdqYckd7Ym/008NDKBaIIl68686xjYeQwj18Zn0FJs/niB4tyVzj/iAcW6au8oBRWBvDJeKu271L72Xc3TF/+ve9Mt77vjulDH747eI+xIesBv8Fb0Hap21gRiZJH5UoZxLusaswrXuD3/FB84s/fc5UnoN1V3S7q0lM4B4/MzInGmMRPGpUvsPNLMlnPEWr8oYQLM8dlVsl6liBd57UmJLOwCkJKyXv+n4OTzkzY04ICijnXV+zsKq8sd72uli88mVa9lPzIQJvMqMKJREkx0pYeEZ65ro1Z6hOspm8+w59jT+DJNo+yJWYDvtGBEnkEfvXz8rdL/iK86Z8P4IHG6afwjuvn7xd+v+maz98PfsdJM5bn95Pm9wMjD6N/fILm2bPbOfAc8RqWw38/7yMsvf4IPuj3US4tJ3FjOFiLxlogXbet0TU03TFuOS8wpgHr/uu//udWrHz2hWOKVX4mMMAgEWznZJsNPTpKEo0e7N19grNWOHQS+DODKsOAIh3FIhLMR6FAVVbvfkSqeC9G5Y+GeLsQXBsvPj0sa3F48KUu914oHA1Hj/qizgXTjlAkks+giwfn3EErKeJOhPJloNi8ZVMeOYEnTn5+Vd1ZUHjCfPGGX955vj7CsoxnT4UhFwr2puIbjqc0XAu7eW7oyqlwg5hBqsKlb2h65CLOACKNd/QZY2RnwoTbVZtGSX6Jpn78rgbEaoSMkhxI53oI7HTy6TI0v12XPXA1DhAX/ye/M1GKUylB4js9v683eSdfipcnaBnVZ0vPzXPM19N7Az+6HVa/6VCyGulwHQ46jfxbqa/2d25H6TLAFa6d4kM67+I44P1MlL2VDmk55XSRG2hPWVcRD3/Mq+jX12nEewprQ8VT3mh6RwcIy12U8OfXceId4JkiFZ7066NpVES83w1CD28tOwZI5skwi/aijOKMAe532NnUB6uutMFqV9JwLso6ErJp89Y0InxB7/nnn59+7/d+b3rkkR8kvm5/zz0fmP7kn/yT04UXbs8veum7ePLltiN+zT0MAOl+8IPHs5yvv/FacLeS90KuvvrqdLfeemuWmZJQMmYAnI6+p/3XMU0yjNZBEknH0+KDOylddkp9y9YvXJ89E/W5bmMYIBdFWY9P3//+I9PXv/aV6bnnX5y2bV03/Rv/xr+e/TtKnjyRg2feJ1mJNhL9Tx+Ud49F9VshZRQCd9pSuQkey4ApoxAf1Ye18zZIox2F4vfuih3ZqltyRJNCZqFBn94Z8iYHBkktcCzGDVD1rw2fuwMnrGWTuxjGHgNGQCleETQ/AX++RltSnmrHwiu+8qgX/oiZ3/VludT4V2MErIifjQb42hb5pCyCtrDua/wdVnwswuD3p38jKOoQ7QizgxXtIuUZ8d7H9JC9g2j2IdcLI20ZleLVJdr6jny0E/VQbaf4gptHJyPegpqwMgyqfsyJUch5nqg8U8kMmlgglShJ8lFtpxTQrpfCCz7CdRsC0lZ6JCu/lGekWx9GyKkw4O2cQVlZt3k6cWrT9K//n/+D6e6P/9T0r/xr/1YYJBdMZ0ImuTO0EvP8mZXpcBj81fKKpjKFFJMXdyb0MyDfjJdvuFycU4pgl7HWY1PKOIC8up5ApwUtQ7J1PNTX/0C2hcDPcgZ9ctyin4ZMtf1t0Qe2RntPaQVeFj+416JA5o238I95LQDfq956ZGbq0MvMYzhoqs6CSI1zEZK0w2WSyhXPeb8sZFVtEgbUoIXGUH7yaL58dSwXAqMwjmKKYyh6OgrvqR+03tTpdNU00uKdTHyNrGIWMKMGdFuugOQ5C1pjZefR0HgN3jusy5Hlm8M8m957wTLOWuk7zHuHeY64YJnWiLMcJ5xbK01Dpz0fjPRBpx3z7DzGOP5uE+TcYy9oPCBuTAs6fcNyHOg0geltNRx0XPs77w4DjdP5dxhoWiPNZej0cEb8kVY7eYy0GmdM2yBu/T/1az93vwH9wm1ba2CPBu+LUyJ1K0F2BeayRyOOwcokkquVNSmYqK1iUhow0CDDUnTqKz9AvDBOpXHutPj8pgFdR6UM6eyEqVLru/8bc9VSXokXTzR0UE/4aFMCuYyLf73L4qiLH2Drrw+ZCChHuWIZ/3r73SVgO0cHDxyc9u7dW5ftw+9yrYu7ztrbbj50+HDuwkSinJhy9TYGLtv+uYsUtIQZ2DzhmAxcoqWIkK4JabVOwiN/kwK/CUk83mvSUuEqDWmNvMpr5a4qd5UM1HRVF5FggKJRq35knystkah2RRIjZd4NivM+DkrSF0799oNJW7g6QKvrFU4eDQh/0wLqFS6HT3jdHopudWhOGZZdp+U3eY20wfhesimDaRwYpGcQoEHuq0IL1/kIzyOGMTErB5LSe6KfvMY/bRG0UgfUkZ08F8r7aJ9YdxVM9hkfE7I6znftJeh1OrTUcSrhwau06eIPHG0CX+t9hjnCsi9GO3O0cUsYCSY48RduuzCPPeFXGbRhbZnbt29vvEcbDsoUagYI8ehfe+cL5/nFrJj4InXWNbySPyVOQTcFzs7p5Zdfm/7eF//+9MW///en4zGRfuYz901/5I/8U9OVV148/eqv/cq07UKfID0cdM5E/NEoIzmvZJ/esX17fjXr3nvvnT7/+Z+Z7r7nY9k33377renrX//m9O1vPzQ99tgj05tvvpVlsDBAGAzad1fqoxkpvxibxKvDLm8dayrjSntlTMGtNhJlDblZYT569NB0+MjB6aqrr5h+4ic+Pd1yyw0hx03TtddePdMPsiinR623P8oRsq7fTdCuuTIquYjNelA/wo2R6jVYSR40OeMdoyOqNQLx385vUMBfN22NOuBnhOzcuT1/k6THx6QTuLVzWYqN91J4F4phtelqv4BilCvf/ncBByi69SQz5Rv7UJY986p3wXDNCas8RTy5Vzz8kOXSvx4fFvxVvqMf8I98qoUcQ/nhpatxSSyH36q/wMr8S0HQhtWD44WOOlWb0Pa1IWmlITtjd493giM86Mk78TMOD3Meco0IuwDaaco+wxdyT0BnDh/LxE/OLYuSb9Fs3HYVF3xkPRuDov/74EL6ojzTpukf/s7Xoh9fNH3up342+LbIWHX57pl1YbSczp2S/NoWlylrHDMepyIeIOuM52kQFv+MVVne4CVjgy/PHMv4Ow2e8TvznfJPtz5/l6t2oJxIYExGW53TatMrxscI1McsmHSLC5TAqTF4FeQjIr1D/gkSLLzAzuTsTci0Sbje3Y3LOp7HFXH4Txdp0a+jb9U2O847YxE0D80XCC5n/NID0CUf/aXabPXb7rtNW9vzD046YRE/lnPhXfSXjm/+uH6Hcw5vndcQnuWZHei4EWeEEW8ZOmyMG8OW/c3rmD9ovBHEdzpuxG8Y061FY4Tl+H7vZ9Nv3oSPaYxtHcaN+I3Xace4Efq9aZwDESdoDF/GGdONtPmXw5fj+71pjE69jDQaOl2nBY2zHLbsMvx/+m/+/Mo777xTOw/RAXJwi8FBZ7Sl7RLotq3bI3xDrhisW1eKksHbgDGFYmHFSmYGMpMu4vwUGk8KQa+cFF6t1jI0gs1VfFArU1ZB65x705QWDSsHaAgTL0zntNvjuWPH9uBt8eN0yuQ76K3EUsIy73iX/uTx49lw2vVAID0FRrr8wTR8hEHhndEm35WQof5iSxyf6PeAYnXWyrEfjgR2jPAjrsvgSEZ+5pQcA5JmhKOBR348AWGAfJQ9ZRpyLCOuf9iqykyZkk+Vx9eTip5yeRatqq86RlIXquWvzE0Pn9Ioc8tH2ubJiq3fn2HIyQ8od8sCnrRAHu3Ecfzy46+2UI1W/vJ1h4FfnsLxB+BK2/k0fwCOePidBz/oNHD4KYk+2drl7rI2L00TLsfYJRM04DracepMrY7rN3AAZUe8FUC0pKvjUyWjxku2VtyjWnxBS5y0LZeWhyc5qGNPPOin+gna8pEGHj/e0YHrEjl8Bkkp6RuqrUTbwJLmRzHuclN8Dx85lGn1F2lN/hYO1C8ZaNvrQ6Gb1m2d/uZ/89/nL6xTiBgjf+gPfSGNDTsMPpfrtxPcwaD8+20Jy30m4/zNhpVoiysllwyLPqEMjJ+ub/3vS1/60vTEEz+MsFCWIviDH3zfdN+nPzXdfvtt0ZJrR7Dq8XR+OaxlYBJXthL9SpahjtjVuMJgS9kFn+rJJVrl1Yfgu1dCEfKjsLUDQl7arzpcNx0/6mhZKbnipO12hF6VhfzIONpBtDl+OOraZ9XhlCLNiAl/GID4M676HQKGhvL5FDJeq/WEvCJf5dUO8aC8aPODNoS0I21DfPFUbXsj447xM++U1N94Jj/l8IiOtoYW2tIrexpX8aIshRuh4XKXAkb461ep0SzlqnMZ6XvikczQ6nqXV8tpGTIs+IZLZuiuizwYurlDshLyi7ztjMFdkFhMfo4ZXrDOb7vUeFN9Bq3C6f6Ad/Vh3gKZPJw05IJ3SnQGR7tg7GX5ZrlQajNdjhEaIo5rHDSPCpOf94yf0y8Wpko+xpjwrspEWIIiYyU8IZFKN0U7u2D79O/86b88bd125fQf/oX/NIq7eToTiNjZeMGW6cixk9ORkyemdSH3IJh0GQcpTfnEH223oeRY5aSkw9dfi7fFWCs8yz+7ajM138DR79Q10FeFISpfnqrPaN/hsv0ET5sDf3v0AZ/BDqGloaL4udMepUUfnZLZQj4dXryUnPgb5KXukoF8Fh+JG2FHzP1RB+qJkaYmu77ga391hHbmOfKUPwLpDz4X+S9wODmkCrX6Xm3eaQbvuOl5YJyfWr61a4RGt53iH1R/q/w678qj/HC9V3tXlHN59D7Sa9BHOCB912njdj7K0fXe4Ws9u497R6N4rDYuH+/iGn8ZyKPjG6f54dDo8Ka9TKtxG0Z6naah03Ya7zVuLNqcp3duTN9pQNPHf8vU+0gDeDZuw0gjG/Rcz+eDptvA3+/N9whr5dc8cR0/4oAxrHG5ho4b03X8iLvuv/hP/sX88UTKhgnOgOG+hg6Zl8w3+kKMVUjCD2LukIQcdNIgP20IRSRYSWLyMpDLlOJiAhw7EVerhqVMmuw3b7ZaYkW6jmtJb/A1WJkMNVq44vpJseLHK6cwfmUc1A+zVYMG8JK9CEMLX90RMOyCIIPD4IIvgJ547xz8UbE3QMDntwqOH/mhrYzy9C6tsOaVjMmkj5RQNnbvtltTijC8rrDMM2TX+cujZYiPmri9h3IRddBh4qXzrlyMr1Jwiq+Uh5QzLVvjbTDhS1r54d+TYi2u+WBoiqvweVCYJyjx8uWk6aeyt9zkT8GC22VQNq5xGir+3EEbPQ4P8Hu3A38tg25zKYPAA3Dk2Wm9U+a1sQjKdFyFlzKCpjD8C/fsdpjljXxO+kXteFLY0IUvHzTgtFJoIpM3f8spWloUyKdoQzEYZAbQQqP5B+hJD6ocdhG3Z7/Fa9cVJRwf0grnpKMkdVkq/FT2v9OnTmS4o4zKh4bdS378wGckoHf99deHgn54evHFF6eHH3lseuB7P5gu3L4jDZHPfObTk6/q+cIe5R/94DLKUbubfrCwdlrqoxd2J1dOB33HZyJMuOIrZ9cHXi677LKUkfZpt+TRRx+dnn32uen119/INHfeeed04403ptJ+8803548j4tl9FOfN/Y6LzwUr0+Yt6pbs/Cr9pqSrb5vEu71QuLoN4IeR5mho1lEoSd1X/bCZxZqoXXpk8q39Ul67DZTsjBX6peMq9aOsaK0LjYTRlncVZgXaOBVJUmbKZkEFnxx6XR+cTNPwiHbcbTv+r7YveSqPtteyNP5UOaOM+omxIVUtUim+4OV7POUD13zQbTnbbThGCVBuLpJGGv5us8ZX7X4x/guTR8bGO/46nxxLwq9tAuUo/gu/n6BoVR8NjsMXcou6jlKHH83gIZx6rjw7vfGp+hCj5N2z0R+jTuRtVxRZtJuXflb9NK2SkTLbZcA7YzZJxrN3n/GlD9H7vDMia0cDM614tCucHCekRD9c/F+NG40SIN+kka/RJhiX68Iolm4do2TH9Of/77817T9wdvpLf+W3pk0+yx1t6szpqKuVjWmUHLdIoO0EBYtrRbsk2nnhhSv+ileFEhaZrob1s/E56bttqktApokbYXaUEhQj0wRvGRD5xTs/bhzjujDmCEZ6EK24KG/9q7475s9PPlkeYpnDyyVaQNEvqPQd1Tkfi/GBMWJBlnESRAOveMav/m7s6rw7T+1SOwCNL2/QvDEmHC/snbzV8OgzxpSESCO8xpVa5Os6ycXHkFfe85vTc3PCwKn5ImUQUHF4KD60p9EoGaFpdZ2h473LUHyuzwWjTiuf5g0I77oeHah6qL4Op8vlXTjawoxbI/4ITa/DPcd8Oq558t54oOOXodM2jOnG8YrDb/sbD45w+fY8AkaaAB3lbP645byB8BHG+Fr0+dEyLMOPo3k+GHk6J9+Z32UYw0b85bQjdFw/1//cT99+/549b+aRCudRzTOHDu0PoVqRjYyj02zYYHXDYHp2OnUyFB8daV79jCxSqHmmNmia4PlVjM6GARVUk2IZLS5/VmWcjc5OUdUZS+HvCo2cI99omAahSNiKm9VWNEwQ0lRnrZ0R8Y5pgaYl/0WnL+VTAwIRkrsecPM9EDpOGLo6BoXN1qo85AfPtrVJxoDjx9hM2K14+MFByrJJu1axS/n1JANHZ/iVYc87e6aDhw7mbxn4HQpHX/jhY3hTKBF2rfLYT4TJjytFAYTcTCYIR/myg6iDcOQkuL76U5NDTWzqTGOLuAgnH3LJCXSWhad3uCW7ko0nuXL8ymhHzdi2McqcuzchM7ytyijS4S+35iNNHqGLsKzjSI+O/Ml2BPl1A+bvwavyVb4ydkoexQ+5wPVeZSzlLIUTgNxYJkZyyiwc6HxKVjXoqP9+R5e/QRmVRRx65Cu9fMrIX6xM4w2/eQ8hDHxHIVd/UT8nLv3FZBftVJ1lMEP6ZDrtBr++cuWLeXm5POgcPHBoOnL4aH45ThuRR7aV4MnERBEN7pIvFaP8OfGtXzcdPuRC985U2N98880sk36ZfM5ywrud1FtuuWV68MEHpy9/+fem3/7trwTmmeln/8DPTn/iT/7T0x13fCD4OpDjiLsZJ07GZBVFKlqRaWSsregfykxO+eWbd7XfMhIo81wptTXwe5aBVMY9A+G2226bfuInPjN95MMfmy699Kpp3zuHpm9/68Hpuw8+PL300iv5md/XX3s9xwo7OhRUCv+Jk36h3Q+yHoyyT9OOHdtCfvKzW6JfBF60Q3mWclR8WTTAk7AeP8gz5Rh9JzzpryORdfegaNiZqEUa/qQfeVUZTb4xcYUMja+bY3yt41kbpgu31QV2v9S+adOG9FNA8ANyp8YSa9QNearnbs/a0KLu5vEgXLxm/KLtVp34l294TN+PgvoTV/SzuN7ivdps58dVuesd4NV7y6/DPdHrd9D0QfOt7QFxi/xrzuHmAH9m+czPJbrlyKldvQdLMFKOtStQedQcU30dbvPZ6Rovj+vO9KDUmDPzH57kMZ75Hu3fU1q4JYN+L/ll2bjV8jXvnW+la0AvYjJOUwwOUgqOpE0XbJ6eefa16YUXXp9+7ud/Ie9+5dgMYSUMVUex1Um8mgc4cRkdf+SvbYHkLZ6VV2SEH2WKTEfeM26GMWwMB8L7t3gab5X3JE+u4YlwbcjYlUe3srzqGM05//AnZ+STzC8cshmb+QsE9RRS/kV9pGcGPuNoyibbYZVZPsl/hINuI8Czy5RhM7kszyxLUO/RF0P+5S8ZoVVjM5rNU80fnV/RT27KIMnQBWS++Rz9Rb9eizf8rPK5BI1vvJOf/DnzYbuSSeGilXUzp2s/HHms5UDjtczGMNBh/e7ZDnT8CB22/BzpNnQ5uoxdNuXmQPPWrgEtNMcxossrfDRIGsb8l/1Nr8M7r+U8z0nHxZ8OX3aJs/REr90IIx6Hl4aOaxh5a3ww4vGPeSzjLMd1+Pqf//yH7yd0ATqDycPZcZOmC6iHQmkxiVqVYECcjDgrMib3U6dOZJ8zGdfgVJNPVnA80ayVuWr84jtjCihlI7p20gfiNAgGiIquz4OGIhOVa1BioOT2eMTxo93+PKaRK4q1Eii/bGSUzsiyBFDb/RoLgZtM7Mi0At/59EAchNIvruN7VV8agxVF3GQDV1h4MpwCtiMUucwWPx5JtxRhu1F4D6lkmMGPorlv3/78WpivEL3jN1jCvfX2nuloXswvxZ9SlwpuBJRxUwq/lRyK7un5xyLh58AX9HMCYQDEu0Gcy/D4a4Uw77kE/r79B4LdC6aLdl2cK0SZJt5zwA9n0qVjKh+DKb9cEzTlI4yyhCeOQg6fct4dXD3we5K1lWDQCgHZplw6nkKN58izBwz12pDKbfBVxkiVVV0Jq4msjpxUZy/5ax9wOfxlWwgHH262qfAzRrTl1XYWYcAzaURYKaI9uYpddGY8kbBwMsqPJIRc+ks/yXs48icjq04co0M7cHxNP7EzYZcg6ynwS7ZWd+uoo7aDJ+9Zzsheu2LU105AGdR2SqzM58XRjXgM/kJkW7dtTfrydrTJF+oYwVHIlI97WYePHJn+y//qb0yPPvr96YUX35w+9rE7pn/yN38zj1AZBw4c2Bd1VxdR/aAjZfyii3am7NT3yeAjZRT0fE5bv0y5BLOLcaMnsMV4xAipBYm67M1vt0W9wr3rzg9NH7v7o9Pnf/ZnpltuvSUMtX3T448/Nj351LPT97736PT8808HHxdN23dsz7z9WOv2C3cEvfXJh/sa+JeXPHVHciMr9eVJptVP9ZUwjubxRC/K1Xkr1OLD6EACzfUxPnqSgwWcaCpBB1q0XXghe+EXbt86bdu6Oe+I7Nzpx2O3pTEizCVWSgd+tD9Qbbfaq8z0OXJMfuLdk5xBtoUMy9fVtA05CkQY3vOZ/gU0vUpf/QZ459efKn6RZ5PQBimV5DfWLeg0oGmColl59nvTBZ1u1aUSW/L3L9tz+ouPjBv4BtnnMJdhEed9xun8PMm7wxZ5No/jWLIYNwoCKfEKN/mf01R9tMwKGw4Q1sDXecoDFF7RGSHrM9Cgqs+Y9TJPX9pyhOuNNw5Ojzz6w+kX/olfSaMkgqNOImEaJWfzTgkpSrPKwZxH8h7tD1WAn+Ag/c33aJTUe7e5maY0Wf7CB+33N8dyaVdpLOo7AiO+Fo18eSvpzHj6cqYJKua+XIyJ9zIQi3/jiDaY6eJ99ZnlKX4LFrytQvIYmJEPtszp6POD5CGe6h1/KfO5vCm3AG3NHIBW8hTPzDn+eGYW4QuOQ+T6ZvVPNNMwSbo1v2R5YTcDeA5/Hv2W3xy8kHMFoNFp2vBpwJN3OPVecY3v2XNduy6fZ7sRml7LpaHl064Bfe89p3tvnoU3T6B5OB80L81X58PffDVPjdO8ynfUFRrMv+ZYcxiHT67D0Ogw78Kb7/Px+uPCm7e1YDnt+aVxLvxIuvl9rfDlOM/34md0y2HSjXFrwYif7//R/f+HFUefNH4XW1OpCCOh7oOcno6EQqTD293wy8cm6vrU4brp5KlQiJwHj3dHcoSpEJ3RQOG5OQbCTRtr10AFqziKjiJi+MILfX2oVuQ1hq5YDQRNuN4x7KnRwBHfDcoTbf5SYqvx1SdOj80NZqHIoItW7gzEoNGTijj8e7aT1yi0dh3vcq1yNy/C+msijmjJY+Q7+Yr3UirJqe6FoNl5d5kAJayP5SiHcOXgfADAQCM8kmfZOeVxFIeC775Hli/SGaTBKv+RH8Up3jJP+bjYjzfHdPCDHtnKo/mSHmQ9hutzs3CkjZotWc8TTHfsyrfKCC+PgkUd4a/LzQ+X6zoWh0bv3OBJHNA2hZFt00G76SkDvjhheOCqLOokBhHGwxwGX97yRaePtHknz65DeOvDGD4Z7SoSz2nxUXWNR4YIQ1M+woBJCv3iJ+o36ocx0GHKJS1e5dvy6DYA8MHvFV3xm8NQwVfM2sHH2eCj2nv26+jT3tUa+cNn7B8/6eK63TH1t9hdUjZpX3rp5czHJ31fffW16dd+9demW265dbr44ovza1uHjx6eNm7eMB2ZjzZl/gHGEX5tF00yw2uXp+sgmm4YBurUmFEy1Hbwo+00nronk/pE8MmUl6+u2SE8ceJY0tyxY2fghoIYBh9j7sknn5oeeODB/FjF228fDIV/83TPPffkUbDrrrtuuuqqq4LW4eB1ZTp2tO8uNW9hxB2v46cceeCLc8fGDpM+u4kRGGWwhQ6n5FiTv99G4a97KIsJseut3tflGIEuXHoLCRYPERqI6MIX6f5TKYzFI4Vair6QTH7SSoM+uaiD4n/BAwcP4e6PoP4WFJ81Joum/LUSU7RqEaLbCzoZNcsJm97tPFX+RUvazq9oVfp+5zrvteCccAZIMlf5U2ip4saz9iftjGv65IYPOdd7Sj2SMPYtDghDljybF3Q4NLovZ3g4cja+1m5fHSdLOYdPW12JYnqvHcJZBklBeC24NGTeEQ8EG9/kKV3Jv+qg+Ur+s3hRFp51MY4En31866tfe2L667/130//9X/7t6aLL7ki5uvgbd2GSLNhOnTk+HQsxoV30QsKypKyiffcHdAPmzmFCMjdixlKFj1uVJtr2Qgjiw6H27Dqx8tcVlD3Wbo9kkKV0djmLskG9APdGkCakkHH1w+NL/LJOSXGRke8Uj4RB8owSW9k0m0lIMKUmScfIyhvyNbXwNJ4i3G9PgoQcYglzZKbV/krM+BHr+pWHZ3b/+GptzQoVmJejfTGFHRqjKz5Qjplcww756j417TxzEDLL/JHGFxu8YO6QSy4qzyVt/tf+Fb7A54qn5J58d6Q9IKPyrPiPRsHPXUMRhojjH2oXYM0aLVsvLfr96YPxrSjf4QOH/PyRAsv6L5XXIdxeBOuvrpu4YLlsOZ3GTq/EdbCA8t47wWNa/6Jt/SvBcv1ufzssgLPZZwRRv46vtOM7yMsxwNh7ca49q8/8M4r9z/++FNhYJydduzcFZP7RdEQQnGJTkCgBmoDayrakYACevTY0VKS4p/jRiqHklO0pevC1hGgHGzivRu3y51VidEJo1MwcigZLp0eP3Yi5xDGDwUObfl7UrApCZQUdHwJq1ZMqkCt8FgtQb+VZf4ui0k0sJM2GsKlq12OEpi8rBS3AuqpHI5XcTqKNGncyCPKmyvmlJJUSKKjk0H8s4vj3Wq0+Mg65eGrTDXo1+CVk0tEWu3OexJR/qiyjDeZObfv91dyhyXeDZK+WnLiRCi1URfHQhbc4SNHc7ejdln2hRJ1JOrKF8NOpbNlz4i0UpzMBKBp4JWn+vfjd1bzKT3HjzOqdE6rCJTcmChDdnnONnhwLl0dkHPLhQy9kxscZeAYicoOJxWauX4Lr1Yh8FT1tRhAPIG6E04pb4OFEgFH26q8DYRlRDQvwqTlR79kXTwxHDrMANRx/NLjS1kqrFZ1QPLS+HMbA5QI7diuhnbrt3Aoho5fMVDsgrhw7gtv6mVTGPvNc/PQyh4o/sswV3b0Tb4AfyVnRxDJTj2hUQpShkVfc7fDAsOxMCJ8avbkyWORxhfkDk2nwyg+6Uhk0NwebUy2r7zy6vStb31n+ke/8/XpmWefina3ffqX/+V/ZfrQhz4StO1CbZjeemtPGDtbM39GiM9op5wivf7pKFnV5zRti/alzhKiLNoMRQFP/JJJa9wwOeNZmHLUxFBP5USTPKrv6G8hj80mDn30eORTRoQfQPz4xz+eP9L4obvunPa8vXd6/LEfTN/9brgHvzu99eae6corrgi+yTvaW/SHrAfHXuKJBnmrC4aTFgAPz3XPw6LJ5mC15O7zxJ52oNxb2RIOXxu9B673dlu3bpq2bK1nlVVdB515F8UAaKfajhY5GMfwdkGMI3jqNq0PV7urwZw/60BIPDm43Wb7vePS+ENohvYV/UrX9DsPUOmrvQuHV3ks0sXf8EdYEO08Ol3T997+hsJZ8N1lWtNFe4kHFuQcnnIVj1bn3XlEODV4KJNweWR+wa8PEQB5L8pYdDi0SyYFlPfmMbMIQFmYNp5yiWfxC28uP7whDSi+uZlehOVua/gLFnEZ32nj6T3EETArqMaTC7ZMb+85PH3t6w9Mf+gXfnnadfEleQdmw/podyvrYu6OOU0fzfJEYvmg4RmAy+7DfUStYgqKj5INaDmAlKd2MMdlmZfCgF9pj1SLuoy46g8F8jd/+iiD9pT939yNt6Q1H3U1HgePdfcTxRminPxpmOS/c6FykvcQE4FV9xUujzLSymnpiR8OP53Ws9pStZ8O6/I2nteShzlLH05SYvI5yhH9rAPhc5iXzCfyYAzPhcg0cDo91/NA8VB5dh0IglP+hWtaY9wYNjpz0JjfshvTjnhAHF6Ur+UFp+bhRfnb388Rmh4nbbt+7zRdjuan8+l8Rz5GPNBhnQ9onL4f2/nW/F3vjTvCWmEjdL6d1zL++A530SbWhi5fw0iX63J13DJ0WPMFRrwO9xxxGuCuRbeBnMCIt+6jd1yz8uabbyTzjNJLL90yve/Wm6ebb75humT3rvyhsfxqTigE20IJcbacApKJg+Cho0d1pQwvZcmRhS3ReetIThocqdBqvNEIgm8KVh/pufiii3NQ0rgpM4ePHE7aFB1hlE8GEObxqBFQ8vCPDqWOwtOdQxgXEkqlEL7CikPL2fsWoDRWNJdB45QHQwROV2ziR4MDTbMFmUZLONAC7jzbr7xo4YtxRR5pHM1p4HSj9o5HMsGPsOYZHv6UU/nEi2t+DFYhgPAvOrUw+K38cwYrK1B9RMYxF/XID/Daq/LyUZbmR16+gLLrop2RVXVa+ItVnspbeMUVH+JczJdewU+FzPAFR9nIRV780nsC/uY90waYiGoCqslB+/PEJ2ga7boeW7ZVPjt8RZ8DLf+uK/TgC1d+T7h5UZlMY+CP6MRheGn38BgmyqNP4Fl9dx3pD3n8alY68C6/5lFZ4UqPbrcdfvwUnT7SVL8VI87qG+X+RCjodfRhCuPdbsL66eCB/dOuXRdlftIdP+n45QVhlJxOA4mh9PTTz0wPfe/heF+ZPvKRD06/8iu/FuPApWmwvPba65F37SjYjfC7Ii++9Fzg1u8A6bOON/ldkU988t7cybv00kuDrzIojCPm+uafMeuuBFlR9sXhvdsuHOVuUH6y73DlO33mRO426Ef6tvtdjGiyvTCMKX7GvL5J/i88/2J+ycsPNb777snpT/2r/3zwe1nSh1NGagGZuQPiyKq7HRZeyNplfl8W2+wDE2mQWBXGp7pxrFH58FurfFYvGTTkPoJ2y4BVnjTIIpqs6siTus6WQxohjGiTYTD5UbxUmLT7GFtdnDemqvsG/n7vPgvkr93KjxzPhAyFrfI1P6XttlZ9ofLrLLyTZfa9cNW3tL8ad/K5rhanHD+ro3pFKyISH+Cj222/V37V95pXsCy7hFRea2xJWec4FPkGqnqpugleMlzYzHfQpARbJe+dDu1n//4DuZPm+GsbqZ1/ywMI469yzzu8Ub+FM+cf/EYuib96gXyWl7QowSmShYduxsc7nOQv6DcPWYLgX34Zn+NfpM0hQ/tRyJB1vK1EW1lZt2N66um905/+M39h+it/7W9Mt33gzulE1PnGDTE/n143HTh0dDoSfTIIJh35JWf4Chq5eBbjW5Yl5FG5FAgr/hdjVuLNvJIN1zITN4L3/K2OWUryDUpJj6/AuHcq5wMX3bNfBD9ykBZcELqFhRo82EnJH1jkokzaXirpkUHXSdIPF38yfXAYf3Ew8BdBotWD+jgZMjseY3nvlKwEnaQVqMoovwbh2lLJreoab+SiL3Z/gaO+cgyJZ1FT1zUXqGNpjHPmSGABV1nxqh3YhdwS83dkkPlIm/NvuJY3+Smv1xpbqy0DvHAjdH0BNPAgrP3Ae+ONYZ1nP8E4fq8F0pEVmUinL/ac33IDTbPz7WfDmOeyv9viCOiKG/nvZ6f3bFkB7+3gcdLDUYbGbdrLsBzWeY7hTXfMp2FNvLndnA/w1OmWn2tB5zfmC5bT9HuX2fsyr+fLZxlvfIJ19338gyt79rydyopO4rv/x48dmQ4fPpjvcP3GgKpz3OYD739/XnjFjE+N2gE4FRNyK5Iaud9JMGA6mkKJofjVHYoNqQBRequRrJuuvOzKVCZUpM5IMdCQ0bJqSnHJHQj/5k6lAagIOHAZJmMnjlJnHAXJQNADq+MfftSOUOSfjScKJk13HjxIK74n8+ZJHq2cKz8lSxgnT2nkxcHpr1rJ26qUJxzH5ShrFCcTASUWvaQTIA3e0KAUC8cXHtD2XvJTmTXIWT0C1SHiGX8MQvKUBk3pxMtLszBw5xeSQr5o49dTngyUxIt0vqQEalCtgcPTYLktFFGKnDz6hxApp9I2jvTefR2Jks0P0NEWNm+sozkG1JZz14Fn06qyLRoxPDsQ/PIlI3zA8y4tetJ3nnA57+ivizYGv8stHaNauyvD72waZvDFMaaVQVph60M5NXl3PdjNyz6QhnKdUU3DM9KaSORVIN+o16ClX1Tbt6NSfQNtCq68qv7ezXsZLZdqg9GGo8nUZ08X/UKeJqMq59m8k7It2q3f/dDuhEuvf77w0svTM88+Nz311FOhIL873XrrzdMnP/nJGA8uzkvi27fvzCNswX7yeNHOXbmT8hf+wl+YPvPp+6bLr7h0uvHG64NvR8FOh7L/7PTY499fredrrrk6y+6LWLfeeksendKHyAGfdgN64lT/2qwfaMQ36Dah3F0e9DhlZRzon/lBgahisqZUMlTWr9uQxpZ06kN++oVd2BMh63/0j357uv7ay6YP3fXBzMvRrMQJHpSVMcHYOHnCIkK8R9XJ69JLd6dhTZnIi+yp/OKX7MvAOH2mPorBMJM/VwpR8Q20k3UrreBHaNDIup7LKB7ZDdE/AikXet4NfO0q74YFmTyKI3FRrL+ZVylD5Ibn5kHb0U+zb0RbJo+Oiz/57LTZvkMe+MBjdInMI/lOV2242iueq4+lEnRBtPcgib4ywam2XzxIa5W36r7GSHnhC568i+6P9n34HBBk90/+XLQQGKtPPKABHc92wtBaKVKRtsYJ/Zyh6niiPu6HPhmMeAJjngBvxV/1NwqwfDLvLFtlwJ94mb+whaxTphHR5WqZwpWXVflV/HgCaUqO1dbxvlJnirKsKzF/R2mjfNEuLrhwevOtU9O/+qf+3enf/w/+8vShj9w7nYq+sXHT1uzrR44dD6Mk5r25jMYxeTZ/oOsKb6BCRVed6B8tm8IrDLLougMd1+/SRmmnC+aK0GbORr8vmTIVFm3pwtA7Nhvvoo4sjmabnTk5E8LKnfrwCyd37coPEObntMMvS+HRslFMXg0W3uwcJcIqRXmKr35wgf5DZ2GUBG8RgvlsN+qObqL+WwbZtuY4/ipPycGY0v0l5RrUZL1oszV+9OfZlUf5zQk+ClLyVh/Gzmizwdcmc262k5K/8ZIrOVc/Vlav0oMs3wz4bIDb5QBodBh/jQUllw5rmsB7u6ahfaKhvB0mTTtjZOMb541V/MrPSd8w0vXkhDV03Bgmj7EMoOsEiBfez2V6cJvXDmta3Ei3Ae3lPEGnAU0HvFd4+8GaeFG38SfD1oKR1vnyGJ9gjH8vvLUAPpx2LefzwVp0133inltW3n777Qicpvffdlt2ChfQ337rzVQuTRpWWjWeI4dDYYy62bXrwml7TPrXXXftdP31100X7rgwz5lrRJQAoBIdV7HyTqnZvmNn+ilIGC2Ff920I5QeHY3xogHu2fNOFMw4WQaAhuo3SHbv3p2TWx6fCAVBnBVM8c6TazyMJIoUBcQvR7toK155KL0UJathddSsJstNG4NOGk+lcOMV75Qa+Xq2glcrz9XI8ce42LQ5aEVJDIylWJ7MIynw0MzjS0oaA4lV9VNoxcC0UJKq49oNIhM8Vl6leAoX306ly8OgydDDL9mpj/yMcpTXwF1KWXV6xz48655PDHpbKo8DBw/kfQN1biAnDzzJRxkNbsKU37lWMgRo4b8G7ihA8JQr3UETz5Rr6WoV/0QaJmSOjjaQl4UjPwYFg7WVcm0DL2TAQGAE904FfLyhK39h+Ew+AvArf/HKXop0GRZkiT5c8mxFP9BjOjibiiOZilNfO3eGgR75aZ+nTxlM636Q956cjx097hRcyDQMhVCMtWH5MGgovXjl790SdYROTjCRMTr4g6eMAD/CyOrokcPRrq30n86VeW1de6Tw9idyT532CWqGSNRVpAH79+1P2awLumWA146lsWHl3XW5a0DuL7/8yvS1r39jeuOtvRG2abriisunX/u1X51+8id/Ynr22WcyL/KSn5U3X+aitN9www3TG2+8MT3wwAPTb/zGr4fSfCr6/q4sOyNdv1Q+k53dlS/+3S/m3Y63394T8j2d7e2Tn/xU3u+49NJLYnJnhFb9tRHgs976GnqUf+1FmCe82tk7HmPKhblwYdeGYZztafPW4P1ojCs7sv0LY3yjtz3ak/KY6N3lumhn9JH1dkKOJD2TOzz0tVO8+L2Wmuj152hvUZfihYHTUX7ywYe0HJBPKw/azWKwrr7iXZtcCSODwuGdM8ms+iNd6DxBKxSP8FPAHJ3TlizQ5CdKtcmIL9pBRz1n2sUzUBK8KTsf3CCR4HgYyK/lRbvv/DPfeGabx2e2WZj4Lfrwg1SCd/UjD+XnvLcDI24SmSH5CVrtOkpf77gs35wHMFbox/LLo3wh2yAart75M++5fDXHMCI76xpn0VVP+g18c4a43jWTZ/I7A790cMloDh34rJDgNvHUXaWvOoJT/pJplbdlF9hBs+q8Fho6DySK1zIU4WpLIFpaUIQUNDwDZ+WCrdPR4xumf+af/den/9uf/o+nj9/7uUCMMTnGBW15b8xfJ6INnYkEaElXvNU7fuS37EbIdBgb/J3WE72mk+NSPL0D/dJi2kgz+2aUWR2Yc9SxeWdL9BXvNW6XDMt4qXxRqPJHGeQV8ejnDy9H//SVPX2ToaI9MCZyngt8Y1X1C2nzMZdhNjJCun5o8liMJY6KxYQa/Z1hUni5aBp5djmKXrWHsWz9XrRn+czv2u5GY0zwqsyejrbBMz+kIRZ1biy3a6Udd9vNQucCsjbLqKkFE5Dlwo+BZIZsc5kuXzL/ZX7l2zyODjQeN+KM6RtqjKvyAvHdxoD6VA/dTjoPfuXTZpZpj/mN0O/Sdj6d75iG4xfX8Y3frvG5hqbfz4ZlvBGafsOYln+MX6bbMIYv81Pt9tz8R34K573L0PFjuoYRj7/fGzePD87Qacc0yrdWOiCMrMe4xP/Jn/hg/njiiWPH81ObIqzImuhdEtepP/jBD+alziuvvCKVvVdeeWV64fnng4BV//1pvJjEL7/88sCvH0z0ZKgwElyKXYl8ZUj5a6XWapRVqWAtO1kpnZS7Gux3hrEB9/XXX58u3n1xpjXRUdIoLPIw8Pj19VyxmAdvuzfo48Pgq3xgVIhVptVVX65yBEJYTzSEpPw6FJ7IhMK0KrQoi85SCnMpKo4oMAgottIFcqbNQSwSKF90uVAkHcuJQcUAjSmNKuqoB9vuxHhJOgHCxQvvDhOhSb+NIPwYaE7FwJlpAgUNcki8MAikZaDgh9/9GPK12wHPRNDll0eFnQoF+Ui2BXcIepDwlJZRgr68FMQAg1dtgzJ+6hxF8kQ+1UEprzU5K07iBj000GegwBEuHZomJ3znIB3PccBrvoThBb6nNNK3AaP9tjytSJ0Npd5TPKVFvgwJ7ZBRcfSInaq6SF2yJ76YHE5F2wpj5NQZhkGtAmlP8lAnnPT4woc0LZvip3bS8mhLyAptiqaL29o4GamXOgK0Evkx9qNv5rO+AqXtuRNistW2ySovYgctq+rugmzdsm166aVXI491YYi8Oj351DPTCy+8FLI+M33oQx+arrr66vy8LqX/wMH9QZlSYOczDPsD+7LP545ovDMy1ZH6lo/djzOnHXFcKMXyVh/koYwbLqg7Uj5n/MzTz+VdpyeeeHLas2dPLhrccsuN0xVXXhbPm6drr702y6Scjp8xFNzbUFYfblBOdMVbaHBMyvEq/Oh76imPiwYPJm/HHfo4h35mV8aHHfCsjOs3rISMxZNotLuoB22LUpA7x0FHe41ipQN5JCTCgTHH0T07D+rMmILHloM6z7tbKyafeUK8oBXJ6EPZfqtN+Ww3o0j55qwCgk6kd2wLTh71Cz+5ZhuO/LMPhSueqt/mPBWQtDLPohgxESYPdGArD4Wt2q/2CV977XGgjKooB5flmfOZ8/CqRoA00iZ9+S4KktB1V8/Kv5+F33KrMQGee2cNFV793TMVw5BB0YQXidZ5VhkDcxUf1GJBGYntUvmf60Y7gmsclM47fvi5hqZZ4cVX/F9A+L1zhTcHruJCrjJ64mHMx/EyYbWLXvNF4RcPyrAqiynGjoiz44Z+KqDxWNEe1m+Z3tpzbPrn/8V/a/qz9/+V6b5P/2xEb8w5yQcqDhw5PB09FWNlJGjaxVu9d1jDGNfQeB3WfHHKrk1pE4A8hfe7uTvvqoS/aUsjvg2QXICMeccxY+/cAjfm/Bgvsu9JZywN+nksDB/Rdi4KXSF3MwOXYVJjAd5CbpG/tp13RfTbeENad6nyqKsyPnzU5+jxEzHeR5+LPgixW6Z6AtUHqwwAn+1Hz/uIw6EvTnD+mHK6Mko2ZX90/NaHc4qXM6erz2sTfZ81c5/bfxs0xjmQsUGffKp81b9mm0UPqXcZBeClyl4gvMOW4xo6LWha3XfMg2ulAcJ7fuRaVmCk0+k7bHwf/d2Hmo53zrtwOEAb8t5xoGkLa7ymvQwdPwLctfA7bEwz+s+Xx/lgGb/HP4DuMm9r0W8czy5/43mONFqmHb9Mf9W4PQ+gL82YbuRpjOt81t911y33WwWOqFSoKGVQNJIXX3w7nicy7K4770olkSEQyVMBuiKMEEqE1VPHMjSgF154YXrqqWfDcHl5+uEPn55+8MTj0/MvvpCKTSuOFHdPl4C3h2HSHYWRYvX/QBgZJ46fzNVpg7LVdF/RQR9YxaV8UhxN1FsiDRoueRtoKEHyKKW7jtvkkZyQRX7qNEp48NDhad/+fZE+3qOH7tu/NwwGP4QXA9qGaOzrDHjrpkNHDkR8GEnRySOLVAopQn6HIX98LvKizBrUbH+b5OUH6pvwcwWEUO2ScORn8PDcEYop3ltp1gh0mu6k3seGQYbVke26UNad05eHbXlGnaMsMaFNVlR0vEh3gZVhOybR6cL5ITkrvFbXjWUbN26e/Fo9xYlB2Kv+Bj68zc0x/YmjIUd9peIeyuJmK8ehmJEP+eHHYJlfAAul0tBHxo4ZwTWVKvux42EgBJ7fNiHf/HX7PAJWirH0DAZx6KYSHvI7EpOpOkCDcZq/dRM4FFlpKNPy8J4r7XOdCePQlIf6ImNlcgHdLpqdPgaIOtT2/CK/vPHfAwBDQZ41SaojE6NV5lJ4tLk0dkOmIFe2o/57x41Th/igTJuA/V6O3//x7ncryMynao8dPxy4Vtyl9yW2aPvxvnVL5Bd8qS/9QRn0TZOADyHYEXlnz778TZF//I+/PH3jmw9M33/s2entt/YHrXdzF4ZRctmll0w7YuLGiwvcjJNcXQxZMwrUFxlTzsWRCd5zNyP4dsxPO9BWKMvie9BXh+rc8T3Kwe5LdoXxcdN09z0fnT79mU+FjDfmL8E/+OAD05e+9K3p29/+ahot6JO7RQ3tUBdyLI6C6pPFuRsVeWX/D0VEv/F7LRQc76nERd1u325nxCLF5jA+1OeJaCfVV3z1b/OWiFxRtg0RX5fXTeYUF0cN7YJ617bUf3+OVJvBF1f1WYpVxKruRVi4NCriqQwFMbZk/yklmQKaY0S2w1YcajKu8U7eGZrUM06h4lnvlQ+3CnNecHv8KBfvwmYnPlerI//iWT419uMl+VrBb5V71Q3v0siu31czj2fGzTgz6QGv+GvX7w2rOC0f/gG3oV7lUX5lXOUhvIv825HTQi78XZ4ROj7rZE4L4I00QcsWdHzzVP7Kty+LF147eBU+usKpfJpPUPGLujZ+1r+gASfzi0e6aD/rNk1/74u/M33mJz4/3XTz+2MeYMxRqsPwj359KvpUEMk0y1D5Vp6gy1ZlWoD31fYSAH/E8xxpAG3bEavkPMtUrtNlH4kSmOdzbol/ncc5tMKLTyFtwJbhwYg/k+2779n1bkHnFX+8zXl232s34wiNZzSRoBd9XluZ0zBG4FSJfhTE1fh1LkblV2GdT/XNzCr50Me5pKHcGJBvPIV5NX9lgoCUTcosgrSJOTyfM5/tMjz/olFxXdfLvLW/w9dyTRMP49gh3DxKt1Hf8vD0boxvPanzFyYu6zPCuKbZdEe/PBoanxvDgfkI1Hj6o+/yG/MEo38t6LjOa/nZsEznvWiuBY0/yhTwV9hCDp3XmMcYtuzAWvz2kyOXETq+Yfn9fND0fhwk3q/+yk+uaBwuLZvc7YJY+Vdhr7/2aq4sU4ANDteH4RHFCGGczZVSK75vvr5nuv3296Vhcuutt+aK7fPPPz+99tprmckbb72ZRg0jAc09ew5FPnUxnmJx4023TLd/8I4waq5Pg6S/TAS85ydtQ0GqewnVGDVcCo9z745QWTm64oorcpUTX2XM1BeJuuFLVwIuxR5P/NtCYUnlMBqqeA2ewcDB8a7s6OBfmIZA+cP/pbsvC0FekPkCq7MAXhkam3OQUPn1tSzHfSiNdnk25hfEKFdo95dfKND45eSjXoD3HKSDrnBKI6XJahL+DPLo2znJr5rNHQ2+S80MNmU/GnJSri1byNcuAxnUfQyg7eC3ju+djsF+HlhjJMRDNzCKeQSG4VGX4XOng/I+4+NJPeFjSxhvvcpOyfVEC32KNYMXb8Lx1jtOeEKn86xy184Hup7SeGqr2hUDmMyS98gDiG/e5dXKM9qtlKhzNNCVNzwTnPzwJLz5xsfpMy5qU+K3Z1iVjxJV/hwwQj4UXJMOOi0TfMjjaLQbz3hNnONRp9ojuep3eGC8nYg6014ZWHDVeQxR0Za2pBFCXvoC/rW9Rx55dHrj9X1BY5quueay6eprrs2vZ+3csSt/88YRrLffeisXD7Rd/OzYuX267LJL8kjmzTffFIbB7mnbhT6kUO0Rn8qfBn+UXxvW9pVV+lQGgisyaL+JUl8kPzJGg+HnOGZEhfy2TS+//PL09NNPTw899L3VccPOydXXXD3deecdebSMEaQO7ZrIGx39hCFh10R9UkDwF5kmD/lL8tFGL774ojCKtk/Hjh5KI89XyPJ4wwqjc3sYY9VXtD/lbD67TZO34TSVR/8iQJx/fg9CvaGXRivjJeLrYrA4q53RZmaFCSGGGtkw/FyaRctOSXgyrXzwk7I9WUeJQpVMRaSNv1IkY9JGEF+YDF6Sr5kOSF6SFjxxPZEFP4GX7VneASm7AHXFgTTwIo8se+YZEPlk3vjR3gVlnpVfP7NcM53AyHfybehVtqQ2+/EK+l0s2Unb5Wg65I/u6CyIVPnMFTVfFE9VBvQ8lVXZcpElyg+v827wjv8FLzUGV1mLpvTFV+Q+8OWdq/xLdpEinkVLukAPUD+LsZrLksQfCmPxJE2Vu6BoJER5k/K8U2J3AAfaxcoFm6ZNWy6Z/sgf/Zenf+Ff+renz//sL8f4Ee0uxoxTZ05O+6Lfn3w3yhC8od0O4EPeXd4xDjSvHJzu396BMK74X+A36Guc8aEU7uB9pqMvt1FiDsqxfi7/mEe+z/1NSN+rzPs8Wa9n8thX/ghp9LXsd9E2jBNI1A5H7ZRoMzPV2TiQn3f1Ya57Ny+7O8YlG2n13ew//IWcsCyHjhPW8kje4UXda5a5A6sCw0WXmjYHv8YHVPJ3nczNAz9IMpK6z2ZklMFYJJ3dEpBl6fy5LBcKMw9z2Pn47fB+go737P7d9Y3PpD+nFaaezXvqUZj4zseTTLhluuKMw43bce2kMReApgHgA3l1mOc4vonz3v7mq/PptGPeI4gHnVfDMm7jnQ/G/JZBXPPQ+XR5xAmrZAt5N3T8on2cC40Lr90IHS+/5fgxbY/h54Pi8Ud5W4Yxft3HPnz9iqMKd9xxx3Tbbe+bXnzxxelgKDcmf523jt0cn37wgx9k49oeChalyu9Z+CGy09FRNRyTt0u7/I5rObbll8oxdfPNoWBcfXUONk8/80yGPfvss0E3Bsb9B3OSdY7/ttven9uTGorz6BQXFw8VglGCb42wFS+rtHgw4DtuRemzuiovgwwDyxETvOkseKOsXrh9W+68+A2W+nV6its1QfNQVC9Dxbl05/cXE4UOxR09eiRpo4lnShWjiGJnEMSjiirl1hn+bZHvxjCs3LVwb+FYTuR+kC6PEsSkUOe1F4M75cFTHcgHDbwIM+AoB4AvXsOjvBrIU/kJecEhN3QNCGSjKfiBScYRWuR+8oQjLbVygRaa0pnQ5Yu2OyHZAGMo68lE+uMnQhk8i78yStRvlwMPdpHyc7OBbydGHYhvQwWeNCblNjw6f/yKY2DW4FHGKJB30XEetT4CIEwdoKMcwqSTTzt1Aq/ztoJGZn0HxIpcGaJVj8pPDvJQhjpCVEd8auK00rwt8HYkPXH6i3qHk8ePwuhFCw1P8YymkHAYCBfGpBkG9ulq03Vs7EwYBxfNdbAS4cciXQ1E6qnkE5NWyPZY0H/l9demp555Ko0MxoIjlL/4i7+Yir9dSG3UJ5696yvv7N0X/K3PPqJ9MUz0LTsn3h977PvT97//6PT2Hl/q8rW9HXl80+d19Te8dF3bkTx1svoVOTESlJFCePbdunzvXDTjZu++d7Ltu38ClPNMGHWbN7kLVR83QJd76aUXpyeeeGL6wRM/iH56OOp0irx3Tnfffff04Q9/OAwnXwNz9DOMnciHnPVrxvixkGNoJ9G/1NXpaffFdr3sYukbPoO8P/yMIV/nwncY9hGn7uxoqWdyj16fxrV2Fh0yeW5/t1H1QEHP8HXCTBw1kVSdxUQXbcTXB+GDardhLK9Evwt+k05iFnjPXKSPCAsWQhyTzB4YtLUDznu6oIluZj9Dtxn1Ii4dkoHUTj75ey9RTqAOAi3Lx3UY7ro8zWmqUPIMfku5KygDrRyQT/eNUQYJyhr+cWLruH5qq3m0LXC7H/MnPZJJNHVRsveub9WRysq36gNiOf4aG6ps6I/89RPAbSe85bIIy9eAarvCZNP8wCc7bq2dkkSeeWo+i2Q/QeE0LPIMmI2SaBWyy8XFKH399si6GAM3Xjz98T/5r02//k/+89Mv/8ofDeV6XcwBW6eTp49PB2KOO/lujIXB11g2gI/kJcI7zrOh4/FMdh0vDPR7tZ8FdHjPp0kzXUTGs8aFOkqlLVnQybwWWSc0L44j53gdr3YWhDvGpTNoV8Z499g440L+cGzW/bwDkf0KBO/xF/tCin6GxP8LcoeJQXIyaDNQtHnSynFLau9LMmh/0UK7ZDbGR4p8D3aiDgG+Y542z4fDF2Or7gVS4KvNGqPaGFIHxT9/GSV5sT/o5rPzz7+Vb7tKu+CVW47vcNBPcf1s1+XvJ6dtdPp26t0462me5wetfwiHx1/j8aLPjfRBt6GmDcT3O/pwsp7mNF3m7vONy9/OO7x+B/0E4kHz9r8XmmbTa+h88dDlbT4578LVd2BnmqbRcdxy/2to3KbVbhkaD6yV5v9Xo6Tz8BzDG7yvv/aa3fdTFvx6u3Pejl/t2+cXxfdmB/a54KeffiqV8ddeeyeefgPjncB3AdevEbs7snvafckl00c++tHptve/fzoSisGBMBJ0IAoLhSkVvOCHssHYuPHGm6Ybwt10002hDG7OXy13d+T5yP/tPW+H8rR3euKHT0w//OGT04Pf/e700EMPJV3urbffxn0UWDFqkn7ssccj6ILp2muvS+XOuVmXay8KJej1yB/9Q6Fwvvb6G1HOMEhC2aNQvP7a68HnhjC6fhgN2KXYTdM7Ee+Hyo4e9VlVCjLFv4/nWL10LyAU5lBG8+x67nCoqBK2s+J4yi8rxaApHm9WjClQcHI1J55+R6RWiAzGFPTa+cijTJGW3O2GwDfA5lnRecLzTr4qUudF12ebNUTvBvdS+mviSAYz2x6MGC+OrjiW5+5JlIFyGXyYVPFxYRho2o0zvX2ErRXsfMa7vLpx9YDiGBve8j3+rU42EaddaKxWgMQzqHxhpT8QYMdHOHxGRq6URuOxkyRdGlhRBkokfLjem758gV0TtA120nAtL/iMEV+u0YYd+/HbGvr3rlC+5avDWXGHnwpq0KTA+KCAI1z8eScklR+7Mo7dncqv152OSd8xOpcX14XCamzIo3bhP37cSr06PBtt8bXsU343xHFA9WEi9mlsk6aji4wJn748exY/dhpORT95efrSl748ffuBh6NN70v6u3btnv6lf+n/GO1uS/YtbXj/gQPTq6+9FmmOp7ObEsNJGiD6+dt73sq2pZy+uHflVVdMP/tzn59uuOGalJ9dLUbKo48+km2XMUM2jCiGTh/d0nbhEmC2vyiHVU5H0N7ZuyfC1oXB5IL+8SjbwcCrgTZlHvLVllKRC+0C3j333D19/vOfj3Hiulzg8AGMH/7wh9PXvvbt6YEHvp1lYTA5b55tKdq5+mnDVF343ZJ9e9/J/E6fOp5t3G+H7AhjkAGaP3Do2OPGGvj1veorUY+RPhjKMHzWxWkTWbVjTp+qvm1wVYxKr/zVxqKUjstEWCmmODRhlBLXIJ4DvbAgXvpMmyUrQCf+8NW/VFKkLRy8rsbC855ROTjlM+PjT/Id/yqvHhOC56gHbaTL09D8Z7qQCyIZNtMCJauFk96zIdO2C1pkpZ9V+gWNhtX08X/MI3meeWn81XSFtgopQ3ILgLKg48+QbobkLZx0lXZBsP2Fc67SAjLe/znJIkp5O23xAnfkvWgOOLMfSsd1POAPSZRisDJTD2QU4zUQGK4bpy/97tdjPHj/9KEP3zOdjQjKrPbtU7entbVIuVyO9nd+y3w2jOmWeeO6L4xxoMPUY/cFZNLADVfHsOuIa+LOaUC3V6AdWrBS6JRZPPXReMsxBa50/HnsMdKh0v0aHoCjrhFoTkVnnulijIh3Lo9wVWS5gOYNjP6iWWHLDriXluNe0Mt/Mkge673brvwYImN75M95PellULSFim9lUTn9AzNKxrf8mj+Q6Qb6jdNPUHyU/LlOL426NhfTBzzbAXNw77Abq7veO13nid5i/CyjZsyP6/eGpjXijzh4QE+csPbjacx7pNkwymcEaTpd+0d3PlgrD3C+dMthy3jLSdaisQznpn9vfhsabxnX+3uVaYzrtGPYsnwzj3vvvmnF0QhKyvYd9YWqS3dfkkqGjmGn4a233syV38svu6wUmTAKKCUMl927L40JPwa4UEispFL87FpYyYTDALHrYFWQYaKBaAyY+fi9nwgmLggD5nAqHRqtxsKocBzMHRPHOZ55+plIW+fZxUuLprP/l+Jpv3Py61OJwb/jIC7NKryVbyuvdlAYQJQyNJxZv+aqa6Y9b709vRGGClw4FEKr846TeHeRH7/8pey8m8YbeVxz7VWhQF0aeVdHko7yalDU+WyhUswMDNK5C8HIMEC6jB/iT/vCRftUhCJtKvhRT8oa1RfpqrzkZoCWF37Qq7sKBqbq3KVE18AQQ0vSoDxRxKOLJh3ldK+mBwv1jq6ywUebogl8aEB6nx7Elzjl6o4szfoI18SaJ3TzOEjkwyCAX4ZA3ZXhpPfhBE9GLzwOMPK68VIwq83ALeMFj2Qvb+9+TdwnZOWhvWX+wYe2ZPcLaJPetUvtUTp8aLcUQIacT8TO2UacT0SfSmWYvMiI4Y4X+Ti2pl4o4WRn9wM9ZVWH4tUnoy7rJeofDv7stlDMxVGc3fvRHtSlo4s+8XrRRRfnDuJll10xvfD8y5H3yTBCXppeeeW16eCBw9P+/YeDt4tyx+3aG66adu7akfn89E//dPY77V9dWwywg6AP2EFRRwwdMsCnjxe4RGkVcedFO7J9Ko+jkD4T7utY/L5k98wzzyT/d9xxZy5C6Jff/vZ3pqNH6ndC7F5ccunu3HHhGAD05fpCnkv/dQ+KjBkE6unsGRMEo3Wxo2VhoP3ah/ru35Kxw2TH9vvf/36OPSZzeTGkfKTjjg9+MPtvGtbv+n2DTSGvfdE+gsZmxh6e3o3yOu7IoI0+tD7aThglfaQQX92WyXT9utlYCsATIDvx0TSi3rZkP657XcqTKIlTxzI3Zf9uxQIOOfj6V7WNheKbbSfKq00y6nOxI9JRRiSlquQPJkZfqC9uhT9oO0KGNpd8Ry7ocZ0nqHIElSgGPilpaJdhXQaCuCrbuQrQrOWuvmd58r2Idf7tOn80xnDQT4MfeRu3Kr7iuDF9y7oVLu+cgsZrxIkvF29ZBs+mhUaGDLSBsvcudYeBfl/mfUwLKmx+OUfGATNapxNdNFsJKgRR+BCWslDeJBoyyfjKg5zFwcuywwi/z+hGqKW5pLh6fCte3p3slOya/q9/+j+a7vrQT07/7D/3p6Yz70afChwLIIf0/xiqz8ztp2mC8X21DAMIb146DVjGbdmvRafTC+PXDtIgj35AFvqoObTTZPm01xhrhaWs5nqW3m5J0ov+X3dJ7LL5Yui6POGx1ZgbfU+7Q9dYGBymnCN50Vd/XYcZEnSjziK3vOTuCJdL745O5U4hjBiHwVgvoGWDv1UeZweEJZ3IT0iwGXE4mmJ+dBS1jpRarLOA596hPoontBluOV+ScRU+aVfZtZXaqW763j0bmqe1oHmu/KRd4AlvMGZ13Pgc8Uc/vo1xnHpUvpaTOpcf+i1L8Z1f02nexv7ZefJLO8aP6dovb+O8OX2EptEOT+M71zT6OcKIB7r99zsY/SOt9i/TWIZzw/l/lN57pR/5bhmB8+EDcSOvTX+k1emXw7x3WOM09O5mA7z1P/szn7z/7rs/FkbAddMdt98+3XDd9WmIbL+wLrUzSCgot3/wA3m2+yMf+XAq6Ndcc9XqqikD4LJLL512X7I7CcvE54IZFldddVUqRd0QKYevv34wFI0Lph07w6i49LJpV9DTuJ9//rlkit99EYYHBU4j23nRzlzRplC5u3LvvfdO73vf+2JQrt9LsXvjSNjDDz88Pfnkc9Ojj1rdfTSPozFyKJgUHpfopbNTY5X2pRdfmU4cY0Bsmj73uZ/O41gxpqXzOVgzXO+UUA7tnrz55tuhGPtM6Y68TP3GG69H3IksCwXKPRh5McSs7qv4bpyeFEVHX3qSzRUdA0egUFrzKEwoLc7EM2qsalF0o7ulc6+A4mw3xRdF/Kr0GZ+HDbwjRw6G/GvFPoaMoK/DWwU2wNRl6VPB8/o8e302FGBn9TUGk0GkibQx5CUtY63wUycdITJIULLcZzB52qkwYElHwfeZYpNBNMDgkiJO2TXQRkTkGwp7DAT8voxisjh+zI/d+bqKY3+UE/y58I3n8iu/O04GWZMWnFrlejc/mwvP1+LgGLTzXk20scNh0FwU7cvT55Jd4j4QyjXa/GhRmB3VuzDaul2Co0cPR91sjvbtiBH5UH7KKGQAOPZn56uUVkrnaSULHs5GOziW9UIZz0vgUS92H9FjRKXhGmlNtGWU1McXNm8OA+msgdT5WMbi5mn/gUPT//q/fXH68pe/On3zWw9Pjz1ux/D1wDk+feq++6Zf+uVfmv6pP/yHp8/91OfCsP949gFGW7bvMLy0cbuJPiSRhn7wyphilOlbBvo8xpg7MocC52jy5BgX3oX70VSLFMfCGHPkT//zJS7KMuOEjMgF/RdfeHF69PuPTN/5zvcmnwreu/edPG7ls7wu0ptQGQ+VN8WA0m31qgYkCjp5kRWZlxFP7gazMpwZqOI+8IH3Tz/3cz83feITn8jfPdm/f18YKT+YvvPtJ2OseiH7tn7hoxXajzZq/DDZMbqMRXZMGfJ43xpyiFYeuPqKIxO+yKdNqxNR2lo8s01XH+ZfvAePM5/dZsibkWNHjdzJrAblSqcP10Rck3SmjEyMj2k4hpzQriNaFVcDdyu1ERfPapcWMfS5c0H7Lvqh9EQe+KKseYYn0mbRwquc8wpi0MFfueJPHSTARSNd8cOfin3gJxYe0QmvdCac8Uir8OKj8KQr8vyCupzFG5m1gsFf/C2g5F90xrQLIC9jbCloTQvgO+uASh/xRQsP5aq+Ko8Kk45MhXebqMlZmHopHhZ5GN/XAvnVs+mVv3iNMiedhSu+CweMMgkMXMW/SFuxOZfgIKQbY8P66Uu/+7Xowzunj37s3jRiI6H/qWTbOVmZ+ZG/ftKyANpil6fzF9+u+WjltXkGwjsN6DhOGSiGWYYZHwhXNxRu86J2s0oPX3Na6ZLPIE9x9J4X0YOmeJB1QRLxbl4w7mv7aHQZsy6axwjPvMIV3+WqvtRLKLMMOuMDvOYtnl3OVb5mEN9uGYQt0lVafUbfQaPGDX08xjD55mJh5amMKfM5P30j+1UAGmSV4TO+f/z+19hQ+YqDl7gRlrjhgDD1L6/Os/1gOS2AP7YZcfzjO77VmbERGIctHKIhXh6e5shOO7rmgWvotCMeENb8dL4ADWm67QDPdkAa/mWaoHHQb3/DiC8ejHTX8o8OjHmBMXyMq2A85mtA4Z37PNcVrdGtnd/IzwhwO9xzOW3DiNNuGbRF0DRTnh/70FUrJnb97r5PfioRKGqO9Fj99PsEfnTNhMko8cWet+LdOfEgERPvqemN19/MVdlsWKF8vfXWW/k1LjsnVm6tpDIaXnn11Qx/6OGHkglHrA6EArbtwu3TL/yhX5i++MW/n/lT7O1k1ATtuE5t+X3gAx/I1eQeOMli9yWX5g+/yccOhiMnVoUpXQwSvMBnuFghly9jh1LzxmtvTi+/+GoYYjekscMI84SPZyvEcG+88YZUzOwSwcEL2i4Dv7ti12f+YckPfDAVP52JkkceRjLyPHkq3kPBs1NC6bNamlvTUV5KAb/VjlZKKLHSGVjRsQpfq+1HQl51x+RUhDMuAjU7F74N9PwG6O4w+R48A2HkUAoqY29XdlCrU924KIDkL61VVHF2mMhYmPKrW8ae88n5WecIRxctssCvspmYlYciXF9Ao3wxfJzHtXtSqz/4FsfQE6+9WCk2cKHnrpF3dQIPLTJznM8XvtBQV10GfCiDpzJTpLUBtLQN+JTdDRvJp3ZxGNs+soAGhd7dKLuC8NPIjDTal/Krk/46lr6g3qICo9/4PZMp06PpTgd5Sie9vqZM2tfhI46LbYiwg5mvXYCXX3k5ZL0yXXnV1jBQy8DZGbL+7Oc+G+3wxjTyv/vd71b6w0fSADEB4UcYWSujgV55Dh1ibB3JHQ/yIXP54ykKGvUSg3S0sWuvvSZkvifb2EW7dgbd/VnfyqD85Mifu3OpyNUxuQsv9MnNukv29a9/fXryySenxx9/LGTky3dnpo/f89Esg4nWBfr3v//9+QU6soiMA88nwutjDtVey5GxcsDT9uyaAm0ZL+qIswp6KNqyBYgHv/tgLp58LmQVLSAN2dr1cmzOqlcZO/LDnyNdl+52BKyMNLtPyu8z1mgbE4Ol8FvRN1lGv4wAMkvjOZqanRB8K0termbUh2wA/cfxz8KrYw3i1FEatCISamAXnmWLMcPRwlR0I65X0vPSvCOkwRh6PnBQhwpDZv5FODrdl8lcu6xxpr5Uh888cx6yKTky/uuIJyUwuM204oWp8+SQMFZ6giaTetZF3RqP8VjhpTiAorUYrztP4SkgJZzltSq3iOrnGMd1PhGS4cZR9QIqTrqZbpRf2ZRFGnjF15xPeMm4nDps/oonDu/eu25AlaXK2HhcGSTnpgeNy8krjc05jF9Y4yZexOHR38pDXZTSDxrXM7BzkTxaRJUq8meUkIg7JTEaTH/xL/1X04ZNl033/7m/NJ0+6zP1ZZS+G38OHT89HY05HHQZu8zoCwNjeRf1ea4M+r3TwhnTgw73Lq77c4P2pv1azPNJ9LpXUelX6YejpCdEHY91x0VQJOBqDCBJv1Hk8rhfQLcY1WXIvhXPYCvz1Uakr/LIFykGiV2pKe+UjDsldltqUajpLcqifC0L0M8R6mugsyEhX4wHDeOa8QL/xldpLb51X828krkF7VwE0B/C4Ue6WswLhMSd22+8tyzhjXy1nDkgvv2Nl3UQYd7x0fEjXrtRHg2NB9CHo96VzVM6Ze/xEn470LQbRn/DmMeYFr/LNJteuzFurFNxYPm9Af4yNM5y3Jh2xOHn+OWjDY3xY96jA8t8dZ79DoR1eLxl+TwbFnEFy7RA58nJc5l+g/BlessgJbzio9Kv+3N/5p9boXy8+uor01e/8pWcxD71qU9mpEnaMY1SCijdH0hlx2c5rar6otKOHbuC0rpUUilGVoNffuWVVNpfeumlVGyuvPLKvC/iR9+waNUVXYrYJZdeHg2zvqblHb5fjWZg/OAHTyRd4ZQ6Z+spD1deeVUJJHh0rMunfylZCnbZZZfnvRgKqTyUh5HCGOrfTNH4HUd56LsPTQf2HQylZFvi6SDK0EqWydu7hmFlWHqKHnou0dtF+uN/4o8m7/j98Ic/Evgn03/jTTemsvRElOHyMO58xciO06uhdF511ZWRV30diGJbn/Kt31QxSOOP0kNelFi4Vnit1oews7MCx1BOn/BDcXUsjuKNb59CNNiREUOBgXDxbHwoZzcUXzdjGOLZ3RE0KK7ypxAqtyM+OXHEJGBbGC1xZHQs2gLjwBej0Cbbblzw5WOgVDZpxFGkuxFSmO0siLObIL/6rQ+fgN6Xipk6UcfC1IUje3DhUaLISTr8kFHemYh8yUh94YufbLQRYQCOT75OF5yd9u53FCjS5K6WyZ+hUsfVKP3qXDjDCN/kg24fxaJ046cubDumeGG0jbfDUH9zuvOOuxLXp27xrd185zvfDRkwvrdMBw6G4RrVYdeRgmGXcle0tWuvuyblc9sHbgtabyQvjKgYljItueh311xzXZSvdkHI1Y6d+mLA2Kmpo2qlADNa+l6HeiUvP7TpmBb6djgsPNjNsXtBQUeTU+/qUX2TBcWZLBhdZIsf9PS7bDfRNixmPPjAg/nZ3z17jk2f/ezd0xe+8IWUR9WLex0WJ+pjCHYr8ckoFV/GEFoxrgT9PtqnfMCEi69uu4xOfUgdMywo5WROGS+jhOLWg/2ZyZe5zp5xfLEUAmPc1igfv7ZBmS8e5emDD+6DOf5FBsXHiVDq8OSie7T6zCf19ygHOYSqkO1Ju2i+hSsXnHlYTj+HN+2BMU/OjmolGrwIyy95xXvkEv7IKOJTaZ0Nxc4X4FGYJ0VFvcuXomdMAX1Uc9VQifKhoUir/CSPAdHe8FLh4cLPMEo+oy1U/hXfTpnFcWhJJxx4xxuQNuUYUPFVls6fv8pS+WTZA9Rj0+vyKmNQCX/J2pzEX/nXxJ00gxd0Sukv5apd59XhVWc1AXdY02qe5FnpF4p643hG1Jy+FMHcEci0Xaa5zEkjEs3pm8cGOA11fGv+F/h2q8U6vsUo2XLhZdN/+tf+5nT0+Kbpz/57/0mEbQ766J6ejp06fY5RUjyWEemJH9DPjvcOp/lt4G83pmm89iszGNMC8cYYKX3Iww46Mt4bt3lwTM0zf3crIMPCoZ95Rx3YNdG8uAujz+aOfPTn0zFmkFWOoUE9d2DUXdKejRohmWXIKp6RUx57Y5T48ck0JiKduopUq2UyN8i/ZbgMq/zN4LeGEi/+Z77hx4Nfok+DJMYgczr6xjr0u70V/UgUj6arn5ORuTrHr7nt52X3cPzykRYeGHlqnj2FyavDvK+VbkwDOvx80HiAv2lw+lmHcS1HboQxj36OsIy/FozpOs8ROmwsL1hLbmA5z/fiodOtla934Z3PCGvJfhm/6Qnrdgm8c6BxPLS380Hj97Oh81/2L9NfTrcMvVPS+GDdX/2L/6cVuwMUGOe0v/Sl38mnr+1YraakUmrcx7BLotFQON548/U8/nT99TemoulMdxIM4nBaybSLQVmp1YhQbkJBoLTrYCdjUDyZHbx2BhSAcuJrXfU54NPT5z73UynYr371a2FsvBiKms8LU9h3hzJ1aV6s//rXv5HpGC4uusN3rj6VhlBkfSmMkkZBo+gIo8TZ3XFfwiVr5SQHAwDAn1V5ioryWvEkNxMfnD17ToYy6jJ1rU5TzvCcl3/jnRJCBi5No+t4nKNIzz37TJYVLz5NesWVl4SxtSNlQsG2oq0c0lLWW5GgNJKfuUl6nXVrKOLrQwk6YKcr4hyjU2cXhVLGgPFDjeg41nT1VVev7pbIG75dBjL3Lm9fXVM2YSYHyh1ln3HVn11VVoon2VJktHmKgfw0bunw6gIyg4RffUgLKLVw1IFy+P0IdYeuXRJxZP/2W3si/4uDpjshJ9Og6C+t+ZKXo3IuUFOe/c6GOlK30qtbsuNXr4wKNIUrk7wA4/idfXvS4MQPd/nlV2Se2lm05kh3KuqQMezTuKVUoduKOKXOUR/Hf3bvviTa+zMh7zNhlL+chpVdJLuJx48zCnqVvwy4+z7z6enV196Y3v+BD+YOgoUBn/9lDDBc/eK+Y0hf+epX0qBVzujmOdlomwxwbWXr5q1p+NfkVZM0WciD07cZHupZ+7VSqKx2Q4+FwW/xwe6Ffs4ogs8AqqODVmpqBVO7UH+OFZCNNnTsxLEMR1tdk5M4YWfPvJu/ZURudmHQIH9512QXCtX6uv9BLmhTFKttuCxvpUyfq7FBenjai/bks9fqUvsWxnAQr20a4oxPfmCx2l6t/uO5lQ4G2ckTR6NeakfSEUT9TbjfOMnfOVnvC3pboq1sT9kZ4tHR7hjeuy66OOVmceHM2dn4CcVHPuJzJTbabK2IVzn0F/wIp+y0vECytjqOexMXf1Pxr10SF23RFZe/OeE5K7rokEH4Mj9hZCjPNGrftZO6OMag38Mjv8SbFXphZItv/MzsZb78/XQcCG7lVeUTXs/FLknKI9v+TCiAXx7iQD9B4dU7r/cqy8JV3GKibQOnwky0wmc5RJz8uYSZpjzWUvg7D2lBp+2wzlfbrrDOuxWDotFpkO38RlmJ4/dsyBXwrMHKt+LP5TFRAhiRJvY2SiLHSBdtQJ4XuFNy0fQ3/9u/Pb30yqHp37v/L0V9bQtZGIfOTIdjrjp66t00SorHKlMrgs2Td6Cuur6EFe+LdNwyNB1PaYHyt1z1zabPr7zuUGyJsYBCXgZmwEC764LTjse8+9gSAyM/2BJPuw6bo0/ujAl7g3qKMEcZqwzBR/Knz4BoL+EpmpVtlCANuTPR5n2Bi1HSOyWZNh4tM2Mg6DI1bxw5VN13TuHCm3KBE3xVHcYYEni9W2JcN5eSj7Em5TnTTuzgSxhHJkkn0lp8IEPZ9W8sSSnOM3FLbKs8NfQ7fguv8uiycF2HwHtDp12m2TDiog2v5dK0hXNZlzO+J5x2I4zvI33+Zdpj2Bi+DMI6foTx/b3yHWGtNE273xun31sG58sDiGs6cDsMeO9xXnw7sJCJuq10HdfpPZfl3zDmAfq9wTvX8WCZPtCuhY9x6/7Mv/mbKxQYOxIUGIomhcduA0Q7HlbsAQWVUsHIsFPy0ksvTx/96MemZ555Nu+PUFYpJ4AyLP0VoSwxcigUu0MxckSFQkeJZCjg2c6K1VkXWPv3RhzXMPF9/J57Uzm1SkrBe+KJH9ZdkJdemo4GDwYhnVrHRdNuBSX0xRdfSiUULRUDhxHD4LFrA3Rwk/Kdd9yel6JVAAMGv47JPPfcc6H07QilZOv0yCOPpOIIzxEVRk+IMIRosCje1O2hQ8foDZGfo2W789fQpaNUvvH6W8FnJAv5++0EXwfSZnyZ6ODB+t727t0+Q+vo0e7cmXrmmadzgKN8UqwppLfcckvK+eWXXpxeDdldEsqwAeuWW29JmRvIfvDEE7lrQO7qjHJI2SMPOwLqnH9rKFxW0ClaaAgjE+kYMddff31eljt46EC2BW2AHOVz7NiRUIYvyx0DK+xdD3D8Gi1QJ72LAbSlNPj2OcZkx4did1GW2ZEnPOTuS6YLZXBHHRMja0afHQfySAMlBtf8slLUI57wzgjBQ8mqPlWtrOiRh7YhfXWWmFwDx65GT4jXXH1tytbOh48vVKcsw0gZ/MJ7Gk1vV5p39r4TcpoV6sD77E/+1PTFL/52pMPjxdPuiy/JfuVoHx7x98ILz5sSpl/+lV+e9u5/J4/j+W0ffU4/YiS4y4G+tmd3xe6cdsm4IGc01dnLr748PfGDx4OfPVmvlKQbbrgxjRR92scppMsjiCFvuwZ2IzGrbIcO+CT3hjTM7Mw4C1LKfSmnnN8J6gFG3vWJ1kAN+ecPSwaQNQNNXyBXsHnTlvwdnjZYtCntGB114FhV2JdBqxY6SjGuL7XVb9+493Es608YfvHlaQyhvCgzZrRH4dq48vhRUjjCeyI3FjaelVaycD/Kboh0qahEmeRr4qa4yc9nh41PjMUd2y8M2YdyEzJyj8nCiY8V9A+Y1o8zluFBHspZOwmlpKDH4YWhEdNDYAdv4evB2l/yrd3GwuujW72KzsGsVV6Tx2wIhWy5YD/LoLzClam+qldlTBkYsPAe8Rye1a+y4Rv/lc8MK+hU3lwMz1F/W2b+ZmUw48YJcKFw4Kv54ZLk/A7GsEpLXkVjTDfijdBx5Fs09HHpKn6k21DK/rn0mk6Vp8I88d/hHUZGhZ9BM3454QuaJZuGqq+SC+gnGI0S9QGv20/Bgm5EpiIblFIZtVOiOHZKoianDZt2Tf/b3/vK9N2Hnp/+/T//l6O/+gpm8B/1fjJo7zschkkYJeq7afb4uMwbXuB4bxnwC4Pf742/KHvh6MOe0la/qDtp3e+NEeLd/WCU2CmoOgwa4cRx8sKLp7QdHkRW8xenP0dE9jB3HS+OsUe/2Bj55gX44AHlkneUK/62wl75lBODyvmObyHaZeh5pMucfMSTEyZPT5D5Rlo4mSbe1aX+6d5l+kMGaFPe4OijSQ91lFPWAAD/9ElEQVTH0vOAeHa5IyLLYbdkS4xbbeh0f4+oLCs8JEDz1OB9lc+5DKDLAtRf43QYWKa1DMu4/T7mKWw534bGG9O+FzRNMOKP/bhhpDmGL+fjfcTtPNZKuwwjP/xNZ6TFP5b/fPS7DhofNK730SgZn3A4Y2WErqZZhuV0nsu4/T6GL+N0+oaO1zbHcmZ5/u0/9UtplAikEJmcKRgUGsefKGAcA4RCTqmyqm/lWjqrw4hKw1HmgXjvlCfHqy67vJQjBo/VfOEMEBdera6GSKdvfvMbYeR8ND//e8kll+bA5Fe2KaAvvfRK5O03CJxNvyEHsAtD8dh/8MD02huvZSHxtmXz1lQYr7jiylTyVIrfN9CxKXbea5V7Qxg4fnvF0bOdOThSahkQjCtHQXwK2Yo1RcrdGso1ICt5mSjed+ttyT9lzI8Rfu1rX5+eefb5oHU6lM5fnJ595rlUXsx9lNF3Y2CmHH7uc59LRfDgwX1B61AaSpw88EEJIneKeujSodgx9BiGDJe6k3Do4KHpxLGz+WWRw2Go+dTpjTfdlIO/FU91yLBydM1HAqRxCVxZTWK+WkX5sxukTuGpmyhhTgyOJbmPkMZbOHLymxV2Tvx2iU/eWhnet++dVHR7h4LfJXbtgtw5iimlrgaCleTDirxyMoS1JcaH8psIKNd+XNJRKL/VYSfKcSjGqiNxfhyQQeUH/6yG44sirl5MWKUk18q6MHXOCddWuGPHGCw7p8cffzL5U6/q3g6Hcqhz7Rg9Ox1Y15e2b9+SYe4ZBIvTJz/1iTxSuG3r9tw5fP31N6YXX3g5w9xpuvvue7KM6FFov/e9705Hjvqdne3TZz9333TkmB/krAmCAUIJUVebNmzKdiXczpGyaxO+gIWvfWHQnD57ImSzPdrS7uxf2j9F6X/5X/6X3PnSP/PLVGF4+0FC4FgDfrIfrKsf4lS3lPSQfORnkizlVHntgtUEXjsm7hkBfdbs5mMPPI5fOfbGQGOk5wATvOtz5K2M8lUf3lOx32qlvfou/M5Tm/E7OOQs3A6GtpL5Bn941kbxsyPkYucCfeOXsO3z1/qab/kB7YHfs4541W8C1H2LKSdxioA8tXu8uV+DZn9Nz84qY5GxzzDSB6Z12looJCtkU/KTh7LXLkkpeqVU4KF4Wpc7HaRXSghQ33D1A+Oj9GWQUAwr3IAivaNJyp1q6VwuLqSdvHd/s2Ii71w58T47uzqe0pAXeZOzdHVXTPriK/0r/OXk6rOz5xolNblyna4NJrSTV+Wey9rPESptPyuvTsM1/aKFP3TykVDtt5yylWso/4Jela/zBMK7POq9IeU6x4HiofDR9d55ChLe6Uc5Au+c9jnmDbwJ8kRv2YBpdO8UWwqrJuhORBslZ9dFfa9smLZtv2L6va89PP1//tevTP/JX/qtafOWi3Kl3++b+OrWngNHp2Px3v0E8HdZO0/vJe9SrDsseYjniD/Kp8P5u/7FoyH8+KxvaPvaHzBfWmzQwvTFhEjXNNBsWhaPQBkW0GpMIrwgmemCwymknEYJQ2dT5G03tMoZPGZayjreI1HQKN7L5eS9bn0aJT4O0DslgZzHuAI7aSkXvhqaxwbxXMujjZLKK+QUTyxnvw0c78YXMljIvGiODgR2ljnfw8mDceOIfdETrG1qTyUiDjrchlV68p/D8Sa8+V4LZxk6fMRt6DBQddB9tWTU+YBRnqDpLNMfYZk/72NYw5i2cTu+yzzCWu+N38/G8RzjG5bflRc0PoDD3zIBY7oR95z2NNQTaH+7DmsQpj2J6njQOMtPMPpBpxufI60ROu0Y38Z2x2V5/sZf/VMrFHCTvJ0LCquG4iiNMGCidyypFTUKkB0FiqyVTIaEwbeO2FyURkEr+Bfv3p07GjLWwEzSFE+DEYhumoqbHYk333pzdSXVhP/Ky6+kUurLV2+++VaMFesij8PB+PpUoBXDmVJ3AtC2ko13Bk/9COO7oQB+L5S1w6GQXZer5ATieeedd00PP/xQKPHXRf5vplKrbC7M2k0hk9dffy1XmJWbsCi9yqWcym7le3fIgiJ4KJQqvxPx7DPPT+/s3R8GzTPT+277QBppfmuFQmD3xo+2MVhuu+3GMGhuCZ7rRxeVGz0KvbP9lFJKEcXRDgUFgeLuCJ06orwePnRkev75l3I1/kjIOBXxkMPeffvTgAn0qOwpeLg009jmZUykkhjhZLYjlFF154jZH/tjf2z6xje+kfcNDIQu9lNQuFamfGWN8cHAuCjqzG7Jm2/VZ33RI9srwyA0sFPerL6TnfJxymSXLSfrYO7M2VNpnCi7tO4TMYC1N0o4g8+EfOzoibzfgXeyZZT6bRz3EW644fo0Jv7O3/k7YfgdCNlelkqtI4fk6Pct1C3+vAP57z9wPOQRL3Mf0VcYGvKozj6l4UwRVT7KvXzwSiYbNl4wHTy8L/iuY2UPPfRI8v36a29E23pket/7bktctNBgFFCe1S/le8eObUFvR94p2r/vQLZN90Pknxftt+/Mo2oMk0MHD0c+Pq/NMHeXals0/pXp+RefmW66+aasZ3Hu3CjbzugDPkDxZLQ9CwG+EIcXX6fKeyvRv8jn4P5aPMijPVFnuy9x1M1xRfc3ahJkkJrYyBSPJZtSMjcE7555zCfAUTayoGCkgRK0rfird59dJrcaCEsJ0b/bHwXLsstX/tpJljMaq907hoA4dW+MMKABE65+2ZO3cctOHbqcMM7ARzb8gCFCOakPT5zNviEftOVrnMKX3U6AljPbvq4HGJg3xfhgdyS/XrdCiQ++NtQKJ14pNdWeSk7KpfzKqt35so64wE76EZT5S6dO6RF1b2NhlKSCKs2ch3JJi2CmjXzIpI0SK8byTWI5alJkSwGLUTnlC4q/GqPRswtUdU7O+JNf+FfKH2pctOfIO42u2SjBZACeiq8KX+UtHCh+C3pC6ucI3a5SNpn/YgLm2uDRdsf0FV8KTSljaJQrf9FLpTOg01b4wgnvZ+NUeaTJx2q8/Kp80hQeeVa6kf9Mlu9kPdIGfF4zVeDDk34B5U9a8VzLKFmJJn7m3aC/+eLpuw89M/313/p/T//Zf/7fxHx81XTK3Bht9WS0pQNHYjy227dapmqvYz1V2ep97EvKthxf/C5cjvMBjeMpr86vP09PCW96xqNUVrTFMJqjdBluJwi9lqkw42V4Z5kVfc/cxZWHfGPMZZRcFHOr40x2SvRjPKThkbSMI/KJJFGP6BBkPYLOGkZJ7pQEXfwA/CijJxnxd5naNR5AOjhOf8om6kMfFV1GiR3o6PvhN56UzEqOXEPKIiu9/QXSbY7+m+NiyKP6wcIoUTjla35AlXsB4pbD+n1Mdz4YcdaitRzmvcPGMo4w0hzTrkWba3n1Owd3OV/yHeM6f2Fg+R0Of7+P4aNbjvcUDrofeB/pd1rQzxHG9E13Lf6A9w4DY3i1iQWPQHy75u980HhgOR+w/L4M+minB0njz/6bv7xCyaSU2gmpleRaITLgS2AVs9LVFivFbl8o3q+88vLkM6gUd52P8WISs9qu095+++35HnNYKtQ6qt0AtA1EeQ9jy7Y0JihN33ng26kE4IVhQV5XX31NpNsQhsOe6a03306ly3Euq+r4PRxKsSMklHnHmiifKsdRH8qQnQtKvV+slyf++1iOd8ohRfEzn/lMGhsuwDuKZJeFQo1vuxrf/OY3ky7lnjwYUeT9/tvel3k9/cyzeZThnXf2hyFBod4RhsKxCKtfGKcQ7g252GVQTT5nSmaOMZGxOiD7VOrD+KEMd16Uo+gyeT/HvRHv0lD69ryzLwysO2Pi+V7KH2wP2TEat4QSJ+9bbro5ab4ThhT5SOsugc8bnzwVHTZGW+fpGTyMLY7y6Lcr/A6L33nZt+9o8n3hhb4KRra1C3Hs6KkMj6pdlSnDtC/WUnaF47kG6jq+og2cORODdtRxNJFQzus3QbS9gwcORTuoFfJcJY6ww4dqR0CeBw7YFapL0OqhlNbToXxbgU8RRLkZYxelsgrQOnLEL9NrixfkrqBL3+ra6r27Awwt8mZk+MDAiy++kL+94R0OI5tyR5nNssQ/xxE/8MHb01j+7d/+B3kH6orLr8yPNCij+rzmmqunR7//cMj+9TRCj0abldef+OP/dN5pcqSNfNSVAYJyjG+TknatzPvC0CRXO1DapD7o6MBb77w9bQ8ZMFodLbvmmmtDVofziBVnp8QOSi8wHD18JI3txx5/LAYEX2jZmu37ox/9SLS3Y8Gz1X6Kqa90UUin7ONVtzXR9uCTY0TgeVIOtGd4F8QEri7JyL0V7ZICnMpC0PNpXuMCo/PE8WoHaOfEG/UAT5r8HZdIlzpZyGWVH0ZH9BXHC8ksvzAz88eosAOCPno91uBFnHZS/b6OdEZumUf2neC5ede3lFG55BE5ZLg0ZECZsaty7NjhMBwvmLZs3ZguP3G9rXb/8KrtyruMEgpV9RtltJu5IfjMds7IiATyoHx55ngbCpBdEnRS3Qj+9Alp8jVcybUmj6ZtlVW+8ZJ5uktS/BAlxSRGlJC1T41L2nXLAFZu9FNhX5EAqHPGXDxDFpW5Th9GQTh5SSd82TBZNVgjvMoVWIlbSm7jjXHt8IRm026octZ4gaNIPeMu8lbupkEm2ZZmEsKrTsQVfkPnDcih34t+xYPKv/ziOh88pHzVUYA2g3wZUOMkXMqr9w5Dj88rZbloyGNmPKFoN65jOizWMkqizPpQ5M8oOTttnZ574Z3pP/gPf2v6L/76fzddfsV1OeYyRl1033/41KpR0nzgSVnGMgNx8Jrnxum4dsKaP/1vjAdVpjksfQFDHPqAcaAfUVx8+EF++rxn43Ud1m+OZKr8W/LXMsLwifFrQ3hcdneq4AI8zniy5VOMUpDMh3VEqvpURHhGW1/LKMljcrMcpMkxJfxdBuVvGYFRBr5UOsrZL9H3fZBcNIi8jWP6K3q90FHtqeisgnJEG0BLbhkfbkuMkz22qvVyxrl4eIuxN9PMPEo30hY+8gzwCrw3/+eD94oDTbt56PyW+fhxsBZu571Mq/Nof8P58m+cLne/i+80YAxv3IYRby3oNJ7k2u/S8HMNY5h2MeYLlt/BWnlXGJwF/abbMJZjmQa81b4afvEjTtPpsH52uGca30tp1v3nf/FfXHE/gyFAQZOJCZoyZAJnYLj8S+kykbehYrJMBTaUIiuNdi6koUxJr9OWgVNfwKF4eTfB+8G7raHYCmdk2Kr1dSqGibsbcO677768wG7l3IVefr8Tcttt75/uvOPOMBpezLssV11zVfIOamXf7wycme66666kQzl8+eU6k4+moyXw/9bf+h+mJ0PJd1fg0lA8GTiMAOVA44dPPpE7PlbIU6EPOVAElYFShNcPfeiuUAAPhtL+0nRVGE/bt++cjgWPuWIdfLuMrZzqwGdcldcPU+KP0eGHA+08UDbJklwZTAYyuEeOWNVVmWGcufh84EAo2vXbMHYd8OZXedOYevbZ6eZbbs1B7ODBQ9PLr76SDUqdoHtTKOFvhEFI2fa1olx2jYH2yFFHdy7Oi3XydR/BsTV0KOR1pn9z1EHdh3grjBrlNjBagaesMS7xT954vTLKZiBkzFiJxqcdBgaKtvH+99+WYQ888J3goe7PkL+2ZYeKAq59MX7q607HQl5XTU89+XTKX53J3xertm3flmnsYjBk1dPVV1+VRoe2590KO97VkzbMUCD/nTt8uc0RIR9cOJH3hPDx7LPPpJHo+NCJcPoFA8jzpZcZaHujTVwRfF86Pff8CyEr9w22ZltG9+Jdu7POHZ3Dy3XXX5t1TdH3/sijD5dhEcbs7/7OP46W60ji9bmr5rig9mGnoyci9acvqgefhTRpaQMnoh3GMBZ81ldZKH/Kh976eUI1wOENTfSOHD6cvJOtHbxHHv7+9P3vP5Z8kedtYWRfFX6/2yKPNFKi7PL2WWyKPZCPcO3ETgoZaLM52YbcxYvr1c3ebcMDWUs7T7vZr9VRrgpG2fwuj3aydWvlT1GIITrTx7CV7Vofzt2dUEjS0NgY41LQPH7MGfWQQ7y38ZKTcvDFSEZXGIeO+q0xo1fVw+jJM/Z97Com3siDsUKp7gE0P2gRsrj00osD/1jUwdGgcSoNk927fanvojxeGENuyqIuWi92Sjw5cfljZ1lvNSHk3YAASpEd38g1+fJ7EnZM8AUPz45vNeAtZRXpcZln8sMvv/yogCYR8V2nmogwxgmZyeNE1AVQd+rKbzIAcdpTYJfL9hX01WHytJgc4bVhkjxGXM8b6MBb4KJ97iRO5t2OxCW9+dlQtNTHAq/qsOoIvaZZ7QZd+VZaOHgq2hW2FjQvYJFn8cGvbB1OpvIUnQZ2pBOOL21ntT2FXzjI9zk9QLvoRxlWwxdhoHgqecsPD3RN9yTKKIEUBu3ZaD9nN0/v7Ds9/bv/3l+Z/upf+6+n3ZdcE6hB54KVNEYOHT+z5kX3KkfR9+z4zr9hjIPLgeKxlFbQtOEK509lXn8nn7mdybvz13btbOgbSStwGCXS1vgSY0rIUv+3sIh2Kd/4YmQEb/HvVPR7uyObN8XYH/PmSoxH1Teqb1WCMkrUYRtSq6u42ljuVK6bTkacOyU+zsMoOaO/SasOAsyB0vS7suELtHy8Z5mW5MwogW88cFQ0v8AXcWVQ16KLNsz4TL5GiPdAS1qZX7ygmV/vYtilXKK0EZ7HTcMPfIyk03DojrT7XRweOgw0fvv/98By+mU6yrAWJE/xbPymk+EDrfGdv50w5WkcDoy4/exy42X5HXSaMe0yrriOH2HMp8avBR00tKOmB5qOMG6k27SW62mETtNlj5AMQ7/zaGi6DcvvQFjOOWvw0vl3+HJcxocb+cXDuj//7/yRFV/GoXjfdNON0cnrqIZOQ+lsA0X6KEoqHhs3xkD3zt5U0imtFFJKgs7cGeucJn4KM1rCHRmBR+Ej7GMxWKAtXqeRlL8LYxB3lIeS/8zTz6YiQBH8xCc+mekfeODBnLTde0CHEu1HHX2KFC8mVgVWDufsGSSOAOmI7qrsCyX/5ltuni69/LJa8f7AB1Lxf+KJJzItxdnuC4eeY2YUHfw/99yzqUg6/3pjKPLCGRR2IijNjq2ZOMgAHT/siEfKIIWU8ClVt912Syr8jk3hFQ2Sdnld+a2AU7rxjh7F96Mf+WiW/9DhQ9PjwbcV5z1RH9dff8O0PeLdiXDk45vf/FYYHDunW6OMPof4cijUMaRNV4QhFE0p83r9zbemP/HP/DMhxzNpvKnvxx//Qe6aaBOMOUYTQ+V3fud38ocI1aH6deRNXuSvfpXHACieAmiStDPQZ4R/6nOfzbqVVts5GIqvH3PcuasMLOFWqGsnamfWGyXfD9o5siXOTpY68uOZJvfXX38rFFAr0xvzGB7F3o9wWvnn164eevh7uZtkwrHLIW+yNmk9+vDDOfkxmhyvQ1fbdmxOndvF0y8YIozvvft8Rep0KvZbgud9+w7k7pUvuWmfFHv08ahMDFt1rp+QEcWboaRub7/9jmn7th3Rlp7PfMgYv/oMfsjekUoKvaNCypiDRwxe8nhn3ztBb0N+aED70666Yzti5N1krRwUM8o3+mRQg9L6MFB3Rns+nDxpo/rbPXffkzuFjDx99tb33ZrtSLkpr9o0evqrVUX0Y1jKfAWijQ94/KAUY8q9dnIy2xEF2C5JywV9sDHKBLePGOG3FPjFRC9cWyt51MpmuZrAu505Ngcn0As3nHqRpx0b4x2jKtBz7MGblVdHMj3VkyNo+mRd4g/+oh2K01d8OY8RRQY+WKGeycjld0+/oeO4XPERcgpeg5NQSOqT4PoIPOmz/Uc4ueFfGKWb4uW5IfpBvofMxBsPcjU9xoKsT8zFexocFJBwDG55qAZGsR9WdTwPTio5wae0VU8mGE5+qtKfIBl/fMnvVJR/g99lSeWaUuUuAOMuc8621b9uHSQknOuqeCMz4J5Mru4Hfe2m6m0xMcq3FXjhoHBmnub3Vvg6feN2GCjlsGjD9xTWtIvegmaD8M5LmoaSUwH8rqtyxX+/A21KWNNAs4yhArLNZ+DDqfjKw8Je8yBNlWXBJxmVgRNhKVt16Rn5obcSCs20bdp/4N3p//Jv/4Xpz/65vzTdfufHw1iJBEHqaLTfQ8dOTcdjjkGx6cqTwVD9vGQmk1EefMlnhC2Xr/FAUSwYw+EH53NbqmNu2j8c4xxeGBsrwatyC1vdEYq00mj368IdDZ3EVwr9BgklXF+XM6MCUPYt0qxEX7g8+qJdEwZJGiYUqsSqMpNnAzpcyiXSl1FyNoySGDPIPdKcibgITujywedaJmA5Lv3hshwznxGR83CWL/AlMXfODM5hc2ZJp9qLJ/6bLhThxs/+tDCXZcmxEn7Vp/GkYeS58ymc8jd90OFj2Fr+1bIFLNNqN4Y3dJy6x5P24R00rqe5sNMv0wBNf4Sm3f7ltB0HhI/voPF/HB3Q4SMspxnf+9n+HwejfMH50jUPHf9e76Nr+h0/8hvY6RfV8WARX/0cDfHLeTQIbxzh699548n7f/jDZ1Khc4bbV5asplMEKDUGCuE1wddlYG3a8SnvcByhMYBQrDrzJB4NipIGp+NN+tJhwqBK8THhbd1WF3T3hIEE/GCc3Rk7A37x/YYbbwhFbHuugFOurP76so94R6IoTX6x2+Tvy1Yu+fqUpwlfvjeHYukI1a6LLs53NBhYBjSXw/GYhk0ogxTJfjIIpKNoy5uCrlyMBPwzKPaGEuuIGCXCQC7Pi3ddlJ9evfaaq6cjoZjvD6WWUmBnxaRx5ZWXT+9//61h8NwQsrISvSl3X/DsuI8JntLAX4P1yvSzP/v5lDVF0yD80EPfm96OemMA+KVrsnZ0x+6MVSR1cHOU7VgYDX5o8ZaQwU03XBeK6Jbpcz/xmTQI3Om45ZYbQ5F/NvJbF0r+K8HLxtxN4XaGMrx588Y8wqQcFCwKJD4o0X4Q77XXXg3F7mQYhRfnb7Jce+1VUWc+z3xV7oaEuKLutkyvvPxSXvZXtro8fDLx9u3dM11z9VUh/5hAQ9H2o1kHI16Zfa7VL45TpE6cqNVoq9OHD7skvzG/2Gbgvu7aa6YfPvH49L3vPhDKm9/vuCra2Mr0yisvBn8vm3Ii7+diYqGg6RA+Qbwt8nI0bkpj8uEwULQJ7e6aq6/JuzqMV8af9ktBV/+XX3Z54mnDabxGW3zzjTfzLs6111wzvfzSS9PDDz0UYW/kROpSv6N7l4ZB7eMEVpHV0zVXX5tt2s7QLbfcmoYTg5YRLC+Gwbe+9a28F2XHT7vTLu0e6dPbI62BQbu7KMLwJD+7DmTcd0MooBRmP1SprfjqlR0Pij1jxJEw7Uwf+tSnPpVfjXP065VXXp2+9KUv5xfgTJY+t20S0x71Y/3Vs/p7DC4hD/0CkA0pC8c3HLJi7Bk73JVhrEXKLEOgz36KQRhRoUgX3TIo0IDHgKwBzcBGOaKctlFSylGPPwwABoWxLALy0qg4ExmZefolfu3ZeKDfOkalPenH6gLMuSXNHLfQCaZylTf5SV0paOuz+n8YMZarKTFRVj8Q65f2jVl4oGAycMjKfTLK+jh4+2y69kbpkm+H45eToffkzP94L/5iYMZjysv4ShGhaJCPr27hUQITvFU5skU/yoIaRSscf77POOHLNgQclc36lCbK6Ffwo7YzDp5/Db1b0kBO+K5fqpZDQDxgVf2N+BVfeIsJDfA3Lv/oQNPiWnZoSMLfYR0+QtPtJ1hOc276gsqvcNHUFkrhK5wit0ibYeGy7iNS/XtGZDpxzT+o/PhaTkkw4mdZxn/1mGc+E0e7jLxWKPibp69/43sxdl813fWhj02nwqh1dNDC1elQ+he7YU1be475O+afCMmwsawRkNl3mP6AzyzD3P+8J63wN42Ekcz81IcYYGkABR4aaSAEX/njo9GOVo2vjK9dFrYV89tpAdR8QjyNkhBZ5hcOL/BTjpEmf2MI38aVbMORNP6UDIPX9Fuwqt3VCi6m8bvKm4DAI0fhcNo18CvTCKtyWALhcNFT7qZCtklfCNryiH9NZZlevWvrJfMcb5IvoYmQqfkzZUR4lvNP2Llxi/dzcZbdueHnplWv/Sx/P4tmytT4veoKZ7VtkMtSWmVpaDksyyPH+aAhvJ/LOGOdLcc1/ujWCh/D2t994Xwwtpe1nms57Xh0y/HLaRtnGXcMX4vOWm4ZL3L6kfwq/Pz8L8ct5w/W/z/++n90/yc+8fFcFbfS7RLuy7Py6DJ1XxImZKuzLhzbuaC4mTgRoqBSOMTDo/RrDCYviocVbyvfjnBRnCj/8MXzH5rxMUcZwEdbxjUY1apJtMV8usMB19GnnTt2pvJmZVojoFz1ajQ6dnEoCXhyedhXuay+w2Vs+AVtK+AUEWkfCyWXUkeZodC7d2BX5PHHHsuz+GSThkHwIX+XrCk9d951Z/7uhR8SdHTjkksvic5Ul3Up4PK4JhRnCq7VVLi7dvlEod948Nspx3NlXJ4UbMd4DKCUMMbJDaH8XxG8PP3Uk5n/JWEc3HLLTcFrXRT2meJXX3steHwjZLM+dzEYSmjfGDz67K46P3hwfyhDm6bjoRxuD4Pj0z9x37Q3DAG/0k+JVj/4cKRqf/Bt1+HwkUO5U8BouuHG66e7oqxWgA3q7ggJp9DVmX2/KWIn7IK8SK0eDYxoqnPtQWPWFvD99p63oi7CGI16ouBS3NyHsVsiXr3Z3QKMxG537kmYOPKHNKMtMBgZSYwnCj1DoQaFKWnhXzu6NZT/o9F+8fXKyy9Pjzz8SCrXvmiFL7sxftOlLpXXBWdfjlN/6r8HNuXeF+368ccfz3bpuKBwfUV7dBRQf7CLwpBQbuUSr5zkXEfefNnuxVy1R2j//r1pHCjHZz7z6XR2aqRRxz4dbEdD/tE7sm3oO1wZxI7v1Q8pMrQb9JmKry9kKT8cOy2OGak/OxTqTRyj7s4775g+/vG782jX81EmRxC/972HUvbqAI8mTQo9/vRFdyTwYlXdl3HKiKnL4vKzg9PKmrzy2BVDMYwmTn2lch2lw6+V5k1pJNSuJ4d/jr8U7lKq0NcmpSEX7561k7JQrtsvL+mVnR++cHT5fTVQ2fo9lfxocyCqOkFcrVjXfQw8K597WqlchF+dHD9W4+bbUefuYCh/liXi8BiISY/sGX34FA/kK/8+yiZclLEhV4vDH6pXYBortc8oY5aT8YVWjK3KJ02E5Ts5Bd2sg8hfGSJ50ClHMajdsHMnE3j6W4RGCL7IrvjMvjHLj3y6jYFUg8LvSEope6U41SeN8VUCHfMTNL6Dc+Nr4l9Ou5Yb40t+xcNabsRt//nSdN4jjPEjeEejodIG3ky38+h8wFp0lLlhQQ/Oon3DYWusvBv1um7L9K1vPxLPzdPH770vW4q5yS6D393QVxN/ri80cVYLAclhUl/lqcPiXX3rb9IYE9CRLmlE+bRvMMop08U73M6XEzaGw0sDfwY0yyAO+cw86qN+pyjvn0Tb3JT9vvAb9MNs/+Gvi9/Be+RTeEowQATWv/QGzDwFUjzCEGLEBb/x1KYpzWN6PLecQL+v5ZSnnwloyiT+C2uXONFvPAutmPEsPhc0G/o9P+c+hwEoGTe/4L35T7rzs9N3GP9aIF5dea7lVsu2BqwVLwx0ft6bl3arsun3IW50TdtzOXx8b7cMwtbCHcP4RzfivZdbxu38lh1o3LXog+Ww348babZ/hGXcEX8MXw7rtP08X7yw5fQN63/upz56v0HF8RAK1Ic//KE8+uKMvqMj7lj05WrHUxzXoVg99tjjubJsFTUVkjA6KF4UIUqhQYYyZkIWp3EJE+/JaNgR4Rr05ggz2Di2Akxy8oNLYcSwoxKOy5j4KeWllJrw68KrMlHsnXuniMvXxGtXxpEUCrJLv4wXyiDDBE8X7961aiRRQv2+we2h0BMRo6DL8jM/8zNZHivR7r1Q4A1uPufLmKHom+Ad62HQ4YUcfQyAgk+pNfmbMG6++aaQ6TVB4/Uo8/7p4IF9MXDW0SKf4XUszEAbyLkT80Yow3ZQ/EYFOnYvvv/oI7kyREGl4FNc/RaG+xLq4fGoH0qwy9p+sNHvVVyye/d05RWXT2+/9db0YiiZd9x5+3QmFJRDhw9G+evIDEex8pUmBhnFRFkooMrFYGO4OiLH8CFjMlJGhlPTsWvgMv/+qCftp47MxMQVk6BPTfuamna0P8put8zxJ3VsTLIT4Pdo7Eq4l6OupHXcbPuFO1KxveXmW/J+kZV37feqMKop9ww3PJEbvgxYjzzycBqd3T4ZJTqCNuhoWLS4bNsUdzsYDDs7GO6YPPjgAyHrR1OWDA13LsjHD4Y+/dRTOeHhmVHE0NAXKPHavON+0uwNg4iRauVRO5Re2UwYFwVeGqnRprVhbYCBwljzqV2XztUP+Wk/H/3YR7Mu4DDCvva1r6ShfN1116Yc7expp9q2PmW1X1kZCpQGSjU56F+pvKyEIr15Y9axuj0cdBkHZeRsXB0XtAc7OQy2vZEHA0X/15cYX+Rn5d8PcsrXV3WsArfBhAfx6tH9DDJXtpU8PnXS6wylLOjz8sdXGzn498OUubocLo90pcLek3gNcK1sJ61wwo0zFiko5X3O2qpyGzX6H/lKb/eilSJy8lQm7YzfQol4TPsMMpkap9x9Mh7hLQsUuMrbK7UMKXJiWOdv8kQ+aFL0GRdomJL50ew8CqocxjzPqrsyuoEdkFIxqg8rl92mM6dPzvKAeDYv/eYuWbySb+Uxyy94rXG6dtdqNyQmiYhDUxwcPCmT5wVhlNQPOJLJ2WRXmfUJ9UZu0oGs+6BFhlyGJ+1SYApnMXkJK3+9gzEtZ2wGyf9MGyzSFrS/068FwjvdiNe0gXgwxvdzhKbjuZym8YWSj/dl/ht+JM1MF+Rzro+iJr7qv9qHgDAKwhh54MHHpi3bLpo+dvcnpg2b6kdRxR+PsdRxpOBylTY+StmuMQTIofPNnYYBhGtH6oJfmi7LGOfZNBIiv1z97jqEn8HVX7JfRPmk41qWWaxwaOEz20A89Yts69k/ChcdxnvvejBa9H3tv8pRcqsS9lvxITplmf4MSZllnkFbHzgb8Yk4Q5dvzL/DxrLzc+fE598fjUv//EQz5RHP5DbCPDvcE57xLxczxEZ4RKyWaU4RfwWXT5oROt/RvxaO9OcD8T1m9vuy6zKOZR3dGK9dtcv3cKBls5yOk3+n7bC13jsdWKYxxo/+EQe9Mb7DR1wwxnu2/Eac9nf8WnENTQd03Og6fccvv7e/Ya249q/lOh4fIyzjce8VPsL63/y1n7nfuX+KEWVEc6UcuidAyWqjQqZWsR3h8KlTRot7BxRoyrxVXEaMleMvf/nLeZTITgulRcPQYShoFAuTlbA8/hWuO0UqHeEITl0xIChw0ql0K4hXhNK/KXii/DIQKKhW5ilGlD5KlCNG8Cml6LqHwfCgJBpIHHWh3KO9KxQ8ZaVIXjwrsS6E2+0wIGn4Vq7Jpw0POyQUdj+k5qjb8889m8e0HNkiP5M+fCu0Pvt7zz13p+ECP0aIPBa1OxXLQ/k1kO9//9FU8imklOleTaeo+qyucHV3ySUXp8Lw4ovP54r6paF8KsNLYfhcFfKmFCif33dRP+97362Z3n2Sp6N+Xn/t1WlXlMWAbPfi2lBk9x/aF3VbP3KoHfg9C/neEPVK2VUeCi8Di1HkRyAZG3DtAj3z9NNRj1tyx8huBEWHou2ejcnG8aMHH3wwV/bdszkSyryvp2kz2pnPxH7s7rvTwKCw4d9lc8aIyaZ23d6dHn7okTBc3so6pWirb+1B21TXtdpbgxAZMc7UQbWhjcmbuFtvvTVly8+w9QN/2holkUFCMaRYMjIYXR/60IfzE9HkYRdM2yUPbR0vvg7HaFJn2lrdwdmViry87MYppzpkDJCnsjOmgCNk119/bdT7JXmJ3sVrXz3ThvuCPfxqe+szXNv1sYB77/349OlP35fy/5//5/95+uIX/0Hw8Xr2H+2CEpzKZUzsZMkg41dWE76+baeEQkt+DIDNmzbPfakMGZ0Tr8pg0cAxxrs/dnce81Juu4gMtm8/8J3pjbzMX3Q5q5nypFjk1/CibnOFM2gaT9TT8ZN+B6fadyrDYTRoj8YLoBzwvUvbhgNZGAMcZZSmZ3RtLoZevux/+nAfWRJGaam7FbWifPLU8aBXg6O88K3QHSZfSgiSylYKdxkDeHBEiwFB5tojGpl9cAGXDLUpd1QCM8c7+O5mMGJ8Lt1q78mTfiNEGcv48Rs9nsqaykb8M955l5f6LHXC30g3+/EVXIcfjzF+xTuZ+fE4BqidzDoaV/gu65M7Xu08yks5sg0x3AJHfYCuk6oP6UOWwafyVDj+TcbkEfUZ5U4ZJQwT9Sq35bJ8EsxA7gvgH98L4HNNs13LJhXVgJEWP9d58Tde0+s4wN9pGjq+nyO9ETrNmLZpdZhU5Nipha9Ff3wC/pRjPNUbVwp94NT/GU89XDBt2rJj+u5Dj0fApuknP/f5aAfVQtSVnZK8s2RSSHqV2pFquynVH0RVeOU5+COdNk6O3vHVwN90xvpo3hvymF/8790AZefPXbl4jvJtPxp+DqClh5o5zQXxNkrkqQ/VTknkG0h+lDB/UHBOg40FBY8KqDcxizaQ7Tz4UWdkNrNdafJxbv0tO+28nfccV9YAcfEnny2nXiDotBVXecJVVnGJG2HG/up7gZehM37+m/Oo4Kr7AOlW85ufKee5vjoMLMev5eTvCUa6Y9haruP6uewaFr4fhcYb8RvGMLyMdPvZ4WBVVgHLYWulbfA+0hmhw0ba54Pz0Qdr8T/iVTtZm8f2L/PQ+NyYnvtRGNrhGrAcvkxvzLv963/h5z9xP4VJ4Uxei0Zfq7YUuD6GIYxC6CJwfp1oNhZcKKaglJJ2dfq7k1iNprC1scEv3GpuDsjyCcMCrQaKlEGEAsRwyc4WiIwP775AZABSKBdmHQ+hmPQPHfrdC3xzJthaoS2lQ3q8vfD8C8mPr4c5CuUXzyk58mFwMHzsmlDQrSBTtCn4Jl73b+zOMGTuu++TqfRbpf/hE0/kzohdgptCabU74dgUI0U8hZ4BJA9823LOXZ4oM1xPg6jdkpZDHb/w6Vs/kLcr+WLQ+BSxT/8++N0Hp1tC+XUUi7JqNZvxxfBy3+Spp56cPhzG46233DJ9IpRYBhEjynE0Mnv8icfyTsiHP/zhNNy67jwpp5Rhx6aU+fHHH0vadS/g5LRv7zu5a0Jp9llohhd5kb+6s+KMhsvjFHwTXH7y+Ior80nJNTHaNaCgaYOOaom3K7IhJiUTlrbDUGAAMyQMuJR9X2VTN4wOPDve4lgcRfXKaAuMCIaKODt+DBzHn+wo5K5X0HH3CG3Ks9/1YHDfc889yQd+GNkmI2msTPsKFVyX/p988qnkw1Evu3DamrzIzKV5q+x2sxhH+hIaDBP1C0db4s9fNt8ojwvTAPZ7JgxAhgB56pfkyEiRzru02u+pUyemS8OQJeM777w9P9bw+muvT1/96lfnY151nM/uk36QP1YaCrJnLRKUsYFXSkB9qetsylxfoVBTljNt9HV1uCf6tHjt7ROf+EQarHdEu7OI8XQYqX/37/7d1Z0vCgu52HkKdtPp73lOPNqfX0KPoSXbfQ9fOViZ8QPUgfR2SJUZAau86ULZYVR4pjzMsOEoJUEivPWlqbPRh2qHxKX1Dblb4L5N9LCckN1nI0v9FJ3ckYiyZpgjU8ELnvAirCb/UlIc08I7/Db0lNEuCOf3mPKYVeC6n+SMvHsnjBM7Jt6PhpF45IhdNgs2Z0M+p2P88xGCCyOvyk++xkTA8Mr3aNvyq3DCJR+8UcJKFgwwBogL/eQQkp3DFuMsaIUwd7dCDujU7grFX32UEafcWTP5x/GamhsE+IcGwB+5kQs80MpzpY33rKfzO/KutDV5ccIbOgzAFedd++2whqYpvuXZ0HHc8vsYDjrdGD7SAmula1iOI2+pl8M9u70th7c/3hZ5x4O8a1xgkEpn7AslfOvO6dHvPzW9+NIb0y/9ym9Mx47HnIJutNejMQa4U6IuUJInR2FuHkDnucrPnDe/40z8cL3zd1z8qWdA0z4HJ/6Fx9/CC3+/R2NJ/O7ZaPEln9H29Td3QtWnGO2VIZ3zeLyXflGXx5vuivE5xmTtu2UFJ/uZeCmlC5r6R8fjjTwjKst7iiHmZZZbQ5dVmrWgw5NmPPWH1bI3BErHe7bMzomLd+HVvwLm+Fq4cXy1jrCib2HVgkbunoS/+/qqm+lzSWOMG1zDWnHtmtfRNSyHtX9M8+PSj88QRPpThkPc6Lqvt8waZ3yONZW4nl7m+Hy2a5j9nU/Taugw9N4Lflx8y8Oz/SP0+zKdzr/Tju9jfM1lBR23FoxpGxZ5/mjeDWulWwualuf6X/yDn7zfxFZnu6viKO+eOiqg9FMMaqKuCZtyJUyhUqEIfMqpuBYChe2zn/1sKoQUXooPJcXuCaXuwQe/m8aNCdtKKqWfslMrJOvyV8jb8DGwOLOOtnhg1dNxFQpwoKfCRhFSDgosvuRHWUKvft382iyficvKrkHHfQqKMTlQYuQHn7JrR4BCqGzycqSH8WXlvVeOKalw3GOg7FKcXU5WNu/S9kAAl9Lt6aK+3wmwoq7c1113fSn7kQ+lHd/4p1ziy4o4RQ5fMYSmwvNO5OVi++uvvZYGoDJqJL6kxZhwN4ayRel95umnpid/+MO8dH9VGFSOkL3+xmtRhovTAHsu8uGuCcPS10ocd3Hcyqq/o18MqOvC7zI3fsjXzpSyMLp8iYjx0vdXNEVGqK+7qWNHnihj+HV3hpH29DNPTz/1U59LGTF4yNSuCnx1affk1Vdfy7bjAnh+hjjagB2Qks0zqXC5F/H8C75idSgnE7tE6plxZTeDQaCOTCwU5MwnlHc7A3DQpTQqEz4BefoxTYaI9mI3q4/KaZfqSFvD49e//vWUk3bOyNMu3B+i0DlqZUJwtI/hrH7QceTtsssvySOE6gjOtlD0fYqYEXPZ5ZdmuydfZda+tSHttCZexkLxJh5NuFddedX06U9/Jvuv37b50pe+OT388IPZtnwYgoHC6IrhImVEjgyzC7f5El59WcoFbavg0pAbmdoZY6jIC/AfPHQw0tfXwND+whf+YH56G47f9vnKV74ebaB+XJO8yAePwPE1fVhD8QOp2e+nUMRinOxxpRVM7Ync8sEXSIwRdc8vPw4eORaLgTMbGn5AjaIu3m/ySGvSdnSNDHIBJozYMnBMTItJrGnLHF+t7GRA4hReGyTSkSkc5e0n45XRx1iBo3wXRLldircbeDocg8TCD2PFsShjr5z0B2MII0gm+R48KYNyZsbUN8KLMUJ9cZRTv1HiK1wMCzJI+eA70pA5PlLhUraQtyjtNpWyoKnoDHKMlExKEbOrs2mTRSMKHQVODGcynnkOB9IgqUpJpQ+kURJhaLasR+i8PEveBY0rDM8dt0o/3uHUfNV1VVD1Vw70fMVJ07TbP9IEHdb4HdZ+sOwf8wcdP1MUkHw0L80/Pz75l2mCLHs8W56eWWdRV9kOgvYFF5grNk1PPf3y9PAjT0z/xC/+arxHXtFWj0ffdnwrjZKg2Sv3+ABj/wOrMsiXerc4EIkzHAgby1t3nhay9BTfdaBdgCzLnC5lECS9+/SuviQ+j03NrtLX7mSmDRfZlFESfaLz4ZQBh7mDEv3bh1TCF3FV3joKFSBNefKvQi6KFp54kYJRcmbOX/sVLr/RZYp4dpmXn6O/cdsP9PUIyLBuF6ANJ/nWbi4ai7ySJpfYER/YaZgkDfgRHAQ86z0cfM/ZZcql97VAXNcZGHHbPz7HsndY+0fo8NXyzO+jSzz/zhPX0PydDy+N89m/DMI7f7DMf0OHcfIb36uNF/4Y3jDKby04X54N0o9l7OeYZq33Ecb4MW65LCN0noVzbt79HNP1cxnWil//67/8E/ebcHR8k7OVZ34KoUGpB0uKzLatF6ay4t0kS+nmh++9G1ENGJSGs3l/gHLdtBTCaq4dlZ/4iZ9MvBdfeDHvaNjuf+bpZ/LMPzh29FgVOvy5MhvKrMGHchwRGYemAllR9pQng4nSLE1NuL7+tD35rBXy+vSnTklJpOC9+qpfSD8Uium+fJrs7XhQHMXzOy5FPgwA9038MBxcX0EyOFoBdnTq4l0XT9eHgZGfCg4Fw3E2X2fCF8WM8UIJNyhaDaV4RlHCWNgf4UfTEPBL8dy+vX63Y9/kizwUO6v9nLoic8e2HMdxXAsPLgUrJxkxNJTDPSEy8KN8dnXcK2FwmNJctv/s5z6bRpljR44ffeX3vpKyu+mmm1P5JztHmBhk73//BzJfdMmOUmy132X+qJTcZbL7UDtkb2S+JhF3EdSJXRZG6rF4+pTqRfNHARiq6lLdKJ+vTZEX44EBwNCDw+jy+zSMiE996pNhlL0divcPsy7tMjBKUvEL/h0pbJlpZxRnO2mc3yxhXNqRYMBu374jd3a0X0aK32thDCoTg4u8Nofs1D+jg6wZpsrpqB9ltj8SgYZjeBQ1l+MZHOpEWkeklIlibiEgihwysnpdP66nHJTbujdypBT3Oc4OEIPUjy+as7Qfx9/IjDz0B+VWVu3j+utvyGNW9977sfz8sE9du6iub2tn8tF2toTxv2PHRWmU1Uq9HS6/U1SKtd+96cWB3JUMRYRiK/+NkQ8efU1LPylj8XQef/ulX/rFaHt3ZZm//W3H+B7INqTNuPul3VCCT4ciHsNXTJ52aqMMkYd+3IsECyOMrChL+rx2VYYFXvBG6SilLFw8GR8p24hH53jIzZEuMpYud9hSMaHcnMz0ZHkqDZlIF3kaU2piSIEnrkcr2VUvdkV8zrqUuPziTcThO3kOv/rwRJuiBo6FMbt+gzHXgo1jrLVTQQaMFMYJP+PQ3ZWgJPugvVD2s7xZ5pr8oghzODoUylLWyItx0kprlYPCVgadIy55YTjirCSTD0OuLsVH+ZPqnDdZzP6NG91PmJXhDI2JOd410OJRymGCijz9S16jXlLJml3PGVxDyb5yh9N0Oqyfjdc04ArzHKHz6fCePxqEj0584wI0O692YKQxgvAx/ZgmPPWYaXKg84aH186v4xrSH8Gp9PPEa9dt75Rs2rwt2tmZ6eVX354efezJ6fM/+4Vp1+5L8x7n3ujvfvtGdUneOx6ZbzzVj3GrofNOTjKvGm/qDlTJGr9jGcUzXDptP1dhptMu0ypvlCmb0UwnPJlH11eH62Mpn0KJvkIBL160A32SH86m8EfjnHbG/FU7BjP9pCfPoJ99t8pjnEALTobpt4EX5Gbeqv1KD5qntZ7JYzyX3Qj4XIWICozMUxmkBy0nIH/1na9By4NfWBpvUXd1vw3MtAuh/AFd7qKPn3LNWz3LVbJzcUR3WdZymWJ4H+UAujzdJ8fyeXa5R+i0/ma6eI5pe0zJtij9kB9I/HCrBon+k40hApfcIryf5ZLD+COfc2jHe4PwMd5z2eFxhLVwOhyg12Vr/wjLacf83wt/uV4aOhwsxxWgv3bcmK79a+W/DGGU/OT9EE3QFCUKnE5AmTORdkEYIxSYWm2ui+cYptxbhYZjAKJISk+JaTrw4XqnEDJSCLUuMl+aF7RdAG6lnYJFaXziiR/kSrt0lBLKOTqpdIcTDiiI+DEItbJk8EJP3vID7iowrtCoyc9FzGr08gfC0cO3MpVCVJ8MVU5x3inm5LM7+D1ImQsFjnHi068ULT/iVketLs5L2Y5QMb7EP/3U06GkXzVdd+11mQfelZkBQvFm7L3v1vcln/IU73jXG6+/Md11511pyLibcWD/wawv4PiZ3Qx8uxvj3gulz86FHRYKGtl+4t57ssyMs+07LsyvaTEUrJhS5v3uCwX9xhtvyjtB6t0PVSqz3whxTEie8lGHdRneca/L5rpfn0fUKOCOqHlqV+qZwquNUEzt8viyG3xlowCi6StwgHHIUESTbNS3exxwGBNdh9dee3UaA5RhdWKXhQGlnrQPYcqN1gMPPJB1lh9JCBkwYuz6kDe6zj+rL+WSXltleNjhuOfj9+Rnl+1WaNu+OEauPol81111t8pxvstDDj49/PgPHs/jbpTdj3yk7uMwnLsNaXvujkQxwlFGa0dEPPqUPE6fFSdMHTCO9Dl8ULSVMRUDg2eMlsqn7dexq2rLyuMrbY7offKTn8xwuxj/8B/+zvStbz0w7Xl7b5T7kml3KCsuLgd60KhL0OjIg7zbeReHL0OMPqZ9WZHro2r5Gerg9aIoM7l94hP35j0YX+H65je/kTulr732+nRp5Gv3lUESf2vMDzrVL8oQoiS7B+Gz2UeOHooybsg7LwZEuwI5b4SzG3jRzu15d4uiftQXzWYlbdMmMqkPYpAdfn1dLhXjKIs8k15CPOM9FRcVFJCTNxf/Cis5DaUvZBEhvlyWofMkZqHHAkHixnt+sScUfJOkyZAhQ9GhM8TUGzwwxiiAoTyFoq8/et+3d3+MXyeCfhj/Mb4EgZANw2w+My6voKV/kFntyAZNSCgHP/Ve7UmYti+tesy6i/aDUR+D0MYqTaQN8uaFIJl4UU086W+Dw2dlKyd8aBN8gZOKXSmQreQljSQhDLG6DE/++BWOLy5xI0xbFQ+EcaDTgA5rGl0uafWHEZpG89Ntmqs2XQbRWvHLAD/rIADuCM2b57K/XSr+c76g8xzL2892oNOD/mJdcErq5U+Xko6nvrJlOnT45PR7X/nW9Bu/+UfDINke7S/kFxV70sJD4Dlmmrsacz54I0f55Cec5RX8dXnNd10HxclC/qOs+nPBzXuDsAxPHituTF80ykjvPMS1A/kUl1ZVLT44numoUgMelUPbTpLRL/PodNSz9PpC8TfzmPSjnBHGoVvlRC3iI4zXTkl+SnkefJLHgX8gnf4ExDW0H94YLu05Lmi3LLy3vDueP2LTD0fdJP48BvRuKH1IuF0kv1uSF9+jFKtl7rajfO2CrX6vfhxlmsPQr/4f75E+85p5bDeWC1Q+VfZ2YEwzuuUyj7jtjz/ZNht3GYStFee9nfob+WmQjjyFd/pR/kC7S/r5VrBKN2Ck2WENY56dZsTpOPRB44944/uYtkEYnO6z+AfdTpomB0Z/0zQetp8DIx6o+eJcHhpHmKe8m1bnD1J+c7qmsf4Xfv7e+yk8FAyJKDwIcLWbUEaAVVM7ARqndyCOwmzg784nQ3SEyyBXRSOeayabvjjpHAtp5boNlTvu8DnSe/OTry7S+uKVFWu0e8XbJOtpJZryhR9KbheOA574Ea9M3pVXdH8picKIRzsjFMORDl4BZcuOgHjKuBXvKy+301KfKGX85MpQ8OjIkCM8NclfkIovo4qyr9yAIsx5pzjDt4vkGBc6lG0ys+psh8APR1KoGQ3qwJeOrIhYfe0OZJXfhfLqrI6LbU4FkQJNaTNgk/cOytuO2uFRnr173sldHTTefsundw9N77/t/bnDcd+n7sujTi41M2Yc8YKHd7JneNiFoXAayCkyl4USTvnzxS4r/tffcH0qgZEseVS+UtDD4ApFXn6URnXhOJn6cbfDhxW0T/K5++67U4byYwwwuvYf2JsKr3hGhnstLuKrM0e4HBGzm4EHDlD+GS6MRnVKeaVMS09OH/voR9OYYdD5JX0GpIvoFGMKoLq3kyHOpOZYl7aIH+fxfQns48E7Pu2c+IQyWZB3dNc8zuZ+iLsMwhle2ow6dBSMXEwk6k5YtOCk74iVtsJpl4xJEy4c7Y9fW6Mcqh+GvDC7G+Stj6lvd8AYl3/gD/yBaA+bwth8bnrgOw9Ozz77fNTBu/l7Kj4aoT/oB9LJU99sJVLdpywZcyFD/OtP5LMxDAZ3l+zKORKVE3/E7Yg+5v6J+vKBiYMHDk5f+p3fnX7w2A/SGCYfslBf6l872hqGCFloZy5qk1/kko7hoYwx7AVO5B9P+TNmtPHTYRThyYXvEAusTJMriYGnL9S4ZUGlPi1qQQGQI0eO5G8SdseJEp7PcAwaO5i9CEIu/D1mSFv5F70aJ9SRQGSFbYlyRn0mg8abxYRvB0JfPx2yYZhoG8bhynt99PvwBy18qH9pe6wic7JJfqJ8BWWk9JEtPNcYRwGbJ4rA19bCHIgneQe94JXsKKqMp5n5SBcGxLyDo6xi0FCWVGICmq8eSzlQf+MZuC3rjk8+ZvCuCpL+7BrgKe+YvtNqj5z3TtN5gxG3ny07cY07phnzXoaOW+YRNL2RFhjDO67Td/sZafX7quu6CZQoTXgKp/tHEI2ybZjOrlwwvfbG3ul3v/z16Rd/6TemC3fsClSfvD6dF937d0p6p4Qzr+Ap26u6jDA8NZ/y0n5yjIh2PZaDE5d1wi3FjU6bCk/6G1oZr/BF+1ilOeNnGvziKxhilNilzCOhM3RaLo3ywK3fKok46eds0SK58ERQ8yIkQyuvdNoTWZ1rlIw8Je4M8q06WcD4vpyuXYM7bVgge2NTt1HAX7uWna7KXcm9SxqJI7/q96UTyF9c8ZZJEsZ8QfPZPI3vwGsnWU67DD8ufpn2iM9/vvTaT/aEfAYEWrY5bSjaQYe1W+x8zM54Ju/4H7nMfr2j3utfAEKr4eXHM32neV+G5TL8/wOWaXbb5l8rv5G3bjsdt/y+DB3u2Q40Tc/lpOeTRUPzCs6Hu/4P/8ZP505JKzSLiapW0Po4gQkTDXgGewWSzkTbrjPzhEex6xVedKUD/BxFRyfpCdIESumhBKHN4Ymy7siPlXIOPXEUI3cKTNbCKDGMDunxIP9W3FoJNlkrE174KdN1zGlDGi7ckUjPwLCiQoE10NkKpbTkKkzkrTFqrlbt3Yfh7DT4spRVacegKIMGirdCyS+ZxuQQyj2ZuKRN4TgeitOxUIidMwfkKs/kOcIYHK/7/ZBI4wiOdCHhvMAsH4ZJy4KsGC14VS60KMYUS5OHi9TGLT9IeOzYkVy9p1z7cIH0jD0Ki2MjfiDQcS47N5QbBsmueHfEro8KPfTQQ7mjQZEnLzSshrt3oj7tXig35doTfT9KKM4lacrxnnfeirhSoqRHW7ug6KtT94h8vYyhStHEs+NS/VsoviaGFpn5fRD1LC9tiR/APbDvQO4k4Y0yrO7gMNjKYNiRZVFeZWN8KheFG21ydHzKDzbmhxCsyIVc4Sifo2xwTCLaIT7FOWLGkLPDgV8y0Cbl6cgTmspMJuoV7/oAwIf2KJ22FSFzn6x+pE57YGllOP3RX/lztT3w0SMj/UE+6AlzhOuO2+/KnUr9i4yfeurp6dvf/nZ+sKGOwrkvxYCt3VDptc2ScQ3SaKVxsE6/iHw3WIzYGHnXjs7WrT4/TLE+EoqQVf8N00033pAfa/jJT/9k3rGy4PA7/+gf5e8Eqd8brr826dV9CMcRT6VBgXe7HJTnPKISMmHMcpQTuAwMuOrH5Vc7Nnj05R2/fm+XxZGSnLSUKfqNcUiZtLkeX+qMvnGIVKOk5LtiQUOetVBjklN2cpKeQWHVWfuq93nCiLxqkiyFT32hd+J4fRyhxiTKVRkIqfDH88SJUzH+1E4t48RRuiNHj0c/LBpZ/zN/7pvg2Wsec816qUWRc6HGcs6YBD93qqJ4dnAQ5Cfb4jMzSCPJqwS5esqQsaNW0YglvTSwDDQRXvLjCqXkMfMjkwDxgJxA4Zdr3MYBKc8Bd5RzwyJ9hS2nAS2X5fARdy0Y8/LsdA2dfsT50ToImOP7qS67P4OR7kivwWvzot1kReYfLtpH1JuhYmXdhmnf/mPTP/qdr0xf+EO/Mu28aHckDqPWUc1wqVwHrTQQAtCTN9rZfrSRma/ML33lt3ixzFu/o9HhXZYO63dtSh9KvJlE+VtmFTc6ackJieQrnhGa/V1frPGp6OA/UiXdXJAItyXGTf09qc95ojAnSrpA24cHKu9IETyJJ7PcxZGETDJ+xF34u6wd5n0MW3YdDowNGd78NTRees9NC9If/7P/hmwYYDkepqwh+D8bhY0f0Lw1f2CZ9ggdfL74hvPFj/k0/DhaYEy3TON8/C6HGdaWywr6fcQfcVbDI2wtnB+Xd+N5ni+Nd058+/u9ocOW/aBpd/oOA/2uD62OH0P6Mc1aceOzghc8jXlw/Q7WotX+Edb/5q997n4TOWUDkg7dzFbHN2lvCAWofkSMItQdpcG7OLgmQk/vaBkUrH5KJwx0vDxT4QiFgqJmtRqeCV46YWOelHyrtRS0UuLqU7bStfHDSKBA4cPuRBoXoYyhU8eLXH53OdaRtJOZTpj35tdT3j2pk0PLhHJgxV35fWq4ztiXAtB08A+XQlkXmuvLTGjZJcBHr/gzOqzaS8PhCX07BnZIVLh7OS5Ro6d8LrA71gacDbYyj74qcbHdnRb0DUJW9ynudoI4l/zsCFC6DeC58xPySfohC3d7OLtiymqXgHL90osvJj2GmiNP0tSv5F8yfffBB1Ox/kAYJMpAmTWY85Nj7Ri8vCrDxx57LI+3yZvySnFlTFHcKc9oOjbFSJG3r2i5d4IuhRUOxc+PPuKVEelrT+SEDt4P7D+wWg/uA9XRvfqSmgv+ykLRZVxYzafIuhSuXfm8sbtCVqY8E2/zhlRurdzbcaJ4o6Gc+OHPT+pGWSgEhw8fzFV78Qwbn34mz0PRJv/L3/qtbD+OrGmr7mXoX9pqNJ/VNqS+a9XcBF2TpXzsmCgXHG0KMD7IF/9w0c+VwAB1oF1pS3D49QGTrN0xRqgvfn3wgx+YPvShu6brrr8mP1P91a8+OD366Hez/9QF/eItledIixf9UpvaGQZvHiMKQ0TZGRN2TBwZILf8+tWW+gSxX+hnLNTdsHfTML777o9NP/XTn406fGX6xje+Oj3zzFNJk2wdyYgiRX7GDDyEcZLl3xxt9lga4crWE7CJV9tmHBpfOKJQb8IZNuQA1Hv3eeFWfcm2ynk26ttYY2fCCqy4GCfN6Kb0IMq4ybqc+z66nladQX5BLp7BXcZ1vPQ55gYbVWcMI0pDjZEAnpxyJTrC0WQACGUQuXunXIwDbcJRGXiMGQnlhS+wWBXOPwnYkE5d4iFKFOWp8ZssJDm7UrLLlch0QSEU2jRKKGml2hWv8Z7tNZ54hKutVLmrzAVVV+fKo8q77Mi2XcmoJtHGB8JA0xrxl2l0nmAMb1ojCB+fYDnN+N5uxIPTPHfcal7xnnKZw7W3kSY/Xse0oP0eVU8RH/Xgb5EmB8eyIn1ozRs3bZuii0+/86WvTT/z+T84XX7ltdFWYpyKujoWY0zvlHTeq3Kbx5E5Mv3ZTuLZuPkBhHg2Xj9H3vHhfQTvQtLQ7fc57FzMRf4N6JKVsGxv8dTn/TBiGiUhE2Xg8NsE7ZTgpndTsuXO5LMtJ68ByUT8SfozAoAcePpCHt8Kgy4knX2uZVJoQ5o1AP8j7lr4LQ+Q44N6Dl66LQHRfE1jpNOSLBpRjojTVsooCSd04KGhwxpG2o034rd3DBsBveV0ncdyXmvBSHctfPFr5Q2XG/vej6SPV2FSp0NnwOk0ZfhWeNNqtxacL3yEH+FlhjFt+8e8kp+Bl2Xo+JH+mHYZyOd8MOa/DMLGcP7lPDt+fLYfrMWP+PW/+IV7788Vv3iBpAPoNDkRR4fHdJ9fFu/dgOApLDtM+CmQbXhwcMdBdnxS4OFQalwQNVhQDuBT3ApvviQXA6Z7DRQH4d75KfaUuMsv90nWi1O5Q5NyTgkTR/mipFLwGR/iPaUtJa8GFPQch1Dug6GERkapCOwMA0j54KABp1au10+7Ik+ripQ6Ch7lOZKlX7lC5KmgtoLOEHAsybvyUqh2XXxRKskUcIaV4yu1Ou3+yvY85qPM+OWUB6/kZ2WbgeJifStEvubFEIPDkd+hQweSNuXOCjPe7AhIc2D+dXdHuciJ3BgXjAI7FX5ITzoKxMGg0+Wwum9l26dolZnSyjmq5KgdXsgfeOJTOvXLSCNLbUXdUzAdZSIHvKCnDpVV2f1A4GOPfT+PgbmrQjY//OETWQeMOT9mGETSCFO3/SvyjsEpo102eToeRibqGE9wKKl+mf65557JL381n552TMjAyr76Em7l3xEtP/ZXv3XhQnkdAcM3PGUgMw6vyqUt2K1Rb/j++Z//+SzLU1E29WqXzY+S9n0tE2Q/C3Re77VTqQzdzqpPnM26Fl5x83saD3VMkLzxJo02TMZomex8uezoscPZHs6cdRyvdnjuu++e7FcPPfS96YEHHsz2YdcEL1u3hLEQRhGt2tE2ysChbE8bwwCL/EK2fhhxS7xH90kjLtSUyPdEGpl4yd/LiNCzkefJk0fDmN4x3XnnB6Y/+IWfC9ltnB588DvT+2+7NeVI9gwZ44SykIldyzOMfeWIgqoP9FJRiycZafNkrh70fwaKeiIn4e+GrBgO/bGPjDP4BGR8KE2lWKvfcmfPVH2gR1HQ3lM5kmv44ftqkKNevTsCqk6rXo2v6DOoooqyb+Xua7zAx09gTluiLow7DBI7p/UL+rUr46idOkHeMR340sqNYWIVWzk7b/JKniP/PheuDeR7+KXUlhDERz3xUgomWdTuCDrw9YFS0tCXKJ/ClSoYUc5qz1wSTRmRs7yEtVuGRXjFrYUDOhzd/y9nf/61W3bch32n+/a9Pd6egO7G2I3GPA8ESEwkAI6iRlKmFCXKsh1bNmNZyvAn9O9x1sqPyVq2sxLJlmzFEsVRpEAABAiAEAiCJAaCxEgMxAz0fHu8ne+n6tT77PvgvU0m9bz7PXuoXbt27anq7H3O4SYfd1p4jSMP4b8KDJ58fxms5a3+gaEh6uBv3rqNLjWgwOCdQIKtNMelHci7aWjD5Es0g+PiU2e2hy48uf3ab7x7e9MP/+j2/LtelLgr058u1tu39FW4ylJGjZPFDyhmw1tHtEIjDh43/K9QOJADQ+8S/MR72UQbN/lTn6TxH+rT+Y1x0aCv3afRMq/VMxM1JyYpWQZbvYpGyrBbWjc0Mv/M7ArQAFXSXm7+Na0dpD2VCEnkSm9ilAzSyuvAGndS5wVnygVr+uoGVtyJjzT7Ou0S6HzlKdZgHIySln/tqO6khVfaYOKO3TGsUZO+8jxwnHdwTqN9Wv4V1vTpT2vcMe3L0pv4XI95AKeF17i/LB0ch495OU4HK53VD06r2zEOmPBp13ETXq8riFvLG1jz8E7SpfGX8rSmoXka3YEzf/dvv/We6qwZ3K7TuXvh9HHCPgIjbBGR3ot3T5iIz8QpnhMHV3wbFpee74VDsaAk+licciln3sTkDV+UJoulnQhHlLrjNV/uDvNbIClWfSe0y6IMwKWEoQd3dlAo25RTSrvyXPGAPsEwhuTpch3z8mDsEye0ShYpD8h3EKYPsD1SyupjFKc6GhI5RHGndHutqyMjFCbpvtJdVcliz5BhhHgFrCMt6uGMurc8uQPr+RZvIlIPfFH8hxd+da5w6kzptmtgJwZndj0848G4qbukkXvQYmxduXlF7fXhl6LmaM3sULhjTWGnyJcRlgUCf56t8O0RcqNMUKgplfI7mubhcjKBPwbil770pe1Tn/pUXcXZ9cG3ekzbTPneUvVgaJJRGC0l1JvHtBEDyYPmqsDQsOs0uy4UVHTQ9/Yxx8Hq9cXB8QwS0Pbe9Ia+b5jYJSH37jePV7t5kFo7eyGBdLJUf3LwRXz8MJzwdsN5z38wLuyE9QPpY5yIZ6Bw+gFF3cfx1Bt9fR+enTDt9Kzw68UL4v/tv/23JS9yYpz0bkYb73N0q8dRDOGkAcqpl0/Irz/C5eAJ203StuRMQWcM4JcstV8ZBjEcHnmU4Xhj+p6xEr7TF/UR7fn6179h+8mf/MkYgC/afu/3PrL92q/+RgzFz9azXl7GcHMMCTsZdizII6pU+uwjFffc5zyrdkvw8MgjD5Vh0Q+A+16ImwxPbWdjaFyMUXJ14i5ccGzygRj6D2933vnc7Y1vfEPSvH3rqsQ/WAoHJd5Dq5Skfv7Dnc8oyamTnZo2TBgO3iL2aPURsqi80vPTB+UDmTqrfSoYvB7XCeTKqJBWuyRX2SluBVsuyrYdLkYHcOOGop5WqHSDfHYhgKu2EZ/mSju0Yl7fISq+jc8uG58AfvcZxmQbo20kpc8F1fE/N0UefaS/80RJYjCQV9VDQVWXVkrKI2anI5mh030Y3TZ25cFLOCSGzlO0AuF/DI1QTXuqG0Ww6+bqxQUd1/HtDv2zyISuOHXq8M5byjkpK1DGT8Jd98Md5gHhle7AMZ1jGH5cV7zhAxynHdN7OvrSuLVep8HIpv2HxXzwJzy8XhpnpyJ9RyPEyGhFUz4ybSWf/B59PMbrw09uv/lb79te/Zo3bi9/xeuyPj2Vcf94Hd9iVI78RpYTV/EhadyRf5UdPP9r3OwgzXxVffOoruHqpJ0BGnAKK/TLH9d16npySjGOp9077gBk188s2ZHsXdnaaVQ+F3CDpvgpF/0guFfEb3d31kUwtCvkX8Urc0lDIn4pDDnjzThs9EMdD/jNc5UfWOMHJm6uQPq4S+q+u8ndz5MkKr+R29Dua7ehHIwx/WVufAThhO44sIa5oTtpYMoQ1op79En6wOCB47SBNX78p8WtIG7cafB06StPZABOw59w9f8lDC6h8ZfASvNy+VYcMGFXecYNiB834fUK1vRjuBz+wHHe4zC4XPp6XXGA8FqX4/SBM7/wcz8ao2R2QebOmrtwtjqvzMBz1KmRpc3iCN91FGaNZ0ICFHzKoDQLqrAy4LVitX9pNfk932Ayc4QEwLdgunLKdieZEgjPgss4UD7FnBLi1aomJzTXiRJQWJWj/p4FoKQwetwVdjdR/eShNKI/DwMTGOXZYi+dst7lUz6frHgKvzvo9Y2X/OycULrcoWSIMDwYGZ4z8OpWjsERwQbvyXr7lS96K6+NjZYhpVRdip8HGS0XSpFmWOGrZfBoGQrTwAwuz7EwCNCDM3fThdGyI9I7Uu64nillu+QXxdHRJmV7+JoCr3xHpeZDfgwRSqc4edTbUTptRJnRFvKQN2Dk/PAPv6keOmdcMV7IjEKufnaarqk6fafahYKMd2WpY72WNf3Ars5rX/vaMhAYSI5YMYIo2vDRorTbidAHOUq7jzVqMx/z+533/07xzXXfO1MGD2XwoYceqHYU73s1npsha4YN2ZIh/n280of+tJH8ZEfGGQXBb8Nq2lRcK5aeufKmp36t7fSfltmT9ZC4D+n5CCZjym6Vjx56NoaRpS76p75hAWzeKb99jBCIm7ElbsYe48f401YtEw9JH4zq6e/zELgjVa6MVrzL70iZ3TKKr2+QvOMd79ze+pa31wPx733v+7aPf/wPUh5j+br0v2fWETU6upcc3JD28epidDwwbYwwRCjADDZlkelTMUgYMmfOOE75cMYHhZfcH92++51v10dLyZEi7QFVykeN8xCoeSi0jW0OXkEugvqR+J6vWqklK7sN5jf1t0vSeBlXiWfIaXd3ilHRt1vZZrj0vNhtkTYOThsXKTBKIQVq3j7Vuy3u5KaPhIRgslc5+NBubjxce20b8+RBLuqJLzhlpOAtieLwVc+rJL6OcgXH8TLl1gOxAXNa74K0AtLGCF5cutyh3/17N4iCN/XuYyLCbfQBfDe0LDyDwh+VJGHltQFS9UxFC2dZTxLRTihXTltIn/AAPsDETxgc4wL9e/C6vMYD0sDQWGkNiJv4ybeWc3wdmuA0eivIg6fhCwwdefmHAnms/PJPHAd38pY/bVQvf0Ag/S8xlVYGSZx0b2178qm0zZXXbh/43Y9uL33Za7fXv+FHki/9NWjevuUIVR0P2ulz+J24kk/Cw1P3qUW2cVPHVR7yAmvixA99UDKJv8fKAR/wM37npR2Tb3COw/rr2eA7nlQDruLauAKwai7M1fzmRRw1vhZ+y4ceT5XZwSmj00Mh4dkpSVc/qf/UcdrqNIBzmixW/MEZvBP8hW5d/SWp4lOXonfSByo5ceEn/9S75oPC6zRQeS7jTqvHypf0hIJTwR/AXeHp0sCku67+Y5j0FW/4WeE477EsAYynozf1n/DgrOGBlS6YtBVnAO5x+jHecfwxDyus4ZUP8Zfj668CgzvXobXy0te6FByXJ3wcB+St/nNK2pm/9/NtlFAWLPaQKT4WXQtq34noScoCBgeM0TCKknh5FGQyqcW8mz35KTq9gFOyLOyt3GdQ91CvfBYxd/8ApWmUK+Uqy6TSx3qk9y6IdCRUbuVTfdATTyGjLCqP8isvhdoRLa/hNSkX0TgGEEXykZTD1RGu1I3i67iKL8jCqztc4bN2OUKHAoxHD3d3XVppwhOjgIwVYVIgA3xT5CmO6iofGmRZk3UAHjoq6EOSFGGyRY/clTtlOMahfAYXudSzFe7Yp1xHrewiUOwZFvIyYij8jsRQxsgowqo61TMUoe05AvO23YS5E+VtZXVHKmEP/uPhezGWHE1jIFDU1UkYT12HPuanvl71zMBxzOtb3+4vz5vZfWW8HvwP78IUYn1Ge3kAG/8MCf3Ma4O1Hx4YI9elPLKpD8Slj/Q3Phw9uzb8Pmt70QvvLr6+/a1vlSw8k/OyKP36Sb9B60wMlpu38ykfz9pDP2NYaSdGCyNTGdqQvJVTYyGrgjhh15JL5IcmOWsf/YbBygiTh5HpeRL1Y7BoW7J/5Steub3qla8quX7wgx+sh87x6K1rDBN9bl7NrZ+k8Oobdgzm2z0WHrzo6+InrFxGnLagsxjb+NAfoooWP2RUBkSU436TGsXgyjI6HMvy0U07I2960xu2t7z5h0Pv2hgmv7/9xq//2vapT35ye/az7ijjxM6FBftc9eUnq7+Qqa6MvuNdrlH5a1flsccupJ79fI+jXHZPpTNaxOub+mGN9XBrV8ZVPzU+MhrzU/e+OaC+XpXqw4jayoKtP5OXNtEn6yUUiTHWxXHd+3v3wBwF33ElhuNVwfOa5JJ5TReZ5yJT7aqMOmKVOgPx5h1tT87aGf3KF156PJhb+3mm3tFp44ASBd88YX7S/vLM5K2NlIcPH/68+IR+x1DL/Jg448ccBcc8R2EpmSi8II0fWkgoX730JeNYmTWPFm5ypG6updRUP0rujM2a+7jUg3LrYXf9PRGpszKC76c91Lnwm7a2mZ2ZaqeSR8+X/JU7l2q3PQ8ovJShPkBszZPwijdy63YUh552mLRylUv1Mdlxypr5dsocV31ruYLT4lyP3QA/+lPGmq+5IVN8tJHm2nwdyjjBT/xA+eNKLiXfXl/Sg5K6u0R4Q5uufPbc9dsHPvCR7TnPfeH26le/IWMq4yB955GMhXkuaui7kmNKPpEZwE/xGL/6wEt3qLyrg8cBfXdg4jl4+VfPZuhxoOKqWrtBlv7TBval+QovIFw7fqFhrrJG9TMT0nruKrzC196RibrFgDfnig524fCVS/ohbtqh05K0l20Hh1wzvxfWQR7Sj9vRdYUJ4x80zcNV+nEecNL3kzb9yUeO5eNKPie8o+d/S7fG8I5T/aXSOx+Y68CaNrwIr7xVevyNN/hDZ722f9I7+/gP9ZQ+bsIDa9o4dZGf/zSY+Cnj+KrhTvKiOfLdwxw/fG7aqyBp5DntAIbuys8xbydlB6RVelyV09ENez5z3vBQsMcPT09Hf+A0PCDucmlA/Jo2+Ct08g+WCQZ3ristsjROVvkNnPkHf+/H7oFLKVkRDfZ+F3kPgJrsAwq4dNAdFoSJs+jPAkFRroEQh468vSvQd9L6TqWJro87cPBmZ4IiQimhfI6S7W4wetIs4BZXSqyFPVVPWi/O+FE3x1FMUO5wu1Z96263L0t7sPnuKKA3bN/4xjeTz1EmOzAmmqeiwH67Fm3lUFTE4VGc4zPOrPdbudwRfWp7xq3PKEVzjpnU5BW+PIDu/Ku6uGOMj2fe+sxwG8U2C7s351DM0fLmKx+KrC/aRwFFR32ULx5/yneXVF0o6GRODupMEX1GjALK+y0331Rlu+Ns8q4H2CMrx7u8q72mJ+2XBUq8B9g93C0PYySJ9XC2XQpvr6Lc+WI7/u98/vNKjl6piw8fZWzl0/vi+yOSZOotT5Qwzs6LL9gzhr76la9uH/vYx2MIXNhuv/1ZkW0MoOvPp13cxffs0Lkoubcn/eHqV/JrFzQZKr7Of+HhB9I2j5UBQpml2Lr7T5m1g6Ec/cFuxx2331Fv/9JOf/AHH98+8cefKGPE27jIknO3nzKf6oROL2SUcmGKfveZPhbW46Rffz1jhDGjHQC+9XXp5IgPOy/VRukL+q9ngr733e9U36CcquAL7r67dkoeuP/B7bd/+z3bH0RGz7j1tjgfZDTePDvVd7zPXNk7DPhQRh3JCp+UV2V5YxlDyxucKK6O+pAhv0Vfw3mrk2OMxs6NMcwYdTfF+LB7cf68XZqHw3sMl7hz5+xiejbk/rTlnds7f+zHth9+4w9v3/zGN7Z//s/++fZbv/nvQ/eq4tUH//RTY8M3RqztvhdyXfznYvh4KJ4B1+PdB1OfCq9pz4sxsCJ77fpk2vHsVeHrpuvTz2McJv/jT7QhU8rCRfNGxn7G3BgDtUsZMF+QkfZgGMLZLl6R8q/b3GDWx7TZ1eYjRotOnPnMPNLPhHg+iBxiHERG2lMfNFZKiEF/6MJDNXdytai5dVnQc6K6+W4K4885dtmSlKxXpC0eKaPgXPpAvbwj5ZlfzDWFEV70EzusQD3k175oqzc9y9zpbUpVfmTv+xP495au62JQP+rmQcazpc/bh8jdsz6IdZn9HBea9LgaM6kHBc+cgVdjBp5QVT18OdZ29mzGRsosWcaZ0/HTb+qCnWJy1T+J13jSRpRZhqMwGYmTrk1dgXEiDfQbyyq24slGWRR6tOzOhEK1DyedLNGVp8qM61ddZ/4lq8TrH7M+ATjKHDdpypz0Lr/D41/jBrrswwI8dCa+OAufEz7OPzDx05+E0VMHstYH1AVaPwNkLhAZ+T2h3sq+envPe383893t25vf/KOZ4yg7mbvTL+s5oWRey09oLwt/qUPJO27S4aet8KTfzYsdxJeMKq4NbTDylK4f45//sYyrwkdvz6sfaTvh2rHMtWgkDQ1QeBknRTcC0Po+jmg9IgNCkQsNa5U+eJX5LvHqgQdzYpebWu1lxHPCs7iORb3xyCEIGUN9c/Wxvf7TvoW90yr+d7kMiFv7wZTlqi6uk39AuPAXP1etj5aEJX/TbGc8qfvQ57R16SuJw/cxrGXAX2FN67Iqtotbr7u/ZLvHVR+KS+49fKDFDaxxa3zX69L0NW5g4lYY/PEDWJNLnpEfWOmteVeY/JN+mltpgmn7E4h/LXPcxB2nAXHjZhwNrP6B4/RxAI1jHo9xBo7jD+H2o+E642DCE+cKJk76sTzEnfmFn3/rPbMQmqAptwZbTYBRlC0mJn9KGAHIdMDrB3cZCQa5PNKFxUunpKn0dG5MzEAQx/hQflgNc4fKcOgp18IlH4Wry5J/Bl/TVD5HaUTfIouc41Jd5mHiGNrq7INxysaHvBR8PDtmhIY4eRhXhEfpBupGUY+QSnlXtt0OeeHjm4wmvzAl0UcPNYFFnmJ44YKPzlkUNI7dkT5i46qMMTgcK9MWDCHHNRypMSrIcBp1eHRHX7mOd6mHo0j486wEGXAUVR9Z9OwE5ZQx4ivrjCI7HiYyholJza4DBY9BQpHCR10jQ/H4Y7C4kgEomufP11vCyJoM0CrlJIq0Y2K+gfLiF78kMnlo+6M//OP6Uv53v+eB7z42p637OJi27v6Dd3TVjzHkGQgKlG9iwGvlN+WkzHrw0YKUvI4BkD1l3ccaX/yiF9dH/b76la9sf/RHf1jHwvqoFlnpJ47J9d1jMqSoW8Smn+gb0tTN4osvu2yU8OnHmkV7dL9rg0S+6bv15rbkxS9ZZwRUOhlpl7te8ILtp3/qp0P/4ubDj77G/mAU4+c//67IwMsCUlZooYtXxo/dJvxrhzkGqM+MQcd4nx0TMhanbexiMcoci8ML465kHu39Gbemn5z37JU2YPg7MpYJJXK3uDnK95rXvipt+cI67vW+971/+/3f/w+1E/eqV72yxgTjvNuld3DkMybx5xksMnHEiyHpBQR2ZuBSMK6KUaJPO77VCkYW+vCGxtXnGOZXVrs42oTOk1HK5lkPCoO2N058jJBaxVgiD4aAV/V2O+ufGYPwI5TZIWlFJO0XfPOU9vVsCYMZ+DJ93ZFP3U5opN3JThtTHMXNLi286o/GQWijKb/2aCWrw+RSd5n3PoRHV4CedtNfzsX4V7cnQo/idFXaDm/usGGEXPBhLGjXemFA8vuImjIZM/KRG5mGWI39bvvEBfBZx9fqGr6q7TgfTmSA97rAOtDX4R3y9Xw7wB/qe2hfpP3Ca8tm5mZrSc/7sKvuRbevVVxC9UV++RLfxfA369qx6EeOrlfGEC4ycZU/eZU3ZVfu/Vr4ceMfGNzBI/vj+g3A6Xoc1qpLoGh0nVdY8cevHA5M2eL5Gzd4IltDrTiSDffhwXx8deaQjyfl6u1tb39XZHN2eyzK/yOZvyvbER+z5q9lVrkLTpWf9mboKX36KyCzyQsmPzfytOxPHwF48JOu/7tOHcHwt9LquTX4Gccz30PXx6WRP8EMHRT4r8k8qIynMuY67kB/LYe3+TvIx9V85mO7Typsr8+ar/N2O6xu+stxe046v/oMjUtkyInvYMZpRl/Jr3Hl67wtf2sOfzDLPzpGz710qE5rdyngBQztgYk/Tj/GmXQwdT6Gzud6KZ3TcC8Xd1o8WPm5HBQOtN2F2ok02h9fxZ/u/Ltc+QNrvY55klNcps0THg4u8bmsTtykufKWf4Fjfo7LPA1W3sY/YfSO01cQ/MG4H6zrxJ2Wdgxn/sHfe8c9JiCI08hTL3GO11A8H4hCR+lBj9JjQrfQUmKITDyFr48XNLPwhEfJG7xWRnrXwsRg8htDRpkTlkYxr4ll50e5FDe8UHbQFy7FJ3hTD4oOeowIg6KNqL7TNBNuKRbBpWS2wu/Obr/aFZ/KUj9fA/cGKEoWhdlxHniOodTXYZWXsvHMiDAhCHMUH4qGOHjKpzgKq1tqVZOExYRy2fLp74rgHd/qRFaz6+R5C4aJujui0sZQfxySjNG1s/Txj3+8jmm5W98fB+yP3+G9vpwefhzxAORJ3sojT7RaZn23q9u+20Z4XhRAZsrGsysadiWcj6dg3h/DqI7qhDUPOFMu8YgfuxnenuQNaq9//Wu317721dsXvvC57Xc/8P7tox/9DyULR4LmmQ+GE2PIgnDj+ZuiXF61PTNlqccYCCZeMsYrIwqv0vBCPIyWenNWePIQtfZ9wxveULsun/vc5+pL4x/5yO9VvaWRnXb1QT8gjCbZqDtFWJ2V5w472Unvvtw7KtKFB8h2nLrAI1/gjrt+p00dH0SLcfL2t/9oGRO/8/73b7/xG79VOwoMNkbGmSspD17WYCxSRH3Q1AsMtGPfHJi+72pXwnhRsHZk4OpTY2Da/bsufU8/uSZKr3aencer3Z1Xv6T1rGhR10fT3y8+tr3xTa/f3vWut9c4+cxnPrV94P2/U29O87IBD/W7o37tNddvjz36xHYhfF5/g10xzw9pO8+ZnK87nl7v6ZhWKRcn47Xv7ne/7JsmAD8e1nfcqeQeQq7wKM/1sGymEPKusRbG5QeOavVYzXy20xYXb9XX0aTMWpFFPztVd5W1nf6etr46coILRgGfMQMP7+QujN7MC3AYlbJO/xEP1FNeeXq+asNJGAgXTQbMmdQl8zAnXpvp71AZf3PzgKubDKmLHVh5Gbvqs7OfPGgGd+dfAjyrpt2XjUFS9bfTgOcYarVzt98RDG7LgCJiSc8CFJ6A+g1MeRNXZbju9eVAGZbBgde4rujt+YJfu1T7+OK0i13H6gfJo06Tv+pXrte5hoMyV6Ed97S4gfEPv0PrQPMHYfIMraFf9T0l39Aa/IHJt9KDyx3wdkU2cT3+zSvXbZ/69Oe2e+97ZHvnu34mGa8uo+RC5oHUAHKIt4xm14MMGaionvDhL67KzK8N6u6rg8M/dVv5OqEREF+7XOXvXSBjQh55Af8l+GQVNyCfeC7DIOtBZKMMaXvZYHiq+lRcTLOMhTrSuZQxV3Dwh94+Rvo5rq4Pfr0k4Cl13+lzKw286pvqU30zVw7O+IfHgTWNf8Lyc9PXKy58lQ0auBS/r/krp74jl/LvtPi5xjkd0Bkep45gyhr/wHF9wBq35mmehX4wz8Bp9MBfpZyVr2OY9GO8Y7pPS+Poejk4pqGMcnt4JXAaTwNrXOEs19P4Hvw13+Ctaatb41ZYw6u/9foDrHmPywKrX/oaHohR8s4YJRkE6aQW85r0Tyb+DD6LVCYqk49dB4uApHqY213CLBzeNIV2KfUe+q6FwF1ZClkbH2Ehg7TvfkmrYuKh5An3Qtqv/wWzMFPMRyFpehmUmXwog87ou0uLNp7w1ncuW4mRV8XREWZ8iDMga1JJWXYTKLd4o6z5psXwyOjif9Ydd5TxYRfhwx/60PaVL3+58lGw3dFWD5MVpWUEjU/KHFCW+ilXeh81ezyKaJS/6xg16v1I7YbIa5dE2SZpyqPJjcHiiianXbzZCR07GXihRCtH3rrznbrKo1zGhzAFm7w+85nPVAuTjXIone6sKw/NkZOrNFdHnaTJA/CsLMqsdsa78vs1zxfLmKA8e+2uIzVk6s53H6mKgo+fa85uz7z1ltrpYKi89CUv3t7xYz+aulyzfez3P1pfZH/JS15S30vRToejcHbmPJtj0u8dLHF4YBjwMzrrLl7kq28qEw948gpcb0ODxyDQt970w2/cfvRH3159yA7Pn3zmT7ZvfPMbZQwwAOwkkI+7z9rAszTKouBSfpWnfO3N8RtPdkQYLMrW/sobw48CNYaOPmih7jZK2yQNDUMbPXz89F/7mbTDjWUgf/Sjvx9+Ht/uuuuF27XpRxF58CjWXpZwQ/JfVa+4fuBBR6N6rBnHrQz0xIg/Th9wJMEOmu+M4M0RP3zq244+qSf5+6AfRbVuHJx1DOmh4Ng97ZsWDL+XvOSF28/93N/Zbr3l5vrmya/92m9uX8248SKD8zdkzCY/w8WrgDmvCnZcyFFFbeq5FM+MuPNZxnfGLwOFjIpXhkYqXOPjKfK3kNs5OFtHteDMyzPqmbH81VGy0Dm5CRNeq1/UfNIvCGgFkfHdOw4mKjLtXQHt1/S0jbEAxIMepz1u0ai5KmUNwJcGT5/Uh8i5eAlh8QP844CxCG9AfM+hCeRq7usbQH10UPnVtvGZO56KAup5PUdHKShzNJcMlF0VC09Vm/jlUy/RCmijhDLUhkkkEFnhHV/72eDCVRf9EK1QSVk9DtoVVHT7u+zyFghz5ELGFVfcdH0qc/n3/CeZOzww8my8pln1rfI6TylqcdMGA3CET3PHUPT26/gH4Fc94ia8XoFxDYb+uIG13V2FJ05ps7NX/sknXO2hHpHhU2cyp12X+ezz23e/99D2zh//mcwD127pEtvjmb+DVI480Okdu17Lhv+1HnCmrspX7kHWh7ShIX7SXMVJ0x7adL0p6qoPT1lg0gYmTTx/5cn4dzzyWnNS9Ztpf2Mg/KVvF53iKetBxrr1BFdqLa1r1tDhjkGDTMyFblwkouKfqPET2vB2/uSrchKeeq68T/zqnzqAuQJpx/kHJm2wj/OpY/7tMSD+/JUul/JaRsZAXQqG95UWmPLnOumuK29r/nETD6aeqwunlQZWWsew5llBnuO4Ca/xx3yu18uBPMf9cM3DN3GXc09XJwDnpBEDk2/8x3BJ3BHpVRbHedf4y+EMrPEr/nFdOu3gn/JX/PEPrGmXgzO/8PM/eo90HdwEWYPAL5GHOBOnBuqChRG3EM53AEYZlqcnzT7iJA5oXPEz4TRz7rScKeWwz8G6G9EL99QFvVpU9wrWuhRAgxJh8HV633GET1FBYxRs/skzZVfdUg8LNSVx8PBocadwA4qTO/8U0bvvfsH2wz/8w6Xw+1Cf17r6cJ9vTDCm5lmPvuPcZ9nJr2XWMjWxTcPgnzKvDuKk19EpE0qA7ChNk2ZyhI+/nUTxhw6Htjq7MlLwqfxW/vrL5OrpQXM0vSWpFsXQZlxJc1SJgg+f0qneZEJeeEBDXjJDt57hSJu4244v5br7rw9pV69LpjAyiq6LcWLHwgLS/SI07Vg4bhOajz7qIfzH6+pNWZ6r8C0SD6dTNvH2F3/xteJPH+wP9nn+wILR7VeKZMC1+mIWPO1cxlL1M2+b8fwNJd3bqWIcpR741ebq4G1gr3vd67bXv/519T2Y3/u9D2/vec97io877+xX9qJ9a/qFnbB++NwxxO77ZcjHP/2RKzkrJQWSHfmCtGy1JXlU28TQZHDrlwwIGJQz/ZZxyGBiIL3uda+Psfzs7bvfuXf7pV/61e0rX/lavab3hij86nTffY77Kc+4OBej+obI6mI9PzN8OjYHBwhbrBjEjrl5m5Nvv3z3O98tGgxpuJ57snvab1/KmKLzpA3Vr/u756lC48H7y8+A8ha2F9z1/O2LX/ri9r/8f35r+/rX/7xeNMAwvPKKjN2Ldv76myaZRVpxTp9quTA8KdO9i0kOeGWkMGAMAwutvji7iW1oOr6p311XPJcinYqobe+k4DUGhP4XeUizc9BtE37ILtTrBsJjjhya08wdbsLoT4d5xJWQZqzrc1zvZLQSybWB1/hdj8yFiZePKzoB/bj7Cxn02B8a8gmjo6/Gl3CXizcQb8ruK4p2ihxtKZllfNo9yUyavuTlEMlLKslgjPSxF3QsLn1ljJTxEYPkqVyzEiTeteU45aJJwZy8jOLiYa/vyCz/Gj/XqlNwp+7qwQHtVN5KQ73pwj3gwzsozBMP0NEnxbV8wgdeVTdhCurwewxrGStNcMLfUTyYtGNY46vsOMZEKeY7/2Qx5Q7twR0HpFX+8C/PwEmexNeaUqFuqyvPXL394R99uoySH3vHT25nzjq6mPUzSCecJX+3RfLstKbPnbRd4JgXoB9NG0gbP4DDDR1Q/O9u+s/QHZrH+Vb/0AFVXmpRR7jS3q2n9LwLL1RLziFQc6BdQ2OnjBJyquLUh2eRsaBrLo5q2Rk19oWRezz0yyDhFr6B8FyP6zDxAxM/aa7S8b/CqXlrTBzKTeruVrydt4RFKW9u4NXzN6fA5F3LGuh8l/I7fnCcDvhHBmDomrv5J7zmAcd0wF8WHrhcPFjT1jqKP3YTP3ASF3eafE6DYzp1HZr7BYgfHLD6fwBSduGX9wfrcAxr3LTF2sdOy7O212lliJPtOA10WuMcg7iJPy73zN//hXfEKOkBMAOuF8t09wzuMjyiMHAGNwm4+tV570xa7pK2oYJkH0NqpbMNmcs5Ex5FTF5+imdPzCkmsrA4SlMWfkwkhDQVQqP9vdBTRKcubbC0n1POKAUAPufZBvyiTemxG1TfCQn/ffe/6+sbF4yN79/7/fqeyitf+YpSigzuT33q09snP/nJok25d0eaYkHJ9YwCRUlYujLnDike0efGQGGEAFcK6DwT47kABgE/WuouDBhC6iqeIYEHRgC66k2m4vBDpvI5UiOe8m8XiOzxRbnDh8Wc8m2xoXBTZtBuxb3fHIa+h1XrtcjBr7sv4cOZfuf/Sc6D42U0po9oJ8onxZdLFYLScY7q4EHZ7nhZOCwHD8eAeslLXhxl6YrtW9/6xvbeGAe/9Zu/Wfi33npz5OPNTlcHU9ds2bpDrg9zlH8Kopcd4L0MoBpnsyvXD7uWgho++O08waWgqudrXvOa7Z3vfGftnvz6b/x6lOpvpP1fWUq71zSTk6Nx2lY+Bmn1z3RiV8ofuVdcCh/XMvZRy77jbjep5Jj2BBZBi+n5tJ0v1Ot/DCh1VIZdtte+5g0p56rt4x//w+3f//t3F29eL+wlA76z0ceUemwM3e53/SavOpIUvtWhdyn6WIP2VjbF+uGHHt6+8c1vbl/76l9s98fY8RyUI2LSjE+01dWLEvDYMui35Nk1eSgGyjOeeUu9setlL7tr+8hHPrT9h49+ZPvpn/7x5Em9z2Y+SAuWkZh+4lkVdPUNRprjdsan/tpya8Pc3KSv6CfXXX/tiTHnjUOUDwaJPnHttb51ZJ4yV/TYR8frus+cpWxTCg7tApcx4iaDPkSG4jLj1WDVp5qWmyoxHEOzxvcuS3MCEFfh4LgKq4N5wNVDvK6VN35lwxuDRFi6crQZPxCeOOc3HDfzYHvVLXz23XEGU3AiK2PNUGOY3Hj+fMrtmz7cU5QSfrVLRM/N5v7mBZLnBjxHMkbJwUhRTrFU/ChvFMySZ/JROsmuaA2guYZ3GmDi1dWcjy78/Ks+hu4xrcKtdtudshccJCZNNKV9xnrLtPkZuuPn5FlhZL/iDxSvO5yWDia+XGjLMzcd1rSBKetysPIHzxw7RknH6T9G11XbH3z8kxnH39/e+vZ3bddcez7j5+p6FkkbVZ/Dfmjo0+QyvAxvwLjUV9e6gum/oOq0+1fep52az8gxcXVUspMrDh3uGFY6oPKPC0++PWI96VI7v7QxmtWx2jqFqYN5w24JfJSLfhWhzokNMf3b/IjH2u3OGKvXgIeWeG8OS4VCsmuAxjGfyuTMAat8wOCu8l3zk8PMHae6/NxEmHBV7kSae3V2UMbIS54ek3DEHQyDcQPoTrjL6OuhzEP8abDSW+t/4naej2k8HU2wln8M6E76lP2XwdPhXbas5Km+qh6XcWve9Vr+Pbw21OCAyT+whsuf60l4j0OTf+Lxx1/hBReYI2esDf5A0Qqc0E94jRs388xx+oTX/ONf0wcmDZz5+/+Rt28dGs8goJhY+LFPwaAsetCXAivehI6G+Hp4Mou7gc6vw1NMMEvJqTtvcTtrPWHuDSmuleZZMHqBQZubSQwtwsOjcuQR150c3yOAvmODzijlpWQtrum7a+6OvLvVPYFSckA3IsXNZNAKHKUcPgd3aHjQPU2zvfrVr67vYtwbg8Ud9c9+9rOVlyFg4WOkyDd5XcUDMqQQK9d17qILOycurzCZjnzkH2OBckp+jBg8ozH0tRNDwrEoeSmes4vy3Oc+N2VdOJGBHQhtTQl3R1690aM0c+iT+UySbbT13VeTNDqUa3GObcGZB+S1jTh1LQOl6Ljb3c8DXV3GZH+HwhuotDGjw4POwhTbx8Kb42nvfOc7tpe+9EXbpz/9ie11r3t1DINvV/3JjRLjbVZ2VPBPKU1PCi+99DyMpvYtxasX27oDFiOGoUZWrmQ8fc3ig7ZnPOyUvelNP1zy+spXvrr90r/9pe1rX/uLwrV704pj9yP5yEgamVR7pu6uJauUW/FpxzFK+tkAb/Pq3Ue7MHDuf+CBeoCccQNCsto3pFLXC9ttt9++vf4Nb4jC/7J61bKPHPouzE0337zdedddkYuPOF6oZ1Q8d2Ln5ETRDhE8aV/Ht2b8KKN2n9K/GMQMGkaQu+7efvb9GEneVHf2jG+H2FHT/vp0j2NvnKIc+A6Ht2idu9ozRw9tz3v+s7ZXv+bl2zNvu3l78YvuzMTICNEf7HL0DondEUao/DX/XM3YaAM+DJcSou86bglXf5YXj/pAtWfaQ90err7cNysA3rRRGfjB1cfJmkINGCPkIg+jhJxl1YfagOtnrQo/tLQ52kMf6DeC+heetaG8gF/7nzWeEm5Zd174A+I7f4955Win6r+TJ9f8mf1ypfgYszEQgz/t4O4xeT35hJ3MM6nTNZElZSttfdEby/Y5FJ3Qnl2+4ih1pZj1kS27MhSwHksd37s8ymneZuHpBUu/4596Fd3iO3+Fpy9bE2b+PtTZ9cQoUZeqT7siUK7n+917AkUzbmQFXDjzTI/LXj9GaYU3uGDCcIYeWP1TLzBxYPIOvZXWes2/Stdewi3D7icD6E45U8bQ49Zygb7X/e9g5Hre7Iorz9XxrS995Rvbj/7YT2zX3XBz7ZQ8lv4Nb45ulT9zs3zmo5R2Ug7XcyL6hzaLr/gePkfu0sUJD67w5NVf6kbJHj9u8PT7at8dJt8hf4z64FlHyshw7DN9pvWJHufKMFSBsdd5vcSlTxe4ATJ1b5puqnUefjeGGCN2UT0/UoZkcFPDXCPborzLLQ5MG6rH+NFWl3EjE3WEN/ICE0Zv8FzHrWG7PQ1dr4GhUa54098ObVPlBq9Z7nKn/BVWOgPjh88/+U7LD56OLiYW0pcFNFY6Kz8Da9xp6WClcczXafSPcQYqPg7e07mB1Q/k57Tx6SUcyh7cCZ9ASLoBcwxTluu098StdOp//Cv+wBo3+Md4l9Ba/APCk3/SjvNOGIz/zC/83Fvv0ZkFDU6LNJeVopRCi73hl4i662bAA/kJtN/i0hPJFGTwc+IKJ34KH8c/+MCEPAaExcKVwqqcVjR6YhqFzqQIGBjyCRtwna8nHX51oNAA+ShXlIk6UpHF1N1Md1bxMpMfmsIUEUoLHsWbvCimDATn+sV5QNjdcW9kqgEf8FD5K17x8jJQvv3tb2/vfve760N/jAEOHXnxqMx5HsaRNQ0wz8O4UkCHF7hjDHogmWzUDx181sPfkR2lnjwocI5QyUuZN2nLo53l64Wlv/3CWDCxMXB8fR09hgnFSblk5zkDvPCLV65wK2cmQgZPGyLiglBlVJunDOV6PsDbvzyX4/XEY2w9We3Si59ytSFDpuqRvL534q77N77xF/VAvK/Le0Xvy172ktA/u1145KHt81/4bIzB396+8fVvbLff4XXKqZM75lGqXe0I4FM5JujZybAgivdskb6Gd3XQTkBbMZqmH+gD2tyHBPF15513lfJrl4wx+t3vfqce6Pa64ilPHfQOyl6KrLh7772vDD+yZpDor8Drer26VVlei8lAKRrpD4we/KkPPvBlWNYimSZQjvZ605veuP3Ij/xIfdH+9z7ye/XGLnluueXWyMsX9H2RXpu2odrt6iN+/RyGOO0GWjaPbp4lwhOFndFn/PjIZHIn/cnte9+5t4wURos+fd/991bbMCbsotrNevzxC/U1/Kee0gZPbS960QvSJ9JvE+/1vrUre8ZbyNpIp2TUOprpBm/9qmddy1E9L964v56rUZa2UHe8l9GQcaKP2V3Cu9dod3v0jQX01dEuH0NXn2tjufuEdnJHlEy1UynCoc2Qq/aM33gyVnvs93jmps9Q9q+PYdb1avqUeGVpPzu0lCb42kDegakLflzl4Zr3xlcfRx+MTbwyHOYNYfDamEp82PMaZke8vE7ZG9R8INPHKUOmZKB6ytJH58F/MpBQCnsZJFYBPKmtftM3R4rf+OWv/rjLqmWUOu00ALr4JpNuq+5/e/c/iUOr67fSwzs6sIOTPl8sJq3aImXVDknoFW97mUW/8ldwr1vfFNEHsL3WpeqxgPjjODC8D6w4k+aqHscAd+qoTlOG8HFZwuiMf9K7Tk2/cQ403OgIdtFVN3I8e+667Qtf/Or22c99efvxH/9rGYs3h0jWlMwF9eru9J3esYk8k6f6gvlyLxugbexMmcVL8KfctR6AX9y0+8gEiOudwjbYhQdWGkA+UOUtIOxGivWrbkxY50J/jjOCfmlF86qPTB7j6WyNs0N5xredozJCyhDJWI4M5lsqhx2k1DNhb+5TB11yrdvwPnFrGuBHp2l1/PAL4Fd/3uu95j2myShL7pR5qXFujPU1fQB+eG287nNddnSmiv9BQHvcwOofGNmu/A/eXCdtpeeKh+SM/5A26QOT95j+4B3nO8Zbyx5YaZ6W73L+Fbfi46qNxF/GuWGLwuQZJ15btAwO5VyOnzW81kU7V/7dVR/YyxauZ6n0Ff0hf7hpnpKav6F1QnPJW065kwZ2v/gTOnv4BFf+Pb30E+m7Ayfh/FPuuIb0i//N/+od91BUxxAYBV82V04c5ZVibbGjwJqc1NNkZnK3WBOyyYWghSl3q4I3E886sLQphRA9d0dL+Y4Ca2J15065rocF9lwpEpMHLh5nV4aipz52B/CtDG+TASYvR4yCXuVQ4i9EQWilxGRLVGNd9mDl77r03WU4/JS7XvjcAennVygbDCFKklehOvJDEacgfvjDHyoFwvMpeKJk2ll5LIqZCZWihQd+jYV3b+li6JhwKDqOYaibNHeKVUQdWlFrxRofZKZOyim57XLVTmOcdDu5y9SGUhtUr6iH7R1L4vCo7p5hQL8VnadKMUcfkBOZkJM7/HXnK+AoC1mU0ZTrvCmq7siHTit7MQCyID7y8IXtlptvrbp0v+j6qTel1vEsSinl1SuA05tC07Mudiiu3l760pfU8z2f/vSntw996MNRlB8v2XFnr/IAc785yUcH8aUfe+bgqjOM3jaex9i0iA+oExniV73UAa6XHIjzIckXvvBF9WYsft+08fYuH2ekoMMHY5CqM57wcpMvx3szW8ps/nrna3YxNG4ZEaW8eiPco9UeHtTWJsp3tA+eu97zXFZ9MDDye9WrX7X90BveWDsm//633l3fZWE4ohkJbzdcbxcv9U19TCxo6g/o2uXovvRI5Nd9Cg/V5umbo7hr93NnrzVTbI9cePTkY4x2yMogqa9NRxm+Bs92hTzP47mf3oUtYyTp2lmb65eOVJ2N8izMWK83cKVs8lEv8fhk9NRcEZo+FghHXzO252OUwLjynY8eQ+33gozzN56PPLu/4Vm/NraANtdXW9FLRHDU3XEx9ccnOZERBPmUax5wrXkmcficsaGdatIOMMilo6lfoAWMT/wIw8XHzJ9NQ3FtdJAHcuJ9r6T7rbnb3Mqnnbys4KHMi44QGv/mZbJ9KjJIG27p35m/tb+yKFgWETtjpcyUQpu0yLYNnjaq9Rtly0PuHL5aXurbcyQcRwjXusOdnQHgWnN90tHjJq2ylL/j8TNH05SlL1Ce9YuiEwaNrZJVZ47/oOzya7udeuOVzDpmYHgVP3S7fq1IDZ+gaTTuxHMrTW0Fb3BO0nKt/hHaU+bA4II1TfzqwMxZHY4c96t82ssc6M1p3/nOfdsHPvjR7W1vf+d2y613JF2bM0b7BgpjxE0W/Mwr54UBnJKocsMXOVyV/j9yWes1fAvrqyMjuNzIQhtWX6rUhqE19FxH/hM38hRnPbeGGYP0B0aJKzzpobi7biu6hPFZN1hDDy7FjfFRBnnkoRxzGgPFrknRSn5GShshCYfk1MP46bK6juLRML4Hh5t0MOHKn7hxwFUda85b0tECJ7TCa9U1/lVe8xZCrnCLrBo1WAOTUHJzBF9/GZpDAyizZLGXz4GT8hNe/ccweYam67hJX8fnxK94q/zQGDrgtPIHF0wcmLg1ffyXiwMr3wDNcQSqPx3Hc/ge/8DQGHra51G67hENoFzp+sAxrHTA5FvLmjA6QBnD00AZDfmJW/md8QXWssRNvwS9k518+lbSC7fR97XaOEpa/OKnjMKtuNAsWp13ZH3mP/mHP3mPxWvHwWKQ4hSWDuPOJSiFIQu6B7t9hdhi6e1JBkYp53tlFDrE+Q38qSxIEe0UVpWR9cmavIYx/ma+j3dR9pv2Klg0+5W9wuLhU9xG8W1joR9iNxG5a+pOrnIoiB74xo3JWH5XHUF9KGMTf30UTHzZbZHXrxuulSnKjrIodq7CdlI4D2q7c33nnc+v5w9+4zd+ffvKV74c/nwTw6tz+xXE6FcntXsQ2upBcSVnx5HqjiilJ+X7ujlogyyTZ+o3ypq7wpT7OkqXMEOmZJd6wAMlq1zFSaM0K5dSXO0aGnjxhq4/+IM/aPklXv3sZuAVLuWF8sbwMgGrB8WQTMkfnfsf8MBzFN0o/WD6AkfOjgNpTrjatIyz4KOPd20p3uuEW4lEg0FlR+NMFGGvgqXwXtze8Y53bG+IIu6NU7/xG/9u++xnPyfr5lW0FsD5zsi111y33Xj+5vBL2Xb060LVkcO7/sb1a4sdb+h+QW7qro5koQ733Xd/KeF2Rzx78uY3/0jJ9M/+7M+23/7t364v62tH7URhQl99GUji3Cmk5LuSJQVTe9vl4dydg1vf2AgfFHB84oNSbAyUzNKfgMVZ+Wip9yte8criS1kMk49+9KP1YgbPOt1111212+AZKcYow5NB63s1ZAL0keET6ENjoFKovJmqFecs9jE8vHnNzhb3yKMX9jtxxqfpqY+dPfKofpvFMzI1Ls09aFhMgYW/8WLk7v0OD63MFkq1W/X55Nf3XE1w2pc87H55Hok8GPr9LaEoONV3WnbyzwPy2lLDtPHRY78U8/BpvFNY9Anp8ljM9U9Gs3poB+MRTbtdwvqXtlAfis8ozOQQklWmcU0hBNLUW7z6gpO6hxfXcfpjKz0mffyHZOLJkZKhnrU7EoPQzlT5Y8hdc+251M9cQxaJD67XNIdM0cpSU26URbI43qWY8YCnmltCR58sBVs7J6N0rwpuhXlvtB1qQVph533qWG0RUK/EFr0KFx9J38vQLp6pUZdqL221O4AOmVYBLfWCunO81wGgOXBS9h4nPHEAPXVuuq08DEx5k4cbOq4js5O4+PFR9Vx4AJN//CvAHZdQ0UQHXpffa2Ep3Rm3TzyhfS5u3/jm97YPffhjdXzrGc981nbWDYqkIz986xPdpupmd753zkqBqTLDjx/cXQYrrPWAM+HhdxxQK3TVYeKOYfgCI7txwk4E1A03Rr45IXjqX2tb3BjAQ7/+T1144VV7dt2rDP0i1yD1eAzeJb0o8XgqvtD1t9MHw9tJmct1xZNfn1jjBmfcSTkBV3EH2tbQJZw/mMdlD3VzWZGK07bmKkOxjdgDVJ4l/1zX+JWvYxicgeMwmPyVUnQP88tKdvxr2Qfo8Gl8iOroprnCit/z1aX5m7fxt9MPe36b8b3Hp6/VPAp3+XVcYsNzpx3SpZ2ki+ePG/9cZ3xN+sSt/ouZp+cGfs2L5br/c5EaAnH5S1r7G8fVd576WfL+rbzhpOvXY6lObmQ8uPZ61vkKJ+njjvlsOkM3QCZ7WtBOYPLHKPnxe3RMostSFnwdvVCKacoOpdJdTgo+hYViYsLTmfsZAAw0dROEBd/iaMBZuGuSWBjvsPIyKKMouNtF0UFPxzMR1OIeGq0ojhJyWABm4PWxC8oiplsY8lOyhwag/PedVUYOhas/4KfR6o5BYigXcPhLBMER5yhIK3utgKDbBsK2XX/DdXVXuPlrHq69zgPpLMtYgZSXKGpeleyO/hvf+Mb6Roidk89/4fOljL/gBS8oBQO4w8hIcERoGs5xH+n9EL0jOP2aXkehklwdTD2VR6kkMx2GDMgDvmeC1I2jXInvnZduK8pPGwKtdFJYGVR2Rdz9J2+7J3WXN7zIQ2mmUN9/v48YdnujixZ8r5TFo0Fja13/qTdzhWnpjASGnoVTvcjU0RtynXZllNgFYIRI9zpfCnQpInGec7LTwrixQ8E4ee2rX1sfHSSXfxfj5PejiHujFmG94C7Hhhxr6zeVmQvxrS4UebLRfwC5McLUh5I28tHvXH27R174ZE/BZLBopze/+c1lJHlL23vf+976OKPdqKbllc39AcN0l/DzZNGqB8gvPBI6D6cdb9xuvuXWqs+DD3a5cCnqykSHfPrVudq7xynZlZHFqNnb/94Yw/oYmTBavdb605/+VAyq72/Pe95zt899/rPh7Zknu27oMMj6zn0bDK3ER5E1IYVmtV+1OSNNWsbKWQb6I9Xn2zh4rB6Q/9a3vlMPyJ8962jgTekLDNfMDY/FqI+v+lzkSzmvh9R3+vqFuo7CRZnV3/EnXTtcl7HSRp1wZq1KM48YF+40MjQooJkrIiP9Cq66iW8Dt+kTcNU1zi7UjWkDE3m90CLjF5/kI/9cjSFzgrz4Nu2apIF4hjuaeCyey80C21djfsa/8Iyv4WvcCiMfdCnrbfCmrZIH5Yu+hp/6OmcfNrcrvW3u+r5hUx0p5TBIfGtE1npoPa0xBoj1Sxwj2VU8paaUmbq2/FvxbT7tmnebtYFdhmLi4XEn9djDHJklsvzgUNeEU07xgpnwpuzOA6dl4G4dHkapGboAHf7pD3t0AL0q4QTgdbkNQ6Pzdx25wZu4VuAPbTT5Rj4TN/iT7spNu58GQ3PgOO8YX3OFa2yUMpJ0ZZ5NW9gV1sYPX3hi+90PfXR769vfud12+3O2c9dcH0kcdh60lTFY/Tc0FW1e6/48ct2dv50fMP41boXj9K4bOaXfJU78X8Ud8o5s7NZetV2T+ekq7Rxe1b8UsB3WPlhKfJw+Y/x3PbquT8XfFCMTNBJwvC1MdtlDwxhI3NBGY/jp9EPbH/iU/VCPiZuxM+FjOI5faXAn9Vn61kCFk7/HWP0VuCY3tmu+iNhOYOgOKH/ips5ruGifAkNjcCcM1jp1fBz+9nHtWmN8HPQ9vq6Lm7mgcFY6cbUjtKdd4qQNTtwx7RMae5hDa8XvshKuDAdQn6nfyO60Npzr+AdO+pXxGDdhsNIt2gke0z6G4zImL6i08lTwVF6qnMSv+YC45k1cp61uQB2E5zpwwGv+JgzvzH/6D991T6IyuTsu4uHgPmJjwTWZW9gNXkpJT/7OfZ+rRb0GRHBq0dud7cSwEiXRQ7KPVXjSJK1Xi7MPpzXD+0PUieOfM5De6NOL9CzABmArK/GWgtd3Q/tNVCbYUR4mTl3UAa8mbYqEvLXwl8LSaSd1NrHFwTEpk4d8FJqVBpnZ7SA3eIODH3m7Tmfq2wx2ZSjB4iit73jnO+oO7pe+9MXtIx/5SPHZiu4Doedr7PdVXdw1b0VZvdzJPl+GAmW5Fp/87FhR6nUStCmDaM1iI80u0dS5DMDUgyLOABImK4qkdG2rXB8MZEC97W1vK9p/8id/sv3u7/7u9s0omupy663PCP4cjXoo9PvNRCXrlNU7J44YtWKo07kzHk+NA3e2WN54qe/b5EeJ7Hboh/fJS/4DnZatsm+//fbUz0P05+uZBleGDuOAzF784hfVMxa+XP+xj31s+8QnPrF9/vOfq7oyOMqQuOB5mVYM1ZnRRXbkyPBTtzbi+vshjAEynZ028mJAqBt5KxvvZKot77777u3tb3975f21X/v17Y//+BNlZPbzM2ezmNoh6jvTHmwfZc5RKwPWMUETn/Itho5T4G3akYyNS2F86Xs1NpLbjgH5Nb+983T33XdtP/ET7yoj7eMf/1i97phca9cudKr+ydf945HaKUWb3NVrFFJysGPg+OETFOCLjM2Un7Fwfeomz3Wpg10iRsgTj0eOF3wX6ME4ryI23kI3vJLDVam3I0Kl/HqGIRqCs93SyKGPVRjz5gVjuuvp+yLDjzmKgsLZFfH8RB/zomT3c2nmM8A47hdAUKYtrn1jhCH3QO1UtcGu/LqGJjmFsaJBPj70mEDavXdl9Vd9i+zh4amPUsx8YBHra/eXfc5LnbSR/mMMDfDri9Lgg8nbYUptxoi8qQ++jB0GmB2cYFfc1dd2W+nz4IknM848vB6DJLXP1Tx4dXCVba60O9PtIFwuxRXv+ado805hR/agePcLz71DQuayddxA8b0Hxatb8Vn1WcGqhL4bHeYF/S68hpdSDOKrutrlLx4OZRSUjJTRZR5Y6HKquErvBNdjPrmZQyfMrXAcP3R6TemdJFdu6A+uqzj0Ww4Ngzv441/dwE6qYPggORiFlnSGvlcCnzlzzfb+3/3I9ua3/Nh2+x3Piey8xa+fm4Cs3NkhU4Y7ooxosJYD0F7r5LryPW7qOG5AvP7f4/kH0wYmfq7SRl78dJF+k1bvuKaD+pe5zLrO4BYeGuEv19Zbuk24JLQjuRRdO5vpY/Va8BbGiUw6DwO+w+uYxdPggLXvgDUNTPzgjANDU/jYj0bFJTwGVtfjgDN5/A/V8iQW4YqvCuWf0wZoDP4xXFJeAH38HvuPQdoA/7ip63Gdj9PGrflX/7GbtLmeRn/c4IDL1XvgOH3CfY3c0ul4hUdOl+L0dRyc1R3HT3ig14cDzoo77T79udJ2N2kncbsf+F/hwUkdJv0EZ/dz0saZ12rd3XWCFe8433HclLFeS5/Y0wfO/MO//9Z7LMjmBue+LeJzV3ruVqcJq5EZAK6loCSDfB5O9Z2IYKSQeOMsiHYHGBzipCW2nDR3JykxFAU02uBowwNzXWkPdvZCP50T3704daXEW5iATmYSaGWleRveOX6uFOAoyGiVYRFahRflRFzRi79wUzf1EU8e6EivV2omngGnfr4m/UgdI+q7FcomO8eNODsEaDA01LMV+G179rOftb3oRS8uxZVC/Mu//Mvbn//5n1d4lGNKrg5A2afk4MNxqbrLH4485E4Zm0EI5FOmskrRKvdovUEKtJz6Dj95Fq0wJF5egB6DBc+AQmOX561vfWsp2J6TcWQJbQYPo8FxmTui7N4UZc13Kih8jz52odr/euf467mkKLLhpXZNdkXuRN6RJfnO5KFeDIK526w/WBDsJPho4NS3jRBv0Lp2+853v1110MbfjZ9SdsP567fXve4127ve9Y7w9cD267/2q9unP/3J7c67nr+94O4XVN3HIJk7/BZMBgJajDc45K//6Aeu7bovzhE2fvIhW2n92l3H8a7b3vzmt0R+b6uPHn7wgx9K+125veCuu7OoejtbFMR0QzsldnIYSe5Se/OWOvdOjWN+fWexjaI2BCn25NZltvHHqMefFyPol4j7evp1118TXu+t43BvfdtbIpsbwssHY2z+XnCe2F74whfUJAHKuAyNHk+9SMwEIs4O4fXXR9G90o5nPxzLoKq7rakLxUA7qdtVZxgN14R33yXy0oDHTvpjDabIwjETivK5tLdnESjG6u1uZe2gVL8Im3HzZidAzvjh9CHGiDnGrslFb5jKOJbG+NDf7C49FZr6nzlPvP5nl07ftBvMWLZjwhghw3rDYOE73uh4pO+kdH/wXZ0xwBnADBO05dNDZ2zWdeeXDPEvfsadeH0MiGsc9el+Zszyy1NxkVvLA2342gxtpVDMuq3O33C+jNn6AORF6TG0tEUMEh9AvGp/g9pjj6WNk/WqGJFtSLVB0Hz2fFuKWq7ozlwM8Isf8XDmqj/yA3xyiTiJwydfxQfQa5opL3Hdn2VR/25zvMhPHn3zqmUych5gQLWC2fHylKsSu6w1HriKG3prmH/qO/h4OAa4c518A5MG1E/ayrfwuIE1bo1X7+HnkF+94CScPs3Ifqzeimd8ntn+/bt/Z3vNa9+43Xbbs7enapes5TkPuhdPoclpez/X4RUUv+gvsPJ2KY+HNl1x0DDHHsZ0y0r8Ko9VLgPjNxfVa8wzTt2IEJva1LX7YtejrlP2zjZvkyH/5uEkd+HiOfNP+jWQPDxWONfhc/oRUMb0iUk/4XeXARC/0hh3DCd8L7CGR+HkwNA4udb/hlDar/7lf3C8rexYKVxpzJoGjHFrzFzxLu1yfA9I56aua51X2YGJH7fSGTgtDhyXOSB+3LTBXGdOPYYV/zjPXMtlrB3HT35wCe6Oszp81jy2h+FMvacfTV4weJVn79eTb4XJM+nHOBWOAyQ1ZbqusoMHTqM3NE9LG7/+M3HcyNuVfhDKZUANfqX9p//wx+4xiVmYe4GmwPSxrcNZtWgYO58I2BJGgMLnvDJDI7RqQRyFX4ZRaIQtlON2MVTlKXCEY1G2sFNCm1Y/AEo+njGo7TW5EoEunDImAutgmfIYHIweI3AUNEqTrehSUBhClLWkW9DDAup1pdC0wdLfC5EubRZ89SUrCh7jCz55tdApa+6Q9tnz+Q6K4yDOtVMm4XgI2huEKMDu+jsu5cOMnjt533vfV3LwfYhbb/GBPkrOk3X2Hz7ounZnNjELV5tEPugD5VPmKVI6h/q7UiDRlEb+FnuGiecMxINqlwgS/hhFFHbpdiQ8p/DlL//59iu/8ivbhz/84SjXd9bdd8/suMOuzg88eF+1KSWQQcI4cNyNwmYwe9XvjTd5X7675a0w6j8MFseP1Ieyz9iwcDju48H4M1FyOcaKh6vVmUFBNiY87V7HkWIIMRY966AtPQt1xx23xzB4y/b1b/xF7RJ86tOfLiNnjsw5RsUY0YfUW31LZpH1yGDSdB6vFNZXu+37pQ/4WF0bygzvtEMUw1e/6tUx6G7bPvGJT23vefd7ty996csxih6qcq+7LobbDTeE735xgn4tjG4pruGj6hjnA4aUYAozAwV/5OeuufSwWTuWXgFbY69uDDDW7eo9Vt/cueOO3gl74Qvv2j7wgd/ZPvWpT0UOd2zPetYd1f7aDs1ZSGZ8G3v8Dzz0QPjqcdp3/hmSXkXta/36fvNJMWJglIITWni9Nwavb79U2pPijXu7tHbTDkopZdqUQUlOx9E9C6dpmVMqKn5165seHrBnnPTLEVIHYyWI2nJeztFH83o8qBunzlXvlOkurPmiztJG9mXo17juZ8xSYvjpuUyfJnf9BA6eStkpzsiraXd9ZqHvyblp+abLNUVbmnYH0jpfT+oD4ihOIdxphRO5ZBxpm/4ukI+i3lQ3FEp2Mfyuusr3jvQnHwBFk+HFCHHDA7d9ZEubWTRMsbX44UOPCoo0ZVa/juyANp3jW3qaemmr4vEIjH2Av1agK6RSVVblDbQiLH/XtVzqMLLbL0VndaBxGshjZDjhGh8LDpjwSmuMxJE/N3iuKy438ePEHfsHpn6d63QYntd8B1jrdCiHSCs2cTV/pU3OnrUje3Z7z/t+t4ySF9z9kvS1G7MmGEs9f1WWXda9ZvZOtnK0v3YZPlLbk/qC0/yu8qz5TvInrY5IVdxBpiuI4/DByTMOuDJI6sUS4bdOaeiwCx5M6PxFr+rS/bP7WdplcBANjnbJ0FXDwh3e9JmGpm18l9ySPDjD5wpTh8E54W1xoPjb3Wkwc/AAf7U1Hvbw4IwTbsNPhQ7XwoujKqChzMkztAA8usW4FWf4dF3rB/gv5+COW+PXfJOmjY7xJuy65lndAJwVf8VZ0wbWdK77yNPUp/pHp4ORzcDEr3kGRpZr/Crb4zgwca5jTB4bleC4XqfyFVc8dM+vuMnjeiyvcQP6Rod/kPbgua51AmuYd8UHZ/6P//hv3nNtFGYKnDt99eBpBG2ngrJrQXPW3MPeN8R5s42P7TmbTtH24KS7rnX0yx3EfaelXBbIW269OThXB/dcXe0uwHN1984dYYObktJGiC1FxyD6422UOlDHUiySe4WmQw3M4kZRqkkwYQsKRUXdKNKMglF8KerKmOMd9eG6KC8UmDn+QGGhzGUIF+/uDDuXbqdE3TRGH4s4nMXHH/r8yu5B3bss7tKrO4OkFPwo1ZQ433uggFKYfJTv9a97fcr1DMf3oyj+bqW96EUvCg99xEr9qm6ZJKZBKU010ZiUA8oWT6bwa3BFROLL4AwueCjK8ChZbRjamaAc9yt7xY+CZIFzJGlk71snPiLp+xjf+tY3t/e9771pr0e25z//edtzn/fsknV/X4QB1HIlK/V0pAw9fZGcpZOlPCY/7ccYcYypH1Tf75o/fjELUYyGLLsWTH1U23uuZb6jw7hiDClXu3no2u6UnZPbbn9mGZI//CNvrC/G33zzLfVAPLmqP8PE1c6G69S9d0l6B676YuSpb+qr0vDWz2H0By7VcQxFtLSzV/7aeWJ8eMbjla981fYzP/2zKftCDLvfq5cKMHIcmYPvWFiN98hIt2coa9OZDBhu6q+dlAW0ZRui+nk/x0NJJ2POUSvPgJy/8fqi5xgVY0KZb3/727avfOUr23vf+54Ydc8oA85NiOnP+hYjhQyEycARK8YHhfbKK9yJ1xe1X9orxkobKuaUXlzkVSkGqTeUXX+dI3fXxKh6JAb5fTFkH6rdIvUlNzskV6efOMZJtoy6Vlx7Z8lZX3zUOHMUNOOzDJKMWe1kWiAjBJsfvFsI+oUFPeYp0jFaI0fPQDFgfIQRuBrTDHp1rl0p9ai2pdD0jl7VLQzVGEw+dca/sS2uDJTQKYWv5GDnudus6pK0njsYW/36YgBXWw8MnjiLUbzxV0rqbHcEfXFNy1xTc+xT5mRHXdogueoqhn6/4S2lhBbFkUFlPvQCBXyR615ALnP3Wbz2FMkQM0bwO3fu5IHnCk/c8A1O7tBN+KR6e1hN4m03NOSBaL5rv77Uzzug0WWMf4D8Ktvul1T59MPgD+7knStY08ZVP0vbVzsv8QPycNNu0oYOEE9+E1fXJX2FNd9aBpBGDoNzSHftvlChxOtnkWL698Xtt979/u2uF7x4e85zX7B5TXB6TNay9PHgMhKabmSrLyeSQS5NWWudZp0ZmHwcGH567Hd7j9wGqp8krQ31g0zA0EJnpXmJ3OOnm/SYDI4yi69Du5SBoSKBqgNjK/TcuKsyU7b05ku9G7/aOc5NIHBSZlz3v47jT2yFh9/hUXjqO3UQnvRxK6x15eAe0508ruoy9R3aYPyDW1R3nIkTri/a7/yDNd117ev4mP7ryokf//DuOm7alRu8cdKO8Y/xjtMmfa4DwnM9dhN/Gkxdj/GPAd4xbpUf9Mmy4pwGK/1jPGFyPobBW68nfuNn4WVor9fBnzxg0sXI5yrur+rA9Anukj4VGJwB6YOz+gtyGeyJO/NPf/Gv36NzVEcLsdoZSSLjpJXGkyz1Q1BbWMjn9ZLGaB9r8BA2w6SNCkqmK6WGMxHIJ73yx/ladZd1db1K99Zbbq67vwwIC+xDUeSlU5TxOHeB8doNsU92UUQsNOiWkpE6UBocMRqeGEJjRIwbXvjVYa7y+hq5SY5S40FxPJGPtCojfgaaYx2UGc92qIcdJMogxdDkTVH00Ld8JtEH7r+/zqPLD6dknzR3fWqiDQ93R2l98YteuJ2/4YbtIx/5vSwsj28Xorx6WFrdGItkKp+JVju5a8lQZDDVwp84u0wWGIppy9/Dt1OmsO95PFY8Dh/i2ziR1nff1de1ztGnH/Cro3a5447b6iia1yB7PuZjH/v97Zm3PTM4WZDyY0x6QNuD3BRy3ZBi6O7+Y48enokY+SnfXWpHi9zNbqPJ5OZhY2/y8gV5d+SjjEfWyvHFfTz3zkTzy0ggf076M5956/bQww9WW2oPZd111wu2l7zkJYXjmRm7VHfdeVcZK/QWOzIXw2vtzqQcC3zL+mzJFx/13ET4JQtppdxGSRNH8WfwdF/tr4sz7Mih+/RV2+te62jZO+uh7Y/9wce297///duXv/zlKA8vKCOpjhPFADFmjUlGGeX8wQc8HO9tYt7UdlOVoW2MB22d4uLsRp5Lf4jyfHW34f3331c7UBZUSil52VHSf175ypdvP/3TP5X+d1d9AwQ9fKuHPmjxp5yXP7xTWhiPDCvP82TaqnprTzgMQzMIeeDJkSftfUKTAZN2JVvGjasH+7/7vXvL0HTMq5RlxsiuvKuf9tI3zT36rLHP+LQz5AFvcwRe4ZALxRlOKTAxjpOjroxoR1DJiSHrCJf+Rpl3E8B4srvJuFZOtXHqYx7ynSM3NMSjqx1mziR7criQti8Z5j88cwvDLt7AvGzCvMYA7mfw0KIomPcyIcSZrNuptyta5PnoYw9nfNul6R1bb9YqozRyNkdcfU3msMjPK2EZI+eiiF55pZ0QhodnlGKcUlrLaOndPDC7Pvgzn81CYt71eypt0PNujKukMz71HzRAPx8UzPBYlS/+41VxwgmgV7vte3qP1cartPaG3zZqO41s9fOe9+VBs/v+DsFTdlYrVIt39MlMPL+LftjoymoHuv249suHfuevHCX7mt/Cy5m4Vg4beJtWl7NC0TE2ySFQeEFqvhrEHQwx4XYDB/5a6RhQT+1Qa1TIDe9QfL19S5u/7/0f3u58wUu259/5osw3N2X8BqfGce8IWjfI1c0R9OYuOzfKeskzYSyPA/I2X/hOZHDs0gA03RSovEliJ4hTz2q7nUiyVFnjn5uS/FU37V1lwH9qu96NzcgzJVdfOshj5yNorlNO5RUZ0HfFVT/GV4F+0/WcenfZMwZ2tAAvNzJCm9/NMrjkYd6rLHsavNohylWctKrJEi7DiBu8o7iue0ONR/kiUKjw5XCFq359o8KcIl8JpML6sHmn5BLXZSFSBMo/68joW/M2MwCfv+J3B8SNG/7B+Cf/mr7mOXaTPrDGD0zcmua6lr+C+HHgOC+YNNe1LVZc4wtM2grS5Rt/yXnJO7DSP44fmQ5MOXWdfAlPvpN+EjccwT3hbsre8dtf3vLDXet6Gqw465wN0Bhexn8aLfHmTiB1MOBe8ccf+r88tWYeN53MYOQcL5m7+Wohjh9TGsaiL5+FbAawBdzCPDTEFTOhC6/e+BJnEFPkLIjw0ad4hVy9UrWP17jD5y50FtJci1bo+M4IpQ9vaFO6pox2XS/XKdeiLb9XluKL0iZMoYDTX6q2qDaNeuVuFnZlAPWSDx3PnXz/3nt78kk5+HelcI+/Zdt3HskJHUpp34VFsRtxcA+LkbA7utduf/qZP9ve977fKbqvetWrt5e//OV1JOqKK/uOcN0NC62pL8WR3+5OKW+OmSRePcmW8vDYY2mXJ3SQPjqVotMWj5UMOQuCuGqreFy1uTpoL7S02WP16tNub3gehP/8579QD8qT0ete9/q6606W83A48Gagpy5a/PrL8/itM/wpl2E2io0jPQ8/5CjTxe3ee2PQnb8pSuOtpTB9/97vRpaeY2hjhHHKP0aTMiln+ojdMjyTE5mS2VVpg7pj/dSV2zOecdv2yU/8yfZv/+2v1Jl7X293zIohWN/eKCVUf320vvSrv6DFaPAyA0aO+pE3Y1AfIWuGVI+VK7b77n0g8f2tF/zI43s1aOHT63p9ld0O2Ze//JXt7he+KEbTS6u9b7rx5pKN/qJcSvTFpx6PweXDld32DAFtT1F1kwA/yqaQd9/2rZQbSh43lHEX2TKYQ0D9jOcinmnCgqWt7DJZ2NCwSJ3T5uED3bNpt1Ec1EGc8n0UE8jTSq2r8d+07TTg9amEycm4tjtXqSlfWxon/DfdeEPc9VFwxOtz+qS+HEV+Pzp6XfoL3r1cI6WSUNXJ2NWH+NGivAj3GEn7m2/S/9N9q108AF5vB8vVMy5k7RmYeq4k13pzW+rb/fJM7Rjjte6qms8KyPLqtEE4Cc1+s5q50wPljNn8JX/NQ+GDcY2f/IXPnndq5yH0jDO4Pqbq7VkjX3GMAM+zaWd5q5+lP7vRUDXNnHXllf0szzXXuOlgbrWjQwYzps1vKT/t47jblVekrdK/Lz7xSHhPPTfthL/wU3VLQZGzceTnrV7Ne89dJYPwH1+1ZSIrThoegYv5wjxylbSKCY3Qg29uIgN82nlLq4dGHw1Di1yrzPBwYljI67oXMotlzQmpG4yG7ns9D5BSNUfxN+4Ancccj9fu53bynQboo23at+/EW2O6zsouWSSf9q34XPW3ClOi8Z36qVcpEHGVJ/HqLpy/4hOIky5+4mq+TB8ouh1VOHYKMwATYlTYTbh+u/f+tOd2zfZ//b/9d9uLX/ZD20/81M9tz3rOC7dHHk/dIuM6Ih1JkLG+zEChgNbRxdQdeWmVvsfph+rqtaLzjFc9GxceH3/U69yvTtn7+h/8ykNW6rj3CXNM1SnR3b7dIvgh8w4vcuBUkfBD9/ZnPKPeupW/tAfZdNsGoWURN8bUyFfbtTLfu8/GFJBm3KmPNm6DonWdaR+Z+AH9Q9utIO3YTbmunLgVd27SkHu35YFXbsUH4aJ4dhMoHTAJnXboF6P7HGTHwZF3aHei79iY89z4SR5VDEE3HcwJZAXkqXGtb3ZM/Z9x1v5dRgFXTtxJWQHhwZv0NW5whfFc42zB+f8VRiZTHjiN3qQNrGkrLv5WWk7NBOMH8g+In7yTb3DXMoDw8Asm7+SZ9DUu3FR4TQPrlQy5YxrATSPxYJUVuKTfB47LBq1vHngegMdN/1lh8lZfWsqEr4wz/+g/fmd90X0SQq6cxJl0KNdzpxwTYS+FUfZ6p8EAkVZ3ATOYm2kUHYloxUJjjtU9DHPudCvD5EBJqQfzkgeuwVpMBw9teSl8Fy48FEWp32alrDpKkWs9mIrH4MHFK77VxwAzMZbSZoJMeZ5HcHcS7ihzRT8KmwW+X7mLt8ghE5t8eB6+SMqdVIPZjgl5zJ1+PI/xMgunO2p1RyOulKRcpeEXr5w7pbUVbUGpTtHfh6H8eND8ZS976fYXX/taKf7Pe97zUtEskmkfyg7lmuFmcjOhUmTSkvVQLnkCC6uFwytpx5DRZvj27AU8MlSuu/Dd6Q6LOFlN26mntur27sm7jZNrwtvzt9e+5nXb17769Xrr1H33PVAfSLztttsrnYJXC0DkbvGxIFHaHrj/gWoLD57rdxaZeqg7irGH+ilceLTYfu/736ty0eHUg2I7z2C08tCDTr3HSOSkqef9D9zXOKmL3QgP7b/9bT+6vTiGgGc9/uW//J/KIL/11lvLiGCcGMjoK7OUhciVQaFs/fSWW28p2j2GTO77BBA+5LsxdJRP2X/o4fuTYDfNLoEdgzPb8577vDoW95M/+VPVB9/97ndv73/fB4oWI4lirPMpLyS3B8LTrVmcyQpP3rZkXHpmyW6TeqOLUeOtFY/9ea7aJUgfSHq3IWXj8GB/j+t+TbUJpvqpSS5KRRll+Y2My/BIu6Cn/6LlmBZ6Sag+Zq5oJa53Em4oWexzSK7oPB7jM70rGP32sYceurB959vfikF3b5SV3q1h3Dhi6RmlLnPK72NLuZxA9em4s1eZg4wzfYCS9FjVmzDR05/tUqif/OqmX7irjaabCORhEe8jrb7T1HOkPtz1Tq60u3mH0W1nqJ/XOxv8GJ7XMRJaCcCPnZZrrpbmzWu9Y8zAkr/m3OSdY6+OmMLpHV+70m76pF5X902E5pHh07t6DKNrrnEkMrT3GxHVCdJnB2bRxzu5Xhk5VJ3iGH3GPj+BkFHhmLO48IYcxaxc2jVY1RbkNrThjqItAzGVL3g+didkrEz7AWmNuxs5Nc6Uh37zD7PHVpx8+auyk7V57AWTAwkWnjKmzlcVbz3/unb50jtfz3t95aTBBV6WULs4fspVZl3R6qs8zVP8aMsaf0GuVdyp0Iv0+ItGqSCYVJf4Q7/rglSnlwKeeSIpO59eNuImzw11XOs97/vQdvMtd2wvfdlrtnPX3JDxFAx8BFP/MSfoO+RnzrAbiPLQ1bernXfeZsxrd0a95ijcOOPEuksmtc7FVZ2Tz/zTN2vSvsO/dm2yJ2W4AmnVRvF3fMqMu9mNuYQ7BRyuWDzcKGiYtmjX/d8YA9ZN60TdrArv2rOQUM915f/kGji57jKZdFBzZpz8lWdwimdRB37ElZv4tbyJ2121DwM9c2VSTpy0AUUdwjtO5c9YrDgIvZbC6zYKjvaMLPjLVbYeg00nKOgWao8tMGWtPJwGl8MTXuPIomS+w5o2uCPPYxDf4/UAJ/Jd8pyWf+LW63GemQ96nriU7hrmGu/Az+Sd+Ilb84A1PAbCCvLUHFDtmIg4/sMvUUlvnOAnv7bueSjtmn5v3Rr6Uwa38jdyn/K1ychfiWDFW2Hab/K6jkN/LXPcmV/83/3EPYhNQQaR64oEZC4hLLiuFBMgH0VLXA30fWKjeIhvJZDiabHsoy6U0zOJR6s+FJdFEx4Fz53suitWk1ffiQ1a8SNOHou2OznDlwmuJq6dN3y0sPdt46LRdyjxYYFNDcPHPC+w36nIYmMAGqQmqN42djYXHYYUQ6G/sP7gQw+eNKzr4CpHHbvO/dV039Jo3im1fVe5cXHWVwqUOgwvlMzB8zXqm268aXvVq14VGV1TR30+9OEPxbh6bHvOc2KgPHUmRoJdnV5c6u7sLkOLtwdY3TH1YLGjVOdvuLE6aSkeWx+jGAMEdDuysruNXOu7BfsEpV4Ml1Km937TE1kvQOJ86fxtb3vr9mef/dPtPe/97Xrwn4KrD9jFcZQKb2ihqZ7XRtl2RKt3yR6qhUIbkjfDieGIT8aLvoJvSt+UTV6uYzQDho04C6G+po7KOn+jV+82yOfOehk7ofWKV758e+3rXrN95CMf3n73gx8I/sXwe1MU0nmO44ky+NRbO9mV8C2XVuz7LpM0iq764a8gF/QZI5R2ynVFB1c+d+XJ4jnPec722te+dvuhH/qh7Zvf+ub2+x/76PbHf/RHtUOm75MdRZVMyUa52oOioK7oqbewuQP/DV0OHO1f7RznKm7wxLUR28q6/s0Jh3jq0DsvgDy1hzKn3ze0Ma98Sor+Te6ATHqXKvIL7/KaA6TLr484skhx7VcTX1VG2kMxWBnqyiRzSteUN+2qDleELl4pRaD+K3pPx4ax0XNIAoXnLq07xZ2uHar+5rCUMXXAiz4XCknXlsaXO/zNA2Oj+mFwGX5wHaly7TGufbpIip/jivzyODbWL384U0dGr49jmNQCExyGlYrYDYPDSJ0bHF2/0Iwcy3DUFnjQZEmo5Sljx5f0jaEkVfjK2iUx77UxUrsluW781T/TTqnryK6UUfRSpiIb8Nf9rn57BSdOekPaJeHE1rWSdkCv+yGDRoK8GUcxTopuyeCQoeSbYEWdMDKe5nX8na8XQ9fiIa6ixWjw/RosvhOZt9OfZo3ssH4zz9JM9fi56l/6obRA98vhLenFWqc1fqcPzuSr+bviDrgAL8a8cCvfO40yBHotwb914JwXGzx11fbRj31yO3/TM8soucrryLNWBAnR9F8nFfqmWpUXGsqe8pWjLeEWKy7luvzKUjgtMwa2catvN82saaGljcsFRx38QEppgqS/l1ljL2Oi16H0i5Pyel69MWOjczdM+QPygJbfyh/X6WhJn5t5/GQB51Dvdqjgc+YZ0P8PsOJzAO4J/n4F6jfz0+BIrfiSUaeteKDS1Dz4p5U3MOHj64CQtUDNam4L3RkfJ/PJSZ6+ipoaiJlyxx3DSb3iVhBe8Vf/invsPy7jNLqrO45b4bT01Z3Gn3gyGjkd5znNNe6hvOk/xziTPtcpZ9LwwE0ebTf+05x+soI4sNZlvYK1zgMT5zr9suMupXcMU/7gD974jb8fcP/0F3+2jJKBtcDJNBUEJogTpT5pJiOKhXwcPHGMlcMkN3fjmh5lxFXYRGACoig2vudR+piWhVY+BgCFB/02cvY7ilFeKZFBOnEzbXSNeuHhH/4MtOa7ea0H2lOu8NwJakWEgLqOxW/KrDuQxXcvxDpKvTY4YTIw+ftadW9TpxPBqTIcFXu0zumWQpwENJMxeFEC4OA97UfBd4SpFP04x5Hq4fIsMHZlfCHdnfHrrr9u82X3F9x99/atb317+9xnv1Bn8F/4whcV75TFW27enzMIbYZAK6Lu0DoOdaEUpLPntJ8Hnt0d0k59twiQL94bup5V18czecewcddd/Z3Jr2dXEh7ZUl4dL2IUWDhf85pXb295y5vrgfgPfeiD9fE+D6TrA2EviuXjadNrS07k6PkK8Wj1Cwr6aFj+IkcKk7vwhwXUAsyAcSwp0qzy4Xb5XkHbR7nwx5Dph8+v2u67/77qT+pHoRfHWGIA2rUjvle/5pXbm970Q9uXvvSF7bd/+92Ju6JenetONVmRm7I4+ZU1r+91NEd9yJW8yYIiLXz+fOoYZZaySn7f+c53S2aUVO1Nofn6N75edX/JS168verVr6pnY97/gfeXQepVtPoa40T91dNRHh0eX9oPzFg1Epzx7kmuxxZlm1zq41DCwVWRlmn6X/WZXqjqGGP8hROwgMMZ+trrZM4IvnTGAwhLRdOYlN40lcc4teMSnMTZ9UMDHvw2ilqp73mnn7/Q1vfGeHwgBkoZRiGgDlyN3ThKS5fZY7UedJ8bAynL+HYXE3c1LmoXLkZRYhxHUR7G8VMKbGlEh7klVIPTO8Se45qXX5SiGO98rDE1qbB+KY/q4Usf8BuZ9VgjE3MPWXQ/CKsVb24rf/EUHstl7EXOwo5zuAnRLwWIHJUYXhxpezI48yIArnZC6gOLcQyQJz2P43XU7fila2rGivLVn5KLh/Kn0FYwuz3JTh8LBoarjna/iuEdam4ljB3gVFzl7zmPXx7i0C591Mw479kddB+RPrSS4q/ae7DaX7kmntwzT3UYmKf7V+lcSDf5NrR7vLSTXu0Wv7Ic31Ljwk58lV+8dj/oUvb/yi5XwYB8uxz3+lT+gkP85FHO4FVafvhuf8twgLduqqWtjTG2/yOPXdz+5DNfyFz71PbyV7wuhu75yPvqzEHmmi635veMeWN3bviNw0eVr7y6KqP9nvnq/Gm/Cp/pHb/0Cc+O6i91DCx09JfZjTFP9G7XpfJRryrA/yoPwuHOau0+ZnyeN8ed5Nv5W8DcNGlAunLL7biuk140kmbsi1HexM+VG5kMNI8/6MDkPU5TbvkrNf1nlzHsY1wOFK2dB3FDQ30GZ72O/zSQtteq/IddUPmSnh9umsbgwm4HLk/9AFUnfC8gfFLfPW3Fmfhp78u5wR1Y6yt+wsd5ToNJW6/kAVa6YHhvAVxK8xgXTNxx2jE/wivupPOvbmDNv6a54h2fE7+myzdlTdz4py+5wpnw4FwaHveDZaxwnD44K//D05n/+r/4mXsmMLBmmEE5isTgGuwUa5W2yPfi0XeMpQ/jQ9dk12ED3eTSrt+Rfrba1rMiEExoBptJtR/w3Rfr4iGKvIU+cRZI8fwVTlA6J4z3XlQoVhZ+Haz5wZc0yuAoO3AobfVwXtDwi4ZJKqEK1yK8XOVVV/WuY16h23XuvOLUHbRM2k92Xa/mZfzk2vzM3aF+3mPqxRipO7LB9VYiPHiTkyND73nve7b3vOc9hecbHPfdd2/5KSZA+TXI8yuj8Rzl8skohR6QP1d3Zyldc05S2aNAlCKXstzV1m6e7xB0NxWKBdkiDEqRiqPwuutPxtqK8n33C+/e3vimN27f/s63t3/zS79ahsDznv/8UkzbuGU0XLd973v3Vv46hhLFpnfL9KvI6GzkHUWKgdrKSsucQYL/fjC+5T/KOsMW//qxo2utBHoosY+KlcKY+uBHvexgOEevfu5S337HbdtrX/vqGIF31YsHfv/3f7++0C+tDMbwgn99Ck+OgVHSyvgMUHi9/tiuBkOz3+DWCm3n6TuLZIQfu0GMJ7yri4fOtfEznnHL9rM/+9dC8eL2O+//nfDxieA8Wi8gIA9v0TKOeifnyTLoyICRpt16HFPAwxsX/koWwa2+UeOzFwJ3zigrbcj0jmHYrPqRHWOLodyKKaUcvTZYZtLu/q9P9PzQd5X1qZ4L6hmOcz6uGOU55cLljAcyKMU8YTLSBxjBvROjr3Z7wmMI9rMZfSys+m2N4ZSXPnsot2F4JicPenfc9ImuK0DrMD67/zniRP52GsQx7GvclAy7LWdOAMZb/d/pVB3RScVqFyNh7WG+05dKyMFtWfbiHWk1TgyfoWc+LDmHZy9igE8e5FMKaeRlZ2kMEvPmGCUMDu4Jhkjc44/HwH3s4e2Jxy6c7JJU/y9c81rquhtkVb46atOa9ykyqYffLuc+3mF+7OfmyFUmxiJcfvF473aRvtN2rTza1x1rhiMcccjK2/IE0zbC1cci155rex2QVuzEVzs8iWvcyi12v/6gmzbjb3zQaU2/+SniVX8tldSdN31soKK44DZ/LQd5isYJHPg3VivDXs4B11VcZQh0XPnqkjrmpw96zbjnRp68eOX2h5/40+2rX/v29mPv+qnt+htu3q444/mjMRjU1VizK50+E2Hr/0Df7jmk5wj8kTNDoRRjfOIxuMKcI45eww6HPGp8KAO90K71X/9NmriWdfOgEurZ62v8e7r+jrY+7iF3H02UYeabgZETPocuaL53t6ejXWMs/sJJv1Zu1Tlu5Do0mtsDP2DKmzIH1rjT3OAAc23xWqGOX3kfEB66xvnkH1jT17yrX9mTbh5Bp9bAgCOtFSYT43mv/8ihytvph0DRGPmP+8tg8ox/zTP+4/jLweBMnadeXPG4wBoe3MvB0+UF6FffTPTQGrkeu8vFg9Pi1/7Ra/YhPPWaOO44/6SD8btOeIWRHzjGWfOucZf6y3sSP2lgpb3CxK/44rgz//gf/fQ9k6hwAuCfTmYi4obIdCRXd0F7EWrC4tzZrIW+lPQ+eoQm13k6DUgzMXHeBmQSoFwAeO6AlmJCOc1i3Xe0+y05aKmLu/VjdEinwLt2Z2EktTKKRtPpBpYXuFAMTKCU31rQE8bj8KvmNSEnbJLiN4GYyB8Nf+JLIQoexayAPBLhuQ7KdSltjJ3E40f83AkVrgbJpEC5LwU/daIwV/0Slhf/NRlH0aRQepOUZwYoKr4R4vsbr37Nq7YvfvHz2x/90ce3737nW9uzn317lOcXh+/IIX3UQ87qVLswtUA/GSXergEFjYLSHx4kQ3wxVkxOZEH2ZIdXV2mPRZmxAEqfeMpLL2B9pxwtNNGetnrjG38o7vXbN771re233/Pe+kig/uBtU+74ouNtRg/F0KgyQz/sFA/O4KNTz1REWXEUrpTH/JTTRlzfJaBQuE4fzl/heutTtV0UUO1AtuKrj4V/R2Psxgh7QxNj5dvf/nY9V+IL7R5U/zf/5l9vX/rSl4oPb2siW7yQmz5tkVe2enVcP9OkT85xK8ZGGV7hWXvDK2Mh7mEGUmT1aMrXxp6B0m7q97KXv7TaW/sykn7t1z64veUtr686+taNt7bZ7Zn618Pq6fszHpUDl9FQfatk3scdxckDjIMyTvawfs9Pvvo9OsKu4lzTDEUb78Kj4Ou7cOwYKscdXB9XNE7wSjbdx9rw1OZkVMZaxqY2JzfjTLv0Tlnopw21az+EbncibZvx+FgMUXWbfklB1s5jfOAfLfKo5y7Sdv3RRvXY7/yjH145srRYz/Ep/R4/8vd47R1G/UhdR5kduZQhtMsJ3+06Dl/8NQsUrZ4jwRj7yg5ypatwKbUpor4pok2Nhp2eI3N2+uSRrcpKv84lWMnEyNDH41JCurx51K5zjMiEPXfDPuqy0r5VtJzGhv+ublxEaX1KX8pld/pRG6gty9qFi7yn7jiYschISXT8PVaTVHlaRtpOHjdh2hCG0Dej5CHb7mMJ1RVfTTs8l7/boDDiV58ua5cFl/RENO4lTv3IDQ9995880RJX83myCiu7x5X6NYwcQEhVYeKqfnsdO7d0CKDr07JikKQNnuy0ql/xWcHGCX/iVpyWQssTz8aDjySeOXvt9scxSr7+je9tf/8f/G+3K67y2v3INVmtZehUexkXClEeasps6v0/8byFX3kOsmhHtl7pHvrpx/gw/9ZNm4yjasa9ntW/CqYMgL50u7KH3c5un532uX7Oyitt27DZeQ6VJBeULOI6rdeP6S/jap0LrvE9RoF4bTk7RcJDTwlr/6t5cac1Y28F4TVOnhM3tJe4Yyj6O6AyOPLV2FniwOo/5gWs+clXuOaVQNU1Nex+3PNechSObJPXNbklnfC3pq3X4WG9TtoKx3hg/CPXcWD1DwgPrjJWHo7xL+cHK/5pvA5IH/3tcm7wToM1/elcz4WX9q01fWB4Xa+je/CvdTnOC6acFeAclz2AXuNfSncFfWnyn0Zj+ho3/J35r/7zn9yfKZlJFUKlFfSk0B2vifZCgEAfreiK6JwWz/U6aXBroY0yQvHoCUKZlIF+JsURpRFgHzvpPJzJTdF4GX7qLn74oDiaI1j37jrPMQ/ptiNbkfd6zGvqfLUJraqX+uPLg6PiKF7Klg/v7rq34hSFjcIbXIMYHxbHUXZMasoAcNXXBDx1p5wAcQBtTj2kK6/lmrpYvFM35cInX35HVSij6DdffQdLtvPnr4u8+nsc7ua/+CUv2t74pjdsz4my+tnP/sn2y7/8q9sdd9yyvehFL4jifGPo9/c00oJR9OxK9DdjTJDuaokvhS8ycxRImIzdSe+2Jzd+dchCXW/f6bvaLc9W7Ev+UaR98FF5N93sQ11PRPHr9mhl/Mx2990v3N785jdHOX1s+5/+539Vr7n1Ot6bb741tH01+5r6TsmN58N78RL5lZy8FtkH4CiBLWMThPhW4rr/jNxBKwSeT+g+p90olb69k4xR5K+vFxbU1/nDm9ccU8Ao9OR0x+23Rx7eoHXv9qIXvnj72Z/962WY/eqv/mp94f41r3ld+ira5ELh7jv385A4g1t52tHRrZtv8RaxW4pPPNcYTLl2l7qvR5EOrv7PuLN702Pv4vbgQw+UbBlx73znu1LPB+obN3ZMjDH05Os+2s9uGFf6HBngTf+qZyciQ/x13++JAQ6+4BtTwtO/p18Lc6W8Z2wA/ZWCw1Age+mEUHTCBzrdPhRSuyT9rESSM86MKcpBG678+qW2bOO8Bm34ijEQ2ozKAm1axqCbCe7yeklFGyfqY0eHsSJ7vdEt/aCMktQd3RrXiQuXFUcm2rDqVHLoMmuU5h/XSv0YdaEXIapbGz797EjXNXi56nvuwM4cC1yL7p7+5BM9d6rvKEQnN0HCZ+XZ+ZodXbsI2nfaBR34M3cNz+RbR20YJGoaA8UYLuOD4p30fq6kx3jv4JgXe95Rlr6pjJJX0uxyJVdxtTdNKFeJJ3hzBLfzNK56wS0aiQH6NMdwm7xoBzX+lHuFvoG+NuzyhVqeHQ+GDnnVMa2do8bAS6dFFCmn5YG/g1vDPVdrE35liiff7ltZh8LnGN2zGzhh42LmJE69it9cV5h0spF/5qkBScId1zxMeIySyetX4d3pG5658uX+p644u332c1/ZvvHNe7e/8/N/P3ymz4f/utEQR+Z4RE12xuDcKKn+O20T9pWh/oyrNnzd0CAvubuveXmD5+/kQVAerVFtmjj9ivFcfBvvVbI6Bks5iZ++bLdOSq1DoUOO9ZICeTArZ/BBy6Ohyg5MXJW148mLztQFhitXZSsLXuo4eeIpPzelTHhgLR8M/WMnvujs+Ce5juiBCRdu3LRFGq7iVxjcoe265j8pb79KqfjwFF/Cfh2fjBUaOnIc05swV/1jTxtY01c3dVjd4A8c55m0uQ6sfPCPjFf81cGZ+PGvsOJOeK7j8Cu63SF+dZNn6jZwnL6GwWlxp/G8XlfcAf0bSF/zD4zfdW0DsKYNTDlDr/F/sE8BeFM+/0pv3IyDaS9j/cw//kc/dbJTcnydTMAEIjOleDVGZrKqiSOTPSZqwgg+pXbyI0tZ7Z2MVuJNOElRpVKS5KFQjcJNMYNPuRKvHGkAbxYLtNq1InwQUldWPrho4asUv+DJI+6GGyhqHQfPFcwzCMCka4LCaUHoUrAoTW2U2PHpYyoGNlnYeak7+YkjUVeKijJ7URSLXtzekGJOJnkToZik2TEwGT8S5QoO+uRVi3NY9FYc8bffdlvV9zvf+XY9Z/CG179uu/PO52z//t2/tX3tL766PyB9tr52fuMN56NoX7sf76FUtRJD3ljDJwWXCKovRHmhNJ49S07Ku5hwH52p50oiAwq5Y0zqRPnW9miRLzz9Qd9BT5znR/Sn8ze1cv3zP//z2yc++cnt13711+qBcW/wcgyKcUIJZrjWcwOh2w/dnysDg/Tsqukb6qQe+gzQB7Rj1SGuDb3eASNffFP4+21f3mZ0Vb3RSd09/yI/vvVVd9/rg35RcPnv/f692x3PumN7xzveUV9C/5Vf+dXt61//Rr3CV7f3jAx+GCWADMgZH+RrdwTfFOMeXz1WXLvP98P90uvDnWlbY0U/nLHlGB1j385Tj8+Hij4jyksYtAXaDEM09Z0uKwty3YnuV8nO8S19k1zhloIYWu72Vv83TnSIgD4DHzelZAUPn4moNGVQZKuc1FW/00747yNjSUuYElPzQBRisn/youeujD3IbSAXkwW51rjuV3YaY+gbczUPZTBQDBko+KRMMEi8Pc0bvBwdUS4XLkMt/TD49UXrOHflrfHyeaFDPw/RYHyliuUOfLTxAB+Lbl54Xmv6mn7GVTnhjxy77C6Dk968+yZI786SXStl3szl2TzPupg39I/QquNMFLamnRFWdaueEUbMXTMHeVFA9auMWT/9r+bGaqtcGSJp16oXvKZSdGYuU261QJDIBxtdbjCry/aChl9+UMYI5B16neg6qHPH9Y508dOEJnuV721OTbuNrwHz3szNxdvk3blqiH8CSTdndTl9lUZxrrwar9zu3w23lomwOaTHrD7WijHOILThiS6+QK9rXWftODKs8YTvEIbf7akIfuVIOsxVXfeWa69dbaxMGD/Qqk64kRdPe/2MXeuS/u07JRceeXL7/Be+un3u81/ZfuydP5X+6kF3/LQhgrbyVLl56/mx+mzR6vlhcMsFeXjq57VahmR7XeYQb42Mt8ZjP78Wozk43Mi+WMB26Cq76eWajOSuHsaE3dw6WhQ5e07FDZt5Mxw8QBZNCfTcv8ahewKJ77Q9XxLx3wbabpTkyj84sCc8eHDA0FpBunh0K//kCajXaXlWmH4+ecDQqN9+hdd9ZY/bHdyJn7zjgPjqv+l/uwghVbw+1vNoaO3XKUc7Sh/6hVt99FDWwOSb+Evp/CDfAyv+cdrwfwyDU+0Yt+Zd8x/DMb3BPeabW/ntHnF5GDxuYI1T7qStPEw6mLqsuGANr7IcJ21oDr3BX+UzOJNnylrzggmvIM/Mq5eDobXSG7fyOuEz//E/eMs9FjHK0cndUwpY/OIhrqDjAYtJu8cKrw2S3mWgfFH05pgVepwJkmIFF2AgLFaZAC76dYbZ5JewBWBop1aV32A2IVHyq8zglPLGMNg7CT/+sG/CanpRuCgGKZdya6FCW350THjuwOLHIPVqYPU3+UgfwaGJvsaoSTNOHGXLAFeH4jPxFo4wXjyBXhBbpi5V1kmDdSebhmr5tBEyspJeCl3w1ZWSUUZZlCEkfNMlWLs8ntye+1x30t+xPetZz97+9DN/ur3/d36nlLQXvcgHA3sBJSf0Kbo33njjyXEude6djVYWGSaZi8LzhSwwV9ZXwe+9796qh7LUGai3vBzDTDzlEu/kgd+qZ9IdeZJefS79yFfO3/TGN8YAeWj75V/+5e173/1+GQLPuPWZKffxerD5zJUMEtv316efPVbHgchD/1EXbUrxWQeXO5vkS3aMAeml/GVFVHd+bQrs8OBHPaaves0wXskZLtmd9yHJ1IPx4dsxP/kTP1XPwrz//R8oPu5+wd31HIg2bmMhfeRsKxIlr7gyumO44FUc0EfkUT5jbPo52dVd7TgLefPXRoU+h39xDM3eFen+gpdRYNRVOWTCb5zbKYI/8iCnkV8vRn30SjxZg+qPwaU4OP6mnEljHCpbufw1HsKboyQjd2n4oIyVkpk6PXnRWGA0oa1/d//UP4xHvOJBXcwtGkE7UFbwXXevI7s6Zhm/vkHXYxwJX3jYywseT17zTfre+RvDP+PQa7TVkZIWw/warxnWRvqPeanLJDPzmuvshJC/cW+OsNNhsQbecKcMho4+x7CgXAPhbq/gR9lGXxsCcq1xEhzP2infuEfXszfz4hB5a5fLbkJw4DFMAJmT8chjdjgirUrv/tOu2hEEr+azlI0311Jyq41bIe5y0ipx/RrZOGEtlTBX43qvw9DWj0bpRpfDMDmW4Vp89dyn+4lHkyEy5Tcvygy98ImENpEPVF4siNnTjRnjN61Uc389UxMltm6qwI2rPljjvnffja8qv95EhnKvEeK6nfTxnsfUr45/mn/jZEOvDd1ua+1atSliByc48lG3hkvlp8wpt1ja4zrc9a45I/nrqBsd35itEtWxbwgQ/SOPPL5df/7WetD981/86vazf/3vpJ97JTDpo9vthN82tMOHfqDdtV8V13PsGIX89XbHyEAecdbWcL9dHXkwTPIXvCfr2SZv2HMc186NeWWOcaJTRynDRMupYcLSvX4Zk9rWVXyVhX5omCdKFgH9V15h19XJN26MbvHKsPZX/prfG1+7kvfQTsYTfNeO6jZTLj+QzgkP7rTrij9xK63862tAveBwQaq4Oka417GNvcwnaeeaq+EVDfNBj/8a52mz1Chh/yOHPQ5eF7mXsbexcPfp4CZ2eDCvg15jd5kE1joMTD1dpz4DEyfPuFWmA9M+k39wj+E4XblkBKasp4PBOcYd/xrvesLHKWSHv+Fj4Di/+q59YKXLfznZgeP4CU/c0Bk4jp/w9Nk1fcIr7yutATizLk54YM0/NKcsbTp9R9q4gTO/+J+9656iFdeTTTz5C1oQDSydIhNBwuPgwytFqYTaEwSH1OSx+LhzDg8OJ50rOnAz2XRn7EXAoqCinEq4Y9vKUnLszE/ZyrP9Sxmru1fDY2h1xTtNnDKSuRdEk3p45O1jRz15CMPp+vZA7OcE+vsEZDzGkjIsdvWF9Cgo6qwchs3NN9+08907CZQqfNZgL7pdR7st+FZul02paTmVUpCoZunAH1mQuXzoVT2jDHmm5eIT6mVH6lzJ1Rl7BqMF8obrb9je+ENv2m695Zn1ccCPfezj2yte8cq6oz5385WIX7w50uXNLVWn1FGc40OUMXIYo4WiaPLCF3lN21T90vatKPcEN3Uw0VLuhOtFA8nL8Vu88Oor629961tjRL1/+3f/7je373/ve/W2rutiiFCiI6FS2jyLpI3IQjnqgyc8gCmHJKXjUx1M2O5CawNdZgYKBYWiId+8QUv+euYiShIaBSGpfp7vuffee8PD+e2Wm2+p1zW/9KUvrSNd/+O/+Nfh69F6/oTBRxbqiTY5eU6idhdCXx2U46hev32uZTa7cIzM6Uv6A/kyFIzlfticXGN8BL/6V65AHECvleGd/0DXrRebGVvG3LQVechvoZNmB4Jx4JW14uS7MnzA7cUuNGdxMwwTp12mn5ZyTJY7fWX1yxqgH24M1DGjxDkz7c1S8uJV2xmL6leyJD9tVmURo7pp6zYU8EuhkO67OGEjOGeiFD2RfvPg9v37HBm1G5I6xND1umwPV1P2a1clNOyW6A+tsLR8tLsCGTlXJh8aFOeWHf4ocuSpDtqD0tCGE5nU1YPHoQtXu/TuUcuy28I82jzA6d0CcqXk5FJTlJsGXh+cvJFN1x9rs8DH5UdhpPQB0imZ7ellTJHv3i54qDbb5+U2CLQvunhDJeUkTnnt+Fvup8HUp1CKQBGrNErTzJ2cn/DIr19BHh4YX4nr+B13vxa/e33m5lMoV1o4Ln/Fx+Dlr7jk1YfmRQP61NRDmCjXccE/dVRnfZGsPPfFUHETofp44lqpbTlXu1DTEdxp+9e8dxnTB45lKLyj7Wnt5BXGM+PwJA0uXivcnaTWnsjs8cczP151zfb5L3xt+8IXv7b9tb/2t7czZ+0y400bd13R6bFN2WiSJfcEOj051DEO+Eii0vRffb/4SoSdDEeAvWShO6u8mY+qL3a/D8Xui6ErHx5azt2PQZU5jOSfsswTxqC5dNI6j1Ry7/4wMP3m0HeMofiD0+vBfnojPMzYACWH1LPzHEC4+twe323R/aPb4gDdL6d+nSZcNHc6E17dxK/pQ7kMz9AyP2qHqYMrPoB6cOCYJ3AJPxXuuClLH+rnvRrPvA5z0rmBdWyANW2F43xA/QYul2+lPTB8rf41buDp0pR3HHcMf1n6SaOcApP3cjTEr2lr/df46QMDp9F7Olpg0i53vRyseOMGlKHtXae8Y/zjNP6pz/GYGdwz/+QXf+oeCg5HARq/CY87juv8CjFI+miI+JqM46RzJg5hihP/ShMTc3Xnz6JqUFEW+7hWHx/h0OiB1gxP3sqfWJNJ8+duZD9TMvxyeJE2/JThtNfBHUOTdt9JXPhSv5RlYm2DhIIYenv+fh1hp6XLFG0LHH+yl5HiLhW2vRbRAKfszg6QNDSKzjm8dZmc8usO0+7Q7ka0yCQ99NGrxSaT71VnLARRlK7yQbUbk+Yu9MXtvnvvry91U9yf+5znZtF8fHvggYe3F979ku1HfuRtoXXl9pv/7re2P/7DP9zuvPP5dXfdZEdRf/zx/gaHOrqzWB0pYWXjDd8WHHxQVLQd41Ne7W2xIEtiZoxpvZksewueYXVVvYmKPEuZiKuJMLQppnh5PEr4O97xY9vzn/e87Tvf/s72wQ9+sIyQO26/I22irbuPuPM2HXz6ox0fxgAlv+/yE1/LF9gZNOm6m27yVh4aJwtUugCFybEurz8eA8/D0x4gZvhoS3k9q/Ttb3+rDCpH59ThLW/+ke1Vr3zp9uEPf2j78y99oXasGEzk6rmVuhMe+RpJjllpYzzNwuJYGz9GhPE+i4zdK3mFHYGDx2DRVvyOaqFHWeo7uy1//T+js3iQDlaFJH/Fe+ORV8uE03/IDo/qQdaOK1m00QTKxtfUwXUmIFd5QBk5rgn7Inu97U3/zvhRj0eKfwZ+34HOSAitNjLqg6BkEXxzk92DKV+Z6nJiIIU3YyS++EMruBwDJFKt+IcvPLLd/8BDueoHjDi8pl/HMQQ8QIyWsU8+DGqGmb7DGIk3eJFB6qJsyiW8qk7oz9uj4BRvjiQhGJ5bSWo/3oGweHHqzQjpkWSsdVrnS1zo2e1phXaMjTacGLbXXetbT9228pNl8aegZDDvNi3zir7fR/bQ6Z3FXTndyweVN3546lPcTbvu14Eud7/G1RwWCtX3ggq949rv7m3nINNWCMmusu8y8Qrtnht7vM947vBOJ1TE99xCJlwbleYYODWvlXKccsRJLX6tMaHnX8Ju/owSWPNd+PA2N+O32jT5a8zEzwCp9YyRGtkg54ojruSDRtUyV/WK674BB1+jgHR6oQolfXAGilzq2WUEVVuWr3Lnfztj54qsC75T8sUv/cX2J3/6he1v/M2/u11znef0yLn7rDYvfiJ3cql+GNp4qjYLtjLnxgc+n7TDV4x0f66bCFmbzmUOv9barx0in5a73VM3Chm7Q18RnaYe046VoMSUMW1R/qSXnpC+WwYlhgPVjnFwaozuuK4jt5Hh4E6cfgJG9ic4kQMjasZI0eECg7MHTsKuhbfDSu+gy3Q8qHKSXrrJ7sjmmJartIKdpvl1cPA+8z13aLMDKHP4GX+Vh0aVt/K1yyBt0ulxiR8ZgSl7HBi6xzBxp6WBy8WDoQ0Gb8rEz6RP3Opf48DqB8fhy8FaLjjh95Tsp5V3WrnjhtZxGUDcSVmBNd+a9xhWGmANT96/Ckx/nTxrPmVLP8zhB55WvIFJm/Rxk8ahd+af/Jc/dfLxREr8DIxR6kfpN7HIj4Hp8KO0IMsZXOMs4pRPnVu+iedfwybkmrhqEHAUX4MSxVRgH1jFY+H3gAV4qJ2aS+j1NX/FMx5MYlWPhPkZARylRh0YEfIoT1zxHD9ctNGo+ifOAmfS7dcSPxmc4AfHAocmhd7REg+NU+qrweLwSZH3JWaGinyMHYaRr0t7U1V9+dodrpQTFaPKsnj23e5RSnWEbkDfI3AUxSTvTvvzn3/nduutz6y61g5JZOtOFUUeXH/dDVEq+/iJ5x7e9KY3lgH43/w3/832ta99pb4lwtAq+Ycv8sVKdZT0AUohqMUkYBG76cZ+5oMyb7fFGWI7L2OcuKKDhnJP/CGtXq3sJU575Z/2nnqrL7k/+9l3xJD64e3Vr37V9t73vnf71V/7je3Zz3n2dtvtt5VxgDdK2H333VfPnViUMM6g8GwIw0VY+d3Hrqw2mv5RBmJoaC/8wEXDw9IUY3HGhAUKr7qKtpefgaLz+3q69qOwo+Vhef43vOF19SzPP//n/+/tc5/7bNroeSWf22+/vXgBeCEni4x4b87qVwrj85Hqn9qEgYe2PuRaD7CmLarrpt/M91zUWx3bcO2jXeL76E+3K1lgnCIwd+r1KeAijzuf5OCqX9gNkp/yRbmoB9rrriS5HORbC5zRkjD5kWf1paKtjEM5fRQnHv7g2BFylx5P56LczQPO3ec6L7zJR2mttko/l6YejpPJP/iMJwp4enKMnifjHOFxE8NrqB3JemJ7LIa8j5DaRbn4VNN1l15edbTTQukr4yhxxhbokRCednmOEWFe44aH6vPxFZqYRQ7mHnWym9FjfB9zaQNlj2zlPexWoBE5B8/DyPqhVwBrC7T16e4DbYDKL37oTH444vtOaLdB7aoUTvDzf/AnjO3mv/nkn/BcAX+1FXo7HOpyQjR47RzZa9q7Are0obZDz26+tCmz4sLDoR54EifNOO7jnMYr7oNyuMqfn7wq3Hjmp6Zbc3fisdplmsMSlTxtCAYvuNKK37S39FFi4R38QD3iz2VNRwcMXpeTfHtaO/XrOjbOfj2peyv5w/McUUPHbpcH3Z948srta1//3vaZP/vS9rN/4+cjy97hy7+a23q3R/2739phUY6xdqgD9C5bX9V3yyAjj6pYz+UMEg+6e5lKGQ8yhEQp+aHFWC8JBLnlD6Nlpahp01oDKh3p9nvzljWu2qn4avloA0F5XPHU8t37RvJ2W1nP4xIumaV/Gif6feEFB+CzbnBUGSmFQAOJqSt6Jd/ET9pcgfSil+v4Byo+rnltev0/V+Xu48aa0H2vpHtSXve3vonmuuabMuHM2JsyBoS5yQtOyp9+V3LVvqEFrxg40CqcxQ3NvwrAP+16Ggz90/JM/U7DGT9Y/QOnxR0DnMvVSfzlSAztv4yHte0G4E25x2VP2sCkz3VNGxrjX+GY7l8Vhs6ldA9j4Dh96remAX5pE7+Gz/zif/bOetAd4SZ+IAi60WeQjKK8L3JJQSSBwmkH+mrSgD9pTWNdZNc88e1hJFc+TCp9vbTSrcAenAl5JuWhsy4yKk2ZcxVXhkZwLHTy8/fdxBYOAwUdYQZHsqTOUZjghY7nKhgXdlHIHm2K4+yGUPgpkAyYhx9+cPPRPHf/KbkMk+uvc0zHnSdl+Tq+r9l7VoIS6M5wK8zKopimNWrHQp2UgzcKWF3DtyNCjvJ4JuLee31Y7r5Mtp4TemT77ne/s33jG1+v4wYmur6L/eTmC+V/62/9je3Tf/Lp7Z/9s39WMvAlcfI1YffiG3lEKaiFJOJ1t9fdQLs0FrFSzHc518IeWaoj52FbcV6la4fAXUYP7ttd6Acj0z+St3daKKEJOmZR9Bhinu95suqjHn/37/789sxn3rr963/9v1R5lG0KPEWcUv6sZ90RvEfLSDMpz6SufeGTEwVbmBHiKBW5qjfjRlvCYaxQSPUDNMRZQPnRwaPrTTfduH0vsr3ppvOV98IFb+ryfM8T4cE3Za7cnnHrLdvb3vqW7atf/fL2K7/866nrmTqKhkdKOAXfwv7MZ94WvjysfqEMKW0wfXUWL32SUcNgdvxL3dR3eDEofVzTYqWO+iSetaH8o6SKgyOe0dH16sVPmb0L4fswjBp9s3dH5B3lpfpgysUDV/yGnj6DD7iAkUG+8qtnj9Me//2tnDEC+/W6dtz0L8cS7eg5IoVU0EthKJmEpxqNiSvFTPkpo+XVvDiGdXJsKv338dC7cKG/S3JG/43RUcevYpx4nuTBBy9s993/UBkm85A1xUxd+dWLzNFTN06csmo3JE4dAT5aXqmn3CWAzgcaj9GW+id/06OwTbpU8jzMefFVQiuNHdM3MzLfhAbFQXund5Y8tROa8uOHsoEf4ekPB3potVEEV3zx3sxLPsDOm6v2bHoHVyjjJ5s9PDK5FBTQfUHdD8Zm8MLj8IZfbW4Mwq05MLwOVF3QSX2llSxrBw5u8E6U9F4j3HTR581Vxo7yuh21nXDTbJ5bwat+jZedH+CZvpZTyzK1LL6L3/BOpof6cMVl5a1A0XJtmPIAuiOzFafr3+mj1Kd3Vnz1o5rPOq95tJ/7SV2vOLt9/76Ha7fkr//NnwtWj4sgFy19pqqRfK499u3IhoZfIqsKexvAN7YBvFo7kzfJtW75qO5VcPe+rQ61URh+rog8ywiPQ/RQZ/zydb1qjKkHSEJ9jDHzUq3NCXsD14ypkRXe+LVZjY3ElSwC43fNX4fLn3yFMfLVH5edBMiBkm/JtGUtvQgdwZpnrkMXTDoaJ2N8v8I44UH6zm/JO+Fan+LMtfJKn/pNvjXvCkV/wdFX67KnP9UN1GEs7e2gnnpZEqWcXNEr3hcouoHjeHAaPpg8gH9wVlqn5QOnpU2+ldbAhC9Hb4XBOY0OeDoSp+Mf4vj/svDlrlM/sPrBSmNNW/O5HqetMGnH8cdhAFf8pB3nXctZ/eC4f0o/809+8SfvqYltn/Cr38WZmDmTSdgP8gzGnqAKJ4VWZ90HReUfiBde0cWcv1yLVn4Fe2WmLKno1eRWk0Ez3YN2n7DiBuRtx9/h4WX4qgUoV9zAoWDxV72SVsqmmJo01Qmr+AuXiROuuP3qbr6taQZHvQEpRgIFcdIpBZTRPvbVdeDGsPAMAzzGycMPPxDFyR1OSn0/4Gsit6DM8QLlTF68j6zqzl+q0ou4unn16cOlFFtwi3Z9YJD8o/TH4Lnh/HXJ89R2//33bffe973twiMP1eLhtY0/9ENv2F784hdt73vfe7f/8JH/sL3w7hdGmX5GeHN3ym4QZfHaGBY3hpdrwu8V2yNR8NqA89rb6+qVuvyOPMzdlf7a9BVRuJ+53XTjTaXUUcbtqFhYbkv84FFyZ7eIQdJtZ0fFG7v6uM63v+XbK8/afvqnf6ruEH/g/R/Y/ugP/2h70YtfHEX/1u1rX/tqGSr40MHdKZ27pd0P2vDsBZjxxLDptlQHfvyWUpN61GIaeddCkDagRJO1777oC97AdfNNN9XOCKOKcfLYoxcK5/HH+y1S8zapV7/qVdurXvWK7U8+/entt37zN2OkfHV75u23b3fffXcZVfOyCcZV2K/6Upz6aNbFklm/Qa13oDx8zwB96OGHqq5tRDxedOo5k/zU04P4t956azmyd7ffDgqlg0GiLeVXT+Nm+hkgCyNCmBwpumjiq87Ll2wYR7Mr2AoBetqzn004yN7VUTDKAjplXGirKEX13EZI4E9/Q653NOx0GReUbspVkaoHZd3pdaSLwyuaFJ25y2l3qB/mNT8xvLyZ7brtmmuvDy3f2XHGXb3PRo5e2IH/VsQc2/ve975fd3fL2EpZKE1fxUs4r7pSQBm1PUeWGKqO4qt09a9+1QoNXlWjjtKVnHqerbmHPILDoVnECht0W5ULrR5/wQs9/toh2WlXjuD1Q/N9J9uv2jh8UT7VbZ4bwYv6MPB6DGiA/MVfvFUT8onrePWquqQfuIIK734weIN7iGsnSt+pOimnUNpIUnVtIjyKK4ALiseAML++puOg1/2uaQNyClaFlUsG+svKq3m18zY/eC7lPzhcFdtFd3rkTW54JSBybkMYzWrNosElUq6mUdemewzilHliIKIT3JZDp4PKXzKMXBkYSa75KslTXCnW6c+McDsln/38V7ZPfvpzMUp+PnOZtyGab5O3KKLbPKtP9fvI6NAPCqnKbH765hN+hqc+ppz5P1RwfjbpxRhe42eQlKEf1y+iQPuQH92GLqM5Su3i0a9r9z3znL6unaVPnuFjdaDntAOfE5+clbfGjbGc+O5DbUj28cbuB3Pdc9X1UlqXwsSvOPJz1V57/PSNCi/xwFX/xDsw58Ctt1xmvhOPr0qLzK0dnDzDr3VrYKU7V+2LZgL+StYnfarwwi+8eGustsTrPxhaAyMjcJwGxE38yGPyXM4/eY7pST/w2XCcf9KO8/5V4S/Pr4zdG4A3bg2vsIZPSx84xlvrA6aOKxzTO04Ha77BXfOsIP4Yd4WOar4mfcU/zruWfTk480//9z91zyghe77ya+wa+LvQuSbYnX2NW5k9eLvgdTIAfVny14TfdHryF99KjcHVfFWmSp9BCCo+cW2oJK+4xYmretRg6kmt77qg4y5a3zGuhSyAnsHdtJpuPe8hcy1Ujm5ZgMb1273ISVrfHTJpUAjbgKFAcu7KcxRXx3pcGRyMEobCyXMruaI5dE/eKraHTUh9TCeKdOhce9257frz19R3Lyju9THDK3zb5P7U151Xbxp6Igr31fF7e9V9tTNz3XVXh/aj20NRhu+//4G6S20H413vfFcpnv/9//P/WR/he+5zn5f461I/z2F42LqPvlxz9XWh2W/Osgipkzc4TbvpJ8138+zut/ZLcuL7OzDyUqLh2Elxp5/szl1NcTwXxZoSuZUx5aF7SgUDkKztUN122+3bG97wxtpZ+Df/5t9U2XZ59DkGBsCDPlMTb8BxKO2MR+U/GgPCtxkYHH0HznHFNorb787c2e2666+NrPubLnXsLm1L/hR+ZeAnnTGKtW+MuAvrbVS+S+JFAE3DcbtnP/vZMf5esr361a/efv+jv7/9u9/8re3Ou+6qo3cU+zag+sOk6Cp/lBPyVS+0xOMxEk2b6EN6XB8vgstQsOAYCepLAXC0jSMDUAux7xfUUE2fD42RU4/HvpNZZ+XT3zzUb+F0pnyU/m7TXsjxi1dOGxlv6LQS2GNaXI/rjMso3PivhTF1wav5gGHCMDjneJUHdONnHHcdt83HJNHwPRflA3U0ttWp2+zqWrj54SiD4WFnhIKGpp0TH/97/DE3BBxVu5h+eGPkbCwp64oaFxb6B+6/v3YEW+49T3D6SPXzmif6uEnfKGgFpxQH9Q5vfQd65s/0oeAY3yN7k4Ziqx2kV31DN9fyJTFZC5qGOSb+6uN9E0P55i153RQpYyfhFFH5q00SxlvJbi+35XhQ0PAtf9/Jzp9ywjtQLmVcnerYV9GV0jTwNn7lgZYn6PSioV6Tb79W3UNbPzBPdP+SuDr0uO7b7dShDYpOa4cv8SFYOcNy1yNF4q3khdWdpgR9q16djJ/Ur8Iln5ETxG5f1e9+TzbdPkQ28r1E0YyTuw3Xld4KexvHwdFv5eUXz99jtJgtWXV644NqEtynnOqbiUjLbo88enH7xKf+bPvkpz67/ezf+Lngnc28Gl5O+DaeU5+6VmGVt2l2HaqMLrpkd53d7+AMnv6GmGc++pmS7udDC23jDJNlMGUuk6bCZNbE283/uuaf/lI72HElzxZSrg0n9U9ay6hBX+bET1qNx6SpQ5EKyI0HdCYPwwwOB4qGPip//NUue/wK4qt/7OWByru7gh3HeBz8Yze8Dr68dYMsjlE99YI7N4yAMQxnheI1Dgwf3b+UIaxO0pb6zLiBG8evbyVBaoWn/kMbnOTfQdqUeRqseY9hzXdch9PyrekDa/71+pfBSgMIXxJX3q5bBZe0FfeSPIHj8MDK+5p/5XfiXMVfLg94urRj/3E6OC1uhU66tG2VueaZtIlb0wbWuDP/+B+9855Qyd8+OOKE4VhwdHboVbm9gqAK2aI0ZyDAOQhnXOc5LDzgkDZXd87r7h68hF3rKMY+oSIpv/JMlIdyGob0XHsxN+E0veHJFQ2DtQd5KwrqW2/BSRrXE8GOl7CjV3Dl9aEsk6yFuybbWhCU0TJzJKnuokfRfixKJUXVOW+DWLxi2+Esk86yO8KAaeMpvOIhKORC8Q1XFXa1Y3I2eZ66+HgwsxheZCj4RseZ7QaKs6Nf8T/6yEPh5+x280037Pn6uzFzREq9lMVQasML/+f21/K+fHvrW9+8feiDH6xXCF8fJY0yTSnWBiY/9ZeXkk6xIitKN/l7jsBuiofshcV7UNw3E8jc3bSHHnwgMlBHbyCLLOJM/JRyfNntwRdZ45WMDkbbU9sjF3x/4cmalF/2spdur3vda7Y//dPPbP/iX/zL7fbbnrG9/GUvC7427MXDBI1HD1G3UZHCQ4eMyV3/GCNJfbSptuUi7Grr4icZSwnJ5N+Gppcd2BXo72uEneKfwYp35VAYn/2sZ21/8Rdfq75x4eGHakflDW94fSl9vxnD5Ctf+XId6XKEy7MxDBQGIOPiZMGn6Icggw1tRo/jePjW/54IvjeTuXupHqXYhU+LaPPSdIBh0c7ClLpFJmTZaT2+yI1f3dXZcTav9KRoeZ4l1axx0ridv+XdbyZjqGp3spRmbI1CUc8fxcjpL7n38zvzEHgXT4roMyL6bWn1gH8pysZNFt2MBYbGzAsMi9m1ySgLnz5E6dkXymOMlbOOxJGFRZ1c059ypSSVcRkaDDBlO751Vn+2aMfZVUIrVQi+8exFDTfU3VSKXZ/Nj8FFCYx8qu/lWnNDalIyrnB4DX08loGX+tRcE/mQS6pS5UvnyAIPxsn0A1D0tGlk3f5LFZTB4UahKkVmbweOIVV3g8OjvjL47vbDZdQxePHT7YK54IWPNvK6v5QyU77GOXE7zT2lnHKlGcPTv4q2eLRTIfTF47vrpZ49jms4lkwbmmf8ob0bH8ETpQfBrSOvoV+0d9zuXeUtfGVwiSk68g1+rUOZQ7v05q8VOFSUtxty6WPar5TtyNAYGNmXDAPSin8Fg1y0vXoMzZZvt2nLquNBx3ffalwybDkiid9aR9Q7dT4XvsTbu7jq7HXbV//iO9tXv/7d7W/8rf8oY1i/3dPT3z0jyJmTSiY1FhrMx1VfyAF9Rt2MC+snKB6lW9fCu1MBrs1j4nPt75N4k58bBme2s7VmWo/6hgZQf5FTZ/9JGi1ylg9NRxbl0aSFWWVr28ouotqycHcc7iScf/KSEzql++w4/GTR4wWdvc8lAwl0O+qxTWd1QJo8J/kCIzswZdbbH+XZ861G7PQBAH/ND9+8XvN8glUefnYc+Ss+TvzqCqPy6+8HfmusHF2lBrXAderXlHc4iTvA1AGsPB3yd/wat6atMPFDB0zcyOU4bcbHWvbAir/GnwbSV5wf8KNzgnO4jhPuuAN/Ax1/uILh7ZDvUO81ftzav9Z4MPnAxIEVB4z/tDhyPIZjfuKr6+Q5LheNk/lqvw6u/r2WIe+Z//of/fg9FMK6QxkYZDI8xO2LQn7iOLLodAV0QTLhB+FxB5BHBzLhqWwzVh9f6sJyRQ1qT4oWRgrievxgym+exOCvy0RfPhOXq0lFujSYfTfWBKwhW0BlNARpJiqKg2vz2cKuQZqFqbeapzwTjkm0Oz6/CSIpoUvYfRd0FrimNXnFtaMgW0QSKHxKa9PY+Uj+kg/DxHdCrkTLHVqvlI1RGKXu6ijr18c4OEtpTjlPUeLDg2NmF+N/OAbA9VFWbaU7g3vLTTdu10cJu+nGG2JoeO7l6hODxg4K/oV/7MfeXjsw/4//+z/fXnDXHdtznv2s4gM/Dz/0YPH/2OP9CuF63iRsahcK39WOet1wY028vdi1kt4y8DV2b87ysUUfJuy+og2IguKKz1KEU5HegWrFgWFCKbd7cl34xnPJJU37mte8anvb296yvec979n+5//5X23PuuPZ24tf9OKSZVqo2uLiU1HcU8fazQg9R53qznjqTPl2LMvzP+4+20XRP7RLGW6h4sUBFlDtVP0f32GaQedtRxaz/j7PbnBGNp4PIisPfmo/x7oeeOD7ZbR6ffDb3vrW7Q//4A+2f/2//HrE+/j2ile8OvQvbtdec33oXpsyevEJ8ap/9Z3NCwy+H/4frvr5XsD5G86X4djj5OJ2VejjDQ+U5RoHNVZNElHuo4xTDmocBs/4YWzYebrh/A3V6xgMVc+UoR3ls0hTjLQzQ1z5Yww8EeOiF8oep/ggL2PSAmyXhp+BrD0fTN8shST9Ay1l9hu2ki8ypNyrr91E/cZOVI+PK2IgxTCN8XHumutiIFxfRoRdkDNXocNok88DtVF+YiR7A5c7teaBq4JrUe7nS+yaPFGDs2aKxDOE+D1sXdMFoyY0nMuP7Rf8K7YLjz5R5TJqGCVkg3c8O1qIR3eOzWPqiKZxYnfKkTQL/3X7zpd55PGMA8rhlSmD0fNU7WJpTQbPPnnXVGEeVTd9tu90Gnt4LUUq9YGnHhRMMtW+4sxhZYTsynQ747cNeGDMasOTN9OFQPWR4oFC2PnIRzoEOPppPVfDIOQKr8dt8a7Umg+TE++Jqx2wwkFXvyUDu9hpNdVd6otvfaePWHZ/hBcUFWt/AnXDKLE1d19M3wuh4qFEoO9gpef0eCpPWqrnePNtzbPoUkytP/qEh7QdOzQPaw+laht1Nodbc5TRdS15B56ssdq8qbfrKHzwyH0UK+HKi6Y087e0lIU2XP2nFdeWV9URPetxrl0XfYjrNMem5ovuf/GNe7eP/sEnt7/5t38hdK4OsvnEq+C7veHrr+RMNlzP73t5YiJrNxvoDf3KawJNE5Bd6gufMSQaP9LVmWGDnvaVVjpAfnY1Lzz0UH2Q1rjAT5WtvMpvHOkTF+smXb2d0c55cGrthB36AyXDZHRtmewy2v3jZmfxkrgdj8NC9f/Ut3ZlE1cjJ21CHjW24AXkHVhprPFg4sGUh55y6iUAC80V7xL6O76bg30Uro/a1Xdf4jf+uZ7HzAUkVdVpmRI+euJrPNJr9MueG8qFrvLd+Olwzxc1jorWXg9kRGAvruNNmMISp9xLr8aH9lGPqbM6rkqquGnDFUYWI5dp73ErrOFJn7KmnPFP2pQnDFZ+1rz8nQZPXjgwE841pdUPnr7TNT/QBeN3HboTN2VN/Lg1HRyngyozcgVDY2ClC4bm0DsuY3DHDbT/0nLA0NGWHJi4gQOvE++qrOT7P/1XP33PFHMorv21SCFW+GkQnaccv8gwuVegXTM2V4VOpVx7QVKBZgBN27zmFeXB8ZGkXAoSKqXJnXcDQv66ayVro1S+6dQjzLWTG1yQZ8GQo/InXl68mthMuJe4oJoMi99haIeuSw9cvNVkrQ5x8tRkm0Ge3FHEWjEs3qOoUM7RNLhN3uQZ7PoVn4dQpSkbL5Tieri+7mgnvRYdbUSJ710LC1E/8KoO/WpizsRzA6XNZBUm4TZdpTCsTDjqSG7ulPWdRTx7fuN5z3vm9j/+i/+h8F/wgruKH3f/KYitNPYkWRNr6tdGXwOZqBicVqa7DzT/dtoubjfeeNN2++231ZuyoFv84VAm8KQ8surFsSfGMlQSpjSoQ31XJQuHI2Dv+LF31PWXfumX6tgN/3Of8+yiqe633faMLMB9h14b+nihuqFHWabY2/WgRKuPeIqQ9vEP3/qWO3fCFG0fR/SBSfKoI2h1F793GoW120Mxdh72zI9qXdEKDyOAEuUtXS+8+87t3e/+7e2LX/hSDMDn1pu4KAqUhKKfvv/gAw/U4v71b/xFlWWnpl5bm/asN4VFSaAwyFcGfcq9JrK5MUaGu+J6FoWjDIos8JRmyn/tRJzr56DKsEn9HFuyo2EcnizAiT+5s5tqUF6rvyaePN01LcXRLkPiTErVjwkv+YvP8K2v2BESp7+2UdN05xhd0wx9/VTfjtzIQDljFF1BmY6SiLU2fi1yykmRxVcJu/AHTxgfFnJl9oKhatVZizftZm7rb5aE/9BJyyec9vYBxnKP1fFH4HXcylB/dFE6Z24IDa7GBBopqnaE4lcXhi+FsHdhEh/lsZX/5tfzL/idOpXc0Uzfku5lE/hiXE1de/dDnRgNrUQL9fxr3Bs7oR9+Q/GEryonnpJCZEEeXJUZnAm333waueKlytWU5sUDn9X/IwvhHv89L0A33uw8S/PyC+M85KrsKh9+fvJXPcOveqOhTuGi2q7qUzmqkHYBtIpG6iyulS9zXZddXSpIlF3ztPw1j4cPvFTe4Nc8Htya7/Y2ooj3iz5iUOAPByHoBxmfJZfUH5zIkSu83XAK/+IrTzn1o7SbG9z4MF8WhcZRUmRReSq615Ve7zqqgJx352YEaV18Kv38inPbl778ze0/fOwTfXzrTO8ENs1uX+2Gb0VQRotcfr3eKUf7dh/p9iiUliduk4e/boDt8zV6aID6FlUdxSVTsfrQmdopheLGQvUtMkyb64+zvnqT17xmWHviocZpld84XHGM1+JZm+99unhof63HabuKXYRX7eBa/h4nxpO2slPcR06bkvw9NpTdJYCVHhicY9wT/34t2S+4XMkazo4PyGQMkRoLe/t1v0l/kKfotOEunqzFY821wvuYmPl5pJSMRbPmGH1cpoDx5kZn9Y/8ijeNLWfxNpLpOqMz/I9b4QfkfpT+dDC4x7JeYZUdOKY/YdfT6B3jT9pxPDhOW2kmNRHiWi7Txiud1Q+Ow+C0uKfjaUDaX0ZfeKX1V6ELpENZ6zXxwkPncgD9GOfM//kf/3Qd39r7Ug/GuCmkJtLqgnInoXC7sSttn8AOzB8KWBkEU/gltDNw0JuJlatJyYQdnCo54V6MeiIpl8FkUKEh79BVhnTXWbSUz8/BGUBzFokD/wPNq8VB2jj0xgGKSOc9xA2pwR//ChPvOrTHTXzJpBbJViRWGoNr0hftOvFTJ8qfhYGcPBPQVY9coqiWjKIYl7Jg4U1K5asi8BRawfdg923PfMb21re+Zfv0pz+53f3CF1R+RkDdtS8aJkLb7xbttE0W8L7r+MR24ZGHE9+LEHpo10S4L3ipQWi1UTDPYFDW61spjKPIQVotbtoXnXJdf0d6vDSA4u+ujp0P+C984d31JXvfDflX/+pfbV/4whei+L+hHvamXNQzB9d4NTPFsY8TodtHBLzRyp2xLFqJ89C4XZ3m19GkPpZAcS6lGS+pmzoJ92Tf9dMGHN49R8NQ6Ldn9bdTPB/EUGFk3XzLTdtP/PiP19Gu/+6//2+3O+64bXtOjKnvf+876edbPdPgSBTjsj4MGOVW17fAUNDPnY1hlkWoH17tPsHIUh9ysoOjfGP2kSjD7ubfemu/ejg9tcq4kHjh2e3hr2sSpy7kVP0mztislzck3VhJZD1M3w/U95vB4Ek3nuEyekZ21V/SF4EhIY18gG/MiDRue0y3kqGO+ELDollKd/CUX0pKGJzxDibs2v2px5Ly+Gf+GBxluVJIZvwPPfictDqeUwagl1ZcSDv6zszZzcc/WyE47E55zXDPFfFH1qlYpxvjVb5xG/pXNI6w66NpS0qBNLTjKb7tzvSRG/JxhBBfxjralO3uE3BPyq20rmfLDDkyarmMHCSoMyjlOW7C+2UP99jkn3Q00Ws5tdKMdjv097lFniq3M/lVzp1W4fslGu+1Fuw8q7e4roP2rqxNp8rg73lJP1GmedR8xD8OrnJA84Tu0Fh5jS9odgbsLJBnHTtOHzBPSGsqADN7HSrYdeRGRqDqmTqReSmRCatP4XTGwhvDpWQwdIPPka31b6DyuiKw163GVsp5aksfOHPN9uWvfGv7yEf/aPubf+vvbtded77qMf2jaR5k4qodxy+6+I2bmxSHMaHsnkPI3M3GmlvDk/TpW/gx7+BVd3REVUrv0sQTAmh3nac+3Q/rGcrMxVVScJpuy25wV5j6PF3agDCA2/VJveOvOSVpdlJLmd9d38BxQ67zrbDGrXQHJs6VmzJXHH7umNaE8c7f9bu07SbfhDkwNEHHdx/vtltltOdPujS7vFVOUrQDSO7CQW5oDkw5fkGrq34wP3HJXPlX/GO4LN24yXs5WGkPjIyb7wOdY/8Kx+FjWPkY3KHH1RxTsjq9Hw48XdoKp+F1OZeXh/Q13zGNCR/jgeN++YNwaRse86HfgElfacEd/PFzZ/7pf/kT9/SCvxPff4yFNhoQ+UFC4+oOUSXLf2kahrpS0jsvpsSN66yHilTp0jKxzaQNz8QJ0KiydppDe63wWgb8KmdJB0UnbgamMKc8LqG61qQeWPOCptcKAoCPVuXVEXd6k7/r0EpS43S6+BXEnUAtksrp4OQDTY98WlnjX/NSqEthCPl6SDxxUyZuLdB1JyxlSNSOaMBXHnysuUPPQLj+huvquQ1K7f3337t5HXIt8vsibjG3g9OyxCej0QcHH8ZN04R7slOS6JRy7bXXV1976GEPYd9XuKNIZNmqazHDF97xfFLN0GPAUJQtdJ5vsqMRrO1CPftwxfa85z9v+9m//te2j/7+R7df+ZVfqYfj7UA88MCD9VBzTboxoG655ebw1DLQZpR/CrXFR7uVMh7KxoMdK/ko3fJeUw/A95fJyWc1TCjYrZi33OWr5ym8rez8+Srv+uuviTH1UL0i2tGx5zzH7tRzt//2v/1/bfd+/1v1ZjS7QIwR7sHwzvgqo6TaNMaPY0sZI8qhrDO4jCGvoX5U+ZHJfWm3rhODwG5Df0He8znqclWMTAaYN3zhlSyrD6VebQzsz9uEljTKdysdrchXPaMktKF3ZeEybjQf+jMOLeZ4hAcHMNLEtUwcafE2uf7ApXg7MmR9GC8mwBhRjzBk3cW2C9nn0quf7GN3yjwey+K5bpdL47Q3Hl21/+ANje4nDIjmRTswlOyeeGi+em4pSxTKOMpmaCTQ7ZV+2+3W5+RZ2uaSM1eSWyvewvycPuQbMY6GgTqXnzI8tJ9Rl/hr93Arl3V3M+XLm1Fc9DQCfsnWVVzxuNdt5HByrf89z0x6p6nXPiDj18dHbso+pFV1Eax8PXf1AoWXmiNKRgI7rqST7PK1AVUPXrsjXPxTdMndaERHzQu9aSoj8jWPUMybvLIoVj0md+TE6Q9wxMmXuhRVbUxeeGiDHB9k1w8X2wVtOTJKqj6VLzC8qXPcjMmBVT4KIZf2HvrfyLH6wp6Gpl9dEx6adkIrudKGTvzhva6hcGX68sbYjVHyxT//xvbhj3y8jm/dcP7myqc8fcH44QA+Svb7eFKIOCB8MEr0uZRT/CScMs2V3pDlKl761LPGUORedagcLa8qN3F13Cig7FL6tXuwnAa41sdTzcOh2WUbK03fdRwQV3wdwcRP2orD3/IfnBhXdmbCh7YE2lkd4Clr6gVWWgPD35q28rmmc5M26ROnHG7F7/bouWbmNjIbY8mcOG02ecZfNDMWqotU32nXbdIOwK01t+qZ2OTL3wkfPf+3zMQX5JrSyruWeRqIHwfQBRO3hlc4LTxuwuC0+q80px6Xg9PS1jj+caeFS8c6keYh/bR6rf7T4LT0p4tznfqdhjfwdGkrDM+XXtFvOV+OzpQ/6SveaXFn/ut/9K57DsSTEXE//hPEvg5eTSwZBDXJ7/HHrheAnhiHTi8aXaGinyvL2/VQXlz6EX8oVVkqrPMrc5QPaUPjMCg6zqAUN7wMzMCewT0LFBorVFp+A1X+XgYYmjOZFx/7AiCt0dpv4hzeDnLrOlG2wMrTQJUZpbLLPsjQdSZsV4tpKFf5rlO+uk2+jmv+rJkdl7rXwiWsPK5xup207WFRp0DWG2ninvGMW1J+lPeLmfTqRquyLCTNqzDHCDl7Dq+RXdLtfPQrf8ml28lzDfochZeBIX/xlDLtyMyiSzIlH+RDzIKtHtIpw3DsCqgTvNpRONcLpvp42xUj5N3//re37373+9sL7rq7lApKu+NNjmFYUCnP+m6VmXzqXbKscltOyqhjG3WMbuTWfcmbw3ypvnamIg/5HRWbtsW3uH47FIWXgq+/PlVvTGslaNue+Yybt9e/7hXb737g/dsnPvHH26te+YpSThlT2n1emYusMTGKufpee+111WZe/VzfYQk9z+EwTtRNudrKMzBzVMsuk/x2nIw1+fplAj2Gy9BJPoZLyzQlZBx6Hof/qchjFi7pjESGYaVhVEr8xi5jo5Wffi2oPo4P/cF4YijNIguPMj7jo8dDK+vgqbThjAdujn7xw5UPP4AfDP/5K5weRw38FBHxeKg+mmvLeHagujz9sLbu0inrofi0iR2MCw8/mjo+mnwxOup1xikj+BQb5+cVigAA//RJREFUX6JPyVW++vur4xXBDcGiha4HkD2Dos/ixwDSxv3KTzsAxv+57eabbkt9r028to8cY/BeF2Nxr2rxSobyzIPCylD5VnrTjrtsuZbV8Iellt0h/RAH5J026fhO42+0zjdlrNDdInh+6WPwu5xmvtaG1MkcoV/Uq21ThzLwkge14qmwk0+lMzb5a14MHUdM3Rzp41s9T9W4DUbfJDEnNY45h0FiDPJLx2TPa81LHWthaDJf9vp0tTu9AnGSpNbuVrDJw3yzyg7eyK2depEpGUi25k0Zk79ptMz7JkrLbJw69Lzec2nwIzM7JRe3s9uffe4r2+/9hz/c/s7P/b3t6muur2NTXd6hjcjXGOJ6xzjpOw9clZPwyKTykX3iZw7tZ0rUtftU0d2vpQzLi0mSTly9OEMoOGGn5qDKXXS9IMNr8TNfhp479+g8HRSPe5ncxAHh5r3jB0fcGsZf0Umco1LDs7A6G4vHNAamLHnGrelgwmv68D35wRqeciZvXzuMhvHhCh+PYPJP+66ujqYWhA5aRbv5YYAXb4nrsRj+0Ah2H2HMvBkaJzcJkjA3Gi7l7wdhxRkYniZt0tfwcfx6HVjDp/mVAY7zrTBproN/DNLGHcNJGTWvHdy0c6XlOvWd8ApPF5ZvzbvCMZ7waXHHMHHSB8RNeI0fv/TqI3u9ns6tMOE1bfxn/g+/+BP7xxMnsgfmQCnb/nYHMFQdPL/jjr5j1H/46x3SSRcGRS5xO9mA8uVTSZVt5cPEa+IyQVJiKLczOcOH64o+v1eWulIcm/cuAb/+d6ihykn6Dwh1pznh4Rkc6mlw9rGOklNgpQHkW2UzfvHyTXjkCCb/LDj8gz+TTvND6YHTk3wtSCmWX/GtYI9StnbOlJNLhxV48B9wKTQU/kdKYbRbIo5SW3fMs9i729/Gp4kN733t+uF5aLYbus1/9weLLqWPQcLooQhQCIpmwhYimYSJp9ul8zfNNhzQ1D/cmWfMULKd96+7dlHqLLB33nnn9kNv+KHt4x//w3oQ3pE0x858Mf6B++47MTI4X2hn2KBtUSSX6SdVKuMh8mke1LmVGDsZ9UHNyF668uVhhPXDoX3kgoLreybnz1+Xsuxg+EbGE9u1jIfE89904/ntx3/8ndtn/vRPtk/88R9tP/r2t9eiQKn37AgFFM/9cHXLgNKpTO2unaodwsf0JcaQN03tXCedgiVwcfO9E/WxI4FO36G/oWh0G7Uh0YtUy4ITbzHS30pZj4jIAx3gKn/3rYSDLwxnxgCgHPUDt/1dFtAPxpfl2/2gxknfERwFYWDqrxw0ux/2MyrKGRzQ5fcxDHGDD48s+esu+I47+OjL42oxJr951kC/9KyBI1iP1tfh1YWxfTHjtB9QdhznTAy7OuuvjqkA2eUvQD7Tv1tZFUbnwoVHaleonlch4KTJfu01dpZaeQx74b2/2YJw7ZalnbRPyV/dk097KHvqXUqnzEprMZ+AfoNwp/e4rrGwy9F15E0G027i5K2XqFR+8T3+23U9a9zsNIEw/MGpHZKU0QrS3ld2WSnbeOqsXUbzqawur4yNMlR6fO6iC56bQ15WYQcuc4++WvmzZuDVXITfhS6neik5rnkuWqhXuc1zFVI5yQfPlVI/8ikZ7fVjXFZq0ep87e/6rXUfmYOuJ+yWOaeNXUsceG9P1kuhMzGIz26f/fxXtz/6xGe2X/j7/zBzpJeMkEuX7TpQ/p0H1+4jXa4ylD58FiR+lFfjtZ4pMeZ2PuVBq/LHzTqWXNU/e64S7vkC3bo5lLDmY+TYLdHeYwBVn9554EY+Iwt0jVMwfAN4J3wHhPGzxhXNxDdvT5bRVDKoX+dBc8pe3QrD04A8447zrGmrA8Pz0BN/qM9BL1jjZ847DS6l222cf3WtlPxjPB7zyIgp+gl7pgqidpdu/IOZI8ovLdcK7WVO2lzB8CPutPTTcFdY8x3DShsch4G4Ca/xI1Mg/jjttDwriF75hSd8HHfaFfCPOw2mPwys+JNnzbuWewwr3jEc57sc/RXkWfEGVlqtP14qixglP3lklLTQOjyCFxIXJ3BCwyCRhw+EiYqF1mny65jTOSs8LoNBB5/yhjdpPcgoOf3AK+ZPtowz0TA84NQDb8rnUp5CTha2nbdRHrmiLwxXRYI3g2pcQzNzCEM9qfhJ/Mn2dfCrzHjHAXHqeKhTd/KhNemu0oZuXfNnch1eSmYLjjyU3aEPTDDkOvTm7vleXKVLE9cyaOriBqThlaPQO2LTyl7vRriSMQOA8l2LedqhKKGDfvzIzyuRATlbsOpcanAop56NaCUJn8qOwpn26aNgzcvw5+evUiAGZuGZb2+40z+GkucoKCL33eu4mXPg7vZfU2+8Itc6zvXMW6o8NCjzlBJ58cQo8WCjflyKcfUrsu6y1QNP3c+77yh7tmzJD925yyRt2rDuuqesBx+8L3yh/WTiHq23eN180/na2Xj8iSjniX/9616zfe1rX9ne89u/vb3yFa/Ybr7xpu3ee729y3MiD4fHlJ0SydPi6Y1cXu1MRvj1prBH3NXLz0P9jBL9wMcB7Wb0t088k9I7d70joF77ohbZUzD0hVrkI9Ne9DMmuXqDUqPOQlYyqWuPPXyIl5+7MvLUJvP2Lt1myvP8Dtzu+50XlLGQaz2gHhrqUA+hJj+a6jAGqPzTp8W3/JsHIG3ap/pWnLRpnzVuaOFn4tCqu8hZiPV285Q12VGjDKy4M5Hn1dv9DzwYeUbJSt3qrmTx6i1gXacybNL/XFs5EG5FShkeYHcF8BjbZeDg6eIVaf/0/7P96lk0n4gSbkzgzc5WGT8739o0s038uzK399lKqfTqMp22O7IAk39NA5NecgjO0BEPp+ISht35Oq3dmcis8Stf+ZVRUQWi4MEfFHRmjps+Arp8bbwjxo89w9U1EdU0cMxXT9qZvcIuVb9Yo3iL6/kD3R7H3dfb8OyadFvhS55W2DGWvxRUzk5m5Qa7vLAEd1LUoxhDkz/1xKBQrvrnlNPy7DRQ5bniX3122uhq0Rl/Sak+6c1bT8Uo+dwXvrr9yZ9+YfsH/+v/JOF+Bmloy6+vnbRJnDT9ipv2LJw93PyF16KhFl02o8QNmhn38sFDE7/qBns+jCrNTZDCGZ7wkHLUw1xXc3Ad52q+pM36KwxKzoGRT81XC6y4g4OXlvXeX3de3UComxa5qv/wPrKYvMVrwhM3sIaH7pQJ1nTyPE4HwkObO43GODB0wHHaaeHhvQZGLvJ2H9DGyuq+BU7SnhSfcOKm/jLPDaOmWeROygJr2RCHT9fTeJ64gRVv4DgMBo87Ke8ITst3jAun69Ywshq648DQm+tJfEnpB8sCKx0w12MYPHCMs4b5L0djjV955I75AOLWuk/6uJFFzwONI8/QBkMXTL6BwT2ev0HtlExgzajQYWoIHLuk1KDvPOJ6QAgOrdMKFV/0dxz+lS6spulBOA89z5ek+/iEJFil5PEnz/DLP2XirYXWtKSt0ItP+I1/cEDz0PUbWPPCbafMvnvXg/gwIcjLb9BO3JQxPHHSJn3qACo+v85z6DTSDxNB16GV3X0By2IILKJotNLed347fy8GtdCFDj+wENQdW0dJ9nrAp9DCKOUt5TjSQ8mhwJuwp81B89r8TvyqEPai3vUE0sVoV4ajRcfxLuWUkp80+UDTbqjiEiz+orT1gtpKa8u7jTTGFJybbrqpHjIXX6+dzAL38pe/PO6l27/8l//D9s1vfmO76647U34fI2NsUdQdQcJXLfBx0vQtcVNndVW4fmhhnsW5FPI4ZWofeO4sOTJFwYfv2Y0nY4ikwvVqXOelPcjpdcU+EHj99VmkQ4OSddedzy+Dy/dOyMmrmu2onD1HMU87hgfKEMOiObuiaGGGLLRrKb7uTEZJTpF1tQt2y803l6ws8DN2RjkC0+cAg6B2eyIDZfl+Brm3wdB11Ve0uzh1dVV/Z8kBei1TR3PaqBzlxjjvcRulMeV4/qb7cj+fU3VJP6p2Dq16c1jwtLO4LmuOtFE2e47Sj9CuPkdWwYcrXn5x8k89Ab+yBwZH3Rg/HhKWLq4MDWMnTNVrfyNnD7c7z08pZFw8+JBvymTsnOvXEXsOSP31GfLUZsYkp6zZFWGA4ZXMMqqKZ/KA721gDG07l54dA/qp7wDZfXS0sXYgK0W9zZUtK2We9OJFLtM2/PmrvjXjcAX48FwH5Bloej0eDuUf5jHx6jEuo6XKHhJDf8Y3HswKPW91XwTSG/ChDH789hx0iM+16r/zE7mcuSJtH0NOet+8wlToluFmPuxdJXOjXLUz7hhZHCDHNHNy73JNWzl2h8fhG82St4IDcCsuuHB6WiwixW+371w7reVYXJ/Qw686VrzsVZbx1W3I6NTGdkquPHMu5fTxrU9/5gvb3/17/7AMWtBldXkc6D7dN3v08XV3oyAF8Y9Row9rw9q5SnIdFYxTKfxNW1ZZu7+YDfYYIYwY49lOqXxoqRQ0N2vcAKP44uts5qrKlzJGLgPCxdPO75rOPw7gp2XZdEb28qF9//3315hl3EvXdnDKH7xZ345B3Glu0or+7tb4SZvrtAdY20da89xtMHPY5ANwxz+0V4DPld+/JE8YwJ9wjbF4BStuR7MGaPsgpL1SfuKGf0jFT9yUXzSlhIZ+0HgdLtyTvAcYHuYK1nzHIG7c1B8c5zku57RyyfgYX5gf7UkDq39w58b44E/9xg0chweOaZ6Wb67HbmD1H4O00+oHhs6af43r+vfxVuHJN/UcGPzxw9M3XXu+Pzhw5h//5++4ZwQFqREPYVcEXDUQsNi3IiDUBbhOWD4gTzMurgfIKHmVHlfpyT9lmHAs8GAdVMNbw3QKFLrcSefvih52GShxTac7WZ/l3+lmUqeAreWAodM0DoKWLq7rbCC2cFEqalWXTh+ehnandT2HFqfO+JK2Ti469BqWpyci9W5e1a3D2ofi0ne/Gvod8DWhnMChHd3hhmtyH/pDm394dB2QPLgcRazjmwf4YNLFixM9aR3X8uAv9hKBhF2DWmwtcEmvtqzkqVP8u5zJ5qorYxiFhVKigzPyEll31nJlWNXEGehrt5E3iDke9Qd/8LHtta97TfUL/dTxK89f4Mcxpf4mSffFrkvzqqziP/6T+hYbjYPHAXi969JjQBvYjbEjpH4W5BQVPLRbQbJzwlCiYD766MMxSO6oN3M54lV3cqNQPfr4hc23YmpyKP5aFupCcSY/i6qPKlKGH3rwQj2MnRZsJT1ywCvj5FyUZN8I0KacfmEs4tWzI65k8ZgjlFFUKOXqw9Breelb+kSUneTtOqldtwuFAz4Fu+ofvvBN6dFW+MTTPHMCTz5tZfGXRsH3ak47QvpBzxd91AztKieOMqVewM6LOYuygyb8brvwnrhuT3x2n4Qr/+y+4VX6tOeMV+X3UdKeE7UveZUCF5ywGsUGrnFJ4WJ8Plyv/33ooUeq/GtiIGsjuGVg7WVQJqcMHUS/ahb1rV4IvF2LQWL3i4wYlt6IN/2IXz79vfpV0SCT7l9t6PQRFfwD9USfTLo/tQzhSVvlRIYjmxXkmXyucIemsgfE1bVozY5O95Epq3DQ2LMWjZ32GCfwARlAEiaDDotyVZZy3ODq8UI+F5/Ub6W5geNFBf3clSppF8+GyVeKecaEHa96qUTaFxfw1M+8qz1cd/aCi6+DvGat6Pppb2FpsHpenro0jdTff8iBluP01X1e3XqtUS6DCZ0du+qDXkqsb+tsV14dg+SL21e+9p3tb/ztX0haxtT+TJf8U0630+GqHiPrEx4S12Ov+1DdhCF07RwcymrtWqdNQbdl94uWS8Wm3/XLK+xWTz8sWe1tqZ+i49X2ylAm/O4r+kXTXF1RLn66HwHxEweUof8OPektx64X8N2PKgvNJhOOjPnut4M3dUNv5DP0tGnXp/MM7sCxf8Ir/xwY3tAEcAdv+s4x/vH4PKYfCkKdb/mpqb9eL81PXS9xQc6/yDD92XpQ5cRNHbVl0U6euu71H37HNalDGMAZHldY+R5cwL+mgQmPnCbPpM8VwBXG58SvbTXAv4aBvGs+cIzHK7ziyTeu5XQIryB8TG/wJn7onoYD1nIHjxucSXflBk/ayIF/zcsNdBsf6HHgGHeuk77yfZx25p/+F++6R2QRxESuNcEED24N/sTz96SD2UwYuSLFj7FaPKqbYSz4fkUHVmhx8VdZewdtJg4VmnSARk843aF7wHe48jTWjt+hue4kil/pxXfxNXhNv2kZeH2nZBUUho/5qvgd+GvrOL/mre/uozEDkN/Czz8TlnJmMjMJozOdYcobPvC88uU64XbNU+dDof3KaR7w2Z0eVHWfUrEsiO7+VPl7R8yv76R3+oRrId79LV7tvuPGVRknvwZXfJUTsfPUdxv3tPyaP8ni44pneIdJDKzXyrf/lOQIy94lim5B8EZm6BTt/JW8SmaNJpL/9W94XZTefiDd8bTZKWGQFKpy90xNrwcV0K6HNk07R67uTEu3m2RRxbfFtpTqXREvpZBBWfXodrb4elAe6TliU69TTthD+xTzMmKiWMKxo+JFAnN8C+DPmMUXpUSdpNYriFOU9mSAMFLwpN4Ua7zZOSmDJrjGBGkDfnxT4OvOe8qYs/CPxCBhUKgPesp1JIs8GC548OExu05kMjsoHMWlnrMJvRlDmJz+0DLso0ryOaZU/T+ueehxCxeOOuBBfnkZI9IPD9F3nyoZxcnT7rAwTFrzsB8Zi99Y4fin7bVjslfYol3KViLqg4e7/BhRrcQEMeUYAgwUD8LjN12soOaS5JHftevWChMe8URGvnUULpMDv14p3c/8aGfPKOk3nqPg6oUMrsZUDZJc4/TPGmf51e7OXt+DPJqpkUc8Jzirg3ccx60wsmqKB9ou5e+/AHrl6bL2+na5jQP/hB5k8ZHpyKjrqH1SDnpx8o+/6zxthlZwN7uG3U+VqR9Pfv2RrPChXspqI12faOMd7s5dOe2LX678KOXa6fmPdhjAQ/NuHHW9Or7xW5bhM/1gNRhchZte16nX4ORL9Y3vKrXR41Mmgzhz1Lkbtk99+gv1rZKf+Wt/J/zv9PYyR94y42cMEeEud+RcFSq/NVmeEz0hJZr3PAvYN4Uad/LU/5039Sfp0hGSXr8dD45oxmrvtmYuLXyo+sfOw94fBk7KGTo74HUFYWPMddK6r5Fd15H+UWNO/apv7fwHyEL+tRz+yT80B0qeO6+Dx03cMQyNao8dVrqTv8dvt8FKlxOHPj+YvHMF5Dd0B+8S2GkFs+oezPpf4YrXw1uWdaQ+bS5eGx1KaTgpZw8/Haw8rvB08WvahPEy8SvOaXErnBZ/ObxT5RaotKep7dBbr8dupX05/4C4iZ8rGsdwWtwKa/mruxwcpx/jnpZ3+Jv+PzS4M//kH72rnimpCvUsKrQjuAPYRx6Eh0BN1vtgaeL7QrDnofi6UHBKmQ2I6dg9j79c22hpYfKiURQTrjsU5e+FqXGaRlaT9q9xC+CVW9PGfzL5VAif+D6kVXp+p5CtfAPoO5JDWUlKT5z7RIXeKEIrL1P25B8Qx13Ccy7oDYjnBsekbhGFndi4+Ep4wvNTP+1gAu58VVb4MNk2LfwFd6cPxBUD5Rc/vDbVopVfV+UQ9rfC1FffKhd/52+XVlb5xkk7193EybO4Arzt9F18dK0Nw66X5JM8oQEmb2VNHbutRRCSSf2J7eabbyqlRL+uu/wEmHxk0wv2Xn6AX1kltz2uaOba/bT71TiKeS/WjTd9TVg5JGDhI38GgvZ07AYfiar84kz4Fvlup9BKt/BA/6OPzdfj+/mMa6/xXRLHQlB/qo49eDbGEbYbz5/frndc66Zb6ooHX5cPgyV3x2EOVW0+Kb12IdrgiPIWh19pjsRp31I+AtIpDnioFxQE8DsPdZc84+Q3ZigyHFrkxojw3RYP79dxieRVb37fCfBcjN0Ld1fhk9eUwXgAJ/0tjhyUI41f3BgtxhXlDr5F/YSnCnffwReDRnjqjI46oEHupDxj5yRNbMJz/CqodS+gvuiesLvsjDm8OA7ZtBmXSU8aRaGVzJZZ89R9U7mz2yHdCw8ei0Hy6CO+gdMvSwg71T/qOa/qk62I6+/8dmTQ4da3O81VfUApmsV8445bAW+XxlVB5UomkTPS7TpOnepaz411XRqaP/SkgLpW3pYrOJSG1qq0N62iXXm6T7pWahn63V/qDnDC20Xjvtsd4K34q1Dkk7RD/cy3vevFP+tTl90K+oz+afc0JhSe+pu+0jJoJ2HKLaRAyaDw1G/naS9nra8xAhJbtJRZWBNf9MPvFV4TftP2yU9/fvvKV7+z/czP/u2kOb7YbXxiXOztWXE7D/lXkm3KzdtIpOkHEsfZHb024/iajP+eOw/9Y647mbrO/Kqd5K85eq+rtN6RPXuy61o0wmu8XTZPoHja3QpreE03/mdtVdbUfcLwqj1d5dl5lnto4NPYbdyeIyZtharL3oZg8IG40/IMSOPQGHdpPLrdR45x5rrCcVzR2eteLu2gT0x4xedPiclUf3EVinxSl6T1N2/cyOw1r3YTpe15wdS0cx5oAziDd4K/1xNM+ml44NjPrXnnejn/wHH6uNP4uBwc0lpSx3Ccf20/4Dp9Y40b/8CEh7fLweQ9pnGafOZ6HLeWcUhrt8KKP37Af8ynuAOt9p/5p7tREuy66HatOPWE4U5mQvGbkDu+Jpp0OrJ2RfLEACkyzUzddUILXeEI+UT48uxhMPHNgTJ64FbUHpY2tE1erhTdCu9ugB/NGVxgyhrBTLjqkTiTymEw9sS1CpGfG3qgFwI8NP4s6GDKnwkQTwf65NNK0dAdnl05jDWPhzp2GSOrLDeZkEpmRaOiTgCO+PGDLq/LDEUJJ2kDwuMO4UP7HNI6XbsnpkPKU2SV22WxOw7YU5eOWPkT1Xw1iKtw4Se2XJMviOJmQq7IKFyDcqDZ7Tv5T+gUFJOlSH77298ug5JjnFDY66hP0qa9hubw09va2rx3DCyq8KrPpw+Y2N29pugqUrspy1W5cJVVR0coS/jZjaR5bbJyptzDkYG+a5iE7bEnHi3lE5+MAMpA7SzkZ2EoJTZ8UFrR63xeZflIHQl78KH7C8fdrT76YYE59HHO3XxXr05Wj+7f/cplV0rn4OqXpZgHES5e7HCIn7SuP/a7jH6pQY8zNO1QUZrtrqA/zwWhVf2+5F7Sqvy4AUNj5OUK35gG/EB78I8RA6Zvc8PnOHTkAeoy9QHqiEfh4qXi9z6741C8w1XXlWzQj2JbO5AhoA943uTxJxgLzWcZ2uHpRClK3qpP8bf3vVTT3Gt+trNXx572XTTzdB07TD9qJbj5cCUd1+pb8Rueypo6Ff20Cag5PqCaLZ9DXg5UXffwyLGVpJ6nqsRqksHjbxoIy6+cudM+9PQrstau6CChb7bi3zi13hTvu5Ke9C4s6a6F34aIipqLWj6Nb2w8EUPukjj8xJGXt6Q1vRkX8VyhD7dhoo31VQVUqeENP9J7Xkh9dzmgvboG5fF3eI0/gcRNfvGX5k+MrpBiSxZFL3UPvr6CJ2+De/wJcVdv5645v336T764/flXvrn97N/4+Yx7Nw70X23ea9T0UTBzQe8UtH/6YpWjjLnubRhSNc8on+yDULQugeDIJ43Mat01TtGaOoYQvrh5yL3qvefjx+fwBYYvUDSKh+7DE38M4ovuDpMPuKlQc0D8oVzXksUigwH+iR8aQ8f10IY9b8EbOQ+cRnPCxzQOaQfegbjRY1y16cQfQ9NsuY6bMkb2h3xTn7j9QiDminWObZyeq7QZPviTUO6EWo3bQ/2n/M5/gJXvvwrOMUgb/DXvMY0VjvMMrPnB5WgMXqUXyqX8TT7XKWviLlffSV+vTxc//gH+4/5zDMd5ucE7xh88MN41/8CEL3dFdy2DOzFKIMFr5EOjQFIZd2XFCZ8Myvwc6wArvnTQNDsenDYAVte43XGb/oHRcQVZRE4g3pXWCvANGFdpM0DxJ4/Fvcrc6Q6dSstgM6hmwJ2UHeCHY2D1g9YzgE1YjY8x5ZjUXIfOTP5otMJ6mDjX8huab8HhfxYNDpjMW5E1EfVkJB+Hn6k/N0rOgf+UudPvIjtflzdtJ26uA523YfAaxuBJaRUufpI8NMuA2dGLh5r8euEupUt6J59cZagydnwwdZh6t8LRfLmeKEVhu5UldOU9oRpo+doJoNhRgD2ITlGcRXVtu4ZWmOo7IVEo0A0r5ZCettEm7oQ3T/jGR8unwcSdOmx2SZIWp6y6073T6Hq0cjq7Wq2o6Xd9Nr7OWpdcEc9f8DhBr9C82hvIrtQPKfb6ELQ2fLx9yPGUg1jwpOzuywwSBoy6eKi+HjY9Rym7crvxxvO1i+Col8yUi+I5IXLUt9F48MEHy8AQnr449XJ1XI4SwwjEMznMMyXC2sCxthozOEx+eRkV0+bONaPduzl9dA7+vMULTHlkzM/Nrgk3AGd1eIEHVoUN6AMVF6brGEXodBu6S9j9b/qm+tQirf3Dkguob7Ck+Mce9zwNGUnQx/q8ft90ad7HnfCg/pEKg8SxPy88UF5Qynn4XZm9I6F1p37otRNJVuKBy4x9MRWuPIeyXUdmh/ZsGpM+rgzj8DlyXmWt8EorGRkLTQugM67j4vasOGv65Nn1wHMjjHPp8nps7HNzvFNGvwbYTTf4TX/4IxpolTVh0aGUsP7PaEx9w1sZJXs6EN9HvOxONG/xlGueDy7/ko9/6jggfuel4hv/UMb0wfS3mv+Mg6bRWdIOu1+7PPJI+sHZjNVrb9w+9Zkvbl/8869vP/0zfyfp/dyaNgDDg2KmH+PB1fyD3ol8lFHtMzfcxLpJ4fhn5omaaCrDSZ4CfOF7p1/HzQwAKDsNTntan80N1YdTv57bmtbwuhf8AyD9BCeAh4mbeOUPTD9TF04ao0Q89o3bMoD8lvpMvtXJP/FT7hpGe+JWWvxrGM56HTjGGXcamJ9Og8kzpGQ/0DrEKUvcyZyw9tXk1f7A95cQg2d91GbGXPEqvyzl8m93fogcym0Hxv+X1XXSXceBFQeclpcf/sSt+cGaZ3DAGv7L4id5xQMTXvldy1/j//+BQ/mn12HG33HairPCGn8pLp4P88fl8S5NH/9pdc7cdSnSHjwgZOCcLGoG5r7IYmacPO2OaU2hh8EPjplY8cEa39fTXUPjDhzTWSeegUkH0zhwTSaUnRnIk3f4KVnESefgSxPHD9by1vInL1jprbDyPTgrfwNDl3O8oMsYOcNrJ4zkod0soOK0mfpaeeN3iQvVcmX0cTvI3zy5TlnNQ8d32iF84EM5ymy/OmufBMUFb53A51pOjn2xaqk0DO2msdJX9sF4aD6SN0pCSo1fX+QmrR1lcSZciWTidbpTlxVMyK3gKLy5aqN03wXIBC0Pxbjj+nmIMaT41VcZHmQ2roKdhJX/g5zQavzul313v3mm7MHzJfgn6g1e7lLCd2fRhxHPbddf55skZ7Ybrr86BspT22OPPhjch7ZzZ+1KXLFdfY0y+mH7eig69CgpjJ3axQlPHrTHG56rf1DCUpbXqDJ6ro9RcfN+NKx3TVrBlP/Bhx5MHvVJvcnHuEkdKOLXxqC54fwN4eFcOa9vdlRLXvj/X9b+PPi2bbvrw9bp+3vvayQ9SYhG9IgSrWmNGkcYMAZTJgkxSYhpBBUhk6T8j6uSVKkqfyROKpVKxXGTqpRxExCSQOBCUlJQTmwkIQlFgCQsEEhPQkhPzZPee7c7/T35fr7f+d1r7HX2uVe4Mn5nnDnnmKObYzZrzrXW3pvNCGOym3vazMEF5FUuYtp5CH/7y/GmIURKZerjT+ZJ68jTT6VXftJBYl8b0Pu5FfLw+2mdN6J8ViZ39u2PYsSPi/qHRTUEr1xNvzJ+ObTlcx3yg0311Vviua38te2dd59sn/70W9unP/O2v5RAkdO4UjvXnfcXfB3n2sgx9N3nzF/1DUjf5NfLeY3LBu1n0EXrYXwmTTyAGRv4z+bjwiPsuqf+nW65ZeeoB3pt4Y7nkOIHEHv39Yo14L4Qer6q3LHW/pvtqh9dY1NGKvMqhz3GkA5+ojGP+fyP57hkuBHQp4TIYDsYfQB9mHnKmMlrXphHL3nAtla+MONQfBXMG0lHnWDiZ7L04Dvxwc/GMjEhz/ikfOsWv1OUD5lzCO54J9akaXNid/Tt6Hfr4W2MyLdcmD6f+07Mc8edp3viNPKr7ehmTKAL4ACDzMSjLyBQ/W1Dsb6VB5xw1EFsQHSVt20jrY6p5xJtyk9/jnyzruUCfEc9x3iDxIxrBTewjvqASXN/a+z3ZpZvEIyUNWSInvuLPOugxpKG6faEG2UaQ/jIAe6ZdPjap3/SuP4qqrYPvRNe5WthxuuYv1Q3ZSe0/ig34ZIvheZfpb/wQfXAJfuO48D6+fPFCdP3yTN9u+Tnsb7lI+/R3vvB1NOxS7nptT+3fqckDp53UJlKPwYHIM3dVaEZF01lLiCYDu5GKw/WuZar3xKrDogfKe/00HauANVhib5OViD6s1kHbdN3J/cAmSYe31lbgJ3Wz3x9qBNcpABsoMf+LX4A+ywE0LphOvJAA6tTVSut7tRzIfTTHolR5acO3uziI61XPyhPSgnf/BpH+RdP7KPZ/7kMRC79dTyM2j9ypKa75LwkNBaIRWyIyXV+ChLVAtEoCLnwnvp9rVQ+a7wEIcavAHdkaDeq0u7IW5UwhxLaYLIgsSZNPnfm+TwGd+RX95mH/rE1CfvCToPkH3Xoq8/pt7SBcYNO6MQrm89cPOEjjTzji9eC2BjkB0H91CIWHZPIsNGnIXk6QDkXydWfssU84xuBegGnCX59S/p8aOPQw1efvuBD0tDoLy4mGovymQMC39QF5DWxfUz6tRraryYyBvyVzW6X9LOR42sgqURWNomBN41uY2LDBQqgjO9s9pgDQOYLG0A+MJ9DBrTbd26bn41S7zzfu6dDDE8WVmyw5YOa+HbZxJg6UsD+j/wOoWUjdz63u2Yk5vu6AMBj5HMF6rLcsV82hNhOqk0r81Ht4ZDGayjEnH62ZfEkDGwk1Eb5gQleyfK3nEmm9j3PVYdOzHitRYU0Ziyl38Cuxy7ZZ/GueeWS6qE7Rj6wd4ynz6C3jJnWh77m6QLrsC/wZhy0nrSbmmDygWTymY347lcIxbDb2vUQ7crsoJjwGtWyK0bLo8vc+g+Mz5mX8NAHZNkIqwdc1zEKk/lA9KiQ/sc38WscZjxywyF2OdD080P+OuD1mZP5albVT4DkuS2etjv2Ygt6aBmX1bXrpM5Z26w/0RF+4nj1qubI1ZuaU29s3/Gdf3976+2n25d82b+sOcerm9oEiBebjHe3VSlziXL7AEPUoTu+xH4PNP3sHGYzVhVl1fUQVz2k5E56laKuSNPS19Qpb9+qg3EeOcaVn564hOySeQUc6xOjzJPZHvIgcctaaBc9PjxG8G/oov2A27Ww0Lkx9U4of+nlKbbdrZ+66zuHSsjY6pwpH+lsH9B8U17/ti7sgda7H3YAcy4VHWMAPVlbVDsv5JoTXbQjdD8hhk8EkG6MrPirfAH0k14UDLhUnjTybTOInsnTdOqf9YVJmzwTj7qPYPqoKm/5j3KUZ3+R1k9g5oFj/VFfYeoDkOlYgXYJJxx9Amu3+eoCjmWgcoXKz74CSHUo4XdK9guaFbJoezGA2byCNAScwKSEBT5kZ2MxuBvNYBdnbNjO7hxwogsr73dNV8+WtwuTCKrZ62Jnx9LnAnvmn/mwEVr9jVwWlOhJmrbskxKA1qcVidda0NZixVezduHGxpzs8EV/OiP0yNtHXdjw3fatO/YRoV7/p5+so37WR/TQztg5tVk2yAfTl9DqE4BMbKgg3Pmjo3CiOV8byNYPCotPpkLf5VWwj41XHs0vHuuR7+gN9wlW9eLJeILmdrAJlO1sNLPJo/4cYsP6ZZvfwujTkT6mp5/os4ybdaGNVQM6qedQxBMOX5g1DtDJhZjNI3fEZcF5NqXZtOeQkqcivLPM3ab8poaF1zwjz91x7LCJJ804jm6QzYQ3VmovPjqWZASoYrqJIjqvo73YbvnVqyv+2lM+TI8sTy/Y+PZCwo828kqVmi1/n/rrh/1h+bscWuJ3dXAn+5133lU+BxW7z5hcMeAbv5hb3rDoj/6hn9se7HJHjjjxmlf7iZjzAXvKtKl9wOtYKH8iu2xgif21q/Bkow4/GD/yjV3YRB4k33EaO1f9wXn3u3Ts/aN6lCx0+SQTu/SN55mN8c1fuavfD/XzWh1PhYgHso8f83W99Kfsq3t9w0aHGTa36qnYQFPtAstsbOZpDUOwZuXZahPMjOeOe9FgFDAeMtb30cs6hT1+V4A+91ODE12xYO1Svdcz0aHRb6fY4NgC2hq7sZG6IP7NFD003ndisU+/qQZ7bGLxGwSyqUlc0ItZ+8HcECAHncMq2s2wADpjH8RuXtPK+NSKY/vopx/5TIl57T/s6E/b+T0j67JPzDPF1k/F+HY59a/6jm+Ve6Lxz+GcgwF1HJTgD9oJwe4fbXL7QdY8/DJbbHWsElc2neTjAzrspBEd9HfBfefYpg3ks0bxFdr8wv9r2//nv/o7Ouxe3X7n7/pyjVeuSfvn16IjftHfvJLD9QWb9CI8INY9Z8TH13MnZhqn8pGvuObX1/O1sBx40ofwkhqGrb6OZTjpTz12kWv7rac3EMVHnJ4vnfUfqJ8gfk5omTrky2fdqjsvr7UHOcpC/lRp9DheusAjoKO6ytMytkiBWQe2veQnHPnDtw7Li7d1rT/Smz/pom+dp39oD2lw8qnAf8kPiN74FqRd6/OEum6Qb99bg/UsfsWAfnQQB9QmKW2YUB3RknzbaRtKO38m1G75LsHkKbbctPnCsfwSnGzBh3x8jdy5bPpz1geaLx0s36QXWgbb1skDzfN3jXeA9KizabHlQvsn683OC/1VMT4C8ke49m995Zd+jW/BsSnRIrJfXM6N1kgNF9jE+Q41cjTKOmRoOQeUTjEn5vBk8GTDwEU7umVvLQbdvPRRNLxexAVsCvi2B3RDQzc6s0jHFqn1YddysQs2eCy+2eDEBhC/1UYlZC2vxTBfX8rkin5kiVdlCAv2oif64aPMRQy7HQxsiLDJk4voyAadtJsVLnLcbaP9N3wRZLGXn7qYpg0g1tVG26Ot2MCf6PRm2n2C3vrEBjePd2MvA6N19XuNtWELRNfePi+ua1Vh8fG7x9SKF76+NgW/cemx/jC6TIyM8rMxQj/1QOzGPgYsI/08LjafdPtCKuwhM+2lEdTTJujYbRtzkEw/KgamxVbbZN2gQCbdb8i9x0bbh1E+TAyddkgKmjbz2MuFGUnswKNYiod644tsgjMeNEZ8OOhnHdYmKiFbeuBFN3XuZPmOw7owMYbEbH7Zzmtt+JONH+3jAuA4Ginnw9vo1pDShYSDEGOdrwd+pMPE4+211/i196vb/Xt3xf/e9vBdXhfLr/Sjk9Ak3nktCZv+nIkqoGXMyj+NUeaPqj1v4cEHnhbhM3M9B/DkfRdUTeQbvuhnfkPl7p178uO+n9C8o0MMr5a9ePHE/uXrleXLiqdGin3jVS/WloyNfCgce7wyRt/Tfu5049idO2qj2sSa4h8kVD/QL8hykeULBZBHP+1CX8ZZ2grmq5tveDP41L/nIrra0bmrHvAhjX6mL2ib71TLJ/qFX+jGP8dV68HDh4+2n/qZnyFs27379zS/aJ82muorNsT4ygBBX3oeUFwoSVHbk7mQWiqJle2z1lBPGbp4rqsM4k/udqMngtCYAzSKzT46elimDbnrjjbWBl4hS2zoFwD+E6rsg84Yo9BpfOK6xmuMizfzlbFDf7Qh2MCk+UXi+pG2Mj/oo8SMcU2EGCv0q191E+3R4/UNdmoD7VCrUeJ+YuwST7VaNPIZy3y2hPWN3/mgzMb/+nW+glpjn/m4Uc9X8eYaYXt4ZL9Wu0wjzzoR2zzR8hqmtpbnFBfLZ21LfOCPDl7DVGvNI6L6vL9Gzjf0MU5ub6+9/tnb/+tvfOt2/7WPbr/pN/8WcbE2gvRVYsUrbAB2uc7ks1KJPdh621a78MfXfmSk55bGAocSDRkhN1wUd/xVPZcBcolBAD1cM+BRwXzYgY8fHm1baSNrwrxOIzPHtuWgrVgB8Hb8AI6pyqXFIrblP+2gXYK0NX3A4Y19S+yEHWScuW/lE/rqK3zYrS2gedLGEqSPoAFpZ6C6jnoL5EHGSusLkxcbALTmz+qUddFp5nZ9rkppcxq5PR81BGL5B13jDuSHY/mcHL/TZEbr4j98Y+iQjz+pQw16kseH7B/gJ25C/iQb2zYuPel70OWT7ymXd8o0nXCsR574zPgXC+WZspOnsqpVaSFVwq5RkT23P2HSm2+5dgqz7lUwdTBGO06rq/KU2zbSlknB6oAGTLnWlVaoLEAd8WH8Fqiin30oYWEBdh0o3stVVoU4kov82swtaH0Eye8LQJ1MuWkGHYAu6mvHC4/SbqDsiudQyh6MIk0Z8oCyyx6DAspqyBFU6U5Z9bRrBhkfp16gbalN2gKEnw4+H8QRDT8LP0geGjI5pLnkcl83YgWnirvNviunhS+TM3zSYj1e0K2T5qgvxGNEh8AXDWUT79EXrkdP0vDy/6LHLccn7cJu+mzS0H/Uvedn/OElj51kSOlLd6Ty0Zd2gZQnuCzeU52Q/sJO621Xf6SB6HJupRPqM0A1aDNm1fhQO9l05zWs2KWezRd9kl/RJli1Q9qYi08b54z3LPje9OA6v5GwdMQWetN+gBjnwBB7Qf0n8EZONmDlG3TYEPmOsQjelKsObN/gkyXFz2LoQwTjXETquyl2p3v84z99kzbAy11+KyDvsUg245nPgty5e9u+ZrHlDm3eLeZQYbp842kCfcMTD3T48yuP84vjHADYaNJudNKnbPjQJ++8ycc+8/6pDi283uTPu2gTz+dheK2LDWR8on2JF3EhFujNUy3mTHSR56AQWvrM70g7rrlLjl1/hkV5NkE9eOGH10DFGzx9hTGxgUO8Hjv2P7KdDxyC8Mf96ZBmsc+NIY0X1fE5Ei7ukB0X+U6dN87XGU9Zu9APj/7RYPN4k4huk+jbl8sGCTqf3aL+ZcyAi0H6FY9FT7k8tmh90Z1+D2Z80gmpIo8B8chfsTpGgCIjGnzEbh0WrCuY+Z1xOjek9AOHVx/sxUeM0YEZYkK/MUbyBS3EvnrSfmz6+qU65rAPRqpvO9Mm+Nd6rDHIYYP0qg4kPA2hDv8QhObXpHQYeaGDAmTQN2kcEzB9VVDJ7UIec4wPaTJfbGbcNBahm91IvUa4bDNmmOtt334dYm7Fr1vb3bsf3v7yN37L9qGPfO72G37jb/I4g+fUhyuti6Txn7ismJhHhvDPReiqFx/RuaW1gDEqUvylTukaYpYHTGMsQD/ZTArGRsD+KS72DTn0LjjGp3Wk9A3jgH4u3W0YwMGTGJWHas9BUO1ADBv46b4StB7m3JANvbqnjemT2zF4TnoE5QHKE3/S5sKU3+t2vZO30LrC5K0OS5m+90Fp8ETmXA8AmTrmZecK849vFOQJYg71XC/V1sVrmWgXHPXOfCC227asWVCqYUJ5C23jERqn1l3iAdo/hVfxFY72XsUP3XX6V18KlXmVLPAqmSOc7Iz8lJ1ykxeYfEd7QHhDP/IW308nMOupY85e+3N/+svzlcCCVpaRDplKjsJg7lidG6s8/pavyOKcfBaCAA3IXbDkaUxqGOy1x9SBzkWXfOhcNEOP/O4LPsy8HRoIhTbGVmj9M03oC3xRZWyQz2DiQpcLiQ9O0NGy2ohtNkVmHoBM7DKBuWCbujD6uvD3CctRBzKOiNsXWf96tC5AtindUK1fGRbO6olEZFKJz3bCIPdP0A9C+o6Z+y3tAskTk/Y3GBuBM50rX9kC7WwZ+VlPuWn1uj0C0xgbtEb58oCN3W6n+aTnvJEFTuwLzKuUai4+jEXyHrvrYseGvDp2H3PnHRrfXsUGqhdH0Bsmv87FL5XzVMFW3EfIYCe2onfGg3wRues3+Gaq3KkDyntqH39LzwTKGbO0S+NFYnkSuJ4csrnwxjyxZPMu5ZbjYMXmnc041pDvnWvi5G/M8UHhpuPHkwPk0I1PfY2Jg0h95EJ2U23BJkrRSXw83jTSiRcp8487unyzFIxsVDm83brJXWpkopc4NAbEG7kcANmwym+mhdqW8ZTNnw8D6GCzJKCODwfDx6GAPlFBByq+dCDz+uGjR36FhW9wy1OXZ/6MEnDPP2yILLzarnJgkTw+oMv+Ob5A/O1dV2ICoI8LOt9gxlhS1hdlr5ek8rU9q6L1O4BG/S9bgZ0WvtRZh/56iC1P+S0vrG7iGJ34i60doEdH8kD9SR0YWpFXBNMHGVsg5WL7rPrg8x19oajxW1T6iBs6XoNPrFqfFC9aSB4dUn+ykydcebUSW3vbxK7UG17+EJcW7v6iTQNFccv8rG2eily7ypN71t4cCkA29QB23d/IOqWeeGYjF57MNSBtxm6gflUOcL18ctGfGctYxjdSYpSDLt9Ud8OfKfkLX/tXt1/2K75o+9Vf9GvTPmIUdeJtXErY7ZaOv2lbebEkPs1VQn+LA7R8TL9IFgYrSFJI+6o7c+Boi/JuZ+fZZRP/QuWB8tCvyDfmM34GZFTM9TFrBGuZ56porCWscxKyHDoR980lGqx/Objt7enYbRmoD823POUKtQPM+srNPHWNTWHq63XkEkw+YOq/BJOfPGNntrOxVY2mG/TUoZKnrbkhRy2g//knlFVTYju1cWPP257+whne1K665UPbEF07zHJ549s534RZd0kncKSVr/RLMoXUJT5HqFx9nXCJdrQz4zH5j7KVO6ZT/v2A+rIcedExx3whMil3zIAdS7om7cwQisCsOwJ1KJyDfh+gq+EsiH6tZcdCJi6btFxgqCoiDw2eQHXiWwd75Nnw+W6QXzHAxrkeaKWf9MgvEBo60AXPvJMNnYtVZarzTI9AmkUzceMd7WykqMNuNjnpmPDA2zKh4m6o/lMbWNy4Y5upB50NCgsj9SB0+IoO9arLKzw7+oOPK08dss+0YQMJKxdY20GWbwDyawlBCRipo39pQ9JgF+5sRDPoO2YK9B0bqvRzxsXkSxywtcOxvli7xK2DeKaFKVvYaeGrTuTQGZuJZVFcRvioJ4393B3nDu3jJ/lF7mlr+he92TSzsWWzTRwpexN965axX6lt2VO845cviN2YL33Ay/6/HDfKyILkpww+FH0wYSzQX9hTnykKfpJxk8OF5kPazcWZpwHaUF/n4n3VnzXhMyjcbebXxP2L4uK5fevGdv/ene3B/bvb53zOR5y/dfOavw3szm0+R4Kdx5ZjDGWjlnFHyqtT/iHFB/d9GMA+PvGk5d1333FKGfT40rzLE4MgNOq4S86mU80WrfOZvuRwwHjgFSieLFV2XyQZuz2IJ5YZz+SRY54ixytf8PebouhbPqOEHp4StQ/A6Ex/gpTbJyDtzJq482aDxEHtysYPLr77Ll+XrDHDU1HR6m9xxqB6qqttKbCpii9ZA8FAYhte1qToIR87kl32wlfZ6K6NnScInbDXZ3m5+Pg/enJYz+G49FwjOGjiJ/FJnnoOh1mz0Z+4ApSvrqdLAH1FDHyThbFy8omEPtA4XOg1U3V+4kK/E6M0ybyndmET/6oPm5Jtf4LmW0B+72vm1b7+vRyzHdJH+xoAUqY9Bcrt6wIqGeeMS6A8b7zxhvPMo44LgMOEr4H2jbh5g3Dyacf4SZ0Ptcsn4MTjORt4sbKtmzDlqqc85BOn9CFQnglTZ22U5jVu6Zj06mA8zvWwT+tg2+2Q7n5SzzxnjUIvfMSxvhFPkPzsb6A8xUtQ+gfxAW3PhLbziO8HrZ82389ugXl6WrMYS8hIV17/u7E9eswTTb6V67nWWuYeNnginacpAHawPhGms7IAPusn7/9D+yA/j23/oFgAr4rZq+j1ofWT7xJ/6zsuC21Px9ARLrX1qL86Ju/UOesmD3pmHXAsH6Fzq+0oAke/Zh1A/pI/p9l+rABnUGY9ynCCyVZaGwxmodsXOx8CBEe95PERXpWWTC6QpNSR74Ghm5PykI9u9EpGSIoc/Cww5CeuEX8q13+gQQOnr80Dx7SdUV7eIWeTpAhpwdZFxyuyja4UXuRzCJEG5aHTFegSupNZzMaG1osr7eFCFpncuZMcNMnRnVhGN6pzFy26fEhZsl6JzUc/ojd1Mx/kLnMWHC86a3OzY8dH23jePvBYd47leznWYKHjbSIAP3HGT9iNbBCW7OzPwq4f3iVjhGfFf+HpaiqgvRxCQOLA2OdQcfqa2nWAAOZFqLFCpvLwPtMiDdIGELCv9KGKPuCusWQ/D4hv9lEStAcb1UWez1G8+44OCrJHGZ5jPGg3FiO3x4yNRvX4LjIHkrUxlGdq25ZDxr3b22s6eNy+xeHmve3pk4fb40dvC99xnoMHb1hdvcJdVF77uqqDTlBTUyg7tpEYOS5rU4UfbBLk5coTU97vzof0uePGHOdD9oklB51uZnszgt8Bue6DExstf6ZF7cw3leVDmNhAf+2TOgYcXCSTw0f6ET+Jy2n8LDpl6PhOuRuR6oQOwgMwNrABTLpjrjKvp1UuvrGmSWa7tj16yBMTfv+GtRcd530KxL8dj3BenzUz66lrpSvxJ8+aSt/nsNB1Fx2MGfotMQfhP2LN1w/PXz5woD6iffQTfZu+TjyJQ+kef7xuR3/z2hpL6sYGhznHwTbjFX8yRjOW0IFNNkdBBmKeXNCPfM7i8ROetrCeMAbmugc/h2VuJLD25vVI1uEiBx4OzJ6faloOxbRzYmKML/VnLydP/yU9h/ZnZacOoHoKHQM77mOMsUR8SZHhB0ol7TpYdhnmalIZWPp9RTnZ81fFKr+PF1oQiOyOXQOPMHmKr4LOFTB2G7ddz/tB/e6YKEJHNDrMKVrrw8t4oj4+wBt/iCWHEp6O9qlK/Wx9sTSw/hTrx/vBrI+vl9tc+vSj+X8eBOrfESZP89dvZi5c0fxavWLklTzWTQ4RT7TuMt84mDx/j34Uv29+ct3O+CL+R6Q/6stssWv1H9hDClDfgPp/9PdY/ueB9+OfdR+k95/XbuFSn3wQNH6vwv9/Au06tm3aaP0cm0B9yZzT9ZPXt0oolAmh1pEWqhyoovJMPmla5dA86RlolCXO3RQuPkx+aCwG8KCalEmNPA3o3bDoWguKZIvQ6gPlvG7B6xm6WFJtnec20JvKQOrPF/oGr2nxRNcFLx7lL7bwSfXLt7QeMjLLpnhI/XgfmnWy8dKEXYgceqI//iFjPct+ZMnnYmpba7Ni1D98xc8TL/pZEPS/N2fIQBGdNGbSxvgU+aanV0zEE9b4gwyy1Wcd2CWPXpPjf3mId/sN4H/yTk1BJLomfedTXRlXmjjHf9IiYJllqxt7o320GV1cWw4f4+WkXACP9QsZz9Ufe6kDMoYTN0jZKOcwP32rO5K0b6dxLD/aJ9G54mt+aO17pQtqmwNNN7W1CUQeGx3r4lccUFk+ZKjrUxPPJ+af8rSBlA85+8Irfm8qmWveFK6ni7IhVvmQDxdDY3PJ51d4wuJv8NKGkw0iSKzadnTwehYb0rfeekv+bNoA3PaPNXZNCJ/k1AS+BYknO4A/nyAb+ITPvEJGHt7EgzauV4LEj27yHD682XT7M87xywcM5suKq8v0KTyKFwdSvr6YAyp6sNG494sL0EUd/CBAPT75g/BrfDGWaFf7BV6JrX6or3zIPq/GcdBCr5lcHx+bAuSnXQAacl4LZav2EXP/Yqd/qmvfpB49sUfKU2r8ZhgZoZZ/J7gMf/3BNv3LAbJQnwBs2Z76EDldaZwSmxxUep1QDTeBVGBdS39pfZIcdri2APAGkomt6PBnxtYhgb6Dx+uw+s46pa9fPMIa29ez3EJ4KGNzHW6gG+UbMQQ69/GzBxgJuQzYf8reqKVd0CKdPPK0r3rgT9tRlYOc/ZYObPgCr3n25Mnz7cGDj2yPHr/Y/vI3fvP223/nl22f87mf59cO0bXrwxfmQuYWsWCc40PGZOIGjywqv/pdNHqJOcgPJ3pc6g99yJG3lGXTFv9J9yIkFcSHPa1viQlxC0KjLhpTZ1swrnJp6WfWsMzjyrosDeT7JI061hhiqYJj0FfwpNW64OcwwnXw8ZP+ls1q19Bvvcs2OGGW6/OE+l++6pj0lKlLHI+8swzUDn4BU095CpN+xL1eKXESpL0Zm4D9dFxkQzy2bF8VG+am55Dymv+pXal9xC/x6o8yYxCwJdslx7XXWk8wfQPa3iOdtPnCkRc48l3Kl6d4hOqdMPm69haqhziSVv6o55LeCdVzhPejNT3qrq7iBIppQ+D9ZFtuCmbcpH87V68yEcnMxs88UAVVMsvIX+IDa9AXCg3E46LA5Mc2E3/6QJ390IUod79yN04eSRY7Qe6eZSFGZ4JTRCYXL9r3Mk5e8FiHvuo92fPgGT6oPvzQsugVzU0bTrHJpJ2pDwc+SDAdgyKa3pTXB3K3lnp1nuh5MsK7y1wA6Q8WAzZlDGIOOupgpTsvNljAg+cXUXxdNCN5Bgltz/v4eXWFO5DENXm+kQSsbXhpai+4lOdrMtWXhSt2EprUtf6IrTvqBlVU2UpU3sdmy+4j0zsWm4pPf6T4GMyC6jrL7tgxii0uRtwlQxebaja8lLtZBpEB5twqLb5Hb8ppG9h2NZ8f46Of9pi1v3qXHP0geuI/B4T4OO/kxR62EkPy6IMfuIY98bGhiN+89pTNfb6tKHFkHjMHqJd1pRoDSvm64bt3bm337t72K1oS0cVEbX+PV23YfPL1x2xc+EzGFT8t4WmLmme8cVO+XGOc66DynKcBD4WPJIe/2QjQnrt37/kAQH8xHvwUceXTRzyRUZ+sV89odpA+IE3MuGBy2CAebDqIkb/edABx4O4yPAAJOVLPSeGDBw+sk8MJ/MQbRAbZxB0Z+LPZq16eYskRo1oJ1ynGpOkf1sm8Jklf8Wobff/wkQ57Knd8FbF3xCPUl2LXQOyzpqpW9IwBaMSXcQD4BlLt2MfEtzqQph6AhzxtQEfLtB9e5Fij9/VdfXJdvBof+JGv2EYXcXvqMfHkySOXeX2QV7csu+yi37YYr4xlIa7YHdYp5rloPAXJ0w9e1eIgqrzm2gutp/yA5XvvaYwoxvywpUYnERBm7TSdLkOvUm7qWJ90d90GvVkTMq7m2tLYN0ZA/W58Zj005IvVUySGxKo6gI4xID7mM1181olx+tprr5k3OtHz/mMFbP3Jtpun/zQHoDOX5lrjdoDuGdiSAtG1t6E2yFMH1CaxoC2NyTE25T9C69BJO/GLNRGkXLny7ah2rX5jzMfreq52aJyyzjB/+2UL9af+AegiP/1tOuESbUL9Ai7xtu4I8IJHH4BjvuXaKrZ/isd6sLqdrmipIvWMLc2LF+pr1kte5Xr46PH28LHWeDGyB1Ev5x6qYB4y4lPKXiuck8xKp89HaJuK9RGcUNlJb/5VeieUx21dOO0cy4XSSm869RQmX2GWy1u+1k1d4KX+m9DyUffka3nSJj/QuiPfEepreZr3mvTVf+pLvuY4aAtHA3NwFlgwWj/5suDlDmWhB4Ve2IBMbr56ExkuwCy83KHggs7FX/KYG4ioG0Vx2fMC6SGexZJ6Fg/KEVAbaSf6VK6v078jHGNCnOYAZ1OCDhy1H2pv40M9m51TbBcNjfsCjWw33nETYMHmIsfFpOiLHrYWL7ZP+kXLBZMYS7cyVoVfXCNtO4eJ+Ky+4VAif2HIYkAbuPAScxZWZGkLC4sWcS8wSon1SsPDZgX9aVfbVrkTTUTLit8XbNqCX+Ildfwau0FrCs1+UsY2dQJiSn/7PWilIFUg4wjDHh/K+wkIPPKXD27jH2M0dq1OgshGDqvclebd60faIBPrjtPKYN/+Ke1YQifgC5ho3bAB2QBk84A+8qTEhYs6ekPnV82zGbU/OIZHCgGIHMgGtW0AlhnLVAcX2B4+kIU3Mmk/YBMCXqdiftJHfEBdEksXstylX+1W2/geevi5Ww4f9djjRyjjM7HnlSteIWOOK+43uNDjpHilnzuNlBPTxIdv02Id4PDhHxzEaQE6iU3iwxjO2KOP8Ofxo4exIx0gI5E5T7+wFnisSCZPZjbrZ0OHPnwFeO2NOcIBhQM4Mt5Yrvg21sjTRPoY/WDGxL6m8Mv1huV34w66r0X3OBRd7no8Oi+kXQC+YJvPk9CWW7f5qmJe73ri35PJYQuMP9jH52JiZVUup53B1KXfKDMsJ2/XafomsU87y88fvsJDPVhIW6nLk53k4xNs4cdGnqzR7z4A66BBHj7s+TODStGDTPVmHqnseYxMbsrIsvgla/kcNpHBJnSRZY6xgTyvEmZtvXGDX9XPePLc0jiB1zdcGGfcDHCAMm+gg2y24MtNgsj5xoF404/AHh/axbgCur62jrx9Xzo9v815DolN5oH9ViyuXk0/2xepR5ZxFhqxvbu9+dbT7b/4639j+0P/+n9/u3v/wUk3+ibIk5ULoIO2pN1pV/zN+Gfs0sfEEsQJX7cFjBH08weg221eKeB1XVC9tKvlziUkoaMLnsxD4oyejpeMkYn1l/nmObd0Bjn0ooLxkLRzkzzXQW48UYctaPWNMYjwQ605pNYx2gHAC1Ke9f88gFzhmG/8VFppYNo55iMXX1pXvTOtz00vgfWpHjUnffo3+T3G9Uedb2pq7RWD4+l5zNoVIcd5+gRm3uODiaYVbH/RJn3CUV/z7wflnTKFlls3xxyAvWmz9S2/BCJBro7JM3W9Co78U08ReBUdOJYvwbG+5UmunomFmZ9tYh4So6bwXfuqP/G7Xvr2rTYOmBMMmDzBdgq0TEIWqqY9XNSRTnpPag1D6pqvHLzwBZDLoI7ObPBQV9nekUSGzQcXHfxmAkDLYQSB2a61YGnAowu9oWcRm/a4sKEXJI8O6nsHMxeS+F050sTlcicBXAyzYUemm+cs/NghTthEH51W/fpnzIWP7wPnMXsurNCZxMgaMLnMxj6xDlEeQjR/FjjK0im/WEzwjc3ZFcXwdAFViozloEkfPiFbPSBtcOztz972xrRAO4HSKgfQ5gLy1AHVAfYAWnnGRgZ4xhKQMq1VXL0BYfwlzlLslAsU/B5bSrHnJ22SZbPk98elk3rLKaVvuFMGLzagx37elS8dW7QTPaSM2cabOsZB2pZ+gVbZbKB5QpNNMt/8xFjmtz7gZcPBo/A84o7NYsEXgxWDQnmyAVKbmWcxL3rqaQN15cdvYnRqq+jz1R0OGZ0f6GDuErPEIn1DWzL3uOg/92cDuOt98ya/2H5ne+21+9v9+3e9uaFv/U1W9K/awA9cPnz3kVJ+/4OxQdtpX56mRn+QWHNowmd+0wRn6XsOMvjOYQji3Xt3zcM49V1PtMouh0mAvuB3MRgH7msx9CuVqfMYlD5kCowv4pC2pq8nDRkQefrxjg4axJTPkvBqA3m+bYt65PmBR9QTM+IJYO3GDb5sgA1U146978tPG+tbkqwhAO3mkCmPrLDy1Ec+N4koE9OU9zv/8KIjtrsJZm4khieUrc5HfLVdnogo5fNK+EDetsXjzy0oRRF1NCO+ZpPNa4KZixiKzcwn+hFrQXw6vV6Jj4vP88VzjptmWU+9Mda/PvWlzIGDD+uiC3f8tBr9J1tKvJ5Kp/Tx1CSvb6UtuelBvVSL2TTZJIb9rKDntznCg077uOILH/mCYyQm1h4OqvGXmh4Yc10BA+jUOLn92vbf/MAPbX//+35w+4N/6A9vV2Wb/uDpqNdQ5XlNMDekLGY7jFt0en5RJ158MIsqPH5E92uZmifuU/p6xV3W077KoVf8jArGC2sAfgAdR207eBpr+sMevKQAcXrn3XddnnKF8u380Un5pFvsyAGlU0aEWDSm2KIeJCbwvf32O7kuwCCABtYeeurvpE1Eb2SwHx9Iqwsoj3Irn/JOi89A7ZQWnp0OkJ8yTesrdaTsq0ihz7rM8/DwhzzjGuDaBK8YTnozlyMH8DlAH8wl39+XQhdl5oyvIaL1OpN1SfHnT2zEu/4rMVheAL1pfWy+dcAsz/pJB6q34DYPLO/kO+qZ+crt8TT1VF8oH5B27uNq6iJGALTEKjEHsFEa9ZU78pYOlK8ypU3ALrqxzfUB/49Q/6ee0gqtB0gZH8Y/+ye/5PSZkgqBdQ6gDFCePIVuBKIjegqUm7JYdfM3G1Vb2ZAnn/IezEmXJ0rjDzzYy51yNVCm4e0EUOXCLISrRZEVsrjjS2nVC6xk+ZjANR8ZYA185dBXWYCyYdWTNnaUmWh5ehFd+MyE3C/8bEy5m7PHApC4IPne3eMrUXm1pb9r0kPF/opFfJMm+YXuxH1fdFf9WvCsWzrQTb03nwtSL+Qi7U1t6IB5x+Y3dfCT2dOTjvX/yT4lWISU8SEb7tA8tlrPH/6qgA7H33z0deTrnMvORUcWT9K0i3EgiuoyThFlI0oIMN8x200Vuimji75ynyJk57CdizPm3Xfqh0Dr8b2HgsQw6azPxRHPrU8LObqg+dUT8fj1EdOyQKU/90UDuejb+xWozfrRcec+H3wngKZ/jKkcRCS32uX2WQaFMOM08eB1rRzC4GE8F7NOvLc9fPSufNXFj5gjg6zoPmioT7xRl6zng9rQQ0XnGvzcXffnVKSXmGObrzTm23HoQ/9eBePdejK3sEF7b2pTX99cXptFa1ZbiRttcF6abV92ObBy0eZ1kL1vAyd/PTcF9XUh9WxskH33HbWffmMdkg1Vmb+b14wBLt7xO5vcjMG7d29LB7FIrEHqwPQv4wWboUMDKEP3BnKtL9Gd2IYPnZUNUD5C2962Kae/jIfq2qWW3qtKRdSI3Z6dvkkNiM+9TuRbv/IK7rlP8Z2+VMSkLwcMnlB4nG/p6/JeuUZfZpPDYbav3hFv1k34bT0m7E0PH97cK1XEonvZymFgpS7T38xJxgrzBD1oQhfrxh4j2zEkD80l21k+Lxqbt6497T/gtPbIvmPJjyfKTvzMNcH16lNidO36ne07v+vvbT/8I5/Yfvfv+f3bdY29HMyycSY2pG6jbSdG6CFONAVebMVPAJ5nOGM7vpGg8cCa6n5nfNXnNEfJ/oe+rleuW22mfKStULoMIuu6lYd/b8POM/Xbf8GMJU91ve7Jf+tbQNx9TRAbnF030JHXanNDwu1b9grNzzYcsfSwUD6OhdA6Jnbcwb4tGwD5tq1YqN3ihGMZQPYoQ9uL5XnZr52/OpyqBjnPCf0rD0/PqcxTb1cpprkm184OsbO3Cj0rI5jtnVBb/22gslPHsVyY9lt/yafKke7rc2DqrA6wemYKth5oCpTvkixwpE2+CcyfCeWhb5g3gXO5S3qmj5ewQP7aV/8pfjxxd2wihi/lC+Q7CY6LS/n6/jfBB6CTb2ecyzhrCN+5/UJpAPLVQbLrWxfExZuLWBaV2I5ONqdHfWlTFy7qXbP0NZ+NL4tS6dGT+sphs7pJ4Y1edax8zOP/+LDHCcxFITpfjv0E7vZxccxdtUxu+oNFNXLShr+60ObivS90xCALbhZd+Jd7hvprGhdqEFml9qv5pcvl5WfsXAJko8f/iy8XevoMmzsNv6x38RdtG19PfZX+ar59WLC8/uUQlQa2bbpmK158wJVxnLuwaQKbOnOa1g0vdegnxujFP8oAZZvSf6XF/9ozafGt+CgPmXpvlkB45bA3tm4rCzrZpO5n0dJOZJICbmty+X/FCj9SLn0/lPdVQOx27IAsPNaKj8oU3SZhx9tuE+59PHtzuPwAoIPxlU2T+HTQ57Dvz4LMpy36gw099CVPKvgcU0A6RbvlJwXMQ9Yf9Y/y+FYdvEPfNvLr/2xK6cdsdvOVvLSXerxMmxJjfMydII0P6fCTV9WxlqQd4eEPaPwndL613UD5cojmL20kDoB7XnX45U20NkiJYy7Yz5/xHvtztf26P7/DQRnVS318Woge0oyP9HF44w8HouYBjwHzMF4S/9TvcxPYZWpntVF/Jx5qqSMvH7HvA4kP/+kvXt+ivtcDv04nejYm8KYNTdEXsJT0ad0S8qQ4B3XWizV+hIznyDPHaRu+qI+1rnD4tHdavwzQ21/uZy66zBnaBh3dpMy9zD+jdOAHNNzzoUe2OFTRlwAueFypmCaIYB8z1gqUgfJM/9smz72V0tbELK/B+aAkP5FFB2Mfv27evL99y//zv9wePbmyffl/5/eoyaxPPHHN65GMtdjI+AeQtx+1udC0BdxMoO94YsIvuTOmvSbrj6d+2H+uvmy/qQV0/9KdsQPJdZIF9j4OzeVFagwqyw+bApXZfe+XFgQar5O+RUNxZQCqQOYANwzxlz5ImXUk/RE9ii+H+iEPVN8e0/AXC+gEljsnKA9+Tv5LMPVO3lme9RNb17T5+tV2kE4sX+NIA075BZSn/6SRVV3/WMtW/PLlObm5Z13i61gqYGE303akdLRfmP4CR75Zdwkm/1G25Us6XqW3dFIw+72XfSq2DGDv6E/3bOUBjjzH9FK+cCwDUz9jAx7imusy/C/LTLjkW2mUq7N1/kV3MjXSTgTJA82TVrCQiZoLGQBfeYHKZFPXSRgHgm00MvvkDi2y1SWq/4eWC8muJxWrTnyhd4Kt+sWPL0l7gd79jdzQuaD8pPWNdnrhMw09ZtS/2MydXemWr9aOf9KR1z/EB02AfW9KtIgndqEnlvUrOmOnNMrdVHFhEfpbl7gbyIKKDv0P3+Kt74lRXp9qv1enNw/ihbbHITIgdc1L49LrXOpJya4WnlRQ08bRlpXTNfXETlwQoMyi5Fc2XAc9PNa/UqLY2BSzQT2PV9uOKHLkHWs2Q2pOxgTjOJtW94V481kCbEw7gY4FIGMJnbtu9MBfGvKVOcnRrgX4GDsuudxXBFOOXgBX4OOdewB6MfpXeyW303YM7+p38+3tMdJ+Yk8QqDd99bv5U0YGQAaojo4pvqOe2GQehq+84ZMvStFMrNPf0slcE+ZD6zqo0Abz8FSQb9tiMSZWOmA85+th89XHiTfzCV3Xt3t37/rGCHH0eELfrZvbrdt86PWGXwnjiQevSIHkmdOkPKXhaQY639Ocov/aNvzAH9qbuRtMXFe8V7pC5DzQdcT5dUcWWV5/wwaHE3y2DkcmT2v9KpPihRr65c6d/O4LcXA/vgKwVSycfFw+UZd1ZO8nxkfG9ep34Xl9ZAGvZ6ladlR3ajdjQig1mQNs1jPPfCgyD/HKHGl8YuNlP5uS5TDgse6nI4q/NuQel6J0423/lYffMtqk81oWhw6/RqIY+6bOoiXmaa83+esgkhRdOTyWJ+VlE8SOKCD/47rbQOnkA+2KHfNCNCydAvOp/WdjStiy0baR5XDJmhlf8QeAxtPUu/fe2P7qX/uW7e79j2xf+uW/e7vmV5CQx9/YToxru/7kwMxakG9Ci1876OCuuPCjicxdKtM3arf686n691SmzRFxOWMr7W/bgOZpX8cC/UgKVB91fc2yUB3UgfheXWDrAfL5ZjvpVb56ozv6fZBVmbmRQ23qKfcHZKsTOoCd8hxh1981ANm93UdA1/tB21W+6iC9lAdmHjj6jW/wEDvgKF9oW4qGwYcexkTrjjqIK+ssMqcn4LTjpGtPIrv8EFbXSi4CdtEHbxE45t8PTu0SzHzhkt5Znmlh8qVqj1/pE1omnsDkab8D07/J03TCkfYqnuKEl3lfjssRkMG/+th0zk/yxn/rK7/s9JmSCWWcDa3STiiwG4HydxBwcYHeTd4MaAH5OMMpGdlMAnGZL3rakBEIH0hEYWMgHhoSu9EV2X2iznpguLD8Og8y8vGr/oQGNk8dbfTdlFUH4mt1Uk6shB54WtS8sK34ETfsCJm8+fYjJijfTnTDG5NcpHPx5g4TvHlNTXZUx9eOAg6RbJKCsu5XRFRy6/CFTUQurPV3f7xdv+N7+qX9Ud62idS4+uEcFs1+8B+k8i25EJNbDjcmEyhj71hHHhrfztPX6bLxVyUnHOmP7NJBHVXtf29CNB7cxsixMWSzZFuKd8YM/YzkbjvjSBqEHR/QkEvMEiPynRuWcQ4fQErxjU17NkaRacxJM8ZoC+NUerTZyJOelAF08fpSnwyUP3Ud7/FpAmX7BY46+6CYpv3M//q9YqbUdmiRUtpdWvQUAS76+4V559nzkiQQMSLM2CZPOzS/dNHiQMJBhG/U4skI3/TFK0t8s9ejx+9oTvD5iswdYk488Z8nh1YtfPI4P3bJXGJjz4EEnvv371nW/sisP3eyDurQiKcmmsvop99xkEMKn0uBt+tQwWMOfYsWH2hPEDr6sMX71fjVLwHwEzuJUe+2KL75sC1zgHHCGvLMfPzuCz9MyYYfmD4U6sfEjLP0WQ7du3+myTb1AOOscrQbHiB69vURcjG8NAPZlfoJSfB000B+v7c2hZ2HntdqNymQeUnbKcWX+s6443cPNGpUtVKhuLb37MNqM2ue/mweKmMMryRznW/eUn1eZcoTBsZPNqMaDxx6PEqFsitPzVP5XG/wh1jEvsvixU+PtzE+Ep8V/9WOQvLBY779UyDvvlk2ciiRl/Ijazy+MI6wwxi9tX3tX/rG7bU3Pmf7bb/jS/yZEhFPOhtTHPTT4mHLelWvjEqLbltKxMd1q7/kbg73LXGn5yOPLXzlW/4gzvXLvKQLao+07Ya/vpaXYr52O+tQx03lT20SkDYPRFfaMOOFPLaia32DnhuKvn1NzjqjmFMnqJ+1Q76+ANN+eQN7feFVeaB6itVTnee6A+67AUdZoDQAv5GhrRMSm8zLgiWwSV7yrI/W5TK2dzum+W/l9d8z96t0M8f153rLE0upRtC8S5p+ol7FIPS033IDgZkHZv0xLq+CKQMeaa8q/3wgbJf7oXAsd1y/ykbrWn+p3PQYt9Kbp74IYLv2d9j9P0L1F6r7qKP6AT8pYaB1QoNVhOBRaQF6EagxIPTomgObBZK7gCCDlYsy4l7E16IAIF8/ANd3se+gBaFKj234opSLuSQs24Y3kNGn9uiPfwbJla/+n/QLiQty6N11BHzKF8CXhS128b2QdlBecjYR3dn8yLbbEB/gQ0d0srFlA7IWW/3VV3j8aNOLYhAfuCumStfBK0FV7T7vsLdR/0XfQspFis6bH9tZwE3Xf9FR3wHKSaVtyV4GdPRCVsDnthEgtU8LdjvIM76oX/FdB5JcpLkgwLNknUeeRU1l9XvaKn7J+4nDyhO79Ad80RedAXyYfpK6f5zf/fOjaSsBTg7wz4BM7vQlhj2cn1wW7TQvn2cM9mJOCi9+1g/44EcfYwE6UB9oLzwF66dtLqheiftMkFcW4i+VbWd1Ao4lLNhTnpQSBydkOYD3Q6HxMX5Wtodx8tTTPmLAnVfybHa4k8nBMwcCxhv+MReIN69vcVDh1/FvnmylnftvTuAPc9Wfn5AeDjd8cxUHE3h4JYxDC6nHhJB+oc53kiWP19ShZx5IfVOA2KmuCDRW7bOL6yvxE7zgEMWaqLFsvqWDjXGfmBADng75iYm/DpcD1V0f0OSh+af9ph8ER/700z6WyBcD5ct613LNQasOiCTxL33ng78PJeh26M5kapeUctfYQnkjKRkfGvLqB69X9TUqZYz0HDIgMhxQ8psj2bz7FS6tBbiY/snYwUaeUkpKepD3KHCfrfxAiWqcrDi0/ciIwJoAxo81X3u4WXytM43/zacNsEsBdIUveoP4TSzz+SFeZesaDR/fHEicnj27un3d1/+17Zf/yi/efv1v/C2eQbxmBlQnsMc/ttJvq82wgyLvfZwPy/vVLdpo/tUelf1a6GoFevJEbb+2W2bFprQJbaeN8v/Snbxi5PVj0vZ89VXHxNJ9SBJ71rv2PytidADYyEH1/Brgm35imzozNkOrLxOB87S40wtT5giTXvv14Qjlbf2l8qS1TFvKQ0pcWgaQ8Lpv3l2maWJRftJlDxSP/lPfcw1a6+NCGHzzFXn8WZLIFAszX5g8x7RQntmenw9c4q+uwqvyQOV3+nm/vYofIE998ehL6c2/Kp14pB0hffgyD7YZD/Q7bXg/mLJgxwY4xxQpePaVwBUCphJg1lc4kxd6+Ms39ZGeLjJpnwAn6ghyu+wRWJh7cDgC+nMBWR86E5bP9lTPRa0+sMlgAafcjRN3mJGp/00B8y086gW9aVGnZDMVHfDCA6TDdjjZEJ0P4sZ245lYgm1L/G0sM0Bk+cQjqWxg7E8+gHf79h1MSFYX8+r1Ri55dAXShi7qL8P5oDev4hzexV8x0WA1u8LEY/5YtFU4ziCUtMMfQHY57Sti5+hXaaWTpE3EIvFrOVYyBk+OzrFG/4uPzxU8f6GNqeK128MvYi19Gi++c7j6ASBvTcsXkLqOEQCa+ZbOylKCb++L1MPHOPKFW/TYc43/oLFJYkxASzkfwC4/aAnbDE/h6IfnlWi+e7nsFnIHt+XoUSRPNHu9bFAoHdpuhzhxkMrdZ+DMhviwy+uGVkjfYMdNEEH/mD58MxW//C4v9MemgJjyIXWedlz3b5f4Rsc60OU1La0HqBD6lRzVM+87Txmf/Mo7PhAyfguIuNJOXuvpK41MG8Zn+iKHHJ6QsBnpjzL2SUl0BzuGQWKAH0DjA7ofVoUPwXwblfRZTjp4bQw/8ntA3Zh3rc0NngcP7jk2xMR9tLD+2saAyXMCZ4n9y/XocRyWzwBVyYfGulp1lNtu65G8eXUAiY8ao+tAQj1V3GnHuPP6Dx7mG4Bt+BrXjJ89fmwUr9/QoY1Xt3hCcIVDqfLamOeD6lYjWBnJ9TUt9zGHFwHtdDvWmmCbqufQCn0H9Mi29OBL/UgL0EPsYIk96gD6tq8+NT7yJPyWRARd0ZHyiqNLO0AjFkDtYY7p7OuJ2xRdjefNm7e3JxpCf+Ubv2n7l77i92+/+ot+ndY8ZDjA7H17ao+w9leFkx6W7fXKS0LzQTG1rtRaj3Lwc7hPG1dMFGs2nid5hFLlfphjd+KJ6Qxy6EFH42oq9iWDLmi2sehHzOtF6n/brk+RYR3ENGU+u8L8J49d6v3jk+rX+l1b9Zl8ofmZ7vU7X2HKXoJLNlqeCDTFR6Bxgh+Y9eRnLI/QelLnmW/Ey3XnOlsmjQXqVPYfPLLBeIVPscc+bz8wPtgX3dQ8VUXGz+oHlKHb2g7tB2aZ/OQ5ln++0DYVjuVC9U+Yti7LdXyHt/yT9+jv5GlfXALo8Mz6Sz5Q/yods68B5CdmnFxq1w6v0o+81yzpKHqt/6r1lcAQThfjgwIGS50ASD2AdPEoDSgPiI4aKk9pXMTtwLrgZ6LHB+xXDv7oQhgO9EyMn8jURzYn8SF3u1OPvgRmP0TETuUA6uuj67ng65+0LXlikc8bsBDXJ/jib+rBqS/+xKfachulJwtiL9LR4ztkS4aL4k6XDf21DrqCKX/Ub7rY3uYbuO7cNZ3XXvCNfO5EYZX/zvvGd5DXglCdwcTunEabQndU7EcWupkHKKMz9kI7QiKx+lI8yal9peo/Lfe+uOVPYL71J3tqmm3FtxqinDjuNPmPsDEy+JdDau7Q+O6M+K9IL09g4NwPjYlD8lZhG02hJx/9xBZa0yL13F1SyXFnQ9yLYcZkNhzwuex2xA7zs+MBXadNk0xSBioPnQ95IwP/OUYnm1+kRFoy2ZxJ2YpV/FjNNYWy65W6Hct3wHUrbXsBdDZfwD7x5vWuZV6wj0PyAP3z7PnTNUeo6ziVDvnPZgE/iBV2/Xkt1RObe/fu+dt1QF/kROMgQR9zqAD4tjqApyjo9hMJzW3uoOIXoYfOk5oeVL0JEx8HWbDtS/uzWfZrWevJC+MX/zhogLQdVviZr6wDPliprzzWkdHUYVx4jVXB9jUmOYTw2hZtev31B6rjg+L7+Gr8iu3/CZTd/25P8o6d58O+cSm98sSh/VKVrB9kjehdKGbpyrfX4Ufk5JPa5DEjHsYh61TqoxP7HoOCjmVi1/4tIoOr167elFbKRKEoPWuc8DQexZikjE3PW/HTTzw1Ic5xITGgnW6LbMIDnXVWHjlfHTx1QW/imDqQ8SgGDHrMOCYrlo2r2ynEz+ikDYxD2pWxhI2Mh4wFwGuC5NN+rX/ERWODp2c+kOsPfrjtgnRfv3F7+8ybj7e/8Be/cfs9/8of2r7gF32hbXss0jRzhR+EQiY+0zbiidKMKfcfZelgHvgJHn6IT7XhETJnrW3Fw+NCsujqnFW0VUXb0x4w3qcM/QQYEFq/svyPLAAvY7FjB92Oh9uw+ggflHafw5rAt/bZvmTQm7jvbX/46JHy2TgjR8zg62dZ+HwaNt0Xy0baEB+aL5y1x7AadQHQNWHKOgbL3+YntB3lAeoLfgKVOdbj99RbXeVrO5EWddHDe5Rp3n2/QKQl4+GgPHNilbXeMTYZT/Tf8hAmI2N9EU9Qm0D1Fl5Fp3ROuQzITTzS3q9/p0zh6I/Lzk8brXMi2nl/AeSx3b4CjraAKQO8XOb/l+XL1/a1rvTMo6zPoq70ZUBuyoLoLM5ydZ++fWsSpyLoGYTQzxWT+nUCBYaLS1+1UIU/JEo9gxFN1mmNqtZI5EKbi0I2WlwIMjB33Wz+uTsB4AM4O4EFvR+QyiKTxZpq8ujJhXFNIvFDA6CVh7Ty4ZMPbFRVRxk6NHyLj/ieTUzu6sHP3VYusMhggTur64Kt/1jQ0AMgg1+0uxdeoO2qTYr1yRcHCHKjFyjuUnji8svD6yLLRjR3GiKPDPFuu6srvqvt1J/o54iOxIB6pOl7+iaIJHx26pAHutBEV/JAYjltKm9/c/GimoUJG8SnbUnMFPf1oU76AV6PFfHRh/jbi3rs0Lc8lcrFGxp67aPSjlfG4zONWb7ZiJhcF6/Muv8Y27z37zu/IuYiJZ/0l29zkj3+JJMYdHOTds72pi0ZB6T8snR+pfy2KBln/jYh2eDzSgBjh7vzzIW0LTR4n2uceuwK4feTQdmn3FeLivaCvP5D1mMCuvLF9gncbPBtRzbddkQdNrVN2AMAbaJ/22YQRuLMa3HUEWdSeHOTgDH7Ynv48J1sXqTc/YNd7qTrjzIbmNPYF5PzxHCNC2WcYpLxQSz43MnNG6q/8sL5F3z2SDZ5bQvbWPEHXOUfm31+K+Oxv5r42XbntvpDG35eiyIPzzO1gSdmjIkcCjTWcB89ksG1IP7lot4+BGmDaUL6x08xAWREU9TMw93r3OlHPvz4R1v4TRKG6hX5oVm53bmTNsr7k+6OL/KODSZwaMHeN+d01iH6ABnGmft8/bGugekjrfeKIZ99wXcO81ipqvZr/EifU2X9zzIvOTwoEQ9zUodFNKh8emLuPD7Gz6TJo5MxxTyAJ68q8QOGa16bExvERPGSr/hSDRlH8U8TRP+ubzyoY2TjWzbL9HH6jXlkulLVSAExlk6ezAh9M8jf+OUoCLGhMaAUPeDyKHX629ew/M3rAm1AV/sS24zvwsl3NJGX3IsrmcPbC8lwHXBRBNHRd9U/Cnln+7vf+4+3/+rbvnv7vb/vX9s+9rmf79jxeR5ZsbiYPcZJkcdjr22sQeob88gf0uvYNr8ONurjHNKJNXMw11j34WpDDzFLi9vgtRJU3ryCths95BmLjQ19Ax8p6gDaX3uMMWTpt+hJrOoLKcDYKA07nlPKA70mx86yqb9n2CAvpN4gt5gTfKMf+jru4ZlY/ydAKyIjD0yHH6geoO2aCJAi37nedNcZmHLF+tb6ArJA6ydv+WfZsvxbKsKx9yMixDuiYYIeueWP6jUMPFe8FivwQQ8397EP3pp71icdXsMlkzVLdfgtAnVgys3HLoVTjGp7IbLNNwYAbWy5Y2ZCY3DSc4DSKtcy6a4LGvLYUR6yq0TT3+kGgG2QRMcEdBUL09YEykWVYgNZldJXl3WAjt2Ys8Qk+cyt8hXId94BrUdP88gqsT7GOmu7f6dkReElgBHBVZKB3hHEQFCEU8NIueMHdDIxEApxJAMquAIiBDIA0tjdNo1AbueHZw+E/3ceueKpgWsgRlegAw1dvShMWiADMj4vkiH18BWrOz7VvzW5tHGrT6hOet5mIkcbYquY9sYvyviYiyU02gXyjVuqtS5vHJdcMfbkl/1sHalFBOFLLuC0/plfqHzxVdABdoTQzuNlVL9yl9gLB5NSNFrjC5l5Ie0KRREh7fBmSW2DBKPHlWWhQ2SsuGrpWHpWORvk+AETsWOzkFd2OvkYx/lMD7o7Vk79Z73IZsz6tQRRIMPXvuoFsv1Wu8H0KfotvKA2bGeUOwfNjLNLT+rNOnTj3zmYj4yq5BGUnV8leW1fUgrQPkrB1JhXftuoZOvftBs/G4t9flGfOm0sFVNv8teFhjgS7+orVpbsKjqlr+2P/iOueaJAnFcfOk7lz5xms8MdTzZT6ZOMhdz1pf34yIblqg4mfKaDMrKyITpy1D/TAfbJ2iDv/YIv6MvFsmsCMn3lK5gDUp+U0ea0G3n5Lh205fHjR5LVBZkP9esAh29vvP5ge/CAJ6IcdjK2gIz9rovpB3za4x2YftZekbJ9XjEDiFH10ZZUJk+EiUnWib0mfNGFTjbwvF7KTRTGXV776PoUXoB8aLngAbUNUg86RtZ5e7umgwIbF8ZSfe26pf+WJ2lrTDUevM++x4t2IFKwHfrRMWb8MqbWYURpXpWSv9aL3/UttvEBhTwVsC/ixWxsO5P8XpRn4kf3aod9PfkLxEHK/PFqGGPpOp+T0R9KMgYUQ/+va8SLm9v3ff8/2b7ru793+1d+/x/aPvpZH/PNAtS7zVG4HMB32Ta1azEM6WPDac7liSTrJWifyiyISryMrsalQH7ytx6WzOG+MYDJ8IUfnvYJQMyTi/7oXVOP4qIHoj/zkPYz1pi/+TYt4hYdjuDS51T/6JfQonr6D3QOlj7nDrj3K2qWn2KdesoLwF8sVE/jA8wUrPzMA5UlBY+8MwXKB9aPXMOiA17Qh8XV7hNN5eiuffilXzmQKmneaynnP/3TgVNMPMnGFk88STmIsK9DhnU81/r4DALx19kThBY8wpS7BK0vTD2Nw6TN/FH2CJO38LKMymKZbNPWJXgVHah+0tMcusD+so3K0c/7ull95Kfd1pU27RYYS5Urfb2+BdFlV7RyGmCAdbMAtI6NmNNORP1jYlM+DtwdKOdijGF44AUBZAECVqeBcx0BD/xDROEvTnmg9PrEBQYgj662wxcSrVjxaepHFv5g2lie3S51krYuS4nWNk6kqXBUrrwzrS00+m/RAWKYNsIDUw5apbGptgVvrPAhSD4Y//fyrht9LbcdpMXCLA9x05BPfeJ6Zkf/2tcBEXBVdd1UnCaNIOXkfVfLi1Ni3Db5zoKUWP8C4mx4AS183jRKNxc/lIZdsRSvN7SgdPrJg/Wvx5Xiw2fGeLQxbnhasu6gLdvxZ9i+CPGjAO/Rb8rRl/FCHn8Axid97fyJJ+O9/OUFZt568d7xXkTHZ9WtuFOP3BwjjYfvSMFjPW03fNCre/epukKPrW6qay+Qedu5Gdu73sjucdrtxg8gdtaF0mUOEftTV+p4+mXv1+aeixx2JSmeK35FioMHY6D9y48t3n9wb7tz97Zjz+sdbYu9clvwZz0pWD6Vh/nYJ299qtlN0fP1pFWi4pfvHJKV5wmPtGhs8yTn9vahN17fbmszmN9a6c5rB9qX+GVsUW58Wk4+SP8Q6/ia2ImqucDTOHxJ7F3n6Ro+tVR0yrt9dEzs/IGv/lAGkaON3GCwPjExBIkFtdjk2+miXZtEMfF0N09RoconPyUxgzgCLQeol51F5H/s+BUrQEKsNZmvqpUvkogy0fnhRfslefpGWcUlB0bK8Fn/yaelf8X4dKfW0HZHH2n4wmsSplceHvJxJ3/+d1JJuzIuXae1z08xLSdUv17ladS129vf+e7v2z7+8Z/Y/o0/+se2N974sMZOPhvlNghqz5owoH/S5mt+gDavcYM/Ch/jPwf0ONQYnCF065WM+MobW6FNiBx64hfjEtZwl5+4ZWO81wCpO8GpKnGM7D4WmZ9uk6nZt1jevNKttDcK7O9SDS9tpV3x4Rxm29q+phMyd+H/YJnEZcfJV6gOYNaVt/VTtroK1d9860hpa7FAHClXZ+unziOc/AAVZ9tc+ehJv3pNVPyzhuSAg0zjxkEFHqatrUmP9w3OL/3NW2/QtqALOjYL1M/0CFPPq3hP7TvQJ7TuGKvK7oDz8O8ypEfdx3LhVTKOuVTPGyYTplxSJ4bpI/WzveUHyHeszLrmwZ4pSEH69tpX/fEv+RpVi9P8y9l0egVL66kUiCJef8igmkrBLPKVPW9wAlAHL2+iyDPgM0ADR13IrdwpP3X1IlhoHSl6zhcFZxdP9GWSYL/x2W0kv/OUllSwNnhtA3Z7WKgP0N0JXmB3WcffTmFLiXjAVWnshGVjmA/Iqk3wqW6P/VrcpSP2iGvqdlur4QOOcW65fbvXZYEnDQJZyKaOKTdt4xftMIwNcdMzXsOu22NN408crklcc+cIGjHFAH+ZeNlUmaZ8oX4lVvEXk7HBpnD3h9gBioRQvBRtLzK9u0f/woUOvj2JcvuctL6ScncOH4Daqk/lhQ6Sbz2QzyLkNS6XbcfeuIxM60ibr75uzJLuvI3PKi69r4rheV+Xd5br9+TDPuAy/xZWt+9Grw1J/N1jGNt7G2kzdQD6Gp8TWCbxYw6S54CSwwabYjbBjK2wMybRyV1gUu5GU9evEr5z57Z0qY28+qJ+ZHPH5qx91fmLHz6EcBhSmY0ic5Q0T0uIS75SNU9tcpCJXURYG+S7ea5s9+/d3R7cv2seXrXBvl8RXW3b47MaImi5tFlHDBPXHmBaRzyzbiX+jXf4WbNddp9l/Gb95/XCxJ6UdpO2T4rwZhwQj+brp8WdxweuObS3B8bwZEwxPp49Q9YCTqxqAPLoByVpecdU6A0Mh2I1z9KMA/lHnljy1dhc8tr+rK+rT2g+/Uwb+HM++uN7xiN20r5C/IQHoI1+ArHKxHTlbA89iEdv2GY+BzrZZsi5rfjBuESVxrndurX913/ru7af+9Q72x/5H/yPpfOGxn5er0YHgA33VfP6L4c/6OFjE2i/ZQO/+KKJtDPxbTubRx+Ci2xZsPVg40S+KXKYAdJ+0Va9tBirq1D51K15oL/QUxd+7KoPNX58PVb/ABmbqoNPNu2X+BnDqEDP0R4+dT0pto582/YqOOoEjuX4HyDfcu3VRuVKL0yeKX/UNdMJ0CZfdSVemcvNlw8oDX7kXqV76geIvagnGjdu+ChAnuxpfdQ6yeuVQPRf1gugY9qtLwB1tVpb1E1+wHyrHihPER8mTH7So74J71dX8Nq02D6I/+ej7wjdAyAafDkGAdpU3PnAtrlybX/LRzpQGn1ShAZe+6o/oUOJC1xk94AiA303tqN5RWdy527Lbqz8fi3HcjvEDgM7afSkDqcmtJ4UncfOb33kYqd8YH2qPNCGA6UhCy2B4ULXAJV3tUHsFCtfcNkbaunZJCOMzPQPiB2wfpJ2Aaxv0IhrePIUBMjFJlYwGbviVVJZHm32zhl3YNkk+MP6ayABbXdTFhVg0ifWp1kH2P6C+jZh8iYF036gqX0nbooV9YBlfYHNASu69varlLwaz8YEHU3hRXf0YWfXbTfQYBq2wDVeZQf54O6HN4DL/urmUxkV3pwum/FDGyfGN36jRHQuXt48QFG5dHQ9Wx+Grg7SLvQAOufYp77ltDMLI0geIA8fUJ5Cymu86a8bPSByzp5Sb5pWXOyw/4/sYjltGMqHvrZp6i8tPqBh6dcfKvIaHBmY44OffFE2dxB6Npu96Im6bBSgc2BjU8GH4ZHBF+j4QIwR4fMRHELgc5+qmekr4qn+9+c5OHDEDq9S8aFiv7OvPz4LxCsG+RA7G2cx2XE7rUVfdvVfPoeC79IrOY831ZGnTm4JUudNr/L+2lyV+bYxPt9y716+xviFny7Ef7dT7Tq2bY6Jxh1ovphfP7dxw/ncAOgraJljvCZ0g7vvkpNr9hXf0TX9oYwflNs3s49KhxLZjMVEBMgYyecOiXk/tIxE6vCJr0Cnzgc80dwuOFa9CNZWyFORZVspQJ6cvRO/DwnwuB6+xBbAO/oteqN7txc86UeP/uETsPMkD3i8A/DoH/TIR4fnZBhOmDER3ut8JbRS1kJJnOjcPkb18/cUl6u3tr/xN//WdvPWg+33/6v/2vb4SQ6yPXxbu3jjJ+X0gef1oscf/O1mM09pQZhmGwHKXRf4PzpSVx2lNZ1If6KbeTl5618wcxqgXv8Euw42XJa1B/hWPsZ9nnzT/PqTvkA2/Y7/vT4i7IPsWd+mnOpFG0Bd+YGZgpGFdi5HHT42P/UcccIsT/nSSwNKa33LhSP9WG7M0Dnrug6Vb9ZNME3pLp9Y2MVVd5Klk0SHF93sOenb02eYqRSL5+2KZfXO/CzP+iO8ig5Uz9QFUK5eoPrLB7Tu/aAyO0LbffogHeUrXPKjEHrG7wrbS7DbQ8/KLkCe+ulT7ZRGus+vjJcpAzsymQuBa3/2T36pDyUBGVmbgE6EyEYBkIa0kZFj8+tBYf4GYX9dAqgTwMme0tOifIDqR+y8EdN+oDzJ73z1B6xMaeXBRtva8qo+QfhrT3qcX7K6SEtQ/5iMbEjRE+Q9ZyStbtkH9g7i1Qy+AYXFUTJhi4CFmIQhhJ60vABjKm2jOoJsfAJpd2hHnAtK2l7/XpUC5Qtic98wF2pjAvy0pbYA85ittoPmpWELqi88Shef3yNnw0CqDZO4cnfPUhzS2JQ5QC5jDh1+T1x0+G1r9T9P/eJjLGCTzSh99UwX8AIXq8hpEZYMehJP2YPmgy168kUNnYxA27JD7Nn+usACpQGVAaED9RmY9HPdAeqKKa/+1h86yGdM1rfwku+hJLJCNj/LLkWg9ne+jPHSSyuUZo0rhXfGCZj5wrkuvpaTDxqvogCZylWaje2JppSNBin9xKEjtBxcfPd0HUDoQ38oXXkOKdLsiyB19HXGBtVsovKNfNlM5cP2d+/c3u7evZtfXr/L4YUnP8RZh4bnT/0B+ju3bmkMES8OEtyp10YR27a/WQ9PSPJ0BsM5jOARfmdTmHZNLMwxUiCGKdNnPXSnPvFVvdrFk0jq3UKtUcwxPhfCpiBjiDuZ76IcFvMxhjP+93FFSpk68rUPEmNLSl999TggriqT97rKfJWZILL4x/hKXWwxhmjHPhZbp/8cU6ytooB+z/qVmMNjDtXgIxzMb3RED/Ve83iqYietyHU7muT8qSDY69f8WWA+zav5B3At7ljFExzatQHyjMFDlXjloc0Rf0VH65T8vX5bqm9tf/2b/ub2q371r9t+y2/9HdvTp889Rok98T0DFIACt1962ybaa3/cJ+lPxp/jIIDWPmz/2nP+E6AHWuc55fIDrQdnWbkTb/gppz/woTLlLVCMjvinrIEyejxXHb/dVzMtRsqs3+hJHf+RThvTduAY02M9gF9FFFO/l3egjK+tO9YXjjaav0Q76iE/+Vpfu5NWgJ8y8W+/ZO4Hy1++Ca3Tf6fxJQUZK/zvqtSTMsa4rvLFC4w/aP0ikCwfq138ISdgnpIrAtS1Hpj5wpF2qTxps32TfuR7FRzj/hIs0uSb+cLRduH98sZlgPhSXXrhxLeTzgBfjv78fH0lnXOFPP177at1KFk0w+4EA3KnnRYkGSlP4IW/FhPT0FBceV5NiWwcN0boBF1cqu+YArNhk17owaZ6wE6SLoBAJxnl8OSCW+ymbJgzHzB9AChyGcBGvzlmn8RpP+VTXhsKT1ZmUVhMv3E9hxLkTpiZZsjmNlgXOoCIJhtyb5fUP/DEh7SVyXy+QKZ9pAE2ZvvjZ6ApMPPAsRw90dX4TJ7S8CWYdgZ2m4G9neYlpX6xtA7oxiNjR7hksecD8qqjHB7kIkt57/d1cI6bPsQQL6P0RFeeJtkiNpRG7/JTyGaycwOon+d8WkSFTv1UJ2VsUe8Fdumb5crb9tLfOpoA7VhPhesHUF8swF458hkrO18weionym6vgRNQ9vhWip7oPK8/ltFomyJTRx46+l/lf+ta5iAAIF9abYM8wSDeifkeX5DNG4eNyMcGc2byoMN8ml/ZzOSg4h/btCD2Mk/9lb2nQwnfqnbHsv7Fa5X5bAjIZ1U4sPB1pKTQaAe/Wg9C57MjyIMcSNg88ZkS/WedfGWxXydSFBNv/CcuiQ2QeGQNCrScfMo770wnVAYbAPaMmh9vv/0Zbwy4iUB8mE8+XInZfStAJ7GcuuMz3qfvgMzL3Q7r4o0btxRPnpLsayRPaaxP6y9f9OF+Uql6zEf/rViccOmVhfwv/tMPCC6auKxL1lUvf67e0HWMsaS+1RjKJpy28bSKvmD8uRXLfsYhQZlPYoDGAIQXpBX9w4U+XcgBK3ODKmvwf5HjKZ7HotYdeHlSogrRFw9Ftf/Zi6vbw8cvtm/4hr++/cu/9w9sv/AXfaFk6L8+oc2cKzQKeUoQ+/gN5Ol7rukd5/NgUz54PD5WH+PUsd3k4e+aAQLUZS2NTuoNi6d8lW8bbOcES5fiAk9ecUu8CujNoUT6l2xiLx7pJqZcD0DAdvSH3dqK7eSnb5M2eQuTb59bez1QfeHZ/T7FdEFjDkBvXeXByQOUPmHKAsjAM2lA+aYOyvRZ+50yKeUPBPQc/LO/1c2fXKAUO6tPVM/1Ux66n+E4rX0IQEH30uP8alMIwVN5QGlt56uAehCYfOTfT25CeY/81auccS+fw/Rx6qjO9j35o455bRiiZ1A91Ad3RvRV5/SjtMrOfLHjC+gagBzj5tpX/6kvG09KAhVUbl1s2LCdb7yoA1ik+9WlAPUYAcmzEFR/9YJ1ajoHHGmY222mvlBb9NvOn4ZVpmn1FlImGAnIhPKie9dF0FIPkFc3uI4LGwsa1aS+oJgZvUwbTTRtJGxHaDXYUGyvX8vvJQRiNxfTUIhvOg3f6fjQ0WU9iq8XAy4utpc213/y8FYuOlKGh/qJtLfYCxZ0S574EhMQPa0/QupXmxbSxiCQjWzr4N0h+nPXL+2trfZJfIOW+l5IsjjlYhS9bFrQiKLok7QFE9/aJ/aJSz7Uye8w5N1rCvWvtuPbHjMgfqZPWEBPdfaTNnXDEbl+JmDKzngUke0iXxryaW/kayvlfbMAVKbgNi2fUk7eMVi2A0nLx9jMeGT8hQacYqY8dq2LipVO272LVUAncLIhPQDl0qxPcse4cEDvOO1YOvEJ+UB5xsMej8rSP+Zte5YNoLZLqw2eEgRy4OH1oRygl9+eGzm8sOnJExA2gPQdOvgmrms+iFDPq1scOEy7yeEln08hz+GEOm+A/SRHC7ZseE3lD7/sS/JdKzwP1DbW5ZQZF3sc4SeBjs/B6CiQJ7b4D4Sf19zylcZ8HoeUryW+e//udufuXekYtpB33BUT1KrcNTI+QE6fcLhy6TQOYMcn+jNrtOeLDwdwWKFpHFpu3OTgkoMKdMvRltWeWBNI2O6Yji/YzBoZP+KfelKpriv+Vq9b2sSjlf657f6n9r0XHBBZZ7Np7lgx2DRtr62kYHwMv2M1Nm6WX3xLzCBNbk+9w3fzrD7L+FO8ENIY4dU+X4ck+VwHq0ePt+0b/vI3bX/0j/7x7UMf/qw1Lx7bRv2yVrdB/az/WGv8G0CMjdUv6dt8TTivERKLHkAB9JDP2hcfAm1T6kH0dh0pNE/aelTA77FDah+STzn2wcqedIqU8R8edLYOOu2gZD1C1lLUkHr+qA3dyKK9uosA/gCTPn0p1Pb0oeliN0CbOGnVO/XTBgDapM/4Fo9QfuAoX+w1B5g8QG0ArZu2jvyF8gGTHyCPXniILfsm69A/08Wa8cU4z+/kMOapn3qAXMMTN9sZZWWMU2L6VcAmYJkDQCt95icc9R3hWH/UIa3+/whuj7D8LR+h/l+C8EeG7CUdyIcensJs7/S58pfqLkHHF33NDS3QH3RHDuP7RSANwQBKGXgsTFwUEYbeSf3IPy4EXy5aU66yR5yBolx9ras80BRafGyQRgBte22EBt+ESzQA9dVVnuhNm8D6GOTuXOLAZgY+rnRtL/RAexC9mbi+qGpBjR3p1EUDdhZZOqc6sMOGl00L+UlvGX42HV6s9TcvgnuM9zvJgcSyqfWRUrAN2qU+tC3FTP9507x4jPqvG3b4fNdCcB67QH0pzD4qcBc0kAMCyHgCYOt4m0C57QO4OOaOZepA4sPGCUBH9KT/iT1++YfViIV86oUOcBxY6LAjPj6b4B+3I67IUVaKW94owiNdoXWcZPzYx4Zd+dTtsYrNvW/rN5Ozba9fQPseBKhPLNJOoL7URmIanuhKv/DL1rWbTTRy8Q0+sDEDwrvXMZb5nY7URTfxIB+Mb9Aap45p6i3HVWZBfWm+8UQvUL/advz156iMvUvf+Zewp93RUQTgI9/2cdctX1e7Ns9iq73qCG/9JVXM+CpW+90a6fSYkn78UhrI2tC+Ix4cOPjGrRxacgEmPhn/+Lniadl98weoxgZ7KAXbJvxt3IgRUB7qWh8eDibp/9gjJhZZsHwQzWPjmuQUBlL3pfL41tj78KAUQGdtTL8C2Ez/Zk5pDstXoicVruPX9ct3Qo/rbFYxw+tklIHYjy3HmQucdLLxp0/xh/WQccVTUD5Eq1EmH/jQNj+Kp9YKOWg+f44ffBGF2nmDH7gUDf3Wq3VFbfJnf+R/bQJu7/or0O7OR6BxgsUHCYHjQL3L6TtomQP4lbHjsWLdwW7WX+ialMOdMCpUq7hcub39yI/+5PZt3/Y927/xR/8nOkTecTv8eSWZY9zH99gix29vsCHHcHzGTvRT5skfKe3oehG+tBVsXPZX/fY2tb5g/xcCVJU/MtGdsjmcJh6Z+5HddRpEgs68ih8Zq1TQVsYvT0pol/tEvEXUdROLnXwD1NoLCYH04z7/jhCfApOneeJg/0bMKKOz0LZNLFTfJRoA/RjraQtEf2kF6MjWdnnBIxCbQvXWH8rNVw/QdNLIg6fxDFF1frtA8eb6y6WiMi+EzMVb3CRQHh556HrkvCa3nW2b8kmUQhfOG2LmXVgaMGkToLWvZp4xknm7x/FSnGuzUHszzRrqogH+I5Y+41/drMtTX/kA1qDOLdWe5CbsZdK9rnaB8sy2FWoTqO2J0IgNfgLeg/xP/01+p2QaAM8nAmDFyy+Fwil8XlwFTHY264FdH1Adl2A2DphlxLqgFYGZJr93SGH6DswgAJHdy/ASnKMMNHhKhwZA43vysW376Fpp7UwaqTmpX4gcX2lZr3ElflGKvWyWnTVEdxDGpPtgKK/ti7fton923Ygk40UFmWGjHpG2/fw5BouPvHVrDCzKSXfrfj6A7lxcOuYygc/HYGixQRuKxPqaFiddsBnU2BwyvqssPuLABpwB7x9GI15mDe8EtXLlUh+7irtkHDPpA3xhX2PfUsp2LlDuGFDOPsbX9Dn02Cb+626k8GRLeW8QxHDcaCN7CaDXJoAscW25dbWbtuWiBVAG4IkukIvvtJd4EW/84kDCxoyYzs00sSdnNEn91rKLGY85oGfxLtR+of7Fp8ZwLxM/fOlBDoDuzUN5lxwypbdMDNJvtStUsWOLPH2f8CQmmXMuOb/3+4oPY2PFUwymkxCeDqHGzD9Yp/rjwSbvGkGXH67b21/fsc3nowptG/2O/coU0r49rV/RBS0+h0YufVnanu58vFLGGuDNnNqdDa/kXJ/1h1CkNYmPN/eLz5tEKUofrQ/dLySsjJx8BixjcVlOnbA3NaBnnixdigVpNgfECcfTCPi8Hurv+vXbsSkNjB/s8YOmV65y2Lmt/B0dSu6IR2u91LOZz2t0z32o9DhW+xtvg00R01VcmT3uO3RTv4RO2D5xX0JR3nOSzxUtNdhkjSM1E+l6R43/3+PHFK/c2r79279n+7F/9sntD/zB/64OX3fcX7SDXyP30yHEiJFsINfreGmFvDKWg/M+v9KnxQJ5xoQPxehddaRtG5g+C31Pdz2dW6aqjupzn5KPvs6LfZ0DlFtla3G9Nz+MDSjywXJqT3RkvlvcuprnP+K6j3ViANZuoXnsNF8fMv6C89pwSR446m8eTJsCzU++Qm1PaOzLd4ln2i5f2wyi4ygz+T8IL9mc9ao88akmDILELDdNs4cRv/rTr1iyL0NGY4fx0/lJv1knaqUDmqSiUOC6AcdywXKjjjhMaB18E6FfsjHpL6dOzmDy1/a0A1DfOtLyA82HtXRHJNkBx7YdYdf1suwlm6STnn1D/GuqQwm/U3IEhGhgFoVM0vNGAyol5aIkvn0xw3AGTflJkq1D6aTQz4MZeiYvegrQz6ENfXlSFzppqheo7tiE1nL8B6Yu8tXRTqLsu0w6VPgIj562j9TtSrl/rXebLCO/lW+sWKC62MNPfLETP5EMb2IieXwkbxr6l24D+gNs3OL/GmSuik4+PEYW+dnm2k0fhF4/9lT97nxiE8WUz3VNONIpY2PGP2lskL66b4gId5t1qNHCxB0x2lf/uOCTz9hoXKSRxUpjFZmoCj/ZS14n5rLFxkh5iUsvBxPkoEc3LkKHn77cLzhrY7T8xqci/e4Lt6CbScYA6aWNNjpO7Vfi10lUB/ZCS4X9Fa0HkynHXE3McVZ5OZ4FPHFPvJMiQx56ABn+Dy08qaGcNqSvOv8p730bGTZzpHzFYzZGwfo4y/ABxzogG6zU0/ZuAvCDO76WWXIAZTA6uj5EJ/SOFZCGprzLR3/GVXjCNyF1q/3r0AFQrv3Md+mW70jLGx8+AoktSqBTosZ+LL/8URj81p8vyoKOj7SJV5v6FPJVQAzOY26lCyhn0w1f4gz6IBEOXFx8sRkdO6SYOQjAV960pzFJu8hnDEdvabNPipR5KghbbUc+d/KZd6aLG37sMp8SL3i5WXHL8pQzVzSGbtwWu+bVtVvb3XtvbLdu3xeNH9FUv+tA8vwZr3TydeHoXuN92Tbqz/2rPKqjP5B2ELSUeZIjgjF8bR+gcSyf4bc+nlItnSigbY6r0jwlSX8gDs9zHUqu3bi3/eVv/Obto5/1C7cv/fLfrTZy+HqqeZOnc/hae9YtQR8a7Ux+Z+bUZ7ahcSx27AQjO/sVaNw5HKKLMvVHmDLnsOvBjx4EKMfmigWxP4Btmz+8GbfoSXyIZdZK9UUEloz8QW6VSXNQcUMT6wWlxZdA7RZbd4leVNGQ/M5TqI5jOmHyA5N31lV36y+VgSk/01eB1zHxTMz8W7E7wKTFvnOhC6cOj5lVVgZG9YnqVj1y6HhuPblGws+wYD6zRwNoWXQGj1CbQOMAzJhMOhB9exsvyZE2H393OMpfSiWt3Mt2m5pn2Si9+YmFI225JnjZDnD0+QjomW1sedpoChzz+/Ul66/77M/+yS/7Ggw3OLsTCFfxLtSFxXT9K3+dAqIH2b18hJKQmwtTeUs7BgXatAVfF/rKTl0zf9R9nm8gd3vQW04+8SFfeT9eXLEzilY7+X+ftFBOf+iVCt/pRA4exyx8ttFBsmjSZDl7q/9IuaywKcaPXozNs3xEH208bSTsFDHXYCDHwh2ioXJFoO1pueALwi5qKC8Vez5AedLSt3NSwbMjfvrC6bIJhpMfSvCdGt95FuaA0AtVNvjO0c+6IHMYaZtnX6Pem8Kmjg4pQCo/QZNTbr0i7r9AF5puihZ1+F+gHVwYgfRRNiAtM98A9BVb7/waL2y0Oo4jlzx11VnZU+wEqApGjy/SlPUHH4juXNRf5kUnB17oxAtbcxNbWuT3PslYjB/eVJ4ORDtEV3yvz+TPQJvC3Z8cSPAJQJb4Raa4Q+pzpxOInvRbIPyhwY8PsQMtLhFXjS/Hhnx8KVJOu6Rg0Sa4tOJEPq0UmJ3/YjexX7ZENG35499YEQPt6Fhv3MD246uAurp15Gu5OoIZWwD6udMFtB6w7wNyKMefRRCkHJ8bTx/yiT+42kmaPmjfLCXIM6aF3UieaBgyr/zy//Wv4zDjBr+w0THu+SY5XtV6sfEq2XUfSq7p4MKvxsdn6Xj+RHJPpGYdTCQbffsc9Z/6/+SvIPKpa7zapwC+xt9dzvzr6UifSIWeNQAd6CsNDbDwIXc+E3Pv/ke2v/R1/8X2ZV/++7Yv/uLfvPGhfW7eXLtOfHniEx02ICAeXT9Ko4+CXGf4HOQ+19oOkHHXPFBf3T+rDiClXZUpQCuUtzB5G0fgnA/aoOtf+MITkYz3U5vUR/ByEOMzNLy21id5u98Rpj8zXmMfcu2TFoHyzHYDpYPEr2McgO/IP/MA5UnreAOqtzDpBfLITGh56q7Mq+wXa3/auARHPQA0xCIa+czx3T5Q/aWR9NrHOGQGeNy63zK20NO9GQLQfCDx9Va+87d88tPoV8QgPu6+tA6Izsi9H1RHsTam3iOcePU34SjT8QK9fQHURmGWqxs4sVxwpTxNJ0xd1V29U+6IRyi9caQ92n/RkB3FttJdAFrKdF7vAEdRJzeDI3cfUlenG6jo2YHqxfIStJFFoPJHPUcoP0Ae+9MHcPotroHIpJMJTjr8HMOz++WBvharxgDkLiWYg0JilrjhC3a1oHsy7fZOdmWHCZYnT42/kLYXLb/3W/TPNFiwbvT6dRfufnHA7KZt1S8fwMKM96ybPIXUR4dKpk35xH8fY8kzmHc+eSE/OTHHT/RR1Tibw77vfUGceScc2D/jkDF4Fou1iW05/X8O9mPxhDd3W7lYPX2KTzyVgRP5vm6ifuUbgfh8gZA8NDZZ+RIETTb5/QL31QZ+sK0pGyHebc+viy/7Czqf7LvAY2P0Ebyl9YZB6wrVN+no6ziNbGLdJzPPnueROHV9PN6Yz7mAat7RJ6U+T+T2+jnOKDdPH4L0p2nq71ch48GvpAx0yMHVftoVX2lHngrStjt37pz6ceIOiSGkYmhJA8RN/zt+pDtKYsVGdaBp53C0nTEf+cZTpVWHQPyoKvw3MlYl67ZyuNZgkpTq+AB2vqa3cUAXQCwan0uIsfAyV/Y2dY6CjPHe7ChGBuboCCSlDp6O27QrtEJpO8Yeaf2Q2wLs8RSR+vKwhmYt9dwUjQ24f0uE+ahUFZ5vIH7UF9J9XUaPWDWemI58c9qNm9e2W7dv+tvRbmvs3Lv/muav4qghy2Ye//KVyLza1TgU5LSLxGSHl/loX/ugc1p5eEYsyhc/9zLIZlndf6IBZ3aYI8oSj8+8+db2Uz/109uHP/yR7d13H/oX8hmzzE3GxxI46a6+6iJt7BrH6U/H1zEF4JvlCdAm/eT7K6C8U450ypEv4icI1H/oyEyfmgLkj+W5rlY3kBg2fue2wdo/InXoQifypR2hOuoTeAmOuqvrks4Jk+8SFi7pbR6fiEORNhWPPk+dO+gagL6V9/9cH3ytCBZ8QFw6izwd4bdT+YHQJ5qoj5482x4+fuKUdYFrgFhsu+2obPUf/aKuafOXYMZg8pVOWjzGcELlp55jGXiV/AfBUc/UPemF2pm2Ju+UKX3SJrwffcp1/J7Q1AOU+VxpLlD5ekaCLFGtjG0AtG6i9ga93EGFOlXZLngTyl/Z2D1Pp73qBDsxjvTSAOTwuXazaUKuG4UsPtU15ZEFO7izEdvbE98Sj1zUcxG9yje6cFH1hTV0GxKimYuNLZiWV4VAJln5/I710pf+YHPNhEtbgcZmAnVzAaHcNk9a29a4kP8gQG7H6AGq4xzQt4+H2IuOxvOZNrh8Q4woxtNm1CEIP0hkcljZLxT7xjcXffLwdnziE2X8jK7dlwD5SWfzmUMi6mhaNg8g4y/z4dTHQnj2u2BF5KIz4+K8f1rXOJJv/BqbS+MRnolzHoKVB4Hqjf3oZZNCvPm2MeJH86hH1/4OObrSv8jAx0FkjzuxPl9kXgX1LWMlB5y4io/BlsuDPdLWk8ff2qZ9pI0RWDugta0YAKHtdqbe0qt3QmMJPtcVEXseGx4f0376ZvoQDC22dt3RKXvKUy8PjAwjXruxbhX4SldS9GRMxiZxIAWi/2Wo34Vu8hnLyWcsg6o94MvyaWtoJWO7/Z/2dkwjHx4geqhDZr8GUPbXAfPDiP4iAc0n5p2H1+6Pfay/zDvWWWH8j93L8Y8/GeeK49X3JEdfMXY17q/nl/tv3ea3YaKPfsAW+kSwDqB9nfbRd4lF+n8fO+UvUG5bT5stYgGfECmuBc/T6BM/dbjiPl91KNm1My720k/8xCfchjfe+JBt5Rvjsj5w+ALgnzItg/G/iKl9vchNh7SzdROmHnD2xc8Hpr7KTHlSx21hfSlCK/+Uq17K9R3fiAsH1rl+1mfS5mtrrjvVWSjPpCNbLLS+/B8kc5Q/lgvo+PlgeQvTDtA5eQnhQfYYg/pUHQD5oywHEs8ZxrHldz1F+JrvXOsNW/Cp1l8OJpq97BJUfr494mDy+LFT5GT9ZB8IbW8j5cZ+QvkmIFO5KT95j/XAzE+o7MQjTH1H3NfM8/EDjbrKAdVN2lhOKN/UD++Um3gJquNVcEnuSEsvXQSUxwDOz8W39OnAbMii+H/Yp9FLTs+BCi+2SCe+rD/QxaN8wORrSl3b0bbMTtn1ogN7pZ3b7iSqT9Ebnd2gxf/Y9IVT4JSrzMqDeWzIoFobSO6eLzuNSerCHxnxg8gplTZj7L2M8eXl+E3/JxZaxgdgygItz75rffMtA5d077Tz9CSveMynI8S9j9Djl9qgJP2Zpz7Q0du+PbcT3ciVB/1tIwAryEbLP86mKdI+mgjdiAMj/rOvKBfWuivc2w7iTy+G9aPtxz94CqUDle944wLZJy6JRy6alSn/RHjYpHgDduuWf0vjDG/nDnwPJsRqmRdEBzawB2CnY4H0eEGr70D8SjtIJ6KbtH1Pfp939Csxwf75/C3Wrz59alsbTxCIP9Hl7NI57SCT+vo7fajd87YBmLBdpZLI37B7Cevb5HP/roOPxyQKRedmBF+FS//A7id4Phxk7JJ6nMq305hVXsJG6mNmz1du1tXmpJ3raGwag8Sh7WDspO/3OVYgtpEJVJ55xa/kv/ba634qkYPB0r18wHb9soztr7nI/8oz/ti4g/WHvutaAj59ykH8seL3RBuax9vDh+9sb7315vapz3xq+8ybn/YrPR4D2Fc71Fr3JWs9eqIruie0XfRb6uIjzlHX+aFF3Gsa9UbVVxd85HuXGDwDtd/fhKhs7zAjU9v4/a3f+q3b/fv3t49+9LNMY17wRJTD/Jy3wLENlDP3++RfeX97mcbUQkRrkzZVzn7Lfuc9WHoRqO3Csb4pUD2XELgkO+sAynNdKpQPmPmO0amnupAnD09pAHnPW8/Zfe8EAuhCFj+mPuCSnQnQqgtsufwzf8RLMPkL9YG0dfAdoe0AyVduwiX9E7qWIsohpddjYgNWb+dr9DAHLeWDiDcBrBFXr3u9Zc6+8+5DzeO3PdY7zutHffH8E1Cun4VLbZmw+xWZplOu9cXCJd5XQXlmeklu0i7VA0f6q/yaUJ7JeywDl2gf5CfQfp5jyJ8pSUEdi8CZkAyoyOsceaVDC/EybBkpwgUGAr4UOcmiJ4swHNVJOvUnX2fQ24sgWGi9hqvLp4YruaaB2GCc/BrIgko6ofLQ58LcCdYAFbIZA+HjQpMBbD4Gtiva1EwYp/apeeJEeSlZSDV1qjG/iEirKmkmZn1S51FWHj5PyiVTn8HYDXLRRDv0flaCyU3Z39yiOF8RH1VcG83CazJspcTnRWLJiWA5s0ARifhSmPbJByPXhSdl5FqmHUpNxqd8xoJvtcEmPxDnrzRebSG95gNZfIgeFr60kQsmdfC2X9P/+JaxE0naGV/nwkRdzKwFivax6Vv8+Ls/KYweNx6Gk960PbF3RXQ5fTnf35IAKSPPBoBy5wG08uy25at9SjuQ3dvc11NSdwT74H/doIU+24XdjHMXT4Cs5Rdgv5uWzrX6Q4rOQupabl3SyhVa3vsvbYY3bQut+ml72w+tfNFtsmD3yWPaFdBWlpjK716AsUGeDX3K+NQYrDnE63riq834Wd68nhd9bV/qgcyr8BLR9jcx9aZPdA4kMqY8uvd23bp126+ncXjsBTX243PKtH+Og912/UlbdpyAnvAk7VhLvm1OvnwT0Me4oJ48bQPgBaBx+Ii/rjFK43b37j0fSjhYUj/XMaLlOdo/ydYvAL3ksUv8I9O2Lx2uz/yHj8M5HOjyHdinfKBd1ztd97b3nmjdebZdv8pnMN7dnjx+a3v65B3x8nXp2J/jKrFI+Zrv3NImbiD5CTcpPM7n+qmMdICJD1Adq+Q64mee1V58v8H1z0/R8iqR+0IbtPde8Pth17c//598/fbgtc/Z/sgf+WP+bMxjxZNX1WTeOtJle9xqo2OIrxq2TrFQ5ktFuj7C0wOjdYl20oOs8qyfQPU1BUj3Nu5A9c7jxBD+jrvMSW6WOJ7oWejro2NMasf1L2Ozfe41S6hKt549i1/P1R6nfmYc8LXyqy/ki+lCAD+SZiwlTmjbgfKlNgL1G5yyzZM2RmD9mrGkLeRBoClQfU2B6ipwSJ1lYPLUXm0CM62v5YcGlr+8BfgmD2scotDRBfrNErWLtu0QPbVVftS7vFiUDShv2+he/Udd1+OTvPLmdaqMQN0SPUtp7QVXe5dOcyw59AGUy99rUnknQKvs+0H2e+c6mke+9rqWlQ7QVqD8pFNPYLVb5MkHRE99TFrdpMfxV/1g+qeyl4F5iY/EKTdLnm7Xvvorv+RrpNJ/QJ3ZrtAYHo/lR5Y86fj2D6U16gq+dlALqmrFn0WZQeXFSmVvwlEt3viXFEdA7oT5+/zllD+YpPp+GNlyQmtnM4pd/ZUOCw1vAOo7gaiPNLZlYPKCBLW0BpHAkKYuMqQY7XvzAAsvPLQDfutARjFyPPGRTR/MUeQ8n+3w3THxU8vBhu/kR5bXD8hz0dJ/QnW62gzmm1okI/Nd9ONnLgyNqf3Fjnx95jtiuavnAbAmpQqOsT0VPW2iDZZUmU1e2oqsZRZgU464P2iLCLZHakC35GVAF+/HTt1y28hCxAcMeZ+bD4vyTTb4CkYXdHTkIuiGWm1o6Q8sRidxB/B3vwNYnowRLkKMoegwWfRrPhTA51/IriFyYvKHHle84GGDxaIEjTr04N/xQln9pNhNPvHz0zFtOA2q50Lovpa/jGdvTJvSP+IH8c0HUPmRzxekv/GFePHhUy6yoCMD78JsruDDvv4XzTFWtjZcMBC32GReW4+AFFuNpSieJzk0MH9YENv+xhgf01/po2yYocOLjcaWetL4sfuyzLs+83HFzhD9XFgBNpYcatNn+wfwm2ILTJsyPrqeAXvKOkBs4E2M0qbO87YHrdZkWeqIcz9f0jLrGvWxz3jhZsqSR795uQGRu9KeVxpXz7SB7Fw53RFn8ovZv5GhMvOb9ZJxCMKfMXBFc08LvOTwARnGSG9ErO4XGX9oE/bVLhEZG/HRHJYN7psILuJZF/Y5AhAbxxWmBfQLByjmz+wv2vrg9de8ceXzDlx8Wf9wl1gwN+FFf/oMP0nxOb/zAvm64ntdstfsmAiy4fFtny1mSB/O9LyvaZv7VvG4fk3XJg4hz99WP3xqe/zuz2wP3/np7dG7P6t4viv9rFX4dX5TAXTPyB9eseP1M34g1581sy3GAfaCWZP2WKVXMpbwi6839XgSrzyL7sV/Rdfem1d1KFWMmHo0/z39994LnqK9sf3oj31q+/qv/5btD//h/+H2a77oi/ObYupj2vpEMvzwJHoZyyBx5pUs+pY4MFag31T/MHZY6xl/9C10/Nl9XW1XHRHwUxTx0MfzJh7osSI+YkZZzXQ5my+u2RpbIaqe61/yIDHM2hEf+oSwr/RkrlrAQHtoS/3jGkM/37lzW7zMVQfWef82i8DXb/Ey9rDV/sVHnJEmuFyG5DVECCSG+/gG0AU4ZggIINmfNPTUHhDIWpFDByk6qxcauplPR6h+4NTmpasADTv1DyhfZYDqghdbvcFQmPkpV0B+b2/qi20vIj3II005/q6+ccCXbnDB1A1YL5mS1B98Meoz6eCzm95fedzI55Na/ostCKh7obnPb1+hrePgdLgVcJOIOeNvXZWxXtenLwXrF9DOV9W3HRMn2EX9F035v1D9lTHfogHVP6E8rSPFP+ZI6wvkE5vYmFgof9t4rJ9tbx20zv2dzrqAT6r7s1/5Zf7xxNMdfPeqFgZPUj4wRJGgSID8AoSlyoomwOcUpb7YqcF2ZHf4PM/A3Be6ylLu5CP1YJI96hKH+JtysJOP/CVAZ2Hmyw+t8rVf+oSTfvNwV6qtXj4pBw9/DjQdvuik5gMaB9pNfRiUXWUzcZFZ+pEtCogX8jNugP1VTNmks0mzjYX2Cz79Q4t1qEA+WsmjJzPXcsp5M5JqpeEMKF782TZp+oDBvA/oHa1A6LJkHz9+qOKgmScLEws8MP33WBK2r6GFx4kBGn0Hpj+lXc2pDH1CykXMeld72mfNA8QnOhKLxDwXD/SzqWAMsODRIusbvtCu4N4O+ILR30NlYAqnnUD9gj8+ZLxoiqVvhCzui+0E9ZuKtCMbDs9BbC3Z3T4k8sFpr3UgetFHXemB5ZfKc/NQGep33vg3U+oqQ1zoN1GoUZ7xBS99qbwwr5DElr8dyGsFcYKmjJi9aWYsKd/2+ELoGEQf+v3/Wme8vi0/61MxfV1AR/gC5BcvudoTunboCexlYtC4tt+BE7/bnXnR+cXBMDcPIgvTPge56ZOnh8hTbv9nXUA5MaHepgztC1L4AOrrB9j2sD5X/5EHxFf0dLPWMnXAW29r0782Wz6w8wqG5iU0NtG8ktj20TUcGDBNmfa0nyjTNtC6RswB6gvwUxdZrj+pi8/kOKCAHPJ4GsI3bfFDi+RzE6W2vAbYVq5RvnlGfpV9gBBN/+kfG3D5iom1oa8fTQv1EZ64l3i2GfBeR6/LisPV97anHMRl9+rVW9ujx9e27//+H9q+7dv+v9tX/dn/+fbgtTf8Fdm3tRln832NbxiTLM1FL7Ek5qRAr9mkfTrMJtH9cPKNuPJ/+hKfjLRltYf6jNe1jongeJ/psJJTCtTGiV9A0rV70n2zZqXkUiINT28AAKyX9Bm/0UJP4Hl1oUZm1eYZd7Jwwqs/fBIJftoFfy0mD8T3jg3aAhYaC/gmHWjbCo0R0JiQ7j6Hl7R2ylPZ5kufMG1V/ojw4Fextqa+8h7z9QGZ2qIu/vAjpugz1XXlA7EF35SbAL36Zx1TbqnzmHj29JnHPmOHseA3CWQbyJhOf9jvFe7QaGfbmDhYsQyUBr+8VX4H61mITPMTZv2EYzly0rHW2J12Gd6v7hLAzjwvXLZBG17W/aryTMFjmyY0Ps3Td1fVTZLmDjyvQbGQ0llEmsFAD5EX/dTTGIIWRep2kXTBN3J3kgsFd1QZUBhM3Xvv8fShCzqbTfiYhJxKpQ6KBoKGiFRLjosmmwwuqjyivSZm/SvvbGYbD2awvzz5ADf6AxCorldB68GjbGHqeJXuLGo7z5z0QNtybBPpWZ0nTpAyUH3VRdI7SRNdrb5kDsJbOVmRrkzc2g3Ak4ncjdFzv9rHpGdzQb93oFv5mUzl2GiAbQObmyKLOZgNz3lfznY1f0ToM0bkoQGhpw611X3UVX4S4ra/sx/dRs0N9IQv8r0AV0f1VAaYdBZIYg1mY7OPqX3DI9S83BfIAPlTvXDamFA6vrGJxbcJ1UNa2+4r5vYBWg8gU0jfRu4IU6a+UJ4xmlg+9PNZF+60c5fuODZAzHkj2I2fgDiCUdUD7D4mSF2z/NgB34hlbBwRfq99i7fQ/m5cw7d0uc8iU7vA3l5kdh8yp0JjnEYvG3nR2FGtufRMG0hebXr06KHnEarhp6780Eihk4/ubKRSl5hMOI/HDru/OwIznhMaA/xnzHG46BPoKdPY0seMT75sIe14rv6FDx42eBnj7ALaR/JefJfjD2Br5ltGT/FYX55JR+9MC/CkuI+jpCprvKVboyfQ/E6jzcgcbRaan/UAeX7lmrjAg2/o4okBd4eJDx9y//CHP7x94Rd+YQ4ccoj62oP/qJOY0B+OdYjmh7cxvoTT5wlTDp7yNV/6TIH6MvtpYuXLuwP03a9ZVz1NT4AumeVpea85YNcYoO3ApuXpw2V/AlO9Y/XEe+bfDvUFBI5tqo5Zrj7o+NNyU3DClJv9Wvmp/yjfuvJOftIjHmHS6se0gT6gtPJMvsa90Dqg+lMmv9vjMCJvc41QNR96f/udd7Y3335ne/fRI5Wf6qCi/Yr0+dfhJcNnz5i2gG+QGCWMHePylTeGoGs9ht20nycCTS/By3Waq1oP27ZZX51HmUmfMSpOaHnSj/mW28+zXz8IynuUbb7rP/3qvoL2Z/74l3+NNzzeYJHiBJMByQwcXwvlF6nr4bUMZSY+ixwNcB+7I4kjmLtcDOh9UoPwJr87DjQfXd0ILGRA+gK7T6wuIpPv0sB9Fcz6ygDkCRb1k16Aljip41cZu7XdPOotb/7lm/7Qyx9tVKXLbJyAyKbt7TDKoY228qcUB6qvdVwU/RoclfxP/eIrD3cL+DA3LNQ5NT/1sXPipzOpotbyFLUo2n2mdPo0G363yLz0u+soxIE9X1CescEC5IvnWKxoPxD/g0B8iH9A63bZESfl/Y6+Y9j+WX2hvKSXfOLldOmDRwkaV1/IH/V59O+vH5U/8rtP6MZE+OP3BFh6t6hV1dkL4g5hgDf2JOf2xh5Q20eA3tgAabv8F71xuCTrDa7GUuwF4S1ekpm0KQc4fgOq5wilSVKyL+spUExsd1+yqU0c6bMeSLJWZE4TSt/1POnb+3T6RGz2cRK/mq8o6fRr8u88e+wnIFdUyTREa5fXT+Lbud7Us+nnrnc2HHIdVs/Vyvv1SsBiGYs45ZsC9O2q333A/i4/6UdoHXEGJ+/Mo2/m2wZSXl+kjs+WkNYurxzylId24SO+1o5vroiXvkKmOpHLHM31AV7o8NR+6+sD0LrqmHWsSVOeuiK8k+5U18aQKMOT9R1f9V9SKB5n2I6Pl+Ck03I7DzYpu9+VPnn6+PQwhtdUHj95sd2586Htm77lv9x+wRf80u23/84v1YZLY0Ztz8EQLegTLl1A4+exJJrtrHiQP24QA2kTPEX95xpkwJdlAvC2j0B441fqwPalfTEt44M80HoA6ejY0+jYecmxDvDlHl4/xec+Zo1QX3m8iWdJ2x5zqIc5EazD9vUP3ce72JYXL+tOxmviVp7Azg8c/S7MMrxFgLrZfqB1R71HOaDlQnmO9PJ3bBRebtO5HdLy4GcRaEym/5UtUgfPrHs5P9fw+rqXWR9ZL3i11b9Ds24u8io8N7z6qlakpDdi0qtxwrVCvKmkVv1d2/qHlPu/QgumP9PnI7QdE1+iKzyLfKI1X5j2CkcfpuwEaO2DylziA6ifdc2TTvznAfqXsQCy93vzrbe2q9lUM1jYADEBQZSzeItGvXzl/VXqvQDxZ5pQ1OZdgyx5Fg+cpN64/oeuzgZ5PUMGTthFgnwaty9qYIMCEsg5QQDqJ3qxOdAKzV+izeBOudJqHyzvq/D9+IgHgPqYCM0xXnGC3nzpIHzU+TcLHB+ULB0rNe/qs/rRuOfD0Lw2tOvc+XOBOMY8Hc0iA01Z3uu+zsUxeZ6CPX/OV7TuyB3Pc8TXpGAfrU977e8j1I+JM7YT0E0gpv/SrEWIzZgOPvLF7TmNMXw6HyfIdCH2WNPYFpt4qe+BafcDnPyUA/Xt3EfkOiHB1mO+fjQWRd5pZWNhfJLXYcDWT/8Lra9f5J9pAXBMFn9loIEAtOqt7tKbn/aBJSoIT3UB0a214bSQv2wboIy+6nZ/nfTv/qm0ypkPHb/kA8QXOfqHtuc1uerPGIF3t1tfSjcLea+J6mOvi+PmQNfE5dcRgRm7SzzU5cnhOsCLBiCX8e3i8lf1aiI08BpPE1RWi8RfedWJxucHfHDRWKcuel7o4qy5yQe4lTdltXvihPrZMV7/6vuRvzT8rxzjrnIAeeJ2WxsD5TSv5LvaJ42KsQ4pt65vr71+3yltyas5aRhdynWqn9OYPgHRvce2/k06kDWI+hVX1LsqtMbziJMvfU8H0IrpB3ZS5/oBocE3fYmPtIVN8/n6gczOW0CGeYwf5tf45osX+PIXvir1B3/wH2+/7bf99rN+aKxyDchNjxkf6rtOgDyhrC+k9a3Y8vS5vhan3cLMA+WdgF/4zrygnZkfuyx1xVe1oXqL04/Gr+sMeoDWA9AiFzQ4OT8QoKvYMrLVf6muafPF0treI508gF/1u/RZVwQqX57JC5Tvg6AyR9kZ8+ZJj3YKtXf079gWdIBH/6qzc7f8wdST5lKtOPBEUR3nrwx+8nR75+Hj7e13H24PnzzZnhBn7DAfPJfFqfkc/SiILVLcABkKGQ+pm+1o2vzR9wnUvR8eYeo/phNLu6TzEham/ISpE5gy/20BXawbrDE8KQfpe/W2Jq4WMZDDCR3nbwjh4q6Ff19UoSelH+o8Pr6MXGRUx4eBpKOpEb0nzGAGARpKPosJehJUUibfXJjKp+HL9cBIvmVSP44bNEZSectzCY4dNaF1xU7ETkIAfzuxoE3+wk47rz/yP1Ob5yQ9YiZx8oCfkBizwJrsxieOBfLc/XGssYnv8oUNV/gjGxEr2ZEDCB/R12bn2bPH2ig/MfJNNUUOKNqySj99RT9mw8GHQ0lB5vRsdz9MZ59Ea/tIKTfOrZvtmdC6xqB+s4Cx+et37DOWsqifXzSA+LQfOogJ1b7rwp1ax3y3BTI9Ivdyn8Mb2OmhJd+xQxmgbvpUHuv23EyZD9PCUn8iH+zcbV0Po53HdDP6M4b2MVYgv/v1MkzZygOryU7rs/1eFbUzsdBydO59wwGycZuxoGq3nXaz9rSPSKlDpnovXcgSo5E3i3Qp77UM9SoTux5Mrl3NhyczLl/elM0241fpsx7An9huGj8Zmyza4QsdHmLSw3VlMo4jk9glj09A2h29IIDu+gLUdvlmufWlFzoni+dtjt3am3SA8oc+9OHtwf377rnYSvvyNdX8SCFxCqKf8ZtXHnmKFL31i9fZ+rXY0/+2ESxv67FFbHGtSBk/SCfOusbdKFYlgn1OQyedEFphr5v+TB7yjdmsa1sCOZAgzw8jsum6/+CN7Wd/7tN+ReUX/5Iv3O7df+B6bmRwdxg19BPp1FU/AOo79qguH+VjHwP1r1hdR5mj/JF21HPEQsu103L1dTzWToFyacjta/mO9Qd4pusvtOpjHJpPf1mfYhuoPFA7lQN7cIue8xiAtXtE6qr7iNUFAtDwCb/B6q2tKVto3SWgrvWJV66ZAPSpb+ptvjyVAynjE/HYx9jLPsDXeLUe2uzvlo80eaceyuvRfJEQB/br2vRe4zVRVbz98NH2yU99WikHk6c+mMhb+aL1Ums8KnjTBCWKgLXlJjtaJ74/zHbFr3OYPl/CS/JNC5O/cOQ5AnovxbxwlH8Vb/VMLBx9mlB61+veaH377be3a1/1p3/P19BhYdEk0uFkHwTqcK24moerNiBTWogzCNSNoizkon1WZkOEA+5S02TBdNNklLk0HfdFf00wFgsGSQccHrjh+jOsBaKBaL5l5AqlTzRdOshNWicJeNR5zoOviV3oadNsjyr4z3jU44NACkkF5QHRQxsaD8rF1mPc2pcOaJ74kmvcXLf88mNq80YP8SX1N6soBfIeJbmUd/6dhwPJey/4wb2HSnUAYdMoHnhZuBHh23x4xQAaKA2mw5t37dn0sVDtF7Do3hcay9Wv1S8tA/BMaB18ez9C3+PRepDg9fWknbftyONjv+ImyIGpd9vr575p3n0Jf/U0jzGKORQA2Di/qARim7r41A3ZPjep9/vkOlozjvKtb9IRA0YsgrnLLNKoJ1/dQNqSeIOUQezgettCecoU4u9eh+WpZ2L7AQQq0vKEXsTcD2OsFBFhncAWFyB8QIYLMn0ev+pTIO1Y8UH3Mhvz4tXa5FSAbvJpFyltFGotq7vU7bi3ozQX9V9ko7c8+AhAbl1TgD4vQEYM2cxFNgnZeAQXo1rWmE165wCQcdR0twfs+oJAbM4+Sx3xBWZdgXr6YkL1FfxtYgJer/C3g12n/7Khevfdd51SphvQz/zjVS/iz+sY/vrwdR3A1t7m2Kl/hUt+Am3LrIeWMXbeZjB8onE9W+Oj8zWwxol5Q1laTrToeHn9KgK7rb3clHbzUUvmBV9KQ4yePruy3b//4e3bvv3vbv/sJz65/f5/9V/f7t57zd+2VfBBXX6gk6lRnQD56E7c/DlP0PMw/gFNjxt6MOtN6tFTnQXnB608xLpz+SiXfGJaOwVy57RdBuj48LeJLd18Hsc3pjTufL0ToBs6ayma+qoP6qq5a+kcF8vcqWxfF5H5BbwqDhMv0aqzafUApJfmL7z1r+sHPEfZ4iU41pFHHpjtbL5Q252LU+bIWxuzbvoIVP4I5b+UTvkn69sJ+7qnD0FaQ1TQMn9le+abO+lneeN9CZgOF0Upr0h6vyIK5IwAoc3stoC2qXiE+nmsL71w4mOCxpkTVO7YVqDlqX/yTzvlaf0c09Ci30XD5AVm/lXwQTzUzzH8Uz/90+pzH0i0IHCRpUN0Yb9x87bxyrUbklIH8eTEqfhWw1jWuEtL3UQtc8aUGWBCb7yCLqPLnVk8DxgJg4SBDc5AaXg4TwC5YHkCLMS3LhrFWcZ/sOUGYgZu5l8Fk2f3OSkw/e2G9wjU+WtoqRNao1If9mgLk1rIQtrFFB5/hmDJANCmy8TDMfGigG1Yy8sFXH1AbvWH4yhev2+JjC9C8Q/+Y7uyCccG+tlwsAlg86rJqw0FF4C83oXcovuDYfUzA72YjXbkfJFVnu+e9w91KYW/9rw5WfaRzYEneipfHUV8nuOIdrHQXVzs7HMA3rR3X9xv37693bt3zynyjL9C+OE9n9ggUH2iDsyiy6QkLT/l3hFmrqSu6a4THcd5VawNTJbW8cDGDhn8QSfQcVPfJ+y+oyv2S5tPtoDSg7k7S7+1DzIuYwc8b0/k6wuY2MCzGEYf7bKJA774otN4aPxGPmX0AY3jua3dbyAp+l+OJwj/Pr+QiIOh7/5PHy0vF3yRHHzSYJ+K8GcMXD/x1C9UzbGeOchmPeMdGuUiHxynH6CTlhc99EX9i4/o38tg4hefZj006s5jeO7rhN3/yFNmLWN8oPmZUnz1a1zykbnPuOErvrFFLEC+WvjDH/6Ifwzwjdc/dKrr4/+OR+jg0Sb+dS0onPm0EEB+tmnKBBKfPCXrXfCMv+QTn8sYndjFDrzTBwD6zv+yvwBrNuuQNOnw8UDp1e3ho6fb3/1737t96EMf9e+9/NynPq21Oe/QP3z4ULaydlUHaeNbPwqyLNvn7Z8+TXoB+Rn/AvSJkwZMXaVTJsWv9sdcQ2qnOtpfxVdBbJHDjuTVZ6YLp+/Xb+ZGB7qecojhOqR8W0xaX1223r0NXfOId3H6T1qeYn2vrqmvWB+P+qgjVvQlc2HKwk/dxA+C6rw0PlpXnEDd0TZIHjo+43vvkFOeMkD5WleY9ipTLK3guajrKKiCvwTCex3WX+ngfiMfeH/30WN/AJ7Duz++4Jvz3IDE5zUefB3AjmLNdUjYuQHUr4mF6VNh0iYvUHl4JgIzP+GoozDlp+yxPOES7QiTp/6+H7yqvnT6mW9cvPan/sRXfI36R4vVk/ULwbcyEETMAqaLAxvBNQ3xg8HJYYYNPx3Fwsh3zTNZuQMLv+9ErE0kFxf6lJTH8ikzYRkAHXB0QO7icMFmEHRS4bQHiBZcBnJptiP/7AcaRAOpnwEDmLTIkjYIzffuCflObqB8hWM5bKIt+eKcuGvVMkJDd+2y6eTr6rLpCSBLfAE2L9zJKbhddJYAeXmsNvU1pCx46AZ8iBGiL+1JzPAPwLt8LV78pD+wS/+lz4iDNjPe6ESGMpB9j/pJNtVjsoFetU2++VDliZo44ps3TvhgN0iDjQUp8vgHfzdS+A5Qx4U0gJKENO0qtM+D1NO2+Jw2YqvxCaQ/vGmV+t2XbAb4EK59kHgXp2DkgLbVFyvGs3RQDxaqF0UdI+XJxjZ1GQcZg/2NBuqSEo/9MAFWVzajjU9g2mlaqG3soTc6MmaLkclTh/h1jHfKjWdlAGhF4Fxn/GgbKE+95W2cq5M0BzViILra7N81cjxS36+/xWfA4xn9a2xE135BzMEg/Q9vY4C++qGc0t1vkraj7d/bch53kLFfWezGt8xLkDEDlKf6gNqovmNMqeucn/T6AGCjfPExdoCjzsqUjzL5IgB96ki8szHCVnUA5auuqR+g7N9wUd7zW7o8ztUX8FSn+0kipKxL/P4KKep5TZT1glcAqnPqR0d9pnwpX7+Ro8x1p7Kkra9MgXHBmwUZH7StY4IRZw7zz/rwJN6MRdQhU5/hr536M8sF6yWDLuKm7PP3aMvt7dGTK9t/9H/7z7bf+Jt++/ab/4XfsV29ztf/5uYT/YWa+I2G2J7jp2B72DEtdNtdSH18O+9X/iffeuKI/tZ7zK08sQWoqx3yyLTvOkarD5xAHXyMm8z5Y336kWsiN/g4vGLKOtVX/oFcbCpGNxQr9PBaySNtVNnT+GYdfaXYEb/ohBKfSSkD6KH/gfpJSjtP65F4aKevOzgyeFrftrZtYPUB5QHerx4aSH72AylrQgGe6jnCpJGnHWBlqr8xaFtB6IWZr2xppEcE5vgoIFe73nMq75u3K37nSEySJ1XGT0i8iXGqvpRual2QGWzBz9okT8zbJxZ+XVpZ1qu2T7VL/3k7gPpRaPlIP/LTNtB7p0EvlL8xbzzLM3kL1XnUU7nihIz32DoCsugD8KO+VMdRFzBtkKKDOHa+/8QnPrFd+8o/+Xu/5t691zRR7yrwujDznvS1m96QPdSkpMO4AEiDT5t0wTPe2eZzIlc0COTUMwUOt5+yiKizcI1DSS4wWtDZtELnAKI/fpBRQ1g6nnlB8F0KBo8QPV3Es0GmgyFSn/D41RPXJQg0LJvhNSAIEBNQ6KcM8BMM8XazTgq4o2wvZcD1S45AFU76Twit/kbmyGdfrXt0xsqD5iEv+vSz8kw00P6qbFxAfNkQEEt4geplMOUClBgB1RmIbQa9qJKJrGuQXzokZYwcvd8yeulf4rfLXYL4E76wDD4RTrpduedpd/3Fnn213fjbCwRDo3LB6oePyuiYgP76Cw96QWhMkixw6RPk8wpDFnL/8q8PDXy9rsY8X6ztfsqY6ThgfKIvcd77qGXPK5ed2N6E6Iqf0Z8LAQCt7U97hW3+KqPXF0j9Y4yzyLKx7x0g2GgHdtE3MT6uRcc6x/hc9YBT3zWiFDpYvgC8ldllgfLsvM3v5fKXJzaIJ/nSc9GlT1KfGAPQRTENvvYFf7Yj+d2m8k1Fax/WNknzQG2cya96bEze2M+FNhsSUx1XypEPVF/1A5UvUObud58OIAMNGdpMCr1Aff2p/sqVDky/p83JAzD2sz7um59Cdcz4zHqXHYc1ZkRzn6Za9Yy1c0yM1J/rwN4v0si6EElSbNb+ByHtryz+tVx5oGn5dnn5xUbG/TZjkzr0WcbyQqf1q/PJAqbN9Aj1CWz79J/mNdfaG9vDh4+kkLccHmw//hM/t33DN3zT9sf+zT+zfexzf6Gk5YfV4ovsL3+PtuJXaNa/wKbWRnsCPOGPHO1xm4Q2seBc12rHsbwQQBf9AHrurrraarljq+Xm55hLrNYcFo1rEHrZj7ChffI4nz9iDwNPb65yx9a/bSG1xM62hdWPNXSEnPYXGacdS/XDNt3feBF4VR4blEGuRa1rGwFo6JtQmcLMF6Dhy+S9lBanz2072PXlUptKA+Fp/lhP2jaV54iOtXiKwCyDPixqvgHInKfn/u0RJJ9rRgqypXHia7tQij2OiT/ggws+rbc+8Is1yLqldPo2gfojDZg+AdY9aM2fxu5AoHl0H/sAuGSzMH2tnqM8EDq5V+vCdmHqmghMf2Zdfeh4+ic/9EPb1afPrm2f/syj7d1HGmwvbm43bj1QZ+Ruy5VrdzVZb2jreUsT8N526/Yb2517H9Xad397/uKGDiFXt8c8/9KieOPWHdXd327cvq1V8ur2RJsDHoW98/Dd7dFjJjgHnGfCp1pEmfxXpK8fut3RH7KXk7OxtAfnZ8OyKeHHwXL39IhzEai+6py6xOG0UH4QqNwRy9NJU35g6heX08LUzcUUoB36X3TqQ/dmd+TBthlekLx/ZX/Jlcbhj05m0uBf+DORwN0HDWhvpPeFApj+A5GTr8u280r9zT8SwVaerCCzXzSqL/aUKvzNA/iqCEqtDlZCPiDPB+H9A2lsdJWnHqQsV091rpcPay062QQmLXFLXFpfwBdo8T/Y/pxxTjs4iOd1khxGuMtEDPZFPvb2GDMOj2OmUFfY+FemtoFdLgcJUB6fdFMHTJ0AZbC+TJ+qGyi9/IUjf+0A9ak8BvXDScYbxEUXwLvrj+3ENX5W37S/Q2J/9Mc1i+YDOePFLuaHOLnDST1jOnLp/+oAJ8T03t+U5/ih3PmRtjPe94vyJUAO3CH9AVQPgDxztE/F0Hu6CSOZyJFHJ77ucdr9fTmO8ft88zHtlg95fJhjPTrhyd3A5okB5Ry89znMa1Z9bQq9befMA7VJuqNiIJ68Mqp+MkfmBLIcnvk2KUktWvqTbw579lybyTHeqhNAtnikAaUB0NABlt61AJi8wFHPrj9xPKft7VfJmHpki+E/4hGgtY9nvb+B75nsXuV1nTtKb27/6B/9kCxd337lr/g14qDPd7mJE9qu2b6k6sc1JluXMROe8zUztEJ5gdo7yhcqP3WBc2wXZ7l8ALJTN3zdH8ALlKd9zJ1vXt95prmXm6N8TTW/YcGBZPg65HmiQlj9edTlx0Tsdv9xxPIA9RNoOyYNmDqnLHDkfZWOCZU/6jrCq2xBwxfa17gWS29bwQmTd8qAszzrwcoe64D6pTMFTGf1YNbuvXwGEq2/qsxY0Fr8SPjuk6fbWzroP9LYeKzyE42Pp6r3RxY0J7gu9+2dqffYntkXpU3+Y7nQfrxUd5Q/wrT5QVD5D/JzwqTP+Qa8SuZVQKzaTvKf+cxnSO9p4vKk5PXtyZNrOkAooKK99+KO8eo1HVKuP9BEvK2Oubm9uHp3uyb+967owPLilg8xd+59aLt55/Xt+k0OK9d1WLmizpWDV7Ug3Ly9XeODiXSgFk6eruSDRnJGXUq5P95InoWh3wTGu33wyWPGz0AGRzeRuphxMdfAmegPUGoAqTX5USQGkVL2suWnHiAoRWAGtoOWtEi5CO/kv6SH8rHzTnxs6rShIvUBQ82dZfI+ZGgTDPpCPMrRiS70B4lJX6kgX4AXl9DrJxzs8iU7/QzG1/CvhV/+z7aSEgs2Utxd4JtfejDZ23qIy4o3MP0F428Qn7350Oa/TyPwM49MiT8+SW4dDPJVw/Dgo7UnrrKZi0/iVATaDmDWgacLlpBDCPbT35o47qPGMXrIV925LspBYpG7NsFsuDTmNcbVFPPDU+wdHrCHG18Q5VN4qzdQWmUAaB2jlS1SBruZJJ8NcsYNQP9Sl7bs46SyjTF9IWtB0QB4wTlnEIdGHNuXKb88l5qftPpRcFl9rh478yHsSSsLTH2XbE7dyKNzVb3EV95JP0JYEr8JlInf7I950Jn642N93X0u9JtLpiz18BF3YPo90wD5lxGRiF2ub7zbv0DHT30ASKe/wLkfWcvZAOJznxiR8oH2u3fubdd9MAmkbRk/vK6H6sjtWJ/gxUZjPWNbuhK0ipe1EH5sJNalzzrSnZ44A2nL3ibiM9fewF7XNPlzmD4WgdorUs43axGDG9ujR0+3n/3kp7e//R3fvX3xr/uN20c/62OSiu/2eW3O6kex+i/ZDOxrwLH+En0iMS60fOSZCMAD0mdtJ9h6oDTwEg80xkDXTuqA8oHm4Y0OVSGXJzy8CaJrD32HjMMnvfCggmuPNUVX7ZG2bbMMlK/tKl8ROJYB8vPzFvjbtqCj9Im1eYRZP9PGAvz5AHz4QFy5dkxdzeNXsXTwCJdowPSp2HbPGLwfWs9C4EQ78HGzr2sOe88bt25tV9Wup/LtnUePt5/9zJvbm+8+9IHkPQaD9qjel76QD+wul95L8H5tn9D6yU8cwUsw9bUdhVk39U0svJ/s+7VrAn3c/gemHbA2pq3WtX3oaN2bb765XfsH3/edX/Ptf/u7tx/7sZ/a3n5bE+DZVR1M3tveeeepLgZ3tocPn203bt7Zbt66rw68I7wr0Zu6GPIBIe4U31IL8oNNT57x7jKTWpPwPd7dvCM+Gfa3cDGZ1anqUN/94uuB+aX4Rcv6KMc14KRQTmdxygVhBxbx5b/rfUFcvA0OCNDQOZiBGYwjvQC92PKE2kCCAZ3XEHIXtT5Ut+/wWQp98eVki2b7wgR/70zuNnPCJw8Fv7P5Atlos2DtNBatyPSizaNq6N00OHarDv34yud+2BSoctmxW9GhtuG95VTZenwBqH9PmxB/O5X+8QjVj1FXnm/TMaswTYAvBHRBi87QyfoVL0iL1gPJRPxxuv4ag0Biv0P6sRuLpidkzFE/YrfL54ASOnK1LUnxEFs2hbB3IwRf65AFlrsC6ZH9jINg+l42+YOGT2E2HX3VmQWAuvheXzrmANKJXDyAqav6UEMePejovADaHsBfjSiAFziNccUFQFXSPXZpR2RKA2xW/0Gv/vRJ6DMF4l/aVvsF+mX2iZ/66dCI6ZdeN4EsbP/aRlO8Vbr7qtgyb6UitqEBu8763/6ozsjvUJ/bhgJlnhBk07SPm4wLpdg86Wx8nLi9cxwiW3n0Tqx9oDQgevc2g8AcB9BaRm7mgeqD9kzrQD/XQZsqW5g2gJb5wChxYN3nZlWelOvAce3mduvm7e3WrdvSrQ2OkLmT13HxGx35QDyAH9VJm+pb65ovTyD5vtIYFtbHPGkHsmGJXPgb66A4llx17/ZOtpZs6MSk/tSPc6h8ccKRxutHT54+327dvqvr7T25c2f7z/7zb9i+4iv+wPZLf/mvkSX5bx8kcyW2A/genyaknQHqaH+fXLU9lUm5sYjcrAfmGIB+Ki9dLUdX9SXfsQvPvvadA3wvU/f1y3JCt0W8/UxJx40/LyL9HIo5oKDv0ZPHvrb6ph1jyWPU7PbboDEIad2DMbTd9ltZym1L2w6WDlRmQvkr0zww80BjVKje2i1UrnRwll8FnQeVL5ZGfCe9bSxegsoDlXsVzLrpZ+Xsv9eDxAEOyxhNMojbKfVWI7Q+4qvOzTKOrqzFeM6YeKw1LVU5wLLnuUbfIyPZ4dLJp4n1+f1iDMB7Kc0SsfIHqP5X6X4/+lHuZE9QelLol+0D04fKVVfLhVk/xwhjiJjzyuR3ftd3bld+71d88YtPfvJnt0996s3tnbf5YPv17e6dO0sBG9pt+5yPfdb2xhsPtgf3724f+ciHt9dee00XDF00bt3YPvLRN7b7D+5ut2/f2j70ode3e3dv+zWct978lObti+011d26qc3texx4nujg86bUyhnx1Gc2le1gJkE2G1hnaNC5vLtIo7NAdVPtr5Fk0yW2NrQBoZENwsxz8SQIAHTkZxCh4UP53w/UHeLXAcsXJ3zDhwxG9ID+jQMqxdMTeTd52dTt/NmgRBe0I9I+wG1XGziY4Cbl+l55ey/DPGnIE5GcSCF2obE+VXnjL7+RdbtlC1BJirAtPvpHvHkiQT2LfGS7MDVu6Usu7lzQ9kW1fhZY1rEJz2wbCD9wlGve7VT6RDHATfPhsfng4d3w9LEPvVhTuQjAS9Os0yGiIr42pX1pV75kIW1LnGGj7fTb+ZhJWp9OeeyceAKz7dG57Cvu8KKX8Q5gH4Tudgl4jawbVMstaB6+8jdPHTZJ87Rtj33T8KdNz7TpgX+3GVliFn3p72Ld2PujfLt/9QcuoFXwlI90H0N7W2x72cqTtPRJN8N9Yod9Ustzn2utIQWsoBdi2lp/Vhs0bjpn0QugK/YSo26UqC4PgF0wPlcu6w589ktzib4tL3ZOh+SFpzqPB/TmhkT7rH2EnfJiq9Bx2TrrEsAf/8/7vnOZWHInlPE25epXobEgRRadXVM5pGAfgCex2PuPOn8lp+R80feTQ3zSweZqvlELPr/fL130n5+u0Zs8HdUfv2WCfP2GH0i8c+ir7wD15VHJCA8w2w4gj88A9KknIE/ka8ntC/Oqjja5vOwQ6eNheR9z5OtXbKNnxq8+UGdQXlFVmc31tt268/r2s59+sn3VV/872//23/0Pti/6tf/C9vDxU6t/cYV1UrjGzfaCNqJzlQXTfm3xeRWehKePUl/fMn7gM/kEFPNKXnTAV79Pvi9d6CwC6KptADoyjEP8JcZzHFnn4q0bFIkb6HquEQIfSNS37FW4ecGrno/5jQodQLg5xwfckWGs8fq5yzf4IUqtf9J5sks86x/04Qv1GcfEqfM/bShabvU7cZ0A71nbFv+MxxFLvwSVB9ABX8cU5dIKtQNAb98Bx7rCpAPYrN7Wlf8oV56pY/JM+5MOQGdlh+462OBFn2IfbuX1P3stp0tHNGrOc7MDG+TZh0qWMjGiX59xKBH9qui3tR7e1/723u3b203HkD7Ka/ZA2zHbMmH63/zsH6Cy1eObbCdvdyhf9ZzateQKM1+YMkf+1hWyPuw8005TaMSs5dKq/wjQGPe0HR7yrPWf/OQnt//4P/nz25Xv/NZvfnHv3n1/+9ZP/PhPbm+++ZYW5RvbJz7xie07vuNvb//0n37cv6r78OHb25tvfVoKnm1P+MGTx0+kiA05XwvKp+efbZ/9WR/dfvEv/oLtl/+yL9w+TweZX/gFn7d95MOvbx/+0AMfTJ49fbR98md+Wp2cb+O6c/eW9LytBSHv6ROALCZMZELB4E5QclBJY6j3QNLA447GNd9d2yc+jaa+gwsgX54uBK2fMrG/X1ygkYIF6lzvYc/ThPB2gW49qJJSNdYXqCzi/Uat3p0vwM8FkRQfsxDvHQ3gD5h28O1Q+2Ao2DYZO+MM/514Znr9ZvoOe9aNv+VhUV2T4orK3ggIaRatZ0IiU0Cmutv+0ujH0kDzLL/QX7nCLJe/QBm7pI81bnw6Mp0xkTSLfnjETa105kJB3qCrS8aT+vw6/cz4YbLkAkzf4Af1pPQHcU8fhMZTP3ihg+TzSJhIpp8A6BOQbRubLw8yLq/Qto+h4wN1Haf4nDmyy01IOzJmyNdW+PLr3qTlK0/K664RX2yhOJVeYH7iA/Gadai2PI+65VP1FuCtT4GOlZSQaVvKkz6t/tjCdj7sjGAvtvTFiOfqY9apeSihHqncpecChP6Mk6DKQjYYPeQApPgGoD8ygfh3zodPtZkY7vOA+KX/4n8OJGlnY5ZY7P53jFZPfK3tHeov9CIAHaSMDcZT6+szKesQFwrHbsmVDyxQf5Rtmbr0SfzY+7tlXfR1LUg8KbOZY8yopFh0jiVurDWaW7w+KfOiWq7f1DVt137tNJ20IHN+rzvqANoPQOX3lP+oK+++2WPyIkvW3NgQX2Qg1K5zZzaB+tMDEgBtItxPHnMtVQx0HfroZ/+C7Vu//Xu3//uf//rt3/0//IfbvfufpY2WuBT2F1d0fd34+uXK5vOcHluCo/3Ggnb0UFKgDqB9zI3OgcrzQXHmFWnG/x5fwGWl0Ob4CM95G7GBXGSz4Z9+4hd2DCf6Hk/L6/pmW8rfkL3uWzjs+qth5as/Q7L8VcutM0/v+HZR2hJf+CIfAP+xdulQwvov644N9PqbcdxyEFrrScHEdT9oA6TNl29i6YUp1xSEpzFvHQB9loGpj3zLkw603aVTrq3ZviPUHmnzUw+Ar9OvWQddEXLeVLKiNc8osy/qpJPeIQ8HT9GYt7zs4R/bljzxd1+Ll7HznBtf7DNVd0dj574OtXdv39lu3sj1N9eVfQxYs8rtxyPUF+tf/IUZC9JMrdXGZaPQPPQJlrtAuwTQp57iTic997FQucYKmH0/9bQeoHwcI9wA+/jHP779P/7iX9iu/MPv/y7qtNjf2u7cubu9++4jMb233b17d/v0Zz6tCXx9u33npjqH75F/pPp3th/+4R/e/uE//If+UMqnfu5TNvQzOmy88/ab26c//XPb2299xvkH9+9sdyX7y37pL9l+0S/6BT6g0Mmf9dEPb5/3eZ+7fd7nf45sXtXC+o4WiIda/PL4n3f28zkBLRLuFHW8LkYsoGxCGAQerFycheS9mKihfFaERhKoOaBnuZuobLo0IJETwsOduD7GrWw6pp1E561B600nQQ7mjg2dQSdxJWBSsYgqb1oWKjYCsa92yBZQ3WlLNgvcyaEMdPDSt9imDA8bB2RnJ4N+DUq8aUdkkQPmRIHGgRAatrgIepFdDeMggp801Hdo6QvK0kkZeZcFjr+wdidk8iYGrYOWz6q4aP8nUG6besEvwIrcM9pGvWJmeW0SSOAn7j6EiOY+YJmyiVVWnnriTT9wcSKmGT8ZY9w1c0zku+MmHuj4RNm/5yNdu6/djKhM2LlqkYj/1G7R25+Ma/sNyE8AvdHFmH9qfYhCwz9SfGAiJ/bYjs4p2zbELmNkjpP0Wz+zM/0jDipINncO4Uev+1Z68Md8ksOH1sEHkMDDoQSa/V/9V57aQ1/sxjb16Jr68BVfGlf7Yf8oJ47hjR7qKks5utpv4bUeIXdIef3S85Td25Lpa0T+Wu6xuagPzT/narYg7Ui5/oev4yV9J7Uupy7+gdjtGIiuxNEbx3UoQX94o1vqrDM0YPcHiI2sfUB5q9/1mF30vsO+j6/GJLxFQB54PDq/5N0+dEqufAVoqh48ql/qofuVXveXsoor+vq0hP7zOHW7xSyknj6knyRhvUDbixztIa0vO89+x332LzppP3nmPeUpD7SdIBvQri8eL67Dm8w98shSDsjGsgUwJ5PfY1bd4BF2mmwic+X69viJ5vx2ffucj/2S7d/7D/7T7Z/88E9t/7v//f9VdFzDtnzykxLWBuYw9tS38pcxiXnsBvc5xkYc//wkQf3c1zWpA/D35MfyHWBz1zWh/VCdALy0IrHaYxHY89DpP3jMd+qz+AgCpNK0x08+Vw8uY4cS9Twp4VCCzMPHHEqYWxy82N9obyF/uRagwT6qLbzihSkOKT2UACph/OQ/bcbGjRsas/pjXKEXGtD2ppyxRop8dbQN1LXtrQMog82Xf+qY9ZPmOAxeyvVt8rW+MMukU39T6NVFHEqb0DJ1U3aW4Zly6Jz1wKyn30WgJ9zvrWEPIyGNYfY6e5vQsssrBoxTEUGW3r6Kz3hP/N/bbt24rsPsdRq2PX/62OlNzfubor/24L7G+Lzmp49Ls2JbDWAZ8/XndKAeMNtrV+3urgNoPenennOojeqbMgB1GYOB8lfG1x3D9Ce2pi7aWZli9ajgcmHKG5Un1qy1P/AD/3D72q/7S9uVf/C93yV6NiC8psFizUL77sOHWtQe+/H40mMnk5fDTFbx37xG59y0Y481yd988zPbT//0T24//uP/bPuZn/6p7ROf+PHtEz/54+J9okn/ePvRH/0R833+53+eDyd3717ffv2v+7VSySL2TPTP3T72uZ/tuqs6nGwvnuqA8xnZfW97/fUH28OH72jS89SF9z4fqf7JdsN3uTPp8IODCY3nggY8ZWPJpkY0rT/mZeLwuyw3b9/z0yF/aFJ1uXiz+Xvqr9skbx0aoOjvBpWYESu++YR3nnOR44ADfzdkjF98yqEJn4ihF3jpZQIwqeA7dSKa3ZfQddGVn6F38MUf6gH/KFBGrSFyQaDvzk442cEL+YsNLk6AN+hMqGULOr+a3HwWNopsCNT/Gh+525kBHJ+ji00HfiBDil3ikPgJRCOu11cZHupBZKgDiB9Ak3Lxx4Hops96oZh24CX2bKwUafNbRnMQHdnkXvO319CnqVafis6FOE/u0Ir95Z/aSJv4rAw/9sb8uH3njmoQjn/ue/GDxMJ97Wr8wvegPygn+vP38ooL/qDn2VM2X7Qjcc6mgYUD5cshQ2yyQesYyQeCs1FE/vq6k0PfZO4ik1iQx8f4l3K0a4yuhrMJQSR9mDGS9qdtPlDypPDErzaxCxAVmljcB7du33EbmSeA+0T1+WE8LgwZL/QDfvSi1nEQ9W3vPk9sQ0bSP1lgobW/AMpA5dIvmR+5GSF+zRE2aIwH6OipveqqHqD2bVP9SFXrE+tsxlhHGcPub8PuC3pJ4U8fvTw/6kt1Y3b3L2sVfvtiLBFv8mWjfQXAW3/hb0yzZjHP9/Vit5NYVa51lYd+2nRe1/zXGNrH17mPgO14DqePiAd9DXZdRZYysjkop1/PD70rdkJMdXNfu7QdCG/iRh0+Mw6BPP3J2oLu2tzRbE6Ja3xPf6AXyA2Q6if++JV5LRHLZs3PWhI5+bh8Pc0v+x2bIVHfcRH9xBUf07f4AGPWsdi5rmv1s+3e/c/eHrz+edt/74/88e1f+oo/sP3JP/1VWp9ykNBIl80n3qBFP2NAYx0bWrtvaPwzd9EdnapXStx5dendh3x7ZjbsvgkmDzpH8Yv4zLGBp+2ztqV5eEuDZ9KAtDn81KfvNJ7VYPjY8JMy5vgRvMRZbZGsN5iS82eP8Gfx0Shk0H3/7j3nifu7jx5uD7U36OdKgJMvrEsEQ4DcCeiH+qxi6+ozwLznswf0E+MMnuIEivgJXwGe6mmcgPgcOOqDrwgc64HWNQWmDDDlm067k78p/k1bUx9A/aQd66et5idAmzItF6d8+U71yrOWFOBsncuSQfxE91wJHb9BX6vIa4zAvCTVsPj7XHOMOXFTfMwFDr38wCsHFrSxZ5Ai5xk6xDMRlQ2N6ec4IPrplf7lX33Avq8R2ETH6o/4HgRmu5ADWgbKV2hd17EJ1QWiKzzReYRpK77Fd5B1mvq8hbC36cSvddRfJGT7V7bv/p7v2b75W75lu/KP/pu/+yJ35LNJ8ysXajyTmUfjntQClLE4EBg7q/Q9bcjf08HkhjZDXpDkU5zDAS58T7fXXntgw7fv3PbTkO/7vu8Vft/2Ez/xE9vP/dzPbr/21/zK7Z/qoPId3/Ht28/8zKfVmdv24MGt7Zf8ki/YPvTGg+23/pbftH3yZ35y+9W/+ldsH/nwG9vrot25c2t7+O7bcuWpBoQa9OLZ9vbbb8uHq9ud27dtG5v37931QYj3An3ooGN9EV4DTocSvknhOoNq3T3hSZDfW1Y7kMm7zFnQ9J9jlFgouCL5oskhiMGmC0TGlmJwhYsdcdN/Ag9GxcUDjIHqOGrRREB12ANIbQvl4JLPHfdOvA5GJtL5ogak7oMBqU4ROSXduFJdiZM3oiJRR7vRTZ5YKorrCUM2VpXxBmX56guGZOpT2+nBaV37JESWOCHDWGNBT9zURomjAqRM7ALIYC2bTGDX55JRlpTuGwiPdel++pixoYM3Bxsmj/qQkONf/FiLqgRZnLDK+KAPGWM3bnNwxR4yOLj6cm32GJP45gYsX+oH2StX1uaQVzDQ4TUMJyPTbxjrL+SvRgnQw6LLoTyyHJABNjEAr0XiSvo0/mCbuU4MuhAC7R8o3ey545dcxm3GgtylxY5NX9GCx3EHlYdOjH3RJa4LAerpX9YH5t1+iE3sqLMOl9fcW+21XwNiN3LkK1covVB5fPYrGpKt3dZVD9jx6z5ZcOKTT3zDYOd4AX54ulbUd+hA5QGyju1JJr4A0IqtA+qL46ls6tMvnpXSF50Zw8DUgb9e35Xnh08zGMNTqA9Z8wPIoo86fEizxacyNK8Xtp157A2/mPb+wQZ69l/fp4wv+AuQ5oZAfK/f2HF7DfGtPq5EEP+RbQoP9nIdyw8jYhMfkye+Gb/RG2VRkXbG9/QDNnLwThndfVICv2pFV07jn3lG/rThaOyWrvhN3rVCxckrjKjw6I8bdRkTJi/drB/YueKDx7Xr97b7Dz62/diPf3r7yj/zb2//y//1/2b7rb/jX/T45l6H3zrY8pQuc5E1TmOTtU3XTt90wi93KHnm3OYDCYfXh48ebU81R9kPeJOkSsYFmyrmL74lzqt/qJcc6+U89AHtM8odJ40vZWCWqXe89Ieh2kg91FxjAPo4N0rW4V78pOl7yajuwYMHojMH3tNh693tqcZbbk4EzXeKdcZePF+gcm7WBJGZ/lrGfZi6juHqBsoPD/k9DdQuWN+PEPkdpjzQ+iP9CLUzYeqe9ccUgLcITH7gqOsIjVlh5gHKyM1xUvpMC7VfPMYP2gQOpAq/YdahF3y//mNt2zQPGWeMLdata8rf0Z7g9q2bWl+vbK/dvy9lmgvYwVfNGS8fjFzx+vV5YiCUx6fxnesjr+czthlTgOSXi213W48uZKev9fP9YF/7zqGxiI7yXNZFHXyRybiH1kMJ7aq+6EmZJZP1npsLcn771m/9tu3b//bfzqEkr6jkHVOEWASY8Le0wacOxQSpFyg3nk2S2n7z+s01yaVcm0gCiX1QWhRUdPbimA8/Is9TCO4mPH0iuSdPdUD55PaTn/iJ7fu/XweWH/8xLR73VL9tf+/v/d3tRz7+Q1r8tCBev6qDyYf8lOWzP/uj0vds+7Vf9Mu3z/+8z3YD2XxdF89rkuX3UO7dvaWD0Lsbn2Xh9yS44+zfuBAvbeFOMo6yycR3Trw80eGkSxx455SLjgeK+5mOZ0OazqZNbCp5BcQXXja0LJSsao5lOsF33OgE9wvExBGZp9pIsiFtpwHEC4AEPR0JKJX/kzevPCATntad8Qh2Hed5YoZvgCzp/9TFBzb66U81zOMAoOyNLnQhFyf4oVtuyU7fyYOZwOuiJn1c5ODNQM5FiLhSn3G5P5mK/fQBmDbGZ+x4nNq2KCpjGnlJiKL+UA5aX82J+PJBZdYY9ZR54IXeOHKnhKcjMqI24IUu8+r3G1p82tccCqJ/yYiX8a9qiKZZUuPDYdKguqpxKRFZRQc81OP7HscsYskbMbL4ODRmbnUBSPzQzaGJ+m4ccsBis5gnKox5FlEg4xYppSo75qrz3SPqNL85lMDOvMQ/8yvtXflswuDlsK6D/q3b2+uvv769o4P+o0cckPYLCynx5SkmfQ0t/Zy4AeXH1wmNL4DfyFUvUD210zzQMjYcL40jAPq53rSvm6qWp078Uwfah9JNGxCZ5PFrH7eJYdNdPlh79lHlyL4cHwYtfIAP51pb/NXhlgsN2PX0porWP8aJ+CV10jGhfjTfOIMAEoiRUsfoYSwgQ7mHDg6oBWKF34wVxilP97hm9OvNuY7s44k50f5Nfo91fIEHaCzjTWHn3X3qQSRrA0/tC9HZ/lMbNR/b/sgoL/Jqvmn8MjrEyso9+8ia3li7zfypvfjsTQgOyD90OWsdqufbsqhhTCiesZV2gBk/8lG+qQs1fnX91aHkIx/9hdvXft03bf/+f/ifbn/x6/6qDilv2A5PYuWRNCSm8ZODRXzjUJIxwtixR+ZhreD3Ox4/fuJNAxr6QXA2cl6/5SNri6Xk6BwbKHN88PUAbYvrPQYzzttHHkuiYYP1HJ2O1pCLHdlTPOAH7JNQ1JMv3MFmnatfrEfww8uNTD7Qjm7ah94jmLZkSXMgJZvUMVQePvIeImpz/Wz7rMcQv1rOfFj6BdApl7bL7e0HyjPrL0H1HPVVV/17FdRO4ajPbR7yR/7G50iv/VfZLp30kmwB/RPKV5lLNkoHTgfeBdMOUL6pozxcF+k/f0up6n0zReOKw4gs4JwPKODdO7e3W97rSF517IOYd1yjmeuzHWhHQyC8pIHdD4ASyJiuX4xtgPKZ3vp9oS3ApDefuUgfn8e5AB9zB0AXZX5yo/Lc+AKmHa9fC/jNKT8UUWy++Zu/Zfvhj398u/I9f+dbX7A456sXuTBIkcoEW9JW7sVB2AZ6EdA/zDx9/Cy/AeIFN8bdELmau168HsNCm0l7HhheV8lmxrrVcH5Nkw68f//e9vZbb/pJxw/90D/xYeFHfuTj24/+yI/4lbK///f/ng8rV3UoeO21u/Lvmeg3tBG6tv2G3/DFOqz8qu1X/apf6ronTx9uV6/J9sbjYC6Smw8r/JjjNf8ad94pvSO7DBgWNi42Dx8+1OHoNfvLUyFczoWGwGvDokMNn3/hgkrjqeMd8zSNCxQZmqVBIhkGYT4vk7ZyAeKrknMBS0c1xg7TilUhMbs0SZvudS/zLKYBVIP4A2f7YNb1jj196cGmP8r217KRh49JSvwygFUBbdm1P/6DP2MB7Kavg56+QDd1GTu5618ZBjTjhVgHoh+IHqH9WnmrJRbEF+/wIHlk2dN4YaYOVdoYMPTRz5O02zx5W7480+HZd/WllA/+0z5eaaCv0ec5Q07l2M/mD3O0qRsKuBA3j+pIkc8tusYoC0GugdTTR5Z0vceg5HIoyOuD/K4DdvwVqvKT/qPOByPl3b/ot38qi4dNQ2zFD3oY5vhLu0J3/9gfxpipRp6SsRgDxDEbOeZUPij9sY99bHtTF/933nlH9pCJPg4kt2/fEV3zcLUFe4wT8gDlxNQGz6DjG51TDiQPzDxAHl7oHX+Va335qYPu11UG/+SVMkUAjExkd3vkpwzxIS61SV0OErufrWs9CA2s76B515/zSiKbdVfSoubQWjnqsV/d/sruNa6q8wi1D9SP5pFArgcR12fInPTliVnHUtpGn7rPVb5xndeBrGnx5HpDO9DXQxXqkI3e+HHS6/EbHU3r54wfBxL4se15KRrrfoF5kTmKrHwVH2V0eI5YL3xpB0g8GfPIggxX9HPAQDZtoaWqV7yRnYeSHZBXvdcm1aDf16uMofgQf9yH6t733tNcf0/Xzu3W9uGPfMH2v/i3/1fboyfXt//z/+U/8s0uDhO4x1PW06EEOzzd08LjmxTYcIzpz5XKLQ4k/PYUqW2rirWu/pumPz81dlsSlzMUjRiyMaEMtB2V6fjfy+Elbn49iwX6giw8xMJiq551ujz1AUAX1xF0882h1NPvHEq8KRUbvPWh121o6HMdZflanU1jb6Xu94zJ2Y7qJYnceZura9IA8l5TBfBQxk7Lpb0flG/CtIOfQMukk7/1wKQ33/ZV/miv+kojLX9x8hegA62j3LYDjXHiv/t+1DflgWOZ/yXlPED9q2wWpn6eJtJH+GL7xIMbKxq7z9lT6kDy2J+XTv4NHYr9ORTxE7srmsg8qew+6Blyup5iIzeNVn+rbnl1sk+ajwvs8UAHegHqp/+Va9sB1qQJravdwrEMwIv+OV9w0k+GRaNcm0m7xu/jlifBT9Ve9lpf9/Vf78+pX/n2v/U3X7BBuHfvngQzkficgt//Vh6jNBJsA+HxNxoor1BIcycnE1j1a6FBhleg9sGTCc5FjHouEn59atmzo/wTby7guiBIB09VfEC4z2dKHrpz4f2BH/iB7Z9+/Ee2f/yPf3D79Gd+TgvO/e0f/IPv3X70R39IC8472+uv39w+93M/a/v8X/A526/5ol+xff7nf0yD4oHaesuL6W0dYB7cu+EnMO+++6794v1anpDcusld3Kf2QaG1PQaSfVbQaZs3ezpk5OsExecLGBPDQbIM8XB71Sb6I9fYFQvFjt9zuaaLRDqrcZScGB03K3MfnwCdSZOBHyxAL5Z+qZ5g4z+p6+27UqEPUGLJB7Gz2LcP4Ul9JgEAHT1q0Fk5dnawVcm0ncSQNHqil5jXZvIZSynzLnruOERH25OJOdsMPHrcO/SZDPGZmrTr6pWMyf5Q53VtknjixWdLOKi7Tnaec3GWD35igJw0+MsXpIyLY/ShGD3JI8cG0f6pnbljnHhwBxD2F2pveBMrkDBSiR1/J7p5+0pc6xQT609saHsPJYnV3of4AWSM9ZF26lhE4xFqpbeF5Yt5RMcm+ZMPK+VQn7s92EtsWYDbnjfeeINhJUx/8jSp/nAAvH6duRwb7b8C+d1XHEmsWgeiq5se8tSbV1CdALTqh06MiF/L5SlCQx9rY/NFwHqFsuB5jwwAL+qiJ7anX+WrLvoMKL1QGdLKRffuK+Pk9JTTPLHPmKOS8UnfpF8SCzC2tf4qb3GPr+g90z/SwllZ1wA2jlnPM1dbP/XELnUzHkp1oMwP6hLK8KU+c706AfShq2gh/5+YZI7UJv+Hv3E8rhu036nkAtiPj8hFlxThJzrILJ2tBy3DGJAc+X44XC1yGbAujd2r6wbLy4cS9EnvQUajVOVs/EBotCOHEjYksnvt7vb6hz9v++TPvrv9j/7Yn9n+3P/s39l+z+/7g+qX2OCGnFoghbnmssbxNfYcSmgXNxnsh/smceWVYp6Q8HW50NN2qtJ2b+QX8pnCxtj6zZa+YeLTp8zPvW/3OYTdrvWVLR/t7aHEHq560upPX4V/9kl5RTz51k0fN5lYU9DPXsJPuhdQD//ePwFyxyckBYYPvOFPfNzmNRfab1W3p7uf8E//awNfqq/1bQ9QGmllCtXVeAKTpzpaX/4J1XvUPaH+VPaSH1NP+SqDPHDJBvW9/k+sLnynXN5i4WjzCNC9v1qmyw8cdV0CapnqteH+EtUakCc2WsvYa+Irb1o89Uclrvo1wgf3teeujG3HFeYDN/p5yucbTKznMnTkw3fGP35AbzzaJ/ULID8h9EVbc6iA/VRFtjomQCu9qe2PMjbjy7qG1cy6jstTzcV85koM29f+pa/1q6JXvufv/K0X3BFhsvLaEq9dsLBCu+6g5C4xk6sDCCVaWuz37Zu3TaceyF3ZGD0GB6eVtT5oPPHoB+hYIPDNi8bT514UuUtJK/n64fs6kHBnB0CWuofvPtxu3bi98ZXA3FHiHfp/9s/+qUSeb5/85E9tP/xDP7j913/r/7393M/9jA4tP+vDxoP7t/y7K/fu3fWh5Cu+/Hdsv+gLPk+D5L503vBTGp7OaLfm9wLJE1TuKrMB8GcolMcvBpvvVGvQ0AZ/PaVHqZ10mzV05Pe6uy66LwLKu+PFeEUXB57K0KbCKWYrT7qUOleIDIMjcS5AL1p+1VVvEVk2FqQpp1h99PLx0JBNefi5gNLHlU2bVAff0jHrScnlf0C8GqjRn741TdVLxItSxxdpLsq5cHfja9csl/bCd7J7umjlgu9J7DYizyssrlYfMqnoQ17HSsqdfPjZZHMooe3oJUUrGymVzFPbBRYMePukx76o3aVzKLH/bDBU0/bDZ17GkXixwXjJRpM5FxvwI89c7QWXGCHLRpo49YLIfAPiSzf6kfOXQiyd3mzwpzSwbxoAH3KgqoyLRs01XutCpoti3kXnDmt0cVPhhuYWWvu0BFAYttt3HogHraPtA4j9Kb7ir29ZS6Bx2E8ft73VQ37GHwSgxz+1Y8kWJt8EZOAHAdtXbNjAcROH8qyPz3PuBKYPkLN5SVvO64KTju6pywFd5cSjfjIORPNd9hxYK4eu9g22Nb1Vt+b7wmnzKDsBOncBGResE40B9NDypECSou19lnkIjbLGl9Xu9hNH+jLfvjXt1x/bEdqnNT7RAUCD7DoB7cVm/cMf6k6HUsukv8BC/NG44oaZ5h7y4F6nWI0DCci0zXUqtPLSyP1JScYpgCx9gU/9PJp9Qv86lCQejSvXuhxKnj3X2vTe7e2X/6pfrwv6X9v+j/+nf3/7y3/lWzSnXvMTDsf/PW4YMEfXB67xWIcSabLd1RxB+oj1hHhxIPGXIay1JbL4m3gV2h9gAR6DaI6Zyo1b21HgpiX9fGnu+gPoqvO6NOpar3+OBQ6d0f23fFUZm9jHBnsaX69XGd2F6FxIWX/oKEA/B9lccYOvbSxfadFpysrvyPqWNSAbONJZhoc8SN4+L75C60ub+utToTzHFN7CzL9KfsK0d6yfNNLqLv+EV+mGPmVpf+GoEyg/AK10oHQAuvtfpCkDvEpu0vlf3nkPYJ9Eh4vxbn3Ks47xhgVzChV9+kG/c0hRSTG+4ocCH3rjde1z73tv4Sct2rDf4vOuWLHu3Z+uefQPy0f9d5tWfFpufsJO1/h0bgIKk85YTzjFoemyD3ZO4Vvbzcay/kzkphkH/rffeVtr11/Z3nz7LT5T8j0v+Gl3vGDzwN1hms+CxAQGHEApt3GBFcqQG9rOUB4nOohrdLXO9XWqDYX10ZN38pXDorEQZkJe9aGIO8ts2FmI8Ydupu6tt95y5z1+/HS7ce2WDzF07O07t9zIPA5j8eYRGIF56t9Y+cEf/Ef+oD1PVn74h39oe/vNT2mz+c724N5tH1K+5Ev+xe3LvvR3bV/wCz53+8mf+nF/pTHfAHbjuhYK+co1hgX+8eOHPpiw+ePOOguFDyVaINs2niQx+BQg0bgwZ6PAEOaRlSq5nBnTrmDB8XMqVEq7A+VpXGsnMtVRfWD7AjzWMViQr6xJ4pm06qfOek79lwtb5dJ2yuign7M5pR5e2xOEXzQhTx/cQuturDJRKwOiex831ZWnbMQfxDdSbJp36bCMxlI3DoQBv7HF7+cAPClxj2i8kb9x49Z25+59H0weP3psZCHgQMIhk8MbGzGAu3m4k/gmxn6KIX7emY+vqWHC9sPA4NVr+TYbQO4KFD/+t64sYvjp9rgfdEESD/W5WIvH8zSbCeg9lFDH4Z4UYG7BlziuC1YrBci236kHeiilzB3P8rhO4s+fPZae9GmBD7u7fdqcPVLc2Fj24IQq/KBMrHVskMTez0XrEbPXAfUZtMjHL8qnb55a/B0Dc6zVbqF64HUcYNtdPwF85W3ZbXLs5DE2hM+427/GAXXwM1clrbzJJ6hOEKPweV1TefoMTJ9bV/0F+3Kaf8H/H2n/Aa7pdd71wmvanr1n9vQZdVnVsmRJbop7t2PHJSEE006KSQI5cC7a4ZwL8pECTg5J4EoCgeBwIAQMBBKDneDEttzlIsVFsmV1F8mS1dtI03eb8v1///v5v8/ar/YoXN9371mz1rrXve62+tPejCHSjCE6KvVH3XIoqQOz3wlwndG2nl/qBQ8vIPS8k5H5NnI8PkTrizamq3YHMgYplzb6U/vY7GrbMSB3PJQkQBeYeMt4IvQvGwPoxLtp6XN1YKiNH5ve0gPb8HGFgGWKnPEKX+oQwMcvlMcmAjblUFL8hj6EkUM75lBCGpqaixAx+h3IocRpZCmU7+j3aseTGuczu9qefRe0v/N//n2tfzvbL/+zf9EOH1m0Hqb3/M6hpNocPI8Lc+EFubQRdKT9exzySV5wF1o6Fx/mM0OvnwlG6HUHSJHP3by1gCJC6VAywsMyKXOuoOePePctBcuRs8yHvqNy00p/bCLNPmaT+hNymCMB+gZ1CNC4joIwxqW/h4YAmG5QbkC5bwC9HWN9Y4b0yAv9ozf6AfAJDohe2DGZtwTQWA1B6TNCXzfpQPhN1wmEnjg2TfMIhH/Kp/muVa/HraVDj0vb9e3gftzxmJaR+sTxFTTke96uN4z3ngc0yVO/rwc+ZQzpmhsKim4yYE2H/9xuK3VHGQg/T89azxcXFtwPOaDzcaZtOqDMK2yZnfVely968fs60Ht/RJ8xj9W6Jt33j5SdFmAyALTOmm/h0B2oMpCD7fB1qDR/qRSZyC//DbrJVu+LFFxHYcMm+vq69uCDD/rLW0/sf5JDyVdPHT58xE5hgPBDilvntzldrDmU1C9Jw6QMlyAtRDZ6ULoUHhUiT2ByA8pBVQ6e/IkTfJaR5/L4LJiUVVkm3Xye2M+9uqHTkBt814SDlCf04/XcNwOaF2Yy2aAOvzoPDfXqZd+6oodTnnjiiXbwwFPtiUcfbA8/dH+78cYv60C2SR3kqPgca48++kB77Wte0V7ykqvbzp3z7Yx9u9vOXdvbzCY+fcwzgpLlRU4T9nE2l5Jjm4YNMU1wisUZ5yvP4zfD+yT+NXtslY5+0Rh/Kk4A3Gj+q3zhoR1iATQSScr5gJ995Q8BAiZt/ykOmEY86RCZ7ADymYiA6kDRTwjJDC24TKqUmc54SpFXz1uusmkqYDu0qd8fSjZqkALFvzZTyCbNy2X0D+7sBY+uFWtBFT/qUUYfgNaTPVdmJRa9aas8XihqpKqeFmvFMzNzbdu2HaI51Rb4JOZwKLGeksMQq6sepWsecxNn61d30PAdFcpXOEdWW09oq259YIJiE6q+CsgIdDjyHY+yizp53IIBTv1claBfYx+8YzMHq6XFcVNfIF/LXDYq0K73Z4TJ0x5ll2lQ13SSwRg0DhtLf0AiRVDvjMXXlDM32Afo4iu25ePUtVzl+eHJtp4xWvoRwFd7APWryxnDQGRDY1xlDemXKQs/6livAQeQJ/A5awB89AN6HgnPKFc4Tr4rgw5/K+s8dAFoCsSPP9m1onmu6ow2AklTJ2ModgRv/uYzBvq+DwXDOHabDnVVy+n4ibmScsoS4AsN+hCKR8lMHjC95LhfSqaquAya6AANF7qKL7XKZvgR2Lsz3P2ysvtM2U3I+EBn4ugHDf2NOZ/HG7jDLgLTVFjtI3jRL7GVOnVgKFu4m2BZylcfq3kCKF6KNU8gV6rLvtEfZRNzCGMDfD1WxRTrtVPjPnOO6zMPSCbycsiJPyimDjSxn3JJUVztB5Q90pGvZ6mIQ8neM5/bnnx6sf35v/DD7e//9M+1N7zpbW1p5aQvpuAbfmyyDiXVJgxqxh1zHSKZ/9CPdZqw6kCCXP2zakLwhy74rvzD/FX9m3QgZfrPfi/tC2JLAJ08fw58AtaJfgq56vQ+SOw2k8+M6/TKXsK6qq+wNyDN762gD79NkosV4JHlNhL0csDVGBnbmwBII8e0W+oiv+qXLrR9xhq4QPjAiv0WQB/lSQ7oqZd+1vuXMuiQB77kufi0gD6RFwA36roaQpc66BHoeQSm+ZNPAPo6p0tPQ1+/h8ghpDy+D7/Ea8kHpnmL0zPbti8XrvdV5BlAKYALPvNH5LCv9pgd2h9+oWeuyt1sy9Y/z6nHtWaLns8Kb5uf9+Fky9xc2yh+jJc8HcBBxWoNcx7ywp80NOY7yO0h9iB0NY34aDw6HvilvOpU2vZKLuOobBF+DXr6bPopeF51YFxnXWJ84hp+9/Czn/tse/Dhh9uGv/O3/sZ7GFg4j8AAZqLFuVz9NyNNUl58lIaRlZVQ8r7NpLI4oibZUkz/JvQAeQAa0pz2uOKj5VPy+IqXNiknVabAxAue9y3Y9HPHxFedFVM/L+bzsjk/MKem0ABiIV7vzSI03IrGDhZ+Nme8VH5ch5ilJb5INNd27drbLrnkee38Cy5tb9Jk/ra3/5l29YuuaYtLJ9r9DzzSPveFL7Vv331v+8hHP9G+9JWvtsefeLpt275Him9qe/ae3ea27JA1vFy/RYvAvGTxpQ9pwuLCFXdZMDu71b/TgD6bNs1qoVi2zVwhB7j6TIdbWl4UPR2i+TldX02Xk7JJL3/iUP1THTFUOX5nA8JgoBNSWO1CDIBjkk5aXERfHRbefQeuuCZEGLjjKU67Oi06aN0/0AMs7SiR0JvfIBzaXLUCXI4dpNXHvFgMOgHmoz9RIcr1KSHkSh2PyDEQVGgcdbjDBh86PPV5xK4mg9LdE/zwl2eUuYLM1+UQNDMzqzZfUX35Rn2MX0HeuHFW5fOqz8GIPqYDgvoMG+innj4gnpvaRr8PsL49ffBA271nz2APX1RTX5OdvC/AoYn+h7/qkCItGJByHT47oQ0EB6xNOuziTm8gVE4/3sRjQRyi1I9nN0u2/rARvixgPBIFXzYf2OkNgHgw/ubnt3vc0v+46MDVUR6N5M4FtGzsWKS520gZt49rPDHJcOePhZJHPmpcMaayeSCAx87yb41JQjZn+JV5AV2hwW7yAHoSzEt6IJNf1KdNoBO5oPo+dXmEkjQ6hxex+zZtbp8y1qu9CQUsqvTR6l9AitDfgT/VpW8SA1W/8Nx5BeAdKB5sqrmbzN0e+I06IBPe+K+uRDMuahyXD8sGZLrNBnlE8S9APXwWW6vOsICVVNPkqhlp2p85sXQoei9klA0mEFe66k/GrZCMLcZL8Yvfim5cAwbsUJ589ARKdvkUntVnSh/oSLMBpn+Io/7qrhZl1U9q3IYHaR9E1OerTQXCU8bFIYD+i549n9hDDK+6yFU6sjgWPm0H35r36Mv8tlXNe2UPWmLxeJGAnGwWTc2HNW+a1riaUw0ihbrKyk/QMGdQx2NH9dHVfUBjjqocGgBso69wgZC78yVH/pjb3T7wBx9p37n3gfbuv/KTbffeMz0fohoHQj4Qg0/oIxmbslTVJW/om7LeNvv9IMUIZu2XCM1j1Sfz5a0ANpAvH4xzf/QHenrbNPgjPkldxgiAL8IDmlxw4X9oCfCYtK/6T12cwnfYNIyRoU+T9pqgOPqCx8ZelmUMNMS5yEkMb9qatOdHZON71QVYT7bOa42Xr6HFlyWrHp8lPQ2gkEPYtWtXe/zxxzRfM08fsoyMofhh8IBD9ZvBzkGH8ApMy0w5eELfDtO0AHzBI7/nC6R+0msFoNcpOGAan9Dz7GWmbuqlrE8H0Ds+Cc+eJrwSF4zypmWRr/FZONqm5qaBVtWIJv00fIa/NJuvI4LXmEO/zEG8t7osntqSqq7o1Zdrf8vYo/+3duTYQnv4kUfbI4881ha0dm/YxKPQ2ncw14if53bR+iuSshfrHVSX30CRFS730wvCsycmgEeHulA99g3jqOdQ85x1HdqHuXIy92H7kK696mDXQAsd/ZUYPxKXD3kKqvoXOhI/8eTj2l8/0Z588sm24e/9n3/zPSiFDDOnYRXjQAKSSwnLMQ0Bx5ZphRvLxnw1AunR4OI50MpLbPrYpLNmTw4owvlxG9PSsfS/0p74iT2RsHjgME3cbGyGSZMFi4mKRwpqscYOUQ8dFF7RBc1o9DmuVqjOIW3eeGTnZS9/VXvb297Z3vp9b2vPu+Jq8dTkfry1227/Zvsv//WD7X9+6CPamB5pjz66f7Jx3bhJJ1neb9ko2mFzu1OHntnZLTJsQ9u//0Bb1mGHzzH6kZ1TXI3nYKXJUZrQ0bBrgSvDbCik24wmOvRWJdGjL4bg8YqxlUbPJIZ9GZhla3Wgaj840qmqDACfCb6vCyRPmeXxv9LOQ688bZu2gCV5WjA09CMeLbIN0Oh/2hCZbNY3KrDoVrsNi5mqEpPn0SweP6pNQ+kEpA9BzAA2T/Ehpgy6DIBahKkjWpeXHkq4Ll+iWa/23bJ1uwYIV77Xtbm5HUpvaE/uP6h2O6wFZ94Hkv1PHdTCfbIdPHhUh9Nd2iyfbE8fEE5jQYx81ZwfU+QRATzBHZalRRYZbXwkFDtYMNGB3+zhQwqb1F/sXQYD04bLyReKA83s5i3t8BEdPOADIxFwKGcM4gN1GNvJxqEuIPB7O4vyA4ezE23btl2qt0449S35lgWWDQltgN0bNdEdkB20FYe5zbOa9MSWCQ9vTXw28X+1MQFd7HNR2sYisZ7oYhqVFX1tTGrSKvrqP9DXHOP+PNBRJ33XbCQlfTJl6OmyodybrC7AT9gq72n0x3s98BgPi4PyAlIEfEJfpIxNrDdtgtjB7zdIq4FaekqexUyg+KJj6V2xQZFUcB5eGQdA9KEsepXfatyCg9Z15S8AuzgoUZ4LTGyWVssd9KSe+JWfYnv5N74bZfS6V1hVz+rBm3asOSR8Ki589dfwIqzXnMgjuzUHoDdzBmnmCMYzPEIP0Ce5s86BmE2p1yHVKf518Ot9SL3oWXTgsLsOJb5L080bVafWLfcLfCIdhPTYwWfwrPaqAwO2k3f7WM+yrfjEZuWHuvAESp6Txges53Ankw+wcBiJ7swFjG3WyPlte7ShmW3/8X3/rb34mpe1177+jarNpr0eacV3HNisG/pjo3TDLm8iJDvrC+mxjUoXaK2/6jmPvo7BGTWJoaPcPhA4ja2Ke9v69gA8Pod8/AoER979Aj0GPABeFnkORY5113xPuS9yDH2g1oXiGUBOrUHDx2zMS7yxAUcgQ/84lFZaB2jRBQ8dfq2Ln8xDfDqZuxzcdS27C7CJavhG/ViYyXotXrQBLzz/7M/+rMcpXx7at2/fRN9eb+yKjwnxqf2gdB966POno4tPgaTXogtM0/d1gLX4/a9AaKfrJ0znCfgkeuKL+CP08Vlg2h6PhY4mfEMXvn29pF0HWmeE11/mYvA+uJofiNVyAficYkw6dm16DAUKkjnMTVzUJnBn94kn97dHH3+8HePJDWSJ1Idw8SPAh/q8v8ba6jlswKEGhwDTEayX9NMffdE4UJaNzdm/I6NoTAdq0LHmEI01ZKKP7VQQHjps9Hq0UnM2vswHR7gIQj0+NnHb7be3AwcPaE/9aNvwN/76T76HzZsHtSqzCfRmSjGVYFq3c0u5gkozuPgrQKnVAQWqXikKDggvGoFDCHMcL8BmwZgY539VF15ZIP01D2SYC1eTuMvCVRA5TMHlCgCRJwE1BY9TaalRnskO557QyXNjW9LizfeSN3IVTpMNExAb1u3bd7cLLrikvfa1b2qvfs0b26te9Yb22te9SQ5e3264/qb28U9c1774xS+322+/q919z33qMAe0KZ1v+844p83P7xSPTe3owpIk804MCyqDYH3buWOvy5f5nLLkL+ogIo3UuJLNXSFvxle0sUAPTcocpVXOIkge9/lkHR/zZ1y1jBdP+Qr6dDY6N8EetW9YiGrw2f/4rkoHnrRX0YVvxZWnMybvlyO1mMGPjjrKKr4EFjvLEEnxrEFCP+NqFoPHJ3shq+NTXsGHCfOU/cTexLBZZPNPJ6/HMuCHXvRXPxqksppwEEl97MlAw0YGkw6RapPF5VNtvw6am2bm23nPuUTtuEP1+LV61ds4p4PKdh0wt7lPbBjyt6rdb/rqzW3v3jPa7j372mYdSPDFwiLPsPPCPO01owllq2Ry1YVNunRQ0zGReAKTnejlseQmlcVK0HZ+IVXy4bNl6w4fMPjtD/rmE08+pT6EjuvbZh2Y2GBhF36fm5O8E9yZkz7H17ddO/e1GaU5PPO4AAeQgwcP+aC1e/cZmhTm2hlnnNEeefiRdlSbID6NzSLpcWqd0uZDH5G+Ccij3+o/0WBL9VFo8QXzshD8Z37UJ1Du/qA0m+fjnoNod+GHjSaQGHB9hdqwjo+LGazjUL/DTUIH1b+KBh3RjYDe1XfHOQgy0snXHFb86HG1EV4NonI9oDaHo7zARL7GOwDf4l1lWSjBhUf135En8yGBftTrpYzHNEA5tPonIB4X4V5e4qR76OkIqU9s+e4HvQ5lC4F+VDS1gQsvaMDxKO6WLVtN4/YUTw6CHFLZkBdf5i9sl3y8LhvAcfEJ8KZy4A3PXGgBqIeuaUPw0RlTmWPdd0VbhxDxEQ/iOvBUf7FN1mFoW/hbhPD8pQ0st/LE+KigyopmwAy0k7T/Df0YS1V3drYOlSzkjA+6my+maCyv3zDbPn3dV9qHP/Kp9uM/+VfbOeee147IZ6wp6SP4LAd+At2doOVWJXydcImoks0AAP/0SURBVMnzJfMHcc2N0kK24id8gvz434Ce4Kw/fGscoG/RFaQc2oRpAFVjv+pCQ5qANPxAOXjatZdFzNo/6YOK645JjRHPKzx6rjQwaI/C5gNwsKCPAuCQQ93qH9UGHF7QwTJUzmfU+ToSvuOCqHUXnoMKQUnjrAj/C0FAT+LgmPMvuOBCP09/5pln2r4tW7ZM5jd4JB1doiO48E1YC6ADejrbMdQPz9AEQps0ELrANH2gT0/z7suAlPe8p+UAPV1CD9N8yUNT7bAaUp+yWjfHOTGhh7V4T4C5SBGh9qRKdfxNObDjjkloTUPaF6AHmcwZ4aF0XazRPoa5Rf2N3/LgcLJBfZ4fTT146FB7+sDT7cAhreeHD3vsc1hZUp9fof/T75nL4Esfgg9jRXMJwRchNUYY854T9J/XbKW9PjuuuWKyP0M78YQvPL1+Wj/sUH+STdSFlj3h0YUFr5OeT80b+rLvlCIeM2Xc3nnXXe2JJ55sh48eaRv+6k/82HtwCAOGQJrb6tRVTcdpsEBtJsiL60BHoLEq0OGr07NIAH19gLL88FRfVA0uhB/l6AcM/4EnBw4zBfKCpHgjw9VBrp5lwAG51V8LmRZ29nhG1cJWp0wW15qEUYbDWP3+QR0SxMVXxvl8KZu4d7z9B9u73/2T7YUveok64vr2nXvvazd//bZ2/Q1fbn/4h3/cvvq1W9T4m7Tpq8e6+J48P1bFRpa7LjMzW8VLm0QpwwmSzRyPfbG54y4LG01k8ogZm25cQFk+V1svZZefa0AxAFBdBuF38XXHUfq49Kes7grQFvim0vi2TvOU14asFlP8As/qF1VWBwJRlgzCQO96CkUz8nEbyw+m8SZ72JyIDv3RlwXA/IYyOqj5KqBrbRrxARMofY+YujUI8A/lPNbAQYC7BPUZYOwTLdVVzrsTeewBeQQOJRtntulAcY4Okuc5zG/bqxP7Yjt0eLlt27GvzW7ZqYPIvrZ1flfbvmNPW1hio7CtnXX2BfItd8/ubJdddnnbum27ZTAQ6TO03YnjPL7HL7pqw7XCIqpW1SLDwdkbJ9mo7mcf1x0lFlMWaJoEH2zyI4I7dKhY1qFpaemE8ttcZhmbWcD4MMUGTVIcxDikbWjHFlZ0qNqm/rbDum/cuFW+2NQee/ypdtHFl7ZLLr3Mvnjs8Se1kbmg/ea//jftG9/4Vjvn7HNFV3cHADY3GX9ETqlNa+TRBuDHtjHOUfVZfF+bhlpYaQe3hdqffuHD5XDVhD5SX6GrujV3QF8bjNKj5NJPAPon/aNkDjoN6fQl11EevsSUl26MM2kjHTIeqm9WoKz6KNWqv5uXgvsmekq2n781U5f4j1SNSeYv5SxffKf41IG08JYHH5eNUHOy9PS4qjGVvOupvyEndwzMZ2iLAsWWP/oT3QoKRxlQMvBD8SZk/JcNpXvKaVd8UHOF9ED4IJdWITfZ7KIbBdYfv1V93l9EJvWRwaGZb/lzxxG18lXGsg3DSnerTJAPaQvP4/SFgTZ3jJDLgmpi0VEeWwhcfRxhxJteEF8VPuW0b/mdjUjpVnQVVRtFlvGDn0yrfPnQJQPP4NATPFAHUa9ral8/yqz5bbPWlepPs+0//Kf/3p5/1YvbD/25d/nOuzc5ksGdUDboxzVJ5SAKY8ypDQbcGQfCSyb4mrvGO4fE1T+r/7iG0+gmUKLsYQPCBb8aD7E5h+X+cBIIP+L4zrTxgQBsvX8zPvJZ/bE2+NzxpSqHDwIALx9CFOeldl+kFL0PLNAIZx7KU4/8MhcGVYd5mTo5DND/vEapjHeYcBTl4Ki/vMLjsM1l+JnHPZnD8TsDEUsIdWGUuvRLyqrdOXhfdtllxcP68shtfQmVOuiQuva1640+Lu7/a5B68TGh9/10XHNPlQd6+tOFtaCXOQ3/q7geUp6YNol/APAE8sSr+pVw0BNEuaoOcLo8EBzgdFdWdMOYmOLB/jSQMsaLFJMeQ7sObUlMPfpHPX4oWor0H2sPa+ZGP+3AxcDixzx29NiCDiqH2/6nnm5P7n+qPa5N/v0PPOjHvx597HHfZaGMpzt4KojARXn2Essa9wkcarhQv8hdRK3fzBXH6fcIk3wCBxzNDiqTTuonOuUor/EqWtPrP+w6xvwtOr5myv7IXyCkLcSDL/vR52HL75Xd/Z17pPf+tu5jH/0fp7jixLO9LBIsIGzqaC8WbK5iAZkMcIA7gHAeMHbe6o5OCICHPjTApMGkbBqL8lp0KFc8sGAyyaAEiq46Gu+YnDwhLpqgkcFtfUT78RTVY4AzOXAXBHw9k16bHADe3Nry4iqeKzp92m4aXk4vJUpvfiyRmJfnjx07av68dLx5dp02nIvtnnvu8Ve97rv/vvbVr97UHn74oXbGGfva1Vdd2S6++CJfUeFHc84555x2xt69dYVmlndj8OVKe+zRR8Qf+5hUee+EKzPNv8nCr16jH+8YYHc2afUSI5NxNm3lH0LAk67K0JcApK2YHDdy0Bt8C51v78kJbuOhnunpiEMZMTj7Sb6rhYsrXlzxrmcH6+qcNvC+4l51AklKe5cRR4eKK00dFgdTKk291I382IJePJeL/P37nxzoqz/xmA5Xw7JIwY8Bf+KE+v3cHrXTc9rM7FYNnM3toYcfb3ff8922QweSM886V4dQbqdvaPfc/Z1297e/3Z54/DEtGpvba171ah1M9rVrP/qh9oIXXK5FCSs0kJeONH6Yk69nrCyttG1btzvm1vy2+S0SrfYQ3ckTS/b/JvVh/wLsevm81fOWtAEHGVmv9udle6VPcgV4Uzt05FA799xz2rfv/oZ/kPCC8y+wvQsLR7XBm7Pfn3hif3vB1S9uu3ed0Z7af7h98IMfohf7s9ff+5Y36pCzVWsrn9ne4itz7/yBd7a/87f/pmze1g4+/US79NKL5DuuoNB32LStbj+ap7I1dowayrOQkvcBS4E8lapPrF4kqF99StzcJ+uRHMppe0L9hlBtFHpgkxc+BCB6BNeXAZSXbmxYmdfqUJR6QGgIbIQAdKy+wzxSesG37vLV1bboAtQYqDsJ1kH+H3Wp/opIDmiRRf2M0fIDB82qD0ATcB0ZwNRY9Ue9gdSBZ8Xk1QZ+LKie9YU382NfJzbEXnTogbLQJfBcMW2NyNK3/AVv/7CsADy0DEnKzMe2q82PV3tQzlcV6ZOM3cWlRW3Il1y/xrLqyRzucJd/mRN5/DHzQ7UP8uEffyCv5OfwU35mG7C8Uu0EVF+mD1Ye+tiPbml3/Aieuca/I0RHUj0H8Ya/ajgfPdhQwJW8/nNMMr4PLTEhY4WYPriwsNS2zPHe4kxbXFhx+tv3PNL+0T95b/vFX/r1dullz9PGQbqi82AP6yLrTPlKbSk92SzwmCmbDID+UHKZv0U3rHPM9zVHjuXYrV7rOMCsh56sM8hAV9dXHWRDutahJJA2C0DjfgJP9R/em/PmSxBf0a+Qx6GH6shx+9Km1GNMDjZHJnMFefdJlcHTnykXHpocagAOgeC5G0J7k0cn9hXcCaE+9LDeOMMFlhoHfHyHd/3gxwc6UJc08zYHDfo1elIXOh+I6SsK+I01Cj4AdOgaX7j9BpviB/p/2fdM//bp0INLCFDWlwPkSaMDMgPTtOg2zSvxNG0CsFZ5IDgAfPI9fZ8G+vRagJ7xK7TYFB708/i01w+I75MHel0B+m9Pw5jpaUhRFJnygmTWnOGxJBm+sKay6BiAD/VoB0gZnzyiyKa+HlEUd/V1BkH4p14f0nfoTwTyE+jGX+yoUHj6LfQEsbIu8Qs49kLGDXKKv3TRHMrHNXg8H9nowU9sMFaiJ/vXS597kcbHhvbd+7/brv+T69v1N3yhrfu9//pvT3E1c4YXaIZboSwWXIlhsMzNaSMlSMNGGTQkz6GCDTxCgTgCL0Y4AK0XePwoJQnwyMDLxhYYF5ca3JELHlwagF8DzqGEsQ1kUwTUpqXoeXGwHiUYH/tgwsGBLpd8Dmbi4OecsZFDQNHxVa5FTyYcSvARfLgqgk4bNtbXvUhDw+eADx480B584P524Omn2kGdTBcXjvmlw6effrpdecXz26tf9cq2fYcW37aoDnZK+Kdki+RqE0gfJM0Xu/gRx2wi2ODznCtXdqrx+dXdw1hqe7Hb7ScfobfbSYB9aZekAWRs1maajTC0THKT388QTfzuk60czJAKz7QZmzoOh7yozMaETUQdTMrHNYlXR82ApZ51lU0sapRRB97ZLKUNY4cixeoDEk8aiL3Vfusbn3WmDQ4eOmCelFGfNuFAkh/6khLuM0vLbBS26cQ+3756863tS1++qd1++7fUHnPtKm3q27pNflzr7rvv0QZ/t7+ERfuh91/+S3+xXXDBeZK5se3SJn9+G49Vcfh40r+Rw4LJYWSzNk1LWoAevP8Bf71th9pcR0VtuA6LD+9DzWheWdbEtCyDZL/6En46flwLpe+07PTB4qYbb2nXfM9L281fv7ntO2Nvu+DC89qRw4fbnl17dQB+uD322CPt8OGDslFj7NS69prXvEE6zLQ//qOPt+s+8wX1fV5yX2gvfNFV7eqrL29XXvW8dsXzL5PfWvupn/pr7ed/7mfaPd/5lg45Z+vwvKUdO3pQ7U4/q9/pybhCt/QV2oG2BNK/9E9QDYTvaTDGCnjaibqhBfgfOpM6rkA57ccm9fChI9Jj9ftPAP/76x0dpAwgTZ3wDJAuXZCj8TIcGMCXbeNmppdJiF7unxzoB7vCv6cdQ+HT7wHq+PDFPIsGwiOLGPn0WQI45AHTusGDL7SAg4fxanvikidePoQwfsaA55gP4c38CoQ+vCML2cW/aEJHoIyxzVzE+KWP5GME6MbFIG/cRUcAnzFc/PCFbJPO+Cn8JyD/0ncAxrP+N44YvtwdnfOdaChSv+aFpHOXYdS3/Edb0C5Sx30LXD3rXLqjE/lsSFMf+3i5ueyWzYg2lG0sRPD2+mnc4DsoxQOY3DGRI9ARqLmxApC+g/1shhcXlzVX8BtetHtrZ55xTvuHP/tPNJPsbr/wT369LWje5aqnvODHkOk7XGxkfcZm9zfpx1XRFdpWqsrESbuVzNKjPsNfusBn0ibyfelOPyr9qmrNsQBrPH4CciiBZMJjCtALWQD8oEt97njMb5tX2Gb+bOTZJJFmHub3yxg//jKR+jJttaQAD4mVbfXYFwpYBnjJcPsKwC3Kb9SNbNoLGceO1IVHZEU/1jIec2VfwLh56OEHJVOHkGFvwS/Ew4d9BGn0pU/wOXn4cijhF+Xr9+C4U7yhHdDchq579+5te/bsMR31kJk0OvR+Ak+ovmLvlp2kpmIAnaYhOHgmnTrxRXTo8eSBlPdlfVgLoJ2mX4tHD5EXfE/T007zph4x/AnpUymbpMWCmBBc0qkLfeoEoLFMNQFjIuA2UdZlA07Eq3hET2QDk4sIgy+kgXKjLUVf45Ekdzc50LL/9A+Ja26kf0R3yx5k0M8iu7ehaDgQjTr19bJOpF7vE2DkxxxQ4yoXp1zGHlt6MbbY98KXubPu7NfdwO3btrYrrrhUY/nJduddd8qm5fb7//3327o//OB/OsWGhUMJkzBGzGzm1qEWO+nBhA30Stt44TzpqTwbkyguEsOqyUvG+FCimjgQxTkx+iXhofF9u5fNjxokvIgxzIuJ8shksoEHk3Xdih07ENXcQKJF1+iPjp4IxL82VOXM49oQ4iz0yW86FN9a0DbPcosYbmywmaR4gbTq+Fb67FZt4DSJaGLi1Ahd7GYy4ccYaZz7dRI8evhIe+jBB9uXvvTF9h1tdHfsnG8veNHz2q7d29uVV16hSWmn+K5vZ5+1TxPugiakY96wogx6c4vYt5ClDndPlpaOSlfJ0tKErbVo1oKCfPzgTkEHUZ5AGoCeQ8nMRvxVBwLXse7lL/gRsF41FI99oAIDUDJ9mOXQgkzapgJXyT3hy374VxuxYFdb+Xa65NFJTW87q5/EhthRP7pHv1AV/ht0mdNiQDvZbjYw6gv4nw1RPvfLZpxyf7FNvEqHde3Yotpvyznt45+4vv3Of/hP7fEnnmpbt+1uC4vH21lnntcuuviydmxh2YfUudk5tac2QWrPe759d7vgOee31772Ve3CC85qN950g2Qckg9O6uCxte3cMd/O2ndG27plq19MPal6jz7yiBano+37vu/N7amnHvVBdKMOhOwMTpxk0dHA1SFgg3B19YaNz8a2bfuZ7Rt3fcd3b3j06u6779aW7IT02OzHXDbo4OS98fpT7YknHpMOXPXTYtxm1Ncebzd/7Y729FOHxI82XSce57dzzztTvl5qu3Zta+96159tDz74XdnHD4fOtB3bt6pvHbMt9K916+gPHPCGiV1tx/ihTXA2G51qzwz66kdKCF9jiEMckE/IgqddPCnCR7oVvzoE9O1P+tixBffbuitXetB+fh5YcrIogCu+JY/6pN1/cIAgfMExp3Clnjkl+IyDSd9XmjJCD+ahfksfI00Aim8dwKlPOmXksQ/AHj57zuYVu2IzEB4E92vhY1PwADjmX/iPtpcdyTO2yibmW/SuNO1DOY/sMG7QDYA2voIHeiIPntBHl+IvnXzXohYi8vhDRc6z4T22cMwbNuwzyBVpR3y/vKx2HTbB1EEWMfzrAFK2ENMPsYEOg0weTWWj7sOAAPnwSR3y9D+PB+Xr0IFd8TO9p3xWtlW/8m7d80v5Et+MOpROzDMswsyK1feHdUUx9uWxVfxnEE+/cCrI41HVJqW7ag16ZC0tmgC+4r2wxYXjWmfm2+OP7W//99//R+3/+ul/1l77xne0I8c0VtWObMq5C0Df5GosATtpZ8aqonYc2ZJY7c6cOhxaKBReJZaN+Em7SXVqAelThBrbNZ7wEWtntQFrNR3OVSdQfhwB/4BLCMCDi2E7du7QHLjdX+V56qmn/CI4Oj3Oy75Hj6n96+4F9Ky33FW1D9RmfF3RfQpfyBhw0S19ui5cVt8D0P+iiy5qDzzwgA8E2MBhApqdO3f6Isl37/uu9Thy9LA3VKz9OzQX0/6bdSDZvn2H6wLYh64PPfRQHaSGtWrbtu1+dPHMc87xozjYzpe4qMeBBhpw3A3nETL4oBs2oKvtUV+hX8TDvf+S7vvQNFCGXaGhDmkCaWSlXQHwkQ0uNEDwhNNB6gSgTXsAqd/zSLrH9+nUJ9/rSUAnygnRM/gAYyK6B1KeejU2VvsB8B0P/cWuKi8aeFg+o2nQMXJ6PuYwyKu7k5pHzF80StOnzVs8pKr1MF/plbEZWb0NAWSDTwAmMdKdHNvFsmzGyCt1e5rMT8x9xOhFH/XXMPEpeirND6T7d6w8r2mnqv6PTvT1fXt3tbPP2NW+8pU/8W8Innv+ee3f/fa/a+s+8D/ed4q7IZtnZk3MxL2Zz49qguT5UvLTBo/OXa9NbU2+USyKAiieRgWqY1QnwDCee+VQki7C4gQNE0EcTWCAMuA5RHCVIg7AYPiJo/lZ5+W8IF6fSEXtyWIzOJ8APzuQhU5F6F02qhOJD8AmmQMIExELLHQ+7Vlj0Z5CT66coRO8omt9/QaJ4OY0ORJzpZ0Jhivn3/zmN9uNN36pfevbd7Y77rxVE9l827p1rj3/iue1n/prP9nOPucM1cdONsXUWdABpa5q8X1q/HL8+DHptKhOMH62FP+hJz4i4AOulpVtZWO1MzxUvpFBQLsVTS32LKRaxGkLBTZ/5Zrxam75S4KGTRV08KgDRt35gA8dEl2B0k11GV0C2oFy/Ek9eIJjA1z21WcwWSzJs1hWX6v2Mi19ReVsfDiI0Buw7agWaex1WhM7sqGhT6MvdY8u6MS+9ex2xZXf0/7gD/64/ea//ndqt+Z3SWZmtrTzz7+oLQxX47iKxaH14IED7bHHHmtHDh0W/nj7f37xp9sHPvC74rugTT2fit4hm+QX2cj7TZt12EfHE5pc7rv3nvZLv/yL7fbbv246HpHa5B8PwhlsDOQzHVBwD3c5eJF1w4Yt7cBBDqfrtIhtb1dddVXj5bSntBjyDXN+p4dDE/W/+917fQDzJ7CXOEDt0CFjb/vaV29pn/jEp3w17jkXnCsbeWfmqfbSl764veiFl0s/3sda9IHk0MGnfDfn+Ar9bUkLvPqY/Ejfou3pA+lbtMGs5g76w2TMq53SluCgc78TnjFB/4KedqUdxNBXT4qubhfzeWLaK3K4KkkfcH+RDn45TjzYfCyrnyELoE4WbmjB04cI8AFHPQAcfUGeFs/x6m76KvoRQk99ysqu2pjT34uvSVyeTXDpwoWe3Mko/eBJXcsXHV9R4g41dOAjB0BO6lOXQL16NKQObDWHDePJm8noyvjIXM0ihu0omjFefuO53mqLmlPQnziyI7PsLh0mh0Dx4tFVDiboThnjDTnQpx/QJpSXb+qKOizwf/lo9WOpADogF/CXFMWz+Mk3XLH3PMOcgN5VZ7yrkvWpfMhnsAEuSsTPiOFqI2sFF1WgKz7M//BEv+PekLLmAKwF3Am2DgL4q2PbbuYl5MKC97WwCX/Fd/B2rBAbqX9K4xaZ2IFc+JBjTsx8ir68M8Y7iSdPbGwHDy203/5372vf/PaD7V/91u+2bTvPZMLwPO2LSuI4O8cdBdmnucGHEvm6DiUKyEcONndzP3qw0a32GOdgA7o6Qf+pPkrfo22B6Jnxh1/wqR3SgefvIV1Q/KClHwLIJM9ccO5553oDdsstt3jNPEOHAdZjDimspRvkM2RySOBgwO+P3X777e2RRx81D3Bs8vkROvimT6MrNh1WGXLhwaHjkksvbW95y1s0l37XhwjmIpoZ+uc85zl+hPe9//q97TWveU17+SteZv35qhB3P9AH+9APIEYWvsVGyg9o/eBRXvoD4547XOi7ew8/T3BJ2717tw9WrFX0PWjRnXGDDPSknVHKT4qID/3ldDD2tXHvY9sFafPQBJJHd+S6HQXg3e4MDgF80Ad8ygKRAaR8bflFGxpCxkjPA+hpkkc+cvu5Y7oe+seG0BEsd7A/dYHYkTr0G+pBH12JKed3rsLf/V78qJ86/iiC+hzl4Kfl+MdNLU86h79LKw9wEcM6iRcQ/fIECyN+mndsoh8lnxjaolceOc/wAfZVKvYmjR3EKQ8/7KWvcAHa85Zs524Jc7K/jquYc04d8uc81nZqzzu/daZ97NoPw7ydd/657V/95r9q6/7oQ79/CmfyCE4WCF+tYfIYdESJwKh44ZkUkgZGAxwZyoihPC4nrzA2djUsAYBP74zUH6pPylhsQztxtAbqUOwOAe/wIKQucW4tBZKejgGSyddErrwOUj2UHuMinQMWeHDuvATK1FBsDj73uc+2r9/8tfapT31Sh6rF9gM/8A4dSs5s+598rF122SXthS+80leyeb5/ZXmh7dq5XRttfvDyiHjWoYTDC8/soRfdmrs2XHVh0eVKEreQOWSwuFPOgW5Jtvv2nfRKXWRAR+fiEERnE4H7hHXXRrIeOZGtwvNCFPUp6wcfJ2I6qf0PB2iGdoAfoa400Ilr84mPqM8VvNp01GJF8B0FLa7wjh9pV/ofeQJ1ssgiBhybCPdv68YCkTYSr6ZD4rIO1rM72xlnXtD+wT/4x+2eex7RJmWbXxTfvecMPx7kK4ob1/sgwsZGItphpS+79Lz27h97R7v91i9r08CVsZPtzDNYHLe3rRp43ClBR/y4/8kn2s1q4z/3536o3XHH7e3ss8+STtLjFM8gDwu4AP1qEyHPyPW858Lv9nzhCzfokHRB265F9pBkM6g5ZPAeE7ZxJY5nmvcIx2Hx0OGjWlC3t0ufe3nj61zve99/Md/tO3a2t73tbe2CCy5QvzjVFheeaEsLh+Snxfayl12jxfiexg+E7t//mBbBerRMzWRfMvbou/a3dOUK5AbRyoqJT4mhA6CjDYH0f0LalMDVbvcp218VaT82sITQZeOZR0y9yZMWlkdfQr8BCld8AIrgERrKK6hM49f9yGODOa82EAB5+j+42Iav2cSUTuNimNDb6LT7XNUPL8tSv+KiBvMumwvwjFdiHzZEz+EDeeELT2DiZzwwXGlHD77kRdvXoXu0BT8w7v357Y34DLrwKH/AE4ic0r9sgAwah8HnriseamFF450S9MW+qofN9egJ9OXjsQ1otzmNEfwC0LbUYzNd/NQuCtUX6mBRv1PCgbWuyqVfQMvataptFMqXNa+wgSFGnhdQVS3Zslk+4+4G9omb2w1+PEEAHBd99YuyiYtEyODRIrtC/8Um/FbzZW3qsIkA4BM2E/HFygk2ffIXv2x/Ut7UuK9NCnOY1qcTS77iv7DMj+sxH2yXTTs0l3yjbZnf2y674kXiMWxUxM93WdFF4tAD23lX0m1g3Yb+iK7SyXdtrFnZUHqWvgTqjbrHxmGexkbNjbVpEp1KWNM2qsz1RVf0iCq+SjhGX3zBs/G0KQBt2g7/8KjTzl07PS5++7d/u915xx1O06bcsd6lOVAtZ1r6HXOaDxGScd9999lGNvLVbsWfvkSekHc1qcthjjmV+fWFL35R23fGGf4qFps62gP6Sy++pC3owPAvfv2f+8fekIefjxw9OhwcxkMP7Y6uHEzod+hMmse/mLfRExx8vq2DDvW4c/LKV75S8/DLfIcxfQs+T+mABA080IWDiecttQF9GFy1SY37BOr0AA5w+6g+jZ9xjt8J8Ep9gDg4oOpWwIbgkQ24LwooR7fggfChDDwxAK76hOSWUi5LeWLbPswX1MfX0Tt6BMi7/eDZhZQBjHt4EoDIiU/TlqSRhz97e2zrMKcBbn+1Cfx5/yP2p070DA5b66Jv4Xp7zFuAqjmoBQctumIfusWe0CQPv0BfH6DdkR1cbCs68dQcRBkBWSmDJ7SI8PyrMg7czNH1OPEJX3hnX0eeHwhnP8S8MK/YFxbc/7lIf6T95//yn9uVV17Zzj73nPZPf/WftXUf+tD7TyGQuxRMwoTaJAxXEwbo0wFwCT2g+J9WFwAf58XJxAD48EkIfjpOGB0uWhfXwSB8I6OvS4cDejkJ0zCN6/mkDB2SRzaBfE8DuFz64Gse69qmU+MTTzzevnHXne3uu7/Vbrnla+3xJx5pjz36kBpwtr30pS/RpvTsdsklF7Y3vuF1WghW2oGnn2grSwc1Uc34h5e4FT+/dU4b5gMaDCtthyZ1fMCVFzoGHQTHeBOhwweLCZ+Zo2MyrvyYjhKbRcehZHmpXtrz5OWJqwIzMbEi2FcgGuzznZmhM2fAxB9p3+Ileo7Prla+DI/csWHSK1wtkPCsdkQP5gM2dxSnH9AHQJTMos8EONSDXGWaBtrRxZW2fHx9O+vsi9ttt93T/umv/GZbXKZsozYDc+2k+M5v29L27NnlxWFlSXpp8Zmb3dpe9YoXt7/3d3+kPfXkg76qxkDlKy41aJnM6g4Wvjh0iHaa9618rt7VFTjxOsGjUtKVP28YRK/gzQlmCE8fufc739UCu8UL32OPPe47NwzqRx572C+wM16xld+78Y93ys4tW7e1s846x7+9c/TIgg4uj7YDBw+3Xbv26FB0Tnvxi65s//l9721/8MHfa/+fn/4H7UUvekH71rfvkjyuTmvDpAMwrs+7Pxz2fbC0TRpv6kOn1ql9acNpcOcY2xOgfTI+CmSbNuTcMU2/yGa5HpOssYlfs/n0xtV3BMgP/XBgV+1fIXnaHh0y9gPWA074baif8qpX80X0pe9lYaJ9Acr68Q30suDtzYPydaGkaLBXBMrLng1sxGujzIYJoM8D4IDwjD4EoGwbFhCzHvq3fV/8C8oPHKzLvyzAsl447uZFr8gAYhNFVV5+dE9VDJDTllS21SEC3rEdqHqlH1D8qVU+hVfFZWPakvFSd1MZ8+I5abb4MO2D/nlnpTZf5Rv5y2tY9ZOqg4yyLf4LUMrjytz1ZexQzOaeQ4rXQf3RFhyC8Dcv73MV0DogF3vR22LKjthTcQX8U7JLfx634io7c6u2O+3UCWiko2ikhfAc+te1/U8/1TbPbdN43tuOn9zaPvzh69oH/+Dj7bf//X9u89t3SZ/BBvGDF49q8dI7OC5K+S6J5+TSMT7B/7yHgqvJR0+g9K1+D8SHgfJ/2V8tSH3h9R9e9jyswNgFzNf+p/0z/qpfUhQ50OFrNls84sEFng9/+MPtd37nd3yxjN/1WNCGnfnz4osuaq9+1Wv82waMGT4iw50G+gPzMXfI4YMO3FnBhrPPPtv8uYDDoWdRmyl++Ja7EviMz6zu3rvHB8Gn5HfqMt8zr/Mu6Dfuuqt94mMfb/fee2+78MILvX4y53JXJ7bGV9jCmsHFBQ4t3LEhnTudXBikT6H/nj17LZMDC4+PcUer7kI0zeFntV17dtsf2MlXluCNbdwF5Ko0/NImpAnQ2O+C4AgBlbpvkAJoE7dLVzdjJfV6nn2M3NifdZo6pGkPyqIbuPDL/Ak9eNdVvv6qnwGJoyOA3ByKEoLv8z1QlnLAP7ysPECMnD7fXxijDmsS/YcybApt5EGHTegIHRCelMc3rgdOf74woDLqRU58BC1xQuQB5Ol3oQmOPKGH1A8+fOhjAHhkRn/Gb68D9ARwQNI8JYQNHErYc+bxXcY+70NzkWJO/Xz7/NY2q3Gya+eOtoMxfOyoxyDv/177sY+1d37/97cjx460X/31X23r/vAPf893SjiU1GMEqw8lvUI9TOOSjnOSn66XciA81gpxIukeUj8x+pGOswHqZDFRbshXxwqkHo6NzLVC5ASmcaQJ4JOPz/ArHTe6hSaymcBpNCY8ytjIMsjYkC0tMvHOtdtu/3r74Af+e7vh+s9rkl3UpLq7/b3/6++2nWpcDiX79sy38849o51xxl7V3eADydGjh9Un6rQKT7o+J9PFxaOaEPkdCjoij+axKHL1Vp2YzsYios0oOnEo4EqSJxovrhosXm5kgxbv6h8UYdvYJthWm6TCMTCzWWEBqjaIf8c04IVsAPjQNviD8vC234a+CTkv/vsQNGx0rFOxE6QtwIGsfpGBx8aDhWjdBp55364F7dz2y7/8L9p37nuovfwVr2qbNOl/94H7dKg7In9vb+efd64OhZeK7fp25x13tmNHDrTXvvrF7WUvfUHjdr8PLZq0eK6YK6vog01cQUA+EwALExMJC8rxlSUdGDTWvKmPP/CDI8d1JayuDrExB8dgZvE9cODptmv3Ntd3P1MZkyxjmDs65GW+Ny2XPfdy6cFhdF07qIMJv1Ny3rlnt8MHH2+//Eu/2L73e9/c3vDG17Ujhw9Ix0OSjt/wqRYV6c7GEBvUiu632MaXp3jcjAMhZQnWXTLL/tWLZfWPtLPomXsUqrzK6D+0fTaz2FNA36y7AOYhW/AHeHgHokMf97oB1k31qMsmjjzl1T+rDmni6By9Q1MyR7nA9EaUR2WKjwJ/4IddNj7CnrSvJ3nR4g+gl+f+OuiSOYuxzZf67CfuuthP0MjP/opS8cmBRFVMy+LBHRZ41ma1bEBObIucysdv5WeokY8Zp3gXSpjeF7ZxqEKbEkwPLx+iBl9SX/XYGFPO5o+x7HEgVnWVv94PYE6CD/OSEsbV3Jr5u/oXATn4Il9jMj+BbXV+aAcF15Eibh+tgf7cuoK8URtu6WHd5LN6VK76Jzb7IES9IeQwSKBOpat+QelHFh05lPjLbcg4xTwtG06qrijVc/S/fCER/l0CDbOlJZWv29Z+8Rf/eXv1a76vvetdPywqtbfqm6948t6KP+0rXdns+BO/ymfuqFgJZEhnfDSpr7rWSzHtAy5xyqeDX64f+GEfc8M652Fa/ReAFl9hGaXmqz/Q+BSgPeHFPIoeHBrOP/+89qEPfah94hOf8NxJf+DOypvf/Ob2znd+v9/NvOGGP/FjTsy9Xq8EzK8cBMjzGyB1t23Zh5k8+sXmn7sj+/fv9+8j7NKc+vwrr2xXXnVle+zxx/1YFYcgePAI9jlnn9M+du217T4dSE6or0LLoeTwEdbVJc/reZEdwEbmfMZ2LrDEV1yYOuvMM9pXvvJlre3X+0CCLvTrV77yVebNZ1LJw5vfosAnvIuC0+DJgQR7xHTCl9hjS5A2AsAnBFSqPHQ1PoDpuuST7kMgeXRDV4A64QNkrEIT/Qi9Tn2+7uKJj2LqAMSEnjdyIzMArufLHBZ89OyBPUDwqQOQhzd9MXe6gPQj6mBT5EX/yIns8CYGor/pkKE5HDvJI4+4txH5AeShR+/n6EyIDcEHIruH6ARt7IivKGPPwhhhHMGr1y286YMz6reS4DRiOGhzMOFAwvvUvAPNiD+p+fOYxi8XFvzxJs1JPJ3z5Ru/7CeE/ve/8b+3u75xV/ut//e32roPfOB3T6EU75Tw+BYHk1rMyhAUQJnesKSj5HQ50NP08bSzcEDSfYAuAVgr7gN6BOCJE7GD+S5yiIHQEwcidzodIN/Tnw6iD/RpyNQLz+RZ1Fns+KoWnY/OTqejPbirMTN8bpBF8KEH72+33npLO3T4oGM+OXzH7be2bVs3the/+Kr26le/ql1++WU6iW7zrTI6BgcbDid8lYp3Rw4efEq8lsSXwcYXjfjxpzy6JZ2tO37RoYKOJB/VJpBuVQuK+pIi+VK+5TlBeNSPUVY7UofOjc7ZjGTR4Ssl8QdxPXrFIlI0/aDo6QDS6WtVLr9IGb9jpIWXx7YAyKvcWfGsqxXhRZ/AJtoG3y6t8JECrlbP+rdH5uf3tEcf21/f6OZAt4Fb/vyC8kk/MofcGY2Rp/Yf0AK51I4efqq94fWvad/5zne8aNJ+3NFYWuBAqA3nCTaA9T16dGDRgoareHP+iEJtcMoH6V+xu66EUJeNZfWPeoaWK3v7n3y87du3S+WHXcbmg40I71xwKOGuyvbtOzW5cCjime3NKqetuKPDowYbpPMB0c94EuIq8OLC0TarQyvNyVVotWjdKcGv0jGP4KGD2/qkJiOXrx4zNDn2MFnha3wBUCdtgU6nJu019gFC9cOiZV4qqPbDTdUXpKQ24+RH39EHVo93IOmSU7QsBmJjnwA1Z6xenGgr0rEXgEfxyRySMZ+5bJRd9hXfVfhBBodO2g4/QRP5kZU5JGXRIzg+g46/eDeFjTjq0O6U4Tc2Q/SdWnhqPHhMDI8Mwt/9RjzgGXmMLXBpN7fVoDPB8sWPgzWHYvKElOmf5TK/cRBBVpXDtx5jw3M8fgstedvmR9Askf+sT8nEH+LtMLShZcgHshH/AbQXAcf7cCb64jEeSiY2Sh75yV0RHzK09qlPVVup32q8mTZ+Ez/X0/xGu/KJ3WpfBepCMehPbD0HiA3obH/IdkrhJ0vlJixjzVLedyFP+uohP8h74hSP95zRbrzpm+2f/NJvtF94z6+1l7/itf5dgcln3BVzKKn3Rsi3dkQbWwA1wEcdbEJn2rfw1W74BoCf+5X0pCzlaUeCcT4sDuVYo5j5gqcAaH/wAPRusCH21WH9+YA8tCMBmayF1GNDdN5557p9OWB86Utfal/84hedf8c73tH+zA/8QLv9tju0Ht7mOnn3gsC8yXzM3Wk27sQcFpDBeAPyAjubfg5xyDzr7LPbcy68wBuyw6qP3o8/9pj71J5du/3BEnTM17lOqpy+Bx15ePNCPgcd5m3qIYMy7GGDS8wdEf88wL69OlTd0L71rW/58PQ93/M9/kHFBdnz8MP8TMB6P8bFY244KmPVn0mWvuX3AvcB/Dr4nLpJB/o8vQ1+WQ/TpgkAMfg+9IAu1X9XA3TIj29Sr9cP6PmlDqX0DfpIxjX42INMAHr4hUdiaCKHOsEBvTyAMRKALyH1COSJ8U8vP3LBkSYA4AjQRSY0vW4E5xWWtO5CBQ0BiO5AeCUdPpFJn47syJmmnw6RRcCWWhvGevBbWlr0mIIGPPYT2NcFaj6twxLzALS8NsAXwdh/+tFbjS3eKeHpG6xD3mEdsLkAdfZZZ7Zv3/3N9v73/3778R//K+2b3/5m+2/v/7227oMf/K+nGDgcSnKnpBbXMgDoYxTs8xhAnBB8Ql/eQ/IYEggdATl9iOOB6bKUE1MXnjXI5ChvfEe+qR96IPieJnGAfGQFQh+5QGjIo0PyhGlbmby5K+KXvcWW8kyqbCphyQTG5EqaiZbT56OaJGn8T37i2nbLzTe2G7/yRR9WuNV95hl722tf+2o/4rV3z24dOPis7bxfYOYzr2pidQx+EEqb0FMr7ZRiNsfIlPalkxaK2iwQpLP7g+ppBPvHHdU3WNDcSU/UOwcsQPEBHZer6L6iKJQ3b8PGBBlAePvrUVwh1B8bIZWYLr7Cb4mrL6EOTAvHJhl8Bkv5PZPA6PtA6Z1JWJbwGV71ET5YsGPXGRqMJ9thvuqixWP/U0+0mc3QsjHe0I4eOeyBuHWOHyNEh3okDlm8wEhbMegARGIDk2ptfuuKBH5mkQSfz0tDPOpI30ksnEL8yETBxsg22j/iSfOoDLnwpAy52Ei8tLjsvrS0xEI951v/jHN058V9tYz0YnPCD3nyDPQWTUa8WM+LlfXluOhjUORHt2QP8nxwE0HCBMQfgA4b057oia3Rk/aoOwflg9o0h6bomZ/oK8Vrow88pOmXvFRMW5CnTkJ0qXbu9BrAdI7FC5uUiJ7hASCbNPwjgzj2Fu+Sh44TWYO94eNN64ADCl8y2RTZl4N8bI4M+gy0pFOfMmCkZRzQhvVRCO68cCBhI8bGqPSmTsl02uORsTI+U42M+As+dddiddv2sWY+0WiuEAp07yfyxnG132n0Z66sQ0ns450k5kDy/sCI2pJnsQF8xiYufQJgfoJP2XTK45SNYDaatBc24RN8OqeNp6SbHpvgCQ0ADb7nMFJ3VhjrjGeuXkpp1eM9HfQseep/6u+e38TbLtXcVT8Gyh1P2ifrBP6g/1X7UYdAmnbzfKl5Cg/lsLBhuEBTB6Caj+e3b2+HjiyoLffqALKp/d2/9/Mq39L+5b/6HR1SdopCY0SKoF8OJfRnDirw5X0H6yRzsDfjEh3or9T34Q3/W6/qw+mD5MuesQ8SA8YPbUtf4DBFnAMJfWlwkohSD4pBplM1zuHVtyNyAC7isO4xF7HZD54DBf37wQce0rx8zP0EiH/Dj7amjYkZS7QbelHOumpayQeHr2a3zPnuCB8TYV6Chp8D2LN7d80F9CEpzIbN44Z+MfgAnhxmcgEKnRIjGxnwIKD/Dr7ApZi6HKjwBl8avP/++60zNPyIKJ+yt234TvxoZ/jlCYvyd9kcIE/AXiD6AYlptYwJ+IWmD6YTngBM46mXvgKkLPJ7fB8A6me+6WVgH3cQ7duBFl6T8oEn+d4+AHrKIydtAK6vF+CHCKfrAJE3Xa/HQYv9qd/ThA/pQOhCCwV9zLHokAmEJryAxOFBTACffHROII9/kgf6MmLquh8P8ytaRT6Bvkpc9TSvqF2gcd3hHUZ8zKOj6MDhmbEKDU/qcNGNi7fMabz0z36JcQlP7hQeX1po//53/l176/e9tT2x/4n2hx/6w7bhx3/8R9+DYE+qYgD0SiMouB6SJ362EMcRAkn3ND0kf7p4LUhZeFaoRaKHvhwb1663upx0D8EF3+tFeppn8ikjVFkdOsaXKOGnga5NI8+p8sNeXOXmvQAeveH5Pb7CMqtNseaSdtVVL2hvf/s72/e+5W3t/Odc7E/Z7t9/sH35y19rf/RH17Yvfemmdt93H5Y8bbh37Gl79u7TQsjLRbxAqzZX2MJV9Zk5TYaaZI+jlzbOMOerNlKbTpcraeStt/xCJ/TjZ+ozwnhgRX+CN2jgXdDhjK/Yn532p35dOuDqsAOwcJWfxnbsfVi8axAHV/4ufOQW9DoMOBHiewbu/Nbt7cknnmybdIjbPLOxPXD/vVow2LwvyS8L2sNpsdQhzj82yTPlK0saZAg6qYWrfitGbhHLE95kEfura/pjU+UfdhR+y5ZZtROP5m3xowi2zY62RgIS2KFYYYUr0QNfhqc/ROB3A1bUdtV3uB3qTY5q1iej652MuvPFlUd+FVsbKeE2rNfEYVoWV8lBvPTj8MVL7f59HJVx94QDiX1q92NJwcR/gt73gSovGtKZS3pYhS+Ti89ESgHl2URYF/cdeLERl2JWrgD8dAj06QD8fHcBP6iYUPKxGbnwV3YIxWIs90Qs+4GSp8VMh3nsgr6fX4DISJpy2q026TXZ+wCvUOUs+iza1KhDBMHyBz4+YAjwUeShC7fR2dTUhqHez0KO6Sf2RnbxKP7wqHYlZLMCpM5ET+lMrvBQVBuVzXiy7Ii+CeD5Hz1mNm3wIQQ/Ip9HBcsm2oa2LR4ETLdc9WXybh/zLj/5gCwiFdkfXK1bLx4spP6RSx3WAOiRRczjq7YZToPu+Ix3gbygI1R61oGidCHNxQXo+EhBzVur+3ifLr7xMXQVVx9h/ozv0X2glUw+huAvlG3eog3zSvvu/Y+13/3dD7Q3f+872xve8FbN45qTYMY/x/CEG+3KBaS6m8MjWuMvKesgj1/kO9tGMwz1idGhYOxjiQN9GxPYFON/vi5pPsYXXd53YC5PvfQtymy36uAP8vg0m2x8zAYfnuDZ8HNAoS53mvnghz8prTFsJYfAQZSNLXcTiLfq8DKjdZYycAls+KF1PLdlgoOOAyO+Ig2OCznogT+hVYEv8mz1XQweWZkxrx07d7Zdu3a3nbt2+aX5+fltxm3dWjrwmBZzDhcOsIc7/di40XuwDe3BBx/yAWWv1mrrIjk8IkYdbxBlD3qQrjar+bHvf32euA9A6vHnfYD3flUGpB5jH16JwaVuz4827fE9TNOHDyFlKSdO/wj09KT70OvX69iX935KWU+jgkm/DE3P63S2UQ5v4ygfeCZPSH2A+kPC6eyhSEdGFa/WhzEwzQO+kR9dCWv5ITF1Uz/8CZTF36RzQZeQ+qWLCBRqDhzaS3/owIeUGP/GqSw+z6G5LtZwV50DEm3Jb8Qxto/qYL613XHHbdrjnqn97nK7884724a/8ld+5D02hMmLCVJMCGhA3HeQwlecEEVSBvRpIOU93TTNs0EcGEjd4PsyYLWsZ5cTut6OhECfjyzyabBefvIpJwTf8wFI0ul4L4Irm1y14OoA7YDeNCAdg09Xgjtw8JAmwi1abFiY6/By5Mixtm3Hrnb1C1/cXvvaN7TXv+F724tf/D2aILep0VfaDTd8pV177SfbF7/0lfboY09owjvqenv27Gvbt+8S35k2u3leE+SKln8WK56BVcf3AjMcTFCW/6SvbdpIh1XAHunhu1HcnFOa9dTPqOtf4RRYY8mJTrWNl2Xmb7rBJ9hYfRC/svjjy5QzWEXOf+QmfiQeBk0H5Wt8XwXhkxDYIPt5uVRrnhY4Xprd6Ktg3F3CmNlZBh36CtQ21OTqKY6h3fyIgA4Y3O1ig8cCizA2LtzN4rGozYpZgBi4bAhklRdZNmPIg979hj/JZNPF56jhwTs+bCp9pUFpdKJLUZ++o1YQHwZ8HWrh58mEtqMv4WMBhxW/bK1APQ4z+IHHJ7iywd0RHhdEfW8wFLCNdxEk1LyJ7D8pED/6F2YVp6+TLnjmZJt4pCsaX5WnzwxQqfo/tNgiUuVr8gOMH3wHu3FzOOqS+Yt0QvKAv96nvyoDDzb8Cgckpow2YjPFBM54FVXRCofW6On2NF10HXWiLEAb12EhOlSAlkBbAn3d0OIL7FNyUi+8a3Gpz9jWwaMOPQwJ8KQJay16Q2SgLwBYgXWU0T/ry3x1lyS8CJS7fn/Qkx+qDB+Ff9FbN/Vl7CDQr20TLIb6rks01KkxUn5AfyW0icT2ugtjvyu/UQceNrjuA8xTgz/Ld/Kvxoo3e8OV7PStSsf/aQNk42ParORTPs4xBI1765W5i6v1/HDeYJONKT/YhsGq8MO/Hvu0lYpqs60DueblEyc3tU99+vp201fvaH/9b/zdduZZ5wvPPOnJ1fXpiyW/NvHkHShTnnXD5chUzKGFg5yNUqgDmAqJnJaf6Ef2FXGVU5/YhyjR4KPaQ1Sf0z/3ixojg08V19cfa+PDRgV82pL9R/o68yr9Dh25qpq7INgALRI8byrm8AXGchTc1gI/kqW5yX6VHO58wI+DATrzOfH4jIAv4BTa0HnTpVC6lh/dXsiUjtAClANpywA8CMHHRvottj32yKN+VIv3XI4cOepHtTjM0K9gwwGIvnRctnBxED74kAMRfOPbyAcXgDbyE54J9MVKoV9C6JM+XTlAjPy0dQA8OgT6OgB8qJMwgYEffSp+I/QQXj3Pnm4aD/Q4oPDPToPfp8sIsVdDrfoNuIwRaBVDwzqOiNRxoP8r2F8K4en8wDe0XLTOfBQ6AoBe8Vvop+mmcaFNGesDFmQspwygrzP2yNLXfQFB5ejjYNm0MfsU9jYaJyLOWldltH+NV49VudLvAasvs4bw+Pk3vnGn3x1jDN51111tww//8F98Dwr4ivdkgsXgMjrGrBViQB+mYS2a0PXpwHQeQI++YwTA0WkwPKEHqtTkNUL4BKJfr2cPwQXf+4Q6yQPTNOHZ1+kD5Ux4lLuRpL/zagMmTa6UMEliF52Xq0SqaBl0Rh6/odPwwht1xcJXZC666JJ2zTUv912UH/zBP6eJ84Q6d/3434c/8tH2gQ/+YXvokcfa7t1ntJ07z9CiPC956pgbuIozp87Bo2JbdbCZZw9s2dUhCahA51CBZMoS4WoQlR1sDGoisaaQ4nIH+ULVCMNo9oaAfoc/xNl8aLPkbbtwRSPUQFOLG527nvkcy9EvNDXA4+/gM+h96JIuxPgPfocOH/FVZg4AtfFa9mNWDLYTK9JFtDMbtWDx7Dc2CbzADLfbwcGfq7Qe8NLJOugPPgAbFWi5cpAFryYz+kk5qxbrchZ93Jsj2czVXg6CdYeNK9X4QANdB02u9OH7+Ij2ZiGm3/CIA3pQjh+Qq0h09a4K3w53Xv/xmBjtlwnJ8wJtJ9WGVnW75C5BfDr6lXarMbvWhJp+Um1LG5QjKYM26eSRH36rL57UfBX5qRP+2fAA0EQPIHEtGiMPgDoJ6N8DbUHIBqnar+wmwAvo60cvlwtKt9Kr7qrV/BA+1ZdHPkDyvnAh2UD4VnqgIWsUPjihsQ9/tbnamT7JZg+y4tvzHnUkZOHJJj93MmyiAn5jA22/m49sEF5W+6824nUl3P1YUHeRkDXKrnczZK822PFLXXkfDwbpKyoc7MQPfAWP9/Fma8F0gTlahje+8ieifZFEyqUtyqWyl3KlyZZf0y4wKjrLtT0ptxrWi6vj2VzbBvGuPqnaQzo+RXYOOKhqL9EuHDqIrUXh8C10m2ZmtbFG1lzjp1be95/e3378x/9Ge93r3+L5mkcXxdrqoh+LOjee4YTJ0lZ/5Rfy2Nbrmr5Vckt2xRXQs9q8+ob1Fk1JEFAupH1gfqqv9qRu6kFLXZObR/nHIDoulnAoLQq1g8YWdMw9+Iy5K+My6WoTDh5a/4Z352o+q7kM+bmzAD3jBZtrY3RC9FyQkQ/S/qrHPMk6xxzqz+hLfvGqvsHHS1TJ8y6HHehYo6kD3nykky/YKFAHPv6EvAoyF0NLGXXRg/cT+XQ8uoLj4hVtBn8RV9A/8si2HP2Hb6otqg16qD424qCfBrcFf/ID9Anlp8xDxWMaR5xAW/T8SScP7XQ9y+149OOcesyt8DSdcD2AC0zbRJ56vT7hmfx0ffejDhc9oIs/6C/hSxk4yqnPeHNadYmtL/wIAz/oLHfAAdZJMTyrHTPeSq55DSGys96Ai45AyoEeH57RP/lA+COv1jD6bNnD2AuONaMOWCUXILYs/Vk3tRnrCo8Z0if9RUH3rerH7HOQXPVqLC8sLCoc8w+Ff/WmG9u5557rvn/HnXfU41so1i+sdFTyMK386NA+jZGU9xAeqbeWQwIpA8I3tCmjkxL35SkDF0cS0sEB8qRFtgqiV0IaOwAueeLwC1AOuDFUt2SUzgTK07GA8AqAn5TZDuW5DikySEOPLSy8dAgeL6kFoxYsKIRR2UAvdjyiQFosVQ8cvmeC2tTe8IY3te///h9oL33ZK3TQ2NoOHDjc7r33u+333/8H7Zbbvtnuuech8d3Uji7qxDuzpZ111nnqYHM64Gxrm7lSwySqVZEr6seOHub6nCZS3jfQoBJ/gAWXToZmdGDev2DCZYPhq/LC0dHRMQMBL/A8NP5IZ439RPiYxaXStREDoKkJeXW/qE3AOBGwWBqHJOVHv8OPAQufdZpc1JbKg6M9WSx8FVjpagc2DRwK+WCADoYnNRmf4NDC4sDktdG34fET/KSWZWVcoX/pZfGynUejyg8uE47DCF2NeqhpTSnUP64sgGGR0z7Qaeu6jk0Wk8awuCJbZZVWOfyFoR/V4qlJ1WMEfNHRb5CJPvEPNgcyFyAbOeTxB3f2VEV5wjMnTwSTL3sqhCb5GjtM9GWfdcYJtg+fqwyZpAb/1eGEcVzzFfYUfpyYsxkqXPEkIBOwfgLyuVIcfYC+vIfoD1DmOtKdPgoPamFL+rL1k9/Lh8O8g+7kqavABkeVHRAbPYq+9Ck9Shdw1a9qQ0Bfpb0I5DMfYgPtDr426OAoX33lD148SoLOpGtOq0cB6M/D6BEUv7wrlvnIH0MQv0FV8waPyoSirXL0gAeHXvS2Hifxw9ivkOW2FQ6baW9v9FTAfMN64JfnBegLeEMpGuYadPHBXWnahbuabAg93sSXTzAzTui72G3+kuUDhupYB/xCG+ImpaED7wspeES6MhY8pjBBemFKtXWNKXDwg2D0P+sZV+yrXwK8o4DekHIBxL+wLjyPWx07xvsus/L5xnbLrd9q1133RX9xq+6S8BEN2lrUqIWvlDyOj4RnXvVjtyrBPwT7S3pUXjqoHrKrzSpgOwHdCaSxBb8Tpyx0XCG1eElCc+z0D6UN5S4TX2WG9qr+Ac79YfBTeOYw4ooDD+pRjnwH1aWfQsRjIBwgoEVHYmiJocP+VfWxEVkKthf9aU/6n8ppa+ihg3/q+mMq8ifjFasoTr9ER3ih01o+yqeJSXMXnrs4/F7JI4880u6++552zTXfY3mWo/7guy+irbmp/ACENzohD19bjsrIB5KOfEIAevwLzod1Qcrtj6k6sQOgHB16/qSh6elSnwB9cAD0kUOd8AtPcCp0PnNZQmjCC6DNXUcQPmkz0tCS7+tTRgDHWOn5ElLmctp7SAPo29tEmjh1ehmpMw3T+L4+AI/ISRltRiCdcuK1eAGhST58iIOr8qKljD0ZMsjX+GL8IGO1zqTxqfd3GsP57SiA+r7QPNDB13iV48u6IIAOskl1t89vabfecrM/1Q3+Rh1QNrz73T/8HlcWkdg4kAcSA9O4tWgADDodrEWbDpM8IQ4PrzhzGsBBQwxNHDBCGR+ALgFI3Wl8IPlp/DT0uj4bj94O56VbVQMnW0iSsh3KacFhM5+r5wXRGR74ptIGcIrQxROyqrDY8vIcny3kkHHxxZe2V7/mtTqk/GB781ve1g4eXGxfv+XOdtPXbmsf+cjH2xeu/6Lq8qub8/6dC977QB9+KR++dDrah0MKGzAmUK4igWODTqfjChPvTLCB4d0EvhDkK6JSTv1wWLSG9x6wVQbEh+g8iTVpwreuytZEgP2Ulx+IhknyFP7UZCSf1oa1AkX2l/4ooz9UPxGG9kAXYiZ4bwjyVwO2FhrkKcNXefTHezD+dKiwDEoIq10VLIN88a1H7VREWYLy8PSGSBmqVqBcxbIpYyB8beLAy3a4Jpvy4Xlq6knnWojRr/xWj9FUeS1i2Bl7a1EofeGIEshH4aqDHZbNf0oXfsTBOotj0Y+8Rrnl8/T/4OHlL2vJl6s3cgXQcRiyZSpjwY6+0DF3sEnwgVx/yAyU/+qKcyZMoPDYV/zxQfLEfRn1mEiDJwRfiwS+xyb8WOWUxWel56iTYeBTSfGzT0b/VKhFtfhi7+gTAL76f+BTCwpQ+pWPsR3ds5DRT6teQeHqzlkt/tW2xUN0tInxRQ++yhjDtCFYNtSyUZmah4q4xmrZWHjFGlvE8IAvQUmP8diKfI9fH0iyaAoPK7OWDh4zaoNBf+pSDG34Oq1NpK9OD+1SsuDBpplNGfLkX7gNsqlHgK8PyvIB85vrKkg706FBjQXw8Uv8W3mAnG0f+oDxVBUytD444Wd/wZBxwFVF+tgm4RgbfDFvpv3Kr/xGu/yKF7V3/fkf1pjgMSS+ugO/ksWGmsd82WTZZvg7lM6kM88B0bsOJUYZ0Ktvj0DpWyFp/ocWlvQB13UMfeHCvHhSo9oCII+fieMzoNYu5jBw1Ck2Iy76K0aO2gug7YDYyPzHxp68qF2HNIGy8pXmA8nAZ/anAX0UKUz6H7Ii2//HFtq+9IcXdtYcUDoQx3YOIxxOeEGfNfLGm25qn/70p9urX/1aP7LFi/a+uzK72Rdbanwy/2Q8DZLFC/bWYNDpdFC0Y8iYAcZDSeUDoQXiU4C0/RU/KJ6Wvxaul+/+MuWj4JKnttNDneATA30aQGZw0bOnoby3JXoiK7IT9yF0QPSe6DpFmxDo656uHF6hS4iPCb1OAfCBHt+ngdCBD5/4PbS+OKx05CHb85GKWRvFZULfyy1+itV36J/0U9YScZHAgUhxJRl3ZSfgd/20xvGI+MzG9e22W29pF150oXneetut46HEfxIQZdeKp3EICb4vB/p8jw/ECX06+dTtGyQ8QgOAS0fr6Xo++n9VWULkrdXoPQQ/HU9DZPb6kY5+yAlMaPOfeZJwkzprlAK0mZSMV8r/sRgpeOIn680ncmTLMCmbvyCbc1FoE1dXQrdt36Gwu73ila9rb/7et7WLL3leO3T4WLvvvgfaZz//hXbTV2/WBDrXntz/lO+sbNm6VXzho3bx5p+r58fbek2efE5x+XjdDWGyRZctW+caL1aripRjoWfiYUOiRZ7PyPKFfeUnhk60BZQfsm4f/kSXxT13TfBLPddIhv+qHKjNVi0S2E7fJh0eAENI05f/97zsBZ4JgU3uMMAGPVyfAQiF26R0G1qsgpkA0tcDGp2ZxGqByYQ22gQt9Wsc0da1qaKlVFu4yYKhLuANGauwS4WHgXTmc8gJfEYUYtoAW/ERwQdbkVvfLl12uJEc3N8GPHnK8CObh+q3NS6PcwVJufoa0jhvAG4r/CU8kPLqyxUAIvhib12BHxeS6vP1eFOAcvtGJPQnArrCv0L5q5cRCF9igjdDqoNPbZXx1WaE3qaKqx7+SF8yvQIxPgLgSzsHyreSgBzCoFvph0/KDyOUTAA8vCuU/0rP0gcgmTJwKcdXtBGHkrFOjYvqD2Vj6sUu03mMi6d4RFfGHKF+gwJwh3SKVoC76V2HmEMHNFVGbPtpQ+lA4OAAu9Kv+gptUgtn2V3tKh8iVkEcUHfAjzbkQBLbwGE/V76RQZBo8+IgvHH40UqajQ08OmZTat4qg8fyEh+4QMfSgxiLJNly8IPtE1AGIAuo8orhVYQ1LgPWQXpzhwQ8B2x+UHTdOu7obGpLK+vbRz76mfapT17ffuzdP9WuuvolLuci06YZ7lLLALNTXdnuzwMrdwpdFNzHXSz+Xb9EH/RiHve0R95/sl94W6iYdqq0ePmvoxXOB1TqeOxVncTQ8RJstdW4Ee0DomtcV18zXrTENbagK78CVUbblA3YbVpB5TG1/J18+AOUoQtQuOJfcip4rh50yPihTuKkCZER6Gkpow8GTxqZxHzhi68wcnB+4Qtf6It5fB6WNZQDCX2CD5SwaZRlQyg+FcgVLjokHmnW1o9gn9C2g+1AaHsboUt5D+FDnely8qm/FvT4af3ITzCig7ann87TVtGBNHKjc9/feuhxyEq+p4texPCLDPgH77rdWO7B5QOPHiZyh3L6Vw99nV5eD+HRxwnJB9A90NNEPnn3hcHGwqkPZH0daHpInthzPfWoI1+MFwiYj7nAMtx1EQ0xcrw3ED0fFJpVuPOO29tzL7vMfG65dTiUwMSTzqSDjkIT9wGAQeIeHyCPQ63wQBvocUn3uPBLg/S8QwOAt8EC8OTDZ6x/ehsAOu7poKfr0z0EP10ePaJLQnCA88S00FCmyAG1a4E16QRHHdoKRC0UtB3pIaZjKMATWq6g8Y6EKysgj4VLBAqyfR3Pqm5tZ597Xnvzm9/S3vLWt/lxr7P4oaiPf6Jdd93n2xe/+OV28823tkcffaJdeOGl7ZxzniMZmxvfzz9ybEEHnZO+qwI/HonicYhjC4vevEcPmkKW26b6TZFqt9IBmpoIs/AHqJs46fJf/Jp8lRdN+bI2sNUH4B2+9BkPEGjQyZt0a2f9iAH8W491ZDOiwaZ6bKBNI1He5AmPClZDYB0GXdAhm9EM/j6UXmVXcNAimx80JS1OQwyUfSUDL6iOD1H4kwlIgSKTxf/kR5/CK4FHwEafF65Mqz/0YPNYh5Ka7DkI5tlvehT9DcikA7g25VakZE78HhqV+RE6283mkfaCtq68YEsWGmgzHuqAW3z9JSE6l2GwS/6OHwk1JuruRvWx6hMqkhx0qXIH2eu2pi0VfHgBZ3uYTId+hJtwNZs68wJR8wl5wPVIUmRdaONBx+T1n8PgEyDlwPTCCr7PV9qpLl/6EPr5beSbOtFxCMbXWAGgRa+JL9VGwsoHLhVOeD7CMLRf4tSLvArwi6+LP76oNikdQ4ty5WejB1CZ/urun8am7MI2zzHKV926+MFGLnYz/7mCbav5hSAJliMVxLXGOglkxH88G80GEn3hRyhdqw+ZT+3oXafqlS6WiViSwKBj0RUKMu66ojPibZuAryweP87csakdOrTcfuM3/q0W7Re0d7/7r6ls1r9NwiMS3vCul8Y2b5iflLZNQuIbSSydYExegbYBuMDB5hsG0KBk9YWypexh/NBepTR5aLG9Nu74TqVK2CfE1BUtccaq/QvOvKD3/6XjEHq5Jhh0WgVV0eBD5EAfHvB3/TWg2qzKoS2Qbtax8Ojq9jDf2Ju+nLFQwbU7WdBM5+kztBNp7pLwXkweueRQcvHFF/sQcvjIEX+Zi/dK6o5K/Z5J5rnwLj2NMY4wDaX74MchP03nusNcFJhOJ0xDz5/Q+zz5jJfg4BP65PEl6WnoJYZ2GnpeySM3kHzKgegQID3NGZqEjJPIn8aLQfEYyoFpeb1OgZ6e8vCd5tPzqn5XskMXmmnaHjfRtYNeVs+v/KWEWY26AD1PaEwnGs/3+jNe9eNz9h39RRDSrPPUo0+zh+Bpmvkts+2uu+5olz73uf7gw1e/9rU6lMCoJtgSilZMToHgx/IRMKrHTzusdwDQ0wIxItDTkp6mn+Z1OqAMmxh4oUPWNPS48A59zz9paPrQQ1+PEN7l39V2hqbSjgTwk75qtEyEqTduGsiLnzZDto9DgKpRhjgWAiWHOs3vOkDHs8w86pIJGNWZ1LMx4NfBuYvCi/I7du7yF7z+zA/+kL/odd93H2o33nRz+8pNt7Y77vpWW1w61fadcb4OJTva0gp3RXZIIJ8wbsJtb9u279KExIvXXOWp5zZ5DIIOXC9R1SNgPG7AryizoMZHhHgCm5jAuXo48Y19lX5R/Q8o+5kM60p1eMVfFfBrPYdKPTYBfHYzG/fwJwkf/MahBAxtwYbaGxUOJapr+fiRmvA2JQykC/KwpZCmT5tWvyHQN5CNxNItfSoLO0gvgATXMVGVKb1hI/WTh67KKaNeNn1wwwdWZgjSssrQ134v2UBwxPiKLxmhG3n8iy9YvGlToUyDX8FDg6zQT0OVDzKl47gBxUYWfm22wKt40wz6Y1L1Aa7M+jn2QSZ37zhY5LCTTTHjHqi+QBh1IkBfG1baoGhK1+hbsUgndag/9qvRn9QlBlf9puQAw5514DHyKlCsOpVnrBcP1KgY3hX3/Yfy4pNFvWimoeqj4wgjrupVz4kOOYSN+chTwvn8UCLVkO8vZ3EoVhobCC7Wf6ajzmBDfBdfE5gPyn/VnpFbG2rNT8TYrX5R9tdBnr5H29JXGL82QzSI9IvvPC4mfL0ET3vxDHO1jfuKLyaImLqKzVO04UE/8kcI9If+fpxGQft3Q/UFMoN/SgHp52hixxiXf8puo6pM/ZT5kMe2YIFNfJiktRmNua3t5pu/2T728c+3v/k3/+921dXXaO7VJGsfipgDif6whAtNx8WLsUC3JvgdM/2zXwvh2JsD/rBhoveguCBtQwBPDNT4qj6Hnvlogv2j4DlLIXMXZamL7fAKP9qVtafeGaMZqg6VoOGiB3e5VI1/xvUHGOdV33PsIAO+CcmjZwJtDKSfEQwirzqjD6JvtXHlCcW66EhHVnhN55HFHEye+TF6kObrhhwueemXPgmdn7lX3/Whkwsz4mdOqg9vy5RO0s64QOQCfRqeVa9wfRqo9qz5DEiMvmnrQGwCSBOwpa+bEHxflrgPPR0hUGvy2pvqnh4/ph4+RKeUkSeOrkDSCZl7wgPoacMr5ehDQG/PB9UShtgy7ZNA+ALhCa/okvK+DmnwkTtNEz69TCA4IHFfDpCviwYJ1a+Y+yJrmifZ4GpOK0Cr6Mh7Whyo+WFH7jRP6FVWlNpzimb7tvk2N7up3Xb7be3SSy9th44cbjd+9cb6JHApxASDYTFudWM8WzpGBd8HlOwBXCA0gaSD7/NAGi7OIkzL7RuNMqUmecI0BJd6QHDEkXU6mK6XkInQjTTgehjz8K+4ThfJ9yCExbDZIV3Bn+NlWaGa6QYeirOA+3l7Td5M6ECdZtXW6oAs0vzADe947Ni+vRZr0c3O8QN6y9qAn2rbtu1sr3/jm9uf/aG/0C646NL24IOPtU99+vPtjz/8SS2W1/m3UbZt36uFdWvbtfustmvXGRKysW2e3eoXNVe0wLLRQUN4Ix9V3C/U13gxkzz+qLYcN47ZWHrTQWzHjLYF7F/q8meaCsigDcKbAF/wlsnEJ9uhdT3KOOQNf7xDwvsyiPJ7JNTTFgBAJdsCHfIT4OkgeYPc0slkE7rSh4kTfuDK9oD7lXWl/bpD2RCPYQDTiw89QnwSwLnPIEP2VN/BV4O8Tif9p2LxURLdQJF2QLZJBvwgmwNRfIzOxDkIAbZDAE3hyx8EaPxuwPDZ4ZoMOTDyiCF3QeBBe4PHBywGqud3f5gAOViw2I93YIqvbFe7SgqiVZ/2rg0bcemkUrdB6Q5QPzwA4uhPOnig+KBd2QE/Yt4R8ORO2SC3Dz2Qp6/kwAV76k6nCenzhFKj5ANr6RYcgTx2BULL8Ir9lHNnjq8FMV499vgHL4iV9uFXmTwKiP8LV3KqT48heIiTJsAzOmJP2VL5Sb8boK5aw6H3geSnDl1nKKv+UwfUoikfkoL3ZB6SbfjddqKD/uiHo79LTvU59JIOlIkWPoNrrFdByUJkhcoDliXCsqsqVGwOjsjz3h2bHC6CLC6utLktO7VpXWm/+d7/0K644sXtx3/i/1A/l2zV4XO1i8v82rL46mDARR8uKPlwLnmSKKZD37ZNJSM6IJ724VCB/Ohrf1q36DgCZfg2NIxlNha1qRFv4RwPMpxXwLsDx+7/AnxjNwCDH0Y5KVIN/SMdPUGMSXcAYerPfJIW+PA5MCOmX0/6h+QBsTX8KyeYCBEMaWig7+uMfTIsoamyuitS8xiPNiM7fmKu4M4In1LFZi54cRGGO335GATtRFlxVczYG3Kx0dYO+kzDM3WtUIi6CJG9CgF5mc/7EOjTAPSB8J3wH2CVzA56XqFxGHAimNge6HUilD9Lh9CiP0A+Mvo6AedV9xm4IT8do1vWmfjJ2qqcfB+oQxxYy/5A+Pd1AeLptghN2io2pl58GPoeeh1SRr2A5zxfYKr6KRvrhe+IqzW0AuCtxtCC8PNHR1SBixbU8ZwgGr66xw+ScuHntttubZc9j9cHDrWbvnpTfX2rFMB4DCvjEgJJ9zFhrQ5MCPSOAFKWeK1yQgztO2VPGzpwhOQJPQgzpJ4pG5imB3q6aZnT0MsGkkZ34n5gPBPEm0Wd9vRkU7IgJ1i0N5VgRaS0OFcYNpjqngowEB/IWFC9qJZfZrWAcYfEemgB4cokCwmDix/v27VzW9u//wl/Ias2V+IgeT5MbORuB7/2LuT6Te3Sy57fXvnq17c3vflt7exzL2xP7D/U/ucffrR9+ctfb5//wlfawUMLbYsW07kt2/1rw/y4F78Az1ermPxYhI4f53OI3DWpl/CPSzcGNpZUx65NQ9mMH2Q/5YrLJ5SVjUB9InaoqzqpBw+CJw4h0x7xC2l0yuNmyD91QgJOlo+9cVfg62IndThjcQM0tmrB9WapNgnZAJeOCSKG3TCJESIb/TnplB5lM2n9ZxuwmEQtdkgQHS/CDi8LU5fNIAtbVRMSfcWrDiPyiR/L4heMkaV6/oQx9AMteTGDP83uzQTGTaB8BlDGBm3iQx0c2MTVYWlcBLABGl+d0x99rPdJ+I1jumxWkfnXI1s4APtKbr3oyURJnWo3ysjbp5JT/aVko0ttPoHxOe7yuzCDHrZl0McMBaELkO71D0BXtMr48UP6C/rWFaLqV3VQCr+eb3g5Vjv2tgGl65gvGOu7rVxUfRyAdrp+z2M1rwG6MlTgIsWWLVvtwxMa/x5D9HuLgFdVcTVw8gG62JdCTvxqggLzlh5KqU61FYdI+Lp98SVjmSrwtm0KrjseSlxddL7IImVJSwHzqMNIBX/dSjHUlCG69BkudpBSO/kRL/VTX7Ef/A9f+pvrW2fZbHtICdBLwWmyCtbFfaH6TtkamWX7Wn6ZgMihqUdamUu4kCXa9bPtIx/5VPvkJ29o//BnfrGdeeb5ohEfbWQPHznctm2fb4ePHvbjixxI/IUx8Zqs4ZKnhHkS7NNBPPJIo1Mu/PR6R09i8NOhxpgO4Ap9XyRUsmLLGPgV9+JpuaKBLv0XEHflGVuDLmon6JhfByFUmYDtJFZATiC8kcUdF8/BzEVVaJqqp//5JzrCBJ+0Yg4SzCEey9Ztup1Lb/4KUVHyvPeTNG3F41vYz6e6uROCjUDeHYFvvi7HC/EcTAqqzcxJCevM35Cehug36rm6LQ2K6iJKraHhRZr2nebdlyfdlwMT3gP0+V7+WvUIE//675n8pmUmTb21ytC1TxOHp9NOrZYDPqGnBVblB1wONgnGDenQT/MPkEavPvTltAMAnnRoAlljg0MOoecRCC5xaHvdMh7gxzqesvCsuoXD59aPOQC9NE6pBy1jhscQOXzUPCH9NV7p5+Tntsz5F90PHTzQ7rz9jnbV1Vf5UPLVr3319HdKonifBno8EKOmAwrjsDgV6PkE4uheTs9nGoILfV39NEr54lN1hVAA10NkpH4PfVniDJK1IDz60OuXuA+xtcqwpzZgwQHQFHDCjH8quK0msfi53jhh2dyBFzxRh4XfG0XVqU1aXa3hG/9Hjx5p2zT51Y8lqrI2WXwxar0OI1oO2rGlZacXFvlBKW1YNs22DTNz7eJLr2g/8IN/rv3Qu/6CymfbN771nfa5L3ypffjaT7Sv33qn9h8b2rnnXaCJmF/DnfOjBUtLbBjkU+nEYQV5uSJrW+jcyuAT2yR1uGJUG9Nqh/gJH7hvCb/Bm/DRZvvG/aoWtbRJfJUJjMGBb+LT0NTG3o60brkSL04T+S7wojC0i/Dl75IVCJ4wTiroq3quXzqyMeKqgjKuJ3LZX/qiBnlv0IQzhfIZs/6zHqU7tQxUBSeZpadKtDF0LIDXyVN1+xsaoPcXVJRxpY9+U3w0GXlc05fqV60B2qc2g1WHjUVdJczEVr6hLeEVGfCgrg8kivkYAptNDj7r2XhqsyZu9qMyg22l46Q9zKs2oZPDIvOP/AkdeX/CFf0VYwTdzpvulCtEJ4CyuosVKMkFgw/xKfwEbFiwlU0HMbYTep6A60nXBO4SoStA/+j1KH+PbQMkT0zIotQH+0YBvugCfUJokEW7cqUWYBxCyy13NGRB4Rf+ES0z5VfkohOxgniUDUQZF8Rke/nVvyH1eBWkz5Ru0kfBNALXpXEGHoWTf8Q4eRSk/9WBpdaA/i4YZGUfGy6u6GvDJyOgoV2ZUzk4mpZDof1f+vpQ43ZHlvwkHS1QgfFGXH9KYetAS92atwpf/nDOuqQNLXP4M4UZweGUH2flQNLa5nbo0Er7lX/6L9sLXvCK9q53/ajm2DlRMF/Jd9L5+AmNrU11l4SPjPjHUz3GabAaf+nDpZskKJCu+bTS6PVsB5PUE5HiGoeYQrvWI1vQyG6XU794AHipcMQaU04XlG51F906i4byyRexRDqRnXLrHjkjRF8CNITg0+cA8hkD5i1cr5P5KlDeQ9qPuPpVfZ6VsMre8FUoG4oXdQngcsigDF78zsphbcb4rCobNn+RcpDPp4Tr8UbqgxvbBd9WHt+shugQzfL+FWAcPBTYD4jM2JqDx4soAXCxJRCb/jSgTo3x8vkzYA0+SPG6h35TdZIjnvhBsdcT6UgaLOuT87avfBFaIPYQ6IcpB3q+BPyWdOzo0/bygHN+Sl7fD4ILTOP7Muol9PqRBke7ZB6lXvxIWSD4xATsCa4CdLXWsHaGP/GoH/JjU/ENHe3rvcvQdyLLsVrDa6DooKVd4EOavr5nz24dSg62u77xDc1zL2gHlL7xxpvqUAKzkjk6l7TxpJwfITTBJw19QpzQQ8oC03VSBj71MSD8pwFylYgOR6vz6M99ZPgD4qCE5IFeXh8HKO9tCI/p+oG+PDTT+dUQvII3izSj5CntMpevlq9CxcglqAOS9lesIEAnivBrxWz+yzfwFim6UCS/VkeinvzHIq3Yi5nqnRRdvuAiFm1heaU9ffhwOyH8kYWl9tBjj7dDC8faSS1Oz7vqqvbaN765XfPyV7Xtu/a1W+/4RvvItZ/yY173P/BI26RDzM6dexovxO/dd0abn9+uzdDxtqxDCh+LmtHmoSYVTt6trSwfkz78eB9684IgX6IpOwgsZNxl4SrYKQXtlwoUM6Fx0PDvn0g3Hmdg5Yz/49PyhniysZGZvkJKUF3wCWy0tXyaxizYxFCmjPsSvlX6mYF2zAQIedG7LZT2oqwAzhzRV3qygBBDg81oMTTSEBVv9QLbGXWlqWXVItJPVmUndxvqsRuYSCcFaVHlJhn4OyMZ5PEdVdBLemYS5Bl43hE6euzosCmBN2OtdLYOiqnDpIW+WcyB42ozwC+p0+Cqy1X6leVFtcGK2hMeS42ntzZtRA9NwBxeZJ9y1pPDlxc87qowDrjS7KvNOASW9GPGStoI37NAapOs1q9Qj6Ggu31t+qHtBi7+nzxEcC2XOA+ePHeNfOVdfQnb+GoOv0eQr+dUO6K0qslHsCsMdqJv+kZC6UsfKVHoU30GedgBM/OVT7xRLCM88Vf7Y0u1VW0aZTF0yIepyvnH1Ss5Cssc6sV1DqrIZhPFL5JzYCyeBPhloaH9AfLIKBLiCtVmtBdyy7/1qJT0R64Y0Pa8+2YK68JmoDZ9+KKurtUhggsE+Dh9n3fX+BFBNvRLS3xtbLN44p8NbXZuq/jJb+7b2F4HlTqUMOfxA7T8UCj2YBf6STfNg9XmolnHHV6ZMtxB3aA8Nni8qI7+G/ozC+1Gb9Tp/xwe0o7Ug77mVtpbQB8Xzbr1qq8+vw77Go/SzGm+29n+4/v+R7v99nvbz/zML7V9Z54vOtko29frEHtKdTznC3AzviCHL2tjL98IgY1s8g3433pTp9qBNiidKpij8GhImjB5z0a5jZpoZ2Z0cNV8vEl6qLrbv7pA+Q+5gGUp0JrEBHDIqTkKecJJx8gPDTCwkU20AWNVNANz9IaW/ofvnRcwJ2Gvr1xjGzYhz31FNsBbARyc1CTD+C9fRHaAfEJkAq4/CdW30TEXhvB7Ecpzagv3B7WdOLnvpYzf0GG8cjUZRr7Ygx4qJnDRjLjGrfreoKOncWLJw64a80O/EkS3QPzU0wS4k+Mr13M8trl++HpmzWewCB/kJSZYrgJ6jb4YZU7TEardOx3gyT9iAfVdb+DZ05oi7LuYnyogRg+3kdLUJU3b0gcmZVQZdEQOOLKRH7AOQ4Am+odv6M1pqNrjQwsQE3pc6IDImfAc6MlHZ+Lw73kUjrRRhp4Of1cZ8mtdKHrkDb5QZ6rHoYsvPqP/hn/tHwqYJ3tfAMigf7pfg1MQ90mfNR/xc/9TGfMJNbnYw1cQF44da/fee1+79LmX+d2q66777Pj4Fn/S0IKA4l+n+SjYQ++cwFqO78sDa+F6oDw08OvzwCiDiYCN6thoa4XAs+GSXgt6HUITHdbSDxh1XJvn6jrEya8OoXlmzH+k6E75A4YC+cbdwxPl6BtT9LEXYH7v4URbWFxqRxcW2sLSsr+edUQdhq9rHT56tB06ckSb0IW2rE64sLTUjmnTxYKyrM62osVi08yWNr9jV7vyqhe2d/2F/629/vXf27Zv39U+9EfXts985vPtD//nH7UvfukmTXZz7dzzLmzzKjt2bLlt37ZDk+Imy+N5dj4xPLtlTp2YTyIuqV15CZRJ9YTq8mOM9WIzvxLKr6jzrWsGAPa6D0gn1i4WnFwVr7472j/pL17E2czW5Ff9lyrDwuXM4GFo4KmyBPNFEPIsFI9bUuGoP8TpD5WvZA/hOYGBCBTtR4JysF7ELQ9bWLgoM7mh6pQN6GjdJ3hY12HEG1Qh+DNjwahblQ1J8yo+RYCvatIjn7L4lj4l/1LRULy8OA9XaYunNgq0g9LwOXFiWe3LZ0SpeVKLNROdDoWql4MWxObrGD1qs8zcWT7OeKw+L42sD5vcOvCxKcCPlBGqbaoubKtdqy58KgChCy1xNs4DyVCWUP6YiFolq/SMjJHIhG5fyEY7CgeAo8xtoI1YbYqKD4cA+JNmE+M2Uh2Xw0N5FggYlJ3VP+CFL6nPZ7s5BBLwVN7pcbnqmf+gPxcGsIV1Igua+5WCKL3xJq56iE26bKnHsao/+7EuyQeCK/2K3mX2SW38fJVdhw9i3vmCJXMEdfAjn/0F1we8ELvFRmOJg5X6CP7RWCYt5aFS+dBXhIeedma9AdAFncqrtHPpBM/KZ11CR3hQR/bR50VT40/xBvlOhxku2GzauEVl/FjiTPvd3/1gO+PMC9uP/uhf1Xy4XTho6b/yg9qDbkzbCqtYbScBEiFgI1hpdLbPotQqKJsC+JRg2zs8enpsD3rXhyZkqzKUYRh+CJAkR3B3tWz6wog3DfOm8MhL+wJu56St46Cn+VS59QRcXbpoDQCH1fyBcxCONoGOtqj2oVLVc51ObmJSlROd+Y55AJz5DFB8Rh4W4AAULaH6Q/k2pOGT8j4/jSslIrujg69sq7lI/hTe/UGB8mmbio3qOap2dF0dSiaHZgHzROac0bb//8E6K1gHBes26Bhw+RAT4ofpAKSMOOAy/YNnTxs7kmdvkTQwbWfNi+O+Nnmg1q6q2/PveeDDXuZ0WAt6/Kr2n4Lgiaf9Ezyy+3wCNrAW1/tOZRfzSa9/npBg/AdP3WlZ0zomDX18ZT+LzgeUYQ1iDK5oD3fP3Xe3yy+/3Pu9L1x/fdvwkz/5bj++xcAvITQsTEtYL7AXHIiyfQCgpe7poFf8dFD6VEi+pzd+qnqvB6Gv24dAr2OPD/Ty1oJpfoHgUxY+PY645x98oM/3dfp0b+M0pLwH8qtl1qLA4eKYDiS877GiTkN+UWkoyYtQB4bhCuPQJ2Y2bRaehZqrKloctT/hXZSlpRNtbm5ru/ii5/rrXZdf/vw2Ozvf7r3vofa1m29vd9x5T3vgwSfaY4891Xbs2tvmd+5uc1t36PCz1GZmt7YDh45pcmQB2dSWl7Vp0OaCdz3o4FjKt+83ayGXUOnDj4wpLTv8DgzvgKC0Fj0OMPGMbVYgbx9gmWxgo1B+cnGVdcEbHjGsDRK+z1hhbGhAD3UmE5Vpyu8E0tMwjcs4i18B/nfQf+C8AUBryUMWvMl40R10p0J4JNSmQmUUw2yAlAcy8ZiZIGVF56TTpUcBsvrfIaiNGO1Wc4gPaqZTWn/+jRrJIQ9P+942aeJT2fGVRYmvq86+Wk+sTsWz10xk1k8V4QprJjqu7AG0LMW1iIq/+gRXubkbxUHEhxLaS2XAuPhCT9D/g6PQDVvJe4NHPJRhZz8GiIGizYKVvlKyKi4+z5ThrKGvE4hvR/xIk4MChw/3A0FkhFcfoisQXB0UOfTXo3jwMw/TIKPsqSDQ4ZHmVe3KDnzwDwsNv1nkR3DwL2WD7r5b5f6h/BCXXXVFP3xoJy5SeOwO5fFdycMnak/zqPkoHxcgna95wYuNFtXKJ8Sld/ongKXQApQVvmhqjBctafihE3wyBmux7XxL31ba+ci2/tDLJ8QUEOTLjRvXt0MHD/lOcls302Y2b28f+tDH26c/c0P7R+/5pXbZ867UPCy/yrdsvvlKF4cS2hyfE9Chhlr1J4IU4b9VUPathvgVwA+TA5pD4Upv/FRX7wluO9nqgxEFHZS/CVU/0MuqucECJvRANtPE8DeIpvQI34HPpLgS2VSV7oWr/jvqlDGa9vO4GehTJ+k+P5E5QMqDDz9Cyk4Xegh9+k/PA1yPB1I/ccZOaEn3PFKvB/Cuo9D7wf17wOXrZ5UffU4eeFa+gx6E6JHyxH05QIxcIHQ9DjCeIgVpZJzv5A24ni+QvpR8IDIB5ored9MB+UkDqUu+LhKs5g1AkwD09YnBw5fg/tdBTwsd6dCGHzDyf6acng6Ifb2NAHQ50E+PHWjRjfW153c6PwWSpw46B8IbnrXOcDFIclT23fvua8973vP8yPB1113XNvzET/yYf6dErOp/C0CpUjYKFX4UmhBjIpQAxAmp30Noeujl9OUZdD2s4jnFPrqEJk4Ewrvnd7r06aDnTbxWI8V2QiBlSScOr+B66HGkE5IHnq0+kPK1wAsv7a663uBx94GTBbzU/vVlGg0K0fINdT5TmMW62PI8J4syj0swSPl6z5zy/LI7t6z5XPC2duGFl7SXXPPy9ta3vqO94lWvb489cbD9wf+8tn36ui+0T37mc+3mW25vjz15sF1w8WVtdssOHUzm28IizxvzfD4/wlh3SrbM1Qvzizo8sYnCZg4iPHYmoZaf24MAiyf24xl0Biiz7vZXDZzYkkc47DMdavjjsZGalItmvE1fvkOHbOhJp83Dp+8ffTpg/AY2PMNCP5QRkRYXx04PPCe8B7wyzisnHjXwRz5VD92xF6j8WJZ8lY/1AHQyb/Mt/Yq87KkNSgJ9vmT7b+AhLxcPZcGJbEjDhYOmJt0Ty+ovS6JmPtEhxZtjJuP6XRi3E8ykgxkoV7rTVVlMpSecTKRytZ+5U26dKMf2YQMBmSAHpB7KxuLdA/bhW0LaqnxXDCpdlco+yZcsYvJVPkKVFy78Enro8yQJpV/5tPxe/Q6InCqv53rzfkvkMG/n+fYaA6Nu+CT9yFe0RE+o90qoLx1E18uBXwXaiiv4VafWh9Ci+NjnCHXnYLRZqVVp/2PMRa7LhnKlYUs8bpwKF7/WuB/ofPcjoXAVVFeTXOlUdSxHIX4lb5x50S9r7hj9k7WufAzw6A40gKvSQ01bafisLC+1bdt2tMcfe1pz5/a2f/+x9pv/+t+3K696afuRH/0JHUj4KhO3SdAHu+Rj+9cs6scSpQvzN9JFaBsgjg2DQNOTKj1BY8uY7oOJA9Ao0CcY7xyIMvdkLFWdaRj9FzmA085K/pB3GNLZTJLHrkD66QQ3iET2hIdCcITqN8+cE8EnCDEpC5A/Ha4Pad/I7suA6TTQ6wlED8qn9Qdi91r8qQcemp4OCE2gr2+ZihmfUHEgqd9Fqbtr4AvQaUgN/Hr+sX/Cswv4POU9RIfwA6z3kJ7GB0yTQF6hLhKMeVV2nD4UCM8eB9TFqmG8rwE9PXSrQHVs4yCrtyltkXzKwPWB+gBpoOcRXGiBlMGfkDyQuj090PMjJE+UvUvaKeMkdLVGrNYt/iL0EBwhsnrf9mXI4bFF7rje/93vtssuu6wt6lDyqU9/qm34sR/73/xOif51sJp5IMyB6XKERwFw0+VAcNOwlozQJr82H3WKYTPU0xN6fVIncdKBaZoeQt+XnU7fxAnI73GBPh2Yxq2VD65Pr6VLD6Gd9kVwyg0Du/lqHOG4OirvkRwHqTKeUeazhSy82WTUs7IndVjhJfaTfj6Q/NNPPw1HHUbm1cmWdcjYKtwhydCBRoeMTZu3tle9+o3tlQrzO/ZJxvr27e/c32782u3tjz/6yXbnN78jlTbr5PwCLT4b2uzsNi3au9rs5i2Wy4ulPLvNS/qeDNbxLowmUgaOzOs3B2yiSdtW4f2suM/m9MsK9fiJqLWwj/7JpFpX1+PjwtcGuEL5kIFd5eVX6FMnfu9DygmUhwYY61b9/nY6uCorXcLPpg/pOjBVvuiQ56RgWgb8WXxkO3/mMdaFviZXUukvTIjULzq/nC8ofTTByqflp2FREv9a4Ko9COLAGVLtqDoq54vAPLrFXZKNG5GDPhV4hl4JB74exwGk/FV2zszwLDR9s4j83ogfsamNqq/QI8xMapOD7aM9SsNb/42+LVogkzRAnHR8SB6a0ik0JjGMPB1NySj/Ujch/APl/6qzFph80KXypSP5LFopg3+/6CA/i3IvvzSgHL7wSD92QcHAszblI28uCtDGRV+PFgGll/But0GCeMA/dY1TmwHgCIipfhO9J6Kdz4ET6Ptl5GOjcjX2LbtoA6XDkDGUntZRgXQvE33xKwFaoHw4+pSQx+TgM7CaBHHhP9fZsmWLL+Dw1cITJ2fadZ/7Svvil25pf+2n/na74CIW6pU2wxebNA6WlhbMFx8y/8IFd9WmCK4l28GCkC29lJqAaVdhDKXnqCsAHWch6hBNDiVqD/sn0KcFxYf2Gzdcz5CJvqBE25eRTp+HD7YFzGeIc3dq1HvUIeORkDGQ8shKec8TSDwNvZzwAsbN+2oawHp2tAHLHEL0WKseodbbcdMYfB/SH8MzaQDegbXqEqDhUOJ3txRTH7lVN2Nu9QYz/BNP81wLoA090NNNyrr65MNvrDXIki7oAw19ZGJ/ETjNXB8JPU8CAC4HCkLvtx6Cjy4AefjT1ygnBHpePR4Ij/gyNgRSHhzpxNASAtDk8SsgPHt+SRPTpsxJvU55nJoy8Klf9cYYfB8CoSWAj36hi06pU/xKV+aSk9KHQwm/U4I/P/3pT9ePJ7qyJ+Ix9AaGafI9BA/9ZGHplEwMhPbZYJqW+mng4HtDS9+kx7oAdECPTzowXWcaTldOPmEtSFn0Bk5HP407XX467mEtHND7H+j9CGQzrv+HH+A66UCaOyUbeOFNdLkDQX2/cKc//3iQ2CwuLfpqtg8Lc8PVFjYbqsMggG5Fiyhfp9WuUunWNs5saS/+npe1N7zpze11b3xLu+iSy9uefWe3r99yZ/v4Jz7Tvvzlr2nDS9tuanNzdTDhpVauGvq3RLTJ4LAkpN9DQY98NQfLyqLCVX7AyggOIzJRQX2LO0NTPiGmLzNJ9zD2u7HP1WakBnnK8dG034G+LMF9VGTwSKj+rlAeH/iUjgB5Ql2t1FgdxmzhRWAbSycz7+qSR+4kVrH5Ox7tKkhcZciZ0A/gF0vlT8phZ596c5gxy4RXz6XWZoaDQeUx/fhxHtk64SvG3B3hajyXrU3nOppTJjoR0KHypT6HRuxFG3zCpkmbRAXTCGe7XJdANOCURY/eHtIJ0HNlGnsCPS1QbVhzUuVjd5UhcqxS+Gke1E0AqJcA9DqFrtLiA81A29Olfuqw2cCX4LL4ZAOCksWXutEP2dSvfPGjb9YmCQrK4OlPVVO3q5/DAmnTKF+xcKargPzggcxH0BM41FQeias3CKXzeFjJoSSykA+OPhF+2Ep9x2WF6ydYP+tdAT7TNPaNaUsO85vpzc/NYT1tmw4T0srzYX0cIId41Vcdz4/rN7fl5fXt0OHj7bf+zX9qu/ec137qr/9tzZeyb+NMW89Xto6vtGPHjiK28VEA5kDbIAQp26R06Vc4Ylcwjpxi0aEXdGUbxUO54gQAl3uOETfS0OdOiSn0X08fII8fw7/6Tmk0wlBHtNNlk/zAO/zBOi9lqp2q7tr8C/BvoO87ADXgE7499PyBlE/T5VDSl1MXOJ1OwFpl0S9xH+DbB2RY9648OgPB97g+7gNtHDz0/Z1VYVfxApKHHkgMgEf/hL6shx5PiqCqwlcZfHrw4TRVoBnmkNBJI/+FmXXUn6gmPjCu4wuu5owRD45A36Vejyc/7QNk5eAYSBkh/BJ66HHT9QN9nZ42AX3wcw+9PtMyelrQ8SP48At9XUAc6AZc4rWAsgQgvgLCN4cfZFlPhYcefNCHEtrYd0r4+lY1QDVCMa04TCMEiLFA0Y5l0FNO6OsDPV0gdH1ZnydeS17KDWOxoZcP9LTPqDvAWrSB6bI+xr74LLjESU/r0pcBfTrwbOV/Gj3Q+yz+mA5VSMDHisWDl8SJT4odX9lSj/WwVheyDK7SiWqSrufLT7Xdu3eoA7e2sHBU/mCjutwWF4+2jZvWt6WVJW1ahBwe/fDjBhLHC/XEh44c08Fnc9u778x2xfOvbm97+w+I35ntO/fc36792KfaJz5+XfvCF77YHn10fzvjzHMVzlE9nn+dbbv2cqflRJuZ3Wyd8k16DOOOij/XySC0zUJLd2xnj0mewcEvVI+L7wAqZMPAoGQjlrzbWsUVsAd+NfkC6GDfKE/8bP0/fScQPtU+yCRdV5F7sA4DL8YpbViHEmQbO/Cg3GTOVzl0haNi6Vg6F88K1T8mhFP1lMdhAuhshxpfHCgxn7KlJp3QZsMrrMrqER9eoD5O/xB2aVmHE7UstviLTaJnQ2r7LZy2EG/kWB+CNq3HsbVklJ1sFGuTWDj+p7yC8RNbXWjder8G4MemptDxEdUrzbyZtiaQXrUgxGbl8ckEP9ATSudRbtFWAFJGtDqUzqEDpvkA6BMARx6bUj5uPtBDkVkob1TpAd9yZ2fHUH/jDF+NkpzB9rqyjV2U4hPqFDv3CdH5yqYCfGhrgLTrM2ZLiYgwcFjx3QHj9N+gLHd2eW+o+ls95ln1U6Y+pHbKwQE6AuXkV4+nwlV9gDbm0dRKV3loh7octGnnqcNyAHYez87Qi/WfCHJIWr9hU5vftrstqPt/6tN/0m686a72a//8ve2Ms56jqVmTquofOXZE/uL5fnr/Oh9KfBUGeZPxYa8UDDpUKKz1Ji9/gEN3HxrAD/WhqQsdxMoLxw/rkmaMcCDZJH9QjzI4m+9QPwAO/7hsALe1woirvp+6peUYm4d0TB+nHY1HmQ7MQ7CWLID6HL5LpwrobxtUFlwP6ROE8An0vAHSqT8dhza8ggemeQR6fklHnz5OgCb1KeuD23cA8oFJeqhHm2fegifz2PguQY1h0w3yIw/o+QaiE3x6CO20LsmXtMqThofTyJuqE0j9Cd2AA8h7baLcmBEmdbp0QuwkRAcAPBAc/vXFhkFuIOUE6iSET1/eh5T1EDxAWQJAGWn8nHWIfNoygOzpvhB9YO+xMOAYK2NZwlivj4EeRz0gspMPgCekDnu1jaJ5+KGH2iWXXOK2+MQnP7H6xxPFWpWo7DoT5mtBFAfS+ZKnXgzslQhEOSBlxGule8N6fPEQbujE0xBc6vT5teB0eGAtHuiVMF2WmND7JiH500Ff9mx0QO+faYiPgV5u0t7MergqsLDSccVvRRtGXm5Xy1GhijlYiF09T1xXU2gAHrc5cuSwJrGltmkTnZv2rhc4idnY8+11FhUeAePq98aZTebvuyszMy7jMbC5LVu1kTjZXviCF7e3vvXt7QUvuKZt2767HTm61K6/4ctatD/b7rjzm21h6XjbMr+zrds40+a2bnFdFkE+CcqAxCauJHKFPnd1sMNmEwawnsOiG8gAB8pNz5xAwNUhRZO5r6TXxi9tEb9nIqg6I0z3HfVk1anJDdISUToUzwxmyqgDrnjWXaPoxiJFPdJFS12A8hwMCirB7V/rx4Z/0HuIjA8umz7roT/QPLpVNsJLk3Q2WrbL1QR1i5l+wMaqfFU8+boTz5TSBmyUefTKGy7h4OMftjQvybAtsk+Bx7UIbOjkZW84S+ZAI/a1+VRs/Uu/bEJIYwchB5LyM7aXbsT0A8qx0TSMAcr0hw8A+KU8PO1r0dadIWSNB07yCUD6GpD6gHmIpzfqPsBRVjz64Dblb+AHLrIIPCceefBDV0Jw+B2LbI5CZLBg5IBf75JUfcQUDYcL3neoxwHgBd9sAOGB7vmdBXBA5IKDJxvd6oOUST+1OzxqcazxE16yyH8mJiV89TdsGhdT7nCST73YTD3cLbTpqGdWgtJraMNCmQ6gLxmvPHH5lxL6Z8YIjNIOVdFto2z1IdbD+rSx5XI8UX/nDHX46EpbXFzf/tmvvre98U3f3975A39ec57mTNio7lNPP9Vm52ba/Py20oMuc4qxIC6yi7slOeQhkGokrSsZ6WC9BhwBX3l9VrEBtYlEZ50Jynv+FIKvbuVAQhoQJ/NxhQGswwTKH5FpzEDrLEnla4xWuuKic3sq4G+Pk6E4vGJH6TzQD+lAT5txEUi/jXzKEsKjxyUAvYyelnRf1tP3dIF+LKJ/n+/xsa2PCfFNz5Ny+DAO6P/PBqYVn+iepwOoJ+nG5xHMyO5tAjcN4BP3tAk9kC0UvbnigmqvyCRkHNW4qrxqT2gCpC1X//r6QPQJftL3BqA8NAA6BMDH19Rl7K3KT8kin/rBhc7jSCGywJNOHgAHDfSBXlbqR0ZPFxr2aUkTpyxp5vDk4cecYLztGi4KCqb16kOPiw2koyO8oiNlkUN6k9KPPPxwu/jii13+qU99qh7fogKbLCZNJuYyYOyogWkFoIOGOMqDjyMpC6ROHwBoAz09cLo6QOUlV6EvS7rHTcPpaIOPHrE/eC+Mg73AtL7gQwukIaZ5E+Blvw91Eqbz0yFAOj5O2Vp6JR2aBOuhFYtF0htr8sJzQPDVRqX5hjl61nfUyz7qcEeC3w5hUiDtF7XZhDFpiMaP4KgCnVpsRKcgHDKZVKyzcJRFP+TwC/Oywptdfhdg796z2gtfdE17y1vf4V+R3638F3Q44SX5zyv+7oOPtO07drY9e84Ur5m2eWZL27p1e1taFB9tsuHjx8gkm8n2+PHltrSyKNn4DP/XY0So4Kud2GNfDHVkPwcn7ggxY9YVoyzENRl48pYh9GNiyhLiayDpng7wptAk5S94UmWoZn8BlEFY/hp46o/+HyhZ0Iz9jvaCvMoqrs1Y6egr1bAcgPLcaUAUAZ2jd9qLukws1rfLi8h9yG1smWVXHuEqDQH1BcnIgsiBBNb4eAPvhSgwH23atFk47MB/PPe8WeX8rk196c1zFhs8/sSvDh7YxgaqPlKQjat1t/2lBfpUSFvmsbJqn7QRdsC3oOyiDJ9gM3nqV9tBS/6ErzbCE3xkjH7Bt9KtNNef8pTDQ3/4xc/cqn/VoQ7/ly5+3EJ1+7aLvpEDHX2eQL4OH6vb0mOORcv2VtuCQ2f44iYePypxVWadoQdpGBSQzsiPbcTIAeIrcAnUQy+3BX2UptGf2AvP3RxC7uKIh3ygYkHpWXywufqyS1Te59OP6SOwWVxYmizSfDoYveKX8IUuvJGM3sGPtpZNtAv9BTTlvpujMOrHvFaPtfK7NfxC94J04IMimzdv1dwignWz8v/W9jv/8ffbI48ebH/rb/+Dtn37PgnY5B/WWzm50nbs2C4a9fflFbcnutH0vMd3nAOr9LF8Bc9REowfsNtKCPB12g9Av0rXeAfsC9kzuYigzeis5nl+R4o1AJvrTkqxpXb5Zq1QMuGZ/phQfBTkW5lhYP2BDqAcOoTU/Fq0rDMpc7kAWUDyQHQAsskCUi8BXumjwETuAOSRD/R1QoMMdCaQ7stT1uNCC4BDNvlxXI11ibNxC6+kKaMu9MkDicETgPLfWA590rQledqIOPzIU4/P7nNRAf/3daMnQNwHyuLT+C76UD/2F8Q2dKyxBg/WYPL8oGTJlI36P0HI4aKJ/Ot5q3mujQ6WoXHAWM+hmgAv4sgx3VDWhx7IP1Pv0QfTeHjHfvxIGloAPtEBoC7l0/ikKev7HxDaBC4GQxM94uvoBw9iQnBAyRD9sL8AwMFrlDneSU9d0siq+mOfCP8AeQLzXuiJQ0fwBSnFvFNy4YUX+gLaxz/+8fHrW7Vw03HM05V76PMRSOiVmoaUBaZpkl+Lrg9rQcr6qj2f1FuLR3DT+EDw03RJ09B9ZwNCEx1Op8s0nvxadXpIfYD06fiFVx9Cu2aZ8F6IBDyGwMLALzwvqCNxBZRNDzZ6EeRqCfWEYxLJJoaJcyMLoPtP+cQ6Dn8ceiaLtv5LB7V80fE7I0wcvpJov+YKKZsQ4TZpYZaKM5u3tOdf9cL2uje8uV2tg8qRhZX29Vtub3/8xx9tf6IDyr3feUg8qb9Zk9mWNju7xZ835p0HeC6vLGsBFyMdSBYWj7QNM/R1Nj5ahLniLmewCcKerVu32D5+7Z4F2gbgIzZQ+iftJ3aQm9g8+LoHBnjsLfryQwJ8zNP5foKrPDyzcS7o+owm3sjs5VNEuvqnMq7Kf5SHJjqUDKAWn9EWQia1gDek5ls8qghacCNvUtDRpsi2v9hAoZxANUwTOVW3eHCg8C5MeX5kkzsl3BWRp+VPLTZqM34Qj7slsFON4iN5SMaNyIEWmLapdC37yXtjPIHRpyk3jfpnpV000gx8YhdmwK/KO3wHvf98aBRM5KiMEFnGkR7oSYQWYHPXyw8+8xN+7xctyqHNxmPc6LlYUDYzHjfoYF79vDZTdcdm6IsK5LnTGVkEIDKmdQJIxz+icoAXcg2uRwT/cWyV3av9YqRD0adeQemQdNmBX+qHV8HVJ0+V0n+pb+pBJtk60FRB6TL4S8ExeNGWXtGPGL7UKj/wG0x8h5/PqJ/QAXtxcaXNbdmhylvavfc91n7913+7/YW/+CPtjW96u+Ys8Vbf5l29dWoD2sE6oOOg98oK7aF21KGHTRzFdKWK5TuCy7nAVLoTsnaV/9Cu6E9oLmTglP4qE465frMOI7Wxgw3U8QN5/ZF2fqgnqLhC5KYMiK/93qLyXMSo9hnGnv6BJ+9+V2INlDs78DP/IW0fDdDL7PEB81Zg08VYQM40TOvcA/SMn96XsRWAnpD5PwAtodfPa6hCXwYgIzRAyoOLDOB0ZeR7WYkB0j0NtgCZLygDPy0jsBb/Pg2Eb3iHR9HVnXraO/6EJ/0NoF3I0w97HZQx7XG1nQ8mk3FXh1g6DBvc2dlZ84i8HsxHsLpVC8JrQoMOCskHvN4MegFJh75vP+Jp2tibAFAnvifkzhXpvl1CH38Tpw/1AF2vAxCc8/xLeigDCjf26ZRHfmLwqTMNKaPt08exhzg816n8wQceaBdddJHLPvaxj7UNf/Wv/pX6JLAblkUMASg0KgJMpxOm88EFonjw0+WB3jBoUDrpHnpeyvlvLZiuB/9p54XXNC3Q43s6Qt9IwfUQObEdmKZJvYS1cMgJr+B6SH6tMgDc6fwYG3xFlo6yqTp0XAQ1GyZ3IiZe5Ym9oSCtyUTcFTjpo6ewkzDm2SD6Srf4yhsDZ9VU/0I2j/DwojOlBUVFN6yuKJkbZ5qGN28c+P2TCy9+bnvlq1/XfvAH/3y74nlXtyOHl9sNN9zUPvnJz7evfe229vSBI1rwt7Wdu/a2LfPzqr9JE0hdgdFwarv27GwHDj0lnU61LbPbpIP6BrayAVG8sLhgX+zcuaMmOdTAV7Yf22pATt+lWwsYvIGejvoZ2Bhc7TwdaKexTmRVm9IOla4WiR5VLxsjMxd486tk8TBqokPPk1B8irbwRUu+NqvVL+sK10gLlB0FqW8c8lFhkE0Zf2wKxEZ+ZtKFp9rZvPkaHPzlc23QHHw3BQZMlFnopB9MFarnCKxCtQ340q1ikt7EGEeEjqEZAZ1p57R5DiWB8Jps0iWUGF7lMythSD3Kq97Ih3YhT51Vk/VAUvlKS4L/L30LB8Cj9B1lAvCZ9LEpML3+PI7Dn8EqiD+y2auoZJOOfsT+OIHzjHFG6VgfGXWhQQG/CGf/ELt+8SVOnQSkle2DP6ggID1CXU1OHWMcj3yqf9fCWgeSWhQpQ7/qQ9juyHS+Ko9sBcC+UihdSp/CY2/nd7tPZfoHDtnccU0fYl48qbB+PXew5tS/NXeun2///j/8Nx1ATraf/umfb/Pbd4tHyeHOtR+HxTfCIobAhRQ+8oFUfsWc8WIdES8gRjZruecvVbZdCnXAKN9Ax3CqPiJdhXNbqoRAmqvVxhlf/qUt0Q/GfqZeqR6KX+ka/wbiS/dZ5ac3dvYTggTgKZ/G1fxQm7fy65gn9BDeaTPA8oeQjWH8Q4h/gMTQBN/j6EtAX9aXJw2EN0AZ4bg2zbZBgC4EaLCDq/9r9++C8AA3rT/4+KevD34SD3Vpo8w94Cc+cRubbALhA0AT3glATwOkDHrLHYD00aNH3b8jG0Cf0CfPRU9xUb9R31LfYV6Z5dFU/bmu8PRt+ippDuNcpQ+vXn74AiQpA0LXB3wYevIBpxWQHR8HUjc2pbzHB1J2Oh4EdKBN0rdDT6DdsDGBsugbnn0Aeh8w754OBnJB9aXeD32Yxk9DdKWsT0PJoYR3Sp7znOf4Ate1115bP54IU0ggHvhPmLusE2RmQ5jOT4R1IdCn/zR4tnqr86RXywGSJ47DgB7fp9eC0CT0tgF9Q0xDcKE/Hc1aIWWB+H86BKbz0Pc2A9N5oK8jCnW6mhCxk+e66YTH+fFEOiODQpMn7mbxYiKljp81ZaHVulcbI/mbEqXVFZXXROtPbqEjE4YWZxZ1YQCo/ciXdPFmF9nD5s/6KX/4yDFNWmxMNWlq0PEVLy6AL62c8NXCM/ed3V7x8te0N775be2MM89r9z/wcPvkpz/XPvmZz7a7v/PdtmffmW3X7r2uo+nBPwp56PCRxu+ptFMb2/EVNiab/F6C3YQuSmM/EyaPcHnRV1HdwVlXVx8V9wtG/DndL/ry9CEg7eQ8/wotqPqlTE1oQM+HCuJmPDqRA188jXZ+tTw2UCWL/4qudMhkBr4uSlCfuiUDHPSQFE+wNVGpQc3TKLDWgfnEOdPAmz7FppC09RigflumD8P7IjqA8LjWxo2boZIAdGESntGCpL5AXjrRJ0r6MNbVB9G7JmseTSz5AHF8Eg1YxJIJnRkLVtEPk7dlCCDNRrqAtixc6o+0oal08uWn4o+csR1cqvJxIUDHtfj5PZ+hzQBoQkc80X+QkXzk9TYUnrZKHXAJI03Voz3YVK0M6dqMQka58xp0tPtQVfqwaWRxrUfEiHEXxdCwga+N0Kgv4D4+yEOG/QKVcJEVKL0HgQLmNPpBjdXaJBDCv6ed4Cyrxgh9v2RmDBQ9cwK85fwhYB/lg4xBVw59laYtNrWlZX65fU5hi7rqbPvcDTe33/v9P2r/8Gff0553+VWam461jZtm5NcTijUPh7dkwv84h3frIzulp79+J53oSdB4rEI7+DBgnTyOKR0BOwDa3WNBUHMFF2nqvQSwtJP9BmfoVM12iTaHosizLIcxHXxA2uEs2FReacYYPFMn8w90ALSTA8nAi/aH1jiFHsIH6H0RoCztnb5ASL2E8KYMOkLKSPcQOZQBPd+EaQhPyhIHev7BR6fE4dvzCfTpQHQn+DAy1IU2PAHyWQ8C4Uc8nZ7OwzP6AZHZ57mbwQVRaF0+yCNNg3MnhP1B+qYYtpMaGwT2ITxWyGPaSzqAUNd7CM0XPHbmuzDIEw7+QHQArMfANzolBkK7in4A0lV/TPd0LhME10N8TSCdfCBl9G1+UJB5hhBcDiLTfIgDPd8+AOk7QK1XBX39pItu9fiCL0AZdL3dvR49P6CXSxmlHEoefeSRdu6553quufZj3aGExaA2XQVMCH2HmhZgplO4wHSdteiiXAw8Ha+UT0PR45DKT0PPjzR8CNONGVgr3cd9CK6PY0+gpw/NNICn3nQ5uASA8ui8FkCXTjNdl86cdGJgpKOjKWbBUn36AYNa0iDSoGdwa0EXle+UWAdNZppI2ERqmEi3Qb9JjK7Vn4j9joBiqkYmV1jRl5cn5SFUMtSGo3ShfHZuTnI2+C4HwCYIoAz5/Jr84vKJNrd1W7vs8ue3N7/lbe2lL39127h5Szt4eKH9x/f91/aJT322PfzIk+2hh59o5z/n4rZv33nSSXzXb65DiTYL6Br3eAMtmd5QCBkfZkzURC1b05eq2iqgrfr27UMP1IfBiIZ3wgjlN1Ki14bElZR/Zr8oPUd5jB8qkkZO5EW3jPvBNm16ROk/CP3Y3qBLJjDoaCdaCrB8grKlZ0LdgkcGBwlicARsQC6fc/bBRMF5YgfubtVmFHdL5KBr9B0W5In90Tk+KVr6kcuUD448+gGlu5MDnwLSFQb++he7gNKjysCFPrhAynooHcoPWWyrbqWrj6XPia/xJReIHtBxKIFfbbqjc+mRQL6HniZFyWd+RJ7beBh3HpcoLHz4geMigjc2Ay8CPCCtx4rgUXw4iBDoEz6UKHBRovqTKkz4SrZi/BG98H/ZW78Y77lGbUNB9Brj4lehbCNNX/am3XSjDZEPHe1NWekMrtqqylIuXcxbegx3eaWN9KlxtLoOB4njPmgsLC7LN5vlr7m2vHyqPf744fYvfvN97Yorr2k/+ZN/3Rdgtmoegx8+dR8Y9JU68ttJbVKWfQcRxiqxDPSFJl8hK/NKXznK5SDL7gC1RT/4Bx/TF0uW9FUbbtbGbpPad+iWSBnkCVTPByZYF2boN4gqDH6Ib1fLBtCNx20YnyTlc/FjrqV9i74exyFlHqYUDPqOfXWE2EIcXRMH30Nw8O91rfavfNJA6gdPfdI9TOfH9SN9qEKNk9E30SXy1tI39KkTXtD29H15IOk+jv7I63kniEqxyQ3USUjdQPDgkgaiW9JjGWvr8Xq0WnNCDhOU+J0R6cQhwwcQ3m1QZ92kccEdEh7Pon8ypnnCgf7KphaA1jDoHz2IwRg76JAwDb1dgWfQKb+qf3YBSEw90vFx+IQ2OiQPT2jxCSE09BdsJO55pH7PAz9DB6Qs0NdhnwP05UDx4aIK60rlo3/K0bPvw2nblAOnkxs875Q8/thj7ayzzvJvNvnrW5NDCRsChTATuyF+psJAcKGfjoHQ9EpMw+nwgb58LdpO3ATQISEQHXoefTnQ04SujzO4kk6DrAXh0dfvIfnw62l76MtSHpnEa9UBpmn7+j3IS7UB98ZQnV04+gEDffPMZgjE42TzF7TUCVc0iaxwMNhQ/HiJkyucdSCpmMUosjIwLEmd2gwVKCbw6BSLKRsYL3KUKrbWIuAFV27D8kjVjGTNzs5oQtok+hXf3handuToUf+eyrL0O6iFfdeeM9o1L3tle90bvre98/t/qO3Yua9de+2n2vXXf6V97Wt3tKf2H2k7dpzZ9u45u81v3dqOHTvWjhw5apkcdHifxo9FSF9vMDBFutSdoIo5kEwGvf9H7+pz8TUhk0rfDj2Qpw0qzf+hLT70DyD8kBb/DmpNykYZFaZhxEFQcfofh4S6ShU5PQjndq22YbOEb+BR9oZHyQeiDyiX6486ubLvw6/85xd1RcNmqp4th0cdXhDh+sxNllHyLBsq6V5XTOE++ER0Jbfo3H6AymIrZQHzdKzEFFTdagds7QFehMgilPwiTLqXBQQfOuwqmqpPuvyEX9j0r16AEmqDPx5IxoNB2Uk9Ql8HvgTSALRpS48509E+hasDSenW17E+zsMzNKCyMDlrIE85uLEMOvSsgEzAfBXgEztgXYcy+A9+UZqy4oc+Lh7ikuWKajTeCXHfUj3i+IV62DjWrUUfnrnyj4me37w2Rl5sEojgpOYh1ONAIsnC0Z6lE3rjH+YK+rCopM+c5jzRnNzQ3vtv3te+dc/j7e//9D9uZ551tnnkTjHxouY8Duv2gcr4/aglzUs5lGGPJIkXB0D5Rnm3pSTV1eHMvQXoXXfBUL3Gm3VGHnjR0PZygOZafnGZNaHwBCDtwhi2n/TX9ymg+m7REoA+DVBODdvQldVdoMKhPzJSDr3bRXFfp5ddbbQa39NOp9OWsSGygT6deqEPbSDp6Tj1gaTLP8WbuMZaXQAmZs0gBiIvEB6J02en9UoIHnoC+cQEy5c+0cn5Vb4Y/dnH4RO64NcC8KENVLoeD4eX7ZAsDhT5HPFm7hiuHPchZPv27W37tm1tVnsS6DhA02fZo9QcWv7KxUzuoMB79KX05H/kRk3F0mzIRKfVEN2TBlbZob/gAz1d5hpC6vXl6NaXkyfQHoTeP2lraEPX6xIABw20oZmmi0zG91oQXZJOXHVKD4B8IOleVuqkLOnw5501DiVnnnlm275jR7vus9fVOyVVMZ3MdS0UfC8A6AUAEQCcjj4wne7zp4MYf3pYbew032l9ng2m605DOgQwTbtWvdPhenx4/q+EHmLXNB4IPbz/NP65A2EQS9j69z20sDLYuVMCDwaf70wwyJTn+T8WbHUtCRzCelVGHQXoK9ag4I+rijwfLRwvbvoLWPrj5fR8KYk7EwnWfRgwfF44X/fiV435HZQTJ1bazMzGpqHbFpcXmtZ4/wL9Al/h0EZk3fpN7ehCvUz6PS99Vfv+739Xu+r5L2nfuOvedtNXbm8f/9jn2m233tGWFvlBspNt167d4rfZurLBm9FEiE5eFO3H2lSgdW1SmGyUx3+iSd/v2wUbmBQD4AI9bcW1USMmkIK+NinQCIHHPE6rTXNlM1fbR9kVyGdiKdmjTIvBlo5f8S+9ianLBMSXxqhgEvOgvYUrhGkJdaipPm2+8lctIOFfEBsMspmXeclTu3xdgbSEuS5pW2D9a7GlDepKa8knBsrEmstoy4KSET3gY3noTboqGUafdRPvUM+6dKE29bUx96EcOwZelPd8gdQbcvaNU8JlQ4r8LLJZ1KJj6VY8ybPp7mmA8CefzUbxrPK0L+5CDvrXIlgLeGTDZeTpyPUclKYevzPDHQ/qFVb0VBmC77qK3psIHs+ybPB8BANfjXrF3+QJtsmYwgHpF+HjL0wZVrdh+gdWhB/53JGLj+K7LLToUD4ufcCnXcLHQeXMaaJWPewSn+H9OgpziMcl/gFa4fhtJX4M9ujRZb/79v7/8cft7T/ww+1t7/whzRN8PpmyI+IF85NtYaEOJajD54MZT0sry56T5EDFKtA8TVQHhAL0ti9tIv9ZW9sQvwGqKu2H9lSaDR1FfNq9NnV1lRScg+mKByythwpGf5WP0udGeVVvFaiqteI/x+gPv04GzDseE98PlcJxFa6TAy7tGwhdwGVdObISko8+fQz0fHvoZSAfCE/KMhbDLwEIrvrdat0DfZ217OtD5AeoM5E71IMOAB9ephn6UfB9eQ+RBaQ8+fSN0PQhc2ePo77XX41r4m3z88YfPHiwPfrwI+2hhx5qTz/1VD3WpLV1UWOENYA7JVxp3zzLhVTxVuDiKXdexLR0x3YFOk5k8dfrB8QGYvyUNCF0obX/B5pA6kODDakbCE8gZfiJcUNMHr7UJZBOuwG9/GmYxqevBfq68FNugosuAZKlz4AQoEd06mndnwYdwyv50PWyDUrjiccefbTt27ev7dq9u33uc59r666//lOncIZYSJA2eV7kEVJX2dKpRgVKSAQSR1DiKDLWWRsoR/azAfwDz+QnGdJ7Wl6vd69T4p42naAvB/p6pImjS59PecKzQXgn/l+ByEydteT08gnQJqR9CPEJMKERe+O1oaTNuWPiRc5XwiDUxlrlx5YWvRAeV+GiFkYOKJq1TAeIvduC/5nIyHuhJEGoJUhl8D6hCWNZGxquaGw1PQcWiRfUJgmdqm3Kx0xAXDWAH7du+bwvaXTjoIQaXoilQ724rg01dYXhGua2LXM6M51ou7Zvaw/cf1/76o1faZ/51B+3b9/15Ta/pbVLLrmove51r26vee0r27nnndWWlxfbwQP7dWjji1zogBka4NKt2h1dZY+X9dX+9QbM70TkdyDK36av5rSN1KmNTPmGO07ElDmvOlSDLySE6u9DsNzaFMG/6Kr9qR+d0LcOPOGFvNIpfbhgjKsN6vYsvy9ifaS79VEeudTjUFsbMngX3422fTAUiPLiASG/4ooeJ08d1wFSCA442iGBg2c/4dGOsYP6YB1cjnzSkVU4yspHg1+sVtlKPPGByvrxET5craVe0Q8Lz6AT1aAtv1U7ZhNWi0e1Z/GruSFQNtSYBl/vXNQmGNraBNbL/3lMEZ6AqCd6py1J8yUpWVn8ZChx5IYvAzp4ZLu/TPpMHUawgRiAhvcJoFvSuC8/lB3UMX/x5jGf43xim3aR71isbL/MLHmFmxxyxIZ0+Wvot6pLnjYqW2nTqstjfP6NGuEM4KSL9R7s89exrEvvn5FueZl3XmpRr8eripftsF3lq7Kr2oI1kD5AHS/AA531RI7o7V/1XzWZ9Jbd67T5OaX18zj84K1+rHnj5Drubiy3mc1zOmTwefXtfmzr537un7Qdu85vP/Oef9nOe86lbeHYEdVdanNzm2VPfUr06NGFtqw5ko998PXBU+J55NhR363mDjL6rNMhqLxYPpclmDfpr/ET7Uy+7pRAg/7yPbWVX680XDgsbhbvzTog8WgFjTl4v+iG+vQ17ihzQSGPW1FGzFytyPMytNbLYdAxaXHmUTR/hUsBWm8chzrl65JrnP5oF8DtiX6CtH/oCOTDMzID4IZE0Q7l4YHvyePfHihL3fDs8/qv4gHQ2D6REcThywEUYD3jrkDsiDyPI6216YNA+EYH8MTo3gN0fZjMH0r74oDqhScAPndKAuAkRXT1bimWTNsdYAxTFxSy4B1/UocYuWO9quu82+iEDxSs6RwqOAg98fjj7bZbb23f+MY32t3f+nY7dOiQDyXI4ZEt5DBHcjCBHV+247fPtm3b1nbs3Kn1+9x29Qte0C686CK/q8B48dw4SPcX69BZpo340s92KhAnMB9Z98GGsld5ldFOrq/8dJ+DjrZUdlIOWIYAXPoE9tAXAD+apkBd8JQnAKkPMI9O49OPo0dfTjp60HbKOU1Z3zdSjzUhfQh7APQCMqcAkQfvyKde7AOX+uAsSzQnZPMdt93Wrr76Be2SSy9pP/OzP9vW3XDDp1VnMFr6KeoEjQtm5YkrHYCmL0dYFEGJlE0D5UBfNzji4EnDs88DhVPQJg1cQmCannwcnrLAdL2+LgF7wPW8API0UOgSUt7X6aEvD4SuL0v9nkfwQPChST40hHRAoOcDwIWrlSoZcgE6q/LyLxOTH2fSJolwnFVCnZnFgzscvMe+skLHLT/wzLMnCU24PBbFlYrSjQVGk586MjrVYKrnpKmbuyMMAujxK5M2j25hB32Jq3ek2eg7Nu1oLzpb1jCJEFiEvbnHLMlk47d9fps/+zurTcPTD9/fPvD+322f/OTH2hNPPNx27NjS3vHOt7aXv+wl7eyz97Vt81zd1GS4mQmaSeO4NgsHxRPB6I4f0GnF+p3SRpNPf9YPjbFJqUMMdvvHGjcxifEIHLzWaeHf3E76V8mHBWRYL2rxHSc4/acw2KH/Ec9/1aXHiQkQtyFVAA8gPgmAr43aCIwp+DPh0E6+vWth1EWOJmRPZPqfNhUdgI3+/LPril66gsuYq7rVB6iLRvgD/rQteoU2c44nP9XxF7qESx+p/gM9ixMTXk16VYcrbNVPCPCGDruoA12A8mzaAOgAXASectokkyg8SlcRUab+w48/sZiADy0QHaMD+fgDHGVVHntK/5SDi17k9W+ShgaejIOSWX5jsxN7S5Zki8b+Vn3qknabKckGlD/qFGjOdj+teQG66E5dZMWPAGPg+MqCyutOCbSUs7mg7bxpgK6zOf3FNitNm4KzjdIb1mxyUZCPGnDoYpNveuGwzf3C/JrHGu2NDNPYp9X2QMmlTfmv8BN9sF42UVS/jYS/Sw8Afh7TIghf+0j62S/a0p/UWJ6bm5MvNrflRbWxDifr17GZ0GaTO0PyIz8Uu3FmTvEGba5OtF/91d9q9933ePvXv/Uf2wUXXyF7a/6AN7ahH3Mucylf4OLldk+7zLFSoTby5WuPAR28GIu+ayT6+AE+xOSB6XxdNZbfpJ+6goa5xqPiebXfllkenZEN+AtfDfWQX76rTYo5KY/ulJOyn0SATshQ1aG+QtIgRedPfoumfFuAnjXm6kVf6AnWX+XIsSz0oGyQHZqqW7YmBJI2nXxNnrkWWwB49nXJc8eKNiZPGTohj7aqNlCQ+nwY5tjRo34kmCv8B55+2mvY/ief1FirPVECvuCRFfo3/Z05Dtql5UWtQTvakSNHfLc+hxPGOrogMwczNuIeKxKOTtTHDuxfUd+BFlmeI6TjxF8KbggBfGk0cJQT7GQhTecWLb+4bIAqK3+M7THMXeZVfgHPeyCMcQf0Na36tfrXnGzAd+wTvvKVr7T3v//97Wn5jd8sY+3fu3dvu+KKK9rLX/7ydvnll7edO3ZaPnozt7FfYP594okn27e//e12+513tO985952QIcYfHzOOee0d77zne3Kq672IQWfHDhwwGPl8OEjbROf6qaPiSeHaPq3AxjFvAvGHIO9rJXME1vVvnwEp9xkSpdjq1GDnzKvJU6/oo3Ip33IY49liIb2qr5VfIhr/ay2K56r1wfow99tKoAPvMED0Kc+MXrNbK75bS0IPvoT4E0M7yof+pMAfGQB4FOvt5G64OgLc2r3r998c3vpS1/aLrjwovZzP//zdacEwgS3iFqDSsC0o/uy6oSrJxQPgEHhOKGHnhZI+TQeGOWsHhBA4TRg/XWnZ4e+/lq8eh37suDjxGldyVOWdAIwLaOHlK0lqy8jxP+UBxdIHWBaduimaXqAgs2HLKsBZiAHj1oA8ugBEw0ToCfIIea3IrRtbfwYmA8lLDoKbEo2aPN/+PDhTn/ouQJJ3eFKgwG/ls74kk4d3YmZrInp1Exc0JAmhjeB8tRJn0vchwAymMBntVDs2bK17dw6p4XjsXbb7Te362+4rt16y01tceFwO+usPe3cc85sb3/7W9pLXnK1BhGfGDwhu57WInBUPLQB27pZtEfFU3bILp6B9XOusovDGj/iiI38kj2b8E0z6i/r0ZtPQSp9HNtKP08qIs9GmVZx/4r+0IiX7YWraTXJ+9DwzPYFwMU/8VGf56pwPXYVXE0q1Ku6FA2xewRBbeo8i2Vd3aEe9qBC1bOmikU41C2etAu+AF38XCwwrSBt5zr0F7U30E+8BOSdPEnexa4fPcKr+BA7cr7oagKNrMoPm1HRup5wJacW2PgmmlOH5+7ZUMInfKnj+gLaj8mYcniQhwYgTtlqOcUDfPp66vRAOT6qgzEHlaJnDFoH+c6PLww+h9b+V7vBjz7L3cT4l3JswUz4sRhlnMHPbYpuNaRVRhXueNaiTRmBsUV9xi4h7QZYLwWgFjttbn1QLV/hWz53K+2U59G0uluCTe6rKoFfLdrrJ3MPctGzfDL6yvoiTwMrcgHjkaLNibHoZbu6fqFAmuFl22QCPHLhBDEbNqt9pdfJ49xdmpM/+VrVBo3z+oIf76atkx3LMnF+2xntN/7lf2j/7feubb/8y7+meeXP6qCi1hAvy5N026J+WO+18aiWZIqj7VdARW/oiflPetkvwqErMbzQF3+St64mLb+QJ+02kVHOU0eSOGTPb5nTHCb92US4jUbf1nRWfFgHfOhwbpCrlDzluCyiBMD/XGzBjloH8Bu/OZR+BUS36Nfrb30F1mPAeYOuqqGjXsZL/BBaIHRu14H/xJ8dX+olZnxw5ZoDB3nSyKgDcbUzvlvWJpor+9+46672wP3fbQ888IAOB0saHxw4ZtrC0WPmzwGHtYFDx+zsXDv77HO8eT7zrDPbtu3b2nOfe2mb0xq6fcd2HVLqcCHBqosvJUf8AOqflJpcLARYd5lPGPMcSpYlG10DWMRcjw0JjE8XUD7gaDDL0n/0u77M5ROgrDbV0Kcd8WfSlHHA4AdAl/jUvso46OMzLmrcdvNX2/Wf/3y7/fbbrfeb3vQmH0B810OHMw4AzCfxM/qm/WgDLqyQ55CBrfSHxx9/on3rW9+S/x9sN2vD++CDD/ng8bKXvbxdddVV8vfZ7TnPuUC+XWlLOmTAGz9zR8UHdXgqqj1OjTvsofPzh00cSmgje0F2lK88Im03AA7/xGWVLwg9tKQJpAnumx2PSo80wduH6CvAF6TBV3uUj0gHH/0CzL984Y8yIPJ7oG7kUAY/YuRRn/5Wa8sz68OXPHUDwREzv3I39uavfU2Hkpf5t0re8wu/0NZ97nMfHz0F1KxTaUEMCTPKIpyGykIeiHMop24M7qH4FEyXh3fSvSNTlnKq4o+ePhC+vUOAvj5x6BKnrNcr9gR6Guyd5tHX7WWtBX8afi37AWT0cv5/gbqDAI+xbcl5AA5y+DpS8iwynmQ0kJkcuIKn04evdgHqfqZl0oXfIR1KeK6z9K5BfvzESi0kllSyMAOa9J0AOGwkpvMzOZHOIEn/AhcILjETXQ2c1Ys26dmNG9oOHSC2aAHevo1bxyfbsYVDUm2lffMbd7T3vvdftVtu+VrbumVze/nLrmnveMf3tVe84hodTpZEd1h9b7mdOrHQFlRnx475xiNfHPLmZje3gwcOtFk+O+yxxJXPYWOtTSxXUEsf+UW6oA8+ya1g6y5vc4jDJ3RycADewV6HgRaID6ZjriJN6LuyBNpTGDcHbRE8+iVUYcUqqvyAq1/FB19tD7nz9IZh3BAswvzS9rLfONk9yLPdMKA0tApZSGsjOs4JPgQNfS5yqD6wMBQO3oUkj17RzYvygM/mtvqn6ul/6oJLvdBgoXXUxDw9Kfd1PF4ko5/MiSO/7Bx1Szk47KRexkX8QzkB4Bd9cyhB59BQj0mfjQrvfLCRZhEh0Legp//x/f/qA7ZWtteVMMq8aA2bgZJbMgJsKjioLy0ecz6HkUD0z6YiuPAzrC9dnbRPuDKsMu0K6nBZhxPk+kczVZcrlubJgVBzUNWLz4pv+Fsfr2mFo3wiW7xrfqMjGuFAHp24kgetuHvMRga+pILvXFi22kcHkdnNW313g0fG2DCSntuyVeN4Q5uZ5SXOL7df+H9+o/3QD/1o+5t/6x9If20ivRESX8QD7st1p4QyzEEOevvHYGW/N04C0tSbmCP94l/S9Bv0TQBHCK3ph8qnND8xHpm7tmyeqbto1JEE6Gw3Y3Go6/ygy8DBcsH7qrxrVl1klN/V/gocZrCtfmul7DUHESQA0ZE8cfoW+djoOwU031Bvmi7Q86KucehOHfRVGXi3u2J44D/y5i3F57fOG7d//36/eC2s71B8/eavtc98+tPtW9/8Rls6ttDO2Le3XX311e05553XLnvuc/1L/vv27h18UDo++eST7cjho/48/Te/+c12xx13mO9TB572mIX/BRde2F7/hte3884/33cMsIa+RX024JvnZrWp5iJCvbuIzrFNgvy53dhjX+B8WmbwBcAdvTzKmRB7qUJ92qcvJwBENafAn3z5vfpU0fFkAp/rdZuI7qT0xR/33vud9oH//vvtm3fe0Z5z/rntJ37iJ9oLX/jCia7sIbhbxDi3PkNIu8CbL2/VI2BDmwrHGsr8EF2Yr7nz8u2772m33nZru/4LN7SHH364ve51r2s/+Gd/qF39ohf5gOE7jdL1KdEuLC36wHHg0EH5RuuvZEqEfHxCe4F5x/zANAfK5eGiXPQD+v7HPEoAypfVP0n3d5JjEyF8VvOrdE8TfgA0BPCT9h4g9AkB2o6LJz2Efw/wi369DdSvR85GntOAPOhTH3BbCVj3Z7U/41DyPd/zUv+q+y//yq+0dZ/97MfMcaLI1KEEJYAYkw6KUqRzVTIGg0cBoHdAlAP6OAoGwKUcCF8gZSkHLU0m+b4eEH16PaZ5BHqaQOpP0/b5pInDgzhp6gOnkzeNn4ZpusjpZQBr8aF8LXxwtRkcJugB58Gs9CSftpSn4afu7jZjgvWdEk0AxxZ52RVZ2JoOy+crl9ydyge1iHFI4SqZOUoGfJg46DOpRyDPRiZ2MummYyfd9534IvSUEcODPkyausgggOdQMqc0hxKu+G/QBmmnDhfcCeE9kq1b5tqNN365ffITH29f+PxnNbk92a6+6or25je/ob3q1a9oO7bNtpXFA+3MfTvao489JJnLbetWbUYWj9ZhiM2JDj34hA0Vi7DHhu1mc6VDilzjjT1UIIay8nRNapM28v9dmyvwuJjTqpfQ5/tNd3xDCG6klyJCVxuOUD5GE+pUiD4qlc7E4Mu3xNUXki85lai61RZQVkw/pI1yFSztzKTnly3Nv/oR5Wn3OpQgJ4fZwXdFbh6xF1x0mugjyPwG3m0jqGeIlRAdfS0ADf2G/srCS9mw3hjCO/wjH7rI6cuSDpCP7dEbe0JLPhAcm4ryv/5XObgJKO+NieWPgbtr6DoeSmqTXe1TfY6DDukqQ15sqza1LtzhOLXcVnQYJ59DSXTFbmLGQsZyDmik8SGLIhtL8jmE0L3qC1bVpn4cb32978idcejwk9tBemcNsl7pmgNEH4C5pr+rUJtSFXQ22U6l0RH93SdUD5Iai5lb6Pvqdxs2tw0btYnXPMhmhWDdpDPz44rct3FmXpuiB9vP/aN/2p5/5cvbL/zir2ljtk+HDBb1Bb+XgT7VisjQZlF+xy+2TYF+zkGFixv4zXqIutKuaB5A6Vc2EicAff9wOynmmX4OYPwexLb5LW1GeQ7b5HGo6/uihLL2TgGyCWJkGsYr0D8qhC+wA7/XmpF6XIihbrU59OidAETX6D5tn9OKfaiD51AvdKEhBhd8+l/07t99oQw+0GIHeT+OrDbg7kbmKB7p+sxnPt0+8pEPe52Yn9/arnz+Fe31r3lNe/7zn691ZIfmfx5/K3n01dSlPxdO/Uf2swEHeF/ozjvvbHfddVf7+tdvaY88+mh74MEH21lnn9Uue97zvGm//PIrfGBhbV1cXmrrtZHeosMSfNGbcUbwZ3FtYtlVkDkn/sIP8tnQpJSF3uVqsyos/HQQlYpKbo27gZHrFz/P4XLCsvYI+JNPTLMJ/a3feq/63br2zrd/X3vVK1/uR7TwT36FHf9yeAEXgB/tQgwNZbwQb5z4eqzGNq1B1U+a1uR5f5iHfcf+J59q119/ffvoRz/avn3PPe21Opy84U1vdJtt21byfHdqZpMOHkvt4OHD7h90VQ6QHER4B4o8fRpfA/FZdAyuHq2tMoByAP1zwdDzBX1hqFd6Fz0AzVBtSJeN9KFA8CkLj/AEyIdvxfT9sb1TFiCfQyH6wTsySdO2lS+7U5+41yV5dCFNHdL+mIb48vgWhxJ+QPFXf+3X2rrrrrvWnMKkP5TAIMYRACYQGBIqPQ5oQoQD5JMOWMYASa/mP5YD1J/mTVw4NF3NHwiPntc0f+KElEVG0kD0Dz7Q150uAzddH5jmvVbdZ4Oetm8X8GvxOR3/VfTTNEPZhIZZdRjojk00gCbUFfWXI0cXPMi8SdBoZcKsq2iqO/QXCfLi1B9Kqm3x0TgokYNtyPbkKr4AMXloKCddOpWd4JIGpvst+fBlk+SJQDrs1IJwQpuqXbu2a0JakoXw5pPIWky14UPOnCbKI5qcvvTFG9onPvGx9sU/ub5t1+HlxS98fnvTa1/Wnn/5xW3P3u3t6NGn27GFg375lUe72PxtFX/84h89GyZ5NPJgZsE/wUJVuqKbNJYGg+6a8NEFX1FWrVQ2xT4+egakFLDfB+jx8OYKWHxFEQsGvCcIu6urPylz7UHXob7yPJJWfIZ2VnZwucqqrSYsJjyKwGoqTQxdvWcz3m2tRRESyXGKdOHQi37D4kCcvgNr07u8HiEa6WvOApBHyKJCWXj0h5LoGoAe/dCCR524/QxNfIocQs8/afBA6Tn4QLoHSr+xPaAhHfq+DCgctnRXQweAjsOedVVfK5ohqF9SzoKJ/n6fYTiQ4F/wLEaS4Oe645tsHqGzTeq769eJ34lqt0B8yjwAfQ4l1GEc0/ctSzT1G0T4rtqTuNYg2gl7JdN4+oMbxXQ+qIh3NqWkVeLy+CG6EgPeFNNhBO5jCu4fklE20ReLFh0JfJbUvlWLM1YIgO2Xnuv5vaMN3Amq9x94lw6+x44ttc2z8239xi3tnnsfbj/zs78sW7e33/iX/16bzEvEgU2SfHBSG8uNQzvhE6nHHZDayGvx1tzhX3YffMOhh02T5w+1iYyz3tgIDwK2RP/kE3oom4cxoHafUbxNm2skneAijfpBvWcz+hN5YYO+tB3Z8II2hxKAfgNNDiXS1PUUKZYcVUm/sk+HAIALPnlglS3g9I889hKnvwLUDQ5f9LiBwxiDG0JJAta1o9qM7tt3hh9D4ur9Zz7zGR1GPqLDwbb2l/7Sn2/Pu+y5vhOC/7wJVX0OdPDwO1Nuh+GOnAD5x1eqbcDRX7hzRDvQf7iQhZyDBw9pPVnwC99f+ML17dbbb7ONz73seb7Sf80117Q5tRdX9zk4cfck43WL1h029h530sdO4v9u/mOsuz/rHzb3YD/QQK6Xuqtj0P6Yg3kNCMW5e2GMUIg4oQPdUa2h1+ow8ImPf8w++7Ef+5H2whdc5cMJ9GzSCRzS0n8zl1gfBWTjt7Qvj58yp/BpeeSDx0Z0ImzaOGM/4FPqErgLcvDQwfbQw4+0j0ifr9/ydR/0/vJf/kvtmpdcU+un6PybQOghP5xU/tCRo74owA84w4OxWGt6QWxOP6s846L6ZfCxLbi+b4ILH3SFrvQ2ykA+9pEOLgGAR8rDLzDK0P5ieHwL2hFfNAC6kaYd4AUdUGl8bldN5IRPtUPpAo48gXTyHEpoxVu+/nU/Wnfeeee1f/Ebv9E2/Pi7f+Q9dCSqF4uCVcolCOrKZSmL0EwoUQBYKx2ahMDpGgMgT3oaH6j8SBvo06lDPF2/h2eXUZD0WrSkE5IHRj+NtIEetxYNcqjfAzS9fT309U9nDxCc466cfELygFpGaewI+Thpe2HRwGQiYjECWOiRz8amFtrqrAwwrpARBtZq/zpcUA5gLwFcBi5AeQYwkH7T+6fXPwFIPfLE5OHLnYzFY0e9aGyZ1wYCnpqQsG5piccquEI7045qg6Fh2c47/6L2pu99W3vVq1+niam16677gibYz7Sbb76tbdu+u51x5jma/Oba7Jatbfn4SdVbkBwNXpnARsPPrWoDyCM3yzoA+Ytitl+6a3jiY6z1rXNroQkYvf2HnWkAJgRRyGWTXzeHZrA3t94H143pIR79g/+qTqBoIS4IT/N3lLqDvq5QpdGjoOgo73mUgZUuWUMWjA659QlZ2pY6VR8a+hEy4JU2pO/Q99AjkH5UOlb90BMTeghdAPraQMGn3o/o+w+BfA5+OaTRXlhSG2RS6tP09eEgQB68y2g4V4d2tT49xHfEQHQA0K98g+xafBIA4lzpLbqSX4fQisuH4j8cgq21+FF33HzXlc7iDaZ0gdx2NBYmZVRYm89aqNDPd0CUpq65D3pAy1jDV9DhAw4a1ackR329DpoKamP8ZHm4TTS0O8HjlTL9D09ZNehV/cV9RvSUVyib2ODXIzu1SBpcDyqVm1i6ahzh8/J1+YVNJ3GBeJ/EVzxOVh/r4Iqt72acXK9DybZ26NBK+zf/9j+3/U8ttJ//x7/SXvDCl0v2jMTVBxLWra9DYHzknqSEfYlc4RwrYVuUYH613viKev9fzt4DTtOjOvOtmZ6Ok7NyziCCkAAFECCSiQ44YBaDjX2NE844rPFiwOtrb3DYtXFa2+DFJidJCJQBCSEJCaFEkkgKozia1Ll75j7/c+r53upXPcK/e3pqqurUSXUqv+mDSICt0TcDl3Oq0w62nXTXN3JzyiYhDiLKMyfiFESTj7YO1tQX50YF2niACx/JDv1nvTnnIwVczg+hUynQLks7MgC2c7nx2tI4AG7LPh4g3Y6fAKXxFzGA3OCLnEDtz4URNvzg7rv3vvKef3lPufKKK8urXvWq8qaffmPZvHF9Wc+jXNLNkImvlsmHw3wEox5I8C2+4fDPnUfsSJzbCFXYfqBMchjZ9VjYwe9y8F7F4YcdFu9a/PiP/Xg55eRTyt133VUuu/TSuFPDo1Hbtm0NWj6Py6GSGvB4EZt7+4T1ItaM6jvAY5zWaPFA5+M6JquPgCghr4ESd/FAKO95IhFJwh037hjdf+895b/92Z+Vm750Y3n5y36g/Mov/1I5/vjjytzsdNDST/JCSF7UwG78hB20Ebi2L1CedVO5/Awv5VnH3CuMjvIRgXzcrdtUczdzPsq3bt1Snnv+c8q5551bHnrwgfKP//AP5cYbri+HbNtWjpDP+dLXuNoewJ+s3dwt4/Eu1S79oP+Qi50E0uEDiiLf9UvXh0OU6wXO9MsBdC1NKxu5qWOpTkO/zOkOn4fmthxdbbAO27BUZqZNC1i/8bRrS0MwPxL4CMKDDz5YDj/8iDgY8g7Q0Bt+6iffHlIECERmlRt5O7QDhOVfpK1AAbBSx4DLW5wBXOrtKtPSgF8OByRuqQ5Dmwb6+RYsbzmAr1/uvG1fTja4NjwRtOVOL61jl+/Hhr4M51t8C8azoMZsSr4G/gBoon7k0deEuBqSVMHDRDAYJJWfQUc+/hRH+aAj181dXWhNj0+B4FNImrSjnZgsGzCt822d2/6bejv5lLHo8KvxfLYT7uHRfByDWoyNr9GGgOeWi9KrNSlx4NpfDjnsiPLMZ59Tzjzr7HLIoUeVnY9Nlo98/FPlSzfdVh58+DHJOlC2bjtEm6bRMj6xJnh5nAMfaZmWHZo0tdfiB8rik568VefJP6xTHHmFmPSpv4Nsj7k4afMgkHVzvZ0mtD5xmjhoq5siLQAPRSUb4B8Hgc8y+zdp0z73A6DVT3kbD+SLhLrG1UQ2jFFe/bEkZlLLwwjpDhpZFaIuCrQ3oStPPFlvDDKfaWwfXP0SjeunorwipxD9hrZUYJPRU/04WwD397SnTtLavABZv+RxjC0G0q4HkDayoaQ/RWeAMfxmQBcTvh/NQix6YyNBpP/Ik846oq/zDcAC3tmTdSUWd+BDBucC8aGPq7wDvGwFBxDHo1JKJ0/moSFPe3LnQxksVUwZNArxeA8bR48R2p8NSMrmEJCAXqVjjNCOoa1uRtx3Um7Ili4AOvelsE089jPgOkDOht02B63S2MKHLbjSDe1MPPM/XNZv2KZ5Yab877/+53LV1TeUd/3x/yzPevb5ZffeaZm4KnyR7++4XVImeIDNetSDuObplxxQAmB8AqBN4aefAKQN2E2e4N8i4TdSxsY091E/aeTxVeaWtEE6w8TUiWtDPumwp7PFvjGtNyXQYMJgc4yQim/50Wd++9q2tmAa0wOmcRnQtqVxLbh8wEuo/NQ/+rX6Cy+w/8Wf/3kcAn7t136tnH/++fHYFu/ejI+NxFzO+zh8+IJPOrPx5bFGyvMrd/RsjRNk0gfVlxhffHIb3zOuePeLg+HqiYnYEO/ZuycOoGPjY2Efj2Qde8wx5YUXvKCc8fQzyubNm8sdt99eLr7ooviELvaOaRPNjw3yyBLvNcYXEcPV2MBfZGsds97Zw7p6EwKEdhu0EHlQMW66toluHHUFNGcpweM5X73j9vJXf/VX8ejWn/zX/1pe8uIXxdMHXBBhTqH+9BPmVh8egFY3/cx9GpzL4DcvZeAZT+S5a0T7cWAhzRjloMIjr4QRpSenJnV4GyvnP+e55bxzzymPPbqzXPTJC3V4uqlsWLc+/Lll8xbZxd1e3mPLD2PwfpcMqB6tfqzBgL2Yjw0EyrAVPHZS1xZcV+hcX3AZstzBdEDWuevngGnAQ0e+pcl8HtLQg13QWabT2A0tsWUBKSvTlBMoQxax9bmugGUO8iqjv++4/34drLfHRw2+8pWv6FDy+nooQVkE0jUfUcZAKK/NQFr/hwIbEOU17fyArwlAZ2CetL2IdDTmRVY6JBePLA9ck09cZwOAfKeBNt3Wy2mX9/lbWqCl75f1ZWBTCy1vn7YP0Lb8B7PD0Mpp5Rug7+NyUQeXIfgoIKd0244txNUw/Uli0LBwMYFylTHaReXgYgMi9kG9NRCYkBmQdHQGA/zOQ0dHBpxHPzF5AnlPXh4EDuBae6Fr5bX+9NUVJptJbnUrz5U/3qPhU4DxucrYQKwoczqZTPOZReF5tptHN1avXV+e/oyzy3Oe98LyAy9/VfnybXeWj37ionLtdTco3FiOOvq4csRRx2nSnZBtfP4yJ0N++4RFCB/GY/nYjhbySuu/aA6qETWhPBZy1ZWq4ErJozQ+0RvIlOO62w+uM6H1S4J9ZT7J641D+AHngy6aUjH/jCMTIQEcOrs28fjteDoabBceG/XHBizbJQ+h0HXyRaG6c5ikHeKKeaVJuvSDAzin6QeefK0bMG/LH3kWWMX0j7QzKh5p+nXgJJOrTfaTdTmwOLqPupx84pCV/bmv3zEBPLrQQb6rg/p3bCrTL6IOvyAbnO9cUiJpSliuFzsy0OdVcXBtGXKSPnW6Lrk5z/rHXT8t0OKOtmAe52oiWqGJ9mFjVOdq6AZp6q+yaGfFqV/lCp73+TIdh5NoA41F5FEGL10VG4jJB3+1l4Ae300hRP+LkH2MDb7raBjcQVE5IX4HRpsnt3fqCGVhF58I5bGZ6ZnpMjrOi+vIHi579y2WD37wovLhj15efvCHfqL8xE/+tPCrysjYRJmWz/gB2HzJtNt4pAEZUw/0ZzurvspzB4b8oO9hY89+170NgHXQhwhRjzpvcMcWHAcUHq2NOZnyrGn9P2Xov9CZtqU++yVp5HOlU775sh/CxyMvPgjmBRdoap0rPTH8DuThtQ7AOrG1xZvXAF0frAeAH9mBUwh+4VnD4OVzy1+49tryF3/x5/EC+9ve9gfl6KOOii9xcQgZlc84nPDolgTEwQI5+DLfyZHM8Fc+Joef44JG9Syfpmdc+XCCTj6lD4QM6MNvWlvhQNbC/rg7c8qpp+qAckF51jOfVXY++mh5/wfeX2688Yag5cCyceOGeOQs2yTrg4xq1gBcRkBf0InIfgyPkK6BeTFihThgRj9q+oF9qHD3Xd/UgeQv44mEd/zR2+OxLej5Je/paX4yYFU8XgWv53vyrM1tOwHItg8B5q3UGdkK8GQ/hxbfwoc88vlhkPyhRdqQD10EyK/8Wvx5554bB76v3nFn+ciHPhyfDz7ssCPi18ZzHPIe30KZku1xIaUCttJOAPrIZ8ifIcBObMkXw3MvYjpD+E4Ajn65tG8nnendZyl3m6W+xHV8HQ840ySd2khzeUtrXgf8Rpx+zrFvoG6Wk/n0AcE82EYAqA80lqVM3OHbsWNHfBGNOyV88GHop17/2rcHgYCYACMbTJ6RtUAgFDUdWIhwFfSDcvA9sBFZgaRJnGjFKozyOFYN1f6pnBgaVISaGtg8MSD6+pDvYL0OLRjX2tSnc9p4QktnXoc+rTteG+BfTlcLLZ6O7A7oYLA8g2UaZ1rjCQaXdYt2Qnhc2ZbncTorLq7cKXY5L0xaRyzuCpR5ccUurk7EDy+qEbOT5gADKIcudNQ0cVt/oLXJA2C5gem8Dx+AYyD6tjZAbGqwlc+L8myqOGUdOsBr46FEfOlGVeMzndy+ndImZHZ+sczJ9Em+sqMB9ZKXv6I8/4IXSfBI+cY3vls+8tGLyte//m1NsgvlhBNOkUxNvJqgJDUmyHxMSIctbWrlJZVRV35zQAulFrexMR2ANInGJK4Fi00mVze4As4Y4MoZ9fNEjS9CXrTD0n6BTuJMG1RHxhATUywh+Cf9CLTtYl/at7E51J8XBodWD6qIY2OnmA0J5WlrPkNMH0AndQBiTGM7zIK8E4HutAef0fK0F3xskA3W67TbnhjAvmhzgem8oAoTOGiwJepSabL/pH+RhQzGTSw41W7qYX9ZN3lokUewTkPkpbqaF/k22F7SyPJc4LLAy4awVUA5YB5s8mYGRbRVymCxwx+0f9Yfe6lP9qUcc9DSL5M2FxfrQj4B27kLqAYRDyWymQME/YO+pDieyVYZv2sUX9KK9pRQ+Kt1tHt8Glt0ufhrEVdbDw/nhyL8NS7o2BTE5lbKoSUGsEeMAek7HQJG6HtpM2RuF/cJbGATRN3op8TxcQrhU/6KeAwGcjYh0OzZszfkWh6bNOaO4VE2mEM6nGwot93+rfJ//vkD8bjWb/32H5YNG7aVqdl5zSX4VONgxYJ8g7fwYzd+sAq/h+9DdvZDaLIe+ZgcdUh8lgHZhhkAyiw32yrnXNb2nHvV3qovV485WAuByOjTwacMdKGbvhL8Of48ZrHD/rQ+CPLiRiQzRHm2oeth/9ouQtSrB9A4dn3gwUdeY4DQLXDe4wAA14bAKTC2ubhBe8bL4QLeI2Ju4vdG7rvnnngp+4Tjjyt/8Pu/H78/wvuFXOnnZfZRzdnxw7/YpsBdEeav+HJZqg4bmLuleYlu8IxPcuH/wKZNCfIN/hBPyBQm9z34m/Kcu3l86+yzn12eeeaZ5ZGHH45Hu265+cvl0Ud3xuGEl/AxhsMnV6ZRw+ET/zC/Yjf1oc58iQrANnSl/xRqlMH9Ltsj7cl+wMYeP7J+7bj/vvL3f/e3ZWrfvvJrv/qW8syzzlTf03rGuqdy5hnsiDuFAfgn50wgVFefQJO2JA0h9Xe2OAD4mf5E/w4RyuPLvBOoLGn1X/DxW2LyL2WLWtN5XO4ZZ5xRjj/++HLJpz5drrzqqujrxx5/QvDs3TcZ75swF1B/LjZ6nfF7Pbywz/4531/Nx5jwLz6Ctqtjroe224AsaJFPmX2Uvs528ZriuhIDrSzoyTuYBrmpN2kAysG148iyoCFQjv3g27Xf8gHLJkaGyw2kTUP78CW67dsPCd/ddffd9Z2SSpiA4R0jcWscDUyewAIRk6aAcgfzEbsMsEOBjMF3xi4HrdzlwveDJ6Lpl7V522kc8XLB0KYB54ktC2jrT2h95NCHtqwfWujj27ifdsgNYBTFhVTIsixxts8QZYqxnTSEXhTBs9AwQLjjEHcdVM7GyRsHIGmyk1NuP5D24CK05cR0YoJxxhMA8oBxyDRNSz+gY5MTdyoUlI+rhAq83Makw7fN92qS3jc5lYcQHRB4zGs+Pmus+mnDNq3NyKImjL1Tk2XX7j1l05Zt5dzznlfOOe/88uTTzyjXfuHGcskll5fPXfOF8s1vfiu+lMKVlyEdXPABX7/gZUGcx4FHDaK0Fqlh1bX6ZEa6F6XTV86YkLGYzUQsKuxuJAB/EXvxJ22/EjpIGvtCucCFH6pvBj6qvOSN6/oEG6TuKjuQNG6XQMU8kfiUg51u27Qv2ynmE6ovHAsl9CnHGxHsYTLrJsL0RYLtA5zGX4akT1voZ7aB4HLHyOfgkeXdGAi8gpCpI/SkTILlWRZ6gAGfwLSwcmeDGDBPK6OjrURLQD6LxbnmKg16glf+zDz1kby6sFGODwkoh48Fxr5s9fsuUGyKKq4DNvQz0pPp9BN6OTBrfCjEgTS23qo/j2IpDnoOJaQH1aL/yhaVcRcSPIHHJiiDNmQHPXXJw2NAEAd2YGPUUWMAu7N+2eegHdRDgfaJq5dKo9+b7tj4K5GHz9qHwat8UvMBBx7qxmMc8aL7yHiZnlks46s3lzvu+FZ557v+vJxy6jPK7//Bu8qRRx1fHnl0V7TVqhEOVjz6saAFGRvznTJsi7lHG0fb4AMJ6aDRf1EXYdIaiPBN2yZLwe01qHNNR5siX8A8w/sPAdRToqFEx+BxMeHQTZ5y61wqM+cn5FEe/SGK+S/p0urMU7+Un7a5/wK20bBcuWPf0XSArk07mH4wPpRn48gmy+M0+3pu0u/65jfK37773eWIww8vb/mVX47HotjYb9uyJQ5uMQ+hq6mVYwcD+hJhbFvaQdCFPOKuLgkZq2YZK+LKP19vZB3YuGFDOe+888pLX/KSqMdnP/vZctlll5UHH3wgrkRv3bJV4yvbMw4cyKmiOaiyKdy4aZP6Jb/bwdey6vyHv2JdqsSCwNc8vLFBV35W88GY1qXHHn20vFuHuV2P7Sy/+pZfiUejYh4Si0Zk+A6/+6MbXR1TtqGtf4tvIdt2qQwAe/g7KARbrpt8xYt6Mxfgm9XjE2WrDnsvuOCFZXRsvHzkIx8tX7n11nKcDiaHyJfcQeMjBFyomNDhlf7DxQsOJBxEuNvF18PyANXNP9g46H/CO4Q5Ne16kPY4BdfWr6UBXG680+YlbuWQRjb9xmA8gFzsJW8dADQAFwTghaYtb9MAecttddfCaKOHHnqorF+/Ie6U3L9jhw4lb3hd3CmxMqmNQL6dFAzWiTKSg4VBYDnLBej7FQCWX+wSXKEWTEsYVK6B5egNLW+fDgDX2tfqb/nasJyNgHFtmWUTO93WoV+Ovwwus14HQ5s/WFkb0JsdReXQBF2QN3HbSQMTuIj1x6LNopK80Fb5VTYhJ3v5qU60xNTLCyz9hzhtSX+6ro7db0J2jwb5pE3T0iLTaZcBpAHK4+q9skEn+4kZcLE5YKMmurzdLohTG4wKQ6LXxDqvo8niCsnQ4QLpe7Vh2bV7rw4V4+XII48rr3nNT5ZTTnly2blzb/nCF24oF150Sbn9jq+XdRu2lkMOO7yMjK4S3/4yxOaNTZTGHM+5ypAyPJqTNneXuGsic7WIzgzunnBQWanNRG5eqAb2qd5sNrOZIu8y/7ks/CKfsHmwj/oArg0GktmOuah0kDShVv+5DVDo/gEfsSdcABLTsWBZZrxIK8fGY0l1gm+DN8JdsP7kh8Z9wnn6jAMLiPtelufikelcFAxpc7W35i03gfrR71nM067kYWPP1eesr8v9Qr99ACCPEL6tfjKQdgCSLu96OE86aQIT/5j48T3uSXtzTAQtZMrbR+DSvtQT83OthyHL8Bnjm4WLO0FcbeeqIFfvsl7cDclPYlPnrD/4dG/yk484fICO6puwAX9xF7HRL/OzPBdVQ9ha29FpeO1HzxMuD8B/MY7yih943EOauS1sUJp6UK+4sAK/8COjYxpnOpgonp3n4sKYNi8by/fueTS+tDWi9B//yZ+XzZu1gVlQm0rl2AS/G8HVUr7qJxvVl1SLehDjUIIt2Cv6Wic2bvglcEKGCXUc4ZeEjAf1agCc8cTpF/tPPpdArp7H43Ghh35AAyUfcyE6qXvakHYEqFL8WCw0+NDAnOLxBZiXEPWLemQd20OJobUTe4j75Q7ISElV5sC4hDbf8lXEoJwxgq/RxaaUefYf/u7vy57du8tv/PqvlS1bNjMJaeO/XtT8jobaUpvx3PhSg4Q2DYSuqi8295Hvxnva0rMrIPui8RSlpoRIiUAi5X8+fJAXFfA5h6dTTzmlvPSlL41D1+c4nFx6afwgIT/SCA0XtOCh3/EoEzrYUHOnhM02BxLWZtrM9tlX9rMDY4MX2lfFAVv6Nad+8hMfL1dfdWX5VR3meIeEw9Oi7OQxN+yFjzrxX1fHDFm7x4e2LNO2J6IaZ5kPJEmX4HRnO3cFtcbGV/0Eqit9mYMJaz/zy2odLI488shy2pOeVK659hr58bJyyCGHlsN0MGHt4AV4Ps0c7OqrHOw4jCADWVxIxM+kgeXsae3qg++G9AO0ntvIe7wApvH4AdLfiTeQzIuKydPKsI9aMD/4HN/1bq7kuMzBYL3IbfEAOeYeHpHjHaitW7fGD24vuVNiplaQ0wZlA7ICuYkyrwNA3PKSJgAdHXHnBMD0wHLp5eInCn1YDrcc2B4703wHk9uCaZ6Iri1rfeOYzmS8cQDpvtxWV1vWx7WxQwzefgiqFsxHW+VkmUEDQ51TFuZ+PfqE/EWsfuErD8ikBlELico4dfnxF/vZ9WNCCFsqrg0AeHgABi7BecDllkfsAdoB9UIH9tYNp2jjMCL66NuNzCSntmobJePb/dogMDgZpNB6c3bggDZsmod2Pra7HHHkMeWcc59TTj3t9LJx09Zy/wMPlw988GPl2uuuD/4D0j8+sU6HnPwqz+iYFgmNLe7UzM7mIwUACziPtFAvnkfHxny5eGm9CYDr3kKbp6XZ7Nv3gQn+jo4IOdlqyHM70UdzQ2z6xEPT5VNGyoQnRAnQ6fZ6PG2VpXz0T/mIzXEE0mFv8vbluDxpcpNlIO96ZJ3gz35mevBtAJ+btEwDLOQESawVko2ka/A4IfBoACSDDVnddCbd0gDYrlY/YBrnAfLYZl4AnjYvLvHAS8717uoXjzeErcBSuwJT6TwfATHvyw5iNiSrhni0ULjoGxliU6OylOf2kr2qe4rBrvS9GjjKM89mOR/zIo7fssC+4CeJXWmf5y5VL9IOth97uLIdd6Nkv7BRTjWxg/EUdRLKj2L4ACkvavznI2gQcLjinQ427+PjHp/z2pBogze2XrSry9e/8b3yJ3/6v+Nw8kfv+LO4Q7Jf80A8hqbxyhXt2bkpbVx4DEx104Y+3lnT5j5qiW0Cqhxp+nL1QW7moRJkFQLcJgbLACizL4A2ziCfSjZ9gLsbeXBIn1TSmNeW6qi8cWUGoixjjOK7wTwsNHRsxuJQUvs9dUMeelwf2wXYNmQQQ7dcucPAJwLb2Y/7PEDYoMDGkjpiezzSo3Zds3qifPxjH4svRf3e7761HH74YWVy756ybu0ala+Qv+jfjO2F8Js0hCccOuiw4Wsl6VdR0tjiuIMuv6SMZFfdgOER+mfXXhwOALfFU55yejn//OeWbdu2lY+pTldfdVU80rVFIX9ccb/68Uzc7SAPDxtFfvyTQ0q0pW19nJ0JrOH7meeke6vk8rsT7/+395UXPO955ZWveLlkqm/Jx4xT1kr0IJcXz5esr8uA/dT6we2aDjFkGjqPceeXxEvSeaeUNoccuSOaB7gIyB6A+vNr+ZQdcsgh5UU6XPGo0Uc/8pGgXbd2XVnQ/MuHcjjQstehvxLz0jayOaQwBkhT5/BnBe9x3NcNTqOD9jhYGcFyLctAGnyMMwXjWhr4cZTxtoOQZUvBZUDqX3ogwgbLaKHlsS2mp6/x45bM/fxA6OBQArEVYguTR2tUGmBcGoFAJm+DjbMcg9NtvJSmozU8nubxcoA2bejj2nr0y8g79MH4vpP7tKZrQx/fh7bMjdRC3/cttLwEw38k30KUR5z5DhJhdKe+k4dN7iOgAst/yie96eojScrzrf2IkyD119AOGpfjd8CDjdC2hXEANL7KBXggEswHMIDNk7ZrIY0ruKLhZVbFDDTbAx+LaPyeQBxGBOJJC0nmi5B8NnBsZCwW3nl+3R4CNkTiWzWsyX12ToNtqmw75LByzPEnlBe++GXlzGedU+69/8HykY9+onz6ss+Vm2+5sxxy6LHl8COOLcOjq8u+fTNlzZr1ZZMOMXPzi2XvvqnCV8FGpCcPJnkFmSvQXVvYP9Qj/U8+A2X4IctNBy+y7NtOBsDBjLySCp3/00+Ar9q2PA7guCqGX4F8yTWfSw3fNn52AFJUlWe5RNSnJtp+ZD7AebNZV4a0k8Oncfnjg8lDiHoEc9Jio/uK8/GhA8UhL3i9sa9KKy+Qfa7zm4PluR6AcbaFQHlbV4eEcMgg39ICpnW9Q3UA9cmUSir/UlqXtzYQXBcfIFJd1gOfuE0B6JxPmUmXcrKeSkV5gDbn0qiQ9jCG6J8cAFhrQjd/A3/WPgl1lW98prOPSWPIsW4DKY9rLkCgM7/2leM+Hj2THPoth6SwReWI0BDUuDygDclG8U2Uu791fzyy9diuufKOd/63cuJJT5KMlXGllcc99x/gc6L8DlICV2eHVnK1uo5V4dCF3shnpZTn6u1ivOsW/hU66hGx/guw1ITWB/gHaOs+8IFivMcmrm0781NfbIiQXhat5KVxIQdfCaFcHkp8JzEMFHRXYuv4wp4qn9ibUnSjdzmbHQDK0AMY15+DQk/NtwEgbmWmXfzw5UJ8Ip4N83333lve/e53lx989avKBS94ftn12KPxkjuHN75QJm/FXRIeecMErk3pf/01EBn+y5D6FWqMxzq8gbz7duJbuxNQqEgB18/pQCHvhR+pD+M3vuYlf+7dl+8+bdq8qZxwwgnleTok8Mnhf/6nfy7f/c534p2Jw484ImXrnw+UtAUHdm+Ikb0kDvrsN/Je3C1j/UUnd/H/5q//d1m/Zm35xV94c9xRorYc9FgL6B/yvHTkQbA9VBpCfoWBvgpuc0P2v648Lko0+RbAtvKI+TFWDiFyWx6S1Jj0JxqVPQFM+GOo/p4Hj6EdecTh5aILP1luvfXWctrpp5cZHUI41HEQCVrVy3by+Ct9C8BHtIdtwNfZZjk2+uCymhvwRa7KZ33JcZf7JPS7zPQO0CCPdJbz/1K5LRhveUt5l8p2HVoaoLXFacA8/J6ODyUcnONQwte3WkYgrmow6wodZZYV+U4gMSdt94EW72C8oaVJxq4MMJ8D+pM2oU3//4GDyVpOLjhsXQ5MvxwfAP5gZS20DbUctG2DLQfzb5sHDlb+eLxiOqbyeaUz8WgFl+o7vrSn62BcMcqOEeigSRvlNwU2cMrE5LPkqpZCyNMgYmBZHoOqBWgcuy2ghY4A3oOSAU9g8LeDlLT5wFkmVoSc2GAzmLsBbV+z6Y9FT5OvZTrw+M3Y8FiZn9WmQYcRbl9zO1jWRjl3MfgyES/Jc8WTd1X42sf46jWaCMfL+c+7oPzAK36wHH3sKeXmm+8sH/nIxeXyKz6nhW9t2bBxS5mYWFdGdUDhrsvCAldN+PLXfi1EfDqRK3xsbOrVYOkA0EsdXI+ISWa2K+OfAu3ElSIv7CYkmbSdTwJUEHfHgjkXweQzdPyk4femPTd1+YIevrUtpN1GSyHLCVG/mrZNBOS1+tu82x754JJ+KQ047DNN4OL/6BERt/T0VTZa5INP/mvlG2wfgA3U2f3S9JbZpoE2bRl92Y7T/0v1GZASuFoWf0GTdOghLwkhx5D6gzs3G+YXW9ratR04QKlk6cQM0sHjfmIcefkBH3pj0cmV70Nuzhv4LA4lQWMFIlBZZKsRaVuWd3RZHI9Hsa7VcUIb5J3QtAPdqYu+mf11eGQ0+iwv1oOLl+5Fx0UGvsK3apivbY2We+/bWf74j/+87Nixq/zO7/5RfJFvYvW6uCixZ99u6dd4HcbXi3FlkH36gcWV2uR2L8vH3TfZhr5Bv5NdYTPeDZrARpkBvKGts31BSJ8uQydUbDx1yMjyHE/4O/m6uTP1Sl6NIcdexkM+OiQEuPBzProVvha5/RvtjFwkYIMC7dDat2QcVhxAGnw71lI+cjoawPwA6TYPmI7/8Tc+YOM4MT4Rv/Xx7nf/TWzs3/iGN5R9e/eUQw/ZLkHMtStEo/mex2frHIDy9EmmlkAvS98Bx4hz1YgG/JRH+vE2O9+PJ+KRwHyMhvWGNsv3TPKFah5/pYx1gi8dPefc8+LRrptvuqlcqI31GuHWrlsX75Lw6Fb4YWIi1u3uQ0dpD7bad0BYoGy0g/zIp4w/8YmPly9c8/nyC2/++fLkJ50Wm8448OlAgsls0rkDEXcKY++Y9WihrXubXg7oDwZo1Tsi3doJWApxm2Y8ksBvVIaLFNjKb5LQb+cW5uSjNdos74k7Qphz1JFHlNPjca5ry1Wf/7zW72Pj7hOA7/hwBndIGAPUnTsnAHsT/Ilt+IyY0K8jeeO6sqTr4+FHZjsuCAbzOACt7qx7pls+Q4tHh/2NLNYMl1m2Y/Ohy7q7eaXyKKyRvx599NG4GMDdKB7lGnojhxJ1KN/eHnSyyhSxBOUJVIYxuYDLEpXlRGPFbTC0aYNxOVk9nsfQli1X3ocnonHZ95Pl8pbGjgTaspYGgK7FLVf+REB5GwZtUXW2wfh+fDBc26EiRA57I1HjjgdLg8cEAsx3HdQnwUQIWtHFJiN4MkRJlZVcTSw56KGO7vCWHfqVtg+MN44ADYOfmA7Pi2ZcraCDW277BTl40EGZgQkoLcpAUQ7ynIxZtFK1CmLxTsrA6LBQ5leWsaFxbTCGy+J8fvISIal7RnP1Ylm3XhsUxUM8Xypuvt7FZ4f3TvIy4dpy5JGnlHPOfWE597wXlF2PTZaLL75UC8any9e/dlfZuvUQ2TOieq3T5Lhe+tmoHNChZiJsy2dW81BCvQitfxz6kHgOJHlAoDckX07ODl7wgJSTsoF4dyXoOsgy6zZP6ieNX90e5P0xBDEGruUFYiJTDI6FlY8CuK9Q5r7TAnnsYFHIOmVo+xFAPh/bWTpZRoxJ+ou+QF82XtBuZPFb2F+hlUFo28V420Hsq5EHg4OVpR75Kgfh42CgT30EOkL8Vb4MdczGWE1/EDrIdgAXGwgw1NmyERG8jQ+IHZyPqMMHm2L8nm0HjX0sfWFapVXa7Q1j2p8xaxbI7LPQpS77Nmha+hBg3apHtCOBdPbJYW0cuICASB9K5GUxyQb1BaThC+aYqcn58o1v3l/e9a4/11hfWf7gbX9cXvCCl2lzOF4eeXRnGV89rnHOVVYkL2gzO6dN0GhZtZKXase1AeZX0zl4MStUu2sA+J80cfo3Q5YmLuuX9TaAdx374LII+gs/CJ+P1TH2kia151hERfaL2lcUVxPD5xlqG1VTkB3jXPkkrTwhOyHWiQZSV1I7Bgb2NryDvlrx0Kf9Xb0pdxmwvMy8M0Ad+L2Zz3/us+WSSz5V/p+f+1kdRg6JK/35iOOBeFdj166dcTARa9wlj4tWVLL+T9xC9kwBDAL6UlqRPIbAVZqwueajLygGZ3CaeHaGjy7kS+PUj/WHOYVDFUA/3b17dxlaMRQHhL179pQTTzihvOhFL1T/XF3e/4EPqK8+Wo4+5uh4pp8r/vYjaymbamyhF9rnlLuPKhEvidO3dz76SHnPv/xTOefsZ8ddJsYnd2YA7EEmG3TGGJv3yan8rC74NqhmTTDQjhl7Dmr7t3ljnxoyEqIuNd1Kc1/gbgh3SMjzcRl8t1JrTDs3TE7tK6vX8Fn/xTKn/QSP7/E7Mmefe26Zlr/+/YMfikePfDBhH8Iv8nMIYX/BGgrYRvsRsK+JHQDXIcZn8HX8LnMca1TjC8toY2iJfVDKtVF2MPcIf7Dg9gasuy3P/FIag8sJ2EcwHcB6zjtGD+54IH4hHx/ueOCBMvTTP/W6t1uxBfYVWCABnMv5Pz6rVhW3QN44x325SsXfcmBa6/z/G4B+2rHThj4dwXa00NIBTi9Hi/2Ggd8UOzjfj90mxlnHcrrbYHAe/r4P23JpIwOmxgbTy/5AY4ttzLLcBDT1iP8FSsTAU8f3wsT0HHQrRF95CNxZoBgb8/ncJLedgGkNlDF5dBNx98wmeNJMCpy6AWyAB1poCJaXsnz7EztyAFGMnNgUBK3rnPx8xpdn5letGJGBKtNf+EP/uHORP4y2IhYFrpwwwcHHVVekwc/jG4sL3OFZrbqMl02bt5anPOXp5WlPPzN+Ef7mW24rH/v4hfFi/K49kzrcbC5j4+tk06qyZs0mTZT50iUbp7zoRB3ykQICd0DwL5ssdMdkrgk1XrBVfbFBhsXEG3bvz6ubA88rYZ/hH/xEnQjkuaqMj4IwatUF+wo7wo+ykXz4iB0fdErGVVZyImRySz7kdWMvrhZHBVO6N2pJo/8HhwqlY8GSXujogwoGuKIdOEyliqgD+KANu9JuPiCQfUJpheCv9oCHBggx0g1kHTIkcBU2aU0Pzr6x/1oeylw+0FHlOzbA0mHgs470BYVxFwyfWD8yaoA37YM+fTW46l0ls8lx+6E/7yRYT9QmdMHrerguALRZp6xPV4dsJ/TExr92CTbH5INCtuez6PIHhxbLbvSELSEz6wSkva5PCvYmAxpxJq1CvOMa40abS20wV63iIsdQjFPaWbWqB39+hwm52M0XwUbLt779YPmz//Zujc258hd/+bflvOc8XxuYOU0HbOgmysysxv0K/MJnV7kzwvsjK3WYmYmDCf14xUpZozkRW6gL5oDPkH2fMvJA9P1BCNQgBvBv53PapqN3mQP+YFxR1r1kX9tRsiIdcdojhioXO1M2ebseeQNd/IHE71GoMmIk1jx9Elplgsa8iYMkcbYXID+wUYH9B7oAYvwcdQOXogOyHyQM6i/59DHWj1XKT07uK//0T/8UP1D4Y695jebm+dh8juswwto0OzMdB5I5PgfLvCreaqrVCBoE9tdM+ECxlooKDUcVkjT4VOmoLu2ALzPdgmknJjg4sNFk7qROOeca2BDzgjs6JvdNaj0ajYMBj62eeeaZ5fTTTy/v/df3ljvvuKMcd9xx8UOBSOYOPypj3IYu0vovBmoCeTyN7zh0fP6zV5dbbr6p/NZv/kZZv24NTR9jBy+43fIz38PxmA4vN0tKlWUfJUQ/r+kEyqKFM44xm/3DkDJqpkKWp0+dj7+KB2jHmIs19+V7IcKrobhgxjoZa7gOUNSRuyXTU5PxXhi/9H/2OeepX8yWD/z7v5e1OsRxkOVxtlEe86OPKWB6zmlKpMroTxx2c/1M8LxlsE9cL2KD8dTD65HzDgbTAsj3mgPK873pne4H+D0GkUEAn2sHfFFU7UhbqGyuoakbevOBj8Oz+gKfsV67bq0OxdvyUPL617/27fgq/cVfVSBBMBMHECvkZJkTxeAqowwjb6PthLYiIavGxmOYqCPvshbAH7yRloYWnCe2zBbXj51uocWZpg0G0ujohxagob6mBYhdN8sE13ZM87SxA3mAAe58S+O8OwWhtYu8/otJvGJqeco1DzSytgYg04EegHj1P5MQ6IjZYGpJ5xnNeDmQzU/wUDfxy0Y65YEYk7U+EhIdWn9MhEz8ceUiGaNerg99kIUUX+Gz/oDmig8TDFctwLus73cg3ZL9MupSq0oe/UwgUSdMrJu3vEqr2igvzXEnJDb1YmbjDx8Bu6JNkjnbRnw8yyri+IEtoZAU3zuHd/O27eWMs55VXvryV5ajjj2p3PXte8pnr7m+XPzpK8q3vrNDE+V4mVizuaxZuykf51o4oJgarCwbN2wq+5WnXffPcyV+WLoW49Z+yFdF5vmEpP4ORKW08ZTdYaN8G3dG9BdtI6t4tCMX+jq51KBahh8o7zaqcKQfo56KM82kWSdOqhp0qj8LnMppU9o45KdWiAbt4E0R/SLK0MkGcohDKSI876AzbSUgFxujDZvNt9sk24erWNis/kXfwidRF+RhU5dOO5FPoF6i1T/6dv6I4Gzwc3WMMD4xHuXZZ+Rv/XEgyg8qUC8O7Uvfy3Psfko6+lt1RtqUdEBcadRf1LfWO0jtF2iVBhf+j7phP23GwqBNjOzIO2Kpj3o6WAcBW9Mf2b7k2RBhH22EqtDR2JfjsvansIGruKMyKKyOMvqXdUVdo960z7AWrZGoV4pkbq2+lDD0cIiI3zzBC0FEnE0Yz6/T3uF7yeS9MeFo52jr8D2fLNY6Rlg5qk163YyoHTkw8Ole7nbOaT4ZHV+jtPTtnyhXXPml8v/+2bvL1kOPL7/6G79XnnHWs8usNreyTnwc5rgLqraTrNiJUl8OPjqUxIvB0abUgzEQjRWB30SKl/u16Qq/s8Ziq4QKW/lIAdQXtqz7cgH/V6LIh4zqO19QJC+pcRBHFzTYETOcHBnaRIc6VIeNsjv7S7QKBBEjN9aU6CZpX7StcAvyT3zVUPVOW7Lcfd1tSjDQb4K20jgAqSvLBj4hXWWFPOyqafom66UvZtGm9EHagzvuX7rxhnLDF68vb/mlX9Smem0ZVz/lR/4Y5tRpWP1FbNKbG3/khWzMHQTl4w+/kKeemYbONtdS1aWts3mpH3goRCeZjZQBHjsW5kV/gLGTNqUSypEprGymDyCVvh8fd9AfNNzJP/KIw+P3Q752553l39/3b7GpPmT7oWX1+Oo4mMfaEeNEVkkOspjv4utdmjPwD3dJHnn4wfKP//D35Ud+6NXlGU9/qsRr3mWekz7qiy3YG3chZSO/ZUTdMZp+5DY6wCEe+6L/pI/hSx+JPwqCLen1l7KrDwlJkQGUGjDHM8XgxBNpSfOHJkBrzJGPryJqnJIWl+qp+Ut9mH4XFxvFS6zKaaAvliefckpZo4PLJz/xiVgDjjzqyDIkv1CTWfUx5gV8yX6ZiwAc1IAFDsPqe4xD6glQJ9KBD505frN/ZOx+R1u4L0cbK7Yf4EWGxxXlTpsmxpJ8jwznkQ0vdORJW7b3msGnAA91AGebCACxdZoWGmKXM075xf9dux8L2evXry979u4pQ6977Y/FOyUWNmCmEZWOstq4CZlIGi1c1aFtgM/hYNDRZGOYtsMv5W1xxLbXtrfB+BZa3jYGlqNtwxNBW+50P8YnQKvHtkJjOuMMbZrOsZx/W35DH285jo0f8CmOEucF1jygEXjyoLSTmXI72QoqT7YolM0pQ1SxAPIHMNGrt0Va1ipf6aCpnZl02KBgPeSRQ6eHwza29KQZMND0B6TjNhhSR5gdYPo+gKct+DFEbgHHJBcTXydrKS86MwZCr/6Gh5kI2SjkBMHVRL7GNS97ecGdX4V/5rPPKeec+1wdHlaUa679Yrnyys+Vq66+VvPhgfKMZz473j8ZWsUjZKNlbGxC9gyXyX38Ki5XfXPzzmLAhnR+gd9ZWRBvXs3BvKh/2BNR2kZCEBuMKMm2y5C1gIMNYx5KkiZeFBSv+zybVnSEGyJkJheHig9VJIA6/9A3qh2DIF2hlU2qApvq2L+pTIgUHyLS79HXUIAeoaPP1H4AGAd96qARMSbzgGN4HAZ5/XHFMTdO9L/sZ/nyfP6QVtYlWATwo5++zUZhqXzAeYA08oiRk7I6epeZF0h8Z2ccesQCHfUDHUFlSGLzvH+xe2TDOsgzbto7JSGyLuAs1FwRpF8hCbNSR/V99TPyAB+WQo/GPFflSQ9ejBaYf5Amjr+lZUDm8QlXOGlrbRBQEDXLOQeaWGCDg/ZJ38TFDNGKSgckjZtVYxo/vN+R/kYObcRBjQ918DW8hUWuqNPn1pRLL7um/I//8bflxJOfWv7wHX+i+EmSlb/ZEtOZNlZs4Nh8cHEkasGVXW10sg2wQ35VoEpx11R9CBn8CCOB/syBhM2M+23YhjQx4VdvXLw2tP4xUBa+olw+odaDv/BXNwbyUN6No9g0BkiuyiOHjhpyrhMf+SiinmDiv8ijI+uLRuHCBjZ1icPuakbl74LB6X658a4HYJzBJeDRZX/gS74YJSnRRhwg//mf/qk8+bTTyrnnnlMWZmfjrsgI87vagnL4GlUBkUVlE5bggCaNDNsYaMnOfCUIf2VSBVk3/lW8yzLGeuqTMgZx2BpkyT/wgiFxlM1MT5XNGzeVM854usbCSHnve94bm8OTTz4l7gSwDnNxha9ObdiwPvo0m3qeROBuIP2cOyUf+fCHyve+++3yc296U9m6ZXPMKbPTrEG5AQ+gPq5n1j7/t7EBSicycvSaKDc6bG/imD6gydj1GnDbYYIoVR5UUoqfA4io3Zf77dH6L+buSGscss4ptVJrslqgPOlJTwq+Sy+9NA7eW7Zt07wxFo+q8ftla9esVf/jMDcaH1TgaQruvNAn27FL3OJAuwxwGrti/6O85wV4DK43NC208n3RBvB83Y4PgDx46D3fWDY45BPnvJa47uJVtp3nYoIh6fIuFC+6E2/fvj3K4utbKdRMXaUdlkLSwaNENWhpbOhkdmBcBvFUfcBytI77ZUBrW1u+HL3z/bhfv5bX8RNBn3a52KHvU2L81cf3gcZzh2jlOQDLxYRWVwt9+j707TkYv+kIfZlwxGKodnZ/IeRhhD/hQixl2VGzAzf6wavelHng2GcMiLiLgWwBhxCXY4N5DOAstx/6dA4ttDinc6OTGwYCNhGc78sAzEtJ1kV8dXKIvApy08QdH55D5zOFY+UFz7+gnP+855fDDzuy7NkzWS686FPlE5+8qHzx+pvKuvWbysSa9WX9hs1leoYfZ+NzzNJfH0mZnpmNyZJDFN/cxyxagRf0udvBAs1EiScJLEa+okeETZGg7ZjAw36QSgYVbUOdc6JMIKau2QfQQ1leOaPN80ou/gfaTZBluCzoI5l4/OR2TvnWmfSxgChkucqqP1toZTO2kGf5KTN1uo+0AWjTbB6BfJmRQ1oe1lyntC9tSRZsSnzKMJ1pga5fdnVdqtdzgssBykga38muvogyyVTw1XrbRDn8jCVCJ9M+z8PgACf9AHQscqkvwbwAaeoStukvDmVKY7/HylKgjpmCd9mgCpiXOrieMKbf09cEvnIVf/VqKId1DjTx44/6y8M0d9VWaiORh2ydmzReJiRgTPFa0a4s137hy+Uf/8//LWeddU55xzv/aznksCNig827a8zR/v0HDmzUj5B+y8WauS/wzBtRlndm4qo0PlC9fAEBu6M6hJqxPPdX/EA9XdaPszwhN14d3sG+b3EhI8UELMHXfMwPyhLp/4jBi6jiss+kfPoivle9lCMEbQWnifthObyhX27ATvQa3/kqy2Ke1pyHH7kKfvttt2pj/eHyMz/9xnLIIdvjDgA/oJjrS9Y1+bt+OYBO7fcF22OItbDmVZL/g4vZWbqjv0KTc5PL+IMeVrWKaOgXSnN3j02zvVzHhfVmECrKEo8/+AFAHuXi7tx73vOe6JPHHHus+iKPHOdXybgLwMWs4fp+SPwCvnzMeyrvec+/lDOe+tR4V2VaB53xsdHGZxXQlYn4P+rDmlDrGoVRlOWMy1yDah2CgPVF+bjbxpV94eKOJtWhPIXkfJB1k1MySIckRiAd74QiFxUKxGkuvAo8WhlpZOfcpf+Uw+a0O39rinliuJx86qnxtb0Pf+Qj8WjascceJ9/sjXcl4vd8FNDIGoweLnp4/jTQT91Xsz4JTrdlHrekwbVlLX0bKG9p9W8gCxxzmIE8YPleayyftPlSVic7oTvkOBhIM7a4qPnIw49IXinr1vE4uvD8eGKSGVCURlqhIQTTFAMjVNZTZHD6YLFlyO4B2JF9ME8LrWNaaPP99HJyDG35cnwtzoD+QT0EfVpi2+g0weAyYnztMnCWSydpDySWYVoAvIPzhpbO0NK1Ols+p5fTZduIuZVPaVArvURGjUklnlh9pjIol3MmWU38sUDEYza1z4kH6fC2AbBNLCjGDfgEyOKWIIvPcuUG18801uF8C653GzDDacBp0xoH2OaBHNWZzRC3gjmU5KMlOaZ89XLN2nVlz959sTCxcVm9mh/AOrKc8YyzyjPOOrus37il3PKVO8r7P/jRcv2NXy5TOpAcf8KpmvjGdZBYVdau2yQa3kWZiBcz+fIJjxbNaDPGgsCcy6NQ8QNS+sdnLtPcfB+CK8VuAwqwPe7mBIV4ZVcsPkq73tmO+bgPc0luxjT5QleDMiHXOKrLGABvOcTGJWnXfpSbhtg0YQhRxNmnDKG14TOxfxMD/JK+zl8KGuCXximDDSYLDvTUm80XxeT9FUNspw1zQ1/5RJSBOjKXtPq8Ucf38Ae60mb90YUc14eAvKQnn/RhKzjkVx3wxNXfcFraYUi+zDP3hO2yO/kYnxnwbbShAJ6l9qfMzqZsy5AheU4DPsRbp3n7dhlPCF4Fxk7+gKf0V3n4PDadiul/PCoprbKPF8zzR0rzcLIyrlzGI2ySkY+wpXw+58u7WytXTqiea7RwTpW//dt/LZ/4xGfKk08/o/ze7/9hWbt+o8YbXzrKxRefMrYYS6TD6bV9IkRfxOfURf+Rk8+wlQsGyPEdQMrZGIKLP2yK/tD1fejgtc0GfOMwgH5eYBrLtgzjTY8up1taMKJSWRRVGtqGXLYRvGm30rX+1AtNOT9kWd9+ABz8hpYGgK4fAOgcYrw3h2Vw6HSf450RHl/88Ic/FBvpV7/qlfGL5Gu0SWfT5PHmcZI6so6EsCjV/oegtTNBEqJenQ9yrqB/em3LkPNfW19Y6fvVHhVjJ3/IjfpXuo4n8wBpLiRwoAbJ4eOUU04N7n/9v/83aE46+aTwEyyMMzbfU1OTsU4IEe8EXHvNNeWaz322vOlnfqYcccThITP8pX/oMNTaxf8ZSz/2REm1K5ODfLJDI6A+IoiQiBgDgcF3QlYXCoIgYvwWdyqr/3g0i/kg/sWBhjZWn44/5qUkI/bcnPUggEdethGPtvEhAfoZdzyPP+GEmJc/+ckLyx4dSE468aT4qhl9y78hw6aHeYf5Cbmeo7NtMrifEkhH/QQ57qkHtiWuz9fiHbc8BNOHOyqOOYzgOYW5nxiAljJi22RAtuWFzAGkTAM8bZ2Yr+k/u3ftCj4+CcyhbugnX/ujgxfdDa2CVmGU0Zx2DPhaWZe3YL4l/D1co3ZZMF8Lra2kHZw3ON3X2cps8/0yoJ/vA35odRpavoPJgI8yYrcBeWS6g7QHEvO0dAbypiGGpoW2rI1bANcPrZzlymPzTFkNfXo2vWAG6JqJrwIFstqjEJsaxX5UAdmhQ2kAP1Bnl4V/FNAJ3s9GMqhMz3sltgka201wntgBgB4ZBPwPtPSG5dJ9HLJaHEA+cbKbuZ33OyKdG37qlo+klDKrgwQHEWnX5DYtnqEyM7dQJlavL4cfeWw58eTTy6t+6EfLs85+TrnmCzeUSy+7qnz04xeVR3fuLcced3JZs26jNjzqW5LAoYYrXrKgHNCEeICDyH75cIU20pLLJi02Cpok2VyFHzyRYi8mK8ad4VOC51kmViZ24VzfKGaD1iwI2GG/0Kre9EaZ6IG2LcDzx+JjoF3dF+Bp9SVtO2e5LO2KslouYxTnJjDlywY2gQiqclNGQuArtLKxH7+R5+5C9rm0kz4JPlmRl3Vls+m7Bbat1Rd9XMF1sT9aOnA8XgUMDh8Vkibl0LeoUFzxjYNDlnMoWVzkameOx7wwkPNNO++kzZKgBotNssRZf3WBIOuADR476Pb4gZY8gNzQJ3rX0+A6hH2icxqgLOqjOAOLetaNQN0wKMtAyca4K0I9so2JKaMusC0scOjmEQRxil+cOlTgEuzmK0t8DnR//AbJTTfdWd70pl8sv/Zrv63xt1bi8xErNtvYyKaOwymPrPCeQnenKdsrbZPaMC7Uh07ujLCRAU17Dg4okk9fYgzGXRToJQdfun3QgVwD5aZpY/d5+9t+BOxPA3SGsLrKAVr/U8acQU0GPIrwIYBIPyoHP/6HP+pXcfQT6Fpo7enbbADf2mkwPuxTHG0T/eLxcvnj8axdux6LT9m+/OUvi8/l8ulc3pMI8bWjdJqQmzGVjY8UNKXfD2xfArwKHCqUAp12Eau9SKW5guw7CfawbAuetCnHAkCcYTDelYsg9CCt/+hb/loUd4boh8cde2w8rnUVP7S4aXM54YTj1c/my8TEeNwJZN7gsWPWXj6P/O/ve1/Zvn1bec2P/Ei8i8NGc2ZqOtYz15XrXwlO1HpWOwdY6EEpyvrXfCcAoqSn72l8c8jI90LSRyEt+mVKT7rsv5kHj1+Qwtqbc2Q8Ph1pzSv0mfBnUMYGWj2YVASvafiXx9voVwvq19whOfHEE+PphosuvCi+eHbC8cdHf+LrbpgR85/oOby14ynHSLWz4vJQhMlpL+XELjeeABgPgMMm44wHKMP29kKMZZgn1+ZOr9cDy+mnW/sBoQK8NhFcX4DisdH8iAA4Ht/ijl38TkmrOCfurqLGEyc0ecqqoW0IqmVipwGnq31Lylo4GN5guQTb1YY+jXGGg+EBO+9gsBzPcnAw+csBdNSDDuBOYN7WHuPBuRxYjrYFl7c8fejLa0MLocO4Vl+1iZCLltK0jf78uFWjIRao6LjqsLmh4V2QXITwgRcj0kAsZDWPLOwgJgAMqlzslg5EAzjLbOvm0IJ1Ai5v5RK1PC5zaGU6H/WvcvhRtZh4BjIqbcQrCr/qvnpiddm1e3dZt26D6NkwrYg7H5NTs2VOG6j5hQNlfPW6cu5555enPv1MjcnRcvmVV+twcmH5xje/XR7bvbds3XZI8PDOyfAqNlKrysz0fFkzsUET6boI4+Nr4kpY2CB7qHtc9YpNOzgMoz4Uq1xtG6ZjsCz25APgX29gc9OfBwggN0idD5J3aZskvokrTfhPNqHUBwhkBRleQ65sTR97E0VZyrVeCvlL2/JglDaIOOipVcrpQ8rJkButqiAgdbhvsshTnnZ07W+f0NdzAbTN1DVNgD43Vdm3o1wB2igPuSlT/yoXfRbalGedlBMbAk+sccKCG20ddylzzknI+lEf0rS125R8CFBAFrqhs16CfQCknzhEUMairDR/VVfa2PnAMYc6yzEtMKAfyr6RRmEMePk9HluElwsV4mUjoT4faQX3bfj5FCg4NjXlgHQNcXAf04ZtrNx2293lHe/8H+XrX7+nvPV33lZ+/LWvLyuGRsq+yekYK3xNiF96pz6uM3McdWUewoa0VX6QiV0dar0ZX8LhQ+ZB9RKIBmMEf8fmTnnkO7j+6Ej/44IcD22+Dy43f7ZJ528DNJQBHbaTmbTaWMEXmBY6vfnRgDxE0ZeRiNyc8zONhla3AZztINjutv62B7CMQVlN9+tGPvsU69GK8tBDD5YvXveF8iM/8sNl6+YtuelWeYxNsbVyqSz9LfTGppWyLP+PADI6W1SfldQJWZSBsszUEyoVnI4DTEwB8ASDoowHfCSXQOITlhbSPuD4vRLuonOw3rxlSznt1FPLjh07ymWXXRYvxJ988klxgJmanIx3bcBx5X/XYxzoPlF+7md/tpx80knxSBebTN43iTE/WCC6NklQPuJFxWrb6oMBXVRHiHjEKiqcZUGkgBM4IBzgaj7l5IFKV+nb/gHEWpupDOF/8KarfhYYH08CSL51k2ZfQ+BJAh5ry4+d8P6YQKJOOunkuPB3+WWXlsMOO6wcrkD/90dn+MgC/pGC0IG97qdLbc69DfisU4LHA/24BXDmN735iYFODmMrnyRpg+1hzLayXNbqsB2A52kAWsZXzk/d2DVEuQIHW34baEp9hk8qx8WWn3nj6+OdEgeRS0BWDoUpvHMWZaQxICZapVsah/84JG3L28pw3EKLa/X2bSDYGW1owfk27uO+H3w/ulamgXz6s2v0fl0IhpauD+Zpy1p6pw0HozX088uBaUyJtAGfZOdAVsyCSqmK6KQ5uJWufScPGPhBHVcDJDs5MujkLGTaLITQtNsQdVCMTuPbhYuYAYEPbZfxpjOtyxzse4J5WjAvgU0TdDkekh8wP7r6csgD1HlxPz8qxeKoyUUxfsFHsdgrjI3lt+V5nIAK81nHdevWxdVGOacMj46XKS0mvFTHXZZjjz+hnPWsZ5ezz3tuGR1fXa75wvXl89d+sVx08SXlS1+6WXz7y7HHnRifF+bzpXx9qBTVYdVoWdSmbHJKE8T0TLQLCxYTKFWKuvEXadUNW7Xx44AT7UTbKrCgu+7wxKaqbvpjc44PaHqVkxxsqlJw0DkdGxfpxGtccTWdfczdJFBCDhY1srmRTprYRCtOsipfukmD49G14EdXDSGI/6uuxAHdXAIgi3d22JhiH3rxBS83shlFTtTZ9YYP/vBNtq9qFXRhV+hdGljIzBdW1DRllTN8jf87OyHJfPS1YOnq4qD/Kq/8FZvjHGsUxRhRmrZLXakXWh+UQmaj1zr0L+QyJjyeU3fG4NO2bCfSxPD46pxlJk3XnwyRRo8OFeHbkFH9qjLuiORXu5InNhHSG+PUfVS8cwt8KW0xDuhzc3ycYJ3G3Iaye898+e53Hy5/8v/+ZfnOdx4ov/3WPyiv+sHXqJ2z3/GOFz6JNkcW8tElO7JP5/tFaYts4k+xgfpF0B8+og8R41fsJOCBtFOBWGEAlT8vvqS8RHfxkjSJMK/DWx4+IQDZXlkOLNFZgTqlTLVh1KmjT0h9BGjD53Ue91jIdslNS/poaXhcfQXGE7fQ2muIPgGI1DINTnMRjE3RTV+6QTL2l/Of89yyemI8rv6PjgzHekQtBqxNHPVr6vEfhaW24Cfm8dQxsCv+ryDUoH4xx4Xm6MMJEMhP4q0liSOobWANbrKpRPnABIyP80vrC/EeCGX0Zw4mfEb4aU97Wrnrrm+WL1x3bRxK+HE7HnfzYW2LNpHXf/GLZcf995fXve51cXeQ3/GgjI+oxNcIlQ7lqAzdBgowjo86VKzLFfM3OJAohAsGeXjVpxS4iEBMeXLVP+utEHnpybtJHJRgcPtVuehNxg7UX1XQ4FN+Gpry+JxtvHfDS+yKmQ9Gh0fKk057UjzadeEnLixPfnK+CI8OxiwiyKfUtMM6YmypP5Il7bFAeZZ1wXjzMn4JALgYe7XcwbytHaa3PGLmYvpGC/C1c4RlQW9dLgOHXwDPMa29sYdQH+Uu0h7tcTi8cddu6Kf+02sHX9/qQlaOdGsoeRqDfOAUYrMgpS3dwWAgowGZN+AhdnDeNiwHLf5gNABlBOxbDlzutGPCcvpd1uL7NC30aVvAz9jVb7A29AEcdtm2Pq3LWnDeNECbNk+ft033eQkuVS55I61AnRSiHynEQFkiN/EMDJ5VpSz4JBM/sNnn0QjAGyBkELvzkzcOiEEm8GNcDAhsChuQL5wDOghxBa/KN/Tr3PIDzme685ntcblpkA/089Dx2URud/NsqqwSETq9OcyrrdSHCZ5nfzdu3BBXZ+JlOS1MjD8OKLE5kXl7JyfLNHTcdj/xlPIjr/mxcvwJJ5cxHVB2PPhQufDCS8oVV362fO/eHcKtLYcdfow2PWNleGxC7bAynpFn4zWsCZbNNZ80TLPl94GfhKA5FfLZ+6xLW+84cEV74OtcNKjLQnxKcanPKI/NXUxcPJaShxh423YB8B10AL4HBjbVdLIkH3oB5GU7Zwic/J222RaI4XM/YTGsAiQ/eV2WdDyeBvjXeqkj9UYXgTS0Wbdu4wee2LgWWh30T8D+BcBbPhUkj31JQ13SN+hIfmiCNcD1TVAB6YiSF8j2yGf+wRHQBy5lpsD4apTK2ATaRu5ycqD1ozu5CU1fxrwAP77EfvRiu8ri0LBKY1t4eDksUA/K4LUsp/Mv7ZC3ZJ8PNJ4f0y6qFHo11iAPG9UP4zEilfH1LcbAyMhajbV15d57Hysf+vDF5X/8z3eX7duPLu/64z8tL3zxD4hmVTxOScwhAvksqC3gZ3RnOu0IpQxOge1y+8fBX/6IO2rCc7U1FnLxgos5LBkrr3KOQcf/7o+p04H2QrbLXHcHIObZaM+0iQCYP+5KoqTqawFUXIyo+VrD+N9x9G/Joh3xN36zPfD7uXrrcwyf86Z3GWBfON8CePePlt8+A8IHqiuPb33g399fzj377HLKKSdrk6SxLNwebSZ5nIl5jLogIoNtSdsSHH9/aO1BrnpAsiOPBOX8VTruTmRN9MeaSdAfvNDmZ2uzjeJO34AX+3Iz73z4igoqz4YcKfzmCr72AZr+QB/n4MEB5Oijjiq3fuUrZccDO8qJJ55Q1qxZHY8ocujgAtQ//N3flZOEf9Yznxk28B+bc36lmw1mGACgU1BzgszbDsrD5jggdPUAumYj4TalKvovunEScEBQT1Oos0IcOlSmTPJkO0ZRxfmgkxcD1eeCADwh+wnrrCrkAAD/9ElEQVT5pA3OjBXoT7yPtnff3ng3hg/F8Hg0d5yoCXchjj/u+HL3t+4uV1x+RTn22GPjRwJ5bwIRPJrJo57ul+iIviudxM7Tbm0/Nz0QdjVxyw94nsl6dEC5+xO8Ll9OF+XLBQM08Hiu6exP/7msnYssl70Pc9zOnTvj0AtNfH0LAgBmOobBwijvFKXRMWkoUJ58noATzGOwMcRtYLLq0l1jECzPslxuGpeZ3na4DOgv+m0ZvJRbPtAvJ09sQIeh1U3acvp4g2lcjiw2MUwE2AEvaToSv6ZKY5kOsA/Ih/8V88IUt76YVGgLfqgPPGkAXeiADtmUA5T7izHWQzlpaAEvUIDrY3C9WFRz4yD/BSrrZnCaGLsY9P5jQePRCTa78IUMaMmrn4XtPMqlOlMH1x07AexDrm2xX8gTnCcmb//ZFvu8DZZlsI5WjmnAUUYAHAPQEgzOQ2MZTOrxbgd6IdJ/kVYQQfARi0q6OLxgL/bQpnOyTRsWba5QI1O0oVO7c1gRLY+UcBV/dn6xHHPcCVpwn1TOe87z4vdP+CHGG276Srnw4kvL9TfeUu746jfLYUceXbYecniZEf3oOJ8VVl/SAYVHvvhdiQXh2ZCyiPm77WvXrNPipH4qXdyWntXBiYWIutFuI+pHHLZiYhRu1UhugMJN+o8ND8/e1moKlf6Fnnz24W5Sbn1niPlK2Y4GbDcOiTt87YPacNP/cu7xnFHxke7aMeRXaG0AKGPjCB+ALstKiIqGnrQ7cY6hy00Psjq9jtFHvyePbI9V8PiIuAqr0OlLnbU/K3gzn+Wpk0ecyMdjYGwOK2/+wjH66W+dv7mrRBKb4sCATOFdnr7t/Ji0OX66csracUlJ2g0tCzXgMj5nDX/KyKuMvBuFzhV0+iiT3PA5dYFbtMIjg74wPMrjivIlV75VxMGHu4p8pGPV8KgO+cgY15y7tXznO4+Wv/iLfyxXXnV9efGLX1n+7L/9z3LEUUdrLPG53jwsoI+xlW3StbX90NmbadC56UletwP2zS+wAcxHwNiwh0NFw92YGMPiYY6FlnkS3wOeu+gTyMMvQOpLOx4H4RaPgbQbGTE+a59wu0AHRDr+EqBDftiD/8WW8rr65l27dv0QLnzWrbX0K/C21fKsFzxp67PdxC2PdVgucQThWE9cH8qIGT/4jPyY1sx7v/udcumnLyk/+drXxgUfMZdF0XDHJOXBlzaRJ9jGLp02GU/cT7c4INIR1A74hqv9sSEn4G/FB6rf9Me/7ByQV1+AjB/zzDElE0QhbPhJ+WDKEP4gNP4JqAlw0NEXox0kA8AnT3nK6eUDH/igDuv3lrPOfEa8czOmNeHee+4pH/7Qh8ob3/CGcuihh8ZjONxh4ouR9rv1GzpfZPvJhYrZQ7IO0D9kY73QA03Oj8xN+Jq2IKbNGQc8egoO3yt/gN+d0ZhRoIy1kfEZtU/nxFyHSPyL39DvwxwhxnYTAlf/spw2Sf9zpzXuGqkE8TzCxbs3+Zn8odhrcXg766xnllt0sPvSTTfFL+evW78u+iF7NoA6uu8TSLd9jWBo8+5z7s/RJ5QnZg+X/k8/u6wFsgTGkOUQt3pbudlHUi8BPupgO9zm8BjnPDH07XjlQMJBjnntgQceKEcffXR8jnrop/jxxAppSFYEQBDMgGNRVLqsETSBr+nA13w/vVzwC48tOI9ON5ZlO+28K09YDlr8cnTGtWXL4YB+voUnoluuzDg6AgsxMRAdWR2KhnSnNX2/3gQOFmwEWaxocNLwIYeOb36+AEF+Qid1ZPf52OhbJ7y8+IYd1m05faBXePDWfxmgdQCi+wT1AFWjoI36xJ/SwgV55SdNvbHNBxI251CJLcB22kb7x+m2vKWzPx1aHxucNo3T0DkNtDpNa3mmNQROfvMtTGGy0gq5EVT9NFkNHiGohbHRZIIWOZMiV/U4jJAeUpAwlMeiwsECubt27dHGbCxezh3SJuyCF7+0/NBrfixelr/t9q+V6754Y/nkxZ/WQeXLkryyrF2/SYuXDqkj42Xz5q0StyreRWHPNDeXG1Z+kXpmRmktJjqv6PDCDwVqElMh/Yg+Ef2vLqz8mJT9hPEsrMiJ5/yjT2S+ui/yBGRRb6D1bfqTcvmklkFLYGEl5IvkOcG2B44u5ISJHPIAcjkAMu8QDOaBNs1ImU4vDfq/0no+JQ898lMWfUILgeoffSHs6/odcqkbONvBoRB86s2ydI11pdwupCyKkWV5DvmImcokI8SIkHhwxVV2hR36L/E1UCr+aAN0WJdCtAP0SRR328Je+CNkm7qd+BE1aLnwkG2mrRm+j/mQPi0bq+zo0/iJWDRL/FY3cQlpPzy8OMmPhkI3rI0UV4E5qK+SXSvUh3fvndXheZ1sHivf+96j5a2/846y44E95ed+7pfLW3/3P5c5DgbhZvUTmlK2Rt0kP/2bYxIAH6gKlFNPfJI8XTsw54LPuuZFqc7fMFffBtS4yoj5oqLgSZnZzwHkGga4+D/L2nLSpjGQdzBjSwHe/ZgfuCVOspQVj6LWfAByJIFe5L5hO2y35QH2TRsAl7c44uiHApc7j/rBBl5l7XiONU997Gt33F6+8bWvlle/+lVxZ4Df3ADcpghJud247/JdWZRU/S20trch6kB5yMEu6aX/KoQUbCcOCiJ0IYf2R0bGcl9s6vL9KMaDymr12z7BGEFQZINZsXTEoafSBLRp6WSjPT42HuvuZz79mbgL8vSnPT1s+tKNN5bbb7+tvOLlL4uX4KNesV5Jrmxq9QNL9ASQZ/zmOsUYpvaSItUclBm3bJg5gHCxgo8PsKepaYUDi9PiyvRKlUE/pJCHF9ZPeLkAqPmOMYYfaNrqa/T6K2cxjwhXm0yxErRH2O0YnymOJH3P/YsLKGpH8cQhVqzcMQE2bd5UnnHmmeXiT11cHnjwwfLUpz11cLEOXnqC/QUOPeQB9zHrBpx23+r7mnTIdUV6EH3Poeb7OgBk2J4WbFsL0LQ2t4A9/bXUNnIwIX7ooYfiULKGr2/5RXcKiJHXGmkFztMaxGGAYiYZoOPvDOp4unTwVaATQG6aFpBjOwyW8R8B0z4Rv9PES+3qbF3OhhZc7vq73H5wvo1bGg4jdF6nkcPBgbxl0zEIrUzooCcs6GBhW2l87pxwGxE6ykhzAKEj+EoRkwyHIehJg+O5PvI+2LjjWKfBdoR9Ue66BTJomViUAUuRINPQRDlo0kyi5Kuc4ErxEMbta66gogtbsCm+l656dVBlhNAE2wi9y+AntHRtGlgub1mWQdzStTSGPg3lbUhk1pWvYHGlGmyyKFXjnBTAw8fVaW+0GXNq3/m5shhXW/OW+35NwnG3pQrbt2+qrF6zVnz4kvYaKtMzc5qXh8rRxxxXnnv+C8ppT35q2bL90PKd791XLvrUZ+Lxrvt3PKTN2oQOG5okVo1GvHs3nybmEE2b8HL9+jI9p4Ox8rwoyWZqkrt2WrjWrl2ngy+20W5cgdEEt6BNpwyLhbMZ+7FQqMJsrvANuOx3uWmhLP2mpCA3olG9gIP5GX500acJprMcIA5Fgz5Ry/mv5jvZLq/4ypOylra1ZWV5Z7fx5NO+nJxZ+CLrWHgvmlw1BJefbFYb4kP5KTbwwmFHslQ/1tj2+Vl+Nv3IwXchXwGfEHNhCAg+bIxi/ltKn7hsGw5IfnQrx1X6t/N91p95xTjQ6DAtaR+0gIw5qPE4oza7+qM8sJUe3gyylT9ksZlRmXVGPUyjGH/xw6M8arhCh+hVw7zEPqR+W8qGjYeWRx6ZKh/7+KXl7//+fVoUt5fffuvbyqt/6DVl7+SUDjL8OCOPeeU41AAIefzyOxs6pWS3N7AA/TftjZwrJyBFiLZTgjQ+pB2wNcpFH21V68J4iTjGAQdT1Vc25BzQHUjgy7pn+zgA4fsaG5y2ncuBpKUPa345CB/Illyf0kbokY9dwR+2pN3WF9prOmiq7WFr5W3tBVqaNu0y44GQUcuyn2cMHluRzybyqssvi/cAXvXKV8U8Gv6VdX4BWCYPZFIz0qGrw8T/kR7QddDa9/hy/MuFR81BjHfcRztTD83zaIlNdVygyotUhNAedJrFMZC7AgfURxc1r0On8pj3aj8BUM0QCRsItQKxwW4gDrwA/pMOHnHjvZMjjzgiHkO6/fY7yjOf+ayY39///vfLhMXyile+HEtjH8GVb3Tgx4Wadr3b+qdfNNZXjqku2Y9Zt9TTZQP9hjsQc9qHqC4reDdlRvlp0fClpim14T7ZRphM3H6VHdAhgMBh5QB39HkSRPUJv6ndtY8gMN9xEAl7WV9le1hW2wogGf2Jvht1SPsHVQi/ikiIGKP8hb/pv8zRi1p7J8uadWuDnIt2hx56WPn0Zz4Tn+Pni1zsy4KXtqLfVeE5dvFfHvBav/XBYyxsrXROp49tdwYDZfgcDDFtEWMUTLBFjWKuIh9rhP55/qU8yPR/X7YBP6QN9Me00TYRx7hXGb66//77yjHHHF02bdqUhxKILLhlBIwn5OSREwhpJcKwnHS6iaXP1waXdfD4yhwMlvJlxZaD5fVk/j8iw3Sm7cdAy+e6t2D+Fk+6pUUGhwQ6J4u3Dx5+hIGDgW/D0WlJE6D1wQJZfLWAgwR508BLGTGHFGRaDzqQSZl1YocPLhyS0AfY1tbmNlZBQ4Mvah5UUxbUFZegMtFSEuSyJxJsvJhwSao0r4jmgEWnFxRI4xlx5FSZxAN9jZ3Gu6wFygd1EThPSD0dT1925pfKtJ6Wti/T/OkUTQpMYsaJDV5Riy71p6gqQ3/GBZ35BJmu+ukz8tvoCM/Kj5bp2ZnQMao2hopHURY00YyOarI87PDy5Kc8tTz/BS8qz3nu88rU9Hy5/Iqry2WXX12u/cL15fY7vhY/zrhx05bY0PHIFoea6Vn1nZWj5fAjjhF+pDy687G4Ms3CNjU1XVZPrJUtsiOuhufkXQ0PewFslrURcwClnvRNQgcd/ZL5R0Cc/mhpHJaOtxaSJ8eVy8O/1Z2xSFb/Y1MC6erfsKO9U7I0zvLsn6ax7dZDnHpSPlGWJz3gvp/1SH7L7vJJ67iFeEdDeHQQ54KS9WOcccWOdgmdDX9alOMv05JRbYqDgOzBprQ5bcnCrp5pT2ebFzQChw3iuFPO1cqmbHiYOS8frch27nzWQeqxfvoctF3ARtpHdCuH5QdeTNeBmj3eAc2TY+vKunXbykMP7yu/+3vvKFdffX05/fSzyn/77/+rnP6UM8ruPXvVlyfEo7Gpv1hgVZX8sTf+VEesiN84aAyDJkLWGzvCdooaf4AIn1U6uSHmBtrEEiOIl/pQBnjOZ7MYMUTYo3Q/AOYbzC8NQJP+TXA/BEKG/rxpTf+3fTVj7CANGVejW73gYx1BFn2irg1BQ560aIkPZke7DgVfA/BAS9wvAx+PwcJXN4vQEC/UzbIy5aMf/lA55aSTyjnnnCM8j8Pm2gJQHxFF2n0faLxUsUttc7ofPx7gzzvFbHLZkA+xIV+RV/uHFK/ylf8VC5GPDbsOIUMrkw48dxLYhB/gS45xZwA8fkm5pBOyHwK2yDVI/9Q2USBPG45pfWCMcsfz0EMOKR//+McLv3d1xtPPKP/6r+8tp512SjmHX8CXT+NAIz63GdD64HF+YECpiWKeVSLrw911vuw1rVj7lpldZWFud5lVPDu7W3uTXQrE4PaUyb2PlNlp5ad3lempx8rk5K4IUwr79u2SrchaKMM6nIyMaM/EfI8fuLin9SaeSOCCH4bgp/CD7a3tr/Tg8KYI2uCQ3RSLJfKst+lh1Ua+m5zcF77gIh3rLy9yc6fkiiuuLMcefUzoiEdJU3LszVrfsScb7KcaaPO0k8eOxwO6oWnLzGO8xyd1JAaSFtvxD5ik7SB9knpy7FNzbLbulJm6uEgKeB21TtNyUWBE9efwfM/3vleOPeaYeFxwxWWf/kRohTANzis5xhmsiI4EPsroxKQlHIe6wgZoMAQw/0BOgCqpIQa0fH0ZAHxLeTu6lh5YXtdSGS2v05Shr+WzfuD76QPasr4uywfAuZE4HDCoSfsuxc033xwHiYcffjhiAjQ8drV3797B41gcIO67777YrG/cuDF08PgVX2ji+TxuiRGQiQwOLPAgl/iCCy4oxx13XHyXnEMLMgHb1A6Stm5O82y2apZpBmkdYqDVG0gFipbuoG2H7B/7ledq/tz8YpnWpLeAf5AQgriNyB2SOflME1cM1GBTmkU/08i0XHzrvmdwWR/aehnAESzTvC0+fdP1eeMPBpS344E/Fj7ajgDwGBZAPcHlwQteJsLKx2JDrDA8xIYfm9jQZB+CLr6aJL/NzHC1SQeTUT5zyuOBkxqrQ/FZx5mZ6biypR4fbU/f4orc2jWry4577yk33fjFcvNN15f77/1O2fXYQ2XzxrXl+eefW5733HPKurWry6GHHiJdTDCLOoCMlJmpPeozk5I5U0a1CIzyvpB8xNdsWPBxDWFR9NRPyqjY4JEJ+ptMCR7qln7tfIvvGD+eqLv2TZ8BLQ8x9OmfTHsCDT8OdCSfQwvunwmpx4s3kDyRXNq2Cq1u4wHokrbrXy2Yh4C9xNC4/s5X6hpSPmWA+WlrpcK3lDNP069inIuURzPId2MXPuYl5aWirUPeUcHeOv8LvOk2bwTx0b7IQCe0KUelEdJ+NjEsgMijnumXvGNMefs+CjyUww/OcsPMmmbsUNegDz6erV6twzI/bjYqHarrfu4Ery+7du8rX77l9vLhj15cvve9B8ov/tKvlh/5kZ+QnFHpTX3zCzw+IvsUYmyFreo/K1YpnWubTEcb/+XGXxubarJi2aTAQYP3QrIutJFo47l51UPjOw4ikk2M3U4ToME3+cWjFTF/IyC/bCR5sRHqFvxsi7TfaSBty3TakTHBtKbHl+C9yQT68gYgW30xLOYqNQh9i3kleEQS+pAXd+1q/au8alKA69ACtvTxwSd57dgAWh+Qpl/n/sR9NWOva1P79pXffMsvl1/95V8qL3jBC8IW3odgfuEDJBiPHAqsfanFkikftbYB9mk/3dINbBaK+TcOEWzKC/1M8/B+xmfe/WAc5R1y+JMvLuIRK0tdVmodiIO81lDuCAqrQu4C56NRfFkRXfBnHaochdZWZAD4jrpzR4G11499v/Od7ypf/epXyx/+4R+Wd7zjj8r/8/NvKs95znkDf7NvAOzj6Pd1vsaJqTV1hm7JZlM6xDgr85Izo769V2vGPsmbKgvzUyISnq90cXAIIbXvKNBMeXhMmbEeSRKfCV5clESxjWgOYMwTD63kHQh5fKX8NTRS5uUXSREz1iCHoLTqDcTdaNnOUIgqqC0G86P04S95LWiz/+NLjV/V62HtqQ47/PAyO7cQ764V3kMT9dv/6J3l/vt3lJ/52Z8tq/jtFwX7zndvqAs+9FpHcDu5H+NzAjyUeTwkX+4rTBv+F1DutiLACz14aAmUO09sPmREX6s0MSdJvOdr5AG2Ndd80mpj8cEDQA/wA5zD2Kfyz3/+87EXPeGEE8qKSy/5eGiFOSuAkDSCPIooMw0NYNq4RS5lcVWWuNIBbXo5yPKU54qDI93PEzu04DKnDcb16fsyzENsWVGvSgMufdLBcnoMlgNYV5tvY4AyGsidiE5Jw3HgeMtb3lK+8pWvDOgAfAy9O4Z10JB8U5yDBYeRY3Ti/O53vxttxyNZxOiA1vqQyQHoZzUwfu7nfm5gFxt/d3Ji8k8E2c1cJ+y0f2pacnITp3bOWTFkBy4yPJKkPJOn6jS3sL9MzeoQxg/+KT8v23nEhoWaxY4OzkAlJj/KpzmtUuB6oANf4ifShBbsO0K/DDAPwXQAMgnkc3B1+kyznEzjPDCBVqbHGShi68m6pizqEv0RWeFf0WtC5SpOPoObISdQBGlTNsJ7Q/kSbbx7go+1oVnUJD+yShOzaHiJnZeHAZ7xhJffIBkbWaXFYbrs2b2zPPLw/eXmL32xXPKpT2ox31W2bdtcTj7pxPKU008vL7zg+eXMM55Sdtz/3bLzkfvLxNiqsnp8uMzqAMTVKL5pzwTGozDcTo8Dl+xVLRU0mWKwYurb+hHXUn+gLQsfBC4nQcOALyB95kkefvO2dLFpr/6FBqXkjVtij8pIZ3/u2gWwfaa3HuOMb2n74HLA5eBsOzF9jpg5IGUGddAC1pX81pl5bLI/8uJDfv2kpU9a7JMvxAp+YLf6kH0AwOJDCfSgs73UllUGZZ63AMaxF/psR+hTJvViMYeWgJ0G5FDGHILOzr85LtBNN5IlgzlJlOrrfL53jcbAUBmb2CiC0fLpT19ZPvDBj5Z773uovPRlry4/+uOvKyefcqrm3WltYvbLJ/zashZs9dd4cZXNNHWUfQj3Z6SpC3qpgu9EoD+qpDjnuHw5PV6yF8Q8KBLcC+FK9b/8eh4bT6FUFyJ8wZhNH4leTOjCL4hnPIHLERQK08ag6/odcqKM/0RGWSRrbIDWgM7wqf44XACW2+fj4jIHEi5q4Cf8Nqfx7jUG/ZbMXkEClJLvrK/KBaAlWA/82IFM2+eYcvvGtOZv0/FJ897Gzrzf+da3yjve9p/L3/yv/1UOO+RQrYdj0d7h0aCtvhPPAZkYbRf5QKfMyFeEABxgHHqCvwZD8AYzdxjYmEsnm+/F6bIwNxmBizu8V8Ea6bEkiWFD6FFAfj5KOaLAHUbeE8s7g4TFRc232oTzQ58Rix8ZVAh58XhntStt6uyPIBcw3mhj2vTaa79Q/vhd7yqHHXp4uevub5R/e///LVu3bol+ycVQPtCD35lfuLvCRzMAy6W/DCDWIHTMlf2q6/z8ZBxG5ud1IFmYVoeYVd1YJ/ICFjKob8pSoK33s69J+ZKU/SrGGE9ckNR8xwUE6s7ng1fgm5EyPra6jIyvLftXjIoLn3EI4XCSMfzx+yfSE/pCh7JooT2YCKSKuSB7QbY1Fy+gwwd8gWx0bLxMrF6DqXFw5DHo791zX/mrv/pfZV7IH/yxHy3bDz9sMF6Yn/EdOgmMc9e5bSfS7uverzHPgkMWacZN2F55nDYNMe2GPtLw9PWYxzhsIUAftsW7rN1BBTrLyP0IYyht83yOvRFr7lulMvYvV155ZXnRi15UTj311LLi8s98UvydQgYek61xjm2cusXACN/GV2Hl7SrhuA9Ly2nOrEyHS50EZD5Of09uP29YDg+uxSPb+TbdxthG3NIZwJnPeMemB9q0wTg6BR2EvOVwWLj88svjG9dnnXXWoAxaJgcGPjTkfQXjfe97X/nN3/zNcsMNN8SdD+6mIPexxx4rDz74YOS5Eg4td1DoIPfcc0958YtfrElla3xZg86SV7yG4kV3Fhp3pOUAm2rLxf85ibvvZCAdVxPUr4Boa8oP0PZw1slW5Su0SZ7XhoVDCS+jcvdEzJpQ4POkBFeewhlMvKwb4kJn51fy6MJHTpsGsE9begNpB/qgcdC2cvATNXCectO3dNZD3sG4uCKK3xQDHkeWi//BpQ/TVkDuqxubOhbDj7nRxwRxBx2fGMUMFud5TSJcCRxfzd24/Pra0ApNSrN5JYfHvGZnucq5P15gZdLZr8CCyeMC3A0pZb589c5byyWXXFRu+8qXy/TePWXrpg3lFS9/STnvnLPK4YdtKSND3P3YX2am98Ztc98pUSWlB3uxP7dTUhBx+iP9HH1EEHeEaj3st/RFzhk+lMBnf2Y+fQdw0MeHzls+MeR5ZS9lh9cUkzS9/Z74xLEJyM1l5gGXG2d70k7r63DOk27p+2nXlb7GePbmgH4d7aOySjqAtCPlUrf4v+qDDx5kLO1Xth/bxFuv+OM726LiAOfjcBGbHHD8nzwpS3L0Z9sJ8HGoQA7pnBNgSHnoIjAPxSdyOYQgU3/IwT5oc9xlncjbfmyOv8gTuBrK7++MlLVrt5XvfOfB8td/80/l4ouvKaeddnJ59Q/+WHn9G39WHCvLvqm9YTNfxtm7b0/4hnEQbR1/jDEBk5HoQgNtkyaELSQDlM++mz5invKhBH9DgIuDUHRcTY735pTni2LIRR6yqZv7b1RLkI9JSTbtyLxY29A+Sn/UcrVzgHC2yeUA9QzbFQyUR8C+WuZyl7V5XhjnK3o+lDDe0W26wQFEeUK3uZdc0WEDELSVDyDt/t8CdNBEG0mf6e0nAB4C8x7V8Drg/gV88dpry4f/7X3ln//xH6NsZEQbVvkIGuYW+hl9Ajn0qfCVhKU9mVcNBzoB2wKADx7FLQ0AnVpe5Tp07OcRo7myOD+l9uJAsi8OJQcWZ+RbaHM8xqRPZZoQ/Y8xuIJ+MyIMm+5xHQjWxGGcO4MHDqgPc4eATbfm+9igSySs9IkQS7qxPQACBcYAF6349W32BW9/+x+VL33pS+W0J51a/vwv/7vk52etWU/yImHe6Ys7Y/1612zWf06W7ykL83u0VuwrszN7NV6mhZ/XuiTf4J+6TsBHv+FOJZ/xzUMDfs0nJyCgn2k1Ddmo4et6oR4eLiQohm9BY1IZ4cbK6PhWoSfKKs0TzBVDK7kTSV8R7X7ken6EBSNwST0kSRZ/3E2KvOgWFnWgiHF2oDy267E4lKxdu15jgq9RTpSpqZl4rPnWW28v/+Wd7ywveNlLy9nPOS/2cVwAZj1a0JhFVvbvnKejTo0vw8fqp4D7Nv2Vvgm/0+Aty/UADy8B3pifKg90BqfNZ1m2JdZf+QS65WzEB3nAyoMIOgDS2MDdyPWrJ3Bp+cxnPlOe//znx6Fk6Gd++vVL3inB68iFiWBlEZiYFTOxugLELX9rIGAjnQdMiy7Z/TiaNk9YYkMPtxw8Eb5fZll9ecbjA/PZLuK2/GBgeeYH+nWLxlHHQJblcqfk9NNPLyeeeGLc+eCxrA0bNkTH9aGBDsUk4JfTuVPCQebss88ePMYFDZ18y5Yt5fDDDy9HHnlkPMrF96AJyEc3J3rokM/7J4B9Ynv7kPVRoLhz2wDga+vaEgW+imVCSR+qnAlS+Nio1w0JwO9y8DIik1LS54CCJxf5DlJXAnrcPw2UmybisCUnNNsck1ukfWsU+7KdfSiyjLaOxgGWZXy/3OnAS2ZTVHk72bSDxxs4/JU+o/9BA3NOEhly0mESgJ7FljwTHN+ZZ1MzPTMdh04+8Ts+lj+gxQEmD3lMeLmgR1+TDvL8/glXmTZv3V7Oe+7zyote9NLyrGeeo0l3Y/nCddeX9/7rv5Wrrvpc+drX75Ks/eWQQ48oW7YeqolZEw+LYczlPBrBBibv0uRzvaqDqsBdC/yLv3mx320tjPjS/7kwdXMUL3jSNuk//E1s31VfKQ1P+E/SyENI3eIqEX0JFbCoPNqkBvoXfACyEpeyAsyjv6gEAfG9OFJhu4L+qDuyqTOb0JBXdUKOnRnn4gMe/djsq48xBoSPUOWTbmPaM96tCHmJ849Ohi2VP3igoUC2+GIT7R54BalPH4k25EkOdlOXrn8mTTzmxDqhzUD6UPWM9aPqHOgKcalf+EBpE0QIXaIDso+ozeQvvyeTnzEWXmWUx0YlrniyARmV3HHRril79i6U97znQ+Uv/vLvZefq8vM//4vlzW9+S3nhC1+qcbBQJqdnYlMtds1/k6LBF2kTdscFERnKXIk1HLAxjTrn+OsAuyLEmM42W6AP4vMgyLZQYQT/dkfMOSEhZYRfZQdxtn+W8d4VSW9E4oc6NU6j/zSAXvjst4FdFlQh6tTDAeFP2ew69/nT392mO+ynnhqnMb7ExWaWVBvAZ5wygKirgmU7Rp7rBc59zHaYzjQAOMtTZmCn/UWfIc0Lz7fdekvZt3tXec0P/7B8xfw3G+sgaXxnnmy5tu4RpQ2DmlGmQD+OdK2v/ku6/ItSzW1xICmzZcV+bcTnd5f52V1ldvoxxbulW31wxZzmSSZMHtNjY4qvGf/w4xfJ4A7LEHjWuRiRsm1BG2DuOijMTutQI63Qy6RwSVjFQK4b1vCngv6A7IXIkq3hv7Sfu+l5N2yoXH/9DXFBc+v2beXVr36l2gk7k442i/rWcRMbdrsn5GILsTbBK2bK3t33lLmZR2XrHhXPaL5YKMNDolE5j22F3Qqwx4+h8lf9aVA2COh7kdR/sYYoMJbJx4U1TQvpN8aQ9hM60PAI8/4FvurFOzzqJ0P0n6x76IE5QqiKuMXjOT8+RtPjU8YtfmJtIcQcrz/6VPRL0Wzbti0OupdfeaX2ZMeUifHxpKWB3cECsLezhfbDlNiTQEf7SCZ6g1qx2yD6roJ5PXYAaADy2GUej6U23fIBpDOP/NreDT2QefpDrl0eS6TxTdqr+avW9xvf+EY84cMF8qHX/6efGHwSGMA4AgoQFDM1FdcfOCZpcshELAtS/wpMKkywscQuB6wHUpcRWt42DZi/leOKpm11MqqAfKBfvpycPlCG7D69A2DdLbTlAA3Q5l1uHHG/nvg9Nkuynw5Dmk2j6YjJU8aViZmZ2Qif/OSF8WUMDjS8aOyvVsXjOxGSJ+OclEijj3qiL68CY1/6EZVVbbU5y4xDBgM4BrHyGWedkOdPRmrGEHEwRDkZ06MfmSxmkOTnQA/EhhlWBj39LPwRE6Dkhw5sQUrGBOyy7rBNvMSJzzq4jtgUV24V8hCUVnGFhUc3NmxYH5MWpGye+bIVEwAbAW57c4UzH3cSI1YoEXKRopjJCDtAdTSmY7Cn3/A0daSv4AtfCYWFSRU689nPLCp8cYvvwudES11VxljUv3jPSxstPoMano4yHiXhcKIJmitH4T/5J/Sw4COZBY4xjQ/VTxS0coo/adhAzStMz6hPLq7U4fbI8pznXFBe8aofKccce3L52je/Wz5/zZfKF6+/pVxx5bXlkUf36rC7oWw/5IgyPr5GC9saHVLWlFV8BUl9Y25uuqwakVwdPGe0iHIHh7rIdaqi+rzqGM+eqs3oD8OqU37CMSd9riTml2fqbXzeyRE/bU7FVMVI06b0r9iQq5b4Ij5dqqoNxcIJIa5jkUF+8hFHx1FhtBd+REX4WxtGHjOEV3w5NyZ5tj9tk/MlIeeCnE+SJjeZPkx2E/zSOSf7QN0U13aORSkpQlaYGJB8iUskEfzozzz1QmZeXEoe5ECvGKKKU/eNesQGM2RmGbhVOqBGf6QPqSBNoo/6MLJK7Vr9c4AxrPqHb3PDEoerlRrPDADVSd1K7NAw/rGDK4/yCXVXQ8ePHcog+vaC0nGFVrwcJPhk9UK858EniPn09aYyMzdaPv7JK8u73vWX6pNfjhfZ3/GOP9UceU7Zsnl7vMyuxo9NhH2Pn/R/DfmXDmE8qJ1El48s20+ylLaq7QW518M4zEd/C2RsQrhKzbikjjNz2kCqfivlS8qpJ7LxcehRHhj0BcmNvhD2yhbh+IhEHpxyvgOcpm3zgCDABMkBZ7nQeEMS7WdaQdaJZsl5GX8ToCVPOfZSb7iCXzFlLneZ6fAF/AB14Y/+A7T2w+v+in1t3w39CuAJbhfANhGHzwXc/YUfHu7owMOFPfhuuvGGcsRhh5YnP+nUmO9hwe/DXMRhPCLbdQ1xpPEJlgOqizazgLwt3LBi+m7WF6LUjX+UCUeJnseStCFfNTRVZifvL/MzD2tjvltFOkToIKIlJeY/2lqMkpFjhseJ4nCLrBg0qQY76A86LgvbvRi/4sBc2bvnkTI7k49DcbiJF+R1gIGWPs8jX8gOc7G31o1Ae8RHUnRoZ+7hjv74xLjm6Zly1dVXl6ed8fR4yZ1myw8EVN9HPak7cwZ2hjT9oR/7+JTvvrIwu7PMTD6g5WVK3gMv2+IAlT5nHo75U3JldPR3ej0XLflT68hJkizx4RLpyf6toDoFn+yQOPmFP9VN6ThE0K7y2YgOQat0AOTO1OzUHvlqUu7krgH6RSe52Z9gwfe0OTj00cuoN3WjH+baCV886iqmWS7+ab8wNsqj+bJe/Y99AX3xtCc9Sevk9WXHAw/ES95r+G06Lgxqrgtd0hFzzaBNsCJj2il+cDkMCWOCB/D4zrIuNkR9RMuYCNm1HJznh1aWaQHT5jjMNQuAzmM0eXOdsnwCF3iJFzSPOM+L7msm1pTbbr2tHHvscWX7tu3d17cACBFuIaRzEFRnRKfLClNmh+m/AX3L77AcJD5Dn85549oywPYAbdoAzvi+PYY+X1+H6XG+5S0X+nwG8z8RmGa5YLv7dAZ0A7TPhg0b48Wpj370Y+Xcc8+Ld0zAu61avky38hyAji7rR6rTmzzINA6Cx/tgkFcxixpwUBog0gr8q2lpl375nnqoc+MPtHXtmTEd3L7otwdpH7gMWa8M+q+jJ2byV2AyYGJhcdofP1CoCV+2QIumHKBMgJo8NPkM5AmIPYBJt/YYwDks179ywCe+3TQgCh7qwwTA5MbGjpcg8wplXayhR4/oIh286bP03+MDAJ3+F2PGsiTm9fA/ky2+jEkrF155QDwry+T0rHw2VE46+bTysle8urz0Za8sRx55rPiHyq233VkuueSyctFFny7f/vY9gRsZGY/Dyeo167TRnC979uwra9asjwMUG5c92izGBCYttEP6Ie9axZVlJjXZtHo1d3jmRUdb5CM/uXiLUbjcrFGfbIPoB66rAnwsXg7kvakJmmCFh1y2fYiuEHrEF5KyccJWIPwtWbRdbEyDtsqo6WwTJevkHXcIxBObEBZWhaALm6pdsQDCn3y0QwBlNQ66zARvlnW600TomjLwlFeaaN/QycEFu6hn4mh/4wb9MsoFDB6MawJ0DqFTkHboP9Un9UgebVD9aRjVYr6wyHttXCjQbk08HEap4+jYmBZmvqS1Or4ENz6+UerHy87dc+Wzn7+xvPNd/7NcfsW15bznvKj8zu/+Yfnpn/n5smnztnhEcVp9Fv7YfGaFUSHN+RcX26hrxP12lX3xL+sXOGjI1bZUrYIn7voqCJk4yeMgIcLoF/nYVs7jQVfl0Q/yEJpzHGNbychzJR/Z3oDB4zkDoMxpwDY5BK6JW3wLgdM/ehxp37lBXswOsgkcNCGj+iV8FbzQJRAPfFjtiXT8/3iA1sEw4FGMHWwAKW/x+i/SKRk99Dc2cVmOX3hshNLrrv18OemE48qpp54c+FhvIuS8G/MFUlr5A4gaCUnbks+5sGZEm3ZbDptILrDwWNLwsNp8/6QOIjt1IHlUe2BthOOuQG7IY+ste+Dtxn62M+4YuAR79M8+Cm9LRmyUY+7mByLzotWixtDs3HSE/fu5ep9f5nQ3ybU2654K0nd8DIfHxWlvnqKYmNBYm54ul11+eXne859XnqSNdR4Ku3YgDX8eaJXCTO5UcPGszKq+U2VmeqcOATs1/Kc0q1D3bCNCslNXEiE5UJkWQBMyJT/y2Z9Sfde3II7fgaIPKB1jotYvNvVC80UzDkPDOoTkxw3kd80vQQNOYxC+6B/6i/4veWGaKucD1ACn+c97HuyPux+SkWM16xTyFpEmkLxPXfKpsm7d+rJl85Z4Moa5gAueg8OJyKgS6Vr1gMRlAOyvtKfzQ5snuF8DxoVsxT5YhK8qhA0K0Y9rMMRdIPEZUlb2I9tjSN+lLgJc3CkZ1zx8xx13xC/eb9+uQ8lP/afXxi+6E1IZpB2j/kUMIJAAHcbngBF9xVmpQwuW0ULQCL0c/fcD22dw2njn+3IPpmc5OkIrx6HN92E5HHAwfN9npmvjfhlguwBuq1533XXxXN4P//APxzslAItZtmlCy+90K6f1m8F0/TgB2sfT94OhTQPk6fymC9U1nQtc/gAf3TeuwIk2rixDiK3K5+ao82EfPLioVzvQgraa7n4ccfiLBZ8f9pFs5bi6wcQbfZzJR5MGJniys89sB0BMvu9fwGXELDzg29DKYCMeehUA01AXYl+1tTxwQB5auveVKO8mx85O07cyAZcDpC2jtYOpAnkcjPbs3VN279kdh4SNmzaUpz7taeVlL395Oe+855QXXHBB2Tc5VS674sry2c9dUy697KpyzRduKA88+IgWvPXaHK7V5nNtWVzgsbIFTcwby8I8drDQc7V8IQ4jo+Oj0smLyxxOZuMZXLWSQj4LvHIFz01zEMB27MTmnGRZhLj6FVdvYtGW/KgCdeIqqTCDOlOqNHnamDLyITPlYhfBvoliAX7hL/Kg6wLV9yF+4zGk2GBGuTfjGXIj0oUBQDyIu3a0/DYPLGmvJqbcZQlJb7AsaCwrWdO2oBeCjTTjMf0lPDIVOGDF+xGVPngQw8KMrPifMg6fjLM8lMTmTWONTR1hkWfttZmj3Xi0gkdWkTk2Nq7NER/E4G4A/WK83PWt+8pHP35J+T///L7yqc9cVU448bTyrv/6p+VVP/jD5Zhjjy9j4xPRT8fGdRjhyrLsiUNrhX6d27p3cfos5wlsrfyVl5gQ/UCBzcXAR9V/9rvHftsOqSZlIo8xycGd+ScPKR0ffQj7SYODFh4CuCpkgAMGeIFxgNP92GBfGO+5ApsAlx1MPuAyZEWQL+PjAT2AzsF6SaPTIemWzldBV9MJyZdXbCtK/rL+yy79dDnvnLPLYYceMlgrrYe4td/yW0ia0BghiiOAY0RknI8r8XgQF1N4h0SHAz5rO/WY6s+nb7s5OnVk3QH6W4dPnbYtx1XiQ3HFM4ZcjixCXLCqd765qyJMxNmnZONABvJoG41F9S8uCszO6yAhG/EjTz5wkP74xz5RnvrUp5YnPflUleVFuwTbnf7IejDWtH7q8FEWVffZPao7j6zt1aa0uzMCfdQHE6rdQOAqJF3nK8STJgDhm0glmD5oK46YPBe8iFEIP3sJChlvOQelbJC5biRtd6cKX6cs8rgg20RlkgM9svw4YNih9SjHbMo+/sQTy4MPPlyuvPKKctppTwpeDiO0C2s/c0fw1ZDtL3VSkL6tvSzwUTCgRT59mXQLpjU94DEFD3jnAfKtTMtj/HGhqKVPOuvodJufkGWpmy9vrl2zptx+++3xegGvFcQvupsAwCktE5U2YFBe8cpOQKcNaBQb+ka0QD7LsmFbvqW2dPiDQUvf13MwsF2W//30tPR9Wuts8X0awLi+DBYWAByyLK/tJMuB5eBDriJ/+tOfjq91/fIv/3K8UwI/wbpanS1A0+rt5GYH7MNSOfBkW0ZuGV8AB8vzv22MfhdIYWs++1geOlIXRRVf6fLqa9prsB1AJ7+jGeRrGmCeqRqCH/kjmhj4IkuUaCLhdrI39qiIZ9obmdg1kF3zrS19gIbJymnzEGLTquByoKVxGhpfwTQeMH9b/7YcwDZvcBxMa7p+DLhOxPNsGNnsc/VRMzTydu3eXR559NGyd9++sn7DpgjnPed55XX/6ae0iD213LfjofLlW24rX7n1jnLJpy8vn/vcdTqcbNRGc105ZPsRsjN/4G5qShtS+T1+t0J+55e5J6cmlc6JW1aqndjUMiflpt5tGP+HzQq1CdgERYny3kzG1U3hKYiDL3Wj/vJV4CmocnK5WxriDoHKkRY+JFYwjw/Ry4d8KXFgpyDbgZTyjgWJb8oUGAuwPlEbtTjSDm0fIrTgvMuQRT8yGIcKapyH+vSX0zFOCeqDykRdLbezbaU2JSPaw0mPgjepPDao1tChTXjF8U6UNkJ87pQXUhkSK3QAHR1bL/+OlXvu21n+7h/eW/72799Xbr3jrrL9sKPLT7/pF8rv/t4flk2bt8edFF5unZ7ht3p4x4Mx5U099er80IYW+mWuQ3uoAZyjPA4jCszPxJRlH8py2h6IsSOZtEk8siMIetEQEyhf7qpk9tGkB5ARuuu8gc7WXmKnjSd2ML4f+tCWtfKAvswWDwzw+jPOQJ7gelOfFlxuGmIDc0ULFKGHdsaC8CN/wjGPX3zRheX55z+3bNywPuQEXbWtr9f4pUA9q85axv+EPBjwhSH6NBdP5uMOCb+9MbnvER2od6nPz8WV+nxHpJPvzZzvBHmsZhl1T3violjVCD5TWZbl+c6SOEI+82ZWi0ff5uLdEx6N5TEmNuixlmouzQskIpSwmTke+8rHmaHhbjmfmf/UxZ8uRx11ZHna058iWvqejMKGNDP0A2olZfC7NvqLM2Vhfl+Zm9kjE2bikJaPmkEf5BXcjhlblmMg68idmPRP7AcE7g+mjTZXOnxI5asIqMBTp7hrEU7NdsMeDmwc4HgsmHys+/IP453pQ1RxF4a6py3aE6iqiKkmpHz5lwurXECL+Y7HLevhhxbjU/08xnXJpy6JDxAdedRReUdYSpkf4uCEARWy/QnZ9+NpjYpvwfUH0r7sIw4eX/084LxlELd9sOPLd3YM1mM6aAx9ftLha+XXreXF/1vLEUcckYeSn37jf4pfdG+DxAdzpJu6RuP3QkCSV0NzQupDH086+ZdWBFhOxnJ5wnJyHffTLa6FFuc6ON3GhpamhVaO023chj60utr0wegNdEpO1Lzk/r3vfS8+JczVRGDQPhWeSC/g8u+nk7KOL21s7Tav7QeWiy2BwdpJU37QJ9TH6sYh3oWIQQN/la8Jwgs/oYXkz8XHgUWn9Yk3ptClHOX5p8HGJM7tXH6zg/cZSFMfaLCLAHR+SEiabrFczgcAeAeDbW6D+T3eSAPmZVLmz9DqNj9gegNpyqG3XAfnoen7DBjIgYarXPJVtIE2X7y7wSaMR1QmJvJX3nfvmdKGkJfkxzTpHl9e+KKXlVe8+jXl/Oe9sBx26JGamFeXT11yefnIxz6pg8pXy+TkbHn4oZ1ly5bt8aONs7Nc4ZM6TWGr4/OK1Dj7AXbKIulh8WWyw+bGV3XyZsHg5MlfnEAjn/2rNmXSIRkfaJGJfhl1RQ9EqTMYIgjPghH86a/wTNgkeTUdvIqXlAeeDPpa/5NWCJ2Vp+mn+r/SmJ4QxQFBHzYnWAYxPhn4pZYZnDav89Cbn9DyAyygHMwisDCLXZRZqAxzE+Op65cOmrvwMfSEKj/aK+4e0cL8fyDelxseGVP/WlmmphfUL47Qhmpl+cxl15R/+D8fKP/yrx8p3/r2A+X5F/xA+e3feVt548/8QjnrmefFI10Lamc+xUl7scjzQ2YcaLlrxlXMOESFvam/rRuA3ca15dTFvsInQOAiJb5aTl/1I1ruB8iAlTkHGvAZL52zrSsPLd3Y9uYZyHdK8opoysixSF2JLc/0hjbvNiUggwAsx9PHmRZoy1pax31a6+rzGQ84Bo+dDuQJHL6I7W/+yAOwev7Kw67aUn8c7sB/5tOXlAue/7yY4y0zaBSTJ20AZ7kGsoz/iJkHiQOPFsUygJen8wcOZ9SAk2V2Zmc8urSfL2sNy8D9PH7qg0eIjTqkXzLf6k5/VF/E4UH4wbwGbQbXh+kp3g/kbkadHzkE8X4Jh5OFeT47LPv4Uz/kk8KyJqbH2PBLBZ+Sn5qeVJ5H34bLzTd/uXz2qs+VM888q5z6pFNEnwfgqAe6B7bS/7BFOovm8AV+DHFPWZzbF+9xjKr+asGwyRD1izqkDNe9ZntAX+nqSib8RkllcP+IfIRARxqtoS5o00f50QDqoPHEnaUFPsmcbRH+Voi7SCvz0Up8ytySsuiHaRN5lOX8mH2WPhf9MdpNnJob5uYX4vF7Di/8qOJxxx9X1qxdU+mZF5CCvJRIm4R0IcHHHWnqEviEtKuDgX8agL7loa+H7yodafg8h1gGedMGYIfwfR2DYqHMD5iXPO/VgOVOCRfUuVPCD0wOveGnXpePb8EhCcSx6FdcnC5rnAt4KrejSVf9SyBosEjgCgzolc9y5aOkq4zBvC30cZbltMtbOus0RL2a0Ic+zvxteCLoly+Xb3HL2QD06ZYDyrGPx7cuvvji+Kzvm9/85njmE/xysi33iQLQ94/Tbbn+j7RxQJuGZin94+OAhod08ASO9s0FloU9Xh4TwMtGDQnxUjIzYYUlcisgbzkb44ARKU1esXFKe5GBSA4i49rEMHi4YsEVDw582CLPy8dsDpK/7dvtoAXfh9ZG0n37wFmOF1XTtDoIpgcoMy1xX7f5XdbSoqelAWybwTqtD+fFbzns58qbJnRNrHzJi42fWkabvsX47QdeVp6amo13T+JxnaGR+F771m2HlKef8Yxy3nPPLxe86CWSt6rcv+PBcullV5bPfv7actHFny6PPrq7rFmzoRx11LHSsaLMzfGhBvw6GhO6rNREzaGFK+myrdpFqFHAYCPPn4jyKr6CbDZR9ihl8ZtoIz8oWwr2Uy72+Eq+sV8E0UYsytarYFia79q/w4PLMv66jU/bdh2tjUQnJhCyDJo6fyufmw7yWZYhbU7ezv6kT7kG9xcD6SW4KjKiWka/yncgsq9Cih7KGVOUxUZG6bBN6XwHhwsO/PDZhNppTO2OHqVXrimXfOqz5U//9K/KVVffUB7eOV2edsY55bfe+gflpS/7wXLMcSeXVSOry14dbBf3c7FBsmXDHM+JSzZf8WOx5/GteGZb/TnWtLQu/gf6vmhjwP4Km52PvwRiAn2fR7hU47gwEn1LadoiaPGTDkj0FQImIIs0+tz2jC+utvoOCBDjHznQ13EJT9hCmnpVGUCkm2Bc24bmJQCeY9w+bX0pgy90NTIB51uaVi4QfIrN1/Ib2jLbaTn4ImSAVx09/qAxH/0veap/9MedNx7JvfqqK8tLX/yisnpiPGQjz/4lb9staznoxjc+kG7+lBA28vsXZstIbL6nytTkw2V66lHxzAkHrdYR9UPo6ZP0j/Cv+LBV/0eZ9SeO+qEzNNQ+lG1iWg4FyZIXaOQtpWlHzUfqa0KpHJv263DP42OqZ/DnZltEZBS0Bg5zIJkO/61Zs1a0K8pXbrm13PO9e8uWrVvK057+1KoeeQlhh/7QCo67RdwRWuR3SGb3lAMLk+EDcPABaaOChSjtetdoAPYDxPClvorXPx+KDPZLx5e4aHOtUcwPzKdFbZF3afPuDX5i77FfATrYuQjM1+7gj3dpBqrgR0dNV6A/cQjm/R32C1Fe7aDvII+LE4cedmh8POCb3/xmfBV17bp1qVN0ceDmr/IhPu58ycCl83sXDB6/APyW4XSf3mOMsNwYGNggiL4qu4i9f1iqI+1yOXiPWXB8aYx3SvjyGIcSvgx76KGHlqHX/eSPx6HEihHkilggTmDQZ+NpYmJAuEx40qZvg3GuGPTENhrHVvMj8Be6rC/KE5ftnHQD+pDT6XFooZ8HrB9wmrjFt/Iso023tE8E4SOB6c3fQisXcB7ePp/tNB4aOvy///u/x6d9+TFEGh6fE6z/YGBd/WAgbV19AA9py+N0m38iaMsjzT/4Ky6+xKU89WAAR9/TH32DvDeQltP6xmmC/bGkjH7E5Ew/q1UM3RI1pP8IfDkjb+mKRpsl7gIQRCk6DVoxJk9nA0Aam79fGZB16w4frY1sRGy3+aD13R/AcohN47TLAJcRDMYB1tvnWw6iXP84DOAHvkhGe/A9ew53+eUUHrEairskfK+dL2c9uvOxsmffpDaOYzF3zM3PlJGxkfiBqXPOO6+86tU/XJ7y1DPUJnxvf6zccec34hGvj3/iU+Whh3aVzZs0aQ3xBZgD8aI87xywhjI3hfmN72KTovYlLVWyE5ODKNIs0HGVb2XixEGVZHe2AQsx6SiLTU0G8g6xkYw04Bigz+U4xAxij8uUTV/iKy85mRvsdtMY2ja1nrY8alazSZftTNziDYnL/px1WirPuowjbRtaHP4LfnCKhaq0jM+sG36AJh5FgKCCTJP/dChROzCOaS+5RwWM+WGt8SPqH4zvcR1qV5TLL7+u/O3fva9ceOGV6mcj5UUv+aHyu//5HeUNP/3z5bDDj5acMYXR+DIcn66mH/L1IHRyIYHfWbB9jCsepci7UDm2ovE78wLasWJY4ifVUx6MfsDhA521BKnhFg7nQH6IIRUgg/qyscCopT7N/hIYkcdd3NpGnu8og8XB/QogJoX/4TOeurRtaB7yrV19XD8G4AVM15ZZHzjLMiyhF5lLluBr3r5v8QAyPZb4CiL1pNy6so7wug+qTrZXYWyUL0pNl+uv+0J5yYteGF8wBJBpOcBybW8Y2IQe0tki8T8XPfKRRHK8xM2jUo+pDz+sjea+OKRony6buEMB5CZt0DYhJWGAqzZRr6ibsoHDBkkJU1KYYhL4IuuEEtZNxmRUKeiQJ/9xUUVy6LehAdkQKRygb9PvRM+X9njpnav8J514UnmxDnNPfdpT4pEwxgD1DXYCMpSK9pBU6loOzJW5mb1lYXavaHl0i5fJ84Xyzh54yWQ6wXhIs292AK8KgkVp9FHHKoM5hzpHlrwPjvovbFYdo94ht8790Civ4piv6DeU09cYh6lT9PhO9UrZ8Z/+z3qH/CyIgwVE2ZeEE3v026BJ/XyOnDvKPL511VVXxeeCtytMTk0FPmyHsQKiu3oGZqCvH7tPOw/YjwTw7udt2jb2wbJchl3uo5GvMp2nzOX2IxA0itlfcdGXQwmfBI4X3V/HJ4FFEAeOGMB0o4RgXGJw3imBHqcEX1XYDy1gDNAa53wuiORbp3dysjwh+bqQ+aV6Cd8PWlo7CWh5XW5b25gAH7HrdDDIOtrWTq6Bcgfj2xg+81iOZREx6XIo+cAHPhBX8t/whjfEgssEkh06oZXp0EKLdxlxp6uzH3AeaOkdgJYG6MsCTAuQzkmkyov/BUrkOwM5WOLldxZ/0bHge+Ft2xJofQtAY93QMmCtD2zqVzuQVlilsjUTEzAyD2nyGI6rJIiIw4kSfgQDaOuCHG/KWjxAnkA5vKYlhP5aTiDvQB5wXQngXP/lgumdhp40dc/6d/0TecTWbSDd2uA8cwFSmXiZYPNihQ4o8pEodHDQgUq2jY9PVH37C59unRV+52O74mr11MxkmV+ErsSdFA4yW7YeUs5/3gvi8a4f/dHXlqc//ZnxSNetX7mzXHzxpeWKKz5fvvnN70rzqnLsccfGoz0cYOIHwvazEaO95VtZweePvVGkSswnXA0TVo0kP8TVMTaNlYbJPlo//cGVRtIxD4Wf6GP4XbRKsTDE52+j/uJVHHfv4o9yroDqEKm2hSc367R3166A/eow0GldTcj2oq0oS34DZYDbitg4Q5unXfrl5ks7urxx0BPzQ3NCqY6igVBivPkz4JP90T+y3pYJMencHKjN5PX5BT5qgEAdWHXwLCsnyt1331/+4R//rbz3Xz9SPv2Z66VorPz8m3+9/Oqv/2550YtfXtau3yRJQxqHqosCv7XD19145It+x1yR40p9YUGbIPQq0C5hRa1L2hMoO5lE8BpaP7ke3GEF7/5NGg3w4gpyvrMa410l9Ef6HHNHbnQS8O/garkgzci2hpdP2TLXWzc42t82evwSh9zKbwh/V15oHACXmR4bUn7Spx1daGUB/TxgXNt3nO+Dy/pp2wP05USI8ZR2mjTpEkc6bFY9g0a+51DCb4HdeMP18fgWfcN1Yu6yT+xXg20JvQpK6R91Ie12VBn/82ioWpvzzoIOIjMzjxZ+JHBoJYcUzTfo4IKO2GVdN4fLvlbPUl+hNxiSVn+5H+Nf7XXYlsQNQJD+sXzk8JJxSJdu+i9PIoTmFERB+JEvG0IvsthAYytjnv5IGtrQKrmxBoRUt0c+wrY4P1Nmpncr3ie9C5oPF1TEHVQRpXkK6OzinOOwNbLLQ5SFQyJ09c965vpe5StNPggUKGfuZo7gk/TMTyNcOKCQNSPsh0/9QALwEb+ZxoWwoVU6bA3j+6xrakV+t+YT8BF68uJdUgJRbwH+nJ3VIU3j/rhjjyt33HlHue+++8ppp50WhxT6Ypz3FKo5VTa6QdLuKXNpX0mAln7cjhsA/bbBZU6D9xjwhU8D5X2ayvo4eV1Iu3I9S7B+nkRhjeBQwgeaOJANvf71r413SgaENEYDKMYwaHyqZMMbp2Yp98BdakQXXAlCn86VcL6F5crAkbaTVSrkUpmA09C0ZQ4tjYNpWx7ThV9qcEMA0BrfgvnNS2y5LWQ5cvChNtjzXDmtn4FTSF3wZnniLC8nXfJr1qwp733ve2NC5VBC2zCAWMCAXDDzSxu2mTyAL9GDLA4z0FAGncttt+0CKE8byPFfho42IsnKuzW2N2mwoSt7HFBYdWEbVyzCB7ALF3IisBFRPiab7GOUEVq5xhucJu7q17VzbBqF4xY/V9H4fjiPfeAXPiPKoyCz2vzwdSGeBbV885O2DnjAMfFFXWrfNR1p20o5wTykTUto6eClffM3XbKOrgu0gNvSYDmAdcEHD7we59C4HGjz5gdiQ64Fa3iV7KhyYrNX54m8W5L2c0UY+bGRVnvFl6d0OFjg60qasHn2X2w6yMxrc4o+XgLk7sp4OfSwI7UB/YHyqlf9UDn66OPLjgceKbfe9tVy3XVfKh/5yCfLnXd8q+y4f3fZvv0YyZ2QDTw+xieCR7XJxc8ro29zpUw9X3ltTMb5pW8OtFIqu/Uv7Aeijl01BWws5+NLNCxqPMLnDTay9X9QxYIsXMyhiNVf+ENp+lJsCGqIHidafKgE/0Jm+st+xg+LFU+70AZ5gEq2bKu0I4OhzSOTALhvUZZtThslnXnMZ7q0JYF0x6/68ry4yKenp+LgxSLMIw/MY6Mjo/njnDocgGMMsy7NqY3pM/wY50rF+6bmJGdMtg2XfZMHyp69i1qk7i6fvPDK8r//+p/Loztn1Bc2lP/nzb9S3v6OPy1Pedozy4ZNWrzUvvTQ6JthYo4n7It5VPg4DGIvAYp0a7QNf/jftXPdCBWhuuUjDK4zkGMBGvFLPocOXigORwhHXRGBLbNzs5FGF/7OMZq6hIpHyKIPhPwcU3F1ViHqEpsZ5FpvNwbpR/FYa8VlmwzFOsC8oJoE3nrdB8zf4uElOA20ugyUgSNQ3vIaWjnIb6Hld94BaOuIDGKXuwwgH+OB+URpaK3LPPQ30zM/MV/yOxDM54899li57davlOc/7/yQA33fVsDjxQAdoeZi/UEP7RZ2a76hUw6p3/CZ2QP7Z8r01M54l4TP4a4aki70wS0az8/YH2NRNsT8UYFy64R+0FkFgQs/k1OB7My6CwcmUcmngwKuiDv7lLLTpVxrsDwV8zGDgwtEszpAMFfG7+msoH9TH83zwxrb9ZHZYW3I+Spe/M6J+JHJXJfrQOrrfKU6Hpgv05O7dCjhi1vaXxTe1RA+6E2XkP52f85ycP12wGdUJfIVF9CjMxgbsfAhd6CnXjhCknwTX1fcr3lT9QeXF0+g5lHhWfmSj2bwWBd9izWQdZgxkfIA9z3w0XTYVY1ImjzoMF/w0jxfmTz6mGPKJZdcUk7VoYT1ckRrDvvC6B+aK5DJmB8a1thVvyNtvxBTHv2w4khTN4LLDeTDB4pND4BDn+sB9McXwByLvFz3vHa5D6ZPKSftctYay6KvcCgZ1bjkUHL88cfXd0pe/5NvZ0ClizpIQfkJuLhCjIPEzC1wnMEJb/WEFps6qAAbZKMNLa6lIVjPctDH9+nJYzV5O7EtN95pQ18/0I8NqaMDytvQLwdaGW2509brwOacBiZwW5lyHnWJySUC8jK4g+XAzzyL0Ic+9KGydu3a8prXvCY6OW3lDkg5AbneHPMeCocZ20LsThSTt+hST1cX22scPI4ziRzyxuXjRy7PhRw5rhfpQA2g3xfpe9iRHV5yVSWuAkbdmFhpdyaMKqi1z2mC7TEeII+vqCttAFDGxg/vciVpbGw0Jivs4qU1JnWuxrL2xF0SzzLLAPJzILoNc3BjO4Fy22Yck1TUrYLbAD4fGgDXBftNbz2WSx5++68FaAjGOw+0vKTN34bAacJe5AAh3+VGSvz6h4X4i8BGfhXPFPOIjgrYAEQjQshGW38si/Pz++NAwkvtC5Kp3aqKFXToYYGIq83CHX/8CeWCF75I4cXl2c8+r2zZfFj59nd2lCuvuKZcedW15c477yq33HKnjBjWXLVaB5XDxKf+PzImLSy8bNa0PZhjoidNfVhQ6q18HYbI5yGaL6dwKMjxRr3TR1xRHVGaauA/BdlInn6U7aiAzXWc4kfLGATKhO/GBf5xO2QbOia07QNku+e4sE73BeszT98Gt20ecozPdjYdePM5DdgHtB6HtXGNkREdLlhYsy9o3GqzQrvxeyD4M/3InMajWfTJEbX3YpmZL2XrtiPL3r0L5Yorrisf/sgl5YMfurhcetm15f4du8rLX/Ga8uZf/PXyxp95cznjzGeXkbGJ+NFBajmpgxCbljhYDuxqg7zDgatuAsFxKCHtA2Rkon5ErmsF0qJHbuv7mlQ62893O8yb+PQzv+YOHn3ksTXbSLbQ/7EtZKKDdOozDWnKQ4b4DW4vYuaFkC0e2znQI3nmJxhIW/bBoF/mfItHLwFcn962OH4cv9CkWrsfRyNwGhoHeGLDju6qP6QprpLiD9/QR5nD52Z0KFCeTdDtt91W7rvvnvKcc88RVfqh9S/Qt4W4n2b+MA670Bmbc8q1aZ2f26O+v1e27tW+iU9baxMXxJaVTvBmjXy4IipBORLrX9UDDPTH41fZV4QIXMgJWmyrQX2F8ahS2ZF7DeZvDlHM0yqQSdrgMhtrkMSFPpWPjoxLPPNI8kLKI05qteBhjkSPD1JQ8T9dL9sU+ZJ3YK7Mz+4T3XQZXqlDuzb2KSfp+R8wT8Sql/cDESt4XbEvUi00+ed0iHE+aBVHP0nfuM/EGBFtyNb6wJhyXWN/oRRjKT/oQpZDAHsoLvzmoQQe5iEEZV9Oe1MWwmt9QlrqcmDvwcUbxv6I5lF+q+Rb3/52ueXLt5TTn3K6DoiaX8fHyp69/AjxROHjHMQ8lrpvHz+KKQPQp/p4HALowxZwzPWAx5kD44fygW3Vpja9HK5NU0fAhzHPRYDlt3ypi3S2I++UcDjh61v8vl48vvWGn+p+PDGNJe6UstDR4QjCCJeVIIRC8dGBWzCvg3EGpy3D0NIYWhz0j8uHTRlaB5iuTR8MWto2bsFylisDDlbe4uw3goHNTVxpU+fj4ECHoxMR+CEdGplDgg8WTttv4+NcTR6OOyVcwT355JPLd77zHS3ye8vOnTvjVuDDDz8cX+basWNH6F5QR77hhhvKv/zLv0TZM57xjLJr166BLsqxmU7c2t+PkWU72jKnDdSlbWdgQNOQ5mRDWRdY8NncxcQgt5FfiF/Rlm0M+phkkr+1q7WHvAckeZdF/WQXcsHRFghjowYFnwSOH9ryeFA/n9ShcWp6JjZFMz5wIUxA2hB4BdrVeWTYFwS3Y2sTsctpD9ttIO+DC3jaCzBNW09kQEu+DYD1LWeDaQDLc2jzbEDZjMpa/YlXOHwV7She5M3Pz5WFxfnYGHBljeDHp0KLFjU+AcxXXzSlqZ3z6iNjAv/mC8qqS918xhVp2Tu+enXZuGlrOfPMs8sP/eCPl/Of9+Kyb3KufPVrd5ebbvpKufOOb5ZPfvKScvPNt5eZGTbrq7R5Xi9/rZWZozosrQ969A1rAz2qAwx3ZfitE/VY9bk8KPGIGHdtVO04IHFnSLWUCZqMeURDdqskynlUTCZGGe8PsHDgp8HGIFe18IvzsYkXjzhrOW5MHFjfxbDPDeH/WAjMk2VuR4eWh7zb2kB7Zr6vJ3GWn2kv9gmwYR+/as+hg8MHviQsaiOzZ89UWT2xTpSrdJDHVg6YtPFQGRtfW0YnNpTFMl7+6n//c/nrv3lP+eznbirfvWdneerTzi6/9uu/X37pV36znH3O+eWww48qfGUqxr7GJr9RQ0fj92p8pRzDslqKsQ3fCUEcWLUPubA58EEMMmQhwyHQNU19W9+GlCam3QwDv7lNlKZ9Y5OqcU8R/ibEJjSuAucdTfy8VE8X02bwO4+gbMccE2wwKfPYhJaFnrSsDL1A5EXXl78cmO5gNMgi9PtTnx6bWrBMeHEd1LYbaOWZ1mAaYuY1AneETIc/BvRJGvKYg7kLwV0SrmhzKPn6179eHn304fidElqx1WU9zruszScQV7x4yMkC+V64wsWiGR3KH5Od+1TOx2dkb7BCm3OBzAsxabvHckQDQH7fzwFMtgPbk471LA/cua6xwVYrQRxzHZo5SMRL7fVAEXIli413/hgkAV28U8njy6wjoLQmxeZbfZgfe4w0d78VVaOrRdEvydDPNUNIl9prfkrjYUqq+K0W7hrRD8QQupIT36f/CR1kHTMASRdJATr8Zz91dBlnaNOSMEDAF3f2wyfiVZ0D53GnqtI8/CBlWcH6lRd38Qvjj/4FmXVkTyA/QASkVYprXRj7rMEz2ruxVnKneXpmunzsYx8rz3r2s0M/H47haQLWk7hLT5+XDPo/T3BYnvuIfegQ9guc7o+xFto89O0epF8GtHLoHzG3Sj7lhMf324Y+1l7W0QPlzjvvjEPJli1byoorL7sopCMglQfLQBgNkwpxIBuYPP2Fwtpgkh1xC8sOogrmDxmiA0JOxR0M2rJMp33IcGjB+r+fTNMtZ2+Lg9aynI7FRtDnNZ3LTe8APQF/8vwzjZGPhQyVt73tbeXzn/988HH3A4gOqA2ZY+5AMNnSZvBxmOHuB3dawCGHkzQHGwCd5gUYCAS+C/3Rj340B0Z97As/ctjZs2dPxC3Yfqf79e77ywCePLZ14K2p5CjyoaTuw0SvuQseyrh6rQ3hvDK8q8CXl/ixuxltXhdE0+pyOv2bVxCpF3jy+Ma4uNshPLRMLnmFW4uY8qMaMOvXro73SuKKrOzkpe29U1PiK3EVlE2z9bR1B1xn9BGjE5x1gzdNGwDLs63gyRMAp5kA/DwyeWLoTUPeskj35bR5l1sfAf0tgBuABv4q7jxoM85XqNhMCxn6YjGSivyxrsSDSLlpG/5e0OaVlyj57DLgH5qKx1bkcRZ4FvKJMR6j49AgGk3eTGbcqT2gwwMbMK4YrVb51NS+ctc3v15uvOG6ctuttyj9tfLwQzviCzIb1o+XZ571DB3Cn16OPPKIctzxR2pzzIWXmRgX0QdZmCSvBQ5UPPY1MkL/WNA4mQ79jLlFHVw4HKTPsn3jCzfyGz7IAwbl3UESSP/QF9wmzBXoVZ5FX/TpS9qp8XkDiOJ3VjwHIi/xSU/cth/lpsEW2ozyzsbWvm4+Nc5APuqpwF0w7hxyhynak+fwtFHhvQ5Zr7lpvozosMddsFi0RLNr1+7ytW98vdz85VvLlZ+7vuzaPV2OO/bE8vwXvKQ89zkXxDtEY2Or46MI2IYv+M0SjZpYnKOhJJ31SEjB0np3L91mfwsY4DrA0wf49KfkpV+WyiGKrhtpjxN80slVT415gQsnHKR9xVD/p4+VH/QFaCtftH/gci6Gjnk8/Cq/uy0I8Kd92W55oRD7hZOMvJjC+zT5UYw85ORjZOjjD0j7M1i2oU0D/f7U9o2W1/3Eclsgz1h2WUsTvlE9YuzWubktB5wmbnWnDziULJRV8Rkr8YUddS1WiN+ekE+xjfE7jI3Cw7dBa+J1X7yufPEL15TffetvSihjLesCWFerF2htA+gLUpF4yGRXzlfqB4vT6hN7y769D6hMh5LC440cSkQYjZd1ZV6p2gb2+3czKKeuxPYx+AjBBU3SwU8gHXYxJ6MG+yxXCPLIyj6l+rKQIU0bbXk0hol6nPr0qOIJzbGHlFXDG+Q33iXJ91cZMzx2y1g+sJ9DieQwh9S+jx3YiD72nCtWzGmdmClTex8ss1MPlBWL/E7JXslS28MrO5IPe9MbjrM+WdbSRF2Ul0YFhkHOR/mXNA4DgF//AlPT5GiOuHDAx1XkK/cdCAbzI/NE/Klt+RNufxkuC4vjOkhs0DqyTrQT4bdS8BWb+Zzv0oL8P6YuYvRLfvZlGYAPmCcU9k5Olnf+8Z+UTdoT/vhP/ESZ0rzAh2LmGCeYHX2a9W51mdQeD9G0qftI6yf6ezt/uDz15rhzcJnLCb5IDS14ZAH2q3EeO9Eu8k3caVMAoOlD6JGM1WP8TtWB2IO+5CUviYPJiqsuv1jy06gUCENWDkU8+2uDGTQ5KVdFCmFcVW4IhZU/ygWOwZMmoM8TqMFlLX0LbTm2cLK1LjvGYF0Hg375crpanGmJHVhQgOV4gT5/i8+wMr5T/cgjj4Qswt13310uvPDC8sADD8RBwXh8RQdoOwGHDg4jlHGAoaNy2oYGPJ2q7XwcZAiUQc9hiOf4/D4JbQI9gce7oLXNywH0LbheBjp0mweQZ7r4ZWVBfvECXHYnOFhQ6XM5P6hP6mCyoAx3KjiYcEDZr/J52YAd1tP3MXnqA9h/xnGoMC43iOjWhkd82gdpkipl+7atYV98+lYydu/ZW6a1EeOZW/xjvUBbN+umrexXgJg8ePQC0IEjNsBPOfSWQ96yAa6wMAHQdh5L0JvHMgDk208O5Fvo6zeQpqwtZ4ZcGZti+JDryZHxqKDNOVd/vOmFAB9bJwdNzQBCd2M35efijjy1VBwS9y/yCMaKslqHZD7hSV15ZGxR/XZCEzYbOh4jmpubje+ezyteUBmPN0zu21uu+8K15etf/1r5pjbDX//a1+Odkonx4bJh06jGwLpy2qmnlbPOemY55ZRTNC7WyX88RpZXVvfu3R1X5/0Y2sIiH5KYln4d4PUH2FXp10yrNlrz8+Vqgv2XvhId2NgUJB8vTsKLzXEoiQ0HpY678ZZ+5pliyZINqTeJ0AEdMfNG+tS2JQ3lHBjDj7IHaOmQT2w5LXRyRKdDKXeIRkbGZKUOKLMLQudGhcfP+Zwzn3Heu2+q7NjxYLnm2uviCzM7HnhIB42R8sY3/UI577kXlJNPPk3trOU8HhdZES8ic+hjuZmfVx9XF56bm1F+ZVm9Jt9RmZnmc6u5PhlI58Jf/duzPVZ1gwjlBSpUEUCmk0/pSm85uf7lWIgLJqo1gQMJITYzQYOPs72zrZi/KPKYr3OSxPPlOvxMH4Yey+EFPC7cbpTHhRMFaHjkg7tIAHM4MqFNOvVP6ZIVKbe2m2W5LxnavG0G4HUwOE08qF+V6xhApuW0AJ6DHI9V9eVShoxWJtDaHfyMEc0TcCd9rotQ0aV9KGEsxwwo2fiEi0yf/9znylduuan83u/+tvA5LyODYHtIo6cPtgPItIL6LHysF7zIvbiwR3PEo+qjD6t0WiFfcOcCi4SKj7pJNZvc0Jf2A2G7cMimnamDN3hAvFwebZpzLnTulwEaLDHPalwyx/KFMoC6pNzaXvqDRv+HHdwhyc03hy2N6/08urxB422bZPADpOq7vEPCvBPzEzIkW+Z3PiOPL8DJ9iGk8fnf6TyUTOqQtrhbLt+nuRUGDpXZzgTLWQ76ZemF2v4KHHCpE/uI5eQEJnyOD12etNjNuORQgntz7CZFXECATwW++IatWqUURlTHcfFOaK5dU4aG16o64/Idj6yqLwzrkII9khN6rBZLq51xMZo763FH5EBZu259uea668qf/tl/L+/443cFjgPLnMbL+GoOPgfKPs2P7OEGj01XyL6S7Q14LLW+JY7xw/xT85S3vC5n/WCu9bzi/YdlRT+qvJZLjM94T8m+cjCEToW1E2NlXvXnJy04lPBZ4BVXX/EpleeEkwJh6Qxk049BaUzeEgRPnoaNCbYOGCttjUBmC+Csj+BK9fEE0xssz+XRkRh0wltOH4yzvIPBcnSpo2uA5SDqL1hON+BNKwEbAaeJvZixALOobNq0abAgWz86COSNI5Cmw8BHOWnubLDR4PPAHE441MTVjUpLJ4srvGpTHvGCj3L8ihzLJ4YWIE0wWD/B7WEw3oBOyzTAYzo41fOig/pQAtaDl6/bxESnfsj0xqFkVrsd7i7NSPYKDXquICDTPrVN5G0bOID6uh3AcacEHHxe6ONql8pXaOLlV2+PPOLw6OLQrpBvd+7eXSanZuJQYkCPA+D62g787bTpSNNWpiNgk20FjAew07aaLkqqa62zBWjAm4cYvaZFnmXZRsrsJ/df2+AYkNQyHI8vAa63pgOtvMTw8WWRtg7Mn/gY7bSrf9jO/MRkvRDM6/DJXYnwv9qdvjE+OhY/ojg6sqpMjIpffYR+xq/vAqvYnITNwutQxB0VHtngVjeHDMbG1VdfXW6++QaF6zQOdsUdRuq8efOW+E78GWc8vZx6yslxRwU9a9YyruS3lbTRQtyR4bAUX3SKdujGQdY9A4eZmKC1MSAPpL+1IIhelkaeMrk7adgYaPEjnb+DQpvAmf0DyL6D71XPWERb/VVRhRbvsmgT2Uybp/wsc98gBE3lbWW4D8az1ytG4/CBDRw+Vg6NlPGJtfI1B+aFcu99D5bPXHpF+dznvlAee0ybEdV327bt5eUvf0X5oR/50XLYkcfEJ3wZccijPgB2DWvXMh0/2qbFWIdIxgovfcaVRUG+14NdnZ0G5hOgtTsh6wXQP5ho+MvyDJ0s1Y9NlwAc/TYhaeJxMnwY7YkNKoo6ABkzt2M34unXfL2PeZX2Z77F3/35N4Pow8eZ7yBx6MOc/J2d1sY6L1Q+DkFKRTmATPuilWte47CL0NIA5jcenlZmC8YhB4AWAE+al6Y5lBgHgKftybsvoou4P/exOY+vn+Fb/phPKg9/0bxKMwdwp2Re/mVN5OXaD33wg2XXY4+Ut/zKL6ryqc+h9UGOj4NBjksOEwf4apz0DWl+GBqa1+H8Ea1RD6m/Pqa5SIdqbfoHa5zES0vw+1CC3jyUpN0A9bEvCNADaqmISXHgyjrjYxyRacZSvoSPT1g7u/a1PP54JzDz2KG6au6Bf398xZB+Oqq5b5sOvxskj7skHErUXzUukMVayThKn1W5oV/WCZ93ctTPD0yVfbt3lLmpB5TeJzX75CfKtIbWC8uEqFXIErrmAXDGD4D2iXEgOWRFH+9uNXytzOBWFvqqQeWef7s1j7HFmKacMtYMPlyADPJKZJo6YsMB1psxHUjWxAc5Vg2vk/wRyUAePhOvpMGT+5q0Keuc8Xz0My547S9j4xNlfM3a8uu/8VvlyU85vTzr7HPKvqkpyR5Tb0nbo++Lp70oM+j7CrbVdSMA4F3mNAGg/jlXZb2R7zFgOdAAlke+LbcNqYM73Dn2jScGoNd/Zd3q8TKt/e5ll11WfuAHfiAukK/47JWXiL81EpZOOJt+yjCWzs0kiyFxgpIxYZw6ppVFvsaEUF7BZUDqSmeY1rh+GemWxjLpUD6UEPqwHM5wsLJWNzH1cr4F8/djgLTzXnjszz49Gwt8Gs8S1pfcAQ4O/sKZ+bp6Jy+0tAt4Ttvc2SAN34YNG+ILIz7sQOtDBhtNINpQmzloOKCgiwUSenSQp61tU+sH20QA7zLbZuiXYR8BHPIpUYvGhA0n7JIYgX+0MVcJ2MzwTKwoY5CzOZmSnbOLBx53KGGQIN9p22SdBCBsEc72EcXmQoNppTJo5YefDtm+Tb6Sn4XjrszuffvicRSsbGuLHGS2YJ974KKbNH4H8HdrnwMAPjcw3WJCe7heyPDzpuQJpnM94bV8AJwnHsD6oDM/AF3LB5gWCB1qB652MjvnI2TUnfK0geD+Gby0XbBnGZt1Ji4OMTjS+pADDyFs1V/8+rf07V8QXoFHhcZG+PGl/Tp0aOFU3+cLUO5HPOPL6s6BBrl79+6Jb6LjPzYpExPj4b+pqWkdUnaWu7/JC/K3lNtvvz3ev+LRR/rBoYduK5s2rS8nnXR8OfSw7RpXa8umzRvK9u1by1FHHl7WjPPhDyZn+Usxd1cYP9xJ4S4RP9TmL1ThF+obbcVjbVqAVo9N5I9zaXMRizvLTmwO4MHf5OXXXM1CBr6kHgTmD97psI8B+xEAD7Rlg3LJxAfYBB14yyVtHiDaT4F+0ZXzo4TYMCF/rim7d+8td9393Xin58u33FF27Z4s3/r298rGjVvL8SecUk5/ytPKmWc9q5x88qlqLx1c6G8yhav5cddM+bhSqfrOznGHODfz+DYOI6ond2Z4HAx6/MxnnfmjLmlv9LKwOeOuDgbXJSB8kWlQ9LEOJKEOZ8poNx9M4I/fJaHNFUNLn6RCHJrSV7lg53iDRO2m/tgeQri6258jPA7ho95Atq8Sob6utwpsZniMFHraBUjabKvYXEm32x28oZ+Hr+UNHQ1YBgDNE8kygLdd1Asgjx4OJe0G0vpsQ6vLcohtJ/USZfQh+4VyAr5nfoqvRakRmc+5qoxPmQc++pGPlJ2PPlR+5Zd/QeW5Rli/9RGWq1MHKtNmPt5D2D8sMWzS6aMz6r8PaW7hHU6tqyt06JYczRDxR0wf55fVY3zrj37XHkpQi37qSdwB1MYxfnl5nrka24VTzPsidNPkldyYm3KuJQDJr/VXG2do1GtrGXVgXdZcu6hN8v5VZdXI2jKxektZNbpe/WlMslXXePdOElR/WZF+UkOELAXWSvTnr7lr/7E4qUPJfTqUPFhGV02rPSaFpw3zHT7sIfT9Td2M65fx+FbUM3SjB3tU36hb1jHrmbxw83/GQPaTYNfYRFeuSepfaoRoF/kh3jXhMmXMBaqf6glPzOVqW6h4bGvlSn7oda38xbvAa8pKzYvypgL+zLpJQ2hGN1bMzEyV1WtWy69YpFaQDn7mYMPmLeXCiz5VPvrxj5Vf+pW3lGGt87TtrNYUxrTvrjIm7JfsB1nnqIMCY468y8IPlZ78Qsz/Od6QRbDPLYMAtPIt0/IIxgGpe0EHtBz7LnN5gGjWjI+WfXv2xEXCl7/85fFJ4BVX10MJwVd7OqUM7Kw0Eyd5NrQI9oYW4PageQgJmYbX0JUlUGaUy+wgB+OJ7QRPbtjDoQQwHeXAwfLEbbAeg/MO1LPNG1p5xhuHnU5T1s93IeubHSs3qO4ELFgcVAzmQRb0gGmxEZ/QNr47wuRL2r4yQN+Xw50ZvomNjbxH4oMM9hisvw9pe3bgPrQ8yLYPuvajPdMeUccwhUQeHfClnRwI8ioCA3Ol6sZBbnJGhxL12dn5XMRjUpcAPq2HPehzfyUNTdoRoiPPS2M+pMWmQsDmiEVkVAOKeO3aNfLlCFbFD/9Nyb9Yy2eBuQLf1s12G/Bj1jN1uz+1PjCvwThi6BhnBPhcRv146Xt0jMkwBzt4aAiUW4dx5m/7jx9xgNcBOoPT5jcMeGgt4ZmgY/McZSnHNHFVF11izznGdjBB0aYqqC7o2wA97cJkHlfI90OogBxt7NetGdMmdWU8uiUr9U+bQMmWCXEg4WDA1TxsIiBX4iMdv2GihVcliUeLeDmQ8Ajlt751tw4qN5Uvf/mmcv/990rPUFm7bnXoWViYKxvWry1bNm3QwWV7OfXUU8ppp51ajjrqyHikkoMWk/Lq1dzx5BDCy/68B8YjNrV/yl+bNO4W1Y+4o8RjYZTxMQD8QnfGR0mvPil3YTtg//LiKbbbX+ED/lceHmjwV0uTGwf8nH7AJj86xCGHwLPQ8NGHYpMhX8Gejx/loZZHPB5+ZKpcf8OXy4033lS+/vW7dMDbXXTOK+vWr9Yh5OnlF978y2X7IYeVQw49QrwcJFS3WFPCFC1aK3Ww4dFRjQv5BJs5UFLnnBtyfuRFer7oxYcG5ufY7PCImNpMPsq7SdSc/kc7Zo6Qda7KKtgXBM9fHSQ39Yv66yBETD+MBVyk4oz24zDCpznZREDvD2XwQjX0KSMvTJBko8MGkXkVnTxqqETM1dDaJs9HvNjKPAcu9eV8Tz9FJp8I5SIJj3CCpy7IgR8e8mzY/O4nAN5gnY6R0c5LhD69AVrKoGnxpgdnue18A1Bf8BwYAld5oHN7mNZpZLl+5KMcHRpnsSml3aoc+iu0rAd8kprPus9qzuYOCc/gj8mvPM558003lt//vbfSuiHX81a/DoBxS4GesBB7kBVs1NU+Qyu4mzulNnlAh5IHxD8luTp8af1i086mOWSqL3DHNZL0i/A3fsq+Bm1okN4lNjBXZi7wMS9EuezGBwTpgDTnTvmMuU/9rp2jgVCjQwmbbuRxpxkptpHfe+KDFRxMJtZsKavXblN+vMwt0F/H0l425Zrbsg2UZUBSB9kf848OXtwpOrB/T9m187tlYebhMjHC43T0fR2ECmMj+wc6qWPr65y/OmjLSFFnUMwdQMx2kpM+yT6VUH2Y0aDP8Cha+BtJ8hFsOe/IHwp5oUH/NCwI1Hl4SOOc+jGvF41V+Ve9WuNTfZfDydDqMja2sYyOr5fvwKm/c6iRdYxdIGxEcMxZ+dEc2o0nB3gCY07z3S7txX7+zb9Qfuu331qOOvZY7T32lZGxsTiYMA8z/uMjQKq7/dKOR4+h7Fupl/FtvOnA5TyfYwzaqL/oFuq+gzLLdoCWuYbYfmaOy4+3wCPd8mk4UGAZtoW9FU867N29O96h5lASL7pzKIGYhuGqTHcnhE95Dsdi1ApDEXk7YUiOAZxPY0QbHZuB8HiHgUuZNAtlHS/BPOYzdHx2/AotynmV6WBgHgO8TIqAGwJwbL3kCX0bHg9JdzCwrZbluhmHr8ljS1z1jDg/DezGThvydyni+UPhOHDsVmOyOIH3QkaejoRegutPAJBFsF3tJGUax0Dq7mKgldf3bwvgqQ/Q8hs8GRMPZIR93WBKviyT1wZ0pNXjy6N7pspiTIDyoWhjsqHfQaN0ZxtygivTsjug+gk6+j5+pE5sbPEzG6RNGzdGmyB73+S++kur+a4OsvA3aeiRg17r7vSnPVmfrBsBMM4AD7osw3wDOol0OVe1kGPd2I4t7mf0h2CpcpyGnjGKK6B3O1HW6vSVOIe2zKHlCYH835RhC+1D2jJMwxwAgLIMbCGddermEP3LNLL0x2GDTTnTPul4nEuHkzEdIKVVE7YmTOSqmmzuOayjx7/hgE3Mb2wqOOCNjY1Lt9peCxF+Y4xhx4zG4oMPPlDuv+/e+Erd7l2Plbu+eVf5xte/pvzO8sCO+6N/TM1MBc/hhx9Wtm3fWk4//cll8+aNZWL1WDnkkG06rKwuwyPqUzKKQ+7GDeviYwpsBtigEuJAooU8Fmwt6vjTBxPuuvBCP32UCwfUkU1RvHMhO72Z52tn1BNf0zeBmFu0wSbm0UfsHWFR4yCkTcX8HHQr5APe4wBPv6Af0n7ytQ4EDz74cHnwoYfLjh0PlC/deHP57vd2lHvv312mZxbj/bRjjz1Oh7Kjy5EKz3jGWeXpTztDNuRVW2QDmabtM46NIH2g5gFvCvgbFMgOZHAVlD5BCDR/0TcI3TySfSnHOGV9MA+A/srWA+qu/kg/IYicg8Ec4139EB2Y7j6MOGSCzz6fF4ysJ+eT/GQmONoXGus2D7pAuu8jL20gneMHWfyGQdytqTqZv1gfwk/SEfSxKUjbgLBZZYB9YPvavG31vADAC1BuW2NeVAwOuV3dujk8x3E3bwBBE5uXlOvguQge+4488mw3aXBIYtMTd9qQLx95c8oMAS8+4sIQ44LDyAH5aPX4RPnc1VeX22/7Svmt3/hV6UqZjDPahDHjeRNJCVl3+8D9j00YleDHEvkE8NgIh61dZddj31HpXsnaU4ZXaWxycNGGNJvW/Q1/pL2Wix7S9pP9SD75TAeQloxBGjnYRRoZHZ+pEipH9PvcdMeBBV2uj+Rw8Je7NPRG5cf1Ophsla/XxqFkfoG9CS+GI0m8cacSf6j9dZDhS3vKKc3j4zPaeH5H8+gOzdWTOqDNKFCm/slXF6svXTfXnZh2cPu39TcNhwrfmWQNiLpKtmmz/rKn+iT8wv9VJ9MKNDHmBMknXOQAOBnn+aQQwEXLuEgTdCqlj8ccwDyNp0d0INlQxiY2yX8jZeWqNRq/qgcvvsun6ONCVfDU9lUNYoxrFDFool7Q/pe3/5HWjNHyS295S7nnfq0zWl/C6ZrrsZULWgBjg7zHBmAfuAzIuubYJe3x2o4xxrRlpa0ZDJZrmZ5jAHzPWGRsww8JMhnPfscEWTG/gFfNefeTx7de9apX5aHkc5+7NLThZCY1GofTYV4No4OlEQiOyoX+NBDh4PoQHZqO4IavlYKWGGOB5eQ5tA6xA8xnZ6hIA767mn8wML/TOMSybT944wzgrLMPnTz4Mw2A78pykm1xgPOgfHWGAyG+Z0JkY8NBg00ULzOBY+AReJGdjZFfVGfC5U4H9fACgU7qyObFGyvrb+uH3yt6AKYztPVv5TimvM9jAG/+vm8zzyB4PK9ltn1rqd0JB1YMld2TvPCem4W4BUofU3vk4cRtnX0pNnlKc0JXImUoYnLJ9NK+aZ+yAQRPYNGnPWgf8jwyZHvRBU/WLeV7gBuMB2ce07dlpIQJ2W0Z0KXSV0wCra9su20BiKG1PEAWaH7jSlHi0Gs+28yhBLC9LmvlmraVAzi9RGctA8BRf8qBvmzS4Fp+0qbnQMYqT835qg2T/Jg22hPj/CDTKk164pe63To4rFmzOi6gMDaQlFfnc6OQB1FhNZa5Os3c57HHmOPQgo9lRPDwq7+8nzI1NSneufLQQw/FGPz2t79V7vrW3eXuu++K765P6gDLD2yNjY3oQLJGerXhWpiN/NatW8oROrxs37albONjE4cfWrZv3xb5jRvXazHmKhh32VaUtevWxp2U3bt3qU7ZX+iD6yWTx0fmZqeiH2JLHGikCXPdlgB3KOKCkzYBvI9DvbBvfJyrfmzIpC/culKHqHVl52N7ylfv/IYOHveVL99ymw4iD8UnfuNdLh5dlLsOPeyocsxxp5YzznxWefazn10OPfTQ2oZ8ICXvuODHJwLq4j7h2G3dlrXQ0hOgc+hDH9/Kc1nICTd1ekUZaQroG/iG+YU7E9wZAYcoDphiiD7pzQB9mgC0Olp89mPoq34FcLRr9G/pZRNEnkUffcxpHiNxxVYbNjbFLPY80UA/pn0AaKKvy7xYx8PGtMV9ArBegu0w3nSug+tBIO2y0NOUOcCPXGKCZRjYuEiTaLNOBNsCvecGAnzgTBOyxE39Ah8Z/acADVk/uhZrgYBxyyZubHik3HjDDeWaz15d3v5f/rP6KncEuJBH3XNsMc4TkjftTN8kZFouDVhBfzgwX8ZH1D/mdmrO+Z6we8U+rXZS2/PxBx3ug16siGJd+n7gPmVIP7ldAhHyAJXE/w5uE8Bx+t9Gpyxw+BSB6bnalmwZdcjgcS021myyVw2vL4sH+NQ575bo4KHNNY+ZqvcjULSan3gkjDsgwq5cyad/J8ue3XeX6SltqldMy0+zOpRk++d7mWmbIW3M2H0AaOtAsC9MX4uVT3r6Bf7L/iWfqbPYd+iEizvaeYEvcfEnQZ1M5COrW9vdJ5kr5Zigk5f0f5bx2XMe3eKl99HxrYrXlYX9PGatsa9xGrIZt5hS/S6u6Bu0ABeF4ktc0nnJpz5T/u397y+/+dbfiQPJnPgWVc/VWhOmNbfyswW+eYbdtg0dHi8E0oDtJzYNefxEDC0+tyzisLfytvKI452uKgc+fB99Vjj2FuyXoKOMi2bxqLYgcAqjGntzqscVV1xRXvnKV5bNmzeXFZ/97GdCI+3IQkUj4IxBY8iJrRHZplkhGxt4hTYNv/6P2LTgnXYeeZU1wGV2HLF1uwwAzyQ7yo+iVQGODaaHn2AwnctaaHVYp6EvH8BXDUnQDHzV428h9bAIzcdBgw0DvqLxpqamgpc0C01+FphfXM9bZdwhobF5zIRGZALlkRE6Ay+6ww8dMuAHSLex9S93KGih9UUbGyjv4wzgzU97GVJ3p7+vwzLxo8sct8C7JdMLpUzPLmiTyW1GIcXjd0/yShDyPVCZABSU7kyGtutvLZDn8IF/82pbLhDI9BUcrq65f7X2Z//MAQreZQDlztNOprd+yiIlEuPbMv0XaSBk17TpwCGXkFdOK10vxIWDym35QEvD1ftWrusKGOe0bW1xhjYNmIaYTQDlthkceYIPfy3/QA9pFjbaGXpt8rgCNzY6XNauHivj2vwvqv9PjI9ps6ZNe9xt0CIo+ehBjgTxT4vjsMbNdIxDDiZcqaKNY1xqyYkvu2CziOHjxUcm2eHhIS02eXcTQC7A+1yMT16I/+pX7yy33vaV8q1v3RV5NqM8Jjmtcbpf8vEnhw7KkLdly+ayaeMGpVfF42DHH3+cDjKj8RLgoYccEv7iYoNqX1ZPjOnQzKMUWiBiY4V25jXueoyFDfRBNqvMl/yY4cT4ah1Ipsqux3bFS/9cECF/3/07ZOO3y0MPP1oeeXhnefDBPWVsfFVZvWa95hmukq7SwenQ8uxnnV3OfOYzy5OefLr8JIXShU+wi7pkv5srk/smNR9NhN/a9ja4jYGDlTvftn9Lgy7Koi0rmJbYAYCvL58Q+Oq3xEUy6saGBb8tLOaVTA4lXACBBlEcfsngY88P9AX3Y+ZfYvLGoQNa+gEyPHfYhyGHsakQ/M2hBBkqDD3Yx7zEnA+e9QF6j0/k5CMpznfjCH2O05buINAH8wDQmzd9tdS/AHlkEdwn2jJD3NlQltCXCxi3XD5w0edz4xQXDSQPCeTxFWWiDD8FjUq5UzKqw8n3vvvd8tEPfbD84dt+Lx7L5O4iYybEiA8/oIN8wiAxsAccqTBFgUPJ6Cp+MDEPJStW7BMFj1Jz0WTpoURc4kvbCZZv2W3stGmTPvVGibKBUybbGh8l7+PbM+UlOXJyUxq2kAtZSUcZ743NL0jm0EQZn9hchsc2i4BHUrnYyRyq/sl7XeJHXh5K1Pb1UDI0NKdDyZT8oUPJ5A7N1dMqk6+xT/2RC0VtXdsYoO+kvVlv0h7r9gPgcsZUjivy3j9kmh5A2vRRogp32pLOCHjb/V3akv0jQbLqnY8VcTiDh8Mw/XJY+5OJsmHTkWXViA5yhUfpJYv7+hDJX+HrKounkukb+JD+ymNc6N6ze2/5uZ//+fKjP/GT5Yyzzir7Zqc1B2mfVy9IrxrUMQHbCPYHweMv6ixaQutD8p4DAOgByzUPYDn0q+CV3fDCw7xHP2DPAT0fCIh3ugSUc6ffL74DrNljGnszWgc/+9nPdo9vtYeS1EslUJgN0L5IHoE2owNWI/sOALo8xIkzgG8rKPcojuygDJnETtupxgHgmai5U5K6Ov1AS4cD+zJMu1wDPBG0OgB8JWxmBLbD+gjWaSCdnSC/MAMNmx8eCTI9drPxoONx4Lj33vvKhRdeVC655JLYaLDpQQcvBnGoOemkk8oFF1wQP4TIS7/QDDpO1W17CADtqP8jDbQ2GuyfFkxH3MozGN8CuFZ+5pceSgzk0UvAD4bH0al/La4cLpPTPBPPD+EJqfbI26CyS/VnURRl5VVAJ8y13vRRptPsT6nLemwHdaHMefvVshmMtpVAGbS0cfcYQIJlA9CZ1oE8EFRKtvRA0Ne0eeKOQc2j0zzQ9vUbQo/IeFQJsCwHykOX/NXWq+1T4Owf54nBAeQNpnGaAJ0nQ/O18glxNbiWgwfID2SrrfMX90VP3bW54JEoftOEDTuTfv5ysIJiHt2ivW6//bbypS99qTz6yCPa+B9VXvoDL9PmfnVs7Pgm/N69++IqXvQPyUAEfGFb1e3HquJAIN1SoHT3iA4bxLTfdy754ET0tjiUzOqAsG/fVNSND03cf989ZceO+8vORx8pO3c+Gi/n79u3V2P/3pCRbaGDmmQin4MKj2Bt1AEGW3gkYFx1ZvJnXuF9FuaBBx/kTs6U6MfjMS2+zLNPBwZ+L4T5kwML9TryyKPKIYceJjsXyqZNm8sZzzizbN26vWzdtj3K8AcHNl5SZ8MXz1TL34sHeDY+25Q6M2flndx1Ze8ebcxqGeCYOrdgfB/adm/BOPwAjYPB+UE/qQDfcjaAEkcnRz5iw0I92cxzKIm7saKN4pjz1RZaZJFnPgI2AaTpF/QH2h+8dWOX+47B/Zo2jqv80sGBNw5HFccdrZCrfMKBmO/B88gv+qyfNFcyKaNfWj5gOzz+APjMC0DjQ45t79fVONMgK8dC8rc05gEi5l8NwHJ0+K6FJTJUBbcuVjNGOZwgg0MJj7bFhalqV2yC5dPVMQ7myt/9zV+X3/j1X4k7qxxKMIgLDdBSF/RIVIWunawfoB+QRS6HkpGh+TI780gcSoa0GedOCV+Z8qEEemyCk/GMrZ3s5XW0gF0txFV+pFLv4M8AOzI8nxrQie5IB232LeYXzNI0EnWGN2SoZnPzkrdiXHPLljKqsGIlH9QZlW7aXfMSrcD8K1n56+/qC3zqXaNlRZnVHDOtzfV34lAyVPJQwmYab+RPAqBraX1ts+sb9VOgbdr+Ch94p6mHy5MnekYEUUXesvGdDyWJSx10rKw/Y5n+kLalLVkG5N4h9ZKqYjU2GberyvziSFm38YjCF7nKygnlqXMecoJH9PnUBv0Y/2V/5rCXj2/Rq4bKn/33/y7e/eUNb3pT2TczXWYW5nWIyY/IqBKNPZ3dIV/2pg/SP/1yA+kYHxVnnpbW5X15ecGk2xvQlgvaFxknJlBB394pAfAmd0omtfZ98YtfLC972cu6x7eSmQbHAARwVYcFmE7WGRl0dYFvDQ68wDGQ9FIruY/Hd3kWNmfBt3L78km3EJ2lyu/LBcxL6G92AOMNffn9/HIQHSc6/uPr1tfXdpJs5P1lfHxMG4bJ8DeHkv+PtP8A8LOq8v/xm8xkWiY9oUNC78WGgAVQsCugu98tdkTWtmtZy9p2LWvfpuvu6te1rr2ClSbSQaQoCEqVTiA9mZ5J5vd+nfO853PnYYL7/f/P5OS2c88999xenvthcsLLWVx7YEDAft5555UPfOCDWohsjKtEe+65Z3nyk58cfC688MK4zsVAQGU47LDDylvf+tZy1FFHxS+6e6cZrGVIyEb8aDCTPqHOUzsMIKz2r+kN6U5s83J80m7HA6bp6BTmzCsjWpDwuyXxIaiaMQM2VYOyyaf2LE92BMp02IGo8x1RZ6RHHHTqSYXDkKuj007H78G4rmsAZo2W36ahdtNhKivTPAhzeAxEFbavb9VpGGb1U97zI8dHQie97JBA3G4vuMkv6Tpt0qgBmtnSxU0czNThzLxjBx23nuSAlifTk0zyy3Fe8qhN9fGE70B/IL9vwp1Vvi9Ztmyp6sloufpXV5f3ve99MfnnjfQlamO77b5HOf1VZ5QTn/a0qEvzevpiocszjE6LxR/6QgZ5hFxcz2IBQD3iVBkTfybvyEb9AWjfqa/8Noy2nbR8B9YTPNAJpz05sOZgT1osTmjLfCvD9xy33nJrTEBZrDy0erV4TZTVqx8s65QfXjtJeXIhxC46tFzZQqaJcSaZXWXlylVacOwUNE996lPLgQceGJsgbHDECZHaEiZ9mz+kJh5tAZnG4vuXScWXLuLKWJa/y4i8Mpn3phFgE8iyy7YE2N0G0m3Hr/lgJ67j2w1gdupJAuE1TQ34GWl7IpSdScZUXNnKb9ayX0kC0cbHym4rHYAHaQPuP0yDSVjqL/sSyyMNhpt6kzv92eZo89QX7Pi5TVCX/Ooi4wjx4B91k/iyc40u4jUyTedRYD5ujwbs+LHrielw0PHNw7QgfvDENL1p6nigMqI41mWC6QlHVqdb+02D2hKuSEdhO1qUyCP0wqJkntIbUJtmYf/hD36g/N07/rYsXMDrR0ykaLe5CdKBzCMyWo4aqA+EqXSVPj/SqLFodI0m4fdK7/w+yZh0r76ByegsixLU0OH7SP6hpwage4Q+hPyFX/CiPWW9JbymB+pFibQlW9a/mOhJm/ldBu2Ovk1eWkxtnVR9Kn2lr3+ZcLkmlgsVzsMvKjstStz+I91YlEhOhfGRe9k+Wnp7JsrmzfeUkaHVIh1KPak+ooatk1zvTHksp/NZg/OBrC4f/Oo84u+6BySfXAQgG1JlfUvwGCvCoPU8jglBR+/wTf2mTJ0wePHDzRFW6ZVFGR+48zsvLOLQ25z4rgRZsr7DAl3zKhwQvb3scEEOZNWMP9K44bc3lU//53+Vf/jAB2JBEsjmmeaOPJOPPMhAGwdw1zqoEXCY6Wajr+2EWe/Y7Q9GDyXTQH+GHJQDY5wiCLOsYgMm1g/p5psSTko2a/567bXXxu+UTJ+UhLJVECgfHiiCjgzlhK4bJpE4K+JoTMncQhpqoUUsxecg5jBghrtZ5AD413xt2t+YlYMwFeZkDlpGwKbjAqkUx+ukh5/5mtZgukcDdwLttAHiO038a0ygA2dgyobDxMUNjt1GrmZdffXV5Q1veENcg+Bt/1NOOaUceuihEYfJykc+8pHy7W9/u7z97W+Pu+0XXHBBLGje9a53RSEzIXFlqvNjGbKT2jHU8nbk7oB5EmY7Zof/zHQN6Udlf+QAhrx2W38G02DGSYk6P35UiIkkr2HxOyZ8+A57cY2dQvMiqkJIQOGpk+i05G85jQbiMTljwjapgQ1EJhodJtebQpYmHnb8MQEmJHWDBlKWR+bVCJ0Hm3b+gQiDRnEBODlt6kWdPvICs8mGKuJj91nANNTPHcltHVjGmq6Wz/6Gmg8mMtdxHG6s+QLQmE6+Ec7kUCsQLVBKfFeygJMSddocq4+PjcavOHPqwItab3j967To6C5HHXlkWbXXHuW6664rd/7hLk0Wusuf//lflDPOPLOMjk2U/oH5caUrX6JKYNLjSSYKpB6hI046oy4py+ic/hM3pw7Ye/g9HbVp6IiPzqhX4+q4nb8om7BruI+rYXltkHzSodPJ92pCBZJGHwsmlQH2DRvWR38QV8qUt9R9ljlpsrnR3zeQpyWSCdnoG9gUYeKZ7TDrKB8H8/Ew/lwvRU5kI33X//y4kYUaZYT0nbpMOHziOjCDawucXwBaIMqwwdkAvlnenXpQg+MRVvOyP2Y7fu1nWvIgm/6ga/KhPoVnd1moqZJEP+10+O6nThN76KfhCz8v5ABMEH90m/2DJ1Lio/+xhq5VtrR1rhYSFu1NacM/yzf1xwkf5cKiBIBXTAhCFo3lXvDKHySu0fpvy4ybOg5fQ8qYYHrzAxwfP+zER+YaTI9J34N85M1APPM1rfsH7E4r5FbdY6FIWOSCyaOMoJU/+sPDJyVMNfj2g116rpa8913vLB94/3vL8mVLRM8iOh+TsHzwkcRwFnTqXw1iJ1BehZqKivf49KJk3rwxiciijrSZSyEX8iRfyj0moEJDO41alhoNJJ+1NR3mpyjTMIM+2rj7TqWLXKJVTZZb5d7Mx7womaP6xkftU3P6VI8Wl96+ZeqbFir+gPzkT7xmoilL5BETL37ZnkVZzzwtSjbdV4ZjUTKiZDg9UdmLlBcJLV6dP6PrQe2eUQcqE3/ry1DrghKivqWf+BCgtH29D8Sjih79udOv40Ya8kMSwtAEG0oRFi42duaVrp5FpX9whXS3sGzdRnxOOpFX/OAZqaB5+hnJHy7JMYU8c6XvgTKqfviMV59Z/vpNbyrLdt65DGl+x0kJv1HE9d+IgQxNO5mWT4CJn7H2B2p9WY+A6eFpGpsgYQByQ4Nfjg2dq+2MHyz+xSl4E0VcgpY4LExZlGxYty6+weSmD3Perle+8qXvC+4p17QgKARQ/PAzoi8Mg4UDSAzo0GcDqTMLOA70ZKLmZzAPK8BxgBl2/hq36doImI9lcRj+xjbM5mcwX4Np23FIz1inl5Am+mYQoSDz49qcRHBqcvrpp8dg89GPfrT82Z/9WRQa/lzLYFDjOhcf1n7gA+8vT3nKU8oznnFyueKKy8sPfvCD2Bnee+9VkQaQItdpz5TVYN2082iow52X2WjbfrVu0p5Y8+uEJWRdnMlnmk6YnbzKVHFoFNPXGkSTnU7SdljIr+LPLjV1GiDdWgbKgUkDSLnQKD3IZgOkLnXKE1lreWtepsHP/rOB6SKO/kjD8aexCYdPyCRZkAe74yInfvFKU5UmYc4HyAQr6OWHvozULeJHesIaCLdfm7fBdsc31vRA7YdczgNuwtxujAA02EP/DBLhK4CXDE5O6PCYoDOqUEoxARDlO9+hxftDq8uHP/Sh8ud/9qflMUcdUU4+6enlyCOOiMXJJZdeWh7/+CeUVStX5QkmR86k1UzCkYkrNZgkht7iu5NGHgYu6gC6RU4Ws9BC7h03rhXy2hd8+IYksiFeU1MqQ02O6Lj5gHmrykAxy8D8AS24c/GL7kdGR2LRwEtwnGKQ/z4tLgYXDAYtJyKky2/Y9PVz7YIXtbiGwYnieKQNTmzVYkRpDo8MxfeanLLw+yBbNVFgVjGxdSxeC8NMO79ZoAV5c488foFefyxuQJclgMngFMJVYBrQZfu/Acdpw47ip84zcZvmMYOXjClQVtf9lJHypnxd5tk+FFMLsSwwJnex+ydweiD5og5guq4asOMPHe3LfsaQQ3EUHHb6nvjGibDGb2ZaeXrl9ozOzYe+TVThBhyntiOnwXQA9hoBx7HbYfav/UzjdmBo07pNGAjLdpR1g7h2Oy7+4ccpk+nlBxfzrtPQf2GPRz0kD7WWfF968cXluOOOKQsG54sm9Y4/ptMlvtFg3oCtmT6T+m0ay4fL+NgmlYvyPcU3RSJSJUvaDi/cnUWZ0ZCM67SAtixhr6I5LOdetqfZ4ZUmNNMy6f+sytQ9yku6lpuNBfrYri76k4HS3cU3vKpjfEvhhIN/Y1ckal/oYi7jBwuzCfUP68vWCfUzc3hCmTBoaRtEzzwZDchbl3sbHO44rmf4GcwuosvuTTjcwVMEEdSYSinCIU6/pGEhSZ8LD/pm/PPP1EDWzYynBTMLNOmpt7dfBi/JkTbhyNzUWSIKI23Jk6b+azhTH/G/4oor4onggw4+qGzasjnKBjl8/Rqo6ysQciiu/exvqN3YHT/0UkHIVfk5Hn7x+l2lb/xo847DTybk5gNIGh3ZyD/fg/JM99q1a8s+++wT8xXpeeYkig7OO2P//0It/GwQ4REE3Ux0wc1mN01+KDcT3aE4TctQA37GNtRhYM27BvuhP9AFmsrPQQldtuMZoIWGyUPuWGry0HykbvjYxz5W1qxZU17/+tdrsfGMGMS4i06hOz67O6TjV25WrFgRV1Mo3C996UvTix3LQTxDbTe0w2u381xjG9p+bR41QOtw6834x+JFOgxocscklMkjceXBM7HmIepAxwmUt9MkAn7u0FxuLlPXpeANvQA/ygLdGtEx4bQdxwddHwGnWefN6djtMBB/ywwPD/DmB5AeyDUO6hKLJxA7/tQLdttzl76zcIE36PRrdyD6lB7pjGtE4dlBd+p4nYdadmPt5ziOZ3A+TYcJIDNI3q1zu+2HGXHFLxaoTdyE7NP47uScn/20/P53N5enPuXJ5agjj4gTlJHhLSrQbeWxRx1VXvmKl8XO9wXnn6d0JvKuPvyaOsTJRXysp7ynH3pEX+SHnbFtOaFXGKpiN5DrY/DcrskJ1xzmdtNumbDzI3o8uanFxlx2wBXWxUR/TuntUx+syT/0vX3zyrr1a4IvHwmOT2jyX2j/dP5aGIsX9+FZYGzdNlHGG3Ny+2TYR8dHwz5GPMWZ1IKCBQf82EEf40cKezVg6o+FD+VO+ZJ/FnUskHoUHqcvLJikqzgdgX6UK6YTUc/QFXWOMqXsKA/Kqgb8DK4TtX023BHU9QWoaR1mbIN5U88eGQogP6WYPLkCpQhh70RIi+u462wtB+D2ajmcbtLlpByTegRCVrdRTsizPfdFPSYeNEwWY8LY8LCd8dHh8VytgLQtB2AZjECtK+eh7ed2DphnPsMrGsgaxM0Hrvxei901jaSMv8wvnp00LZv7CfsZDbUdqN3mCeCPu+4v4E9dZePPfceOoJ3uo9Ea2unX6LwZAyCvEUM8HskHcyZORxC048wGdXiHnv5K/PWXkH7wp32r8GIDopcfq1W/xHW0MjUh7wnFoE7hFr0M9XhlLtdo+cHIQji/UTJatk+Oqb5wdZTND9W7+DX3jFvnhQURG0j0bWDtB04vmGQiu/XayQu80q8Dzg8JzRKOtUFxafgkr4QmbgXQuF3XCBnjQwyV5E+6UGsMOydmwbdhJerA2AjBYzqJJv2mjyff++yzd/nNr69Xvc3XEnlGnjHNcs0mD+C8tuW3uw63X5uXgXDqr2mxmxY344D7CNouV4FxE1bzAYjDnMRtEoAu4hO5TggggoUirPYDoMPfCDhRC1kLgX3HbqU5pbRj/6KDMXMUxq+lVvZ4DawJpwO2EtoZt4yTTYYtpwFa5HS+Z+OBn/1rGsB0zqtpHG6oeQCYuAFko2AoAwZw25lg3nTTTfEtyapVq8qpp54aV7NIp52WeRMXE9hvv/3KG9/4xvhl6u9973vxw4jICS0maZC25QDMr22Hxmh/ZIAPFco8cAO4XRGtG9Bgt/1Mg1nzcHoGp91GJkhMKvn4mI9+WZz4vXUWJ/M0YQR5SpUXk4gDxERDaZA2fk4PvXDsiD4tI6YXH54Uk0fKCZPGSHzisLvOItN0gGV12rUbGvg7z7Uuap1QZm70RtzmQzwQfqRNPGg8USQ+kxsWvsQzsAhGbujrtOFJHGQiPuCBHbC8gOMANQ/sxEVPXiy182De0JImQFzyQVqE448fbuicNv7QYce/DidNy0E+KJfzzjlXfcdUeeNfv6FMcvKgOtKj+sLCYdOmDeWkk55ejjv2mPLDs88q9957jwoKnXZ2uuFPepE3Db6YXIWaN683rnmRDuny/Qq/GM/CIxcg0pMWJZPbWFBokbKdEwq+gRpT/VUaGtxzgOc0R4Ov5AG5kz2hRQWviXmBw2tP2Cc1yPdogsAPl6knkZz5I2bwY80ExrPI3GfTwJjXJfjGg/rCjnqa7FxFOdOXqo3IV3GUj3nS3zaVCXegtyuM3VHs29TfTvUE9nT3CXun64nLxPqyCWAnnPI0HWXlMsJuqP3Nr01b+xtw23Ratdvh8KAswY4d3qpDQl7y4yoojx5wLZRTJacZ8UWbfUy2N3jAn7qNLgDzxx+wjvCjvYHIxwnMBP0K9V12b8BNKSkW2PghW+RT6WOHB3FZqGDmNbv8lgQToJ3T9qmP+Ft+ZHV7d/+B6b7MgL/j2Q3gBskL9SSvstH+gkr+lO9M9FVG0ziPyICb/CC3edN/ISOm/SKmZCBd0PJgR27LCtY0jkse8XO/gD/86RcAygc++EFLXwWdyxGYLX2n53QwiWca88i8JpgGEzRfy+twl6X9OumSViee/TMswWGA+WGaLjFC1e47skKDHticUCVXv1Cki56yaOF89Wm9Ki0Wm0Pq40Y0pjLuavGh8VeNIvqcblYm0ZeNi4bvR/iNkjVlbGyLuiE2xsa0YBVO0gfmiStydHbRM2+56EjETRh0uD1Rz3BomUvR1rIeID86r8dBt0vc0ITOxDMWEJFugnUJX3hgB6wbwPFB/AgDAbuROTd16EtGY2OKh0iSHXUvy9Z82UBgcUIYNM4vP6jb09tdjj76CbFBvX7duqjDLCL5RoqTP8sF1LIBdX4sp+s09Qt0/cSEro6Pf90e23HgDeIHDXb0DR/T1fwxAfi7v4TWckfesEQlbJBAwInVGXbGzLwOqwF/0xrM12GOW7tnw0cDy1fT1ibpt9O13O38ObyNjg/gNqA38I8BcZymsQbc6JPCodA9kPAtCR3mE5/4xLJkyZLwx21eztvOO+8Su+GUHUDFgO60005T2M7xjQngTpaKgkkapGuoZZvNbncNtf4A08HfcgK1Dm3HBJHbumzT1Wh4RBrKA31K/Iie6ejIms4sPxzu6F9e0zxJ02F2t2VBR+gMMD0IEFbzaqN5WF7owTpNGqbbXcjXAPGtG8Ic3+mbJyY0HlShNS93Ck4LMB/7OZ7TMR07m0y+jKG36i/CK5kAy0Hdor6CM3gqzdkQMF1bDneEzmsboMefcGIQz7TkixeqGHTvuP22csMNvykve+lLYpLPNyhbJ8aifsRJgBYOY6Mj5ZQXPD8meb/59a9Zk0zLkf+n2zLaTZtbuGCBeCld8eMHE/9w5+3lFz8/v1z0iwvK5k3ry6LFg7HTyKCutbNgWzxZzIlHcCJvUW/TxM+7l/yhf+84d8qGRYziBz18Hom0jbZf8G/S4uN55Ibf6PBI6dViZON6fg9Fk2g2fyha4Zwp5ZuPVyuMV2KQsdFFDTvyd5kba2i7gdnoAPu302mnWddtgDjUD9DtwPxDO6gHbNzzoh6zoM5JPqdLAPqq49d8SKtdjwGnCQLQGAmjroM5OVFNEV1O6FXH5ZPs4Zdy0i5Ikzx60o3b9T+KOiNNg2UDsSMLfIxtt3XVhjovkVQkk7J5IQJaVoe1sd3/WH7zBmo/y2M7YTWaHjSt/QHnnzR51ZJXLAHy6jDi2D0btPkZsNdu6OxXYw0ha/UXp9CSAb3EpFbt1BPz5Ec6iZ5MWx7nCxM/8hD8W2jAzgaKJ/mk0YFMK54814SaPmzjhjWqn0NqB5pP9NK3jKsE1Ydu06R762iZHB+ROaJxWPOYbo3LCtuy+aG4ysaLWz3z1J7YHFG3ol5a6VOGnTJ1WYHWFX4AdvLm/AHQ8RgJCxI2FJjo24SenfqkS1pjppVpT/uTdtO3ztRDQpbbzLC2TIm1HSrJP6VyUL8f9kBB8Mvy2zHkwoZy5netKKd1a9fFuMQmK+mnXB1wfvBHBrsB0ztOOy5Q0xvMC2zHx4/81/MP4rs8TV/HB0xju2nY0J1rAdoJAjUzh0NvNK3j1WjA3uaNMObxx2BHNOblcPMnrRrshs6KquMYHN9+tWm7wX7ttNp0AGk5bdvr9ONeORMDReUOOL8Wzr1vBRaeLz30sMOmd9FisCJtpTtPEz8qAjx4ovPee++TnXJigMofJDrssMPL739/i9LOxotJ2Myj/pky2QSwz1ZWdf7b6LAa2zBbmNNoIx0r2C430sqXa9SZyj9ORdSAfbUEP7i7U5/mWXUqQJun82DT8Rj02X1E5w7zoAngrtFQ282rBvu19Ww+buhAHQ5gtwzQwKMerDHRncNB88DOTidHwLFTBo2QiTBuds4Vo7FLHxWaDkQv3vFALwAyMFH3Dm4bCbecO8q3Abs7ftBpQA8PypzyBi1b8I4rBEGpCeRk+dIXPh+LgBe98DSlmZN54nItifrBop36dNRRR5a99tyjfP973w354Wi9wc7ypYyZLt+vjA4Pa+At5fc3/7Z8+B8/UP7khaeUt7z5b8o73/G35XWvOaOc9f3vaCDvDhlYDPFBKb+dEhJPJcbrPNxD5u5xIHmD60zkdZvA6NNDqogvTYW5I4Q++QtFzf+TE5oIK5/ogh+Y5OTsN7/5TXnwwQfjCmjSIYvMKCKZkX/qx8xB7/8FHK/GGqzj2fz/X8D0NR/bHRamMN1KM3xlY6ODxZlP6JVnxVb/qzBh7mY6XvIBqaOg2y7otgk6fWiYuMOXPpnJVLYL6ixtlx/GnIhNJ55tJpy40QYUh9qXfqRNX0h/SX8wJz4wZRHFFapJtTm3MwP2HWEb6vw5b/azO2QSEJ88kCYLLPN7NL5Ot6YhDKzbPO6azjS2Ww77OwxwPPc5yEf95gU74iAzgN3hThdwfKdt01CnBdS0DptNHts7k2Qmcp38ABkNWmNCjGuN2/TWl/PgdJwWULu5/snGCH1lJBN1T/WUuijkiuv42HAZGd5UtmxaWzZteKhs3ri6DA+tKSPCvh5uKEyWnu7J0jdvu/pCpbl9uGza+EC59+6b1S+uLZNbN4v3hNqSFtBKJPplrjYpXeRwmYBtWYG2m7wmcr1xvvjzapjG5775yjvfV3FSlY+MZJttQ0dn0SkqXSWS9jDTTk8QogbKLm8wRkaZOwLkjV5EPMhrzlHEm4WYFyUCqTpSaKhDHszAJs9RLzR+7bzTijKgMeq2W2/JDVghixTTYdY6NNT2jt4Saz8A2pof4Do1GxJW92dtvoQTZn/coGkM0MCPzUz6urlkAnCk2RjYbjdgd1ugmgZo+0MP1hXQPP63YP616TSM7bDZwHFMMxtattrP8L+Ru6Y3OM+EsRABKAx24Tg25SiPD1aHR4YVroIa57iTX4bui3jY0d/IKN8L5NOiy5axkuaHa3LngAbJby3wFChuwmigHLdLKvGZKf9scgKW1XbAetgR1jSG2cJA858NgR3Vk2le0aSz8TNJ4BdOY9WucpXEQVND7IY0vFz3gVl5NzICXpTEbin81YjMx2jADm8aLPXLDbium0bK0g0bt2nMo+ZXp4G77QefNi+H47aJPOQBBKCp+dRyOK+OD5iWcF91c52s0zPaDT286vTb+ahlwazTNdR+lH88rdjY2fFKE51JF9IHV7EuvPDn5bjjji0LFgxGXVGfrk4wdyPp9Kk7nKogI7/5c8MNN8YHeLQZTgliUi+xplNGRHnwncm4FheLFy0ov7vpxvLOv3t7+frXvlIOOnC/csarXlme99xnl7v+cEf59Kc+Wa6+6soyoUGe0xROKPithBijxJscxMQXOwuSWKCQV3TvCTGpd7DRdBMHHo/8i48MyUP9V9Ejx6D6mq0T45KDH2PsL8ce88Sy6y47a0LM4okkyLgQEbhupgkFiJ/La0cYEs5ShrPRGXZU5o/Gx9Dm5TYxW92krNPdaZMNRXyfRDg712wcUc/HtTCYbLVXt23sEbPhWyO0rucOj7TkT7/iuLQHNo0yTkhReOyAPh1kkg/kbxhkfYA+n13mdTQmkUlHf09bcN6df+vAMpG207dsRruBmgfgeIS7PZsWGtJFV+006/iA/WoEalmclv0c10CcWrYaapmgATDps/hR4nvvvXe6f6vjY5+N347AtJYTsN+jmTPlo16RDyPh5BmeQRWbLfFS2PbJMql+y/luI9DWUw0Zlvyx1mnCMxbGMulb6SvnddFnslAZLqND67RAeagMbXmo3HP3TTJXa3EyWXqF+D384J1lePPq0qvFytw5Y3FyMofTAskcJxKIJ7ScqsZy5l/9ETn+tD9M/GmHDvc3jfwOEh0TmzQjI2Nl2yQLLOoiSDtJdBuP+oNOtToi70DqLOuGoaM7BE3DXpZbnMLM+KAcsGGOISQSc5O4jqu8Rx8azOBFuRM/eTg95xeAJ22I9sxvTh14wP7l5pt+G3ZeTSTBLKuZshOvXS/gP53/xr4jBGo70LaD5t1OCzSd5Wv71zzoK7AjW5yUONBQuzHNtMY6AaB2Yz4arcHp1OnNBg77Y7SPFgYQRqZdKIBlc1xjHVbLXoc7f7NBTVenWaMBO3xYJTLwYQI0OD7Eu+uuu2IxAh0VFBN+yAUNJm4WNQxwfD/CsSWdLT9I89jHPjbisCuESRoeQEgXP9CwI3sbHFaX8WzYhjb/2RDZyBsmsnrQAOBJmjE5EEanKn86dDpQvivpnf4YuQO1LLW9zddowJ+0PPHGXcsJ2F3zMta0zpNpSKeO20agPaECzBt/eJpvjY5v3TkOdoebb41tIH3Qcc3X9OZRy+iw2g6209sROA1MdG60LgDywO4+TyJycTHGF4WxE9fTzTcYWnApDU5P+EBwcMH8cuQRh5fNmzZoIq6JIKOHBqJ80jlPDODFsbh/qyN22qJ28b9MiYzY+GChzk1uHY9vNzZtXF8++tEPlU0b1pUPffD95ctf+kJ59ateUT74vveVd7/znWXzxg3lwgsuKKMjoxrg52mxVDRos8kAM3irTFiYaDCNQVYuwshujpfonnJT/QmkHPPKpsNY3PiUhVOT2TBoZMs4c5qHM9jw4KpdKcPDWzRZm690+ShVAszVgNFgmcPACnbsai0hgcF1BKSMDLV/7ba9DQ5v083mb3Cdatex2g1Sh4yQ2OQ0WhSpRnQkncIBfyaAbgdgTDyY+Dfu5JHpAcjm/BNGXCAXHrkQMT9M3FwR47W0OD1R3Nik4puNmFRlfpnrECdOUdQnMWHBBLfJDyBOpt3Rk9s85mz9EOaOEPlof+4Daz3gxjRv8wfJqwGaGuy2XKCBMGSyXLYb8LO/ZQNNZ4TGfO22fNh5yZITQcLs5zjQYa/B4W3/HYF51XmrwQsCBzvddJMOee6kpRxLVvrAxNwp75SddeH65HG+w7dTH4A0xZNX/4Jn8qIB0LdQT3l2nL51+za+E5lU38U4yzdwQ+r7NspvSH3fveXee24uqx+4rYyPrJXfsOg0l+maiGtcfHvC92w8x0x3oVoiGtU/2RHBmHmdHZ3nmf6lDA4uLIPzF8mWp430g2SBxXkuSGb2QY6LlTmC9ZFhCbWfy7oOrwH/1G22NyBvEcgVcSkXTgxT9g4/6ltYpyHTSNksZxAJudFw/PFPjR/XZXzit7UoH8oMQAa3a5f1jqAOw95GxwddJzBtr7E9PzMddRATqOMb8QOcBiZx4qSEABPiWaMruE3QDE0PWED72aw7CtzQkHitQMdtA3Q17ggcv81nNr82OBz5avoaDW05HP5ostVxMF1hamBlSMG6A0FnIM+jwf/OO++MRQk79Cwo0BuVkTAqJ7u6fENy++23x4KEgeO2224rr3nNa4L2L/7iLyJtl4sBN+E7gtnyVfvVugEIa8fBXdOZxnSE1VjDo4UB5pP6VHiO1nJ3vtPYUfxaDhCApq4HgMMoD55g3rRpU5SX67XLE6z51f7m2Qanh5zEsdtYywEf6IxODxMwncNwIyMTFuiANn/K3zuvQJvO9cUTH+x1mqZhEd3umAyWC7CdeI6LjHV+AEyn47A6HKj5csrBrB2pOB1jMcKiNK91Ue8nyz333B1+e+yxu2Tt0mDKR4e0BXTc6FsjpPVBupxA+mRS/4U//GKzy3VNMsGru3tO+d73vl1u+f3N5T3vfmc5+vGPLxuaH2bcvGljOeH448suO+1S1j68Vgsf0lU7n6A/zLwEdzIgfmHHVHaRKsa5Sq28oBVrEuizKHISXSN+DcJrGhkpGzTd4iXLysRWyQIzDZT8Ngu/xzE6Nh40jpv8/CedxY4tdYJEIMlya9vb0A5rx6nDgDrcUNOF/hqs3bbX9QfEz3UfnFQdZIKP6TpfIzT4A5xiU9fZ+KAegWjGtNCBlqGNrtMgbnj7oQk5yZj+5UIogUVIx4WbeEy+nBZjAn0S17zYZaU9wp+dbtdnA3FrqN3Y7W7rGiB/prEfZq03y4T90cDpYJq+TrtGwGFAXZ62A9DUdLa7DwGcjmXlW81169ZF324aABqnbah5zwaEm6aW37LW/OzfSZP0UtasV15UIittU/pUuw97028lu0yT/BjJl+WHn9M2zoQcL9Mb2Zs86B9eIKe6MblWe5/aNq7+dkz+E6Wnmx+p3a5+dWuZP8CjMpxSbFL4kPq4ISl7RAsaycG1rTlamCiRzDNtJpEOjPpO+m20PF6M4Ieslhc9kNfNm7eUb37zW+Xcc85Tt8bJO98h8vgI38plfmoMzpW91ktbP7jrODZdBh13YzbjgssCOokbYxT9ZfaiCcE7msnMNBNEFwNN5hmejGNP0LhC2NCWzWXB4KAWfrnohxe6pbxd39t5+d8AcdqYZdZpc4DtdgOph5TZ8UxjOsI7ukm7w6jz2Om/4psSAilgdxBG3DVTTAsIWJAaDXW8Otw82tCOX9PXvGqo6dtQ05sXSL5sr6Gmqd3tdC2LlV777QjMs01nN+EMTu6MMFeuXBnHyw888EC59dZbg8YnJgxEDAYMOvxyO53rRRddFG9Zf//73y9vfvObYweIn+0/7rjjgpYVKHn36pqyBZxPg+32b8sM1DQG05jeaH3vCJyO7TaJV5eVw8zX9RD7NIgk3dDSIebEEZxBJ6j5mrfBaYDoCxP9UUaWCbOGOg6IbHQQpp0tL0A7zGB3zaseZJx/wG3X8eHntmw/zDqt2m6eoMMw67A2EAZ4UlKnj1zozQsW7DXiZ4S25m8eTheaurMFoEFG0qTTzitbZfoePWmEfuQJHZO+4aHhMtCvxb0WJ3E6EnUjO0P48f0WE/6J+PAz2wani8QHOnUokatWvObGdSd+9+SsH3y/7LvPqnLYYYdKJxOlv69X7TOfPGS3kQFodHQsdvC4nsWJiMZaMipsBjkGouZqlJPK6woqK17lEmKf0iC/vUzKLgxadAaP5BMLluCVdmMO6rLjH3GK9MIVrV5F65Z8TNLRSW8ZHFwk2VngamE9FdpKlGB+ua7eHUSHRnRmrP1nA5dzDW03UPOwCZ39d4SATQNyuc7aXk+uDcTDP/yQkzoV+c4JX32V0zITx7yJazkIB4mP2+lSN9EjPPKbkE4c7LHgEE1cx5Kf9Q0f0uZHOTlZIT5uFiZ8R0J95/esMk5Hf6BlAWw3Rrup8un4DnM7dJjD23qs480GjgstcU0PtGUA6vBallqeOi27TYsJD8tHmkuXLg0dsTDBbZ7YzaOGWoYa8G+HOW2HwdNY09qecma9SnkJ69RFuaYxxZqZntNxuk7b9tnA4cEr+oSkQ0ZO3fiuCRquqPap39R6SXWMeYj0Pneb+rehuK61bRv1bFhsxjRn6S5Ll/Sr74cHP29A/Ua3yl/wp88gf2o3c3Nsdflg2t7GGmr3ggULy403/rbcfPPvor/u7sqX3kCuPKJCX0Wzjgw7SsN0pp1pduInuIwznLRsN32c8Ch97C7TOr0aZsqRk3ZxiDq70047lcWLFsV8UBJXaSS08zGTV9K247TdjlObRgN2l1PUlaoN12E13zbUYcSl3gOUoeoKq9YcXMyQzs07QRxxuaFgdydsv3Zhm0e83c/Rs9xgG6Cv4zp+211DzcfhVsCOsObr9GaTeTZsg+kBwvP7jEcHp9OOa/687EJFRq8sNlhoIB8Ljbe+9a1RAX/84x/Hk8B8iCqOMdmJO4Wy7777btLBnHL11b8sL3/5y8onPvFxdbSby6mnnlL+9m/fosn0qPhytQtZqTSkmibpGWoZa7tltbwG07R1itnWr02g5oM/AzJlaGyn1w4zX6cDBD2m8qVA1fI0caMbWAW7mKglSSAd1rakjzkawfCq0BNp7MBs9b5GoI5vP2BmOHnrXOHAjzrg9CId6cZ8QdKMDqDqBOKakqDWB4CM8DOdwbxID5raDbbBCwvCoHM6ju9w82LQn1QdnlDdArGDXLULuVtooAP2TmB23Fl+scskZMeOAotiJEKUGfmn/0padrBZmDD48S0JdP1ayEO7aOHCmIAgC2+9Ox8qgnCTJictfT29Zf3a9WWvPfdSnnza1pEH9EKX/o18XXbpJeWuP9xZ/vzP/k9ZtmRxQyM50avS5oNRabd0axCmvwU4iUFnYhMZYkGUC5AOEE66yJAgE5pGHkziTxmTYlaEsDYTJZPy29XdE6clnJLwi+HxDK5kzrybWP/pn79HiQQbCPlA5XVK7QnkRIjrcMkDBg3ITkwvZ7zY21H9w6fGSKfBNnWdju3cQ/dddDNhcRELqtAvpxEVW7lrOSgDI6H0zzzhqxzGQo8HR2ivbgMAaVO33LYBwuDrMCNMennZq28g7PxCOT/SxiK58xywgtBPcx0FpH8gTRbRcZopE95Jp3JVW0C22InWn78taiNlGjvKoYSO3W5PTrGbD3Z/iB/pNWhANnRC39AGZLROAGjdp5qHdTdJn9HoCXf0fY07eOhf1B/FQd4Ik388ClMh4dAB6IYHDNDNkmVLVZYTcQIOb+vW5VZlaRpq2WcC9SjRi3cYKLczZEnddvjQhrM9Z1vONImT+QVmEWMaKN18OSrjM6bk1WXSyxOGRLhYduohaeemUvTF8Gj6E3gkMs6l/NQxvqnyafTo6HC55+67yp133hWndGzCdHXxTeuWMjK6We2Eb2Tp6+BD+aadHX/4kU5en0JW6k/aXZdcH1w30FfqkPpDfrINwGeXXXdVe+ktGzcNl0nR8J3utqnJMjCYD3Vk50i9lRkQDIJHagT/1MlMIC3aKPSJ+Zf1j77CdSbkFarxKhnlVYsufjhxqmiRS50QSmLxTBmQGz6RhuwpC54gsoof/OWPH/WG/C5atLj84Q93hS5ChkYvskzXA+xGUquxU+8yrrEGt0MgdZ7o9keflPWCNpLlVAM0k6pXnsv6OyAEqMsYZP7lMt1Kf4IuqdZdWl3mbktOcJy4RBdDNVAquEwacPyYjgCGZKZOAARIhM7MuzvtTAMUojskY5vPbPEMpmnTI3edpu12PxKIT6XKhoO99ksl0iiafClPuH1v12ZbDmPqMaGWDXt+gO6OPSs2QDg78/xg4rvf/e7yjW98o7z7Pe8qt99xW+nr79XkoU9lwQImf+Bsr732jF9vf8lLXhyLku9//3vl7//+vVp19gcNYrmD8j1U4rGwQQ7L1QbLWmMbnGfn37oAoMcNOr7rVqbpeKljI/o3QgPaPYNW5eNBm4pPHjkm7teAA/JE8NS2rWKgMhNbBisqfQz4kgOICab1jkwqYwZ76iMy0rCQEbe/y2HA5dQKyA9Ts57EQlztyB0wctX123xzoZQ6Sn1l/SIv1AnqGRNedtjZ+eEFIEw+aGVnFJxHeyWd6MTotCKb0cgx6QJj16jZdIidffHxa0IRp9FbfEw7oQUEA4bcRlTOs6QSMCZKmDHgK+I0ym0Iu/w8oQGnJzXy4w4+fTsnDPGbMbKjBQ9UqZfGrXKLV2FUNCBlqRh0WHH4z+cOMeHnRwVxMFCo/OdpoIMmFjwK3zo2oQXDXUprTlmxbLl48mLR1qgD1JdJDbY9yts86XJyQh2p8Pbb7yj7739A6JdvLZAH2br5rZDtyKq2pDTIHwP1j374w3LowQeXFzzveWVcg/V2yTQ+MhKvpfCd06Am+zzdzWSWiKTd3aO6S98qHmCUY3BNpE4wICFDDEwUh2hwz6M+UJ7CiI96pzv3RPKZ7U7sxK9jwpv6mnVW/9G7a/zM11zIGy+DkTmJrjQpM6HccY2D4kYW/VHP3a9Myyp/wnEnf9HDKJiR1yynOSrvOSqjyWbiCSCz20XkA5rKrwbi0IZFFbyZaGKixkTyRS7kQE6ZE6qL41psbaU+0ib5QJw2orYGHd7btJiKQVe64ON/rudF3oUsQJGfH9DsVh+AlpAfOab7k2jPSlvyUc/sT35o//hz3ZZJXqQpJhNKb6vKDhnHtTjcMjxaRlRvuU7XpXZOOvx+CnHhYyAd6mVUeNJEZ7ImfeYDIAp2kDJzn5XjDzRZlu638CMObvq0Ggk3Ztlk3x5lIbMuL8uLCdS6gR579ofpD2KvEVp0xXiIPp0GZuhe5Uk7N5j3dNrKizjHX2ygqNzmaOzbqrbXq/FxcMFgufl3N0XZOB59uyflqc1HAjn0goiKxqSYX/DWyFq6e/vLdvTSyBlVHzayA9GeFZP04pEOAiUPfd6Y+g9+0JW6l2GZjvs/0mLRjxnRJG+35OQFQH4dW6kGHz4q5yla7HQQpBHyEifEkF1ycGJLrMgmmREBvx2CyRiQdVZO1UV+mZzX+7Yp/Xnz+soNv/l9OfsHFxR+f3bzJn6DSWzmSP9FC4IFC8rIuPI0p1cLhXnCbI903Krtco/HwmGy9ZCDr1JSDtQNl2PWDfqsEDLygP62TW0tq/ZZWW6/8x61b+Wpq0ftaWuZO09tgQ/su6hjaq9zVfa0dcpUPGh7VJtJ5SXTVJuPepTpQJdpkT7XjNnEHZWbNkY7lV6lbzbeGMuiP5A5KRZTij8lOSa3q41t79YiaYFkpX5p7qB6AsRchfEk9CwZos2RL5WJ6hDI64s5fsufchfvJz/lqeWuu+8pd/zhD+Kd5cMiMdqE5OdHS/k+0q+neZwls6FHWdFb1MvIY6gj5KH/r/sz0O0J+q55kkttB3npX4jotpjlQ72WWqiP0geyBQ3pCEk9+iX0LP/puRKn8aF7xaU/gFkbPTkASFD/h9sNFRqHZfhMaPMzPeA4s2ENjleH7YimjTVY3lrumhalo5Ac0EkjKAJptHVFdcecHTEFOVPutnxAndZsqJrcpDszLm6QK1if//znw4/TEo7zfa0EpKP92te+Vq688spYwBxzzDGFX1cmLp15pCGYTq8BwomPXqybNi1oOdpQ0z8a/PH4zv9MxN9hbZpOmHjLRiOpQSHRobNzDmVMhGjV8k87DTIHYezWZVtO9IIfcmL3AIqfGyzlYTudKqYXLZjWkeOY1um5AzSSRj1QOy68OdmiTOFBxpkEWj46AK6T1NeXkn/ywe40AafFjqpffYtdRGGjXrQVCxU2I4zedcZEJsuIOc1TskQe5NeHTKqjhClxDZLSAR2f0B2g4yEfbsovZGbyKjtdHeXJ1asBfjNC/Cjb8FNekXTB4PyyeNFCpcfgoy4dnkJ+e+MPd9wZJ4+0C5/sMBiSJuJzkohucY9xxUoD5FFHPSb0iIzIR4cNHacqnDqy2EdVH3z/+8vdWvS87rWvkbwaBOSJbHTyG/kNBKmbvHCdkqe76ZjJJ898L5S88Y0IQjRA+dRogCZ1gg6zHB1e0wHm5zi2G2bE1aDLn9uHWlOYUQZC8ogeGdzQQ/JRiEijrFQH9Z8qFNSkAx11KTG4KCDom3oPwAv9wtuyWS4QP2igd721zABhYJYhaWRYxrNfjMVhZjD6ID1qFPJmXkL+8E998RfUslNfSAfwrQHkoV5gRlsUUKem630jG25M8ondYDrGj1wQaTKjMmWnED/kY5xh0Pa4BEzLV6HB+rFM1hm68IYjfJmAeRLIaR35xx+anh76Dr5J4UpjZyFj9CLGMiV2ygu0rmp5bAesmxqdD2iQHUS/IEA4+rJup/mSV8qBMqjSsCzULfxjMSla00S/IzeTrAMPPDAWiaRJuRDmfpw+wrxqvmGnjig5u+HLpJL1QvRY0mksJJFJNNNzp6DNNhYLymhvLL6D7BHosavOG5Dp0ezIY3hE35D5dJzORk/Irj9kcFsOxFfu5JtpWOacSLLgUj3WhJ5FvIpfC0RuagyUp514khZQW8ull1ylyfD2+L7DE9CR0XHF4ecH1IalF3LZzI5l4gqhI12X7QwZQv8+rU0/h9mPP/jRtw+PTJaH16zXGKU+WO2Nfo0XypK+QV40dFy5kYJXvHwCKe2IqJ4T5sKZvj4XEV2xsRR1Re2ENsPGLkWQsiprWuSxMN02pfY2lx/QHRTdoOoi3ycyLsCfeqF6rsVO6CL0knLJEXywow02yXLynm10p512Lnfe+YfQLz/wGpN49Kcy8jhO2Rnc/vCLPArdjpJn9kVGuzHBiAO/qKsNyJraR97ZgThGIPMGpBwpC/1rr8Zr0mbRtj02H6a/KcFsI2B7nQjuLLioajOA8GiAFLbkcRzAvGqczR+o4wH2NzjMdDXW0Paz3WnZbdMKcyG5UNpYQy13W05gR/GA2ejxQ7dUfjrIvffeu3zuc58rT37yk+Pjdj7Mc5lx9Iz9/vvvL2vXrg2ZKVgmWcgOtNM3f7AdBswm06NBHRdo86pxR/BoNO2w2s1ftF4B6eKHSQfiCWhHnA4PaNBPrPqlZ3QBIQ3FvKFhQhGTJ+nVcWzC3/fK7Q8fyozFAyZgfh0Mb9HnAAsasMMDmYz4wZ90alkA11GAjrGmr+sv4LQsP0icGq0LY905OX1PsuBf00YawljYYG/SAwOQo0F8QOJ5YQYZg6plA/LqiPKjaCw08oqW0pYHXJCBnSKetWUxwm9/cHoCd35N/cEH748XpR7zmCPLwoULVC7jcb2RxcU4vxcSE9icBLIrPap2wzWvI444Ynpygvy0u7pc+eG1b3zj6+VHP/pRee7znl0OP+LQMjIyHNmDNxsHA4rDQHHRxReV1atXRzvmWekeLawA2m6WjTLeDExGTyqwQ+LJRYRp2GOQnNav/EG3gxqI43hthH88VakBEoxfHJZ/soGGOsUEUcikVLoAuWLEhCt2vFQmGBEujFpA2TFSz2FRwsSGHTLSU3kKGXyYgPu4vl0/AfwIa4PDAWy0X8rIbSUnzPg1k0/52XQ4QBz8MUGD695s7QpALkRwvXAdcZiBuG4vmOSfa3FMmtBHLubmRH2iv2ZzA9ObDpbbUOvIMoOhJyHp1XanDTg/hBEHvs576qTDD/5Ow3lup2k6+BlqGYA6fhugMZ3TMzgMXiBg+Z2HWj7LD5gnUPMx1GWKyRWu3ffcs9x08+/Kho0bsy6SVqM76C2b+RnTEz4y5pIH5ZU2jJ/ioX8FRP3nlIH5kBch+RITMnfy4HxYH86j7TV0aMRDaWY7TjQfEJjp34RFW+/kC12A2DvpZT47C1LaQNY3wqmvu+66aznzzDPiR2lvuumm0tc3UEZHuBLerb5wXH3gYKSRfRmT9kZHDTit/CyAsiFNdIqeaL+0Lcud6NPc4Il21Y523333MjjYJxl+G27E98IaeeHp9Gj+tL96I9P5By0TiA4oRybOXtTTf7Bw79YCjW9MOT3hG8Ku7pwPsDCdGJfOJqlHPN27pPT3LVJdm68xi1/Ez/EGmVIu0qEcQeoFOnL9kKSqXy5fyoDx4/77Hyj33nO/xjst+iTnJOGixQyUfrZy0iuMgdOoBCVe0G5r6NynT/fr8jeGhpExyqVT720HkSt1ZX/y1mlzjhO6F20bPJ66n4xNIDPsFEQHajd2EsCMil0JA9SJJ8iUl/0BwmbDR4NHo08lzET7Gyznjni4MQLmUVfSuiOr8226PwZ1erbXfkDbDjotgMEKOdavXz/9sTXpYyID4dj9ITzxManEbcAfbIPTbeP/K9TxZktnR1CnuaP4s8rNfzPylPHZJeOaBY04yyl1AmC67BgsaHhgnBQoDF1aBoAOnU4YpBGhV/wAaGlUuCkjGpbjsmAxrzpPmX5nYQGYBnp4gaRjevN2fcTPPAHHBYFMI3ea22nXAL820kG4kzDMFheo5XZapMb/dPxc/2JXMiSAB7Kj+7A37uCt9iZTrkAWHv2avMfH6yz+wuQKmyYTisOVq/hNGpUftNJGXHngihHljh+nJvfdd095+KF15cQTT4jBmNMOrjWyi7ZACwv0rCgxWDH5vu322+PlKZ4LpV2RH/TIRgDti8cneCf+oYdWlx/9+Idl331XltNf+fKyYcP6ZmDSRLDRE/liInrRxZdEPk866SSlPT/qUFz/C7Ism4BpdwcZkGCXLOUns1Oe+d902QRGUIDrQgfUBoTVGCUiLQyCX4Zl9OQPxC47O3XSNbuAMZmm7oIaqLdObo8rUaNjmlxPbC1jLNykR64kTaj+old2SqXEoO9WWXZpUJ9D3YoBrJG9AbunUfFkCUwpEz2poI247nnylDv6LKRyEuY62kQJ04sW0O3NQHmDtAXiWT7igdn+OD1L/Xb4ZwKOa0QGytxImtDSB9RAvLqNA7UuAHgRnz7HfMCODjIvoN2YxDdPgDSYAOBPOPzqk1j8LQdoGYy1fw2WxTKY3mEgUPvVpumN+GM6LdzwB4Ga1gjU/FwO2OFjHcPj0EMPjQ09t3URqW5leVGPAPOqQTmRv9sm4chJGWZ6PT1q33wbwKJ8OzKBSZPXoyS/4uUEO/ljgs6f82j/GgHyQx3oXLFPvXfq18xJdp5wEwbvTr0wwta0yb9Tj71bj50NF+oL36sefNCB5Zhjji4/+9nPmt8MYZOoL57pXbd2vfIq3s31WvKcj2wkb/0fslgvNtGhFyhegKS8HXQ88rDbbrvFD96yMKIcFVv9Lld0OzcVwgiemW7T0alsyHSjhwhPJK/gyMhoxKGtTzSnFtKsFh3ICq+p0j1vjuYZvWX+4GBZtGhJWbiQU/klZaBfixEtTLrBrn6liTzNyTKo9Dr5T9SyQJpS/pr6wRUvxizKjtN10uQa929/e7Pk4wRLfbLKZEqyRp8spK8m7/O0mGITBBxTfQazTpNXNozShCd90WzYVIVpSP1kGWGm/H8c6joNRl1r+mDqEn0RdSv0ToS6IgIuGACi2g10Km362TSfmldtB2qadpjhj4XvCNpy7ghMV9M6vVpxNPAadsS/9re9jYYd5a3tBiwDx5P8ngATbCaLbjBMet1BAEyaWbQQBmBmBXgk71qmPwaz0c7Gc0fptONDZ/xj4PjmUbtn8w+7mhvAMTXf38QHdbgbvZkW3ViXjmu5XAdcBpg0Gv+AYk1vfo6bbneonXyaDmj7W45aHpABFBMZKGdPapAHwA8+xPFiAjnxI8yyA+YJOF+4nV4NxHc8wt1hAPgT3o7r/AQQJr1znJxH5KLRP+U6/rAzsWTXCYf637ybq/xynMtvjfCy1eKFC8qiBYNloXCgT4sTTsDmzQ37oMIXzJ+fL11x/39yQh228i69T4yPSs5Jdd43aNAoZXDBQISzIBka2hJ5Hx0dic47dvwlA78TceWVV5U999wz2hwLB5+EoXfMdevWis/W8pnPfCYGwTNf/WoNwPNDVk5ypicEkoMJNenccecfNGAtKPvst5900aVJPN8LzAne0Hb0lnpBGR6kpCWFqx/CHmru1LcaDcRAvy4jBg25kmfEhYpy1UAszGLBLpkjMGXJuLLgp3JhYcHJBt88xLcZwhEN/KNaiIzKxM53EOCwFnVDI2Nly+hY2bhlqKzfvKVs0IRlSO4xDZD5/YTqknQRqo9kHpkXoPZvhyNjp27nBIzJQ9T5ED7jU0dzkM26WtdZaMHMbyNMBZS56wEAjeNT1raDtJG6DQKcHnHNAjnhRRjgNE1reSwDZt3+jABhRqcHb7fRmpcRsJwgdI7X5utw+Jmn0WHm4zjI6jpn0zTmPZs/gJ9Nlwe6Be1vNA8AHrVcbQTgZcBOfPIED8bLgw8+OHSQu95akKle+/ss9NMkNZ3+NOIXSNuijXHql3RKQm2pR/JLBq7sqO3ESaH+mKBLXAH6mvkk+qPlw/k2AoR5jAFo63HdVn2V890pQ/gnwnJ6ElzzDDakV49lOSF3PYE3/llvCdtaTjzhqVoY7Fq++tWvqd/lRTn6q25Nzhc3eYJlvSBxGraTFvlz2Zou0e6EThh5oY5wLXffffctDzzwYFm/fqPa64AWJ5yW06sJ0Lcw49V6Jc+0sUwzeId+EpE9fjtIyMlIXz8PgfSUX19/Y7nxxptLb4/mYz3UJY0lGm/4LpNrXYsWL5VMi+NkZGp7d+D27fR10ldcIWPhS9kp30q1A+QNn6xTUa+E/FG3COdnH/ih7Afue1B61rwv+mbVbf3HSYc8wo/FCmNbX/9AnMzzPY1yJBbkDWapf2SIuEL4SIK0B+ZizfWyDVlWCdYZYH/7gTUPgqEhDfxIh0UJgH1uuxPA034gzGo0OKEa2sIYZhPe4XVYDfiDNZ/ZoB2/zb92Ow9/zA+AL7qwTtq0hKOfGhy3hjZPY+0P2L8NFBbXSVh8AC4TOgl2tnDT6dAwocGEL4sYOg6g5l2nazvovNV5tLkjMM+af9vehtnoHg1qGS1L223ASTcE33j5SHZ+DE8eTXhFLy+nX+ezlolyj0aicMphoSaWy5YsDZM3womDPxMWaFgEeIGIyfWcdh5xg5Qbdctu0zlfHkyga4fhdjut41te0wO13VDTMsggK7LAr45v+2w8LEtNX/MNt5CJOSanJexcx+616Oj8PdBJ+0QOeyxIVG95gpLHCuKEZF536dEA2B3lq7aogRiufNTepU6cjzzFLk5RuIbEgqS7S/yFN974m3LggfuUffZeKXlpT/PKip1WSMZtMdlEDg+6/HDdr3/9m/LEY46NXS/lvNHPhNrV/NAPi5W77767/PCHZ5cXnnZqefrTTiwbN6wLOWmP6DEH7K7S299XhkdGy82/+3056RnPiB0raSvC+SZnTPTkCEwdYsfMultjZ3fQdZ8626m3Lo8oE3jJW7GEyS/ixiRE+pM7Ebsxw1zeOVDl75Www8bEmhORGvPDceUDe2OOaGLHogTk3jPmFulg89BwLFA2bNpSNg0NxTU5JuyA60+dF8D1yTI9AkSWdTbDPZCSf9PbTJ7oRvUa2oaGUOvNCN8Ig0787G8/COqB3f7QUO6YyEXdcZ1gUcQrW0wSmDAgB23BbYD40BndtgH4RTuZBZ02gJu6RZ+Ead6A6dpY8zKavi1DbeLvsgmdC2uwzI5vaOcly6/TbxFe08yWHmA6AD8jUMfFz7R1XHhRPpxc7rzLruWBB1dHfaecpvslxo4KHL8GLwowQXaixUYwT4sb5Z8JKd9VaKoQdY4ax4RTZugsJqEJ8Gmn4Twa6vDMF2YHacPolDpEe5BvRWud4Z8ozTc8Faa+MPXmup268w0BALe/x+NkeJLfLtHi6sUvfrEWAuPluut+rcl4j/rMbXGK2kmPPONOHslfhgCZaz1yRQuMviroayQucuUmI9/3Id9hhx0W3w4ND49E2n29A5JNCYR+Q+uBTjsM+eQiLRxhYmVzJoN5cKZL/Mfyd5vEgEXPN7/57XLW2T8qQ+rTGDs5yeAkff2G9XGbhflazgM6dQ77NEq/Ubf4qJ0P2af7cka1BlKQqCNcAeYxGspg6bJlZf78wWZ+wGInT1AIyzLPtmT0y5dci/b3nDwZHt9iyY+6YnQc1x8wddLRkfOTZTWzzeNnrIG4KW/2jckrTfxIj+t7jjv9TUmNDjTazwkAds8GThis+dX+ppuNf00D2G4+pgXa7jY4bs2vBndebdNQpzkbtmkeDQiv9bEjqNOncnOfnZ0cy8egQ3zsVBxMji03bNgQlRN6dvQZEIHZ8mNou6E1tt2g6dvx2n612fYDzL8NTsf2NrT9zB8kJOLTCTUTrOzgssMjzA0TN0B5GFw2waNJxw2dJ2az46TR0mC3hh+8WXzQGaFvOjl/EMvEwLzMD3DaNg246zDQ6RMfngyYmID9AWiRpc4r9cL12fycR8A8a76YnlSD1CejFy/wwARJr+YJOC34+/pWDsgC+fEiCq8loSde5IprW5JTkWJxwbUsFhqUIwsQFVi8aDUlnWPXEC/k2tFkvFbDQoT1SJ86bxYmCzgdk/uG31wf+IyTn15GhofUGY9pcs01vJFoH+QpfyQwTwFuu+328tDDD5dDDjkkFg3DcerIwlOLCOWDwWd4aEv5v5/9L4mxtbzkJX+pdqd2KTl5MYfvXLiPTj5HNJDxrO6lV1wRpyYvf8Ur4w67r7JxHI+elUOpJAekCKAWN5Ns6zDs0lNMumXKGXQ5wW6iVRBxGl9ZG0h+YQve8FH9YaKgMCNhueumwU6ysvsW6Ug+tA6qlOSvvkn/jfNi2eRUnH5oDqK4oOyy8BINr1t1Kd9c2SIeJyx51UtlqhQjvw3U8hlqewDqEae49yz5Qm8CyCJfstd13u0BiHoYdVFCis+UkOjGuaqXIDozD9d186l50j6my6fxN+30NzaNjNR/6gNI4nFyQ3xMpeX2ZqQdgiGvsA2kCzIhA+n/aZ/Q1vJYxh3xgQ6AxnkGoCU+2I5r/qDpAezGGnDDu0b8LCO8azmcf/efQB1utBto8wBwO/8gdtI2bdhlMqG9+557ptsuYcjFB/BZv2bmxxDpSC3KjVzWhfI6h4dOBiX/oNoGus82Q4VDRPiDlhOwXw11OIB7pl/mD5O2DHRocrMl9Ttz3hGov2gHAtoBSCNgE4l6iZ12H9/XqP36GiXfyRHO6Td9JKfP8wf7oj898cSnlZ/97Nzy29/+riwYXKz6qHaiJDI9pc9pSbCRjCRI8grzs+9JLJnVt4J+Bt6I2370VSAn46Mjw/EbUatWrSwPPrBaffRonJYQLfMdCSE+mYz0U9czywAI2fSnIMXP8oBH1see0tvTVzZs3BwnMZycQEIdIZy4PJW8adN6mUPSnfjza/ZdmMiQcgDEibqlhYlqZqA6S4WgIEzJIH6SPscJyUtZ+uSeuQjjJ9eUucLMuKmYqtPihEN5RqdbNm8qExq3cOOdSlFcWXmplE1bFl58l8lmICbunMdwukM9ofwUrTGRyxj6ahBIvWLyf/Y7QN3ua4g5ALLRFkVL/yl7p6Nwo60RorrjaGMbLKDjt2kslOnMt/araXYEs6X9aGB5jaTbRvvbJN+WwW6QcPxnyx/uGu3nNIwOr/NoegNhVEgmvSw0iOfTEeyEU0EZjLBz3x1/Vu2UpRvKo0EtC2B77fdoUNO1TcDhtZ+hlg37H5MVaPNp85/mg1uVnQUIqIxGOPnliB566LI8I+a0LvCnbAF0yLUiwurf3EDSmLyLjlMpFoTQsGDEBOmo6zxZNrcNyshtzmFAnSfLgZz1ogB/0sdOPOSkwwLxB0xnvpbLeXQ80HSEkwYTdiY6tXxO00gYvADnxfRGTwCZ7LGzBmY625pJFG1M4YhIXsSPEw46VhYhnITMpdMS5qmI2oQ6snl0mlJNXOcSzyl1wHzgPrWNJ1y3l1tvubn80yc+WnbfbZfytKedKFmKyiNfRAOYcDBBZGDgahVCXnfddSH/LrvsEnScPJI/ZGRja9GiwfKlL32h/OLCn5f3vuddZbddd440uRLGqQtlz0DNCy3c552/YFE597zzy2GHH1mWLFkar8LEYCTZyTtlGgMTCmKQlpkbp7ipvyonnCGD6oMmGeEtlWLmTuhsYP92OHWq095ddglKQ27Kn8k7E2oWF5yGsDjB7bvJXMPaMjRSNm7a3DxnK1qxiidQpSje6ef7ESbc47Q/5KUNKRVOXIbZeVQ/Ni5eFDz1YTaZ8AdtRxmW0fU061sz8VQhuz67HmZcmQoPNxWtoYXG4LSgqesw9cB2/KGh3LLssv2YT+iuCQMyDnpgR3l72aI6t1l981aF573v3OWlrRGnzrt1AU/baz/7uy0630ZkAzAdz27nBdN0BocbndZsAM+aFqzTI17Nr07T4eZTx7EOKV9ojUBtB+AH1PwA84MWE3A5mT9x2YxYuffe5d777st636RJe0avTs9o6PiRt6yD8Ke8u+f1Kf6C+KZgchIdUm9Iu8l3NBbpjvgsaWRaR7Ynr87usdM0jSGt5J36k/09z75nv6IQ2t6s/QR+9odJ5ifz4jT4oeYJjSl9qlN5Eoze2LUnCkn0DzDebYuNm8c+9nHl0EMOL9/59vfKLbfcJr+8njo9sQUjPSD5M5aiczb6LBPlCJIfeNuddqPcUUfy6fh587rKUUcdoXRvES/1VeNM2jU+RrriFb2PIZSW8lSo0okFJvnPbiLHQ8qB/E+M8+1DX/TlixYujlMZfgBSUSM+G2IsRCa3jWns3FRGRjeKCU9/800I3/2OSTa5JX8urpQmi5Ip6ofKrDFVqxWP+pJlyHjBuN7Tq7QkD+PjurVryujwkHgob9IfGL/nhS7Vn3CdeUJ9y8o99ij7rFwZuNvOO5fFmiP20j+ID8gChc1VCdegMiOTzS+fWFn/5DHkqeo89qxrqVPAdAD1pRNvpt4Byh4MnQujv4UQRPF4QgwRQtiNHT/vxJgeBNyBWPAa4QHYhBbAbV5GwOk5TfNs0xjwc1qz0eAmLacHzzp+LYP5tHnVPECHOdz8HA60eThPhKP4usOBxnwNtiMvkx10DxDXMhMXuwchdIuJ27zbfAHLQrjL0OVbVyLAfIwG+BIXPoDTMA0mPPFvp2+o+TpeG/5YODKYP7JnI2omumrMTG4XL16kUPGQf+hKfphRF6IrEq348NY4+bJuoLGusLPYYxJB50w5ZF3aXnbddZeyzz57x+tO1h98CK8Bf473uQtKx0mjdlqz6Qg/pw/CL9NMfZCW6xJgXoD5mRZ3jQAmYeaL2/oEybN5m6/pXdcYhN1B5QslTb0kTa0aGNxzN4T4iZQPwNE734PkG/pTsvcomM5a+eW7C8pSJguNrjkqA9FIY2Hnt0nmirZfHfXWsdFYrExOjJU1D60un/73fytveuMbym9v/E3Ze9VeZcnihSED9ZvFCIuNmORLHOTmt0ZYQF577bWhz7322it+EZvfqOBYmY9D2ZH69re+Vb78pS+Wl7/sJeXEE58a18TiF+LHNdhI94xk5JPrObxmsvrhh8vvfn9ref4LTokfJuQagBet1i2/NcJvY6A7/7YTO1bqEeK7Gt6aj1/tFm1cMxMdgz2/DN8rfwbmeAZUQJ2jzkf5Ud8lC+jynOmmTIjV9D3SA25+w4PTkfioXWn1SW7uP4+ozoMsKlicTIpmruTz4gUJtokuxjTxDFQ66FfcaGDhx8IMRD/x2yIC11vkyjykPxDX61QfeCkGcUNW0UUYeZIJerFCvcQ0xm9yoGfhvN68aonuSY96jH/N0zyoKz4dtJswaF121BUAXtBE2hImPx6l7XKSlFffODG0nPixcCXcacOjDfhZPqdLmpYfmUDCqFeA2ybgvNR5wnReTec04AlaJuIRViMADeHIYrkIw9/pmRdu+yEbOqX/xE64y8DlAj/4gk6PtLATbtkN8LY8IHbSAmajJT384UWZbNHEbtfdd4/fftiwYWOcBNDHQ+v0dwRKSry4gkbZZXkzmeTa0OjoZOnrX6jJ64owOU2EFp7wnsvkMz6ET31aZ86H/dtgWiOnt5DDF3J28nmuN58KbmSi/clOOPp1+boeAfg5v/QzAHWKyTgAHf1OyN7EDzHVNpmM8/LgkiWLy0te8pK4Qn7ppZeVhx9aA2MRZbvOq22ZHh/Jx4tb6gNyQYIuMx1oWeRknlhw8Fxs1l/GW9KmP8dkTO/TGNDVNVV2222XuH5L8YNKXEjfRB1Bv3imbolLOs4/JmnE3EFxgrf8XJcgmx7jxJdvTPjdFspe0sSJA4ujbsnR3c3V1k2qT/eV4RF+8X6z+nAtaOYxbmkeN6WFlGRRDmSC0junaXxv4m9OlCxp8sIWvz3CZhd9OydTPVqAqVcsw1s2laGNG8qEdM84Oa66jH255ju7rlhedt95p3LPnXeUX15+Wfn5ueeUG667tmxY83DZzoMw6FwLuvHRkRy/ZGchgz757ZX5GiPjN4AkRBZzZ27hukfdiAVg008Sjt5qGvTlMgeoc7R16zd1vn26/ePuOuNVr3wfgU6wtgN2z4YwM3MQwD0D9ecw6EnUYXUcwG7DNI8Ga3g0P8tjO1CnZQRyQpUV3GA7cdphOwLzBJ227c43Zk1raNtrbMtdg3yiwoS9Cm/TuZxqf7vNv86n/YCaBrMdBm/iAg43nzbgbzSt063jtN2GNg0gLmE6JD/WFcikOal9B0V8bCoLnTVZ8KSMnXzsNPioC3TmFUQ6kYT+UwQaDxByV7LXWOfJHb3z6oEV96QGSOsOwA992rTd/BzfcQirATd0tpsPQJw6/jQ2E0PzB1xXQU92yEedduRN+kq1ZFqgw0D78fGlBxNj0BGuME6b8hug7bFImS9cOH9AYVuba1ma/GRpKrFtZf26teWOO24rd9/1h3LH7beVq668snzve98t3/vut8t//seny6+vv7YM9PeWE45/SvmTP3lh2UWd84YN62Kiw+R+RJMOOlR2ABmnujW5Z8Hwve/9QHku5dWvPlP5zAUjg8BSDbaf+KePlX/7138pp7zgefHL7ezMcZcauVBCXmXQAkIDFW/6c5/63z/9mTI2OlHOPPO1ZfHSZVFf6MD5vReuHVDX2H1Dj0wuqFt8q8QPOqIHBkhe+hqTvJzqIK+UFwuRmCAonLQ7eg21im+agMukA5QLfYLrRg6Acf9auuGEZ64G3EmF84LNxk1byui4Bh3lh/aTv1SthTs8YE17ibSzDQV//R9lH3/EkUxRzyhDyHNCNMDJleLk61/pD9b1iAVJ7XZ41E+ZOSjmCaLrNHbCYxIR7U2lpIQjToNtvYS8jZ/tIG2hNmkHbtMAvAhzmyEtALny+yk5JDN6yrDMQyDtJ4LTbflB0sC0rJjki8Efu+Ohx1oe/OyGznzs36Y3f6NlMdRpmU/tBhzXvMyD8JrG/qDjAMiEH2ATXtapde94tUymN9R+mG0ZANNAxvPd8Lvg/PPLkUceWZYvW6q2R7+QaRjquDNAFSuCGp6yJG/5KUQTZtWXuZQdP7zH5Js8seBhQRDRHsHbegSRPWXt6NuAmx93BXyiwQtRsOMEiN9Fsu7o+1jgc3WVRQN9UKTLPzpB2mbU0ZQhTZdpeAkyDKDvYqwlL9RL+r3Jrczt5pa9996nXHTxL0S1vey++26xw89T7Au5yaF+hEnv4PwFsTAhjRx7rb+OTuCdYdlv0mdZF7k4yDA2amhfbJZc/atryz777lt23nVn0Slfc+gX1G45vVV7U4xIQNwjDfJB/wvCzzkkjGxjxoZTLCGEc7vLRRddGh/xP/Hoo6NsebwgZVffEgsgyoCylms78w78WJAgb5OWKggxYlES6eCQrckf+UK/tHfKi1MZTmm4Svf97/+gbBkaKs997nPKihXLSr/q8FaNH12KvnHdunKFFiHf+trXyze++tVy2y23lJt+e2P5wx13hP2Kyy4r5597brn6l1eVW37/+6j/q1atKksXL44FyfjYWOiE8qId0FcgYVzj41GayCdG9k0ZThvLvGUdTfnJR5Yj/WLWaxDAn7GYx2FW8xteqhtLli5VOtLPq884/X0mmlaGMDuz7Lzs54SyAGYC8YGZ4eIn4QkD3XlHSEPT5jUbnzZN29+ytwG/VEhHSe18kEfbHcfhdtcm0Jaxxja4EADC4R0F2dCHfE2DNN9avjpvNmdAE/6oNA20w3DDvy2T06zRUOcdIK6hHQbYz3nCxM9YxwfquDXM7i/e8iYEjAWJvMIMxDM7IZ5m5dqEB4NGLOm+o+uIHAFNoAC95ABFB8bTf3klC7lD9kgq49sveSVgz7yGK/zcONv5dzz8DXHi0PCvEXB83HW6Ng0Od1qkTTtkMIEUPjUPY+RdYUb8MKfrtOJG5yQ/+GFGe4KPgr27gombxUf8cBf8lUVxKwMaVMc16abDHtOAuWzxojKoyerQ5o2xI8Tzv9u2jqtT3lJu+PX15Utf/EL5/H9/rvzoh2eX8849p1x80YXRwd5+262RBte1XvbSF5eXvPgvyrOe9YzYReN1lM4rdfyqbo9kYheKqy75Y3H88NePf/xTSrm87GUvj6trLMgWL15YPvd/P1u++IXPl5NPelp50xv/WrKWeJIYebdqsGSgmD8wP04OhjR49PbNLz875/zyhc9/ubz2dX8dv8K7YeOmeJklJgfKP5N0PqDv1iC3QJMH3NuZTGshlk8cby8PrV5drrjici2yritf//rXy7333iO5p8q+++0XumR3kh3DGBDEE2iMAJdX45K9sQqwRrlRDgwmGnQ4EeG6Fa9p8a1NvqylyQDElGkz6BAPXvCO7yLID+UeJZD+gfrzaQg0BCMn8jIgUfbca47CaGiCrgHsccJAYo0bG3yRof6+BrnchyWIV+MXrRd61UMj4YkdeQ21HLbHbp/+sZil3ngAzh9WY/KhQNFlG+K6ltoXO87ykxam+UiokBnZUuackBsth2WCBqzlw81EHrS/81XzoU1iB+xvt8NrcBhAuBHIfHXiA9hN09Fr0qJ3y+44mLXb8Wo6TJejwzFrGmA2Xm3Arw43L8D+cRI6ubXc8JsbYkL2mMc8JvoJeHNVN9qVokDdWBPkmP4LXkKMsEElmdXJ9fep/k3y+zNb5EX/kxsJlp26Yq6Plpc6rA633qmPfEfBlaV583rLNddcK3d/TGizf9scmx4D8/ujzrIoQYYY25q6zVwtcyTAS/5g5jGzlzI3biG8+PDaP8RJf7Bs+bKY1P7iol+Uww8/PK6e8ztS6JdTYBrkOCclop1Uf+eT9HZdwB8gbw6jzmOSJwSKa1CiZYRh0n7jjfzmzCale6j8qY95vQt++evomtNCrzGBWLG4Is3Iew3Ku+IhV7YjZFKdln5/8YtLNC4sLY9//GMVTzxIPSKrfql8OcVgQTSX70hk8lsmXoBxAsT1Y9JG91H65J3Nl0bOQNjpf06J+KA+FpLSMV3lJZdeGgu7U17w/LJi+VLhsnL3nXeWz/3XZzQe/qKsX7um/Mlpp5UzTj+9vOiFp5VTnv+88rznPLs899nPKi889ZTyjJOeXnZSnA0bN5TLtEg56/vfj3HssY89KhaRa9eskZtxaF4Z1hjDggr9RJ2QrPSBtFH0EmUV0qJfdASi4myf0IPQQ5Plij0XJb0aE9c8/LDGzF7Vm+Wljx+jvOLyixUnI5oRmMCVIAo2EwGga5tGwDwwEZD7jVQoANMNnsoFmG8N9pstrAbCazlwd2TvAP41rd0JxOl0gnUYbsvucKBNZ7vdhJuGFX5HHx39mjccmZAQ5rRMbz4G/GYAQTsIdzzzsR2o8wQ4PaCdJmFAyNqEQes4s4U7fm2vafEzfVbQmWBZAGhq90wQfxqybJKmmegmcHWEjmpKut2merhuw6Z4BYiOi19VnZyk02AyRlmkLKEX2UkvMfM/GR0ud0a7y6JF/m0LpS3f+HhW9jY4f8EzgLaUi3L84UveWRhYl7PlE972dzzTw9vxTON0jaY14AeN5fA3Hm06AHfuUHXqC0g8APlp3/QR8ENH+MELPeIX5Rs6TXpS8B3nuLalMHZ4+FiPjpKTE46iuXK1cd3aWGxcdeUV5dxzzin3339vWbBgMHCXXXct+++/f1m1cmUMegcddGDZeeedNJEYj4/OkYXfKaFsOWlgMRCvHiltJoz0Q+ws8nLJ/PkLCh9s//XfvFnlUcrXvvZN1SsWoH1aqPywfOjDHyxHHXV4+ehHPlRGR4bi+d8JTdpJFz7OJ9eeOGW45977y9vf/i7Js3v5yv98Xfrojle4uL6gcS0G8p5eTSglC081jo6MadCZT20tw0Obyx2331rOPusH5VINPnyrxICE7Jxa8KvKz3r2c8pf//XfxC/Co1B0Ow2a8CfUntKGZDO6nGk5TJwZZMgvp4ks3tFF/JAW9UttRBlIkzjynwGKFzxJj0lMkwagZiZ9SC/iQ/lSFixCyCfmEpVjP/JqghBAWMMvnArjmpPdsQCSH/WRdoPeuZ/P5Av9UxaE0a5Jk9MlfrUbsFzT7YOmLrM7Try88Mn0o/42YDu/rEx6cdo2PTHqUrkOpT7Vx9gPbZA2v9NCXTNf/Emf6o8b2mwrKde0bI07ZUra2jQEz4YGwG6eNY92PMDh7XHY/CwPQJjzBtT+0LfTgtbY5mt6I+WIDPCu46Jrwmq+Th83MFv6bWjrA+jINVV6e2iH28pPfvSj6Gc+9cl/K9tUj+g7qCTct6/5at2e6UZ0priNTPHXyCpTKapf04S7DJex4YfL6OhqUY2oHUBDf5jXrSImlVGAXIDTIx30kLIm1PkAOClJHfaor1a/Jly7dkN593s+Uk4++cnlRS/6k+gvSYN+p6s7rwB1K9+hM/qkqJ/ovaNf6xOT5FO2Rg/N5Fk1QfqdG9fd+gcWyMwTVRYpnNx86Utfkt9wedlL/1L5Rtfiv53JLg+ojElmFiVqozLzCpD6xbgylpth8Maf/innjXnSN31iIgnoQ+lf53QNqAkOlO+fdW654Oe/UP7/rixfsUB8htQlqn+ew7cKPYqTJ0vb5+S3h5xUdPE9h/JPmmCUr/TFH27yRL87Bx5z+8T7/WWPPVaVV53+Co1/4yprnniHdlJVgrKRniQcZcwzwKNjqsvbuXa7QOW1RPOI+coHzwkPqq6xGaT+ilgMDpSBZAFCB9I7OkAvnHzxHd873vnu8rvf3VL++wv/rQXL5nL22WeVK664ohx+2GHl1BecEj+yzYLHj18YnDf6sPhmSjzXb9pULrv8inLWWWeVDbLvudfKcsoppyi/OSbwIiWbafwWSlzVFTJmMs7EBht8XR4NBjAZkx6ij5YsyO8wTK7s9WhMm692duOvf10WaCw75NBDyoKFWkS/6lWvjJMSQ82YTBhqhjWYvo3Z8BPhM1uDM87mhs5KrKFN1zaBTqfTsTtdm4DDarS/oZbX0KZv2w3EpVLMFk5BRYNHBhUw/rVsdbqOA9R2wG7o4deGR4tb66ZOr86/w2vAz+h0wdnoarMdPhuY1tB2Ax0+qh+N7qCKHXgjwTJFIUMNWw2JSVfWSVb5TF7UEcdkqZP/+F+Rk4944qcOisGNzpKTEgYrKEPfmVBDnwhYJ9mBzqz7pEvnCtadBmBZalqXk+12gzT6mh6zLgto7DaaVwzy03ntlKXpsJuHTSNxOYbm/ituy2Q69AOP2BlX/jmmjV1H6SN2iGTlOxC+CVm8aLAMzu+PY2g+Zt+wbk35789+pnxRne63vvH1cvVVV5bdd9u1vPSlLykvfslfluc973nx8foRhx9eDjzwgLhe1dfXUzZtXB/XvXiNxWXEgoS33SWKZM7JD4Nc5370nLJwwcI4KbnoFxcrz6WcfvrpMRBcf/115R//8f3lWc86ufztW94kmVlESE9cK4j85aQdfnyvwGCyZWhYi5iPlg0bt5R/++SnNSFYXNat36B6w5PCTB4koPiwGGTCE4sl6QK+115zdfmXf/54+exn/rM8/NCD5QlPeGyc+HBd7IUvPK2ccMJTy8MPP1wuu/SSuIZxonQAzyzpRu9yRJ2PiknZKD35hdkg4egDk1ez4infUV4m0yRQPOLHuBTGQMliiDg+HSGW686MCW0EBtNwB4ouxFAYeo7WSLmgN6GfevakzPHSEaym6yB22joADf4RpgD0jx/lSbuOUxSFcTIKUA+B5J/6CD+xY+LjdLNvsD3RE2YGXni6XXiwZYcz23IuVogTjIXknwkjdvSZgJ12zSQ8J991W8NueQHb3e7rdmbaOgwgvHYbnCeD6ezvMOcTmC3cYbO5nW4dhh0dYuJu8yYMO+Bw9ILuCDevOn4to8024O8yqXmQVqbZTI5i82KqnHfeeeX4pz5F/dEitf9xTaJ74qqk4wcP84n6zF+j45iEUYaq25S2yJgMj49t0QR9k/jww4JaFGhyTlZzg7+Tn2n+FVg/mLYDtUkeGEPi5IAJdhcfpG8tF1xwkfKxsBx37HHKi8I1dgHsiLMbnVc/U2x0EfGRXLJkXezIQjqJ5FURKjEzfdXxkAU5s81Au99++5Xzz78g5DvkoEOlD9o6fS5pEk86lu5pO/QBlDlZswyxMJAZmwwKS/5pD1kJy2zJnCcvxueF5bzzLyoHHrR/2W33neQ3Lp4svJQo3/DEx+TSJeWgtChB9KYkI13nNeSRjtIueZFRPNjQ5PESfivkyKOOkA+naegryxzVcDLjMqP+cCLAiQfp8Q3H6OgWUfMr5pJDIsX1L76RDLuIQPSsf+gsykP9Dye0PLv8ne98JzY7Hnzgftm/qTo2XN7zznfGOLH77ruqjPOVSD5o50SKjT56/R4tRNkcYvHH6Q0nV10SetVee5bnP/e55cAD9te481B8O/mAeB95xJGRd9oh31iyGGEhA3CSkvl13UDmDrjsshxzswTTQD9NDGlAaa7WorY/HpihLXa9+tWvel9d4QEigxGxlZjdFqSNdVjwjaSpvE0hNUI6zdnQ4MwYdkQHL8B+dRh2p1mjw0DLUoPpTAPYDjo/bRoAu+ODs/GfjoOpSug4DgPMG7AJ1HYmek4HIKxG591hNo2O26ap/dpgGoAOAiQdQx1e8zPgV/vX9MBs8Q1tmXJwkIlDQTV93n9nP0QNS/LxchCUsYOhRh71RuFJ1inT5KH8K18RJlf6l7jrb4hOCx4NWDbMWu/YQfhSn5mIAh50d1Q/AMeDJgfSpIU38WvA32g3UMtlmKaV/uAJGmp5MO2uzbAL0SMDGoPRDP4Ncl0LVrEgaYA+l28nmJQO9M3TomJRXl2a3Fp+8qOzy8c++uFy7s9+VvbcY7fy3Oc8u7zyFS8rf/qnL9Igt28MYnyAjtxLly7RQkQTfnYLNfDxrQm8+aFFBj06xsWLlzQfrU+W//qvz5RvqsPlihV3mnffbfd4se7hhx8qi5csLddee3257rrro3Nkh/6f/vkT5cEH7y8f+scPxgASL4Jtl87Fl/xQNkzaubrD88Hspv34Jz8TnlP++m/eVI570lM0APCxdW8MzAzWzALYqRSnkJHXZxg4vvf975Z//qePl1tvvbn85V/+n/LBD7yvPO3E48tKDRiLpZ9FixbESdDxTz2+XHTJxeXGG28oT3zi0dLBUmp06rvRcbgY7QSUSUwmXGaiiZOiycQhTnC2SSYVHacjLDIVQ+M3bQMeuYgx2EZS6He6xF32MkgjEH01dKE7mfEdEfoTaT/f0FBgHS4ByIwPPNBxQJOw88jCg3z0zMsJJUA9jPwpX3DgHrTjO++qveHOFLLvgWVOuFJW6nTqrWobInc68ARxs6hJ3jkWZHrwzPZBGyVaYJMJ+KIXpMm0MWeigTpjGWqEBtP5q+MA5uPwNjh+HQ87eXA+ZwuvAXftV8sFmJfprB/zxw/9mIfDjLjp8xy/DdDU/tidNlC7sdfp2s1LUvQdnHqed+655ZBDDi677bprFFhwbuJMg5NT/HBQkFGbWGXQV4ueSSlpyG98bLPa+JDk4IN0xh8m1Mqb2lxnotbJh/PdltXygjUtyAYLxQxPovGjfuvXry3XX//r+MX6ffbZp2zatFH9EB8Z5+kxJxSASix0BBLX9SXqb6RDetitR/5P2QAeLVi4cGFs/nD6wvcjY+OcgsxT37qwDPTPL+eee776sZXq55fEBJnv8YaHN8fGTJ7OZH4yn+TLdSE3HJDNc1HLiZlP4You5NEiR1lasnTncu1110VeDzp4vzK3O78pUUwhC69mI2Uufbj4aC5ASaFH0nSe0ZEXJVkPeclLcqm8zznnvLLzLrvFa1+chrHokTgy0RWSkAnMxi6kPjBGRv2YmlSdYGEwEpNwVJvPkWNp9A69ApCLOsZJAz8LweMBZ591dow3qx98oBz9+MfE+LRIZcB1KxZBKIj8c8WLuQZXxuAZG1hNGH0zixPkmt8/EE/mr9xrr3LME5+oxckB5Xrp8Kyzzy67qi1wo2Dx4sWRD7/IycMt+W1MlgX8U3cJoT+VWdbx1Kvrq5FFFouihx58sCzi43ylFd+UcFJihiY2YCdBQ51oDY5vu00qshVrf09g7Tb/pJ+ZMcAZBmqatp8Bu+M4P25oBsuT8Trxa3+w7QaB2l3TtO25on9kodV5AmJi3bjbpvVTQx23DscfrPkjB+CwGqDbUR7bUIfVZnYeqWf4zSZvDTUfoLYDj+Z2XmoI3WEhjGDTKB6LEkoeZILADhJHkHQw8hGJZJ2Z3DTQkOCFGQMMvJRXOnUvDkgpOpImzPLZJA5Y68R+0FA/POi2wbr09a22XkmP+DHRFUBjuQD4my9mjYSB8EB/NcDDaFpM+Do+kOlLR+GvNBt+ALRMQmN3R/IRA6k4ip6nQYa7zXxEx2KiV5P9sZFh0UyVT3/yk+U/Pv3v5agjDi9/+icvKq99zZnl8Y99TFmmiTcvhKxfv04D3mi8pkY5sKvDiyHr160vGzeslzwagJTY+MRYDJKksXnTpviBNK4TfOzjHy+LFy0pd911T/nKV74av8jOCcsee+wpOXviNOPyy68sv7z66vKTn/4kOm9OSLgaFi+eaEDhFIadL777YFLMe/U8d0vHfc+995XPff4L5djjnlxOP/3VefKgAYXJMicv6DR2YDVw82rXpk0byoUX/lyDygfKj7QYe+YzTyp/93dvL099ypO0aOrTwmgM9QqYPOXkjZ35u+6+K3ayjjvuuLLbbrs1+hWhLNRVEcqKL1bVIThEdYZPvv4G8tIWvxciwUJGZI0Fisot24ZQA4/rC3I07MMd5S2SOL6PtDJNQDEyXrNznPfDRSc/yDg5G+AKgRzR1gR1/YIh9kyXmAkRLnT9Z+GRgZ26zaIi4iuNqOPBUyjvlEk0jYknkwW3G9drp0uZASx0JlUGQN0WYuElWq6LIU+kj1s8qB8zZSKO+g3EEYRUyBlmww8PgdPvxO/0s7W9hnb8Nm0dhp18YK/BtIB1Yqj5224a+1s3NR/T2q8O800CwP6mB2foehY0YIfWWENNNxNyYcDkbYkmXTerP6BfYVKWP5bKBsRM/URhCfCVBNnuoibRPrM9xHihOj21fav6B05JhtVfkM+cwELPQYVPCCwfZq0b+zs/9gccxtVDPkAmaHKrxqq53WX+wGBZsmRZufXW2wIPPPDAsnz5cvWBY1GHt2pCPF/5oy+KR0YiXXhlrqxD+0dfMANSjpQhT2q4IjY6xgZH/ngs8Rhvd91l97Jmzbpy/rnnlaOOPEJ8GX/JC8+m5+ag2wl9hK9Sevxh/Ii+SfU45aI/asYptT0m95IyHuWYmuoqff2L4ndE7rjz9vLYxx2hST/1SRgdFW05Ny4K5YDu4y/bQSLlQbYyj/QNpI0M0S+I9rzzL9AEevdy5JGHl7lT4ypvL0pcJ4XR6Zo3897w0PjH5iL557raOJFESh8kK2pORimVPIaHR7XgWKTxjCu+C8rFF11SLr3ssgh7/etfW8444/RYUKB/Fgw8C4zM2VeRB17747RIi1X1t8jH4oYFFy9sSctlCz+0LT0Tn9sgLA6e8MSj4wbBj3/yk3L//fdr4alFw267R3nFddxpevSpZEiJjAqsA1oFZebyNEz7KQ99Wmzdf9+9ZemypWX5iuUhV9fLXvri6Q/d6VQpgJlAQXUSxKyxUxAzIf2zYpMRC+I0HA9/09fQDgfsNm1tzmav80LadVzsYFaWDhBuOtvtb3AY6LwYan/SdKfbRsI6elB6+os6VPEIe+U/HY6fwJNleAHY6zy2wf5JT9lh7+gCJAyE1vS21+h0QNOYB2Aelg2o6dvQDns0WsB8RUVWEjFsElXxHURnlvdWuULjRYlkjh31LAuXWaYqPcRfsIn/qLsMWvEDQ0Jo6AAAJmbx0aAi4EOnIe7qOPNqR3amWf8x0RM87K4RCP2yEyHMu/QqG/mTX+QJmWT3ZBJwmUTHoXoNb5eJ07MdSP1mZxnpUh/liomtnM5PxGnaMgQxARMymPANBcJIg5Em8WMHS6aYxt3sfF2JDlmDhty8ujQw0BunJBqW1DlNleuvvab86z//U9l/373Lpz75r2X//fZRuiWePXzoodVl82Z+q2egLFi4QJP5zfJ7SIPeuAYlnjDk5Zm8joUAvoPLDiKLhUClee+995Z3v/c95fnPf37sIF6uzv3ss39Qrv/19ZqIHFQO0GTkwAMOLD/96U/LEx73uPKud76jHHzQAUpnVGzR6WRe6WBGERPpOaV/PnepxzX49Zbv/+Dscs/9D5RP/NO/xMfuvNRCbaLzHogHEtDNHHXwg+X6664pH/rg++N3T/bac7fy9re9tZzygudqAGIHiuNxDVikIWTSxB3gLL+ucskll5Q/3HWXBqQzpMdB8UXbqm2UEUqTmbVY5aC6p+qgssrrTNR/fo2dsqPedEtu7jJTntBRn3gaG560B8qQ3bfMM+XI4pK0sv1EHRG4zmSdglTxhI1LfCWbwpGUJsPCbr50gt113psz6UqINgEXeeJPXYy2AH/qoMrfbYuFJydc0EBL/fBgGHxoo8STTp0G4mabSDrq8HQ/oEDiU6+4NkFfDoQMhKk+UyegJx5xAP5nUsDTv9SLTJNcKDESFIH+D//4EdZGh/BsoydnRqdtyH4oIfPRCY90m7zg3+YVdQW6+D/NWFBV+c/FW4Zl3co8RByZpO94DnM4aHmCvgHbSYO/eCFNZU+55MRYUMUhPjDNo3EDxMcFTeY/8wZggI/0Szf8lKLSVB1Sfd+4aUO57ZZby7HHHRM/4Eq55OZURFXESoZIVbxpc/hWk1jcU9snRMw1mofFf1j9nvIZO/bEZDLd+Z6HmJbJgN26s2ms3Wyc0L/4SjLtljaw18pVWhDsVs4555xyww03lGOOO1btuvl2R/FRs78FAKJNNG6PE+EvHSSJZW9Q/9Hmld0oe3bd6YNJO/qjqbmFp4n5hnPP3fcol15ycYydRz3miHigg6tEqJbnwUnDeaLvjs0lubNNoi3kQH9d0W/wwIUKRkHSc1wHmxvXT+cpLbUY5a+r/PKqq8qxxzxR/SYf1pNZcYknmOFGXrLN5cIhdRn1UYj4pJ0ypW7mzuX5W2i6y3nnXRgfhB9+2MGKqUVRnJDBo2kffEwX6ZAff0OdJwac8vNqI2Mkj7DwzU1RHrJPRaCUQy4hv5czUDZv2RIPqbCoPOvss8odt99e3vrWvy3Pec6zRL9dCzH6mPyGBBnaZciVK+YQ9Enwpk8inHGTMo/HB6QT6Dm556P8xYsWl3323Uc6PLZcfPHF5Ve/uqb09/VHXNLg4RjLGqqVK/sA/SMj6AG/pi8hvdRR+tOn0k7ma1y+S2PZkqWLY7MxNu9e9tK/jOtb8AOIDALTmVJlBoKRmFKxSYgEAeyAE7SbBoqNAkFsVuYc7cUP3igsFcdqudMJOk3c9rO/7eaPaRlqcFzHMdhuPolUJNFB20pbgdFBBxAXNFTukAP6BujMGMBAF4Yh+DaAP7oMO/81YdjBHOipoI1flR5ppN5yIpFlQ+XnozB2bbJCzJ52LUOawbMJr+PUdkObJ+56wDOQvv3r8jPYXpttmrp82+GhH4BW0fjHlS3VLXQRJyWKzzGhfGICw44zz4zOo1MUabykI1pJR6sKk46PehnpwJM0sMuGwQ68GActEzbk4DoSnSbEsQhX58ipQMSXm86JBk9boF3Q8Wbni26St3dpYldZ+soPp3Ni68UJNJwa8EpTtK/oaLP9BkouaFwu5CXTzTbMVQV2x/DPtGifcyV/yoUOGF/RF88oIjsTfyaxEUFx0QcnRPPUQfHbFPzAHmnTsfKySIgvqnxFSgsTdTxqIep0FsZOEacAkxOjsSCZN3d7Wffw6vLv//av0uNU+Y9PfzI667VrHlIeJ+L6FAtHFiPs8Kxdty7qN/WdN/l5H97lz8kEp2CcBrAgQD4+DBzT5DRPGkoMJiMjQ/ELwC960WnliCMOL1df9cty8UUXlQP23y8Gsqc8+bhy2qnPjw6To3/kIi98S0LfhYLi40zJwa+aD8wfLPc/uLr88799svzZn/9ledzjj45TiBz8OaZmMJUmVGZc//rRWd8r//iB98U3MK94+YvjN1X23Wdl/AgkL41xKsNgm/WJxZzqEXoe3xr4ox/9uCxasKj8yZ/8nxjUlVCDTOxYNBINzc+N17M4DRlTuWNnQaLSogALv0PC1bPs87UQiTZKm8hdSOp31AnVJ+TISQhtKhfXTA5oOdF2qBQC6gFW2hTy0weykKOc/PIaQpJGnxaLUguxVBNSdgSIttvwyv4XItoadVFpklelyhOkdb9CXwPSvmn3hLE4Zec2+mHyIs6IEG1AfrTz7IPJl0RTnqjzkaaMyI/c8IKu84vv8IIsx4iYNBEeY53kVkRkot5NCmMiJZ6WFX6kTztFJ5Y/ZSJ/pI0caRrJF2g38YA6jhEwX0zHBaCnvEXZoRcr0o/rpbJbh04j6Bp6wkF2xpm0TUPjDx27ntCaRy46UnZAtlgAi0BxGp00ZUV877pbP5kHj/lJL6+oq9THhAynD83+lHjpn+l2zDmUpXjE7qx0NDI8Uq697trytBNPjHTpN6OcYdAgdZN0004bEx/kmKLN9KhfU5wyqTFiW9my+X7V//XKT+6mhxSa2FKPg4cAHrZbN5mvLK9IQ37YHV7DhPqLuPKieoze0D31nAUxu897rVxZfnDWz0U3HE/1Mlfg2W82JBhTYvySrlIP9FkaM9TXUVbM15R8YOgrUuzokBesYrNCgF4UXXLQT4pS/COfss6f319WrtwzHg3ZdZddykL1XV1dmijHDw/SF1De5A9eyRukDP1SYsxp9Ec7go72G78CL+HYfGCynGXOB/W96tN/Vfbf76CyYP4ixaJNMQ/LsY7xCTm50htjZfQ+qfOmKCLNyHB8L0Iy0u2U5N3WX84798Jy4IF7l/3221PydeYLpB2bGjIZq+MUF1U0+UGAKNuGtUQpvSLZvpXfChkJWaKtShbIo49Tf8dDHiz2BufPj9P9ZcuWxAuTXMvaNqV5JlcQVY5890I50n25fPVfuOFHCYK0IeSJzU6UgjD5XwALpnjuXl7LliwpJ598crnnrrvLjzXuUH/23GPPkElcco4Sec388tz+PI3fsAs9SJ7Ik5hF/ys/6jFpxBxEdWjt2ofjpGfX3XbT+L6mdJ1xRl7fqiu87TTIrCg0+mwUhgzPgszCbBInkw2kf4bjnfyTL5Oz2CGJytxpcJbBPEG725B8Z2IbHB+ow03PxDXskqnOj/2CFhOro+NsaKb9G8SvyUJAzROozba99jO0/R9povecVKC7kRF+gyEbIOXhMoO+Iws+WRbJJ3nNBvB0WobanfwSzd9Q2/9/hUfjQUh0HmGnwYVFSseO3FmX4ZF1Myf6/BGISWOOjskNVXkAUztqQDFDV96gF908NXS+hZgDveLmDxlBTHOXTZ2BtIBTPLNDmf4BQURTdcw2kSZ0MWlp5ASjHZCmZGZyqQo4zY9TBxo0AzHAb2xQ/iEzREoF3oAHDHi7bbo8TS/WqTNFjQFfJvlAV9g4bcBOZwdjOhomANmZ0y/g5rdG5sRiolc9Lb8Ui5trSgvUkWYHNDf0xgR/YmwkntTdtnVM5pzyzr97e3zM/qEPfqDstGJFvEDF74w8+OADmhzk0f2mTZvIStRzFpeYTNCpAHxXgGxcY4jftRAd5cozmLE5oE6bgZZfXierlBmv7rDztHTJ0nLiiU9TGfWWf//Up8o999xdTjzhqXFSQZa5BjaoDnPt2jWhB3YDGbDpfFn4sAia0MDxgQ/+YxkaGimvee3ry5Kly6O8GOTJN2U2PLRJ+Z0o7/+H95SvfPmL5ZADDyif+NhHyiGHHKgOeaCMDm9RVrbFog6ZU8f8CFvufolV6VVduvPOu8pZZ51dXve612tQPED5jRIPpDBj8coAycAm5NfTaSIRnpVPLpWjnOgp6hduJcCC1ekyWaFcY5FL4iKmzjAZwGQikf1Mtg1PHAmbppObuGFXKlEfVcG4upXX9/jglokF/7LOkXai/BQfuYAc9LHRljNdJvwha9Bm/aSekj7hQEzUBEHX8CIM/2gT0Vrzz2nXAC3ofNFmDUEvM9PKthE0VXuMEyl0mIRJ26QRsfSfeQOWM+M0Cx2FWY4aAYdZ7pCpwpjUN/wdByAMeRnbpvPQhEf6Cgto/GLi3dC4L3C6YQZVRSeYEYZfY8c/vRwWTvmnX9pTvuwjkz78FIN25XhBLmRhkfwzHL9YLDV+uJl8ewJOGP0u1Z8dfHizU3vVFVeWxz7mqDjZZDEddX8GkCCGzEiD9iJdTKnOz9EkUHJ0zWWjalRj8RrFH0q3VBZlTIKRz3TXeTMasLv8I64A/RgB+uFw095FHz9kKjSfnXbaqSxa3F9+9OOflj323KOskDtfHcx6yTyMdomdNkY6tHuEnKdJL5PTSEn/NaVHookBaYY8tEGoIo8pIwuGfvXlXMH97Y03lquuvKo8/nFPEBUTZtphToCjrMSL8jaie14n9MYYbRz5kIPkWLSOjo3FOEl7Jg/0DfzY7M033VLWr99UDjrokFjYcF2LjR5xUjL0afCX7BqPUpep3wgnT+RB/0LtCs9FVK/k6C0XXHBBOfiQfcsBWpio1Qdd9D9YAPgJQzMyUzd1mVlnsvPDwFHHWQROxNhGHuL3oujnNMYwrnAFmQUKP9R8wgknxFg7Mcn1r6aeywL/lAPetEPszh9+aUb+wmjVt6g39Dtq/4wD0ienJmyKPfYxj43Xsa5Q+/jVr36lcevQ2EDgSlhs0HEdWIs8xkp4Uqcok+Te8OUPnQty04pxZE58G8PJC09Jb9y0kfLsdHqYdSOAKZ0afrZjBlOF40aANkanJozdtMYOOg0QwK+Og9mGVLSVOTvU4bY7Xo32B5wu0KazjLa3w8Ea2v6YxENXfyx+ne86zDqpweGWD4SGhg89u4JMmpgE48/kZkd5BBz2xwC6HdG2ebbBcXfEo/afLXxHfA3TaQeZ00mdogOCrGPqq5+mC90Spk5ItTROdnke2AvQTFYNWiIxqWSC1U1DUuBc+YHs8saTkUysYmebjwzpFNm5Irr4qnHCiqtLeZ+UesGb8r3xcSWdDs8Ghjh8dMfpBB2iGi9p0nA5xeCDsO3qsOgoorMRDTvFnJrw2gZP4YIMKOSPvEZd0OAKkiEGa3b62QELVP0YHZsoI5rcg2Pix87/dg1O6mnKHNVfaiAfPTPZpR9weUjrkX/yOTigCWavaCXHON9cyH/R4PyyWB0Uned8DUoL5Z7SJEACxq45k3Xuk15y8cXll1deWU479ZR4SYvfDCCFTRvVOSFzs8O8cNFiicTLMny816MBSQMQfZJ4MJ6Qb653SVqyGjpmJ4mdbfTAayRSbHwYP7Rlc9myRYsA8RgdGdHkuLc84+STy1ve8mZN+m8v//mf/1E2bFgf7ahfeePFq/wuRfpVufCKG3e283cAFpSf/uSn5TfX/6Z88P0fLKtWrpLc+YvFLKyoG5T7Aw/cV97+treUKy6/pDz3Wc8o//xPH1O5zimLFszXgoRnK/n4P/te0pmUrmKAYhEmOXmWkacpP6jFz377H1COP+HE8M+JRCKTgqgbQloSv4LunXrqv9uKyxDI9qKhWOVihN5tBnko93qcqAE6Jt5xAinT8XKikycZ+EV7Iy2ZlD1lE4Mf/gLXrYybfrjrMcRgt2nrcOfPctY02EGAcGQztv3q+CDu0EMsRHNRBMAXevp668hjJuD08v8E4tbxTQNYVsI9fsyGhGPWYFnNw2h/4kQeGjkdp+YJPTo3fQ24az9oDHUYpnmC0MEXcDrAjDhiZc72DzmRV205cB4LYeYi5CHrJb+3gbymR/egdef8uXwA/LDH1TomYkLk62vGTiZdjvtIwA99kp8Mr+kyf+zsT8TGhvNnyLx1TOLWCNR2wHbzwo28tFNpOrADKRv9zjZ+80j98rOe/UxNZJ9cvvKVL5d169ZFPPpW+kXkBeBte6cPyE0tcYz/KaRaLnlMyxT2xgYt3RD0bEzR1zLevPSlL41Nll//+tfRj8KJfICk7fJJHWZdtD14ygh3+KXMvIZJ30z5xgaU9E7d4DvA3/3u5vCr6wRpZFp5imo3vGrEDyS/6AM+6GRoaCiQMOQj3FjHAwg3tPkDVCFe84oBTPmbnBzTeLRROlovO2OC5m9atCzimVwplPGAB1kWLloUfTttgrorjlI1tYA/mchBOuhMnDFzWoMpxNTIjplAiP4X0bRsyg/yoze+WSHeEx7/uPKOt781fqjxC//9ufhAfWjz5hirPe8cHRklK7Ew5CQKey52MNFDVAzxTr0ipdsqJny6Xv7yl8T1rRBMMbG3BUsGnQLIFV1OfgCbgGkA/Nu8HAakNdMFXGnqeC7gHUGdlsHxHbdOE8Bt+qzgWZEcL/wbe+1uA37teIaoGApry7cjPrPxmCHnDuLp/9AbBcx74QANDl0T7oZR80mZLFeWPdDWE1DLAGCv3QA0O8I2LVD7QQPYr02Pu0bDdLxG9hjVGjPp0o1ugkr5VDWOiTjPA8sjBryIXvONeNTVZoKlP0Lj6olM7hr3q8HxOwvscPDRIARxGqAwOgd2GWgfLAJoK/DiR6Li/jgTsWidxGG3ns4/U0m5U5a4UibkCkFeKVF5Kl7sLjQLhGjE0bESJ/PtrLDTRHjsuisu9SOuEckvrudIXup+l+Lns685qVVEGVysyjbvHdOo59FphTOkjDouunhBSXljSBnUBJ8FCD+Mx4taTLR595/FW9Bqgs6rS0zEx0eHyze/9tVy8003lg9/+MPBkyN5ZF6z5mGSiU6Kzhgx2Ilhl29oeDh+HGz//fdTsuqLhOSd0xD/2FPs8qMvpc+CMBjIzTUs8rJQi4mon0qD05hh8TxYA9khhx5arr/++nLOOT8rO+28c9lt993KgoULY6EAL3SJSZlxh/m++x4o//ZvnyqnnnZaeeGL/iTKjDDKg8nTxvXry3/+x7+XT3/qX2PB+g9//+7yotNOKeNjvADWm0vbYAAA//RJREFUX0ZGtkgGfmStL+pNXBkRfwZMToPySL47Fo/vfOe7yuqH1pQPf+SjZWD+gri6xUf2lB05Id38doTvRlTPhbw6R7lSjiDyh3hRV4QqlewDEvCr+7So05Wf23Ug9PJPdqKXnYVinICrTsTAKAVDm3akzLzybRH5RU/U6bofApy+xxnLGGUGUwGLoSrKtD9AfQctqwG7+0awHUYcj1OmqRE9RNskf7KHfPhNt0m/dNPsxAdnxQ2aDp35uX8GnC7gtCyH/doADQBdjfYjjt0Abvvha7fB8tR0ttd0Eb8JqwG3ZQKwuxywE167MRslzcrL5UG9hTbsTXwiwoOyyAUwMpKHDKe/tV9CxsfM+LT9nLDKIzZ97r377nLbrbeWZ558coSb7hHQ8ERG5bhBgLrFxs8mte316mtZMDG5FgWCBDv05vxHpGkIfo3Attd+gPUAUpesV4SiVLHSXjDZLOB3jlauXBW/nM0LY/vsvW/Zaaed1efxGzuMKZJN40HkVcjYgIzU35A5hZ42IyX5gw6JNCVHQkMnP8a66Mvo09SXL1+2rPz85xeW3ffYQ3INSHb04E8EssyyjOSij6WPk0y0J/IJDeUbJ3zyJ38kFOOa2h5PA4tUZN3l3HMvjo/RebmQcgGjbogvWQVSZOWlKb2kw0cB8iI8SdFzb9m0aTSeOX7Skx9fVu29Z4xXpgBcTsjmcgLsb72B0ScqHWjgEN+3Kn3mCsgXD/JwLbCrp2wZGo1rb7SDUY0dPFQQc4+plJ1+pcPb9YH0wghZorRUHvov7NDEKZ+JGgiOwYdwTtNy84/5JU8hH3HEkXFaxLcg+x9wQFm6dFkZYzES/bv6ZeYCUpyvHzccQ8YoQ8QI/ajuKQInJYzze6hO4D/XSgOohDGJUaPHHjuDjX26oigSdvzAToPoAH7ZQXdOClIIBHwk2L9NU8drhwHtdNvwaHENs/Go/ZA/FNkAYcbaXcOO0moDdHXctqyE1X72r4EyyAaZuqZwKUNoKSfztxs0nzb/HUE7rHbbbh5tWtJoY5sWv9oETGuw235tHgBBWV6dHUG+9eD4Ebvp6SD5WB36+MVpNSaOgrfGwmEyJ3MMhsEbeWXoP9XkPCkJzD8+EmPHv6+H503VwYgPu0JMwqOzVxp0HnVb4tsIdltGRkeaiRVthDu96hLjHq7ajxAPrjlxCNpF50D+JUvu2uQJDCc0XAuKHXm1cBZHdDwue3ZUYjEh5GNvvs3o7e+NfJM2O1bbOMpWevxGhRRVpkQb3+PIiZ1MxK/bRqcuIcUfOeZKJ32aePeKV49oBvvQgybsnNgINcrH6QiLE650xQJlQgO2OrfFCxaULRs3ll9c+PNy8kknlUWSi1/9JTkm8mhYyZQ1D6+V7ibKli1DhY+NOTHgCPknP/2pFi5r4sUXyo3nKPlejcGNHz3khIoPxCmHDeJHuaAbBiVORvgVXPw4yRnasqksGOyPa2PLli4pb3zj35RnPvOZ5b//+3PlJz/5CVqOgZXBnQ54oH9QA2y/Jt895ewf/ih0csYZr46yjfqlTFAXbrj+uvLed/9d+dxnP1cOPeSA8omPf7jsvWpP8eKutPS/dSwWKth5FjhPibgTnT8WxiIsB40uyfGz8qtrriunv+rMsnzFLhqUFlF5VYaUXyLfuHCtjB9q5MPPeAJb5RrVV38MaFnmPn3o9D/u50D7AeTJfYbbWk0L36gZKqzGFpjAwkz9ktipNoVJGbBIpD06Hfg7HaD2r+WxDG05CG/TGNCj+SALdPWYFpOURt42b2TMxWHGI4w4QRdRVEvVv+RiDz40WTYimJROhL/51HKCuC0TZp02QDqW3ZPwOhywTG1/A+F12gC003kQ4p96SD/LZXrMNgKO30aH1eA4QJs+N12ahQd1symbrKeSCxrCKsSPuMShTgGWn7TQKeVmtH4BJrn4oRfKnn6U4qff5Uf/+EHWe+65pzz44GrFIQYJdOTvAIGZHpMr7PCLbxCEnFLE869iTpuGmfNswG5dg217Gx3WQeYlpA+vlDE2AzQOiFzIRg19y3BcoXrxi/8ycvKD73+/rF27NjZ4Mm/iERP1zE+7ztQwM32h0uWPLEY+nV8h+ed61vDwltKjsQH9HHzoIfHDt7/+9W9Ujmzs5dyFtN0mASbsyBD1I8oWnTK2TgQyXpMsQDjIYsoLqj323L0MDHSXO+64PcZbwp0fzCgL/UX7F2/CqXvmBUKDH4AdOXGj1yVLlkRa5tmOZ6zdBuuODCiXgYjND0x2dTF3GykTY+vL8JaHS3/vHE34N4tCepGc9J/9AwNlgsUbLFUH+F4mFyXIkzLJN8douJMeuVV8EHvQNHJYspRTNKSlyAoKGjbXGCvHNF8Z3rK5HHzA/uVf/unjZXJ8tPzkRz8smzdsiHa4ZdPm0ssCX2C9WS7yCloNlC31DJ1iuq9j/jp9fcsQwsrthm076AZNRNCr2BoN5oMJEIagLvia3mHRGQmdIcB0pq0Bv3YaIPydjtMy1HLZdPw21GG2z4ZO1wjU9h1BzcPgODvi3UbKYaMmdxyRAuQbf/RI2RpMX+ujTrcG04I7ks/hO4J2PMOjxTH8b9Jr83Z6XpC4vkYckAmY6HJXVnqVm3uqQPJteItounHToISE0AE0bILedSuvImUbSv/kyYf0TI75joFjTQ+EWedEK0YgTFPulAszTjTU+XBkGle+ZNIpMbFj8cHJAFcDOKrmidoJdQ5xTUyyEw8+BuoHaSMr9Nmxj8vN0ar4aeFD5+UOLJ5sDZmE3FHjHi5XAbSwmtRgMMUuiPjy7QMT723ixbkKV7b6lOeFWlgsWbQwviWBjt8eoaMiTwwweRWulKHNm8r3vvOdWKCcecar6K5i525keDgGEfSAvpYtW6Z4uSOInesHL3zhCyOP5557btxhZbGQ/QdH9XxomQMNx97ojxMJ+OcVunz1iStcLAImtBjgW5fNmzZG/NTveHnuc59T/urMM8sXvvD58vWvf70p26n4kcXNWiCxc7dhw8Zyzk/PKS887UVZvmRM6fJjUPzw41+deUa55fc3lfe+52/LB97/9/HaGL9qvHHDWnXwXAFI/SAHp0kscEmHBSv8+/rnUz3Kz845r3z+C18qL33ZK8qf/cWL40WtES3QJrYqn1lhGUbihIRTwLgvLjdhVDEqNXYwTzbSn8kdCGUMVlFtsg5TT3zaBHrwJjw4k1W50bsni0wk+X6HehZ1VHlCH7FwFi/qHDoiLvwyveyz3Pe7f7Ifbuxub7UbOupBXd8B3O4DsLsuddqfdKG4MzDylXGjDTb9R68WsNytZydZapO+yCeTZvTMppxqv6Kicz4ujhfAYtJE/pCt0x6dlsF25wuwrJiA45jG+TbUdiDT7GA7HMDf6dT8MR3muLa3EX/LWEM7PfMEnY7BYYB5ToO8O9+AKP40oiNomdDOUT/Ihgzf9qm/VVnxsh+ncLhZ3FProQOZWNFfch2FNseGFSnyI3JIwUnJAfsfUIbV/jgtRVbLNxMeqVMg6rRaHv22anXThxPSlHs2RtkTa7COah3gts6MuINXA8nL5az4TXroid/i4CRkfGI0ZOrXwuDNb3pjuf/++8rXvvpVtdF8SMB5dL2j3dLGZpZvptlOH5Dk4g+P7NuV0dADbq6x8hEzvwXFphi/d/GsZz+7XPnLX5a77rpb/UbKTZps3CFLbhimqdwHH9ypD+lAfiGB3PxeBtdo0Q07+Yxt8o6rvLvttmv5wx/+0NwgIX7W5cwnbph0gLA0oSPvuYEBkGfC6dsoZ65fw9c8HLetH/yNgMOSTvmQN2MW8vD7VVPbx1UvVY+mxsvI0LqyZfNDqtP8lkiXxowtGhvZnON7pWH1UZQd7bCzIEHmYBpp8L901tQ7IOSwPEJ04XLvyAm9UFb67VGNybSxZUsXy5ws69c+VFbIzmMtPOf/hc9/LjYYBzXXiZci4zvUfEltpi7dz2W61D2+JWHsRM+uc12vPuP096EgH49B7Mpve0gnwI/EUqGdDgXoZCjpnEm7QXglvwQLXPvXfDCJZ3sdZmjLAR+nB9RhteJB3FyVqP2BNg1gfkAdDlh+y1L7G+o4bXT4bGYNs/mRJrs9K1asiIbNm9J5DJZPxFn+GmCTaH4dvnU+gdnSrIHw2eI4XjtsR2D6R0uv5kW+ojFFHaKclKYwBrKqPFl4oJeIK3+us7DLgElbJTnqvqg1cImnG3gMiGqw6hjj5ZwQa07pUUcQT+jBjwmX0qSLhD/8ghPpw0txuX6Tz+hx1YvdAHU4CsuFfj6HCB9pUYsPZCAV+HF0rrKdGIuJP5NXBlXkJd/epYG2e14uPpkkUebklw6BzovJLpM7Jt2cqDAx5ANvPjYOPiyq0Btpij9v6/NK1HY6SLnhHL/CLTnnyoSOGsUpCe5urUbipEgTgSULF0ZeOOkgX5QD5UOOYgEoP652Kbnyuc9+tnzly1/QxP1V8VskcXqkhQILbF+VotNnkpeTw/7IFws8ThD223ff8p3vfLsceugh8WNn/MI5dR4dMXCQxoLBAU1MesqKZUtjssJCabFk5O44pyxciYvJicoCvhJef/wi/Ih0tjVeA+EDv//5yv+U22+/sxz3pCfFSQ31gu9arrrq6nLeeeeXt771bfEjhgzMt952S/ngBz9Qzjnnp+WoIw4rH/rQB8oTj35cnBxt2bwxXvTK23YstGSRiTNevJE8+Vs6U2XR4qUqv4ly7vkXlk9+6tPlBaeeWl79mteJknrVIzk1UA0uiMWAKlRMguNjQ+k5Hu9QueJPXcZNvgBymO0l2wmJo4cIUZnGQEndbiBoGsBfUeWXbZ4FDWWDPqjPOVEUX9GSRixAmkkF+WQSSDlQdxnkgKzrQjUekk0ZEtEHiB3KyIvsUe/JE3TwngWQmzpk+3R+BebhcKdF3ulD8psF5Yc2pjixeKtkMX30GyjEsgiBaP9NvTewoM1rfUEe8Trppr9lBus8Gmr7bBCyNFDTmlcb8MuPZBNI37TENw/7gXbbbMvX5kH+avdsPJ3vKB+5abz28wI0kT5E8Zs6Cimnx31afMR3d4rDxgcPNiAhSCnQ3vlNHEx/nxf1VCZXCal79GH0HfwI3fXXXV+GhraUY455YtCRjhLlv44ZCw/rBH4s8FiIkN9x9Uf0gWyucL2HNq48uU6EDpIP8XNjIO1tHZFvwP61G17skjMJhTZPZohHOO0Lt+IRR/R8lMyYw/Oy55xzQdDvvfdeQU99hx+0TgOQj/7vyNSIHW4w859pkjXT4u40AU4Z8sEFfkyW1wr5ePvyyy+LHzjkuxPoOG3khxWJy5hFnwKgO5J3u2DOHWGyp6iYbGBkOqIUfVd58MGHy+9/f0s58sgj1FfyXSUnsvmDgfBDzlycICT1gbLOOhw/qih/TprgySuX8+b1l4cf2liuuOKK8tznnSx9UudCjIYHUOlKdrxzrE63/exGFvoczcClezY5lCZMRcojMjxctGjh4ths4gpVN9/iKQ52ykk1IP7QQSQrTFk6eeQvoEk40jRNEzciNrYwIzxvCMRmgOw8y8/v+TCvYFGGDEceeVS56KKLyoaNG8pee+2VutJfzKOE6NLqCJ5hJ99q3wrrVvL85hblzW9uRVxe32Kwp/FT6GSC+9U+8kIoM7ayI6NCEiHMpu21v7EG3KQFZmedjcB+bXrDbLwsi2WroabF3pYvUOnZ39CmrfnbDwSQnTDnIcKaot1RnEdz2282qMOSd7q9U/CVr3ylfOYzn4nfYFimiRgFTT4MO04n7ZbXgHsm3Uyo6eu81mabJ1DzrMPbcQ3Q1HQuu6gvTcV350IDmgbFkU9MZsU1OjIWI3yoDD9ej4jvFSg7sc8dBzdmvNRAFCdedhHQmNmBi9/eIAKDwNyqbjRy4I7dYw1ypMmOHRMe2hU/mET2kk7pQqcJcCwAKCr5QcOTv9jzlEERZGfQzEkEd2n5SF0T+eGhuG5G58WPC27euKn5+H0idzjUrnl2jw/QeSdfTMrIEKcEE2VSncvmDesVJh6jw8KhMjk+ohFha+lSnLlCXsfqVj7pPGLHkXyLB1eySIfFAJMF1L5+7VpN4L9cPvHxj5e77767rFq1Sh3qIsRVh64Fmojo0Pjl9Y9++EPlkIMPKK9/3ZmKy29MjInfROiINkmZoTv6HybblCt9FIsH9McJCUfzv77+2vKEJzw+/DgFoS7stGJ5Wb5sSeiY0xIWY5RB6FZ68ZWR2KnRJNm7TrErpPzEj5GpXKgL/Lr70UcfXc76wVnl/AsuKE8/6aToUKG/+pdXlyu1MDnllFNi8fOtb3+rfPyjHykPqpM97dQXlLe99S3xa/X81gqnXZQz7/NjIm/uulGe1M15kc+e3r7Cjzhype6ccy8o//Ffny377n9Aefd7/l560eQrXmVJkyta+Yvy1BktSJU3vimRsoRZD+dIl7QC7OqpYgIUC2b5c3qV33VINU0dNriNuX9zOH6US7QT/XWO50kFQ/TkCXrZo86IlskgumYHk3Y0qbxCw1WTgJnJz5CHtEgzFgqN7JiAJ9W1jNBbftMZTAcNfADv0uEfelFaxIOm/oAfyHwjbpq85lfL4wUrOiFe+qf+LV/t534LP6cJmN58dwTmWYPjgpbNfMiH85MLWnk26TttwHxn4w9dTWu7/Y3EtQ5wkybo8ATKgriVjCpTwpHdtNDQ7tBX1Cl1ltRfNSb1eRvjhw8v/PnPy3e+9a3ylS9/uXzzG98o3/7mN8t3v/OdcsF550X4yNBQbEws1cSKxYikkowsWvriTnwuULbHYxjXXnNNOeGE4+O0GyD9DihSuBsZMSU7k8ruuZyWjJcxFiXbRhTORo4wJrmZv1Rp8sDqsiKftgOdvM9IfFqfobOGb9YjQinT4BqYGzl5pZt4tP/DDz+irF3zcLnqqivLEUceHn2sd6sZk3iNjIU5/aHYdgDZYlHYqV8uM9KeFpPyw1seyMXH7SyEkFNRxL+/HHTQweWaa35VVqxYEt988Gw88lKuzFvoG3lVMfSiP2+awzP0I5O54/z5CyIem0gAm0ZsBA7OX1wGBxeWCy+8qBx33LFl8ZKFik/9n4y8oj9ko64FOybnqCx0BzT5SkPjFn32vLJ69Xrp7apyymnPlsxaGEV9DnGCJ0xcfsmQ8ppWTCDu9GN+QX5zs5LxKE6HYk6sMVf9XVxngl56AXltbHrTA0Q/DXulHP9Tr8KqvGRbStkyz8SDIOt+bGLJEnMRYFr2BEhjY1By0T4YKxmD47qx6svSZctUnw4v31a7Y7OWH17cqr59ydIlYcb148hvzu3hH5szTZrcuHho9YMhF/OF+C2dV77iZXFSAqRwrDY7V7fADM4MOWO208l0CiF5GLKQGHw50s87Y4DTAd1QoZ3RuTdpAEnXKFSQjSf93HHZbTpMwH411H4dadO/TvePgemRwWi+/E8YcgE2DaZjAIvJiPTNDjGTE2LTMHmOFWDizEtNTDx45nQhO9KCrLCkn/fyeMOaVeszn/mM6Y+G8LeM6B8T/ZFzDxgpbUcmoC23w3Abgen8yqzjA7PxM+B2fWjH3RFv5wPTYeYTceQVq3roIzDrHgHoOa5bSFfcvWciH3EUl8bfr45SLViUc6Oh0sA4dWA3O6+e5DciTG75DiCet5Xq4gUMNS7KjckWHXIOUDk44BeTdy3yxzXhZVHTQ4evTneBJmi94j82vEUyc/w8rHSaa1UyR7VY2DoxGt888IwuMtApUE/WaQHCNR/yRiPnF185OtUqJL5DQT6VuAbiTWVcC5cpLUI4DB8RLxYbLEImxbMb+/DmMne72mcsSNTpbZso/XSWohndslG4uTxw7z3lwfvuLb+/+aby8/PPLz/98Y/LlVdeUS78xYXlZ+ecE50SE4Hrr72uPPTQw/EDTz/XJGHt+vXl8CMOj0UyOhlTmtddd0350Q/PKv/w9+/RomF+5JdBiB83pCwpP/ogIJ9C5GNiypBFZC700PF+++5Tvvvd75S99tozfmNkwYIF4qcBrjevJFBWTIijIqisKT/8qROY1KN4JpJ6IGTSQ1niZHDLheW2Miie/Hr65VdcUX7xi4viCWHejP/9LbeUKy6/slx3/fUhx2WXXlKe/axnlDe98W/KCcc/RemykNRkQOlzbYTFbFyvUwidfA60fADK76Fg9mtRUcrmoZHyn5/5XPnmt75TXvnKM8qrz3xt2XnX3ZoBt4dqGjJSWxmg4OMrQ1RKFtIkwo8lQktemV3EggSraGAQCxLCJU+0LSETPUz8gKzTmWDwARo7CE/0l3HVdwY9kzCVodyxQ61y4InVvJ4m/UrebLfboiwYbGmDtG2XiwH945c7ubmDSlz8JFUKjxE0eSUAExpoAfcPYA2484pBxqVeRd0ivsLjOxHREB85wiRvzQDLQwP4u55AmxPEXOwA8c0CEP6JtRykDV+HYbc78ijaGh2nttskTg12t3lhNwbYbMBhjm868wGQ0fzQBf7mjRtAJ3XaAHYQfyZb+NsedEEVVSh0Jy9cMVekH2bjgbSpS/FN2gXnly9//vPlJz/6UVn9wANlkfqAvVeuLCv33LMcevDBZecVK8rCwcFYuJx/7rlBd+Xll5ebbrwxJk08F7tsCaecavOqh2wu7Lxi53LpJZeUY594TFwZpZ5GmgrjiikbLLRf5POOugjk5jeGGFeH1e+uEY3qxPYJ5THbmXI/nX+ieCKY+Z9ZdoDrAdDRWdYRIOsZOoQ9tMk3J9pZFvixwcyLTTyhznckXFd7whOeUG677bZyzbW/Kscee0zQUvdpt3GSrv6ffFMiOf7luEZbpR9nzCEO4PxkJoXYyZ/+3K6gR07aCjqj3S3VxPXc835Wjj76CaHTqCNCNq64ksv4xhwnrx9lXwPfuIGg/oAxPY5NCGWs1Viak2B4zdWEeUW55557Y1xYvmKZyo8+l4+wQ7iQGb2lsNJVtFGXR25MsEGYT95S9/rKjTfeGj/c+5Tjn6hw6aHZYLIuyIPLB6jLzzRA0mQf6DQzAGnog3PjZ3xiTPMR1SHND7gRQR0MeTWqUP4STVzoYzqLHeJRB2h/QSpUjYi/WNCIBl1SFpRNcKvkw7C89M9BE2GKrz9ujkBP2TL27LzzzvHkM9ecVyxfETcM8CcefTD01DnaLPWAvLLgpBwWzO8vd9/9h7jGte9++2kMmyxdr3jFS6cXJRBbGNCKIpxEUGSt8Dat49dh7szdSGpM+k6h1fFrmbCDTt+8UIrDcNemAbd52l4jO1sz3I0MRoPtdVgdPgOiwmdYzQ+7O3DsAKKC5IuC8e8SQIPOaZzLly8PehYvxGflmgsRGl8uTu64445y3nnnxcSOj7C4u8nklYk19/C5CgMfKknugnQGjBrSiR7TTOiYbd0+GtS0hkfGybTa3vaD3vZal9N+ja6aahQNzkBnRnh8NMlCQxMk/7geLZE7tZy0YKIrjvdDZiEnEeza+Pcq4uUrdXwrli4q8/u0WNSigQkniwkWGlyBkkeceORH3nlCwcdg0BKXK1HbOMXQ4oSTiykNYiwAxke2aFExLByJD7cpKwasvOaiBZT84iqX4nPHnbrCAouFVU6C5pZNGzaUxZo880E8pxw9czUR3rShzO9RxzW1tfR1a1IvWfs5jlYXNY9OXAuRsU3rSp/852wdK9vHtAjZtL5cf7Um3xosbtCAdcmFF5Qfn/2Dct65PyvnnvOzcpUm5r/5za/j+hML5GHJypOAK1fuFR1VTBqkbwYCPqa85ZZby+rVD5aDNUHokSwMcq8581Xl2c9+Znnyk/jl5DkxYUf/DFRMij3py8EsB+YeTeipK/GrtbKxa8OuO4u0GyTPs5/9rOjk4E/HLMWF3mLgV3niT9l26mTWExZDCorJrNsYk1HXNTYA6Cj5CPbUU08r52tBdtlll5WnPvUpZd9991O92l4uufiScthhh5S/e8fby3MkB/WF+9scAoxowclihEkM9TVeUlN61Mtoz1rMMohybaurm9OP8fKRj32inHPez8srTz8jcPe9Vqq8+ZYhF78MJvBCR/hRD9AfixByxzgdE+VmAMCtnEd+yRPlFCCvxjYN1pHRejDWEOGSAb3T/DiVyx/2nFSb6IoFCQtDrgqCkW7D15zidFH1nHocO2j4iY50yV8MrAJFif4Qt8NjkgI0slk++Bvs7/oEOG+yNf2g4+bYQZ3DH4TMfrmoozMQLSYxJIfHsKRVGYuWfpYBPRZTCq/lA2xHruAttFzkDZwN2uXR5mkedZhN0gBwmw/pZx6Sxnm1if80XUNT83FamPYz75rXjpAyMJh/Qtops62q25QR34zQt/RrYrZGE8Pvf+c75Rv/8z9lUAvel7/0peVv3/zm8sLTTivPesYzyrOe+UwtKp4Yr2g97YQTyonHH19e8LznhZ1nTM/XWHnlFVeWn194Yfntb39bjjzi8JhcTYyNq80vKJddellciebHViVp5J++hJMT5KTfYCGd30TQnjlJVr/arTo1yXcr65QDTWj5riPymPWfD8PJWi5I8J9ZTrNh6qmtn3RHz6bwvLqFTtF3p3xcv/w7H9Dipu/kqtovLvqF+vK16r8Oi/rOxJF4LERww5OJM/Hcb+QioSMP+iFPgTNAuuC7NwerXkR90B+TUhYiV111RWzYsYnKxgXthm9QOD1gXsMDBB3m0gdtlf5GvMCtE+If9VF6pmlG3VObm6K85pbbb7sz8r33PiuRJuoP42pcyYYj/OKPsYk00j++09EfT8LTv3Zr8drft6Bcc80NcUPhhBOP1Tg9FP0aerAugLSnn9sC7kQgzUwBHZOmhOd3CdjCirSRQfVOWdmmcZoFL9TxJLnGR34XJxRbJsWHsqXP4js+HtRhI5bDBemAsZ3KWUHIpXrBOJubpx3JiIerjgF95mFmCHZ4oMt8gvl35ZJLL42X3pavWB4/Wsx4xbPN5uE6xW0FruqxQXvvvXfH6Qs/9Bkbhhf94jykyCSahKk4ZgKS98i/wH62G1xJgLoRMVjaXtOnm8ohVYsetwvQ8QEmC+7YDNDQ2Nzgar41ncHhmG3kF7MVMh3eqUQJtX02IH2AdKdRjZZYO5LFPJOee3u9UVjOCyZ31Jn4XXLJJbECXb9+fXzMvkGTT1bLnJywA8JChskcuqBBY+f4lYbHD85R2PgRh5dF4EUHnzs+qdsd5XE2+WvwYGz9/TF6gLQy36Dr2SP1nP5ZHuZrt+20H1FleDhlugHSMUfniT5ZZGyP7xKGtaDbPDxStqqj5foLk1s6TvKCDpnMxZUu8WFnYlyLikhSE/0BTbD23HVnVjNlSoMST9sySaYMuHbEpImOm3JATkwmzZQbC428vpU7DwB8WajwfOuY2kHvwMKybY7SVPrQ0bn0qtHydG7KMbcMDC5QFza3rFm/sfCjfXx4zQ/8rVi6pEworX7JvKC/t4wzGe6eWx68/75YKPG7ED7iXrNubbxmtXnjhrLh4dVlp2VL4wPzTZs2SwfZ3sfGp8rggoEyKXvv/AVl8fKdyuOPOa7M6x0o+x10cDnmuCeVbtXbfk3WU8uSX/XpG1/7avn2t75dPvXJfyvf+ta3ykMPP1yuuPzy8pKXvLi89MV/Ud7xtreUNasfKB9433u1iOL99fwwnIUi+qKsmGjHolt6on5SLpQ3OmHCS51etGhhHPmvV3t429veVj79758qCzWYsbDL63WcHoxRKXPSLN25rQKkE5NOIe2BHUTSGFP94IofnWk+ckA9YEE0N67qaGgu73//+6Os3/XO95RVe+8rGTZKtglNYpaVNQ8/qEE1T384+UJWOmBOsfilYWTwdzK0e/JKGr19A+WKK39ZPvzRj8qvlBe/5GXlVWecWbolFzSjmiwhI/d4eYUs2q3kY8yOl7ZUDyclX3xLQl5lJ7cxkZabvNFOYmIkDGj6qRrc1mqYzQ/APyYIDT++E+FaH30PV7WYZMRCUXTBQ4jciU37J77qnP4Xh+SDfJaR8SPkVr48qZquD7QzpSVH0BIW6TQADWlBT5vD7T4y9NdknnCQqI6P3tKeA2n+SjzlDyCvIutfbHAIkj7TdB+V8uDXcdcALXI5j8gAYLq+Rh0NPonEAWuo+WInHgAP3LU8AO7gL3f+WdaZ8hksD5Bll/yRI/XY6dOhcz7asgMzZaf+pT+2KGPqL27RRzrSe/y4IX2D2j764gnR//r0p8stN99cXvCcZ5fX/tVfxdUPdrDdt9LX0sYAJkXYaSPwZbLLC1tXX3NNOftHPyn3PfBA9C0vfclLtKh5Yfzq+Oc+938LV1Df/va3KR4/lAonrguxcZhX26PORL3V4klG1xyub42XsZGHysaNd5d5XZqUdU2iNCH5buYWEQXdZJ0C8Lduan0ZCEO3dVi2h6RHtmlsFijQUwbyiMl7vraVJ6v96m84mf3q179Rzj33/PKmN/1NTCzZaIvXCzXexUnmBJPcPHGM63KCqWahgEzKQSN7ymgZUk7Z9F/0o1PM2XIRR/q+BfKrq6/SePGN8sY3vqEsXjSoPpI0JqW/9WV+/0AjM3yVlnjFj1XqLxcm3WVyItvxnLn0BZCh4171SeqDS2+58OeXlvvuu0/96Z+prY5KBr6DY96ZO/nZS6pAtnNKJLP55f1Y1MTfZDwgwvckPfMWln/9l8+VAdWBl7/yRep3N2iBnPlIHSS6fACXGdA2VakVMXU7Z4oTCxZTVA4ylHklT6PqrzRFkc4Y85YrDwsV1i+cqzFYbVOVjx+Z5JVGZSuqW9ZL8iN9SE/wpK4RJsKQE4g+GK+OyIJ0uG12QJQqxw6Q1zkxD+nnsRnl681vfVvpUd065UUvKgsXL45bKXxDRJlnv5H9HA+hLFm8UHOqrnLlFZfG5vsxxx5bNm/ZXOZcfNH5TcqZGBGzIstHgmdnnorqZCQ7DDdMoO6M8LfimYwRlnw6GcIOX3Ya7YYOk7hGeNZhNdT+7XgOQxbHM90MDJk74TU/+z0a1HmdTl+FTyzL4XCg5oc/jY4C46iSEw6ADpJFCJOt3//+97EAOeSQQ8qee+4ZHwMBhAN8GAw9HxndeOON5dprr43rW4cddmje/dOAt2jRosgXA/Lzn//8+GCJjha++AE7yifxAOfBJvQZJ7EdDmA33zZ/wmgQsastaNPtKB7uab9Iy+Gyyz/bTOpfrTYmcNkBqi7Id1y6HlND2aIJPIsPBjpxjF0vBioPZPw2BbsMXNWi652jDmSxJptLhV0qc047uJbC4MfC4wENbMQdGRqOctioyTJybNq0MZ6k5UUXdoRoDywQqddMjnjOlu2QLePbSnf/gjKmwWurkIkx+tGyu/So09mkTppTkvGJyTJ/4aKybsOmsmhJfgzNFSWuYo1u3liWDPapKxYvFjSq2soC45/0nMgzif7IX5W3LJ7fW/bYbZfolJCPNrnrbrurM9QgrrQGFy8rmzTpPfpJTy0Llq4ou++zn0anntKnxRFP0rKopxh4eWPD+nXlHW9/e3nNmWeWE088IT4W5eibRclHP/Lh8pgjDyvX/uqq8oF/eG85YL+9y1bVQa5aoXdKzJN0Os/4Ndvpss9rNkx+F0r/LALzY+SuMn9wYfngBz9YDjv0kPKMZ5wcJ06UmTInjrkgAeBFnaO9xiRT6URdVVqY1PMcpIhJ1dLgqTB+HJEFAb9JwoeH89V5Eu0jH/loWbN2ffmXf/m3XFiorOJDRemcb4AY3JlMDak+cBJHO2NRkgscyaJEKANe0upWffjWt79bvvTlr5Td99irvOvd7y1HHPnY0AkfOCIT5cLuFpBH/jngTGjVyBPATLh40jkmADIZIKLABV6UePHQqCRkyF3GR4LbGfoCQlcC6zExGIQ/dRD9xfVETg61WIjrEKRlemUYfrkgEcaf+gDpy3fj4Q8QDi16I69c1YidPflbBnYw4/pkxEAvWaamsfzUE2QDqEcgwOIpvnVSOGmnbORHMjRyIGueOmnR3NRNp6F/oVvKKdLmj0JtgHAA3gbnjzzZTh6xR/1rZAc8Dtf5AhwOwCdlToDG7qgjgpoeO/kFyBcyM9kDzL8N8HGcWhZ4OQ38kbf2w43d9ADhYPplGw27bF6UEA4/kHAeSOD0mZOSLZs2xQbEnbffXt7xtreWJx97TJykoENONUmTtsBCxGkC9NPolzERvuSHfM9RP3ft9dfHBsrll10epwevf/3rY0z95je/GYsT+nXaHPf/qTM5dg5EOvSB8GN04dWkuVPD6usfVD+/Wv02fZbGV8nEL4grhyhAiFwae5R/i2i9WVeR90ZP1hkIOF8xiRY4TrRHNBm04qlg6nr8kJ3GOqKhYxB9DcxfWLYMjZcvf+V/NI/YUF71qlfGN3DklY/P2cTK8sky5/pWpOdFidyT2zV+kRZ/IZ/CGnmwekc+T4XzcRd20GkTlAFX6D720Y+WAw/ctzz9aceXgX6+q4BXpkc/nXxVJ8RzG4uSyAj5V53cTr2Uew7Pnyv/5H2uFiWFb1j6y29v/H0555xzy5ve/Aa13zGNMSzIxUf6oO3zmyAwmzOl/kUyceKQkIuSia2j8WrYtm1cB14oWf+zHHvcMeVxTzhQ47H6Wclfg+s+gJx2h8yNabuEJ4UsRy1KEpt+YbqObBUVdPhzk4Pvh9nc0mJtruolJyWqk4ydfKvD4mmO/Pkmkf0SFiT8zgn1lAVEdinSJblDPpcd3jMgZWTMmCmzKG2VnTGNb3SVSPzY8i2331n+9u3vKM967vPK4594TCxI4jYA5SKk3jF2s0nHq5iDfd1alFwWNytYlPCN7JxLLr6gSSLFolETMQSWQrMzh2GnEyXMnYY7e2jrjgsEmIRBQxjxnTno4cmixAIbAaeB27zb4QBhyWum8kxrHrVfjfVJSc0LBOr4NTidOk3bvSgBHBf/Nh/8YgKmRstKkWtW5JMCestb3lKuvPLK+Ijok5/8ZNl9991jAeK0mJix4GDXJ+6MqjP90Ic+FB3pv/zLP5fjj39qdJp0rvCkXJkMc3oyOMhiJL/zqfM6Wz7RBzCdtyb9Tjxj0rRNx6/T6YR3FiWGmg7AbnqgDgNEbUugJAx6OlO1vNAv0dlVGdfkcK4mN6NqRGs0gY6P2CfzWd1NGzeX2269LRZwy5ctjZ14GNBBxo6G6AbmdZW1D9ynyf+mcs+dt8cd5j/cdWeUF9fm1q3bSF8ZovT18j78di1ckFmTdg1ivUo7B4k80qQxL1qxovQtWFym5g2Uye7+smlMk9fBxVpwLItrBFwB223XndRBKw/ic9/9D8ROBDvohxx6WLnhhhvj+sLW0aEyqA53sdJd/8A95aZrf1mmxobLisULNGGcioGbX0SOgUFy8LsknPRsV6c7oMkzbX4euy364ylaFiTb5khn6sRGacpaMPVrgXL0U08s27u1yFMeujTY8W0FeaajufGG35TPaxDnA1PKlac3eXls86YN5e/e8bbyq6uvLM979snlb17/WqlzVHJl+dx33/0xkeZ5x0n1B7EgEdeY1IiIicA2lR1XgZYuXRzmhCYpMQbPmVcuvfSy8sOzfxCvXs0fYGdN/Y8GGxYkHK9z/YoaRD9EerQLrvTFaQw1RRWEAY92ws47kzXaPXGgX7RoiegZmLVIkBy0NQbZt/zt21QGh5fXvOY1sTBlR5GOlkVJHKGLJ3oVC0HuasZCTu2dSQri33LbHeWzn/uc6tHd5cSnnVT+/h/er4lTvxYaOeHp0UQsJtFNvWcH0x+Hx537rrzyRZ5yvGF6hAaInhMm4vqEBDbEpo/Cj/wB6MAIuB802H+GSQGIP6dr3MXnhIoFSbxEpIkNC54Y6CNGAtGQCX3zt00LuRiApducMM2cmKE/yoVBl3DqBIBsnJSwYxq8GgRqM8pUPDHhhy7hiR+TEtBpos/kLz01+WdxF3LIPxeyyRdEdbEowY/aEmEZbt11JlUdwF3rlzQtJ2k5Pqbltn/N21D7mw5wGnVamCA05Cm+EZB/zb9Gj+/mYzA94ZiWETB/3MQxL8A80i/7/7QTT3KqjBuCiM9rhyxw2TwaHdpSvvaVr5Sf/PiH5d3vemd54amnqu8eilM5xkJkgT/jISa6w99PhuOm7JmTxOJEafKNFvWKhQfXnz/zmc/GtVPyAO3rXve68rznPTfokZX7/YydXDFiI5EJF3KyadXTLZ1s21SGtjyg/mqd5B5Xq1f9Rjea1EqDkUflVpmlXyD/TBaz7Kwr+Nkv+kD5Y0+1pB4BfGp/I16p5+SVvPM1Q3REW8KfiXf/wJLoa975rr8rJ5/8dC0MTtDcol9549Q8NxW8KMmUBFHMJKI+SP1RikD+RItSQw45ZCe/jAG0O2SaF4sd5V2yoY+5c3vKw6sfKv/3c/9VXvqSP9eY1FUWLhhQeXTFRl4+GtHUPZlTJBIZTH3OnaK+0MfRRzKJJ1zj2NSALH3lodXrtbD871iUDMznA37am8pQ/Thtn9MIMtJZlKR+8wqV7OLJi1djGpf7+xZrjvXJ8rKXvbQsXd5T5g8qL+O5KHG5ICtod5ZDgv0w067y0aJDqcouwZrrWwBZJO34HkmLqLgGqrxOTnLKQD/BRF9jlWjyCqHm6vP6VE8HtVgaLPN6BtSW5mmOofKXjvlIn9+Fiattiqf/YpwjmUcD5yXrSwJ+AUp3QmNPbOAqn1vl7l+wsHz3B2eV//7il8rLXnF62Xu//aJMkJ82xJPN0WdofGCcXKKyvuLyPCnhdUt+u63r9NNf/r5MoSOeFYtCaciEoUMrtQ6z0jGNNZAZ6EBnBpq0U7GSl/3M21C7nT5gWhAgrO2HaX+72whH2NZ+dXq4a6hlANpuQFwaW0eG2QB/9MLigA6DkwsKjh9s++pXvxr3PFmQ4M/RNAsRJh/QAlwLooGbD53q6tWr1bmcHCcqdMjRAagM6NywUyGwu5M2tPNp2JHss4Fp6zjWac2/7Wf62fxrN1CHBTThxtx9yk6UwmWw4YEAOmUGYbpCrugwmWCXdevEmAaxobJhw/rogNUPa8I8Xq675ury2xuuL1dednG5/OILy68uu6Rcd+Vl5ac/+F654qILyu2/vaE8fP896pT4YHxYXcpk2XOXZWXlbsvLTkvml3323LUcduCqcsCqPcr+e+1e9gvctazceXnZe/ddwm+XFSx+FpW999mvnHDi08vxmpQ+9uhjy+Me/8Ry4EGHlFWr9i77qVEvWbQ4riYtFu2+++5fVq5aVXbaaZf4eHHVqpXxzO7B++1dls7vK3ssW1SG1jxYJjatKXvvIv5apCxf0FcWaMGyfOFAWdjfI+yND9wX9M0rWo7EdydTvGWviXS36sr9miDfdMMNWnQ9WO65+55YCN374EPl7vseLL+87vqy9wEHajCaU+ZLJjpUjmL5luRf/+WfNFE4peyxx+7l/vvu1aJspFx15eXl7LO+X6751VXlaSc8ubzuzFfF73Vw1YGTJib5Q5rQAwzwDF7US3amuRKFnWtALKTna7DkFITHALiSxo9ibptkcj03FuPHPPHossvOO8euPUhNoS7Akw4463suLDCpG9zRZZDmJTbqCHH8oSjhtDna2SKVQcilOkQbos0+/nGPjw/cL7300jgZojfhWwq+/YlrZFpQQB9VlQFPabHgYxJw8cWXlW988zvl29/9fjnokMPKu97z9+W0016kScKCsl4L5L7+wfhGhDrLaR+ysfDLBQmTHE3WGWFjByzbAws78sVEPXacVcfrwYT6TaNAJ1ypAsiT+15gul0J3KaA2h/An0UNC8QB1ScmhvH6GYEqO9KJNIQhVUOPfKHn0IfKSXEY/JN9J72gb/ph25GBPgxwGGDJTGce0FNWuEM/DeIm34nJBz3Bm0UEAB0TJ8qZxU9ubmRKwb9JiwkBcTMs/cgfCH+nZzAPAH/LZhpksNsI4FfHNTjcpgG3dZQypV7a/OKv4VvzMppHHVYD7lo2x/vf2JnkdzalMI0C8WN+yHi4aX1u9vDU+Bc//9/l6Sc+rfz1G94QG0pxLVVtITYSFId+g9+V4flb2s6Axk6+00M6/IfV12BfuGhhlBtjA2lwnZkXofjomv6Acn/44YdjPD3uuCfFyQj9kRdR0/VESLZo+/z43bbJEfU3W+TmSp7arTKRE3XlufnjnyiDD/q1/tCJ7bXb+sI+AyKMdh1cQxhssfMewcikkUl5zG9FOMVVnWRCqHaHx/bt9Cs98dH5t7/9rXg0hPkGE3b6runiAcQvZLAYhJG/aRpZ7AgzF8mknXHRGRNxFlqSW7KMj2+Lseymm24sd9/1h/i2J0+3uUXC61vU36a/IF9kwqbSUM2WlfbMHEi5J67CeRJ4arvoZLK5u2rvlfHDuEoyeIPoPk/cubrFgpZ0CId98qUXoB5xCjEhWX/60wvKMccco4WWdK/FQqP5oHUZ1eWEn03bgY4/eaEskBka5zHLPWj05xNYNtl61Gfx7VJXl+q6FsLzlHeKk81TfmMLjE0hycEYmScxhMOhUz/S/ccBPrXsBuodj/UMaXykLGl/bITtu9/+5Z777isPr1lTlq1YEW0RXeeJY25E8I2lhCyDA30xV6ANctsnPnTn9a3sVDMhKw8mxkrHM8Kw14Vgwe1npHM2LWAeYedPbsetAbmAdlp2G+xvaPOyG7ONdGYG3JbLULvrNAyz+dUwWzjp2J/BzgMkHSGvfXzpS1+KD9c/+9nPxrclLELYWfcuH6cj2ClIdERcdm04guabE374jd17FjCcjpAW+TAP5915w74jcBkYHLcTB/OR+p5J80iYLWy2eO3yIMy6SzNpvWMqX/lLZuz6h/wgOy50IWIouqLJ30C57vrrynXX/qrc8Jvr44O7G2/8TSxGbvrtb8qlF/+i3PuHO8vvtPjY8NCDmsRrEqzJ8Hw1/mWD/eXgfVaWww/av+ymRcYeu60oe+62c1mxdGFZvmiw7LbT0rLr8iVlmRYBi7QI6FMcJv1dGkQ1hJb53XPLgt5u9SFbS68mqVuGR8vAgsVlQnO54bHJsnVqribOXBlRu5SwvLvPTnTaNYnfMhKnPtSdLUPqENgj3zpWysRIWXPPneXay35RlijRvinVEU3+501tjVMTFk/zpM4527cKJ+P7Ez6A79eipEv6mlQ945fXx4dHYkLA0SwnTGNbt5V7V68pG4aGy10PrC4Lly0vBx1+ZEzIRjWYb1i3Ln4NnV1MfrDqwQfuKz/4/nfLuef+TIuFb0Qn+drXvLqcdurzSo86061ayG2TvJwmwINvIhjk6dhoA5gMiJQtixEmvEzwGaw4jYCfSjs6tu3b+R6jPz7C52NJXuTKK3lMKKnrWQdioh51R279R71iMOJuMXbXE9KMSY7Shx4/2hvti06Ybzpog8SjrT7lKU+Np7j5HZhnP+uZ8SwzaRPGN2G8HsapCosaBv/LL7+qfPJT/1HOOuuHZbP0+f5//FD5i798cdlzr5VKV+UvXfQpDuXLVQcWHpI8Bk9kQWcecPo4bRtPHaI/Js9xJVFh/uu0H9lpKso/ZYuMEaY8xUBYAfkmDCQdtzcAPyb6DDBMCOdrQRIfszO5l3zIFj++SZyIR3wMmZIzdIpdEgQ/TSRiEdiEwR+zRkOyTLnxj/JSMIsvZPI4A2CazoC9RmSDBoAv/PAPP8L1j7ImXdeNiNfEhy4WhmiTPApMSzzQ/DO9BOxGwpN3+jt/oO2WDdNgfjV/7PbHrGmwE99oiEVzYzcdiL3tNg+D3UbTOszmjuxMTnDa3/UQiggX0vf19/bFafC31Jfcfeed5b3veU/ZeaflZcuWzXH9lX5yUOMdZcGTqQ3TmExyxY8rl34YBDt0w81VVSZoXFeKSZKA9vrkJz+pnHTSSfE4B/CYxzwmFiXQ0Q8BJMFGRj4JrTKSDPTDWyeGNHndrPbAa6Nj4i99obIp5a/5iwyyKImwPA2xXjFdH9C5TfRR6xlIu+qI3OnXlI14Yo1T0MYr5G3aCP2iQhXElVluXGwte+65R1w1vurKK+L3WaDnxCRpLRt1MJ2RHklqYs5fRMDgTzpNhAD56bvULyg77PxzOorcKmEtWNj0ydOun/70nHLIwfs337RMxXwlPuqGF4lhShekR59B/sJfbn4oMjs2dIQfJ3ic2vJ7UldpHBkoq1btJbrUGbIhT+oWZJAOcTOMwBBf8yv1vTw9fP/9D5Vrr72xHHvssep7mWSr7qjfTfrMK4DsAH62A206EmAxFGnjr/ZA3kg6sosRDnjKLqSb7VYeuBY4p3Aaz20XyUigdMvYx7P3vKDGo0m9PXwrqX5KevTiBJngF3UWhqTVyCXvJmEs0PJ/ow97hhvZpZ34TlWLH42LtAd+QLZH4zFXwL/57W9He9tz5V4aQ/mNHDbRWLiz2FVeaU8aO1iUsPm3zz77hGxdr3zlS7UoQchIPRKzgJhuIBYIv8xUNp4aDXabzvxMU6cB2G4ZgJon4W6gdVzzrtMxtv2AOnzaX0m60IwUXoTpn9MF4NeG8LM3JvzSFdCRG3um2emMGXCyUtNZMNCzQ8HO65133lGe85znxk46tKTD0RcTJAY7/JigwSsncCVeBqJjOfXUU2MSw8KETiV2RQTchXWnShz0G/kUYBprqHVYoztKcouRaF4dRCG2p/6MSd+JM5N/29/2RwA8oWnkiPSiBNIPCD3LzsSNGjUmPa5Zu6784z9+oPxSi5E7NdBt2bwlJo/s/u+pye3BBx1UnnnSieWlf/rC8qfPf3Y5/ujHloU9c8rKXZaXlbuuKHusWFa2axGwkG84pN7+HtUhdbZM8hdr0cLrVvzmxzyVD9+EsBjA5Dnewj1c0TIB3TIxVdZtHit7rNq3LFq+c+nqm1/mMNhJYuoDT+jy+x0MztQRnyQwiWOXnzrQK75zJMv8udvKNRdfUHo1GHZvGy2LB3pisRIvckVHVuK0Jco9imBKg5IGci1GeKufDoydND7+5/sldrB4+WnFLruVxTvvWl75V68rp/7pn5VjnvyU0GNM3KV/7mF/VRPz3918U7nt1lvK9dddE9eYDtai7cQTnlL+6tWnl/33XaW8q8OUTraOKz3Vcz7OGxoZL5u1yKJOk1/qCJNdZO3r6yn82KGvb3Ali+829F+EU+CjoxOSc6dyySUXx07YYx5zVIRT9DxDCM88Oei046ZWxP++J50fc+Y3XnFdTDqi4wShYXEfP8omNzJG+qLnKtdRRx1ZvvLlL0qvk2EHhkf5vRUNjKp7PE25Zt3G8rnPf6l84Uv/I1795bWvfUP52Mf/qey9736xQGZhxmKIzj0nitlOyDemdYDJadFW1QnqQvc8LdaUjuUCGETpR/L6Ba0g9dVFP4dbZJkvLf5YCREv4iaSNfoVMJ8NZsJFfcvX1XjQgIUIAwrXteAdv/2iQYa66Q9io34ondR1YuymTfuRGnnMsYK4YPjLbfQ4ABDVeZ1Q34bE9EWJ+ItWYXAmj9ijj4VO7tSHvMUzr5dlHPhBG3wkQ9QXTW7glLJST3ArvvTIzIEwdtpB59X9ou1tqMNsdz/s/DsMf/MI+QSOaxr7GQ12E6+2W5dB2/hlXWjqCv6A/GeEkV7jD0KHv+UC8LO8QRNG8kmvmelnWmnmpAewW7zkx/UtxjBOrz/7mf8sL3j+88uznnFyWbd2rSaKmrSqPrKwpW/n2hbtFOTOOiYyMknDpF7mL8DntfOQNYVs2n8kH+0KWffee1V50pOelBsitL/Y4c9vMzGjLk+3E/VNU/xgLb8BNax2gZ6yr4I/jGNeIVqyLU3wX9pdPwlDBtGj9zzVyDoKXfJB9x17IG554pVap+7Q/hRXPMgrC7LUd7YHqjPysPkBFya2+++3b8w9lixZHLvWPH4S5d7wnga5o4zEQy0n0ocl0k//kdeGjqhxgqW+Ivp4ueHLFVZ+KJaxp6d3Xrnpphvi+8vDDj9MdLn5w0QX+sRG35FF2SPDpBYpRPlQv6Q90XAtj/6pv1x99TVxYnDQgQc2nDC2qz9X+Ug+5r/0QcSlDwu2+i8olQ6/ncFnBr/97c1l7Zr15clPOU5yMAejD6E8Mp8G4uKOPDaKa9MAQac/0sCeV8k67SVBfPgTL+pBPkDARon6W9n5zikWaM04QT3lOefQicLzu6A8ESfM5RLBpC6+pDETCESGNF0HgJAXU+4sQ04mVVbSHQt/KNgYY8OMb5cv/PmFZZ+99w56XjSl/NgsYDHEvJQrv/yuF5sBe2muwRy16+WvePH7SBugUSBIVFoBjMBQWBRYYh1mxdsNRMWQn/2dKdzshFLZcFNJATdsolMVIn3ZUWI0WPs3YVQcfIgXOsIQ4p9h5GX2XTPLZf+AJv/umEUQSAGQJlDnBZiOG6t1AXxbuumk5fQyzOkDyIseTEf++Lj2xz/+cbnrrrvL05/+9OhUqFTZYFK3VDw6Uuw0dPTHDsepp54STxmyywB9ytnJs8vP+nB+CHe5Ac7DbFD7Jz26SXeanfy5XAHMdHf8LEcNlgGwfLMBsSI+HRMORcOQKzpcVRCKp8R3eVFX+HB4azxly7c1K1YsL8c/9SnlGSc9ozzlyceX449/ejnq8U8oe63auxxx+KFl/1V7lIHt4+XGKy4u99x0XenTZH9qYnPpmaNFxcRo6Van1K/OlMXGdnb+Ndmer4kavwnCzsUEu3YSgzKjwcZOnmiwL1g4WIbGt5UNE91lrwOOKKsOOKh09Q+ULYrTLZ5DI0MaMMajMwe3DA1F/vo4vVD+BvjwWnz4IH1o88ayrK+7DD98X/n9NZfHdyU9vCJCXNGwazKugZ2jVTqP+GZEney8Xr5dGImP57mO9fD6DRpkpCfpakSTau7SrtMil5vRS3bdo+y+z/6lf+HiMqyOg19053dXtioube2LX/xiTNCf+YyTyov/8s/LE5/w2HLM0Y8vu++yoixeMBC6YSEmgaJA+iT/sBYkE5N5nQ7djGtiTkcazyvLXDQ4X4MJExMm0+ywsCDj6Jq6zwRBbUK82GW54orLy3777VP23W9v5WcsOupJ5Z82wBUO9zvswlFn6Kz5ToUX1pj0MLHhIQG3A/oBtwfqrK9BxERM/hxZc6WOuDvttDza4xe/+IVyxFFHlRU770TnpfFSne78wXL3vQ+Wj378n8sVv7ym/NVfvb68813vLYcedoTqY5dkHQ9ZqSPco2Zyw4eYixYOSAdcUWMR0qXOerhsXL823LQIFiZxfU3yMbBQzpwqsaBjQhbtIfKhgYqBVR70Zl2qQyxOYoJEWSvd3LVkKKftyC0//BnoVLO1oJ4b3x0NaJEI9klOFtnwpahiQq64ce9ZFiZrCECZxkMIsFMA/RiyxklJo1dkzD6JNhwSUc3THplIk3IHvHjMIKSWoXqAX0xemXzBOxgpVInnYopFsOjkhbwAZcmPdwUdMshALyATFRYbBMVOpuSID93VTuhXZFXZMRFFlkb2EAr6jhukvrkfc9/msHox47pntL9pjUDNczZ/uwHSSB0nYA+5RedFIOA6QThtZfoUkXyTYUHNF3Ba8IlxyPWqCcvwzDd0bXomKPTRTO5QDWGBOFR2PDHN9dRzfvbTcvttt5a3vPlNsevtcYTnUiM10fNBPGMBv4ODHDCmHrAQR1PQ5cZjR0YxiYMFnFkv0Tt1GU/KgUk7J5RZ76YX1SA+FKfizJ2rCaKwr49vCYfkNa50CWJXOIiEqffQhSSK7xbUz5EX6wqwDNBlvLSnO1whQ9BoMs7kjrg8d08x89IWp6wqAemY70c41eFUOU9k6PPIF/qXR/ank+NxMsKz+D+Trg/Y74CyYMFCBaNj5hgs8NSniT7kVbvJOYlk0uICMdGpJ70xUUbeCMrbHMiIV+RbMnEKT5/B5gLzFW6FnHfe+VqUHKmxYbQM/n+UvQeAZ0dx51+Tc9ictMq7qyyhHAFJgMDGZDDpEBjubBwAYxuMfT6nw2AfPp99gMGcyZgoQAiBAOUckFDO0gZtzpPzzP/7qXo1v94fI+7+9Zue917H6urq6qrufv14V8HppDTIKJGHFRF31XOzcKKNydDjUaDRz8EVxbfN9siQ2Lp1u5126gvISLKzzeWlyxTSOO+BK3St+BZ8FY4/h5V0aGz+yle+bKeeIr1g3VGKw0p9bEcCqDN1jHaJ9ky9jecE+uK0yiZfL0sCuYEPbrKCo/Dky0gTdAI/N5zkkkc49Y/vJPHBXGHuWxMZ01Scf6OM92ZYyaFdGUecjytcPQFli/5ztEEzp1VWskgF+nuB1F1poG2sxil+VTfHzZ1wET6MQbl12Okoxzaz0zUW3vvze2z37l0yTI62/kWLXP9oFo+pBR0VxvgnHn/cP1K8YuUKP5Ci6R3veOtf0QkcUQGZesag6QUFuJcAP280Oe5LYVcPhAfxI5/IN/yTSaPgLLPmamlgQHDxxyq/uOcaYRkeYTHLRZ7BYBmnhHzOTgQ+OXuS8XHkoZy83BJ4hllKKOsH8Bx1xM8vkU4uBgYxgJgJhYk0MB2dE6Ni506WCu/1D9BxVjqzNXm6SApIhAN5kRYBw8wQ6VlNiXgMeFEukHFL/PIeeL77EjJ9uvQjrxLq46X7f4Ey3kJpDvFTsTVDMjy4gI87BcV+Y65z3omH2Z6kdid8UX+fC1teROTFbY655TQLyXnrkODZ/PD9tnvjk2bjg9aEUcIJHhptGtQGvDNBO7Klhu1QbMdCziFJGEwRErzkxzY6BDT8hUMR5azzSQnOkbkuO+dFL9N9g41IyZGaI5nKCVkzNirlXyU5fzBjiDLJaSWcpc8xwPDLpAbgOSnhizUY7njmMdu/9VlrMwlcDXYcowlfk95XyESn4WEZEkozPdso4wKjSQqvlK+GFinrEuBhwDX5PmwOBGhs77Rt+wZs7fqTrGfZatt1YEDDYKNt3rLZZxQPHDgoI6fT7rr7LnvhhRfYy19+mS3q61GbzNrgwf2uuHJWAFe+6u0KAs8McKrbmAySMV5SZXBRQK4EMCPP19j9HQ0NWhxNibLNwAoNaTtmRvtkJEHfG268znE+7QWnebhvbRT/d0no7dm929uJvdLQwt/JEu26ZMywOpGDOmG8hwUPQbd0fO0ZnvPVErXp1uees7179nh/hO/A6TQJ4B07d/oHFS+48IXiOykE1ccQeXn94Ucft4997B/sta97g8phS0Cc8oaCQJ4cH9zR0aY6jtnOHVvtySces59c8yP70dVX2Ve+/MVwX/mSfU0D4zXX/Niefvop27hxo8sg9l7TBSS5XPHGSINW1AOFA5502gqn+IkV6BjCPcSTGl338qnaQH2BqwLbVWc/UUs0om08L0VEaWSw8tR+7+zldOLZQfcug1ymouiHsk0ZAPeU7UoBOCQofYT5rUPKUYAyaBeCUGqIw4Crkj1BjGeRN/KV9nUFROnoM64IV/lDr5D5ThXdh5LObB9GhytjKLvOrxU+Hpf7rHfUpwTCcJST9Ij4IQfBv36sWchlPvV5LQTE/1VQH85zys55hUP+Xkbhxz0Avo6zP1WgMOJnWsBpW/h7QJVXOoArhp/fyxHfy1YbUXauzKHYf+1rX/GZfN7dos3o2/Q72MLzJAd42u/8qYJoowDoGVfiejr4KDw9DXGdJhUv5X2ERRoixT2KG/Gor/hc0hvDZHxsSFf0FrWXcIQvY8tQ9C9KwtCNPINvPVs9O4JyzsPyz+u8XxWeYf6OmeOCHGHya1ayr9MOHhyUss/Ka8h9ZCVf2WbLG0YASiz15or8RG+gLZAdzz6z0T+sePrpZzrvY+ARl5lu2tYnUfVDXqLYpg6V/Ex54VTfqt8R5n7ypA96IPfKl+6EDOM9nycef0JylfcsmV1XfqJXTFoH37E6gP4zjdHM+KZ6Qwd3/gOEr0s5DIIW275jp911512Syxf4AQWTk2yHZzt3yKPAhTaoyqHMCn/wgwZMZF511Q/tda9/TRjFwo2xw5uiKjV4grxq9/O8pft5+hTPUhx0716ZjZ7BXZ75XKXzPqGxjQToB8ixzq4eXdnqja5HGuQE435M+nNPP0EOk85XDNWnKCJOaQyjE/qR3A128KFdovjAs4KoTk0uCSnPN+sV/VZyQlfcsqVL/SCaE0860d+RbGdsUrtRJ/BrVZxnxWtLFG/5iuXxovvll7/NX3TPwmpQdRT+CZLxShf+tedEPhHOOAn5XDZOwnwlBQulw2V4PTxffKBcMQHyvoyT94kXbh6fKk5CpnHw4Lr4goxT80sXQDhl4QinY6BEAQgPBANHAGOccKoTs9A//elP7K677rILL7zQlSMcQP0YQBPIk/wQGIlbiV8+A4FbQBkXKMNKKOPhflW88lpCmT6EwsLxE9+8B8pw7hkU8HH/SklKIA0zHkGfWFYcFn35tgfxMeRYPpyQks/sDUezctoRW5rYt9nd2mT33XKjTY8M2JK+LmtrQRAxG6GOrf7AbBQlYvQIk/mB0mcAVRanKFE+daSd2CLmM3gqGyExOddsS47YYOtPPsMOKGxOcZW5Gw3MhPAOAvWb1X2nFH9XoFQeAxsDSJuUWNXS2ppmbWlXiz354M+tcXzYZJ9Yp4whZj0o2zu/cIpjEMU3KF4NzdbWKQEtK2SPBrCBkfE4bWtScaRMD4+O277BEds7OGZdS1db78rDrX3RcpttUZ006PH9Er6ZsmjRYldcmclcs2aVrZRg4f2SOT74JEPC3/9QO6DY5gcEEYDsK4Z2bGELwc+MrISp+BcDinZhn/G0FEMMMOjW1dnl9aDtoq82+uC7YuVK++EPr3Ij4YwzzvD8aQfduJHR29PrAwuDLx9BpK+N8v6M8oCODHDwCu2G4x4/tj+AJG2HoU+5rtRqcKZ8BnlXBtSW8MDxx59gX/7KV4XTgJ111rnGt0e+/vVv2u233Wn/+In/aeecc+78FhPf79smQ1NN8ezGZ+y+X9xrX/zi5+1LX/qife973/MX6JkZVol+Ghyntx1++GH+pXi29N1w/fV2zz332HXXXmvfveI7dt+999ouGUWc0reov9/pRT3pGz4QyaUijEFIXfxZdEexyeV0jF/wYzaRLVoo9f4CuysG6rPKz/9XfY08gPCPtoXutDMOAtbaq/KrrjhojToBEA/ADx+ulVeVPuRN3nu/Et6xdYwVEeoW5XClLYmLYxRWUh8Y6XvkHwYIcki8p0D6LG2JRCEeRjermvBBuGjnUKqAqFsJPJcu6lCLw3N5hX71aX5V/IT6eAkL+QH4Jy3SZdz6a+JcPgM8Z7oSn4xbH99BXjw9X1r6EsnSUBVxlYQ2ljwW37GFk61a//G1r9mb3/Qm9bENau/Yxx4vQsf4kQZJuPyf/BPlRbkRhzannf1YWaWFnfVf8pX/8pL8wNBNl2HEom9FrPAF6KdMxDQ1YJQg/9gCJuXLMEpC4Ys+FDQAwF2Ph9AD4Dn9Mn46YP5Z+fFRWfh2bJRTjThBqtkefvgR++pX/8P27dtvxx67zuUA+Q1JLtO3OelISM3zNeMYW5fhayZukJc33nijHXPMMb4FHNmMK/F3WeB4/DJ+lJXP9fyddcv68R8jg1VOvgqOvGbr+iknn+w6DEBZ/tFAlzUqQ+1FG2AQebsrL/VK3XIlCjgpLnEk95kEvP762+xFLzpXhk+n+vSYNbUwOcHEDe1XR9fK6V913+gTQI888rC99rWvcRyzXgG1+tb8ArKeZXjpIIDudE/dwCXwcWNXgFzzSTOMT0WGVkhHn+DUWM77QOyWQJaFvGPyKLbJsWWP4pFtTnN+XDGQpd94tVkt8bJYzRLdRGvKJBADiBDqr39yoa96nar8vALcK4+oOX4AdWr0DyLefscd9ty2bXbCiTJMJE/99DfFU1HWqn+b1N4rVi73cZxvAPk7JU4gzyScZ1ndBxMGoTIMSOTKTpP+LvR1Bco0GY80CTxDhMwv/YCF8ki/hPK5jO9O5cTAcyiU+QUETukSyM+fFX0+z8oBfu93EbcsHzgUH7/1+7Is4uCHQIDRoAUzuStXrvKPHbKn9eUvf7kdocbl5VleuiMvHHGpX9LbB005/HHkV0KWlfiVsJBfCZmujEd+WceEMk6W96ugTF+ffwn1uOeV5OGvayUo/aECOiS0gBc4H31UiinKKQ2HsGMGnn2Mba2c8S2hLuUZZbFZg0uPjJC9Wzba8N5d1iABNj01rnxi9rVB7UW+bR0d3g3JK1++47QJXvhi9gnBgCID/hhDhPsWArXN+EyTHXXS2TYwroGMGUMJOv+wowYKtjQ5PvQ75Y9Cz71vQ/GZjqofqczOFvlPj9qj995pbXy9XTi2SIhhhEAKBj+W5QFWbnin4aAMjjvvvs9+8eA227j5gO1iiXvbTinCu+zpZ56zTZv2ym/A9g8dsMee2WI33/MLa+tdZEdvON5mJQ/YR4rgm2b5WDx31513iF+PcaOEmXZe/B4fHfaVDt5B6OnukhASjRSXRkPhgy7QyQ01+eXX81HAfYZUdPCZbglLaA0NubKNivbE0Fi0aImU+o323e99184880wZ88fLyIwvuTMYY8SQjqV2viLMAM5WFAQjAzI0ZlB2HERf+hMUd8VTfxEnDCH6JTRnoObFV2jgPCDjE+OGAXBqasa+8c1v29nnnGedMvo+/rG/tze+8TftVa96lQtuXsh1HhV+V111pfC+wj71yX9xo+6hhx70ffKvec2r7F2X/yf73d/9HbvsZS+1c84+01720kvtkotfZGeecbpdcsnF9ta3vtm/Yg+9MV6e27LZV1Z/cOUP7KijjnbZAVBWKOpcURJCcWerS5PaRj1YvBirxKxkwVvw2LwiMt+VoEfQhH/kh1M13N+rRLgA/5RvHqfy9xUHPXt/1BW61qfhWnnU7gV5n/EBZJ1DVT5xiJUzihjxxKcpacfY9xyGhfMPfYr21j3GyOh4fBWf+Mw+MtOsnD2OZyweYSyEXigl4AsOiWXWoXSOU+Vf3pcOHNMlLOQHZB719wn5XKbDL8t3ZcbbN/DPfpXxyjLr81oI38wnXUKmja2Jh8puykzAC76kzTzU47KCFUYyCtb99//Cbrv1ZnvjG97g742pA7sxAx8rOrlUDsgrAXLKW5h6O7ov3iqAC2UiY2BiUMeoYOXCjQvJUK6sgLD9ChelRL4145s66+rxcNOSe0PympQfq0CR3rfACJeIT9KgH37klTSqh1DEQbnWhrXnJtt/YL9v92YCjIk1jKwdO3baNdfcbL+4b4voNGDr169zmeWTMaMjoj8yWHmobLbfknZ0dEz9Mbavrj1srX9+YO/efW6YUBZ8Dq4A77ZGH466lHiTHsAvcKzFyTqXcZgwIxvypD2XLl1qt992q586yfZYVnyJTglcXYHGiPTD3KM/OoCbbr1c6MQKDgq3oiPjb7/9Bjv3vLNFB44bZuvlqPKindGRDu2buvEswRMDjgkk3jvli/8bNmxwOkIPjCbHv4qfV4C02beyvkD57Dwv/P0bTXyfhAoQRBWJ53yjZzl4xA0G+cckXtStsYkvzcf35nx7qRxGE/3OjTqljfeu4CONsTNTiseWL/GAwngnkULYMkxZKlX/wIt+3SxZqWfhCMVJELjjhA+xq0fqUg/KUfk0+ITe1/7j63bWWWc7P2NIs0LHZwo61BibNz5rq1av8pUSTsdr+q3fesdfBeNQYGRWEjfD8FuI+EASmSsNQYPNE97T16B8Jg55cc34ZTkJGWchyLj1eVCOX0XQMm2ZN/7Eo3PXC1fiedy81oH7VdlmeFk+kPnnLEP6JUArwpm9iGXsGDQAV5z13N/f7+8+5Et3MBr5uVAWzj4oqo6pOOFSkBHPhaegxC3rl8+4Eq+FIOMlEL/Ms3RAGbYQ1IeXOJWAX33cQ+OpTP4XXrWZAQ0JLhjwbfD3J1A+VLoPdgTwvgXtwCw8S92NKGVS1ngpu2FqzE466nAb2rNDRonaY5blcJazVaY6qytVXoYEtmhNfpQL/ZkRr7BW/hgizTJSEIit3tGZRZ9qbLf1Z1xoQ2r67r5+m0Npk+vVPad9dGiwIK8e4cbWLRTsWA6XcdEupXp2yr+I2qWqDO7YbM89+bC125R18PEp6l3hxYw3inxLM/uCm+2uu39uDz60RwK3wVat7LEjDl9sRx252pYu7rHVK3qtv7fFli/rsMMOX+7fS+E9kgsvfqmdfPqZ1tu/yI079qyyGsPJONDj+uuvs/XrjrVlS5cYR8Ty/keHhA9GCS+r92lQZPD3mVFRBppjIGC0wdO55MzqiH+RXXSEtzEwoDPtxNY16OFOfdYNB+W2a/cu+/a3r7J3vvPtvjyPMgPw3ZWMQxn0c7Y4UC5CncGG43Z9RcvDsi/F2fi0JWUD4Avks2+hpE8rvr8vJJz4zsqqVYfZzTffqvJm7Mknn7JbbrndXvayy3yP9P3332/f//737VOf+qR96tP/242SMSkwfPiR7wP8/u/9jp9SduIJx9nixX1qc7OhwQE3zJAffIySGUW2C7ZKTnCYwMknn2BveP3r7QWnneaznDt37TJO4fu1X3ulaBHby5xhKm4EqBuygcEb3kU5x0jxPqjwUJJCWYu+prTwNrTUQEmkVLDcQFQcn7n0ay1v/EM+kQc0i5UIwigr+zVAnHTzz1UcXPrTDtzjh4HL1VcQ5ecrlfPlwWNKpzy4pkFCWwVLMFBLOVfd2cbAgM5Lv7x4SzBxkCOtnF5TtTMA3oCXTx/TVf/cz3GWS1mWeJb+aRSky7HS8ykg/bKMDM88Aa48531e68MzDlf4NMcKwrP8DM+4CWXarFeWgcvxKv1L4An+KvMv0xIDRTRiVmkhtS7gSbty6MaNN1xnWzdvsTe98fXWIx6nP9DO9GkOy4gU9UDbUx79VuHKPtDIOnLlP6uzKFji4zkOIJHCNss+fE7uY6VDcgNjw1c8wsVWreAz/86aZxz5sFIyMY5Rwrt2ajvJydi6hWETZQKigP+iH+BTo2/iGAo3dSAciPuMT2YozdABPPwDheLpI444UnJouQ0N7bR7733CRscGfAu401TtFZMQMthFGuIzQYQMjPdQ4vAGPinwzDPP+gvvsdLChBuGSfRd+nj07egPgXcNAv9wCdnuNX+2U48rP25n/eO94PXII4/4EcUcyoJuFCvsQQuXM25ExGSC04H+CSgsjkIXTzbAl6yEz/gk4Q3X32Bnn32m9Klelad+xfdBqEt1+lWJb5Kb/s87DijVbCnjEw2hl0VdkLfQoISoV1yDx2tQX39+fmyx16eqSxUv5Gzog7ldjUkwZBYTLOQ8NsYnH+AbTr1ixYTvOTFRxvjGNl62D8OHxKFe7FBgrJVT/YnnxgckrNoAHFzuCqeQgWBU6/cBGO6OXkXD4AniOI/z8/oopuQpqyWPPf6EbeTI51Nf4CfkocvMim95V3GTjJLV4k92Bvk7JayUkJjywgXRSghcwm+eoJUDEtn6MBCth0yzEGS6EniuEeOXoUxDPFwSSKG61ga/jHdonjV8/UnXTO9xaMwq3wwH0i+eAvy5LjwH0fn8BBkHyDDwwCEg6ASkQ0jAjMxuYJHzcjYDCtu72BuKsECAUEeYMAcY7smSK/mUUCuvBolr3icshGeGZ74Zp/6aUD6XeScQXroSeK5PUx8vn1UDjwte807PIbjAd84GBge9gydPoCAzWwK0t8W7OA0SiijSGCWzY0PWrQ74yH1328zYsLomswuhWIvCEgBt/j4E5VAegwLSAgU3Xg5scQFCOymhtwdKD4LAZyjae2zR4etttrVbQ5pwVD06NciQtpVToIQ7HZ4PFDJAx6w/M77TbpSge/d1tluLDKZNjz5gY/t3ySiZdqOEQRsBEUKNd1wwJMCf06CW2/oNR2jgWeNGxPLly/ybJ6ymHLZ6lS1Z1G9Lly72rVkNMmROPf0su/DSl1lrR7eNKy9ORPGXoNUMKA20BtunTjj+OFu9coXCoKt4UXE6JCT7e3tkGElY6hm8VAmvB6djsb+ZlSoEXX9fr/VWxgvtwmDEiomvTOnXISGLMcnWK/ooqx8I4wcfekjpp6Wcv84HDbZ/MQNK32G1iu+MPPfcVr/WZhVjBo3TttQg0Xa6+jcKlM5XcBjgvG/FzDL1Bphtgt/w4zpRrWqNjIxatwyBdes32N///T/Yli1bHQc+cHnlld/3d0F+/vN7hOOoXXjBufZ7v/s79o53vN3OO/dsO27DOlu9aqXaCHqMutExKbqwasQ7Nf5eR+WgO/zAe0teETm2bZ1+xpniQ7Pbbr/DzjzzLNuw4biY7Yc/ceIrrv7TPUkxwl1RUV3JFwambehR2bcqb8hT+XGVjIwQpw/tQX6UwUQA9XYDQM8+kMoPIxDjgMGVfhlKVG2MIO8SPE8KFngfB3cKAYSsyzsfgGNQ9K02Cnf5rfoolb8z4PjAD3L0Lf1Vcr3B225Sxgp4EU8BLgPAjzyYcfR0KivkSuDAMy7xT9zzmrgGvQ4NAzKcPOuhPj5Xr1NxTeA+81oIyvjE4Zn2xs/lQeUP1Odf748DFiqP55S7CRmnjFmmZYXEi6r8uEUXA1Lecb3uums97lvf8hYp/RgCTAIEnvChUkWiCsjTDcn5kvGAW7MtMv6M+hkGB7KRUw4HJZNwA+KLAT0PqazRcJKxszOsEHCIRBggKLcUAVmaMUg4kUnGzOjIAXUEtm+xChzxHKcKH6ofxlKM0YRkXbgSHs+Ba9Irw+FBT0Md9ccTE07oC0PDw776sX79el85PuKIlfbjH/9Ysmizf4MF3YHJjf7+Rd5WtCn9MCZiwtCgPGQ/pyft2bNb94ske2MLGADOqaNEPRLXGr+VfJTXkjfCD6M2JmUZK2OsmvHTHJdLQUXpZwwkrjv9wrCDF5mY4ovsGI7hx7gqoihf5EZccaxE3HTTTZKz56ou/f6xZPQpqhMrJYfiCRBGfcGJuoBjPlN3gInHMk3CPL5VWP39PG28DIXhHIfoA34V6pEOmoY8YiWLtmLyjPeGfGKFU8bYvqWI0Nf1G/EFrMHKPgccoLMgx8iciT9E46z0G3TN6anQT/3ELl0dAxUO/WKCBhoGVvwHH8fPDW3wxy/qR5BPXFVXfuTF7gyO+/36179hp59+urV3tGssHvbJR46U37J5ox22dq2vkvluhGQ0IO/nC5FLv/prAnGA9Ifg6TKPBOIEI9fyKNPV5/WrYKG4+JX5AISXrh7SH7zSzcdzwfarocyzLBcgzGcxqo6e+NGpcXkPcxDOPUwPgAcKFv50CN8br87Kdf/+/fNWes7clvjDmFGPmkH0/0KTvK+/AtxHnpGmzBeX/sQB0r+EMn7CQn7/N8iyKizjl35yQC1f7sNBDw/XNWbnJZSrtuCeK/GYjfbtA2ofDBCUP/xRkFHe0GoQ/lu3bnVFGzYhXwQkSh/KGAo07YZCSVdnxp8lcRRX6Th+DG5XT5+fetUixZ65N75P0SrjiJcVGXgxSJiF48V2FeGgGrjyNKWyOEmqtWnOxocO2taNT1kL2w54ERB+Unq2VTGT7UcuatBplgCemaqMAtWBAR/8VJi/pK/K2MED+2xCgoGVFvZu8xHA/v4+x5/ZFpQCFGNWQTA0WG5ltYMTruBjeLrkAeiMP9/5gF9DeFLboPPU1ITwiNOkyJOX4qkzW8DiQ4mzNjgwKLpxog3tRtvEoMigwMzKFVdcYW960xs9f9qJU7Wy/ekr//Iv/9v++I//1H7v9/7ILr/8nfbRj/6d3XrLbZBBQrvVjRQ3ToQVSiqrJ6yosEcbox/+ImOu/gVyXZ1n4CcJ586uDsa+qq4TrgycddZZ3lfZarV02WJ785vfaJ/65D/bjTf8zL73vW/Z+9/3u3bG6afIqOPjgyzBt9jYyKAE8qy1iSCctIW+y4vvkzJSOAkFnoR34TnuWQHL/fXwKcoGde4VX/X09st4GxcvzTg/McDoEk73/s6E0rByQfswGIAvxgR50I44JxLV1y2DnYLkMADoawxyrBZKsVE5wyqP7Yd8HHJcipEfqCD+HhE93V/5c7AB8fCbVNk5CKbLdguH0pDyvJA5FW7ss+YZHolZvzD8dQPKvgKC0QouOB9kwV3+GCfQYEx1H1ecCfULTktrQP6Ch/q5G99kJCBvytTFHUoxig3l4ZJe8zhWzmlYAXjCo9knfJtF1VcSkCNl/ynzz/uyvISyvDJe+gP1shEgft5zLdMRf6E0APekDdrnuHPoOFfikvkllOkBx6OScvyPl9ybRaNx27Vrpx111FE+NsLn7DvP9v5lUBnu7b3W5TFXL7nyR4riGjhFcW5Eee6XnNvtbmJ8t9pmj/odzztV1o5wo9VVbnx8l+LsluzcryxHJBORYTKwlR95irPkfJqp4lHKBRcV507/8KwCkhZJo3Slf/19OugDH46NU49JixP4mn3SkvLPOecs+/u//5jTi/cikBEpO4MXY4ILGc5EDPTy7x9JLh9+5OE2ODzoqxm5DRnnq9uMGco/2h6DHQMX2mL4Ui/qAJ3DDyd03cUqq7zcP+QmLupntm7dsb5SgmxjQpY6UjdkL+2PQ8fBicPUBvAOPKZ+oatGbo0h6huzjFd8i2rO1q45XPJSclp+UsElvyIeTQFAy7jSp+IeSJ4FN/osz6mX4Zf8C5R9INPlNaFsu3iuynZrvKRZAMkZozA4uUeGsQrEV9onxtUHJKe2b9/hsp4j/akrk0RM/JCLVwfaw+/wo8ppwlCWxiHtRjw8ZFMyxqcnhxUPXQW60tYKV7+V+HZ5SQ7kJwzn88IxKUS9fUKoEpZR53DoF6yAnXjC8RrvTrN777nHumUYo2sogetU0NFXcpSOvObfKUnacR+RogOEX+2+HjKjbBye048r+aR/eSW/KDfi5DNQxlkI0j/TZ9p0CMF5/Kt61ZebEFb3oQ7h5zNlh8Q7tIz0y/JL4Dnrj0NoeJ5FOoA43OcsAQKC8knDldkL4hDGHnZeet+xY4d/3R1BTTo+ygZQZ+JlOXRYgHyyPCDpAGSb/SrItFmXTI9/OqDMF0ha1sdLSL96/EpYyL/0c3zyvnKKMJ8vLrcP0MFQvAhD8KKM5ZImwCkebK/i6NzxsWEphjJCZiZt96an7dlHH7SlfXE8LcIRFFg2Z8vXlJ5ZCaGtEEi0A4odM/oIVRRHMGaWGAWus6vblZ/9A0O27uTTrXXJGmvs7LV2KfV8ryJO/IkZQrZsYVD4xxM1kPisLPXTQCdRYP3dncJxwkZ2b7dH773DFnU0WzsCx7dCoQwwqx4GF8YAeXC8YXd3r2/D4kvqnA8PXsi6Fgk1ZmFYXSDN3gMHbXBUQkWC/MEnn7Ubbr/Lbrj1dutfvNQWLV7s9IWW4MWxfhgRy5bIXxUeHxvx91p42R4asELCzAhCCKUaGqJcoMTzpXY/qld0yjDSkD8jebyDI2VTwDdbmDnasmWLfelLX7Yf/fgaW7p0ib3k0kuFM4I2+hMKX/aHJUuW2ute91p7yUsu9hlEBPjPfnad3S0ByZf8+0QLTv9gsMWxWhJ9L44bhq+yH8I/rrirbj7b5lgxsE4rn36nB+U/9dTT/s2U//oXf24vvOhCGSqn25rVK9W+Y6JBg/JtU36N87N2Uxr4I38NPOJBf4mX+sjDV9pUEHWKrRQx2UHZvM+CkcuxznMarP71s//HGlva7b/89u/aqGglzncOZ2AR4Zx/JJm8bowhbMWjX4yNyihBKal4BUehpYyg7jFo6155oeBj5LDtCZpyqh3vQlEWp9jBTxhFB8XrgzIe1QlVdoO/u+EfhxSdeKHe89OvpqyAavTh+Z7tZXuQr+4QxgCO8hoDY8hMYufKCG3hKyEqi2fw8hUUz4i+LzzVzvjFOACPIbujPJ5LIw2A9tCklDFBl3D1fikX84pfAvdJ34yb8YAyLlA+k464qfCny7Evr4lr5o0/kyVlWJlXbfyolA3585z1ynyAfCY8gXvyyfLLsBIIw+CknEzj+alM2htZ1Slex58vjZ95+ul27DHH+HtP8Ab+Hlftppp7GlzFnv7kV90kDvB0bKMiFFkxYTNTByVTZJSMD0hej7hx0do6a3xnpKUF3PjGicZStrvMoBzzoVc5Xf0QD+HseSleYyNKHZMag0pDHio7ep/jk1jGXYWT6uFPFY7QE7oD0AMo6Q0kzZkk4DsV0AN5wERYHNoS25KRQy6j1E94146Vj8VLFrkMQVbS1kxMcCVvvuHC9yKQB+THGMcqCdtqwmhAFrWpX8E3iOY50SEmaQIncKQe8Uw9oh9Dd8ecf4eAonm7ZJ1oV8ryuOQv/mA7NfVgnCEvqJllUTfSgb9P4ukKP/ANFHV4pZ/1bb98c+WIw4/w8adDdWBMZaWdcgGnJ5nSGrriTwj44MdkGFvpAefTKl3UsdYu6fKZ8Mg3IHEFCA++9yd31Ae6Rum0ccgmtqGxMsJEWUtzu9p52p548mn7yle+Yl//+hVqsyF/d4hj7dE7oJX3EeUVtIHPoItKQb4Jom4BxPedACprepp+hGHTLlkKraEp2Cgd9PZrrrJCr5ANScOsL+XBK85T46O+nfj7V37fLrjgfB9XOT2tRzrMs888batWrfJv8g3KmPbTt0CcDHLA4TkJ6ktHIFUUmC6J65WukPq/QX16rtkJE7J8wriW+fMMlOnzOSHTE5UGICxdhgFl2nRZFjHAq2y4eiAfcqjHjWfS4RAMFBOzCYfWk3gAQgDBgDJEPsRjMGQ1BAXxjjtutz/+4z+SEvYl+853+FL2Nb6k/e1vf1tW8nZbvnyFL4+htOCCGcNqB8CLPMt644i3kH8+Z915Tj+uWY8yn6wLgB9Q1jf9yrzwS9qlAzI8cUv/Ml7mk/cRA6j8nJ/lWwWgbKJwQ1dmETBACEcpRvFn+dt5Xcomg4wx4EiBfPahX9jIvt3WLSuFF91n1BnZ99rX26fBTAOAcCQfZk/CqIw2973tyoltRKwo4M+54hgkE8Jj/8EhO/ms8816lkrpFw1EB5Qp6OE0UVq2U6G0wRsIU8JFfZ99U6HWMCPBOjlqj/78Dpsa3Gf97RqAxkc0fk76tiqnP7RwRGIgoa1YCQBXjBGNajapaBMaW5jN3idD5NmNW+yJp5+xTdv22rY9++2eh5+yB57aZFt2H7DW7n57wVnniIaxlMzAAG4HDxxw4XLJi1+swVgDi2jDti2UCJ/xGhn245dZZeGFdoxm6oXjZDHwZXCifTBM4F3uAbW0cA8lKt//2Lp1mx/RyAzqH/zB+/xdEnSNnM2Kfhf8xfn3CD3OQj/8iCPtkksutRe96EWe9xe/+EX72bXXenxWN8gbpZR+xIAGHuAI7dJ5/qxS0L/0DJ6sFJEGZQo/Zofuu+9ee+ELL5RCzMz4uJpgRu3JVile9B93R+04kCAHXN92pytGaeIPPi6DdY+ST3vCS6zIYRjMzMl4lWF7/Y232ne++wP7wz/6kB29boN4WUaq8GKAmRbOGB0YDWNqf47GxgD2lRLxAtvoeP+IWVJW1bxsOT/dR3Hc+BQd2IoVW6HAo1EGxqQNjYzZwNCwrzhgjLRpwGHbHyslu/fuoze58q9Ker+E59yg0UCL1PDvpqhuPtsmPqX+lB+zryEHvD8pHsoJipz7ySk3T0vfYHDEsOdKXenvjL9eJvnpnkEW6RIrpHwjQTR0cYMcibaF3rS9pyffiBA0UVkp73hOfyDlbfBLyPFMg+PZ+Zs8BVFW3JdQpgHyChDf5Z3i4HLWFsj8cNl/cPiDM8YIaVD6sp9kXFzmA6R/jgE8l7iXdSJOXklDXyJu5kmulFtCPFO+yq7iAvBcyJQ4MZAZf06a48N3GPkcrEE6lETqQ2eALyBRFMG4AC/wUBkv1FP5894aBkkz34ZoUHmzozY8uE3K0bDSI48wcuU/RxmselBf0WkWJZl+CR2pu9pV4wCna01McKhGGCRzs+NSFvl4Iv2a9NA1d0oEL+CCzIEf9S/pnnEA0uGoAzRNes+D6uJfSJe8zHqKFHFVFq5zMF6pz3T3dNmKFcuVD+2JTkW8oBO8Tr6UkW2GHKS8MGBoW/i+Kl95k4b+Cq9TNnGjblEXntMfvxJv4uEfZcS7fGQa7Vi9OykeYGVEF93LoTSzxUge5BWTjfT/oDGTE0zmsFuBcpVb4Kf84ZNjpR8x0YUy7dv/IJTjkowTuLvCrsfEMduCPGOit4pXuQznWroMp69l3cv8AB/vFI6hhxHJNmVWoHxLmvQE9EG2Zo1IvvK9FYyF5iaus3bVD35k//75r/oJayeceIy99a1vkQHZ5zsKOEyFLdG0jeu/VMgdddZV44V/I0Z19w9Din6MJRh1GD0cV897KlHXSDmfg3jOt255r8ZVIUSk7/Gr6o4cZcxAFjD5teaww+ynP/uZjy9HHXmU9N4RW7pkiT311JO+dYvxmR0V/qK7E5JfRdB0ENFnjRwOFZSEU3AChMeVfhn3V0FWIMvjWkKGZTxcCfXP9QDTZ94A91lG5FvzwxHPmZo4FSplue5fQTR4Lby+/txHfK7hVw+UhUv6wcQMNMxOPC3F8C/+4i/s3/7t3zSITPiXq8877zw75pijbe3aw9xgefjhh40XWx999FE7/vjj7TA1PMpR1KNm0Sfeec3yyvokjRLvMiyhzKe8B0hXX/+FoExLmf9/0yT8UlzCq37noGvGcD5QWe7U+UiK0PaTKeTnX8hGgEjQsSLS29lqPa1N9tAdt0pjH7Uu3TM4NUupBA9OufCP6YnGFIfSRoEssyIEEawtKjO3PSHs6UoS765EjintC857oVn3Emto63Thn3VkcIAnUExRbhGiVE3U1S8GEnGatWmQ7JgZt2cf/oU1T41ZhwbBJuHYLhypE/vpGaVijykZqM2FNzNg7EndK4HGXvrde/fa05xN//Rm27XrgHhw3A2izm4p2jNzdvFlL7fXv/Vye92b32bnXHCRr5SwrA5PYmSsWb3KceVDSeeefZaMtXHr44VzBpDp2ApH2ZzABeYYKTiMOlYEYotO8KSS6Jm6Rx18UEbJU4DTXTREmVwvJeXiiy+2884/31aoX+zbty/oLpdKYSpH5Auv0L70DRRqjNK1hx9u5557ru3Zs8eP237iiSe9/yxevMTToQD76pnqE1seRtTGsZ0SZSm/G4SCRNvDW7z3dcedd0r4/tR27Nxhr/yNV/pgGQoRdSMLBikNxHqeX8lSWoxX2h3mdIWBWLpw6AGrEBgDHFvNjBnvHHHG/P7BIbVTv9qx0f7hE/9kJ596hr3nt9+rwU19WHTAyOR7NGNqqwnVn0HPP3ZF4aKR72lW2Y6MHFzsckE38e4QyljwEWMB6dyY1TNGxz6+h6BBEn9w48NYGEEo+6NjE2ptKlmlV1nUh/KnlRe048OMKBTej0AJLPSP+tNmONoSutCPiAGO0ffVBzRw+8vqevTVIJVD+6I0YUDBL9HvAwfoTB7UhYEYEFp4Rb78Vz7zfUbANfsmDqguXm76lfKIe+oHlOGZh/dPXcs0Cem30LV0ALxerxiW5aUyW5YHXjjus2/UO+LmuMQ96XnGlWVwzTg45BhxgZjxruEPZDxc0DfK8vzVRjH7jgEROLKayrtYv/6KV9gqKS18kBZZw8QQ4S7LPWfhDdNW+akkd/CB8xdO4f4uiIyNqalhGxvZbzNTg2J4jAjyIox+R3/kXrdwsK6RG3lX/OD3OMX3VRRWF9RHpysjBVmM2BMfe3rScKOU1BG+VKDoqbapwrKN0uVzXpOO3AOqsXg87kvIMmkG8uYKrtSFVJ5cz+Sn0kFDWEU5AVkOeVXxKc3v8Qwc/J1HEYn7xImcSqj3dyNA9+QVLsugjjWji3HOJykO+XnR7iK7MBL9A5SiQ8SIPpE0xYuLv/+jtsJIIz70AH+V7HESHwADKHk9/YCoZ1wTAvda/ct7wPm6yivbcR6Ulnc8qCvyhpLID7mFUcJqD8YI95NT9Amzbdu222f+9d80Xt0jQ+Q37U8+9AE7//xzpQ+uUVrea9V4q75BKTFpKAL5k/Jn9UjtnbSO8oIeAPk7X7oSRbpIWbsKN91QhXjmf+AdfZmwQ+tPFORvvnfIe5233Xar7x4I47PRNm3e5OMuRgnbrZve+c63+4vu5Fw2TEI8U1AQNAkL86Qr0yVCJXLl/a8C8q6H50uX/ikQgfpyQAlBV+9fAnEyHAcOWUd+MHpJkwxzqLwJT1okZJy41tKXQDpWSRDkAIoQzMvMLidQ/Pmf/1c3Ni677DL78Ic/bG9/+9tdEeMo0EsvvcS/WfJrv/ZrKqPRrr/+ej9bnGPrWDXxUwzECJTtdalcCZRfhtWH/6pn7rO90j/zS8h7rqU/UPolffMKLJQGwI94ZVwg40cSWi2u0Aagc0IP/H3FQb0PoYeS6gO7dxoUF6VidkuGyPiBvfbYvXdbT4vynZm06clxKXq0f8zIY/HzUjdKqW8XUZ44UFAP8eVwwnk3xZUcKWuslGCUoMidecGLbLy504wPF6rdGcT5KJIbUCCtOiL06fB+8ga8ySCmuEiHdrmuuQl74r67rRccJ2UACc9WxWElBH5skZLIR694v4S84C++1cEJGE888bjdf992jU9DtvawNXbchmNs/bGH25GHr7HVK5fZsuVL/Yvk51/0Ijtq/fHW0dNv3b19yqOx+pJ9nPCB4sO2gG998xviyfP9BC1mEmdVLl/MZuWEQaCrk5f3qQ/tQTuyxSFeIMTwitnwwLFse+oxLH6m7TD6BoeGQ/gqLc9uaCg9hgP9KRSuGJhhE9oXRQD6ET+3LBGfD3ZdoH7ELM43hD8vRHLPEdw+OyfDhOM0h4aHXEmnHL50z+wWOIAnxsmIlCeELysNP/nJT3z/9u///u/5IQKs/LBK4oqB8GLGjXzgPxT82C7W4jzpilalJcNTTY183Z9vqog/Vd8GPTcozf4DgzYygZEh/m5stS9/9et2w0232Wte/yY7at16Gxge8XSihNPNHQSpBiTPT3zmyrvwpkjuUQiZvYPHfNVHeKDQw9XkgTHB+yPwD9+y4Xs1HBFNvsQR9sIpPjwYH8mqpVVSd2wV9O5Lm4geDKKpWEe7EyHGFVKiPPgqDXh6HiRWkSozlA/VR2kZzPXg9WBFibKImeWSN3VOuQXgR98E6uWPbwfxNHHFBQiv6p4LeCfuxM34QObJNe/LvKh3+Zz35TOQ6TMPgLCkW1lmAs/0nUzHPfyFy7GKtAmJe5kXcYEy7xKXLANDnXt4hv5ImK/k6aoAD/slp7wwPgDwcFrolzhDZ+TCT3/6Uzv7zDP9BCna25VVhXO6HkY1fd2VKzcgkl6BJ5Mw/o0e5I5zZ65oDNj42AEZKpwGKBwUN97hc3QdD1LgmFl2bFWWpJP7JW8wgcVpXVNTfMx2UnGin0t0OP6BT1ydT3VN3MAbWeoedZD1SP5IyPu4xvjgSHsWtXxoQzf0Fe5RPRl4kDbuwQGFl1rhNa/IO1AH8TW84OkizOPBI9Vz8AqVJSTSRnWinoTlc+Sd9ccRkPGIAz9k2wNzrhtF36rlwziO8zqqy4tLXFZnMuKrdopJvngGfyi66MlqKzwf+lrgHjBfH+pXXbOfAOAYdQjcw4Vfpi2B8Oybnt8vpaXftNjAwEHhFVv40R/4wjorFoODkuHDbHvqc/n1H//xdfvyl7/m33B5//vfb6e94BTJPeowZ8NDcYhP0IqPUXLkPbwYbZOnfOFoc+dpxQsepIXRP5EPopvaHX0o6kXqcJWYdNz9yr+CfvBEgtdVfylrSEP9OFznx9f82CcV0XNZFcIoQW9lHH3iiSeKjydS6wUgiVk6CqAgXM6G4F82AJDIZ7ryvvQDyvtosEhLniXUpyMezyWeNdCzk7MGh4YHJGNm+qwHUKHh/lm3zIO8E8/6umac8E93KBA2f6SfMxAvrsX2q89+9rN288232EUXXWT/83/+o29P8dMoFIbBwQwzjcw7JS984QvtxBNPtB/+8Id2yy23+Owvlicz2aAxj+/zXEvIegBleH1cnpNGwEJ54Zf+C6VPoMz6cst09c/1UPMr84hrdHQJFvLQD2Xdj7RlM7zisAxMB1ar+mDHMwp1M0cCT4zYYz+/y/raZEz4XmINaI3qXCx5SulxhdoHXjq2hGTFqwwGjDUci8uL23FqkowKcGlQWgmEkfFJO+P8F9lUS5fNSKkkDTRgECF/Bj1mEnLQ8jrypyvlELe1QUbHxJA9cvft1sWJW+Mj1iIBzQoFAhWBgVGCsGJlAqECr/F12t2799jOHUP2kktOtlUyQDjlqV0Csqu91doxIlR/XihsaWu3JctX2pqjjrVRKZqcNiZC+YckmXmkHJR18n/m6ad8NeTYo4+yMfGon93PgDA77e9MsHXJZ6lEI8Qg/IMwpl0A6kZ74Zy35M1g40c165n3PHz2Xu3ECo8bgKoj6VDqUx5hKPkgVfU7vtCP8ENZhnaU5oqMfvHdllbfBsYq5GOPP+bH9oLDiSed5HSOU7via/B8IZ6lcfphKFSx5cxP9KrqcNbZZ/m3hThWM+RkZSQpXDcha3XlguHhxoAcdXFe1KAwOTltkxMaZEQfjo/GAGjv6NZ1wnao7Yb0vGnLNrv3/gft37/wZbv2upvs7HPOt7e9410ykGJ7Fvzm9g3F6kp903B2ZGdZuaAfxIDus9TCA5ypH7jA12yvID2GDO+uDAwOy0iL7+k0c2Su0zrSZ33ccFC+XAkLh7yERiFHfaZyFsO1yfsHK2pBI+EEjgLYnrgpo0lPCHSG96B9lAGCkT84OB6qB4YKYdQpylY6OfIMHot0gOsvVQH4EM8VuyqNx4mLwCM7T/gT6RaAwH0+kd/Ply2Az/Dzvq9rOgC/jJd+QBmvLJf7fM74z5eO9s2yU3HgGSWQK/lA2wTCSwUj88lxizTgynNODOAPZNySFo4rP/CVF2G5IirPiE86/W699RbJm1Y79ZSTfVsXgGyCP31yCX6RnKEBM3/A8xbjcjiHr4DIaOC9EQwSXvCVwJSsDKUu8As8/YhfR4sfPBn+wlLXcBHKdhpFZXsXss7rQVmUHf2oxCfbEnB5oDDawQsrINNkeJmH16kC+B9UyvaoOcqL8YjnSBdp8znSEefQtBnH66Iyst0Wcgl5n/jlc71/QpYPjnEt44FXyA7f2uU0R27T9shdxvGZeH9N7Y+snNOYykqscvK4PLucgb6eD+8LsqUTXStOT/RJGm/HWj1xjoHS0H4lRF0CP2S6y9GKdkmjhOwn2S9KOhAWLvLxyS4ZA/FtsnYbk2yXUPV3P3u6++zWW263f/3MZ2zTps32xje+3l7/htf5djy2//KOE9uBqVfyCjIpMfH6eDWqukJLp5GehYuC/d71BYR8FQfZzLZsD8O3uvq4WTVlrrJ7XhXUDNsaT4IXbcnRzLyjxPfanntuix8Iw6o2Rgnbq9nCtWnzZmt697sv9++UOLJVJqUjDERBJP1KCIaqNWh9nLwv/fO+dAn1jECelIErgTT4cV2o7Np9dsjwK68A96QtoZY2IO+zDMBxQiBWzAfUp6vhzLWGf8bh6vnIMfgTnReA2IryiU/8oytavEeCUslWkjwxgw6cs1EwPX4YIXxc8Qc/+IE3Llu58iW3hMSnhtehkLgAZT0SSj/uy+fnyztpVuZb/1wPGWeh+7zOp0eY4a2BhZ8wOCQe5TMDX0WSojepQUlGSSqKTTGgTkuwYbCwBYDTKeamxmxi6KA9+9D91tsuwTLHHmYJOLEK++w9P7W/MFF8KZPqcCjNKlQdGiee1ECJgcBAymwwApOZ5WkJzOHxKXvBuRfaVFOnTSIMFI+6+EoIaZUPL61RJQQXyhHtjgBj8KaTt8oAaZ8atWcfud86GVuEc7MGRwwEZuCZqfZ9/uID5eJ5+p585Y8xe8zRa6wD46IaUNuaZSQwuMuYapQfL8FTz+279tiRxx5nHTKKUeJ5Oa1N5aFEtotfeUeBLUp9vT3+TYHXvubVdmDfXtWWGqtVxL9SC60bY4FmcMEWs6tuHBaQbUf7IgsQWg74y7Hqg7KNQsIzP/gfQTyt+kIj6Ehf8bav+MQHf8WP2aTYK519ByOf8ti2xUokxwf/8KqrbcuW5/xoXV7A49Qa8vB2VNyYPCA9W2R470cDi69OoajQ1mEAxuCTM7FgizHXpHvaU+0iHP1lRv2EoIw38BlV+gbrURs18UEzxW+S8r/5ue124623262332Xf/PZ37aofXSMj6mnr6um3E08+1X73998nY828nVhFYhCOXhH09j4DzwoPx0Hl6tHLjQFWd+Cjn/Og6oFBSAvxLgYzaZyeNYLSST4YLMoTGsfgFLwLkBvtkPSPdo36Z7+kn6jCldFeM8BJTWzieDKH7PO0b+SBI2YYIaEkhDGieCQEH+EIVGjMpwPCK/7HtybCZZwqmuMSEHGTx8APA8xpVTnSwSflM9cE7stw6pRuISjTlpB1KJX/Mp/0S8gw+JEr4RmHfoNf8HcYKsG3h/ZNoEwLbsQpr/SLTBt9Tn/yJ4w0iUc6ZFPkRz0VrrbzcgmH3vq788475TdjL37xi135glcA/Mg3YoaSjwsgL2SU8leoJK/ympT8H7Dx0f0aE4Ylf+AeJkmoU0UzlavHCpS3k4A8wY86hBwBdw+UnMyJllTIsv7wo+OnuIFbVYb3qIif9I4yCA86xDXjR75eJP8ESU+ShRftgRKZ6SI80tcg/CMO6Oc9kPFL93yQeCwEmXYexwrKNOlPHGREVAE/OXDSPWyAEZKGCPYJjtOnmpva1X6doiHvwbBSyW4TDpuhT0qOTmBEI7fEF6JLjpsq0PNmDEFms5JGmYmzQ3UBX/ArgTi0LWEL1aceaN96KNNyYWWEl8rZqsU2LQyqrq5ee27LNvva175u1157rR234Th7//v+wM466wyVDy8zpjBpEOM9Og7XwII+FO9Cet0q36wj5FXL6KfC0XXECPCB7yrSj/qRInUOaOArZp624kP6huIkfTLvedB91aqejxrK5QzygRWSq394tb3oxS9yHeDJp56y1WvW+AfDd+7cSb+IzHDJRGXmJeFLYjqiEjooB1SeZ8KyQwKZT+ZZ7+qhvrEzv/TL54XKSMi09WVkmswH4FrGqc+/jFtCGS+f6+OlXz1++Vzil/lgkEDTz3/+837cLFu2UJ5QblCcoDEKEvFJG3vbh7wcBqfXvOY1/gXWzbI2aZeyDOIkzukS5zJO+gHlfULGTSAfys78cPX5/9/ySTzTlZDPpX/m535yKtWfFVJdAwh3oSNv59eKv4FYFQncUd64YgTmcjGzffv37hWN4/2OTJ95EBd/BkjS0BZufKhjU56fIqVyfLaBQUgdn9Na2MZDOjq3MHQ8eBmeWVo3ZtSBHUVkJ88YCi5AQ2FwXMhR+PIeDFttXAlWvqSDGrxI7kJKjvisqgG8GxF40Tax57mtRQKd8hB0xFcmPGNkDA0MKCBmYdh6xelZfKl907PP+KrIls2bnA7gBb8deeSRLlRuv/0OP2lDrenhOHgbOqVRhNCkHcGR5szBkoEcPxw8BF1d6VUY55szuJAfAg7Dg3aiPZI2wfchCHkZHfxpX6Gi8uMEM581E41yRhd/3hdhGx7vc/35n/+5vfwVL1c9bvf3uYjHuyWUwfnqACuczOK1aCBRVRQHZYw2ZABVhSoedV6V48pxjcxGuaIzh3GDkRQDAvt/WapHsViyhO/GLFb7s0rS5cdH/9P/+qR98I//1P7Xv3zarvnZ9bbqsCP8+Stf+4b9+X/9S3vfB/7IP3RJ1qwEcooJ3xZgrzXL89Qb53wsxQqewajCsJhTmTiN1KHEK058bFD9WDgya8f94PCwb53DjxcwGbqoZU0GhKFPXdOheIWBLm7QMyk8le5x1N1po3Tkk0CbZl8F4G/ilZByBoPEg+AfstUthglbuNhiFy/SHpqn4yrnZVb5zuOqa7qIE/UKEM7ql9ARl/zPPXlz9VhVnsnHJSRt0gGZX+aTLuuY8RIybdYHSD9cpsm+VOJBGvoKeGffxVE29ILfGXN4pp+V6fAD8CPPfA46h3FDXuSb8RNHwsor/tzOt5WM+jAukc3UgZXM2LbKLDKn+JDSZ8h1Q3r4RjnqnhwJjby5uOEvbkveY0VjZnpMeDIJMaY4HBLAMbi8S4iLVW/wi2yhf9xHecrJq5vl0KfFW4oT5ShQcVWaywEmqUgXjvjkES6UPepP/uHIsryW/jjy5TcfT/e19wRQ3kEu72tQaweF058r58/kqPB0GT/vS95xXCuXUN4DZR7AQmkSPA5liQ7pqF5ckQvILLYFsprOoQZM/DTayPC0HTwwJicZPs53q5qlH/HBYiZueQ9T92McAsH40yNytYi3OOwGOYMyjTxjZSK2lwLJzyWvw8P/N8i6JX0A0tK/cNw/v+MbHh26Ug46BrzOZwTm7LZb77S///tP2EMPPezH2LMVuK+/xwYG9quvjap+A6rPiNIG77M7wN/PrOQ8YxxyizCa2SdSuEfRcGaCUWsyAj5WMjnVZ5pT6SQD+Or9jHQWOd6b4v2pyC94KY3gbLd6iDqa+fHRKgf9A3m6fNlShc6pbg85jaEdtALI0190D2KGgOC+dMm4KVzSRQY1v3pIv4XCo7waZHj6k289ZJxkGiDzLtOXeeNPJUso4wNO1CI9QPmlyzQlXuCBwotfpivzxo/7YMwIS8h4OPJhYGMQQEFhi9bXvvY1T49yRBjMFasec/4iLUIfP9KybYQZftLzohDvljz44IP25je/2QeJ+nLzWn+PK+tfxklY6HmhuiekX32cdEB9WeU9kPeZRwlqbf8PqJRfSutQJcutVZzKgwMIgr1Rznyju3LxDobCrgGqVYPYc088aou72qSl0zHlLyW+iumKHVueYuYOYUd+8IjEni58b4LvbeBDPScm1Wb+bkC7DQyP2cmnn2MzzV02K8HrH5Qjkcrn5XuqwaoJRgez+4AbUhIeforSmDr45JiN791hzzx8v+PKS+6tyoIVDLb9sPUqFEcZFjKIUE75Fgj5x7YcZi6UTnGbWjsMc4V3BnhngReWWzu7bUQCcvfAiD25Zaddd8udds31N9t3vnel3XTLLXaLlPaLL32pLVu+QviM+tatcSk037viO3b2mWfIQBM9NKKzWsTJJ+1t8LLq4n2HF7+payp1VZ1FpxTo4MkqDNTGnwjx8l7cd8kwYPCnHaAJilHkEf2O+nGPYsE9Dj4iLMvhCGjygf7kzTshvC/BCV09vT327e9821dOTj3tNClKfB2YFYipaC+VjVKg6jiOYRDRznFyF7zIy+tcVZqu4IoxKwPK5ZLCZexwcherLZwcxUvt+/Yd8C/BX/3jn9g3v/Ud+/RnPmc7d++1F158qf3Gq19jH/rTP7PXveE3beXqw9TvZ23FyjUalMdkwCEXxM+iW0dXh1gaGRE00J/oLk6oHAaSLsYHO9XiVMDxhFeQK9CUY5qjPpMaBPn+iBQ6pXOZKn+qTVlK4TwKnUkLjWkHgOcwRqhtOIBro/vHyhLGO3wLT9B/Ml4YA+RHm+NDCvwDfxRZaO08LIdSm9u3YqVKNVJcT1khlQaG+3tYyA3K5prxqosg0nu9nJA1cDxURio0XOGzvHoa8ha/1coPnGq0+uVwgOeFwvMKLJQugefoW8Hr3OMw9HHwa+Kd5XAP3gDP3HMlj7KshPrnLCvzWggIyzzd+ABvR1158Uc5VTwmeZ568knf7vGKyy7zvJExGI9MAqF8JY94IgduKlznJAt4yVlKFSdjTU4elP+4eIWX0WkfGZzOydSfMrnVvdrZk8/zny5eBvcgG5KV97/i/RLoQ73FpwrhHvmdEHl75pWH0vIEagvwaAmELRROX6UcDxIehHl+PM+XV/CO4gSEPw58w3nAL0GWCxyKQ6TN53QLQZmuPm4eThD8FbLa66D8MUrGeW+O4yFNMrOZ7XoYH1MyTCYl86Zsx44B27Vr0AYH+RbWlAwStnUxMQdfcSAIR6Zzr/Ikf/3UKeXjTnKYNgyZk/XSFXkpfORxSP1/CXcFRbsHfcuw+vsSyDPyJQ7ykzYEkybbumW7XXHF9+3mm261s8462z7wgT+0Y449WgbWqAypCY0RLYonC6thxrdwofuRv/cl9WVkHjyLvoiRQh/04isHr8Pz3OGI63UAX4+kaLUqK09orxB422nCuIWuw70cRoz/PLf5PDwT3frqlPupL0tPAicmJzdv2mTPPvusnXHmWfbEk0/4OyZLly7zSc2GW275maeOjlEjWAoU3/PtTBsMWGskCAoT1WahgAzPfPBPl37pMp4zQHUPZF7ggBBKIDzxCiaOdPVA+ghnoMMSq5WHf+ITzyFAgWjAnN2Nk3BwpCzTEA8G4CW8nLXlOfOmLBz3+NHw4Re4A5lfuJih4gNuvFT7pje9yY96u/LKKz0dqyH5DknUIwZBBhVmdr2eCuOZVZZPfepT9qMf/cjfQ8n4WWY9JJ5cyZNr0C6MrUgfUO9XPmddgGwjaJf3AOH4LYRHPSxUBlBe+cHvZEeOkW/UxeOo3aEN7c8MMCsjA4NDUq5GPQ6TTGpJP2lqTsod22/4WvjE2LA1TAxZ4/Beu/abX7INqxfLmhlSjtPWLkEwJoufVYoOXlCWAEOp4uVfThVCMRIGcrMKl7EiQwEaMLM8PD5p041SXFu77Bkp+W9+z/tttHO1Tbf1qO04DnDS8WmSQEGpUu19wJtT3rxUzooKPKTq+Hce2mcVf8dTdsePrrBlHaLt5LC18/EuteP4lAxZCWQ3NFjWlZHV3tpkMxJazBx3dPeoLZh5Et/qOiliTMvB97yguuW5zfb0xp02KJtgXN1sSsbv4rXHWM/KI2z7voN21rnn2Rlnn2WHH3mklPgx1XPO6dEqWvzhH/y+nXby8faSF19o7ZJJHa1mne1ScltVLxlHrPrQZ1CMMIrgf+oF/wHwiM/syEFJhBnn6Xv7Ki4nT3EaFYqJCOZX2pf8UI7pE5xMh1IwPDLshj58QR+jn8zzJeUqT2Zp6TvQwmkuniFub2+f+tGP7Z/+6X/aKaecYh/96H+XEYHxgqEko1P1nRxnparFRkUD6uDyQPUAZ4wM2gzB7vtvwd23ejEYikPUjpMaILZu22YPP/yIPfnkU/b0M8/63mHquH7D8XbeBRfYWeec5+3VLiMR27lJbTQgmTAzjYHFi/6Tis/3A8Tz3idEJw0WGCX4hFEiWqrKfrKRvFVL/VM9nQ5gA6WVmskOtU1nR5st6u/3QY5jGl3O0C4qj+6FIolBEgZYtFvS1vsmkQRhKIYcpP7lFcnKRzs5NIEv+7ar/TDi1Th0XqVWHdyoCkUXDOkW/j6R8qe+rODwrlBuneR7QCghDKD1BkkNLzld8fO2ED7cO38RWsSL+oT8LmUZ4O3pPPfLqxl5n2Xg8INWOOJnmuD3GMtKfyDxCrqVdYg2ABLvhXCg3PTPeElPwliBZ+KDcOqS7Uca4uc18UvIcujHpIHv2ZpBntSPq59upiKJmWUDmV/6Rf8I/PByfHE0tmh/389/bp/910/Z5z7zGTv8sDV+gAZb/twgEb96NpUSFFgpbymxzvOSB+xCnZ4asOHBHVJW9wnXSRk0jNnqx4qTRhGylrTOegLwAZcEyvEogbZfZjVukJa+UM66+1hfkSzyCOUQFydAqV96DukIi7YmDuBo6V/iQFiNT8Kf8YY4lEd48ipIEZd7VtsjjHiePEBKP1uhovxIQ4SMC2Qe6QA3xCo83ECbx7cWj6jE5p5+on+eL/cZx+mkH37wCxnxfgjNzpG0czIqxiVft2/bZc88u1mG6XbbKrdz524ZJnzQmFVejasjYaQy0UP9Je50L/msMefUU06wY9cdKfl9oq09fI3aXjKLD9JKLkmNF2+ofF0B0sFH3nYVPZKmQPIsdQN32iAmIZO2tTRe5wp4ru48TradLpKnrdbT3a96Ttg3v/kte+KxJ+3Xf/2Vtm7dOt8Vw1jDygdGiJ/0xpWT4eRFP+ObJfQf+mHixhV60j/om1l24Bz8AX5qRfmHLAYcffmyQj8316J2YMVccqKlw1rbu61Zeos1MtFJOLsviBu8nvUPnibIMwtZrLIoFxk9qHGL1wyuueYndtUPr7a/+ejf2dUaY1/2ipfbylWr7bY77pBRcvO1kVqZZcaJdA28tSp/GFKNr8J4ZvYwG6KEfIZwmQ4CcQVBIIlRQpYPlHFLv8wbyPv0r39OowNX5uEMph8MAvCcAploKCmsQszHFT3KuoBXMIIndyjLiHxq5SVjZ3ryxPkARQdQR2dQQLj/73/5F/vCF75gH//4x+0Vr3iFGyUp6InDi8pYwuALQ5IGfNnO8u53v1ud9zm77rrrvCy2pERZgSh+SdOEEk8gw8v6ZFheAe7BK+uS8TMNgH8C4enyOePjSrzKeECZ73yY/pL/3J8f/qJlAu1GMl7S5cps7/6DB3yLwpxo0treKsGkgVuGBttaRkYnbFyKbOvchA1tf8buv+57tqJTCtfcpHX3dNqM4tCx2pUGZYqZPAQc36JAMeRDTbGqxWxz1B2l12dxsYKk1PGi+8HBYTvu7JfYklNfZvsnGm1Rj4yBiWH/sveIFNzWjl7ja9h081kZIP7eh/KE56hxY2uHCRub2faU3XbVN627QWlmRqytMkoammWwasDknQSanq+9tyBwpeRh8Ph7CpUix8CE8JmcbrDntu60hx7YaF2q84qVi6xvca/Niecmmtrs1W//LTv8lLNtcE6GVdcS27prl5R/6ijFcEKDn37tEpJ7d+6wP/vQB+13//M77NgjVshQmbJu4skwwjDkNBFemGZ1QI3uioXXq1oRigE++lhbBx9w0oArWqI8+HclhHP2VY5dnpVi6i9j65n+7nKm4knaxV+g9f5LGZUSUwFCkxkzn4RQGyEPeE/EuUl5dcsYwMD/5Cc/aWefc4594APvJ8j7Ie8m+Yu3SkO6UBDgNRlgMkhYVdize6+1d3TKGB60/QcO+vtiKPgYVQ/JEHnq2Y0+Gwiuqw87zI486ih74YtebCefcprov9IHrhEp2kPiSU60yhO0aENWahEr1Nlf4IfEQsC3tIh+RIWu5A1NAB8QZcxw9VoqHvR1+eT0Y0tSs79YjLxhZTYh+58X5FfoVxvoSItL+uKffZUumckB/FgpaRVP9nR2+EELnJIELyihsiZyrHDFxxLV3vKFHr7VRwMu+6+9L0B3XWlbXPBSTGhRB3Dz8pR/xkEeIje92hX+jmeFZI1mIXfK9BhqPJPe8VI4dU35RRj34JEyHT+eYyYzaIVfPWT5XHGOY5U/ZZdpiemGe12afAay/iVuh8QXQX2WtMKFa+kS8p58yvzy2fuc4oAjV55d2Vey5BEA/3n8RXxyJSyUF9GY2WtdPV+5Zt3v3rXT/uSDH7T3/pf/bG9+w+ttbGTIP6yYxhSZNDbpCluKN9miMzsjT89f8rh5UjLxoA0e3KrCRiWGxuMjjMhDtrBASUUHF+TEfPnz9QzccB7JKQ/95NTHiUdY8Av+5KmyVU/CvG95mspVChvMjOwhDnSjLPiSNvNgPRMOxKpfPMeYpjLFe/TjoCexIl+nqz9TH3AO/9jqVrW/vGN7FB9jVX7CVzdOc6ebZxDtCo9E1viJDvxXuFAVT/M1++grtDf9LhVR2gJ5xTPpaFscxit9gbpwwAVbYlnx7ezskYyDV9BrGuzOO++1W265w555ZovyaLC+/iW2bv1xduyxKOz9kpVH2+JlS/3oevIfODhgg5JXHCvL9uKnn3rCRoYHbe/eXQrbL1neaccdv87OOP0FtmHDelu2pFd1GBEv8S7UmE+IwEczqlNrC7sUYncB4wZtkv3fZb3GcWhA3WZob9UdegR1Qn4gG/AhDZP7OdYwceJ8pvCJsSl/d/HLX/6Sp/nDP/xDP4kKnY9J5drWUdqbnKFl8KXzAO3gfBbyj2YMfgg8MIBD9ws+DQy9oygP+XOao2eMsaOL/DmpC6MEo5BdExK30kc6NRb3KHu+FI9e3BnpKbDiL+cTQZbNNXg29FSe2ZmATGMM/K3feo/97Uc/bj+/7xf2m295s9pymX3+S1+yhltvud5zCoSjIwRExlHxqEQSwTuFonlcRyjSlpCIkSbTQaz0A4KYh6bN+ABp8p5r5plXIPMEFgrPdGU8AD/qwSxnGSfLYytEGiUwJHF9IK/iUvfa0vHCkHkl8Jzp58uT/7gU4pylAvbt3WeXv+Mdvg//L//yL42PujGjlYKLeITlfnrywf9DH/qQb99673vfa+95z3s8HnFgSkWbx3shvBInIOPwnHEzrIwHEJfnkr71aYD6dCXU45OQaZ43XPVC0M6Hc507tAw6gwsHtR/3wzLchoaHnZZ+apDy75RhMjeJUcK3F+SHwJwas4NbHrdrv/kZW7eqV6PCqNqoRaN8mxR4CRl1YrYg0Q4MGCrYwxHq0CL377P/GUXav9Eg9HipDVwGZZQsX3e6rT73dTbTvtg6+HCXDAq2GrRowB0YkUBslWIrhZs8W9X52Q6FMEcRY8sXW7b6xvbbD774GetvnrCe5ilrnhmzGXV8tmM1ClffQyt8GxWXL72DM23GNjKUaOQTpzuNyah44slnbevW3f5uyDFHHi78eadDgkTpDsqI2DE8ZW//gw9b95p19tTOQVu8arUE1ojx9fbOjn5rQJhNqZLC8Ztf+7L95IdX2N/9zUds/dGrbHhwr4R8HH+NQdLW1umD0ZJFixy/0mBACaVNOTELQw+lhqkvhDhNTLv5DJUeZqF91QXpoz5oK57zjfzIJ3mIWfccsJMXkaPwB32FtGIR5xOlUhyUWtFI+X71q1+17373e/bmt7zF3vb2t0nRCcGKIBzWAIIYwPDlS+73/eIBGa5xJPfDjzzmPMAWqGXLl7uBRL1OOPFEO/GkU2z5yjW+hYtTSZZrMKJN2jo6fOZsaHgERP3AApRwp4NwicEu6oYOD5/RF6gS9UM5iF+tnoDHdxlWeQjgBYV4WAL5pfOBroIyr7hnUKb/Rd7kE/6RH45n9/OBkZAaNCmcgxn6pFR0d3Z5lNIocdzkCR60B4YYbRNGybSvFvpxxD7ohbGROHJl8KNdo47h57wvhz/bLhlI2U+dcZIOWX8AP+5JQxn0QfJiXEDBCuMkZHDigHO8lZZ0PCeOAM9AiXOWzTVdKqjcJ47zeLmTf5GuHvBLfBIyHsYIhm2GlHHyvqRBugTigD9+MUbWtns5rYRvGr0l7oQBtHGOn56t2pJ2TiBfVohZ3f2nT3yC5Q7Jk7+2zjbJa/EJclFUVjLl00BHUBr9E8V1I5qTW4PkaOOoDPF9Nnhgm0ImJDM4Nl1ymPo0qu31SzyivjV6pn9JGwceFc11IcUjPNOqRSq/6F/cR57pAvAnDWmJhwIZtAu/iMO/oCtxXL55mYFrpQdW3SvKjLRFOVW5yScOnoB2YHspcpV6Kpyr4kE7IOpEdPUHxaPitHm8syj5LOVdlpn7++qkktHUyFHak4+pIv+aWzhCfdr2SLcBD581HxxSa7HKxso3Y0OPbd68zW6/4x7bsWOfLVu6SkbICbZo8XI76uh11tu3yLq6e/z9Piah2rukGLN6oLr4e3LiQSZnkc1xtLnKlVGxa8cO27zpWXv6mSftgQfuc2MFnWj1qiV29pnH2yknr7c1q1eo6kwOicbiCT6A2dbKtlLeTeFDhMG39HfoD/7IIgiOUQJAUid91SjIafRIJkLBeWxc48AE72d2+2rvQw8+YjffdLN/Kf6kk060447boHxjQnOZjK1du3epPrH9dyGAf5JX4A0ft+jPwq+K4f/DKBGAHz+FZxs1NLLiwZU6RD3oO7y/Qz+iP03Bd4xLMhqbW3oUlx04bIuDb2j74P+E8h684KHkdfgYXRf/v/yrv7HjTjjZJ5Ve9drX2KKlS+2fP/UpVkquC8wriA4EhCALIUPFa53PKyUNi4yj/pGmRCYBv8yzPrwMS6h/roco/5fT/SqAGDBUEgcX+bAvlZfR8rmWL8oI26lIB7MjDBjQE6g7RkluX6sH8gIyvyy3LAvHVg9mhoOpYhtJd1e3/fv/+T/2mc98xt8T+bu/+zsx7HHeFijAOZBRH9+moivGy3e/+12P97nPfc5xJi5haZSUeCTkfeYHgEviyT2Q+NbfJy75XAJ+ZX1LP6DEowwHSrx+FUheRxncq32yPIBr1F8Dmzo6BhqKHtY6/qEgzvr2rSkp1gxyM3MS+tR/bMj2b3rU7r76P+yEtYttcmi/8lPeEjK+jcW3Zam9JGxYKWFLkher8hHWOfCiQME2KOKQEsWVTsPRuk39a+3kl19uEy19woFZeRT2CXX+Lj/ylX2vPhAI93YJV2aS2ZKDMJlSjZunxq1zdL9d/dXPWcfUgPU0qF6Tw/7yOns/OekrVogkEKSQi8uUCvqonWWMU4/YUy3BOzVjd9z5oJ1x5qlSkPtlqLVI2T4onMVzijEnI2Lz3iFbf/bF9qLf+E07MK1wGUxNEtxsN2sU3TpkCB3cP+BDXePclH3kT/7QTjt5g73sJS+0w1Yvs8lxPlg2rOqwZa7dDRQEMH3ABzr502bQDpwZvDBKfCubcHYjErYAfzkMLFZ+qBN1cOMCY0t91aFgHRQj2oXy6A/x0TEcPB/86XQhX5XBdiv8GXzImxf3//Nv/7YG1b1+Mh6ygQ+Xbtm02X7+85+7MRJGE3k3q9+u1mCzyFatXmNnnnW2HXXU0TJAVmiAXey8R/9k5ox3eHy/swB+5AOH5MP7LW7MIGOEjzjSaQIuiS/gOLsf9/wnjuKrntCPeJ5u3nlMD3Mae/8NGZl5AnlPHKBWXtKK51A4EzJuKnI8p0zx+C6HaK0Ic6NE7dff3e0vapIj3/VhDEVZxnhLZRca+IvQ6k/0KbZscSQxPD5Hv9AzeRI/+nzQGF6ql2cZD6ME5YVtuKRPPEuXkHmSHjkMkDcyNssk31JeAikfAcITj18FGQ9HGRm/XhY77RWU9EyXcQDSkAf44Zf15740StIv0wHpB3At8wfwK+mezxkGj7GFMo0S4iUdCYcTss/DxyrN2znLxcELfGDzkYcesH/95Cftf33if9hRh6/1jyjSbpQLBTBKeD9BJSidcDGcniQTG2zEpiZ3yyjZKmOEd9omraUBg1QyR0qt/6ClIHDzW0GtrsB83T08aRiyyr2rhKqVX/2uyjeAeLU8s56UiT/pan5VGyP7JB+SziHbaIvgP5+Uq/KEVuWqF/GJl/h5PA+r4iDrZoP2RHQvj8MjeDOWVe0jugZtsu0iXzVv7BSo9ETGHeSZpLjfM3Gw/8BAvPPW1uHGiUpSv6EPkRfvN3XYyPCYXfmDH9q9995vRxxxrL39P73LNhx3omIyeabxWXiwooxehpxk0ob33Fgl8RepRSdoAz9glGBEsYJDGy9butiVfSbPIDXvZ9x8y412zY+vsqefeEj+Q3bUkWvtJZe+yC6++EIfi/fu2WF9vbwjOexX3ufgRW2OhofuvtOC+qss2hjaO2lpQ5UJQCd0xg4ZIeMySDD++voW2y233GY/+vFP7MCBg/bu33qXHXvssY43u1owQgYHD4pOMfEcRlDySNA8gHYLfqWdwMF5BH5xcGQUJ/Qf8oDuXEkIXuwIiC+3K+QQowRZht6gNlRa5Cxb01vauqyra4nq3Kv0HWrn4D9Przw9b0FeE1enj/DkmfucLPru9660+x961E465VQ7/4UX2so1a+zzX/ySNV3+jurjiXXgDCbIDKlkWSjlUUgqvBlWD/gvFFbvl88Z/1e5Mh44pB+44sr7jEcdcBk3CJb3h5YLRP1r6WJ2MsKAyD8G9ExTQi2fQ6/1AB4wZDnQDQ0O2ZlnnOFKG1+a5t2SHbL2YVKAbVowK9u0+LAUX33nw4knnHCCfexjH5v/PkJC4Fg9FABOlJ80LF3WO+Ph8v7/Bcp4mT5dAvcLlV1C4odLKP08OmEVPwLkkW3t7TTHt0nGbXB4ULQb1iApAYrMFO/mi9I+W0oeemb2wbc7afDa9Mh9trhTiunUhM/akSf7lKdlEBCvp7fX88E4pO0QfgiH+UFa5aOAh2BI5YlTuaSAzjTaUce/wKY0MHD8LsfrTkmgj0kh7eym4zOoqi6qnF9VjuNIvagwCpzw2L11sw0f2GOdLQ3WpiZrZwZY5RAFHHjZnKZk1giB7biBD/ytSHxDBPzXrFlqq9csV5opCd2DGmyGVR9W8sZC+IpoW3fstuNOOEl5tKpuM37CFVsYhGwljGckuDtsqQaC884/z779ne/4ezzr1q+XEjHrxxw7VwknaoECryqrXmpPR5h2Ee/JnzJz6xUrTCgb0CQNBtrWDxlQHd1RI+pF2yOXdE2e8P+Kk9cU1n4sL1RQAHSNdJFHxud43VEpQcccu86+9e0rfFD5zhXfs+uuu8G2bd9hXT19du75F9plL/81e8llL7fffMtb7bfe/R57zeteby952WWi14nW3dfvs3yNwpdviDDI0pYo2Cge/oK2ZAAv0bMXHz7BaOHneDL6C6h/9m1wI8xjJe8Lf4/r9Ag5VfaLNNjcaPH2Iv/o684rlUuYp1/dFeA+cYkkNTy4RnmhtHHvLwQLP4+DU9o24cqpbrFNSXl5XHIK5Z9oQAyiGhypv0JVov+nBt5WAuqQqxYlHkmDdEDWkzD6Pv6kA9+SFgl5X+YH0Je4p73yOf0wWMgv03Il78wfyHzKsoAyTRk34+e919V9nj98ofQOuies9C/LA/DnuR5vIMMynGuZjxsl4Kdr+gOZR3VxCL9o01o4V9FWfLpKBv3NN95gazS2rV+3zuW5l6mmd45gwsiTgY/8UXg9D4XNTti0ZBkvuscX3ZkNB1e1PWnhO+VCeWkMkFdcw3nO1ZXdIfN+ig/SWUdcLX6NDwHHq8gvgccoF5yr/PhVafGPa43O+cyR9p7AU1R58Y+07uRHZAI9b57UlpLl9Ec/mc77MLoSUYhYyRfRhf7EhJtPYOkXRhAxPEOlVzomgmQ48C4C26wmp2ZtZGzShobHbd++AflzgqL6hKHAU6ZJfyFdu01ON9qjj220737/h7Zv/5C96OKX2n957x/YsmWrbXhk3A0R5CWTiaygMwHGsfC8J+PbfIU0/Y3xNGkIZny4mGPckRts52IbKvIO/JEX7Aa4TLL65a/4dVu+bKV0gzG75dY77fvfu8q2b99lixcvd2Opr3+xr+JgvDEByQQZE4w+NrksVXvzn3avrnlPW6p4l2MghRHAu8Jbt26z46Wr/c7v/I5kH9/JEt1cBsXEWUtrrPig49He2ea4zD/8an1LfypD7ebtBw9mGtFFjm1aMqHUbvCS0nleCmes0723uaelDrgIp90VwccnnltamAQH38gnygrc0kUekRdA3fAv5bC3merIToKVa1bbCvVv9J+nnnmGL7r/p79aKLNArCKwV7DWMfy+KrM0Ssp8EvK59P9VcUoH4RMfoAxLyHhcM26GJ/6lP/c+EHlHpD/qKr8yn4CIy6CSLiHzJC1pEmppa1CGA/VxOMXHXyJVPBiRewRBhwySDRs2+McTH3vsMTc62Jp1zTXX+B73q6++2ldG7r77btu7d6994AMf8NUSjirlxVQavRwU0yXkcz1+Ja0yrD5tPWSahPr4mVf6lw4owxIyT66lfwkRlryYcQ7Nm46GIJqQUcG+UfYQ0+lbeB8ExZdOqx8DqOSOzaqT0kHb1I/7O1rskXtusw6l6eZlXL4bosIU26aUF0fq8UIzgt2XUasOCl9A/8Aj3j9gMGBWElyJ2SqhNiHhvWTNEf5xQoREU1uHb8uakPDiRCg6c55g5fkKR1Z8XIEnYwmwRhlOQwf22nPPPmW9ne3Wy9aGKSm94qMeTnWSwGPWhWqRBDJBLl+dQOkT7h0ymniBrqODl9zHbGTkoA/evHzMaiBbHNm/39nVZwcHRmQg73bFgBfIGYB6evt8FoqvG3PCFkYfL5ivOmyNrT/+BP+4Hy9wX3zJpS6EEZ4YdYBv1RJOPrg7BUVDfsgc8YXPFNJCLjyRB0SLbZf+FX4GZVWMVGFkKJ7zE7xbzTTqShqPB+3kiHOoQaJbKFPFC1Ce6j/kzSlgvTIs7rrrHnvk0WfsjW98k/3xH3/Y3vr2y+21r3+jvVh1O17G2mFrj5Bht9Z6+hbZiNKMawALxZljKPkS+oQG1ha1S5t/74NjTl3wC6bVHrQthgmDKXjESgT1C1nl/gL6TPJY1sn9K3okpJwDvJ9VLgGDvJRtxM/8cL+q33L1Qd6LrPkDeU96gLzcj3wpQ/XgVC62TvKCexydDaWJ50kcl7jnH/XkQvuozfTslKHNKxmXNAHKOuCAEj/AnyJoPi2urDOQeZfpMxx/8gdX7st3SAL/aJ9sh8yjxC3zAurv87pgHtyr33At8wMyDjiRLpSeWljGVWkeXqbN+7K8+TKLMK45vuQV/4zv+Pl94FoP5Eh4QsSvpzOGnvqgFMqnn3raHn3kEbvggvMdb15aDhxVD9is4g3VWl5cqR/15mO5fDRxSPwu/OTnujwchNxRIdAJXSZdQtYlIeuT/qTT0zxd3E84QI/kjaxTlBF0qrkyLBwQkw+MKyHTgIgX98pW9yAS5aLQKlhlU37knfHAL4BrlUcVJ1ea2QXg2elfpI1846RK+Wl8g5p+D87gySSR6NzYxEpGgw0Mjfr4MDbOjg62nSqXBk4rVFS+K9LWrTBOjVqssaZX97MyRn5iP/nZTbbh+FPszW+93M46+wI3Rho0Do7xrl1zq/LnncdZXzXH+BxhxUNjDco8iju8jewEX+qGo9rIGfzhCeqFLOWQmtGxcdWLyR+Nee09dtoLzrZzzr3QLn7xS2zt4UfbHXfcY1dd9WN76OHHlFer5Pnh1r9oiW/JpV14nwQxzNYseMi3MMkDWvtuDY3fcVRzk3V28LFdVkA6XLZgSK1evcqOOuoIX7EBmMhklYT2dtkhXGlPJqWpGzwR41m2p6pE+zF2Bft7G/oxvy4V3UNxkKnsiOBUyDBKQntROuWHww4JVhH/0KR+zz/KU3rhAg9CW+rcJIOkqVHtMAedQ84BybdA8GPN0UczPOMjJxlPH370cTdG1m1Y7zrPw+rfTe961zt8pcQZ9JCM4uqVrwgCxHNkTOWDYLXCgPKe8BJhwiLNwvET0g8cEvBbKG7mn4ISiDrUnjMtzymgeY7ZwoDMO+NG/WLQTmGAX8bjHqg9H3oP1D8D+KU/nZuBPQcy8KLBBg4edKUP97a3vc1OPfVU/wx/xsGfr7i/+tWvto9+9KP+FXf8yYdruqD/L9MtcSjbJiHTAs/XVhlef818EzJ96YDyvoSybK4LxUkgLPEPHs28SRuPzDpjnPHtBj8NhjZTBGbfJuXXqo6FF++JEDqjMAR1szp4X2uT7dr0tM1KCC7p7fKXzdky1N6OQizaamRjSwkCDukAvvBTbhNiBpYBCkGFAcCL0Y4hyCEglY5Tr1DcpxRnSgJ+trndGls42lUdWZFbNRjEQBmDAsIZnsEI4kVNqe3WKSNrcN8emxrRoCscm1DEVTYv8CPEMRJwbIcBP4pvUFmcooJJ1tneYcOjwxokRvws9CkZDKh84N0s+nDCR1trt4yVCQmOftu7e69t37bNjj76GH9hf9fu3fbwQw/Yo48+rHpM2VHHHG2dvT12YGjIVh92uHi1x77+9W9Yn4yXs88+UwMB+4s5aUxtrbogRpGIzisITZWrP796O+Kr/ieOqZR0lGkMkkbRn+8MeCTnhxzkoy1+uf/XoIqr8g71hzjxTHqfIdJ9bOVssf7+xXbnHXfaJz/5aTc++hYt9n3TzKAh5BlAWTjylRDwVwlsVcB4bVK/hgfJj1k22pGPeSaeGJxsTyA++ZE+lATxdoUTaaFTOpgEP5yK0tXvlB95kkc4jDO/VzlJEwCjpJ42mTdyD8jw+niA+1U4lnGyDPIp24B7fxdA9y1qP15yb5WC4XUBd4UrSJdoZ+jkefgTA6kCNdhCH/oCRi0JyJf6AWV56bJOuHl/j+xR5+NwzbzKPEuYT1/FJR20KtNmOq6lQQBkOK7MC5eQz5lPmb6Mz9iRbVr6Z11QhMq04Jm4UlpZ5wTu85n0hAPpjyNdmdbzk0t8PQ3xPJxn9w7/+SvpQn57vn4X+QD4eWJJCL6fxETdt779LTtGcodjUpkxJ4zoriTDh2wb8ppVdZpD6Vafm+XIcCmznF4kmcm7A9DODVrqQfKyTvyUHt727MhR/ukSHL0Kog6RJuJk/My35MF02VaHGjKBO0pgbdIg8/Kw6plxrHwOo8QfocA8goTpn1/dFfqMV9H9ajhFaj4K3Okrxcy4cxoTii0rImzd4XlklA/0ztnQ8ITtPziiZyyQNmuRAdImhX9IY0abDBAU45aWLvXXdhsbm7brrr/ZvvTlb6j1Wu39f/gh+7VXvsbfHWHhprWtUwbAqJ6XqrzgYbiKD21iiAR+fGdkwpV+Js4wPpKvGVtwenB5miejxWqaGlr+yEP/6O80py8yEcTHgjvt8COOtksvfZmdcOLJtnHjFvv+96+yn9/7C9Vv1FauWuOHtPgqgmhDmegBPlZW7YXY8i6AUSyHccKuAsYp3gvu6ur0SdHpaba88b0d1UNG0vQMH2dmJSlWFZB/WSfA61w1p1oqftRFVw/3fgDfwA8gQDiykYkWjV3NHaIBW5FpQ8bcSO8TpcRulG+Qxv09LXmrrmH8Rtl8rBJDrUX5sQLjJZGouALJkwB1KHkUGQGfc/z+vgMD3o7Hrl/nz7944AFreuflh66UAJEBhKER8a+FAWX8UuEt88j7Wh4B3JdhJbL1gF+mr3cl5DOVLcvLygP45X2WmQ0uHxfsIVAj/6gX8bGMGRjJs6RJQOYF4F+GAeVzhpd+DFhYxJSNowNi/WNcsGpCOH7Lli2zCy64wF760pfaG9/4Rnv961/vX5/GMMFAgYFRvjMProeWF3gmvmVYWYcSamkD6u8zbbr0y3j4Jc2fD8q46UrIcCDDSr/yHojnKk85DDzamW1AHLPKl9ehDwq3n0I0GUId05RvNrR08K5Dq7VLYepu0QAyMWo7Nj5jvW1SFmWcsELS2qx6M8Ok+Hx8jjriECpiJBfyviUEpZJ81RbcY5SgBKpAxRGP6f6AjM8Vq1Zbe+8im5Cgn8ZIQmEV9iom5jaot4SqsvC9nQx67JdFELEysWzJIuuVor/56aesSYKuR/e8DEo4RwpSuzyGEpx9hUiuubHZT8vi/TBWjlatWW0HBvYbL+UhjBjzG+ZabXpSps90k3V19mvQGbc9u/f4BxRvu+02u/rHP7Vvf/sKu+66a+0WPc8Krwte9CKbQAkWBgj8Y9ett6OOONI++9nP2Eal4+uta9YeJtrF6oHII/pEe0WfowWjHWkrcIa+XHMSIfqjaiY6R0rSyg9vfw5ewnhzvpGbn0X0tAC8KmXA24/7yDfLwvHxNgwKjEve8+DklGt+/BOf5TnhpBOdbxjwWC0jPu+gxFYstl+p3fXDH4xiH3XIHfDGse0A/NgX7fuUhROGrjL1sp0m4JN4Fbh5e+rZjTIRkOdwEDOuKF5ef8+JzOKSQD7119LBuwm1/Ku8BHo65JrpEsCZ+PhAe/Bkdo5+wDd+uvnAo5qccKjENfGFTrQP42acciN/H2jDcIW+iR20TJmX+GU75jUhccSnrF+mzbyAzKtMD2QehJN/DrzIYZz3+Sos4xKn/vn58gcIw2V8gGvmEVQKymecDKu/5n26Q/Lyp4CyvIybz0B9GLTKNEDSLdM5zKcF3zqg/vqDj4ngdfZYmafaQ/TsaGuzFSuWS1HcaI8//pidffbZlYJaZe/9N/JAdkU58AM6AHw1Jdk9qmi0rQQbe+iZ1KENvBTBfGYV6D7wqQE4xTPxfrl/EO5xdO8TKOSXaTxJpPMyPX62U/A6+dV4B/2kRlsg7yM8+n6WGXl5oIdnWmrg6fir4hKRqC4KRa+gXeVQWqVMs9WKVQ9OZWQlhO1XKLc4lPmxsVkZD8itWRkmSiYDo7k5jo3lJeiJqQbr6lkiHJtt374h27Z9t13zk+vsyh9cbbv37LeLL73M3vHO99jiJSvdKGCFhPdRmOTrlvLPi/A+saOqMNGHoYFuxKoClWFsHxsb9XEVmnkdBBgcQVtWuOOgH2jAeyh5TK5vvZIs4eO0AwPDXj7pOQWMY3qZcDrr7HPthS+8WGlm7WfXXm/XX3+Tj39Ll63wlXA/XXOWDyJjHDs1lYfakfeZpLAziYVRFN+1im90sJoxMjIobDgVkbEgVk8Iy5UfAPxdTwlm82fEekDVhl4mjpYGf/iNuhNR/hrfeTektbVbCn+PxqYO9Qj1WeXJ2CwK6UZy1vEgTyUBKQwX+pBnA29GefjRPkxStjbzKgHv6oJg4hOQtE+gHtPqwwD+831G93y24MDAgL9v2Srd7Of33mtN73jH2+ZXShLiPhGJQksIxAMyXf01IZgl/CKvGjih6/wSFso3XQk8x+AVleWaAjHzzmviXcYDCI8Z5MCntjoSeeZgopgePyHSzXOK51l/zfvng1Qy6HA0HoYFV5QVBD7bsfbs2TP/0lM2LuWSBhyys5IOf9IlTRK4JS6QV4D4+Zx0AxL3Mo+E0r/Mq0yDPy5pnJD+6Uq/kpZAfV4JeZ9h8vFnIASzcKvS6sb92arDdyVQGtXyGuhUb/VOjVdON1ZIptUL2VrDx/4wQGbHR21pT5c9fO/Pra+zTV1QfMNSrQTA5NS4SlV6CR0MDmZ/48VZXtRVXrSTcONUEBRayub7DxxFCUa0b29vj+93pcy1x2yQQdJqExoMWDXpU7kYI+0tvPMiA0IC2Lf5iJ4YrK3uT05xQk1vR4c9cv8vrFHltwr/9lYJO10RUnzwEaPMhXE1+Dk3qxwME/Jobmt2gyQHab4q29bSJTw7hW+bDR4ctVtuvs3uvXez7d27X+GDEq5DtuawI+0dl7/TTjn1JPvt3/tde+Gll1qrjGSOEsTgcINeGR4hI+SE4zbY57/webv1ttvt7PPOt0VLltrkRBzcgBJP88MviWf2Q9qRvgietDf3/o0StRdtB33V2o53GB1VHlVa+ArHvftVcWEdbx/FJ093Ckdh9r4gh3HJezgYFLRhu4ToLbfc4gbZXrXd4iVLrK+/31+AZOCk/zIosIrDthMV5VfyYUBkIKUc4jIZUa70oMSwJYAtE65wyz94X4FOg8CJeuDv/UXPESf6MU7//BmIOlf0qHjA86n6CVTlmpD5RpvEccIJHr9yCcQjvpcrb2+LKhw/7vOqkChP1If/OziOW3yqFiJ2la6qgwBcUTD8QACVw2Dq9afOShX+IQ8zTX3ZvwpCoYv7pCvgeene+QJ6yRG2kEu+mk8n4DloTDsHferjuePefQRVGECYtz0P8gc3v2YcXQnD4Ez/ercQpH+2l69Y0SKUl35yAHGD/jEJANTnDY5eP9LIP3Cq2hqcKyBFLZ1iVWUAkTQMnEyPXALoJyh+XFnVpl8et2GDT26cdeaZdtRRR6p8JocUeT7/4De/6ucKFwJItJqYGJE/E3eToil4EiPil/XOtuNaKlPlNYF0tT4V9Mm6Z5tn3uDkeIGOl8lT5Bdpan2PdC43NN6UqzW+8u5pQ08h5ygbpwf5xztSIT9i1UbeZME95Sta1KMKUM9E2dQooHsMZfQItsYx3vCl/w75t0meN8lwmJZxsdcefvgpu+++R6VEPmq33n6f3XDzHXbb7fdILv7cbr75TrvpljvtjjvudSOEY31ZGbn19rts774D9spXvtre9Oa3acw4XeVyfDrbgDm0IL65hKxFDvq4rLogU0HaD0fpaBcubHWNcZY6IEf9QBLqLt6hPagfbcdY6YaNYqL8E5/JJaCNHQIjY6qX4skoiNVp4iHvWTlpt6VLl9s5554vA+UcO3BwwK666mp/Gb+jo8tWr1qpXGKlGxr6+xsaTzFMWDF3/hH+boxIxg0NDyqMw1uk32lMBl8OZgkIWUS92MYP/vO8w1/VJ8I/+xbhOOSAHHzu02S60qcaqDsGj4ySzl7Vq10h4DTnOgZZsgLJWEqW83wrf+b+oJtvndSPMcT9VQynpbFSoiFb7BP9NiH4KoB7aEN70IbkH7wak40UOqb23rtvvwy9ZT6O+koJ27eiopFZ3rsFp8wCagVlpgBXJ1p1jyvDgfRPR/xMQ1yQK+MnZPwSMm0wQUDmiV/mmwMBgB9xklETeHbCVECaFAbEAjeYgw6StCBPhGBY7+EQmJ6mwgOXuOBKfyDjJuDPsqR3PAHlggeGBi8fY2ygyNDBiJv0zTpyn1fCwRPHPf6ZH8A16Z1GEMBzpseVfrjyOSHjJV3LMIDnsn3LOJk2oSwXyLS4NLxKv/I+la9MH1fVRY4fwXywzvutOqRb+xI+CANOcPGXwFUHhh5ecveVFeXLDsx2tW1Pa4vt2vaczU1P+PYtPqzIhw4RLvon/OLYWmqGosVsB4YJnRk/3h2hHfjYIuU6T6lO8vRwBsftu3bJKFlvi1asknEUR8LyfoZ/+EtXaOh1JYXXXxcJIXDIF8d532VseMh2Pvec9XZ32uwUMzi8kBez/Si5KP4YuZQP+l0qh7wQSNMch0hZCHGFMUs2Oyv+mGvRQHO3nxXPd1rWHNZvJ514pK1ff7itXbvaNmw40d7wxjf5hxQXLVsqg6TbV0n4DoovAeue08ymxccnHH+8nXDCiXajlPrv/eBHvvXr5BNPskV9i0RzjDuV623NqXJS2IVnbEfE+KBtgrYYWx2dcXKXfzBL9YfGDFr+XRIEqKSqGy4KZZBmYODr6ij89CUUHE9LYgHh8A7+DIzkATBQMvgxKLQ2tzrt6Ee0xw3XX29XXvl9e/DBB+yJxx+1sdFh6++LLZbIBV7gBm+OlARnymDWF+4knLrGbGjFt0pHG+EHT/Ic/C6n+ECuwhCfvucrZ4qnPwdwdYMOZU4l5U+ZeV6kiz6ivuv0ibKhH4777F8pSzJOpgOIA8jXZwFr8UKGEU78LBP0oS3tQhtCi17xIgoj75aQ0CeGhAO5Zv4oCjCoMHPFhfrCn8w+8uV9L8dj1nAqcads6pX+xEnZyXPEDf8E7vOZ+jld+IFn5ef+4j9oSx7ur/D5ONV99t3SgRdXyqCdMq9c1eIHEAcIH/kJJW9X/EGP9FU+QIl3QvoRr4ybgJKbkOE46kw/AZKWAPgRhkOmhPGt8VF8TpzM32mmuFlXv8rFKm30PfwBrtQd3iY1PIxDnnKsa6uu5AUleJdt29at9vN77rELL7xAceLDjWwBYZxua233MZu4rtRLhtL3kKcqVv2fl5ZRkERRJmzmlcJam4ULP/IMhT8cYRjK1JN68Jz0APDHjwbKNDWgdkGfpLP+KS2rKmF8ZHpOWaTN0/AgHq7+XmSLOsgLvub0JW9H5RXKqv7URt42yBrSyS9QITAUV1FLY0m3jY6x1bRL9Jyz3v7lom2v7dkzZPfc85AU8mvtm9+80q+PPvaMjYzyQjv5dFhP7xK5pdbZ2W+9ul+8mNWExbZq9eEaM46w40842S659KX2pt98i5122unW2dXj/dgnFpzPgo7UqgWayydn7+Gv+IaReEr149tgLU0xXlBnr7doFvSm3pEXzcBEDHLWn6GY15n+EDIS2cXWZrZQkQ80AqfoF+SFnDY/ffHcc84X7mfYs89u9sNOtm/bbkcdebjkmWS2v7chvJUeOebvO81BS8YidEZeYK94HhwcaHses92jrglOjyosnqOeUdfgVyDaWzcQhIlTPZDv1CRjCcZdu8JbFFGySMbbjNcpdHzGNeRf5BX0gRa8B0P/o2y2qdM/feWP09Aa0ZH4rhcr+dAz6J545hXwvq101Cvwjn7jfjI8D/Ax67Ex36XRrLa49/77reHGG34aNasgE2YDh1+4hAwHYPwkDlBLE8RLSH8g0odbKF7pYJT0f764QIaVDshwiOONVzxDqMyfjhGdA2Bgb3YLnHqySsGectJCzIzDPcpFAmVmOPfEL/HhOV366cEFUq6EcLJWf18/GfgeRJRk4gOZN7jTsECZP+E44mecqN+cL3OGkRVbvKhb1jfzzyuQtCr9EsoyiZd+WT73JQ71UOZJ3PKakHHAN/HIPIEIFw6oK6RVJ5NvzTl/hvAhLvnQ3iioQYMZGxw4oE6pe8UcFZkaROteKZV8GNHGR6xtZtz6hf6NV33H9jz9kC1qUXtPDllrI0puszrTqPqojIj2DsehXYYBgzNKKM9si4LGzLRTCMouwo4PLEIXtpJNKd5+DQAda9bbpa9/h+1Qlo1d/RLovTYrYaex1K+cfBUvp9En1G4SeLxTgiBqU3W7VMDEvl12w/e+ZYNbn7XO2TFb0d9pIwN7/TQstplxFDLtrsr7Ksy0FGwUbRFIxpDoCMlEL75OPz0l2sk0u/mGO5yOp5xyqq1ctULl87X4EQ7zsAkJqO0HZuziX3+9nXL+BTauvPZKEDb39LE47QZbi3DmA2hjEj69PXyRfNb27NtvP/rJT+yf/vF/2HmnnWwf/IPfs7PPOtN2795pw0ODqpOMv4kxW7xI+QhnZAwvA9JmabyzP5i2nZokLD70R19kgIGT4EMg+zj0hg98wKl4gvZgvy9A2pwAmB+slI4VNY6yJC4DFHKA08RYmt++Y6d953vft+tvvMnjHyej6+mnnrGLL7nEXv+GN9gRRx7ls3D+giZNpXJiwIiZf/BA52bQoyzvP1U89aC4V0Lu1diOJ0o6ShHA+xS0FXWRRCGyOzeikMvKjzDqTh5eH8K9X2qQUB7Zv4C8Agv1RxxpcRmX7RFOW+EHvwPkDVAe9IdHwQ/2QkmkKl0dneKHLmvCuKaO4Ov4R90yf/DmSMpx3r+aEl8qCtWHBk5D0cDjeR5ZfijIOPof/uTnuAjACyA8oUyfZec1oXz2PP2Gpgl5nm1IvFJOpUysz58nJqSoR6ZLyDwSVy9PfunK/IC8L/1KyLzLcHyQTfBJiXtZBn4o/dAqn7m6U3r+s5IzT0viqG0IJ/+keaZJKPGh/rwfgtJDWcFfSqs8UUYHBw5al8ZHjJM1q1fZY488Yn/0wT+017z6Vfbu37pcfZPj0+PAEbbo8O5lvGfAhxOlCBpyVLw/JQVoeJdNTuxXyaMqQ+EqA948FLcc+0Kh8rroOfkeWtXikzZ4NoF0ER5pMm7kGQ7AH7q5PFc+qRwysYKsI15OjpBXQubHRdEq2ov/VF9wCSMbuZJKLGK92Y16WoV3/MhvdGxSyVAwOQGq3Q4eGJSx0OsfKWRb0+NPPGNf//q37eFHHvftVhzRe+FFL7JjjlnnSjqGRWtbl7IKwxB844Xt4COvC23QFjKWvgjt8KOtnc4ui6OOzoOVbMNoRSn2alNP2qGiSepczpttTKLRRkEPwoHMk8mLvE+6QS8cyna+Z6lWiXiS8URrFb3aJNMJ45jydlY3RGaMDSZSbr7pBvs/n/uUjQztsne8/Y32ildcJvwnFHdCYwRHuvNSPGM/ZUe5VCbuqrIKAO9w8EDgmm0Hbom717/iE+Stbxejzg3IOSa8Qt8TaVQ3ymgXPr3WLMd7Pryvqm5iE8hF4TcxorFMaWel6zQ1MSbN2aT6EIYWYx15wcOzGm9ZYYFfWlv7RJvFkr1dGuc1LjP9VdE9IfFNIJz2Ja/sE3yQ8UkZeFt37LANJxxv/UuW2Gf//d+t6fLLDz0SOAhRyzAIVU9EIVARq0SmPh0AAiXU8quF40r/xGGh/PIKlH7pyrwy79I5M1b3QHYgrimYfSCTRoA/sy3+spR3/BpzOAEqFkuoxxe3kF+69PNZMpULTrwfMjw07B9TyzgAuKFA8J6Jf29jaMi/7I7jtC38cgAmL+KiZBEPgRErPCFgMYC4RwHjWo9POvBJ/DMcKOMSnvGBMn7pD+R96ZdQxi/Dy/tst2w7L9sFVODgPCk+LR0DGx2MWMzSoQChRPBDKRdlMWtMurQr7h0yMPzFWwn0ZqWnLBSpp594TM9zJnmjcGbgEJ6Bq6+KqAB4RBSRIq1BxQfmmMnndCGni3iKvDw+OMsh8BiUt+/aa2uPPNqWrlgh/MSn1Et/bAkLpSVmXYMPScuMUaOvAnlZKGqqJ98YeeD++2zJol4NvqM+W9/Z0eFfFZ/WoIQDhxZmobCUNFg3NKmvqW7gi9HA4DUlg4I8t23dYatWLbd1645SuOo1Jz7jy/FtCHxefF9kv7j/Adt/4IB/g6N/8SKvpxsT4keOLZ7VINTf32vDMrIxrLp6++zMc861VStX2y033mhXfOc79uyzm/wr5osXL5Hh1CHBy4oF5YnmHTKgxafsPcXYZIDFSGDZn0EkP3IKv0NmnxEUwNu+v5h7/fOXo5HI1FxhzAZRV07C4nQU4mEoQGO+XxQyjwkKXZU/aehX0ImX9ftkOJ5/3rn266/8NXvFZS+zDevX2WOPPuJHl95yy82uEB199FGuUMGHTDhwxSjl1C0MFv8AoJCGP8AUowE8nJ+rMnnG1+N4XHm4n0BxGKSdp5WEK1teQqELPvUtH/o5D8nf6et8LQVBLvsskP0tr26kKW7Z75IOyBu4KPxTFkS/49kxdD9ioTSF8tUmPoZ+bD8U2wnoK8SNa4mPEnudaT/MGtrQV0zk0VgpvEDiW+Ja1qX0w9HG9Kd8xmVcXMYv/RLm8dOV/k1Y8FrO2NbyzOeyTjyTt/dlZUtI+pU4ZvkLQeb3fHEyj3rIdJ5/FQc/8AfK8jMs8Sohw/2+SJPAPfmTLvN3Xi7Kx9EfaV9XQp3XyINn8bAcE3N8w4bZc3iGLbCsRo6Pjtk3v/4Nu/iSF1fvVDJ+8q2nbp+A48RBmAscXBnSjzLIG2UdnoPf/L0A+SXuwb9ZF9o1+1vZPqRJ2oQ+Qfy8rz0fSpe8JpAevxpN/CJsijZSnplHlBsQpztB26rN8Kvyi3LxQw6wSt7gRgYzSdyzZYovpzc0oHR2WHNrjwyUGTv8yHVSXHts85ad9qlP/7t96cvftP5FK+z1b3irffCDH7HLXv4btmbNUb4SwocOWV2ZmiY/8GL2G6NEeoraFAXWZa3wSBoiL5AbtLevQAtPaus19r4fPAIkLZBXevL6RVxVw+uWPjEZELpbjW55pTzaHT5wJARp+MIHvoqh8ZAXxDHmXCYoDnggp0mHDsXqG5NfTOK1t3fa+vXH26tf/Trbu2fArrnmBjs4MGyr1xxm3T1dkuls7Z7S+MSpYRMar4Sz6uHbMEV7m6OMODyActnxUGvjql5CNeuTAM7gF0ZJjVZOO5ehalP3AagfNIgrMeMgFibd6GfSaeWQv15f8FDfQ+/wn4wdvrbvvAnp+Hl+TP6Jfk18r039ER70+LWSS0h/rsmf6Ud/3713n5+Ghu7Q3dNjd951lzVcf901KqoGtYTRoYJxyKQUXvKft9CSoWrZZKGAN77S1Jjt0ArkTApAHvWuPj6wkP9Cccor4QwC4JN54xKvHGTDnxmkVt8+xcwyKwwwJExCfPIiH66Zf0I+E5Y4ZRlA+mf5vnVInQKgfMp7QErez376U8cJIwRlJo0PtrRkJ4yOiHI17tceNeoSWZvkkYYLMDo6YkuXLvEvh+JHfVZI+b388sv9vO7EEyjrU/rnfeKeQLnBI3FP2PPFXQgyvCwLSP/kn8yXNsx8mcVgtmO+DCmodEZcDhwIMH/PQ/kw4OVMLbTev3+v0kuZUJzRafFFY7N1syqmPPk4YnuL/KR42/iQ3fnT79v2R++zIxd3WKeUc7ZK+UxKowwPKZ9A4ka70Tbco9QhgMfUhv4eC+2kgRMFmhk+n6GXoHruwKitXH+KXfTrr7fmvhU22dhm7T39UlI5YSoGbniFMnz2Rk4Vl87PDOC0r0LY1Jh1NUzZrmcetXt+eqXNDuy21ulx65SRhbHlX7jVYM0HodiO1ioLC97zY3mhFca3HAPX3CwCsNVGhlhha/d3JgYG9oukKISRz8iEaNe0yOba+mzngSEbUv16V62xXRLQB0bHDZVVmfq2OI7KfcUrf8OOXbfBz4Rn6bdLxsZzTz9pG+U+/alPiZ7NdvbZZ9m555xlJ57A121FT2HGt2VYKWEGkT4An3OKycDBAZscm5TSHyew+AuQonknX/qFPgLaAroxuNMmPIdsQw7wDRY+VhjP8BlbxDi2GH6BR+gr5A3QnuQhwns4BwLwgUMGYbZI0M67d++x2++4035w1Q9t05Ytvlryvvd/wE459QUyGJdIyRoV3emf4zYshyGszDx/gAEEvJx/5SiPtoG1necVloMVfm6kcE8fUVyxrhsj8AmKHfWN2OJP0RDjlJUM5MiIeNJlmmJkH6KOOOrHFZok8JyQfRKAtgr056BtxCOOG8D0D40RM+pLKIHdUjJxPgB6HnLVGJJ5AuTj27doO1V2QrzOHmSOWWbFEBwZexJXrvWAf+BVC+eZe2iU5ZVlEzdd+gFlHK7U0hVd3VNXbyvdk2/ihMv4h9JM4XK0HrPGnl8VN+PxTDzu0wEZDyjDSVcC8TJNQsb1vMmH4MIv8854OFeEinLm48gxoUY9sr7zcTKCXw+tO+B5yME79DPfGiIv+q1y8VURyoWHD+7fbyuXL5Mfpx6q3ZQOefqRj/yprd9wrL33vb8jPELW0leREzMzrAqzbVdlq382S1/hpKTZmSHFGVS/OCB5OCh/3leI8TfxO4QOQivRxo96JsB74OxXQabLtEDmmXQJqNGWuOEfKyX+7ApmhoW+EQVlXPJLFwYc6bkv+wPhGAfidhklnTJEGEfInxfYJTe7Fylul8ajRWpDJrxa7DOf/Zz9+Ec/tRdf/BJ72cte4cfhjo5OSF7wTSq2ArW6EsmKFHIEaUifh/bgnyslgU9s28EPcYYfbc2YB37oLfG+RdQjeMQfvU7omL5aAkd43SJQtQuaKE+24LkM9LBfpntsv6/pfVzdQKhoq97nPEMYdWhpaZNMqsZw5Lp+jAeTjNXKb5n0KB/3JdfYDszEzo+uvtK+8pXP2eIlnXb5O99oxx13uOg1oLqp/Mkxl3/svGnQOO/bomeoAcYF7cOxwOgK0WYxDmFoITsPlW0YDfEcMgK8fZwQRH3pd7ryp2e8eLdzRuU2NHFAASslPdba3qt8OFxJ8cX7UxO86D+sRGpT6Kn+Q+KgGYYlNIZWEByDrku06hc/sCNC47sMlYUg6Q2u1CF1oqD9nHV299ijTzxj+6XbHn7UkbZi9Wr7h3/8x19eKSEBkMQA4lprcM9YvygwBmkKyfgJ6RcECiZ5Psi4mUfeZ7r0B8p4CfXP9VDWB4BAdBAYkzrkgEK8GNBjJi0YlVMUap2DfIgHPF+9Mk7GA/ArcSAt5UbnbPN7VjE+/KEP+zdJ+DgiX43mw4kYGRhJS5cutTVr1tjatWvtiCOOsGOOOcZP4Dr++ON9dQUDhpenyYsZJIyOo446yg0TvmdCOVy3b99ul1xyieeXeJW4JaRfGV7eQ6u8B7LO+IVw+n+DMo8S8C95IOPh523hfEkcfCMs4/hV7Ytjq9OsFHH9U9vG/ZQUdv+GB4q4OpdqI4NEgpBy1GERXmyb4kNNy5cusicee9C60CElkFqbmOnAqIZfYjY9ZwZd6OoH7wAojAhH/InXzYvgisus38T4mBuRvX09dvDgAVuxcqWUanV6GRF8gIpz2hkwfLabzu11UcFyVK1RAhRld9+ABlgNwmMTY7Zy5TIbPLDXtm3eZL1S/NmqhYDlJC5mEpVS+IwJPwlK8bmwdgHFoMdAEKD6q5hWDDMZYRMSXH66hyjFexXg4vtomzvsqaefsYceuN+efHSLPfPoI7bxyadsYvSgjcpwYwXlIfk9+cyzrlCef+FFnjvKc6Mq0CVj5wUveIFdcNFFtuW5rXbFd6+we39xv9173y98Fobz4Ztb262jq8eWr1htXTLUxjVATgtXjKfurl5fNRkZHbPu3j7hxOzUnA1L+Zck9kEYNsT5S4HyY5YdAdvEKpPomAov+i+Db0zwyTjp6FJ6sBVdxAvTai/o0tEhZUfYzUh4M2jSpp2d7cJDOMggOu+8c+2MM86wzZs32zPPPGM33HCj6HDQjj12nX/T5aCMqa7uwNtnz4RDjbe5pp+MEtq8egbg8xyIiEtNIpWc9wfRVeGhqBA3eJJ+jzxgcoV6IHO4Ui/yzj6b13TZ9/KaQFheM42e3A/I/gnCGEnwEtjGiVsdfg0Mg8+yPLKJa9SZo5VpU2rGqTwYkWGIqV11zbQ1HGplL+RC8Yl7gOf0K6GMk/kmZBj+/gJqkRa/lInEyfvMA78sE+fb3qr8yvB8znRAmU99nukSyrAyLlDex6xzDQjLvBy/Iu2C+dMSVZz0S+DRy9f9QvyV5fgWG9GBcZYVkTZdCXc5o/bvUZ9asniJcJVMVX/LiR3cpz/9KT/N76QTTvb3SuBpZp57e7vUl8er8qkjs9LgwwwtM70oyLxbxyRVjdY43cWzX8E5JjXgSdJnHPyirfQoGeLpPKn/i7J1m/WsB8/GIcvHgUNcoVWmow5+9UTEqZ7lcrwJoK6ESaYLJ1Yz+D4ImwKGhplM6lH9e5Rvm/z7JV9X2+R0k+3ZN2gf+bO/tMeeeNY+/Kd/YS+77JUK77S9+/n4oeqp/Oh/jABMqiA3ODEQcMO0wpl3YdhCqwI8jDEHYLKH+tA+YI1BkzSNWsAPkQfxnOa6z76RfcKdYuMoM+SXHjx9rW+lfkdekTa2tTERQp/1d2+UAbyErGRVADmliDG2KYyJMLaZkhe6V3dXt5dBW7PdjY8hdnT2+vsyx67fYD+8+mr/ptzhhx9hfX39qju7InjXhDEWGab2rNomJyTYcuXYV/WGHtHGoBI0DHoonbzRVbM+UIH3QAGn41y0fdKUfNxb+UQbYhgoiPdBmtpVT1bS2EUjz6oN3VDzdgj8KFdU1bN76g8aYcCyVV2GjXQmL+R5wNNTvtJyLR1G7s5de8R/0/4Rar5TcsNNN1nDddf+eC6JUEIwTPpzjUz9SUhE5WGahY2SjJtI1dJWxKpc6Q/kc6bBZdwS6uP/KgCH+jxgWG8M4Y6/b/NQXgwiZAnjMoCzPzVWS+LUh4wHZEdJyHvyyzIB/NOlX6alU/nAREdQGoyfnTt2+keimBHG0ECRXMzylq6EExcgPkCemX+JU+LBS8MYJdSNGQAUEr5wSkfLeCWuJZRheS0h/Sg36Bl+0JeyUIYSyvT1edU/l3XIOnGfjufwq3WI8jl4lGc9qCNLHvkMgHLzQSg+pGg2Lhxn1UmHxsQTU2Z9Upg4Tpf9luyjnJPRMj0+ZMs65uzOH19hW+69xVZ3SaCzDK5Br8XZIvbOI0BZNVGpXn8/SUkDJeD1kcM44Lx97vlGBcKgT227Y89em1InH2vqtAte/lpbfdzpNt7UbeOzGqBViFhE9FReCFeVpYa1malZa5Yg4mu3PcuW2ejYsIwlDeKNE/bc/Xfaz771ZTtMuHarHh0a6MdYZdBgzReOx8elGHd1CGe2t8lIEV5Q3F8MFL2mVX8GO2ZKOsU/PnOk9kWxp14aVmxgdMoeeGKjjI4DduQRnXbcccfZlNI2aDB7wQUvtDNf/BJr6Ftie0Ym7fHNW0WrLhnSR7riMTHCxxYl3GQYsGoAfVYsX2b33XuP/fQn19jP7/m5PfH4Y7Z8+XJbtWqlFI/V3hd279njhjrbjg5btcpefMH5dtrJJ9kRRx7hg+O+fbxD0+W8PiqDD8i+zkoGgjBmosQTeqbebJmiX/OSrLjLBTXp40vjorVo4KtKUmJmZ3BTStug+G3imRlf5gcfBCsrJ2wvYr81W7NuuPFm+/6VP7T7fvGAnX3uBfahD39Egxark6Lf4KDGEdG4Yn3na5XvTo2Bvgue8LJ6gNMIP8X0+Dm7DK40HgarKucDKo5MYlKFLQft/iIhs5ycIgNfzn8QTThkvwIoJx3yw8st5EoCj/C9p/N+d2h6+Ai+dQNUPMj42dHW4kpmHOQgfIXzoeVmOdBBQPmi1fjEtA2Kz0fHpUhipEAT4cQsZJX8EMj6JM5lGRlWH55x8ppQxi3pAI3pz1wznGtJs4Vk9LzDXwTydqziABnOc/qVYQv54fIeqI+fz0DGAW+2tDLbC5+B70Jxsw7z6fRMHJ7iBe1KaRIQp8yfcTTpk/lSjjuPJ1mJfGYc1CNKLG2KmxKPIiMWL+q3A/v2247t221Y49aDD9zvW5wfeugh27xloxTrRfa///enfPKNd97aO1rs4MBeV4TZLqNRVXlL+cL4aeBDdqwYDNrI8E4J1YMKQ0bX6pwgjIUnOgFKmPqYALyBrGfUqVZnr4QglEa/mw+rqn9IGqdjppUfQfBE0op2QUDEc5WBrpFE/7z/RJ4Uib871VqYy9FXWn1s4wOGHZ19yl8KuOQuHzEckgx/4sln7DOf/TffUvo7v/O7tnLFKsn7adujMYlvlNC20AE80wigPPo+cg8ciQONWBVxmeV4gkustOHwz10d3t7Kw2VbxQ/QLPyiDwFBTv/nUKNV8KFSFukJq/UPgHv4m3KQhZ6GsU5RuUfZzjxJxtao8I88ujq7fexjzG5SHsj6btEJecq7hUrg23htbsq2bHnK/vK/fVh8tc9+//ffY+vXHSEjWnljeMjlVq0Ef5buIK7yZ2iC3g2BfYwSnpTNe2eOt/oJ9Yw6VvhKjhJXSoxS0YdEN2So8pUEUjirzYrvBkSHDMk29Y+lGp+Wiy4YJRj/o8KF92DHdT+i5GxbcyxUlvS6Wd6nlLGPYaN+ZDJoW5r7ra1jkXQktnBF31gIwNt5WJDXpDeTiL948FHXwdYcvtaWaTz/7x/72KFGSa1xglm4kineVdB8GB3Fn7mFCBlBkPmVUO9HvgmZlmvpgDJeAmGZX8bLK5BheSUP7jMO92VHIDw7HRANz4kdGkB7el15hwnxizQ1XJPQQJk/LnGPNDX8AJ7xZ0BiuwnbsygHBQplB8zJwzu4rpmGcNLRyZlZClwDKC/LJB2OjoigR1iwCuPfQlA+zJqyhQOmL3HNshLyubyWdaH89KM8rjxzT/6UWQ+ZV0L9c0JZTnmf8eHD8I7nLBvwfZrqlsyOzExPSCHiWfhJ2T54YJ+/5E6nkOptjW09NjLeYJPjM9anNuhVe9AZmRealRI1MzVqfc0TNrv3ObvpW1+yjnEZeBNT1tKAgSBho5i+vU/lh5HZ6LN2GGTgB41bJVhYjo33TeLLrQgdJRYNZ6x/ySLbumeftS9ZZWMtvXbBr7/ZmvpXq//3S/ODH8Rvwh1BQRmz1F3JOzXATEroDFBGJ7Myuk4P2YqmSXv0lmvtwRt+ag3DQ7Zy0WJrQElsUjvNMkvOligJGEMR5xo80NzK7N+0FIVJjzsgOvX1MbNmNjzMOxHtUtb52nyDPb1pq910z0Z74YtPsbUrlin/KT/Ra1rCa0x4LTpqvZ3zilfbaHOXTbR02NC4hLtoMirFolPtQvtNywDg5Tu0bQwAVo7YO87WrJtuvNF+9rNr7d5773V+wqjAiKAvOq1FC1Fd1xm76KIL7ZWv/HU74cTjXeGmnzAA+kqEgGeAyQX6uh8LqfL5oCHvprBqsWPHTnvogYfswIGD3m+WL1vqBj0vOfJezcoVS23ZMlYjh1Q+y94qR3wQM2iin+rEahArW3FKlAy4tk7bf2DQPvtv/27XXn+TLV6yzP7mb//OTjrpZNFzRIMFLUpc1Ue4MijBqT4oyUX/UluLrbknLPhesoD+pp+nk79rJcgG8Qf78WMFRwaA2hn+5B2WAd5Fk0KH3MFIwYBiBKLfZN8hby+LMiq6EUY5MXCmnBGe4mkfD/TsV0GkjfQ+C43SqaDO9hbrFj3bWsDWGd/TlOXWxhKP4cdls4o1MjrhX8ifnFYaKYm0HeX4FrBIPg+JK1fyyvxLwA9HHgkZL8Nw8F2ZV8o4oFS6EzId+RI3If3TAeSCUl8aJbjEGUceeQ9k2emHSz+gDC+vCWVc8M4V2KwX8bO+QJZPWKbN9ucpjZKMX8bDRxjGtS48ncinvlK94K6YbEmh/6tEGzx40J54/HG76447bNOzz9r2rdu8vTk1EZzp3yhl7AbgQ3sf//jHxC+i/dyk9fXHls45jrWVa5QiRRpTWHMLMntQ+eyxidGdKpd3C8Ex+DdxBaiKv5NAfXkQJD1oY/wBPc2H8xT1i35QA9EXbU/XBOqccdM/jRL8HRc6f4TMu0ijcJVLlIwfp0VxHwbJ5BR5tamvd9uiRSuVN6u8kk+zDbZx8zb7t89/ybZs3W7ve9/77dhjj5W867R9MgCVldcv3s9hkoa+H84PE1EE5DVjPDKC8jHecvIKBR56pqJN/HifT9XRPXkT3ljN1Ec/TBlI2qiTXyu6QLpMC8B3lOf3GVf/mExLYLwlh8QPegNBK0764vhf1WGGbV4YLmxhZoIx3i1GviFHSd+mcQrjhO1d1Km9s0O2ACdwTtii/j6bEK327t5hf/aRP9Fzl/3hB37Pli7plf4wojKGVR7btZEnGMXSAxiPq7YEou6HGiXOY8KLunEPn2Q9sdhgWU8Oj8v4xChxPpdmYzLQNRT5RCEfrZzVWD8x1W6dHSukc64QbTAs2dYsvKQvcHTN+OiA60vs/kDfQMnAKEEb8nc151oVv0XGVp/qv9jmGvn2yf9/owT8e/r67d5fPGSTwvewIw63ZStX2kf//u8PfackiQPEYBEz9xADIgHBMFDCH70DpQVXEteJJsCP5wSeE6mMsxAsFJZpS0i/0j/Lzzx4JjyZOcOzkXl2JhDRMh4MzBGjdFKUoNiKE2mCNpF3dgqgHocsNx2Q6bIcIGea6ASUwwuh5Avt8U+88pn79MtyAPLLPImLQCBP6ugKn5QowMtQ+sSd9EmvejyBvC9xTyB/yiKsxAk8eCYsIdOV6cty/l8g0wbO0CJwLnMhBtmqtWQMNEnR5aQVlFfRdWzYNj75iO3e+qwtXb7cFq860tp6l9v4bLsUnylrb+aoUmZyla865mwb+0ZlXDVNW+/chD1168/s4Vuusx511k4p7U0a4FBQWT0I3ghMmKVHAYbWcYqaBl0FsR2BM/fZj8o7Jj6LoTRNTcJPwn/P8LiNNnTYkmNPswt/7Y0227FEokLGp2oTbU3lxE88SxhMj05aW0eXDatsDQeixYS1yuhY1DBpi+Xz+O232KN33mFNGqAbmeWfHlUeHLUbA0dTY5ccxkwIdXGRBrJx39oGzfJIQ2g9IaOira3LxkSn1tYu2757r9314DP24kvOMIa6Tq+jFH4NeDMyXPZMzNppF7/CutYcaS2LVlhzFzNKMoEkZNkCR4Hjs7rHoAN/KfQMDKAB33RJ2eeF+61bt9rtt99hX/nKV23//gOuaMNbL33JJXbUYavshz/4vm3bvs3b/bjjNthhh631E7DWHHaY8ZVYN/YrulMPVkUYTKHhpuees2c3brK77rrbnn12o+3be8Djez9y2dDg/CPZbWtV1mte/Uo779yz7Nh1R/t7RT4FqbgoVZxExct7LRheUqAxTsSpGuTarLO73775re+6ccICwXvf+/uOY0s7ZlXIToR+zCCKUzFgNSilrKFu4CTyxbPiZ/9ynpP8YjDilj3P7eLHOIAh5APyjS1uI2Pjvl3G+4jK8ntv9+hbnlcFwROHPpdXuiL5kxeDac1fuAg33Yluove02rVxzvsV7xGxYuIGthJmP05AQSdf5Sy8mOXj2FH1CU6EoUmoi8Jpu+j3NRmIqwdoVu9fXy/HNwp1ICzwSnlfk43eBlVcjyfnBKgAP4B4tA/tWaZJXLxMaqHnDM9yErhHRicuQOYDlHGfD+APL0tuIdw9hypcnvNllWkS8p44Xg8ljtPsDk3jedEu+CmcMsKvqrdcYp7bCd0oUV8bHByw5zZvsdtvu9VuuvEGm2byQHlxWMSKZcusv7fXv1HSp6uXKzTOPe88u//+B23FyhW2bv3RQhDaTzpOvCfBFvlGP2WK8QJZpr7fMCpZeNCGD26WP3IBbMDZyeBpqSDfnaCD0H/AmzLZzqunoAc86XXSTVaKUJ51JRsP14/ncOF3SHjlor/LSW4QJeTBfMaHxAUyxPuQ3JyUUiaMYpWELaj9cn0K58XkdvWjGePo32ef2Wyf+Kf/ZaOSrx/8oz/2903hNerJmDWfvwqgzijuOI5i510dDs5BhkKD5FFw9Xch5MdqeKTjvTyOb2fLcExw0C9CdskgmAyjHPpQVqxKZV+mnox8VR+vaBV8GH6+BVYJPdzTwKfkX+GhMsKogDZV+3mfZHtXjIHeh90FDhDV89IVg5SDYkiLXoYRQ14Y853dXTYp5qKPjWqM7+I9OWXw3JbNMkj+wN721t+0V7/qFcJxSAb0QcnEUfEOMoE6j7tcpKWR217PqlzqC/4YJWX7g0O5ikYaeDHIwdiBUaLUiicTUHEVIAOIiac0SqamNB52LtcYusy/xA+9Gd9bW5VmdsJGh3nXakx1UpazHBLA5BcftSQPyZJZVryapVf1iq8Wi0Cc+1nT8Q6Bqj70b3CmPcA526G3b5Hdfe8DfqIi75QsVv/++Cc+gVHyk+A+gVeGiisDEoXVBgQRAG8sQTZydL5IS6GZFuAZohIG5BU4hNC6L58T0i/zIyzjcyV/XOD6y3Hw4x7IvMpyIo9QpBXi/hCQR1YrMEjooNQB4QnzpdVP500iJ9SXBdSXV8bB8Ygfeecghj/vhiTtUJJ4pj7EQxgQFvWOrUKBI8ci5laVWn4Ik7CIY4Y+DZ5DmaVs90NpCRCW1/SLa61+CcTJ+EDmk3HKsLwt4+AyTtmGea3lDy4Rzz9qqGC2dSCcI1z8J8XaO7/oxMvrm554wHY985DNHdjsqxfTnSvstIteYZOt/bZt76B1dPf4dqWWBgnvVoWrDJawecGvYUyCZ3LArv/Wl2xk88O2qF34tSlfGS+IEpSsOVckpXhjdGCsy5MZOxRP1cQa1AbsqZ9Qeza3aJCQ4o5wbpCQmpwYs/bOLts/OmHj6vRnXfobtvbkc826l9nglNpZAyQ0oD4dMpbYc+1bE+Q/RTmiAcKoVXVuV9ltaud+1Xv7k4/b9776RetvkxLQMGZLdTM+uk/4MsfBS93s848VrbHREceX4xd5XwaispI3LAXc5YHozQx/S6sGGuU9ODZkS1cst4mxCRfgnPYyMqHBp6XLRudarGPZajs4qf60eKWdf+ll1r1kmYwWZSthiLCMLRwcLBFfs+V9Glbzenv7vI85ZUXPXbt221/817/wLRvgAA+/652X2x/8/ntt755dtuW5bXb9jTfaAw8+ZNt37vIjZNmiEO/odHseDCreL3Tl/R22Mu3aywcjm31rJC+ln376Gb4NDSOeQyF4wXH7tq02OTZq9//iXtuyaSNcZ//p7W+zl15yka1dvsjGRwZEGymArfQx1Ym2Fm3AXuJX+UvxkqKAUnD7HffYxz/+CRl9c/YnH/pTu1iGFXuzwwDh+ytd/gI6xwizFQyAk0POFP0DXpNfTgoxSOaKLoNwgq+qKemE6DU0POp1FlmDp1kpQbHQ75f7FvnX+mHep2wASMLKlc+kyh88iB3vKShPDE8V3t7Woj7FsaPE817rjgxY0QHAKVyEooqg8PJuEO+VYFQGBQBwDNkQ72qFzEpc8xkH3sg9rmWceiA8HUA8XKbLtDznuMN98hOAbAXgTRzhtEemybwSB3gfP4Br3hOe8r1MWw+ZBkeaehyBzKN06S/W8fhx2IDwqagLZF45RgCZnjDHT/0mwqOMxJkDPJBNtDf+7NWHHkzEwG+JEwohJ7Exw/zggw/anXfeaU888bhtU3+DlsccfbRdcMEFtn79OncYImw3YwWa1UDva+I58orxmBnoMIYrlBXGP9oyxlW4i20zzFTb7IiNDm2RcTIgHub9OYzgcdFFuAlnJo1gYU6ugpyhhM9IGe3Q/bjnL0pIVlb0VplON7G041I58OWYeHBjaylxkXE+bqhccOX0sOkpyWOfIEIjhP7xzSRkEXHICxHMd7KQL/B+gzFZKvqqH85WxgjH9PISuzjSZviit5755hTvye3ctc++8MUv2+233ylj7nx75at+w3dNgDd4wc9OJznuAepN+4FD6kPgQr/KvpXAbcl7tCPh5Mc2XfKhPPyCB+JUQsogb+LHBIdnobq2Oj/VcGIiJXYhkI74HI2Lck2+TA4it+FJZDoTUeALXsjLyB/axfH4bOWChym7XeP+gIxi+JZ41C0EreqisqkPGcVRvDwLSf7kWC3xPBiXVccrrviOfemLX7B3v/td9rrX/oZk+bDqyjukQ8L7oHhB8ZuVUEYNKxMYAD4JKJL7O69iPLaKQRdevqcgyEqfcx5Tobw8j0HDNmRoxjji28eF88TkqMYD3ntBJ0DGMgYpvnWqnkustV3jKyeANXFEMHJbZavcmYlRGxs5qHQyTJokEaSXtLD6KL0CuczWP5HO8+vqXipDhcN44K2Qkdn2bA0O3gibACCMPsuzt7WM1Ycfe8p3ffT2L7LeRYvs05/9tzBKiJSMVTIYDYuL+2CKdIAzlRocoEAcfpkfzxm+EGS8Mk8g/RIyPCsMZP5AffqEhfzzmfSRB4KDfMoyRDQxAkxLx6QOKI44CB9pM49DcfpVkOFca3jQ0TnhJxQmOhqdiXJQ0rgSRhrCwS/v6Vgp9IAU+CkISBcdknaIfCJdfCeDOLjME5xIn3VMKGkGZHwg+KMWnnHzCuBf5lcD4le3gvp45FH/XOZP2cyeIop1J8SUnpktCTrl7IMup0wxyAhja5yZsOmhPfbgzT+0nomd3gH3T7ZZ27Kj7JSLXm47h6Xs9y/VoNNtHRIYKP8otmOTyrupwxpE70XN4pe9W+yeq79uuzc9YosXd0qwTfiL8W3iD4lTx4PCWRL242w1GLHNAEV/RsKLOOPDw6qb+hfvi6htMH+mxkdjFkqDEu9htC9da5e87j/ZbPcKN0ympNRq3FJNPHsXNcyo8CCsJJRQhGSI6pmtrC3gIX5a3ddtP/rW12zXxsesu1HCcG5Uo+CQdWlwGxtiSbnJX9CGpgjXoC2zrDHLiwLAIOofGJRARujTN6jThOJ3KO3IqAZpDXod3X02OdNoB4X/9v2DtmnXfhuQEBtraLFTzrnQPvCnf27DUsgnRQPe7+Al/BEZPNzDk86zoiOD8bZt2+z662+wRx99zLZt3e4n7rz85S+3iy66SDSftbVrD7M1q1doQMYAkdAVKXjJ/alnNtrtd91tDz70iL+EPzQ07KtVDFoc7AB9/FsywuGkk0+1E0482U4+5WQ/lnB+y5SIKyq40O+RInFw3z6f5X/isUftumt/ZjcKrzUrlthH/9uH7Lh1RyjNlBT+IfVd8cMcs4gxGDLTzxaF0dFJlb9IA0aLPfTw4/bBD/6JdfX02cf+4R/smGOPVfypGCTVpij57FfmeX7QdzlTyZuqT8D3sUUw5Cz9nivgabx/iNaiKaft4KZEJOrthoRkATzqvaPoZyXACxkWfBH9D4C9yMtn7/AQHlxdIoCn+J13Axio+Xo7kwCk8FSKSDugmEJj6EQvxnGIAUoWuPJyrRttyOkKjxzokFO0FfxLvRO/dCnLoKG3qfwifa2u9fflc8Yv02XeuFr5OfsaW4pSbtM2+JOOsPqyAOIBPKdf5o2bb/8KCMu45Jn5Jg6EA/hl3HzOe4D4RFUTeLx09YYS+SdkeUDgF/2V8YvnnPElDrVirCGcOnCCERMbrHjAp4xVHOt79+232bU/+YmMkSe8/N7eHj+B79WvfrWdfPLJXhZ05EAS8sIFXqEQp1Gb9UvcE8ALIO+8zseTHBw8sFEybUB8inIH7uOuFDLWc+zu7IzaVco+251QfCXoRaMwDrzOGALMh5EnfC2Ccg1acWJVjNmMv8RBLpAuaDPlB5MwOdDWyoRCp8pGqVV8XVkp5lAM0qDMqQXUlzkJa0L04BQ7lG74T4q5+gwnGra1dunK+2PKi2tLh/oQEx6tduNNt9i/f+GLUupn7FW/8Wo777zzvC60B+DtJtxw8BI4Jv+hMzi95Rcyh7rEx22jrsGHXGkjrtAaGUZa/HLLOA6lFGOe7VG8N0Q8/EVgj8sEC32Juvb19Xk4E0mrV69yI2XLc5v9pFHGP0TN8uUrlG7G3wF+4IEHfVV94OCg1/Gyyy7zPDACsx1gB3BE/uQukkm0bflTFnHUqj4OEE+9ZZ6HnM8l/HjGQa8p6Qq0N/zPu4/7NF782Z/9mdfzv/3Fn2sM6VBfw8hllwQ4TGncOyAdZNhXJ9hC5afDzbGCojFZbR35aYyXHFSRzpOMcyBJOyQ9aSvFRIrL2FC4cKIueZwyL7RjoPJF/pk5Ps7c5w6jxJo6JXvFy4rBHOTc1Hhs4ZriHWTxnPBpYsu3xjTV2HlqekpI8ZHn9kXW1LKYUuVfM2ChXX4/ijpUZHPgGeCwiZa2DnvgkcdtdHzK1qxda0uWLbd//uSnrOFnP/2RGyVJ8IR4pgPXnrMBSogGLjq6IPNKxgQyfT1kevLlmnkk8Jxlkh+Q8erjAllGXklbxkv/TA8TRcerCTCELUcC0/mIjz8MgVCq4elRK6LX6pVl5TXzjDSHhgHkSWciHp2Rl9vpILxjwj2dPo/2hRHJBzqEYUHeQZ/sxITDpDHbzAk/CEFoHzN4IQzDWk28gw41fNMfKO8zHi7bAlpVSQ+B+nQLQSgX1UMd1Kcp8a3lzSAqf2iAUaIkvBRbGiWyAnSlU6ksdfbupim7+2ffs4mtD1rz9Jg1tHbb7uFpO+8Vb7TeNcfaaIMErgwFtp3w9W8EPS9jt3f22bgUWxsdtBWdTfbAjT+2R+78mS1uk5Ax0VjkUN/1DwX6rLHwR5FiPycCg5lvnpl4kTTQQCbjQRKPL6mzf7Ob05ukKKNEtrZ32+D4jA3PyIBs7bMX/drrbflRJ9pse7+NaZAcmZIh29HlPNLVgTCYccOHl9PFzU4f2pF5kWaV2cby7OSoPXbPbfbIXTdby9SwLWoT70yOCW8E5UwlzJST4mJs+BeFVYccsMZldHAkJzOI1IHz2lmy5iNTNJV/xb2p1Vq6e21YQuuRZzbZA089az3L19iozLDplk47/5KX2jve8zvWoMF32Lc3NdnU2LjP6AxKCd+5c6ft2rPb+fiWW2+zxx573PvgCcefYC+86IV25pln2WIJfFrc95MLXz5WhbFHm6vmqr8MIuXFewisCuDPyg7CkmOE6ROMYgzyvq1A8dkmxKwj7wHBkHwBHxoyU+WrDorPN23Y6z49NWG9UhZuu/UWu/KKb9kzjz1gf/j+99prX/Mq0XxObTgiYd3imCAbfNAQrRD809PxvYCx8Wn7yle/bt/81nfsfNXrQx/+Uy+P43rZyxzKPqgknycIWwZW8Y23MU5ECFeTn8waOygeBgl0GB2TQS6DkpVE6I5jFcWVHWdK5a606QDyyzwTEiePR0vQ/8FWzxgZoqYahWfJNMVjSwMrjrzgDp4x0KJ0hZwirs9yk8TbQv1OStkY749wIpryZXsHMjo6dOIXco+JCa7kxRUgPPHkmopV0ighw0o/r5fnXwPC6+Mk4J+yMOUzeTq+Aq+jIPMt8y/zLf2BxLXEL+MTjzJxxKvJ4kjDc1lGQn25tAeKMTE83ypOiUc5KVmGZVmMX4wr5EFfUQyXbUDmSx9m5hc5g8xgVYRTiu7/xX22b9dO69M4d+qpp/pkwymnnGIrV65wuo2Ojcwrq4xZtTbOeoh96FgVJI4J3Ef8GhAHIExSxIYObhJug5L3KNzQNcYL6sWKxcy0lNZmDgRRfcXrHBiDnO3t5b06Gbvq09QUmrMVElz9VCrGJZWFAs0Ei8cljsIpG5qNjHBcbKeUxTmXZ/ijaFJn+kQq8xnWJvkT23VmfbzHgKOfQV9kGcf+dvf0W2/fYhmBfNSw2bZu2+kfP/zh1T+23Xv22TlS0s8+51xbumRZtKHIQ37c47gHkPvgDw74gz+6BG0AfgDP8DxhTs+KtuSBwy/kbqzEEI+68Mw93+DCKPn4xz7mcU877TSX8fmNNiZoeYkcHCgX+c2kHe+5ILOcJqo79A99rd3uuONO+9u//Vv/3hXGMpNR6FG8L/PqV7/K1q1jAihwAn8Ej29zVV9wuVTVB/wxVjDauEdEghM1BOeoH3zUGKvavnWXvh5jC/nfduut9j/+xyfs43/3cVt72Brftsyx/MhDtq9Ojg/Z7BQHLuy1MekVY+ODCmfyDCNV4/wIH/scdnyYtMHAYcKayUGOd2ecmpoZ850MyE7GOlVAuCEqxb/+k59wVID4Fr2kSQZJj8aabnnLILFOyVf1K8Xg22XoS1PCa2pKOqcM9MZGtk+q7wpfmMVP3FJ+czJu+Np/QzMHJ3Q4v4AnemfQTvJe9YUlQs+LMYowHDTn44kcCbxr3wFbf9xxtnjpsoWNkpK5EEhB+BQCEY/MMw6I5D2QcUiTLv1IVw8ZnmGZpgTCgfSvfy7TlLgBZb5AmTZcDHgEExeHQOIEnhxk0i9czshFvmn5AfjX8g2X8evDEzBI6Ew0FOUQRmfBsueKUErgGYFAnjQ+H5UaGhr0uHy/AaalDDod++4xZvDDeAFP6knaxCHqcShO4JD4Aulf75f+CtF93NXHzbxLyLDwD8d9mT+AX/ovlF9cFaaBAqURo8TT0AnVIQlFh2lCOZSQ0BhhzXNTUtBHbfODt9vdP/qarV2kzqT0AxOz1r1mg73oVW+20eZuk3ixGXVwLHmMnjBypPyrnA41e5vymRnabzf84Os2tOVBW9rZaJ3M1KMoi85t6nBTk/EdEmmQYCABEjNGGLcowJSr2qgdRzSYm384yAeiadVFeUk82kxjq+0f0UDQudjOu/SVdsTxp9vBabV9Ay+Td/g7KDNTnDAlwSnHdjGWbr3iTjfVWWXMjA1bh4TrkrYm2/bYg3b7T662BgnBpV0azCRwJsYkgKCt0iLX+EouAy+z6Ah1tkxwVHBrc5sr6qyWdLRJoE0yKGPIqCzhPKO6NfCV375FwlF0lXI5JQNvjLpImK09Zr2NStEcHp+0/QODUjrGpBQM2pCMq42bNtmuXbuc3w9bu9bfC7nk0kv9uOt+8TcDDNs3ODWOxuWFw3ENTk2yBjEgXaEVRUdZYdmxC0Z2pZav7bP1Er6PgSSc/sFG3v/ihBlWNaAjpAglg/biGygYi8zmUR5b72i3dqUZOrjfPvvp/2W333KDvflNb7DL3/F2ta8MthaOmBQ+Ig6rmczmcbwwRgEKyODQqAaSHvv0v/6bfeOb37GPatB66csucyNYpdu4eIfjEVk9QQYB2Q9QJOnPLpPkXKn05tY/QVUtpwX3o5IZrGKxFQwacfy1h8lBEwabTJ99LvtYlgmkH1CLA89EOowMaORbgcSHSEdOdumT4sS1WeGUyiBfDlKcXuayVPfgR5txwharOqx6EQ9D3UtTtMDnUPxCPtfkLG2XAG7R7qGg4hKIj3/mA/CMKyHDM34ZJ8vFUQ4yGr7hmbYr8SJN4pZpMp/6K3hmngmZTwnEy/pleD4DC6UBIv+4pz0yTVk+fSLG99qYUOaLc/zkh4xw4138iEICL7gyqXyYsUUZY3vW9777XXv66ac93glSRF71yl+3c88+21at4sSn4HfKZIYcxY5vjlAm+JAv98QjvRvl1TgMlHUt6wHkcwkYJWMjOyTPhvWk/GSYiNt0T1zlJQWupbnLdu3cZ08/s1nhzVLsd9vBgYPCb9wPxOCdk8HBYd2zHRRZDA4xyUH/HR8bd5nP94mQNSjIAFuZ2Ko1MdYoBbRTiGJ8xwQVJ/uxz592QQFNYwf5RCfwdtE4wUp+by+TWaPW0ckWVYVJb1m/4Xhbvfow3665adNzNjA0bKecepq98jdeJYOl1/vTokWLK/0gVq2gra9eqIykN22L4x7/5GvicsUP5zwggNdxpE/HM7oJeguTaOgqpEd/YXWe93Y//+//7rKfFQ62zL/97W93AxVeYAxdtmyZ5x/bAZHLk/6RQsYC8OAbXNCTMeLHP75GZXXYhRdeqLJjleqOO+6wj8nwoeyPfezvfCsg5ZOWLYUjwyNIJsdVnl4WOPqEs9jHeUc0Axhe/VkOL7aPs+WYsQFjhBU98ByVwckW5Ne95nX2/ve9384/5xw3Rjj1U62r8YHxFP1kwo0TtnXt3rPNduzYpDDJzX4Zbmpf6gge0BCDrqen2/oX97sxJupLsW+09q6YXGObMAM4zdGie3iEcTs+tCl/8TPfPWM7X3un+FA6xExDj+SsZJTqw3ayxjmN+5MjNjnBC+8janv1P7ZuucwO3cp4oV6uqVl5NMkwaeA7frFiVhol0JPxCh4Bkqd4hk4Y0U9v3mqbt223k0891Q8e+to3vmkNN914rVMbQpMAB9BgoXiH4PGGqPwpLMJjQCjDgMyLKy7j4co4CekHZJoMJ6xMk8+4soz6sISyk9RD+kEk7sEvCKnOJWFDPtkB0yipr0dJLyDLSod/ugT8E5LG4BBWfwCNS9kICjozzwcPHvTyEGxR7pytWLHcwzBCwItBMfEjPflSNIxNGvyTJkDiWUKJa0K9Xy09/w8dXBdKD+CfYVFu1CGfy3TZtmWahEiLk+Ij5bA0StyK15NSum7OtzC4sh2ERYWW6WEb2PKo/fgr/2zrV0pAjwz6Fqptw3N2zmWvtWNOv8hG1VlHZtV51XFRkqIM8RJCXzeDB/bbqmVL7a7rr7FrvvE5GTedtkKCgu1dzRpYMClYBu2QEcD3QFQbtUWsUEH7eP8ChUxCzHlKvCYBzDdJWpglUz3G/OV8lal0g4o/JZxOu/BSO/oFF9pok4Rgo9yMeMf5BxA9XKVGfupO+VNxDXX+Acgu3Xdp4OuX99O/uNeuv+pKW9w2Z70NYzY1cqCiMeZTbE1wY1t+MTDEiVJdUqTx5lse0FjVtZ7eFbZ/cFS4zNm44g9LSO9X/M179tkuDYYTbJqWcdcCLYVeM7NXGkDYmkB/gv/7+/rt1NNO9VN0lq9Y4R/2HB0dc3oF/8bKCAMbikifhJfPvkHXJolMDar+/gWGhcrYtWeP02VictpaMeJVB3iDF+kBVjxQ7BmMUR4AeAkDl60ULmD1TNnsSe7pFu4aHDE0MZCYCebdG5TtNgnyz33203btT66xd77jbfaWN79BfDJrXe1SRIYH3TBB8Wc7aDODvvKFpzBAN27aan/x3/5Wg+US++SnPx2TC9XHFX1VTW0IjQI/JayApoJ/uNLu8Hfwfgh+6gEPwPMHB4ZUHgam+r7yYiXRDQn6h+JisDNwZB+LfhVl4UccIP1LpxiOYwxYkivKIr6VgtEWX+D2d5VkiDAQ4w++kZ/6iNJ4f61kIPjyQjtGlNBVnvKXq/SBwDPQcaBM+JQ+FXIbXEr8Qv7TjqWcznsgZSUOyHT1kOFAxnf6KS/yx6G0cSUP+g18lPETSjxK/4QsP8MzflknyqVeGV6fZ5kH+OR9fd7h3Gs+H+LgX6NLQXBBiU91o74RW0jYqke7wptK7WPR6MiwPfroIzJGrrBdO3baqpUr7SUvudQuvvhi/xAd/AFfJP2ApBvKJzjQV6EnUNYVHJELwDw+BUTa52xA1GMAAP/0SURBVB//GxvUXpMHVM6g6jCiBMj6iibV7PLI8JRd8Z0r/ZCKvv7FjifvC2IstLXzdexmW7yEU/l4eZjvT2GEMaPdo3G6z1avOkz+McGAUdKle5Rn6tPXu8xam9TnhySDp8esq6ddyjYr6hOiCO88sMIaKyvIYGSDuiuYq956HhqwbVs3yWja4XR5bus2/3ArR/kiq7uEA98iu+zlr7Cly5f5pAfHy7IiDF1YNWbSCTkIPrkCQnnQDvmbPJ50BwhP/sA/eQy/Mn7mk+/D5upE3iNPe3t6pdCP+bZatqp99atftZtuusmNine9612u64AH+NEuMSGj8YBtb/QxGXzDMq6QnUz+oLupId0oIF2+Z8c33z7ykY+48fO3//1vbN26dT6pC57kg+N+rOIn6KOaqn2jg8wbIxJG+FAvwtHTqRNb6ZDpbBXu0liHQbB40RL767/6azvnrDPtwvPPlazlsA4+PDlke3Zvt327d9u4DMennnjcDh7YI9zVB2QISHKrD7HKNG4b1q93WjGGUSbvJPX19/oqCR+ObGpXO8CzqrcfsuITbNEObI9jRwPbD2N6UvrgrGjWynfQupVe+mYzRiq9lYkFOF6ycmZUhhLbBnk3J1ZKqC5jPoZNUyPbAtke2K0EcmzfcnrVtm9BT4CSUyYmvwTNha+Mx6c3P2dbd+6aN0puuPkWa7j5pusU/1BBTmKczx6qI2VGGZaVznhZIH4Azxmfa30aIMsCSj/il2ELpSmfy7gJGc6V9BmvPi7PxMkw4kJcZ2wpVwCGAnHSIAlFKuqNy3qWUF9WxgXSv/bsFzcqsIYpn87Efkn2JX7hC1+wW265xT+gSPkIYQwVOhtCvL+/z0466SR7y1ve4i/okh4myO+QRHnQNZQ7OpArd8qrxL3EF0j86q8Zj2vc41+jYQmkwY9r6YBoZ3ijzKtWTvJBmR7gWsZH0VNkCY3Ya8xKCZ1HqQIz1Zv9zJw81CYFtqdp2g5ufthu/M7nbHmbOu3MmDp0sx2YlNHQtcRe/ub3WPvyI2xorsXG1QHbJWwYEKYR5BKGdHp4g1nch35+l3367//aZocPmGSDrVzUYycfe6StXtJrU8MHrU1Cpr0VZU10htaqL8AsIDOJbD3g6l/4lqI6qTw7JaQV0cZHB5VmygfLto5OG52es32Sl6dedJm7A1MyFhokVJvaJUYq2ook0MC3u1B74TslhZhz/scGDlrz9KS1Tk9Zm0a2HRufsY0P3m2jO56wuZH9opF4Sgo556nzHQ6+go9ggV/8iFtJ30nhwDs7re1dEkbNNjI+Zzv2jtuzz+20Lbt2W4sGwcM2HGeHrd9gS9YeYR2LFtuyww63xtZ2X6odHBrxwYPZcZah0yAf4MOPKiu2T6G0R9ks449IqYGf4Qc/JUV1ROkB+nq7bVGPjHFVnC1SvH/Atyx27NxtjRp8MSZ9ZUp0dj6CsmqDMPapqwS/lGD6jJ+CpGdfLdEVGUAfcbw0aNLnOtVvmPn0PFR/P0BBmXL9x3/4e3visYftfb/7X+ziF10gvpu2/t5O0bLaPqh82RLH+zIYHBhR/YuW2hc+/x/2T//0SfvQn37Y3v3u9/hHFlndYU8ueMcgG+0KZD9gYIYYrBIBhEMjBqc4VYv3SNgGOhz9AZqJ3n5PH6p4hhls8qKumbf3o6o8/BPSv5Qb/t0C95NiojqSMx+/Yzuiv9zOygyzvi5/wD8cgIE2J6OVvkRdocmYDHCu8BzKm4Lmywsca3jAPq4ECwdvw8xY4P2hes5BEcAv0wNOsypemR7gmbSZP+WTzttSjrQxax/GM7zCeMGVsEybkGXmFaCM+nITSn/yy3TgUeJThpGmvAe3vMe/DEso7zM8IQ0EoB5L4iLD6Bu0A0edo6zzkvvdd91t1193rT380IPqK032wosu9NnvF5x2mugj/nSFtMfD3MAXzajT/Ay26AjuvrVGz0lryiRe+jn/VbiU1/o6pT9AGM+NUrYamZSZHNH4MKj8piSLk5cwLuK49Kee3mxbNm+z444/MWSKZAsGEy8Vd3ZLOdOzTzpIBqknKT8pl5JxU5OsHIlG6hq8rMzkE8pq6BKspps9t3GvbZZitnvPdluxcrGddvoJduTRa5Q3L2BzpDmyiF5FfXDCTU5cQFVctghxp9/3r/yB/fvnP++y9WUvvcyOXb/O9YiQq8pH9UIGodiiG7C6Qzo/Hl3AfbYDAP8CtAP0qvcnLsAz4Ulz2iV5kiv6Cx93zlUS9A/iMuZwshVynU8vAOR5perxmc98xrf0ve9971O6XseBtBThuoyqD98NaezAoOGD0aR1mYE8YUJK4fAM5YHjxo0b7a//+q990utPP/JhN8pYcQNP8ocmfkS6AD+MFpRsykzqqyGqKzzF+49zMrqGJfN4/zjfQ1JajZG7NQ797d/+jeLP2rIlfb4KMji4R/EPCq8RtaC4he+QCd/lyxfLLZEcHJXxKYNARhdj74EDfDcEGtPvzXr74vCWo48+ytYeeYSdfNqpxkJIl8ZC2thXYvTMO0fUm3cv+Q4ZR0HzFXdWR1pau/2do1mOyW6qtiYKR42A0lVU0Ny4TVRGiUZjr6ePN9IBeMeqqVmGXluPHjs1lrD9C3kU4wftDXgfK/gA4Frdeluxav/kpk22f3DIt2/xsvu1N9xoDTdc/1OPlgwFcI/zjqNGiswitwzL+CUSFMS1jE94xs8BLuPkPZBpyrSEpQDCLztDQhkv8y79Fsq7HjJO5hFXdb65KJOOgD8uDZNUFIhb5vl8+WcZJaQ/deIKnZJ+GB50MmYKcsWED0Px4h8zB/jhWH599NFHfSWFNL/9279tb37zmz1/0jALAv1YVkymYbUFAwiGpSMm3YASf+LmNe8znGs6hDfeZVgC6SJOrf0zr2DWMEpKxs24PKd/+mXavHoYglLxDt2+hWGi+IoTKyVSzplFkYLY0zxtk3s22rXf+Ix1Th20HnRTNB91sh1Dk3b8uZe40j/Xu8KGphtteGxSSmKbz4jPSoD5yRvig8mZBhsbGbPFPV325EMP2K3X/9RuvOYqG9y1zdb0d9qxa5fbmSdtsNmJYevmHQN1bE4hYmbaV0jU1rzsZrO86Ngso2TWJiQ82LpF9RqlyDUpTVuTeERCWOqNHRyftSHrtCNPOttOOufF1rZkjQ3OSfCytUzgVFF3pD5efxRUleNbfFDe5CsbyTp4QV3Kfk/TlN38/S/b/ueesqnRUeuSot4pXJoUd04DlRtOymtGbTwhyTem+wYpzMMS+I8/s9Ee37Tdxhu6bcOpZ9hpZ55lZ1/0QltxxFE2MD5pA1IuhyembEr9iNZhiR2YE88xjoIr/MeWpjZ4UXQZklHOgAr4UbVqT2YjfXuBaA4w0KD8sIeX+tiswqQcMFvJrCUz7PvF4xgo1J8+Sx+LGaTY2piGibgsaAY+IjpKRhonXm9dEdfgSSRkIYMo+LMfGoBHkdcH9u62P/ngB2RHjts//Y+P2+GrlystKySSi7CoDD2JaBm57Rp0hnXVYDDTaDt3Dtgf/9GfumLzb5/7P8YKEtsrODFs3AdEDImAsh/4DJ7wwx2iLBBf4bxHwswqq0VN8JRowSoSSUQIjwfu8KOiR56/1D+j5CzT+1flav7kqWeVjeHBF7c5EKCTPiN+gjb+zo/XIlymwYQRdv6i47gMKFZzpsEJPhP1aE+VMo9L4udyw8tXPihb8i9xB7jHz+tYuYxX4h9KR9QvIZ9x0BT65jjEM2lwwRcxcQVfAihBxKGcbBeAMssyEof0J/5CUPoTN9PhT7qQ72EgJeQ94RkfyPTp5+WKxlzTqbF+KQ0A5opxSFz8KIsJDLZRsYXl7rvvtquvvlpK/Cbfuvef3/1uGSKn2jFSoqANBghjFSuOfEMijOpQCqkHdEQ2ApRBmiwPyLYgDfH9oI8qrITEmzhlfTMfQK1pTWxPkQwZHx9Vv0eRjbLhQL7azYvifP/Bj9mV8jYmRRH8MJaaOC5d0ndiasJGhsfkRkUDyRdW2Vul/El5a2xgexSKHryHATAtGoxrHB60vbsP2B233ufbYVkp6e5ts5NP3WCnn3myrTlsmWQffT9kj7qDcI+xlu7EVhpkG9vMn3ziSX+x++abb7aXXXaZvfWtb3MaMf4j+/0dhx6UVvP3dJiQgWezT0BD+BlAMUc2EoajXUp+wpX8AZThhPHMlWfSP/nkk/bNb37TPvjBD/qsP8YJgHxgjFmyOLaS0e/Bhy1cW7Zs8fisnv/lX/43NyDYqh78HtukKINxIctHiUc/cp5QZSmb/AjHrZQy/y//8i/23e9+1/75n/9ZRoBoLDrwjgp8xzb6x594wt9HAceYAGacIDfVWX/wK8/w5dTkmNpu1JYu6ff3FplUnlCarVuek9vqHwF+9JGH/CX35cv6pcOttuOOO8KWr+gXbaZkAGhcHcMwblLZrKzSpkx8agyW4GQylNW2ffsP2nNbtsl43eJ02bp1r8ZKsYS6gYZYW3vESnv1a19lZ5x5mvUv7hVvNtjA4H7PB15VF1B5nLbYLZ6NL/o3NndK1rKizgqKmMtXsyW3ZJQ0zLGDYEg8IaNkDrnMSigMCK2ZeOl2o2SWb5Yo32nl77tIhHO2u26cRkD0V/dS3yC8ksNyjz79tH+n5HC1My+6f+Zzn6tt3wJKhgpAWNYEK+AFVkA8CkxEsnDyQBgAGZ9ruhLymTyyfCDj1ioUQohrPuMyDpUE6tMDGTfTJmR60lLPvFdKhUV4GgqUEeVEPCCuv9xJEzLeQkBYmQ/u/+PsL+D8ro79f3zWXbJx9wRLgrtTrBRaoNBCoULdbnurt9RdaEvpbXvvrbcUSpHiDiG4hChxd99s1n3zfz3nfCb7zjb09338Z/d83u/30TnnzJkzc5RKJD0Uhk984hP20ksv+fTrhz70IVdIyBvuPCOfMJOlS5fabbfd5kyJU0s++clPeuP3/QBOlDBbRhk4WnWnC36402gDByCbj6w9EN/hh2d6xz6VQb9dAsLwzTOVcQgVQWf/qpSEHyDyCGAX9vEEEBxZMoIAiK1KSB6SUoIywkwJzIU1/N0d7K3gDo82+/t/f8eq9rdZTakUTYVnFXyPOpGtTV32tms/aJVjD/P7QvYXlqohF1lPJ1Pn3WlGq61TWp+EU5YmiQGWqoNq27fH5r/0rG1YvsjqN6+19csWWl9bi42oK7fRwwbboOoKGzVyeMKdjp8y6xVeZQg57VJyxPBKy4V/mnZVLUtq73IlgZmednGfhpZO6xVDaezMs8oho+3sy662giHjhSdrbXPlLeUhvYte/VSW1DGzhCgtIUOxYlSo1HrbGmxIYacteOFpW7H4DesU06+A/lQHDOM501Qn2qfOtEPxbNnbYGu2bLN6KTDjJk+zE886z046761WOXiYX2zXpzS7Zeobm8X0SqRglah+EORQiISH8lUhYdWXUSHAomAovwikRSyHUD6b1DnRDhiBTPSZ8sXaX25xRsiFRujMOtTBsiGwSwoKJ6b1qnNnJoLRLgz1RscNHaV2nBQhZ/pqy50S3OlkMHxDg1wwiHCMguKzGo4DbVNtSN88Dyy941tlywlAbOTevWOb/eKnP7Gmvbvt61/5gk0YO0q02S0BrELKSb78dkqIRvBOwmyhyqi0uNZ+9tNb7JHHHrOf3HSTHX3McUpPZaIy4nhg4gdS60iQ6D9nI5xj4MRPsKK+9dMshaRJnSQzDr78UPVCmdCivEzkh7ylE1oObqPRPqP94ZbSJLl+TLBD2cIF7ktHyuWYVRVlPlsCnVNfCdfgD6mtkz7LtlpF+M2t7HlJBx+Aa0ofv6QhocKFjH7ekMNE33pzDfdf8TvgVyb6jfADhL94ht94z5YFhjgor4FxQVdA+Iuw2PNk8Cgg3HiG/7APcyiIMEC2XgDs+c7iBPCeDRfpYQ4Kn+nfPY4cXREW/hlx68XtgYiTX4SMLZs326uvvmLz573uo+8If6efdqqdfuqpNn7cWKeBXtEedc8pRcw4UpaxBDHF1p9P2j/p0iYjrYHl5nQke1Dj+WZ5DTuA96w/BDFmhlmGyX4OTi70U77EH5m5Qynp8uMOOYmqxPdoIDCTHny0U3y7tb1J4agT+Btlq7h9OQzCLMJ/ufJZbI37WlwRYdnVju07bcOGTdbe2mV1NcPEw9go3Wr7mvaID5qNnzBSysnhNnnKOKusKhXiil+4KfZULzKuSKhPePChR+yuu+6x0aPH2Dve8Q49R6u8E926vCLexqwUT/bnkHdkAWZ60mwUg6JpBQa0jVwAP4k6wI70AL4jfeLHzUHv6XEwfZEWaWB36623usLzzne+0wX+mKWgb2vcl+6eQrYiX8RP++Hi3Jtvvtk+/OEPSQ46x+UWloIxg0G7R/ahpJGX4tRSBmhJM04zJB+kDy6kyb4VlB3inThxgpcDadEXPf30bPva179u559/gX36059OypPnSbSmvKaVEupHlDcUmfbWJmtu2OX7OlesWK52sEFK+Uu2a+c2G6U2UF1Vbrt37bC3X3aJjRg+WPjk+yyJOlfxNE4gY2CL+km050vTZMCXuqP/RqEtZhZGpoRl0Kobloht377N9u5tsV27Wvw0x44uDjNptUFSkE46+QQ78qgj7NjjjvW8sVzYb/GXUpJXUOEKSZ+f8qb2UJAOCvB2z4yIaE0tULTcIvpqlm2XwrPhXSWtvmS/FJGy0mpXSlypkaTCTDf3s4RSoh9/UvaUuw8AisbSZZDkLfHMbtHJouXLrED1xelbo8aMtS/feKMVfOD97/1WEFcwgajEFFlqyADEhsHOCT5nz5NvgLgw4QfAnXDE65nLpRHvmCzgFibiCMi6YSh0ngGBU8Qbbtl0eAbOyR7S5g+CSGkE4E4a+E1ppvx7h6gQ4QcDRNhsPoFwD7/xTbkQf5QZZb5w4UKfvoTB/OpXv7Jx48Z558ZIABVNA4SpRyc5fvx4P89948aN9tRTTzmDOfHEEx0HZ/5ehkkIoaFGmUWdhAkYiOOhINwJlgSIRDPJrj/P4BB1AkSa/X5TeYbJAt9RjgPdicNpEXd9c5wd7mxMl2yq9xA0+1yARVDDD3eVVBXn29w5j9sQKQrs74Axchwvm5jZQzB//gI79sRTJehWu9DsjFKJcJylrw3WN5vgYYolYlJdjD5J6BxUUynhu9fGjR1tRxw2zY448jDvtLmcb9XanbZi9UYrlPBaWlVr7T2KQ0y6VYoLa0ElQUsANd8Q7ZsnW1qdCXCKFLMJLS1iDGrM5VJcOlqbrb1przU3Ndr0I2cpj8pXbvqBkWNOGosLqYS8ciDFCQaYPErRKrR23PUUG7Kxkw+z4ROmWkN7n728YKm9/sZK293SbfXt+23z3jZ7buEye2XFeluv96PPucje/t6P2luveb9NO+F0a1aO96pMmtV5typPHcpDPqfVoKBwdOB+1QN1oW9mNKgrYeD1Sv2peBzSsbBpORsKgW/az9EG4LM9evKNMMMUPvlzWtI3ZURcnRJ+UBw4xSpdxId9MrzTvlJ4uSmAx44bzxzo0+MmLTptvlNH3z/qw1IIZiT0ovSFr/zRtpjRfO65Z70NnyKhDGECb35sLukq3k51IHSsxNfR3mMjR4y2f9xxh02aNNmXYlIOxNWlPEd6HgfJEY+/60dwoG3Bw2Q4bYvjhNl0i9BPR086iAkYwuFPVg7wBHIb8QX/DqCcshD+vO4kvLH8hlNlKFPeOfoXxQRFD3d5lO/++H1vi9IXYsK1z+obmrxtQtsogdQIdUVZsY7aR089/lQO1CHQj6+EXX9LQHnA36JcwJN3ypFnGMKHH+J0OpJdxBvpBGCPwI09AhR8GOEHvCljcMWgqIK7QsgvOU+GPGHnborLaRKC1TPSjbSzgB15oJ6iLsJf4Ejewh8QcVGP2EXewu3gZ9pAjl8X8mTvZcVT+fIbrfWO0Eb7pR1yyAR0uH7tWvvzn/5of/3LX2z5sqV28kkn2ic+/nHfvH78scf6MiEEOWUW8vQw0AglEnTMO4+ET6oH3MI90X/i9Rj8JZPaY9Rl5AcYWM9eT3qnX1y0aJGEz6ftgQcesKck9M555lk/KveNJcvEc6XIN7epnptUr8VWUsbsQoEVl5ZJae7OzV6ykb9YfKbbl0izHEtYCk/Kp0zfpj5EPLiHvJZaR1uPyma1rV29wV595XWbN3ehNTe2iXDzpbzXSngdZ3WDhrigCe10dfaIr7dKcdnlwuigQUP96ZcMisfBF8j7pk0b7fd//IPdedc/7N3XvMvecfnbbcjQwT74BN+Ev6CEpKVOKhv9pzKBTpKiQXlSvqnM+9sIZcYz6Cbeg57CDkDZDAUmwsNXIXpvs3rSXiZPnmz333e/XSCBPykkSS7pFY4I+uDs93opHtICODGL93vvvddOEm2hMEGHLuw6fTALnZa7886Ttg+QT76JlxO70qxHsfrRZnv00Ud9TxMzJfAP6J+BMXCcN2++FMYNdsUVVyQ5Sfg4LSpO+iYyBL5ckNiBgqQ6u/+eu+2+f95p69YssWlTRtrbLjnTLrroVDts+iibOnmoFJIKtRkJ6Z3q6/P3W7FwLlF/T3z5+ZzaxsAFfLjH+wZlxfPT1trmNJEG25hl68opXxWO+6hRIyRrjJKsMUXfg+yYo2f6gRGPPPyozX76ZZv3+jyrrRlqR886QQphjfgsS6+luLV1SNxI+xuZpYGeSK9d6VVJsaONk0/vB4SLikB28pynNiHFprikUq7FMqpfhacvhF94vcnwxBAnZU4k8BHSoU/mQtOt27bZzb+4xZpaW23SlKlWU1tjg4cMtYcfecQK3vfe676VJYR4EmEQY9YA2OMOZO2zdrzHdxAw3xBi1j7CAtl4wmQZa9aNsBHvodLPxgtkv8Nfikt54S9XMQNNNq9Z+wSpMfd/H+wHMzDdMPFNeZA/RhGiUc2dO9cZ55e+9CU1xpN8WpByoPHgFyBd7AjP1CeMl/O4UUo4bYJRE9yivCMtwoFTlGngEhB+B0LYh1s2X7wODMP3wLLLwqHieTMYGBbAjjrTm/6UD/KiPy7iIcYQDMRV/MEPK14KxLQrC/fbvOeftEqm37u7bD8jNmIW4rDqSKC5/bZqzXobM26CGi9rheksWHuczv72JWNSGEijq4O1ob1WUVYspaVEUbABcZ81NTb49PTgwYNs7NhxPh3f2tpoa9dts6XLNlhbR6MUEjEYdXR+C28fzBV6QZFkxF5KlDojy5eQU6BOtZDpdjEH4cDej8L9PbZ923bryy+xcRMmS+AUfZQUW2tXpxXTIckzm+FSKShv+vY6V7n5rdiUj/IhkrOuPilUw0bZ2EnTbF9bl700f7G9sXqLbWnYZztbO23qMSfZ2ZdeYV/5/k128vlvtZLa4dZdUO6nlvVIKGOJFqd6cEEgo4owuvxQRvxPSSldyp+qyFWblx91Rl0645cBwJOOEwbGO9bQEn589it5c3Dq8bYro04QBkm80DrtxcNJqE30kgsoWvE0ELhw018oLW5yS4LS0q/cbOIhyJQ06Syam+PG/nwbPmyYHXnEEfbY44/Z7t27bKoYLriwHI36YD06+aKDKcxX/YjRT5gwyf7yl7/apMlT/MQxCgfFhLiFzkFwAMecA/1/0DoKCTMsLF2jNfiIFJ2OyoXvaPMOyhL5Sp0u4fshyimeqexTGUbavFMXKPosz0IxqeC2Z+WRtogdM0jk3c/1pwCpeBk4GHgiBKoKlAdHxtPSS/rVd2rfB4Pj4m7Jn5c7dX4gfILAEx4Z5qD85yDy7vnJ5TFrwB++zKwzYeHTIfgAKBaJXpOJdMIQJp4AcQJ8Y2LPRNgD8c4z/IXJ2gNhn00vGy54PnYD4wOqa2pcuMYfI8PUlRxdeWB5FZgwUCMHlTsh9tvSJUvsD7/7nd3617/a1i2bpYycZJ/8xCfsXVddJQV7uHGfkJKSIFbidEB8hMNOGBBJDh9/PfA8CGSJT2g74UpghcnlxWOUvdffISNIwElf999/v/3mN7+xv//97xI65/kSGPpUNug37mv2vW4rVq62V16da088+bTd/vd/+BG6r772um3ess3bD7OWe+r3Ou+v37vXton3VlVSXnkSNlWe3HTdnQ7/KGVEen+x1e9uss0bd9jG9Vtt755mCenFNqh6iJSMMn8fNnSEDaoZJBwarVNCccPeBoUtlXuxhGQ2unMIAMqD+f46FH/uhdqwYZ39+Mc/svnzX7dPfvITdvSxsySwc8+UMizexWxUamqUk0oqUzwx0IPxtpmqwyFrH0AZQ/8Y3Chv7FAM0vI7tQV9E4a+ERrEnm+WulZKkUCZ4Cj3PXv22Guvvur0gjvCb1pWntImnqBLnuB6/PHH2Zw5czy96dOne/vi9nmEc+IgvYDA3+MSRNtGIUE+oh+fPXu2DzpedtlljhezKww00q6bpBhCIwzynic+TDwH+KPwYcmu0LX6+t2Ktc9WShH/3/++xVYtXyLFYJJdcvF5wvco9QHVxjG/LA0cXFdl3GPW1Z5OcCxVn97brbaqfpeZEMqVtMvLuOAS4R2eUCK/nMhKmaic1ITYo4QwTz44kYy+jYNU+no6rLqqxKqqOA66zJWVt192qfqdSbZxwya/52v27Dk2qG6IDR8+ypeI5ykeTsz0O6tU3PSDDKpRX7R1X6mBoghvkweWE3M8NqfEsUmepWDCUvTFSowcAfmTcs8QlIB+zpdOo9wXl3gfxR7aX/36NzZXCuDZ551rQ9VnliptjlZ+5FEpJcyUBEMDvCJyCdEp8J6t6HjPfgdk3xNR9RNZNn4g4s1C+AVwC6Ia6I+48Msz3HiGyaY78Js4+/3pW3l0gSZnFwbgif/AnffAKRt/9hkw8BvI2vGevhN+NDq0ShoOl8VxAgUNZ5gqLI4MRpuHKKlkGhJ+s3HhRoNiFAg8zzrrLJ9dQbCiMUc5YHD3kYBcPg4F4RbxhwEiHvBPpt9fvJNG1m4gYP3v0j8UZOP3dxniQBAC/CSfnL0/Ak8JydQcwnxFYZ8tePFpK83TO0fT5anB93ZaKboGozUqq931DX4K0PiJkzxeGBIjhXQKCFKShMQYW8VkEML7fH0pAtqQIXVimtXWtE8C/c4dEsT3W2tTo40YPsyGDq6zKZPG2PhxQ9TwO2zHtm22fPk227R5uwSDDjFzGBWHGFSJAVQ4A+jo3u/7V4qK1WjVSdHJI9axrIsLtxoaO93/ENFJi5hvnmgAkbRbeW8XrjB2B8pIdtARQrHPIsgpT8yJTZgsD2OlwrQjZ9qFl73DhowbYwtWrbL8qhq77qOfsAvefoX1qjOtb253RUgipzM2HxWTyWezm4TLQpWzG+IVpgVKF8MSOXAQp1GiehVKevgyKBeE+MDIJdEqbTuNhENHPrXtbY+Qyos/FQRP6nxDIUm2yd4VHZ7+HrSY3JI9Ai5KbITSm+MgwCOpgLd/J6OQ6RM6w11/CMYIDOSDoynHjhtnQ4cOcUVjx86dNmXqNKusrnIllLbLiTO0Xy49o5T2NTTZnXfdbe+44nKbLMWkuUVKjtq8z8AoTnANAJ9+nFBmVRa5fPtGcfEIOhv2PTHTRvUQD/lJVZDCenbcLvHhSCP7HPiO3+CFfJNnDnHguN/yslIpJaJR4QJhUTKUVYTTi7dNpvqZzeIENpaYxTGWrljJz4FOLgcHwjue8OBUnwlEV6KLwAuD/0QnKa+8e/gcIMhkTYQbCBGG+GKEEv7KSDWCRKSB4ocfDBDvYbJpD3QDKMPwFwbI+hloH08MeQhc+IanY7Dn+1B5i7AYBlqIETxoa3wrkAs91KkStkoJ5CidjLz+7re/dcENweXKd7zDPv+5z9n555/nyohy4XEwSs/xp0mQJUFSTfWXJ34YI/c+2u2UmyBwygXQe2pj6b2/DQdQJqGkZCHKCvirFCdG6i+++GK79tpr7eqrr/ZRcpY5X6X3Cy640C688GK76KKL5ecSu+jit9o5554nfjrcl1g988wcV2p27txtR82Y6cca3/rXv9nfbr1N7XiQePpoK8qvUJkVW2+Xyru70Nav3WrPP/uqvfDca7Zx3Tbbs6tRCso+CZGdnF1ireKhzY2t+m71PTbr16/1E7SaGpuUxzxrkZLEnlJm6Jn1bZLSyKWBzLouXPi63XzzT33p6pf/60s+G19RWe6nNcIzfSBKZeIzzqoz5AqKI+gcP1l6Ig2A7+Te35YwxMWTMoYmoK3whxsyS/gNwC/thHLniR/Csj/kvvvus7Es1Rk1Sv7wrXj0TLy4ny6TW2qvdXV1kmnud3kG5WxfQ4MrYbTLLO1noT8e8SbhwWmO7De58867fBD38ndcoX6z3OUjcIOP3nHHHZK7nrP3ve/9PmuCkkX5VUhg5thllm9jqqoqbMH8efb73/6PdbU22ruvfofNmnW41Q2uUr00W0vTPp8t7lafyrH5ZRzBq768V52y9EXliY33+bZvH3W/WcrDdlu+bI2tWrne1q3bYiuXr7P585bYooXLbO3aLbZ0yUp79ZV5tnDBYluxYqVkBva91PkgUEkxskezdXS1qA44fl78v6tNeLfbYYdNtQnjxgrfSvsDBya98JKNGTNe5T9ROEhJU1/EYCH5hA5i6ZyXh5QULjik/2DgxZcaS3FioJSN7fs5hUvKjfNrFb1KOtFUIqsDEPWDE2XMkdVcavy73//RTuPgi+OOc5qtUv8IL3/sicellHzgfd8KAs1WJBCEl7XPuvPETzZ8PxLJjmfWX4QFsv6BCAPgFu7xHpAdjYJoAfwFI84aIJs2JptmViEJyH7jNxphdAARH5AYZz+8WVxvZufLEyQ0xPQi7wBTlggwl156qa+ThMGj2aOY4JezuMELJpae+T76w0kU99xzjxPWBRdc4Gmk0Yj+soi0//+F/rznCBGSzMTHe5Rx2B86PcL21/mh4FDhsEv2GKVDnlyI1XdGAEs+UvwqZd/0XiQFpLygzxa//IwV9XZZRXGBBOgeScdS+KR0sD+BkYO6IcN8RI1NhOPHjrExI4eJyXSohTKCncqT5VwMeZSUsOyEY3w7fLaidlCt3zvCUbJbFAfrUTlGuFbMrFqG88AnTxrv662HDRuhhp1vuyS8rl5Vb6tXb7Xduzb6kYYtrYpPzGzQ4GFWXlEjoZNN8tAiaJCilNKCctu0dacdMXOmlIUC61Gn0dzR5addMbqH0M9N2ihnaSQr0TH0wT6NIgnGfiyxwrEpHlM1ZLBNPuJwO/rEk+zeRx+19Vu32fGnnm77GNlG0Shk3X8S6BFimGQqlGAZBuWE2vea85FS4aw/tVh/srzMv4SL0yN/1GmubbH0isBUp1ep7DFev3J3msMfdC98FVDVrjzk2j/Ab/hH4KLDcwWNsALvAPWXpd88bycYWXn8yi32YfR34Ft/+OHbT/9SGox2wmBZ8sWRk7WD6uzRRx+3Z597TigW2JFHHmXs62BErrZmkPLJ9HaZPffcC/bwI4/au6+51gar/XK7PWghkJBMpA8kfHN2lJc/U6fCDAnrh8OOkk3ZU9hc+fHnlvzzTNEeiB+I9DCRHs+sAXz2SxFVVpS5QsK3H6jAU+7waQA8SJ/DJjgFj4scu1RGqn7Romg4l5ajhv8DaYRxLzmc3Js/E0AvyT/uQStA8G2eMSjj6eQA+/ATEHkOO4QSDHHSZoCIi2+88Z6NKxs++x5pZ3HgbaD/gKw/gO9DmWz+suEB3AD8ZSHC4j/6TWiZvUB8cyobbZsjV9esXmW3/OJmX2LIrdqXXnKJfe2rX7VZM2eIhyTlBf+0AdoMdYJyEstyUnr+8DRwT6AnnzKhqLhHGacZIPeNOYCzrN0I96jrN4MTTjjBT3FisI5R8RCUqTsGBlAqaa+ceEd7hW+PGz/Blz9zySBKC6duNaoPXiJh6tZbb1dee+2cs861E48/xcpLBonXSTgsqrRNEi6ffvJZe+2VBeIFtINSKy2qsGFDR6p9VOm9TLyWAQwGuNKSosbGevH2Ur23uRDIaYPMINQOqrFBdYNEe/IjIZf9K03NDXbTT38kAbvFvva1G224FMHEK9mHw1Il2hOzeIkmQiE52EAjQaepjPAPBA1DS2EQ/PFLuQNh72UvO+iDwRjsAGSYKGfeMeDBE6UexeCuu+6yY445RoKu+grq3SE9kX9SnSbaRHGbMnmKwtzp8g98lbpDHiJOx0P+D9BGf6YOfJMHgCOHSZuBn5NPPsXd8EP45194wX71q1/7IQGsOGlubJb/dChQjzQJ34fT1SlloNa2btlkP/rRD2zE8Dr7wPuvVT9fYrv27JCcts9xYhmq7WfQUMp8IXeY9EkR6lZ8bbZu/RZ79bV5riDMnTtPysgGWycldvu2PerfW727bFTarJZgdqOmps4Gq/9nPwl1zD05u/c025ixI2z06BGKn9mIDp/lRBYslGzCpvnaGm77506UXjvzrDPsnVdeafPnz7e//PU244TDo2cd4zOFqnX1x+xbSVs1WMqO/MPgKzMXXr6iKWTRQjY85bFaR6HU/0ediZL4yX0figeJx6hMUErYY3rzL39pu+v32kc++lGfkemQXFUrZRM+/tAjD6eN7hAUxEjlRCNPzAyBtn+qGiDBbKJBoGQILTrChx+e2BEf71nFIUbqw4QfTPjBJFz6iSybJgYg3og74or37PfBeaRhJSUgGxcQ38SZbXB8R5wpPtLsbxQAbsCh7ICwA1LYpFChtVMmABcIsY/k//7v/5yhggPukTaMlROI6ARorKHxM0VKWKY4H3roIT9KOKZIowxIi3caNu9AFr9DQeCcxR2gDGX7L/YBA+0PToe8pLp9M4jwA/FL9jJclKgyKMit3UcwJ0bQcgFSbl5mEp840ao8r9uGFnfbbb/4tpW077Wy/V1WKIWkvAgBq8+nF3sUZ09hpfWqQ+EErpIahPSjbMoRM6y8bph1yp3jgrvUMJldUI/qS230MD8mVnmqEhMr3t9jO9ettq1rVtiO9assv6fNygp9a5g6lka/IK9NnVdnZ7cvyaJjb1Bj5VKubdt3idF1iqWYn9hUUVlt1VJyamuqpdxUWk1lhZVwNnpxua2R37MuudSOUCfaIGWlW8wDxYSREC5pLBa9d7Y0W6mE3V51qAjyvoSLRaViQA5iaHnqJFra26xDePQoD9yM/qOf/MQPCfjil74iBsh+pBIxsx4XwEuKS52BRZsSlXlUXt5e5tL1JJx4xahs+vTATnzpQL2n6X+95NygSzabx14M4o349OmeeB6wg7blBzqOtkMn6bMvAuKL9k4birYcdOUj3eTdv8GARw5/4oeGqFilGs9wwx+npfDO0Yup46VdpjtNRg4fbm8sXmR/v/1Wmzf3ZZs0fqy9/73X2uHTp3g90qGT5He/831bsmSp/fVvt/pyGtoUDNx5Ta4MwCOlSd5yHbFwF+WL0e8XY+/00cA0SyKehFIi7z6SlctfWuvdz2fdjuxGvnOQ8pwLM8A/EO/Sra2qTEJIbtmWPIoe2KWU4khlLwFXT5bec5oYS7a6VAfgh+kBX/mNOlJK/nS8cung5m1Zxu3kyLublJiHAaKsqOfgb1Hv2PM9kOfxxGTL2dPROwIVvJUlFuQHA51hj5AlX+43yggDOG45PMIOCPsDZkDZA1n3gWHjGfbgEvkLOy+vTF4iHO8D8aTvYNCLAQuWbOHOIEarFGeOUOUEoZdfetHGjh1j551zrp137rm+b4qRfBRRF6bV76DAIHAiGFHubCBGkCO+gIQH6R5cTv3P9M4z3AHcoo8FDuAves5ZHQTZsKRPffMkPM+kTOInpYnAxKlaKV5OqGpXvjiaOu3hpF0zQn3zzb9Q2z3CLrv0Ml961dMloTyvynbvarRVK9fYyhWr1MbAnQGrKl+S09rc6rhTP05DUoDYeE7/3d7RIl7baMccO8NnABCely1f7puYq2uqrG5wrdDr9QMyqmrLbPmKxVZcmm8fuOF6GzlqmNJR2Yr+04Ec0IC+PespX/CRVP4Dyi1Dc5QJbRR7cMzWF3ZRflF22B2oB33Dv6Ed7DAI8dBU0CVhCcMTeYYjitlEftxxx9k117xLfV6nwhFbijPRbSovVxbVx0BP3/zWNzzez372s/5EeUP54e6VA/goHcok+Hm0AQ5IYVbk4YcfsZ///Gb79re/4zM11Ae85NHHHrEnn3rKL+z92Mc+5gO+3ar7NCiVjgbmskP2y23fttn+9Mff2+LFC23CuJE2rK7M2loa1Cdyc7/qqaLSy2PU8JHeJ7Cahb0aW7Zsth07t4mWCm3suFFKf7ifyjViaK1oabDLD93inaSNEsAeJnEkKcvlylOarfX+TfTAhcvKmuy5coADX8RTRVO9kjfSXsU+58f0Bwx81e9ptEGDR9m4CYfbg488Y0/NfsmGDB9n7/vgh23W8cdakfqs5uY2halQeeT2IdOOe0mTclSyMnQfkAezJAxKqri9rL0QcfRKgH5y7wLqkUE21YoVqi5fn7fAvvDFL9ull73drrv+OpXJdmtubbbDjjjc+63PfekLljf76cdVlymSbEWmCnZbdwPCPgiXbyC+Dw6bDHbBFPgOAsfAHEAayIYBwg8QfiLuiIu4A3g/IJQMiGfgd4RzK1VaNq2AyAvPCAvugX8/4GegXT9kcTyUnxB0iJd0ogNkmvM73/mOTzXfeOONrpjs2LHDGyRxspzARxoklPFOWdJIUUrQ9I8//ni/iIi7TiBSGli2ngC+szhFPv8dhP94wvhSHvrDhxvfWf/h3m9PvSSc3gwiPDAwfr0pBgkYsuf4XO8QZUcDUArIYmgJOa+iDSkMFfk9NrSkx+781fetoGWX33ReqMaHwgLjoXNl6UyrBO+Syhrb19JuXVJc2ZheNmiozTr5DJsy81jbX1whhaBCyosadHuXKw9sHiNRTpcqYwhDSmNNUb7t277Znn30AcvvEiMt3m9d7fvEuPaLWTbqyRG3PVbJUgnVUZcEWs67Z1SCvSQ79zTZG8tWSUHZ5/pD/V7W8prVDcq3CgkBFerM8sRwR085zN72rmtt8LiJVii824Sv3/8gZsUpM3t37bRC0SlT34wY7di5y2ll69ZtLpRwUpMK0JrbWq1B31ziWCpaO+/8C+yCCy+SwME63g4vThhtD6dyCaEiRrpV1lQJ9cNfTmp0c0ApkYmlFtSi+83RQbRnf9eTDY/y4d/QKu0/eIBiSHHk/EdaablCEjah9f2ubPXHwZM4og0A8FFwco4LVooTgwCcwqQ2Ig8pLT0xyZt+iN9nyhj1lKChekDwRtGBrKE/eBL7lua++pL9+r9vth4JcUceMd1OPuF4vz9m3tx5vs75fLXZr3/jm96po5QRB504+MWeGMcx2rC+9yNM5KvzEb2x54GlW8ySMJMF/sJO6Kby9Xw4zp4Dj4+43U3fKT94j7ymPFKmlBvvwTfCnpnFQZWlqhPoIB1kwPIGbv3HL2uIKdsW8SdmRzolZHQwois7FGPKn7biM1mOb0qfgkvYpLRww098EzDwVG+QyijnHvbkC7y9/CP/giz/Ji5MuBFHhM0CZQvfRUAFqCPsiMs35+ficNxyEGnQwQ+EwNFxFqGE34Bwx0T4rB0QaUF7QdfZ9L3MhN/A9Af6o/+gbKkzlq0y68GG/gfvf8Du/McdLtx88IM32AVvOd+GDxvqfuhv2PfATAh3e9AP0W9R1uBH/PBicIiyDLyFefrN4dBvH+8pfBb6FZJ+v/ih70i13g8Dw4ZMQDmgXDBgAF58U3ZgB44N+5qMY105dYu2R71yJCttsKmp2X74gx/Z0CFD7b3Xvc+GDB6m/JeIj++3xQvX2LKla3xmmwuX4eedHV1WyUWzotN0uV/aE1pdxf5Blb/4E2k3t+6zxpbddtbZp/s9Hq+88rItX7nC+d/w4UOFg2hNgmvd4Gp75LEH1b/kiUd8xWoGcS1AqxSXSi9n9qulpTfIWSgXiabAp0u8h3f+ANpLAPbknSflFnSUyjoBcgVAeWEoO8oU/z5LrrphczQyS7iRtyhj4ot32g3uzzzzjB/k88tf/sLvmoqVHFRdpE0emBnw/YkK/7vf/9bWrl1r3//+970OkXWIUwHcfwpHBIk3hB15QgHcuWOXfe5zn7eRI0fZpz71aeGRZM/5r79uf/jDH2z4yBH2+c9/Xu280ts5l3qiVHPH0mOPPmzPPTfHdmzfKuGffaBlXj9sMK+uLLJBtcxKsEew0GfRWNq3e2eD02ZtdbUr6Aj4o0YPt1NPO8GOOGKa+gr1VX2dVsG4lNyoQ4R3eOa+plYpW6KXmjrVM0tyObJa/FOKDzMhzKyRRaen3v2+uX2X+vf2jla1V/pATmZr91UZLFWrra2z3bsbfQC0u6/Iho4Yb3fd84C9OHe+ffTTn7G3X3m1kKD/lCzSA6WkZXnMEHEkte97y090hZKTjywlPxxawtH00ALdsD+9fWfaoOgjlP6qmkH2ne/9wPdqfee737PJUyZLydtiDY0NNknvKCVf+K8vWd7TTz2WiSEBlZkqNhGKJ3bALjViAGLB8B12AO+EAQgTRAzAKAHssx0EkA0XgHu2seDON+CdwiHiG5g+kI0Xu2Qvo0IOuyyQL+x4ZiHSxI04Q6mI8APxj3iyJiD5xS6t/aTRwtyJn28u+qEBH3300X45IlPK0fhTebMJLR19RwPFnlN/WDtLA/v4xz/uTBUtGmYIgyF9/JI26URZvhmkPB5cNkB/PhP++Ek4pbLEne8ov4ijPxx2fPfTzb+DQ+FAw/CLfxRlYV5av8w4rdqKVysbrWnwhGVT1n41skopJUOKu+2e//2x7d+33apR7IRDu4QMNmZyxKkf/SfDaAwnd3QpwiIxq30dPbZXDXvQ6Ik26aijbdTkI9RrDHJlhbs8mJ3IU2fFSVDlJWW2X0xbv1YlxaStfodtXbvCtq5fYZs3rLKK8iIrzpOw3dpkBerYy0uLxBBYntUpAY9jXIt8ZKGkXAqGGBRH+LV39dnO+n16cjFel9732o7du/029VXr99jkw6fbqedeIGVqkLWJOa7ftMn27tsrWuq0jZvWq8NMJ9BAZ2VsolT9j5sw0UaOHm2VVdwSW6o0i/wm4LHjJtiIUaNUxBI21cmw4ZPpZIRLRrBYGsamuGIxYmpGLU6GX/2pQryWD3QQMslCVjK85qodv9Cj047XU2JrXmduUgfltERAHD0u2pZoTh+E4KSXRGtKW37xT1hGrbDHOE3m6I93ZiM8WcLJL8qhz0LoHf+ET/SawxkAf9o87i4U9bggXqS6omzKVHYqWFcQ2OTZJkGHk89qKsvt2dlP2ewnH7MVS99wRYWjMEePHuXt9Z1XX6WOVsKG6ocOCJ7J5r8QhJ3IyavwQSEB9OannbWKFhjd9QECeJPKgs6AkglegjBJMC8LPeOdjsVrLVcuAOXON4bw4YZ9tHF4Dop0mfonFHrqAvpCGSQ9/DLlTxk3SihrhW4UDQdRsNGS8qPeuTjMZ0Goy1w6XBwJfkDsqXE/MuDiTvLqOJJLr6t+nMlXAPiGPeBx5fzH98BwA/27EK5OOsLAR/tpNtFVNkwA/sMAWT+UK+n5RvBDQOBIOkA2HmBgnIf6hoa8jAeEDcCKtgKPw1/97j320osv2j/vucd50cUXXWhXXHG5jZYg19mhfkTtnbX88FUH0T8LDfqFypQ2fQplBK8hn562m4Q3flLwVJeHwg1I+Uhxp342QaSjN18qGHaHelKO5C1w8jKXm9ef8G9rb7MdOxDoOv3GdjYX8w7t0p7w9+ADD9tDDz5kX/jcF23ypKm+R2Dzxi3W3NRpy5as95FojmBHAamsqLa94ssV5ZV+30Wb+hXSRolgJpz+jv6FZ2t7ixWXFlqZhMzJkyd5P93Y3CgBcqeNHDXcDYLmcy/MkX2DFJIbbcq0yb5XkXrgqODy8nTPBiVJ3pIwz2lYiZ5T2aZy5ElrT+WZTNAfOGIomwNueo/ygtaj7WPn9Cs/FeoHOI0NfoBdFiIeZBD6HOLnm1k2lIuZM4+yq6+6UjJNEsZTOqlu9e/v0DDAsqvbb7/dV44w2xK4yEsOeFE4cig3r189Y+kWp6z9+c9/sV/84havW/qwFStW+IENDPxe/e53+/L3gOVLl9prr71qr7z8og2uq/WZDS437FCdXXnFO+y4445R/bNPqNnxZ4akVeEZvHjx+Rdtzao1dtSRR/pdPdyv8rzqcPbsx8WrW238hOF2zDEz7JiZh1leR6NVlBT5Cg1mudm30SilZN68N2zhomWiJU77VFmq+tScpAxD25SNWZW6GoAZymnTptmMGUdJQaqyGikjvT3qm6XEIv+wlBJa9yWzUii279pjhx15lM1dtNz+ds/DdsXV77X3v+9Dot8y62zvlbKZZoO5CJWTwVTdQoCyBaAp0YSesvS6cshVBHQtW69nd8cS5CXTbFU7+/J/3ejH3l/2jstt6LChfmRya2uzjR47xvuuz3/5i0kpCQKMig5iCkYQ6UYHhcEd4iRMNhyQdaeBkMFwC8LFD/b4iW9MNj4AO4gZuwgbxE14NN5segB+ww6IZ6QBYMef3g58B7hbxmTj5T2E+5RGcovvbBqALw/JxRHxhV+ARzQ8mDhEHW4QG5uvfvazn3njYj3lmDFjfBaEzWJsduJ4OPCCKXCKClOj27Zt8/PAL7roIo8Ld25FZcqSEQbiwo4RDQTvN4Msnlm8I06ejM5kywcIf3zzHnYDIfnrr+tDwcD0D44HhTXVc4E0eZ4IPgha6gplJyatjsCFHAlC+9VQJUr78q17f/tT69mz1TjfpLczXZLESERtjZhI414pBvutuFB1XZBnHeosisV8RcnW2iuazi+1LikJ+VIYKoeOspknnmpDR4+XfbEVVNTY3uZ2pccIsv5grCqHgr4uY3t4QV+HLV+yQG2821Ytnmcl3S1W0NPuSpA4pZgIcz3p4AN1EZ5ujzq81s5ePYtc4YCxdIhxSHNxLoX77Dkv2qI3VlhnX74VqtMcPGykFJoymy5FZcy4MaKlCn+nzjmSsaJMnZraE8oWJ4zBkGHUCLSheBSqo+AITPZBlIkuOWq2jBvuc6NvCCeFwSNyTCsdSZw6OGYsoEuq0GmDqsbIAuUEKBFDJ68Yr2lZRx3zROCEBvxddszO0OHwjSDMqCJFx4hd4jOJZhy/XNhoe7xjEHTBx/ObC4cfmDcbePGjWByHaJuxHEypOs2zbIx0mSmBhpWi+HKe75uACbN0jpG+2uoa27e33o+b5tADppqaGxusTR2VK6BFhX7cZYziMjpLHZE+ZcLsQxYfIOVFUSnNxrZOKanMnkkxUH0y9Z9mm/rxp7zAnzyGAIlACYA3y79SGiluwNu34iCM59Ptk5CGMAIfYY/UfnVatBPsQqhJ/IBZMoSCbmtubfcjVNUQfXbHz7uXD/xz2aKjo3CcOIY9R0JTt6SJHXGR4ahHICmeLA1IygLhvc3IP98H+ZVbNn+pHHJKgeyhByC+Pe85/+QXfkk4loDwjTt15GWh/GQV3YBIG7/Z9/BD+mk9fSasDE/8Y6Bf8hjhA8IdOgMHaJj4sCJ8lAGzh8k9hcct0iddFFxwQDl+4okn/IAU6vxi9RsoJJMnTjyAA3FRvoTxNq28YA89cfRs9M2UIeXFhagoc1EPCd94Rn5BI+ETOAYEntn+FXNwHkTfuTojdLgN9ON1LcOAH/XW3ZOO1ec0LWaJq8QPWUJLk2GPUxoUYAS8zjZv3mrf/Ma37Zijj5MAfY11tHXbnt0NtmPbLtu6Zac17G1V2ZSqf631GZXCfEbgoY9Sa9rHTDgX43EwDXtB1VbU3mMvBbwvX22nqloCbVuL6JAjYaUAS1FhvwB7SF546TmbNHmCH/s7cdIEH1H3gvPiJJ89Xv7kj3qHh/nItsoNvuT3m3hZpLJDOMWNsvS6UVz4g04w+Imyhl4xlB/LtChjyg7/DI5yciSXYJIuELwyvgnHO/IS8UI/+KEOFixYYP/7v/9jX/vqV9Q3pXvTSBOeDK4Jh1T3hH/sscfs17/+tf3kpp/4qhFwjzwBPD0fyj/019He4enBp7gq4aabfuorSM477y0e929/+zspHa/5BdWnnnKKz04Djz36iL388ktO26ecfJKUh6N9xmHQoBrVXYHibne+zUXI8IOigsTnfdBEOLA3g6Vf3APG0i82yPepr29qanDFcs3alfbo4w/b+vXrbOK4kfa2807zy5VL5Z/+ddHiN2zx4pUqu3ybPv0IKUIjlX8ODaiUMtfg1wBwL119PffjOEsV/dS6PLh71265N6uLkYwzeJAdPesoO+qIacJFOPZ0+KxZcSlHATNjorKSPPHSvOU254XX7S9/+bsNGTxKCgmExTaFIh/ogna5VJTKZy8tPAf6psXB+8DBacbLn7pIbZEyFnbun5GLArWHv/7tb3bHnXfZN7/9bauVws6A3IZ1a51mR44Z7XLapz/zGct76slHvVajcgEiTN+JOMIOSMwvEWwwRL6DoYfBDhPvuIcBgkGHgA8EMWe/8Rfx8I3hG+JG4EcYAQfizfrjPdLCDpOFbBoDcctCxDvQBAQzDoi0kony6scvngDPSB//8U6YlStXekNkc9LWrVvdnQaWBBfWYcYoWj8uAMJNmnoTg5M/AIGTPSbEiyENFJq3ve0Su+669yjd/rPGiTfwI038ZgG7LMR3hAHCjicGt+x7lAHpAbyHCX+YrFvAQfY8YdBqHD1iAD24KUqVuBXScKAD5bdL+StQ46osL7K+xp02tLDbnrr9d7Zv3SobXFJmfZ2svRStqfEVlTBLwW2q7aIxFNBC3/RF4+LkiN79qm9OTWJvRU+fNbY0W4fSnHHiaTZt1olWUDXUimqG+yWHLV3qBKRACBUf0WN/C7fKF0uBYgSjs3G3zZ/zqO3dssHKUJq6eqxEeUFWAZd2Mb/9xSontZE+uTe3d9upZ5xn7R29VjdouG3dVW9z5r1qJ595pp8Uds8/7xdTWyLm02tvueBCv4CT4/bopHqUNptUWbtMXTM6yoWH7cJtl5gdI1XQKUuQOP2JJWTcCo6SQi2lOvGC97J3JpyjPa8fxznVjXwf8EcH4W1Ebox8AT5qrz86pxghJ/7gCdl3hE7Z+LunSFqC5Ef8QAYrhCdPJ+cGOJ3pL+gNiLjcj/5TR4qb7JQm6WJoizyjoyU8pr89QKteMunTITpy4ZrDx5UBlSv4MZNA3aKbEFa+/dADUKMsfBZU772qH+ia5VHdB86tJ11sUXgkECuO5rZ224cy6cpD4su+9E1PT9vTSbMdDqQptygLx9XR17f7lfG0lE/ZoRhgCd7gSnuiPNhLwAZn368lOuY9lIeYpaFkuFGe0T9GnlF8WDdNR0VNRjlSPiQOGn4iHK45HPEDTrw7moKou/Cj/+Quu6gzwkWd852FsAc8nlDSBPiNOAIiXsrf9wAJwj2d/JXSDwj8wgTEezZ9F+rFY3DDBnuf2eNLdrQT2pk+3D/uCBQhPFLnbIhFkIuZnGIJSy78yQ284V+0QZRtaCzhno42bm1utNdeftF+/3//58I5pxsxuz58+DBXQghPOtBP7BsA54Sv6kffkAjxYXeQwVZP8uuZAzwvAQeXjf4dSAMDYA8OpI8hLuyy9UM+OYI2BF/6R5Qm6gvBFHp1HqMw0F+BymNvg5SKHTvklwtKKxVLmg3zI5EVB8vXhg4dprwV2j13329PPj7bPvuZL1pbS5ft3NGgsii1+j371K+ykZhTlBodl0G1g2xw3RAXDOMIaQZuKGuW0YIXaezauUPCa7HvG6G/aWnjWOJGa9i3x6pq2HBfabt2b7UFC1+3YSOG2I03/peHA3dwZZCIOnZatV61MZYcF4kGVOd9zFJS7ij0vDtqSh9ZAQWT+kQxKHW6gA95HydZgTKoVHkQL/REGlEfSYHm4AcGNHt9wJTlp6GgAtl6A/imzih77IiTNLGnXn7wgx/YKaecbGeq/8KOdPHvflSv2TrnIumvfvVG33fHSWS4UddA/4AI+UxL2QjDPR/g+bOf/dRvlf/KV77ig7p//vOf/Zjh/5AAfNRRMzyuNvHR//vf39j6DWvt8ne83Y499hjvI8H9/gfut7PPOVvtrMuqKrijx3z2pKqCo3+7raujR3ycA2MKrFJ1vWrlctu4YY2d/5azVFet4rHQWYnt2bPbZ4wprh/9+Ke2Ye1qO+bIKXbW6Seq3ro8/u07ttokKZ+TJ01Um9znCpDzX+URWmMjOgfU1NfvsQ2bttjLcxf60u5BtYPtpJNOtZkzjnFF+vXXX7f1EvhZxjVyxFCbNfNIGzdutNUNrnHZhvbHUtoNm3fYY0/Msc9/8at23Amni2ZYgl4mPlMoumIAokzyQIvva4WmuPy3TYoWB7okuZbBXClhrCjRE6Wb8mewmNUDnZ19UkCG2OIlS+0LX/6yXXDxhXbmuWdJOSpSGxtqixYslHIyxmXbYsXxmc9+1vKemf2EaKq/M/ZKVql7IcgEgfHEYEclAknISIQXfsMA2MUTP+EPCH9hD0T6EReExnt8Z3FMBIsAl3DJ4hDhsnaYLGAPYJ/1mwW+wy7rJ2sfuAdEOpFmmik5OFw2fDT+yBeVgyLyvve9z0cPYEY8ORoYt2AYMAPe0dKJi/DZfPNNvLt377Zdu3b5FComln+x1nDw4Dr705/+qPikqSs+yjTwjniy+cnCwO+BcCj/mIg3cAZ4DxP+soB9QNYNPsmmcjZtd8KEFR21USgvxcygKP58MYteubWLWRfl91hZT7ONKN5vs//+J2tYt9IqxMArmT6l8RchvPdImGqxYp9SLvKTIYSZcE6dsqjV61RYiWHAoHusS+2Aje9siq8aMcFmnXqOjZp6lPWVVEmhUIckNQkGwKgxa+9hLH5aWHebbV+zxLavW21c6d6izrBHTGvM6FE2iel84bx55zZrl1LVTAdbXG5nnnWe1VbX+RGDazZutq2Ne23YmNE2qG6wmHSnlNlV9vIrr9prr831kbuZs2bZqaeeZstXrHBGxUjEpEmTRCtS1KSI7Glq8eVpFGsst/G9CfpmKrktx/g97ypnN6JnhGzsGGFCOMMeiPqjbuOZBb7pTAgLXWdpLgseVgZ/oewEDm7n8ff56I8+3T7xhJyQl/NLm+AZ9oEXoJjcXhb+jX34CX/hl/iyTyAwxs7Tk4mwAHGDk7tBRdmwilfUrgLp8k6H9sc58Qj4wtTpmoEpE325P/1SNxzDLOlKCvF+a5JSwqZxRr2ImziDB5AueET+s2l7ngUpb+Dl2PkTpcTt4e3QqNJOm9fVQakjYs8BJzSFgsVMpHdECkOOUMDBKegIRZ4Nw9Rhwok0czhkcAqFJMobd9ocCHnecnhFvUSeiMKVJ0G4JftUHhFfQOQdwAUljmf4d/tMmFSfxNlfl1G/fA+MP9LM4hn2hM1+Q7/8gQmKKvRDnF4bclckyb/8Ab7MUEBJAeDU5Ust0oZy6oo0PD79ooR4O1ddIbgzy4hAw5LfefPn2YP332evvvicnX3mGX44yowZM7xN0jcE7giPPMErADfAcfT3g8vZ85Z7T/jknvrP+Mo9c/5zn+E/4gtlI9VDf5mGgU79vgyUD/knPOv7oZ0oF2jHeYn8s5mY/nCf383CABQHUzBwIuUBwUrKA0tBS0vKbNu2nfbTm35hhx8202YddYLtrW/xJVttrd2qq3RSJpfx+Z4B8cF010O50kz1gLDOgSA+myD3pqZGF+AYIOSYZXjXoCGDbNOWjQqjONWt7GvcrXbTJOGww2bMPNzeefWVLhwTbvjwEdYofg2fZ78IQhz9FaXtTWW/cBA/EVWLRVAa4JHaXVJiUhmSbwahkAfIN3RIueJO38RN8V6eygNlTPlCRwjd9ImMnvsSYPEClFfiBDzPubrKfpM+fMhpW/HxjgzDUcuLFy/2wTO+oVfKkbThB/hFQWFmnz0oz7/4vP385z9TnTFLke7UUBJe75Q5B8QgD8a+kAr1X3fffbc98eTjUmi+6uV/2223eZ198pOf9GVg8Cjaw7333G0Ne/fYpW+72A91IF7SXr9hg918yy/sP/7jMz6js2LZG1JgOJmrQcrlbtuxtV549LoCXMbyZ4VrbWm0M04/yT796Y+Kfvv8Vn5OyGIPKHtFFi5cYr/73Z9t25bN1rS3Uf05bVX0V87dNXU2fFidTZw0zi9GLENpbUmz6vBfeB2HJVBWVVKCG6QYt7Z12do1G+31eYusva3HRo8Zb8cec7zCj7V1Uky4aX7F8iWiwQ4bKnrjqOCRI4crnRGSdTpty7Zdkneq1DbyrWbwSHv5tQVSeLbbaaefa+ef/1abPGW6FHmVrWgFJRpFuI9rEFRXfb0omEWOXzVL1dSufCmeZB45q85LpXR32re++z3b27jPPvzxD9uY8WPUX/TYICm1C+cvtPHjxvuhPywd5yCDvDnPPOlKCYTCE0IKA0BUQVwYAGJJdhBedA79fsJf2GeNMxLBoeNL3wC48B3hgGwYwDsKWrK/J3+4R6OIeIFsOCDss894B97MHRPxhtu/A+9Y1Wyy4SMcT5hNNEhGKtDsYZqsubz88st9rSCNEiYQZUKjBWJUCHywp0Hz5DvsGLGBsWMYDeM7BBcaNsu/YEpZIFykRTxZwC4LfEd+Agb6AbALvxFnNmw2jkPFyXfEgQG4jA/hTRFap9yVK3WUeSYd3oqEP0fVIiAVqGxbulhmst8GFfbYkIJue/hP/2uduzdbQW+rOoh0tCCdE/tBUpSqN9FX1A91iHAGU0Z4hJkjHjCSzSkXbVI4KmoHSwkptd3NbVY5dKRNPnKWjZo01UplX1BW6ev/uyRUdisNRrphYKUFfVaERCLhqKu9TTgnJs7UsJ/AIfouLOZEDUZR04LSFtVjhToEOtkW8JNflv10K6+M/DGSVr93n33jW9+yua/PFxNnbajyPXSY/eOuu0Qz6TZ68tesjon1rBQp7YnZETbc0XFxxKxLnjn6pd68XuQXAQrQqzMr7DHQTRjKlDC8A7xDe9Ag79B6hMFvxIEBiBuImZQA3lMYGf3hnfgoN8JGXJEez7DnO9x9zxHvuXgBvrNPOjcgwofhm/KPuEkbRQ23SAO3aKtUMYB9gGL0mQZ5c3+szeZ8+xIpxxJ308yaAuLPRwMRwChK0QE3/XMzb7fsoHGAMom2Tdp8E2/gCDjeuXdwSXXTX+4Yx1Hx+p04Cssx2ShIrI/mdJckjKp9KRpwg7ewVIsvaKZVfMmVE9EcM28sOaEOiYtR/SgbJeblhhvLSrCP8sE9q5RQ0+QtytbLWwYakLP7CYg8kDdPJwORR8BT0muWvgKHMMChlBKexB1+AvjGPcJT/vGO/0g7/EgDIZQrIkkpUb5BCjcZyjr8pjJJ5QZBQRkcPsGm6g61Y4D4KyvgBx0eH+WDIMOMAkIo9yuwJHj58uU2aeJ4+8wnP26HTZ/mo5b0QcyqB56HMkDkx02O3gIO+MlZZd0OBdCPlwPFKK9RmhF/lDUmW37hTlmhaAFc2kg/yVJGBGxojdmFWNrEMtxm5Y/jfVmGxB46TsvibiEEf+iZ9FBK2LB+xx132+ynn7MLzr/E6nc1i0UXWntrn4TOLgm0wyUklvq+AuqCcNwvQn0jlDGA6LO3iosnyg79O/sOGGAET2Yo1qxf46PoLN1qaW20nbu2ya3EPvmpj9r0w6eRUwnOnK7U5fsAd+zYZZs2bfbLG+skVCO8jxo90kaMGK76kwKnXlC5UN4KFE+pBNZmfdNupGgUUX7yIQWI2XNwFmmLx7EMMfHKoFe+oXc8OE+hnEUfKK3wAPwBaX9MqjXqJuolvkkD/gAfxR6ZA7mFJ8vMv/71r/uJV0cccYTHSVqersIiz9D3YsdhP5ThD370A/9mBl0Revx7du9OikgXil+zb/ymvBiYY8nX1772Vb8jhYODmLFCIWE5O8rh9p3b7Re/uNmq1Waue881vnm8XvGxkgR6fOLJp+wfd97leaGNDRs2xMaOHmUjhg31djdq5FjfR9SpPHVIDnh2zmxbLsXl6quvsGuvZZ9gsRSYel/+BQ9h9njRojdcOWls2GN33fEnO/G4Y5TeEL+CYOeurVJ29ghPLszMt2lTptrMGUfZ2HHkKd0/At2gfNHfl7CnSDJATXWdaLbM7zt5/PGnRedtNmb0WPvgDR+Q0tQu3FsU/3p78slHVV5dUnCLpLRMsjPOuCDJF6KL5o5W2757lz334stSxrYKxzwbMXyCFLrv2rTpR8kPq06QCSS3VKi9qJ5QSlxGUp8Fz4Gu28WTyiTvcJ9JcXGF/f3Ou+2mn91s7/3A++2St1/iCklhcYHKcqg9/eTTNmXyZFdKaIBf+MIX0p6SIKLsM0wwA0zWLvmj80DoPjRBhr/sk3gCIq4wET7iiCcQfgKSP5OmnhgSEHFAqDyzeGch4snGN/A9TBbCLuLlPeLOphH+kl/K5+D0wg2goUeDpUIZpaJx0mBofFQ4bjQy8oUSQlgaLPZpJCzVAd8YvqMDJY4IC3MAsMedOGBOpB84RN4Awhyq/LLfA93+HRAfaUf8ERY7DJC1yz4Dom4BlBI2qStW61Y5wzrppBgzK5Yfv7BP+dwv0ypNvqw4z0p7pTD0tNrff3mTlfe2SCFoU6ScUJVvK1as1nu+TZ5EZ5AvRlclppvO6Eaw8mlyNT6WddEwi2iIEtgYMWrYt8+XVhRJ4G9TebeLmberY6wT0xo6doKNm3ak1Q4fbb2FZdabL0abxxGAEvrUQFmfSofEiHN1NSd5MMULfRVK2KNzUOepvobOrqe7Q/lWHUvj4vJGlhhs2rzFR48Yzdi+c7efdvTgw4/6WeAzZs6yiZOm+Eb1+QsW+oj2zFlHixmdYTNmzPQlDZwYBZ0g9EKv7EtA4PG11VLC0sADdQEtUP5eEf5MRyH3112YQwF1iRs0zXso2mGwwxygP/nlPYTGrN9Iw9e5gm0mHG7xjV+efPNOPnHHDkENuyyF4S+eGNpO2GXT9jiJg/zLnW+Ej/AXOASoyg5AxK3SUP1R0v1xlqoey8tKrFTtEjXblW4ZV6AUhnPe2ZfR2d3ns2ccesBMSQD5A4gfPJJC3Z+vgYA9aWMAcKANHfBNfYvHMIPDBkoEQJRzX1qkek8m8RIEHEYeW9Q5s/yCnHFIAicaBSAARV5JkfJTCgdwCDxSGak8ld9Y4kcaGCB4HEtJImuE8XrRk7xTFiE8EW+KMxlPS/bsXyHuqLPwyzfKiOPp9olnhnuklQ0TzzBAwrGfHiJMuPs9EwKygIAnLwfKHz8cehH+Ce9+KRZ/Y89Ljjbwq7ySHgKfH5qB4F1c6JfvbZcA+Oijj9qcZ2ZLABpkb3vb2+ziCy+0WvEbZr24k4GR48AXuo/8HkhXTwxppfJJbTYg6+/fQb+78iUeeZB3vZO3yDM4ZNNzLwoQhvCM4Ee7BsCdo2TLxF9QBBBgOUBiT/0eCeltvmSPeBHoiTLVCe2M2cBSX/aDsPX5z3/Zjjv2JBs/bqqtXb1ZlVVsDfWt1tuDwM89VNXOjxGWoTPaAX0FfSl97YGBG8VNv05bYm8G+w7YX9KpPon9Iyz2YGnP5s0bbdbRM+wTn/iYbdux1UfjOSGxoWGv12lVVbXt3l0vnCVANqFcscE+z4aPGOHKAnhQ58yS0I8MqquxSZPGW7kESJpBaRmniqkd9dK/JPpgeTP0D76UG+0Z/CjPKG9mAMrLK7z/gZ/EPt40e9LfBihHgO8D9aN37ImLtov8glKC3EMdfPe73/VB1w9/+MMeFjx8sDWnvPANLjfccIOdfvpp9sEP3SD8kyJMOaN4JtlF9d7JsuQyx5HlWX/5y1/s+uuus5NPPtlnZG699a/2kY98xI44/DCni127d9qf/vwH3/fxKSnn1RKM4XWcCAiu8+YvUDzP+oALfeXUKVPsqCOPsLraGq/LKskHXeK/DODBhzZv2mi/+c2vJPTvsM985tM2c+YRoo924QRNSAbLlSntDJ64aMFc+59f3WRXXfkO8fwqL1/ogsEDlu+vXbPalU9lzwYPKbUTjj/ajppxmMcHfign7FdhxgJeyVIqlJOmplZbuPANe/nlV/0ggpNPOll5nu78paKyVErPdrkv8EsZe3qKJSMcbaPGjrSqQVIMRIvsRe0R/b8+b7G99sobkk167VOf/oKd+5aLLU/03aey75QsxMoPBk9TPTMLmw4AQdFn2W5FRY2tXb/ZvnLj161K8uynPvMfUmYkH3W2CY9yV0qeU/keKYWU+4HIx41fvTHtKQmiAnjPGhKEqHiGe/87hJgY10DAT/gLOFRcwfgiPSqNJ4C/SC/CZcPijdHjgf4HMq8sZL/Df7wHRFo8gfADZN0w4ZaNJ9xTnGEShHu800hpIDAVZjJgPpQJI1YwOhovccEwSAM73mmIjNqn+Dy6AzjgH+Cbdxo1/ghLWnwzkoNdpBPMP5g7bmGXhUN9D7TLAvEA+KFe+A784huIZ0B8h18g0or0VPpSQNSx6LNbyoPETy/pAn0XyQ8hC8TUOpWnTjUa9c9W0NFkQ4r3262/+LGVdDVZXYUEPTUSjoN84bnFtnuX2Yhh6uzFCCrUgGpqBompV3p5VddWW2U1M0tihD7yJOVxyCA1xG5r3LfXFRZuWRWGLmg1qXPbL6V5b0un5ZdXW82wsVYzfKxNlIIydNQ4CZRcTkb9kQfVZ2mRNbc2eQfqIw09nGBUYTt31kvhSBdocjrL9h3bbOv2LbZlyxbraG63rVthXN02YdIkO0pKyOBhw+zoY451RjB8xChnEGySa9jX6EcAcwoJTG/U6DF2ydsuFaM7SkxvaKITtedSdebcDg6d0clSB9l6y9ZDUlj66y7qJuyoY8JFu+Y9wkbbD5oDcI90EBoAXHAnDgyQ8FH7Ta4H8Iu4w0+kH++RFnYoJQ4Z/wONl4me2fQjvG8sz6WJn6xSAkQ4f0+PA/G6cbxlyAX+ZFjeVyGlpEIdDxvI2UhPBwhlo5QwU8IJVh1dzJS0SyER7efyiCFt4gYC9ywM/I4wpO/5wg7cZEgTBQSlmX0knCLG7e3uT9FQ9gltKZqiFXLNqXAoJn5bsNoeEnRsXsWfd1qEp9xy6e8nLiLKQPoWDurwAXAkP4QHoJ3En0i1v86jHIBsWeDOezb/ruzqL5TecMekMsl5FB7+mwkL8H1ovPuf4Bh5jrgDPB33Bw1Q7smOcg9fnh8P1x+nfxBGZUuhM/PISD/CJOml9e0oGg0+aMLFc08/9ZTPwr3zyivs0kvf5rOU4MVML8uLeKcvIg2EQYC4KIcsRJ4xXr65sgayeTsAgbPgX9zlxGwc9v1u/f4BT5+8596jDKKeESDBm+VR9GPkgydlwww2Cgl0w+xIg8qDwaWyinQ0LTQLsL+CUV6UuhIJhhDkqlVr7Hvf/ZG99/oPql2X2eaNaVN7R/t+KSN1So8zRjhClU3Mjc4nQyCmPhDYEC6ZXUzKQhoARJBvbNznOOdzLHxbo+1r2uvf1157jc8YbNi43pYvX+bH+aMAkE/uqBo9erTibve+irIgDZRJwqKosGyN9PlmjwnLrOqkmLB8qLyiSEpKpYTBEgmcHIssZbZIbRPeAp/x4qddJ76KEA2wnItTAX2prYRerwwZ0kcQP5RSEsA39Rp1whOgPvhG4Xj+uRd8ada3vvUt3++R6kXKmnDHP/0a8Vx11VV2yy2/sHHjx3q/RIrNzS1OXhholbKi/u6555/24IMP+sXT3OTPIB95I4/ERbzM9vzz3rvttddetP/68hecr3m7U3lsWL/R/vjHP3r5vuX8C+3YY4+T4lTr7cqP7JffKtHQooULbcnSZbZbCuXcua/68c0XX3S+veUt5/lpanv3qv5UPvBQeHiJ5IWi4gJXClBC//uWn9mwIZV25pknqyzUbotKbV+DlOjCMikpkjfULlnOt2nzBj8JbMWKHcLD7MSTZtrMWYdZ3aAaX8rFYSglkh3a2ltVNciILMdncLPXFsxfbM/Mfs73v5x99tk2Zcok0W66f4RLFHfsqLdFbyy1xUtW2eixdXbM8cfYaNUDSmFrK7yc5WbL7dW5i+2scy+2z3/pa5ZfXC45pdNK5Id2A50lPpzqglmrjo4e4dNl3//+j2zZitX2gQ99yGYde6wr4gUqA2aEGRyZ/fTTdvSsmT5Twsb6b337W2mmJBFYf4M/FBxgQqpZCCARYCLQcA/GEkwGQ5isXRBqAEQYcfOEYCOulEYKy3t8455A9nlJcI4wQHzjP2sPxHs8I09Z+zCRHkA8QNhnn1mIsGFywQQH4xCGBhazJSgkPBlJjpmSUFQAvmnI8R7rQYEsfkCUJ3XFM8qBBkkcMC/SASJM+Is6A8ItC/gJiPesXRaycQ8s6wgTdmEfMNAO/2EAxBp1m/qWEpEnOpJigvDHXpJCmK2CchoSe0pEaPqWYtLdbqOqS+3hv/3Btq5YaDWFXTa4Wp2Uwna0dVhbS7s1NTZb/Z4GPdNUf3sHU+je/4v7CQ+iUzWUVUqwVYOsVMfD8ajMXvSokapa0iyAvBeXlvusSGn1YOFYbHuaO6yiZqiNmTDZihWGKZC9Dbtt3ca1vuGxqyfVSasUmuYmTq8ptoaGZmvtUCfX3Wtd5FX5yZOA6MKfSWAsq7CZR8+yD9xwg9XW1flIR7s6qEGDBwv/ZsWBcEH5p02cXOq1eNFi+9ttt9vadRts6vTpdsGFF9q5573F6U8BVIjplDnoLFs/mGwdpNHkxA+irrLuADRIPBjaO355B6CJoFXChzvfISxGTITJ0rX781JObR0DZOPjPcDjyhnc6IQI009hB9NihOcZ4SI+D4fJ+XE7vQPxjVvg5HSZc48neCtmfacvHsycFCtv5RIqysS8/VQ20YjHrTphpoSlfyglzJR0+VLAVB4YjycXIW0dXCK/YYB4j/p1QLvP8RPwomQYjWM5UIWEXtzoYDm0wc+nlz9m16CBNgm/BO8WjXZ2c2AE0/uJtzMqiJDIu6encJQLSidp056AA3gIUlkLh8xMQdQ/QHivAwUBj+S/v3/KxgXgHnaepr5BxMPl8twPyT2FSXgfCogn8HkzwA/1QBwJ3368/FvG06G85YY75e5PeY08pVym+IL2FdD3LDACSx/BHjf6klLxdkZcV65Y4TexsxzlLeedax/60Adt3NgxPmpPWbqQLNzoCwLHGMHmPUaqs5AtC8cbJHOQdQuITdBUcjbvvPMV+Ys8Jh/9eU0HKGBDPaU6ASIuygr8GWwL+idvKBrQD/45grappflAXCzpwi/0hzvv5N/3+ineuto6++tf/ybhdIvK7WLbW9+svqDDN7lv3bLbykqrbMjg4aof0abi2Ld3X66tpfJDKISPMeCXBgF7VD/psuOu7g75pa+XItTVZhu3rLbp06fYN77xTV+2zRIeeD/1yx4J+iKWdTJjMmTIEBf4uK9j7569nk8unkPpZ+kYS3jT0jGWWTKzUSSB+mi/aLG3t1NCX5MrKCNGDnFlZX+eaKCE2cxCpdmiuk7ComrFnxw7nJaZoezSDuWkeoyBaOrOhe5cHUedZOuIsvXlPaoj7OlfsCd/3p7Fvz7xiU/6zN1ll13m5VhYnAZewYFZFO5xQnFhmVVpWTo6GH/0f0wzsVQvaPa2v93up2q9+93vtnPPOcdpnaPZUQRra2tcniJdZp+++KXP2Sc+/kE7+aTj/QS6KpUZmXz4wYdUV5125ZXv9MsLm1W29JkoN7u2b7dF8+fbc88+43d+DR02XDiV2hlnnWYXv/UCqx1UrTRY0pfvs8rM3rDEkX14XDeQrzLfs3u78vNrKSeb7fy3nGKTJo7xvD700KO2dMl6Kb9mw4aW2WGHHyYF5AQbMWq4L6/kxK777v+nzZ+/SemaHXXkZDvtxFOkzBS6stnegfyQlndxGhxH+3ID+949jfbUk3NszertorVx9rZLLvH9MZQBCiCnz7F3ZvacObZtW5tNnjLEL7ccPWacK8H5haX27POv2cuvLbYL3nqFfeyTn7f9nC5ayN6iMrXLtKIHWmEmnGXnLH/88U9+Zvfe94B9+GMft/PecoG1yQ8nzjGYy96ukSNH2JOPPeppMVDAPq8f/uiH/TMlEBbPgRB24Q4x0eASASaDPSaI0hmmgG8IAMAuTPgDgpgAnqRDGPzgBkQ4IJuWjxSpkWQbBSbiG/iOifeA/rj67eIbQ7oRR0DWPYt/1j5Mcou4+9OP/ACMbMC88JsYQDpZIjoEyptGSIPmHXdv0H1JMQkg3ixk8SYcYTBRf1HOxOvCaM4f8Qfu2Tiy71kI+6z7oXChnrAPN+ziO2ufhfAT72GwQyTNV4NAGOotKBIfkBE9+AZ3NggrGJvg/RhSlSUXIRX3dVllXo9tWjLfXn7sPqvd32pVBWxIbHfG4Zt21WkgeFHmXPLGzAXr9hH+aHDMcCBosZ5fMpg3RMqSOBAS6OjBsaQ07QXhNCw2urPkprtXeHO5nfCl/jo728TIqnzTIgy3oqrcqirVoQiPMaNGeQc1aMgwa+notZfmv2GvLllp7cwPFZdbpxj60KHDbfuOnb507ORTT7MJkybavuYmW7hokQ0WIxs+fHiqc6VXXVVlUydP0XuBDR08xPefPDXnefvTX/7q4sANH/ygXX75FS5oclpXlLk//RcKztY19UK9/Wv7jPdou9FGo73wjT1lzHv4hf7cf86Pp5Krf77JC36xc9qXE86RDm74wa/TSM4OiOcBUD6d1nOfQKQVT4BwA8O6uwzPA/jrnWd840Yb5hmCZkDE53lQ3eGGs999IlNSmO9KSanoALoFz3Tcb1JKYvlWh2iLmRLcMUCKK9EvJtKiLLAP3KJs3B4/Mu6mUmdJECOmrLFmgyWKEu2CZUHYO+uVT6jEN7W3p3tSfL+U8AllAgHmwLG+AgZRQvhOyzCEQ3+xOC5Aqn/w7udDmH8B4hI+uFHugJdVLq8BuGe/AXBJI/0p3kgjpQscHB7zZvBmbp5PlRkQeAWevMdsoCJwv5QNhjbqS2kk2EDPwVNQJIKmmGVgtq/ZBa0eH02HnpYsWWKPPvKw38Q+48gjJYS81c44/TQXMuFRpEu8CFlRT3wDCIMet6clehN+UW5B14DjekAhObhssu/ppL1Up5RnxAXwTlknO6iJsNGXJ3f3o/iI0/eueX2heCResGPbNps3b57fOTF9+nQJklfmaF7hVTbMJNTvrfdZkcgjXIW6IK7IE4aZJq8Ttakf/OBHUkgutKNnSWBtZJlsiYTQVluxfK1t37Zb9YPwLyG3ocVaWzgmtsdnZhDeEaTZk0BZopgguFFWW7dtVpgKH1Hftm2rFUshuP79V9uMmUe4UtHY2GSrVq6yhQsWuUKye/ceV3goA/pnZrfIM/TBrAJlxX4ULx8VG0uJECLb2zr13u2GfLKxm5Odxo4b7Zf+sbdk6tQpEniPsW71f2MnjFI57VU60AF8hENIyr0/QrGJ8gFor6oV3tKvcOl362+r8Y2hPqI9HvzeK4G4RgL6/7nA/eUvf9ndSDNkHUbhuXON8nzXu662mtpqr0fKlmVVikJ2g6RArrc//fFPfi0C9z7NnDnT94BQRtAgg7yUA2XIDeg//OEPFXehXXHFJVan/hfetl+RIQMwY0Zd0scXFZW4Yake+1EWita2btpoRx4+3Q477DCrG8wKAxSpfGvrEC20NanfRzFF0e/12Q/6GUqtS339Ky89K8XpTzZ4cJUdd+xhNmokM1B9Uora7eGHH/NLNNmXBy2wQqJD/T53hp1w4vE2ZeoEUW63lNcdtmDhYpv7yhtWIRo6UsrLaaef5Ke2cUgCym5lZVoazfHrDG5WlNfa+nWb7a67HrVxY4bbRRe9VWXBwKlkli72oxVKDq2w+vpGm/PMHNXHdtFKjZ108ik2eux4KRS99owUk6UrN9lFb7vSLr/qetlPcDypD+ibAVBWllRLIfrxj2+y227/h5TeUvvIRz9uM2YdLRlHZSH6UY14vXAkMHzqxBNPkLIixbu+3n72859Z3hOPP3yAg0AoAESVbaxhhztEjgFgDHQ6WX/4iXgS4aXToSA2jDODnDthILwA7J0BywD4xU+E5R23fjvhsf/fKyUB4RbvWci6BYRdpJuFrH/cA8Iu3LP+UhT9doTjCe7kKWmZiYlgmAKmsp2wMmFSXFEXbMTuPx0JwC3cMZQvDZhn+OFJvWAXeeOJXZQ9aYFHfGchwgDZdOMZdlnAPpuXsOM9yiKbvwDSz/rPuqmm1dhFD3rrk0KSL+3cJRx11ix7oc8E+27CoLSoIZRDbu3NNrS8yJ5/6J+2cd6LViO7cs7vFtOx/SgkfWIg7WJO6UhgPz1IwVhLyUh1sZQNv4eiR23Ei0d5Anc1uGoxWRSZfWqsCA+d6iiciSoO6pdN5IyuMdUOw2U6l2UFjBRw0lpT8z4fUelobfHlFuQBwbOwvMaGjptiTX3FtmprvT372kJbv22nzTj6aFu2ciUVZr/9wx+sdvBg+Vd9K+yateu8vDiykrPat27eYkveeEMdXYOETCmfYpxlVbW2cvUaX641ecpUu+WWX1KpEnrTckGvE8o/VYE/wCnVCXVJG1XZKE+YqJ+oT+wCoCfsoDP8MaoIbUY43JxO9eQboRW/0SaArF/sOPYS4Js0caOcI11GkLHDZMG/1VkQRy5r/wIRXzYsdinvigNDpxc45fzzHelDA46raCOLY8QJfbHJFUDAZKZEPaSUkXwrd2VA/n3wgbJTe5Q/TuDiYIXW9i7rUMfnSkCuPADeAdoO74FL4M43T9zcj5eAcJI9hmVorA/2EThftiG/4IvkQ5sjLdmRA06eC6UEIUE6iT8RXlgqA+17fefSRvkhPO/Ykyel6uUR+GGSIOpYHyjfcMP6QBlCi4oPIC/YOX7UK35TJAee2AWkOMA17PvrxoWvXPiDTQobENGF+6FgIC3wHXUA7wICKzp3FBIM9UD5w+PZSEsY6IURfdLiRm0OIWBmhIEtFJe7777L/vznP/lJUmxyvfjCi1yxZBaFukOpIV6WHvkItsIx8EG7Az9fzy873ChD0oky4z3yQj6SUtKf58h/PHHlRCp/V3kCtJEA7KCd5Eb5KW7Sw8iKNOTo6UMP0NiOXTtt+fIVtmjRIglO622z+Brp4YaQyAExXMpGBAj2zJKwj4S42B8H/k4fym+8c5ogsxcA5b1o4SK76aaf2Y03fs1GjmAUWzTMBHJesQ0dMlLpr7J7/3m/Sc6XEFut536VN6dBJUWAmRKEYOKHxyG0cvrSvsa9Er6KpZBskQC3z3768x9J0BzrRwH/UQL14kVL/LLFzg72pBT7jMf0qdO9PuBpLNFjGTHCMXFzISObhv3kSPVvCM9UT6/6JY5kZbR/8uQpwr3XrxXYuXOnK2nMloPXkGE19p73vdPOPOtkCbNtCsvmf4TTIl8ORPzIGFRZ1LdqKdVprtpD/kvvqY4P1L8CxvtAXsS717sMJ0b+6Ec/lPmRlxvh4Buku2jRQvvSl75k733ve+3CCy8QHeQ2wgs4ur60rNI2bNxkv/rv//alW2ya5zhd0qNvoR1A09BWor0k51AWago2ZEiVykfu8s+McI/onj7Dj8JtbvF+UUgal+DWDRpkNfLTUL9HNJoObPEyV9xFUkqKSgqsurZSSlKtglAuoqsuxVteZbu277Bf3vJzKSVzbOaMaXbssTOstoYZtVax1S7buGGbvfHGUr+slLoeJCWMQdbly9fYgw8+as2tvXbeeSfb0cfMUJ7LlD/xXtHJow88aMuXbrGhQwvs/AvOtSOPPMxnxDiGuEh9CCsvnMf20reWWZOUn7/ffo8UlS57x+WX2MTJw1UiknnymW1kCWOp4wu9PPLwI1KkW+3Y4w+z6UfMtJrBo+z5V+a7cvLu626wa6//gJRiKXmiM3g+l4X64Tz782yXFOobv/4NW7J0hdpakb3rmmvswosu9tkt8C9XOXJa18MPP2gnn3ySD8ru2r3bbvnlLUkp8UYvYgmCiW8qFoBZQVzYJWJKjMKVggPsNBEj9kA8KWAIDMAO5ocdcdMwBhIqkMUj7LKEHnGTNtN/h/LDOyaLb8Ch8Aw/b5Ze+At7IOwiXDatf/XPd7991l+YAPJPOEzgcyh/SSBKdfTvIHAjPsJHnFHOkRZ1guE9CUFJgMxC4IAfIJ5AFr+IM+tvoN+Bz0O9Bw0OBPcDZ8xLSom6WxkEEdUB6fjRiHoqH6zBl6jlNVAoAbBIDbaUs8PVqzx/3z+tYesWMaN2hem22spSa1YngVBYmC/BWUoDoyisC6YD5YIfRhcpFxhYdVmJb5BjJqRZnV9RWYXlicY5HYkNlXSmZAUFJ0/xFWEnQbq9rdXzgEBWoA6I2ZjhI4aLEXL8n5QK4Yog2Kd4FaEVlFbZnpYea+gusKHjp9vJ515sn/r8F23jtq0STLvtiJmz7Jvf/a7fLC8u4JcVsSmNuFta233DGyWGIMOlXl1iDnTamzZvtSYxXG5xP+zwI2zkyFEuTHJSDe0e/Ck4f5IX8NJPoiEUYzZIppk28hO0FvQDjXk+9Yz3sKduCQeEUOSCkL6dXvTkO8Lin2eWloiPeiZOF3IkAOCU4kPpdm96Ei49AwgZz8AbiDBE7fSkZ4TlG3+8x/IPR0HAiBzfuIN3wi2BYjnoO4B4WArlbihJKtxi0Qj3lxTJqtTXGudGrElX6beL8bfJNDa3KqPizbl4s2WSyiPFSxknPFO7jXxCw87b1aG4H6XBrAjLDuL4X8+HytcFRT3BAyBFUkNR56ZgFEifYVNcvvlUhrSoB2i8HyeFIw4F5hu/uAP4T28pD6TCwFfkAwh3IDbAR74Dwr/HJxNhA7J26ZHCu5CU3g6EjXLknVF9jtVN38QDDTBokvKSTScbnnLmnbJw+iawgP4zNqmyDEZYCxMijg3RhS4gwRPgQR6/wtZU17gQThhaC6dOsUfsN7/+la9jZ6nWRz70IR+x9zX/wjHRrshF6fvdXsoqeDCSms1v1C9AenyDMxB0FLRNnIr+AEQcGPKNSfdj5NLSkzLgnbbMhXAM2sBvELzBlcM7EA737N7ld4ls2LDBVq1e7aeFbdu+XYp4uy/BSScISoDMDWxweRwn9xx3/HGuhEB/7L3AL2nCtKIvye4FQ2hk9Jw9FLSFTikPXFbMANH73vd+lTsnRkkxlADIRmJJMEqv109IevWVBbZ5wx7x9AoJrHW2b28jVad8VTjdsnQIoZ4+uqe3y3rUv7AXsEMKwDe/9XUbPnyIvfzK8/bIIw85Lx48eIhNnTzVpkyZKpmpxIYNHe6j/SzbYv09yillj1JCXbIUbP3GdRLmdrmyApBf2hRKDfsHub+iuLhULnlSsEarfDttw/pN7tbUzLK2XTZkaI1dfPGFdsaZp6kcR0mwZI8SZcGSuDyfjfGlZ0qXfZbUvfd/SoeZocQjD6b9N4NEN+Gu0hSefHIsMIoHe2qoh7gP5fvf/55t3rzZT85i9oaDTVAGuG+L0/3Wb9hkf/jDH/3ELWbJxo0Z43RK2cPDiCcty3Mq9/ShAxQVjrFdt1ZCs/rl3VJ2t7B0rqXZT/OCr6CY19fv9bxSsZB6DF4ym42Sw2E0nOTW3dMuPqx2y5Jb8c/qmkGqz2F29MzjrH53vb3+2lxraWqwE0842qZNGy9+2ike36u2XKx41Lbz4ZvQGMdUc6QuSkSRr5xAkH9m9vP24kvLbcZRU+yEE0/22/7Zj1ouRXv92nVSXB62rVtabMrkoVJezrGq6lIJ+qb2ss+VJaCqslZhKq2ludsevP8JW7p0nZ159kw79riZohGVea7P53CNlqZWGz50hD399LP2/IsLrG7oMDv59LOtonaoPfHMc7Zp+y772je+Y0cpf8heKB4oIwWFnCQnuU28skwyxT/vvc/uvuefotONUpoutEsvvcz9IvtTZ/fe/0877bRTrWZQrbfvm356k+U9+cQjTiEwH+/4vKATM6LyaLzBSLDjOwgwacn+6hDEFnEABzq+nBtxhXARSglu+OcdwC3sgAgLhF0C4SmlJNIbmH42P2GywHc2nchbfEd82Txjlw0T/vEzMDyQ4gi/KX8D/cT3v4ZLbgFZPwkPOpDkL/wHhL+BYXgPPFMc/eGpF0z4Cz/hHvFk7SnjgAgT7tmw2ffsE8iGC9x4AuATgP1BkEe86vCd3bCkISklil3/dKAKq3hgJzQcoEB2RSYjpaREykGpGNjmVats0/q1tnHdGstXx9Hd1mxVYsqIU2Vq0L3qqFAkUCwYaQQNPy5V5V8oIRiGBRMB01AKWDaG0MofeBDW97RI2RFlWmd7K1i6UNCn+JiyLa8s93zDDCvU6XZL8OxQJ6JWY919wqOo3PLKB1lHXrEtX7/Z5rz4sp1z/nnWIAY8f/EbNmHqdDvr/Avt+FNOt8LyKmtRR2piEp3qPIpL0owBx18i/LJOuVdMPQlKqWNJAh6lB4aMgKf2w7vXV84kZoyhrNM0PPU0sP4w0QaBqHO+eQ/aCfsQdgBs3B/vOb8Y3jHhjzSy3+EPe+LjCUQaWSCEh+Vd4cNv4MU3+eLpuOTSiW/Ki46TpN09hx/vGCDeY09J2APuV0m6ldy9XPWivkYKsYwCsekdRZZwzMBxZHVza4eUki7j/HcUYJ+F8Fz0g+MoQYzlhCoxdbwFIsuk4LlvhDSEF3VGpJ2W2bB8g+ULabM077FJM5UrvEGRi34A9UF+whHLGrHH2pdwIbDkyoI6ICzvHoa2wrf8OY5yDzcg3pJdoq0oN3dTmuEHO9LDLyb8YQZC2EVa6ZtR04OVaRLAT/BBILnllONMf0MU3CDNM+wCIixhXKgR0A8SF3FjT1ppVjDVvS/lc1uloT9XOqh72fkSEeGAoAV/GCpBlXratGG9/e3Wv9rjjz9ukyZOtE98/OM2a+YMb9fUm6pZ8VP+qR0yY5fwhCqgv4OVksA78oMJu4DwRzRsmvW49B3lxDPRC7SW5IeYeSGfLHd1OUB1x2gwsxb1e/fYa6+8YvV7dvtSnk0bN9i2rVt9VL9WAijH6B5x5JF23AknuBDK/VsInKNGjHBh9rTTTrNhw4f5KYgM8IDyrj17HH+v10w+DuRNf2zeTvxMSpfqaW9DvX33e9/1PQ7nnXeeC7jwOW5856TP7m5muRloLfV9JiuWbLbFC1cQk5VImCwv5cCaFleI0iwtG9I7rVtKyeYtG62zu10KT5WVStDHngEAZlnGj5/gZcfgUavC8g6OuFN2zFIwU8LFgdQ9Sgp2VbVVKv1ed2PGFYWHJWNspF6/foMvQ2LTNMuJKsqrJay3+fIuBEiOCUYhWbJ0kS1atEBxFPvpXzfc8D4bNXq4lDfqdL+Ef8VRzhH0zEIz45827jOTQ7lQPuAaEO88o//Ougf9yNaVUu5f4RQulrB/+tOf8rhpl1u2bLbPf/5zfmzw1KlT3Y6lcArmyurf/36HrV27XnV1qZ12+mk2XDTSJcUNuqN84DOsRljyxmJ7fe5rvlqA5V17pWigtNCzccxubU2l+F2hDVaY6dOm+tI46A3llTYLH/TZYvHjtqZ9Vldb7ctqOQKY+2ygw7aOVpU/02koAu1SZvb5Urr1a6XoNLdK6dllHB/d2dFsba2NUkZKpECMs0njRtl4mfLKdFdaf1+MGIHcIv6hj/Y2Bu9KbO5ri1Rfy/1yx/POPUs4dTkeKMwoyo898riU+QabNn2UveX8s6y0QgpJHjN17VLqKlUmnM5XZQ31LbZz5257+OFH/ESv448/RnTI5EGfL2+D63AENbOD+/a12cuvLrD5b6ywM8+7yI6cdZw99PiTtnXHbvvWd39sEydPl1zB4QQc/67+sqBY9F3pp3qWVVTYlm3b7Hvf+76tXrPWrrrqajvu+BNs9KjR8tttzz4/x04+9WTvR7bv2JGWb6GUQCBUZLbRAolxJkUimAwNPNxpOE4hGSAO3MNAYDCjiDv7nqboIq7oFFK64YdnvAP4Dzu3VuOKOLDjPXCMcLyHCci+Bwz0F/ENtAvALtLKvgfw3u892Yd7hDkUjpiwG5he2CX7MG8OUab4p1wJP1BYizhxh4lEh5xNL4BvIOyyTCdMQDYc7wMN4J1nDiJs9om/gfYHQEyiF+WDst2PUpI6WPcmpQNmjcDmRu64oUiwCEbinRQUMTkpHfvFDPKUjyYxqzx1mLu3bbU9W7fYtg3rrFBKT29nq8KkJTVFYtT7xXwYXWH9aXdblzp6RjxTObAcIpYdwRBhVAgUMDQPV5CEjW4xz1QOwlffPUqnSB1Ln9zZnM+0NBejqd8SE6m2+oYWKxSTWLdli8174w35y7fLr7xCjHioOu06W7V+kz305Gxbs2mHjZgw1S647Eo74fRzVCxlViQG0dDYojjLvSx6pAAxetSoDp/paPCh7lGMeHJqko98UGLyz36VaJMUrTBW/hOtM0tCVUY9ZU3QWLSLlN/kL94B4gYi3AG33LvP0gjCf/gDIiyQDZ/1MxDC3smEODP+Pb0MPuAe+B8og1z4HFZyz6Ult8CRJ4a2BiiGA+HiCUAbHofsWMvsy7ck/BeJDpgxqZQwEMIqggWzJNQliiYdgBwV4b/ynXgyog6EQAxdAoEXOPqyDPBWPUMLyUF04PGCTlrWmdp6fzrklA2LeKIz9ZPa9EyziWnJHWG8PA+US3pXaTg+3jbdPrkDvBMmKRwpH2l5pHA5EA9P2lL/bBgAvklI8mQ8v7wfCrycVN4ef84AUc88CU/emF2IfQxAogvC89VPEwMh4iA+eB3hsIuyZDlnSo9Zh4Q3MYWSGIIVgxQIXKQzWEI6cT7y8EN21513+KVv55x1to82syEWIZY6Iy5oKpQSgDoN8DzqmQYX0ncqV+xSeYBvzJCAP3bgy5MBGgZryD92ftyz6swVE9ERMREdMxmxBKlENAKdsKF7+45d9tQzc2ynBLaFC+b7bJDPCurJevPRoyRYnXeuTT/sMDviiCNtq4SbJ556yv70pz+7wH/VVe+0t196qc8ItUmQgjYYSGnvaPfls/Am6B67A3QoIE/khSVszISgsCPwVlVX2WOPP2b/UJn+539+1iZPnuw0DN4sUWEQlX0bLOshDLy5r6fCNm/YaXNmz5E/lupUWzV7TZqaXXkZMnSwL9fas5dLEVt8U/mw4UNs+IhhiqPQSourbM+uel9CB34sgdmzu94FdGY9AJZ0QWsY9qSwYRsBnCUvI0ePlAA61UaPGSmBvYTxMOVNPFt9DTPFbPDesWOn8tcr4bvOtm/fZRvWb/YZANrXUYcf4QL6mDGjbcWKZXb/A/fa4YdPt6uuvsJmzTrKqmoqVLbNEjgR0FmS2S65jYGsRBeiKJn+tgPwHoZyj3cg0XqiM2ijqIgT3/LsnnvusX/+8x778U9+rLotlSDcYP/937/0/P7Hf/yH0xDtgX0hL774ol+8OGHCRHvv+95vE6WM4x/exYxR/Z5drtAsW7bUXnrxBS/HTvFBNrzTPjjF7EgpuDOOOlLK4DgpCJUiVPZn0TaZ8U0zKZhi1Tmzj5UVZR5vifhyjwT8KvFl/He2d0gRlaIkeaCji0MMcvxVvJrDFlAEaV+0O9pKqxSSLZvX2/MSxp9/7hlr2ttls2aMc4WbOiwoUjsr4k6YQqezTskAzD6w3wP6goQXzH/DXnzhNZup+jn77JNEFww+5EupGuIzbs+oTb2xeKnjcemlF4neOOpbKk0pA1iSRfROHXa0d9vqFZvswQdfUHmMtlNOOVHpqG6VF05cRGkulfJdXlEt+abQ7n/wCZu3eJWdfd7FVjd0tD3+9LNWIZq66ee3SAnhMlDhwVLHvjxfxsVlkfB31bi3na9+9ev2/Asv2Yc/9FE7+eRTfDby4ScesTPOOtPLmZmSn9z0k7R8CwIJYgkCCsIBaJjhToMGeHdm7YpJgmyYiGcgURKed57RMcZ3xE1aWXwGQqRDo1JI9xN2EVc2HO9hshB2hIvv7DNrH7gFRNg3MwEpioPjzfrJ+gXCLUzgAIQdkPKbOofocAZC+AWS/xRXlHW4Z+OkvoKB800dZcMenH6/PYBb1n0gZMOEiaV9vAdEHAHxPTBtV0qkLChHsmTEN82UuAJgXXJXx68gLHnp62PkUHmWi770pNPuVWNjHSWbiiUcqCFVMTogBt6rjqBRTGjzujXW0dxgLfv2WKcYSk9ni5hSm8IjOKqR9xX4bAZ7glgawfQvyw9Y0tXcxK3B8qkOr1BPmBJZQJnxJRUyMDXOlW/taFMDr7KGlibLFy4FxWVWWFxBc7bNW3baylVrbTcbNnv6bPL0cXbCScf77az5YoJMYxeWVVm7cJm7ZJVtrW/Vc40NHz/Fjj31LLvgksvSci5mZRQjHZ4KxNg3UMpojOrbC4pf6ptSUvHSydO+2fSerR9KEfpBiKKzDsjWW9AY4eIdCLoKyLZz/PA80P7ljlv4xm2gobOK+CId7D1cLt4sRDh/99/+J0AY6B/AH/HRBngPvMJNP3ojf7k4M2nyxG/MEqNrhBsm8EQY8lk3fTPyjZwrQnGlpEz1w1G82BEX9dfa3ml7G5ud8ac7BoRGLq5DgZdjBic6Td7BC8AutXHyJjyIR+/uT+5s/kVAZhRZXoVnKgvJER6WjHkNycLzpLjoF7g3h7aNgOzpp9Tc+Mg0f3qmWRbsE/Ae5Rx7FuVReVSaOffwI4dDKCUHl0PEHfbZb7cDf+U34g0T7gkH5UtUD12EW6o/BfcKS2ECPN4c8E5ZRj8YfV4CIkj1AkBHrpgQH/mTPYIWNiIHn71ixHbH9m12299uc4HrzDNOtSuvvMJmzpjhHT+CVBKeE0+Kzb4JUj1Q9inNVI9uk8NjYD4wA2kolX3CF1rJhmVzeSgvzISwBAWhFyUEQXjZ8uW+H2TXrt3ia1t9JJXlLqNGjrCpUybZxHHj7PDDpvnSwQnjJ/iRuijWDzzwoL0gYZQ43n3NtXbeW85T0vu9zXj9CRXqpF2KG2vT2UfHQSOUN8JztGkA3KB/9iCI5MXPe6yCS4T19z//8xvbtmObffnLX/T84RdIMz3QGvwz3SXBxneJwcKhwup377UNGzbZ5o1bfbZEXMM3R6/fsM42btxgQ4fV2VAJhyeefLxNnjpJNNGlvqLTdm9vVH3W+90VlBFH5LKcbOq0qa5sOe2oP0K5pG53797lo/3MePMcpnI74sjDbKrinDJ1ogQ98tFjHPs7ZEidL72CHogT3Net3eBlz/0XO7btsprKOikrtX7yEVndsGG96miphP8mu+76ayU8nmATJ4+XQtWsgoOGEdrTha/QAfttoB+A+AMot6CLKMOgowBeEWRZHvePO+6QMP2Mfe3rX3WlhDtFFixYYP/1X19WPgb7YQ5r1qyWAP2Ax3HOOef4EbfcNk9d1Nfvkf/59srLL0nx2uazUePGjTXuJBkxfJiNGTXal8GhzJIwdME7ONEzcVcJbY3y9lPpRFv42Stlh2VjDAi0tTZ5fylOkPb6qT9nKVeh8sfN+qkvSnlncAb+5zO9CkFfi33ffk5iSwcIcOjEs7Nn20P3PyDFp8EuvPgCO/yIyaJbpSsl9pk5c2zduh0S8Nn7UuH3i82cOUttos73oNx//32WX9hjJ510rNrOZG8L7MlB6V8ipeTZOc8rnkY/AGLatMk2YuRgyy/iwB3JGAXdKrs+Ky2qkwKzwl55ZZ5oaLydespJUkiYxWQWj/1n9Bm9VlpWLbtiW7Zys/3z/ifs9DMvtOq64Xb/I4/ZzGOPs499/FNSQgb5YGpfHv1SnnXTjyHfqR1Rzuy/+Z/f/J8999yL9p+f/bzawzB7+rnZdv5FF/pMySYpkt/73vfSTAkBMEAQEBAE5YWZc08dWGJAh1JKBjLubLiIC3tM1h+GdwD7wIl3IPwd7Eduiav6d/iNtACeYYDwAwy0H+gXID8D8QN4xy7es+Zg4PvgcOGHZ5RnFrLu4Rbhwq0/THq+WRzYZ93CPuLKMl6AMifPUf7kMRvHwHizYbPw79zDLd7DD09MlDUGHMINiLAeHoFCjUYvqihGM1E8FA67PBiEBCsfsVM5opTAfnDPI05mUURDufzny76Hzef5LNtSvVAOYholCAVMy3JJVluTNTfutb17dtjuXdvV8e1TJ8g0drWfSrRPSkOvGBPHp7IfhCVaMCz6br+BnbpSB4pwwZQv+1jqqiqsva3ZGhRvZXWlNbG50PeDlFhpZY09+8Krtnr9dmtuMasbkmennnaiGNQgdUh71KGUWU1Zsa8VLqmUXed+a+kptPq2Phs5+Uj7v7/83d5YvUFuNXb1u6+1U04/TRj0iWFXq4Nrc6WKXhnBgTJgP4ALuVLiVIiiA5VBjg68uJWPGFVFeIJ22cAfdRPAdxjC8ow6TXH108ZAP8ABP/6lIss9s4B/IOI6VBzQcQjf4T+eAG/+ncEl4gKIC2EkRrhxA/BH3vUiv3TUbu3xAIED/knf41PBZnFMJtFGmi0xV2oZsUtHSHIscNrbAd3QSVInLVJK6hua/EQ5RuOS4ngwb4oyAcCzR7QZAA74x97LSPRI/thXQl4YAUVpQCiOMnF/pC9A6Ew0kPLue7r0hBfHSDVuxAldIRAFagiPqQ3Ir9IDR19+lsMVID2+PU35Ib1cRbk79piUR2YCUPrc6SBI7v31OhCSndypAD0j3og7uSuP4KD8RhyUXQjdjidLRBWe9yxk0wx+CmAfbjxpc6k+cjxPcYGS16nirFRn3SqhnlHeitJSe/ihB+03v/q109PXvvoVO+fcs8RL1AYVH2VNOtQtgji0m5YQgVvk6WCgDw/AXxgA/wha4AJEHogfN/eXizOVC3xEioGEZ3gjI9Svz5tvDz38sB+6AT7MIjOazUg1a8wRxjn6lLsf9tbvtrpBtRLn9/tSGpaYbt68yX7x85vt2eee9z0DH/zgh2zo0GE+M+08VIayK5XyjpC+r6nRaRDawY+/extF4UvLx8CbbxRa+gxoCCWOZWSf+MTH7V3XvEuC3olqu2nvIPXNwR+UBQJayDgcucoMfHtbj+IodkWkfneDrVmx1nol8HHz+urVq32pzeAhtcZFiVOnT/YjeivF9/t68mzF0o3WuDfdO/L0008rzWK/k4ORY+7qYE8OMx2MmtPGfMZAZYxChnK0YOECCZ57fOT71NNOtgkTxqpO1I4L99vEiePs+BOOUe3QjricuUz4p3s/2LvTuK/F9u1pkeC70euOWt+5c5fv2UDQf+KJx+z444+16997rY0ZN9IVHZZ0lanPQTGBDhKp9NNVlnYwlFXQSpZ+AFiKpEgpETtswfwFtmrlSrvhgx+wxx9/zG677TY7//y32IUXXmhr166xu++6U+Ww3e9yYVkddQJvXLrkDbvj73+3RYsXer6OnjnT91RMmjzRhg8bYi3NTa6QcRgEWIKLpy28yDDl7SDeRH2T94S3+mkfyEt7WL4i5Wj3rh12mBS/a991lY0cPlR9vOSCnjYptaJrBgYL0kAMRQDd+GyxlBj4pPM+0Sl8lBlFyqDcl0fl+10dGzauszFjRjldsG8H2n7uuWdt1tFHeXtZsGCRvTZ3iVVXlUsZO9fvQSEDt//9NtHZXrvm2gts+rRJ6o/THqTmxlbRzn5btHC5PfLwc4oj3956ifwcPl54cGrjvsSXugps8KARtmTpSin+c+z44w73pVwqWpWHeFNet3FaG0rwIPlrbN5vK1dvtfsemG2nnXm+FVVW2X0PPWLvvOrddv37PiiZqkiKSJntVVscJGWSu0c4ApilWtz10tLcbv/5mc8pbbP/+uqNNvuFZ+2iS94qRazU1qxb66ei+ZHA0ciAIKAA3rHLEhR2GBga5kBFOzNIcWEHkURcEFF8Ewfv+OWJiTiAiB93KjfiinDhl6g5aYJv/JN++MVgd6i4sxBheUbYeAdg7hFf2AFv9p21S8B3v13WD0/KhfQH4gVk44pwWbsIc6iwAH4pk3AHxyzgnpaG9HdY+A8TeGXjD39hd6jvbLhwfzMgHSD8DjQDcY50PH4x2/xCpdenNPrUUeZmSlA4TI2Jc9j9UwoHMymchiEHhdOfFBOUElGI7IlRIEbkpyQpXY5ARaHoo/5h6sxy9ImZKAq/1E6BvMNiJEDhGVHe17DX9uzcKWWh0gXKHVu3inkNc2WlqbHBN9O1tbb40Z0wHpaRtdTvkvvutHShuMjXA69YvUpmtW3dqYY8ON8vQZw0dYoY7QTraG+xLpYq9KgTFV7FPnqVb915JVY7Ypx17C+1vpIayy8fbMedfo6t3rjNnn3pZXv08Sds8pRJdsaZp9tUMdYxo0e6kFBSVuVTrTBhlmwhBCYBWLShb9pX0ELQeNQVQjSdJAoKEHUTdRbfQNSl11vOHjvatDPHHB0AEb9+kv+cXTYswHvMRIQ9aWCIzzsGvXtcgngegFwYbHELd+LinbCUUcQZ9uGWMPMQKf1MOJ7gcAA/lS/f2fCMenMMJx0i4OEUF6VX5veUsAkyxekDMKoblBJmSjgFjpmTGFTABERZAMFDPT2VdaQNwNtUs26PEkLHSnzuT+7ZOJMAQZrkm3qRJXjn9m4lwV3xKkwqp36emdIlFg/pcSPsgxtKSdBX4MYTOydDcE2BHdw+518OvgSHZzbPvGcN8UVe4hvggVJCngHcwAnDO/HyxxMgHHkJnu14UIK5+kth+gH/Wbv47sdf/aLoI/pG7H1DO2WkJOFF3DBdU1XtfOW2W/9qz0iAOeXEk+xLX/yijRgxTO2vQ3lIcYG346zA0B24Qr+RXyD7Dg5R3vEdZiBAKxjiTIpmUqiYjWCZFLMhbExfvmKlLVi0yI/o9X0fEuKHjxjpI7gTJ0/2ZSpsZmbdPmEoezbYKnXj4lmWLHJJ5769e+2xRx+xe+6+yzfEfuLjn5SwdLxomaU1rF+XwCgcmIFGwOZkLeKrFw/mtMS0LM5rx8uFsgWcvyvPlDlKCfwNwZDlZcuF869//Sv7/Bc/78oSYaJ8UKY4ZYmyoRx4ksbuPfXe/3CA3pC6YbZr+y57+sln7PVX50loLrP3v//9Pgi0ctUyO+30k23aYVP8hCaUiJVSXjau2Wk7tu1RPHvsn//8pytrJ554om3dttUvz1OjN25vB30Gv1gSxi3+PgIvvMaPHy+lZK+tXLncZ2RYtjVq1AgbO26UDRs22DcxH37ENOVPdFaEsN2lsktH7aJPcxrs1s3bbf6ChSqTYr8JvDZ3YXBLa7PPTIweM8LecsE5dtbZpylcgdUNrlGppn0fqb89mK4Avr3ccvJb0BXlGbQObTS3tEuJ7bQXnn/e7185Tgrc7bffLgG41u9tYfkZS/lOOvEEv/STWQzyy70td/7jDlv6xmIbOWK4HX30LD9alnt4yBhtgtOd/O4ebwtKN4cHjIX2wR4L9n1wvwu5gLbBC4WQPhBOxYwH6f3ohz+wlcuXWVVFqdridvvMpz9px8w8zMoKpCSinDBzzYlbqifig7ez9KylTUpRdaXoh4NwRKdFpcZR/H4yV3fiM+Rp27ZNPkuFoskx/igW9ZINuH9Ekav+ylwx+Mcdd/khBZOnjLe3vvWtcq+2Rx55WPW/RPk/zo45eobPyqAUs9yruKjctmzeZi9JBti0eaf8HG5nnXOa9fR1CNdu98uMSW9Pvq1es0FxvWAXXsCBB8JhcJVKgDtm8v20uOamdquqGS7aGGLLlm+wex54wk447RzboHgbm9vsm9/+no0dP8W4Ly5f5cthOeR7MDNdvk9K+kJeOqL4c//5RTvxlFOstLbKzj3/PB8QWKryveWWW9JMSTDhICQqxisvR1y8Y8d7VoiOmZJsuIgriA/gO8t4nSHIuEAjQgh/uAVEmhA1EPGFAeRFnVvCO3DinTh5Jj/9+YrvgLAPO96JO+s/OvRIMyDrJ94j7MHAd7+/eMb7wHgHQtY9Gy7yG3H/O4i6CxP5TQII8Udc/fESJkzYR9rZON4MIo5/l78sPmECwo26fFNAoEOxQEDrlXIspSSBuG1+TinBDyxHSgvLu5hW9BkSKSXkpliMGIHR41I5eMdDeP1y0y1uoOUjxyTHZno9fdRNvvLU6NiMCHDMr2xy39ywy83spT56wUkZbAplvXR1VYWYpllb8z7L7+mwrRvX2+pl6sznzrU35i2whr0t6oirbdykcVZRU26VNZXW2d1hVWwsbOuQMpJv5UVlHl9BoYQopZVXXGn1zV3WU1BhNcPH2yNPv2CTDptp177/ButRnvfU77Y77rjN5s17xWqqy+y0U060K955tZWKyXSoidG50NEjCLZ1dIihMdLDpmcuUEz8gLrgmYSfNLLPeyglQNQbdY8b9R/1mm2XAO+408bwH/54ejxyc3u3TRB+AiLObBqBJ/GGfTZd7DAHbHgnvZwfd9M7uGVpOOKKb2YGUpAc7WbCubvCwufSxyHom5ypA6UJgjPhMNzqzikvpWLszELg1/mqaK+1o8v2tbSpU/EoPQ/g4PHxMgAIRzkQb5QV7+DiAy7qELHHnwudooMoPzpx96t4vLT0rdLQF+XNr5BAKZFEhp8QUKAXyoY4oA3KIM0E0G7UpolTyDuNyL8/lT4QZUBYz5/ePWAOsMckoAxTmv12/X4wxAUMLJtUXpQh9ZvKDv/g4WXt8aH0JAE8IIVLfsE7Zfngus1C4BB4EAYTUF5R4eUNUE8IUanOnWupPvJsvvjC73/7WwrWvvyFL9opJ52ktgdtquFK+CoUn0p9aTqtCyWBkW6Ot00j64oM49DfVgBoMJs/3AbmxfMpPwhyGPBEAUDQWLBoia1Zu94WL17sR/S2tLX5yUiHS/GYOnWanQCuCsNSJArL96spv644FDGzLfrs7pQgnGabhw2ps331e+zrN95ou3bu8Bvo3/GOd/jldcy8cCoV+YQeHU+FZySavU3MzvBEgeBUJzbagjf4gzP1Cn2TB6dJ1UmHlPxS8T2+n5492+a+Ptc+8clPun/wJCzJQM/MJqC8YEdbYX9IeyfClspfTHSuFJGnH59tu3fWW01lrf3kxzd5+uxt6OnttHPPO8tnS8orVEfd7VaYX2xbN+2xeXMXGvdwMMPEqD5l5QpW/V6rrKqxFrX3Hdt3S8mr9304KEG+cV1CNXuNEGoBcEYJ3bRpo+qmUUJxuU2XEnTCCcda7aAK1ckUvzixhWXIDGqxKiBfyp36RTbnNyudNas32Pp1mzzPXIDKfornn39WvKfHvvDFz9qMmYdLmeBG+P2u3AStkE9M9hsI2gkIPyxFa5UAzp6JvQ377B9SMJ6dM8dOP/10u+rKK23CxAlSGFrknz2VKnPVK+/c73L33Xfbyy+/7DeBn3vWGTZl8iRXALwdqk2wTJowLMtG+aM9kSb1Tt/crfYR7YWT1DpFAyx1pB6ZlaAfpKw3btpiL7/6qr308iu2bctWj/dvf/mj3f/Pe+yVF1+wG7/8Gaso7rC8vk6Rofiaz7qBq+hR7ZgVGaVlknU5wVO8kn2A4ojqV8VTZEiPu01Yogs9MSsGfUF3tI0qyQnz5s21LVs2+gAEZc6yvy1bNtm99z4qGaHW3nH5VVZTW2fLly2zB+5/0Jd0X331lcKBPJWIDzS7ctYm5eu11+bZc8+usEkTh9mpp54thZaTNnfLtBkXgpaUVkh5Xmdslj9JCs6RRxwmhY66ox831Ts3vHf5HpP8whJ7ee4Se/yZ+Tbj6FOlUKyy4aPG2vd/+FPf5F4hGt6tdsyyyFYpY/A5VYNVKqyo155/7iX7+5132XGnnWznnP8WX+b1+vx59lvxuYLr3nPNt1LDS8yJZ3xjaKxBVBQiBcY3BreBRBfx4DcMQDjecec9Gnw2LN8YIPAAIr14D9zS8i23PsiddCJM4JN1zz4jPwMh0oiwWT/YBwx0zz7jHTj4PRmAqLLxAf8uDjr+5L3fPiDiGRgmIBsfTzrjVD8pXITP4hN1EJCNA3gz3A+Fy7/DL55BM2EGxg8cCOO4845BkNIj/ciAt+hLv27HaJae7qKni7rykica4rJFRjtVHB6GF1GiC/usee+VyVeHxHG/CIZdErow3skKBwQALrTLLy7129uZW8F0yE+n4u5QZ+EzKhIkiIu4d+/da5vFXBa/sdAefOB+v2ho/fpN6jxq7JxzTrfJ0ybb4KG1vr6Uc8cH1apTF44VJeVWVV5lrU1tYjpV1q10m9QhFlfVWVdesQ0bO9lKqwbbQ48+ZcNHjvG7R2DKHDF73tmn2RFTx9vcF2bbstdftleem63Os0qdkuItK7FeCQcs6/IjQ9UuUueeOxYY4EF5yB6hkjIj/1QHdZLoKRnoBn+E9Sd0JD8UcYwsA7ixxIKovV5zdUu9R92HW0oj0UXwE0zQQxYi/WjfYbLAF+HlkLIm47ShsJjAIWsOikvficD0zYM3TyP4KP5Te8XHgXCC5A59iraEI6O27kvuvLM+mPfAj9FRLibk+N1OdWDQHvGmS/VSeWZxDqAjjnh4hpu/6w9BhvfIs5cp9S87ADvwwi/sNtIAsPP9W0o/2ZFOP96UPRB1hT1t1hUUPclDWjZC/AQn/zk37FIyuWeUW3p3f55Of3phPJ2cAa94z0LYcSJZioM0c1Wqd3Cmf4OG+I54AR4Y+IViyf2lON0hA6QfYSk74gOI32kTNyKiNFFG9GQDLSeuYZ556in7/e/+z8aMHGnf+uY37LhjjvEZVZYkMWNB2dNGwRs6YmCE9ChQ6tHrxdFyDD3t9EzvrnjyRXkKD/yF0Y/SQAinDbOBvMPWbdhgTz39tP35L3+x3/3hj/b4U+Ilq1b5jMnpZ5xpV139bnvHFVfY6WeeaUfOmCFhpNKqB9XS0JynMPLMgAdxOu4FqgOlz8Zt9uI9/+yz9uMf/sAvev3G179mZ555hhSHDuW5OCeLJLonrF+mSHjVIQoL+yJ49/jlCf6F8Al4eaue2ZvBO3WBAI9CQlwoO489/riPUI8aPUaCIvfzpONdfUmO4uBI3qB/DHGhbDDa/IwUmlhiNHnSJPvNb35lU6ZMzu3pkLJYXmRDhw6W0FumuLjLhOV2xTZEysi4saOUbo0UE44mbhPOrSrvDqXXanv27JBbrQTJsXb00UfaqaecaCedfKzVVHMRZrP4NUcoU0fwgV6bPn2az0Jx6t6WLVt8aRQnHTHrwDf33TAQV1VZk/JQBJ9PS3QqpMSMGjXK6x6ezJ1brliecILv5+mSoD1jxpEStLlQENqlZKFv2h/0RFvDrh9II9FeAr4RwFG6uHjvm9/8lt3xjztdcbvwwgv8tC3usGCEnfss4A8cec3Ss127dtovb7nZFi6YZ++9/j32rquusLGjRqieqI80AFksvNgDAn60p6TMCD9wAJfcIAaDi67cqmJRYDnh6uVXXrX77n/A7rjzbvv7HXfa7Xf8w5YuW6HyrfST7T760Y/ahHHjbJ4U11UrVkghOt1KCpSuyh7Fpo3BIik8KR14KW1Sb8Irn/JSen370+BfkWQF6FMkJjxQlDkGWO1OgcrKyr2twCuqpJSyDBDFm8GHwoL9Vje4WkrFMVIyXpESPV/0MVS0NsUmTZpir0kxXiacmV1Sj6F65FLbdlc8uMenTPLE4kVrbMum7TZ27HgpQex94Vjj1EePV/7oE15/fZ5N4kQ4lRuDj86rnA+ypJNDejp9qRkzJFu3breJE8bbihXLpUC32tHHHGvc71LG0dgq1yJm5dTGaJutLS0+0DN+3AQbqja/XXU6aepUK1ddb9u2zfcR+UZ3kInGFgyJdwAGF+7Yg1w/g8bvwYJjxIOflJFEkHzDVIBs3BgAuywe4Sc6zYPTTf7xApENZPQA/vBP+ADswmS/Iy3gUG5hF/74Jm7SCvesfyDss/njG+j3H/lP9gn6/cQz4gT6G5XCi0CobMXudgH4z4YZCFGOkcabhcekex9S3fDM4pV9vhkQDhjoj7iANwsf9oFrQIQDyH9OrJNgLSM7fkWxehNNMIq2P40SC3MxAQQr+YIZUY40GL2lkRSF8Q6OzeAKLTeYlq/5VvpOu/LD+tEDDEd5K5Rhsx1TlsWl5danJ6cigTNH7O3v7bLu9hYbUlNpDTt32KYNa2z75k323Jw5tnLJIiuxTikajIpUeYc4ZNgQlVmPmDCn1bSrY0iX16H4FBWoY84vTscDKr9shu9Sem1CuLCqWgrJRBs6aoLd9+AT9vhjz9h/fu6LVlXDqAan/JgUkCJ74/XnbdOqJdbTWG+rJUw0dUgIqqi1M867wI4//SwbOXGqdedJ6FFaYoN+az3rbjva0ikj3JuCkFAphkOnzp4epspRTmBYqa5UQqonypwLJin/oB+EEGpMFi5U+M32/vmvPAiT7nHor/8sYI9/4g864TtoJOKI94g/666PA34CByDlJ/G2gWEirYEQeEBLKa1kF5ANghtLABlRY9QbJSROWWKtNHWOwkE6pM2SAEahO9Tpce8OEgFxKKVcjAm3MADhsu9A1g8G3hn5jLwHzmHHk+Aeh4dL7nr1tuB7S5LNAbcUJhlPi7KhfSFI6ht7XzIo+iXageBp8fTf/oKLOiJt2mfgTJxZiPDkLwmzKa8A35FneDjLUIiH+NLMMemCN+FT/rPAt6crwqXDJi7iZ9YlmX6ahH8i4DESS30iJKNM0C9hmKlivXVdbY11055kxwlUu7Zvs7v/8Q8/lerqq67ySxDZ8AtdgjN5wXCkM8IicaKE+ElNKi9O14u+D3wTfrl85PJO/vYr78TJkhUECk50Qgjn8IwmCY6bt271ywqXLF1q69att80SbAuE3+GHH2FTpk23EWPH2hgJNyOHj3AhnXLxfOvJpnPvk2XPk2VXnFTIUlcO+IBPV5UViq8U+Uk8d94pQfBvf7NzzznHPvqhD3tdMGIMrgPrAICV+7ItCTq+v0880hUopQ0dko9Ek6ntIwwTT9CDPnwmijDcnv7Nb33brrjiSjvn3HN9xskvFFQfkjYlp9MSoQfCgw5xsJ9n7ty5dvttt9ne+gYpUWfZxz7ycTt61jG+1MpnnJWUikT1IYWxgNHzIquv3+38d8HchbZe5bp69SrPA4MIzJRUVVX6OntmvcgLAnxHe5cNGjTYxo0b70vZTj3lDBtUN8I2b94uhWOrrV+/UUrMXhd4y0orvLxZEoUywulU06ZOkWA6zaZMnuj7XIYMqxZ/b5LwmPLT2cHsULHP1K9Ysc72NbBsTH2f+D8C5+NPPGxXvvNt9q5rrhBuyhQj6Dwo5Vy7D75EuVNBlDttiTohb+zd4aAVyo4laGvXbbA7JPyvUv5v+ulPXPkgDtxqamp93+PWLZvtvnvvkcL6tB115DS74PxzJIRPYBjSioQA/S/9tSvAucsXqWv6mV49EXiZhQAv+jJRvtx7fdnYokWL7ZVXX/N7NDh4gdm/Y449zo9oHicBffSokXbGaacYp3bWS4C+/5477cH777XJE8bZR2+4XvJDu+VxBw1LoIVzCPDMopVyjLIUCRWh7RctFzLLx8oMKB/24XSaeBC4ubzRnfgQMyaJRvtsqeSEbVs3iiZRqqE/TuQr8FmL2XNeVhlutAsuuED1e7jt2d1sjz76qNPEZW8/zaZOYy9Qm5TYakWVLxlgiM2ft8SeeuI5X17IhYvDRgwWXSKzSFEWjiwXvFuKGX31ZZddJFzYF5nkAPBUqfr9J8yW7NjVbvfe/5Rd+Na32aZte2zBG2vt57/8nVUNGmkl5VVIYeIX0AYDBUpDNFFSVK7yFL9p67TbpMhfcMlFVjd0iD3+5OP2x7/8qV8pebOGT4EFZN29wLzB54gxBxEXjInGmxrwvwoOPBPTTgJcNmw2nXDPmn5QHGJy0dlEGgH4zcaVDX9wPAkGug30E3FhH3nJmoHwZnYRNn2DbzZ82GfDpndPH06ce8cLHb2+3C7CBJ484z0AP1lzKIhwSbhKGnTYvVm4gXaRbjzfzD3sI+6Age+H/JZhhAMmQxHQGcfIHwoJllxa5aM4skd8EQvQO+xMvgirDp3j7xgtotMulfCAIsLUMszBR8noiFTO3DPCcYBMjXLsYrEECuti1kBxqx7lzYokVCKAsVm5m1mHvm7buWWDLV0wzx5/6AFbL+ZbokZaIyXkyOnTrKCv0+oG1YhhSVAS4+pSx2VKhz0nvp9AmDJy6iPlXerEqwaJoSodKSTdUhoKKgdZWd0QGzp2nA0aOcaenPOiT6FectHb7eyzzvH6Y4NiYUGP1VQU2NLXX7C2PVtsVFWpLw/aqY5nzaZttmrjVpMvO/viy+ySd15jFXXDFH+BOi0UNCk1YqZ0FIwIVUsBYi02R28WFkPLXrzeQVEv1KWK1g1lwv0aXr8yfomk8pQnvPxySaXhfnM0FjCwzsMtnuGO4BXtPuw8rVxY4o13gO8sPcPfsn4xckhx5uIL4D0McCicsngAWVyA8AvQvjj0QG9edoy4lqszYokBZYSwDP1xXGhjU7MveeGIxbT5W/SrMMSWTT+bNgA+A/HMQuDH0/MuIAyAXYTPhs3GDwYHyk0QMxfhnfC+Hj9X3wiZIRQSJ0eyekYGQKSXTTuLJ+9hwi0gG4Zn1EnY8x520E/YhaFeGPAIBYX0Ir4A/4a25Z8lQVRg7DmARUf8xNPS2pL6QpVN2LuQq3g4tQeFgiV77B8p13tTQ4N991vftJ3bt9otN//CJk2ckC6Lk0KDsEUcHo8M+LMhmuUwXIiKAIYgR5+IH/xD46mOlM9cWPBFQCzSO+6MlDKSuVdp79i5yx555BF7VcL27vq9vgyqtnaQzZw1y44/4QSbIuG2WgIjpxq25pSsdBKh0lCDJz7i8hJTOuDoipgEQ2Hto/go35IYrWB/p40fM8p+85vf+ObmD3/oQ3btNdd6uUIrtIEAyg3wsmeGTu+dipsZEmZK4E8ANEh5k0+E+mjjWTmBOFhmw+WLKBoIp3/445/ss//5OZswYYL3q9AsN6bzZOCAjcys6yePFeWVLlyzb4bbxDnx6eKLL7aPfOQjfot6074mF+I8jPwxko8giYD32tyX7be//R9bJkWvS/x0zKgxNmPGUTZr1kw/KYlja4vUH0SbQphnmTqKyaJFb9jjjz/hl0nm5xfb1e+63j784U+o/ruET4fNm89+njXCa6/yXODKyaBBdT7yvXH9Bld4WCp3gpSad11zuZVV96rPSfRJ+XGnSXNzOlls29Zd4t/5Urb2+Z6g51+YYwsXvWZf+/qXbcLE0aIllp5SJ7SfHM/wtpwM1UQ5o5RS/mwYpz5RHqkj/HCS1E9+8lPR3A775Kc+YZVSxghOX4yiunrFCvv+974jYXuHff2rX7bJE8eIZ7SLRzIrqD5a/limyGWF7PFRMTmNU3YcEIEC7DxW/piNKK+osmXLV9qjjz3h+yy2bd/pCs1+5ePc8863j3zsY8ZFwn5PifDokWLNpYf33X2n/eO2W61p724bM3KEveOyS2zm4dOsSPTLlQK0PWZlfP9KkehP9VfM4TZqB73QLW1CvJyLEcl7ao/9/JYZRDIOjsi0iW5pU702bGidrVq5VMrEK8q3lC8pJ6WlaSChuLTKXn5lrj377Et26dvebocfPsvbwmOPs89ktb3t0lOlXA0Xbl1WxdI0KQRtLZ3W0thut956r+9ZufitF6lNjxMNtUjGkPyhstrXsM9uv/0Re9slx/uxycxYJaUefM06upulQLI8tMAeeOgJO+3M86y9p8DuloJyyduvtSvfdYMvKYdHMCjKXSkoM8hSxYXiUfkVkh+67S93/N3OvfB8H4x98JGH7PZ//N0Krr/+Pd/yksmBN3hBMAAKDrv4DuAbQkymn6GHoaCzHX5AxA84cxREmAD8hIk4su7xncIfnGb4i3TCLUzYDYQ3c4s438w93A5lD7wZHmFw5hkQr+kZ9v3uvDo75knnmXOKOA6Oqz+d+M6WLXU70A3I+iGNgKzfMP+v8GZ+s/aHeg+cgLDj6UZcwxs2OMpfhHZvMsLeBWK4C4Kvz5TkGAGAkMysBB0oBkbIBUYwTgQSpkt7e1gv2qnOlAVZXYpWCkk+G96lxKBAKGI6LRe21YGVFPRZw87NtmH5Alv0yhz7/S9/bA/c8WdbseAlKxDzP2raWDv9xKNtwphhViqBntMp6Fgbm5s8P5B0eVmJx90lpQZBBaWKToFZng5pCUXqOLgYMa+k3EZNnGx1w0b6srHZzz5vP735l3bqaWfYRW+9xM8Jb21rVsdUZJXl3KnSaDs2rrX8bqkfUpZQyBAUJ7PMoKTUGdKCefNs5bKlViomVF1RbsMHDzHucOFeFR8FEtNlczLCSHG5FDD+vC6E+IGOyatDgCCg8s7VmyuM+KPcna5Ec5hcFR+o15wJuwDqLvgRhvfgIcDAsPjB3YUkmWxbDpO1Dwg38A3wb/kb6BeIb/BB8An8MAP9YhfAa7oNmJG+JDCxh4fN24TDcKJQU3OLj3rSmbmCJ3uWAQIRfzbeLGRxORRk+Ssmm0eeQNY9a8KtP/4IH2WaBp1Sm2PENd1lQprYuULgzfHgOLNAvFHnh/IT31n7gf4iP5iIL+wxCGQIfuAFEJR37EOQ7c9jP3gKnm3ekpunK0O8PAlDG2AWI8oE4d2Ps1V5MNvImvLa6ipr3LvXXnv5ZfvhD77vMyc/veknduQRh7s7AjS8mDB+B4jeoc+y0hLfu8YsBcufEIxQeMAjpedYuUDBEivy5EuaHDc9JPjU72u0VWvW2p1332O/++Mf7e933mnrN26y8qpqu+Cii+0dl19h77nuejvrnHNt+MhRCpQUTZakVjECqxQYJSbNoCcKB57gyokSwj4dpKBykDtoMehSU1Vhzzz9lP3tb3/zTeHXXXedL5chvyhalGvkJYDvlIYUK9FQc0uLC3GpfvrbNHWXcIIH9POBwJEoUDCAp56e7fegXHHl5cKZ/PU4O2N2g6VA0Axp0DZZF8+yKISyX0hpZOPxt7/9Hb/EEWGWPTLwUuLngkKOhc+TUrJ7z0779a9/aT/+0fc93lNPOdl+8fOf21VXXmFnnH6qTRg/1pd7sXdAmCnrjIqjDNEPpXtH2Edx2WVvs2OOnuWzCrNnz7a77rrTT24aM2akTZ82zSZNmugXTsJLWqQIUI7TZM83MycsyfP6EG5cujh6zFjxmWYJvKU+I+sKiuqqRjTIwFOHhP99+/ba4CGD7NVXX/F9AkccfqTyF3WNoX70zEGqi+DzXNrb7qP/HH1Lu4dHdHX22vZt9fb73/7ZLrv0Shs/dpILrGp5rsBv37pVyvk3pPT32Ff+6z9VPqOk2Lb5YCD0Vl5W7jfpkx8GapyehQt1jULBIA+nXrKPs6WpWYrZ6/bzn99sf/3rXyWwr/KLG5kNZLbyM5/5rH3+C19w5Rv8fHVCa4s1NtTbf99ysz31xKN2zlmn2+c+82l799VX2oih9IuSAbrafXaTFQQMHjLbzRPaIx7uBgM3lA4Ee5bmOn3CD4QrM50sdYoljcxKMavEIGSV2h8yCTxicF2db/5nr1BDw17RSal1KG0GHIcPHybldr89M/tZqxtcaUOGVvuSwH0Ne9SfL7Wy4gqbOGGc0w8XJsN/2Id02OGTbfXqNbZl6xa/bJIT/qhrFOjBdRw0sN4HEKBpBseQi5jZUXbkj7aZ73fyUAfQBPygu2e/Pf7EU3bCiaf6jfbQAfxKLSG1e4xqmFUfDP4uXPKGjZ0w3pfsLVm6xJavWG4F11137becsCAdRRAmNdr+0YVEZKnSMYnh8d7P8DHhz5mPTMT1ZjAw3uw74fsZyMFuydBYkxBwsH2/yUL2+1DvA/0D/84fT3B8MxgYdqABctkXkIf+Z9Y996q0UjieyZB2f/llIco1IL4H2v87/Il7oP8s7v+vcCj/YZd1O9Q7+PGedQMcL0dNipV+YULy5f6wzhoEuMgHo5owDfF6n/rlNI3O9hZ6JzE7KS/qLArVKRSr4bHsqqwo34rzpN2LMeb1MlWrDl+mrane9uzYam3qEJvFJFrEvN6Y/5o99dC99uf/ucVmP3i3LXntFTtq4jAbK0Zx+nFH2azDJtmQmnKrKBVT2o8g2s1Ei09x0vExgsVRsJx/Xqg0ayrF0JQDH6FQQ+7Zn2+dffnW3mM2+YgZNnbyNCsor5RyUmZ333u/3XHXP+2U0860a69/rwsbdAiDBlWLAZh1tu6zVW8ssD2bN1hpnhi68srSMpYm0IHCvEcOHWZVZWW2Yc0am//ay8rTXj8SefiQwUgdwoE9DT1SgMwK1RGw7CTtKYGG+uuHkk52KlaVuy/Tgl5VN/hH4HBhlTrJ1VfAwLrOvlOHmBBSMTDLbJh4Hspv1gTQAQ8MH8wT2sNv1g1zqLh4klakF+/wr0P5xUS8gC/7ES+LdfAoq4zEMgoM8wZPFEJi4LZ0YXOgbWQhcAwTEGkHhPu/K594HiqurJ9kkr9QSMAP+7T8KfEu9j5QHnS+1L8rrN5mU1+RTSPSBL+ALC+I9IEIF27Z7/AXdsTXL6ymuokwUWcpTfL0r2UDhH/wwS/v+nG3/f7aT9Mu4CgdjIPiQBBmyQntrirXxhv27LF777nHb2c/96yz7Ks3/pdNmTjRhVFmNOABJOFlqzhIA5rg5CqWfSG4ggHCJEuPmJlgORbpc/O2D8ronTpgAzM3n8+bv9D+97d/sN/832/t7n/ea9t27rKTTztdgvk7nYfwPPzII22UhFalaC1tEliULmviEUAQslCmWWIJToxKR3tSaXl5sc/lQNnJ0PYZTSb/8Lq54jO/uPnn9iFmSK5NMyQIQkkIT8dpEx8mwN89DSklioe2Qvyk7WmqjDCUWdAM4DhkIFeb8lNgd91ztwv5Z511JlEfmCGBbgFOSmL/iYn/bt+2U/V0uy/RYsbkhhs+aGeccYaXL4pWh9otG6/jJDUGvu666w5XRpYuWWwXX3SBfePrN9rl73i7ygMBXemJ53d1d/hTiTgOYMizvb0NNMXrCn3WhQsEEVBnHT3TTj31FKXbaf/zP7+SYrHPZsyc4Uu/2BvApm3KkHJhRodTzIYNG25r162zdevX+/IwBHruV+G4Vj+FSvllg3yaJRSd5lYaUBbgw63oq1attqlTpvmMDgNpB0rSkeY94Q3OzGhRLrRxFBKaPLfhc7N8VWWd/ea/fy9lqcIuuegy27Nrr23esMUapSR3SRn69S9/YU0NO+2z//ExGzl8kPoO8UHFyezBYAnCJAUPYbCDOqRdI3BT7vTnJbQ5PdeuXm0/+uEP7b577xPdN9qxxx5vl19+pc8IgsuXvvwVKXpvdz5L+XJjPk82tv/o+9+1jevX2qc+/hE7/ZSTrFZlw5LHbtUJg3oFrMhQuuwl8ZUAzG7oSZvAlJSrLFX+KBvMfKCop6LhV+jJL+2JeiB9FBgGbrDjgANmbTiRizgGDx2seqrywweYNae9odyyFPLoWce6Evb8C8+ovk1KRq2dfNLJVlc7xJ5+ao7y02pjRo9WWcOfoecup9FxEybYgoWLPE72QnFCG3fRQFOc4tbc1OqXMiInQBNFxfAdZlZVp/tR3NqklAzyui6Rggv+K1etsTVrN9opp5zmszm0QZaxEo4wGGaD2to7bcEbb9iEyRNdKVm5epUtWbbUCq7PKCUABcp3mGDcwRyiwfPu08F6BoS/aPzhP/vMGgCCzULEjxnYaQwMy5Mpx0O5vRkMdCcdIOwHuvMd+QH4DgOAY7xn/QUM9B/PgyHXiHPP5CebZn88MIh4x0T5ZAG7wMWFP9UJEH4x4B118ubQHw8Qfv99mIMh6zfierN4st9ZP1n7g/ARfqxegy/iQz4JoDcJk3on10znRgj4rEQi35iWR4fRo8be12kSy604X51O4X4rEeMrkLKg5m7VpWrdXe2W36XOoq3JGqSErF+xxNYuW2zb1q+xvdu32t6dO+3pRx+2u27/iz1+32O2a8Myq7QOO/moqXbO8UfakLJ8KSVVVqXG3NPWLEVI2KiBNu5r8JG3PDFFVYYYdIXygWDaKYVnn/K1X4pCmV/GCDPj0kQ1aykgVba9odlOOus86y4otu31++yHP/m5vfzaPDvjzHPsPde/zzfhF4iJwGC61dF1tjWadbTY7k3rrFwMp0x5LFJ+vRy8PCQIi8lWSjEZps5uyvgxNnnMaHvt+eds4dxXbJgY3ODBHBNZLilejF748ERBKUT5oIwpdj0RflJtpFL3dkx7Vr34aKXe4Rt0Hon+UvsDDkUPWZrFBM3GOx0uEP4GAn4CDkXL2GVNzvKAezbObHgAN/gXz6yhbQVfGBh/xIGbYkydFG2amlCZwM9QSjq7O61TT4Q6ludwnCKdFmVODNh7Gh5bgiwOAf8v/Cng/+ud8OAYJr77o430kzIH76H8w9nD5ezxl4TIFH82vSwQBsA96j4gG25g+MhrPMM9cOc7aAfAXxj/5u9N4uAJLlnacrccbyaP4dfzr29PEwtFxRM7RkBLJFC1NjXZH373O3v2mdn2UQnnn/n0p30k1u/gcNqguRW4UUD99ytNflKb+AT2CPzkyemHjabYKzTLUxDeMUuXLfeNxX/805/tH3ffI0Vktx0xY6bd8KEP23/85+fsuONPsMHDRlibFIM8KR2MJrO/BMOIMpuPqd+IL52mxWh+wi1bX/rxzLqwKNpFiGKNP0IlyxTXrVljP73pR/a2t77VrrnmGucN4E58LGFEkImyBigzvlPcildpobQjtFEe0Ho2fd6xi7rCHAiffLkAyAb+++6/z047jTX4U9JMCYKt4sQnx6uy96mkiJlhtcOuPtXVi+LV5neKsCzGy8Bny6EtlqnmWUd7q7326sv24x9+zx579CEJu3X20Q9/0D78oRt8hot7WahfeDR7UyTPedqePRmWkLHnDGWE8oBeUEhUyp4GFxxW11TYyScfbyeddLzdeutfbNGiBXbCCcenzd7qA4ZJcRgxYoQNqmPZb1oKx74BZnrWr9tg4ydMVh/TYbt31duePfV+ylOhlMXSUsqlxXk+d8cMHTbUN6ejWLAU7NRTz/AZLfZN0Fa8QnhSVcLNP2WgR+gFpa61LY2uswx56NAR9srLC+zJx1+wUcPG2+qV62z50lV+ETHLF5987BHbuG6lvfe6d9qRh0+ymqoSVUSXC951tRKC1eGUlZY7bfleB8XMgGO5ypVlycxMoZA88egj9hMpJC1qY8cec6xNm3qYH2Swdu16V8725xVaZXW1H4k8b94827pVfXr9Hp8ZuvlnN9mWTRvtv774eRupuitR/bSqb96vPprLbVl4yw3v3E3W1tKq+m5X154Gyb0fpG+D3tRfsg8LaoJmfTCGPtCRLvCl4vB2FBH2WNLWWGbGDAqrIypZLi3/9AcsaUPRbBcttCrNvL48Xwre29chpXOIcW/Yyy8tsEkTRhsXj1ZXV6pNddjihSt9pozZND+1U20BPjVYChj1tGjRGim6lb6Jvq+PJZn01aKDEg4NSCcQcqN/ZzeHMNCG4Z/FVlcjZVHhOemUvW0Vagv7GpukBDfYOee+xWpr6rx+2E+H4pi4mfpItSfyPX/xYps8baryW2brNqy3RYsXWcF7r3/Pt4LpxjMaLoaGjaHyARo2DR3AOwkF4D8bR5YJDHQLyLoD+BlogGyYLDANHownAL8RdmC4+OaZNW8GA92zYTCkm8UVk4UIG/4HQtbuX93BH/vcp2Bg/P8O8Ptm6QYMdOvPQ0on4gj4d3H9OxiI96HiebN0BoYFcHdBVwwQr/BBZwI5hSSM0wUdhZgUW9hLJPiXSjEoL+izSikhhT2tVlXUa027t9muzWutec8O27Byqa1Y8LrVb9tsxWqAm1evsK1rVlrjru3WsG2LrV++1JbLfTk3yD77rOy32bihg+zEoybZmcfPsKMmjbUxg6rMd32IgRWImXJ0MB0W07ecOY6iIdEs7YlR+yotlgKutFhTDmNlNNGVfrWvguJya1d/0t6Xb6W1Q23KUUdbsxj786/Os5/e8t9WO3S4Xfue99ppZ5wlptFjfSqQDpZoqWPM299lVaUSbHs7beeGNVYkfEqUMsqR2JKYqTo54TZYHU+fmEqZmGe5OqUSuU8YPVJMr9ueUAexft1aq66tsfKqCpVzog5fzqUy95mFHL24QOrvqf74jZr0OpXxmRLl2QVy7HJwqHd4D++Y4Cc8w7wZbcSTTnGgv4gPQ/y4hXvY+7sMYQdCuAO4k0YI/4FX+Il4s2kcAPlJfJU0CZPKklGxNMKZLqOjnAjJLIoil7CBkpJmHA4Ubg6y+AMuEObSxgSO4JvlmxEucI98ZHGOviDsIkyKK42Qg1eEw6C0RR2iSIFvf/hD1x8Q4QMCJ5794VP6YQIibNZfQNhl85kNT16cZiRkYof/rPvAp7vnRkXcv9sCKSx1CL37uzpi2jppsA6e/Rxsnv3NL39pO7dvt29+/et2wVve4u2fJVkckUtYTFLqU1/L0g8lljp6fSNspnoRPvrmJCk2O8P/9jU32dLly+2hhx+13/7+j3aXFJEtEkgnT53mS7Nu+MjHfHaE2ZB2CUGNzS0uABEW+mJGJOgP4yPAKCiqZ0baGUF3OhI+4IBQBkRZoLhQnnyQD5Qox1lKz5//+AdfInrjjV9xxYq6QLiHl/vdIwpHPFHWgH+rvKFr8EAA8lFb2g54qhDAA0jln+gx2ijvQNAx8TH6//zzz4uHvttnIBj4I35omoNFOESlpKjCujv3u6mrHW7trV12/30PuNA/ZjSnZw2W4C3eWlIo5YsZoFfsj3/4rd36lz8p39320Y98yD758Y/6MprurnavX2VVgmanylvliZAr3ktWKdOYpWE5EKd+MSMFT2DEGoObHxErPt/W1uy3lh9zzNH28CMP22IJdjNnznQaQ/BkeQ88g70yLOtCkUNJQRCe+9p88fFiP/mIiyprB1XLrVbV1SulFmGU+1HSsdUsJWUgbf78BXbSiSd7HJXV5fJDOTpJ+nuC9ETJRHht3McyYk4Xo+2V2qpV6+23//sXlWuNjR4xXspGqc9OdKje161ZbsuWLLAPvO9ddvFFZ6mP2muDpHxx0zgHrFDv1Amj7fAUP0ABvgOZqI9lcG2JyuAnP/i+Pfzgg77U7bDphwk3BHGTYl1ps+c8a9MPP8LOOvs840RDDhngtvyVK5b7/Sd33nmHKx5f/fIXJXhL6VQddXW0Ku5iK1AaInTLV530SAlgpsJP4FQ8tAuuKCAd+mGWOqO450swF+HmaBOapg2LLmXPfq7y3FHEfjeYAnM8L3GkMLRHtQ3FhWKKEsUMSmtzq4nz+nLN9o4mKS/lUkxGiz7ybe7rr9q4cWOUTp8dccRh1qS6e33uEtXjfr/bhr4klJuhkh+4J2XP7t2ikdFKl/tLOCWPFRRVnh+WIKIct7U3Ow7YFUmB4pLo+j3cpwLu+dYuBWjylGniN8/7XpTDD5uhcKVeNuQbsqDNsQyyVWW2cMkSmzp9miu/66WULEQpiT0l0ZAJEIwaiE4NgDCjYTtzyPk5FOAn/AYjiHiyYb0DyKSHH0wwjYCwz9o56DObBpCNP55A2A80h4JwIw9ApDswHM8sbgP9Zd/f7Dvg4G/iSUwzAXHn3uJFkH3H78Bv8I84sm4BB6cZEHlJwgTAc6DfgWllzf8XHMpP1i7eSeNQcSY7Ougoc9yhAZWBGjLLDBJ23r36cqhSmeK+TstXA+5rabDept1Wv3GFbVm52Oa/ONuWvPaibVm9zFYvmmcvz37CZj/0hL36zOP26pzZ9sarr9obr71qi16eJz+bJOS328hBNXbasUfZ0dMn2fSxo2xwmRppV6u0hzal02M+fsNUr5gmx/yVllVYR5c6nDx10uoIEAL8DhORGEfyIqRws7ErLL3Kl9QoKyjxGZLOvCLbX6zOoaLWmNv57Z9vtSfmPG+nn/0We9e119nhhx/pzI21q2ye5XJIJS5lqNOqxaQ66nfavq3CWwyn0hWgLh8xIV3SVM9ppUyDS3mTdylHLA1psykTx9mo4UNt9aoV9vjjj/opYZPUuXHBGUcpIyCpJrycAa8l2Xmn6Qw1teOY/gcQImC8CDsh/B2qfoEsjQHxHXQxEMI94uQbHobpxyU9I44wwYeCl4R99j1rBwT/inR4xjfpZOMKOBCHDHV9gKfixtP9JtzpkCgrH32XPzoSFxJz8SeINpCA93CPvALE6+lknigNA8sm3jEJl/44MQDhgzcm5SnhDPCuFOSXvltl4nYiZS8rhZFDpJE68f7vSC/w8LgyBggc4jv7jHcg3iOvhIs0sANIIyDiTZBwijgjjoHQb6WX3IcLHOnNlRDFkFPeUxrFKodmCQnzX59nt/z0Jm9LX//aV+2E446z6qpK6xD/4DhgBFJmFxKOCXcX+pUOZQm4AiEBgTroVhvTpwScKtvb0GhznnvefvaLX9qf/nqrzVuwyEZK8bjmuvfa+95/gx1/0sk2edphLixxCScCEScPJaFIAouEWNJRaSlOykF5yuEfdc87ey94kkdyH+UF+KyY4nLlQjGxXI2N5cqQzZk9W/l/3T7/uc/6hXcoVr5mXfizDImTCKFLgPhIw9OhEPWNf5awMMsRfrJ1lPDsf0/0lNooYVN6KAOFtmTJUlu9ZqXfGJ/yRXziXb1Kp7PPxCYl9HLwiATnlh4Jzj3KR6XqsMVeeul5e+tbL/K6TTMlvXbzz39iv/nVLbZu3Wp719XvtM/8x6fs2GNnKf8dbpgpKinhRC9meFiaKb6vdMEWekk0Q9+mshe+LN+j/vED/tAHZQUJp1mUdDoYd52cecYZ9sD9D/gRvhdddJHSKfF9JSh9rPtXSVhbR5sNGTrYxk+YKGV4jy1busLOPvtsitUFy2HDhnrcKjE92XTNQQe1EtwbrWHvPps7d55NnDjRb3sv4qATKUep2Gk//YZy5JQrv/m+r1CCMcvsiiT8NtktN/9GeSu0EUPHqy+infRaZUWxtTTvtS2bV9s5Z51kV115iaLpcIVElG7sm2J2gKOKiZuygF7Zq8IsBXsi6M/uu/efvvRrk4Tcq1WnI4ZLiZR7U2OzDRsxSnTTbaPHjrevfO3rdvyJp9hpp5/uJ66dc87ZdtlllwqvHj/97uMf/bBNHDfaSlUmPZ1t6h9VFlKaWPbdrbpj6TZLJ1kySX/NTAT7tmhTKCScyFmm/rJYfX+h6gH+7YOMygeG9x41beQCaHTOs8/55aPIMRVV1SrzOrXJNldcOGABmmT/IUoOA5ujR421rZu2qcxa9F3i+39YKjhlyiTbJvznL3jdjjt+ltpop02YON7vp3nx+RXqQ/KtbvBgP4DDN8uLz3A64LLly+ywwyaLZoSj8uhHEwsX3KHRIskNfX1qo+RNLigWxfRfohXkDS7bLC0vU3rpNLvdu/fZiSedJtw4Ghgeoral3Cnjotti38+zbNVqmzRlih8v7Mu3lkpxQimhQIDUkFPDjsYdIww8ByoQgGtxCjfQ4Ae/dKIRJuyJD4M9dgMh/OAenUY27oAUpxoSla33AN6z30B8h9tAMxDCjjwDke5A/7wPxC38DMzfocIOhEPZKfXcM0HEg4nyiXADn4kZHyxkRPljInwWkt9+ISHiOhS8mfv/S7iBkLWL94HPgPSdK2/e1DHTUFTo/nQXdxAzU09XWrDfCnrarb1+m5SQN2z53Bdt2WvP2+YVC23rqiWW19ks4T3PysVgRw0eZGPEtMvze2RXaEOrq2yEFJDhtTU2cfRQO+bIKTbz8Ok2YfRwy+tqtkL2mnR3WImnozgUxidrVX6IJ2z29GVkNMbScr9EqX5vg3WIibBnhdM72CwHU8NfHgqLGHmhOj72j+SXVlmXFJGWbrNd+1rtT7ffafvl57r3f9BOOv1M+S/ytZ9kmJHJYnV4XNhUmN9nlSUqi7ZG27pyqXXu22Nl6miKZN/eJoYkPFnbTefHUgkYLAyG08j2cptsWbE6u1arranyUQ/cXxDjnD/3NZs6YbzVSvihHnyTNnQE3ZBv2R0wjlWqEX26HaM0fvcLNKj6Cgh6A+IZfCC+g44Dsm5A1h17TPYb/xHnodrnQc/c+0DjbrlntC8EHAQd4ou4gfAH/Et4mYRvwjvZyxBWn0zz03m5HzmAN95cqZNbEn4J/2ZtuJ+fZ3HCHpy9U1ecAYFfmPAfEHEChMMQR/KXRpf7eU3qG9LSCtLrH9zyp/KZcEs8HgOQLoAf7AKH5DfKK9EJdvENBN7hxhOIPIbfcIv4cecZ4OFS0H+JK9ICsu/ycMBPBOaXe0Ogcd7TKX4oJ3n2utrQL39xs50kwY57OQ6bNk3uvd4eEQhciVf84Ei50g/RkaN0IOyTNCPdnOZD66I9dUnCWbV6rf35L7faz2/5pf1TwimjwCefepp99vNftMsuv8LGTZwk3lBiTRwdDG0JF3gGG1eZ+UB4gOZYioHAAh6kT9a8/OROn87adEZSWSKU7MGCsqIvVll6ebAMq8SVEQDBHWWrad8++9Mf/mAnnXC8XXH52+VC/eeW9MmdfBIn7WlguXMwB+8IyigkHOuKE3Z49ZkWDwPtpaVluSjcz0BaKxU/Xrlype3YvsPOllDKKVeYwgIJeW0cbiKBrazW9u5usY3rttmGdVts3ZqNtnL5mjSb1ddp69autFNPPUlKyl77wQ++Y0899ahNnTLRPiah9oLzz5OwXGadnBQlPDi0AAGcNf7MeJDvNMqPAgIPlcxB2xLN8O2zYSpHV1o8W9BvngvofpeRrFBImBXhdCuezJI89thj9saSN+zY445VmuXeJzAjU1wKDfVK6OUyymabMnG6LV26THY9dpj6NPokymXYiGEu+ALUKXXBc9fuXfbcc8+58D5p8njxcJW7+hNH3Ms50aa/qU+uqqy17dt2y0lK7v5iKUENdtutd0qQ7rQTjj9VeStWP8OSwG5bvnyhrVyxwM4663h7z7WXq9wpL2aMoazUxXC4QGtbm7dJ+hEuQqTsOChixbKl9sMffM/3Zo0fO9reKqWMJZBr16yxnTt3Gjepn3HWOfa32+6w69/3ARszbqJwpg2wvCztnVmmMrv9b7fa9e+5xk4+6XgTh5MS2uIrBvJVfgzgtTY3WaWQY6kUfB+8aJf0w0UswRL9FojuC1V+5Sy3YmUESj51CK9R3flgDKWiNuf5UDzPzHnWnn/hJXv88SftoYcfMY5LrqkZJKWFix2TDI6CSfugsJEvSsVfOWWMJV8UO/Xc1NJoI0eOsE2bN9myFctswqQJTmdHHHGE6qTbXnhhoeikxMaOG+fKDjN0zLLMfW2x6nSE3MqcNjn6H1rgndk6aIP80q7B2WlSGUdRYvkWIwpcvNy7n/1ceTb39UV27nkX+swU5QP+8Btwh8c0NDXZmnXrhd8kP3UNXFesXGEF11777gOnb2UZMw04NfTEbDHxHf5S406dUdjhHoJ8tsMDCA/gN0zEGyaA92AevIe/xCBTB02nRwGF37APXLKQjRt/EV/gyHc8s++klw0LxHfEERBhwwAD85kFcCb9KD++YaQ8YQIQX2IGhO/vgANn/CGc4I/4fa1iDogTiHgoK+Jh5ITpTuLjO/KXxTmrkOAnC1l/PMEh3rMQYbPuWRMQ7zyjfLJ2AwG7MDAR76BpoDk8eQeUA/9lVKOYkZzuNlv2+ks2+4G7bOeaJdbbuNNKulusuqDPqktUFlIqitWwuJ3D9D5IDXP0sCE2SmbcyOE2btRwqywttFEjBltNlTqW3g4xKQ7R7bSSfJVhr8pZnQSjVgj45CUxKtGpcO1BcBQujHKAG6OPxeqlUJZ61Ni50Ioz4vvyiqyrr8DauvOtrUeMq6jSdjS02muLltvsF1+znQ3N9vYrr7J3XXO9jRwzTspJobWKedRU1ThdMKqmqhWIyarD7G1ttM6G3fb6s7NtiBhRofDMVweU1ppK8BBTc0FC5ccSAtaNi9OIZqBLhAm1K3ViNWIaE8ePt2F1dVa/bbvNfuQR61bncPyJJzpDVdZU15zpz4Vuene6hJYR1nNr48m/cKTuEIQYjfWRQeowU/dBc0GDQKL1JCAN9BtuQWvYYXAPv0DEFelhAh8M7552LgydXTatLIQ9/nnHnfeIL+IPPLIGP56WjDPqFGEGZ+VDlQjjhvnL0uOifacRJ+GCUUjCgGfEHeD2ufj64z24nMEh3iNsuIffMMQR5RN+A6AfhL8D+cKPt8OcPz28YxO9kV/csUvx9uPg9gLsAfxGnQJR9+EPt8gDMDAfuAe+vGN49zKXOx0s7rxjIqxC+y/f4YYJu/AX76wXh959Fkvfvi9C8WIHfZdJ8CAEAndne5s989TT9j+/+Y1d+taL7fvf/qax4Tud1qS4aEgeN1hI+Jbgg7LQKeELmkAoZ0aUmQ1mODhRecOmLXbfAw/ZL375K/vzX2+1tRs22qxjj7fr33+DXXvddXb0cSfY/4+y/wDU7Krq/vF1e29zp/c+mZZJ7xlCSCEJJKEFCCE0RQVFpam8+ooKiMKLiiACAlITAqGF9DLpmZbJ9N57u3N7b//vZ+1nzT15uNHffz1333PO7nvttddea9eK6lofleUCTg5K4DJYHxhQPmNGYQRfKa/RNqlb/GCP16QEI/QX+4CE4wb0yBCHMprikWdOfmLDNbMCNRIoB8ULnnnySdstRYC9FZzyg5BO3F5m79MT3qlb3oHoF5kZwh5lhI388B6SDtpguRb5S2UZqSvCs4Qk/LEEiJFgpeanMvF97tJlirtUPLxS9aQ8DZdJGWm3VS+us00bdkoR2Wt7d+23UydOW3NTs+IZtKXnLrDjxw/aPT/5gf303h/Z+vVr7XXLr7TPfOYvbNrUycIjtCdBjpSULku80oV+ylSujC6Uih+SZ/IGXZJX3sk/fXXMqALYA9hTHnDNE0UFHsGJaFyU94Mf/kCKRbnNXzBPvEZ1yki/0m9o4FStTl+udOzIcb8wcdXqlbZz53YJkOV26uRpP/KZ5VF+eaZohsskT58+7feprFu31pYvv0pC7WThn6PzKR0DM+lwAvLHnSqVFTWufBQXcfdSnT35xHP2k5/cb81nOq22Zqw1n251JfzIkf3W2npcQvRWu+zyJfbhD9+pPLJBmv3GSSFXsQQoZ8UuSHP6FPVM/0WdP/Tgb+3L//xP3r6uvOJymzRhgh08sN+OHjmS+mGVZey4CfbS6rVWXlVjd7zrPWpDjOpL1hK+6+vr7BWViwMILrvkInvL7W+2ns42EbTaHX0mdSN/rC5geaUS9zpj/yYDjdzn5Uf+iqaqhLsKmVLhTJ2cX3BcWSucq42rUGoX6luhcz2hPy7D5cbzSy69zN5w/XV26+1v8ZUPnIx1330/t2eeedYaxjT67JQ3MqeJAs9HdUWxH5DT3MwJjepr1WejcDLjNW36VNu8ZbsdO3bCpogWaavzz5kvfPTZ08+st3nz5vgeFZbpSUDSc9imT5+muhLu9SMNP1VUykbMiKJoukwp5Yf2z0AqsoyqRXKLFDQofVj9QHGlrVqzzRYtXmLzFpxjfaINZCDihHyZeTty7LgdOnLUps+coboZa888+4wdOnzIzm50xwDZdyAxqZFvgO+UQdYMpmnQsMM/RMQ3BApk4+AZBqAxASMN7dVpBYR9pIEhCEQablk/NPDEmFIHFmHwk29Gg9eyD3itsAkvqSxApJmF0b7BFbigwmE+TKdx+g5AdPhx4VHPKBvpgOt0agYCDmdJp9NeGOXAD/5jbTrxw+wYvSRfgXsAfxiAcLLRt3/+TpmA+M6GA8IvJsWTIOsnIOKIZ0B+nFnIuhEspvP1j+bq4PGxDkCNgFvK2cReIQZ3Yv8OO7Zrk40pNZtQJeGop8MqxFCL8SdhvlhhYBNuFCWKBqdxcdRvkQT1ATFgyVZKE2bJhkyWOqlTkBuKiLKgCpdyqMYvR+PipH4as9sLJ/oxSsWpW1yQ1lBX43s4GuobxJgGxeDUiQ+qXsTEy2oa7cDxM7Zj/xFb9coW61T0199ym73zPXfb/IVLJFDIL6NEqksaOHcAcBGYcq0Ood1qqkqtp/2MlJJm2/HKGisbkHBQUmjVjJipTD2+JADBj84+5S1NKZN/MV8ZcFhbzZS48iP6hDGPF3OcOWWydbc025qVK23dhvV23vnniYVxfnqlj9gglKXR3CSoQWtJWKBeqD8JbHpHKEegBrL1jb+gCcICuEdb4gmNh1uWfsI9/AYNZu0JGwb7fBPg1ZaLJ57hnn2GGc0vJj9/AWGPopEEvQQKddYfcaX4ZOI990To8mcmzoBs+qNBivN38xKQDR+GMFk3vsFv2BNFxJPeKRMdGjxHdCB8J6ElheHdy5WLC17GM2uIL+opC9lv/Iykm97JV7yHG5C1i3JkTYDzFUHQWZisH4BRQmYLUEBYIoI7m5IR5BDq/YQclBQJ9gjkL69ZY//17W/Ztde8zv7v//lMGjRR2yAdcIViD37IHwImQmFbR7uPlvq9IF3d6huq/Zjo1S+/Yl/+l3+z7/z3932pVpn8XHfjG+1DH/4Du/6mm1yQ8Ys2kUgVP4MjqUbE48m8gNN7gKwADyflmzyjnPgyMpURV9CS7luBbuk/ZEE4RaoYZJ9rU/qRDvEw2o8gzrHi7JP5sYTl2299s11/3RtkL6EvA6RxNh+5JwDu4VOkRRppliRdaJitHyDRZFI+wWuiBQbokpwCzyMO+sGy0gp78skVNnbseFswf6HcVZcDhXbyRIsUkMO2Yd02P7b25PFma2/tTPXqEjL8jlOV+u3EiUPWdPq4+F6X3X33nfaRP/p9xcOsGHnFqxKH3hQmlSjRHnkk/4CXG0OZKaZ+tGtmUdK7IsJrLq7kluqGd+Qg/MRR01w8yEEHjz3+qF122aVSMmpdUOUYYE7Xqqmt9n7j5PFTPvswceIEW716lU2bNt3b6eGDR1S/w+lb6VDXnAK2Zesm27Z9i8p5l40ZU6c4mfmmDodd5uDiveHhQimbE/yuk/a2Hjuw/5jdd++v7MnHnxMOe23smIlS1Kt9OdiQ+qUJE2rt8JEdKku/ffwTv694y5Umm61Ft0JHby8zZpJzelDc1CepLAycQZuysO9++79EUz+0cxbMt2XnLnHFHnpjjwr1zCBs49gJ1qU+8oWX1tgfffRPbMm550sxL1X+00DCyRPH7dOf/IRNU9/2gfe/V+1W9KRWwp5V5ABkieGcconyR39G2+oVPfSrL0bpmDB5qhSSBldKqtWnn2xutdoxY62iptYaxo1LMzLe11L3KFpe0RLwy1yO7hV/QFGCLtmAfvVVy+3mm2/xpVC/+MUvXIHjIAIGlmlTLMHesG6l8Hjaps+YJcF+vC/JYlljl+qqoqLKzpGssHLlalc2x0tRGxjqcyWAfSBPPrHKFiyY6eWqlLzAJnhkThRg5dDbT38/OATNtDNoMQ2iizupniUTSW5B/kS+GdQ3ilZxSYXcS233nj2Ko9yuZDWH4iAPyAbQJXLowcOH7eTpJps2Y4bPlLy0aqVvdi8Scb3qnpJgBDxTw6FVjUC4A7QPRhvIfAgfyT5p+zCD6GgCsnFGgzzbMF8Vd+o4AiI/ER5mgzMNNus364cn9vEeJusvvvPT+t8gwmbDZSHcw2Qh+00FU5ZQEBjZQDFJ02qMAqRRPYXyd/wSnvc069FjXIgEromDUSlwz0kZuOPfR+70BA/4I3ykB2PMAmlFkfCXFZbygbgSw09MNoD3MPGdD4G3LP6y/kcLk7XzfNK81QjkkiwzgDtMhf0a1q+OvGjYKoZ7felWtRSKiiHhV42R4mE4jhUBCQYPTvxsbR8hkIBtKBYsOeqzknLFV9hvw0VilEWJxmHiHJPLSEmBOgRUliE1UmFGjE+0pzywFlO1rfiFfykmJkWHPRl0kFxQ1UOgshqrmzDNToiRP/qMBP6tu6WMFNgbbr7V7nr/79m8hYt9iYbfki7GoZh8xBCBiBbFFKuSS/tnilVe5bmgp90O7dxqjZXqgFUeTtpCgYIfcjwo+ENBQNDldmTihbkIGcpbkYSftrRuVqat+Yx1i66qFG7q+HFWL0aya/9ee/KpJ2ze3DlOh5waAtOFCzET4uvEqTelAV1S3eCZESof9Ve+vS5xyL3jf6SNj3yH4TvssmGBrF/eaUv/E+AngPdsfNBCpJ+F/PSyJoD3yF+85/vJlVi0NRIfwFf4ivaVlDyeUFXuqUqM6Nwt5xczGuTbR16y9pHHMN4B5YWL7wifICmAuCWT8smTjZHRD/ildLJLMytpRp2wUWcYt8mlD2TtI22e4QeTdQ8/QPjDPXint1l9k6cA7APiNWN1Nt6sAVia6Uud1I5dWBC+MC4wlpa5IEE7ol0+98wz9oPvf9euvOIy+4tPf9IaJFwh8NC+mE2k0qMc8CBmVVHoKiQ0sk6bteVcZsg9Il/7+jfsZ/f/0ppa2mzZeRfau+58j731He+wSy673OqljDBgwZ41H2hQuV0qUAKeaxUMpYu0YP9u9I4rZY6Ny4n+4VGJjjl+mDZMPv3b39MgDLSYoh6pB+qZcviAjbgVd69sfOUVe+qJx+0jf/CHNq5xTE6gHQFFrTj4PwKp/sSnPH8pLxwDnO4xSWklvDF63efpBb0RFnfCpZUE0EuuXUrA6mzvlsD8c7v4gktsyqRpvl+kuanD9u0+Yju3H7CjR5qsraXbT9zqRzhWGhMnjpNQ2G0bN62xI0d3WW9fmy2/+gr7gz/gaODLlTZlZlZQNEe+lFbKg9L29D3bDth7pciAb/zyHmVO5YoAObqTSf1UKhP1QLy4udwlO5ZpcWLWvr177YUXnrcrrrjCleYyX75FmD7fH8ioOHt4OEKWZWwTxk+UcL9Idu1WLwF74qRJNkb11NPTZZ0SeJ95ZoXovMTe+a63q97VD9KnQatFDHYxSIqSVGYd7aI9K7e1qzfYL+9/0Das32oLFyy16VNnKY9D1tHW5UuhKitNON4hOmi1D37gHXbBhfMVP20o7bdBTPELHeXfl9WpXrlpnwMFWIL8awnrv/31r+3d77zDLr7oQl+m1dHR4fiAPpqbWyT4nvGZjKaWdvXNhXb72++QcrLaXnxxpa1Zs9qeefop++m9P1G/PGR//X/+UgpVneq7xzgZjz1A3HPCMcPglTqgXmhP6l2tXTQxduIUmzh1uh0+ftJe2bTFNmzdbiuef8GahMNTap/TZs72O39qpKykO0ngk+ab1YNn0v+ylAva9IFl8ZMaKToMalxy8SV24QUXSHl+wh599BFrUDti6eDG9WuE36dty5aX7Ze/ul9C/QtSoE8LRxVS9Caq/H1S4OpcQX3uuZXGipkJE8cqrWGbMmWqcHPStm/b7hd3MtDKEjbSZoCT/DFAAouEBFEilFWZxD+5NBnll+WP0JNqynkVe2sGJAwNDhXbvn2HpST12KKFi6SQSPHqpx9I8ij7ZbZu32ltnV02leOrRYsrV6+0/Qf3v1opCWbgjSdnomFnIetOxwJSwx/P1JAYhR2ZxQCy4QCvjLzv0SDi/900CJcaY4QN94g3ax/fmPAX7gHYjwb59tn44juA98hj+MtC9htljkYErkLJ4AZWAGJKI4vDbs/pFydPnvSTMg5Lyzx8+IgzGp779u3zEyQgPNaVYhASow6w551nlDubtyjHCD5w4zmCrwC+wx8EGvGMZkaDkTReDeE/Gy7/PcJGHrzDFbg3OSXf+JFRYylFKVAHwdKsxqoy2/jSM1bNcquuFquUED4gRopI7+mISXrsek0zMIpCHfSglAh8oZiUlksZKFAnqzicoSC/F6Ig6ImQJYbF7AjNlB/Lqdi7AXMhTtKBASEsFBVLaBkute5BdaAVtdY1WGKb9xy2J59fY1KZ7O7f/4j9wcf+zBZJ6CgqLbeWjk7vjPv6mfGii2ZQoEJ4SEtE/CJIRpCUz+KBHutva7INLz1rPc2nrAjFTPlgkyR0ICLwm8IRdhHcURBAIuVII/fCL6MjsmNpCevd2dRGq+vt4hQSzlYvscnTptihIwftuWefs7r6Bt9IOAzdyy/LQxDQkuKb6ss3tgtHXnfgPJ45cPzIQKMIkXSy4R51Hibsss9sXEAo49EW4wnwzI8POBtX7j3fPQtn/ealG2nFexb4ToZq8FQ8LT80QC/uP5fm2bz7M/KfwhEGk81j5CcfsvaRfhZG8vRq+6RIpnjDLeKK7/T83fQjPmjAl5CKTkfyDw+Czl6dt4gja4dfIOxpd0A2/XgP4DulleqYd6d7QYTnm7xlw59NOxddpOdtPffu7gLCsK4aQ2dOXLyzpARhlDP8af8IX2tXr7Z/+9ev2KUXX2if+/u/s1rxZw654E4LFDT4vCJMaRG/wkAVDEDAX/olEHHj+N/+3T/YiytXS7istNdfd7196Pf/0K69/nqbOXuODyhwZDSn2vAsY0QSQUp05ThUmRIPSu2C+5pCAaEu9N/LFDQpS+Un8Tl4BMvvnB5S4fmPF+cTjKRiAw0H3rFAQUAxY4P7pAnj7Yf//T2bPnmyvfmWN7mgF3gG4jXqYgSUZ+EojdYyaj/k+ydQdskH3+SZMqTlqwU+e6VQnnfCE5Y6wrAsyYVn43StMgnNv5GiuNwmT5xuJ46dsVUvveIzJG3NPdbVwWw5B0IM2bixjVZbw3G6+2zfge3qX4vtwx++yz71yT+R0H+JjR8/RkIaI/qdErbTkr2EwxF6jYEO2Xp+R2jJ/ye3ZJXqDBiWvfKf/Kf+1q3db4o//PLkm3pCnmBp1qOPPWYnT53y2/ihEZQYRufBT60EY2SLisoKCf9VUjqes9miJYRjZAs2xFOWltZm4bzdfvrTn/h+knPPXSJcql9QXlUqPaVgqA/r7hyw6qoxVlZcbf/9vXvsRz+8T8J9td1++9tt/ryFdlyCe5OUBI5xrqpUXnpP247ta+2Od9xi17z+EgnixdbV2aJIGbiQbCkhuL9P/KOk3OUh2hiDeyhD997zY/vZPT+x1y9f7nsen5HSj1zEBmpmDNpFI61tUlAUzwDxKI/NrR324COP26Yt2/x+jo0b1vuyrSOHD9o/fuEfbM7sma6IcGN8f+4iQTr5qDvn0dCgyj0otauwrNK61B9/49v/Zd/74Y9tvZSS9u4+O9XcZi9v3GxPSzm57/5f2t59B+ypp5+19vYOO++8C5ye2KOBYO+HFoi+4Ue0/TR4Uuh+qWn637q6Wrvmmtf5hY7f+uZ/+j6hutpymzypxpYsnmOLF8+Xz2HbvWufvbx2u2TEQzZ37nyv2ymTp/rxyVwYyZHX0MfESRN91uXlNetsrJTO+gbuQ+nw2TPK6DNwzgfof5llROFgEDHx79KyotwMMfu72EsJnxAPKGTmqdRKiivtxMkmO7D/gCs9O3ZuU166PN9MZBBm9559wlW3TZk2zTe6o5QcUr4Lnnj8YdF1jhHnIMsUsg0g3x7EkREIBURGHNEwohNIflUc2UfjyfrlHf9hl00H+4gLe94JQ3ryCb24HXmIPGbT4Tvs4x1DeDoCwoa/0SA/T9nviC++A8ItmwcAv+EW3wRnqRbaI0wAZYKyfPzjn/AGljTnfmfCTK0FrgMfhOE0Cp74QxHBnTg5ApD4EAj4prxcoMQpHVx8NH/+PL9oKXAcEGWCKOmURgP8Z8sTBrtwAwIHWQi3CP8/wf8YXr8iCQCAqEiZkoEgePCDiTMiVFZopQOd1nl0j93z9X+2OWMqrWqw08oUd680ek7JoCNjaRWCvY9cK1+sFefZwygmkRYOW2U1R20iaLPeu09WZVIEuJVVHaTic4alOmKGxNeHK0/pzP1BHyUpLFJjl+HmU/Euq2yYZKdae+zFl9fbzoPHrGrsZLv2ptvs5re8wyrrG61HzMtvfJdCyuxXn8oDcwAvNG7qnNFabmJF+GEz3nBPu5UPdtvmVc/aib1bbVyNFNLBXqvhZAzFVV3NuecFvmlOpVa+lU+Vkw14fu+A4mOJAlPgkhz8HHY2UzIaPGbMWOGIEeISO6bOpbi23gqq6u3ZtRutua/ILnvDm+zqG95kJdX11t0rhuYj4ooPAcQrCiGC2hG9SDnBLegmDIA9ZQRvr0Vb2OEn7DDYhVv2CbyWXX5Ylt0AdEIBo8UDkDZ5OBs2ExcG93wYCY+/RKuyPWvOuuaVB3/YeQg6yuTi/yPdgEg/7PLjykL4DXv8Bk7Bf4SNOok4sSMfCQKPuU/KkYuPGTmOFe2QMhtCVeItSkedGmGwCxM4i7QiHuyh38A5+cnSB5DNW9h5e5R/eCbutBme8Q2E3wRkKD2dduUnW4/4jTpH6Ia/smmYUWc/6rKD03DSkkeEiOeffdZnSC6/9GL7y09/yk/YYmkPNcoxwQjtCIoep9qLIpaLt0y/7O3hRx6z+352v98RsWjJErvs8ivs/PPPt7HjJ1qP2iZLJhkZh/f4Ul61X97pMyhjqjf6y0Qj1AGCB8s9EYh8mZb8Qe+U81U8P1d2TBZX+Mek0dHkTpwsI8IekAzo8TOqO0ZCVYm+737Pu+1jH/mIvfmmm5y/wGv55dCdVw9Arh4VNzMyzErTV3IZYJeEOtLymYJcBMwAUF4EcvI7KP7pswmMAOudTDG6ywx1T1e/Pb9ilf3mVw/ae997t/wV2q5d+621pUvKCAM8jPh3+4xCaWmBzZkzxV54/mE7dmKPvetdt9o733Wb1deV+XJZhDRmw3t6u9TPJtkCYZK8QOcANE8dg1/uegBnZ0sLsqhzeKPyTb9PWJ7u7LjHfgRH7k/1Gt+0DcrFgBdHvaKAoNC+uHKVfevb37U/+ujHRDtXqT2Wywg/6gNKi8okmG+RItBnEydMs09/+v/Y8quv8ZH2cVJIGsbW2sxZU9RXNNtzz62wX/36fvvKV74sIbbubLqQy+Ag9Mxm9hIJxRvt/p89YDt37LUli5bZ1KkzrEF92caNm3wmg/YCVJQP2a7tz9vMGfX2+S/8jeiW2cIedZmMpNdJ3lGfU1RpA32q1z4pKcJdd3enlJoT9uBDv7EHf/2AXXLeYnvjDddbW0eXBNpjtm//QSsp5+LBDjt85KjiK1JeGxV3qfrRYbvpzW+x5de8werHTvABvReffVpt8hN+gtpHP/IHvrJiWPXY19Phm9m7Otr0zewBsyWiV2hddMSsyZBwP1BYap//4j+pLsw+8MHfs9ddc60vweLELVrRrt277eVX1llLS7OdOH7Udm7bZqdPHLf/81d/YUs5qretSbQqPoSSKv/sH0MZE2kIv6L1Hin04iW0IfZecXLfP33xC7bypRfsLbe9wWZP5+CEdqfx4uIylanO9u49YitXbrSmMy126WUX2qJFC3wj+0MPPSR6HWsXXnSeNY6rUBn6bf3arfbM0y/Z5VcstQsuWOp0CedJIhBtnxk/9rxRGuRq6FkyqF+yqHrvZyZcfjiwh7YqpWRgkBUXVfbsc2vshVVb7e8+938cV9JrrLmtx+bOW2LnLrvUfvXg43a8pd0uueoqmyTl+d++9lV7fuULr718Kx+wz7rxnmX0vPMMBkYDydoDznTz4sDgHibsMKOFpYNxBujfauCqDOzCPj8OTDbu7HvEickH/GQh6yfeIw5MfOcDdvn22W/CUqmkBxNC0ET5+OY3v+lrLhcuXOgjF5dccqldf/31dtttt9lb3vIWu+mmm+3aa99gN9xwg3dQ2L397W+3BQsWSEOeK6YywY4dO2bNzWoMYgScxb5582ZbvXq1PfXUU/bYY4/5sYtL1MkFTrKQ8p37yMBoZQmTD9gFjvMh0gu3iCNMPmTtzvrhzztbgZh56soxit+beJrOLmP5QX+PbV2/1o7v22VVRcNWJTvWeA/S2SkuNgG6ElMg2lI9AExJ058gd6kkKgujoupw1YHQ6fT1SCAaVqcvpQQ7ysp6a8rm64mJQ/FzTnehmNcQVzIOSyEZUthBPQur7LmXt9oL67dZj5XZ9W9+m931+x+xK6+9werGTbRhdTDV9fW+1rS1vc3ZFiNc0DojDQgR3HzLtKtanewlkIhh1FWUWvPhA7Z74zobU1FslcpyVXmJdXa1u4DIKE+3NCI2pTMqBPMBKKt3iiova0WZxq0Qg+WoRQT1dARnt+eHJV78OHMfpaumrsHOPf9C+8WvH7Q9Bw/bwkVLrUrKcmKW4hHKl+NX8ZB/V0ii7nIQ9Xq2fgXgMvseJutnNAh/wRMCIlyYoM8wDjn/Z79fA8L9VWEF2fds2gFhhzdGmPDNO0/qNAkjKY7IfzLgbwSP+XFn082HyCPlxYTdSF5GyjCSXnLjGWHjO2DkHT8j8RIV7QV37jNgsIRlF5QHv0CKL6WbNUD2nTiyBsAtW46ACBcm/AC8Y5eNg/esfyA58y/1X1nI+sXQYcOvvQ1U17jyTpgatZkW8d4HfvVrv/fg2te/zj7+539qjcIFegeCDkIOAjb8hnwg4FdKeQNDz73wggTJ/7IvfeVfbO26dRIuLrf3feBD9sabblGnPl+yVolVKA2UD7EeF8xpV7ynpX70kdBSKnPaQA/NyEgZSHegMOOb1npzXCzLLelPEeDBQaq/xBMUicqKsEGbJS6V3/EZ+BGu9U5agNeVfuSJ40o59vjo4cP28G8fsPff/V6rqUy3hpMfD+NJpLCvBvAsf3pjpo22AU9ngAYlhSDYe7n0S7NOrx7A5BhlFBLKw6VtFLq1tc32sGn9WIueB6y3e0CKTrMUFWbXq/w5NMhsUplv5i0q5H6HibZ5yyq7/PKl9slP/5GEyUHxv07Fq3oTz+XoVY6oZ88BswjcpM9+hrTsJ/CVaI4fefflXf4ud/0SpCd2iWb905/uz78Vg8o8gIAoGiQIOMLOB5WcP+C/UErFbNu6bbs98eQKu+66G13GYHk4AaBBBimp2+PHT0jYXWWLFi52pa5dAjnC5rz5s6UQn7J/+dcv2+2332aXXnqpz1Il/o0CWGVVlXV2+mSrfefbP7Qf//BnirvMpk6eZePHTbHmM+B6j98azqZ4Th5D8G9pPmr9PcftC//wl1KA6hyXpRLQOYIW2ae6qlbCuBR29UMUhoGNH3z/v+173/2O7dy+za667BKrrSq39S+v9RUkrW2tvmyxobHR9uw74LOLHOhQVVNnR4+dtA/83od9g/vYCZN8bwc86d6f/EiKZ4v9zV9/Rn1ej1VWqk9kgE/5hDfDbwHaAH2ZaspnH9nTWSTl7qWXX7HN23faP/7Tl2zajFnq3yUDlFZYc3untUpRqm0YY4uXLLWlS88V3Vxhr1v+Ojty6LD99J57bcL48TZ9+hTFLToW3UK7zPqFEsvgCUdCw1M4aY1VDsqWHw6xaeN64b/fZkytl6JRLnfCM9BiNnbcGMl15/rdHytXrrS9e6QcLl7iF0c+8dgKp7kpU8ZJcWu3OTPnWVPTSduyeactmD9X7ZstBJJnpFKx/FAUqKf4Qq6/cXIVHwk+AK07ncowwGTDRaIpaLPIjkop5CJKFCMuY2QAvEHyTLtwU1NVJ5rcaX0q65QZM9xt5apVaflW3FMCEHn2GQwbSI0hvaeOBUiavQsZGX/RqSK4Ze1pYMHkwz6AtLLgDTeXfoTlm4oivYgrRmkCafgl/XDnO/IbccV7uOdD5CWbfhaydsQB/E9+RnMLoFOCSUQ8MAdOW0Cr/eQnP2l//dd/LUZynTMCFIg5s+fatKnTbPLkKTZVz5mzZkppmW3z5s3zmRFO3WD9KArMm970Jrvjjjvsne98p33oQx+yD3zgAx4Xl+cw1cnNr+edd56XM8oMRP7S9N3I92jlyYbLQj5us+9ZeK24eY4W5lXuyh9MAhveUtclIwve8ONrqtWIulqbbefmDVY00GOlwwNWLAE+KSUSwFn2pDbGaEW6JCjdEFuixshIQHFBsZhUqRVKASlQYxvu566BcjFUdd598icBAQbN05dECCfqw5iBFlMzdUxSIgaknFQ0mJXW2aETHbZ6w257cd126y6stAuveoPd8d4P2rkXX25TZs+32nHjrblDjFtM6kzzGV8HjOBAZ4sQJOQ6U2CKlc4e4cJv1mWqebDfL2vcumaVDXW0WIXKyp6aap/hGZKiIEYvhYOZGl9mIkbmDE14QuFiGt6Zi6JCoYIhxok33NYKosBZP4WTqauqUJL91qnOY/ykaTbrnMX2xNPP2669B+ycRVJ4hX32SbEpEZpw3qAnnR5PBIz89hn8A8h3C0Nc0WYC8v0A8KBIN8sXsuHzaT8M7uGW9ZO1i3R4H+07IBvviB94Vk4oSzZ57gnv5AMr2mN6juQ/i5+ASDebh4iXMEC+G5C1Gw1SPl7tN5Xh1WnIVU/yR92X+WlA2DVJKME/QL6T3xQf79m8BWA/klay5xn+I0xA2Ke4U54BvsMugG/iCv8j7q9OP54j7in/GOgLwa5cyntXJzNBwy7k7d65y+9L+O0Dv/FN7X/80T/yi1FZFoJCQpv1NiCuBa6YyWbZ5xNPrbAvffn/2T333mv7Dh60a17/Bvv4Jz7pT05E4lhTjjFFzm3v6DBu/vdT7JQu/WI6+lXtW22yQjyDsqjpkWOlJbxRNnBPvckfo+mlJWWp7audcyoe68eVKW+fjnIvuyLRk2/HDrhwR14TbvznflJdoSwgnKOwqcD2wvPPWUdri91913tcyGLUNx2o4bF42HwgCVdKcvHRHigbSgn8jDIT3utD7gyAUJ/YY/BPHBj61hSXpZH0A0dtx9Z9YmMlEhAnq/xSePpZhlSn92KrLK9R1EUS+mpUBtVUUZ/t27/J3nD9pbZoyXQp2c2O22oJfz29ncqD6EC8Ou1rYeCIGXZAZTtLk8q18spQNP0X/UUOo+4eOPQwetCGAp8Y7JIz5ZXQrB/ljbZG3Ok7lZMldzUSylta2n1D/5tuudUaGsa6oMmIPMIk8geHJ+wTz16x4hnfi8L6f7LGvpHGsQ32wG9/Zfv377U/+ZM/cX5O/rjpe3io0G+Ef+H5Vfalf/pXW7d2k00cP13Z42TFYjt5osk62jp9qTAXYvZJ8K+vrxYuh23/3i32rrffYNcsv8i4mJBlzuCiq6Pb95FwJC3pILAy64RQvnrlS3ZY7QIUsKdxoKdDikuXn17FzEKB6pglW8weojjQTg4eOmLzzllkH5RSUoCALXsUlePHjtl/ffM/7H3vfY/NmD5VOEGB7XOFhHfaKAc8uDIuZDCgx8EIKDrMNHGi3fOr11hbZ7e9453vtrIKKWeya2pudaWoQ/YlpVxAmWiwv1d1UVVtr7vqantl7Tp78YUX7IYb3uA4hhYAaJt6ga9Q3+UcMUzTc0yoLeulXP3+WvXvZSXDNnP6WOtqPyOlrkH+B1TfnQo/pLxIGZ05zRYvXGp79x62Z59+yaZOmSl5b7G98OKzvlKGe064Y4VB75UrX5ZiyV6URoWHRvtUf8xOIduwN5R+mraKgQ5TmVCofHWJ3pHFC8WbOJQA+ejkiZO2e89JW778AuGcfdKd9tDDj7jSsuzcC+yIFMUOKZzTZ83yvS++p+TAfsZJaLCJyQOjM4aRDgHgHeJP4VKYbLjwn9x/N76AFC4xZWd6oD1XOBgjJuxHc2MEAiY00nGntLLpZwH3fH9AysfoZfjfIPxl/Y4W32uBd0ZiYr5JWWWhERyk0SnsJZdc4suy0Gjb29t8DSJrZvGb1nOmNbQIq3zjhyenZLB5DaZIPUHojOaRRxSSm266yfHAEX+vlcewT/j/XYjy5ePeOweZ6BT+N8jHWzzDAK+FX0a+xLZhy/6UizxjRuKigTOF3SpG19TWLaWgyoprGq23uNIGSittiA168peMAlIWGYByKGGvF0YEGAn0GQSfvkV4Jx/yq2CDLA8Q0xlkfaXc6cwKC8vEGNWoS2ttqKDKdh9ost8+sdKeeHGjFdRMtJvf9UG7+w//3G687Q6bec4Smz5vgRWI4Rw7fULMU/SujodTUigLikKVOg42IjaoAXPjKieEFBUOiYEXW09Hs1WJGRX3ddih7Zvs1KG9ViUeX1HCGneOUWTjoBSkbtFPT68YmpQsoagYXKqMjJ4gmOjLN3TChMAvHRYzeZz6w9GFHb4PRYqc2h50xSwNdw+MqW/wtsmJIf/5jW+ok+mxf/js31qzytLb1SFGlEZ9GMSgPNQnx51SZc6QU3WddcOvT5fn6gBnN8I3+eIZtEmYMNBi0CPPLD1SJvLMKB9rbTGk46OK2XQUFnxA21mTjTuM5zWXRr4hzZSPlBdGwlJ4z7aDgnscWZPC036SwpYYf4ov4g4TecqayBuQ9TtaOkC8hz2Q8v1qHOSng8mPewRS35Bug077lxAEqX/CJf/Kn3iYj3TnflQATwRrHwnPddbZfEXZgEg38pE1wYMibNjxBLBHKFMtelvwdz2zaQQeMIEDgLDMbLCECEmBfWf9g/2+9nv7ti32jW983Va99KJ94s//1P7sY39i3Hw8pqHeaZrlHygCKp6VSpA5cuKUfef7P7S7P/h79sm/+Cvbf/CIve2Od/kRv3/wkY/a2AkT/ThReFQndEubE59AGanw/iMdJhGbSBH462prnLZz6HO65p0lW3F6UJrBHPK+IZaHRlyUM8VJnzRy4ArG+aGEJvARuOW9WHzGBV34ci48e926Ojq9rT36yCPW2NjocWOYdf2fIOLWm37UWaKppNhGnWb6GFml+mFFRY4mYVY46T3oAXrk5vYJEyeIr3Wk2IUHhPoxYxp86RBp0O+yBI5VBoRj5QEzLPMXnCP3NOBBHbCHh+WszGLDHwEOnDnb7nO4AKB/DEunjFvJhasRfjZCaznvqQwyiXbTbBjvYfAbfX4qY5qBoz7Yx4jhpu4LLjhffUaJywvhnzTABX0DisbUqVMUByflFVltbZWUkXrJC5PtxMmj9pvf/Mr++I//WPU3VvFDS8yqFUtJWG9/+am/tS//07+LtirtvKWXWF11o3i76KqzV31LkfyhfJWqzyn3GcSqSi5JPKm4x9l11y8XHbSLN3dL8egxTqpLuFA44YdlxlzqacrXfff80LasX2sfuuud9md/+PvW19FqPZ0dNmHcWN/nyMAX9d4uZWBQgnG/wveoX+ZI3qted42fiFWuPpQ9JpT/Jz/+kShlyO8jYbWAb/QWfhKOaAeFrtz4Hi/oWgoNlyDy5Kb2QuF26rQZag8lzt/ScrlC27lrl/3FX/ylfehDv2cP/vZBX9bJre/Uc6rHIbvrvXfbCdVLOqGKvhzBf9BnW6lT6Aw6cblNuWQmFKWIywkPHjrky8HmL5ivMpfamMbxwqFkSJcFi9S/dQhfPZJJ2m36tIn23jvfbUsXL7H7f/5z27hpvd34xuutqanZlTdogTt0FiyYnWhN+UPO7OmhzXY4njjIA/mDE8Mw5Iu+m9PNqC/VlitPVVU1bliBoYgUd4+URVObaNG35KPBXjt85KD9/P777OVX1giPOSKHO8WrSis+PCJYAlmCJ5P5EP4xvCfhhRgTw8BA6H6EYC4hZ1hCPP6jkaUGpDRgGhIk4TMUHMM7hvWguLExjW/e2bCDcAZTh2gin8RNGpFO5JNyOfOQwS6bnygz4bNljrARFxBxEiZrlwW+CYfhPeIKN8LiFoAdDYAOAhxCDDDGvXt3O2MEh9gph+4Hv5xewygGhpES3JLwkt6zI5cAnQHpIIjR6VAmP5JNwnUitJRXgPxl8QJ+UxlGmGcwULm6CUYfuIsyhgn7MFkcBy7DPhtPSn8E5xEf7yPhlAcxH2P5FBq6KwIy5A/Gr/Jhx+lWx062SCsvsLYhMcSiajusvqOtsMr6mJ4vr5bSUCL2VGwsnWyXAN6nvBRL8B+W0N8/3GsD1muDhVIEiweshA16sivg6nMxgW5n8t2iydTJs3eEEZkBMe5eK7dnV22yXz38nP3ioZV26Eyv3fTu99t177rLpi49z5ZdutxmzFloNQ1jrLO3S3G1S1ChOIxIpA63uLDEqipqrEJK1LDqrUx4GD+mzspL1R6qi8UIpBQoTFHnKWves8mObl5tY8ulrBQjlDB6xwVryutwsZWznlh4K4ZeRE9cfgRDKRGzqfAz6Rk9ZSObOjDRGEcLsgmPUd1Bpc1s0JCQNNyr8AMFPgrmGwmFO0xHd5/C9NnHPvoRKysctq9/5UvW1XJGYUSvDCQIP8XEoXdorRiBR22TtbSQFO5QFp0C9ZxGqWgzqb7TplraLN/Q7Ait4Z/wA+JJQZdBd0DQEul6GL2TjqeZozUgCafpnTjiPfxgop0ELYZd2OtTadBJqh49LHkmHzH7Qf7ToEoIKkmgS2HIEzwr8VYg2hZ+KC9pMYqXhEXKzJN8AIQHCMN7tK14ByKv2BEuwkec8Y0fDEDYwC9AZ6rSi1fDT363rTe3tAjHA95Zc/QoPJ+TpKBH7ttAuaX+MXT+CPr4ZSaQpQx0xvgGIs6AKA/2kccoP8+gi6CNfHvqGb4Z+U37H6S0i1Z5B/DnR8/qnfwxk6BI1KGqT5IgU6j236N2okZlZRUldqb5pH3pn//RDh/ca3/xqT+3665dDouwRk7MkWBSWV4l/LIEs8A6uvrs+VUv259+6jP2D//8FTt04ozd+f7fs6998zt2+zvebeMmTrEetbXuPs74T4MmQ0qTwYregR5lLrUTcADNUEZmH+BBjCyjfPiRsrQV71fBjd5lWJqK8JDwIOtcp8u73ylEWoqT2RRf5gWtip7ThX3ElfAWOCcP1CXLifyAC6+bhFeUGtbko5SyvBj8hZClCDxPxBEmgHfaEO2EekpOypfPENB2Ut8FDoiD9sDadwwjvIza0lagPw/p9SelTnyWI3unSmCrb6xV3Q1KYC23ts4zdvjYPjt4eLcEttMqS6/S4SSkIl+f390jnlVSYzt2HFb/Wa6+tcS6VfWl6j96kXzVh9Q3jFX+0slPtF+EaUyhysDgj9eF+qOhQRk20CvroaDwDJxFfoPGKSfxUV/uR34pI/HBk1lmC479hm3hYogyyx/7AH0Jsfqmuroau/8X96ltsQyY9sUIvTlvp83vkjDNXhGUkeoa7sFhNq/QPv+5v/Xlh1ddcaXyOywZrM5amnvss3/9RfvLj/+9tZ0asBuuud3mzlii/qVW8lm9zZ0z12qrea+x+tpGmzhummi/VqZC9dNp+/ZusPfefbuNnVivflRlKUGWkFLS303upXzT54rAOV5W9fit//ym/fKn99kV5y+2cRWFVqe++MarLrWutlbbtWMnPq1N71xaOCgFqFlta0B9O5vQJ0yeYu94150+AKCa8KVbnHh3cP9uW7Z0oS+9Y4YEuq5QX8mppxgRpwv9RerLuXW9vFL9L+1FfWOFlLayynK74frrrU8Kwfat29RPg/kCmzplsseHkjVj2lTVg+hGbapcdaCKE58os2kzp6vM4kOiLZarwT/Ru31AsJdl05X6Fl7EK6Anjv6vrqu3E01N9u/f+JotOnexjZ0wQflhObjavGQNBkH7qZ8yaQKKrqu9w9rOnFQZ+uz2226wd9xxq61bt8WeXPG0tXd3WnNbs3X1dCr+fuV5gh9rjVIKD3BcKJ9FxewZSRczM4s42I8ClQaayrjNXy79yi/LtlA+Tze1uBLZN9hvXShH8lBTR/voVVwTKoFYAAD/9ElEQVQlNmf+fDt2usva1QbbutthsCp/OpCDvgI6LHrXu+44e6M7hB9MJp6YfLcAXmEYyS41Jl5jhCDZv5rRACONjn8q/tnvV3eCYSJ89hmGMNlwWT9AuGMCwg3I+g+ThYhzNANEvKO5jfadDzAaOvgkICS/3//+913Iveuu9zrDQKHAT5pV4YjJNHpFRxRlB+I9DDAg5g/4EhqFw55Tuu5TA+eGz6uuvsoZPmGz+BuJ99UmFTf5ka9XpQ/EO898ExDvpDdanrN+A/Ld0lP5yU0j0vBZkkCjT4oZuStQo5NaIEX2E5/4pD333LN24MA+P4mEPQ0wp75+deg0qCJ1MuokCiS0D4uplUh4YE0o07woKPhNFyHC68mzOmhGAcX0Kqpq1bDK1dFKIdH3oDqLkpoGa+sbso7+Itt98KR1DZTYxcuvtetve7vNWXq+1UyabDPmL1QcNeIfUjSH2BcihiC+xSZ6iif5A7aozkudvIyPRlRWqHEjnKovVedSIEZeVSL3tiY7uHWDHd2+xe8kGVtbYSXqeIViZ34EYBkWCj6KRxophZUnYZjeiZEebmSlfL5OWW5UdYwmR33zyoMa8COoxRBLa8db7YTpVlozVkRdbuPGjbUrLrvU1q5eaY889JBNmTrNpkyb7nFTODptmDEiJksMoAXo0zte1Q0dsa9XFX/I/vwvl6ekPCgCQT7N8E2cr9V+3Y8M7epsXG5L2UZ4BiboNOuGHXkMuwDesU80mHhjtGu+5cMNfkKwx+1s2VVPKT7Sof4SjwvgPQxA+yYvhI08YVK66ZsnBiBc9j3ldcQOIGw2XNZfvkkzWgheqhN1VAqci0WvCusDT7JiPxL7oBBEoTfaDzxs3bp1jgf4HGlRnuBZ4MTTJS7FQQ2RNwC/vLtQnctn2EXZ4518AvEdQOeLW1L88CPDq0zEx0g5a88RqAEGdLj9HN+4p43VKrfy2dXRbv/vS1+yxoZ6+6u/+LSdu2Sxz5AgyNeonbD5Hd7DTOuaNWvtX//96/ZPX/lXCcbj7K1ve4f9yZ/9mV159fI0K6K2SpscoRgBeSOv/OVoCiuA91SOVCZcoqzgEOAz2anu/DvhZsQeiNQ8xYz96AAO5Etp5OghBROk/LB3BR/sJ4EPfOgD77eZM6Zbr/o3z0Uuz7wSHgP8Tt7lz+tauIwBNvxCOzxRPmIQjbR5Qkfki2eKNsVJPPA3Bq+ef+El5zdLly6yyqoKnzHi7pm0lJXBGe6Q6FHdSfjTs1V89tTpE6KJGvUJnDRV7X1ymeoWJa9D+eIkK9ouA4qelujD6Skh2vNKmtj5TK0SIq2U9wTxSvkwI3UYdJ7oe8QulQe7EapI4bukDHPgzYGDB23v/v129fLl3rYYmWe/Bmn16fnDH/7Yzpw5Y1dccbnV1FTZkSMH7Zvf+g+bO3e2fexjf6ow7LcYsocefFxKwn/bru37bc7MhVZT1Wi9XUN26mSLwrdJOaCtiMcr3Z6efmtrbZddmwrF5YqDUn7W29Jzp9vtb7neqqpL5adDihMKcZqxLxUueyRc0y8z8v6Ln/3M7vnBj2z6hDr78N13KrOdVjjYa9VSCs5ZuNgaxoyRbFRhk6dOtzMd3Xb0dLP1KWyX2hGEdeGFF3kfu3bdelu55mV7ee06e+G5p+3BX//Spk0Zbxeef67XEfIUmKvg0AjhsU+yA/XngyQytEeUbTnm7HArFm/otO//4Ac2b+48mzVrprfzBecscDxeddWVvkSvUrJCW2uzK4fMTDz44AN24sQxu+HGa21sY4NXOGl73zcIHhL9MQjCiVibt2yx3z70W/vRj75vyyWz3XD9G+zE8cPiLZJxxKO4GoAlbCWiW+6KaWxodNpPs3SKWJxk3ISxUhAq/EJFtVRbsnixVVVwSpz6DJW9sbFO9FwmBaHXZ1qhZe5JUiNVPMipqQ9gUIBZEB8o0I/luW3CQYmUC5Gb+KPagxSa1WvW2Jix1XbueedRMskhFXb6TKdt3rrT3vr2d9qR401WWFplM2fP9eXnTz/ztJSaU1Z0xx1vP6uUJGIfYeI8vVKoBJmse9jFe0DWH08Qk4Vs3AlS2JFGl8KFCYg08p8BfEfYLJBOpBXuWX8RT4TP+nktk4WsHc/89PPds0C+vNPVEyYBREd99Ogx38xOJwhjQeiAucIASYNp+vx4iSfSC6YVnT3vEXbDhg1+3vWNN95gixcvOpuHbLmB7HsWRvDpX/4eMFr4fJPvNtp3QNY9+0ygd74R9obFUFzoS3Skwki5QIkQDSq/48dPMG4+ra2uVEfZZwcPHLAtW8WkDx637fuO2tGmThssqrLuoVLrHFDHNyQlsUwa/mCR9Q8xugL+qC86R6aupdm3dkoYb7Qe2TFYwLOgrMq6houtu7DMTnb0W8WYSTZ59kIbN3W2Lb7gElt26eU2ccZMq2yQsqO8F1dWWb+YMQqJsirmrKwLpQUwJrpztR9O36DcLGfh0sN+2oo6aSZqqob7rE+d5O4Nr9ih7VutWnZ1YqpFwgfnmTPii1jHxWkoV8q8pD0JU4qL8UaWAoJGibGudPksj3DHLBGM+uwIpXBIvVPbw6Dcn4pHeOhS2XsLy61h4jQrq2u0YjGnzq4udc7ldvlll9nLomfWyk+aMtXqxGAZhaIDgOGyTwVyCvr3Tlrlo7zQo6dI+jLkg1fX1mTv+fK33DNHlwDhMZ5nmaBx4Ox30H0uraz/8Is/7OOJATxvhNUzINxS2BQe9/ATcUb8xEm5I12+aetApBVxAuEPQ5zwZvxH/CG84B7hsMMffrJumPgG8BPvAG5hlw0XcZ2NQ/aEgmbCDb9uJ/rw+yQkRCLcU9+4kyd4GeGxR2CCT+VDNn+eJr9cumFIM96BeI9w8Y6JfJ+NE2Ui9+5AFHLHX/jFkAZ5hzcTlnXYCEGcxIPqXq2879+71/7jq/9uRw8dsT/56Edt2ZKlxl4KBhJov0rMccEo5Rf/+Z/95vVWdeR3ve/99ocf+YgtU8dNOvgBNwxANbGfTHFncng2T7kvJ7MoH5DFWfhL31lazcY4Oo1GOiNpjQ64p/RzFrk6SgCuWKNfaLt37bRX1r1sf/QHH/ZvThPyNp8Ln83SaOmGEkaRUUpY1kJZvf14/hH+E/3xjHf88AzBHf8Y7JixfeThR12QvPTSi23y5EnCN0fqV9sYCXXcdo1COrax0e3HjRsjflVm615ZY2vWrrJjx474ABF8hP64qalJgvwR49jTNEuVcMqsH/lPrYK2prx48Rhsyp1KmIN8/FOOeCfPmITvV/M0gCjdXv0gbrQzlt1yKEl1Dacy7bPHn3zKbnnTreLNtDk2SCfht7m51f7lX//VLrvscpvGEa3VVfaTe35ic+bMsb/6q88IH2OldDTbV/7fv9v9P3/A6qrH2fRpc62rvVflL5IAiwDPDEO5z3YiXJN+WSl3b5CvAeGuRPjqteMn9tj7P/gOW7hwptsz/lVWojamekVRYmVDoQRY7rx66cWX7Mff/28b7Gq199zxVpsxaZw1HT9KR+HxojSiYO7Zs0vtpUV9eImdOMOGd3VK8oDyy/K7DRs32slTUiibmv0Aihefe0YKVpfi6bWF58zzyyPZg8WN++QbpZKVKj7wm6u34HXUG2mDcbUqmzdvvtPj93/wfT/ddN68uX64x/nnn+c+ujo7xCtUfvEM9s3cK7yy3+y9771T+J3pszPpMIRc+4VmVe/0hSzPZJn9ihVPqb5K7D3veqfd9MYb/I4W5Jhnn33aHnjgWetsPyNFot7Y68IKI+RFllOiQPT2dbkSwewm8mSdaHrr5u12/OgJW7hggRTTPr+/hHrgSGvwQPFKSyV3GP0TbYmZLJayMWAkGlN+nT5ZgiUyR3Zg1QPiPiWBpp57bostWjxX9DRT9NSgui2y1as3SvY6JoXt9aoj+Sti1kjyUFWlrXj6KWtuOWNFd73n3Z8NYo8GAIAcALvXAvzSCKLRjAbRgPLdz9p78Ucg8hJxZuMPA8QTdyDfPiDCYCJenuGWH39++mGykO+WbwIibmA0tyzwHQwU5YGN7mxGuuiii5zh0TlhD7EBdFwQGGGINxtfKgN1mb5p6D6FrjA8H3/8cdu0aZPdcsstNn369LN1HeXOfw8gjdHynYUo52hhgdHiH81/QNZPwO/4FQPxSwklrPpooeJWK9FTjHG40E6cOu2HBJyvjv9tt99qN95wnV1z9VU4GzepV6jBWHG5vbJpu23fc8h27D1o2/Yc8PdeFIx+Nc2KWnmpteFiCQlqSANWImWi1PoUrntQ+JfdoBSR4up665F9ReNEV0gap8y2y153vV1w2VU2+5zFVlHfYO3qkHsZbVDj7tNTXYiYuLJLsWjVLDtTvkWNYnacBMKIMcInZYXhi+lIe6kRKVT0tduapx61M4f2W31ZsZXBeORWIr+cK18mhsedBcOKfED1XCRGyzpoOnaWqdCBwgDZvMfsEUdJKhFPr18MmnsX+I4TuuhwMD7WIP9MH1fUjbXCqgaVdZYVVdQoLqaS6TxFV6r3t7/j7bZpy1Z77vkX7bwLLkj38MiemRooz9OXf9ZCs98lzYBI4FU6+RCzDSk/dMA8k3/iCLoKGgn+le8O+MilAOEha5+laToo3KKNZOPFX356CV7NU17t9mrI8lzaZ8SJAfjG4CebL74Jiz/s4Q0YIBSd4Cf4wy78h8Eu4o/yAJFWxDEafwB4J454j3pMFmAhhfH8qWy8RzoYvjkBEAEcCLvIF7j3eGXnBq09D7CP+ALiG4N7Nv8A8QL+TXFyeVVinl62jMww+5p78V/8Q6O0CZ7EVqmOf1CK/C9/fr+tXbXK7n7Pe+yG66638tK0DASlpKW13VatXmP/9OUvSxn5gdrjoH3w937f/vTjH7dlag/c1o4yAv5YM44ChCLHCCltLQvKXSZ/KeOjlT3wFn75D2+MoNlyxnuEjfjC/X8DvKc4SC/hOMWTlnyBr80SCttaWvwmd/g195bQ/hloAbIpRX4AyuD5ifzpR3/ITCvf1G06eSztNc3WLXFEm8KdAdKIj7ZCHXIK5fnnLbP5C+ZIGalwYRwaTaP8aekzezE4FaqY5bKVpVJWquTWZfsPSMh/7FF7/InH7Wc/+7n9XObpp1f4rNj8+XOdf4Fz4lOhc3mhnyKHicfyGnmNMgPxTX8d7+EebZJypH4+2YMbWXoavk9L76Xi/1xM197R5ctq1q3fYFdceZVNmDBJSkA6NAjBnhvDt2/fYX/8xx9Vfgvt2//1bVfWPv3pT6ndFQlPT9inP/UZa2vutkkTOOJ3ggRhKYcdfeqSWOLInkGW5XHze0+abVKfQhk7O9tUdu7kGLQTJ/fapMk19u73iA6sR2mpDOoFuO0fPLCqAYWirJJb3o/bF7/wjzZj6mTrbW+x65ZfYaXD/b65/dSJY6mswuCMmTOEpxLbvHWrL/c62dRiA8PCndqedEZ7z5132hf+8YtShD5kt93+Fgn1b7RN61+xitIi+8Ln/051NUf5g39y/G0SyhHAwU20rFyLcBzHgC8/FFfKeMklFzu+//t735XgvUrKyUT1K6p7GZSOzo4232v2mc/8pZ+c9dm//Ru78MLzFWeiCWhRkXocLFGGZrye5Ybsx56gBVJ2xtTXqt7EKyTv7JUiRjs6eeKAHTrUart27vGZmDHiqVxXUC75kNPTWLbHbAr1Wiles2zZeb6/Z+VL66XctNvcuXPUDiULMEsywL1qLDtkqSbfofiSF3h4Wt0TCj7Nnb104DrtAaL9F/p+lVfW71a+F0mOnSh+NmQtLZ1SolZKaVts119/sx07ftoKpPhMkQxaWV2hdvSYH+xT9KEPfeBVSgnPgHhPmRqB7DfvVBB+eTpSz5pX+43GAyR7wo10UqNB2GfD5scT31m/WQNE/qJMYQ9k/WbtR4N8v1kT7lEeTH568QzgO5gMxEdD4Fz0p59+2vbt22/XXHONKx+MKAaDwk8oJ/nl5500XTin2ejbl02IgGCK1PFvfvMbPyr4jWqcEyaMf1Uc8RwN8JeF5HckLMB7GCCYJxB2gZN8yIYNE5B9HwHFS97VYGBsXmQH2YgpcTzfkBgql4hxxj8bF1vOnLamkyfsxLGjtm/vbqtTJzR7xnS75vWv96MEl7/+DTZz/kKrHTvR6idMsx0Hj9nGXQds58ET1tQlptrW56Z63HRbdNEVNlV+p887x2bOW2iNE6fZ1LkLbeKsBTZryQU2ed4imzx7gZVK6ekbUkenBj6ksg/DKcUshtivImbNaRlsOGefhSyFH9WzDA2c44RZpw3zqChTB1k4YOUyJYPdVjHYZS8/+bAd373FKsWkaoi3v8cqiiUs6pU9SAg5jJSxnpMRRfDI6Bgb+rxehDM2sKOwILoxPV0pfNERY/DneIYdyz8zIz6FTWdYUmYNE6bYUFmNVY+dYtVjJkrJKnRFD+bo9zawN0V0d/mVV1tLW5t94z+/abWib5ZwQMPMzEAjLAFSjXtHpkxSiS6QCRtuzx95oI5RSOjmnSboIFQu6BvaxmRphzzTXkgj4CxNynhbkd+gyaDVAPzihn02XuyyceIeJufFIT8/AGHDjjiC72KiDABukdcwYZfNBxD2EQfu4T/KH35DUAt/QDY+DP4B/OEWYYmL8Bj8xGAHdYU/z7ui8lFFoZL6dOrxb73Jj4965+JDOIy0Ig9AlIMwkafRYDT7/Hg83cx7pMcoN3B2BFTPbFj8UrazA0HKKwdEMJKJ8lwtZWpY9PuNr33NNrzyiv3+hyT03Hqbj6xzMhHHwf7mgd/aV//93+1b3/mOdXT12Lvec5fd/f4P2rnnne+zl9xBxOwnAwWhjLDELZvP1wJhUfmFllKZ4fmBK0zQEXElPyO4yT7zywxEHP/fAFpLbwmTEZ/eKYdo46UXX/BR65vfeKMLavAWBkaCJ51depSXH/IAHqAZgNj5RmGgbqJPRI6gvBjqC8M79Ap4HErDBSn555t6fGrFkxKSZtmMGVONjbcs02IGjSWl9BfMfrjyIJ7DJt2iYtFjUYGdc858e+c777CGhlpb+/IaH/zhJMuJEybYgvnzjOU7FCPVScq7n1IkLpuKl/gS5SbvgWvwH3UAeD5H+Y5y0r5GaEAe/B/+VedKF9pGWStRP8LFhU8/+7wtXbrMtm7Zbo888qgtXrLYj9/9t69+1W697TanvX/5ylds0aKF9slPfsJnVz73uc/bg7991G68/habMW2etbcxO1Js7dx03w9PoMZZyQEvK3ElG3yMHz/Olyq1t5+RwMtAQ6ft2bPBbnnTcgnk8/WdjrrVi3ESJnyY/Wb9Um5q6seq7TxoO6QoffEf/t62bVhr5y2c5zMmbU0nhYh+qM7pAHJjH8f6TZvt0PFT1q8+o1jKzenTZ2zRwgX2zjvukOIyyw8h6O0btAP799u9P/6hvfX2N9v5yxYp/+lSUJ/NEn6pb/gZtAWuE42m+ol3p1Olg3/ygHKyUHXO7AjK9vf/+3u+ROupp56w++69x+6//2cqy1a76cbrTTK3L4/qlWLLxnTSjjql6qhCfxegWLAMEL8sb6Pc5aXFVq/ww1IGOLWMm+zHj28QrZ62zZsOKv/9+p7oeUTZ4qhkvwsFZVX4ZdBzwrgJPrC57pUN4sE9UqK4f4x9NenUOFcwhStRsPDD7AiVzLLvQtUtg470tyglajM+qEI/LlpW/RcUlNiGjZtV701SgM5XGVnaPmwPPfSEHTp8wu64404pQufYmnXrrU75mDRtmlVUVdjDjzxkp1W3Re9/33t9+ZYj3wk6NQxHukw0Aky4BeCe9RvfIw0pxRcQfkYgMaOIMxtH2AG/G+5/hqz/eM/aAZFGMINwC/swYZ8fPr7z7eJJ2HjP2ueDMyblAROKA0dKcvrCA+rQeL/qqqt8tA6/2TxF2Px4X/3NBrlibziM3KH4/PCHP/TLpzgqmMaU9R/5zi9/FrAbzf5/g2y4/PDhljVZyP+OfDrTl5M3WLVo7Gl3bAztHxqWINyhbkDlwBOMTAyopGjYdm3bbL0dLVZmffLYJfx0Smjo8hM6Zi+QYjFjll31hhvtstdfb2++4z127iVX2lFp+i+s22xb9hy2zXsP2ZMvrLJ9R47YyeZWq6yqtwYpMtVjxluXEm9RI23v6bOe/iHrklLILAQdHWMvw+I3KCQwQy7l4tZ5NALxQpWDDrVcH2IoElJ6uzusXP5LC/qsplSMq79dyoc6ye4Waz+635558Bc2rqbcKhRfX1ebVZezJ0OMvQ9GWSt8KCqZENyT4iO6lwPKCcdFgh+AkcR0z4IUWQkMbAZkatc3vMq/xwNDVrgSpv4raqxm7CQbKq2W8nWOFeq7n+VtorPOzg5XioiLsnd299hVr3ud1dTW+Y20y9QZjh07RgyO6X2WczArw14pRmcY8USIzgnNOXrwuHh6fRMvNJE6iVAsYvbD6Rc+RCejdgJPIiyu7pYzac1tJoxMVhBI6eYEo4w/3ml/HmfOBHh+Iq8Km4Xwlw2Hn0g7m25A1m9A5AF+AXjZc2ll4+CdfALhHnyEji/SDreIJ8v3iQe7SD/cIgzCNCN68pCrE/Lgj5xQlJQYlFnF6LSIX+LpV9uINCJ+INKMdPjmPVs32FOGCBf+Il/58UUckZ7Hn3P3OPGT+w6AflBEGDlPx+YqfRkU6w7x6B//4Pv29FNP2Zvf/CZ761vf6jdoKyL77ne/Z//8pS/ZPffd5/zoljffah/54z+xZedfYLXiMX2M7CtNTtHiKGDqxDd+54D9Vow2swwmH7LlClwAYR1lizInoMyvDst7hA/7CBPmf4OEa+oyS78pHG3Aj1VV//Py2jXG/RRve8vt4jFsZk504Ue2Kx1vz3npEhfv1DmzSO6Wo68005uO3IWuUrgRugWfCFfwPL7TyG46GCIMyTzzDDMblbZk6WJjYy/xs1+EPXEIpfDQKrlzLG5Vdbnv+eM+h0WLF1pjY709++xTyke3feAD77ePfvSjvrSG5TtxUAICKmUjXxjl0tMFvHz+PULf5Bt/QNjFewDvoZQErqnfeCo6Wevbw4NpVl8MeF/IbPWzz71gjz32pF166WW27Lxl9qUv/bMdO3rcLrn0Evv2t79tV151hd111532zW/9p/37V//dcfd//+azNm/OQikzO+30yRZrOdMufFUbt8BzfC/LoxsaGm3KlKk2XopZVVWl70tpbjltVZUlNnPmJAnNh0Trzfa+97/dxjSqjxvmBNFhCdmlrpwwut/TK/ln7ARr7eixb337O/a+u95rs6ZOsTXPr7ArL1pmhf2d1n7mlI2pq/HT7NjPAD6mTpniM0F7Dh61qrpGP3nrTEuLnat6ZYk6/Qr7tOrqJVvJ/idqt3ff9W6rrCwWnfQ43n2ps3Cf2k6ia9CfcJ/qAjp3N9l73YjvQZIonCgF0M306dN8afxSpXuOFNRrXrfc3vKW2+yWm9/o+WHPCssaUYATX0wzai4L08l6nStSpcvpV8xcoMSTjihc8ovyp2dPV7vq4ojaU6fPOC9euFhy3THbsOGQNTcfs1mzZns9wGPZ50Se2SfDslNmZlimR9t5+pmNNm58uZ+4llYNqL/u4P4xhSGlYfVzki/YBM9sS5oBkxN9L/nmUAlWiqjvLy5mdqbcfvmrx2zO3FmulFRU1tjOXXvt8Sdfstdfe60PUNY3jLHtu/ZIXhpnE1R3VaKVBx/6rZ1pZfnWXXd+FsR4g3Hkp04nGgaIj4YB4IdvnlkTHUGquBQWu1SJKd78JwXmF/EHIw3gPf87C3xn8xLxhD++I1/hZzSThaw9YSNP+SYg0gSy9ll/+c+AyHvkMZZgoDjU1NTatm3bbMeOHTZ//nybOnWqEzD+Yag0IphSNv1s+THUA8oIzBX/dXX1tnv3brvnnns8De4wYRZmtHxln68FhBst/Sxk4+b9teo4TEB+XK/lRmOWjeyguSQ44yxW4ftJuhiNU9gKdfIFUkpQQIZ6O+3U0YM20NFkVcPtVqe218+6y4Fea+loszETJtqAGl6fGttwWaW1SbEoqKyz2YuX2cVXv96WXHKFTZ6zwMZMnGJNrc22YeMm++1vH/bLqbZt32FHjh2zk01N1tre7mtNuUCo+UyTKz7cg9IlRUM5VaOXwCFGWEB7EROViGWctOWCstxVy1YlRaSiQGXoOmPD7afs2M6N1nxolx3YvM42rXrGKovlT8y9REyjoqzIBtRBopD4LIc6IhgMjA4mVK0OpABhXwgqYZ0oGFPnxYiukMSf0wk3UbM/B9QO00kqDO2YjfC+NKukzIqllBQKNy2SC7iFvn7iNOtkY7+EN3rFASkkLN2AgTNTRThGqhYuPMfL+5Uvf9Fmz5rhzIk7WDyPsie/fuKS6pD0UlUHffCWaIF+gWc6gQ3bEQj+BZ2kjjv55R0TwnhaTz3Cn3iPcCm9ER4QPC0AN+zCPeIAeE3h0zPoNZ5A+CcvAHGB+2za4RaAHWnFO4Ywkef8fPANr+BJXPEecfNOu8Gk95Q/okhlI66RPHvHmbPjSTws1wiFJOLXh7uhjPJMHS+zdSkPmHS4gtpljv+MpJ3yn/0OA41gH2WNskT5gZT+CGCPn1eXL8pPhztSvoDAIO0QRSTqBXpB0GUzKevSH3n4YXvowQfsjne+wz7wwQ94eV586SX78v/7iv32oYeEpQJ73etfb7//h39ob7j+Br9MlDuCetXmmZ1kmQXH+zr+SE/xA94OcnVPPlV6fwfI+wikslMfyX6kLFl/Xu5cOQMHAH6y3wB2YfK/X8sQRzYa7NLTXNiEF23etBGisjffcrOEzx7hlqVJzN6mODJZf1WeqDfw74qsII1Up9MkMd6+9R00Bb7C4A/ao0+FD0VcHo/cECRffPF5hS20iy++0OmBUWH8MctbUsrJhpXiT6US8ppkP2Tt7S3iY20+i8Lz6aefsPfc9S67ejkDh13WN9DneweIh31HTvu0UfFQipXDjNeH50Eaa1YpybblbDnCeOjcO37gywlfxCM354sJnRhu/Gfghzs0evsGvI86eeK0/eEffsRuueVN9g+f+5xt2brVTpw8YWvXrrX3vvc9zo+/9vWv2SnZvfnWN9u111wruh+wo4ePSwAWPsXnly45V3Vb6vmlTmDDflGk8sN9RC3qF0+dOiFB/YTwwK3q5bZ121opPkvsjTderXIxst7vbRrFm36GvQs1dWN8puS++39jhw8dsw9/6EPWWFedlioXDljbqaNWX12mPmzQaqur7Exzi5ffDyJQJjZs22XNEqi7+tiPUWVXXHGZFKJZEsBnqFzValtm2yVXvfT8M/bWt9yqtozimA7doP6d8hy/HLrB7AA4V/lUZ2mjt/DqOE88EoWb8Bx+gVILL2WfJku26utrbcrkST74VltbLbpnZiktj4rlYs5/lIQrroo/HRqS6hR+iTODygOiq07RXL2UMO45Wr/uZdu5Y5MN9reoDAPKTFphwyWNYxtrbNOmbbZr5y6VuUqy43TraO90mQ+exj4eBXBlmiONe/tabPXqrbbs3PmePjyPvUDpBDKVXDSV+H4ASi79jvLJftpeDmGqVTk4cnrI9uw76HfaXHLp5Z7+YSm8v37gIZszf47d+d67rVp8cPbcufbSmjVWWTfWxk+a7EoJMyVtkr98T0kwXYgcYucdk30HolEA0TCyBohGxbcLRJmw+SZBSoPvSD/gf3vnSdjRwmFPXmBWfOebbFkjTNYtyxDy3cMOiPDAa/kBRrMDSAvFIZtX7LgckQsRf/KTn9i+ffvsda97nRhklTNY/AIp7Uh/5D2bDo2NBpCeA/atb33L1ogYuETx5ptvVlyJSQP5uAh4rTJmIesnAD+UJd5HC5dvl30nzny3/HSYSpel3mT05/6pW9Eez9q6Wi+/uiPrkhbe39Fs9ZUltmG1OqOBdqsWc+xoOWncqNoHk5FW3yGGNmbyVCssr7aTrR3Wxgki3SgsXdYmJYNjB8dPnGQzZ8+0iy48zy48/3ybLEWmVYLKrh3bbOumDbZh/TrbsnG9GOBm6+PSqK52az1zyjeotSofQ4P9fhlUb1evGIuEEDFkv8xQ+Ud5KisYsNrSQasu6LHta5+3NU89aIe3vWLbX37Jju7ebq0nj9ggS7qKVWj5ZxqXPWd09tQpDMin9oUDGA3rh+vEtEqEFwxoYyZGCPOlW2UqEyPC4JLLmYZzzJF7BuRJqFW+xKz88qnCYlf4esWEhsvrbeKM+TZUrI6PU8g4mFxxp0MHFErpt7Ypn1VKW/lBObvy8kusp6PFfvyD/3bm1DhmjMqOEsVG6CQs8xTPM44XDaBuqV7iT5Wd/J1d+oF1HkAvlJPZEg8qfz7anYvX6SUDWXvyETQYwgzAN7wh2mFA8D7PW+7b08vFGU8gmw7vpBUCewD2xBHp4DcfEMpC8ME9CWcJh3zjRjy4857/ndonsybpiRvJ0LkmuxGIvOKG0OX7HfAsQwcGvZG2+1W9kBf8w98YDSSvXj7VV4pH5VMcPIHAd5TlbFykIQilBMAvJvAT9gEedw5vgYv8sN42lC863Xzq8Zk32YEjXMg7CklVRaXH9cgjj/j68T/+k4/a73/4923n7l32j//0T/aDH/1Iika/BNX3qgN+r590xM3r5KSjq9uXbHFiD8cjs5zR91UIn7R96F+Rn1V+kqCkzGWKRtpZQ5nOlidnF+8Bjoc8/IR7Fm/Z8AFh91om4T78jaRLvLQzhCBmSNasWuWDHFdfeYUcZS9/rgzn6pgyepi8/EAv0AO27qY4sAc/zJRghzuAM9/kP9oAbuQR+sSO+gR4h0+uWbPalQcuJyYshxNAEwiMNRJ6ESBZk88Gd6Uk4Zf21ue3Zu/avcMOHNxtd919p+JgXxSCpGhSaZJ2aiepnXkeIYJhlRvG5sUEf7S3VH+k72UURBkA8u84yLkBgWdHCP/1IAzCI093l2FgB0W4oLDEvv/9H1pzS5vkigXK07D94he/9Ds1aJ/0FxdfcrHPlLPs6JxzFtgnPvlxu/66N/hqjWrx75MnT1nT6TNKrdCOHztuXIbIoBv48LsslE82V3d0dkhAL9c3S6xY/kg999muXRvs/e+7w2bNnigcMRKf9iaAC3h0eXmVeEqBPbniefvGt75rH/3on9iypUtsx+b11nRkv5UO91l/Z7PvKWk+fVp1I36pdukKn34l5ZW2eec+3+hepLjYJ4lycPHFF/typkEpgL39UkRfeMH61PfSD4FijodOOETeo/7Y70jbA//gE54cCiD+wK9wLfyiIMAnk8ye+ppUN/Ko+ocGoCX6+uoqZh5Y+tnt+EmzadSRaFVP31cSdawooD1wCp1CU1zSyQl/p04ct5UvvSgFpcJqRHbFUtYICz6htTGNY3y2jtPWXl6707g4mRksDuigntkPxamBxeBf5cRty5YNvlqBwW9OZGM/26BkFFDgy6VVRhUlZ2hziadwhHFRQbF1dvaqTNV+ceSvf/OgXXjRxTZn7gLfH/SLX/3W6saMtQ9LEa5vHG8z5sy1SilXL6xcY+U1Y1wpqVEbe/DhB5NScvd73/NZjjukkbOpj0zTADAwhCBwnkA0jGgUfIcbYUBi1i0aXNglJEcnQrwjHWj4AeI9GxeQ9YcdDZf9FgB5j7h9BEWAO/4jPBDhAfIccYa/rN+RvI5A1n+Y0SDChXu+X94Dz+Qzmw444cZ2RhIfffRRW7lypZ177rk2YcIE95vwnNLwDcMiXDT75JabGtc7kOIvtKeeWmH/8R//YZNEBP/1X//lIzsIF/nl4zub1+wz3gP4zPonX8H4SZdvIBsu/GKCdrKQ9RtxZ/1l03PlgxbMf8LBHXiq7IRhM3elhOzejlaZMz7i0t183PZtW29Vxeoo+jpdGCgWEysorbJOMcW9h0/Y+KkzbUCMnH0gCOPQE6N+Y+pr/BbzgqFeP/1KVtbT2W6H9uyxuooymzV5vM2UaagRUxvosYHuNtu5eaNtenmtbXx5lYT9XuvqVMNTOJhp4bD8FYhRdPfA9hTnoJhvtzUf2WntR3fZqZ1SRFY9Zf2nDllJb4fVSAkpL1SbE16rykt9pKdM2kiJyu3rcoWHaglBlB3GwX0+SF3pG8EwLVtg+hjPnMEO/mB6dEhgspAqg77EWPmGN3ASyjDMWf4raxukmCjfFbU2ec5CK65psBIpcyxB7elDaYYPKL5ejk6FPxT7bAnpVzGa1N9jl1+4TApZu5Tue2zxokU2rrHRFSr4AbfgcsQh0+2c6kH+fYQUd317PYtkGVE+yyDJt/xAb+Q3aBAI+qY9YDy8IEtbYcIeQ1zY4SfaaEBqfymeCBcAzwPokCLt/HQiXiDSinQjDOmFXyAbVxjs4h38Um6e4S/CEEfEB+CW7BLOCMMT4J1w8Z3FWeDA3WTHM3XQxCX6UHIRPps+3nllVDRGAH1UOpePMISJcJSFuvR8ymCHCb8Rd4SJcOQp3AIX+Aewj/yRWV8+JeHAO92cW8RPiXkSH5u1yTu84qmnnpJC8j37sJSRy6+63L7wz1+0//z2t61dAtott95qv/cHf2Bz5y/wpSW9ag+cwc/eEeiYFpXyqLQlFJAH6BpBGNwB4AQ8ky6zASP5VRT+PwupDjD+pbBA+A+IcIGnLJyNO+MW8WXjyactwPGkd7y5yaWEHeVAwaJdP73iKRs/bqwEwctkLyVP5aP+8U4aWYUzC9Q/bQ/8kCfaPzjhSGCWDZKfNNuV0iWP7i9X3wB15vnJ1SW4jb5p9eo1PiDjx8aq/+REKvwx2MXeErUMRT1sDfW1VltX5cpItSTBefPn2M6dW+z4ycN+PKufSuRZSP0x7SEUWeLkjieOjt22dZsPLjZyL1UnewrSxZTkLy4xBA+UI/IL4J7wPIIn3HknHfy5vfwAwzwlZDOTjBK8ctUau+++++3v/u5z9qd/9nG77robbNy4CfbSSytzbbrABz9ZUvz3f/9Zu+u97/ETqagjDkNhedCc2bP98B2UOE52ZNa/qIQTGDkJVO1S0UDT9DFet8OSIwe6beKkBjt16qDCVtvtt99gtbXqkyTM+3HayhvCsh9VP8xlh8P2L1/9ul13w832vvd/wAoUz9OPPWStJw5ZfXmRNdaU+/ItlAHKzKw6yml9Q4PUn0Lbc/i4nWxutx714ywxZjnVOeecI8Uq3R9TU1Nvv/n1r62l6bQryMXqOxl4g3eRD5RGlBMuDfa+SP0nG/eZBUqKLUf6ooCpnoU3ljSxIgA5Qx8+K5XKzoBemfez4IOBPlkq34mOvf8VzlOVjfQF/IfXgUfsol7Te0qL07wY3IN9lBcPWHUldw4J58JnSSn32XWLTsfapZdcaqebTtiKFRuVB7PGseOdHuF54kB+6WdajTDsNPn445tV12YzZsyUvx7xafIGvZFnBmY4vpkj0OFNqYyFnDgqvDedOWM/+vEv7Jlnt9nsuZPtsiuv8j29v33oMSutqLH3f/DDNmf+QqsZM87KJCswuLl+83bJXdU2Z9585WbIHn38ESklUijf//67P4swjwHIYHQ8NH4AuzDeYHPmLCJzz7MN4yyMuGfD8AzGEN4jjnzIt+c7DPFw/rXfepnLG3nAjYYaYSNPPMMuIOIJ++xzNL+jQbbM2XD5ceS/Y8AB6WfzQHwQPQyXpVtMy61YscI2btzoe0GmTJniRxXCbOlMfYRN4MxbHaAL2cUQaqkrNeDoe+pEv/a1r4n4qn22JJZNBL4i7YD/7TuVGZwn+3Anvogz6AgI99d6vhYEbgLwP2JkL+PLH4L2iA7/cqeDZHqVTeL9XNQjob50sNtO7N9pnU1HrbpEeVRYmHZhaaUUEDHF4WJrGD/F5i5cZqWVtT76Ulxa7tP5XIAkNuRhitRQUQb6e7qsQoy56fAhG1SDqlWc42orbMKYaps+aaxNGltvs6dOtGkTx1rhYL+1NjepY9rsJ3FseGWDNZ1ssaH+IT8JpIrNaH0dtuWVl+zx39xnpw/sdDPUfsYaK0ulREl4keKAQsJII9hlxoOyq/BuxydMEfoBb+CAIwLjQjP2ebDEgI4W4ZCTgKAzP1FIdMM0OoxPWoq3IZgWvU1RSbmUtnLrHhDNFIvxSikprm6wxqmzbKhECgf3qSh9OglGXGBkjNzApFlCwDnmdNYlSnewR/VgvVZdUWpHhLdHHnrQN+afs2CB8sxoJiN7TKknhSoJ+YlOUtsgz4wO4U8Cs+yzdIIf6IP2gIEOKQtP3EKwytIVgFvWAMHTiC/sskCcxBPuPIH0TAJD2AXgjzyE4BEQ8QDxdKErk4d8QxjygMmWN/IVBr/Y8QxIdgm3Kb4R/KWypk4TSHlIYSL/WNBJh0JC2g45f9QhaUYc1K37l10Chc/lDZMP2BEnaaf0Xo0jID9ctsyYsMtPw7/VnhFo+ZGPyDfvpMl+KngpfSPrssnDL3/5S/v5z38uoaLfN6j/+N6fWJeU79ve8lb7gz/6iJ1/4YV+yRpLsbgfggMmEBChU/IBKogbQ4LpXXVMPYt3J7zLRU/cIsfkCyE/H1KZEm28apQ85zZS9lyZX2X3ajMaRH6AeM/6HwnHE56b/LlfN/CmIVv54ot+m/dVV1zughndBko7NOIgr9k44z1olnh5Ul8MQtLny+Ksv+ARjrOcPfVF/SVcJ1qO9pTCmB85K4zYRRdeLL8StASpTqgL0R3Cl7gb4zEIaCzlqqwsM447L5Kg98ILz9jiJef4YCECH3yJtfr9Elzpf7nHiUsJudn7hz/4of36V7/2Cw3nzp3nM8de8FyagTf4Av0zEOUbrc6wozx4AU/ExUlaLKnkcBE2ILPB/cGHHrGv/8d/2kc++jG7/vo32slTp+3RRx+3H/zgBxJaz/j+VfbRvO99d9uHf//3bOnSJd5PsB8IumSkH9yhjHA6WZ0UtLq6aqXFaY1dPvgEXpwEBFy4m5YBsVS5VTxw0Pbv32rnLp1nF160WHVPvAOusBIveIPXV1bV2qatO2zl6nX2V3/zWWsc0+grAL7yxc/ZsgWzbGJDtXU2n/LBrLoapS/8cjCEqN84Wr6ucbyt3bzDDp5okgSt/kq8ZvHixXaJhHOWG+3avVflbbYf/+hHVim+/MYbrrPKCk41TYI29V9WVuF427V7tz333Av2C7X3e+79qf1Kigx1+Ktf/tpPRl29erUdP3HcZs6YZjXCHXlxuoHeBdQP7TrVC/Wb+lnq1+tO9vBDfPNMqKMkSSlBIaZ+oY60nDkpuyj40Nj+fXtt7JhaG5BM09neKhmxWmmLtqUcV1VXSGlv9SVl8yQ/VlQU2HPPrlPZj9ukyZNd8eVC2DGNwq9wz4zNzJlzrL31uK1/Za9kzhmih0rVa5cVS54hUxz3zGZYmg78MPaXcLogqxxYbTF+4ji7+NJzbcmy86yrZ8AefOQJO32mwz70e39kF112tVXVNvq9bANDkjUkvaxeu8Gq6xpt6vTpUpRK7KFHHrQO1a0v3wKhII/GkAqfNHe+A6lANAYM/qiEaCx8h8n6BfAT/gKSe2Ikv2s/YrJ2WeCbOONSQBoxyAq/mMhf1n/WPWsXQP7z/YSJsv1PkB8mC/Gdbw/8rhv551bNClu4cKEYxVJ78MEHfd3nk08+6fYzZkA80joVhjqMslZX1zhOuAiKk7Y+85nP2IvqFNCGP/OZv7IlSxbnmHOaJQKyecq+ZyHfPuFjBCd8Ey8GyOL2/590AnDHEG+WaYdb7iXZq3nTidCAcPKcyR7BorONWZIWG+5pt+P7ttsxmYLeNistkJAuzX9gUHgrKrfhYgnXBeU2a94SGzN+qvXJvkgCuJ9Cobrg9nNxLikFNKlBY0uIWo3VSpk4vnenDbSdsSoxXLE5n4Ep4pg9Me4S5Y2jQ8c1NNis6dNsXOMYCTW9duLoUdu1dac988QTtn7NS7ZvxxZbunCObXp5pVUUiXYHe61MTKhKdVspps3Gc7+1V50Z69qp7aG+Idmp3fraZApOHTCNXuJramFzKCN0/hwL3KdOlo32xeWlYto5wU3uvmxBzI47UlBQ2HSo1iFkqg7FkDj610oqrVs4KRBj4dSt8dPnWPXYSUQmd4RNBNMi0WKJVSp+OrEWdXjMfCCgMbpVro6KfTAtxw9Ye9MJO2f+XNVBlz35+KN+6Ry02d7eobacO++ejps8UN258rmhhnkIsqPtAby7UqVn0BGQpSEg7PPpKwD3iDsbV5iwAyJ8ckth+fbOSga/8FPaJk9MpDdaXPFM8SX7rHvkGcj6CTfaITjI+iGNLOA0kgZuKQ46yqREpGfY4y/iB3wjtsJ53nNxh3t6pnd/5uwT71F42dHJRr4D4ptnKCUsBUp5TOnzzNZv+Mdky5jyP+IHiG/yyxOahZZIB19n/SodH6zTkxPpOEr9G9/4hnfklKW7p9suu+oK+9OP/7lfEMasCJfoQbcIhsUlzMLAY4Uf0sOkiPUe5UtCd7g4feTyTBhmECLc2XydBY/EnzwQEsKPh8mZBCM0kIV83IwG4R7xhRmBrHs2Picur+M1q1dZlXB4zfKrXSBN9R65ihh+N62zgF/FhaDlsySqg2hD7uzpppmDAOoTpSTiCbrjiT9uQt+8eQvYs6uvXu5+HP+iuagXjkVPweGhCP3FEp45trnXxo5rtOdfeNr3Y1xy6aUusDeOHesyCf3OE+LrbBz/3ve+63eDHT9+3ObNmWtvectbfGAR+QqBkL6c/GCgtxgMBgIPmLN0m/lmFD4NQqZDchjVh99y4iYTyHv3HrQvfekr9uZbb7f33HW3/A7aF7/4z3avBG1malia9cEPfMDed/fddt1111pDQ50vy0KRpH3By1PehLMc3VZXV9qkKeNtytRJEnLHW319jU2ePNHzwmAos/4AQm1VVanwUaB8bLJ3vOMWmz1rsuJmyU8ayCiXEsAsCX0WSsMX/unL1tTSZmvXbbAfSXn4mZT+MycP27VXXGRjqst8PygDgRy5Tb9GH1dbX696Kbfmji47crrV9hw6bv0FJdbZne6zWfH001Is7rOf3/9L+9nPf+HH41aUFNmbbr5R6TJjQbkS76PN7tq1208cQ2YCp5yAev3119vdwtGtt77Zli1bZosWL7KmplM2fvxY8QaWOJu3e3AVNEQdETf0RjzO83L1BiBOBN3iT4G9HRDe+2ts9e9sWOoBhV5th3t/GDwcUHs4efyE6hyliBPEBlXuNvWbilv0WiJ6TYc2cD/dHtu3f7fNmTPPauoavB2xuR1aHR4utNqaOjuwf5d1dLZLtpwiWmRWqMvLxAE8LPkD6JtRgGgjtEPkiGHll0OCyqtrrbmt07bs2GOHjp6yP/ron9nNb3qbDQ6z7LtcyrLabGmVGE+5PbniWb/wcuLkST7D86tfq26khPpG92gQCYmpMQMgNgvREHjiH3/BFCKOAPyA7NS5jXToES7SO7sePGdGg3y3eA974iN+8hL5CLesASIfAXwHRP6z/rN+wz7fZCFrF/nIQriHCVyEW+QPA0CQMAcuMYrjgU+ePOkjdhjOxOb4YDR3FBb2izz77LN+7jgjIXGC1+tf/3pXTpYvX+54YvYkpoojvUgzH7Lu+X7yyxjlifrID5Mfnu8ofxay/nAPP9n4PO2z9ZkECvnUf+F1mHhTXkppNP3dVjzUZxtWPWdqGhL6B11RKC0WA+8fVmNRDIVl1jNUaPMWnWsVNWPUoKt8CpJja6FTpaQEWMrBBliVr1AKgZSbzuYTdmDbZitT/A0VxVYtBsDGczbjwfRgL8UKz0wGsxGsS544frzNmTXTxtTW2dQJjTbcJ4Z6YJc98fBvrK35tLWcPmVVYrhCp4i0WI2+RI1fCnipGKDaFOhgmplbdgsKxABRCEQn+vDRFxgey5/Ahq+9Vt6LVF4VxEclisvS2mk2tTOq5SM9Yp6MXkEXLOUiPGtCwcGglJI+1CsxlKKqemucMtOqxoyzzn4pdkPMkAw5nshYOuZx0Ncqp3Tp2KSMVJRaXaWYW2ezHd61yTrOnPDlbNOnTLT62mr77QO/8Y5twYIF3kn19qqzJc8OlIXYoDcVQ28+cgwN6Am9YYJWgv54j06Bd+yy9vGe5UlBX0D4j3YJ4C8A+wDsk1tyxzs8NPKWDZ/f7rNpRjyYbPxZCHfKkP0mXuwiftLnHUMa4Q+TBdyyaWXzFPYRJsIjVIAb90f4TBifgUCg1o93wOsLP3pnNJCwisjdArJp8k46vEc6URbKBc2GfyD7Hv4IF/nFACP+yF+qI3eTCVrx0UrarJ7Q8aqVK11I4p1Z6iuuuMI++KEP2g03vVECQJEvzeFwEmb5uiTscdM3NOyzfkovKRqkRh4oU5qRUa48XfLKE8B/AdbgT+9nFZqMSaBn7v133V5thy1OWbusHyCLHwzf8R4m6iUgvWfdRmg9tc+09I2LE5mFve7a17tSQjuWIxGkePz/SNrxHnnAH3XDKDx1AL7SaHNq8xEOg13WPkaxCY99xM2ynY0bN1ubhOArr7oq5z9Ha/I3KB6WloxCz0ko97LJrqtbgm1FmZ/ORV/7zDPP2BEGmXbtsvvvv9+++c1v+jK/Q4cOSREY8Jn2W26+yf7sYx9zAZ59BSiRnLLGaD+KRShaSRlIx9FiIr+R95HypqVp0TYwDOKwxKZOAuKpU2eUj//yJUt/9Zn/K3+l9tWvfs0eeuhhW7hokZ1zzkK766677CbRMEu1qBOUMFYXkL5frCtbb6tqI6QzMNjvuCgtL1I/kZQ3lvqgSLV1tDvNc7cWe6YYrZ84cYzy1WOnmw7YnXe+xepqy0UXLH0SX5JfluCRFvtePvf5L9rhYydt6oxZVikBuby8zE4cOai+etjeIKVksLvdBxfpz2mbqgifhWdWiOXFveqndh48blt2H7CBglI/CfLSSy7x2ZLl11zrl0bedNMttlYy0oc/+AH1wWMlG9X5MnZWkNDfMWvy+S/8owv575ey9jHVF6eS+V0oqhf6J+4gmTlzui1ZssgH3jgilxkS+AjLrnwppuoGfDkfkhvfQTtUHHb0u2nAx53deFvP1XMMJqZvJgmSgo0S1Nx8xlrONFt7W7s9+tgK464Q8ihOonDMwKMk9Xv7q6+vkzI4S/kZsj17D/tFk1OmTLMJqvO21jO+tKyvb9Aa6sf4HTubNm8SjY73ZYpn+aAUePgRAN0ygEm+OMK5qKTMOumryyqF8yI7cOSkrXp5k33qL//Grl5+vfLGrLFopqxGCpNovBjlZMief/Elmzl7to2fMF5trMB+8aufO/0Vve/uuz5LQk7QQiLgDFIAkiH6bMPAjyNX7/HMNp6AcAeZ2fCYeHeFRQUOu3zAPsJGWtnwgI9aKb/hL/KCO2HiO9wjHIBdymN6zz6z/vLfI26e4T8g/GbjCbvsM0x+uQIYWSQOb7AqIx0lnSGbtlAsLlFjO3bsmO3dK41UjG/r1q1udu7c6ad2nThx3JnbH/7hH9pHP/rHdvvtt4uB1jnzID4g6hvITz8Lkb+sCeCdMmTLwTu0g8lCNlzAaHZZCPeIN9JJABvFTWXhM+oix7BYNuGCgJjEUH+PhOE227D6RRtfp8Y22OszHhUlbMijKSvvHMVbUmELl54vRV7Cd2ml9YpxSrTxZUh0gtwZokg9fmTvxpoSO75/hzUfPWi1pcVWKTv2TLB5DkbB2lTaMg3a8aE80jnT+AbFzGukxEwV4540psbmTp9iM6ZMttPHT1pHZ6+9vGGf7Tp4xE6191urqqxXjJb8MU/DbeolZRXW0TNgg6zHVVnZfM4ejIJiMQ21Cda5UjaWnsAMMcEwkXqgA44HJD8wXPlwmsEwwstwi9imDaIQCR/9Uopqx0+xyjETrGrsROuQQlKkPHAEMIqHCwmKG/QwEso3ipPnVe4Dvd023Nth7acOW1/LcSsdFi2qoyn0kbMh38j3rBTsCRMn2qTJUxx3dHLelqhaPQv83RHqDNyFkwxN5Lc7BBHsMPgL/gWEXYQB+I74Rugs+Q3BJstvInw+DwIywR3CX374SCfswy0g+x35yuYzGweQdQey6QHZd+ol4sTgls0jfAcIe54Y/BIWHu7pYTK4BUjFw8DL/CuXfz3xj7CqR7IjfK4cWUN46ozOMZY34S/LuyJfAGGA+AZ4z/o5C/qkPbhyIPdIjxjYZ6AA/s2Az/e++13nt/BQBBWOUx/P/j61aQaKYm08e7gY7Wb2kmWTXk75SbMYRImAooRl+JG255i8yZAH7xNzdlHOKFcA35gULPXXKf5URo8ni0/ZwQvPfssA+M++A1GHWbf8ZxaS3e/Gq//CqziIrLZu3mxNp07ZTTfeIGvhWO4+U4+jQCHTMy9+vr0c8ocswiWTtEHsI3/wukgfwH+UARqlD03tNi2nDLyglNBX0n9edeVVsk+j24Vi7Cle7kGhfSTcebwukKXBDPjn+PHj/cAY7hRbt269vfLKeh9JRmk9rHg72tvt8ssus09+4uMSiG/0Y4RRysier9fXj6U0DQ0Nnjf6Z9LGUN54jzLxDiR72hEGuYyZEpTgIQnz8E2zL/2/f/XBos/+3eetorJagQolRFfbVVcvd/rlsBuO0qWeuqVkMZPNO2UjbvYQ0OZQ1ODDKR9qb8Oi7aE+n1FheRqC+eSpk+3cc5dJ2J1uzWdaxMtR0PskQBfZ0WN7FbbTbrv9BrUF6CHxBNoHbYNZDm6e/8lPf2Y33vJm+79//3l7/fU32Hvveo8N9XVbd1uTXb/8Mj+khpl2bkdnVJ8T7DjhslpyUVev+jL133sOn7ADx5t8puTdd91tf/PXfyOl4jKbN/8cKWKLbeas2fbAb35jl198kc2dM8OXU6e6KPB2+/DDD9uKZ1bYpz71Ka9D8NDe3uYCvs8WiXbZu8FliITjckrqiTrEMzTGu9OkvmkF8Ehftgqv9DqENlV/zjtTnXo9yg0+EW2ewRyXkUWPcVw4g4bcAcO+UdpCCasUFNdLK7dIEa1R3zkpx48KfS8QOUhHcJtNnTrFJk+aIBrdbtu3b7MZ06f5MjyUHZorfKexcYxkx2N+8hoHLVHmVO8gKekEGJZtcR9JV8+g5I8yK68eY02tXfJQYa9s2mnveNfddsWV1wpvDPiUSlnjEAPKyOBqkQ8uvLxunR90M05KyaBo6tcP/Eq5Fc+kgQXQAfGdkJO0vGgI8YQR5Jv8TgETQIXR0DDE70w/F58XNA8inoCIO57ZvABO1GI6wWzI92jxRr4iHBDv2TTDD3b5eQn/4Se+gfCbDRfvmPywWcj/BrCjHNQHxgVIxcOhBCgnzJowNUwj4lZalnb96le/sgceeMBPhmFz/FNPPWnvete7fHMa4QhPXDw5LYRnpPW/QfgNGK0cAHlOnXBi7FkzGkS82fjDL89sHn83DrlBT5msyVeOPkYafntnR8KhhIb6hnoXuKHFNLrTpmag+hGzQ/1gar68stw7JKYSEVpKy0v8cp+S8lIrluJRWKKyMZok+76edjtx5ICViNGyL4RYGMlj1EU9mPVDt7TmXOerZKxYGeaCw4aaMglmfVZS2GtVpQrXesrGKM4rLrjAlp6zxM47f5lVNEy2toJKe2nnEfv1ixvtmS37bGdTl53oLbQTXUPWJcbA0cW96lA7B4etR8my96O8qtrXxqJsMLJSoTZSJFwO9qgtdnRaX2eXlKd+61deEyMs8KUJILNPTIrNcCxFKVUHV6jOqbBUjK6iymdHGiZNs9LaMb63hBEPOgeYsHfYwhtrvsEvo0+MOFFv0ANHgXZ3tltHS5MZRzB3NlvZcI9NrCu3yWOq7LxzZtl0KWjf+Ncv287N661AiiNqEStvpdo47pzNI4SpLNBGtHXes3wI4DuE6qBH6AC7bNigraCvLM3xnm+yQBrZdJOfkThIK9pcAPHSRuBZ+fFlv3lPtJzyBYQ7T0zWLQA7DGHDX0A2XDZu7CgHEOEB/IS/rN8ArOTiv6R9O7W7Xzq5iJf7cQJPgTPwEvFn08DgL9LhGTjEH7jjnXYGXwTHEXeY8BdxR7+Qb4rVRsk3+UNB55sZSgRWeCbLX+Gzp5tO21x1oP/yL/9iV155pV8+S9/W3tpqp0+cknYj+pQC393BiXo9EgTU38mdvPieERm9iR+RN3CPSbgDT682CQcB2feAEVzxPtIGsgYIPAfOw2Ttwm8WIk3csv7ChF02b2FP3GECUOa4iJD6iryD//8NsmkSX7Qn0om6j+9InycQ6UT4rB0Ab582barcVBbVDqcRFTu/omKSQTCEt3loBVNMHo5jc5kFQ8hqbBzvG8h//ON77Wc/+4X9zd/8rWhDZVf4q6662j716U/ZpZdeIv8SXiX8cyR8qfoKBD7yixDJJveWlhbPG+WBtuEPkd98A0AnjNyj3CB4Eg4hllOm/uVfvmq7d+21j37kY1ZX2yAhNc1WXyYF6eqrr/Z+LtEl/SAb7Fn+ndLmCbpYwusnOKoclNXxLYWAk1DU3ahvKFbf2mI1dZWKr0wKeoFNnzFVStob/Z6OBQvmS5gulDJ/2MaOa1B/wtJEBHeOaU50wElPbC7fv/+A98u33na7NUgwHiuZpbmtNc3uC+eUk7s2mFnh4IhOtTGUyIkSwsFzpYT02to65YFN/9xP1mabt2z15cMsK0YpYAYHt8AfZUWpGjOmwXFx8OB+u/enP1H+b7LzLzjPlzG1Sz6orGKLAPxDgQqo1yH1bcqLD/qJZ6h/ZBkZyhXp029Wqu/jG26YNbBIDHKJ169wjQIBf2JJG23C8yfDE9oD9+SbgT/kCu5jaRgzVriebcNF5Xb+xVfZhCmT7NnnX7bde4+JbylMf5F1tHVbj+iqr7dL36KP/i6bM2eavfc9t4lTmf3g+7+wo0ePeT4o29Cw+n3V15w5s23XLk4KVX37dmX2LbNfSmZI+JcldN/U1G6Hj7bangOnJecIR2VSuAurpAz+nl159XWSG6qUZ/Y1VRrHUbO0ENoSozWuQ+hVW6BuKScyA7ik/EXvfvc7faYECyoJAEEA3wTABLKigUfjDzvgLEJzADETBwY/nmCuc4g45St5FkQ8AO5Zkw/4xcCUsu4pzhQ+Oq9sPJF21mQh3z7iA8IuGyZwlp/3+M6GCfP/BVI+E77AdQgwpIdGzxIuKpTy4xfFDAODY+8I6bCnhLBMpSKAs74SP3SmMXqUn6/8/OV/R7l4ZsucfQ+cYZeNfzSThfjOt89CpJuNw717+jkhDpzp228qVxm7VW61NSkOokMJwz1tZ6xMJM6NptxQ3ie/Hb0SpiVg+2U+02dZP/GI2QwrLpY7obQMSEhmbSYbHUVaVlEiReLMYTu4Y7PVV5RZmcKUiXmxMQ0PA8pYrzoINTVnpKzzZaTDhWrZsoGjUIy6QHnpbD5jjYw6FZVYGyNN1XVWVl1vy65Ybpe94Ua/Hb67oNQOnGiybXsO2uETZ+xMW6crSoOKZ0gKQb/iVGsTjwc/wqNSgdEhaFEjg0pfXMXfaeF0aigSaRmfLATgC+XNN+gqXLc61+KKaqsdN9Eqx4y3gqpaq6gf64pQoZQf76QoD3HlGA7sNza5p/0kdJjckyIFqWjIThzcZV2nDlvRYLc11FZY0+njNuiMrtAmTp7il3w98ODDNmHiZJs8dZrPtBA/7YG4WQZHUi68UU/uRmkT7QX9AVm34FnAaHQU9lmI+HAf7ZmFiINHuNNWacPhRvyRD55ZyM8P3/lpANhn4wm77BOI92ycAPa8Z/k8cWEXZQsTAwwRF+7hx58SKIgVg5+R5FN4jrrFCjf2n6TZs5G8yOVs3FlIcY2U39PIpQlE2THZ+Eazi2cW3F3PJGyk/ZNRNmZwWP/PHpL77rvPBcZ33HGH/emf/alNGD/Bzpw54yPbxFDDsg+1F5Zn0qSZlWRpCpuYcWepC8krV/ql+iY9ikEeWMLhM0nkO0MPlA8T5cU9YKRserp7uOXikYmyEEfWLSDfH++B09HSBCLdrH0Km/sQ+LI9fbsfGXCJOXniuK1etdIvT2R5EDMlHpd+XhZ5T2UaAeLAzvtYOZE/9vEgHPOOwBZ9PMI4EGWIuAjLdxJGR8qKYTYXxXH1mtU+Kk5bdZnF60P4lyEe4qTOeE9xs2w2LXsVtSgNk4B2Rk/xeAnyLNfidEsGDj/2Jx/1o4W534RTF+tqq/Vd4SPtDACRFjPC0SfTf1M+ntiRX9INk8qS6hRlhNkKZAP6dgRjhNWf3ne/759AUVqydJnaXInzc5YYggd4Nn0US43goRBuWVmp/KS24MhWfTBTwv0kaZQfJV+Cs8/CJ5kHTyzr8YNU1M+1qT/atnWXPf/si7Znz37holt+em3b9lds0eLpdvnl5ysO4ZR2IL7BPScoFigjGzZttmMnTtrt77hDfVqFtSivLDsaHuix3/7iPrv2ikusobLUjh7YZ41+XO2wTZgwUQSovIIjxdPW3W9nugZt75FTvnyL0yKXLF7shxBwxC/1Rme7Z9du6+/ptGlTJ0mhMMlJzX51wKrVq3wfydve9jYbO7ZRSpfCKH4Ee+4iYeYHhaqslFmpPj+ACPnBZ0Dom2Soe3gJ9UQ9jvD+MECqy4Rn0S5hsda7W/HOpz6QG/j2p9xRCKBZ+kCUnnLR1lHhbfHipX5j/5ZN243LLOFTLCHlzjJuf+cqAlZvcOrXhPHjbPLkCbZ79y7btXuPvhttnEwhcoTqFno6dHCPZ2fCxPE+QMOt78wWkTZK0vBgsa1dt83uvf9F23vwqC1ccqHdcus7bNHSi2zM+ClWVTvWenpRrjGszCnwZWLckTLgK0kGpUQ9a7PnzrfxEyfa6aZTfvqWWoSUmZywmxpearQ05EBsdFjR2APwF51aFhKyA1h+lM6mj7hjGovNTaqanL/RgfRIg3DxHYb8kLcQxiON8IdbMKTXMiONO+WDZ9bkA2HimW/CPmC08KOBa8kZ46EUjXdUyh9r+1mPyjdTqYx8I2TX1dY6U4TJMKpCejBVGgJaJ2UPJswIDEIhow1o90y39uTWtKZskm+Y7cj7aAZG7cxahJveR5h/QNQz9ll8/E8wmr+IN+KLOMPwTZ0j5PumSfklGj/pho5F9Nuvsh48eMja2jv9Uj81f+8QO9rbXEljlN9PjGLESEpHlZhdo4TiYZix+C4jLCguw2qMnVyY1dku/9CkUhOz7Ototl4pOEM9HRJK6JC6rFDMq7Kq0ipkOHCAeuNkEaY79aF8wmpkJwbPTbYoDRzxx8hLTW2lnzaCG51eO7MZxWV+U/qkWfPsxtvfYR/+s7+wW971fiubNMs2Hjljv31hnT23Yadt1/uJzkFr6imwkx2DdqK9z0519Fpzz4C1iSm0dnSpQ08XGjJrgvLE2lyORCwqFrMTo2AZl1qbflLESivF1Mv8ZK0aMZkp8xfZ7CXnWVkdMyRlvjaUk13IJzyEMsHwhE4rl4KGsNTe0eGjo+xbKVZH1NPaYq2njtsAHTLL10S3rRLwKsQjiob6/TS0wt52u+K8hVZfavbwL35qw8LHcK/yBj/y9qoEcnTtvAGGTqIZ4DMJESzDEY7ll/0y0CxhmL1h2U1QXZaugCy/C/ssHf4upPZB8BBewsBHES54Br8hD8HXIh0gmxZPgHDBg4HwEybCEiYbb0A2boDvsAPwmwSRaN/JjWekG3nAzvGn+sTwTrQpvyM4Jy1wHsuz/BhM8R940JDiomNlvXp2piNbzixOAmjr8Pno+OF7CE0p/8mQLmGJJ0w27vimPpJJp2tFuUgDaGtv96UF3//BD/y0mh/+6Ed29/ve5/y1VbyD5QacvAWwWRSe7KdnKW02xIPNtHk0zbx4/jxvqc9JRvhVXqLOIv2swY68ZQ2Qfc+WPWA0dwx979n+N2fAZ0CEi7BANl7eX21erZAAPtCRcff4ZRCY2VjNcarRHqiPszCSjEM2//Gk/p3X5OKP91SWERxE2HiG3ySLgGfwnfxz0aHP4HZz3wbDwqkdw9fYhF0qHhcmCbZpKSoKCCPiInSfWW5obPTBE/YyIsizRp/9fsXin01nWpUXlsaM970THZ3qe0W7XCzHiVP9A0pTAvSJE6fs3/7tq/b1r3/d2ttahZIQ4Bn4UfuTQJxmNxL9sJ6fNtDc3CIBVUqM5AGWkd1338/sfe/7gJ133gXKDzxkUDgf8D1PAN+16ptwhMbon1yYVt5YfugKtZBAHcE/oWEOUhnoV7qD9Iec1Khy9pA1VgsU2Imjzfb8MxLqn18ppb3F2iTod3C4TC7vXEIJvXNfFko7x+VSB6mOCm3ty6/YFVe+TvVRqzIXS5Cu90NdyCNeTpw6pX562OqF59aOduGtwo4dP+JyDH05mGoYI7fWVp/hRC7oE39hJoBBNugOYPBr4Tnn2IoVT7t/FNtKCfYcC86Sd8rMHlygVzIDAw7MpvjApuq9XHVOXBWVldba1ub1wDd5CDqLtkv54Imp/aVBINwSTSdeRdcBDjDcV4TyAW35Sgt8ESeaEyA/KHJVqjuW5ZWrTbFhfebsuX4x6513vc+P2H308Wds05Y9dqa5R/6K1Vf3S9FTX27wm0HVzzGbMK7e3v++d3j6v/zlCtHNQV9Ch0V9Q53Pch06eED12OoyKCdqggvatg98V1e6Ikwum1s67V//7T/te/99n3V0qX2UjrEzLd1+yhbHMrPEjVkuFFr2iIb8iTxKeGQFlpqDAwYCit75znec3VMSyAnALpiCBxASeWIfBkSHe/KTGg0MGaAjSpXBFJH8Er0aLpVCUhFfqriUVsTNt1ecgHfsIp1wh4jCPxBukS8g/EYc8Y6fKFMWIi6ekT4Q4cOdcGGXjYP3iDf8hL9wB/iCcGGGdHjgDobh50F3p3OxWdsM4RME4k+XNDHCM6CGXaF4E/MgbsoDc0n5SflN8cX+DtJN2nbKjz5zdtk6wy1ByucIgFv9z5UrC/GddSMf2XID+eHSWtXUYUYnl+JI4TFR/hRXatAOHhcNG3fFI3fmAcBTW0uzNUvgHRCtQXeMdlRL0D1zcLv1NJ+Q4E88YsoK0y3/xeogmrsH7LyrrrPhsnrr7afDltCjeBGISyrS0cCMOlWWiTkNqmPpaLLdr7zogvSQGhUb28kLdeKjK8o7qrdTovCLEgKDD6ZF3dAWih3fqnvVPwy0Ux1alxp064A6zUlTrGbsBB+RoagI+Fw2dO5ll9vCCy+2sqoGa2rts+27D9uBI03W1S9aK622gaIys9IKKTUqg+gInFANjI6xJrhfSkBRqeiEi5c4gQS6UXYK1OH0dAuLpbV2XIxl2qLzbdHly624cZINlFVLSan0je+c3w7THoKWlHvKVi680MEzClfK6Io6smLha0AMiLtVCrpb7cSubTbc3myFPZ1WzQxNUamYsTKm8hUKR/1dndYohXvmtOm2ZdMWsmUXXHypb/QvVsfrzFoFAYd+E73TAnSSow/hnnp1WhY+0R9DKPa2rG/9F7ZloBvs9KQN4U69BP3zhBaDfnEP4RZItInwkTqa9J380Oaw4z3oONpGfEcc+UA4DPGG37DjPeLJAt+pDSf78B+QDZ9Ns8RHANPdMt6BEj/xyCRfqY3ApxS5OiZwiVvOby4v2fwQTuKL7FI8CKHkDSXF8Use5AfhkDrg9BZvu6pb8IXfEUPc4F5uuXeWPvCkzsAR6US9uLviTwJ34okJZ561XPnBS7IId+ICP+QVweKll17y2ehPfOITvlwWO0JA2xwc4bOLKgSChEoJgp32KA+zBYDjJFcFnhfavpdffuXAwFw2X0AWn1F/gduU90QL4V8v6ZkrT7aeI1x6pnLzlqyJJ/q3RJOEwy92kT7PiCfSD4gwxOX+5aTUvW5BDnUWSlBzc6sE1hfs/POX2Yxp09yPtz1eiCfqSWGAiJs65cmMLkJQc4sEcPEa6ouBBeJGsCQtD6988IQuEm2k+BJ46f0NP3JUfRT6aZaXXXapj3xDS356luJ3mvJ4kROoV3QQRsnFp8VPZaNi8l+0Lb6K0E3dl5aUu2Ly+GNP2qyZs23qlGnqx5kBQUFOcRaK78HbOrsH7cWX1th3vvM9me/a1i1brbO9w66+6krRHSsexBd9RiQJ2vTvdAVquV52yocdFw+ePN1sn/jkX9iUqTP8+N/yynTYglKjhh1PitDjoWwOQ9D8kPoFroRI7YB2SbwMMtE+fEBUQYfUHw2oqygy4Ues99CB07Zz6xF77ul1tumV3TbYJ341VGo1UrQYdR8e5qS0k7Z792a77g1X+UmLDErQBqh7Vg74/pehAvvFrx+0W297h/I+W+GKrL2l3bpa26xYitiDv/y5XXnJBVZRWmhNp475EbjD6rNYsYBiwHHzYyaof1Kf98rWHXbo+CnrUR+q7sfGy/7cc8/zpcwMHDBDx36Me++5xxWlOfNmqGzgr9xaWlrt5ZfX2RWXX2l1UoroQgrU16GsUe/QgPfZjicGxNPFwpCU8xHHsvia6qWEC8QUAfSlAgl5ctOTtu8zxqoHX6oZ/ZXHlNoXsXgQ4Qjeywe+iM/bmPykPVbMdpVbXX2d8iPFuqfTL71kn9SuPfusfsxYq2losF7x986edtED7aZP9MlFzbSdEhujfn333r22a9c+mzljps9OkeTUqRNVJjbJ1yhhCC6lRwun74dOJk+bYo3jan2p2qnTHfbscy/bw489b5u37lXfb353CdcPcChEi+Sxrdu228pVq+3hRx7zTe6sxJgxd55NmjbVOro77DFmSkTvRXfffddnafTeSEk69wQcQWBHEM/wG8/oPLKNn/eIJ/lLCgBPhXS3MNmOl3CjxYcbkLXLQrhnw4aJTif8ANiPFid2WVwA8f5az0gn3rPu2ff8eAGIS6F8zT+zG3wx5dbZ3ml1dfXW0DDGz1H/j6//h33ve//tJ3z88he/sAce+I3t2LHDtm3f7ushuZETPNLIUxrJgIuRekqdNnZ8hwmIcmBHmNeCKCuQfc+H0eLO9z+SD/KYOrcwKfxIHK+2J0596RUTShYjWV0SVE+fbrKeTtbtlkrwlqYuha9S2np5gQT+E3ut5fjBNFKjMMxUwLyG1NAKK+ts2oJlNlRcpUaF4oBA3SV+IrpSx0TjdmakRlptfdbbdMwO7Vjvp3oNSZiJ/AAwfjo41qqrT3EmLOR7HTAqwIkrGBq4+0NMVlhukx0qKLGeISk+DeNt3vkXWZkYJB0ZzIxp227Vc5/ouqSqxuafs9QuvvxqW3bBJWrkpbZr30HbvveAHeX8eSm2lQrbpzgRpJyhqryiChsUUxsQ7Q0obZb3qasS8xDzLam2LpW9uWfIBsprbMFFl1vt5BnWXaAOkXXJLNvCSOhgKpdRMP3zumUEzDfaO1OWMqTyDKqsJYzydbdZy7GD1nRoj9/lUsNxg1JWpAq5/2L5LRejZDM8p3cxEqWeW0zuCcf9wqXLxLi6nWE7nkTP4I00ARdMhV/om/w4axfi5TUZ4Q3D0YVUktDpeYbqoINwD9oPWg3+wXfwl6yJUddoX9AiDJt4Io6zaee+gYgvH8JvGOLM+uU9DO5O4xkeFyb85rdl4ok4wZl8ed4B4gHofCP+iGMk7tRWU7zJXaTAq2LiKTs9oqQ8I+/Ej/CJXzpV4mO5IM+Y8cJPCJS8owxE+VJ+8ZP6E3Avazcet/KUzWukGd8jJvVLnPjC6UfkAYMDwiidPCfTXPP6a/xkGEb5VEr/oTxhKAO3WPvmfuXHyyPDe9aQ3u/mK2tIduQZ7wGBu3DLxoOBN4GXqC/MaAAeAkcjgN8ULgsRDybwF2V4NVDXiQbcv9uMhNc/0VpS9NmD8/RTK2zhOfPt/GXnKllm4MS3czgK/9mcBO0BCPvMrHFbOH75hkbgi9Ar/kgH8LgEr6b1ZMKOJ0JqrRSRF1940c6/4AJf5pPwyeh3r/cbQYsBCJGeXz1Z0tM3KMG6osJHlKsVV2VljZSTIbvwgovtwP6Ddu9P7tPzkM2eNVe8qkSKT53ViCcfPnzcfvmr39g3v/lte+SRR+3QwcPON9h4/uUv/bNNGD/WB3hcKfE0zWeeq8Tza2rrvNwMNLUo3XHjJ6nf67cv/tOXfa/F177+n54Gg0LO54RVNkuDa8rGvj9WF9C2/NJCx19KIw3gCGeyY6C0o437pZjpr5JjsdXVNKqs3fbs0y/Zwf3HbfuW/bZ/71Hr6lCf1AtuqTfRbAG8kL0qhRJ4t9hVV10qBW26lJked0dYZwaAvTdK3X778GM2ZdosO3z0pP37v0ve+e5/2333/sSeevQR62w7Y7OnT1HaFd6fFCj/hGfJWU1dnTEsxkEsnQPD9uiK561ACuDccxZJEO8VvfTY1cuXuzzlI/MqX0N9vZ1uarJ16162665/vWSvDu8Dx44dZ2tWvyyzRvV3odXXNhCzBHh4bBqU4J+3f9lTz8wecQIWA8TeVuRCPfrBMeBT+M6Ro565FwfeGYRB0B9xIw0FEVAf+e2NmsSeiJNf6pT8czRxOvVy2BYtXuLL5154cZ2NnTBGeJ2sfhkZoFt5lqKp/PdJNiiWEtfQOFH8boyU4T126uQRm6Q2QE7A7dixKr8+QrGizSR+x0DAgPO/MsmuS8893xYtvdDWrd9ux0602s5d++03D/5WSsajdv8vfmY/u+8+yawP2b0//ZncpLCons6/6GI709ph02bNsvGT0vKtRx59SGmINrNHAmeNoyD3HA3y/WOySPeGK4M2HwxtRPgcAcdvLnyWASf/Kb5wD8jaB8MgbPiJtIFsPEA2nnwYyWcKnzXAaHaRbn7aEU/WPp5njX+PjPgxm9TZ0SUCm2Bbt26zj3zkI742FYUFYP0oS7GY+jp8+LA999yzvsl9x86dfskiI3rES1zECfPlHSYA8WOXxTF5oyHxjHJk84cdzyxEuHh/LRPuAdn3LMSIJpAfNhsm8hbv/q13rCgf+MaGTWDgiHtA2NPA6DpQpg5kqKvVWg7vsqajB1wpYTqyX4wL5t0lUztuso2fPl9MToIKfFWR087ZbDcsA+a4QLFMDLd8sMf2b99gpw7ttUouLFF+wDXCFdyCaW+WpqRRJuWXTCi+4VymidsFNOU54Vl+ELSHFL6wzNqkFEyeNd/GTJtpA1IIxAmdibuyQzzKWLUYbXNru/LKlGujzV+40Jacd4GNnTTZTrW22c59B+zwsVNKR8y7psH6xP96+wZ90/pwSYV19aljHpbA0KqOoqjK+gorrLWvwNrU+RTWjbW6qTNs+sKlVqaw3WK+KA8waE71KPNZPEZbUAZh2Go7UgpZwoBy7Guru7t8QzuXSTZLETy2f4cNSjnhtK3eng4pgyov9afys5QG7Y2Ol/seUB649bWtq9s2bdtus+bOtYmTJrkQCSNGiKTTjJHVHIbFfGl7MuCXjlZ2I+0ahQxPwp/7V91IUcMtWeN7RJgBnK5y9BYwEh/+E13mtxWnhZyfrH28Ex9pRNpA+MWEfcTBk7aa/ySeaLtANo787/y4qDcEEIBvj0/vRMUTfPGe2qjyQzzEIQP+fG05vVYuDMim/qFP/LoV7qRJeghBekb6yaQN/9A2CiajjDGS6DErYuhjUMJfmu2iE6cWoV0pNNS14oMmQrDyMC5cjgh0bk+usdfPFVZZ0kYx1Bf5AQJfjY2NnjeAGRQg/ADwU/wFfeQbAP+B84g3a7LAd/gjfNRr+BstTKQTbvnphFv2mc0f+El4SQY/EQeQ/wTIF4AdygFPXP2pF6KWLTb+jQWj4y+98LwEwhq74vLL1NRT/ShVojoLxJRNK97xRx1wT8nZEHJL+R5pk1EGTJSR9yhT0B31jeDIiPjLa9fZtOnTnL9gz+wX6bkQKxpDeeWZjlilvTAgwZAOezHKnEYqK6oknEphGmKfUa11SRh+w7XX23Hx3yefWGG//c2D9vxzL9nqVS/bC8+vksB9v7304iprbT0j5aLLuPtj+dVX2V/95aelmEwWb2WJZGoblD7NhkgoV3tt75AQLEWIclSLN7e2dtl3vvsD27//sH3hC/9sjeMmKM9JYYMv+4wwbUXloBmzUZtvtWD/Zuacb8rmM6KqAzagC1vKR5Xqrtx6ugdVliY7euSUvbJuk23bslNlrrUTx5uEiwKf8WCmgQHBDs9fmeSRSmtoqLbVq1+wiy9eJsVsmvh3kc+ogz/fB1NVbT0q2w9+fI898tgTtm7DRjWaYt/ovkj9GacyMisycXyjLV14jvrrbvUfw9atfqFLgjVH0RZKYSqXArFZAu9O4aCmcYK1y43j7KdMm243vvGNrmR2qm9h+TpL3NgEv3btGjvvvHNtogRxBuyqpfBNnjzFtsiN/WQoqbVSeoJeGPTyfkEk6bIssygK11AvPqH+HjcGNcA6A4+pf08QgxZh4FfEi2BPhM7vztIsJn3znp4AMbsLGeBP+BR9eN2p/5EjChKb/4n/xKkjtmfvLps1e7qU2XKfyWMQlvt5eqS8wv9ZSjB16mSrKCuwV17eL/7bbxPGTbQq0TNLtpw+VFectkYCLF0nPz5rJP7f1dtth44eszfd+jZbvOQ8273voBT1Afv8Fz5nH/vTj9lNwv0tN7/Jbrvtbfb+9/+evfvdd9vrr73RZsyYbdt37rKpM6bbhEkT7NTpk/bUU0+odENWdOed7zqrlAAjCBgdwi+MKZgTEOF4jm4S05AP9zfyHIkzmwcM/oMxZ92yEH7CZMOm9FL8WQj3bFzZMBEHEHFk/QLhJ+LOz3v4xz5rF/YAbzBmlmT58hoxEDap01g///kv2O7de+yiiy6yP//zP7c77rjDzxN/y1tutze96U22fPnVfvcIDOrFl17yE7dgYFy0SCdLOkxJJvwl3EQeaQwA31kcBf6y7v8T4DeLnzBZHMZ7FsItDJggrfz0+MY9nmHOfidfnl99ujAMI2b0mJkRhKAe5hEFFRKgKwrFCE8dtO6W02p8Zp3t7VYkxiLp17oHC2zavEVWPwklQI21kM5AjY+RDDGRAfKnBsM+jKKBHutvPmnrnn/Kygv6rEKRoSwwEsZSLBfgBNQDwhYhKZmP5BOPjB8tLH807rTJm5EXRqnULAtKram9z+aokVtldRoJkqAGk/BRLMXVoc4ZZaRUnZM4kK/XbmputtLKKluwZKktXHaezy70SrvavHm77di+U2mUWOPY8dbdOyhhXwxHnY3YmghC9Ddcai29Eh7qx9t5V73eLr72Bhs/a54VlFdbkZg+sy1sSkSLSAw0Lb9BKYAh0/kVSYkgL74RTzRXXjhkVcWqq952O7Bjo3W3nrKKEpW3v8undH0pmQqM4az7JBgWW5nKVKLOvkztgk1w+w7ut1WrV/uFVSyxQCFBceHUE97BrtODcA8zTnSSBBR9Ob6UzVwnneoi+AX4TApMhBtp09m2kbULP7QrBNMk2L1aEYEm8cM7kB8+IL7jmTUAHV02fSDyjl08wz3iCiB8vh/gbBqyizBnlY/kIxeP/Mgu2ZOnXL4Up4+Cq8yhaLuyrFeM07lbKx3F43Wbw0+UFRwVFajDV517/6C4ecrJ8wpdRD5TvSZ8gW9wT9mwA/ADuKCLyf08nPxjwk65y8VFHtJIeFo+m0b1McSNIMMzAHuAvEUZ4hnpx3u2nFm3eIb7qHUiSOX/3f4VCDdMGrUdCZuNA6Bs+M+GiXg9f3pG/3DWLi+tMNlvwNuYP5Wm24zwuHR8M/hMS4XYA7lrx3bfcLv8qiuISHya04TAbwYHTgMjhrT8PVdO2jvxA+mJn5QHIPxTbp5RXvKA4T38MIBUUlTqm3051YnLiLlzgjKUV6bl1KyDZylOSp6Bp0R/KLUA9MWIOf33mPqx1nJGislwsVVX1qu8++3IoRM2dfJ0Gzd2ooTibuuWstIt3jt75lw7eeq43lts7Nh6+9QnP26333qrz5RwlxXCM/l0Xiq6I9/07/QbLuyquCgDQ0Ol9uijz9gvf/lbe+/dH7Krl79e+ePuk0HxRy4YVP8oPk2YVM8sMVOfRv4VB30K9ZCWhvUj28qagQEuv61VPRbZ0cOnbPeuQ3b6VJvt2LHXNq7fZl0dXC0wZK0t7cpXmVVIKUFxAq/cL8IeSU7bqq6psDWrX5RScp4tWDBX7tQDgniiN06UYr/n40+tsA9/5KP2px//hL3lbW+XnPNWPwXrTTLz5sy20yePW111lfVIsahRH1ei8nAkfmFZpZVJISlQH7Vmw2Y7fqbdTja32eHjJ6WMKS/qQ1iR8NN7f2rf+c537Gc/u88elqyEbAXFsG/iisuvcKWSC37ZIL5s6bnWJOXqxz/+sa1YscJeeeUVO3r0qOMHPsJhFqdPn5GCdswV0TNnmoWHVl9OzFG3yG8NY8aIVlFQgBHaDHpMcgDvQYv5dO9B/H0EeB+hd9oqFcYSf/KEYlhWyl6PHpsxc5YrWJs3b7I9KivpTJo42QZUZwXDRVbHkcrIE8YyuFKbNGGiaPGMrVm1T221TIrJBNUTA0C0N8o9JHqiXTFwxYAU/wusurbGWjlAwUrsjTffZuMmTLYnnlxhR48ftze9+U1+RwwH1rCfioHRdrUB5ISm5lZbvWatzVs435US2sKzzz4tOhVNvOc97z67pyRrAkDk/wRZ/+mZYyIyhH0VAlUIfgnSM5hgCjsCUYHxHvkIv9kwUdGj5TXfjjCkmWW+2fjChH3K9wjk+xkt/qx7QNY+6w7D8RE3umTZ0dEfOXLEvva1r/sxit/61rfsnHPOcUGbEyFQYCoqyqUNT7Rp06f78X7nnnuuvfDCC96A2HjJ+eOcGMN0d+pIyWOO+FUe7HgHZ9m8UJbww5PvqAMg/GWf8Z6FfDviyeIpwmHCOh+PAHaB//CfBb7wk0Z3oAMEZEZoaq2qstyVEoRy/HR3tFlv22nb9cqLft45ayrLpDAIEyLCUusaKrQZ5yy1krpx1jsE06czpTOTgidGJP5PCn6Le+lQn7UfP2T7tqy3cXWVard9PsIrrHk+6OzYHAaeKRUbEL0jUTx+67k6AeypU8pEQy/1WYeU7pDy0z1UbAvOu9AGSyqsX4oT6GGUEBRw8WGvOlg2S1LeAdURCiijTsMS8trFHAcV18Qp02zBOYvUGSxUJ1lta9ess21b93nHOlbM19c190tgLK+znoIymzp/iS2+fLnVTJluPcXl1iXmxXnvSkmdNsJ76hwBZnWoATpw9tkMKo9Cl3dMwwNcTil9qmjIqosGbP/29XZi/3arLVcdDvcKL8O+uVCxSChlNgrlb9CVlKSMVLgQwqY4RoKg+23bt1lT02kp6Rf7jExlda3niU7UkSm88IBVAtACOFOKXv9nhRK9U0suOJF3pU+HTF1Ba9n2/jv0lvvOxke41MZGeFm0K54hFALYRRw8w3/Yhb94AtmwkTfsiJsn8QOR9yhHxJl9z6YT8SJUOe74ljt+XNh0P7gTH+UjbHLDH++0CQQeYkqxCYgr93Mcq4I8X7l8RNqenv4QXpNWk4CoPQ1iwF3l5D3lC5P8uOKBB7U64sF4vLy6Pf5QOkKITGHDPvDlvDfnAL/kO6WZ4uE9u0Qu3PiOdIDse8SNibjjCfAeJsJl8wyQDib8Adn3s5D7zs8LYXkGbWbdIx7yJ5ezfsMtADv85IcFUvnED+Tm8bltJp2zQVIZmSnhgJEtmzbazVw4qQA+E6FfJkkPl58Hj9/zitLDvrs0a5UUY5T2kTCR5yh3PPGHUJmtXwCFAsF608ZNdtnll4ENnxGBruGTcYQzs3JJSSatkXzB65lVKBbP7mjvtdrqsdba3C3BfYetX7dF/E60I97KBF+ReDuDjvPnzbet27ZaeVmx3fDG5fZ//+YvbcH8eYmnDPT7SggOHYH/eb4Z3BKfp09P91UU+D04tTVjbfOm/fbVr37b5s5dZK9b/gblq1iCX6/6ghr1F2nfDUcBEw9tkb4GpcHLJDs/EUnooK9TaXyZVqHy29nRJwVq0HZu22fr1m6WgnVQ5eqSknXSjh05rf5tyDo6eqxFwiUDYsyQ8KTauUej6fRJCe2HbP6CWbZm7UqbM3u6LVq8QDij32D5ltqmlL1i8fte9RkPP/aYvfPdd9qsOfOtvII7VQp8tmFAZe+RoP/QA7+2iy443zpaW3wwkf6sjKXuqr+iihp7dtUa27httxVX1tjp1g46SauorhEuOv3Wfm7dZyD3zW++1d797nfbnXfe6XLSr3/1a7Xvclu0aEkaYFIf19g41q684nJbunSp7T+w346fOGYvvviCD/w+/NDD9uCDD9nDDz9ijz/+hD322BP2/PMv+Pc999zjl1VzTQNL6mfOmuW06PQL0Qigr9RGEn9zN+EdGx+Qgc7xq0qB3kZ4b/I7QuspTuqwo71T8gwHNnDVA/vfyhWu2DeZz59/jm3avFXKxk6/J6ihdqyUOuSjavlTGy7ul8x4xuUXZkh6ulptwys7JV+Os+nTpilfagsiOZ9UUXsg797mlGdkGZYvFgrXO3busynT5tjlV1xjDY3j/Cj1U6eafFkkPBoFuqW13Q8d4lRUrhzYsWuHTZ0+RYrMWDt67Ijw+KyKlTdTkpCVGhwmGm8gFOA9i+gIA0S4rH3yN8KkA5lh8iHrFu7Z7xRHgtfyE3kIN4D3yHfkJdzz/WUhP7145vvLQtY93vNN1g2tU18ikiSkPvbY4/bCiy/aP/7jF/1267Y2Gn6nCwiswxWWnWFxPGJ9fb2NaWz0BsYGJzZoosxwAzx5dwLyDjx1ckDUE26kl4+L6IDDX9YtH3DPhwgHRIeX9Uc8YWKkIEwW+M7iP/IZceEb5uotWv98UyWtRzDEcg/5a+/sNpZScYpWjZwObV1nZQX9aoTCNw1+QHiQQN0lwXv6giU2VJZuhvWb0pUeIzIoETQiTuEqsQErG+63pgO7rK/1lNWUSWDvTvuB6OA8LzJ0gAgzPnKoMnKuPR1KkeICv0zzUh6fIpV/RrC4+Er82boHhJfSapsyd6ENl1Zaz2AqL+H8dB/oQGXzqe9eLkYSDvVDqPKRMaXbp7ptbe/wDq2hts6WLVxkEyXcF0ih2r93j+3dt99vha2qbrDGCVOtfsJka5w2Q+WvtF51nkVcfmXF1q8iccoLZXO6UD5SudSBysCc/Gx4L4PoSeUoF1orCxWwp82O791mZ47ut2G9c5t7AVPNREJd66/EcSxFTPRJMXuFF0ZDKRezVBwryVpZNiWy1pfbY8+/4BLrUocrRJzNExjy9eB6Ak5P+iF0Qy7QAk/k3RhpdPqSBQITkKVZ2kYWqKswHnfOkD52hA07gFFN3nELCDcg3y3bNrOQTS/e8RPpAdm0wx+Q9YsJu6w/PXLu7iwYiROrpCjLTsa95MJ52Fx+5BuH3DP3IEL9YcuaZPeX40MeRI5xMVucz6+/lJZDegZ/SDzMrdxL5F85lE8P6Hkm2Eh/kxSHKHv2PUGqP39TfNA1JvxhhzuG+ok6Im7s8BP22bgJl2/yIes/AH+j2cUzjOM+99SLv2f9ZMGF0Uy+wz3S5ysp8CN5139/B3yJhwBnF5pyJuJK9qPkjTrXO/wPpZ+TkBCAVzz1pM8IVEgYZUAg1VeKIxLK4iDssaEc8BwupyMdvtPm28Qboy4dLwLKTjskvqgjAH8o8/QX7GlgueBTK1b4SgTnp0qSdGpruViOpU3MiLJHIvGEFA2DKSUSAiVADxWKL9dZRxu89ajt2Lbftm/ZZwO9Zl0S7gfFRNva2nz2oKurzdZvWCsBfb594AN32vU3XG11tVXKB6dmsmekSrwWxSnl3WeT1E5IEv09baIftJrqelu5coN97nNftSsuf4Odu/RCO3jwuJ08ecaXV+3de1Dx9ZBLlYfLfyuE77RRnlkdRe8COE9OxMJfcWG5+guzI4dP2Yb126VYbbe1qzfZdikmQ4PFUmZqpQg1Wrn6pJbmduENhQclhCXSzCiVyk+Fz4qh/NQ31Ao/JbZp0ytWXV1ul112kfpB8cVCaDIdGFGoejjT2mpPrnjGXnfNG6yqpl5lLbQOKTg1NdXWr/7x1Mnj9uzTT9nFF55v9/74h/bL+x+zQwd22LiJk2zSzDl2368ekEKy0867+DIpKNV+DD/7Lk9KURo7brz9x3/8h/3xH/+xXzp93nnn2TjZsbSb5Vng4Cc/+onkpbn+Tf1zeib4HzdurN1++62+IuXaa6+166+/zq6+erldfPElduGFF9qll15mixct9kHh885b5svE2ONz6PBhmzJ1ms2bP9/plzZAn+ayQCJB0SgyVo5vuUm0HoYlq9AstAyOva26W/omHD827UMvJcWV8gutSM5Rf4+8gswxfsJEv72d5Xk7t++RAtPls0LINUPD3DvSoVhEb2pG1VJWzjlnse3ft8f2SUaYP3+OlGGSoo2xhIu+mW0B5EWyluifQdA2Kadt7X129Ohpmzhpup13/kW++f3Xv3nA+132uECDrW0dfhIX+ert77HtO7fb5GmTbNz4cXZYCuxLK18QbUh+ufPd7/wshY9Gm2UIgQgg+8yarF0KG8hL369mYskkiLD+OJtuhA0TdsHsspDvDrPJ+gnmxDMM7uGHNMNPpP+/QcSRBcJmw2fTiPjDLj88wZyZ5txYCvPyyy/7zMcHPvBBP54OxogSkkbUS6yP41TVaOhAYdA8mUHhtvcf/ehHfizebbfd5vH7lKwSoZERDya/rhODTgwdiDziL/L66jyncNk48iHrH8h+8/7q71R3WdyEH8xoabidvKZNxqnTJR6OXqTMPV2dxrpTNlUheHI6VkFvh+1e/6KVDPWKoUrgkH2hNHg2bxdIOJ+95Hwb5oSpojIrq6jMjTKljohRnYHeLoXts5L+btv5ymqPr7RAgrmUFS5e87XwKgOdCM9UHqWtvNIYKQXvLOvi1BCWmzH1SmdNqRHuC6QM9ReU2pjJs2yqlJIuMRluaqe41D8jeF29PdbZLaFdeWPNrUlR5YhfP2JYeGSkTy1aTL3KSlG+lHJ3a5Pt3rLJ6itLbf7s6VZbVeInlG1VB3rs1Akrq662GWLMRWXq9BRltzq+DuHPbwIWRFm4pV4I9SNRfcQSex+NZt+OmGRpkTVUiGH1dVjT4b22b9t6x1lZESNxjPyoTmXodHwzILiijtURiVtImVLi1LsKXFFRKmbZp3rs8FPHYGyr175iyy642EoqaqyuodGVOvDqFKJwLgwpnyMGGoqnvJBfpY9iIhsPiFvwQADayr4HpDhSO8WAa9x5jyfuQLQn4sEtwoU7z2ybw0+klfUb+cqaEDSzYYCIO+z5htai3WOXH44H/pIZ4YUprhQfz4ibR/YdRYOH16AsMHynd+FB5eAUOuqTUWBG9pJ/wqYw7qdYacsS+ygRNZD2EKmucsoRnTmCMkv3fPOpBELoIoe5s8/U6acBH+xc8Hb3ZBAOKCd4Bp+x5DXwwnvMQgHOg/WdrWuAZ/Cu/HfMCJ5HnlkzgsuRtAG+Cc8zDIAdcNY+7zv/Peo7gPegI0zKI/a4EiaZkTjSKDsGGGlLI2n5E6zqPc1M5ejc3WQ8/iFrqKuzZ5952s6XADdx4ngXppQb9zYSTwK+w3j+iUZPBDtmDMAz7zhE/3U2Dj3JA+Uj39RdtJlsvJQFAYsjcVc8vcLOv+B83+AbMzj0q9ANM3nMNnCQSmlxuWhW6RWyp65SypYEtqFiV0i2b91nLz3/iviqBOnjrXp2qR9Ky7D6+rrsxImDduTobnv7O95k73nvW2zCxFobU1/lswqUobqapdtsLBeNC4/khSU2CPt+GaM4eXl5jVWU19nGjTvty1/6hgTMiTZzxiLlsdSOHWuylpZOO9PUbseOnJJyccJeemm1vlusqrLGxo+d4E91eKgQ4r8SvjnhUQoVSlXzmS7bs/OQFKvjdvxoszU3dSv/w9ZyRn1pt3iI2H2tlCE22w+qX+V+FZSQxjFjrb6+Qfktl8BZ4XVNH4QicubMaZX5oNIttZtvvlH0yuXCnXLv874M7lGqOH716wds4aKlEoQXqvxS9iTUIseAl+amU7Zxw8t26UXnq79mMXO3Hdx3xLZs22wrVq6yEy1tNnveQqGnzDZs3ma9yht7LZWY08P5559vs2bNchrp9GNsGSRkZqHfT0bbuGGjFKdNdu6yc70OUJhYTsyFkszuUR/cdD558mQ3rFBhD++iRYs8bo7PnTtvnpSQeT7Qd9vtt0vBvdmX2kG6abCRPUm0Oeg4+A+5y73zFu1ADvKpR+IzMSATbc/pEdKXJfeHgK8e0SFHTPcpnR7Jh1zsLOHAN6LPnj3Hzlt2obwX2Ionn5PietS4yb2xsUb56bL6uhrr6ZaCKCWzVPLHBCltzzy9SeWs9eV3LN/yZX/KvB/E4/mlxXNb/ylbseJF5YG78OBpxcLRNLv4kstU78fs3nvv81vbJ02eZKfOnHJlBGW1qfmUlJJtNmPmDBs/cYL8HrbVa1YqD8o2y7eCUQUSMMFcHW0gQoB7QLyHfyDsotEDdA7JT3qeRWwOELLz4+cZJuKPNADsI40RZpm+cQvmk9JLz/w4ArDLppcPhA+INLImGxaT755NM2sf4KNJIlYaX1ofn5b7PPTwwzZ9xnQ1lGXS3nvkr8DPUlfpXVimo2Z6UzG4gXlNmjTJdu7c6Wsgb775Zo8zAMIOxgxk88GIDH6j/JHnbHnyIVvefMjaBR2F3Wj+8/0AvGfrJuyA+AYX2GGbRsJFL0VpLTGXBvkBAb43BA8DVjLYZUd3rPdlRcyUDLLzW+QzqA6mqHaMzVi41HoLylwoh6EN5AQ5FEA6iaG+bqsSU62wftuy6gUXtguHB3yfCXiFKVMWRtTAKfimbhHeEa6Q0mgH+KFDZckVI4gpv30+U9AnIatTHUXdpJlWN2GKdfapjGI6zpg8W2JilFsdJzNAtZXlViIEFIhT9PVI8VJcviFSvnp7xIAl1LNFv1B5P7pvlxLolP9+dS6lYsiTrKa+1k+1evmVl+2V9etFYz1+Coli9B84QJAE10zpsNaZDZO8Q4fgHXLhOOQS4aJsuNeK+zvt9KE9tmnN81YhfA2qE3LlKacYc9M75RgWsy5jdguFhPonPnmj3jkGkw2RHL/sF635r8iaWjps7bpNvrHujDojH1Fyd8LJT46OZOVu1J8+3d3tcj++8YfQgWAc7SKfVoPWeOInDN8p7hE65Qmkek+CboCXKS9u6CAfwh8m2kVAvEea+Qb7bB4x7JXAjbgivqzx8ufcCR9l8vyFu3+TMmWWUiFalE8kXlcl2WjJdxjswkAqlHJYwgRKCcv+VE3u5gccyI64/aCHHE7BuNM4/tReAFcqSCpVR+adfIMXz6CHTUCeA3e4pe8wfOMX2kb4AwfwQOoMvAWOeQK8By6jXsEZfoEszjFZXkuZshBxAoFrTNYf38Qf9REQfhxPvOfCnf3OA8qUHz7ylS1fAN9ZQ3uNZU+EDftIjzgS8A7Ocu7gV9nBnYGz6spKq66qtJUvvWBjJeDNnTNbuCfOvLxkioDd2bzmlB2l6mv2eWe2OdXJyCxJ5Cn77fEKIu/xTQaZAYYennv+WT9xDaETmYRZbXghZUAAt+EiK5FCUlJUrq5E+RhUGvQV3RKAT3fY+nVbbe2qDVIGmuzg/iMKJNwJb9XV3GvRZqdPH7TTTYftbW+/yd757jdLWGSApl88u1tC/RjRy4DPdCP89nNIi2jS7xJT/XV308+LNw6yp6/cTp/ssM9/7v9JERq2N974DrVTLsnjwtpq8UxMjdVUN/gJYJMnTrMzp1ts88atdvjQUYUvtAr5oRw2pLYj5YRlZzu277Onnnje1r+8TXkSjpROd+eQhOxOjxuhlxkhNrMfP3bClydz4hi4au/osJbmFjvT3OynJjIAilCfLg4dVNlPSLbpsVvedKPyKNzl9ih4sxQngK+vW7fRxjSMtfkLFqrsXBw54Jv5OS1q62YpDetftjdcc5WNl0C7YM4Mu/G65Xb8xHE7JoWrvLqOBQ92/JSUsnb2Nyhi0YQPlqlul0mGYgk8ez6gDQDlhAHgsQ2NfhHqL355v82eNUMC/Czv48rU7zBrUuLLqlWdkh+8j1a7JtvMGHATfjdKpPxAx/AylhdPnTrNuiWzoSz4rIWUXl/FUcQqiWSYoWEwBaUYOEuT3gCScVrVjzYQbcn54XBqW7QFZjCY2WH2rFdKVkWVlAj1/v3Cd78UP7/wUHlmz88F50npLi2wbVLmNmzca1Om1ti4sczwtUtprHUlrUqKZmdXuxTonWoDZpOnjFfmhFFHG3kkbeRuyQL9Q7bulc3yP6ByNkgpPikab5Zyf5Hkn3Jb/rprbPPWrbZj5w5bdv4y48CgcskrKKRnmpts957dNmvOHG93hw4ftDVrV3laPlMSDRkDIvgG+I5GHSYg3sNvuINADO8whpF4cx0ByMzECWoj3YAIk7UnTJgIi4k0gBAGwh/vQMSVKvfV4cM/kLXPumfjJw4YPXbZdLDHLssMsxDxAZEHIOUrrQ2H8fPOrMdzzz1nmzdv9k3tccsrQixMP5se8aCQRJ4OHDhga9eu9b0m7DtJ5Uv1kaaDRy6axPBNniM/AVG2SAcTkP3OhsuWGfv8OEezS2ESzY1m8v0DI3a4SzjI5QcaE/o8zwg/CKicwEH5q8pLbbi71e8VaagsdmHJR2/VmFl/ymlTU+YusnY1tKIypkIRCFJcLB8S1qWUdFlFwYC1Hjtoh7dvsbGMIkjzT5cGUrZEEwAdOYoHm+w41aWKC5jEyImXzoe8+SVCXep49A5z7+2X0F5Qai09g3bx6663TmZJxMCYPKCTgidwLj5TzzA0TsLiHpUeKV9cbsVGeTpZcsCMBrTCwfIcWVyhzuHo3p1War1WWjhg5SVqd1LOqmqrraGx3uprq6xXDHbrxg22QfRz6ugxq6uqsrraGldu+hUPzI4ZI8DjVplhNEZaYoJ1ZaoLdcCD7ads0+rnrbvllJSmMuF5ZOBANeY4RaEqV/6HhW9fGiEv3pnkcMgFkiUoe+qgexBCEGMLiq20vMa27dhrbZ09fhQhOCYvXKZFZwhuWNvMaCcIC9p2xUbP2EMBUFVeDoG7OQ3lHAXkk7YCBC1maR+6Sson09tJSAVocwDtlvDR3jwfGUOctN3U7hNvCuAb+9R+R3gk77iFPU/sI08A+QgDRHjygV2kBb1iRx7IKxBxQfN0wqCH/Vdc3DYoOvfLRFEsVJO8V6jz7mxrVfsqE6n1WmvzGWs/c8YO7NljTSdP2qnjx+yUhIdTx4/7JZm1oqlhlUsZz7XR1Ia7ejqtTgoydeNH7SJU4KA89vQq3ZIyb9uxVIQNLYzsqWRk2svi2CNMroLTd+IL0J3PmmCpb4+D/yog9Rj4jQEa3sFT2Mc3eAs8ev48jhGlL+zwl4WwD4g48Zc14QbwPVJXyX82P0Ao4fn2AO9RhviGpuKd/Pppfrl0gCgHgF3YE0e+IQ5fCilQ7smwx5XiS08OpIB3MUCE8NcuQXbzxo22/KqrFIfy4O1vJBzReLy5+AHPh9ywY4CINo8dCol8y98IDgDaRLQLyhvtKCDlT+VSWvBMaH2D+B7LOM9ZeM5ZHqLciUqYtSgTrSMgSzEtqbKuzn4J/hLiesxaTvdIYN5pmzfsFD+rtjMSysolhJaVl9i0aRPE68/Ynj0bRd8n7dN/8RF769tuEG9ulTvcbkDxSvIbVj2JyYMPBtM44Yii0A6cJ0oh6eketDFjJtvePcfsX77yLWtrGxQOb5J9oZ083qx0W135aGnusDYZlledOtlshw4csdMnzkgorZbCdMKOHj5hu8U/uzt6pQRM9KVar6zbYi+9uM6XaZ060aY0jii+Tmtt6bJOKSyQDKP99C3UI7MHgV8Efb+xW+/UEbycaquQ8Dlp8kQbN26MnTlzys0tt0gpKaOPZvXGgMqp+pQ2Ua7+9uTJJt/4fPvtb7WXX37FfvjDH9k99/zEfnrvT2zFk48pX0fszTddbwUDXeozuqzpxGEpGvNtyqw5tnPPPjtw8JAP6gmLvkfFD93Q94D41syZM23RosVq22l5ZlpaXZboRH3u1KlTZNdnP/3pPXbuuUtsjPpDYiJ/SXZSFYnu6FPYV8HsvCz0jewJbtK+UxSVVi69FB1xwWFLa5s9+dQKe+CBB/3456eeeloy3Vbbu++AdeQuM542bZqvmmDWCbkA2iSPpEc+GRBK9MppcFKUhWsUZva1gN8S4dOXPKkds3qhtEz9lfr6AvXxvf3pJnrYXY8UbPJ/zvw5UhoWi+efsLq6SqssK/eTtpj9Y5CoR319VVWZLV66wMaNH6P2TXtJbY5lf+y/YcYH+QOaOHW62RVJZo44BXblyo3yU2iXXHKp8lFoi5YssQcefFBKyBm7/MorHJ+cZtcq3Ozbv9+VkoYxDXbwEHLraqf9onfnlJKA7HsADRj70dyCQQWQKADBZv0nJoO/xDiDkSiEu+M30glwxiHALoVJTAqI76x9vh0mPyzPyHPYx3fWZMMEhN8sRL7zAfsoSzyBiDcMnQJCDUeosl+AUxSqK5nSPe13lLSLYM9dutQJktz4qKWeCLJ+WpPippOEkGG+nCBy3333+SlFjBAknJK/ETxk85Zf1mxeeSf8aG6vZRf28fzfINHB7+Kb93xcA/n+gPh0+lJj0T96Gz2HrVvavzLpswXW02471z3ve0t81JYZqsISGyout4pxU2zyvIUS2dM+Choo4RCEYFhFUgaGejus0vrsyK6t1nLkUNrMXYFSl4SSbH7prKkTMkeDhgEy48U6WhRMsMaIX5XqXCUiq8alhH0FJX5fytQFS6y/UJ2uFCY6JsrIqIdqPFdgBEflVQxSWXPGXlxEesJlkWiK+pZfZhrK5KGv7Ywd2rPDiqU8oJCo+xMjYw8HS9nMGqSczBJzxlSK1rZt2mhPPvao8scRwBUSGGuEC6WuPMDo6MgxnBRTpE6mrqLYus4cs5qiATt5YJcd3r3V5kyfLKVPipiyC448b/px2hJrWsl3qd59aY4ETBdw3I/yhyKjOuRc+0oJCYwuVVXVWV3DBKuRAvncCytt1uw5zvTa1VG6Uqc2RFtgqSMjbdyiD2MnTd87ovym5V2KOlcnaT/Jq/lElr5CQAOw/13eQE1iEmCfpQXaZPCHV4dLEEIw/v8neo90gfz4soJkFihTGCDiH+FXSWgNIRv84Jf7EdjDQx1Rd2XqfLkfgMMjODCCtlAtJb+l6ZTt273THv7tb+xH3/+ePfzgA/bEIw/bQw/8xp57ZoWtfulFW7PqJXtMdnw//dSTtmnDetu3Z7crMNVSJAuLuSsExW/YjxJldBlhkzZC++EZijyjja4Eqm7JL7j1246FgxAeEOx4UrfcGg9+4K+4M3JJnM5LZU/ZOWoYN94pezzjPR+vUQcB+AkIN55h8r/zTdRNpJl1o76ydqNBpB/xBGT9Z+MKf+HO/3z77DeQH1fWhFJC/fGTbfKvP2HSaYsP2h3Lt5pOn7Lnn3vW3njjjU5PLAtx7xGnfpE+5qx9Lv+ulKhuKTd9H+DvMtlwYYB4/v84+w84P4/rvhc+23vFNiw6sIveO0CCALtYRKpLVrMlt9iJS+zEyX1j5/rmuiS+Tl7bkWW5qVCiKErsFSRBEL333ntdbO997+97Zof7cA0qn9wDzP6fZ57pc+aUmTMzSaA9nCYNK09Xrlx2IWnNvWtEMzjAIkO4OCTcz/VVEUyc+nqGrLONex64v6Pbdu88YDu3HLCrl25ba0uHr1S3tTZZbm66VY8tkcB2yU6e3Ct6lWL/81t/bnPnTrGWtlvizcLrvnaNI9VLyjW3qHNqE7PyBaLDPaKZWEEgfGKOnKEyiFLaoYOn7G+//X27fatVQt/9VlxcZdeu3tY4QBngvgzKAL9LsR79dnZ0SUHC3Ex9JD/2wKi5fcXkwP5DEpBP2rVrN5W2aHcnl+rlWVcnCpcE6uZ2pdelttZXX6kPE20I4LQbp5TRqtDyzi6O5+2kE3280D/1DfVuysRlfBx3fPzEYVu6dKFNnTZRdcf0GEWx38vEvpyW1jZ7VYL70aPH7Xvf/74E3LNSiqTgKR/oTzqz9QM9Nmf6FGu+c9OGejtt4sQJNn7SVCstK/eVj6vXrju/5rAUrE2wXGAFhz0knALFATjUAVxB6Qz8od9pwoQJ42zjBxvt4MH9tmLFctG/HIVp96sD4HfgHZNegKop3skEBHgECnEYBidJ6ld55xcU2utvvGV//l//wrZs3W51dxqssKhEdcmVctZsu/fss+3bdtoHH2z2dGdIoEdJgp653OHtiHw3fKP+MH+AFmLiferUKfvOd76jNj1hS5ctccuDtrZO318MzUPh44Ae+sLjiH7SztBzVqyzs1R2KS2V5WXChwHrl4yEMok1R5roMf3T18/Eqcaf6Cm8kpWWdJWFiSDGB3XPzMqRYjTeJxtQXGprpwnPeqWEbVCfZtm0abVWXDrGSsaMsf/x//8rV5xWrlypdjJfbbt46YrwYZqVVZT7YQJ79uxSmVV3Vkq8pQVOTARxEEeCANDgQNIvCSNEIMSN78EvEUevwT+kScMl0+NbzAMHgiffcaMhxokQ8gzAMx0a4/IcCFIQHEb7J/2if0wvfuM95okDYlhchPhtNMR4KBjYx7oGLwLEHoMoIJSVldmtW7f9RC2Y6Appnm4KJCRTbJ8lZ4ARh4HAbCfxsMN8+eWXraKiwh4V4XehzMv20fLFMiQFougXHTC6nhFiG0RIxkuGjWFGx4/hwvePhk+mm4RkGuEZp/LxL36S8En8FCciYlQiyC5Aa4BlDnb76VvF2RqcwisEUo5n7BJjyK0cb6Xjp1i/BPteEXnu4aCNuVQJYpSXjXAvQtffaacP7LHUng7L1gCCqcaZcspEngzwOF5gLFFYhoEz40Fbu+kWApfioJAyCzWYkm4dKkvx2IlWVD3ZFSROBoMhh/0k6ie5MGb0zDxeOoRCiozCKQkRSA1qEQ93isOeDJSSruZGa7p93QqkSWVlpEhB6hCx4TAAZot6bAgnRpgiQlhWVGBlYibVleV29NAB27d3l928ec2KxDALxWDUeC6k9vV0OcMYUlqdjbfs1oVTNtBWbx0NN62nXcw5EyE3tDMCZexvv4uCtoLjqczMYDtjFX5DABUI4mBDascCKUSdrCZJOUvLyLbWDu6fkaCgeiJEzGQTndLmAAhOfUHp8/5XniTjCq//I1nEJHALnA7j2ZfDhyHiHeXE8T36xV8g1iNCHDv48RwEsSAYhzxGxhZAOPADR5iYVvye/E06gLA43mP54jcgfo8uAmHAm48CZWYVDvrR7XiMEsJvqQRIbnsHN1BskWY6WpttTHGhXbty0d59+0176Wc/sa0fvC9ppdemT51ijz74gIS6VbZ40Xx7YO19tnL5Ups7e6bds3qF+2dJWeyQUnPm1Em/s+Ltt96wEyeOuXkH+cLcfMZROEgbdos2soKDiUSOxkshNvdSXDD1YiXND0IQHhKX03zEcX2yQZjl79yjwzvf/d4H8ET0kvFGxTHJDBMKoY9iP43+jZB8jhD7kbaOYx5IvifTGu1GQ/SP5fl5kEwnWeakoy0jJMsXvwPJeMk0cfH7aMDPw8s5rg2PKWYawLphjHb8ihMDbg6o/njlpZds+bJlbsaVnDALMQIkcdfLqe8j+YRn6pYcv/h/mM7wb0wnvgM8kyblYTUQgI/u3r1bPPMxP80Ikt7TDX1K85OoeroktKVz5GqeXbt8UzTxoF2/fNu6WgesvaXLV8u5AXvCBDZRD9ipM/tUvgZ76JHl9n/8//6NFRanGYt8hYWMtQ5XvvMkjHNqF3wdIR/ejYk2p2vSZpj7cGpRf3+qHTl62v7mb/5BAmWJzZu3XH7pduniNRe8UQywrijQ+IDesZrB2MnWuObIdszmEG7hNUx2Fkho5pJmaA8mV3fqG1zoLJLgzAZmBGcOenHFTDQ4KPH0A4dBpFuOBE6UBQBTX4R6xivH4DIZysx3QWGBm5NjAjV33mw7cuSgzZpdazNnTBM9b1HdQj9m+z1iGqtSzE6fPmu7d+22tWvX2R/+0R/aN77xDfvVX/kV+8ovfNHGVoyxHz/zPVu2YLYVZKu+4mG0OaZJyEqsWrS1t/vGeaVs3epPbnFnBYKjcVesWOGXJiInNTQ02LZt29waZf36d+z5n/7ELl++5MrIxo3vu4IxadIEn4zrVFsy+Qf4hPCwAzCzc3NWvZMuK2ysDP63v/hLe2/DRlu+YrX9/r//A/v1f/Wv7ctf+Zo99viT9slPPm1f+tJXbM7c+S4DcDzxpk2brVj0lgnlwDvCRBEyCGODtMERb2f5jRs3zqrldu/eY0ePnJSCyg30JVKU252vslLXJaWrML/AsjNy9J5jqYOp1orp3Y1r1tTYIPzo9DvaOOyHfLwOUoZ9AlaKia8KDdPFqLhBPnCh/pIdFcYnWft7lH+O/Fm9xDxtwBWumtqZNmHiZJs+c45wosx+/NxPpKyPt9qamXbr+h1XiCdMmiilRLLu7Ru2c+d2palx+ZUvf+nDI4EjUQJ4ji4J0S+GGw1R+B35Ht+DHzTCicuwo7IxfJKAxPj4jaQVG2QE4ju/pAPEtAH8oothYM44nmM4ID4n/ZLpJ58jRP+7feeXPEbDh+H1DPJBGP0+CxFoftGQQVC0ygMHDtjrr70uzfKWFJPlGljSSoUZHP2LMsNpHUGxYcYh11dJIK61tbVuwgUjojixLLFsQGyL6P+/csDPa6PRkAwDfFy4CKPDAzHO6LgxLP4ffhGOMVPiQgIrIfpNzwz7PDLELNnvcGrfViuSUjKoNsZ8SAlYf2qWlUyqtZwxlX4Ebh9MAkKsJDl2lhOgJJ5Z5lCvddbfsHNH9ltRVrqniVISyxLb0oFyaVCjeLjiKDxHMCck5SMsTDWUPsxipUjo7lb+7G3JLKnwsvQPaFyoUm5zz9zjcPLCaI8H4VVyIlzYfrNsLYVHxBQ7V5QHaQ+WLuWjUUrFjYvnLCcdk7VO5c0GyjRfqZEmgPojAiUcUV1QPLIVHzdhfLUYp9nRwwdst4hGd2ebC6ZZqhumVdmKkyu54OienXb9/Cm7c+2iDXa3u8Im+qK4wwqV6uug9BEG6DdW+piFgzbASBBPaI9MlStT4wJlkg6F8aJsdfVKARSTbhHul0qA3SWifKe51RZLwGEmFuWc/mflhRt2aQ/ypYW9j+RGhCDvopB36D4Hx6eES+Ik7x/9/Sh9iQ4gHv3M+I7hAfyTDvzgl3gxTyD5y/cIMR7AtyhoRr9kWCCWZ3T6AAJdUJxS1FbMsA76am2ehKLCgjy/Zb+IwxL0kKX+HBLO/Ownz9pzP/yBXb9yye6/7x77/Geetic+8Ygtmj9XDKfCzSTZODlZTH1MabGNlWLLZXAT5MZWVUpRWWb3rl5lCxfMsylTJkm42+PL9tCsUydPWGVFhZ8c2CVhgD72VRuVB2HWTVtUnVQxv/a2Zi+jSuXv4Dq/mRxzqd+BgR4x3g5f2UNfIWyB8Jrw7qc6O9OlOYabJLad0w8985tss2TbxbCOX8NhYv/HNgcIF7/fLT4Q/ZPhYn9FGP0c86H/KGd0pJt0MR6/Tm+G35N4ye/d3McB3z6sJ+H0fyS/EEaPaml9Eo4RnokJ9s/lizbt3b3Lx/aihQuFcmGlBPB842/Cedo+ZpUvCCCI9cXPC/AxENsghBtpd09Lzm/rVj1I64ONm22ehEVMn+rruYB3yPdfoIjk5RZJIe62XTv32sH9h+zGtVt29dI1a25odZwqKMiy4uJsu37jrITr/Spnp/3O7/yyPf2phyTEUwYpNj3tKkDoL2ga5JkVDPYiIFCXSkmDR7SKvuXlF4qv91lB0RjbsGGz/Y//8S3Lzx9j48ZPFW0rlAKBAlDkgiH777issLKqwsZVj5UcgIAIbqb4CkBZOQeCdElo5nj1Uj/uFZNdLtUrKimw7r4ua1f+rBqyeZs2oozQBF+ZFI6h/DNeWM2hL/y0ROFTQ32jhyMO8gcCNHsoWSXh1NCi4iIrKSm0PeIPmG7Nnz9LPEuKTU4GlVfZ1fbiPyhK7OE5c+as/cmf/qnNmEU47j7p1djN932bL//0OVu+cK5PsnW2NFlLY72XTQl4WTCDapVgzv1d8G2Ony0oJN0uvfeqDHvtxz/+sX3ve9+z9zds8P23KDWTp0y2z3/+cz7xy0b311591U9iY2yDGygP8A3GD5Nf/IL7tAd4hMKAGRt99zf/89t25Nhx+5M/+6/q+09beWUVtbS6unofC6z4IrdxMMCq1avtwQcfsLNnz9oPf/hDl9mgkZjL0n/UCYWISaNo2uX1VZuxbyVDss2772z0gwzmzJrjdE6taZjZ5qvMg+J/169etz07d9sOKWEc0dyudrslWaCtpdnpIDQePEGOpK3iHibMzpksZN8WbcT+GxRU8mcCXYXhv+omuUE40dR0R7JpvsodDkBoamq1d9993z792S9oLGTazJmz7Oq1G6Lze+3B+x9yU8KbkmknTJ5gFcLH6zeu2vYdWxVW5YnmWz5IITKCOIgj4UkO5OgiJOOE8B/9DuBPB/t3NWgIGwSVSNQBBkKEn5dnBPxi/Jg+zzEdnmPePEcXw8U8+E26JPAe047pQtCT70mI8WNaMS8g+RvLoZBOHKGrtAmDmiQiQcDmEI2e435feulFN/nhpmGIBGGYXUGwYeAxA/Dnf/7n7vc3f/M3TiQciR11RiCWLZYj+kWI33HJ8gPJ5yTEtEanN9ofSOZFnREMgWTY0XGAGO+j8RFovflIQENS/ap+ifsYuEAJYYu9FaliCsd3b7bCTIUbYOmYo3kH/Ajc4om1NpRdIAUl3QdjhsrU19On9lM7KT+pEJYuQefamaN269JZK9BARChnVgs8oJ0/LJfKkSqmC57QnxHXCcesFrNkOJQN3/uhvFhi7+4btI5BEZzps60nLdvaeyQk5hWIMBJXCgdKiQY9aTHDBGOD+LK64HVWOqzMgDfoLH2cFsbsheK01t20plvXrDg3y/q6O5TmkJQOMWT96+uRYCzCGnCas+35RXALpjtZEvSqK8pdCTu0/4AdObjXOPq3oqTIBrs6rURtcOn0CevvbLVCMcecTLWWmCDKDUQKwQ+CyTNdyuwqPcbSNX3gdvHuR/tBwlV82lC/rDKhaPWx10fEnGfa2mfA1b5bd+6xabUzXYlnHBAGwsozmcEwANKDiXDiGrjCxkXSoW+Aj8O5iP9Jh9+IG/GjXwD6GRffwYvoIsQ44Aj9FWnK3SAZL6aTLM9oB8Rn0ox+SYjflZL3A4wPQZ19PCgCHHPN4QQoI/T11Uvn7X/85X+zY4f226MPrbPf+Te/YQvmzpbCIlyR4tsrXGNVDgFJ2ouEnFZfFeEdhymEL82rivQDpy/V1kyze1attLlz5nhfnzt9Rkz2HTt04IAVMLubleEKTgYzdyDQICscfVZSlKdnbmhudgV2UMrSQF+3foMjTIaU71wJYQgzPqGgcvqqnuqCEAN9wDTQV9SU9+j+AZLtFp9H/wLEo79Hx4/vsQ9w0S/+Rv+7ufg9QvIbaSbTjZD8nvwFxygjv+SNv+O/vvGeLA/AO+HvBjFdnGJKQFXc4fh6GP4lHcKFFUtoGLb4TILU37lje/fssSefeNzxgSxjvh5LzzEPfp226h/jCToRhMMwGYSgFCGOu9gXxI2/uLuBT/joH5OBuyS8VVVU+6rsnbpGa2pkf8UV4ZRJUWm1s6fP2YH9B/3SPIRF9rqlpbIvpN9u1110d/3Gabt3zWL7D//h30i5rrae3lblEkxe/WJd/eMEowzlgckV7YVigeALrWPSJTs7X23KynqWvfji6/aDH/xYfKbQ/uN//EOrrBznZi/sR6ivr3MzmzFlxaKLA36U69Xrl9Vug1JqJEiLZ3V1t8u1aQT0+n0U9Q03LTuPlYBqCf1pNnHaWJs8dZwUoiI1/KAdP3ZE7d3n5psilXrG/FSxJeiyCkZfwNNodyZ9qA9ti9BMu7Nvkj5itaahqUGC5w3fOC0GLBml1e5bu8r3QfT2dapvgkkzZlRM2pWUjrEdO3apzfptao34Mf0iet4m5Ya9am+88qLNmzHdygrzrF/0qa9LdWtr9nFdVFDg7Xfj5m1rbqW+Ujh9BbhP5WhUvx2w8+cveFm5J+d3fvt37Nd/7dfs61//RT/ut6K8wvuUO0pYRdm7d59PAjPLBeYwsagCfcinIjphBgYPLi/nVvIme/bZn9jv/bs/sMVLlqtu4qFpGepHTJRZlZNs57HEGyQfIOjn5xfYU08/bbdv37bvf/97NmvWTJUlrPy4jCDZhXZlXxa/pEXmlGfBvIUaU0O2dfM2e/CBtU4Xs0T36m/fEC09ZZvf/8B2SnZsqr9jFy+ctd0S+g8d2G3Hjhy2k8dP2d7dJ+3AweNSBo7agUMHpThdFz3ATLpQ+WEyGK4uQDFj9YiqUwbqDh4wocgdaeBFfh4mt91Oj1Em8/OL7fDhE3brdr2tvf9BGLAf3PTiCy9aT1evTZk0zc5IGZsyfaqNHT/Wzp1X+XbvVDtpnH/pi5//WPOtJIz2i+/Eic/8xkYccfh5SHcIThAbtEqIDI73CKRBmrEsyWcg+X30N575HvPm/eelzXv8zjMuQgwXw/BMRwBRgIjpxe8Rks+jgW+xzghrzAQg2JIWG6U4OelnP3vBnnnmGf3+zDZu3OhhUUBoswMHDtqbb75hb731lr3y6iu2ectme+4nP/GLfTZv3uznobNsSlnZ4IWwEYsTyxXLnWx73qOLEN9ju9zte4TkcxJGtw3w0XhhpjqZR4RYziTEcBFGvg8zQHBMbzx5u4kBILCnirByb8aZA9t9pUS1ckbZJULRLwZRMW22pWogcawggy1D6faL2PgScHaWX5qYMdRrF48ftCER14KsdPN1D2UGg4z4pj/yHRFSqB9CMu/0IbajET9pf+Jjy8nNwl39Cp9XZBNnzrUBMaaUzFwRykxXZFgaRVlwW1bVi+Vu0kagJF/qHPcAQCRYZJCkZikSGLNEoptuXLU+EfASKSVDYmQIaoTvl+KjVL2eLD9zGVKfFBI2trNEnylhsCgvx7KVYElBnk2bMslnrs+eOmE7tmyyainIQ1JAiqSM9HZK8FS60hikA3ar7EEgRGiFs9MyDiovKx/oC35Ki+pAm1F0dZbC610O2gF0S8FIkbKYm5dnXLzEbGlpcaGVVVZZp3jFoaMn/WjG0rKy4VmyPl9GZxaUNqJ1aBfvD7LQr3rI0+Y7neBtSP8Ng4fx/hvxi88f9eNvCBf96VtwL0nf4vfooh/CiOOBIOYJ8B2XLEP8BWIaCJkxrRiH5/h+NxhJU06/ToMkGNBG/VK0O9paXWgvVL9L87a333jd/vK//ZlNmTjOfuUbX7PVK5eJ+aVaeytKgXp4WBnhF4GGVQ1sz1mdIG0EMszDMAmgSEEh7LP2tjYpDjme95LFi23h/Pk+U3j+3Dl76+037bAYZbsUj5ppk1VSZuiYcR+ypobbUlbylH6uFCfGGgIDx2trXMilSSjT6FWZmARAIB7yVRLMWNBtMOviZDefIac91Aax3ZPtSL/8vPbHQWfjWI9pREjGS8ZN5hV/R7vRYSKMDhf7Oxk+6aBNADyLssIPAPCG96CUj5RjJD33cf+R34+mj7+GsefNWyhDKIcC8McVFoRXlB98XI3ReF//9tsSpO630pLCEHQY4mNIP4wDysmI5ZkA0FGnuUqbbzEs+fMORD9gpLwjwDt8gT1xKAnY5Z86eUZ4kWdzZs8TT86XwNnjSkp3V5+dOXVGQhuzwSVuSgju5OZkWHPzNQnbd6yp+brV1I6z3/u937Ann3zIKiuKVE72umHPD69Xu+pfZ0e3cJcVQPi5qKXGAmMDIZ+9FeztyMrKl5Dfb9/+9j+Kx78p5WamffnLX7NLl6/auXMXrF0CP/S5sanezXDr6m+6CSQ3biPU3am/pW8cv9opmo6JTYfoIqsFHTaU2mdtHY2WX5htc+fPsIqxRTZHv2OrK6SojLcCjSsurOWyQYRon0yA59B8+gOtpj9pZxQQlDrfq6f2wNQS5aKwCKGW2+SFb+KdnR1tVlJSYCdOHrbV9yyz6nHlSofJuiE3K2M/CIrO2LHjJKhn2fd/8IxVVFXbLC40VN+QPnvQ3n79VfGvbJs8tsoK4Mka+/09bdbfzcp/v8qdY7kFRdbZ3Wv1TS3OY4pKSpU+R0in2x/94R/av/23v+t3jWDKhawFtrpiIYWGMlRUVKpMUgZfeMEvQJw6daqPHQYE/YUCCaCshZV46G+G+q3bD9W5cPGKfe7zX5JQXuSb3blV/5lnfujy3CkpCnPmzAr8nj0oakMO8YB+LFq00Da+v8FaW5pt2dIlwqlONx8j30g7yR9lxFfZVHBWhRYtWGyvv/6KfmdYQ90V277lHTt/+qhdOn9GysdBO3LoqJRnLosesClTqmzpkrk2b26NzZ411ZYunW4zZ1VZZRU8yOzmjTu2Z+9lO3rkhOc3Y/pMpxPgA6vOKK1MKMGjyZ8jsv1elILCMDklXGaSkYnctDTxE7ltO/co/WqbMHmSr8RMnDjRXpB867KX6jVx2iRXSg4dPmiHVV7I0YdKSRy4DOzokgM5fo8Qn5Phg7AlAjL8Hr4nw/LHH9WRAZFp6NFpJSF+S/7iiIuLDCF+45kBg38MG2F03NHfI9zNL5ZtdByeY3oRYtp3g2S+BGEQsyTIgAABsMV8/vnnpWBsEWHCljDUhdURltjy8/N9wPPMfocWITGz44RhtYR0icPJXVwGxOWLQCxOrAflSLY9kKzHSBlHcOJu7/9fIaYFKClPLzyP9H98ToZNQvSPZXEFhw96R9ygLmK7eLgp0WBns104sksCtIRFSWAkyRGGqbkFNn72YssqLnMTKic0ak+1hvpGYoue01IGrF/xzx/bZ3ncSK742LXHY5wDwQoCYihCaKNQh1D2D28iVpzY1r3qe8IMSiHpkhKUO6bKyiZOsa6UTEvNwDRLyiN11Lji1ApWSsgTaaBH+JGdm6ln4YiEP+qM8MaRiwhvrA6lDcr1dtn5owetu7neUjnXfEiCilwOCphUFuym+ygDSkROpmWxAVX/MLGA4A8KN9P0nZO+hkSM8/W9ID/HFb/N7222K2dPW4nwlplAt79VuFwpKRwTLLXQV024y4Xys4TNPp8BOfWa2iLMBtEWEEK381fbQrSC4DRkRRIEmCFiz4kfKTgs6KLmTKydY3sOHnFFrWbGdF89YXXE77GQcskFX7Q+eUQHrlAW+sy7Z7h/gJE++/kQ8TGm530oPOE3Oa7is+c53OfxOfoTbzTNit9JL74n4yT9kuXFP/7GbzF8hPhMNA7W0JMLjfQbfcjeD07Vam1usHfXv2l/962/sc9++mn70uc/I5wR11CfdbYzA+wivSufRKcveWZWDX/6iHsXoHEw4Q4JJ36ikOrqJn3Ki/1Fiu2mClwENklMa+7cuTZt6mQx8RN28MA+CYvHbMH82T4b1ychDNy+fOmcihuOVGXfS09Xu125fN7ee/cte+7ZZ+zVV16wTRvfk9tgx48d1vdOKUCZrowUaMzzTHsPgoeiG7EPaK/ogGS7RUj60b+xH0Y/42KfJoH3GC7Zd0AMyy/u475HQBij3BF/YtljfYBYhmA6klwx8c/qe5UboXlYQccFZV5AGNEaD6zfkfwpm/pfdQhvQEgwlF3xEcaHv/t4pj28n3MlLB3yPSXTa6eRkofxtIfLFCGkJX/+69c/80sdva68hjyoF0CeHkfAb2zn2JYfftc79vckyqWEd+402rVrt2zNveusorxKCaYKp67ZmTPnrEtCZ5eEZ/KA/tyR0H727BFra7siATrbfuXXvmJf/OInbfr0yarrgOM6AhoTSux/S1Mbc3FdYUGxb0B3YU/jDCWCdkyTYMusfmFhqV27ftu+9bf/YBs2bFH/sueLjeKn7MaNW3b5yhW//bqlpdFa25vEP8K9D4WFeZYGk2N1MzvNzbKypZDk5Km/rdfKK4qttKzQJk0dZ2vvX233rFkpQbHCcgsRDptdeSkpLZacUaIWQkkTfdcY9bGqOjA/FNoURRdcU/uLzmLuGXApTLq5oqJQKHmsBKD4ZWWl2+zZ063uznWF6/F9JalqI8rKSjM4jMDaJEVi4qTJXtf3N26xxUuXSZkpDfir9K9cOGet9XU2uXqspYhvtjc1WF6mchvgOH3RMPVlutqqQ+3Y2MJqSaq1q9/oduRNLjycMnmKaAHKFOXK8nDwISb/AFYnxkk5qrtd5xO/a9eudXoGf6GOtAemax+2RZ94EpcRipeeOXPeTp89b/fee5+v9iA7oHC98MKL9t6GDWqbLpVhsYT4fE/T+aHK+OJLL9nOHdvt/Plzfuv8vLmznQ4zQYRFAOXsEc6hWKGQcEs9eUNDx4+rsldefs7qbp212zfPWGG+WUvjdTu4f4d1tbfYA+uW2cqV823F8tk2c+YEKX6FNqYs1/JyUq2oMCvghcbhrJlzVbaVVlZa4iuBZ05fs9NnToZrAwo5GaxD/cD+ZPhbGD/cETU4lGlbNm2327du2Liqsa6oqWQqXqbwssLOXrhil65eszVr75OSlqfxUatxVif6fUkKcIGNkyI8buIE27V7h8bTafWTaAXmW2QQHRAHb4Tk96RjcEeCh4vAcyTKhAkKSOI7bjgOYSLBGE1YcTFcdJGg8JuEpF+SOAGj46P5ki+QzCsC4QD8ImPBxbxjWN55ToaP3+JzjAOM/lUoab5hgxRhQTpOsli6bJndc8+99vkvfMG++tWv2jd/+Zft05/5jD39qaftk5/8pPs99thj9tRTT0kr/6w99fRTbhP52c9+1j71qU/5pq558+baqlWrXCAg7diu8ZcyjC53bK/4DtBW8Xl0+NH+o4Hvo7/FfIMbYVoAfrG9cBHu9k64ZHn11/1dTFIdg/kWTIz+GvRZlb62BldKCkR/UDogQJJ5rVvi9ZgpMy0lt8j6JKBz4gkzQLQdqxwI+9kShHpa7ti5I3v98sVB7NVFMHzzuvKnXeOJTuyVgIiFtlMbIuTlZKskgQBD1EmbMUHaCAVDqZnWm5plReMmWV7FOJOKammZHNeX47NJGh0eHvlALxIc2fOiPhOBwNaeyyIhZLwzQ4Xram9TWfsttbfTLp044nesZMsVSLD34141Loc4dlgp9UigHFCbkT7MiFmydPVPvxQSGA/50dwoDOHX/MjgKjGx1sZmO3vmrLW2tvlJKNijKmlnuErKy0exWSVCWWBjOgHY1Ow9pv4hAEKq24yDNwqPgkLePSLmVJq2bWtrF6PN82XlATHyrkH1kRgRl59NEsMprxzryoi6wtvZQYmRl5tvOU0i9SDU+Ed3ZMvYCL98xxF+BP9Gxg2v3h+KEPGQvgXod8LApB0f5JIwksZHZ9ojTuMPJGnO6G/Rz2d7h00sQtnjuAzfvW4IiLS14kQXxwzxOJsec0Zf3VIU1L1mMf/33nnLNm1Yb7/9b37Db1PGXJH9JW4CxZgSXpM37UqbUW9mS2MZwXsmUeK9EszylZaMUTyUTfpd8gQCjtqNOEzOoHyjOEyaJOVkzkyrmTLZzVJef+VF6+5oteqqUikmbRLy+uzUiUN2aN8ue+v1F+zll35kB/ZuleBXL4WDlbRcKylmhbPHrl7GVGGjbdn4th0+sEuKdptVjil2BoyyhPLt41BtQslR0NykMtFmo8F95E8fBeGYtgx0wPtThCWYBhGWfx48vNEfypHx5wc7OK4FCP1C2JBvfL8b8C3iBA5cjS76RfqPw6QGP/CUMLQ9/qFs5BV5RMDXgD8hHxygYMMQ/IIyE3xink7X3Z80GdfQmZAmNLdAOHHp8iUXTlavWinfMK4Axfb2D8+xjuoflZf2xRdhn76hnePYYhzwTjo+LobLTD39u56T32N+KMM0f06uhPq0DN/DuWLlKp85v1NX5ydAYdJYLGnv0sWzduvmFQlUZ0Tr6mzhwun227/9dfv0px+xKVPGWWYWZjUdSo5VHO5QCW3PqnZPd68UIHiACd8kxHu/s08hHAKAULxt6zb71re+ZT957sd29OhhXwmMijg2+yaB3qRg9LpJWKfSbJKwyN6NW1Zfd0XPTRKC6+3mjfNWf+eyNTdek7B4XkLqNdWn0bq7Gq24KNNmzZ5m5eXM5KdLqWmzHCkk0GEmEDj9a6wE3UmTJ/oeFY72ZeWdC2wxv0zPoB/Y+JyhsmFmJhqv8czYh77TT9QHGswxtOABdL2iYow1NtbZoUP77JFH7ldczNW6nE/l5HLc8oBoPSabWVZTM91PqNp/4KDdknLAhO2Y4mJrEr5sePtN0YRJVlJQoPHa53w5XXxGTEV1ES0rLLIJUmxSlf81KXEZ3HkivGH1JEflXeB3dWT5hC53rrBaAs9hrIIf4FqpFCH2QLzxxpvK/7YL2pjC+0oQiqRaHxzlFCqsKvo4pEZFaFJ6W7ZttzX3rXVTNHgd9Z8goZub5JcuXeoXLKL8KTefENq8abM98/1n7MD+ffavf/M37P7771McVhfpa+GIMgNH81Re+GuKZBPwKR3LgWzhzJYNotOvCD/TrbJM/LiiUHXpskkTxtpDD97jeJktvXtgoF3lbBfuKA3JEl1delce/VI0ONa/qwvzvnarrKj0E72KRT+vXrlojU11NnFCteoe5A2sR5BXsoTLHE5zp77ZNrx/0C5dkGIrBbGyvJLR7K5PvAHzvJOnT0nxKbMZM2Y57Zk7d57qlmI31bbT1B4TJ0+yHTu32YWL53zs+OlbowcqAykCftGNfk/6R0j6QURIi3c6nNHvyz9qdJ7R9OicsCQWiCHEBiSm0BAU4sU0RtIdJvzD/hAmngnP4IhECf8YLwoMIH18j+GAWP9kO/CbJPARYrgYP6YR/XmPZcRF4DnGwzGgST8IT6RPuQZ8OYy7LdCKYeqsgIS6KA0xDhQZnmk7mKofmycCCKFgBYULmNg0Fe0Qg5D1URhdJ8oT/aJ/svz4xbrGZ8oUBTAg5DXSHqQZ6+aMWI5nPhMmhPegnkZMJz4n/WKa0W8kPv6hTKFFyEF5+5O+iciII1peVrqUknq7cmyPFaSLUYB7zORDVNKybdK8ZTaUXaQYWSKoYh4IJCLCEOBczEIGuu380f1Wf/28pfV3SbFJta62Vl9+xS6d4/jcrlZtAngfC9djv/GLA+/yC/K9DyWNWWofy/XZNpBVYDfaem3u6gcsp7TKZ3v8iD6Vg6V6zMxYBcDUAGLvpwsNnzYF0aa8LhAyq0U7S2BnnwhKCSs754/ssRwJcrmZnPbVLbIkwpILUxGj1neYj5JQQdXnKmM6hIfVBtUNoZa9L0PeFfR7n4RXCQtq/5z0LJs6ZZrCZNjla7fswuVrNqg4gypCbr6EXZRDdUNaCsodwh+25VKIVH6W7zkRCfzOFtH3O0/UWGG5uFPMuMvSFB/TOU5Tox1hMNx636/0ugbUhxl5VjNjjl28eNlnqh555DG1rdpV6WLu1SvCSHPQPqwyiWJ7v6t3nWEE0wTwKeI57qO4x28Q/MP4BXgO3z9Km5LPgLffMOAPvkZlJRknCsBBcYo0KIylICzGsTUyzsIL84EB38LqH7+q03B67I8iPcYhfR3zJz9mOBHIe7u5B0bKgDSSNAlTQ31d9twz37Wjh/ba//Hvf8/GVZUL35Q3M2Uqk6Kq0KHcwZRGwqHSJz2EbJgbGzk9EO2svsgRrnFCTG8PM+VinK74hzRcYVffoMSqQoEpS0HKFj0r1bh6+IF11iOh6JUXn7fD+3fZwvkzpEiZNTdcs2YJXzNqKu2TT9xr69YutnX3LbXFEhbvXb1AitR0W7Wixh5YN9eeenylzZ051q6eO27vv/WKrZeSc/bEUZs5faqNKSkQHqf4SW9cQooJLLO88K+4EgqvwhQNId9nSzVOslVuzB3VmC6YYf/uM6pCecet4b73vtEzfUM87wtHtyBg+yTCMD5AT4HQ1yNKh9OT4ef4Pfkbw/DrkzLy4x3wuPKHPrCSGVYzSXsYV70vQzjq6RMDegdfoulO+K7wcirZcBz90bN8vb788ikoY+QZcLGf/V0CgtN+TFpwTCiHsnzi0Ud84gGcplFQAEgXWQC89XYargf4MpyL0zYUHecr+k77Un7ag+8AuBnbJX4HYtt6OvodUMLUi+OpX3/zVbv/gbXqf+hUp02orpRALHrd2WKH9u+QonLRqqsL7dd+7Uv2zV/+gpWVFaqdekWjpdAz2ZXGJXqizxpLzo2G80Lh4U4SBFHs7lltQdjNzJBQLNq56YMP7Nkf/cDOnD5i5RIu71+7zB59aLXdL3xetWKuPfzQSps1Y7ytWDZT+D3NVq+cYw+sXWRL50+yh9YtskULptj0aWX2wP2LhffTbGZNuU2dVGRLFky0siKz9qYrNtjbJOV8s732yvP25psv287tm4ULKRqXBX5cLpMFmO5ymhJtUVxaYHPnz7SZs2qkwLCS0GdVVWMkoGe6UgHPSM9gT6V5n3I7N4oKx8bmZedbS1OrBGe9q6VRRHMkpxw6uMfGVVeoDSuUJre/Oyp53qxgwA+qKittWk2NPfvssxJWd9r+vftszqyZtnXTJjdL6upok4Bba92iCewrYVKlob7JxyWXdCLjNTU3+wx9u/hoz2CKdfenWF1js61YscpPDANPwWfwHaEfvERRwdTrxMlT9syPnpWQfMlOnz1nb7/9tvovXYrFAtUl8CzM/ojv/EV4yihEBnjnnXestLTUJkkxYhIGJa2qqtLvQuEQgTzxRA4V4EZ5IY7NmTHTaiZPts6OVvvlX/4lKZodHgbzV+IyblFiwfPc7Dzr7xmwsuIy0elUe/et1+xv/sefSBHJt2WL59r4cZU+aZQl3GXPkBlyQb/oC6dqdal9xBflCw3iMlBkEe5xYVxCc7lYsbO7WfKkSWktsHHjyuzggZM2YXyZFeYXKq74+gA8CusMDpbJFk/tdwXm3NnbduVyg81fOFcySbflFWAa1+uKL6uKe3cftaef+pxoUK7LXK1tXd6+4ydO9P2FGz/YYFeuXFJbimd++ctf+ohSEgesD1q945KAPxC/xbAfB+EbYaAuMc2IEFwshpYdiHeYoQnpBSEuCAExLxwQ84tEJln2CMSPzB+CFPIKm0pjeN6JMzouEPPDRUiGif4xPnC3sIEZjaTDL/nzHYdmThuAgAiYaO4c08dle7zDsCC6LlDonysaiocA7EjFTIvaktlIffb0YT7MijkDFcWIZUmWj2fKFp+TDohxIsTyRkiGi/6xXSMEf9Kkn/BP5hH843vSRUg+RxjtF/KITqAyCJMkBAeGgJCu5pGw0eeXHtadP2p56YNuA+kzoplZNpCea1MXrZbGWigGRV9kWL+EM5QBhLa+zjYbbG+xlltXraPxpt9Szu0hCE1qfArlijSKBjhFO0Agg/Ad+p/jGekv+gPhhu+Z+pamdy5N7FCKnanZNn3xChsUo8rQgEcpYfYKHMD0i/aC4JM+ZjKkw5HA5E8d3cRJzYCZkzzd5Mo4rrfhlt04f1z1HrJsEVCYfYYIXLaEdi5LQiD0CQK4i+KwQoIwwX4HcI+uQzhDQIHRwlBZTocUY1/NRr/cghKrnjjVxk2ttWOnz1p9S4vEXC41LJDS0WcFecUSTjAx7HFchvhwnjomYfRYTh6mauH2e18xUZ7geor8yC+Yr2FGkGJdMHMxH0vLsvTcYilXRb7R8OChI1Y9boII3SRXFpslXGblZKmUagdwAEfL6CElaFheljhGIi5Bq/CDHo3MGoObI7+0VzBTCngPJMcBz6RBXjzzG8PF50gbSDPAyFiK8SMQ3nGJNEgz+suRRgTlhCgkIExQGjCZg/FSL/IMSo+5ctoHHent8pWI/Xt3WZb65cCenXbi2CH7d7/7W5aLB2NBjIZ+gHlRXtolCNfDNFrOFXKlCwNH0aQqODagtra0Wd3tO66wMGvM+fiFzHaqLOAx5VHR/JnZyBxwX8ybIzlRtubNniW/NDt18ojt37/T5s+bYTVTxehnTvDZ34wMCSR54iWpYF2PGKx4QF+b8EZjt6/FSorTJKSV2dp7ltpjD6+zwrwsKTW37fmf/dAOHdotPE61SROrJSBL0FLf0qKsxmGWQd2C0hVmvtn7B25yrwoCia+40V+qv/eZXmlnaAcKsPfKcBexf4XvYSzzPXyLuAC/iv0e+5UwER9wPEd/wsR3IIaN4H2jMKN/gRh35D3Gj3mEsoVxEHExfOcXF9OLaYR4o9/DL2FpO9qLFLZs2WyV5eW2YJ4EGVZXGVtKEzyLB2AQ3XFe49WflSz44GNUbQW98BUUfYR+uUKm72Fik7KPjG0c5fqwDfSeLfoAnYUOMMG3/8A+4cEEGyvBuFzCZbYUiH0aDz/+0fclWGfYZz7zuD388BqbOKlSdelyhZ5b23s1hnyTrvQ96AKCGe3AUbvQaOXq/By8wYyH29oRntta2+xb3/ob++Ez37MskZPHH7vfvvSFp2zl8gWimUwYtKgtOBo9zc1tCgs4cpU9VF0q24DlZIoWpkn4y00VjmdL4M7ReMjQWOm3ksJUy8nos9qasbZGeD9ndo194rGHbMKEaissyrc7d27bhvfekTL0I++LhoZ64zhf2mRMeYnK2aFySkjWWJk4cZzKm26c4CXpzBoa61XnXmvv4H4SjXHVn/TYCwHcuVPvcg2HG9C3TKL19XVbW3ujXbl60e5ds8oKClidgtcI7yXAQ+M5OcrNlZT2+QsXrbikxO+OYTP6pInjbcK4sXbr5nWN/7mWr7GaKgWKje7wVk7fwvw9XfGPnjhpF65ck1icam3iOYWlZcq7y28vf+Lxx4z7vdhMDhqwR2f/vv32d9/5jt+n8eqrr1ndnTvq40lSJsZbk+Sxxz7xCT9BEGsE50WKCG5xoI2D3tm03tDQaM//5Kd2zz1r1F+FgecPy7G9rEyIdwkTXV4Dx3uliJWVFttLL/3Mli1bJNkN/GgXzgSaE5USTDryUb7u3LIffPfv7Z//8Vv2xisvS2nOtqWLZtjE8ZWSeQaEB0yOCNfUb0wIBn4lJ7mBicPBQXgWxz3nqS8L9C1dilyRyhUmlrBOaG1rdv5eWlKk+pdJKRmnOkQrAPEP+kvKzJBkrFzhfmlphVhEhl2+dMvmzZ/u4wGFhGOfMQvsULtfulhvixatsiq1IbLN9Zt1du7CJauprfGVuS3bNtv1G9fcBDHta1/98ofmW8DoAfxxkAwff2M68Vsy/ug0+YUQ01n8AnRyiB++8w0HBP+R9OJ3IAqCsSzRH4SIdrRJZSQCzzEOEJ+Ted0tTPI7kAybhBguWYfkb0w3KlChDuaKCdp0mG00a5bWf+XKFQ2ORq+rLyO6Zs+xp9hxZ4gJhwvHUEYIQ1uOMJKRskQgr9geSZeE0XXlPfoB/CbzAJLhgfD80fTjM+5uZYjubvDx/v5X/0lP9dOgIiwirwsIEqa6Gm9b09XTVpAJi4AxanBJ4+8YSrNpGjADGfmKzqoTdrIQLNVXfcMsapWIeKfidzbXWdpAj6WIwHCpn0ae5+tECsYmgQphY7g0TpiZPQb/wEfqi/LCb5b6KUO/nb0D1txjVlI92cZzgeOgYoo4gAvgBnGpFMw3CC1yA31O2FAI6BM3ffH+IQ4zjml+T0hKb6dfZthWd90KJNRhokIaQyJSPgvM7ImIDDgT8ZB0SEi9ICKl+ihvCBbE1U/64pv8yJPbeRtbm8WJpZxYmt3/2NNWM2u+ccT/tl37rKm5U0SrUnUe0m+59SmPTDG2gSExHxEgdYWlyE9FcOaFwILwRzhmEql7mJxQmypPVqUIh0nboOqQlldqOUXllqJ27uzqtZ179tnjT35S6ZgVFBX5ErJaxfuCelKXoCSrisMOiDgX8cvbQEC7RL8IyXDgf2j34OjXKGACMT6Ob0BMGyBYDDviH2gOr1FxJyDCGQIXhcYPwQtMdpA/+OxCL7UdThPzQ8IhxLmgJ28YDOVmYzoXIP5ff/SfbPPG9+3S+XO24d23ragg137j137FxpQUuikViiGFCRt2h+siBz5gK0/a4D2l99z1DZNUBK7nnntODPcle+nFl/wUwV07d9obb7zu95Nwd8j06TW+4R2zECqWPSwgQt94Z6W4Q8I/Qk1NzVQXqPbv322bNm212ukTbNx4Lu7qUfhsV3YwCdn4/nu2e9d2Z/CV5RVSVrhYlBnBbo2XFgl26Ta9dqpNnzXVliyfJyHptL36yvO2b992mzx5nM2cUau26fcNyTBt7quAJ7MihDmCrzhoLHHPD7TX24Q+UYkd8aA9KnsQ3uX0QTL1cIDQR7FfEVSoJ88Rl7x91WcRX4CAD7TwCPB9tB/vyXTu9j06whEGFyH5PfrH9IDRYSOuR/8YLgI0JZaTsPAowtKGhw7st7pbN+wTjz7stJE2o+18wobxrThubaF0onmNnshEz0FR6kXoo82HwcvNOKftlE8sj/vrnfE4MqYxnw5HcjP5wz4INpJzK/ujDz/i+P7nf/qntumD9+3zn/uUffnLX7AVy5cI18N44sjrgrwca21utKKiQqe5pEtZMXPJzckXjVUbqNhMxoDLqp3PkrNavmvnDvuzP/k/7dyZY1JCFtrXvvI5m1E7ybo6mqy5sU6KfKPwSglIAPRNxBJUUXTDyUzCG1Z81Q5cSMnkEjd5c+xwe3uDNTXe1HOLxlaDn1J3q+6G2nPAN35jYjtx0hRbsmSprVu71pYsXqR00+2111+1N15/3fbu3aM2qLeJE8ZZaXGR6sPlzl1WXT3WptWGG7gLVN+WthYXnvPyWC3pkSJTrHGcojHSIdlEvFHty4o4F/n1cWlvdpqNrS63Y8eZPKry44qZ8ODOK2R79k76JKB4ECa6y5avsDX33Wcvvfyy70F4+pOftEcee8x2b9tuO3fssHGVFZaXAT70SbFot1TRoDTRlAwJ77mFxXazvsGu3rgt3sBmekzJUuzO7ZuuBHNS1enTp+y73/2u/dM/f9fefPNNnwjmNK6vf/3r9rnPf96+/rWv2dNPPyW5q0FK2yZbvWqV+jDX00H5YmUfvOV+pXb2eWiQz50zz95++x07feq0rV65ys2uUMyG0c3xllUhzKGZqCzKL7SNwq+Dh/bafWtXuwJIe2HmyEmRNqCxJXmAvXPNzbft//4v/8EOH9lmVWMz7dFHF9nCOVNsUvUYjZ0ehWkL1gU+FKHV0FDukGF/D6er5audUqyuocdu3OqwW7dare52m108d92uXb1jHW19ij8knOnyvU/w/GIpJkJrvx2eVUBLYWUISwQmKbHiYHxnWXFhlR06fMTKyvOlGBdpDHLgjBRSKZu9fSmq3xXx/RxbuGiR5RUU2bUbdXbpylWrEa0tKy+zjZve92OBWaFL+6qUEqrAwIwuEisGNr+jXYQYPsLo70D0i+E+SkjxD08xXyCkEYhIFCCAZNo8kxYuEkbSiH4RQBoIHIQIiHnH8PE3CTEffuNzhNHfkt+Tz8l8kpCME58h0PwSh2dmGmmL48eP25+KKGJn+tprr4kRb7If/vAZe/fddz0sFySy7ApRhrgyQ0NdmeEGqHuyLYDReUcY/R7LT/zR35IQ0yc8ZR4dL/TpR/O52y8Q4yZhtB/h7xYuJKM/4IsYRirCgIB5U9+8q5E61NViV07sc6VEb36cXVpmjnWnZNnkecusL5VjFFFemVWAOQp3RHTT9JvR321H9my3vs5GyxfhzRkW0JwfDgsYvFMQfhHS6AcEQcrrM3vkp3gUlaDMFnPy0EBKhislC1ettfT8EhtMz/KZfpgrtwS7AKM6IJw781ZcGCZ5YJ6D+Zcy4L++SViSMA8zy5DjpLDLp49ZSk+bleSrPCIW1J7LFV1ZUvl8tmq4nNSDZyD2IWMnqbBgbokfSsnAYK9VjB1rTR29Vlgx3sZOnWFZRWW2eOUamzCl1nbu3m8nT51XGfO9rMxGQszSOSWJetB+SttPQNIjdskc5RhnPWlL8mJMQAB9o7zC0btZ+UU2a/G9llvMqVtmpeXltnf/ASuUMj+1ttZn23wW22OoPjjqRA+IgTge0Rk/B+jD0H+hbYCI87RJhIj7fIvtx3t8Jm6M7/l+CLF8jB9+Qxine8Tx2fQQh82cLqjJgQ+Yx3hK+kUM9hnlYVwkbkyNfmJMoATwCdMDvwRN79//x7+3upvX7d/+7m9JwMqWX7r9xz/4d1ZaVCAck0ChsMxcMzsWVgMx1woHNpCP3zwtQYI+o6CYPaFAcgHdn/35n/mxjzDtxQsXuQA0Z/YsL8eFC+ekXOy1zZs3+c3MFRVllisBL14eR99Bz2Dc4Dr+TBLkStHgfpMrV87bkcMHbN7cmWpjlD9MfXuN+yKWLpln3LHz6iuv2nUxPoSrkqJ8tRf91W2trfVish3qWymuhZm2bNk8W7FioR0+tNue+/EP1FR9Ukym+7jKEn1gAzKOtmXMSbO3rh6VU4KXH6VN29Mew7+0A/iAAIIZD8Ig4z/0FXg3/Kt/CJhh5WoYHwURv0gjPvMtiTcRn7yvE/BR3BrByyTEtH6efzL96OdjZ1SekfcChBkNyXgAY4Y48KnmpkbbLcF81YoVVlwsPsYEAuE9D+Et4yviuFqWbyGZkXJGupFsM/l+pIzJZ8LhiOvjV/3CxAcbkxlzd+rqbc/uPbbmnnvsxz/6oW3+YIN9+uknbdWqpTZh/FgpFBnC52KvA0I0JkRiES7Us6JNOVldY+M8h5RwUAc3eVMGlG1W1zj+9L/9xX+1nz7/I5MMamvvXWbLls5X4butveWOaDenFQrnutqkEHeqPURzNf5YtWAMsGLBSjn5cuAEp0NmZ2dI+OtWHqw4cKJTj/C8UfiLKc9Eq7tT5/S+S3zl2ImTtmfvXt8/QLqUfeLE8bZmzb0SdislrN609W+/aS+++FMpXE1+6AQb6fsHgslSofpqlsbdjFnTVVv2orRKSafP+pV+uysprByhqYPb8NIejZc+VjVy0q2ltUkC6HVbuHC+xmmqr9RyoiMnPEFn3ApEPIxVj8KiYqWXZ8//5Ce2betWu3flSqsQnX/55VdsxdLF1tmisdzVbk0tLczAWLfoVbrGbcW48XbzToPVt7S6uRB7hqDl165etsmq6/e/+08a68/6iWpPPPmk/af/9J983+6CBQuNG+AxPWYCgsmJqVOm2KuvvmLHjx21e4UXnEhWWFDo+JOttm9va5eSkRXosfr7oQcfFO48azeu37Dqqiovbzitq8cVEtIE79jXyYTMj3/8I5s9Z4YtWrRA9Q7H6oa9dVJQoNWiIayi9XQ120nJL/esnm+1tdVWWpJjOaJ7XC6LIs8+D1bmMtKRB9KFa72iaSds164D9tbb2+299/bb3n1H/Eb4U6fP2amTF+zs6ctS+G7apYt1UqSuiSZf8ntMqiqL1edSokXrVS2nr9Aw+jCOr2ASLPo2mGYF+WXePtnZKTZufKWvknB/CQSxoGCM3b7dbDdvN9rDjz4qpbjCzbw5TW76zOlWOqbE3tc441b3QUlsvlISCGggXjiATCNDZRDznCQuMWxywPOcfAeSYfiNaZIfJUbQwp93BC7Cx/LApDEjiZBMm2ccZYplT5aPX4QZCA6OfOO3WB/iJCGmmYTR7wB+MS9+o18SSPtu6cd40RGGmd9Yfo6nw/Thv//3/25/+7ffFoG45Zukli9f7icXTNEAweb5/ffft9dff13M+aqfzIULAmuKtWggMmBYBh0NgTmqXCouJSZ8Eu72TrmS9YwOiP6xrvFbfKd/gRg+At9xd/P/eTA6fMgvPgdVBDYVNrorPfBH+CE1z9IkiBzc8o4fCQzxw4aoZ0Dlzy6y6hnzbSAtR/VRm5EO8dVW7D1hZSRVhG/35g2WKaGGzeJZqjcnY6jXfDYaYNZIkVx4QxkBx1ww0a/PfKgs4CpMwPFdfigRvYPp1mVZtkCCfLvK4/slJPy5jTq95e00jDfeFwgDYROresDDMVYI4wK86ka5syU8tTXcsBvnTxrrGHliANwl4f2vsvh4U/ncbEtAmehP0g3tOoLfKCS8UyfqQZ1gOv0Dvdbc0WEtXUO2aNU6yyypsv70XOscSLHy6ol2730PWlFJue3es99aJKiyDyZNRHeAvQvKb6CbuyfIR+PTncrItLS+cQqUL7OL2bhSglKmorJC0qsqTJ4+19ILK6yzD9veAVVJlFvfduzaZfeuuc+FeMocMErP+uv1olXVXh8KirTIMD6Oxj/akzi0ia9YCUJ/BByP9Gw0BPp1d7oaxxOO76PhQ4VkuM89fig9RQ3586zvCBqYtLkPfSXncUhX4Xz53mtJ3+pHbcs76M8+jeeffcb+/e/9tk2RYnD65DH79V/9ZrhQi+SFG37ML3TFM8bkq0f9g3IdFFPaBSUJesOqIIpjl/q0vr7BL8r6/d/7fXv8scdt/vz5blddPbbK7rlnpd27eqXbaHOqzE9/+rxdlbAwccIEP6oTRg3tYiUY8y1VR/mBF30u7KBkMLt76NBhO3b0pAS6pcLDDrkW4WmT8BOTjlRbtGC+tTa12sb33re2ZinlEnBoh8Eh0duUTilBEoCktKdLmMrLTfHjMmdOn2w7dmyyt996U0JAuBOqo72DpnQhGaUaHHbzTo0JIRlJ0vre3rQR7U+ZeWGcOp7xjSDuC36EHkVY4XsSV0L84JL+8TcJhBkNMQz4xfckvkW/CDFs/CUPIOYPJP2IDxCe99H4n0wbIDzxI79NpsvdEhveFT0uyLcF8+b7d/az0dfQJgV0nAKvFcvjobD4CqGSIO2olMR0vY1cuQf+5Xj2PBQmOIQq6EZQ/JWKxniWHTxwwOnbTyQsrlq5xO5fd48EwHwJiemuRIOv3//BD+ylF1/0vXWYEvnqrXCWTcBsgGbPFAoJismY0jI7f+GCePYG+8EPvmc/evYH1tBQZ089+YitXbXIJo4ttYHeduvtFi6m9kvRaZYyUK+0mEhIkyKO2VaehP925dPlqxhtbc0aJy0+TrnPh6PVWe0B35APXLHTP+oFXWUlkTtQGJvY8jNZsHXrFquurPQLF7l5ndltbjJ/9JGH7OEH17k54/sb3pHw/kM/7YvjbPMKctXmiI79GgtpUlgm+urixElVVjKmwKqry238hLGSYTqsU46JBj8MAyWKFSYNFm59R245e+aUrbtvpfjhkJuSsqKJQ1FnnGHmBuXjioOa2lrbuWOnvf32elu6dJlfRnjz+jWbUTNB6bGXUrxctCdTiscYKVvcT9bS3mlXrt3wDe5MckBbKsvLbPeuHTZ7xnT7pV/8Jfvd3/s9W7R4ie8DgY5hDoj8BT8CB8E1VrhQRNlbcuXyZVu2bJnCsPITNr5z0Wum8JS9U5wmyETf0sWLpRAcshd/9jOnI1OnTLLx1dX0iOqb5n25fdtW+9tvfUvCf4E99NADvpeGFZRwn9OQdaqPOdAjI73fGu5csY0b3rBpU8aJ4/e56Tinb6amcrJhrq9GnD5zWYrGRdu6ZZ8UkcO2d89pP52Vi4RnzphsK1fMsOXLaqV4TbLFiyarHtOkbM+ztfctsdrplbZ48RRbvbrWFi+ZobKMEb5TlkAvkFO4KwwFJCMjT+MyR/RQ41PlLSwoUt1T7MTx4+pncGicytMlhbLAx31efrFod6bo9Qm7/6GHbfLUWjt77rJdvX7dZs6ZLbwpsY2bNtqdhtvqA7X5V77yC3554ujBmyRgyWcc4INfcaI/EH+TENPlN6aVfIeZ8cs7afIc04EpR1MYIIaLaca0YlliPIBvMM24apBMN5Y5pgPE78lwwOjn+B6fYxlGQzLtWDY6KMYH4jPEDAYHg+cIvD/6o/8srfY9Xwn5i7/4C3v66aftUWmYy5YtFUNf7SdsweQZPOvXvyP3rl26dMm4wd1n51VvBlS4PDEoeoDnJ0ESJvjhu4ZJfI4uvkeI7RWBZ/xG1z2Gw5EnfRubIRk/QmyXnwejv8f0R0PwY8jru/768bVKnz0WQhBfKclLHXClZEx+locRO/IZ/uKxk6xi2iyzTJY5c0nMZ70Q3Ling/0jad3tdnzfDivJFQPr67RMhVFv+hIuKweEZ4M2gzgKr5hpcca4z+Ii0BBO/RLMYBC0iJdiHZKw8ysn2Lja2VJOMqwbQccZCYcYcMoFfahiqX1JO6QXbDxZfQAwF4AZsyrEhXEc3Zox2Gu3L5+z1jvXLVuCV4aUKc57p62YWfcJASUMPuBHe4Gj4A/g70oPQRT8xJ/vUUGh3r7alJVvzVJKVj/wmA1mF/pllBm5BWp79YWI9czZc2zVPffa9p27bM++fS5IjBWBbmvh5Jdgc82KFn2HEM3MfL/aTZX02Ugvm8qhnKy9d8B6UzLUVcU2a/FK6xzKFIlm9UWMWW3MHpZXpKxz78rcuXOc0YSUA/BLW8rL33xTL6/uOQLkiQNoc1Yk6QtWJF0YvQvE8ECMn/SLgB/54fgcw4UiUNrhX33Dj3e+R/oxEjbIxDyGV76Fl5AK9cZsi4QkgKncvvon3KCN625cs22bNtgXP/cZ41jduRI6qsS0MQ3JFi1if0dUoFkRiCs5rjR5yqLZw7hD+3PHAMv1MDBuU54/f6Gf9U+fhhuj+302l4MSMNPipmmOLJ9WM802fbDRNr7/vs2aNctNYRCqmIUMdzj0en0wnSgvK3UmT59UV1Xbm29s9pnaWbMmqk04Lph9L6qrxsyYohKbP3euVUlIeeO1jWKahyUcTPU6iTIYJ8xhgtnV3urKCfebFBfliGHPlZBSJCHkDdHhd2zG9BpnsJSBMdmmuiDEsGmZU3BQ0tUqagsnNXSWj9VUCWLeC+os2ir0Cn2nvve3SDP1MPwMBLwIk2q0fRLwByKt5ZfwSYjxY3rJsKNhdPpAzAPwsg6nH/2T7zHNZBmS8flOHsmyAPCGMil8hw8elHB53datW+snDTrdHY4TJl2UltLzf+TnaY/kBS2BjpE/8ZLlJS7PrqwLkmUESAqa3Sl8wjSP1Q2UoA+Ei1s3fSBcyLdf+5VfVP/2W2F+uMvhL//y/5EifEy89j6bLkEZob2yssKmT5/ufY9Szt0auRKEuccBXGEW/tVXX7Z333lLZe22X/2VX7Jf/KUvW3lpvg12NVlvZ5PoMrjLXkdMGJn0QWFu97HI8cKsTnIkMbQf5YO9SgivXCwIn2HWGppXUoIpDziZKdrKxaNYYbASxMWGfX7/R43KOnP2LMfhn/30p57u+PHVwt+QJvdKcfHp+OpKe/KJT6ifiu2FF1DEvqdGG/LZbUgA5mTcn8XljUXFeX7XSb4UBMZK9bixVlY2xmZqPGP9waoHK6CctDVu/DgpOPNsx/Zt6uNBPy4YGsF+G5QTTLH8IBhkFfUR/K9cdGnRwoUS5LfZ8z953i8bvHr1oq1cskD1KLa2zi4ff+zPzC0oFF/OshOnz1ir/Gumz7CW1jbHOWSt3u5uX/H4whe+oDEaZCUcAjZhcKz8Qm9ZsUF5nSk6RRl++MwzvprCBm14OitZ7H+DrzN51tPZ7Ty1MD9PCu0KPQ/aT557Vu38vG3bstnefXe92vKn9r3v/rPwYb098cTj9gtf/pJVVpQP8xVRJvEYKAeHi6RISO/parGd2z8QDe6WXKP6qWyszHCaDCeMbdm607ZuP24nTtSpzL02ecoUW3PfGilv8/144WnTJkrxLBeeFqut8q0gn6PRhfsSUzj6OSsnw4oKc0WrKyQzZkgJ5ohn5ItgMhjMzZGJoCtMrDKuAn2CNmtUq98G7brGcWtbo3BrungBE2bBTLhPuDcwmOmXKU6YMs2WrrhHCtR5u32n3mqFS9xrs1F8qL7xjh+ykPaVL3/JzbcABn108Z2Bnvz96KAfITLxWxKS7/E5hqOwPMfZ3Qgxn/hNf39uuhGS+YNMONKCeUUhAr8IfIvEkrijIZbh4/KK7qPlHXExXPI7z7iYJn4Mhlguyrp16za/jZ0j6f75n7/rKyMQZwYKYREUSIMNWCtXrrL58xZIG27xG99ffPFF1+KZ3YsbMUmb/GIZQHoglmd09WK4kfAjfUw6MS38+E22TzLOSFj/4n78JsMDMXyE/933kTxCufSXXD7cU4JSQumzNbhYLTi9b6sV52gwqR3V+z7LPmvJKiufMtMGUjkFiEEnhUKDjZnZvBwpMGziu3jGTuzfYaUFElCzNXAlgDGbxp4FJ2YagCgdlIWZENFTX56NKyUMaoR4H9zEURhm9lPTs6xrIN0mzJhvpeMmW1p+kQ3JD6IIPlCvuNcCR3/iTx0ZNyjtzM4BKBDMkLOpP0WDu7u1wa6fPe4rRLm+yV2MREwHZZWbz93URgX1sqk85EW/8ky7ytvxDgiKS/iNSgztxEllja29NnH6PJsye4H1pmVaOjNTajvuO6Fd+sRQ09Vej3ziMb9I6ejxk3bm7AUrLilXh4oB69uQFBky5PQdkTPVIZigcRcMzEataH1irh2DatvcYm+vIimTHFLQ1Tfos2HtnP+fle2bFC9KSX9EijyoR7lxKrjXS/8dS6hDVEruhlcA/rQ5jBVgzxb0hHaKbROBsEkXxzXPEeJzKAdtzFiKBRwG6J7eh4vwIcR0R8qmsuud9hlOVW2nfJUeKgOMDWUDG2XGAxcNykP+6j+1LefYtzbU2ZJF88Wocj08y/UcXkDnslLRKqGH7BTdAVz3jfPK1JmU8gJXWa1pbGqWYJSnfh2jOCnGRWSYR7S2tVtzc5ObQ3A3BWMCkw7aDwFk2rRpLpSy0RYhaY6USWZT+Q6N5nQmNsVi3sHNzn5MdE+XBLAy+fXY9u17bOGiGqWd7wwVs7TcLOG42sY3IudmSYhcaZcuXrb9+46IQU+10pJqCRSD1i7FmBN7oAcIgbCiNAmHzPg++ug6u3Xrsr3w4o/FvDMllIxxhQkl5OaNOvQ8hcUkTv0M3VCdoT/0iTo19I3Kr572Pvqwl/TsM9nqP0zZwCccfQvOxD6O/Rwh9n+kvUmIYUdwYzSuxLxHwsVnYHQ4IBkmmWfSD5dMJ0IynQiE9faI8eUItW//PluxYrmfGonSzMQOh2pE80RPaTi54RIMO6GpHHvPSJP0gY+UR+Xwssglyz1SlwEJXRoToj+cDldYWGTnJMyeOX3CfvM3fsWPlh7o40jyPjt4cJ/t3r3HfvqzF+wTn3jCli9b7qsHr772qq1/5z3LLyq2SRK6oOuY+7Hx+q/+6q9s777dwplB+8Wvfcn++q/+q02aVGWN9TcsbUgKemej9XdjgqX8CzjsQzxDtBvzQ8ZfXPXxo+mZqNL489qrHX2WuqjIFZ/8vAJ9z7R31m+yF1941y5euGYLF662kuKxKk++5eWX+r0RDU0tPpFWIuU+X4Izkw2bN+/QOB5UWvkapw1Ke8AvPOT0MRzmW5//7GekYMyw55//iQvYCKr5vgrS5xvXMc9ilpvxMbZ6rNXX1/sJWOGG9yDAcmcHMgwXDZaNqZDc0mSbt2ywqrHlflQuk1/wCw6bwEQSGQahmP00nR2dVjNtqj3wwP2OH2fPnlUb1ql/8tWek/ziQo4DbuckR/ECJsPe27jZxpRXqe2YLOn3zfc5ok+tLa0+ycRllUyOYaaJXOWTLsILxiDPHNABlnCKIyZltTU1ek9Rn/61TZw4ySZPZv9Pq68oYDLtplbgreI0N9Y7PV2yeKHdv26N1agNMVdkRYv6sYr7n//zH9r8BXN93wY8HiIBD8dBt6FjWRkptmPrB9ZQd8sK83KtTDSvoa7Rbl+vV79tt5OnL/qJactXLLAnn7rPVt2z1Fetysq4O0VKwVCn0mNCUfRfbQo+DYhfpoiPcooWtIlVtzzRSDWZ+BvHTcPfmIQSTRr+RXlnGhfzQQ5xQBmhHxB0uMMnK5M781qsrv6WLVg4z1evOMqfVWUuWJQKZLfrmq2to8ce/sSTduTYSWtSP0ytneamcu+9/56UkvqglHD6lmL4IE0O1gh384uDO8b5eZAkFDjiQJhwSsERAoSN/jEcz8yAMJsc4+F4jsA7EISzQPAAhPio6IBgcXNdEPICxPSiA2LaSf9YpgjJb7goeACjvyW/8zy6LQA0dwYq3/F76aWXXcH4gz/4D66Y+KlaAhg0wmAYMMHUDbMdZiK504QBw/F57723wWcfKys1GBX2X9QpvOg/s/W02cfXLbqIA8lyJ7/hl2wn/D/663/9OUKMH8MAo5+T7xHu5qcWlf/wo7exBrf7qXxqI4STVBG2oc4WO3dwh+VK6PAVAxGrhvY+m7/yPsuvHG89nGOrmMyWkYZvKJTwU5qbab2Nt+36+RNWIHqZm6H2EG5ivsVRvQxYZrKQLSFMCC0ImrQJs0OR0KCcIIQg2PKdGTVMt9qlGI2rnWO5ZWOlPeVbama2iEkoP/bCalgRB04pQsAP5h59CJrqP0wE1FLqa8wU01V6KUUiFJkmItnZbNfPnfDTxrIkBApzPC6N1SHi7cqOmEoUrhknbqqj78wCUX5cHkqM54+9MiYFHD/NKSG9UmwKrKs/3WYuWG55YyqtR3XvhbgOz7AgZHg/aBynpmfalJpaEc41vmdm/fr1njdjNQ1m6/mRB7NOEtg0Npj56hd571bf9KRkWo+UkPyK8b5KgoLCoQDc2t/WDlM0u3nrtojiQr/4auHiRTamlM3KXmWa0Z3e1Hb0kfpbbTUaf+M7jjEU24dfVieBOA4j7YpjGyA+fjieY7pA9I9OH4fjRgTml2+U7aNpeDqeVlRmhIc4woHv+hb2foD/KqPqxkWXvr8oXbgkQae3u8NvYmclakg4tPWDDTampNhXD86eOW31Uujq79TZ9WvXfTYSYYi+RvHgAAiOzUSZVYcGpVZMGGEjKztHymW2ypRur7/xlp/x/9prb9i7777n/bxtx3YJKU22YMECXwFhzKjFXUGmPn3CB+5W4nQuzCTuufdez5fxwklFjDVngsJf6srBHpwYUylcOH36uPqlyRYtkjKTJwVJOM0BDgNicFwqyiQAx1vPnDXbOCnmjTfesePHz9ucWSqLBB8XhFUfusOZrdptYLBHQkSdM/jptZNtk9rpAzkmicg7IzXDjyHF9IcSqSPoAcdBfj0xQXgP/e/9DehVveb1uXz5st24cUPKW53jFzhPvWNYcAxI4lDyGYi48WH6AseJn/MeYbRffCc98o7xwPckjvPs+HeXNEcDYeI4h28BPCPETJgw3ja8957NnjXLqsdWkrG+QnuFq9BS0Q2y8JUn7yPKQwqhvpgvEo7yxvJR7thGYWQEP2hqhFC/cJs6OIhSwmoJm91vXGfj7yVbe99q0aFBKSscXdtvN29eF5712Cef+rRoeI/wP8uqx1fbbY2ZV19/0x58+BNWUTlWYVPswIGD9u2/+zvbu3eXrbl3pf3Rf/r3tnrVYrskHnLl0imf/W66c8MG3WRL/Sec5e4IhEGOzgXfW5oxR+yXgFdkRcUao8oPQRkzQvgAYxNcY3U4W3zj8OGTtm3bPil3FXbrdrMdOXLKFixaqe9FCis+JPqbIfzq6Op006gs5TNrxky7dOm8n3w0e85sFyJzcrKsWMoFJljCaLXHVY3LNucDTHqOHVvle1zffvstn1SYPHmy+mLIGhobrLml2fuVlaJ58+ZLSM+y8eMn+jhoamxS+7LiyM32XbZy1QoJoZ2iDVv97gpoDEoXfdsjoZxJPFaFfF+Z6EyblDzGzJJFC30lhlO4Lp4/a0uWLrPiMWOcv7ByzEbqYydP2+Ztu23t/Q+4QnJF9Ky7G2Fb9Ewy5+1bd+zQ4cNSaCZbeUW5Hz4A0K7gJuOaX/KF5pMvE1OsiN0Wj3nrrbf9qN/aaZNFu7pdoeJQHPhWl9oEM2nMY8GjfLVnbc1UW7t2jT3yyEP24P3rRKvmCzkHVeYUPzCAiRZoGxNG0J8caKxwdv/uXVZ3SwpJfr5lZ2TZhXPnbN/u3XZg/zmbP7/W7r13hafLfif2IQ2JbvX2tqsf6tTK1EW0bKhPOBPMITm4A+4wOISEBI+lvVE2zO/kyRO/YL8hBxuwmky/oiiyD5SLbznABJmGE+twmKuFVZNMu3rtmk8+zZLyinLNvifkCP1Xu6ZYV0+/nTl/xT77hS+rf87ovc8mTZ0ipSTPNmx8zxqlEHP1wEdWSgAGNgQo6YA4yBncEBaIzGjChfsIQdB7DEM6xCFu9PeZIiEIzzFOMi7fEZpj2kAMmySKpEseKB0gEoA/xD2mRxgc/pQFf95Jg7jRATEvfgmXfI8uQiCa4Z30yC6WDQj5h7pECOGjCzPexAXpd+3aZRcvXvSTMaZOneaCIOFjOWCwtCF14BuKG4xs3DiWROfaCy/8zGccuWSROAiaARLtqCKFGZgRYYo0fTDq/aN9FPoUSNYLf575FuoYwNMX4IcjDH6h/iPtF8MByWdgdJi7fR9dFoL4u/JRyX1mGMAsiFCYb1lXq104vMusR8SfRtAgb+gcsGVrH7aBrDwNQRGiVCkx9IfiY2aVL8JdJq3/6qnDdvaICH6+BqMYR7aEHL/PQIPabV8Vnj0itAd9420DIVAbsGISbfzDMi9EAcVCisCQ8Ce70GrmL7FcCUx9yn9QAg91oq9z1LcoD8zUUDeIJQOXOlJOhCl+Ybgu1IsYZqjWuakaax1NdunkYcsyDXQRJlXHTU6i4OSrNcOzWOTHjdo8M47AARfAlS7jiGVs7PtRhFBKqAc2pd1SSHqHMu2+R56wVhEdTM9YEmdFhpNAUDBg+tj7IrxxWg5PMKyHHnzA3nr9NTtx/LRVV1eK+eb7UjgKHpeIQqL7RDwH03OsNyXLbrf2WFrBGFt0z/3WJkVukPtk1IdxAzwmDNzQP3HiJDGcQ678LZZigkkC9RkZ4xxPKXqgZ4RjVhSpM+OIcRgB/OWdb0wORFpIX2DKxTfaLfZ3HAdxHAFxfESXBOLKM/ziVC7Gie+t0XtcGaMfKAOKIcHcBEvCOrP7KLoo2BzIwNGYXHCYJ8Gin5lLPbNZ9vTxI3Zg7277YMO79sPvf9deefFn9tqrL9v6N1+3WxJG2Gy8fv3bfiwoNvNbt2y1bdu32aZNm+1dCYyYkr4pJvyB3te/846dPnPWjy0vlsLnF22KBnULr65du+FHam7avEVKooQJzElKx/idA21q42PHT7gQOmHSBB8z3POBvbObaNHOYmy0B/myUjJHQhLjCsUk9GGYuYTRoRwNSSEtKCjWmEi1XTu22cqVy/SdW5A7lRaTBqwQiZ9JAcUsiJlXTEoefOgRO3Xisn3w/labMbPWBVHMXRiumcIn71Nsujtb1Rd9yitNytQs5dfrNuL9EgynTppiJcUlwmXRzuE+5MQ4zNhQ2BiT4CO/CDqOd+p+mDj0IJvZWbUZZaKPGSNFRUWOV4QlPZ7BGXAp4lfEJ74ncS4JfANiuOiiH3ibTCeZ3t1wOYYB+I3PyXDRH0fa0SXTj78Av5xMhBBaL4XspRdf8KNaMeFi1jovl1n4YJIK8JfnSEcB0mAyg7HdozHJeKZMsVy4kIbKgbI+qm4ImmEfIFYKmOtkiF/2+b6G9W+/YWvXrLb8fE6Ra3JBDHqy/8BhW7X6XuWVYnX1Dfbjn/zYXn79dfuFr3zdPvn0p+xW3R3767/5n/ZT8eFz587YfWtW2p/96f9pA33twrkDdv3qWetsvSM63W7d7Y02INxn/5+KpXr3uOkOuNonQbqzC5qfJprJBmMcRyBDPdUv4j/smcO/raPbWlo5fStdAvpKW7PmAZs+Y64dOXrKBcG58xdahnAJZSSdsYSAL0GYiQhO9uRyv91791iHFIClS5d4n8N7UEJYNYFhMLEHvtIH48eNt2VLllhTU7O9t2GjNYgWTJgwUfjKPgNoYprSbbOuTvbKpvopfDdv3NT4Et9UOXqlHHBaFUrR2gfW2FtSbrgkEdNN6Ddmj3ECAkDYx9TS392cqdPGVpX7qW231d4/eOaHduNWnRWVlqmeOXbj9h3btGWbr5rDQ5qb273dWts7XUEpK6uQ4lbmq+lMvMyePcetS5CnoEcI8I4nwhvkJ+gTEwdMmPDO8fVMupxX/y5ZPN95HXeHcV+cCuvlw8yKDfgom6CYn0DWyz1mfb7SgNAPTnIXGhNjbGZn4oj4TBgVamxcPHvezp8+b5msxqrqmzdutJ07j4i/FduDDy6yKZPHarxk2KBovaiNpSsQ5l6SPEQHGQspfu9KZlaOdXT3ykd8RUoi8gWyzlX1yY1rV6167FjFgebBe4JJoAoiJRg5RMWTXzcH7ug77UIfs0eH8YfZuK8UK4VGKZ0XLnGAwRzhsPJTO9KG4EFGRrbav9v2HjhuT3/mC+qjemuWojuttlb5pPuRwLfqbqk9hGu/8KUv+J4SIBIMgOf4/nHfkwOc37uFi2H4hUgBfI9+nLYzGkbiByZNuOiXzCM6/PhNhovfIETJODFM9APuliYQ0wWS30gjuhCVMCEcvyPlIJ/gF99HXIBIuKPygZLxxhtv2Nix1X4jexSUEEw4hYJkGBg8k3amiFOnEI/BjmJyXdoqR29i91hWpkHKSkGCGJMfv9GPtHmOwDf8EUSTbQeEOgSI/h/3HeA9+MX2HmnDkW8fhWR6o+Hj4kTgGxim3D5USljGdaYkYmDdQSnhvg7C9Ilgtval2dL7HrJBlBIpCG4KJZwbUjZqBhEEMYCBbjuCTWdXkxUIXTGDwmwEgYJb0CkRBB5CShkw34rmUMz4uaAfv3upwlgRjfYLAFNzi612wVIbzMyT9pSrgYltK0qiiIjC+sZ1EUs23HFUIsIcjEWJOBEFH2g28u6TsMfZ7ZhsXZYi1d1cZ9kpUr6lHCgZ738EpdAdgRBFIYX+jqshvEfh2i9v8uBBgQEI1y/GbBkFlppTaBOnz7YuvQ9KSYckDklQGBITBX9pzJz8AutRnE6Vz0+QUcPmiBCPKysWwe2yY0cPW3NTg2/6Q+DslhKUnpPvColEbutJzbas4gqrnjrTckoqLD23wAbUV37koBwMUSVUawn0h7qsf/ttW7limdcRT/wQGplIoEKqjtqBu1MoU8At6k2dcbx7/SX4APzikmHvBnyLEMNGF9OO6dPPIWCgJa68yx/wsSDnN/pLOHAFRAIbs/sD6nMVwM2tCvNzmfvymblcKVk3rly0o4cP2L7dO+y5H/5AysdrtlNEv7H+lhVKwZ4zc4ZNr5lqlRVldu/qVTZjeq1NnTrFaqZNs+m1NVYrx4zgzFkzraZmmgsLpcxEKn9WRW7cvGkfSHl5b8MG27tvrx/GgWCyb+8+mzK1xr72ta/bk5/8pJ9q84lPfMJWr77HikuK7dCRg7Z4yWKbOm2qz26zYR48on9Qrqnu5MlT/F6ALVu2+B46GCtmHsze0leEdZqowcOsZ3/fkNtjr1//li1aNMu4syQnBxvnDo0NTs/KUxsPipFyUhyKdK8EGW7jXmLlFRW2fftmu8OdBBMmq29zfDYVeho22zKR1q082ZxqPts5ddIkO3fmtB3ev180utJKlQYTGKzmML4Zi/QTAgyCDntpePfjNYuLVV7207Ca45jqjB+cok7Q3IgXOPALHEg6IOJRfE7+/q8gpvFxENOJ+fEef5PfkvBxacY4SReBZ1b7qCMX62FfX1VZYXNnz1J7S5iSEhsUtGEeHN1wXqSEP+2KkEQ6+IGjtA1jHVrl/grnK4vD30gDf5QYhht5gEsoJeH7oJ8+NWf2DOO0N2aTmZApLCy2q9dv2PM/fdHeeGu9vfTKq1bXUG9f+IVfsJIx5fbd7z9j3/3uD/ziY068aqi/bX/6p38sIb7Mbt+8aHduXZYS0iLe1G09Hc2WLSGUCSpWCZlkAH8izXXlVoIelxMWFZUq7xLnCz4r7XgiZUU0sqOL1eocq6oa56s0KFfQxFIJ6DNnz7a31K5dEnIrhatlGu80EnmhnKPcU6+i4kJfCdm374QtWbbQj8alvcBVaCkbqjkafkwpgrviiAYUiJ5zQ/nc+Qts3/6DtumDTX6FwfTpMzVm4K/pdvHCZbt06YpdvnxVgq6UMPFMrBCapcwg9yGQL1+1zNY9cL+9+tobduXqNVu8eLH3F6ft0YfwLMrBBCECOwqKn0wlBQDacO+9a6yqery9tf4d23/wkBS0Tjt/4ZJdk8BdOXac2jHLbkph6VFbcQqaSIF19/T5ZAn9dOLECVe2amtq1WYc7dtuly9dtjfefMO+8/d/b38vx4mnmzZvlvLzjP3kJ8/bAeWzYuUKV9rYLzJvzmzfjN+huB1trVIyRd/VcE0Nd4SfPaqDGlE4xcock5E8O5qBw+Lj4DmrLazustKSK/recKfODu3fJyW120/D2vzBe2qDQSnu99i8ebWWm8fElRQdKTfsAdJICOmrgtBGNqUPDWHqLSWrP9W6uvut7k6Tn7q1d99+27rtoO3de0Xx66y6qszvJIEX+X4/Xy0Lt+wzJtTk6i/2J6dYe0ev5JBSq6ujDyWrSIaiT5WbNbU02+UrNzRuZipvVqVSpJhxJYf4ldLo6h6wQ0fP2/LV91mrFGlOSps8daplqi83bdnke0pcKWGlxAf9KMAPlyQ4MVz8hmMARX8g+kUgPkIPACGIEImFH2d6F4jp+8zh8HMSRr6PlOluZQGxYx34Hl2E+C2ZVgS+RRchmQ+/sR53ix/fk9+jC/7+44SIPFA02Oi+XwwP29UVK1ZYeXm5zwSRFzO0EC4YGLM2AKd1MdMHoWCmjeXe9W+v90FTU1PjTB+hjT4gX4gZQhnldu1XfjBF0k+2RZKgJ/2T76PbBRjtF1+T/RjDJt+TfvEXF3Em+kcgH9y/8CeeBkhUSkzMxs1aRNBSe9rt/KGdrpRANFBK2vozXSnpS8+2HkVRC/kMNdRQmCsioce+Tjuw6R3LS+213DSlM9TvBJbbSUVq1FYMfhQalUX58oMLJlCh3cMnCIUIkhdZjDEl3dpFMEqqJ9m0uQutlQ1hzGSorYiblak+gFApfVYfSIeZQYhGUHqUh3CDFRtmK5h1TIVgS4jKTemz88cOWMZAl5tuQbTYBA8XZpbNa6r0Ig7TlghPrMqAK1FZhcjRiREXEAo5ytj9RbAy8kusdNxEK580WUqVlCUpVdhUo05li6GKvfoMH0cQc9FcuhgxdrJZ6oOGm5ft3JF9VjNhrM2fN8v27N0jhnLFyqoqLK94jLWpQ1JyivzI5g4pb9VTZ9jEmpmS5DjBS8q4lAnMwhA6M1m6Vz44ygvuI1igOM6WoINihSJH3zKDjUASjq8NigH4Tn2BJM0Ifecd5v7MaBM2KIIfxb8YNombye9A9Iv+Lmgr3TA+cIQZGSv0A/0PviCswbhwbID1GVbhonQ7G+zjONEme/H5H9uPf/h92yImtn/PDinjvbZ6xVL7ypc+b7/0ta/Y2ntX26KF82ylBP5VUtimTpns5hdTxRw4rpfDAWivWVJIuIEY5YSN6IsWL7IHH3rQ1q5baw8/8rCH4d4CVnWx7+byscuXxeREb6BhbHDFjAO6RPvSD+9vfN9p16KFi4JQolqF1bpUP0IYZbS5pdX3mGzZusXrXzNtimGqSP2ZQWY1j/7GjjmDm4U1hhhzmza9aUuXzbFx1cUaD41hJUICVJeENm9PjQls3vsHeyy/gFm7RiklRb4pc9MHm233ngM2fvwkKW2lGnf0MSt2zBZnu4DMmquQ3unK9JrJUgBb7Ac/+C57TW2+2hPhA4EC0zeUyIryCp8hpg6c+sPsf1xt41JVxir0HEUEFxVf8Ib2AOj7iEuRDgIRN5Iu+v+vIKYXgTjJ99HAt5hHLFdM4+fFS4aPENOJ8fQoEP2TMLh75067deO6PfzQA/KBV8eww/UKgYUFPA7ni5+HC/l4G4UI+h9cbDevh/+GcDjosXsKwjHwTChl+L6IjRve9XE3TQq0r2xJoAUnVq5aY2vvf9AmTamxeQsXWLuU0TclEL+9/j2bPWeu/fbv/K599nOftZ07t2u8Dtqv/vLXrLO9wVoab1hXW4PGo5TXISkSKaLT4hntbZ0S9DodHxg7OOlI+mWlBNNgTCbzPX+UEugeqwm4bI2XnNxCCaiFPtHEiiHKNHwrTQp1Zg58I8W27ths4yeOs9Ix4GG3lPUsPzGK+kNTcjn1Kj/PzZl8036tlDGlzUQPq5cFBRw8kSZ87XXaWVSIAAtvG7Lq8RP9EBNw+20panV1DVJWVqheXVJIrnr96GNOaCqSUleQz83xWZafW2C3bt+yts52K9NYIc73pdQx4XH//Q+ozZlEE5fWWGdCz+l0P8fjqp80DqF/0OD+/iEpF9X2+JNP2pZt2+zqtRtK946nuXDREm83THtZiaG8KCNMOvjEg5Qz2oBV4abGRisuKvb9Qf/lv/wXv44B87GHH37Y7y759Kc/bU8qj2/+8i/b5z/3eb1/xje/c4LWjh3bXJkqKS5CevB9bOwJYv9ITxfH9bJSCs9hUoR6iY8Kt8BIVpn9gAXkMrVUJnxItOrg/t124cJJtXO7bd78lq1aPd8eefRe1Ud8KH1QdWoSukq2EI519YrGuhzChEyhcCBf/aswrX127MhZKR9HbN+eM3b48A0pis2qc5/NmjnBPv3UvbZi6VwryOP0TvaIMNax7IgWOLmSLYUz/SrZEJMmJZIRiu21V963jRsPW92tO36iIiteKFutopMXL16z6TNqVUf1m/CRurqirbJxqvqho+ds7oJl7FqxFOH8BCnv6Wor7ilpEv8Klyd+7St/DPHwgS8YIRjhffRvBN5xgaGOfBtNrBj8IDCQ/IY/AjKIH9MCkvkHvxECE4Fnypwsd/QbHQ6I+cYwEXiP+f08iOnwm3wGiJ8sy78s/8hz0gX/0A4wJBgU7VSkgTFx4iQ/8he7RfaHsKmd9PnOL4MRRgYxhrmTZUyXU7heeOkFH0zTptW48sKARhunr0gDhIv2ueSPP5CsA78xP95jPfEHnKgP1xWI/kCMT3h90XNo8xjmbr/xGUi+x7Q+Dj76TWUnroZ7VEpYjfDZ1TQNjv5O3+geV0r6UzKsKzXfFt5zv/WKKfUNEpcvSkkDyk8j0XDPltZ/cs9WS+lqsex0EZYeCcMShmAeahlnBhQjthNlCnjf731F+/PuDEe/Xj/lMZSaqXyzbd7ye61qSq219YmdSNCC8XCZHASK5V/SRIj2m9oVF4IW+sKsuBAilGE52BVL8Euj3j0d1tV4047v3W5F2aq7CASrxPQzZaY/Yv8RF38EKWZH8KO9SJ/ZMWapYr30RwQt9Ln3LbNyKdk2TopCzphyG1C5h0R82PBrA0N+QgiTDpgjtXCsqsrBiSKpEgwLM1Pt3NH9lifylC6CqJ6SIFsrpajT9h88buVVVZaZX2Qr1zxotXMW2hgpbjWz5tmQ0uwWY2Tmi5KAxwAMxw8WEM4yEwiDoB6YJN133xpX+KPtOYoZ4am3TwioLWI78J3+8XYYHhc8B1w2V0oYezDhiHuepoAwuOQ7z9ElIfqRAuFccB5OL/4CPCGDISDB7DAVSNf3fN8E2+erTdcvn7cXfvqcPf/jH9r+3TssLzvdVi1bZJ/79FP26U8+IQVksfxUP7U/GyjBKeyW2YiIIkr9yQcTKZgITNRnzSSUq6RqG25o77S2ttbQxmKwmNcsXrTQTwNk8+mC+fNEY7J81WHnju325ptvWGNjg6/uYZbHXSWcR49p1jYJDwgnfqO7xoZfQKjxxwwvwlAZ983s3ev5LVqy0M1paBLKxgWJHRxooDhXrlxzAYnN7Xv2bZbCtNI2b9rg4XIlrHFKjE/KSBAT0kmAE25qPPeIieeKETObBzrXSghramy2V1/dahPGVxuXfLZKocBmmj4qkMCmRlK7SMERTWAjMkfEPvLIA/b2e+/YjetXbNrUCVaUn6P27bWL5887Y2dMoYRdvHDR6+74pQydSaveCD0In2AG+cQxGfEoQvwGxG8RR5O48nGQxFPcz4OP4N6otGOelCWWZzQQJjrKGfOMfkD0039BqAvCMQLeyuXLfD8Dm4GhnR+Oi+G4iu1/efM0vT3CuEWJpFz0P8AzYfgW+B6CtMqtJNwUTP8IGVZQECJ71EfcjF4kAe6gHT92TLxY/SphmpUtVtEuX70m4XeHbZQiu3XHDqtvahSfrbVvfPNX7KmnP+WKPLTk+9/7JynUk2z1ysV25tRhO33ysDXekWIiYbKrrUm0MdVamppVJoS/bN/LEcvHJCN7RwK98hJ6Sak5fIDN46zuYi7I5b/Ex+QVQZ1JH+z/MYnhktrKqgo7dOSQXb9+1ebOmW0VZWN8lZVN1MzCc3oWqxDIB+fPn7Pm5habNWuO0pdAjXAqBkq70s70AUcLZ6lvMGmC16aqrux1YdM/Zd7w/gf22mtv2lTxs6rKaueTpSVlanDJL0qr7na9yikaLV6BCRcHxXALOqcwlpVV2nopeL2SXlevWu34w1jxflVdoeduxqWWoDissHWKHtCP0AxWXEgLBY3DTk6eOq0xnOWb2Ss5bld15PCNMWoD6sL+OVYtx08Yb/tEb370ox9Zo+L/3u//nv3lX/6lfeUrX7F7773XzU8xJ+U0VHgkMiv9xvu6det8Enj7tu22dMkS38MG1+iUgK5mtT71FWVm8gkgHhNj1Mv3A6ZiGtwtXi+lVO1HL3OYx/79OzUGUu3UyQNWU1NttdNZ9QE/MK0XRkhJzMop0AOrFJgwmurcbKdPX1BdDonGHlYa50UrG12ZKyvNtwULptgTj6+yxz+x1unVQB8HGXBwS48rFtAn8C+Ujck+iRI9TI5y836utTR32muvvmNXr9apDfKFL9xhU2mFRXnq3kHjKopz56/5nhLM0ai/3zElXsk+npa2bjt87KLNXbjCOoRbysgmT5kqeSfNNmzcoO/NrkSnfV1KCY3lA3zYRaKHi9+ASEzi82igQtEBMQ3CkmYS8GPGPiolo2Ek74/Gi2kmHWlHxzsQ8+M9ljsZJwnJMPE9/gYGMpJ20kXgOeaXhBgm+ftRP5AzCJgIOqHtpPlXjfUN7Dt37rJ33nnHFQuUEwYEAgG/zGhDjFla9QvnRGSY8fjTP/0Tacit9vnPf97NByCQZMXAZpaDfFlu4zcoHaHuPIOUlIX3WGfgbv05ur1wSfio37/8DoxOZzSMjpPML/kbgc+Bzaj8GqoA55XDpCQDW+Zgt53at8UvT0TI6B4Q0SuptlmLV1ufBuGgBnrYAC2ykk47DLidZk5Kv53dv91SulssfUjEuL9XjCBPDAIGDcEmb/LDzIM9GcIZ5Unx8Ec4oVQQVn692NRbCkhz75Dd+/ATllFQauwGgaRx+RPCJ7alHCnIcjXCE6sknLgCn/IVGOWHDbL3G4KdEs7L0m9/l3XcuWatt65I+DfLyxQBc+aRqTIrf9XPTRcUHmWY4gC0L7bZQFgGDit0OBiCM3KFiX69g2IS6fk2Ze5CS5dwyFG9faStAvIPwZHZaj+dzHGddZN+KYfKQwre+SMHrLf1juVISUTAZmaFS9S4BXjz1kP24CMPWcX4ib5qwgWTKDztXVLy9KsCeD0QOv3AhmH8dcKqZwQMbuZ+Z/16dJorhwAA//RJREFUpVnkp7tgM80qUdaw8kV9fAZrOK77yUW8cuI8/Bx/Yd7UPSoljA3iADHM6PfRkPSnDE7j5BXHv4830pCjT1150DhVbkE8GbYbbmtqsB9+/x/tx898104eO2z5OZn2G7/6Tfv0U4/bCgnz5aUS2NX32SL6fgpVTpblSvjhhBiUVNrJy0++Eg5QQAMDZRKJ/MOqHgIIx/Eyw4q9Md9ZQaA/uUOB1TqEt/nz5tnCBfNtvhQU2nXf/j0+Y3z06BE7c+aUFJcF9uQTTwi3M+zZZ5+1XaJvnEhDzdjIO0aKbVNzq5SZRntvw7tuArNo8ULvS+hU2AxKOw25WQimFZjIXL9xQeOj3Y/ARLj52c9ek6JQL0FkrBUU5gpXhCNi6P0D4RQ7mpZjVul3xiYnF82YPtNqayZJmVpvFy9dtlmz5zh+0dfYT6OMoQhyUzVHtg5hgtPTJiF0hsp7y956/SVfAZwhAYb7VhByWEXi2FWEF+gv+IRACZC3d7og9HsYj3Fs4SJOAhEv47ePA8JE9/PCATFchPgc/XHkG8sA8Oz4KUiGiy76x3Im40YYSTOkD83kDod9+/ZISOq2++69R30uOqtvI0pJiBuBV/xD6nESKPK3sOoZ8475hfQSbahnT1vxMR90cyUBtO7O7Tt+/OzO7bvs2LET9u67mCoetPc3bbFr12/YEilPax9Y5zPm99231oXdKuEbR0RfUr+//NIL9s1vfM1yslLt7Omjroxkpg25OTD7/jh4gVVdLvWDTzOWmHiAj7uwzT4y1UOo7mHYn+UnMuo7s9KYI/ItS/jOij1KHUd9s2+hvr7Ounq6fDUFBQI4cPCAn3xXUlhg3R3txgmN/MLfGMOMSQT5O/WNtnjxEucT8Zhv9iVgPuymryqTb7IXTUfIZ6IM5QnFrqZmuj311KclSJ+R3PK+0sz0VYBbt+rsyOFjdv7cBZWtUf2gOqncHCwAb7h187Z1d0pRyskzbhKnra9evW5LFi/1SaDmpibhBZYJmFeG+2CQf9iXFq0U6uvvqA/K3Tx0+YrlvtoCsdi8ebNduXLZJ1WgSewfpP2YaECuQvFlPwh0FtqOGdZnPvNZ414SvkOfG0WjghzFSlRQki6JRmzfvsNu3b5ta9feb2+88bpPfM2fM9cPu2E12y8eVCmgHSAq/Jehg9xAe3HwQJbqrOIIb5g0Yk9rip04ccQuXzojupRmU6ZUiA5WCEWlpPZ2WWE+l0mWiu+jeHXa4SOX7eDhC6Kzx23v3ht242aj5Rek2+w5U+yee+bILbJ7Vi8SnZpikyaWi8f2W7PoVb+UEXgC5n75+QXCAU4Y63FFMU04jGxOOekTFPaOjm716QZXAj/96c/6ya/Hju+18rIiKy8vtfTsNOFOg124eMNX2zHPZtWFCTTamAmYNvXx8VPXbM6C5TYofOtT+tw/gxnfuxvesTbRZFdKuDwRpI0DmMEcB60P+mF/IPkcBnMAnuN7DEN80gLw4zkSDhx+EA8Q4eMgEozREPPDJcsbIfkdf/LCxXd+gVgufuM7kAwXf6OLQNjASMg3+Ce/J8OP/h2BUC4EnGQ+lIkZF8wYDhw4IOTf7raPU6ZM9uVVBiSDlbzDCVrMnnTa9773PT8VAwXmt37rtzytqLyEujHwcnyA8UyeDDKKxffYXwy60e0EJMuPX/I9CR/15/mjbZeEmM7HubtB9E9+j/X7cKVkWClhTwmUAPMtPxJ4/1ZXShDCOsWDKqbO9ftBJOpK22fWHKGb9RH6hiVI4XJvu53eu9WKMuTb2yZmAb5x8pDCK594aSICHMvwEErSUQJeLgQffZYfs1IarBSM8qZn242WLrv3ocf8ZCk2bg+oDKRLil0apL5/AAI3TMiUsfUjSA8rJRA/FFqNbIUZcOWrv6PZrp0+Zv1t9ZaXNihFJexrwdSJFQY/ulT54+czP8qDZ7d919gEJ8JqSZhp9lndWG7lyTO/7T39VlglYjdroQ3l5lsv7UYbglcKQziUHGVnuQV5iqO0rc/y0s1unj1lty6c8RUTTJAgxtgJs6l5woRxxpGC6WI+RSVliqX80rOsm6MMxeRE4ViIEW5ja6xyK1+ECp4pN7a9KHLYTcOQDh4+ZOvuX0cXqJ0Q6wNj8Nk/vVAv8D0CeEX74McvDr8gSAaBkplK/H8exHgAv7jkOHenf+6n+oe8gnAanNJQXn4Cm+pDCVFI5GkbN7xn3/7WX9n+Xdts0vgq+73f/S376i980caPLbe+LjEWCRt5ak9O9mEpfUDCCm0LzsAFaW/2aTCpwewwfe5CkX7BYcdj8EGMFeGI2TQu/CINHEeGsqGzVwydzZvsdUF5QTBippsTYVauxPy0zG7cuO4X0p06eVLCxjVXThAaWFU5dOig703ZsmWr7dm7z/bvP+Cnb0Hrnnrqk8ID8GbQcZz0mbFWq4r+5Yv5zbVXXnnJTpw8ZitXLfCjRdmQzKWMhw4dsW3bD4iBp/u9CLQnfT7QH8Y3TJdVGd+TIHrX28tdCBVuo35g/0E7ffqM02BoInkz40c7cSxxihTrbAmbkFEUlInVlZYtJvzu+res4U69TRg/warHjndTEhQbTEacOKgMGYxn9SW/4CttG3GMvHCx/yP+RRjBi+A+DpLfk3gNxPSSYZLPQNI/mT8QywokcTk+A8n3ZPj4/SNp+ngcsqJC0Q/RinfXv22fePQR4Xy22lmgoB5vOG4E3vD32ebhfNxfz7HO0FsgloXf2MYOSoR4cYKG/sWx6oDZ0MH9h+z3f/8PhM9jfM/RpMlT/ZjxX/zmN2zVvattAndVKG5Zmcac8IfZf8wG6+tu+0ESv/Pbv2md7Y3W1HDLCnIzpQS0+kplhcZESVGRlIRyLz+TiYwfDt1QMYTjA8KzLqfXzD6jkAyqIdjvwAlIcQKMwJjtQo+YuGD8+gEkKgsrLOynyC8o8v0lJ06csjt1dTaGvQOiBS0Nd0RPCIuJUZcLzqzQbJOgPY+N8aKz+QWFwv0sVzxQHnp6e3x1hpZmtb5FAj73jvDMvgGUE32xefMW2blzF2337n3qgxSlW2CTJ03REEDxG7C2lnZfKc3OyvF8i4tLVV6UNeFBUTiWmQnZkydO2vhx44QblCPD973A4zjOt1d9lDfcbjm5WWqrcGmkHz+v8rAyu3DRQgnQT4tmDtnly5esTv2CogEt424M9sBwWAX5Ye47Uf15+MhhN91i0zZHMrOXjnqdlPzFKYI/+tGz9u1vf9t+9tOfuSXLjZt19uUvf1Xjvdqef+45mztrlq+UcNgIE4rkTeVoP+pLn3r7SSjPUr9Cy/LV7hwpDF1FqTwg5Zx7cYqK8jQO0qWEpfsKTl5uodXfabXXX33HNm/aazt3nLWGxjoX+idP5kb+BfbYY9DdRaJlhWoHTrxD1u5V22DuBT+SfKC8ckQ/WQ1hRZd3lD7kQk4hA/+ZrHR/FCyV8ezZ83ZKNHHdugd8Ailb8ierieOqK0R3Kyw7L8uuis5fu3bb9zOzUuIXWCOTqF6D4kE9fSl27OQ1mzZjgeWqn9k3yp05CuhKSUeXlGU13keUEgZtdHGgB8E7EITRAz/5G/2jX/QnfkybwYPDDwDhUUpi/Jh+BE/Pyc8IJPPgF2Eq+o0G0sM/5gskyxvLFZ+BmFZ0yTIl40V/4t8tLv7xW4wXf0cgmM9QB8oXvqf4xlGOBeZkCBgmvzBwNrCzCf7YsWN28OBB27dvr20QQ8cmEnOvTZs2earV1dWeN7beHe2cRCMtXMyRGQE2YDLgWJ6NKy+EjWVO9ley7EB8TtY3+Rv9I4T3fxk/Cfj9PBdxBYh+d4eQV1IpIewQwrralmNyc1P77diujW6+hbDVPZRqNQtWW0HleOvz0SCiLqLps0FqF468IF5P8x1fKRmTq1SloORK2JN07Dm6SZKIIIzClRiUPDEEN3tyxQTTGwQP1UPtEZ9RNEyEvys125ave9h6pZQM6T1NhCtFhAshCKIGo6GPUEqoGw6lBD/qyaCnnTkNxu1vVZ6hrja7cuqwZQ1KSBRBynSBV8RIAh3H+FJu2ga8y85BYWKlrN97Ctt3T094x6+CuXMlhfzlh3xFm7Z1D9i46YutuHqydajOXUq4T+FgW66nqSxZEnxpWs5S7+/tsjSWiiXE3hB+97e2uKkRBIxTumDYnFjCZsFpEkpZ8cOumpOd+mCy2bluMtYhZWgIoi4Fm2xw4eSmgCvUBUWKGTEI8QebNtqMmTOtWgwOZYY9LghDCJuxXo4rqlukJ5Fe4AfE74xHHHiJY5zgIhAujqfQfiP4yvNoR94eX78hq2F/+SEgeV2UhG+WVF8fPnTAnnv2R7bhvXfF/Abtq1/8rH3hs09ZVfkY3/TY18PJNBXelpgZcSs+N7P7/TTqizCjGvYqgZ+ujIo2oESyh4lwbr6FYDaMY5wUw8oIR5VyP4ivagkv3cZbvwiTrKQQnrRZSbkjAaBcSuH06TW2auVKW7vmPqWRZ7dv3vJNsUcPH3Wl4tFPPGKf+/xnfZMuwlN19Tgx1ZX2xJNPiLGOURtL0FH9Ebq6xTjdHFAIxcxeuYS6c6Jx7W1N6tNuW33PMjG6FuF0qi1dtliCT45t27rXjh09J0WhxveL0LYkyMwkpmCUl82+7AFpF23E5nv69Fq/8ZoJoaqxVT7j7KtJql+PcJjjYVOl7IPjKUN97qorK2zJ4sV28cIl0eYjVlM70xYtWiol7IZtFt0eO268hnuWC5VMLsD0mfV2GMaT2O9AKKe6fJj+JfEwfovP8T1C8j1+J350EZLPo9MARn9Phok4nnyO78RLho2QDAPw7Kv96leUZGbyd2zb4niOOSBBwVGPk4gH8ObpKe9kWQDyj3JGVFoIk6wPwDuz/pjfQpOh45ixKFXr6uiyfXv32xc+/wu2cP5imz9/kZTdxVZRVeUbxzncAEEYnA77HjJEh1KkwBTZxYvnFXe3ffpTTyodCYOiwTnZ4hEDvVaYB96WueLAnitKhGDNyhBjnWcOTfBVAbULm/hRFgCO3+WuH4RGv/laeIQygAyBqS8mQD2dmMIy0y3ePsBmeNO4qrDr127arevXbemiBX4LPUdni+wqTqpPLqiVNYaLbP07u2z+wrm+AgPhbpUixKoNwinjAAUExYRTvDiFioNLKIebF/djCp4p2aLXqqrGa2xl29kz56UM1ItWwFNYkTWNty7ns5iK0c60A2OZeiJ8l5aMcbOpkydP2Puic90qH7SEiRuAwzbaNWbpr37ukFFb0NfQS9AAxYTxivJBv65YscweeuhB3x+UIzpGfnV1t+zylStWd6dBfKbDJ68cb5UHp3L1qB/YF8eqzPe/9337x3/6R5+IGiv69MADD9hnP/sZe+qpp+2zn/uiH+7BXrfXXnnZmhsabPmSxW5GDX3AkgFaCZ1lpQmLBhQ3TLS5fT6YcjHmJaMIn5qb7kgBOuqrZSni6U0NrVJSjtrpU5dt4/v77dCB8+qnQpsypcYeeWS1PfjAclu2uNbmzJqoNmSCv0PK6x3Vkc39HeKdna5oZKo/2cMqjixVNMtu1rX46WyZ6SmifVjUBLkE+i+EDW2pYmFWiBk7E0dMdk+tmerptbQ2247t+23xotlWUlpsGTlpdv7iRSlNLRorC8Rn1JaK53sg+dW/9s5+23fogtXOXuS8vE/IX+tKidk7773jE+tD5P2LX//a8I3uDHIGeFh5wI+O9o5ST/M9QJjJvxshCmmEd8AFqWF/4vAbiSzvDLwwax+AsKMhpBfyiS6ZN53Ne4TRaZBfUimJZQcIm3xO5oGLkPRL5o0DYpZ8S37n2QnjcLj4OwISEoXoIEQIO+TmWtxR8u6777o9/IUL58MModIhLHbWV69edcXk1KlTdv78BQ9z6dJFJ2q0x+3bt1yB2b17tysx2HG/8sor9rOf/cy1fWYi33zzTdvw/gZbu/Y+xRmZoQP4JZ3RbYk/fsm2ijA6bAg3/JKAZBxgdLwkJL/F/EbnGyC+q1z6G92Q8Nn3N2iwZauOuakS6ra968MSNOwX4a5ddp9lFZfboOM9wpqIRFam9Yp6ZohAZQxIUG68aVeO7bP8NDGwQQlGrExgCyrFjtMqEPSC4sCglgSuYmM76qYH6lc3uaJsKgrtygwEtuQDaRKwiipt1pJ7pJSkW5eIdjh5S4qR0vQ9JUqX+iLIkA4Kk1og5Cfiy2ZJZp8w7BF98Vvc06U4XTt5wHJTxASldCCMki6zNBSOlRFcXl62C5bMksDomD0mP+84J1Aao2JE8AKfKfZ6irHos/QRa+lJsZpFqy2zpMI65MliNRvaEbS5CZ9jJGGqzKp0KQ9MhzIkZPa2NNrtC2ett71RaXLMJSZkMC1MsdiLki7G3OmzpcyksTcBe2c2Y9L2MFJMILDfHVIc8sjKzhMzCoohJ+Zwuk1Kf5dlqTt2b9/ubbhw8VI3jUPpYwab+oInXic58M2Zh+rNChHAuOQ9jg/6JobzfhmmlzzTbPyOpjEByGn4V2HCu9rTvURv9QzOIOAoNW872j1bkgOnsZw5edz++TvfttdfedEunz9jy5cusl/95tds7sypbqLF8bclxQWKp3ZUe7LqxIoe7QWu0O+UhVk1ykz9ECQwIYCJ+3G7yo/2Q+FEqSMNSgn94Z2ZPBgsCjcOusWhB8yENamPEPChQSh6LmRJ4GPGl2NeWXmZJaa2fPkyMbda4/4BDiI4eeq4j4d1a9e6SQDHjXICGysefSoT8Z2pqRlp867OLqUVBLGXXvqZ6tZnX/ziZ+zGzSv2/vvrbc6cGn1jf1GXz0jfs/o+u3Xjjt/8zkV3HAYCnUV4gvEiuGAyyMZXmC+ncyHwcfIX8ONnX3clLycn38cse71wbBhGkGAMFvieF0wpe6TQTFM7pdk//cPfqzH77f5197lJWyd3F6gfUIQx46CtecfUg7Gm7pFjFIAeEZ/UZ+oj/+4YokjyH1mdj8+BHo8G/D5MJ+GA+AvEcEDSH4jfki7pH58jvo8GvpFmDB/jADxL7nLagjf41SqB8a233rTHP/GoWwOAi6G6Hy2XR9AHxm18BcDfMEZDm8XLUQnn+y6Er3Gs66+HxQwpxmGlAwWDe3re3/CBTZdyyV0WbqKk8TQkYStsUqZvlIbiMY6gVdA9suOWd2GIrVg6X4rABaFJl7U21hnHdLe3tfgN9lwGiDLW3NIkIbJV46XHlWPGGpMe3DPGZaRUz82znH4HOhTunAgH42SmSxAlkJc9yw+A4PQrDoCA93FfCHhVmFdkWzZtkfA6yyrKSkRf2zSeiCoBXnjE4SQXLl21K9cuC/dX+g3sXJzKair7U5A9kNdQVlhhZGIAhY52CzQSWiq/XlYeOfo3x2bPmSMBdb6dO3dO9BthOt/Hrqiq8xDC0BeMacyhOJCHvQe+j0VjraK80vd9sGqCQM+Kip841tFtJWMqvP3zROuhRfBFaA80B1TwVQq1kaiqty0HAHBa3pLFi2ydxuSyZUuk6DBJAU1klcns5o2rfmIWwvTN61dt355dtl64eP7MKd+Dg+IMpebYetVAClW786cPNrxn3/+nf7BL58/arWtXbZVoHJfRouyhRMK36bt+Ki0ZA2WPVQr6lHtj6G9Mz8aMKfa9KEeOHLKjRw/Znt07bdMHB+zWTZVJvHzZ0oX2xBMPi6atsukzpomWQOvBnVa1QZf19Hao/sN7bpQfPLGwsExlQO7l5LF0u3j5umTDnbZ95zm7favVpk4pteqxFR4HnOIkLCYm6VfGCu3NpOD+g+dtxsxJNm78eH0bVBlP2DXh8bJlC4Vj2b5Z/fz5S+IDbTZ/7lzxIXg5qz/prrhiptbU1msHjly0pSvX+kZ3jm/m9nlGNua6mBwa4+trX/3qH4fN0oFgsd8A5GAmnedAoyAmSYVFVXB/fsMDBMYRc5hg4h38mOmNKy5B2aFSaKDxJBu+BaIwnKgglEdxnNiRmH6c8BAmOMKQflKx4TnkGYgVv3Q6DqD8uEgc+Q15fZRwRj/Sin4A6eFG4oQ6AYSNaUc/gPdknhFiurQzCMCq0ZkzZ/1MbGwbuWgM+2xmDdDOH3zwAXv88cf9DhI2snM61/3332+PPfaY/84REQhHeEJIJwnJS524IDRg08eG0zwJdix7simV9l2zZo33g58kNdxPtCH1op9GhK6Rfh9x1DF2zEjbhXqGuoITse7Bf6TeOL4BsT1j2yYhxothkt8D61E/yA8hTjKoh+8fSpVT29J/+s7MBUrJ8R3vW7EGXv+gBLnMIqvVAOlJzdJYUCglhnLC5X++4iIBJauvw5qvnLH2m+dtsKtJA1ZCkYSKdEytwONhoQ/BiVkGn3XXPz+BSgJfsB/FLl1CDERSZSQes0jdQ5mWM7bGqmvn2oCYiIfXOECow05fiToDhKi5U13wgxgjrNAqAz0qoy+xh/0k5TkpVn/huLVeO20pXa3e91wumCkCAA4g5PZ1t7v9Oys+mN4EYYnl5tCOHOfLZk/PQAVmlrqvu0P5s5IiISqd07CybCB3jM27937rSVP7ZbKMr/RQDKQkpap8lDc9Q4yym2Mrs13ZGOKkkI4mu37xmMJ0Cg8x4VQ878UwfsmYvmQWfkhCY7oYZ2p/t928dNYGOlvVfxK2B7stXxqH3/gLM1RbpkjQRGDk/P/sgRa7KEXyzsXzlqn2Onb8pD3+yU9LmRKtUXhObmLlkCqCQeAhtMjfaAfVO+JaINBh5YhwEZ8ZG276oV/eXfhXXvSRutp/WZZHyAGvYULYYnMkJcEw0+tU/3GKjj47cy5Vu7M50hVi1ayl7ra9/NPn7Jl//o5dOXfK5s6Yar/4lS/YE48+aOUlXKgVGHOO+h4hOVMCcbwUzsuK4K2yw7SZleNuA5VOTay2o8/VRwg5FJdxQl2dxlFn8QEEJb8UTPGpP+1AOtAKVgQRAoiMQAROusKNcKE6M9mBYo0JX69wqEeKJutoMF9OW3vi8UcdtzDtevvNt+yCFM8xpdw0ne+0lNVd2q6zXQIRM30qB2lyqduePTusoeGW3f8AZjSVonfVdv36ZTt+7LDNk/IxKIWUWUDublkhBQMlZdeuPTZhwmSfEWa2W8kL36BRgXeBS/0DHGFpqmePTRg3QeVNk2Ky0RWp6upJ6m+Ndf0DX6GZPo7BoxQUP/aetNr0mnFWXVloWzettx9+7x989ZKjhE8cO2alJWHDOwoQQjj3GaSJtjIZEo+BZYM+4x2BB6HJG1gO2uH8FVqs/vN+hGjpKeIvv5GGgpOMJ56BiLeR1yb5ZBIIEx1xIvAef4kf84h+8Tfmxy/p44eL+ce4tCUDHaUYOsp+DA4ueOvNt92kZR7CjfoGBdePZxZe+/0caqsh0UsmWVDrg2o/TP99LDIM4dMBX3hG0GIcKOMPy4E/imlYUaX8mDTmSZjsFX7ttfMXLti8BXMlABcrYQmvokXYvzO26Cdkk17RT26kxq+wMJjbvPnaCzZpXJlNnVAuOnfC7kgxuXPjkrU31Vu6+tNvald+3RLCmEzwrFV+8JuTriZOnCT5KMdKSsa44yhiN7lVKGapKa+vuOmfVFzr62JFgAlJ7oFCedLYzhJdlbCIPzGzs3KtpbHV5bqp0yZbT3+beE6vpau8vZI90rPy1Z45dujQcVcGJo6vVnl6lIOUFpWR8a0eFE0wq69vtbyCErWvvmqsQwdZqVax1DcoJOECxj6NoTy1zcxZ0+3goQN+VxEn82EShelSWzuXRaZa9fhxvlGdjfIoPGx0Z0M95l4LFyxR3w25IP3ue5sUPkdpliht7tPocGUBnoUiA43yO8BQTpg0YAUFHi6exwEqnR2tCsPkmviv2mrRwrn2yMP32Wc/84Q9sHaV3Gp76slH7NEH19ns6RL61VccElNRUuSTe/DNm1cv2eH9u23Hlvdtx+aNtlkK6PGDe8V70+zpxz9hv/+7vy3lYbHXnz2M+ZK/MJmG1hYUFQt/4OVqn9wC5xscUAPeYdGyZ/du+7vv/K1t/OAD0ZRmtXG6PfbEKnvqqTV2331LJd9NES9tVHu0Sp6QMtLD6X7iZ2p48AmFToxY4yRddIx9NxnW1DRgJ09cs40bdtjOHUfsyKFryo0jkEts5YrpVjNtguMICifl7ehscwUcpVNoYaWlVXbh4iVrbL5lCxbNU/sLC8Q7d+8+IsWrQH6zVE6O40+3g/uPWKbGcM3k8VZcoPbqZf9Or99Nlp5VaOcv19mJM9ds9dqHxPc4eKTATSDTJBe8vf5tKS+deta4emf9W0MQLpiNC0TqVDR4ZtRQHOIAji4SnAiRwACEdWIzTPSA5LsTgmEiiAAe7toI33GjCSTfoqAAxDKMlEmEWJ1MWslwpEN6APVAkMKPuhEWoTKWNRJmnnH4R+AdIK8I0W/kWxDWCUMZSI/nZLhQ1pAG79EBxME1NDR4exCO5UWeOdc+7AkJZaWcMR/qF+ol5jbcTz77KX+eIQ7Unb4N/iOmJsnyQUB4J21wACD9kEZoQ77jgBgvQvI9hgFim5IOkPwWIek3Op27hQcIh4vfKSFPzIwwSwyrhoCL3Dq7YqaEOzpyVIzytB577v/5D1YuoVZ8xwaLquy+r/0r68ksEPGBeSmeBtUAQoLSyZBgUyTifX7P+3bx4AeW0dciYSfM4KemcFdCML/jOD1JzyqTykVpuPDPb0wNQiuzCF3dbSp3mAXHdjYzPde6MoqtZMFaW/TAE9YlQR4lqkffhkSs1F0uMIZ2oc5hbCAMYn6EnS/EF2WLJfw2VShPhHZMaqfte/dFazizzwrSVT6VFbMtlotduDQJjSLQzA5CxDAF6+lTWlLi3C64S4KjqkC9WAlqllCaLcKPMuGrKGxmT8u3ht4smzB3udWuWGM96WKUUlQ4CcaVMMVH6QGPEH69XcUs09VGOQPtUpjO2Jm9Gy17SIqFGCcrMOAe9UFQoy/JixlUNt9BxFEkWjt7bUDKYGZekZWUV9nE2jk2lF9qTT1SnHMrlceQdbbVK912a7542I7v3m5Zqdk2mJZrL32w0z7/zX9lSx94yNJy89UGEGIU8SC8RJwajXuj8TAZhrEfN04jkMf+hQagnJJmxH8/yUZh6FNmymlfBGM2kmIrna13lDA2n7KqV1qYb9s2f2B//7f/05obbts9q5aJeT5lFWXFShvGL6IvoQbmyupSpAVRCGPsukmJcIlJpoCnjHFW3hBcQ9noL8ohD2fqlBmFOJhwYSKiMPqFTiii9xMn5vBLXVE8ORTB24+OV5hYZwAhKpjHINQF+oQwR3k4whLcYG/Q5SvX7JVXXrO6O/U2tnq8byCeN3++mGS76tbjOMKsbmtbkxQB6tQtASff7tRf9SN+OcihTzi6dcsGO3v6iP273/9Na2mWEKi8e7r7rLBojNLqtn/65+/apCkT7bHHH1F6CIXtvrLGxBDQLeUFusndEP296kcrsPPnrtlzz71gD0hYuW/dMmtpu2W5edDbDqQwzxumTj9yu3ZbOwKq8LEv03bsPmX/8+/esHkLF9s965607XuO2Ze++g2rqB6nccfqpARL8HtQfS+cxMwCYZ0mZHaXPlbNg+4Br1H7+q9KBl2QjOy/tDmOPqaNk7gXaTE4G3Ag0PnI+yKOJ3E7wsd9I73ogKR/EpLvhKFMMSwwKNx1niU84ELa3s5Oe+PVV+zk0cP2Z3/yx1ZclGd5uZmiYSjyCiuFbVBtxUoAfcu+CNongMacHhkLmN+EMcH4llICPisfNaDyD7yNS2i5g8SbVilxKAer5dlM8qiNoEFsjOb+CpQax2ONF7/4T7QTuk5fMRFCj3Bf0JiifPv1b37Nfv0bv2Bjy/Ls1JHd1sVlicIVyopCwoZ1cJ/VwpamO1LEWAEWPegKE15sPOZEpra2TinwFRLe8v1OB8youBcL4Y3uL9e3lD6lqjGdJqF4QM0qVFfHZkhRKgyz8L2MYwUezLbnf/KCyp1pX/nq5xSuTunSXqpzCvIQ+zYK7a//+ju+l/XhR+5X3bi0t8NpV4+EyKbmLnvmRy+obc0efexJu/+BdaoH8gL7rrK9b+Al8D3KwL0WprRtKENC9qC9+MLrErwP2aSJtVZZMd46NU4wo+xTgvQVJo2YcEFHx5QWawwWqC2ybOzYMslEd2zrto12+fJ5KW7ZtvqeFbbuvuU20NOo8TcoRSXH958xIYNyiElwk5RAlBBWolxGUnFQ9KE9vr9FYftFUxgH7CnjWPncbPaw0c/QOlbAkMk0roSzjNduKU6Y1VFLxiH/WPFBJgBvWBFGSeruald/tqsNMKdTiygPZDDSReFsbmmzc+cv2p79B+zixQt2SfXCxG/69Ek2beo4mzyp0srLpdB0tQo3+61LygLmjb3dKLHii5096hMmJIVPwhn4K/v1UCAaGlustaVb9VfOQm5V3UqK862mZrKNH1chRaBKZdY4ULrdXaJZOeHCVvgHqxXQQvCPfUUoTe+8t0EKVb6bqY0bN8nOnLlqz/5og33mM4/a/IXTNDa59DPVfvrc81ZdUW4PPXCPmoZ90r3evl29g9bSmWonz9fZO5sO2bf/6XnbtOOA5RSW2H33r5MelWb/9t/9rjW1NVpGjmTor331K39MgyUJjA9IPTtzHSZskZAkCcpoAgTgRwXjt/gcHYCwEmabR2bRgUi0ki7C6Pw/TE//8YvpRYIcw8FgYhnwo064+J08YrnwS7oId/PnN8T1V39OtleEmG+MB+AX86RstDflj2nGFSSUE/wgVvHIYMJGpREkcgIsoSK+ky5hnNArLeIn64emG/MJJhoSTBUeF+sAEJ9wAL/xeTQk64cbXf+7xUv6xedk/P+dOIFJKx7vQgZ+3WxLREce+oSfFIPUsKfk5O5NlqNPErcsv6Laxs9e6HeDQFyYuRgUUxoS8wFSpWyUSFa5dPKQdTfdssxUhL4wG6fmccZEuzkSavRTHkqmLnVhi2b30+WUHGYhhPOZPOXNDdL9EpbHzlzo95R0icCglBBP3E9pqS+UWWhf8gx9w4wuwiaEA/MZv3uE/JUq5c3q77CdG96w9L52K8jG3CbsfeE7giZCLMwcYRiIG9lQdCDWfv+FGCRCKycFcVEXpx5hJkZZmKEV5bBuy7J5K+6RMlDgCkmYuaXoItJifAiOlJs/lBtmYP1iOlKU7lw9b+0NN3ylg3YLG6WDuRT1DG0YzCK8TCLmLCMjPDA7ihlNh4R3hMyCIgkM+tAubswxtdlpEkBa6+3OpZPWduemhB2VSm15+cZtu93YZBOnTvWVCb+HQukyBoAkTsVnII4dgOdAvCNNCxMdCO2+OVZ+we4ZTCRbFAT6PuAGjJG+wsyAUOzF4HhezNGkCWjQ9VtJQa4IvASz116yb/31f7fS4jz7rX/96/aZTz/pM34I5pgMssLgp+Yov0gHwpil/cI/L5vTjDCWqQr96uWjrNTTFRrRDo9L8eSPUzlJl1/qRjvxzgwt9aUMvjKiePijCCmw5+kKx7Ab2cCv9IbzDLQn0F3GEMCejgcefNCVUMxOt23fbu0S8jnSFHqokns5wS/st8mDUZyZNWjXrl7wS2PZbMoxpPv2HbLTJ8/6cZPsa8pkEqK7RYpJtlVVl9vmzXt98/2c2fOEb0F5Zn9HuxQgFDjKRHUQNgclmHHowoKFC+25n7ws/3435+nqbnVhGeEH4ZLVDe5MQNn1O3MUjv0J02eygbbctqo+27bvtHtWr7Hv/vP3JXRMVXnHeZu5uY2EM0w6OC0JQZdZedo44KL3ptwwv/F2FO6q7yIuRryEHtHn8R3gOxDSCu88x/cISb/Rz8DdaHN8j2UAkvFinNEulgncQRkGazFZ5BjxSRMn2mtSTKbX1vqFlYwz0kaQpF8AlH5XStQGehwGPShZL0uizjgCURboL4p68Avf4adKUTw4S3jFjD8TeuHEN8wIBzTmMMPh3U0doaOii1SXPsuE/qkPiwoK7PCB/fbeO2/aZ55+wloabkvwbtR3s+qqcr/kk9PY/BQt5cMKYpbqjjCbI5xjlYZ7NcIFhT3CSVY6xKPlH8cJcdr9aG72i2X4WGAFCAG7o6tbPIN9CqITqj+XFLJnkD0q8IFTp077Zu85c2aKfjYrTSajUQgGXengGO09ew/4hFV1tZRqVqhE95uaFTYz1+7UN1lrmxSp1na7cuWqX6rKyixp+P4X0Rkalaan9RmjrS2tzmvYeM5egyuXr9rJk6essKBQbZ/qE0O0P/0S68gYRPnjSG7SbGlpdvlmqsYz1h/sBTl69JjfacJxv8WlY6yppV3lkuKXFg6ggTdkqf3gk5gygS9Mnghd3PmeT/2Lh9SAQuAhNIa9jJgSs/rMhAhWDn4bu686YQEgXMlK1/gX/dX4V/KqC2MPuazTnaiV6h3CcUdSNAvNFs3uVbit27faD374jNXX19uYMrXNghl+F8ny5bNs4qRSFUn8rb1eccNkUXpqlvobJUV0pjfTujpSrFPu+PELtmHDdtu44ahdPH/dGhs65M+t9WNs0eIZavOpds+axXbvmiU2raZauiLKPSu74l3QPimPYSwM+QTSrZv1it/jkzI+odXXbfsPHLGlS5YqzWr1Z6/t3X3A6d899y5THHgMq+MDtmvHHpsxo8ZXwrukTLFyx6qdchJ5y7cLV27Z9VvN9rVf+jU7fuqcFanfKqoq9X3I3lr/litEGoaW9ku/+HW/pyRCJCKRuQBe6I/5TRIqfiEIkeBEiN/xJzxMgPR5h4AmXZKYAjH9pBsB5Y/EJyBNvkGUYz6kx3uME/OO+eOP390g1iPmGdMAYjx+Y17RxbAxfgwfXfIdQFBBoKA8lJXBF+tAOakDz3yHENInMW1cEBYCYwL4dSHBhY8IyeeP1iMqbZSdtPGLefKcrFeEmBeQ9I+Q/J6Eu4VNttn/Th6A+8e4w+EjiWG1QR818PQmToadKErJmf1bJbiKuQymWvmkGiufNsv6JRC4+RZx1OYoOk58REhyJJScOrDLBjobLdWPFB0WKHvCyU8BjxCmw4wRzIaZT2b3IYgIa9jGQ+ADYwUviT9g7X0pNnHBCsssHmPdvUoXZgkR5Zd2j2kjaOqBuK7U6BsfICqYx6BsMAPHze1DImT7t26w6pIcyxFR4Ju3g8Kphr7qwexsIDiY4kjwVHowP3DJ93SIiYQZd7OcvHzfc8IsvgKJcIiYY7qWmW+TZs6zgaxcGxQjcKVE6bjSpDyisOyCqPJFMcxBoeOm+dNH3IQrV0Q7Q2XkO+DmXionDUz/4xCAw3jFX+mrHDAzGCGbHTu6emzcxMnWLYHQb/3ubrMDOzZa89Vzfsoa5W5pa/fjhK/dvG1llVU2ZVqNZUnQZQYQ8Lb1so9MKpA3/RX9oj8Qw+MIw3iFMFNwygb1oi/pP/oJR1uAmQE7Q11RRjhNi5OycpFcpFSeP3vSvvuP37a3Xn/ZVq9YYv/6N3/VaqZMkNAjpi8GQX2Y/fObfyU8uJTmbUyaw/hI/nKA01WUEv2DJuCcMesbG3XjSgj1IC1W0/il2OpCgfqBdtALwjJhyY8ZVtoB+uUrP8OTKggR3h7UV/FpR95D+so7tpvyQaFh1jm2JacQLli4wNatu19MsdBvUd6+Y5sL/aWlxcbRzsRDYAQnEKwaGq7b+XMn7a2337Uzp8/Y3DkLbebMObZ//yGVJ9VmzZlubR2NUl4l+OVl+Ixqbc0Uu3Txuu81qZ023cvGhlDMt6DFjGHaiTEgNUM4Z76Zs7Z2sp8SVldXpzRqvLwK6Cf4cK8JF8RxUhpCC2ae7Dvp7umUYlLrF+vduH7D9u7ZrzGYa1cvX7ca5c2t8uy34hJcNg/75WoqB8Kw03YJUhpYqgvjjyaE1oNLw32kdqOhafvRNBMHRH/eqWvyPcQPzxHu9hx/iYsjHRzx4/towD8ZP9DKkXS83dkz5DiZYt0SJJlNxiyEY3Ux63vwgQccfwKfk6A6rDRg6qVEHA/119ME5BV+h/1ieZng4DcG9fKrLfkFZ6F/PIMz7I2iXuA8KzSRxuNH+dVqemYygoNLcjV+oXdpVlxYYP/wnW9bR2uTrblnmTXV3/SjgHu7womNmBJRF8qBME6anW0twpeg/OTmS9nWeGIjd3OzBGM1aYvwiiN5mZhkvBYUcE+SZAUJy5gxqiCqksanykx4FAzoOooPPAGzQi7/xDzw5o2b7rivpL8f83zofYoETA4/yVD8NNsj/OTeDvZZsa+PsmJSVn+nSULtDL/kcKyU6Z27dvsx4JMnT1Q7hdUa+o62Ujf55AXjm5PFUDI4VpsVoMWLltj1G9ft9NnTbgkixqExw8Rd2P/mPJO+UVooK0E+ChcEcxJZrpQwrksAR27cuCVhdr1dvnrdWtt7LK+gWPUQX+vnYmgpF1KgOMwChYz0WTVikhA6SZqkTTkZ5xSavlUP6x+KABOH0DNW3MKeS8ZcGH/CP7Vdpmg2So1Qhm7w76yMMO5RZBH8mRRJV3+xLydYJUimUJvUTK/1laZ196+x8spC0Tv2zCA7QH97nV+C42msNA1kWJuUgcsXb9q+PYf9HpK9e/fboUOnRIOaRZuKRF+m2dx5M23xkoW25r5VtnjxPKsaWyKFJ0+yCJMcbSoT+5dVbia31DfsP1JTKw1oFRNPGfbmm++o3TnifZLwggMF2oRnnTZv7mJrb+31u0q2b98nWlhtM2ZOVbPBnzP82OejR876vhcmJLmIkX9MTLVJyelTHQ4ePWtpmYX2uS993fbsO2Q56kMuTxQK2Ib33/OVS2hf2je/+Q0/fQtEAAG9Y9TCHw5ARo4g+Zv0Hw2kEdMCkuFxMBOEX5AXIGwE4sQy4JJliO8fLVdwMN74PebLLwI3kIxP/kHICfnjByTzTcLHvcewZAeBimWL6UWI5blbOjjKyGpFbAfMAKgPAzLMEI4QQ/yT7QWQLIMiJk84wlO/QMijMERZRsoTIdkefCMPINYlWe7RzzGvCMm0R+cTIZkGENNJws9LJ75/GGf4VyXVX5gbb6q3+gQvCAyz0Nhus6fk7IHtbs7V1tVvVVNnWNHEqRI7xITUiGGlBCKvRBQ+QwMuQ0L02cN7LNN6RPGlyWMOprAwJM9AAMGCSVA2fAODgxGSDn4qgwrm7eV4x4yflInMApu+fI1ZbqH5ZKkEZ/aiKKQPVPo6KCT6pj+hhiFND6BfCCd1zBHRK8gwu3rqkN08f9zGSggb6sU8BaVcOSJZiZhio008lIUelTn2MWoD9YAYE85nixWGlYkwk+XRJB+JuKZI8CqssAnT51ofCokEBSQ3yk0b+p4Y4RGzUeAgs3rZIuJ5UhIab162K2eOWrZaPUflZSMcDIEZcGdoqrMzOOGt119psSQOOG6qEAjkCH6UB6ZdOXa8pWaxaVL9NdBl59RfGd3NlpsmJoFArJIpJbtw+YqYQ7bdt+4B9b8YnpgDzC/iOo46k28ca7F9IiTxz/uT5lQ4Gpmw/NIO0ISglKq8YrY+2SCHAEIILtnjOM4MLvXD1KD+tr3+8gv2vX/6tm+K/eLnPmX/+l/9shUX5Igh1UsZSbHSEoRyMTvlx+oVdzqQf1jlAH/BOwStUHbqQBn5dXqnooOXXk7qIEc70+/UgU3r9JnTDG+HMIsNEw5tozTlR58qWaUpQUK0KypfCH6enito0HLKMtJetB1lYXWO8vEOvcMsBaaI4IXgwokvzMLeu+YeN23YvHmTHTlyxI/6RQj11TRPi2NUByVkzfIjhDd9sM2uXLkuBrrIFixYYs/+5DkxviybOatGgn+LlNMG0VopJ9m5NkO4+/KLb1trS5vNmDFTggKHK2CjrXHh7cpeJ+6zEe0Qg21uueOmJFwUuWnTFmtr7bbZsxZ4e3FzOxNGqcyIcgePwaihoazuhJntSZPGq5xzXNDYt3ufffKJp+y9dzbYtNrpVlI2RsNZbZ0lYalfNEaCDHiD+YhEeZUFRRNEoy0DPfeJFvzoCP3G9gQibgL4Rf/kd/oz4nYMm4S7+SXTSbokjI6XLBcQ84sOYZxfJnL01YVp7kng2NFnf/SsBOAqxwXScHyEzijNTP0ymw2oFJ4G8f0fz/pP/WL+lAB/p/Me1oP7NyZsUBKQS9iDxy90wycaFMZNFwWkRdlQoqD/rHbbUKa1NHJRnhRR0bl//Ptv29jKMbZw3gxrabglQa7BeoVXCJmcrIWCzQ3uOFYturtaVYY+a+9qt5u3btidhnopyNjhB0GeQ1eYbfYLETETE03r6kRAr3ezJPYsoFyhyCBoc5O6r7ypxrm5os3CX8+3vdOampqllNy2FSuWW1lZsQvUsEmOHM7JKdJ4zrL9Bw75ftTKSo4rVp5qG1Z6CwtKxBOw4Mj2fS5vSxlg/+qE8eOcZ9Cmbp6kBqNNGec4Lh1kkqpf7alA3g+zZs+24yeP2bmz56yirNJXDGk/JpzYS8S+EvbCMjkAL2B1CSGZ/myRcoICP2HCJKuqqraOnj436925e7/t3X/YLly86kI1J1RhUgbqMX5YBSNzvyneeZQGqCCP/bQa5wCrXepciqlxCr2DjjKhIkVS/Yc/9Id3ysseTdqIepI4/cPqDrSWOQRwhxUsVtegjQqswjDRwepXrpSJAntz/U+tqfmaaB77fsIkWkFuvmVLNsjOKLHb11pt767j9v672+zg/gt2+06zlY7JskVLZtvDj66w+x9eajNnj7dJU8vFB9VmWaKjPQ3i7U0qcadwQ8psKnWW4i1FCX7h/EBl4QRDVuWY8OC+koaGZntn/UWbN2+Cr1AD4Mj8eQuFc6ykFdl+KRPtHU32mc894SvQvp9lMMU2b9oqXO6Q0rpE7aL0slRP8lK1h6RY3a5vs70HTvom90888SnbtnOPlLEqK6sod5PE96SUYOqlgWJp3/jGL/0xg+3DwSsXBy2FBxGA6B9dBPyTceM7Doi/xCGtKAQnCSLPox0dS7hkvvjH5wjMAlJOwsV4AIMAQWB0nBiG3xgnQswjGYcw8VuE+C26qJSM9gdi+ZOQTBNtnfJH5aSpqcmJIsudXCLmCK5wxAnIP6JIIBwotUBcYj0SdYp5jzjyJGx4Big73wDCEzfZhvHbaIhpRoh1+l/B6PRiPH6TacT0I/6Mhg/Tib/EHXakMhjrqaEJQ2C/SV7GkJ07tMsGJYy3dffbZAkVeVUT/GI+H0GKM6D0IEBskuM43fSeVjt/7IDlpQnHJPDyjXSVujMn+sz3kjCYXLAWsSMNklBBvPxKmtmtUFbqJSUwI8dySytt0oLl1q9nyR8qgkqrcngrkIYSQBnxOg3XDeCHmulJ+UgAouj9PZap8u3bvN7Se9sse6jHejuZoQu4Cb6E8YzwGITV0N7D7SXHrBFKjpvJ0BYqO6sJzGCpIi4kZYlgtvUOWUHlRJs4Y67KnmUpIv4smdMIMd1wYlK4o4WjMBG+MwZ77NKpw9Zef9OKc9KkqCgKQqzyC2UR03CFZHjMyCucwIXAyky24ii9sHeHWUE2ROZagwTL3NIyPaf7vSctty5bTn+HpQ32OtFMUby2zh63ta2rbxIhf9Qvy0wXM/KxS14C+oo24pfyRBwL9Ql0LQLf+BydI4BKhUIaPPUu58qphBtWrDi1hf7ok9DL8Y+Feep3Nk9euWR/97d/Y5s3vmvLFs23z33mk3bPymUSPFFiFF/4yj4gBFFMNgJOiEmo/JjFMU5dMVJ78e7l1LObKygsygazg7FNVUhXZAiHoEedvQr88X6gfQO9wQulBRwKSgazhNCfQJ/h4+RPGL5BXwJtCjSI9iUd+iq2KX4AOXWIkaHU+IEOihcUFtE5RUcYRICaM2e2H9n5ws9+6vcJlPllc+nW3Nyg8vVZw506q7/T4Ddqb9++y65cvWbLVqz0Gd8PNm0Q80z3jfC0GbS1v3dAeJRja+9bYzt37HWaO7a6XIJBMN8AOJQAgQjzhfQMWkH+UhwaGxpsRu0se/nljXb7Zp1NnjzVaTXfNLIkTHJ4AzOFjKMeCUfYt2f4nkFusC+Q0HXy+Ak7cfS4TZtWYwcOH7Gx48aK4cPrekQDmJnHZLdHfSZcpyHAKW8t8C8IR7Sz95T+IJRG/OQXGP0eIeBtWLXAJb/Hb0lIvsfv0dHHoc/DM7+jIfIS4G55+XiTo46hzJi6BEH09JnTfukfB7tQf28F4YYLsHJ+EABKvvOzYcc//YJTlAnc9PwUBpyBPkfcJEHCRvPoMFus+HK0MzgZyhz2bKmZJaxm6JdJKe6kytPYShf+hcv9ODnprTdesRXLFtiEceVSVm5r7HYoep+PXfKFtjExwsZnJmI0enxvCivSmRJUOaUIO/50KQCpoq2ZmG5x4pW+c0gNq8FZ2RlWWJjvJjpVY8cGoX+gz4VrLgLlOFm1oqrHuGTfXp7KkCYlptvOnD7nSh4mNpgkIQhytHp3NxMXWWrvw24SNX5CtfoiCNQI+PAsbrRHMWmXgnPw0EHLL8i3qooyfdNwVXuDh/QnbYZMgtAOzaCd3ZRTv0xw5RXkWfW4ao3TqxpD3KrOISxB8WZFg77wPhSOo/SjTNXVcbFjvdownAhZVlbhK+DlVePswYc/YbPnLFDcdLt587bt2bvfb3O/cOGSysXJYZxohuwU9nNwoETcP+S9qz+cYEmehAFnwAMvk35ZoaKvnO/DL1RXv8cJpUnV8/2dDE2NVQR80lM3Oy5z+AurX/Q5E47sNcW8jjtkMJc6c+a4+o0VEvYI9lpXR7edPX3B3nr9XXv/vc127Mhpa2lqs6lTp9radcvt/geXukIypiLX0jI5VvqOMFXjQEoHEyC9fayoBZzFbA/cZoIRCwuULiZaaFMmStjYrlqqzzBdzLGNGzcpVq8tW75QzeAVMu6Y6e5i/2WhHTp4xD744KA99vi9VlwqhU/4RV3a2rts6+Z9fpR67fQZGmdsku/3yTgOnxlKybLTZ6/ZkeNX7Ju/9ps2acoM23fwqB+TDg6xQsLpW32SE7hiwc23QKLQIXRQeMY5U9IvfmFwhkEcHQBRihDDRb8YF2BABqIwIgTzSx7xOcaNhC4Cz0mix/cP83KECCYUAEwnmS7xPiRCAr5RBvyIz3ssIxDziW50WYDkd1xML4ZLPgPJ92Re+DEAAdrm5s2b9id/8id29OhRW7JkiQu8hCd+slwA9UMQcIFnmCl52vqupzCYPOxIHIBn0ooQ2jI84x/7h7TII4aNfkD8BZJpA7xHNxru5jcaRqfN++g0k78fYh/xcKqPvug/SoC81D5+gZzahJnzc4d3uZDXPZhuC1ausdTCUr+jhNkU4oA1EOMUCbSZEqJ7Gm7a6YO7LUdKSV8PtuNhBo0ZT3COkiDkR+IL8QsutCuCCXFUktBXCjbghEl4mltsE+cvCxcnIsAqAUqvGqsfhhVyvXtC7huBJ7WH/OBrmapfusrafPOyndq33YozRXxSRBSUGkIsfRpn7VGcAIgsqUBwwT1OZYKYsApBXgDZspmOV2b5+5gJE1Nu6Oix8TMXWtHYCUyzuWkUKyTEim0B3rCMK97ktwYP9nZaX3uTnT9x0PLSB60wS99VbhJ3oVdlpM6UEcIf9s1wBCxtLqFa6bEhD2WHc+tVbA/HaSOtXb02dso0CXYiuB3NdvLAbkvtbLE8KShZuVJqlCbMI1MM9dr1W1Y9YYpNmTPPetTZH65AKUykKwAMiHaDngRzN8YGNCwIz/zyDn45Oiqax1Q/Ug+Yk1JzxsrdHuAfJ0HF02A4+Qyzju0Smv/7f/szu3Pzmv36r3zTvvlLX7VxlWVSYFQ34SB3jWDmxRGT9Bg25aQJk2HPRZhNDDPGAIww9KsEIOi3/kWzilhHII4rAofnYRqjejM7GuqAkqxawFyVHoyWsJGOhxlcaB9j05N1oAzkg2PShXESaQnv4CKNhfCZLwGFm5l9dlptyelUMEvyw04dZRTha/XqVVZeXm7f+btv++Vm+LERllO9iHPw0CFXaL/05V+wzVu32KXLlySsPGgTJk2SAvGyGOZ0CXJF1trc4mmzQset7nPmzLX33t/gs9Y106apzNh9Y+LByTVNah/uosiRct4uxgxOImSnSmlcZ1s277LrN265yVmThIPUtH4x8TTfjE/9UGw62rjHgQvQMn1mv6qi3GZMr/H7OOjHLgl6JSVFNnESwp14gSslwhYJvpkZGlsSGCAt4H0wB1FfgfcSEsEx7weFjzTR39XOOCD282gXge+jIRnOcWI4fPI3Ovp4dH4xz+gf490NoBXgUxT4wvhPdcETwfW9DRtcIBunZ0weUb4J6zQVvCNfJR/KwwgJ5dIf/0WZAPei+Ra4HPERWoXJHjgMr42yA3UKtD3UgYNJRA1EgzJVBgl4Et67Ovqsvq7Ftm3eY8eOntC47LQL58/Y8aMH7Mtf+qxVVRYrLLSq1YqE4yXFhVZeWSkFOdwZ0SpBjtWSDAmM7QjN4gniKnqWwCgFoadf4zYlw/KLxojuakypBOyFKyoucQWF+rmgrTqxagxtAafzRCMxFcuUIp3NylsvJ9flCG0yrVNlPnz4hHE0bm4OK+CMM3UCeNjJRvpe27vvgATLWiuvGCNaBb+ijThEQoq873nJc1r96muv2cyZ06VYT/YxEfb0BtOrYNqpolFqEWpMuFgh4uRB2prVBA0hW75suR0+cNjqbt/2fkAJAPe59oA9g8gxVZVVHt/x1NM0pwusbqUxISbew+mS7McZP26CcKXG7xLhIlSuS3jvvQ124uQpN4ejrYtLSqUEZvuG/DCOoNesxIMH0HpwgLIEvokSSdbgpdM/hXO+ozDwFHh5ZiZ7fji0KU31ZCO86i8+yZG8nLTY0zvofgMa02npHHSQJ15VbAUFpbZ1yz47cuiM3Gk7evi07dp50PbvueoyysrlS2zZ0kWiL7NdEamoQlntE660W2d3g/JqE35JrskuVh/nS9kY9P0gg6IZ6amiYam5Nm7sVPV9ttXdarLGhlZfifZ9iYNdKgOKUpbqkiH612SHD52yBx5YIYV0rOoi+UG8hbtucDdv1NmG9zfZ0uWYidWKdvcoHuMj265cu2Xnz132u1Oqx01UHcXb+jhxk8nWFH2vsy3b90uBnGhf+6V/JTwutu279rgiPn7CBCkiQ7Zx00Zhi2QHlJJflFLCQKQD+E0SFEcEgQ/m4We+xXDJ7wD+QPI9EkkID4jLO0CYmBZ+MVwEnvGL4ZKAnyM/+eg/z3EmLiyjh7JDZPiN6cbnmFd85xcHJPOKfkAsa/xOvPju2vNwHsDHhUtC8jtlZgaBTU/PPPOM1+XBBx/8sPzRxTjJskIQXAFROtSLID7TqIYJ7edBPwTixLLSbqEtQvn5hh+OZ/IfDcnyxDLF8oyua/wFks9ADBf9YxoR4nv8/nG/gD95eDmVXR+F3NRJ9ZFQJ/Iu/wHLShmQgrHLie1Aeq4tW/OgH2fL5naYjkaoC+d8Tx3qdROjnvobdvboPjc9GpKQiO5C+7AxEQZHfuTDrJDPfJG3vLHP9A1qIsoQaegY3yCkaRlKWQO9PyPfpi5ZpTIwoyBiqL4gA4gi/UI+UWhWKtTSn/juT/rASkOKCASmaReO7be6S6csL1XCUbpZVrr6WoE8DfWNekzpSvD3MoP3SDsBBzhZBIGRdiI/ZlNcGFU92Hws6Uh1zFKLpFq75IEFq+93pWpAZedkEpi+K2O0LUKw8JIN85gpsSLSLUGtu6Xerpw5ZuWFOZal8uqjM1QEAMcn8lUalI8XN71SemyAxcMFY2eUCLvYQKdYV9+Q5ZVUWFFVtTPLfgma544dsjwpZZi0KQMxeBE7hAq1e31Ds5SYPluyZp119IXTpSLueDYC+hN/HH4BF2MY2j+0vYPaLzziGfqNjZ3M0BHFV3hgzFJC2NTeL+ElNzvDrl+9ZD9+5nv28s+es8UL5tl//dP/2+bMmu4rItzB0tvTbpnKnzjUGTwjH2a7oA9MxjA+yY82ozwIBfQrv5QdwQvlZaS/FV9/iIOLG9GDmaFXwuuOf1xZQTn0NJ0WaDwpvt/XwJu+o1jwG8e+950APIOuEYdv4BbvHkftDo5QoTCjFoRBThzkhnmET/fXmPJ6SJin7lMmT7YvfvELvhH+nXfWixFn2fhqCS1SIpgx/u73vmcLFi20+Qvn24svv+j255VVVb7XY/v2nTZ39jwfk9nCHc7Qz8llL0yWcSfJKy+/pzL12YQJE72cmMbk5g2bdTBOxDJR0LxdpO6XjRlrc+cusC1bt9qhI4dszX0r1Y49vrKCSRqn+bhZRHqWC1GqniunHAIxtpJNzyV+yd5RCbQXL523CePHqK7EkWgqnMW8BBt4nyxx/As03dtZfaonxzdn5PpOu8e2B+I7/Rz7Bhchxgm4HfpytAOIOxqIEx0Q8wCiH+/4R76c9IvlAYLQmx6sGtS2UAFwAxO6isoK35zNvVv3rF7teMEqKWOO1VVwKpjFJOoWsnI/gPwA8JZyoDBTHJ7BffKPk3qUlfDgIcC7sNfjZKEgDnJgh+IOpNvN6w12YO8RjdMha5HAO3fOTDt4YK+1Sjn90hc/pX4fkOLSovj9vgEenMrLL3QFIyOL/Wwak+nZ1q2hnZIuZWPMOMsrqpDQWWQFJdWWX1xpqZkFVlBcZSWlY616/BSrHDtBOFmkKtL/mMGLXqutVAsK5SuwnACWI2WEvXoRZ7okKLe39UrZ77PTJ8/YpEkTJRBnaUzTPoFfZWbk+kWCO3bsskWLFgWBVV3qK1IarxzkkCrhldn+w0eOSrk5ZKvvWWVVVeVOv4Fg6hn6FCWaVRbamEkTzPIcR9QvnaKJ2VKeoE2FapNjx4762ONiQ/aSgdocLMDKN6ulRcVFHodZf993MNxHeWpXFCVWcrCYYXIDf/Z4PfzwQ/bpz4QT/DjR79jJk7Zj52578+31dunyNSssLvUVKVZXqBPKA/sTOamS8cUqClYC8Dxn+ioUYy6G5x2lhBWPHvEgDiboleLGRvu4GhNOvaTeomMS1LNz8vWcac0tHXa7rsF50ZVL12zP7n125fIV0bNstf18+385+wsAPY/r3h8/y7vvMmvFzGjJsmTG2A45HDuxYweapHTb3iSlmzZJMW3S9FfIvWlTCDkcsx2zLEsW2WJm5mXm/X8/Z97RPn67Tu/9z2r0Ps88A2fOnDkweO+H3i74b7Sp07izqVg6Sa/w2a/ymMWF3mlVBrZkjBRUSweQPiEYhmTIMiOWZfk22MdG+EEZzIdt42tbbO0r+625+ZzvAWJfSWd3q0gH44m9TQUyjjYo32G79tqV+s6AEANFLHljMGXEfvaLx0R/5Xbb7dfL2AIX9Bf1G6Xdum2PnTrV6rJgXMNEtbX4n5DTL2K/cLnZTp9rtG07jtv/+J0v2My5SyxPBtRLa9Yqv/E2YdJE1W/I95SwnJw6+kwJBBUZR+zc3mnTnZ2OGkYz6KCjSivv0cc0MZ8YTtrIiJJlxHIiY/SRi7SAi4wEYiddLCumIX6AY8QFXNIlYSUevzjCYt4wCMrKdLGc+Ix3xpQuN8Iav/EcRxSjxxGOy4QZlxkXuCiDX0ZrOKP/ox/9qKzOaSL0boeXuEm4ogt5gvMAF/DhYtwArz++qVzixjz5ThkR5zGc35hfjB990mW+Rxfri0umjfGT8EbHt7Hqiyd+Ms2VcP15W+pbEObUQ+ES2D7lqk4c7w8pK8qz7RtfcYGWJeY/f/kq6xKzzRJjYeCN6VhhTAqfFHQpzamsATu+a6t1yjCR/mJdUqw5PcNHkvU32McmOWiNOgkOdXJmSGBYCFiEqO+nkEIqMQrQEhNSpPtQJfKsrH6SjZuz2Hp9k6Fq4sYGdZLXO8q450w7ylMHz0PP0D7CiJmNwmy9dzbZ2l8+KmW8z8oKlE6GiqotWhcDVVPAYH1kTc7vrBCsQdkLbRs2fcuQ55sUQgQ+a+9hfjDL7s5Ov0SpbyhL8Obb8pvvdLizC4u8TsSnzfqFEzdIZLRxMZz4mw31dfl+l3PHDtiA4OTOkTwZiMYaUtFumO2k7PygwEGXegce4MM4QUEFXsiKM/PhDbn5RdYjBSG3pMoqx0+0QX2sKE7Z6SOHLJcZBhXeIxgQ2wgT2gVhfvT0WVuy+gYrqaxWSKCjJI0l32NfwCefo0NoK1OnS1oe3CqCC2I3blGihGtm6wrUINhJp44dsW987au2Z8dW+9RDH7P7PvgBq5IwZtMrI2QQI7MjDq3yxzCAz3g5EnTgwOnEf/0/FRn6C44ZB312fkJbAC39iqVJ1AlFH3gJu2JMYtik4+HYnOq8T7TNH4ZOWIKhPqo+xm3EtJNvCk7jI+CIvia+L+8bTBXu+1RULn2F/J229YtiQgTSucI5MtrvfckE/crrDK1KYdc7ismKFSv8crmnnnxCQv2Yz3AwOlonZR/htuyqpVZSmrKDBw/IcFgk47jQl0ScVrvPnztXeGHvRpdKQdAHI2jRwqX25BPPyYCp8lvlh4Y5yYg+x51C9CEZd4PZVlpcoXTsBeyRcM61hYsX2cHDh2zP3l3KY7HgU7ocZoMKBLraUApNoCsM6Xz1MzZ299l47rGYPsnOnj1nLc2XbMuWV9XPcnwjM/ypT/Xkcjd+XXGGhtIKEhuZORWPE7rihZVRdiZpFBxn0iztTtxAB4HXxm/R8c73+IyL+eD4je8xjxg/GY+yMJy9b8jzLYbHd37Z/Att0KcxSBjgEeL8G6ct/fDhh23yxIlS0qY4HYTBgsAbRDLpHpB26Rd98V/ypb7xOOo0mGnHUirkd1qGEKJODBw+Wi765f6LwoJi8b8+tU+ZXb7YaocOHLfNG7a60qcSnNYLZAisXfuCaHOR6G+B+nG32rHHumTcKjPFE2+Ucjcg/tnY0m79+i0ur1U/qrWyqikyQhqsqKRez5Otun6alVVPtlTpOCl5M23SlLlWP36aeHm5+kCRYC4Tr0ER1f/gd5BlnmYl7CER3+N+EQ54QWaw14QN7H196pPZhbZ9xy6bOXOa1dSVCKwB6RidSsug6JAbyKfPnlWfWWiTpSw2Xr7kA1IopeVlnMaU58cUP/3MM1ZaXmp3332n9JVwMh53LNHPY3v3Se5RbXDLO+3hvEa0ivc7Y+RYSsa9aVve2CTj4aLaXgZHqsgPtWDpIyQDL2XZ2qxZM2zOnNk2SbBNmDjeN8pDKyydoywuMuXUOw7FoG25Ab9K9HPDTTdJmb7D5sybL6OuVAbKAXv2hZfsjW077My589bY2OJL5cora1SvKtFUrlXV1ktZVt9gxkOGj6hVacvcKMTQYDkWS5M4Br+zi2PEh+ySDI2jx47b4SPHfBCEwwBeeXWdPf7EU/bscy/Yo489YT//+aP2kx//zH74wx/bSy++aIcPs1m9TYgalAE11+6661YZYWz8R45y/HO78j1vJ0+esBPHT1tn56CdOdNq58902plTbXZOz5y6dXD/Mduza7+MkAO2W7/bth20zZuOiD9e8Nn1mTMn2KpV17ixOcCSPrUbS/IGBvPslbUbBEez3XnXdaIxdBdkSDA61KT281/8wg2vO++6QfXP03Ov8pShWVhql5s6be2rW+z9H/gQvckOHz1pNbXjROccHjJkJ09fsO07D9htd7zD3vHuDwq/dT4ou27DRp85rKyqVLxee3nNS0rTb4Wi4ZyPP/Sgn74FI0l6HL8QVHROXIlenYybdISR51g+upiO/GI4zzAHyom/MJVYTkwT4QAUmFhMhwtKYlqwJcokLel4d8GoNMl8Y1zCiQdjwiddMh55hJmM0brEXxxxku/J8pKOsqLwKCsrU4ebJKE4fszyceQz6sgz/EYXlJMgJBD+meUlHXH5HgVLdDy/uZwQFuNE/CfD4nt0yfBf5TLTxPijbRze+Zb00Tme9RfaRb96Rp9lf4YrS6znFX5g0Lkjg7ZryzoJjCEbP32+TZmz0LokdDg+mKlXcQJPx+gWcwKlUkpYDtXVfNGPr2X0CSbIWmbGS1G+nO5UrqgmtCOjfX5aDiO8QbnEKGIkiJ6kfipmVigBlWMVDVOtZsZ8688SHSk/JXLDJKKMWoaq+td0vYlHSPq76pQlAZjT22I7NrxsZYK50BV+lphFek57nsGNfoEYSimSgo8xJx4k+FEmFajvnCZDGu9WApx6YnBR8x4xn/krb7Ru1TNbxgf7ScA9RgPKLEAzAs1MSYpRu/T+nAsnDtsgFxv6LEm/2oFTyTjZBIVTeflIaVBQQ7tSRwYeGCEK9OXKsTz1H5FQaO/PtomzJGyq64VXCTTVJyXB1tve4uUPqN05ZpP2QJnr7O6z0xebbNqCxVY3fpLyCZgMOE/SGH0c4y3wGb6NxsM5ohwvKJzAz6ZvBDNKYtgL0+uXexVgYMgA4+LKHVs321/++ZdkgLTab//mr9u1V6+wUglhDGGmzNnTw8ll/FIYpYTK4gNswBXwEA4hiHyNdowGcnDhF3hocwwPb3vl4XSrXwz3QA+Bd7pxQEoqqn9O014mBj+KjdpFnm/UG4VMD2kvUlG+YY+AnsGLvpOvD97oD3xj1LA0wI1jj8OXgHNPKEeZhANHqJuUVrUfCg0zEXV1db7x/+UXX7Vjx/ba0mXLbNLkSbZj5zYpIpU2d/4cKQUbJNAv2bKlV9kitffPf/YLKf1FSlcq46FNAlj1Up9G8aqvm2Tj6ifaj374lE2bhtJTJwWsRbQTTkfMyy0SaDII+gZ9Ey4jlz19UugK8uwaCfsXpOScPXPRll+1SjVBwQ7L1TgylCVXgV7AT1jnz6xIaVnKVl2zSrxpQDgZseMyVidNGO+zKfAalNoyGSk0KaOWbL6n1/YI3kIpF+TrBpvyhAYC3YZy+KV88OdtKccv8fC4GCfpYvqkS+abdDE8WUbSJcNjPH4pk1/gwGiGZqELlvVgeGJAQIdsgmdvydY33rD169bZe95zjxTYIilEPfoe+D3ZB7rxUtJe/3s/EL7T9WXAKNQ70hnwIWPCYGiADTpLL9uRXoGcYIN0R3unFeaXWHtbt730/FrbtWO/MlZbSNn3y0JlHHZ2NNuhQ3vs/gc+KENKCr/kR2dXm7VxnK54ZJgdz7IuKf/9g+KPRSU+G1JcPsFyCyv1XmkFqSqfNRkcUd/IK7VUSY2VlNWorSvVT7k0kQEPcMQgFzww20oK9c4stsQXy2W50ZslW+CGflJZXWuponLRT5kMixo/pGH6tEk2ZWqtlRTnW4V0jt6ePpsxfba98cZWa2pstmuvu9aNY+gL2JntK5EyTrdmyRk3ed/99rv9cImwpBC6HjV2KTvwoTAT6ssLnRbhCfAU8QLhGAc/mT59mvpgt+0/sM/TcclzmfpYhfo3y/YwNDDmG5su+6zivv17bcPG9TIC13gf37V7h61bt0bG1DwbN65OeAlC61LjJRk6l/yY7UoZJyjBi5cstbve/g6bMWuOnb94Wem3+B6Uda9tsseffNrWb9xkW7fvlDGx3o6fPG2nz1wQ7Hl2SIYGfteeffaTn/zcfvaLR+yxx5+0Rx593J586mn78Y9/Yk8//bRt3bbNXlqzxvbu228XVXZrW5uM6am+TGnq1Gm2Uv393vvus9/8zd+yd75Tivo777TlK5bJ2OiQMl/thlibZBe0D812yKiFRz7/wkbB0mx79py2kyfO2pHD5+z8WU5TO2eXVQ4XQ0KH6uHCX7EfrDF/3mS755677M47b7eZs6YJJ9B6mLlE1qaKK4XPC/b6G4dt8eIJMorm+6Ar7VRVUau2yLc1a9YqTofd/ralVlFVIkMkzwfO+/s5iXPE1sgg6ZBx/pGPfsLuvPvd9tOfP2Y7du21s+cv2InT52z3noPCX5F95c+/ZhXVDd4H2JfKyYq14+qtuqbaZ0heklGCcWLig758KzIOHM/xPRBYYCD46CJjiUwvuhgnxk/Gi/kkXTJOVIyT7wiimD/hETZ8YDZ6hsrTjvgYCqTHkQeOuDF9zDs+R8f36PiGi2F0NhficnyLzzgYGfGijy6+Ez/mN5aL8aIRwmkVTGWz18SnpxNlRTeaH7/yV4rVgwelfwlJwBTcKKzUn6VbyThvBWtME12MlwxLPiddDP9/+Z6Eg/Do43t0gdkprryHQxd6RskGCXkicsVw5icVyPa+scGV06Wrb7ay2vHWL1xJNIommD1TfozQSknIHe614uwB27vpVRvqavWN2qzRhcky8pAvvPmyInkMFZWq33z5cBklG9dg1H4ksb4xRQmpMn2fk5eScBqxcVPnWMXkmTZwxSgRPabrxv/uUWioWyKUquHh+9kyukryRuzk3jfs3OHdVqrnghyWG4QZEugHHDGyGuDLl7LODeAFViwGlAVQ4Cv2I8HJ6D7KJscpii9K0IXTOli7OyDFKLukyubJKOkT08qT4CMlJ0H5SJmUtHA8bFBuOVRgWMrbYGeLnTi423IGe6y0kJkm+iSnb3HiGIqJFD6fzRkdRcPIkTyT4yhQ8sWAAtcoLoPWO5Rt7QO5NnvpShvOl9BmWYPSlouxH96312epyBf66OFmcqVLlZRbS2evDakNJk+bacUlUjAVTpvRHxTV+QVpCAvhaSMp3TbBhW8oUtSfk3KAnRkdNrUyws1JKoMoCBKqIwO99swTj9j/+ed/sNkzptgDH73Xrlu10iokQPymc2XNLBUGmCv18DbRD7MNXoDoNMCT7rNpmKLyTqQAnn6VGTwOzygjNIBg819XzAJdUEfyAG7KohzvJ/K0N0uVHO+CCxfip8vTM3FRsgmPs3nwY94DPCEuSghhGOngjdO1qAPLO6iXRycF+bgPtEH+HBlLOpYGAKdylFLe6zMSr7++ye64faWMh2Z7/vkXbNGiRVYi/rlu3VpbtepqX+/+yC+esNKSQquprrHFC+fbc88+43df0D24R4RyWGfNcqtx9WEt9YsvvuQjxexVEZhuOPf2DMhAYB14uYS/DOrhbvWHLutlxkWK2cxp8+3llzZadycXv42Tsg0tDYpO2RPV7ziINMOabo7ozMmBP2RZZ3ubXbxw0c5JASpJsQ68XsrwsBRBRoHDkZylJRWSCcgCGY7qM6wg4WJJcBTxhos4x+Myw+Nz4P1jy/bM32Sc+Bsd75nlR0cY9EY5uEh70CXxoEE/kpXR7vTIOvTFfhGMEgZ/+mWAlRYX29pXuOW6yxYtXOAzzyyJxY0aJDjgTPfTNBiUgYdvB5pPwHilPPoGXCXgBQetYYwyYswFdRzhvn3bLjt6+KQNiHcX5GGkdDoNswzw6PGDUjzr7V3vvlM8iuVnXJ7X5XTrs2bim5ZTKAOj3Mqq6qy4QsZGcbUVFNe4AZJTICOAo9bVvuyTK0qVWWl5tepaqneMd6SI+iU8XPDk5Csv8XD2tPlSW/FtZAUGLs+h/rQNxl2FDPXx6g9z7JU1L9vUKeOtvr5E+O2yro5O1YXR82F76eVXpNSPs2XLlriR4HTfjQEoYhNcqVSp/eSnP7M9u3fLcFml772+5MqdcAr/pq/CL7z9HC7xNefxGFToXuIpMnSQQwzqwevIh03SDACsfXWtn+A0Z+5cu3jpgpTa3TJAXpPBstcOHzlgx44fsdb2ZuFjUEaLDLdUgQwY9ZmJ4+z6G1ZLqZbcFf309HW7UdMwfpwPImDocmwyA2jcYD9l2nQZVu+wO++626674UYpysWKO9F27trjd550dffZkaMn7PVtO+yRx56w9TJaNm3ZakePnZQSLp40nCVjY5oMnVoZOotkbFyttn+3ffjeD9s9773HPvVrn7KPf+Ih++gDH7Fbbr3Frr/+Orvxphts4aKFgqvC+0B5RZnV1FTaJJ8FZD8bp3KVWldXv3gcd3FxJHLKB2BWrbpKRsNsu/nmq23evBl29dWL7OZbrvGN7yuunmNXr1xoq65daitXLrYFC2fK6Ky32roy0cqANbWcE+pZihb247CnZXAgx44dO2+bX99hEyfW2i23X2+VVWXW3NJqVaLP1uZu2yZ637PvqN12xxKbNWeq8JettuKePAb6SuzCxVZ7bfNOW7h4pc1feJVNnT7HVl13k52TsXf81Gk7c+6izZg51z73+T+2ceOn2eBwtupco/Zr94MS6sXnMBa5n2TNKy+rXcLy+JwHP/aA7yl5KxcZSGQ6ON5jmrHCk34sxkeaGBaFY9JnxsXFMN5hIsHrGWEqB5xx3XJ0hOFIE5kNv4THcmL+Md8ID9+Ii4dB8Q2FCB/rxLMg8+cIX9Ilw2I5Scd3wvFx2pOOjAdG3sdKF13IXt/9Qd6jvrWQ8Dj8L2YQ6xbr8t854sS4ybwz0471PlY8XDL8reJEF78n4wcnWPgnmAgDNPfUUVHU0i7AwG+BDITdWzaoUw3YqlvutkE2eYFnMXyOOgzrSUUfbDkc7rHCoR47tusNyx2Uwt3bBU/1aWnooVCMmjsdaCMVrPBeRz/CDQbvMw2uRNGGKGOKp7y5HyWvoMRHF6bNX2rFDVN8pkSZyINfTKjw5l7/qVZ6ok4hkLcRKocgUkeuSuXYMz/5jhUMdVveEMfMSoSI6cOAcNTJN/Up8aDg9aVFGAuiM5RK1gz7XhopgxxtTE8RpiWI+a7S1c+ETQnMbOuRvCsXzJMXLvflW+BPGPbRS/oOJ6kggDjdRAktJSMlX/Uf6m6xU4f3WipnyIqksPkpR5QpeNyrUuwnCLTJJk0UV6AY9j7NiCWKLKoDxpHkivWN5FnbYJ5NnrvY+gUL63ZR6nMlnNmz4YccCL481R+souBzoMCllnY7dPKcrb7hZiuvrE4bsIE34CIP4D329yTtR/oHSwwgcBhATU2N6jHkp5pgEDJ6mSXhWF1Rau1Nl+xrf/Xn9tLzz9i73vE2++SDD9hUKb2FeWxWb3eDDiOREW+WImBoAAPOjTD4HMo+rZKmDycEOeqHEh/WcQdeCIU4qQh/oS7QIMGhj1zxCvKZHbU/R+wy+pwnHPNMfrSfL3VUftAJCgcYQpEgnR/LK1ryfkCYvhMnwg4ctBkzIrEegBGWWKKkgkt/TMMXDBtgAwehPQJvBFaikLffmyN8vfjis1Jg5tlNN11rjU2Ntk+G6M233GSbN2/wW7InTmzwWY8XnnvObr/tVqsol8DvbLP169fadddd68oStMeSMHDf2tpi8+bOdzp8+eU1dsst3JEhepJxyTGl1C/MjqIsCH85LKNCgR2SMVFl11x9g/3y6RfdmF+yZIH6AXXhVCPakaVAAW8ojYMyzjnSmFua58+bax3tXTZh/AQ/cWp8Q51olXp22IsvPGs//cmPjbtNJk2aKljp0yxN6XAS4Chdx1eaPqOPbpRWg+MbsgVPmuT3mG6s3+jje/I39gneY195Kxfj4EiDAksuGFfgmizpP9AUdzBVlpVbdWWVHT1yxPZKGb7j9ts8LkvhYvnR0Tf0fwhPf4NekKdXjqH2vjSqMzBTw7u3jdoXmMLyWIwZbvQuUo7ZdurUGTt44LAN9Iq/9w/7AQbkXVZeIoU2zw4c3GP3vOduqx9XKd7LsdLdUmy7gqIuZXNoJFcGSLmVy2AtLpMhIhkwKP4l7mZ5LJNVnXwJrfpGqepcUlLugzBClnijYHI9R3XTd1+WLLih3xxpceCzt79Himy34oz4vopUqsT5IZy7uKTSDZPyskp74YXnZHDX28wZDcIzEidbSm+9nT51TrS21W648RofvQ6Hs4Q2YqYZw+rIkRP2rPrSzbfcYletWCa4Am8Bf86XgFN4pK/TBhg1fmiEaN+NEMlMPEtpOaWQtoDv6UX9Oc9XiZw9e1b9+kUpxNts586dMo56bPyEBrv22lW2aNECmzFrml111RL1r4U2efIEv5tjztwZdt31q1TvcBAKSzeZoayuqRLew0WCzDrQrvCNLEa6BF9HpwwywccM98pVq23x0qW+r6a6utb++Zvfsrvuxmh5h93+trtkcLzHlyjdc8/77N33vNc+ev8DdtMt3DNyo4yC5XbrrbcZe9jY28agS3VtjQ9EiknSbJJXLJXrdlmBnso+uu6uThnatJlkanmlzZ23wPbvPyRDr8QmTZ4mOGrs+PET1tzc6vISusdwq5Ix4yenDYq+BlpVDidTQtf9yrNNOOtUjhghouvhPukjPVZSzMwXfUJGqgzdo0dOqy03W8OEGrv7HXeJ3grDQHh+scDNt0cffcr27j1u73z39YJrhvUN9Lge4bN8ecWqy4AbNN39WfaxT3xWZWRb7biJVlFVa7e97U67+dbb7b6PCEc3324TJ09X2nCpZ3NLm9qlxl7buF5lj7MqtU2XcPDqurWOL/Yrip7/KzOLz0nmAsF5p9ZvfB4VPqNpMn10MR0++Q5jIF58j2l4Jv/MfJKOOJHBJNMRFn0Mw8W6xjjkn4wPUwpKBlf4h1vTOzo6/OKeThGwb7QSc4ue75mO/JI+GUYZMSzWKxg2gXmCC74z7YoixnOMl+liOMwApolX6JX8ef6vHhfTjfpMRx6ZcCbjxeex0ma6zDgxb3wSH7jkN1yy3NhGyfh8Cu9puhGji0tNUNZQiNBk2DDKWnz4Out6GWXKKyi2Pj1znB+4D4pfzF9x5LvbW21YnZ8Nx/rgyhsKvCtM8mFkWDSEAie8khcbxiN9BEd9yHeUHt0wUDEIH9LhQ10ph7xH+110yiX9K0dd046lYb1SUDi9qUKMhZOdGH1l5sM3z4u+WJIW8UofgLlh06Dws+8DxZJ36sE7iuiA6N9H7AU31IUyxeZbTjiqqeXCN9VR3xm1pl6kJy6jm4yugac4Qg64HJc51NdjIyqL/MmP/sbFYMx6RNige9+LoDTUw9sSJUUVB7d9Mna4KyVHxs+w6ldZ1yAksCmTNfy5NpSVa229A1YxboL1qRVdAAoX2YIta0Tpu9utLJVvzefPWnG+FGXBkKQr2sFxpHJjf0x6XPIdYYuQa22VcFBeKQkNDJLiglyrqyyzjuZL9uUv/oEdPrDb7vvge+23PvtrVl4iRUcKabw4jfPtMWq7usJFgiyZgHbDyVoMVDCijLKf7gP+B+/iPqNebz+nQeCTp92YJeqVEKRdwGM0OljSxj4ENnuz3IMjpbm8kSVmLDVjuSFt1M/G0s52GeNqMwSi8MeemAKUIeXn+FSZXMbpearNUCI58hilknfa0Y1CwhUWB15YLsUv9Qw4TdN+mofhYr93nq3acnqPz8YJx+yVaZDwB2fcjtzd22Hvee/brWG8lBAZ5suWLbBnnn7cVD2bPnWiLVk8z372s+9L8OZLebhZccyee26t+DozRBzHmZICNyJlYsTa2i/YqtVXCWd59s//9K+CvUQ4ZLCLY0R7ZOi3S+HDmGG0vNAPMMhX2sGBTlcSPvmJB2zjhm32yCOPqR0wvjHYA9+g31Et6oSRwUk/x08c8jLf/vabpDTmqi832Xe+/QPhG5O/35bOn2aT6ksU9nU7uGeD+rhZWZHaSm1YXVEp2AK9Bv4RcJakz+jhcVHeRZd8/r9xyfjJsqKLMOCBCR/lm/OIdFjgt2HgJk/9k4trWbKYT38b6LOOlibxs7N2+vgxO3rwoPprsd0uA/HihUv2/HMvOF3F+yYiHLix6kM58GLKjLBF2U1/YuCFPsaMCB4jgu+kYxM49IXH+Jg+fYrPihQXF1hFBSdRif9UMXPWJyOxXQpZuQ9aCcuWrb7bJ71+RMoYt1mzib2scrz4VoUNZhWJT6UsW4bJiPpLNv3Q/7gLolB5l6oMGRzZ8FXgltczHiWbO0wG1PcYIsgvr7fS+hlWPWGuldVMs5zCGuvqzbHWtj5r72RflCwP9W/2LZw6eUT8XUqweE9pkepQUmxTJk6wQtESy32l69q0KROtj0sZxVvgLyzppe+xDPLJJ5/0va533nmn45ZvAzLmuRSQASQMRfqJyzvaW31aLeR80Q9t0DNGEM/9Mtzpy52cIMUt6MIxxxNfbrpoKfHH5tZGe+DBj9rvfe537Y47b7e6cbXyNVJiyyXPxANkCFZWl1lJeaEMlSn6ViUDI8fKKzlSOd8mTRGuVS2W+3GaF2RSU1uFzeftxUADcHaLv7EX8VJTow9YffY3fss6BdsnP/3rdvjoKbVIrvKss6pqTgHDqKy2EuQ2e7vQK5AtomlmdL7wB79vR48dlSGWcoMHI0jSz9qlQ/bKGGF/DzOoGzdusK/+9V/J4Dgug1HGKbhSG7S0t9nWnTvsn7/1LfvkZ/6H/et/ft96h3JkxNapzkWSMb0yYgbt0sVGK1XbFSgNh33Ad5HbGDgYgtSLQRbkCTP3heKzbW1tDivG6vrXNtq69ZvE5xbZBz7wPuEoJfgkG/u4K6XMXn5pnR05etk+8al7bc68WdYhmcmx+oNKn5ODblpq3T1DfqrWBz70EcsvBOdlQkm+X2J8qbnNymvqLbeoxKoknwuKSoPuJR5YP65euGnTc9jXAt3QN3Gxf/ryLQLo0NEnHQhPfosJcZnvuPiOJ238lplvdMSBAfCd55gmmT7pcTE+TqFCVGBO+JgHHoZIPOJn5kWH4FuSWeEIu5K3wsgbR15xJiaZvxsF6fTJtJkuGZ4sLz7Ho4FxxI3Lt4AdF+O/2Y3mGcsOPsaP5cTn/4rP8H1sl/md51hGMpz36DLj45LfY/rkczLf6KOL33D88p4sgw4YnMLjE2mc/aHmqIMO9nt7wYy3b1xndfUNNn3hinA/CcHqMb5OV1n5Bsoh4X64xxpPHraT+3b6HgjsEpgwx9cx+FGEsFUCGI8S+ahVOBUH+BSPDgycYuzkyShgnzolRz/2S1npHcyxxSuvt6zSal8S5fADo6cJPygc1IRnnDDj+asy/otiyC3pjaeO2NkDW62+VPQpkcjyoYFhCXmO6xV8zCYymouhwoyIkGbZCBLFC/StciS8oDX2NvCdES+hTo8qR/ANSlgjaLsVPPeqVZZbOc6GcgvEZDH8ZIyJufu9AYKNERFh1BVTjgI2+YsnDljrxdOWErwsVqNMV1hUHZRVHhgRhEkFoaZ6KNT3uQhGlkEgCDgCkuUMg4KrTQx65pJVVlY3UYZmsQSk+rniInSKpTxcOnfGRmQISfOQos2Iv1mPYMwuTNnJs5ft6tU3WHndOL9oM0lXSTqLPpN/uFdYv/hIXHIJjfhdIsIJy7LOnDxqf/anX7S2pkv2ud/9bbv7jtscjt7uTjcI/DI01Ze8wt4QZpqCok67MfJGuwUeIJyBG+hZuEDogCcMEG83pSWMb5FnkMZxqfzgd5QVeaXjXt9YqiWwydp/UU4wcjA4/BhmCT0URqdDxff+oWePr3zIg6+OH/35fhH1hXgJHYYH9MesHQqfSNDj4gWWK5fg0fsnju+eX7pMb5IguDBOMdTgi4zAPvvsUzZr1gTfGFpUlG8zpZxwXj+zI+vXr7OZM6ZZXV2tlP1Se/GFF32ZR01NldLMcsHMBnnScelhl5QjjicuyC/w29lXrLhaeWzyU7jmzZ0rSMDfiJUUh1v0GcEFrwNqT/YPsSEa5Yu18LNnT7Gnn1on/PTZ1KlT9SvlTQYVipDP+qhSfrIN3El5MfJN3TC2Ll+6aNesXGgvPPesrb7mGps0ocFmzxKcMn5ee22dL6/hTgEuMmtv7VKXkIzjD5pJe8eYyuA5Sbe4iHscdBLDo0u+kz6ZFjdWGfE5GQ/HO2VFeoy0dyWN/uArGMzQ07q1a+zh73/XnnzsMXv80Udt3StrbcO61+zpJ5+y0ydPWVsLx5bu8Hs4li1bKppmMIUyA0wOA3+UkQ6LA0Tg2XmdiqZP0R+Ai5u/eWcwyGEiP/2D/gKegI1v4k+i4+amFinv5VZUUOQDAtwxMiKaO3R4n11/w0qrri0Xbea54gU9lJZV+JKcsoo6KduVKibf+odF+zkFavd8pwPQQV3QLaqrKtW2KcdJKFWw6L9g0AbcqbeH+okfIsPYr8It4dxBwSxdY2Oz6w/wj17xwjCwMWwtzc32xuZNVltVZuPqSq1HhhSyr6erz5795fMysKpsuegeXgsvoTxOkmJJ8nPPvSQl+qQvd+L+H4wjlkMBR5wJ9cE0b1raADqDF8sgVx+nNszcxMMaGCwK/IHl9tQvx0fQly5Zqj5Ubvv3HxCPzLe56nvMyOCZAeGm+eqaCp8FkZSy4tJCN1by8nOsVIYjex6ycqR8yxjhEANmFsgfmeDLLlUvv+TQBxlkrCrfXD1zBwyDXgySrVix0i5evGQ/+slPbd++A3bu3Hmrr6t3eoAUoA2nC71Tf2a0UPafeuoZ27lrr42fMFE8aLq+mLcDeIBn0XYFqv+F8xftpz/5mf3gBw/7Prgp4hHgMF+w3njzTXbzrbfY6mtX+fHML7+0VrBctsMHj9junTtt29attmvHPtu5fbs1N5+W7GGvG0vLhVvvX2H2HFpiYIWlhkWiv8LCMtuz97A9/sTzvm9oxcrltvKaFZKjon/J/JzsAonJEXvqiedU5yN23333SE+qEv10WF6BjB7UHOVXVlZrJ0+etzWvbLSFi1fYdTffYROnzhT9lVu+jJAR5/+FbmgxGMrMLitQoHVWULDcmVne/Qd324RJ493Aa2lttVfXv+pGKfqVL98CWU7sZKTf6LyTy8fvuNAwIRwXGc1beWcEcjEPwpLvThgJQUpYhCMzr/j9TXH0F4yD0fLwEU6YDz6mj7+kD0znzYyaPHExH1zMlzhBIRgdcWI0OOaJi/AlXXwnXiyHZ8KpP/CTvxOSfsmf8BgXF/N4c97gKP2k4ORofzRARssO73ryX955poPFOJk4GKt83Gieo/WOLuT95vBkWPI3M4x8o09+x8UwXDKc+oZ3eYHFE+Ch/KCQoR67YSDBP9Tfa3u2brYFCxZbRcM0G5FSTRWpDR2OfRCSBpIQPVYkheLE/h3WcuaY5bLHBEaEQkYClZmjAoQ5MTLWl0sR9Y1pEhcOZ7b19cjI1Dv7M7wMweAjDfkp62EveG7Krrr2FhsoKPU9JQ651zninPzVBiFYntIIoB2Jo7ZTnvlSloCz+eR+K+ZI0UHWv/f6JnAYPwI80C5LFSQ4XHgIJtUJ+PJ9il+lKV9GvILSibI4YHk5eTY4IJiVjxs3+h3OK7L5K661rLIaGylIiQHB3BmV73KhzXphhA+HB9AQxfouMWznjx2wkZ4OK85TX1KJCDBgYlqd+jDi5vXUn4/sKw4Chb0OCGTak/PlqVefhCznn/eO5NnsZasEU0oMDwNecdhYn5ctoyBl/RK6jadPW7kUz5SEFkZDlwyU7oEwypNdWGILVlyjPEf7cKTt6JKDEMSJv6E99C58sr8BvDETAZ3U11Tb0cMH7M++9CfW3tJof/q//shWLFtsQ5xaIjwxu0A8lkiwpp6TplzBUhhtxSwSuGFEOMADTalMpyPqLp7GhkVVOMwq0YfDTK8vu5LDmEMJZs07eWAwxvzBso8UKj2jpCxzY6RNDei/zB4JJJ8Boa2YoWDmhYMJWMblNVd5YXSu19sdI5xyQj9FWAdcsuzJR6QVl18XvsIpMPOO0Rs27YtGqSOwg28aS44lD8CLUCc+yx/gjeR//sIZpRu0pVctkBLYqDzZnzAkA6hTeMmWgn/Jpk6eanVSdri89JfPPGszZk735RoVldW+lOX661bIWAp7NlhCFfYusZ8xW8bLVPvFz9fpd7yMgXrVVUZAFnXpVf6iNwlbeEZnR5fiS+EoEE32dVhDQ50tXjTXvve9F2zRgpmu0AwNMwPPMguxFylqLJEYlnKKEX3p8mVfrz1hwjgJ/RIpid1WJD6xfesOpV+gNFk2Y8ZEO3B4r2+ov1mKQH6eFFyZ9+oGUZ9O4H+Ulmnv+M5vpGW+Rd7Jc3TJtNHxnOmT8XiOPn7HJcOT/QbvcVR+cVHKTh0/YV//2ldtgwzJ82fP+L6wW2++WQpcvk2fPM3KS8vs0IGDwnmuDLFWV67ZaA0dMOsXDW/oBNrz/B2CsAIBB1+mvsjIUHQYqKG7CDqnS2Q5/cZhZGZCVWS/C/kzqzNpwmT3ZSXl1uUj4YNWXFbssyj7D+6yq5YvlkJaqzTiM1K8MJxLRFe54pm54lGG4keDia9y39PgoHiGfkeYsRdNMCBRUV4hvislUIp8Lsq7YA3zDUqnZ2E71FHtyj6VQeU5MCLZ5nxU30QMHBvOhunxoqdiljKpH5dyP4Xqi2I7ffIEmysDvjhVKB6bspaWdhkdG+yuu99m8+YvkJFfISOqzG92nzZ1mvpFtz32OAdAzLTFS5a4IQYvunDxvB+44AcUCFb4QHCBNuBh4DssORNuJRc4Qpel0pz4xUxhfx+b8kWTyrBbBgH5TJo82bZv32mHDh6yM2dOyyg4J8W60De9V1VXqJ/l+3t1baXwnxIeaES1r/5Y/sM+F/gGe4/8aFvxFtqSWWG1vPOyrs4OhWHWqD8zsCCjjv7MMmHuOFm9+jpbsniJHT58xDbLkHvssUcFx1kp5CfsmWeeEm8UbU7nRLQC4a9NxkGlTZ8x27Zs2Sqe8Yjt3bvfKiuqxDfGC9ZiPyyhWEr7kIzDGTNm2dWSO088+aRfvLrsqmWun7CXEjmIcThu3AR7251v98Mzdmzfbb1dYQnWTTdeY9dcPVdG+QxbcfViP2nMV0ZIHlAfZsChI2irq5N7rvJVNvvkXrMNG44q33Lf4zJr9gxqLlIcsvr6evWrAXv4+4+qLl324IMP2KQp9dJtOiVrJDeQI4I7SwZ1T++Qbdu2R3i4aL/3uT+yWfMWSKeRYST5ywoG33eqPodc43RFX0mgNuWWffhut3jo0MiAL3fk0tgSGe3NLS22fsN6l2tulHCju1OQXGQmSQYSOnLw0XmnV1x8ZHrRRxff+R7jxnAc7+SJQKI8GAJETDQIGcImnN/oQz5hZNsVcP/FuBiFgfJIF/NHUONjufyGfMPsB/HxOBgYcUkX45FPgC+UwTfCeIcgCYt5E/6rXIyLD3UJ+VAmZcBk8YQxasboa8wbF9NEx6eQV8Rn8OAqWU6IG+ocw6OLcZLho2lG32NY8jmZT3TJfHDx/Vd56s4vLpk3Pr7jxoqbbHv/Sz+TilgYA4JYYcKv8Llz+zZbsnylZacqfYSc0U8ElqwE4Z2Re8Ud6rFyddYTe7fbYHuTj/Rj2KBE0jYwd0rwETT9Iz0XWvmxvioTocIGzbCETOqHhAJxOVKRjY49g6KnVJVddd1t1p0lQYXQScPtQDu86ofugxIRHB9Vf3DA08igleWN2OXjB+zckd1WwSiRmBpKbYmEG7TK1DVKMzMfwMCIVNjIjrBQLfTODAN18I3laWWQfTcoXjA3jBIA6hPDGRKDnb5ouYypMhuWcBH2VI5wjFCkLVR37i1R7pYvzTZbBp71dtjJAzssq7/D9/W4JqC4kp8qM6zZp3wMGurGCAsjTDDbIFCYRVE/lxDDIOnsFWxi8IUVtdYwc5F1DfJdglltxDn23Gw7KGE0IAOAZVpFqlMvS5FUP25xH87Ot7OXWu3s5Ra79R3vsiGEv/Acuk7Akc/QUL4EMM6XwAleSMW9eAX8ArhRwVnil6/4FSVFtm7NC/YPX/8b62lvsS//yR/bzKmTVGXB1d/jU+1uOKDo5Mko0y805UtBVQaZoyCxp4alIDjq7sxaZYQoQQFBeQcoffK2DEo9lAGAGAriY3rDM2rLVD6KHfF8dkrw09oogQLKDRFmSIYEC2H4YQmXgd5w+SPrv1PyjNrnCWaMFMqDD6IcOg8XjIFehS/lGUZDSROOJ8ZRDwwePH3Yn0mvOmDY8Rs88cLx7cy+kB/r5VneCj33qV9eunxGgpbRZRQfZnk4cpeRvyzbvGmzLZi/yPvmxMnj7eU1r9rUqRMdt+MbxtvOndutsTFcmsgdIix9oL9RP07XCpclDtgLz6+3GdNmuNxhiQgndkErCFzgZ/lD/0C38EC9h62ttc1qaxqEryz76Y+fd4OiRHSBCoTRg2HFnQLMHGFcQmODg7T1sBSEWt/4yt6sDRs2Stkp8fsKsnIGbMq0CW5oofjMm7XEystrjNPl1PjywrdgEVihzSEUOYz6MOoOnQb+SXzkBPW5Eo846ef4iyM8Os8//R7i8Ax/SNOeaNGNU5BDZ1EY0V0hdZpQEPE9rviG6OzxR35h3/rf/yR+2WUrli+zT33iIfvDP/iC3XTDDfaB97/f7nnXu+wdb3+73X//R6UoXmPz58+zxYsX2sSJKKiVTtfRAZMPGjlsAd4YhtLObCS0FGAJs4cYPj7KD93Rv7wuntzTx9F/DBj2GkGDKIK1tVVWU1dp5ZUlUtLN9uzdYZOnNNjsOaIl0RE07ze3i0dyRDR3k6jmzmvZrE6fIX8GAIDGaVxwcLIRg0HwbjfOxZtifXw5ELgVgNSLgZkh8WbqRx6Mwqe4xE9xWG7e3t5m+UW51trWKtLKknLaYa+8vMZqq6uk4Nd7XQvzi2XorvG9VrfcequVyijmyFj2QdIvy8ur7D/+/Tt2+XKTve997/NZEuiY5WpQG0Z1vuqJHHZjG1gFYtRDimR0+gElKKcOK3qe6id+Df7BOfjnRnVok5lQ8IKizKwG+2ROnT5hm7ZstKdlDHBCF4NVnFRK32DZF7jGkx/yloETZlZ8oEg8h317lMM3aIBBEfQr30sJTxHOoVP4PieusbwUo5O9KDfeeL3dfvutPjOzd98e27d3r+3atcv50eLFS5WveJcMO+7k4FjyO+64w9tqz9499vjjj9srr6zx/VDke/nSZd8z8/LLL9sPvv8Dx99HPvIRmzBxgtMVvBJ5Ah5dzqsPLV2yzE4cO2K9PR32sY/d5/uB6usr1TbQJAMdbDkQ7uhjIkT6dG8vg1bQTr7t2XPINm/ZJhroVPteZzeoPhwGgNHN4AsHQGzavNWeefpl5TvR7rvvPhs/scG6elo9zgsvvWQTZYinijixcMDWvfqaDLXj9ld/+Tcyppa7QcchL1wf0C3DiZlxN+4xZMTfoAWWH3Ovm/dFlkRKPm+Sobdw0WIZgyVulGzYvMHlN+R+5fLE6JMu+c4zxBJ9DEOgxjA6UtLFMH6T6WM8CBlCEH8KnQ3CUIU49QVmgNHhShmMQQTOOxWFmHgGPMr3M+2d6BDa8TfATkNHpoM16qPFSsMvGfBLbSAGOjcboRjhiOHxF8/3yPTIw09dAnZ9w8X6uU+/MxVK3v49er0TFtM5rPLOXMCnwkgXw3kn/hWjKZ0f32C2npcImPhe9zSMMR3h0Uf4hM4Qlo6Lo128vXhJh/F7BV5Pl4BJcZ1RerSQP87Tp11M9yav8JgGRxh145cw2tTbFdjSLuYfPXEVKhjAU4xH3rQj9cIHRh4s9F51gFLLLy6zhqmz0reQo2oJp5QtJkBH6pNSk5ctBa5PivT+HdZx4bTJ/ldngyaVO8q9SuqH8Qn8oMiLRsRsfZoSxqb8GF2GIcKwUQwYveIEn97+EWvrGbbS8TNs0rxl1ptd4Eqxw54FLhnZSyuTqqJa05lT9gj9TKHUGzzpL19wFQ9324Gtr9lAR6vlCy+iSOP2b4yoARQdV2aFS+LnMvJNnuYjFpycNQCuxeHQp6A8cMV9JIzkYahRNmuAiyQAWnv7rXLyNJuy6Crryy42iRSBwkbhbq8zBolsGMenK5Ujws1gl430NNuRnZutVIw0V/UDz+ztgX5KZEjlqf/S/QvFoBhDHkj3KTzMgREvNnSCFdZps/xhOLvQxs+Yb/mVDdYn3DDipc9qDynUtKf6Sb7eTx05FG68VwzW2LJGuLCkwpo6++xSe5ctXnmNFcuAg6GDGYFENqIB+BNrzNngp3yFWzWhw+kGntqAE9g8QImyVe6kcTX21CM/tW/+/desvDjfvvC7v20zp00WDqFtYesKXQYPbToNpukep5Z2ukdYQNtujBFX7+DC+6jjV+lUtt+D4TAEmvD+oXxCmGornofAgwbj/g6UQpRI7MNsfRtgj4fwpYzdIBHhWJ6+41VZGXh97qkzfkhK9aDSQJ8Ug0LAUgvyR/gDn48uq52Bh9FQ+gllM0tEr8NzOhl14hZqPzpbGYIrDBQ/R19xXGlRviifbHAv8uOTA27OSFk5f/G0LVo0T8oPBqxgk6HEnpi6umrbv2+/BGC2TZo81YrLCt14eebpX9pVS6VMiNKuWrrEnnz8eSuvqJJAFu0NdruSRr36B9plGGTbnNmz7fixk7Z1yyFbtfoG0V2X6DQsZ6C1EOy+mV2GSlB62ZhfJMXCrKF+vPpGq7269jWbPXuGyyGUGXg8S0XCnUf0xiHhIBx1q0/Oa7g8jksgf/STX9i8BTOtqgZjLNsmjK+3rrY22/DKRrvxhlusV8YNpzWFPPst3h8DvWDQ0db0eTdM5FW1QLKiGxRE8K83p0FoSwGqj+LrP9oQF+VpeB/9zm92jjIjXOnxUB88UJkTCQHt6/bhK05fgpF9SkPiGT/4z3+3X/z0h3bbrTfY5//n79h9937Qpk2drHjQKrx9UHjoVjIG54atrr7a25pRXvZ7UEfq3d0rXiv6A7f0KWQOM3PIfPoRG86Rm96vXH6ikOW5ckrdUWBpB/KDrojnG7Zz8pVedQwYdL5VIEM1K1cyY6THZs6dYlOnj7e582fYk08/YhWVZTZn7mw3OFAUU6kyYQs9g0EXzyLdP5iZVJ0EBxuW6Z8MmEDbKNu0EnVgFnZAOAij6GxcDsoeBlKUM+QJBVGAep9eOWQk8Ak2j6NYNjVdFj0O27i6cbZ27TqbNn26zZk/Rwr/gF260GyP/PwFW758qY0XbXV0Nil9p/AtGAXnf/7792zz5jfsj//oj/zSxb7+TtUr32mVU+uamqW8Sk5gRGOIUE2WCMNreevpDrKBCwRZToyhJo4G4agukkeiE+oPXflpX94Hsn1z+4qrr1KfW2m333GbLVVfKJZhf+LEMVu3bp1t377Njh077heiFhcVS7b2pOVskL3MpJAnuI4zxPTNXPF5H9ySjGMQzW9w15+3sZMyyzD1TVCiPGOgZYlRzpg5w66/8Ua7TsYyt8G/8uoGa+vosmXLVii+cK+2Yjlfd0+n3XrLjXbbbTf74Rrwrq2vv+GXvb4kBf/555+3C+fP2fXXX2u/9Vu/KcNmsXgv9C4dQmgY7NezZG+RaAgeWSY5UlbC0s2X1T7Vwt+I6KRAMrpPxjB3GjEbBT9i8IyZqCI959i+/YfsmWfX2akzTbZw4Qy7VfDU1FYIB/3iCyoL+lKbbN6y09a/tsOuuuoqu/vtd8rILhW9Ufd+4btUxtVB271rn3haob36ymt2+tRFu/uut8lQabATxw9bS/NlXwrOsmRODmSwiv1C0o5dZiOHGIiBBpAH0CsrRvbuO2BTps0QLy32o5M3bdnghzUoM8v52AP3v2mmJDCbUU8nDgpgcJFB8UtD84xLxkmGJePE3+j8XUoPv9HjYl68J/NNhjuDV2UxSIIVHJRxN3RUpiti/u5dVoCH/EMYyhT5hU9BqaWsEBbKAZZQfnwfVX5H60+0JOxXXEjuDNCfeaU+6b/o4jtlBCUfZTLMmDB6CiOKeeFjnfAoNrj4nPSjI5ZKRhhlp+vCH3nxC5OLz/z5qCx/6Xj8uSIkfyUMWBUvThk7bGmXjnHlbyzn+BJMSUeeOK9LApfxOfM3xk+6AJ8c+Ssa76zVZgM6ozWMUBWVVlh+itEtLjLrVYdB4CgJ0+jSRphazB1Rh7R+nykZ7mpR90L4oZ9JcUNKqcKcfsU0dq4KcoaiDg6jCxuOYWwcjcjyJwSx0qlTIkNGpEB0D+VY/cxFNmnuYuuVgi0sKk/aBOgTfdD/hA/6SPrP6Rjc6V8+sPa22pHdb5ikhJ9qlSMBi/HE5kY21eWo/tBtPgK2L6zfBj4MIEFl3YINwc4iLhRSBCBMQ6xRbSGjBE2cNKKTHsGRV11n42ctsI5+sUxwppjgEabDErArl1aCH8yWoR7rajxvTWeO+K34eVRVwAs6HsTMmMXhCEfhTnjsFb6gQPoWyimKqwsWhJeE34AMkNyiUuEt1ybNXGBD+aXWh3WoNDA9ZgPYC8HyqEK9H9y13RqqK2xQwoJZl37Vp29Ihk9Wnu0+fMyWrlptVfUNEuBSClU2sGE8YJRg4HBsbC8KBAJUXqhxJSAHnKhPcDw0RlWtFJKjB/fZP/7d31h1Wcr++Pf/p02e2OAzD1GJxtGu4Ib24z+m7EPf4g1aCiOH8DRXYPSNMKI7X4MHQdeKoyp7HigDsY96RvrgRaSLQbjR5m6Q8EFxyBFa7e7okCBkBBilRs2s/AtFM8zoQCuEYQAhbNyQ4V2/vhdFnr7ldzvomXIdBv3yzjILFFmUSzdSoAsASsMDN3RDjXQsRyOucMUv8VCKkD+UQ75u+OoD9MVShqHhAduxc6sE6kLhRsruQJdgUxdVe6FssmziscfX2TWrr7bmVo6nnGqbN25y2qirqbRuKU4VlfX28pqXbfmKhTLmi6UkMlLaZWWl7AtoFRx5tmDeUhkz633PydQZ46QodxmXsCG4pRoLz8KnCvaBNOCUkgGmGPVdsXyF7d69y9uOSxk7O7vMl2hUVrgSA07DLKbaW/TJHhdODsIogb82jG/w+w+WLGUZV7alZMhMaGiwDevW28GDh23hsqv97iOWEgEfsgMS8Vl2YSFnBHoB5YGvO2LloQAIRGB5G0CTTpe0hcoN/HXUO29VHrhAm8h1fRG/of6BO+mP6Om8wQIGSXl5ubcJ7c9lr51tLfbM44/b87982n7nd37THnrwfluyeJEvqXHDM61QoqjTjtQNZYpjYKlb5JPwLe7NYKS7U23Z1NzshiEbixm9bW1tcznKQTXsE+ro6PQlQowmUx/iUmfqhYGCrMAx4EkbYlzQz6BvcMfINEpn/0CPTZ8xxWVFdU25yi+0Na+8ZGXlpX7xIKiDd4Jjnz13nICSgF/Ko+85nQtH4BN4mAVkpgTc8R7lN/QOLRAW+ldY5UG2yB7fVwb/FW8bgRfqA7yQS0K5fI/N0N2dLJPKkyJ/0urHjbNpM6f55YOvvrLezp09YzfceK36xzSrrav0/koemze/LmV6va28epkftw3tUVcMQmb/nW/30O+QcRwOEIwl2o3N8cBL/8UgLWCGWvKDm745gEUWl+I7FV6hN+oL/6YfsFeLuzuQYeBliozVq1Yst2uuucbv/GDj9v79++3RRx+zchlydbW1boTDcyBjNy7Uz+gH3HXDr/M40Qztz7JS6JR4DIxH3c5pXLBA09STZXBcUgpMwFtWXmHvfPc9Nk/G0AsvvmRPPfmkXb3yaj9+mFEeqL6x8ZIVlxZZZUW5X1h4770ftve///0yVG6zBx/8mH3ikx/3Y5fZhB/7D/tdoA5mGljpgGGVUj+AHxw5fNDWr3/Vjw/GaK2orJJhUmo7d+5X25YqFTpOlui907bv2C2e96odPXbZZs8Zbx/44LtswaKFzk+gYWiLutMfXl230fYdOGof/NCH7Kabb1SfYQAuzPyKE+s522bOnGUHDhy0TRv3qJx+u0sGydy5c7w/9olP9nR3WKsMk/Pnz3qbx5lx8Ew9MMpcp4Q21JaU397ZKWNnn+htluWpvRpbGm3jlk3ii8hZ9QdudIcg8LioEOGSnSAI0yCI8PE90xEe88r8jS7m4QQihpzMi/KIH8P4xeMIj3nFcJhKfHbvnTwYQvgrTo+8xzxxmeXw7spVugzCk/BEH7/FcsZyMY/4ixsrjE7LOz6ZP45nVz7Sz5QZfWa8+D0ZL8LHcywzmS6WGcvPdHyL8eMzeUWX/J7pYp58f6u8ccl4mR4XfzNdTJd08T2m4R14w2YzRsKG0tO2CDuED6PXxBfexLC982TJoh/us9RIn+3futHyh/qkSDMSqoj6zr0eCEMSMto2JMEGnn2dsPKEHt1I1jMKpM+iiIZcsVS8finVHdKZZi5ZaRX1k3zpFqd+KHMBAlTBOQ78L+DbcQStu9d3ebFuy+lptW2vrbUsMRTVIMwKCBwXYkrHaBtoYe9IWBIlmNjoJ2WbzWjMABQyyqiSYIT0djbkc6zxgAyFfASIhAkzIAN6LmuYbOOmzbEuGVa5UuQxfsIGQvoxgKUrAbxSGguFOy5N7Gm+aCkxHDbXO0CMotA+gpI1qyPKO1cMWeh1YeezHaoDSowv0xR8ahnhS8bfiIyV4kobP3WWYFIa5YUD7whj2lVS0goFzvZN660ipbr2dDiT71deWXkSrpU1duT0WSutHWdTZ81RWxZJ+Ay6IkI7+/I2eRSCnj6Vms+eITYuclO+2ljlYfyhKBanCqzx4jn7sz/9Xza+vsZ+//O/J6W3SnHEPyV04CF42hQ65DeGMZLrdKt/CFNoyeknjUcfDVYaF/jCARH5Ix6KbJxV9k9gSb8IgmDchP5PmxPHB3H067SkeBgdA/QNJcZg83QCgrTggBPYONElKlGsxfbTvgQTShCwC0GuzLlCm843jnxSDz+CExiUN+U7DNCgvvl3KRLkDx8kntdP+bhhpngojuQf8xAp+i+01iOF98WXn7elS+dLIWFAoFd1GnYFBCFcq7bdvn2Xb/hlaQ2j7VMmT7If/uA5W7Zklgvfmrpq27d/jxSzizZrxlzBxkzHiJTPVl+SwJn8nM6FYvPCiy9IGZltpVIMUJp8OadgFMiOfseb2gDlmfZDweJ0p4aGCfbYoy9YV1enr9kHV13d7a7YmWg5S94H06Bd9RmMHfCCUVVfN97WvbrB1q/bIgNnpZSSUuGqz2646Wp76tkn1W9Sqtt00W+OFI0W0SlKwJBonUMuBNUw/Qzo4G2ij2y1DWCqPGBkP5ErYnIB/4qZplXaIIbhnE7laD8c8by99L/zKrVJiC/Pr/7BKxnFxrEfpL+ny378w4dt3Str7E+/+EV7z3ve7e1AO5MW+ojl8H6lTOUTeTiHJuBJw7KZ9vZOwSruJ+bBpmo2e/POL6sqgnERls3Rf5ldZLYBY8XzB07hw5fzKH/KIZw+x2yzz9aoXcIyu8E0bod9PwDJL168aP/2b//mo80cawvcLDGEDoOjX4AfcBPwdqWO8jzjw1G+qSvvxAce6N3jpvMAPn6Bj9F+8sOwhBYZwGKWyWc6JMeY/WPgpKSkTPXOty2bt7nSWFAInofshed+abNnT7UlyxZYY9MllSJDr6PXmi63209+8phNm95g7373252+2KAc+2VNTYXaKseXBsM34JXkJ8Ton8qmP+sPWcvSIgQWRgkDS2x6xjABBa6/Ubd0PTjdkXpFBx7ZH4KByfK5lIwE9nIsWbJE/WG5x33ppRfkX/Q+ysEStBEePBVLAWfZFIo4NECb0Legg2S76J/gCe2Cd7hE5tSjpLjEaQMHjCj0NdW1fvcIM+D//h/ftlNnTvixthxGccfbbvNlTfRnDCv6M/tcuJeE2Sv2fzCgUlDAqYsdVpBCJiOzmRVTOzrfVmHgTELnl798zpqaWmzG9DnCdaGdOXPJDuw/pjq/amvW7LTX39hp22SMMKvB8bpLli20u+6+1ZavuMZKSiusubXdelntUFwmQzpbBsspe+ZZ+FGPvfuee2zx4kWiMadE13Pa29VPxetd9ih4/vy5MlpW2erVq/w2fVZGwLvhJcMjyEZwpf5iMlL7u91wRyRzOzs8kXy8j+kZXn658bIdPnrYZs2Z7XtxW9pabPPrm90ogTflPPTQgz5TEjsBLhD8aMeJnSB+jy6ZBjdWnKRLfg/PABwYYAyPRBHD4jvwRM97dOlkV+IoJATIxTDPQ++xzFgWjrrhcR4vnXdm+fEdR3wYRWQW0cW4MQ9cgCl8S/7iyC8oc4HRJPPFZwoFXBKOmFd8j99iXjG/ZJr4Pb4n4cHFuDH9WO/J9Dzj4nt08T3+JmG98o22eovy/18c8ck/lpGED8c77cAvzArHOydW+H0ZgoORLZ8yRykZkTLe3+kXLRZI0fElRzB68hJj9fz0AvNgWYvTAek9J3XsdNkwFECCsflIs5jioJhyj5SQ5TfcYQUVtT5Twr4OkqgGXkbAiQeoswu/6Vc8jDLGzZHQKbZe27VpnRT+bN+vIT7nQgnFBGUfZk8f4wIsFEnwwkgkmx8HFQcDBHiz9I0ZHV+7TwEqiOlX5aB0Mtb13q88JsxZaOXjZExlFVheYbHihRFNhDR5Q+7QtCumwm1pQZYd27fLhrtarUBKEUYJeBGH8jbwjdgqg5NkmMliUxzpUY7pXUylI0yYxBhUS3QNZVtnf5ZNnjXf8kqrZOTpm5QR2pXyYXwoWiinJRK8R/futGwpFoXKDAOHpWls2O9VnbhE8XJ7t61YdZ1wla+65Ph+A9pLmfjIWxilFF3IkEEwMdrGkbfc8zIi4YJhwl0s3/rm/2fHDh+wz/7aJ2zh/DnWIUbLEgeazZV41TUYrIFnIADd0BAeoCeYf3CBhsEf3wNNC/8M3nirw4tUF/EG0qJwudGhNnemLzrAGHEFhYhyrjToLygPgeegkAp0bw96sOehsoaFb0a1+6XIhBPVwtHQePACnl3IOBzkH/oDZfNOPgFKh1T15R2aVXkOEylDnXh2Hqc/8icMPBEO7uHV4MA3/OvPDRwhijozw4RwfO219bZo0WwpJJxkJHqS0uFwqYj8gpSdO3dZylazzZw1VX1i0GdIzpzaZyePnfCNs3myXMvLy+yXz+yx2bMmWWkpc4b0aaCHnhnxG7bx48fb8ePHbOvW7bZk6VIpGYJPPd6NPGgdL4TSvEFgCwDhs6OzU4ZEhV+A9vTTW6Q0jbPyynIZdL1SmFiKBgaVk+gNJY8lI4zMoqhzmhJ7Ty5dbLZNG5ukEJTbpIkTlPeghPmATZo63n768yelNCz0fTDgl82lalWfwULBdO1A+TPY4jDhhR76GTiif9Ge0BntiKMNcFF24CJ/9Xa8EkYW6TCVGYzjNN3J67NojvZVOShmBbm2fesb9vB3v2t/8sd/ZO9+1zsdVxy1j0ER9xNQPmWHvjEqD+FjLAvCu0GivszpPsw+cXT/d77zHffr179mmzZtsi1bXrfm5hZXjCsrq3wDM7M2DBRBx4R3dncK96qv+DqGStBHMJbzfO19fh6zUxwDXOiDNhjn0AJtw5Il6vqzn/3M9uzZ46Ph5E8dyD/iE3TQ93knPt9DuD7oMeIbgwQlPOIZx3OMH/O7EhaiOP2BRzbjk5/3bcksDlbo7mn3stlnUCh+/dyzL/mR7izXen3LJjt25KDdfPO16r8yiqTwl5dWywjotycef9r7/v33f9jq66uUR+ivzCpQSB5rY0X/rcIvhjL0Ci0xmwSfgY+CZ9rPj1tWFRnY4eJHFGMuMPQVDOJV0BA15JQwRtepO8YpfB8X3iWFFZ/lXfAE2ge/ZMliq6utEf53+4Z0cEJfw/CCpjBoSkvLPI+I02CYhMGROPPKb4BD9fSwwKspE/4TjWZgIl/uIuEQmZtvvsmuk3HCDeUvvviCtbQ02zve+Q4/JIDj8l12SW4wc8csILIS+lID+n6ZwiLJIv2qVCnsDGIwI0hfCAd7bNq02R5++GGbNWu2w/DCiy/agQOHbO++g6J99jflW0VlsS91u/vtd9lVy1dYXf24MBNEfVXWiy+9bE89/YrtP7DHNm7aqt9jtnDhfHvv+97ny9IwQFjOXVyScn0IQypfBjjLbrvVP5h9QqYgs8iSNnZe1d+jducUOfVZ8VZOZGOzOs8YN77cUDiEVH2ZHP2qsNAuXLhgJ06etGkzpvt7U0uTbXljS8IoSR8JHF1suNgRYmPGcFzsFPhkeHTJNIG5pBmVXExHR8Q7I0uH42I8fglDgOJj/Pht1BMS0uqL/1Fe7MA4z/NNaUYZRPyNcOGS8Mb4yWe+x3pFF9Mn88Eln6MbK8/M98znmE98j47wzPj4ZP2SLhkHnwzLdLEuv8rH/N8qr2R4piN9ZmhMzzdcLAeXmcdb5R3zwCF4wmgsHT2sbaTtgtBAGQrCg9EcNp1my/rPz5LS1d5kR3dvtRw2uUuBgExRnEbEOIF6MN1BOVuf9IzAc+rEoJiPjxLpI8o3TAlFLSgqKMNmnUM5tuS6W30/ySAzNMrPa+ggj9bVmReBFMQ3eWHD64IgzeNkjK4m2791k5VLKcmVYsMGb5bCcJIWRwwCK0sRWG8Lc6X+jPgxeuPno6M0qMgslF7ly36qsORAtIOhIOuLvTJDitctBW3O8mssu6TST33heF5w5qMqrjSjXCkzeVTRXBkhxWJYh3dvt2wZeTKDfPaAfxhoMHfqoux9yZhfiijc+bQvgkERfTYLxg4cWfnWIYOkZuI0GSULHYZUebUEHQIQZTwcTYmwRHRyV8jhPTvN+sRwJUTBC2v5WcLV3iWlW8Lx0MkzdvPtd4khl7lRCfMEQMp2GtI/9sgwc4SQcCVLuB+QIGEfRGVpyrZu2WA//P537SMffr9dt/pqu3zhnNo8GKcofG7kKB/oLsxegKIwWOLLFdJ9KI5YEx6MlkBjoY+h8Kb5kvCF4OeXCC5EFcwnvnt88iC9okDn5Imy4saFhKSXCE8VPsI+jDAz1S+h38c6cAlPvpMvbeCGJzArDnmQl49q0+oUnM7fDSLBScEBf8AjOSAhBpzOx5UPn4jnMkDw8ht4feiPnrfCiAh+2PwZZhK430S0J/CJs/6112zW7ClWU8Myli4/YtbbSBG4Ibm6psG2btvuQltELuU0ZQ3jam3dK2/Y3LkzpRx1+xKFMydP2OWLjTZt+gTBpU6qvkRZ7CtAWUZooxi88MIOKWEFijdZsLIkBFyATOHbjRT1MymyGDViHFJqgZW9IFOVrtDWvrJWisMyGUwoxmzIZ6CkXwpgr5RGjOCQU5hlQXnilK8sfW+VMXXeN9+WlxcqXoeUESnGUjR/8uOf2E033izluUQKBUtNClwBZFO1Hz5BYwcL1PGiFxUSaAoFj3riAp0p1OkP+MMz3+M7caBj2hbvoSoAXkE9kefOt0JBSqt202uRDPeWxsv2L9/8pn3yoQftQx94v1CMoTvgS5Yw9lG6wkbZwJ9pZ2AlnFnerq5uN0BQ8qLBwlGslHfhwkXbvn2758WMQ5MMUfgLpye9JKXsRz/6kT322OO2caMU8WPHPc+wh6MkXW/xj7TiFPZsiL599HhAxugh279vl72y5iXbtm2rHT1yzJYuXmYlxaVSEA/YV7/6VXvHO97ho/fADOzACywRt6DD+4NcxC/vtH98Jj4z+fHdvwsX9AvCyCt63kP/i+FBT/KDSeCD6m+098BQmGkcHhG+xD9ffnmdFOapAmbYnnnmcXvwoXuturrMR+nZKC8WaS8+/7Jte/2IfeLj99rUKQ3W3HTeT+rCOAMv3MA+qHz9RnfVd0LDOBkG1fouWkUGqU2Ru2ysr67hNLIC0XuRLzniTgtzmQeNoKcFHklbOX8UrAxI4HyWxdsmfPNnoZA0lIHyjLFYXV1l119/vfP+Rx75hZ2Uwjtnzlzhs1RGXsoNE9o7GL0Bd36yo/pEUJwDHDQPnnICnWdbVXW1LwdErvmqB/06EEBFl5JMr6qq8W9rXnlF5RWLzp7wY5kryit9v1plZbVoif0ezH6mRBvMvvXLWGJwgj7KUlzpEH2syADHubZz124/Mvg73/lPXxbY2dmmYods/oI5tmz5Yrvhpmtt8dK5du3qa+za6661ceMbxMvC0dfgi5li8maGEZne09th3JOyWEbcjTddZ0uXXeUzvswCskcFIw057kal+CzGIvUHXyn1Ex/QEL7YNxX2z/X4QEhODrP90iWUDppiJojT2DD04AUsGWQJbA5XLkinYBnf2bPn7PSZszZpymTxqXy73HT5ykxJNsu3Hrj/o758Cxc7DS4+8y1+jy4ZloyHy8wjM+2bHcIUontz+pgOn5k/LsbBeeVFUFcISYwK4ozveI+f/r3yHtPrHZcsP8aJ5ce48Vv0MQ6OX3xkGMnwpIt54ZLP0SXL+u8ccTLzy/S/ymXGS9YBBscv32J40sf4mfjDJcvNfE6+I9He9C6XfE/mGd1/ySPhYvwIU3TE59sokwsO5Rfhrwj6J+avTs2IUEqGSdel03bh6AHLGei2HFn+8CEfIWZAV26YUVF1XEaXyVs6qzooGgXtjzIThAlCFsWEcOJ0K4vu4Vybt/IGa5eCzbHE7MO4Uif98IhwhGbVBGn4wnfKgpkqpeWN9FnHuWN2cNsWGVIKE2Ngw5lv2pRwYD+JK9QS4pz+gZIM04JR9UigCFKHz0/oURwULGZQ/GhCxfcNeFlsosMgyLUuMc4FK6/zJVPMUEh0+6guo1e+b0ZQ8Qcz4wSyQgn1oZ4Ov8k9b7BX8DJjRB9lFEUCjFrQZnpnpgR6gB/QLsxAMGqP86VkwwqXEdKXVWjLVt9kecVVepeQEQP3ZWgu2BRPaRmRYj8I+Diyb7eMtUH3bKIGl8ysqKK+F+XwyXO25KqVNmX6zLDBXzAh7FmO4MLVGb2aXe2AgUkrsJG6WAy5sixlO4X7P//Kn9hdd9xq77jrDhkrXVZVUSpFUnkJJjcelAick29QxIPg5hfFyttU7RJ5R6Ahhem7HhQHrAYlHheVFOrq8YE6kIfHxROGUg+9g29VRzhVuGfPcg/CFEdwsJfIDW5oRbhjjwl0HZaAqf1VTjgyWHA5jEqvdkIQO05UnhsQytzLCKU7/UoOeT/BBycACBM+4NWBX6MwCW59IDXGM/eFEDcaKdSSSjLiCKwYKczqvbF1u89uTJxUrDbvkKFIG4VlI8wS1NdPsE2btuj7BF9m19fbZhVlpbZvzz5VZ8SXdbEpetqU2fbcs+tt2rQ6KarFKpM2CfyNJWsoE6zlLi2VYbF2vc2cNc0PlGA0WlG8PrQnuIF2WNpAH3VciUZbWzts6tTpdvbcOdu6dZstX7FCdWNDLf2GdgwbQUEjsNPWjgvRDHceHDpwzGbPnmfP/vKXtnLlMitMSQkd7rMpk6eoXUakMK+3a665QfFZ3iUDQQo2/Z9RS2FRuIBGQv/MwiCBDmh/b8/wzWlF9fB4aR+/4UMTjD7rk+OQBo38ylvxSlzFUf60Xk93l33ja3/jhxr8xmc+oz5SLhoK+WF84Wl3lCM/PEWZAwuj2vHyYhRL3oHT06m/tknxhQarpTxed911V4yDm266ye6++2675ZZb7Pbbb/cwZjGYUTl8+LBt2LDBnn/heV+rzwg7M2CnTp6W8TfoI+BcjNjV2WL/8R/fsqeeekTGzDo7c+aUaKhEivo0tQnL/0rtH//pH5V2q91///2eP30T2DAu6M/BgcP0k+oV+zkefhfTYEwxgBbTRdzzSz/kOXriBDwQMeRHW7DpPPY7jJKcvCxf+lNcXKH+XGgvPPeyLzfbuv11q62tsEWLZ0sGsMSOPQ25tv7V1+zVtbvsg++/zY/E5qAGTubCAIfXBxqlT0qOdbGnoAvzQnTHfihkHcp3mCGBbzOghaLN8tgRKaduHOk9R/wfnuh8BzzomTR68XoEh3zKFz0PetuDJ5ctktnOQwf6fSSfd/rJjBkzbPLkyT5TxqZy2oN9XAwmgVvkFLjDIOnirijlHUrxnup/4X20vTAuMZRoT2b04OcYnuyfwDEAcunSRfurv/pLG9dQb//wD39vd9xxu/3yl8/Ywz/4gf38Zz+zw4cOe58uTqXEP0r83iT2wZBXHriRwcLx4J0d3fb6ljfsW9/6F3v0UY7nbba/+Isv20c+8iH7wAffY3fdfZutuHqJrb5uhc2aO82X0J04cdQHNFha1yPZUygeN23GVL/9fu68OVZTW+N15QCGpcuW2sprrhbPm+zGAzXFqAN/1NdXjYhPMMvBQBpyxPcGSVIHo6XXcUgbQAeczgYPIx74AZ+uE9GOooqCAtFzXkp1ZEYRmcrsY8pOnTln5y9c9KOf80UzjU2NMko2Oa/yGar7ZZSAXBorOogkdogoAJPh0fHsAiMRHn9jfhBUMg3h+MgAFRI+ZDjS0PFCnFEX08cyXWCn8wsepIRnHL98pxj/1YOP5KS/jeVi/kkXy4i/OOLEuJk+uuQzcfFJF7/HfGMZMR44iM/JtDF+8jf6ZDj58xzTJB3vye9jOfJ4K8e3WEayHsn8Mst/k/e//+r4FvOLv7hk2uhi/vzGuMnvYbQthEV64jn+Qj+k83q6sjVkRTlDdvHIfms6c8zyh/vFqiUA1FHhWa7cUWelowMyw8AsAftCUPAVDFBiNFI2xVx9dF1MGsWGEfpBOmeq0hatvtWG8qVISWFhNPOKIkkhnkX4dfEEbNRJ/xiJIpSgwqxBazq2z84e2WcF+lYkeDiGF8aHUPLzxdX/gIGMgJMREGlJUuSlDCkTBPuIDJARMU1GmTkQIOAv9KWRITLK82Vm/TkFtnDV9TYoJqOYbhAAD6Myfg9GWlF1RVNlcBdKV/Ml4fG45cuAypeiVsiIueIxU6KKhxt1gc+ryRGwClc7cAEhgscNKilRLN3qkzFXXjvRps1dbD2CZ1jwIPTCdHe4/4I8nGFKkLBZ/eKpEzbS32MFKhslCLyydCCL0e/+YbvQ3C7JUmirrgunqqBKBuUqKMS0HUKJGSXfbyIaKmAUUgbPvl077K/+4ktWXV5sv/nZX1N5HA2s9MIJMw7V1WwaVY7Kj8GTSHNuQNGOgiXgWnXXb3iK7S9FQ2l55xtwe1SFIchx4AdW5rTj9BK8b1wmssL49c3xcmEpjeIob/CEUZIl3LNPytMrb4yPLP36EkSF+4Z3PVIG8LtBqV/yIm/kQ3AoRoKXYimDNKoztMcv9AguEHChInKKRv90WOVoQwQeZdGGnp8iedl6D7jDoAsGKMZ+a3unnTx1SMoVx+iytI6ZCcVTHJShnt5Ba2tr9/jV1RXKiztGsmVUVtgrr2yWoF4kJTjMdjQ0lPs67SVL2KwMnMJPDjMfon/lQ1XHN0zw4z67paA0SAnh6GB1Eq8L5XpN9B+zaeCaE7YQ7PAGBgRErvbSy/t8xmbGjOlSdBpV1yCM6Rc+AKD+CE5QyIZleJQUF1lVVZ01XW6yJYuW2DNPPWkL5s+yIk6uyxXc4+rs8METKrNI+U4STbBRVQpFT7fDzwyRa476j/0rxpJR2kKefUFOn2nv4Kvs6HFOK4l3aBEf2hNHhUe/60nhwp186M8jtubFF6TwvmIP3v9RW7XyatFZv29sJy59jA28lIPxQTbQBQYIyijLtXiOyim/eMLZ04DiiEIFTBgd0A5GCnkx+lshA4ileiz1ede73mX33HOP7/9g83RRcYGU6SI7f/6Sn9a2Y/tO+a22Y9vrUm5ftr37ttmyqxbanXfdZtesWun3S7z/fR9SvYqttaXd/uEf/8Fuu+1W3+AeFN9e7yfwIuDj2XHiKBrFH7jDE4LCSt25hJV6e7jiOn4Vl2fyAQfBYIU3hm/wkdhuMIMcFFw1Sr+URVfc9cssdE/PoOArt0ceedyOHT8j5XSp3fOetyu++pIIe3gox/bs3m8vPL/Vbrt1gS1YMEN9qNsHhuDlKKQsDWVJG56Z9E71PXgJ7YwMwLh33ir+DxxcTMngFvLDZ0fEx4dEe0NKO6Jn+Db9DLTEWYhofFAnlqhSBzoX9aUsPfoemU61s99Bog4APyUdOMeA54LRM6fP2nPPPu99f/ny5Y5b2gblOfD1MHgNf4oy1zOPPt1WLNODxuD9yDeWjAIzfdNPuRR83/zmP9uRowfsr/7yKzZ37iyrrCixd73zbj9OeM7sWXbi2FF74onH7InHH7Hvfec/7Pvf/474zPPC9fP2i58/JsPlURkwP9Lvz23b1m2+jO6+ez9sX/7yF33QJDd/xFpaL6pP9wjHzHg0ia9x6tmA+MECmzBxnE2fOcVmzp5mDePrxSvK1Pc77cCBvXbo8AErLStWjVghweEH+TLyW1R3DlkJAzyqkOMRfMAP4MGcmAW+Qj9klinP6Zt2AH+0EThnMNcvx4S+1WYc68+Jo+Lm3kdKS6osN7tI/ZXlaUX+/cSp03bh4iXBPMMKxB8bmzFKNos20kbJAw/cf+VIYFwkdjwu/kYXv8Vw0mWGJR1hxImM7b+60bKjcwJMO54jTDGf6EPZoQOHPGBxIQ4upvFn/x8X4kafzHcsR9nx+5vLDfXlOboYlgznGZeMl/kcfcwbR7mjAn80XnSZ8eP3ZDie8jPfI3z4scrAk2aUoY6WG10ybmae+OgIxyW/Jb9HhQQX8xjLZaaNZcb8k8/JeNQvfouCjm+E8wtTZ2TGlSxRSW72kBVKBT5zYJe1nTvlzznq0HRYleKMydNLYUFZKnTGydItRrNYdhDW5KPMUSbKLKePsKxLOq+MEClNqQqbe/UNPuPgd2QIzwEP8sAKvTv0ooM0vVKWvuh7EAIsbyoSUzq/f4fgPGll6tzsbWCmhJEOzsonX1++oT8UU+5OYTSLmRbpPu4IR4EnFqPPKOCUDey+J0YRs/MKrUt6zVBBiS245job0S+nYDHaxSg5BpfPbugZmvETnqjDYJ91Nl+0zsYLwuOAGwYseVLWanhmqIKyigOHtA0f+6TwUUfe+4W0vKJiN+Z6hrJt8qwFlltcaUMyJIYl6Lx+wg8jOfyyjpeZEjZFdrW1Wndbs10+x03yqoew6UJOaRyLUlovNnfY6QuX7B3veq/P/DBr5cdxCyYYszcLMMlgo04omwVinIf377FvfO2vVcdu+8Mv/J7VygChbhgsXLJXUV7mJ8SEpRMohgE3np8csEJThPmpWNCA8OZtnS4T3oYBAG2An+ACZZCWPso7aUISeBU2p8J50DdoiSc/SQvaVRhCBeM6HqHpbSW8+Ak6CCVgUBoUEp89VCofuaccvpG/0kPrHLcKrVAc4c5r+BXcLI2IvxFeDN1gfIR2IwwFE08YjmfyRAFDYQwOyFU35UNerFkvK690w+P555+y5SumS+CKZtTuDAaQt7JQ1UK6ta+st+uvX6mwbuHH1F7jbeeOnVZeUWlTOYY2q8/qx1X7qGZTY4sMjnGQicpiXTqXKqLMoDxl+w3MP3x4rdXXF1l9XbXgffMoLnwk8JUhVw6oC7gCSSz1wAhZs2aLzZs3S/XvVbDaw3HMTEGx3tl0rb4giixK5VpHe6svAdm/74BNnzbD25TRa9bS57H3RRWsr5tojz36jHBfbHX1E2XsD1ihjJmhEeFD+YgTuUGSNZIvTx9EiVeFRBPgE4+DzqKnTpHuvM3lkjQQjCiwG8L0H/949dYiBfuSuKDz3/71WzZj6hT7wuf+p2iMvhQOHaGNoBeW2NDfWcJEXvCUYAwGowNYoAeMDuKBU2ZUIh2RDv4bFU7iXGmPNI8Ky1PCXhJOVZo5a4Zdd/1qW736WrvpxlvsxhtusqrKSj9q+uzZ41LeLks5nyljZp7PnqEMm/jexIlTpXCVyGjZaM89/6x95jOfdiMIR/64SLvAiQOGgLPQl/Gx35AG/DOyD04ifkO6kIY4TU1NjifwQjie/gsPZmCHpmKmBHnG8l1Oh6RclrhVVtZJoR6wHz38E9HvRHvgY/fpO8qnuKJk12uvvW6vrd9q113HxXwLpMjK8Bju9xO6HBYRWaqYu1bE/6SojwgPzGyxrKtIsgeDhJPQmB3xJUtVtYI+x6pq6n3JFsdkF6XK/BnDO8zq0N/fTGfU1fmA8MLAAnh0fDh58RsOv4AmYEL0E18uJBjZgM7SuwkTJtqUKVLQG8b7jMmxY8ek3E+y6dOn+5Iv4tI2be3tgivsxSIs4p3f4GkD/eoP2ejyUbTlfFpwM5v60ou/tKef+oX95m98SrhboTgYatwez4WsBTZLxsIdd9xsb7/7drvl5utEayvsKuF3/rwZNnH8OJshI4qN5m+741Z73/vvsQ9+8H1274c/IEN4keoow6u3XfXFUFefkQwdkLyBXwyPiL5kYPTJSOLy4vaOVuvobJch3G7nzp+xy5cvuh7A8kRmtjjpi30/gQ6huX61XbHjk07I0kjqTpty7QYyh3cM+3HihTiMbPACTpA1RdCBmg2ezkwyy6zhJ85rRIclMoJLUuWKHy5P5DhoZm9PnDxh5y9csBmzZ/pg7yXBunnLRtVJMkD0mE3HiJ0EByCBiYbj1AIQIXws5oWLjQkxRc97TBMZBz5+55lyiBPLiG6s95gfjnJjZycvXHzH8YyPZcRvsazk98x8Y96ZafDRJb9ldqgYj/DIoGJY/I7PhAVPmpgf7zFOdDFdxC9xkriI32IZOH6JE/OOYbE8GBw+thN54HGki+HxWzJvXKx7/IaL8PCeDMfxLX7HxfyIl1k+8WL6zDxwmTBlpsUn08HgSIOL6TjtI4/RKTF1lLkhCS42MHNhHEuAUMqoIwINRxq/xT0t/GD+5Mn6ZBglSiQb6Om0KCLE9zYVyIy29IqxNUyYBEsz3+CO5iMnaNXVI85UL+/4QfnkK0ZGOBqTkS2UyhE/uvXyxXN+og0brwfl3eggoTOH0PagAAUbIc273/gqOHCUCXzQap7g5gQq8MS0LMyOegA7Fyc2TJpiuQXFfgEh+1V8Xa7KYpSLqW2eg3EiA0hKAMYJa46BmRFTLtAL08KBdhEuKFi+lEjQwuEI51QbLqTK9rXxKUxClVkslizclpRZr9qsUAwVIQijRFCzfpk6OI2r7rQr+3xqJZi4h4QjfdEyOT6UkW0u2CuQoVJZWmwXz50Vc+8SIxYMtITgYGTeaTtdpyoZGf293TIGR6yt5bJ94+tfVRsM2B/9/uetVMy+t7tDSny/L2eAZlCegMUVJ/qQPMYONOJKlcLdEHCYw54N8O6zH2ow2ow4KeEa/DDDFS4oDPTCCBcjmHFWCqUB2MP0eaDtyKsdJ3LgljDyjMYOsHLCFreI0x6++VowoICBT+iDtmRDa0tTs8ejKIQb+QUBHYwBZgfDjJmEHjSk9LQpeUCv4DJ4fugfwfgAXqcZpQUHPOPiUhbikAeEyC91YIABxaKstFzGX4d4GCPMzBIx25bro5js7eCW9ZKSQil0Zu2KR7nNLU3KO8eXMrz0wqsqL9f6B6WgFAzYh+/9oG3cdMq6u5jtAnfQNyqIBGbusHEccE1NlS1dUmdPPblZ9cyS4MZ4Zimo2oblUiqD5WcYR5zgRfMUF8s4HebUmkF797vuFp7zbPtWjgrmxntmS1lKglI97JeQsb+B9jfRWCqFUtrstzifPLHfbpQi/dLz66zpQpvlZane4g0TxqXsY/ffZT/47t/b+dP7FD5gg+qTLMODRhiF4O4MZnwYyXTazkKpD7iOeMZBO9AZeOYZF79HH9/jygRmgpxe9Eye4ADP/SuvrV9n586csd//3OdsQLSkxFfaNtB6uLE/GiHQK8qRMvBwTlWKI9042p1+xb6JsKE2W8Zxh7W2NfsaeU6RwhjkmYMDWNaCwkN9CeOdU7UwVDgmmL4K30Rx/chHPmzXrFxu5WUp+8d/+Dv71Cc/ZpXlKG9StqXgcXs7exbOnz9nly5d8iObJ0yc6PVWRdwIZ1kh9MBSQ8J49qVKInzul6CDjAS0Og5x4A4X+2r8JRy88Aufwzt+FEZfc36QpnvaIdzTooRSCmHxOXkpPcogKK602vpJ/nzLHXfboIyK/kHkX4G98CJL2XbZ7LlT7QYpzvlFqkv2gJVXFcsQ4d4btZHauVS81+9Dk3SiPDbCc6gKPIT+zuzBhAkTZFxVqq0YHOOUr2L1lzqbKNlRXz/OjS74Dn2DX/p7pDPaFx5EGHiJM9/UMfDGYSnfbT77Q9tH+onfGJgiDzynoDEb9u53v9v27dtnf/d3f2cHDx6EpDwueCR/0pM/5fIOc2OZGnniwDU0rg8ej3bA0OYqgc2b1tq3/s/f2qJFE+2O25db0+XD1tx81H1b2wkZSSes8fIhu3Rxv/K5LDrOstmza23F1TPt6qtn2Y03Lrbbbl9ht956la1cOUeGykSbOKFMRXWKB1yynCzx1Fy1dQ4yEtBGLI/BPAYKxSuYhWLAwfeBqB3wnHzGre7l5eynCfcgFegdwyRcEBuMuWC4M2Ah+SYeR//lDhehRvVlyTaxsqxCfc/bMpuZjyLFY5CI/houScSoYzCFQwpYRsnyWQxlWGEu++pGmMXsUBx0CvXDYVZGcG+RdB/B7vsuhVNwC65ph5wHP/bAlY3uNFB0PEMQUUDgkt8jsZBR7FjRJd8D4wr54JPfsEQhTsLeHD5azlgufuc3TusHOGFwb1ZS47N3LH8O9YnwQKBJF9NFD1xX8sjwuPg9Pr9VPZLPSZfMKzMOeQFDZpzM+DEMn4yPH8vF8OT3GD/Wm7bFRxe/Zz4n6xtd/JbpxgxPp4+4oz0y84zfSB+fk3HicxIuXHwfywcnZi7mzrIm74XquMyU5A/32aGtm63r8nnLGexRx/Ge6ukYWVDp4vYwAdE/y5/IiXDBAfNwAZEuQy2o/1k3LaNCjKRLvK5y/DQbP3uJDeQU2AB18Rj63zMKipcI1svzjeNyKH8wb/EY5S0GoG85UpBee+bnViHFizs52B/AjAzCT4n9uD2EF/llqwoIEW9b5cOmfGZwYLC+4bQ/LInx8pQA8IUpwQN3KbRGAT5t4TKrmDjVl071izEOKi5pgjIZRi9hVOrUgdFIoRrp7bTLZ05Y/ogYmwwB1DuYF7cRc6ElsPlovDN+k3LR4yeC0SRdvRJ0qVKfJWnskLKSU2jjp82x7oER6+rjBCKOeUSwsA9BTNYFSTDEXDgxqihcnThy0OoqS8UwWSPb6YKxV3EFoXX2j9iJMxfsuptutZKKKl+GRz4YftQDnFXKqGGUktmpYSk5rI1vvnjW/vDzv2dTJzVYuRRgZknYGIthgzKGUgVvclyrMn76CvAJRz5aJaBp8/isD+7pcwiMcKeIaIBQpQlRlLcMBoyGEEbaQG98Iwo0GWg88DiMl1CW4uo7jrbxNhNN0vZ8hw9j3KDooAwThpKB0Ij9xcujLDkMLD+6Vkoj7QnMbKiEz9KnAMDXicuDB28XwTgaHvIJWAh5U0qAPSgA0DttGfYYoHuBr8CXeHZak/L1/HNP2i23Lpfxkecjh4opH3DJbCFK+K6du1WfbCmRFY6z4qJSKQBTbN2rm626ttxqark0lGVCEvy5g3b40HGbv2CBFDcZEqIbBgRIKFBcSM+ZM9/e2LpDCmiWTZw4wRVjDAhO0+H4WOCONI2ygzJTIDj61M8wPiorauyJJ9bb7FkTZYQzeyJFNr2xncpy+g2HbjCjwfGt4Jd2O33qjL7lWU1Vhe3ZtdvmzpknGSyFrFDtVZhrlVXVMqq22IyZ8ywlJRKkYrBhjOSpHxcVlDhtFxay1AJjSOXQHul2zXTUI+mIFz34ZWQ6tlE0VKE5NiuzfwxD/pGf/czG19fZu9/5Divj3gcpR6F9RvUB8og0HT3v9B/wF24ob3d9A5rj9CNwGvAc4MERxhIb8AV8lBG9svQ8QzlCDYQgB/3S0xTFtmzeaD//2Q/ts5/5uJUU59qRI3tlxARjFqMOA/TixWY7f67R9u0/aOcunJOCefWVNsZFpToq2z47q6L4TniEFfqlr7n8kWMJG2miC3BGGGVoyzBjNiX2C+/XsU7ei8hXHtlB3VCwpYT6kbZ9Q9bS0m5PPP6kDK977dTZ4/bv//5te/rx5+3UyYt2881X2R1vu8WKS8KSQYw6v/AyS3QnEmDGOldGBjOTNbXj9K3IesW/ffZIlcvNK7RUaYWVlImHWp719CGF8kSD5YpbLHoTr2bgYCQMGAl8hz3OmtKueOob+VHULR0nCoOnNzc3u0xjKRE8iDicYgUszg/kWPKLI9/Zs2f7Rm0uW8QoWaA+jaFLXqRnqSR5QbsYKhiqbgCLN6J4UzdRl2ha7a9vzE5UVpTant077Zvf/IbV1RTZ5z/361ZRXmg93S2qFwfNdFtxSm1v/WoCZBsz72Gmg7s+srMYrFR4FoNWktfCN57jm3v6OpRPu+rTIVi6hAcGRsMSUVXHeXSQC6JX4YT7ouhv4Is+hQv9AaUf2gn4jHwTuZQnI4JBDzwHEPjpmqqf56MsYn8C926sCV/k4XkpH765XgGdpcsbQuaLziOvjjwenPognLQfZkXyxctOnDphTS2NNl4GLLLi/MXztm3HNrWH+o3ktfcOCnfGIqCSzIHCoiMsEk7yO8/xe/RjOeLHDhbjxPekywxLvmeWMVY+wB/rEL/jiBPjJeNTh+hjOOkiPpLfkt+TPllmdJnp/rv4Y7lYXuYvLuab9MnyMn108T3Cl0yDS8IY4YvfY7qkS36L7/E300eXLCN+GytfOlHSxXTJ9Py+lYvfMuNcCafbqhz2XTgcCpde6Yo/R7rmiVHBBNi8F0byOBqPJRbhUq2YR1Q+CCNv8qKD6+UKjKRlfSrTnCWlZeqwLJPCKA5xQmdO41s/QeAgKANe+OZLbdT5MUg49YvZnN7ODisV0/WbzBUHxoznVl0/irC3zxVNRuN9xFSlwiRQkGHMKOjMoiBU/QQd5Z2W1VfahLy42HDClGlS2qWIAJ+EPuXxy+b4cBQpdQ+jS+CNOlB2YJqqnzyO+obN9DICFY9z/6knp3OwIZKZkZ5B1b+g1A8FaIcn5xVbTmGJvbjmVfv+wz+0f/3Xf7Vv/vM/2/e++x17/LHH/EjOxsZG5c5m6EE/l517T1h6NnnqDDt68rQ1tbaJwaJ8cswtSmKu1VZVCpfZdvLEMTHsoLxQb+qA45jNluYmv4mceOvXvmJ7d263Tzx0v82YOtE37ipY9iz1Ac9BsMKtGV0MyyqEMNWNJYLQSDQiYhnRqcYqm3gSHoobl48BUzA2Qjzi+BI50UIYkQ50g+PZac5xHRRzBIQrKfLE5zuKktMdbZNOTlz2GEE/se2Z1ud+B+I6PQKb4OI4VE638X0qCid+XKLk5afrhyIGvfHrR0FTSwkzHypWuVGBIw8fbU44wvgW60cZ4A/PN/JkvwDfO9q5xDLMAPmooQwJju3NkWKfShXY1KkNduTwMbV5Sr7AlzeMyCxl0/jOnTutSso8eGUZ17KrFtjhIxftkAyTkuIqKbmM+sq4kL3AKTQoUnn52XbbbdfY5k27VU9GrYUfxy8zqBgiDCAInzIGens4KGBYChAKBktP2mz6jPE2cVLKnv3levGcSuvpMuGzSrVUXVnOJeEcDH2zzo4u5cFN2tl27bWL7cyZA3bNqkUyQMrstXVbrSCvREYxo+fttvLq8TJYeu3pJ75jhTlSftQGwzLi2UyLoTs01Kf+IcVJdMAsgeNdPunA5yhtjD7z+yavMGZCi+hnqjs8BLqCDvAsldm3Z7ftkEJ45x23W0pxoUtoCE+elE1eVDQJS2xz3qGROPOIMcqsMY72h6+FZVlxljHdP9RnaCe+x5lI4o0u4wp0h4MPYnT293XbU0/+whrGVduypfOlxF8U/+xSe0rPUd7gz/ml6gkNTpw40U6cOGF79+71GVvonHpRn/gLzdJfKCvWF8ev8wLFi30tuogHwvmN/Ydy8eQDTkJe6bbzqgT+62RMevUzjqNGzrCn4wc//Il4YsqOnz5rxeWV9s573m+f/sxv22/91m/bLbff4SdKtnf3WIfotbJmvHX2SH6AP9Eis8596t45OSyTK4ZT+WwFS7B6+xRnmI36FTJCKm1wWGEy7tnYjrHCjAnGDIMD8AxmwvEYYdQFPHAcsi9dUy1YPoQBTh1Qimkf8Ad/oJr8coM/YfFmfnDMIAozXuCA2Q4UYQYUbrzpBvvYxz7mbfSlL33Zj9mFz/V2s0RQBq/6F/hlIzp5YQCDe36JQ6HAifHCbPWF82ftX771TfXpHnvoY/dZQ12VNTeet+LCHCspylV/NOvraVf/x5BgNgCjRPWRgeJezwws8i0vT/wiD77ZLdrGCOnWd+5Vw2hhcEy0jmGj+H6HlODiqP7cbIweZioKxe9kNGQzY8HMSKE8fBC5FMI5dU2SVb9qB/lcheNJL7J2fDoNil6EZf0GQxQ5yj1A6CrMpiDPuC6AgQy+I8PFBUzNrCRZ3s/ELdQm9G+MePb9tCiPZhmOl6yr+4LybBGu25Wn5EyuMlG9vG3JV977Dqdv8RA7KL/OJNKOToMjPMbJdFQodqD4G59x8T3TEUaWY32L5cU8xnIhXYh3JY80iPGdX/f01LS7EpbhySfiAo+LAhAfXfxO3CTuootxM9NFF8PxY6XFRzzGsF/lYpqkj47nCO9YLjM+Lhk/+T0zH8KTcEaX+Z50yTz4dat/jDJiWIyLy8RJfP5/cTGNl6NfKJ1nFE42KmeN9Pteja1rnreyfNVvsNdHwYeVzjfFScEk/qCUD+8neg9GQKAVRv3jlDagh64kGtZzlhQDZhnGTZ1rpeNnWPeQlF/li34GVBgjGEYBxhAIw0AQu/KJ0FWG2fKYRG3nT9mJ3RutVJ17RAyiUAy1SIyV+L1iytzO7gaB4M5HyXUhKMNJGQ+QD4JTwo2pdy7doj70E/YAAAKnBvVJoekdFCMsq7Wl199i/RgNEjKcoOLHGaoMNygYSQZ+MTZGKWGgnL7V295k7ZfPWbkYdrGYFbgh80GVxxpU6oSABX/sUekfyrJOKXLDYq7FFbV+ytepC0324qsbbfOOPbZr/2G72NhiJyVYT585Y+fOnbdt27bZWhkL69att5bWVisrL/fjDstl/BUXiqFKsehubbSyEoQeyrVZj4QdBsvgSL4MlrM2btJUW7B0mcqjueB5Yq6qm1rHCoQ3jI+Tx47YT3/4A3vfPW+3O2+70Yb6mEUDm0pEY6uNOHmJfSS+vpbSwInyQ2gGXiq+kW4TOBtLPaBrP81KOHMaJ1baeIAWULRJh0JHWeRDOHEoM4xipWFIx4tpXZGTd0URpZhZKLzeXUlSEtrfYYLO9IsyR15ceodRG2AJA1Ken/KmJBCZQ1wV7zMfgp3LOl3IAbO+h2dG41WvdDhGPIaaj84pI8LoO9TD+7t87OuxLB/5g7bAI8KRMOU7fuIEe/TRn9rMGRNsXH2lvtEvZXSqf7pSL9g6O3tU3xx7441jdtVV0/1oU+pLm1RUVNmLL22yhYumuULDskVGiFtbWmzz5n22ZOk8X7IzNNLrsAyrz7KEgU224+rH2eYtO5V3v02Z0qBfNoaKzosxslGI2egNzdEnpDQpX+rJ4ATG/KKFS+ylFzcqn4lWVlHiwtw3zhsKNkpZmteofbhtHmU6Py/LamtVT6GX07we+cUzNm/BAsHXIXwojXgYp+usXbtR+aVs0iQ205MXigLLW3qkeNFGwr/q421Buyc8DtzjURTBE3Djk0o0caEn4jndBapwYxq65K6bJx973Ho62u3XP/1pK5dCypJQX2IoemBTbThKWE55OB3Lky95Uhaj2cxS4qE9vvtv2pEE/oFSSTpgxLHEC7ijIw1x8Divh7zzQ6UrSRXaoYP7bK34/mc+/ZDab8Camy8o77i/TfQi3pedxXHMwkl+sffxta+utWXLltrMmTOv4Ck6ymIwCwMpDgJQL8eb4PH9iel4uDhTEvAZXHyPafC8E44nPLjYboE3kAP0w6lZ9LNvfP3/s2ee/qVvMN65a5vPrL3t9tts5rSZPig0NNxr9Q21xv4p9mr1y8guLin3pc1M5PSJMWJwFBSUuKLa2RlmrQShfuEDxVZWWWc5wktzW7d1iYcXpcqtsKhUceivKLzoicAtOSW6oo2YbQU3jKhjfEReSN4YY97n0t55guiV2TM9SNHl3pgRzwfeMDrAASbSxqZojDbgoAPulzly5Kjt3LnLjwxmzwn7UIiPwdnW3uYzfJy4CONgmbMKEm2UWEdbm56Gra212f7iz79sFy+etY8/9BFbuXyh9XRL5pSk1M5ZvnzXByT07IMcapbQHvE5/e4+wMkH2ir+0r1ISnoGJwiDBl0HYB8YGcmFA00wIOCRoQz/ha7kgR0+pJzcC7OCMU+oU5jqp0jiG8pf9IkxBn8mL/gBgxYDwh1hJTLGaAsGc5yPX4Gf8jD8Ak+HHxdK/8DA9JlJfWUJLUY9/Jg8c9UWx0+esq6ePpss/pUjGXz2/HnbsWuHQJI8E1/yje5UEBcLwkVij51iLI+DUKKPYZlxcBAVLhkeyhiNg4vlxt9kHtHFPPA0FFF4dhi8UUbLwPlz4l0vV76HjhUcZeJjevKLLn6jHpm/uJgm5htdMg/cW8VLhif9WC4ZHp9/VXxchHcsl5kHHriDEhVcss64GOe/cxE/SZcsJ0LMc7KMZDk88xvfo6P8GO+tnJeR8DEs/aCOEJQ+FH1GNEZY7zjSZ2+88ryVSwHIGmAEVp1X0V0gpGnHj+VVNmHESp1O4T57IGUCZoGyDf5YOsEZ5NRrUL9dA1k2YeYCKxs/0/qz82WUAIf+UUd/VD7kn4aPWQo6s4/+KYKzd3AkZn7y4G5rPL7b8ga7pYCXupATQvxEKxgNp3jwjgImANz7BWE8C1ZGmVBCKTdPhobjSIXQ55lJYP0wp6W0941Yg2CesmCJdQKB6gTeYd7kBVPyzf0SyuRfkKd66Z17U7L6u63l4mkZehIOfneDlBUpMoy8IdTzlRaFLUvMskeCkKVaReXVvsxt98Fj9uya9W6UpCpr7ba73mXX33ybvevd77Xb33an3XzzLVIyl/vJN/V1CNRu2/LGG7ZpyxY/crCyosKqy8tsQn2NNV04Y+0tjeF4S7URRqb0DJVpdvz0Bausb7BFy6+2ngHhWvV3Y1l1TBVISPX1WnNjo/3DN75uLY0X7eMP3CdDp9Nqq8tdUYzLrXykSGmoj34kyMNpZrS9tz9KEYJTOIJ2oDvf64OgVXvB8KEZ8giju2mFT+0f8hhVSGJbQyt+sSeNKJfsE8R1RU/v0ACzOa4cOc8M3yQD1FaiYdEXtByEifLRN5ZmMEuIkYrxRL0wCpgpZP8Rz16wPMKLfoDCAP6iccLMlIdJYHldiMuvHHC6QeLKXMBDdJRPvHgyG3l7tai3IGQNM/lW1dTYc889bRXlRW4YFKeoR6fiCN/CIfJ4QG1aVcHN6Dtt7px6X37BPSIYAfSRCxdP2rmzF6RcXqV82Rs15PeKrFmzT4pMudXV16nXcRwta7w5SUZtMxROpKGPPPfcXlu9ep4r/Bz1Cc4w/IAf45O2Y8QXYwQlzI/rFgrAY1FhhW3ctNlWrb5ail6LFRRlCy4U7/6wB0uwFxcV+5IkZvLY9FrEaKyMfBSB3PwS+8EPH7E73natUIMSICNDbb1y5Sr77ne/b/PnL7XS0gqVqbYWrrngzI1OwYbBwWhnpgNuPLQUaTd6eCB0gpLi9CIYaEel8G8QD9zLj5BW3X/88MM+S3LLTTdaivrQR/QHDoEfh7rk9Kwyg6Ns+gQ3Xvfb5cuNXl4wYlVH0YqyCMtKHMYoNwLs5A1ueeYbPIlZWcJDPUJ8lk1xChQj5MPD/fb97/27VVeV2M03rVJbNMkob5fS2urpGe3nJKHhYQwBRqgxTPtt+47tds0118hAnOqQhz4UcIKLuIy8ARfhoA4AnVy+FdPGuNFRz9gm8Zk8IsbAKXgLCimtgXyCP4gfCZebNr1u+/bt9/79sQfvtwmTau3b//q/rfnSJXvbHbdYSZkMLn0rLasQXotFSwVWWSW6p42kxCoXGRmlgivHFXmOoKUKHPFbLLyUlNdIOBVaR8+Qz7RgpJSLZ3MsLMe9M/jgnVG/Xo80v+MODjbQU29ogBniWD/4HHViGRW0BS1E3up1VxzkD0YVOGUmhHCMFDy8jtkNRfNlXzNmzLT58+bboUOHfbaEk/RmKowDSdAj6WMMZKB8s18DGuTI3taWVquprrIzp07av/7L/7Zz507Z73/+d235soXiqT3qn2nDU20M7BhK9HWWRSGxfQm0foPByDO0Th317GEYbLRk4HGkov19CTHBakP4WTiYgnqHtg0zs+pmLF3AKR8OngDXgQ7gJfSDUC4GYfQYK27giV84vpWX9wnhDF2DtrnihED6n+sLekV+UK6flKUmcqNE7YLRXsQyvbQu4bQKDYpv+eCl4mDoHjsuo6R7QEYhRxNzRPBpX76VRgfpApFDFGN5iCHZQZzg0x4XO1DSUzk8zzEejvekGyt+dBEmXCwvwhrfo0+6mC7Gi47nZP6xbFyMF8OS8YALgo8+woqL6fgdy0f3Vt/GCosuwpEZjkvC+KvSRh/hHcsl046VbqzycTE84oP4uMz0yXcc6WI7Jtsy+S3+4mK6zN//W5fMP+liePSxbX1vQg8bTQWf4qF4OKzeyUfhi3k4nHr1Ti3YCHPjJf0tpnfFW3nw7KeXBG7j/2JenkbeGbfCrtSVd4XzLvbiijyj971dUlCkHKJksOkcJsZpSJTPyAdlkAY/LMFHONPi/FIOChOMn/5CfJQ8Rg55Jw2gxBGU8ZMm+dIthBS8lrtBwBeCgl/SxNFJYGV9fDhBJyijLLno0bvjWUyN5WOkRbDDrLp6eq29s8dP9Tp84qw9+/J6e2XjNpswfZ797h/8qf3PP/qyrb7xNlu0ZLk1TBQsgg9csgl23py5fifB5z//efvUpz5lkyZPsS2vv2F/+7Wv23d/8LA1NrdaYXGJ5agujOSwphkFACXJNw8KdvCiSgsvgYeAF4wGwtmns3vndjt8YL898JF7rURCiNupuQyONCg54AulKXoMElei9A2lhuUCjiflTf6kox0IQ2EBJzQ0sxzeXvrFjz4HxcVpBPgEG7iGXsOUfjCuk7wPH9s3hjnJRY9QU57gPyyHQI/keE/adMQNii4Jaj/yGSXT4yI1lFgO2AinHv4rGFG+aeOotAY6UDvLwOHSML4TTlrgwgOM44F6AoQcv7wTDzpG0AY89runDBSI1tZmX0bT3NSutgz7DzDS2IjKkbnqjcaRuuHSQZNC1SVcyADu7bL2jibV0ezWW2+yjRvOSgkddkV9eKRfhkiFjN8ltn37LtWBynJXQUqCmPbkaE7O7x+wJVJMKqtNyukeKUdVginPOjuYAQibaNHpcnJl3KY48IETmQqk9FDnARk23bZsxQJrab1sJ08et1IZ0CgEzGJxwSk0kSoqlXHIYEkYFKmoLBWuZCDJOBka7rGly+fauAkpe/65l8UTSn1vWGVZoZUW99uN18+1p5/4vnW0npdxLXqQQcKJQX7rssitpzfM5jqO5d9Mb8FTB9rIaU0eeuIXPIMrDCdRlseDppTa25d4HR3t1tXZaW+7/Q5XjAnHOS/UO7Mg0JmQ4Z4uADxRoeJbR3un0rEkjvtLmLEIg0Bu0DjsgUcDC2XGuuBx0F2kudjfoB0O5vC8lR/G99HDh233ru22aOEcGSTNgob+yt0dokvFZ8kMA0wsvS0vr7CyinIpUGF5EXmSH/lTLrggjD4XyyWcd37jtyScsS8QnnR8B16805O+xzp4euLICyX6HromPM2RSTkKZODjrrvulvJfbH/8xS/aZ3/jN+yDH77XvvCHv2/bdr5u9330Xt8fNTiE0pmy/kHJFBnLHd3D1t2n8pgdyg378LrZLD2ovj04LFlD3TFKKmRMl4pXCK996m8llX76FgeVjPi9KcF7GztsghveSHvIw4fra+usrhYjBoNAbeJ8JMjRYvHuopSMm3RFQ52hN+Rr3JzNDGVxWgZBo9wnAk+Db474Mk/aiOVj99//gB+O8e1v/7sdP3pcBkeNl1NeVu6DRizbAmfsU2FwgRPZXt+yxf78z//cDh86aF/50pf8uF8OtCktDftRuiSLoT/kcKwD7RRd6B8B5jiAQx2Qt/QFH7RROL/Qus8opw2D2O78gj/yjTRAH2KAlIZH8XelBa+4eEeZ6NRnXfx7CPP4/gw/CMstBY74odpefZu08F8Mf8pgljfMUCmN4olTOLzICAyfXNEH3sT3uHNlRD4OOjjzEu9xI1lp3IjiJEBjcCHoXvQRPM85DyZudKfS8TcigogxPHag5PtYYbj4nvyNz6NOYfqLafh9q/jxPTZO/AWxSpnOgzhB6ONx/NLZAyHEPEaFdPzOL3lEWHjHRxfT4uI30sX35Pf4HN9jnplxMl38nhkvPiddDMssGxfLw8U6ZcIQfbKOybjRx/yTLpk+drxkWHzHxfSZv+71l8yf8mKc6KNLpo0u+TyWi2ky3ZX66Q+WBRPPweutuCDbLp46amcP7LbyArVvf6/3cTZ1K0MXwPSJASkYYVQBmASrGAm4gNX4LInDrxyFnn4pCpSn2NYzlGVT5y2z3PJx1qWO64xCafgfAUL+elVZwTPiHBQ1eeXLmFWe4uUp/+P7d9pI+zkrFQ8ZFvNEeLJuH4bBTanAp4Jd0SVNuHNCwk9MO0fMB3i5vZuTkwStM1JwEtdQo6gOi3n0SiGbsXSlFdY0WA+nusBQXZlAecQgUWrlD1MGTEad2OOSr0r1tjdb66WzfqdKrjCAEk1f5M4WlA6OI2ZUamBEeRSk7HxTm63fvM06+kbsulvvtPs/8WnLkcBr7ei2LCkFGETdUiLIg/05Pd1smhWOJcRKy0ptwaLFtvra62zO3HlqV7ON69farm2vW215yory1HZqTzYKM4rOvSRZeSk7dvq8VTdMtquvu1EwFAl/oF70IPzni79cOHfWvv2tb9mE8ePsve9+h4RorvJSJEa8UZYkoIMxiVETDFAEDqO14Jjmg05QnliaAJJgW9AIbQwOPZ68Xp1WiAP9YmjwSzi/4D0+YzgDA0W7Qaw/hBnpyS/ETwt/teeVZ/lAK0qrylIGjmNsFdE9eSKYaVMUUHDGSBmCyfNVGQgtBBb0BMQIMww+Ni9ykAJ06EJT34Au9LkAO32DfoNQpv6+SZK4aboiDt7DSK//fLmgpw0KK7Dkqo+2tTVLuThiy69aKJxy43eHvBQmWhJ0S1D29+f6cb/s6Zi/YJby41K0oOijQG3a8IYUinxrGI9hIfpS/WfOmG0vv7jBR1iLixmVl8HW26X8hqWYchdAjyt6tXWV9saW7TZ37kIVJz4goYshNDzE6ZX0KTbAFwkGZlfCcj3uEOEkOJaB9Q10267d223OnJnCB8pGMOZRiHq6+qymqsZaWpqkUKXUHijhMkR9nbdwljNk02bOsOefXWeTxs9whdn3TQx2+SVq23bud2WxYeI0wa081cZsOAYnzCDRd2kdnLdPhg/0G57BFT6GwTNGvB/rnc6G0qH8UqlCH1le+/Ia62xts4ceuN9plYMVwGsYWQ3Lt1BKmG2hXZ3P6Tt9m3JQIjnhCqOYhMRBacHRlxwmlBiX54GeXKHTLyPV9Ieg2AZeHOP4+5UwZjgHbM1Lz8mAarHbbr1ObYdC2mbd3dCRlDV4Uw6zw/QBjrSl3+b4DM6OHdtt9erVViuFmr4SFVK86x2C2WcfVS/aHfjxDn+6L+PoY+yziIYVjvjOU+XIJ+n5Rv6OMs8EnsKDvKeHp3CgAfjIsVfWvKp4OfbZz35Gxniz+menePGQLVk4y1qbL9ujjz1t+/YdFg+tsvKKamuV0q4mUBswwDDk+/CY4WMWD8WV0xExSFgiWFRcrtLU54WXIhkopRW1llcgPAlvoYYB5w67P+t/r4M8uAF68QBmwNhkTl8JbRXqiaJOvWAN4Mn7vuoO3UEnvvxY+bP8kjx9Jlz8BMMGWmMJKgYLgxnkU1NTa5MnT7U9u/fa1q1v2IL58924YOafWW/4IkYQ+za4C+nJJ5+0H/3gBzLAC+wzn/6kzZk9XfByKAWzUGxkHzCOjM7KHpIh3qayWA4nmFQa7cKDeol8/BNfSvcXDO3Yv6B/6htmNuCXgCucOS7CbBPeeSk5+/cwyECeKP1oGYQJHYpLXw0zkxEOcObyRp40wBkNkrDsWLLA4Q1xoV2+V6k/h2VY4u/CPeE+y6Jn+El2Nkvd2MPHnh5kRKBP8El/Zk+KhKvwWmMHDpxW2+TalKmzfT/qidMnfPkWcPeLP7/pSGB8RFB0ThQJ74SV8DF+ZjpqBmAEORNIMwTCQzQIM02gyje6sfLLLBOfDCcvCBUCVSr/lkwL4QfY/yv8mXUmLCAzjAjxiycsiYfMd9IlHe+Ex3wzXQyP5SddhG0sH7/H30yfdOSbmX9m/GT9eU/WHR8d32I98UkXwyIuIm5iXkn84WJ5dAwcMERhh4+OPDPxjI/l4WM8XMwXF8NwXlY6b8q54iWwFOjfUSABh4vkLpw5IyW/X+yTb0rnHR5BiNCRglYAbpihCAySvNIFSfjmuhBgLW4e8fJV99wAC3EHJIRZqgROUMhJw9cAbqBeh12e57g8MeZLbPar9He2Wdul8z6rg3Lb3t7muCIzH6WWVx93AQh8rA/Fc4Qx+bpyrLw5OpVjYBkRQdCiYLM0BobuxxArPfAMKf6gysGwYpQs1FXCX0ICpSDSCpchMVLNiDA3aF84f0aKVacrxMwIMLodFGOEHcdj5lhHb7/fbH/6QpO9vH6LFZbX2b0Pfdre9s73+Q34l1varKuv3/eBdMqIYiAC4dXd1e14AUd+J4YYIBdCMQ2/aMkiu/ejH7H/9adf9tvof/zIU7Zmw1YbzpWwKSqTMlsiAcpvkdfHlR3lg9HEiVush2dJGtPPjz/6C2tuvGif/dTHrbaKm6gDPdGG0A8nmHEyCw6m7ko2NKG2gF59eZfgI3/qj8JCOGtv4Ys0CPhRrun2RuEO6cB95J8ocOCOtgF3vhTL6S/AT5khLPQl3kP5oT+jMDGijGAHHleW1FYsxUKpZDSM50LRAzQCPnkOS7Di6F0warNJL49QIR15oxR4H1EYszeMjmPYsE6bzdCMYrK0CZgifNCs05ee8fRFhFgsSx8dryCJxyv4lEcB4Thj7ohgeUbIc0D1C4ocNE4Ym88LpEzNnjXdGi+3SjlWnQUHdMrpN8yo3PPuO233zr1qT2AuFH57rau7TQbu1fbII49K0Si3oQEBoDbwdefCP3c89PS027KlC51/HDxwLD2rku/KnKD1vu8nco1wtG+RaKXb+29KCk5XZ6vSDUmpXWqHDnbb66+/IZrDGJTCJyEOrgoLcu306eNWVVlufT0yNtRXRCaqd4/gEJ6yWDKW5xcDvrpuo+pSrj6hunHKz3Cr/ckffsIund9lXW0XBI3wC46VvqdHwl/9HXxG2cxzoLeIc9A/+k7bhHYCp3wEFMGpupDWA9WvWfJYJBpYt3aNrVq5wmkCbkZ7QScYG/QBaNLLVDicz+lff7Q1/YTRZ05WwmClX2AIlpSVuBKGUYOP9M8vANGuLPcBZvoJ8AYaCPzX4VY8jGFg6eREL/GMLa9vlJI0QWEc9sBR48yicMS7CfdlVldTI2NFCnhR6LPwm5JSNn3D9yiL2UAZXaoPs8AMNtF36ENKoChBQfelqz6AxAwIMijwUlfSHc0RD8Gz3A/8UJ/YR2KbBCU7OG+jdHoYP23F0sJuGbWcfHX4yDFXvi9cOGfnz52xI4cO2c4dW+3s6SN2041X2wMfeb9dPH/Kvv43X7NXXnrZamsa1AaSB0OF4rnZ1tkr6slOWX5JtZVUN1h5zSQrrZ5gA1lF1j0gmSCFtLC4UgZKheDF4GKfgmSK3Kj+Jehk0PvSZ/U9+A/yBVqIM8nwqgoZ1uz/mDp1mpT9ch9wYsaLJbJhuatwq7aDj8E/Ql3fPPsUcESbD1lKRgLt6eWrD3A07qRJ4+2zv/5pnw350pe+YocPH7O89EZxZkRpm8uXL9lX/uxL9sMfft9WrLzK/vqrf2E33Hi9TZg0we83CjMcoR6DQ2FvDHeBsIyTZ5aHenuoHel0wAhsNBRtw9JB4I880NtQ4aEt5Ukpmo00HvodehbyJNQ/9J1AK+A15kd6D/XyAr6RKwyoiPKcH2GQwEvD6gj6Isu2lR9tJx5UXg5fbbeWFpbqidf2Dag/9vlgCGXR5TjggOPM3TBR+0D/ceY9nOxH3w88Bj5AG6oSCqNxeBxtr0gj2ZHIqUgIDEiJPtnQOMJ4jp09OsKIGwQgO/6VTp8BCET7sWPqgPwShk9n6Y60EQY8LpYTy48eGHB8g5g9RyqvitMIoN17uDwQMnoHkZEWiIB7UJ0B7w2YdjzDKGNYrF/EBeERRhz5JZ9D/sHFMvge4U064hInphvLx3g48onKBb/AEdsCF2GMZcU8kuXzHsuMju/Rx3jR8R7Do484iHiIv3yLZVJGpo9lJvPk19uKZ/KkXvIQNmGeIv1Lu8aRWT+5Kd1+STokv0xYiMMvYXjgBYfuKU9VZhN4v2gTZpo1MGy9bW1WIoNisK9bCkWBd2gUG0Y+pVY6I6IDDw4wUsIykUK/D4Ap6aG+YSsQY0PwNLe1WocUG87jdTikHDPqn+tT0SpPTEGZiiLBAZgIwndEMHFjvHiW3qW46ZlNsxynKIpSfgrvabWhzmaTrmXdnd2+JGyAkbFUodXWVotpp/driGFS/z7hqRejQPmzuc1H8oQzBDJr1bOEg1SqVIy5UDBlWYo9KkrPGl8AKqqosG6heRiDSv2bgwGyVad4Izgjkxyj2NXTqfw5R56N0u3W0dpoxYXKW4pKeUmJz+j4UaGKR7ndjAaLCR48ed5eWPe6WWGl3fS299jEGQtkQEjg9Q9aWWWFjWuoE8NHYDASPShlosNxn5IiXCblwEdy8iRE1U6l5WxCzXIFZsbc+fb1f/oXu/0991lTf749+sJG23vskvUO51tb15A1d/SGu09kVAhTNiAll9kR7h5hs/5zv3zKXl3zgt3/offYrCkNsvIkcHy2BYELj1P9aTnhlrZDIYFOUVowHFjCgiLKHTJsiMYYoz3jtL2vyRf+MIDYjyRKcfxxERZ0Bt3D4zhFBWMRwYQgQWFCGCIY1HjO/4KggI7hZZQR2h6Bzq27cVAG2meZAfhCSegb6hWtqQ569g6hdAUYJsRVPfMUFw9N9mEQ0+9El32qj6heAAhGwe9n/6ve3Z2dqgsKF6OF4kGKQb19RBOspfs3sKBYsbRQkDkuMnkbHmWWMPKGo0OzfvSy8NXX029Tp0xV+VLYB9Q2wl+eFHkMAAQh+bInrK+v2WbPnuyGxUAf+QRlkuN7OSZ6zpxZMljarPFSh5SiccIRiu2ILVk6X4J52DZt3CL4ONGmSDpfrvJR/TjhZ6jHWpou2PRpU+3A/v0+Isvyt/Z2TriCv4k/CVeqhvc5N+JVsojECtRm7Lsar/56/TUNtn3LfvUnGYiDeGiLdN1WUSElT+WkVK9c8RBV22c9Of2nmOnIwW5bvmKBbdt53A5J+WQZRb7aOpXTZ6ePrrNbr59ua55/xA9myJfx3yfDpkw0Dz0ERX3U05YB39AKbQWOUIaRZYF2rvB84RdagS7oP5zExYxzob4dFS4unDopo2S5801RgOLTemGppzio6gedosSjzKssPXMsKHEwOLrVbxRRcClEeGpXn2AjNnAFeMSDFA+aiXTD0hvgpf+5ck5uSh8PdiAevBhH/+QEs4MH96q/NdmKq5cIiBAfpZc+WSQjJTeXmVD2z4iPyqDypWIySMc11Lth09zUYqV+omKuGydgkTjsccBRHvoH/Tefux7yU9bXD/2MWE9Xjw2qb7IUiHqpZk6TjEqDL3ACP0HCQc8ghOVsPqCj+oG3OAhCvIArcM2AQUryoNJOnr5o27bukCzLt462RiXotd4OySW12XBvu/V3XrKKkgH7rc98yG6+bp499ejP7a//7C/Eu3utumqy5eRVW/9wmbX3pezQmW47cWnAGnvzLa9yshVVT7HCqklWOW6apSrGiRaKBKh4hdqXGQral4EC9mD5JmbxZTZvE+YbyhVvkH1TqRL1b5Ygo80JEaJLBjLGj2uw+ro6n3mDYFhqh+KPwQmtDqrfs++ntbXF+xd8GWMbmcUhE+ydSMmQRI7n5sGNBqxvoEPF9qn9qu3BBx+y0pJK+/tv/LP3f/p4b++QPffc8/aHf/yHMub229WrltmvffYhq6wtEx+UTFQfRhnn1vqoc3rXEdzhvrMc31fJIAIlOg9U44pa1WRqsBH1nywp8jKCqC8zogyQkhZaoW5h9ofVB/Q19A36HnQeeWPQedB9oGl0bvCHsYJugvLA3SI8QzfkC8/OFz1nicYHfDYWPQ5DQXK1oETGH7CoP+WU+D1Nb2zZY3//99+yv/3b/2PnzjWpXAZkkQvqtyqT+hamWMYonUHtnCNelJUnuHLFt3LoeeiC0pEEm+NMbZ6dw11JbcI5g5eiU+UVTztDFnifTiqNb2ZOwSUVShwIISEMwJmL3vE44tI5HAEJZTHGifHIL8ZN5h/Ljh4XGSA+5hG/e/7pPDPLiC6EkTb60Xj4ZHn46DLfoyNNdGOlSzrixvplxovlJ+uV6f87N1aaTP9/694qTRL2pKdejv8xHHnENos+0yXL85Ggt/Dwp7HC8WAz4g+YnDHL85yEITrCcbFchYhJUBelSYdhXAyKmXALMevS9dWZPHEQbIzgITgRMggg/2X0QDQvGaFOIOVDAgdlMVeChqlkDAsX5uqcqF85cQTJveBwsFSSyrmCX73T+RE6Di/pZBDov/AuQZ8tRs/eEh8ESNcTYY3AYqkEo/1+qpPSMDXLSIa4oQsvZlL87hQX1qSRUpkeie3vDSMivenRK5bj5EnZysqXQaAyvK6CD0Hqt8Erf/DAKDvtAihcMjgsxtfSdFEKVr+1NDdaa3OzC2vSM8pDXTCNesSk9xw6YXklVfa+ex+0qXMWWEtHjy/X6lQd2jo7pKB0uUBDmWamihuca+tqrKys1IqKi3xWCiPK8eWyG/xJBIkeGls77V3vv88+8z++YJNmLbTXdx2w7XsPy8AqkPJd5hdDdnR2+SkjGE8Fyof9OieOHbHvf+c/bf7cWXb96pVStmUISggiGGh7V8rU0OxJQTBER1v4zA1KFsuIRDsouCjVzLQRlzYmjy4ZlCiy0AeuSEYlBxWUlpVbS2u7ysjVc6VxLG22hGCqmBOMpHgLf+TBqBRwqLZO+9Ao5UFWUZgFWg/077SjV1G06EDxoU/Bli1aB2YXNorgJEkfI6mQ6r96Z2bEZ0pU5zDDInpHQVRdyZcyooLIiCaGo5IpXBSt8ryPpnmil6PfTA/NRdlAXsAMjdL3oG08Ak6RXSmkb3DfADjgTg/6GzRGXuwFQBUuKsqxchmrTY1dLnw5qlSfJYAR4ENS/FM2ZWqDlLc9CuOyPCn9Ug5TxblS+MfbG29st7bWbqVFaZDSSF9U5bm3oL+/xxYvXmhHj3bYyVOnpWQH3tAlhZPRxTggFnFPm7AHiCPHR9SP+2QU3fW226XEmF262CS8wR8YsUeZF8fIwkuAk4fKdK+64gfVh7FLKsoL7Lbb59rPf/5za2/tMI4MNxmbRXn9Vp4SzF0X7ODeN2xE9MiR4sKo2gOlEJzrh6f0Q6SXTBfrEPhqkMvSzWSkDjgN+1IqfWeQ4MihAz5gUF1Z4XwUevM/2l55RX7FMzTHb/yGQ8GkDcMa97BPDUc/gZf54KPoKdKHp1UYdMczBnLc+Oz87wodhdlD4pIXffLA/r02Y/oUHz0vKy12OoXWSlUnBncwgnt7ZAypfG6xJi/yJa/Zs+fYzh07rae71+tP3yR/aBSQo3HnxoLyjd5nu9W+6CSg3TcoK09kAIIBBdL3/tA+KtfxAwIcCtooyD3vS4l3+jLSIyrKKJFHZKiypI8DHlRdGUEy9tR/GHwZAc8y/tqbL9rFc0ftumsW2W9+5iM2Q33hm//0Dfu7v/sb0fQJq6tv8GVaKfHokWwZ3oN51s4oVV6x5acqFFYomCUzC1nexl6ePkulir0dnR8BFfWWd34joyse58sMKu2FIz7ejXvxQfpKWWmpH2RSKVpyIxZjSvAzqOV39sioLxXNMQPHXTa0AcowMPRIpnWKt5MnebFEkz7FfqHBwT4/qe6hhx5SeSX211/9G/vrv/4b+5M/+ZI98uhjdscdd9iXv/Jl+7Vf+6TzVWRNVXW15H8wLgcHMcZFT8xMSpYwSMmpZQwg0oi+lFC0EGkXo4rHQK/BGPFlhHrHwy/xPBMHT/qYBzQb+2iggzBYg2FBf3Qa8H4Z3vGUg4xgSRx065AJD8w6KkvBywBigS/XY9kVAymnT5+3//iP79m//8d3rba2wT6l+k+YONn5GrPm+DCLDWyUhV4hopXMx6jHkzf/qXjvJ7S9ywDRNYd4sMeEdqA9qUNYTgnO9OwB6Urjo6PydJLM8OhieEDKqIESkCavJCSLSIzx8biIYMqIzzGcMFyMG9Ml4Uz6pEvmk+liOclvb/We6TPLiY5vyd/okvF/1be3qkNmGtxYYZnpx4oTXYybWV50meHkFZWD2Ca4tyoj5k07RZrgOfpk/jHuf+divGTcTDrAJWFKPsc4hGX66ELdeA/LBlpbmr0MnI98I1AUn6VP4IP8XLFQhyItYXgc7wgbmKBnqY4AY4hTzQgRlkq50NDXyJBwY8EYcI8CERi7b2LULwybMhDcsfxkOuCnPJ4DvG9uh/gbpmLBD9PfWVLCUlKMU37xYpEEw4jyUEaULFww2s4rDIm0KMdhlJK8SqQwF0sQcRpKoQR+f3eXfrMlyFnSwwgTzEvKmARlYXGZn3yVlV9q23YftLaeQfviV/7CVqy61iqra628qtI6e7i4TnAqDfzE9x0wY8WIPllJ2SmQEo+CHmbXhBrFBUY89cFYKS0P65QnTZ1m9z/0CZuzcIntPnDEXtmwyS63tFpJabnPpl64eNEVGZbmcDv7q2teVl0K7GMPfNSNCV9+gyFHW1OAHDQR8Rlxz3vw3ORdHAwR4Qy8ofj72l09E4clXAhPzoJHge2QMVZQkHLhNn7CFNWrwJpbOtUeJSoz1zq7OOpZAlAowMiNyiF54fhfMh+9BlRI9xD9SqCyrA3aRrnHUHaawVgW7vAo9xiM/EKrGB/8Oo2KzqFbaCXWDSXKhaHqwaxlnOGErt1o0TPfvO3SzrsDv2k8JXlKdPFb/B7pmjIdfyoHT/7kSN8Idc+W4sjpPOEbaeiH8R3lhb0OXKDIUq/oujrZ8Mwt0e02b/4027DhsPV0DcvoLZOik1K9Bu2GG1fbyRMjdvFCq6cJa7fBg+ouQU0ZqIzz5lXaM08/q/dAjxxPLZQLV/RD1VXGBTB7X6NbKZmq5Pk1NNTZnLm1dvrMKe/X1AljJioYQfFQO6fTB5xQz7DZ14Z77JYbV6qIATt66JDTG/s9GJllhP+d77jWfvTwP1nz5dM+Q9vV0aj0MnQhFqBSfjjKDfh8czvh43vShXYIigf4RsGEhnbt2iVDr8IPoiA/0sW4vMc2It/4jMdQ4Dv5Ec67L/uDJoVn3kkTjQ74X8yPb5StElzhU6hoX7BLiYQHR0ccygJHbHQ/LHytWH6VGygc6SpyV0rJPvUblNww4i1e48c756jsXl/+RpusXLnSL+U7f+6s5037sHyQfsZspc+wC994QaW8xf/V7nm5qmsuo9/qwz7irjSK4T2CdvXcghNmAn549qahjdS/UCK9XqHNAp7Jgbj0GwbMuu3VV9dYTU2FTZ822flwW0uT+/bWdrt0vkXPXKCrmgmHw8OMoPfb/HkNdsftV1l/71n7zr9/XbTzf6y7/aLVV5VZgRCUn50nY7rfOju6/ZjdUzLGu7t73AhgNheadb4G7aKcwwsEH05V8UEElk6xPI97c7hhn+VORakC7xudXe2Sk0KU6BO5gVyqra2xcePqRVOVPjhFXdm4zjJH8BHaPxzjS7mVlVVqC/gap0KxBwY86qvi4rn75tLlczZh0jj79d/8jODMskuNF10J//a3v2333fcRmzlzlvfnurpxosNiu3ypSRVgNoGRf2ipVDwP3i1aNpaylirvfDdWBgbVCmoOjBhkJcYYijszFfjQRoEHxvaLHkebR1ipU/A8j3pmghzH8iGu6o6iL+We/sKsEv2FtvC6i36BHw/81TV1+sZR5sxujaj9uu3Rxx6xDRv32HXXr7Yv/P7n7Pbbb3WZUST5B73SvpQV5S5yFpAj3NHFusTBVmb+iYKBR5X8m2BzHUY+LOv2fj+qqERHBi605AmP7ySOipBnlP4efTIvAAU5FIonD1yMG10yfCzH92Qc8kc4RQEV08U4uFgePllefMZn1vn/xiXjJ/P/VS5ZVvTRJWHGxTzxSbyN5aMb61vSj1Vu0hFnLBfTJ9suuv8uz+jGipMZFst5K4+Lacby0CAw8pykP9ImYScMl8QrLsRVenVIRjIYhWlqanQjINJ4jIeLaaG/ICgDLcIQo1CMBgiwQKMOn5gG6fC+9EfZ6c3zDXmH/GOcpNd//guMHisNJ0Iz9oXoKAvlANjjL3XwfOQoK8KOQgwsEV7qggJNv2WJBzMnHJSRJ6UALhJxQd92l64DzIZ6MupcyJQ5kEobu3z+jISX8D2IUFdaxW/v7Jax0Wet7T02JOa9VQbJwRPn7f5PfsaKK2qsnRFHGB6jMSoHY6K0rETMPt9HDjn5Jawnz/K7WDAK8D7CCDxpBgiOgI7lHuCkua3N+oSLyto6m7toqc1bepV19Q/ZwaMnFD5kXSoXg4PNjMratr6+2datfdl+/dOfspnTpkqY57oiBDwo4BzVHI+rDeWGtoQGaHeWZDH6g1BA2Sfc2wo8wbcUB0dclCYXnKkSCdlyhRVICGRLmdhkjzz2tP3s54/bE089ZydPnw9LMmSgsMG0pY2lKgEG8ok0iLHsLQPdCTba1elU3r+rfJYCAJdvbJSjbSOtOD6VFmPc+xMw6t3LUoYYKDxTX2iH3zATJxpXeT6KBv9PpIt0h+cZfCU9YXgc79HF8ECfAXd4h0vhGFohLN8uXLgsRSeMUAMX+dAHGCXu7uEY03Y/qYujUTnWFMWS5Uzgi0u+5syZLCPFbNeOfa7Mg7OBoS6rq6+0hQtqbd/eQ94+PkPmUpX6ic9Ac6LvlSuvFu8YsJbmdjc+wzr5XLUDOKaeErxSFJmZcQU1h3tMaBOTcnTeVq9e6aP2PqPEclIh88oNzK54gB/yCTQOibuSIRgG+zutrDjH7n7bzbZ7+1b1OWaZCny0urgo10pSffbud66yl579hfokxgh7YsBw6CexHaKLbRF5R9Lj+OUbygS4Bs+kgaaam5qkqB7xuzvgh5FvxLaPeScd+RFOu6Ik0dd4Jy3tmzSYCUcPiboIafgejZcAI/vaOGoWAyHskSOcuDEO+Vy+dEnGTactWrRQ+MRwGLLSEvGcEvb1DPgyOeBG8WNpDCPq7DliTwi0NnH8RO9TGzdu9NlpDAEaBvOC2S0uZBwckNIvZX9kuE/oZu9Zr9qSixYx5gWH6IDlYLQFfSs4cKG2pUOhROodmN2nDUmcV9Vd+B4dKOaI6EuXztuWzRvsxhuvtVkzp1pFWcqKCvKssrzUqmUwzpwxR791TscYqGz2z7Ju8cEBa6grsLffuco+eu9d1tN+1v7ub/7UfvS9b1vLpXPO33NF/8wIMhPRpv50+fJlvzcK4yTiXdl63jz7AJje+cYsAnjFuKD/YXDQT9vaWr3fXbx4QXHhHUNS7mlnTq4rlHFQIwO+3urra43b7TF62XfCHsNa8XY2sSPTmC2hLJRnDCUugeW0NV/ur3CMGdJOnzlNfGvEJkwYZ5/69CdVdra99tprTi/glFmPkeEsa23p8H5N/2dGhKVb5eWCmYG17JTar8S9ZReqFaFRGUNFpepZgVd4W6pRAtugndCd1faKQW+AFoMPz9GFNueJb/A8ZZCgCRWo/+NzyAMaB6fIT/olDvmCdzpmlkdkymBcc4vwrf7Axv7D6rN/8Vd/aafPnraPf/K99nuf+10bN77e+gZ63SjEd2K003aieWCJfBgf6W+UDkN/i8+hH4U+HeHz2SGvV6izw08GUXDEzGIhMWKMAwOIPsaPPtPFNGO5GJ/fWMZYbqxvhFHR6JMwJn2EL8aJv8nnZNhb+ehivmO5zLi4zPjJPJN+LBfTJX+TPtMl4yVdZv5jlZ3Mdyz/VjiKLvlO/Ohi+rHoChe/kf+v8tGRLpn/WGXiYhnRZ9Ig71HQ8t07h8flq4S7mB8blxEsbqzoA3DARPXkaRldQ+FDUYh9gXB+iR8VUMJ4juVyTCwMmU7tzFr+CvT+ABAJL+ZDmbEuAR9qE/3PCLi/pesf6xlxlsRfTBvfSRPSER6meIGV0b04qoGizKlhbDCvqKkzjtIFB8SjzuSJkoCSRRrqwmgMytCQDJre9na7cPqElXBSVT54lnHDrEVFhQ1lCz+FJTYoBr5p536bvmCZXXvLnb63pKis0jok1HrFTAWJygF+BBlKd66MkwJfrpUvJSRXhgKCDhfrB+Yw1vyiQP2Shj1BHLdaIYHFnpgJ02fa4hWrbeFV19jZi412sanF77tglL+p6bIUlfP24x9+zypKUzZrxjSfNRkRboQoZ6JxWp5lKyjgPosmnNDm4IRv0EecAcMRllSowSMCA1wz+kRzsMa4q5s16Xn27LMv299+/R/sP/7zB/bTXzxu//pv37Ev/umf21NPPychYRLU3FjOKF0oI9JIKFLti2LLrIjKIQyvVpXSkzY45CM8fPRsUHrlyYfvzICwYZf6qcf4Uh3eMT7wPuMj/LqnXtC2cBC940FpR+ktwEk47YnyASzJODFe/EXZBEbeUULBGb+j9C7aUj5FoieWPgVDIOAUpZRflFBOzuIirylTptjp0zKWpbgw2snop58MNdgppabMrl09xTZtfEPtmaa97AFr77hsd971Ntuz+4y1t/UIRYzGh8ExN+z0W1lZLoVISt7M8cr/rC/nIW+Wig0NRnkT4CXfMGsSTuZiOQP7Lupqq6TUDbhCxig+dOab1kWz4Iw83uxQzodUVrdUn0HraL5gE8dVWEtTu217Y4eQSH+FJwlnvRfsthsWWH5Whx0/uMOqytnM3yW8jg5Y4AINjZYTv0WFKH4j3GlY/IH18OAAXsc+vVMnT9m5s+ds6dKlHk48HGmT7c17pBHCeacfMTvB3RFjDYDSv5h9ZEAlGinQR8w7xo/5AVMsAxfjxOfNmze58cGhHMxgcMEqgyjs12GGiX1LvvfQ6xF4Isv3esXjfBmfvl2zcqVt2/qG2oGjZNUPpGxyQSfpszh1MEeGFTd7Z8tgth7l36kyZf1K+R8Y6lD/Ulm54BCegXGg/igaxjDG6BSlhWdXRIMLG8bVB4irWNQuypO4hJa9G6fPnPDZgBtuWCUcsFy0TUbuiN+tUSYlk9YskLFVXlbqMOdx+ltfh/X3NOu32Yb7mqwkf8Ae/Mi77Au/82t2/PAu+9If/5E9/J1/swtSXtnrMa5hvMpjPw+zzIPWeLnJ+xh90WWYYIR2aAJmpAkPdIlRw4WJWWrzNuG0R8ZGnR09esR+8PDDdvzkCdWJeNQLGYOsEZ5kOFRVV9rEiRNkTEyQkTLeFW7Kh06qqqrdUMEQgRewrAvjfP78BTZ/3gLVtUKwRD6UJbncLV6WZQsXzrff+Z3fsQ0bNtg3/u7vfeaV/S4cIU5bD/SJBkcYXJSy3wedoWhzWWC1ZFK1OnfKhkby5fMkG7IED0t8w0wYvJHBPnQK+DL1UYulcSNY5H2voWDSD1Lf/4B/tK+IFliOGtYni0b4Tl/E610PIW7gMz5YKKKGRzkPVDrqUlxcJnx3+ZHORUUlVlFZbU889aT93Tf+t02cNNE+++ufsXe88+12ufGiXWq8oLooHqcJKm+MF5ZvcexvofjbKE8I5eLi++hz+I3e+zIEKhdhTno3SqIjQWQuVALPe/RRiCU94bFgXCwYR958TzJUGAHh8TcZPz6/VVjSjRUen8k31otyfC2jEBGeR31m+Un3VuGZ7r+Lkywrupj3/42Pdcn0SUe8+Bs9OMdHl/wWXfIZF/NN5h/bPtmGY8VL5p38nozz/6+L+SZ/43OEDZcsj++EJ8PGgiUuDXJ88SuhwG2sjGL48bV8puP5CAOHDEjIkbe8C2GEnpgNLlk2zwi/0D9QQtlczhppNtAiMUgT6hAcZcb2UriYTPopOBR/FEqUYz2jdJM3LpYHLAhqmBBCOypM9FO+8Uw8hD2jkV1SZugXjAr5On0JYPbLqADFl5AuKLJeMcXKunp9g5aDwIxHyGIQOEzyPFM/cWRfz86mWmlCUoIU3tOpcpnlkFKpfPrETGUu2PNrXrMZ85bYl/7ya9bRLzj0bUAoLCkv96nhoEyqbiqcchkJ5aIz6ouwoj4IqCt1RCmmrZDOgkfakh+drByM238bm5ql+edb3fhJZvlFNm32fFt1/U1CdY6NnzDRaYC237Nru505cczu+/AHbHigT/myNKjLFQ5G5sEdBia0gKN/g0dwG9sivuNiWJIXALO3ieDHugR3fRLoCLBt23fbd773Q2ts7vCZkYqqOsvKLZChNmSPPfG0DJXvWbeEIpstWUYFbY0alpHXqf4IQOHcRxyFCxR6NqSH9mYpF4rSKG/3ZVyiGX7D/pyw3LBPaXzplt7xPtOCbBA+VDk3TvhFaGJwq7FC28gH4RMEUYALYRz6Le2b6cBNxBsupknichSf4DjgnpvZ2XeD8uH0oTS0J3j1ZWvDA4ItGLfnz6MUsoxAMKmPchoPG2aHhvvs7XffIaP0sowPDmIQDcqQGRzstnHjOFnIbO3azcqjRPTU70Y29WDzOvsOOOVn2tSpfjlbfn6hKpNj3V2ieRE27YPxhBLEXSf0h5FhFHoU1UFf4oiRMm1qvr26do0r3vkqn2NJ/aQ80TB19ZF48Sbe8czEcdt7cWG+lMx8qyjLteuvnW+vrNmqzxyOMGSFBTlSQoeso/Wk3XTdItvw6rPWI+U0S/lBIzEvXBL/4BEcRpxHH8I8itNNNxu6lYR2gOc0Njb6huRZs1j6MrqaIdJAaLvQPrhk+/Id+oR38h388hzDcPA4eEHka9AB/AsFF96Go0ye+SVOhANaYIkKuGRUftPmDTZ+vPjbQLdg7pDi2W7trRetu1O8YmRAdePm8mAEMwPQ2saFilLa1X9inteuXu2G1Llz55SGOjLjEmZJBvo65UO+/b1SvLubxUua9dwsBb5FZV4WDTSJT/WIzyhPGcEYBtnKJ0tlxqYW5q/gMQSIpq4otUHhJ5bHhAcqnDoePXrY98rMnDHF2lobraO9WfSklOJrA6J7DBGWEjETzOEZyL/LF89Ze3Oj9Xa02mBPuxVkDVjjuRNWJpL+7c88aJ988L12/Mgu+4uv/LH95V/+ub322gYvk0EA6ByaY48ehklLS6sbB8DHAAGDctEwoT2hFwYnGDzCs+l55uxZ9olPfsKmTZvmsjW54gYPjUAb4J8lfMySMNjAkcrM3GCE0ObMpPBM+a2trW7oMgPHbFdtTZ0MoHrVfcQmTZ4gmMI+talTp9hv/9Zv2cEDB+0f//GfxCckz8R7iwo4jUoGf3OrtcqfPXtWdWtTPy+RXGNgSsZySbVkZrl4JfyQwbOKKwNIiMYBCTeWdHE8LiKKtvI6wb+vePE75+eB7+HBnbevfKSBGAZ8GCRJR5zYb8GNcvA2YYkwywT73KDi/poi8fuUPf74E/bTnz5tv/8Hv22f/8LnbNbsmaoH988UGYfmpIoLfZkd7cCSTNoa/oaO4PCky4uesOCBUXVw4HkO/Z525zvtyAAvPJhBPOc9QozyGM3kv2YawmAMkQFEz7sLHcXBBeQFoZyZBy4C5AXL45LfccnwGD/5HRfj4PiWWVaMH59HG3e0kSMcmfkTlpl/0o31PTMs6ZLfk/GSz2O5WO5Y6TM9LvMXR9qYz69ymaTkBygAAP/0SURBVPHGyiMznxgG7pNw4DLjZ6aNcTPTv5VPxk0+85v0hMVwHGlp35iOZxzv0C2/MQ68PAh8lF/zzY3CvOIob3nvVPrlJCI/HlWMlXB0BW6kZfQ+MNZRxT90XO6poA7QoZRG+VRJiY86+z4OhyjAG+FO1gnnOEjD6RcgSsn0GQ15RnjZTBoY++ggQaxXFMpj4cbzxQlO6scnBGmvmI8f2cmI4IAYSFauVdaPs34xEK+X/vxELv26AgCswgWMxtf26ovfgt7daUWKlue35HPruQwzfetSvr1D2XbgyGn/ffDTv2H9Mgo4Erhh0mTLkmBi2VAfR7J2daotClTHIgmFIhk7bGJWWYLLZ2R8iYvqQ99GYRGMQJavukbPyUscg8oJaVnCTUtrhxT8QpstY+jq1TfaLXfcKSE4x3bt2esnZTEyunH9q765fc6MaVLyin10saqqwjq6ZCSojVHYMXJQ4MFJpCdvozSd4ZJ4x1/5LiTRVtANa419tk71ZjaKDYff+d7DbnTUjhtvS5ZfbXMXLLLpM+fYgOinUUL+6Wefs7/4q6/aiVNn3JBhrw+CPi79oC1D2Shk4tsow3rWPy8LQ4jvwI1B40aNCzehULiHPqELZkVGFC8s4wpGhNdV4XyjPCiCPhGeVa7KgtYJj54vyfP4nY4EpMNI3ZWG/BzAtOcdjyHLRnovSe++XyUdn/L8TgLBX1pS4UsslNjzBQc4nynTC/THaTMNUkBBEwpmWM6AcA5xmCGdMnWc1dSk7NCBw1Igw6BCSsp+j5TIVasX2xtbTkspYUkEdE9dwF8YmadvTpky0U6ebNUzo6koA3jiBAUCZVJQ61c0K6UXg0QkpbzC7003XWvHj2PI0GfCEgnaxWkHQ0aY0JvDq8Q+iomhwilOWeoHBfkDtnTpHNGF2cZNO6yslFvIRf8Fwp312IK54+3i+cN25MB+xVf7kDm4Jbs0zkIY79AtuBzlofEbjvjwPPCNYjEkOuQZhQ2FsKGhwfMI7RHoP6QLz/E35skzigo4DwMSoS1x8ReeE5VS0vtsoGiAUWEGjWjPyAuJBy+L5YKHwM/B/ZAdO3ZESuZlW7lymXip4BjqtsH+dvGMAeGRiytR6sTvVTQGDzTOKYcYjG6IC2/AgzKM37t3j5RqGSxS9uEZHR3N1tnRImPgsmjmgso6p+dz1tVxQd8vyfA5b0N9522g95wN9l2Qv2RZg62Wy8yJDORc0Ug2dRON+SEHyXYS4/Nfdx4gPPINnSzINuq/7tVXbMH8uTKuOvy+pebGS9YpY4yLX7vaW6yzvVE9hiWPg9bT3eFt6Ep4XkowqM+M6GtHp2WJH18+e8LOnjxgM6fW+Gb4Tzz0QeeX3/ve9+1zn/+8/fBHP7bG5mYrliLMQSTgqLGxyS5cuOhLu1hGBR9h34dfuCd5gdwATow8X/Ll/WlYhtQkr0OgvaDAek3TlabPY6gi+2gD6IFZk9kyaJhBwXDFAMHwwGBBmSY/BpS4OBf4OPIeeqFtaUuWsxG+evW1dv/999uuHbvsX//l2w7bjh077E//9E/t4x9/0D7wwffbRz56r9173332nvd+yH7v9/7QHn3sl3bpcrt4RaV0gloBWmQtbeTL3Vp5NjjMrD68EbphZlyyTNJKbNHhepNX/4bfhb5O3wj9IxmHsPArfEgmxn4KfkZ/s5z+icc+UQZswDGzPvX149VHCuzb3/43+973f6r6vNeWLF3q/Li0vMRP0czJy5LMk1GufsNJjb4kVfQRNs6nzC/ZBf40fLhYbnTUA0e/A47Yx4nDry/fUn9n6Xe+8mVWMjuZSUxAI9MQNHqSaUTHO/HwMQ3EFQmM7zFPnjM9LpabjJfpkmHJtDjSRcaUzCfzmTgQXowb3kd9dJn5RxfzSrpMuJK/0Y2VDkc8cBbxFp8JT/oYd6zwpItpk3ngknGT+Ej+4t4Kzuhinsm8SYNP4g/3q/JKpscl8/hVPsaLPqaN32KevEPceMIjfgnHJeMhsGJaBE0wWEW3CC0JK05TYkpfAZ4fKREJKGqkJ29G5phupoy4BtpH0NVnYAT0H5gDDFYPIb08Qs07sr4pszFxgo+O8sIJHXr2YGYrwjPKJuVET/8jv5hnfE56HHki9BltZCQZGMmLzcAYV/gCjIACMR4BW1xV7ZvTGelSJl5nnCskwKpsGYnBCEM5EYKsXcJ+sLfLPaNwLDNyk0HCrqN32DZt220f+uhDNnHqDBuRsTGsfC42NiqeDCEpGmTKeu48CbFi4SzFlLGUu8HeAQlrwcdMjr4zY9TPpn8pAsNSChldZHaEE7QKBd8gysSA2qqnywoFX6oYYcRJYSk3uqqq6+yzv/GbEiiX/FjJjevX+d0qn3zoY1ZekpKy1+5GKgYLGyzBIbNQZeVlV4RhXEYS2w6aiQM3tIsv5VK8aLQqkjNrmD2j7WEZmIwSMfqv/u3X7fiJUzJey6y7lxH+Ef32WXVdneVioEngz12w0E6fO29/+7VvqA4S6Ci9yC+m55UPyuyVvqBygNl5jTzNxX9uVOuX5WcIKt8Hwke+STBxclwhyheKnr7xzpI5jAKMO2ZAUCAgRNYku5HtybPVfsCjMl3BwFgKdOf4Ud78Oj3qj1mXCKvTunzEI8/gkF/yiXIp0jlxYjr2lJw/d0lKH8tiAn1DxxhhbjQwUzfQa5MnT3BYGhubJQiZqWFWUPQp44F4rPefOWuSnTl9Vrmo7lLlWfaVldNnCxbOkuFidvLEBSstqxAsGATDMmrU1l7OgJSfUtGH2b59B9V/mLVhkEC0r6wxTlgeyt0ojKhTdtwMzWwGm/BnzJhi48aZFLnz+h7w5LxMyh/w+UyJ0rlT/SmTwx8wsOBhltVnFVVFdscd1/oytMamNp/xKVL79fW1C0eH7D333G7f+85/WH+PeJRgc5JIexVw5Zm+nQz30Ux5+GLgRTKKxO9Q5HC0FUeZHjt61O+OqWVJJPHlnE/IxbbG8S22NT62cWx7nmlr3lE+6WeRlsmD/hSfgYETmKIxE/ODL8d8KI+2Bk6eOVUKA3HK5Ably6yByikYMnV7yQCOA4bHYoiEDdjsa1O24h/hFDgc/Ys6T5IifP7cOfUx2hK+KLoQu8uXYsfMh1RfVbjHfRZGB/tKRrpsuL/RBrvP2UDXOevvPGuDPRdEKE0yRtr0vUP8TAaB4mcpPgYsMxmh/dMNcMWBQ+odlHjQTp0xBlZds9JnQeCDfd1d1sNphu1tbsTm5MATuEFdfFo0Qlo20IukrKKkyvKz862AEXbhEl6eypei29kovnjZSotz7P3ve4997Wtftwce+Jjt3rPXvvjFP7E/+IM/sO/KUNm1a7cbAAxSNDe3WFNTs7cH7eJ0Da+X3PBlivIKUj8SP+wHHtGmeh8sBsbCL4aIH5+L8auG4D6kECG0axiAMPW/Ihkik23xokU2XoZxTU21zyhCG9BKOAER3qjaKgH0wf4SZlOaJIOERXvvPe+x97//fTLq1trHH3rQ/uzPvmKvysCbMKHBrr1ulU2fPtWuvXa1TZk63Y4dP21f+bO/sne88732+c//se3df8SqasZbXd0kKyquUnnlKq9EPDOV9kWqK3ut1BdYyiz+6x5eCL/z96DPoLuG9oZbBl0lDqASFvpK0HmCH+WfOPpCYXp1BrNXtO3/j7P3ANSrKPr/5/be03ujBEJCCb1jQRCs2DsoKIoVsVAVxa7YfRV9VQQVadJ7B+mdBEjv5Sa5vbf/9zP7TO7h8Ubf339uNuc8e7bMzs7OzmzlEI+y0gq7/Y677F+PPmannHKy3Dvd8OCwAY6ur6tjPwx3vHDSFjnRY6UBOIxKDntgtoR2lOpSX5WlP/lNaBdTo3jhjx9hwJl3eEEeykDflJa35w9/6IMXgTiZRWH4TQIwNf68e/K57ynxRBAg4ocwANJT4fVHRlQ8cfLDBoMCkS7At8ADiHj4RzgcnWP4BWTDRT44IMLhH45v+eECxvIDIv9sHkAI4YjHtyhvNo/sOy7wCoi0s9/HCkM6AGGAXYULyA8XvwOyeAG7eo/4QWsg4kZ+2bAB+AXOQDA1wLesC79sfN7hS56kg6Ud/pEWcfiGi7jxO9JL8ZWH/rniIv6sUgfSu22jvfTEQ9ZYobQlmVmmwlKdPglCeE0peieEcBT2EjZpiYiPJDOdifAUHgVSZBjRRYnqkyJdImW8pWvAxs3azabvscB6UNCL2dCcDKKkcAgnWraQQskDN5Qd1m1z8osCGhf3VaqjXPnsE9a+Zb06rz6fjqdsrpQQW3Fpb9QNghh8+J2+BU2gESM3an9DKGbpQjhmHBCKpeUyHqS0tw0V21EnvNVa+lj9ro5DcUhXPYQruZ5SoToDCdd0T0u3lRcO2CvPPGzlI71WXaL6UH59UvqGiyqtXwL54SfUWUlon/G5s/VbhoNwQdFlJAZcKTOX77G8hCOauf+A441JnyM5uSNi3dp19vyzz9r999xt1197jd3wz+vtvnvvkVHxkD384IP2r4cftheee1ZKaouMjE0+AoNj3THHHXO8oTBzGmBkdHV3Kp2rbfmypT5D8taTT5TiIKMW4U8nILwwOFHQMWRRTFiiAj9AQ/DGIc/gzzAAqM3gPSC+8ySMEvcRQ2j+96uusbvuuc/23GuBtXdIYREvcCdIlwyqTZs3+nITRrL2P2B/dZQfs6effsr+ef31tu++i/x2cDpllghxWhCKMnzK6SyOi/5QxsgPPEEMPkl8nNpbDN4Qzr8pb5QITmKjzmMkk42nHNXqceQPT/n+EikWdDjsRYGvg1Y8YWs/lhJFUn7wJbwDK5In9MAB/CZtHH6prSa8UhlSe6cMvq9Iik3bjk575JF77aSTD1PaSks4pNlMaNgn44+OXor7YLk98cTjNnvOJBs3vk4JDSpNKVoybFlDXl/fYOPHTxRd77d9FuxuHHrGMcMMNJSX1Ygvy221jMbpMznZB1wTDblwrETtWShLAdtqa9dssAULFtjAEJd96rt4qYZ12WqvKKzMNqJYgafvb4EHVFfU16uvvEjRbPbsWR6WZURSMZV2UkqoP4wd6MoJdMiYArVhv6dnmNvch23y1D3sX489redUH9kfHGTfQrG1tvfagn0OsTvvfsbmLzhI5ZMinxttRukP/qRdMFgB37CkAggedv6RF3UB7izfCiWxRm3p2muutoMWH2D7LlpEbHdJ5iTw+hQfU0gGXMgz6rVTacFzAPUPQckP/GL/GEAaIfuZkUGp9H5W6YF/R0eny2UUKMoBv5EeijDtmJHz6679h41rrLLDDl1okyYgX9tUv8p7uMsG+7tENxki4n0OnZAOprj8rte72pXaGjO4zF7TztauYe/GFlt8IKd4SWYP9CSaFyALOKlLZSxE1vYqDsZJMlKKlFepDMkpE+ttUEbj0GCndXdsVz/Cxni142J4n/pW3YuHaFcut1xxhYekRCr/VG4G4VAsS73Ob7jhnzIQl9txxx6t78PW2bbDBno7JKO7rFz91vCgeFMGjy9bE74oh6RTWqT2zr4plZvlg7XVKKjU+YjVNaRN5Vu2NltphZTtygnWMG6a79c44YQ3q80skhwqkzG8ze644w67/8EHrKWlxZcKpz4pXVpJGvAWgNECM1DPGPAY0el30i+oT4xSLgwNY2JQPM/goc8yq163NavNrV5tK5Yts62bN9uzzzxjW/TcuGGDtbe1ef/RoadfttrYoLpTXQoPLuCNu0xoxxvWb7QVy5f7QQ2cqLZi+TLlUSADu8FmTJ/izw6Ohh9mP9iI+KHKpkyb7qd01dbV2cuvvGr/uOpqu++++8UP22WszpRRNFF1UiE8Mb7K1Z8Pq8+p9ZkjBj9pt/C5D2AKvH9VKZPh4Z8EqQ2lP/iBD3xLshLgSRyno9MyHarT38fgGUZbmbEXivvI/vrXv9udd91lXz7nbDv00EPUf7D0LvVZDHywjBvZhl7iNNY76TLbq4fjSP2wFI4ZJ+JRR+SJUQlf0hf5QC/pKBKDnGXltfbQw0/IuJsrw22iD2g9+/xztmbdGukAqlfJuqKPfOTDF6XCpEID0SnwzPpH4fnNe/yO8PnhoFo6qmw0LJCYL6Wb/ZYNE2kC8czG4btXnj5FvkAWd540BIgXcbNhI1y8A5F+uAifjRcQfvlh43e8B2TfAX5H/kA23liwq/hj+WefWch+yy/TWPF4d2bMuYhDvrvCPUuHsfKIcAFj+QVk/XnPpk3+2fQjnawL//xnvNPAUVZVOCtXB9K3Y5OtWvKMNXBAljoTGhidQCmj9Yy2oDirodJBkjfJeOctPmeUhxNJ8OPYWhQ4hCiClkuZ2nuHbNK8+TZehom6GxsqYFQEPFI6vBWyoVE/wijxE2AYiZVQ8VukpUCVS0HZumKJtW5aa6Xq6NS9eBwER34ZEbzeoaOk6bd3ZJm6Q3jRPpgpoX6FrOPLRY+tPYNWMXGaTZ+/0LqZdi4pd0UZhYKLGcGb/SWUnfPNEV7QrMz6RMOnrECdbMEgl/wJdzYAFlfZiys22fOvrLYzzjrbxk2Zbl0yDgagPZ2/6OoGSF+vdXa0++hutToL7kLBsIEOHe0ddtutt9mNN95g98kgoezVijtzxnQb19CoTl/pSeno6uy0zvY2dQ732BOPP26PPvov7xzrFWbCxImi67ArLD77ozQ4beepJx61vu4O++xZn/JZkr7eLuXN6UnJ6EOppsNPy6XUmajsdAJ0inxPSloaqRVpPB4CeSetVQZonOqBGSkp2ZRN9Nuydbtd+rNfyCDZx2bNnmcrV63xWbU58+Zaq4yReikDLMHipnFGPw8+5GA75OCD7fbbb7dl6oiPPfYYVzoxYOFnN6LUEXNvBGUlb/D0+hUu1JXzvSiYZnBGDRYUHwKBZzJ0kwzwvSYqi5Lwdzo8lDYUPWgCv/pli0pPhSIBN0a4Hwee8eVSehLf0+EPZHJAftGeyQ+eRWElbMo3fYN2OOK7kia2bW/t9FNz3ng8SiE4Yzwx0zTknSYGb2lpldpRjb3yysuqy2KbNWuaK56EJRx1RX/FyTbPPfOsb6adOk3KrhRDjNbhoUJraphhDz/yLzvkUClfPtGSliCgcNARo2Cwtv6Rh5fafvvvrTTZmN8jZXPAqqvZB0HHrj7J64T4akOiDyfdUQcYdSjUW6X0zZ09W35IH4wE6KA4VKGiiQpO3wGl5SPEtFmVQdwvucPsVZ319g/brbfeb286/vUqQ9p30T8oXItrbe1aTtGpscnTp0u2cYlbMuSgM3yhUE5XlNQA3iVV/J264g/Z4cakAleJF2gv/7z2WjtU/LnHbrs5TimGQHHi6UXnXeWNekVOdXV3uZEFwANxOpznJxe8AM3gM2ZIuF+IJ0oRiTJjDe+ErCMcfIx8hFb4YfjcdutNduzRB9u+C+fKKBEvl0gqF/ZItg1adWWJjxJPmz7DqmubZITUisdLRH8uiRWVJat8UAY5IkZgZmvTpvV2wAH7Ki9mexhkYrRf7UJPNrpzDHCB3jmFi/tpRmSclIk/ylS34xtl/WKkqGfAMBka7JDxxGb/LhWePgBq0z5llEIv6lsP9sDBW/ATS2AwTDhkgbL/5NKfuFzcb999JCMlt3IGSV+X0u1hFrvT6mtQzhlQY1kRR+AzWKJ2LAW2nNly0YtTr9hjQNtVdVuPlNwWtbeyykabNGMvGcbVwoW6Ee9LSeXUtWOPPdZOfPObpXxOkSxbKT681e697z7R/Fa7/vrrbfmKFaqzKmtqwphkEET1qv5ThXWeIi0AHqC+lLU4Unip3Tdws78M/I0b1tuVV1xhP//ZT+3Pf/qT3X7brXK32S233GwP3H+/njfZXXfdoTxvkYF0u9155x32z+uvs5tvutEefOABGf+vyHja7gbqgMr0+8t+b3/64x/trjvvtKVLl9hzzz6j/Ad3HqXMiGN7+w5rbd2h/r/f905xamNra5vPAqETsIyPk702bthkDz30iPK9yyZNmSpZM8eNAXGgy4qREQ7JYPUBg4nsV2Kpl+SP+Jr6ZdCLd1oGv2lHCdAVkpzEsYSZZ2ofNCf86WOgWTIc3OiqrBZvDNvESZPt6n9cYw888KCdffaXbPacmV6/Sc7TJ3JEfBocTIMFSX9Xsp4W/skQoh0WybDi2P7UDzrOqksMPPDG+KfPIj5lYL9kcUmV6PKETZ46x5rGTVK7KrEXX15iq9asskG1mwHRteijMkq8rIIoaLiEQEYI5Vz2dzBN+Aek76kDit9ApB3xgf/0nn0GRBj3l8umCS6BDw5CpvdR//wwuCyEH2FINwv54SMtIPAIyIbNxsmPD0TY+JZNK/8bEL8jfj6MFTbrxvLfFeSXKcqcHyf7O9LMxgXCPyD/dz7E9/wwO/3zf+dcQL5f/jfWFjMyj4pUqg6kc8s627xyidWWiv6DKDN0ROr8VYw064GCwf4JdVpSUl2BI00aKl25dxYj1q/GxbIcH1FQEO4q6Owbtnn7HmS1E6dLQa90owTlUBT2JAAwkWiScoGv/iQUMRho5SxPYplHyVCvrX7hKevesdkqJSyZPUF4pJGNMJYSHtFB85s6oz0AdNSMpjGCRecKGr6J3pcH6EdBqXUOFthuBx5mVTJMhrm1tVjmkNp7EnopvCvAKvPAEEqvog71yBDpsrVLn3Y8i4R/UXGZGzXNHYN2+wNP2utPeoed/M73yEiT8iEhhvBlKRzp+v0rfT1e5gHOuVcZMEpYesUlZX+5/HJ78oknbM6c2XbG6afZu97xVjvqiMN8s+ni/fa3o486yt76lrfY2+ROOOFNdpiUo7332ksdSLOtXr3aO6zVq1Z7x0lnBLS0bLeerg6779477YjDDrbXHXe0aM16ZWmdIkcyIGQYCg8K6WfOK54vd0BG6h0jACAstMaPJ8pwKNHRblJ6o8tISkrL7YabbrHHn3zaauuabNmKVbZZhocobRul7OwQfszI1TfUuvJDHc+QsrH7brtLcR6nTvQu36i/1/y9ckpgkh2V6vTkod+qe3ASUt4e4Q+VI400MzLJ3gVmRhglT5t6/XsOZ/iQ0sFjJMJpS14OlGH9psNhJIy0mE1U6v5MS7+SwsESLtLlMsvgR9LC4R80AYJOlBMHr/LdcRcEXsSjPhhZ5cLPe+65y444Yi/RhMMQ0uxEtzpNcIPHxPUiR6mUiHbbuGmDzZ+/u9LiEktuCUcRKvCRxPLSSluxfJ34ZZUdfuSBblSoCMqPu3iabMnSpYrTbbvLYPQRZuWEoqFiC4Z9tuWhB5+xGdMnWl09R1tTByM7jRKhrrbjlaH8Ez+48iAc0wETZfbqy6/YwgV7K4xolTNKUIpoI74/h/0gyo1lXSjjGPS8qynaMLMoUkSamiZI+XreJk+aIMVayrgUoKKSStu8qd2mTNnL/vXYc7bHgn3knxRSZhaog0RrRy/VE/UJAbyAuFQPiWdydSmlGCVTzGH/uOrv9o63v83GNzUpaGofUd8pPTzSA8Oe/PDHKGHGinqOOvYZlRwQBj+efE8OPkg8kgZgJMM7ub8kzb6QFu00Rnxpj4Rbu3aNPfrIA3bC8UdZU2OJ1VSJxiNtwr9dzx6rqsQAZwaNfXPlUsSL1SY7raML5Ut8J36Bx3s6u5U3PLXDVq1eaUdKFpWXF1tNDXUNDRV/GONEhooMEo4HHuKIdOoVfwyTomGrq1VbHe5Wnhwf3KF4MiCGOiRrMIaZdemVn9qdyszSVQapqIZ0D4r8c3SlSXDy1GOPP6F6uMre8paTbNrUSVYqPu9s22bDvV02LBwqSwv9pDEug+3qbJeh1SvasKyJGSUUWuRTkdpPOqSE/VMokEMy2OnLCouqbOKUeTZ+2u7iN+4WUTuXkgrP0N6QCSirM2fNtGOOPdre+ta3+MxhdY2UY9XR+vUbfJ/GMccc7XizGoG2jiKLwRg8wRPDi5kRX4Kob/+87lq74Lxz7YrL/yy5vtUa6+tst7lzbNHCBbZonwX2Zsn9tyu/E44/3t7xtrfa4YceYvvvu8gOPGA/23P33VTuatuyeaN4YK298PyLdt1118tda6+8/LIv+7r4m9/wenzs0Uf8wkkuXcUIKSvjPhLVBQMBKht9QlcPM5AYGiyXk+xUuRmsYQaBU622Nm9Tv/KArV2z3saPn6QwHP+OEV2vui6SEah6VfkxyGj70AFehs/ZBE75afPQ1duSt0PqOc2YJlmc2gosAL8TFtpRHwxs+Sma3ciwQrv55lvsiiuvtM999rM+ww4fUx7aB/FJl8MgSBv+J+3Ic2e6OQcwaAv/wyvIL/DlOgHaX1VFulCVviSVUbxVWG4PP/KkTZ+xm40bP8X1nBeXvGir1q7ygVyVyIo++MEPXBTCPjLid3QIFDb/ewC/E/KjCmqExU8hlEay5MIRjm+4RPDXps0z67zjEUQcXHxz0DPSTj9H40YeME90bNk04hnxAnb1jWe+izR5z5YRB2TTyUKEyYbNQn6ZSCcgmwcuwkb4gPx0s78jbqQb37JpQfsIh6OsUd6xINL4TxBpjQWBf4TJDxe/d37P9Ww7f+dctgz8zsJrf6uMEvR4sVSoQsrDjnXLrXnNq1bNEY4Sxj19/clAUMNUanqhA8gon/pBY/TGqz9RR+/ie5R7PZ1/EeRD6sCGimyfw4620rrxNlBUgaqhsAkPV/T1Jo71/0e8IUuw67uPyEmYsaSJmZJCdSrPP3yvlUrpL+NSDeFJngACBQA/gLqC90PQoUQgSFRi/U5LP1BkPR+eeqGcmGhd6nz2Ofr1VlTbZAUlEjAqhwqsTgeByAi1wksB4ix3Zjt8vbs62ZG+Nlv78rOip2ir9t8nY6yvoMIeefoVGyipts9/7XzRwvy4YYjvsw/qjNj4jeHFaCZKfpn862pq/Cb4q/9xlf3tr3/1Y1fPO/drdpwMhwnjG9Sppr0knFAEDaA3abEHhI3ydIKcbX/CiW/yeyRQSFasWGH33XefX6I3a9YsdTq1dsftt6hzq7bPnHmGOn2VM8cXpJeWfhRan5Qmyk5nm9oBAaAZdZ94aydf6DejRBhtjFiFskcd+HcSJ446/+eef8l+8av/sRmz5hqXJL6yfLlVVtekmTbRgn0D8EeXysTpY4yI0hk988xzvv9k48bNtmz5Mu/gWTvNyCm84su2lA8slnBKecJX3uE43v7Vy5k6OhTCJDfTrEYyOJIsUFz9ZmaElkqariB7mu7hPOV5KS5yl31L5OORvQ3xUPrQQ3TkN8ooccIo4Ymj/yE/3oNu/AYSHsJNuDBDQUd4x2232957T5HC3WAc8cuCQ0a0URJQ0pWNOnrqpcSefup523+/RSonfR2jkuCW+r2qqjoZxiP2yCOr7fDD91IdsEclGW2coENe99z9gh177CHi7U75szwnFDKMoQLraBf/dXba5MlNogF9j8onMhQWDvoyJ4wYRjlFWM8TvmRZIbTikImVK1b6pl21WI/D0cRqTE572tugjBLiw18MqjDCKIq48ehLMVXYqsoaKXPD9uqrr9ge82danxTbFSvW2ne/90974vGHbfc9FtrsPfZCDXD5QL1D50TiHH+qzqB7eh998pp+J15mJpNjZVkec8tNN9m7TnmnK39JkcqFJZzH8WgOfvSt/JBLnLyEUeIyMwevmSnJ8UD8RhGnnCzrIUFw75HyhVECH8OLpAWvE40nZWS55lNPPWlbt6y3Qw7aR8Y7+0gwHtqspECGgXGHSzJ6hxjRrmq0wuIG6+4VfYpqpJxX7OQVcbkbVp1dHfby0iVqg0eKV5API765nFmRARm9Q5KLHDU80K93ZBZtWnxTIBleWV4kQ4L9Mtxg3qeioOjCkxKSMmr6+3sk0zBM0v40b9eiK8o6ShyyAVnJLCmj7xw88efLL/cBjPe85xSVTQaWDKIdzRutt6tFSXZbhcpXJb6sl3yET2njtVLuuTCXdoqBwt4MBkOYzS+VQl6mtswM+ojfwVFvE6bOteLq8X5gSeIT2nNOBquhkSY0b21vc75lFgHD5LDDDrcD9j/AL57kcAJmGKgzBtDgAe6WikE25HCljG7uVrn1lhvtW9+4yG7T860yts44/eP23ve8244//o22nxTsgw48UM99bfq0aTIAxhl3mTQ1NdgsGRqzZ8+0uXNm+7G/xxxzlL3h9a+zd779HXbEEUfaG1//Bh9gmKA4m2WsPP/c07ZGBmZVFfeiNFl7e6vjAp137Njuy2i536aXfkZ4x8lvXMa4o6XFy4FRwqzEpk2bfZnWiy8utZtkENxyy61204232L8efRwmtrnKlwNT2OcocokWyNbUHphxgYYuM+XiCSRDJfF4cpm2JaAN45AlyANmSlatWm3XXHOtnXHGGbb3gr3dEGV/G7NBSebSXlgimAaJiAePA97evP3RX5C2WoBc6idooyyrj/5DfuIFyuAzJdQjmGNIF5TaI48+o/qYb03jJ8sQkVGy9CU3StgbNyh8ComII/MQBiCQkGKaKWUejjDeWBU+EMY/+3wtcUbjAHwLF+EDsvEC8Pu3jjzzThrhsv4BxM3Gx0X4wOn/CpF2/hOItCM/HDT8b5BNa6z08gG84xllyHdjlS8/rV2lnw/Z8uTHiXwC8n//v0DEy+aRfWbfAx8g8szmG+EjThby8aOOnI/lTwPiRl86UhQ7Gjqj4mpnaljJuGXJjys5SpvOwU+qUscYLugPBM1cUZNjRKWmptaFDko8Jyb5Mo5MnCwQF/yiHvmNEQGe3DofihvtF39chCUeDmUHPEif+CjYjKxGWnyjXIRFKOEI66PmUn5KmIrVd5bgIHCIzylbhKHjikvevD7cEGNPActE+lyIcsLHiATRwHCprVrfbO/78CesqKLWj/8tER7QkyN8UV77pZSBF2VghFtEtu0yHH532e/soYcfsk984lS74PyvyTCpFQ2QW8zycFRor+oI2kOHXp9toROsqGQvBBcwlkqWcZFhuZ126kfsZ5f+0E44/vX20AP32u9++xv718MP2jNPPW7Hv/H1xvG/LAHDsIGulAGKMkNE5wkNADacMroOQDtoShmgD78BaLTTKR7lCuf1prpnL861193gyyHWrN2gzombc6u9w6Nz4BSyIvYKqHMul5LAqUYccfnsMy/YC+roSsqq7MST325dPQN2930PSqmQIipJj4kLn6U1wOAAQrSJVN/hUoeSjC99lPLBhvYyn+Xg94A6KUVTOKnHGC1e7+IX8UNSXjB2MURSutAh7UHhtBnCK3HFd77JOGgCDcg3+Jf2w3uWTtAyaAiP4eKb825R2uzMJmexuhRBjtnNtX3VD6ObScFJRmGBFPtx4+ul/FCH4KE0i+h8mTGB5tRLn83few/Vp0lBWWLlpVLUVA4uuysrH7AJE2tMepZt39ohY1gGk7Jiyc4AewX0zqjjwkV7W/P2ZqXJKGQyvBhl1ScFKZET3aXwcpcJ7YmZwLRxlwMjimzmzOnCm/IKT5qWyoLRH8oI7Y5bsYuUxlA/Rp3ooSqBT7hclJu5R2SYHXbQQlu9fLMfc8yM0rTpk+xtb91NpOmzieM52Q6DL7U5+vvgBW/PAugYdOc9XHwPg5En8TkaFx7NtgMgGzdcFqj3kJ9ZIFykHy7V42vxoO7cqJE8hhdRqOBLZDWbphOPivLCkTRWrVrlG6AZ8eZm9ULxBfs8OIWLpVZDg+oHpCD5resKg7HPpm2OhWV5HjMytENmm5Ww75GgvaKMkwflYNCG07gw1PxiRf12s1x1ODjA0mAZISzHxWhgmV4hCqEUxSHJNdWdDXVIIR+wyjIZLmU9VlrUbn3d66xt+yvW3bFC+DVLDrLPgsFjjFfqsMhnD9gTwSZvZkMZqJIUULhCqygvkaJeZ+MnNNg4Kew+kq0GTtulT2qVYt0ppVqFtopaGZVKb1gk7lV/2C06trSheLdbT+7Gcvo02hd8h9xltkDkcFrjqBP4FYA3kOfiZKsWvTAOUeZZAsQT58d3q5FwTHdPT5fqulAGfqvdcvMNMkgulIEx1f78p9/bxz/2YZskg2GA2+D7ZGSpnTPrwwx3sfogTk3kd39vl8o3qPaltlbGCU/CS7iyuoC6nT51si1cMN9OOvF4++Tpp9qlP/mBDKaF1tfbaSuWLbVlry6RDO23atU/l4JSHliU/RGlpRXG6ZDpbjP2AKndqMzI7s1bNtvLvky0wprGjbfpM2aoLCU+K458f/nlV+zr555vJ538Trvu+tuVZqk1NE2xKdPmiMcmSAYVWUcX8gj+lpOSH0Yf9EzylvaA/FKQXHPCH15HaIvdFJYl3BU++3TllVf6/SMHH3yQaMxllOgGzr7KHxuA2ZKkI5AObYrfQJLB/uqAHNL/ctKZ1ObQF0blR9qjSt+eEMs54ZImKciTcglHTzclTF6058JopK/NnEKnkSsEAM4D51xEzsbJFybhl40TwDc6EoRQQOQbLiBww4/0wgGkmw0feO0K8tPOB+JnyzSWi2/xBJf4DQQOQbOAiB9uVxA45OOSLXdA1h96RiefzQf3nyAbHgj888uQzSfiANn0s+kA2fddQTZOlBfIvudD9lvEz08n3H8DNqMDHlTR/VhYOg0JGoD1lvAgjYmOiManAE4blgUQjXwi/0QvOnl+o6AkmgH89iluhXd/p6nCedix8cfPR0PlgJhaxWiik2OUlHB06jiA31FPcRJY/AbAkfRo++CR/OiwWXefFNUk9EoZqkQbcyU3hZO/f2fkV0/9+XF+roRIGZDwZ/YJoQc+kgDqdOts/cbtNn7STNt73wOtu1++GHbKnzCM8LFhFEHGCBOCfM7cubZkyRL78aU/sfbOdrvgwvPsyCMPV6fPKWfcE9CpDoCDCAqlzElOieySKlKSi33vD2v76ewYwWR6urVtu3AfNo7qZOkNxsmFF5wnhaHL/nL5n3ztNUsAurnSWylR7ygadNZeRyono5C+bl2/4BGfCVEZcIlmOX7L1SO0opOiDqF/tu0QAho/99yL9vwLS+wNbzxB9OPyxF4pjjN90yQ0RWhj7EBbnmkDL0tTSu0tb3m7/ejHP7Ozz/mafegjp9qNN91i27a3KN/ErxgG8KI7dQjkGzjCc/AyqMKHzot8F8448GSWAY2b38xm+eyG6Iuh632DHOXALwwZZeNxPS2VjzyTMZeMj2gLoAQuuJAxQR/6hTCw+e7pyWXxj3jwDP5cXlhXV61whI+ONc0I0bmimFKXkISLFJW8+AhDgjzIPzn4icvUGhprbbd5TfbSC6+orYl2PpoIHp02cWK9oa+tWL7WO3zkgErpo3zwBoZaaXmx6rJdtBP/DDGin75RN+A3MEC7K/BlZ4MyRBl9VSZSHrgfpdCmTZ2icsHP9L/UCWXHUXYFFeE5GntIcQfZyCoxJp1F7Q06qS2p3FJH5XqknJpta26Wf4GMkFJ7+9uPt1M/eoLdd88NfncFdQl+1A+0h57Qm/rgPQtBd544D5sLx54TlsSMHz9+Z5h47griW9Q94SMOMhac8AciLHkFjp6vwoM3RgIymnjUdVbGEY72kE4pG3Y8MShIEnpxTw0K7qDqns3o/X1droxiPNDWSQc+SfQxH1yaMWOmywMMdtorBu1W0TlmGOHBaP/ulC/5IbPdGFLdmmRScbmeGCV6IMMYrSZf8GHJV+FIr1yXFRfICLYWycpN1tu12jraVkqebRGPqG0JZxVX6SfZxAWcnA7lewSUF4M1KPktLdukXG+RkbrRNqxfY9sY8ZdCDU0Y0W/v6rIelVH2hnWp3fAskKxBjg+Ijv0MVqk6uMOqqro2Ka7ICBWMWY9yKbolDGxQdtULsoE+CIMk9TElkuGJx5Af7Pdi4IXZGGYrmZFhEIn9YCyVpg7aWnfYX6/8i4zpk+zsL33exjfV+wW3HPCCw7hYs3qFH3/8nUu+ZV/76jn27lPeaR98//vstI991N759rfZ+9/7Hvv6V79iv/rlz+3aa66yxx592NaswrDjLpo2tUT6Ui7PLLNTP/Yhu+x3v7ZLLvmG7btogXiwX/yy2meOpk6ZJkOk0m/BZyayrrbOamuq5Ed5oQPdZZHwH/T9KvQLNbU1zh8cy0ufUlVTbdNnzrD9DzhQYSvsW9/6gX3kY2fY73//F1uzZrNoUG3Tps1WvEaI7y6OetYPf3JxM/0vecI11Dk01Vf90YZSHPidWagf/ejH/n2ffRbIqNxmHN6xbftW+cmgRW7oyT5JeDj4lX4PA0ev3oZoiy7DsXaULXVO+ZDBGKd4Eo6VGLRF+ir3834m5EjiFTCFRp4XReCL/D1NmMQ7GC9g6hwCKdzOgDlBkX2PZzZOAO8h1LJhwz8ETRby08iH+J51AZFHFicgfofLB9LIfo8w+I+FYxby08vGz0IWz4DwI498F5CPT7iArB/x4lvWP/zGAtIeK1zkG98DsmH/k/t/hWx+OGBX6eWHy/7+b/7hdoJeacw0bPgEvuxSQ5JcVzh4ZzQ87YO2whOcCEsDZekPIz58w9FJJQWdjjEZ1NRNPN2oUcYobZFWlDHwCxcdGrjxxC9t9m5z3DCcyCs6ACBwDPwCj8iLTpWOJEam1aNQUI/rgk1P8qFTZyq/RIrwsL4z80A+gS9heMblbtAsln8xeuOj03pnScqAlLCXXl5h+y0+zNo6+0TMUusTbmyMg91VUldoGHVCMLZ3dtjTzzxjf/zzn9AT7eOnf9yXYLW0Nnvn293TLgGP0idFjsUn6pRiKVBaVz/iU+KMxjU01gv3NArUxXIKKY8j6oja21vsyCMOtZNPOtFHMt98wglOU+qTsNCP5V1peZJ4ADpRTupF9KBueKfTd9qSsuKgeIAII5RxOhDhxnKk29HRbRPGT7FFi/a32tp6W75slXXKjzXazExAT5ahYTCyL4ZOra6mDu3TO0VG3WrrG+097/2AtbR12n33P6iyVyj9YqXNXglwHh28CUf5qH9cGKYAHQV+XhbqFx6mTqVwuDEi/lLh/Zu3GXibsiqcMvJ4pAEE7xGO8oZ8gy/wI60sj0Y4/MDBaaR84gnOHl/hcPJyPoaD4D2W6m3ZvM2VddLwZW/iD3iCdkd81sezN0PV5ntLgHTyGwdZMHrLxnc6y2E75JBDrbWlUzIBpYnZHhkyfe0ygGps6tQaGSWrRYrU1uArTvGClqmMjBZyeWKf+A/jCVmgUMKjv0+45IwhyuA0Vq5s4mXTdLkMvEmTJrixTRzwFQncuawS/QCMgd6uHt97hVHvCoaMFy5y1EMKLPtYhu3NJx4tpW2NFNhe8UuJlJRmO2C/uTZjar098MDdTsMkm5KSQFsMOcXvfAdQJ1Ev7hQfJWnZq6/6fQ/IQegSYQHCkU82HcKQP4px4IFf4svEg1nH96yLcMg0RoN5D34P/JBblCX4jGU2HP9KW4pNvgzyYAxinKRb1eF90TnXPyAPoQmKezJ8in3mhLSRucwOQT8uUES2o4iDE9+jfoUM/3t6DP5wItxggXi0RHzB0jyqVfI0rb3HoJFCr/rtkzHBsqvermaxwg7xSJtkyxb5r1VdbhE/darc3LmRRv/Xr1ujfqLYl6siP8gPGceSMZYqwk8s/WLzdl1dpeRImfik0uob6q2uvsGXjqrBW++A6M1MoN4HJQdZyoxRQi9BSZDVvMGP3p+o/BgcXGjoxyYjR+RH+eF/BlVCXiJP+mV4sRIBgxhaw78INjfy9Y7jKOPLLvuNTZo4zk4//TR9Zlaiy2qqyqy7s82X2XHgyfnnfs2Xdj3z5BN2xKGH2Je/9AX7+U9/Yl/43Fl2xidOs7dIzk9Rm1r28lK76q9/te9++9v2+c9+xj7w/vfIAPmNrVr5qgwMlsaqLga6bfv2zZLJC+ySb19sv/zFz+3II4/wje3wwKRJU1QG9mRWe59Fu2XwAIOKGbX6ehkq4g3kZSov/SC3y3OaYafvYdy2vdlPmps6bZbtOX+R6qjCfvjDX9n73/9hu+KKq0RTydqicrm09JSOkEEF+BgHK8Vgpnc4OReDoYRBRnIfE23i6KOPtjPP/JTjRh9Hn8LyNowR6gYHnt6X5fgUvQaINvnatgcfDHtde58gwBhJgwHJgE9HhSdcgZAZIedJk/x4p83AP8wyFUZmfCAALiJ54BwS/45UchEWiMIA8Z1RShQagHCEiXDEDQj/rANII94DJyClnTo/AP8s3smN/s5Cfh7/CV6bXnL/nk9yAaQLftAsC2PlGXTlmaVxhI10x4obEP67CrOreEA+/tlyAOBEfPyDPyLMrvIL+E/fAnaVbzbt/GeAQvwbz7p/Lm42PN/ynf6TwuJf1YGrDbDmt7fTBTYNS5JBDS51KqzRlzdNzBUxUvalL1JKUmfFdDMjdUy55pYhSIhUljPNK8FFx6jw/QgN8aV3digcnpLw4X+9inP0XbjozZdFFbDmlunzQStQh1NZXmydLdusSMKEaejUYaK8JL4kLzrCoAvfqEM6/RhFjJFucPSRNAkkMqcDIYzfOqtyFZZIKJaUgaqn4Uu7FEaETfGdCF5MH1WnY+KeEC4trJCgYkNmkdLgBvfW7l6bv2hfP4KUE3bAAVyZFYllFhzPKKT8WNGHHrjPJktoXnTBeTZtykTviDhxhaMdWbveI2FIhxDLhJAzCFXKgsBkXXJ7R6uUyhavG8qN8oBCQjmo482bNtj6tats3pyZtvgA4SZlkCUEwUvwAHHhI+qDkTuWKFBwFDcUQQeVn/ShO5uUyQfwGQLnQcUXnUJBAKA9fPPEU08rTIE1No232XPm2bgJE9XxD/qJLoPs/SG+XOqASKrA5szhJJdKmzJlss9QdIrvZsyeY/vtf6C9tPRV4ZNmSsAHA4uRPhTz4MkkF5PiRr0CKBbOlqrsnX6iA4DxS1j4nXKCBi2AkU1mpuBZlq3AP6/hL6WF4uGKo/L2dqPIQ+Kv3j510D0saZL/iPhXSlgaFWSWJuGV8qcNMCMn5V/xcGkUMA0iYHCWV6Dg9ErJrLbNW7YKL5VbaXgHqbBs+K8QLUbEI+o6pTAXqXMuU4eaTryBzhyryswjJ7/1itcYPd1zz92FL/cm0D6p03QnDXtI5u85T0arFMKBIfFU4pHKShRxlKZua6hnqU+tbZCSGjf1s0G6s5NlltA3tVenq/g/KfFS4CRSWI7CEiKOlPWb3xWGqsPM8BFT/bHMy/Pql8wR3UmT4nEBGQdQIIdYwjU03G0TJzXahrVtbD2zYrXz8lLxRnGPHf/Gg+3+e26WzGvze33S6GuJ2myJL8dh2SBtifwBnvCH3vw3ZaC+k/zBaCuxLZs2+VKXKrVrwrqcFaS4o07/uYu2hl8croBzfzl/j98K5y4lmOLAtB4f3kr5JR6G34dEm34Z6WnQhtlFDghg4GlE3+ulhCJPOR0L4rB8DkOPtJG9FNNPSCpGDoqHKmqluLNPYZz4oESyguV6qQws6YJ21NO4pgl+jw1GLjNx9DEj1Jt4AD4YkUwX27ichVfZ5MyJaRivzKxxMAjLXgv1zuAHx9dWSwkvLZYMLuyzqjLhXl1gDTUFVl7cbd0dzBog49g/VWi33Xab75VDpjJgRN8Fc5TrW4Ucm9zLSxW3DJqobxEPcShLmvVTvQlfylQtxbqotNz7gTiookxpVqlcpRXVNiKFuZ/ZOpWDpchRPzsHveRUKB9Io874zbJY6OunWKp+kIkMIlH3GDHwMnkzoMM+maeeesruu/deO+mkNztfsxwXw4vZ7kmTx9sTjz9qP/vZT7w+vvHNC+3WW2+2977nXXbg4v1t/LhGO/qoI+ykN59gH/3IB33p718u/1+78YZrZWxcZK879kibOL7ebrvlBt9L+KkzPmFPP/mkqnREBk+n92XMkLIU7Pxzv2pf/crZMuw7bOvWLZLxHLU/2g5YLYDch0b0ISKDyyMGGDp8WWG3NQofVajTmv6SwbcVK1f50cF19Y124MGLraZunP34J7+wiy/+vrW190pvqBY9aEvIWVYhiF7Kb0g4cmiItyX9dnkOn+lnGCb4wb8Y38yacXcQ7YIlhRhPLEWjYpDT9FUxwESfxYZ7ZuTj4leWuSJ/cLwPy4JmBpgZM26IH+inTqts2aur7Aff/7EMwl/4CWTePr32acPibcn5ItqBZA04wif0G7TZZKzrm1NPzsmrp0/Ry/HbR7zkB6I4/EA4wvIMBS3S4TcFJDzrk7GiiEElxHIApvRYNkO7JzZPRuPw45tfsOXMqnQVPr7xHr9x5AcT0BAACofjNx1SEm6vVaIBmD4cHZt3bkoHlwRdalx8j7g8+RYuwoRyR0Ok8400IgzPgGy+kXYS6CkPgPBZPACe4QJ4p3zxHt8iPpANn8UjGzbwiHhBCyDChR9hIlzEBcI/gO8RJh/yw5JHFk+A30GjAOIErgGU33kEPzl4EwfveUeWc/Azz+DhcGIi8Ru380rw9veYVF6rKJBQHJYSp89damy+Pl8Cd0iCe1hOPyQo1D6UVg/KjDdadfLic07XYT06oyEghpBgeQUXACJAhoRjSWWtDJMC30zNbee0IsrEUcKw95DyH+DYSJQkNr8NqYwS/gVSePrYNNnVYs1rl9sQxpOEeWdHmyvK8BGCEj5kuhbjQgX0J0KK9kCDR0iQHwoEApNTTZzK8qPj4U6VYSu2NpW9snG8vEuEp+Ki7EiYFqojKVR5xX2ip8rFshXWY1MXPFB8WJrSJ4Wzq8cKyyrt+VeXM+xik2fN8Kn5CuVdpDTKJMjpiMoqK3yDK0cel6kcrdu22pP/esj223tPSa1uP8ZS/aiLxIb6euPY5EIpizbE6Doj+BWOS6pV8d4Qp92owxNBqZdSFAF1nCUKW46hBF1k3BRKEXnkgbvs9NM+qLJxT0Wnn6gGvaAliiIGEKIGV606KBfuKK+sxQZoG94JSymHR32kXHhwf0aZlAlmcRiZBC9GBEVmfaUNpVFzzrVfvmqV/fDSS61PcRsnyDiZN1fCuk+dr/hM/FVXVWsF6gDUVfvsB/lhaPSILl39wrm22na0tdvr3niCvfjSq36CF7fDMwoGPyYFNY1K0fR6e5PSAM8gV8GYjgkDgxE/Yaf0UeDBE2OUo0bT4JJTWInQpthvUpAsdZf17HlBLiPnB9VO6I/8tCPxmW92VJtB4TLx08aN2+3b3/6xnfPVb9lvfnulDReo4y3UNylozFyEYVcqpa1U7bO/VwpJAQZ0hXW0d0vZ36L0YFtm3Fii12+L9lvkN0p39rBhXH2P0lOrsFLlN4LR1NshmjKa2+XLJzoxStROKyvKfTMwo7BUFXucSqW4FxXLQK6pt/Xrd6iItapzjkit8brfa/4MGY591tLarnDsMUjKCCOtjN4O6fe8ebvLMG5TkWTYDMqoGq5QicpFS8k80Q2jAoaApkne0Z9JafOL8qSQSAll5F6hxbuczoTSLEVS7YZT+Mor9KVUfeuIjL4Bybphpd2L0BlWXUhpKBRPstdA9KytLLHnn3jOipEFvpG7zxbuM9323m2cbV79ohWyL0uyAoOP2U1G8VFWqUd4QKJG8kY8KB5gJibNrqlOBZTb+Uv1sWH9Wquvq1YY+Fce8Iz4RVJORaXCJH/4U3q8oXzShhhgjNF1BGE6uS3NxAEu2wkn2pMeMswVMdUfxgYzo8g02hd8y8i7WEl8Sb+A8ctSLOExUGDt29usu227NdWxn63LairVD6jiOdmJPUIs10OuMOaAEjgshbCyokHyoEFpMCsATWkzvTJsO3yAAFxq6xps1cp1wpm6Zg+W2pZ4try63orKqiTbZcjgV1RulXUTpNg3KJ8q0YER8SpRg5PakGVqL0K+WrKnogp+4SRAyTeVo1BtekR0GpEMqBAO5dZuVUVtNtzXrPqXPOhss6efftoOOfhwpYkhIyUQ+qt/6+9stTJJbOvv0nuLtbdsUXuR0TzUaxXVMjSEI7K1RgZWrdpyb3eX8JcBIEKgpGLMFQ4pLcmi8trx1iWe6+wZsq5uZIkMFNGFgwaQuSxRw8ijfn1wxUWg5IboxMwCe2xQkPvES+oOfeac+3LYc8EgTZlwwQB/9JHHZOSNt2lTpqleBqTcc7Iap2JyUl6X/fXvV9icebPtpz/9ib3+9cdJNrRIRraqD2wTDuY39verr+ztbrPNG9f4zfrdndvtsEP2t7O/+Gm79AeX2OV/+K394DuX2MRx4+28r51vl1z8XfVRld5XDIm3B2V8drbvsMMPO8i+dfGFPqu0afMm8QeDLmISlQkFniWiyFUcPIjBBb8iD2lT21taraOnx1pExw7JKPSBihpOtOyzjZs3+F1otfVNflzuAw89aR879TN2732PW3XNROvqQTBBG9pQ0mXEMPqHMSIeFxoYC248yMGPSfEPWc731JboB/rVv9MCCUMqhEdHoF2j09D/8Z2jiwtlSPBEbg0OsqKhVv3wJIWpEY0r7Nlnl9gf/nClffGLX5fhdrEteWm5H4E8XvQky2ToSqZLTvaqHOqV1cQxuNnjJJkvnnbdR7RCGha6wMi5gFAKQT41/uQCsuHxz6aBQyF1QeMCJBEim0aEA7LpZiH7PRsm4oYjn1CagdeG/39LG4h0A0K5jme+o4zkD0AvXCjTfB8LsvEBcAh6R3wc/mMp9/wOGmfTyjq+Z3EOyC9vQNAiXEB+uYFsuCyPBIz1Lev+XyDoEPHyy+Pv+oTS48tC5FwB0j+FfM1fhHO28O+MzoiGqj7WYBe70E/T+MyQcFFgj4QneTOSSMtHcaaRIxS4kwFFvkQdiFv44KpgpeVpQzwjvFxMyJpxN9aFa4EaPsIMKY2QTeWSUzq0YPn6N+6X4NQmpomHJRyEpadbLdfb0eJPbg4mOsYwMyHwIoKFUTvyZxYB8qAAj7pUn6l9cv69jGJoIyA8SonEgt+yXiGFjM24jBqCpSKLPogqMBZvEod10foHPTxP4iKoMU6kGHb29NuS5SttyqzZ8mBWI914zD0nzHqwDpmOydcSYyRJeWQ6npvYDz/kIBkLfVLMpRBLgWOkDHoidFnaAG1YBuOkU5lwKEd0dj5SShkl6MGVTb4s60mjmcnAveIvl9vuu83xDZPMnEB/Hz2ifBKYAGlSdja/Y8BxLwEX3/non4hPfvrq786LAn/XMynxKPBM7bPMDoUbQY+gZslEjRsYLDOjDJ1SApavXK7vwz6SxRODuF0GBzMl5eqw2WzJMgKMuHETxrnhw10VzL4dceTRPmr//AsvuUFFEZgVwjCCTyiI171oBs/ErBAAX2Ak5YqQwqnMlIUwPusgh4JLYozUJbmXIkTZgYjjmepfmjFJsy10dnRSS5e8as8/v9S2NrfYAw/+y669/kbrVkcNDwfdoBF11enL0FgmJb/SCvv9H/5o55zzVSkovSob9KR1qF7UBruUBqO2cClxMTpQgGnfGAuMJJd7+yyzlpY2p+sAe5pEQ1WN+ESGmV6YgcBNmzbNHn7oUeHE7fyyrStqVLYCmzhJSqrshPXrN4rOzKbSiUMD8agUecLU19XZ8uXrhB8zkpVJ6cNYkrIDlHJDuNPJfyqe8EYY+ewIij8GCZ24vFSO1BYVXjhz1OwQgxQyOvuFu49qsldLLRDFj6UiqlGXh9B08QGLbckLq62leZsbF729XCS3w973rjfb04/fb+Mbat1QV8LKLS3DY9Yx8Ueu/fOml1iWmHhk2JfloIAxOMIo7KwZM9zQ80NDCOf/O9op+RwQP/opN3Tp/5CzuW9kBi8B4MF3H2SQ81Ptcv0LkPQMtWv9xCk3/y0MxRdsVK9Su5VMF3n7pCCy0bmhljuQkLOStwpPufjzKpCipy+iMWvfad+lVlPdYFXVdc6/jMyXynCrr68VbglfLhBk5nP9hk1e1wwOVNU0qJ6lvJVKyS6uUC7CQcplUQmXVjbYuHHTpbzNVHoNwrNOaXHRJQMDkp0ymnv7uKi0zO8qGpCBykZtlnPhtm9db8P9262zba2w7lDcHnvwobtsi/yZRWA5IXtTKBDyDYNyUPKGekaeQUPuh2psavSZWmZW+nv7rVvtrSt3ehz3DyEBy8srnbd8OVkvvCU+LuNSReog6Stef+qzID+zDTjkeWwAj7ZFH8pyMmiGTEFQ0VbpS1kCxLHcDKzRf6xcucr23Xc/52HkE0s0GfxA8ad2qdePf/w0WEXf1YbFP8hU+uP6hgaF67O169a5/KHNc4QvM9HIWpaf0ecwo3nAAQfYNy662H70o5/YkiUv29e+eq6MsK6cEUXJhas6v0MOXmxnfvJ0L8f69eutedt22yE50ioZTd+Ba2vj3pLtfp8UsyHwt++3E10oI/Kprb3D1q3foHDbrFJGTo1wIA3SqpNhMmnKDCspq7bzzv+m/e3v18pPRmA3J7MxaNAvkrFPiHaPrIA/kyGCvFMgf3obEvAMPRygzYQjLMcFUwfUM220XPoDv+E9TofkwBv4vqlpotXWNvidWldfc7397Ge/sNPP+JT95Cc/9TtZKiqq7bTTTrWf/PhSe/e73+11Rj8c/Qp9ti9Fc+Mp9dU4cAMXZCZ8JF4BsQQJ+eSyiO/KAZ4IrTIH2W+RFpDvF/5jwVhpZN1OQSYXv+NbNm7WP+uyAO7ZvOKZDZsfZ6xvkW+klf2d9R8L+OYNWi7wiTyy8eMbDuB7tozhh0NhwI1Fm4ifhey37Pf/5JcF8sm6/wZjpTEWZMNEGccCwgUv5qdLvKADEHkTio6I4AgZ6IWwY5Q2HA1GsT1+UsJQ3hmBSKf10PD4zWgyfhGGxFH80uxEyg/cCMu7X7SoOPENIP4ojvAmMx0D+oABIyVFHQzHTLI5EYXBN7rTsUgBxaUR7UE3UCgH71EfvI/llLi+JwPFCSKXZjuHrbIqrQnFIbAQVFl8iSuEkxIgHClb6lz0m1kQCTMmTbY0t9nhRx5lDU1cQlas70PeIZBv2mCLcUYSQy6k7737HjvpzW+2CRMmOP2cTtRPrhzQxKf65fid5bd8vo8wPMEPB9BpPPjgg7bPPvv49Dbh6bQoE/UUgpJOi3XnGE9Rv4TlSf3jR7hRvkvxyYdv5J3FCYPAO1SRjidrfg855BB11L2+nOxAdY5Ll7xo7e1tXnYMGabdJ0+ZYtOnT5cSVG8trW3qOCqk0IyXYt2qtBOuKIeLFx9ojz76mH6ntpDNmzLBU8z0pQ3UiRZevyPgTjnSEh6UbDoQfuMwWL2jE6lx0fmRd6Sf8kjp4cABoxC6ssYafFBcMYbY61NdI0VReDD6uXnTxjRqpjRY/oMCw+ZY9gkkOggf4fvYE4+7ovLLX/1a5ZByJ4PAlzQJV+ghO8XxAHiilFDupGCz7IP7HkZ8DwDthHRp3xjLOLVA8RojgvDkiM2ZM8uWLN1imzdvVjm4+bzfDUY2nk+bVuW4lDL7lqOld6xut42Iryptxw46Y9pXv/LmpD7W9LM8Iu2jYFkd9INPAm/qMhwAvi6HnPAJaDvE4xu0Jl3KShzqi6SoU+qHsAv22dOkB9m6tVKYS4Q/yrfyXrRwL9u6ZYMMiHZfpjKkdGjP5EzSaelc6t89bbVDPuZQ87RpB9QXJxCxPIeZA9pbkp+jMi0g+5v3KDftPOgYYSI+7t9pglI7utIgvsfvAPgOHow4LKUhSE1ttT9R0FP6KQ3kDI4ZO3iYE+x4skYeWcDMH7zg+MrQra6rtpr6Gpu3x27WJ/qtlbLKstV+iVeWfBUXi59Lq9XmqkU/ZuZrlL4M6O5hKaLqcwbE9wXMVDQpT5Z88ZtBiXLR1mSccOR0ifCtFY9KnskYLSyWbBvqlpK9TcqrjGqMkuJeu/6GK23CpBqbMq1Bfr1WWCK+Ef+x6gWZjvnFMccsm2xr6xZ/turZbq07WqxF7+kUKaeal5mBEPIuL61Q+eukQNfLgJkgGlSpjuFZaEefl+gHb3t/KT94u0IGBIYPtelLs0RTnwWT8UC9YOwUqw0z4IARiMFXVcmyp7Sslxma6TNmSmmvk2JcozYzYJ0sl5SCyxKiT595ls2ZNVftuFzl6BANK3wpFIYHp1ud9olP2Qc+9An70lfOtVXrt8hMV3tnxH6oyLrV5W1r67RhyY6W9i5r6+q2Aw46xObvvY8998IL9tWvf12GhYx4yT6WnnV3dNpzTz9jf/3LX+y4o4+yuuoqN4pqZVDU+V4N9uRIrolP6I9ZWksbp30g66O9wuN8Jy7l5NhgDl7gG4YhexlxhJk9Z65d/pcr7Mc/udTrpEeGCcvnmDFvaGgSL9Fmkg6DY5CGdoccGpUPCbLvqloHZHxNTZ1oyYwne47SPhFO9mtsbPK+kQ3rjz36uF166aV29tln23e/+1275557PL1TT/uo/fBH37O/XPEn+853LrYTTnijjZ8gPhYfqHpdTjIjzCAJ09DOGz7wCi6j+ASQphsl2YaMZ7iA/DABu4qTDZf1w2XDAdn3LBAWpo14u3JUcDZcAOmGsMtCNu5YQJzAMXDLxsl32fwjz2y8bFrhnwXihiM8QBrhgIgXacS3bHqBD5AfLsJmwwP5ftk0AL7l4xZx8l0+7Mo/4L99/79CFt98GAvnKCPOf9Pl6j2N5BSpMTJ7kDbgKoB3tlF+OiEc8eh0ma4NhQLHu//m6TRPimeEGd04NqKOiI3mEuoK9Br8PIQi+gsNlOUgEtbCbVhxtm3ZbP293VYmPzoEXwuveNGh8x7CKHgTx/coB98A3sHrNbwkacXoLTii5IJIYMWDOEy76kG35YYE8o0ZhCGVhzJxkSLrp9t7+m395m1YfDZ1+kylW+TKPR0WClYa5WaEMqWPkL7n7rtt4sSJdsopp3gHCZ2Drj6CniuXKwYS2qKax83yKMA74UgzlSMpPYQjjTvuuMMV3j333NP9yAcFFeUFBY/8CI+/4+Cj7/BPyotvFco/3smLWbiUL0ZJMkxcmVYYIMKGor9t+w4J/ka//ZrDC+qkxDZIwWEtNMvGWltbpIAMSdHudVzBGx5C+Vy4cJE6/CpbvXqNp4XSj+HApZAcBxplgv9wlIl6Bj9mT1DSfY+Q0kTx9L0EvoZduPGutKivwBUFF57YOeolP0Y5eWd0jW+8o8i483jiPdEglV3tS3liZMG3u+8+T9wzLBoylQ+HCTec8GMkG/p7hy86wC99MsiZbXrqqafV6U30kd3KCoxm0dQ3gxb5BZJk5/zsufKueqODZCZMwOgiaaM40PHD1J67a2KUIcncMJQnTGxUGuY0pe58WZ3aXmdnu3hnD9uyRUphSVoWCfjMlOfFMk/KDH0wiPmq8ikYNM8q7GlmLxl2gNNNLngYPCJswjFKxwBJ4j2XBTJ8+A4QhNF+lD1wKisvtAULamRErVE9y8gWzspCCkiLzZoxyTZsWCWeYwkR/JDavxt7ck4j0gMHfoGQ54GRW2hdnV1eHmbwEn9Bp7Q8kN8RPiD/d1b+8I3fQYuIjyMMdIKvk9xKbZJnpIHjPegJfry7k2JEu0RJBAXemX2F/qksykd15/kpHiP1nIjH0iTq1w/TULgUN7Ud7ofp6VfblMI1Z94cmzh5sj340CNqswNSojk+uE5KeZ3SqBI+nC7YZFOmzJWyN0HGxoi1tQ9b87Y+GUrMQtbr+ySrb5im+moS/9QrbqOVVdT7TAvHhvdLztZK8e3t7024CidVmJT2Gtu4ab2tWbtS9byn0sC4YQCgW7h0qb+RsaF2gPxFbqoAki3DrsyjCAP0gRUyEiolV1B86+saRRNmtGVQ+2w/RmmpGyYsa25r78zRHNpTZ9A50ZP6wQhxg1W8wWwPy5i6kenyh4gYdpw+B505tIOjsYcHh13uwyErViz32YaWlh1efxgatNUyx7HGZww4HKSnB6Mtnazme/EU9nvf/6Hdcfc9Mhjr7SNSnDdsarZr/nmTlchILJBR4rM8agdlVbXWh4goKbN2GSWtUsAbxo23d7/nffbqshW2fsNG8RuXJQvHikpr3rzZvvaVr9iXPv95O+jAxc4HrKrwCxSFA+0KenJXDLIauUz54Sl4EXrFYFa15BvlQhYxsMEAE20o8euwbd3a7Hy3337725133G2XXPJdxePagn6ftWuVEYZ8pVUir6A7PM0JaPSP4EaeCUbbHLjQbmhxzDYjIzA8KyuqXP5jFHK63LJly+zrXz/XzjnnHLvsssu8L/vUpz5l3/ved+2iiy6UgfJFO+igA8TPE5UmhjyzV+gA9Nuq99KQhTneQEblDBQ/TVB8m9pw4JTAMc56JCZLLiD72xtsxmXDhwsBMZZgASJc9j1+Z8PmOwiMg9j5Lj9spJWf9n96RrgsZOPnQ75/pAOMFSf7nfesy0LWHxqGkM268MuGzcYNCPwDn+zv8PtvkJ8mkP3Ne7ZeeI/v/3/yy0LEyY8bOOGy6Wdd4ACM9c7TlwTRMERPhLJPNaux9EgJ5KjaKA8NkpEL4qDYKPmdyi6bKekoAcLyjZFkhBFAOBxLQRBAKFtKyEeLhKnjCpA2f0AYK/KSws++FKWnTmX7lk3GuuIBlt6gbMmfcNHWUARCGYA/Uuc9ykOhZIc/AndUkUxKMwKVe0mqapieB5/koo79iVKK4q33nZtDFYo8Ojq7bVid+VBhqa3fut0W7LfYKiXk0u238Iji6ekjkiqb78+QErRp0ya77bZb7cQTTxBuaRO/0wQiCLwMdID6iV/wGc94j9+UA/rzDn14UmaMDpTRe++91/bff3+bLCWCOIShswAIhx8wugQsnWzGyJQLUlUZPJHP7wGBBy55KC096GySglPio3DUBeXCyCwVXZa+9LwNoXAodBV7NHLpEG7LFjZYFtue8/e05h3b7eOnn26nffwTdrqev/vdZd6hsDGf8vFMeed4yHkEwy4ZhDjqCqT8SGc6VtUpXYKCqm5QAFGipfTKWEE5FRX9+05+QWHVk8JR++7Hd6XjdHGXW1ct/CkLdY+SPGniBN+M2ta63errq23unJlqV71qY6OHMFCGLrVD2gLxGYXsZioklydrz9lsyfp/qqShoVFtq1SKNhfwqRDKz5dIqZ3AZ/CTL/8R7dk7tH7dVl8ykRRwtS+OlhbOAJ18X3+P1dTKUGw0W7NmtfMHy5KY1WIp2JQpE6yjjfaZjAPSoE0UsjFFnTP7PphsbGvbLl5hjX2arcnuASM/HHGBaMvO66ofDHe+UV/OdAKKT92mdk5c1ZnR6ad2jeIiSjtOLJlQipJRXXbY4Qfa6lVtUvooL/XSZ4P9Xbb3/Dm27JUXVc/DvrQSOcjsADdMS/N1R/3ioDsAJtQLuNEOaBvc/QHQpvjtypd+e9nkeOa/+/I1QZSZ8gcNeFJGXLSzoAvfol2E4Y1/fOcJkEdKMxm8tF8OwUg4cyCEZDlKkmhE3ZCmyKeIwkvlZj09ew7hfcrvcknfCUc+5ZzWVqRSSvmaOXuWzZ23m61es054MeLMchtmAYqVICP5ffbgA0/YT378a/vWt35k//uHv9tPLv29nX3Ot+xzn7/APvvZ8+3Xv7nSlizdIOWU2+0ZwKmy9g6Vt6DcGpomK+My65RSysAPlziy5Gt4pFL4VMkg2SJFtsX223+xeIzTuOBp7sLh8rwytS3kl5AvUhmKh61E/En/wwW4vmIAuqtMHOfa3sEFlGaV5VWiFYeSpP0MfYMqKxvxlTfLjNgz7INLamOqQX86l3o1MzPZ56dMdXZxlLnkvAN1n+RHqdIqkyuVUsyhFMyWsqSY5csPP/yQZECXTZo0UeVIPFZTW6eqKfalRVUyKOpq6q1ehglyB0W6Wo7+iw3kHzv1NPvzFX+xr0ix/vFPf2Yvv7rCvvK18+1vV11rLy1dYavWbrJlK9fakleW2yvLV1qLyvzCkqXe7z36+BN+t0h9PUvA1K7AXQU77NDDrFFyCDlQU13lMor9IpSxo7PT5ROzoLTDVMZkpEcboW3R32F4MdAEXydeZqCo1PPCGNm+TYaYaM2S4yeeeMrmzt1dMmiDffPiS2TEtiovZrTY30Sbl0EiHg6DEB4lT4wi0sU51XP4pNabXJUMUBie9s6AE0bKvffeZxdeeJH94Ac/VL5z3AD58+V/srPO+ozNFo+TBINLftu/H+rDcjyVndMtJQzhOU4fxDhB9sIZNCfyAz98fABPftAp21ZdHn7kIx/+txvdAd5DCGT9A8KPMPnfIz2Ab6PEeC2EH89sOilOcjR8IAmWUTyzYeNJGiG8yJNn9lv2GS6+xzP/PfLMlikLWYJG2ruKE2nmO8JF2Kw/6eEfvwOy3yPPrH/2dzyz5c5C/u98iPIBgWM2rWz5s5Atz1gQ/mN931UcgG//Lc18Wmbf47eD3hkVLlbDKh6QUGleZ0ufftQq1YcM9PVIUZTiIGHiZZRLnRZx1HCk2KDg0kEBjM6kezvUGBlNluBUSN8crgjW3TdkVepUJu62j3VJmLCpDeWNvQDglLp94U5jhXd93aU89BvlqLRkxCqlNKx76Rnr3rreRnrarIojJdXI4XkXeKoXcMV5mvKHFsFDQLQnvuE3IKGGksgpRggvRp1Hisqtc7DI9tz/YCuqa7QBlUUppjTBl0LjSJL17DLeWOvKKS/sy2netN46WrarjEP23Msr7Pi3nGKz91zgy7koEspMUgikrObyJ6k//uH37v+2t5wsgczeHpVLwhWaizIqB2UbVVgoC99ckMmBUNQ9vxHMKC0sA4I+xMOw5HQaRoG++IUvuHAlDcqGcCcc73QiTNnTiVCnbkh5HilfMPJ2kIsLENLD7/wNrrmZBeFC/gP9DCQUeuf59DPP2qbNzVJup9izTz/pytGM6VNdaWUUkeMRAR9ZVLnhL9yOllZft/76Nx5vhxx+uK1bt8FuuP5Gu+v22+3F5541jsp821veJGWZtfPUHLyb6AHOlIHZA/BIo2SjSh8Q7ZsS+Bpx+NH9wlFGrxFScgOGssd3/yhHHOoj6IsRSodNftB3770X+M3Cb3zj6+yIIw71deYsU4QHcNQ34egsUYxoL8uWLbcVK1bZG9/0Jk+XUTdojsLDBZnPP/+U1TeUi6a14h1m4bwYCkclKLzwGR5mQ2elPfro87ZgwUyFZ6MyRpPaufMVnShtqkKKT71ozYhpixSShaIhbabfTyHqlGLwr0eX2/4H7CElBWOEulXnTptUfPZJ9fRu8jtPaqoZwCB98bC+c4IQ7/AI5PI6yblE3+SglX8VXsmltk0cqM6Si8TzyUFzFEyfsSnGICtWGPZsFctAqrUH7n/Rdt9jjlXXlsvAR5mstLKKBrv66pvtpJNPkWlTbD1Ks1h0FxmUgwiIkUOVKgdXMnJ5I/lRKjjBr1LK5PPPPmMvL3nJPviB9wvvxAfwHZjlYsuL5yjwG8W1W8qdt6scz+DvctbbXALaD2HIM9GGzbfJyAYj+BsDG3LwnVkBlDV4khO0SiSzMRq5o2Lz5lV24puOtuGBVinG1Oeg5Fe/5HW3ywEO+4A2hSUNVlE1xYrKJkieFUtZl6IlHDE6uSQWnoqyCT2n1WP/esxvLK+vq1ddS6mUgvuPq66ya66+RvR5WbxQa/ssWGhHH3mMHXv0MbbXHnvbYYcdKYVvrm3atMVuu/UOKYaPyDDZ7keFs5af5UocOtIvRZUlWBVSyGUSyb/BquumS+DV2T33PWWPPvaiffqsLwsR4Y+slAwYHui2Hc3r3fV0bvcTJjn2luWEzIowSs6sZ5o9g95qx6IjftDY7wsRzdnTMDhSavXjlV9Zg1+C64av6E75obvLCTmffZU/8jQth0sHbZAHfrTryoq0mZxT36Coei/RLw3Q0JaffVqGwbTJdtppH/UZ1dWrV9qrr7xiLTtafIDmFb0/+MCDdustt9q//vWo3XTTzfbAAw+4w0jYe8Fezkuvvvqqy48DDzrYy/vSS0vsxhtvsiuuuNJuve0We/Chh+yOO+/254oVK0WXXnvHO95m7zrlnTZ71gwq1fshZAxlRN6R3p1332Nr129QO2NmMA32kR/yw2khHsRYpi1EvxJ8C53o//hOutAdme/+Sh8jiHZB/1QrI4l9OFOmTLa21jbJrUf9VnxfeaH+lllg35sDBdU+aCPkQXphTCXwhpFe1Y4T26a9KeBFv8gKAu4ZOvLII+0DH/iA38Df0MBls52S3QwIJcMinkXFaSbWB5uUJ/giGZDjPlqjcMhcBo7KK2qsu3fInn1+qc3bbS8/epqVAC8uedE2bNwgeST6SgYXfexjH70oiOUMpWcIBVw+JAE4ChEuwsZ3fpNeSjP1DNn04j3ihgu/AARRQH7eQOBKPlHZKa1/L8soPv+e92i81/4mf57Z8PGehezvLA3yXUC884SJsuWIb2OVLZ7ZcED2HeB3uAifjZMfPnAOiO+BQ7wDkQ6/s/WThQibzYf3cAHZ94Bd+eX7Z3Hm265oMtY3AB5xoTrUb+XD3bb2ledt/fIlVl3GWtpiOS6vy43MyQEIF0aHiMuSHgQvqboggMZq+AgVOhGepMFxkD2Dw1bZOMmm73WA9XAEqvLF4BF1XSCz+dSx0w9KhS95sPZfHKJ0CqxsuM/WSOkaaG22sgLhXFyoTrJjZ/kA6gO6IPSZncEfB9+AK0/KgOOdZVfEZy05nRPH9fUPF1trz5AtOOgIK6iutwGVRWqt0pHwAU+5YUdWmKrTp+MtUqdfIFpVlBTYts0brKV5i61cvdbWbm2xN578DqtumKAOTflIUCHA/EACx3fEKiQ8d2xvtv+VUXLWp8+0CeOafPkSG8tjJstHWFQuFFFXPiiLhCH+o8pLaq+EA0cc4RKPJhqxCfHyyy+3gw46yPetsIfFBamQ8fA54UoclsahAFFONz5IRWHooKAvT7650JW/08frQXRxHDCOUr34kdCioYoiw6jS10ffdfe9tm79Rim+lda2Y5s1NtSqw93mSkBjU5OtXrtWZYO/1NZyNGDJGOuUx42faD/56c/s+BNPsGOPOc4mTphkL7/0ktLZbv09nfbuU95ifT0dvjFWsZOSAK/n+MQvK1M52eNCG6Bc4J2MvMR7KoIA/1G+8jbntMp9078IhyJO+vwkvhsjck5L8Yk89FthlC+zkByZSUfL3gum+SEVeWOQUm+sZ2bkrrysQjQuEJ1qXGlbLb5605tO8FHKRHfqmjbYJ2VlvXV2NNvue05VeozCqdNWuo62Xhg8YCNxqZTNJ5980ubOm2GTJjfKr1tYEz6VkfqiI+XWZsrwr0dW2XHHLfIwsFqalRqwZ59bZrvtPktGJrTFQEIRTIownfK48VJqKxjAkNKg9gG+vn9NnXYciwru0B/lWrEhptJKdRAA/omvKYf+A/Sj3zejYoSI3k4Db6nKg+VhhEPJkZzySdtCW7litcKX2IxZUz2n3j7210ywq/5xsx159PFWUl5jvTKcS8rKfDS6KDe4Qr5+yoVikSxySwioSORnasOl9vij/7JW8d9bTz7Jy8WgjRuDHhkuxOV+5oAywc8c3OAy1BWcXD8u5zwqfxx8hHN5rHiklZToxLcum8XLzqv686WiGK1Khxkj2itK24MP3CMlq9nedPyR1tstWVqCUYL8HpAcxDBmf53aa1G16DDByqsn23AhS5aYpej19i5Ke54skwGXYtEUJXDa1Gn2wH0P+GzRvDnz7De/+pXd8M/rrVlK9PFveIOd9Zmz7ATx7u7zdpNhsrfNUPhJEyep/U70uAcecJDtt98BvpTn9ttfsscef1BG7UTjAtohyWWWHMkaEC7Kr2Ki6muKlZZPlrFS5afY7bf/0Xb0McervAyqqP5UXwXDvdbRstV6O7arnxnwY4E5bQ5FnxOvaI/IcIrFUiRoSrXRVmqq03JRPo4otaq68TZpxu42UCzaSMnkFMqsrPD+VG0DP+9f5I/yzJ0efMOIJH3qSpXjh6KgxrKJvKOtRTz0iD300H12x+0321133GqrVrxqN914vf3Pb35ld95xmwyQm+3mm270Zb5PPPaYvfLyy34HD7PsLH1qVRrNzVtth/jwiScftzvvvMMefuhBu/766+3+++5xGTl96lS/s2T2zBn22bM+bdKBXQE/9dSP2fve9x57w+teZ1MmT7QayWUGiNgnheHB8rBu1T/G/pq16+3Kv/1d/NBjnK5HPwHfwRO8Jx4dNpacOv/leJnBFp4AfIN/2muT0mdpnRvW+iMN+kmMAtLkQAJmLl595VUfnFl84GKXLchOaIpcoP3HUmPoHQYSeaWGpzwVnleqzPtOxWWvFPvsuO2dTf/IYfCnz2Hpb8Kblp4G6IjPEqzYT5Ty4feIG1DE5cZ44jtfFKq/LKuSsThgz72w1PbYcx+rqqkzDml5aelLbpQMSla7UaKKuCiIlgRjShhIHdXoM/zjCeS/u0DQM9ILB2JjQTbcWIA/lZgNk49v/M4PF8DvbJxsmKxf/ndclC/fP/yCwYBs+QG+Z9McC/CPOBE+0sFFmPi2K4g8s5CNF3jEM77vCrLf4j1bLt5xkd7/xeXDWH5Avv9YaUT+4QceUf/538aKG36MJBSpMdSVDtvql5+xzuYNVlOuRiolggbHVDaNsFRCCYFDYwN8NEONPymh/Ea5kzKgMK5I5tYho0xyeoVysarxU23OokOtY1B1rjis6XW85QpzOKHs+z0mCp8UOvJg3E4Kcvt2W/7UozbQts2qJdOZzWGtrkr4b3yHQGPkhvQZjQmhmQU6aJbtqFT6juCRAC0qs76hQmvpGbZFhx5tw+p43CgRTqQrrBJeiu9TtXpn2r1EimOvlERmb3Zs3Wzr16yxBx95zKbN3dMOPvI49aPqxCR0MQAYWQUnlEpwZzp7iTqL5ctetfe9592u1KEYQLs0UwK21Cm5Rj0KB/3GLxklSXmPdhO0gAYsl2OkBwWJDcss3frkJz/pCpXXrQxQwvEeNGKUKo0A5ToSIcE3cseP9BlRRYkCqGuMGejt/CW/UJYpKwoWU+Qk78vj1BFcfc21ehbblo0bpRgV2OQJTbZ543pXAnqoMwXmpCZwqUR5UFqky+bPPebvbW884URfOsCyhT33mG+HH3KoPfLg/da6fau95c1vdMVjhMvScnTjD7I4fVAu5QvdkgwL+ia6wT/kyzfC07nAQyRAGd2JXnTWpE15CBvpOV/ryUg1o2Gpg8UgSaOKNTLKuru6PE8UapZp+EV2CgfdE99inJSok2Nkjs6b9dc1dvPNt/iGfjZiulEqIsNX/f09aq+ttmHDClu4cJ6ipKOh4W/qntPyGFDwY7ZHKu2+e5+wGTPH+zKsoaEu5ZVoRNumHMxCUC42GN9993MyZGfLWJaBpI4UvpQa7CedzZgx02prUcaYaUttj1FqlqMx+8JdI+xD8WVkoiH4dHW2+/IP9lPh4BMU/tg3lVziRXAahVG5Rk35vS2qh5Q+/E760B6FXHGlILKcoq9ftJb/ju39MoQ329777OFr/FmeVFJaY0uWrpVC1GCTp82RvBLtpWT48q0R8kr4gb8rIv6HX5JdDNgwU3LPXXf67PJJbz7RywS/eHsAV4/Pf+AtHxhRAG/BZ8yU8E79YJASNhlbyciAptk40AfjgO+8kyrtD1rRln1kXnwEzgB0QvmC/g89dI8M/zZ73esOsYHeZqssA3+1hQJOiup1fDnmubC4zsqqJluplP+hkWrRq8S6pJR6O1BdYfSgsDFrxl4INoNzEuPWzVtt/dq1UqrvsGWvvGxvPuF4O/PMM2zRwgWKNmScStan8jKI46fCif99sEepMgI/fvxE23uvhXbIIftKwW6xW2+7R3VSZPstPlw0kQFfwq3g462gqN4qa6fLMKi1Fau32FVX32KfPPMLNnnKDBk17b4Ur0g9T1WZ2nBfh/V27rCBnnYZAr1WKsWUI3tpU67QKu9ER3GPaIqizd4E6Nertgkz0QyLK+qtfsIM6xkps1IMJXhdlZvqR3FzBglp8SRteACaIddYNjmuqck6Ozrsheees4fvu89u/Oe1dvmf/mDXXn2VjJGbrL11u9rXiM3fczdbtM9ettu8OXbsMUdJxu1mBy8+wI479hg76sgj5Hesvf51r5eRd7yd/JaT7cQTTrBTTnmHve1tb7W3vOUke/OJxyvM0XboIQfZoQcdaIv329cWLVggmjMIaLateYvdfdftMlius9tvu9WeePwxe+apJ30ZEnXEJaAMEHE6F3doIQ+q2RQuGv39qqvt+RdfEk+o3iW3AHiRgUDXA/SOUY5BEwY38o3vNAPv18Wv0Il+F36nn3CZm4tLOvixr4aj8EmrpbVVhsMh9uILL4qG7X7BI303BqTv9aQeVVfk4e1WbZ48clXr+XhHIi7n3etcDj7mYkX6Zi5W5AmPY/Dwmz6S/p7ljsia9MTIHJDRSZlTO6WNUXbigodnDF7SIQqLy62js99eePFVm7/XIquurbdu0caNkk1ppoSBj0KYJTFjAhBNnctoxwKQYQgD/MNFOBcicuGfhUSU1zogiIKLuNn08Oc9wsR33gMXIHBLDWQ07cAj4gfEe3wn7Fi4hH/WBZBf0C4/DHHDRZxsnvjxmzSAiAdQBm/gAsqKi/BRvgg/Vt4BkT5PHDBW2Pg+1jeA92wYIOgdEN9xAVm/rMsCvyOtwDULkV82fji+BW3imcULOseT8NRVPv30wzsGRjc5urCtpdUFNY2MhsjaYxQkRnXo6AJHRvZ4Jw0UazbmgikGDuEIE3jwnpyEljoszstnlB1cHDfl7YqIlBgfnlID1gfvxDF0JOPV0OWtBivOV8fSIaGaLpbi8sAoJ/ki0MDJT/7Qd/w4SQPBxjsQZSFsbAInDYRglEdUcQVO2o7yV645enleKBvCXZROCikdkMKzPrZcgoyycspLoRSabS1tNnveHr6UjXDEx9igQ/JOCpzomJXOc88+Ywv3WeB7eSBW7O1BeAPkTz3HSFPamIzyMKoE4wgH8AwHUFb289x4440+ismSKYQ+ih/1yVKxMDygV4x4UbFRn6TEO3UXvBB8QFoox6SX/AmTFHvqAvpCexRzFEcMlA3rN1mFDDU6vj3V8S7caw8bV1fldwp0tbf6CDT0IB7pdra3G5c/YmDNnSelWzRFMeM3ZadcHBIAECfwDDrwTt1nHVPyKM+MCAK+OVVtgQsuUXahM2VjBK9KSjQGRtxe7CeoKX94JAyOqAvygw6+BET1T0eV6oJZPNoB+yqQ57BAOpqaTjfRN+11CvqyBCCWCIwfP879n3vueaXFrEOagYrw1dW1tnTpKpUfwy/NaAJkDe+RB3XL8qna2gLxYreHS8sfhLP+j2UUlLGktFDhquRnUuhbc3JEyklVudKjLZf4Mc3wDooMvC00FZ5+ioEAZiDhpXSqVbQR8uDY06S4Jb6D1mHIBt8TFgh6Ei7rB71xKBUoCGmGJG3oR1GAB6hnTr5hD8mECeNEn21SsvqUiTIaGbCKsgJbMH+ulMSnfHTYDUXavtIHN28D/OXy99FYOY6rZoSdGUWUEW5Jnzp1qtOIsMTF5eMdwDfyCLlFObJtC4i0opwBET7hk5uxlh/vAM/UjpOCyF4S/Nj/wCh6dQ2Xx7XLGDBXQtU69B2lSJGpKNULA86FRVI4uTdEPIKCndLB2ErH4w70iR8GhmRYiNckv3ukvKI0P/bII/asFNz3v/fddpiU4mop+MMD7OFhWbD4XvWBTLchlX1IeErhY7acpbAdbTICRkptxvTd7fRPfMGOPPJEu/a6B+yWWx+zkrKpVlU7RzJ1sg0VqC0U1Vp1/US75p+32sSpM2yvhYuk3HGsK31MGtgZEh1qKqtkQksxHGGArUw4lDORZ52+f6RDhj/H1g1au+QObY3TpLjhnZkm+JwNyj3sY5Rc5wJgZnqR+wya9HIvEEons2rIJNGZvolZeNWw9Xb3+Gz4+MYm0aHS/nnttXbe175mF3/jQvvTH/7H1q16xRbuvZt96P2n2F/+eJn94LvftO9955t20QVfs8+cebqd+pEP2EknvNHexZKqd77Njn/96+yIww61gw9aLINlru222zwbP67JmpoaRDeMvg4ZiCpDdaXNnTnNFuw5zxbttZsdecgBdsLrj7CPfeAUO+Oj77MffvsC+9VPf2RfPOuT9qbXH2VTJzXampWv2CUXX2Bf+Nyn7ZOnn2Z//OMffMlYU+M4Ke1NaqMF9qxkz0233OL9HLRCasTR+ugRyALKz57ASZLH8AbylfYR+8miXeCQ1dH/wrMsN6bfBjA0kE0cKsDgJoMM23e02p57LrB/3nCLPfKvx5UrMx2V3hZ6VUeqSLkR52s/RETp4tz4pH5oM6pD2jkDgIRHRsEv1He8Y4RglCL/YnCFJ3tFChmcUFjkH/KFtuVlIl05jNNcYxL/0P7pk8qsQ+Wora1T30++SceFHsQHL9JwiR1CIJ4BQbSsHzBWmLEg65+IkoRUCBjeg2ABESffP97z08xC4JINk80j6/IhGzebxq7CB0DMIGh+HJx3CIJgxAjPN5SViBfhA18gH5exYFffI41IF8imFy77fSwgTED2PT9ONk0g0s36j+UCxsKB75FOfM/+xo2VVkB+2HBAxGH0whVS+be1trjQ4CQkBGuqKxSLVF/wrAsQRlxVn/zemZ4aYpSAOo16xkCIcL5kSU8FTQqc0tiJu+NPeVIa/lDrREkBh3RTunhGabHx3S89FK/4MqKcUMPACGWUzpy8wJPpcxzf8MPBlwhJnuSPcomjFOCnxB1HBC8CzL/LO/gVowG83HASXuCZRkYIVWDtnd2mrtumzZqjTrTeKpR/CC+ebAgED9Z5IxhZRrVo4T5uFDLjEsbJWO0KQvu76Om4Oy6pzLxnw0J/jA5gw4YN9uyzz9rhhx/uZade/M4DdSjR7nhG3YaC6P659CJc+EfdBj2y+AbQUdDRoHz5FL06aG7x5aSYF55/3rg9ePrkidbf1W4L5+9ulepQ2Y8KLRoaGuyII460mTNm+NHAKJ90XOzHwBAgPxzGCqNbGIcop5zuxtIBcMtClAG83dhQGBQOajc5cYC+l6ldYIAwkoXu2trW5jM0GHaer8roMs2NhWSUOB1U9MApW2+jdAMf/OXU4ck7Q2ccXdIoztDUDT3hxu3wvKOEPPP008q3WHWblh2mtDHWKzx2Xy+zFfAHbJTw4OnvSkPVbuPGNYjvWtRpCmcpGyiiNDqCsNcGnurplZEhm3rqFLNNG7e6ogW/dnS0+bKzpsYGN0QYBUZBQTnBAKGeWB5DOVF4Y/kdAL0AjPLgGcoOHRItUvmTYSt+BjUvHy98gW45pVyKQ9Cb2SCeGAwYJX6Pi8LADx5VisTkKRMUxmz7tlbhWi49tE+KdItfDLd82ctSqjjel6Vp3aKDDA7RADx497IoIecfKR0oSyw18fYiP9ofciboTTggcN9ZBvdMD4BwyKZod0Aqx6jcDf7hSTjnPb1H2bN5Ej7yASe+UR/M2rFfgLpC7qNUMbPlMwpYkipf1AejQSXipSGfVRN/YeBKqUt4wCXCQ3413Nrep/YjfkEGjGtstPaWFvHIgO0xb47tv2iBlckAbt3RLOOlVwoqS+5YItbnl7GqqZtsfNEPRQ6n8kJbpV0kY4gL6j70oTPswx8+w6677m678cYHbNMmZnMafPnWkFVa8/ZOe/rZF+3wI45yeY0BioKO4c2BDNuaN9ua1SvVr7U6XtQxBjrlQH7T53G/DBdBMjvSJ/qwJwO5yYwe35Fd9As+210uBVhtxfdOyq+yklvH2U9Q5rijSGOciUW9rdXVVlvL9ma7/rpr7BMf/5j9/Kc/tjWrltsB++5jF5z3FfvZpT+wb1z4NXvPu95me+4+22bNmCKjotBpBn+yL3NYbQrjiFm5/j7hI/5s53RCfUOB96O+xacoyWxCp432y6+VvY3dnTKI6qynQ+Xv77aOHVusu327DfZ2WkXxiB1x8AH2offKUDn1w/bdb11k/3vZb+y0j35IvD1id9x2i4yT0+2sz3zGrvr73+2KK6+08y8439sFR5pjeKA7cOdWMkhUaJXZlzCJtgzyIWPZFwJvscRs69atLqcBZBj9IXzqAy9y8CrtD/nA75pa7kbi3hD8+yWHtqjvaLc5c3az3//+T7Zl83blR/ukv4dfkVHUL7O1LL1LA1Ms60p7sMg5DVI5vytsONoEhh0yi6IkniR0esY7jvainw60Me4z46uPqObemQXygSmVk3x9QE5P/FgxMBa41CBBEMwKACC/wQPR2PHLd0B8D0CwxDeA71lHXpFfNhzA96wf77vCid9ZFxB5RH4B8Tv88uMB+b+BCL+rePnfQxGEDuANLiF4YUYgPw7PCBdp4zeWy4fst6BtNlyWflkX/lmX/f7/Clk8wmXrIVyEzT4Dsv75LguB365wJfxYtFBgH6VGgNDIurs6vUOmoVJvUU+RZqIJ6ZFOSotwkXZ0hoQLvsehRDICTSqMhvKbdzqEUZyFFw81Zm/y/MTpGz60EC6+QkBjoOCPYhj5kHfw2qDywh8/eAx8gPDHgEG5RGFHaIIbQhah56PUyiONpIBSjt658iZHakkguZDTG0oJv1HayJOTthBtJoWxs6vHOAufy7gwNkiDtNnsjQBmDTCjzDOmT/cOkHXaGFjQibpAyEbenjkZSTryO5STAPwod9QJZYY+PF966SXvaOfPn+9hwZMwjneOloDTUul6WnxXgEgPv1Ac0wbDpNzH91AsIywjq9wpgjECz0AvLqvibHo6es6Anzl9mhWoQyhWhzBRnWd9VYVVqiMrl0DnNuQlLy2xtWvWugI8d84c32vBnhOMG4AZDI7OTacKSblTnuxT4UjhLCTcE5+Ggy5eTsqrb+ylgEYDg8N+QzWO+0C4J6BQ6bKGnPpmhJV7bEbLTHmZWYEv4XP4O/EQ6eOAUdmSXFK8k2wkrPO7hx+lN+BrlxVe/9n+++0r4/IZ8VOH8zyGOUAc9p0wCNfWLj4rZDliGuEmHdIjffJlqdbUqZNty5ZmRaTsbMqlA2X2kb0HQkZ5cWs0G4Ln7zlfnf9Wbx/qp12xq6oq9yUP3CmTeBTeEd56Dom3OPiBZZ/QmW/gwDsGHB6UGR4M/k60TGVOeIJDAhVN/6Xf8S14LdJOMikZVdwzQD3uNEjkT94NjTVSWM1Wr14vZZh7Xrjhv932XbS35CAnt3HEMQpEKo9Il4ufHDQJvMA/2hfv/b19NmHc+J3lID8g4eaRHfxdTil5m+N31tCIsKTL98QbKQ8g0ud35IMjfvBDkt8YMElJI01mS9PIblqqQjbdUljVO3udRTvGHx5nBJrb1QvlpEbpye+EP/mVqV3AlhVllVL+S6WcFtr25ma74/ZbrVcKfn1tpb6xFBhjlQJJrkrJlhBX3GJjQzcntUli65voyJp6fUtGIDRGXmBQFdhJb36nnXHG5+x3v7vCbr/tIauvmyoZVad0au222+6Wcd1mixcf5EpxlYydrk7uL+q1jRtX28ZNayQLttrAkGS9/Dq726ynv9MGRvrUpkU3H6WHZ9LeAZb1cTgCvNkjhZ+LF6Ebl+ohC5DrGCSpjSYdBT6g/jkEgiVyyM8a0Zuj7G+/5Wa76ILz7C9//oNVlhfLEPmq/foXP7XzvvZlO+bow2z8+DoZ9pJVXBg62Guc5NTR1io6DfnssBtQqg3avy+HFp4Vwpn03QhQu6DuwaGrs1t12qN+rddnDWurZQzIf+vmzXqXway0aiRfZc5bt/Ic7OuSkdJsLTLcOlqaVW8t1lBbYSef+Ab7/iUX2zcvPN+OOuIwe+H5Z+0Xv/iZXfa7/1F76bYJE5tEE/Gd+IH7w6jLcnhLugR9FvTyepSjv8Uoqavlzpo0K5DajYqk/6Aj/oTDgEF++1HwHPyhp8+gio7IZmSUz1JKtjY1jre21i67+h//VHrUX5qZhh7Up1KXYcOAXNIPQjZwVLgCOX9l2xrtKdpbAngwOYJlnfv5N1554pnnRpgF5Sh6WjpeMt5Ef/pAjBNOiMsCuOBkmJNA8ogGzjtIhovvETYL8X0syE8DyE8jfmfTz8bLdxAMxzuQn142LJD/PQsR5v8VAtckwEaf2bwCB75lfxMmaAwD8D3i54fBxfdsuP8Xl42XD/l+kT8u/3f4RbpjQXzL/571z3dApA3sKsx/+h1+wFj+Y/2OJ506igObTzlhhFEPNCofQZBAiI4SB98hqKPh4pc6v1RPhMVl00eA0AgRCJz8kZaGqG4Jl1OW3IkE+j8XVw4BojdfLoPiKzw7pdj3Shn08MLXBZcrHqOKtxtAwjHaCPgEfkDgH/nyjalmOnLWc6d196WucHIPBrggflBYeSoS/9wBLO1CEXUFKefHyBVlY9Qujmhk2QwdFUs+0jKnxOec1X7fvfd4HXADNvgwyoUiwfGwAYRNGVM9SQ6QBmUJF348gxYo/gDpPv30036qSJwdTzg6rCzdnDZQnn/C35W+XMHAISmB0E31XZTW0UZZdvKA8uK345LD0ZfnKWXqntvlX375ZRfMdKzMlKxevsw2r19rm9asSrf2y4+RPtJgeRYb3FmyB58ykwQfYUSSJ6OcjIhRJu7OqJaRggLGLEsCcEnPUCSIx7vvtVB9846xxKlytQ2NfjJKt9LvkN+WrdukqLBko9YNjQGVh9mJ4D1Om6LzVGl35uVOf152/eC30ztTT46R6BTO/Ub0zPWJuSB6JuMFFqaTnzd3jiv8Tz/5lHfk7DkhTcrPxWlCx7Zu2aGwlBGtOvq1lGha1jJgkyZNsJYdUoQULh3ykJxqd2fexSXsd+m02bPm+pInv1Fd5WJGhNFZlDiMFtooyhO8y+wbLANPufzwjBMPRjtE0SCLJGdG+TbeoQewM7z8AxI90yhnKNKvqVvKrN/EQbFxI8OjK82CAZu/13RbvmyV6MZyMmYqGdUdsL3m7y66bXJFC6WZcrqT4iwMcr/1Uw+nj7zSHpmEE7zAssjg/yxk6zm+0TZon8SLMsc3npQr6IGL98S7KVxWvkWccPwmbXiHd9oIdcbSQQ5YgA9YtkTdUbYUX+mKjq74qa6Lizk1TTQSX3IcOeEYjGDvSIkMWG7Spy0i86iLJS+9YE89+ZhNmzrRWlu2WeuOrUp30Koq2LsnOTWYRtNZzhRtIRyDVMkgIW++ybBU+2MpHfjssduetteeC+yqv11ty15ZoWoRb42U2v33PGTjpKBOmTRFv0VT1XlDXY3yUZmUJ8ski6VAV0gZb2hqsKaJ461cCnoHA0Rq7xgbzHAxe0Q+OGbJiQ1N6B9Q8ClnsfoHjDUFEa1Uz1775go3ijiDB8xUlIqmHG/+ox9+z34lA6SxvtrO/eqX7eILz7WDDlhkUyY2SpE3hVMdFo1IvpWkWQfRxgejVG8sCfQ8C6Wki859vSxRFF0GU5/q+z3F24DLXckxji4uLi4X7TjgQWlJUec28uqaeuOGfI6rR84xc+99t0rDTFWF2jn7+gZ6ZaS0bbchGeg1VeW2eP+F9j0ZJ3+94s/25z/+3t777nfYdNVty/YtktutTmM/6luNAuOEo/rRI5BTNDrqEjkesiAGA6l7ZkugdfAwPADfIr85BKRY6bK8lkEPZk0YLORm/x07Wmzzlq32yqvLbMHe+9n99z1iLy9drn62wtNQlYmFaS+0K+Qy8jqtqkC+u0zEIBF9s20nH/BDpqTnqHsNJMHiXEDbzAfXdZSH148c8f3yTNUz8mssKCQgSAVEwkQOZMPl/8YB+ciEP0/ihAsCZNOJcPkQQijChYu42XQCiDMWYYD4lnVjQTYvYKyw8T1bjnwXgNAlftAZZkRQAjSK6LTHios/cbKME9+z4cMRJt/9tzCknXXhF8/8vPIhaJMNE+H4hqMe4z3rhxsLiE/+kc6unkCUA7+sfz6MlQavjG6hLLMcCqUCYehKhBob9UM40o/3iAtk882+x2+cL39wEnHjdmV69zBp1NbDKbn0lL83bylmeh+Wo6NKsdlwmJbmEALl0KfqBVneQrEmXXCI9sOT7y6UVKfBgzy58JBpXdaGoyQzSsZ6T4QJqaelW7lnrs6iDsGNjsCxUD5JYWf0Md3CjcDleEFO0kIxosNBODI742uRvZMZtEceesgWH3CA0x9a0BlTTr6Bd/AjjvIkAIdR/olw0IJnhKPe8GP51MqVK+24447zU0bAn29AlCe5VEYfodJzND8vov/myQwKyhdT9L7UDxpCG1wmvRQ+1QGOzomO9kkp1G94wxvsiMMPtw1r11ijaNTb2a7OsNumT56kTphZsVSfxEeAw5uMyDKLNHPmLP9GuSkfClecqEV4NkemJQJhJICPfkq5Cj8MEgzP7h7JKHVS5RVV+lyk+h+y5StX21+u+Judf8E37GvnXWDf/f4P7bHHn5Ihwl6FMhmtNc4ndJbpQiw6vyyNkkuQnoEHEAo0CmFyKPJJmcalc/MTj8JXsbQAN1nGBBdOcgoP+xnouKEPPMd6ZTb+c3M5igmGSaQJOEpex302flyDFFT27ZA2eaQZhkEpPfAu+bPBkzhc0tbVyd6HMAAYBezRMymppAnPwsPwEN/hBbKjDNA66BHGL3XnPON1kww48sQPSPye2kNKg3RTGQjP76jvRFuP5r9DmUAhSfik2Z+h4V4/LWzdWmYu2eMgZUfl2Lxpgyvq27cxG4QCxI3zyBvJReqXkXylo1RVT+I51RVLjOBHlmBSVso1btw4xyHKBCR8svyQgO+ugObKhuMdIGy0d57hKG+0cxxJ4sAt6Mcz3kmTeMifjo52KXQ75DdkM2dN9zJxKlq1lHXkTgxQqEb0jYRFW5WRmTTkcVKwwCHxQBj0GMbMXqKUP/b4v6y+vsa+fu5X7JyvfFHtCzmYbvOHRxhYECW8DJ6G8lAt+nIo35ulthCnI2FQcO8OMwjDgxgnw7bP3nuIIQbs6+d8ye6543Z78O77bOUrK+2oQ4+ycXVS9FUXNZIPKozCp+WryAvK09XTb509A9Yr9aOovNoqahuVZzIy4Je6ugbnEcPwVllZwsiSLIwA9j/RBxTJEGNZm88m6jc0Y5kpS7/Kyop9qdYSGSPf+taFdu55X3UF/6vnfMHO+9rZNq6hWv2t8JJhXCTHoRHMNiC7WC7GJm7fa8C+l5IKkYsBKvpQ+JvBnArlxcBepfJjsKTZHnroYbv1ttslq/5qv/zlb+yXv/qt/e3v19p9DzxqL7y03B574nl7dfk627q90xonTLMpM+f5BYrbWjuNCyBZ5sisJsYplxKz14fDWgqG+61Vhkd/d6etXrnMGmqrbHxjjZ364ffbr372Y3vfu97mJ01u3bTRB5VYVsYdK7UyJlhq1tHGBUbiyZw8oH3Ak/Ai9UG9APAb7YZ24EvkxJvwFwNy7G11QzpnTBOGFoUhRt/F/rneviHJ7Vq7/p83iS4Kz2l8Yh7S8QsK4WvxAu2A9gK/yld1Kf5yGZHaGBDtFcCPb8kLfidczpihXegb4HFy5dOLUiZCOAZiUvqUkQsVcRjJZeXMSif9Mh8KQ6iFQMDxjl9q9P8uULICZ1eQHweIeFkXkM0n67ICCRdCiXe+R9x4xnvArvLLh/y8Iq3831n/fL8shF/gGnmHP3SGCamsoHc4IIRqfj5ZyPpnv+X757soU6SdHycLY33PDwP8X7/lu/gez3jPh/iWDTvW879BlgeIQ6On0dLoowPzUU/RHyWa+ol6CEe7CH4iHE/iEi5+AzxwxEGBR2liSQUKj9qxBO6okpEaM+VTY0cYEJ9E9JEREkbtsQ4YoSMuI0WEz7YF8uVJPrhQukPggVvwGt9codAzyoRLHW+xz5RgcMhD6CSc3AmIn5zooU4Qf2YT5LXTkQ+4MRMCoMCzRAvkwYfZCgKuWLHCz5xnnwf083i58lA3LKcLuke+vBPXaZQrc/jjQkaEQ2m47777fOZg+vTp7gd9yI8y89vpIT/ewYG6cchVROShf/4E/LfXWfodfBA4JXrmZtNUDp7QDMVoyZKl9oH3f9AWLlzo65FZ5lBXVemnwpRJaFcIFzo08ub43KrKSjdaWf5GBwAf0bGhCMOvKEXQizLV19e7csioXOClf7lneneFQmWkc2fpEop4RWWN/Mz+cfV1bozccOOd6vi32/gJk2ztug128bd+4LdVM2PCbcI1UtSVmthSCaLV+S/P0f8XhZwOqV5SPxO/oTNPeCHaDTiRVIqXeI0OHYXSDRN1tIrip+Ec/8Y3yMiEdzZ7/ZIWaWDYzJkzz9at26hUGEWFb5KLukARVfbWJKNEP6Vwscm/yJekQIdYK096MQuilibDFuUBowweGXK8wI8RZuohzYhwJCanOIE3y8rkN5LK7ZtAnf6JPuAzWieJd3BA0Gksf1wAnT7hnL47yzpKY3Dn9B/wdyVaKLGES3qUdbSnQxQ4uhOFuraGtjpi9aIvxlhFZbl4g4ET0lO+XiW5GhY6aR8d5RvxgQaMYBSu18rA9MziDESZsy7kE+8BlCOA90iHJ+WLdxzxiJ9NB97gyXdmA2gjuGg7jGJDw535uhxDtvBU+hhzUpKhn9OzBD5O7QcZTBtvaWlRnoPWLIPu+Rees2nTp1htXZX81DZLqBuwTEtoklxmYKFK9JQsF48OKw/ywQhyIisDRt6Vi/IdtO6uVhmOncYWpfe9+2124huPtYGeDjv/q2fbV770RWtp3moP33uvXXXlFXbXbbfa9dde7SdJcVRucWGp6nuSTZ4826bN2MMaxs20geFKa+8q1LPcFVo3usSj3OjN8izwYNkYt7hjgHq7lEPpJeyAvhEenqMNcGBAtM3LL/+TffObF6r9rbazv/Q5u/CCr9sB+y90Y2Tq5HFWV80me/UHhYOSe50yRhRXVCiXAl4m3ikSbcChnNMaZfwww4EhtHXrDrvttjvtvPMvstPPONM++KGP2qc/81n70Y8vtd/+9nd2xZV/s5tuvtVuv+Meu+baG+x/fic8vvV9+94Pf25nnvVl++wXv2qnffKz9g3JsO5+9Z8FpdbenW6CR3RR4wx4MBjEnhUMwkoRnD0tVRUl1r6j2fqEK3c/lRYN2wffd4ovQzvskAM9HOv4xjc12qSJ433TPbM+LZLzDCQy6AnvBb/CA/Afv+EbZDlyMNoy/MkyZvgTuc4pbx2iMQc0wEcMdO5obVH9DCiPDuVVb4899pRt2LDJeZi6gPfYsE77dT5X+tSjy1U5WN1VCvkpuMpOO9a3PId/9hvtADmDXE0OIF1aDDwrB+/mXDJG0h67mP1DtnCCF2HdYBMyWVcYShc/ArIBosEHZL+N9T0g/CMcjT4aPi4g4oYfv0cFaurUI0x8Cz/iZL9l33cF2Xzyw/E78o48eA+XzTvCxu+AKF84ygCEoCQ8afENRTHSCsAfCL/4HentFJ6CbLwsRFhchIl8dhUnIPudvLLxxoq7K/+AbFxcln75v7MQ+I8F2bARJj9spJl1QH66LLWI5QY4hCzlDmWJugIiHmHAmXfqNOoVR3jaU4TFj/qno0YQoSTijyKAP2tHFdL9xgLHyZWBRCPyIm+MBaZekaYI1cgbCD4NPMkbvwjDk2/kSRlJM4xjHCepMGPiy68U3pUdOdICHKdc2uCFqiSqeHqOn8jMaBEbrzlZqq6Wdc+laYRQ8TgGtryUDZyMlJTYmjVrnDYomih3KFGMfjMCFwZNomWM+Kb8w1Ee8g3aU6YoV9CVWYMHH3zQjjnmGKcHYVFWCEN8gPKAB/yglFWOZLgBcA55ESboEPlm/XH8BgI/8kJh6+nu8fQxjJ577jkvf1NTMhwoc3tbi48y1qgzwxCbMnmSNSosI2akwUwPnRzLAhbsvbfPCNDBUA5GgCkz9bh16xbv0NJmyR6nQThK4p3SiOjGqLl6JTY709EUFpXa008/a1/60jn25z9d7xe5nX7GaXbZ7//Xvv3t79pFF33LZsycbn/4w1/sX/96zO9JYRkBNMIF36mmcvmFEg1NRvkxwgHQEF4DD96jvoKWKTxx8YOuSbEj7b32mm97772X3X//fco/GS105nSUiw84yDZu2Cw6SPvIlZk65R1aM0pXJOuPJRJVVVKqurr1SbwMXeT8RnTal9Dxdd1SHMrLpKzpN7ctp7pNeKJ01LrxR7tOBi6zZiqteEhl1R/GP0tQUOyoy+AN+DX4NOgT38IFTbLfR2HUYEhGX5JVAYQFd04FVDbe3goLh62yivZo1tXZK55BWZFsEL8w4r1+/TpIIT9Or2JUkzJRFymfyB+0Uj2ndu/7kFQeeDxwBrLvAL/Ch2+j6b02HIAfDvyCPxxX0ZA8gx48E56Jt7IuwtM2wK2lhZkS0koy3k85cl4NWhIPWvJkEAHeYnA2eBaZjxxN9VZYXGhVMuaq1XbXrltrGzdvsJmzZxgHTXDbO7N4nPjFBnL2ErEsimU2DACwLGxopDjnJKNRAsUvThMpdOw3ob76ejuk+BZaR9tWGxnosk+f8RG78vLf2UUXfMX22mOmlRQM2JaNq+x/fvVT+8aF59qF551rn/zEGfa1L59rH/voGXbO2Rfaz372J7v33mdt23bRuWC8FN1pwmGadffSpliexj4sbuSGBgxQUY+SXwOivQx1lpzWykCAJhgrnKiEHOGUSmQU+06uvvoqu/qaq2z+/D3s3K9/1Q46cH8Z6D1qHyw95UQq1cdQr9rCkO+zYckg9QZNWIqKks1etjIZR+0dPbb05eV29pe/bh/92On28U98yn7+y9/YylVrbd5ue9qCffZV+1+otn6gHXzIYXaAnoceepQdeeRxtv/iQ23OvL2sorrJ3aRp82xHe7+9umKD3ffwE/apz33Z1mxstur6JutXW011ngY9cD4IIfqzt4VZxCLxByen9cgw6G6XzCtQfyODatGCPezbF19kJ590ospX7LONGLn0ZQ31dVYjucDgFm2D/X6umIv3oq+FB+HZkHF8Y4Y+9etpAIXDceBNDAvSgGeR+exThE8x2Gjbimr33/eAD36RbhgAvMOvydBJA69uiCluMjZpf+Qx6mJGBAcP4LLf3bmRkuQTeeQ7Z2F3tCvJHhkh3k/k2kK5ZDBHlWch2nshjXVQjdZ/KDZEAmj0+GchImXdfwIa11iOfOI5FvANPGDYXeWX/R3pxrv+9/ex4N/DJgj/wC1cvqDLfgOy/gA4OXOJfjhGj6BjhOMbjnes5RCmxI9vAN+pRCDKGuUFsjjkQ374CJcNH9/xC9yyLvx5ZuNl34Hs9/x8gawfjvJl3yN+Nt1s+F1BfMuGDZeF/5Q2jjKyBpT1oP09XVLPpNjLj/0fNVL8GPGgsy6Q0BXmVAwBSEn4q+Ez3e3pqvNT4x9SmoTz0ENMDXNXAqElQKQAxpIrj0v7QjAojuQKCy38vcCdcCegGn6pOgRO3UJAslGyVALezxHXtxitRWiRCw7hl6Z7MTAwrpIARPASnrgIPTpOygXGgGrb84ReJQrD7fI+Cg6/UldyzqOOp3KSI30iEY57NTj+t6qu0dq6eq28Sh0v9HXapBF9puhZz4ugZH8El17NnDnT83QloZNOrtw7Om9Dog+zTNCNPMiTDNMfR6/m9sN45zbKtyhgyfAp9g3u7W1tvuSHvQDUJ9P1vIN/6iCSwruT5/Ukfsov0SS+Q2Pqz5UTOR8xFq0IQ3BozTcceTFSBk/RCbC57777H7R9Fu1n9TJKWDKFfPBT1VRfdaJNqWqiUAmxtLC9tU2dOWfHd9nkKVNkDExQp53WQyO7SQ88fembcFi/Ya0MilkKN175QzNnMS9f7GOAcM6h6lh6egelpNY5Tt/7/g985uGLX/i4XSDF5qQTTrAG1ooLf26a//KXz/YNnv/zu8ts46Zmq2+c4KOZ5E9H59os5U8c4nmGg1e93hQGhx/1S91RFhz8ER00qRCGsMxOpFE+OkFOGmuXcVlqRx91pN18882iTbd/J39OHNtr731s+45ha23tzY0G0tlTH2nDrI9Cj8B/8E9JznhzNk9OjZG9IygU1Bv7AGrrKq26psQ2b94uRU3llLLK3Srd3ZzClTvBTzRAwWP2kKU4yANwYh03SkBSRliCQTtiPxh3c3iNeNngrcR//BaKKit04D0ZBom+3gahB3XolUtYRj5Tv8NeMy4ic0XGT+BKa/JpC7RDjP9qNU2UFOoO/uKelmnTxtnWzeu9vhkQgP+YofX6U17u5OeDFFIuaG8oG9HuaB/MuASODCwEOMmpT8qT8/N0KSfJKr7nome0wQDCJRwSkLanpTCJL0RjcPJ4KW44aM7+KuoRAxP+bmyos4kTxvnpaBx4UFJG+1Q+otuIlFTEIUZ6WXmVP5lJBFHyhaZpSY7y9TQTDZktWbp0qefHbKxS8zAs1QT1ASn3pIFcijbAbwzXeHfa8i7nhpHSB6c06t6seinwC1H7etqlIO+wIw9bbBed9xXbb5897DvfPN9+87Mf2vf0vOSic+3Ln/+MHcqRuXPm2oTxk23L1la78ZZ77ac//6N95we/t5/88gq77I//tA2bOq1vsNR6B0pt/cYdvu8ChCtFE3RG12H65QZEz1L2OVSpzmWgS9awiRqag+N1114tQ+nPduqHP2hfO+eLttvcmeqvuqyupsIq1VYxWmjfzJCnemb1gJ6ib694k70tU6bPULttsSv/+lf7ylfOsQsuON+6OjpstvqHd51yin3yjE/a2972djvo4MNs4uRpNn7iFJsweYpNmzHLqusaZHh02LMvvmQvLX1VPFVks+ftbq87/kQ74uhj7bQzzrRzL/ym/fzXv7MDDz3CLrz4O/ajS3/h7RTZigyAh+AT7v/oUT/EvpgiMW5fb5fagfpKyQwb7reerjbrbN9h3R2tPmP1nne+1T77qU/YqR95v33uzE/YMYcfZBVimcnjG/zUr4HebtuxnUtxe6ll0RR5NOJ7LZF/9GEAewfBgwEQlj1zvDu8yyzLuHHjvR1v2rxFMifdxD8gfuyUUVjf2Ogy/KlnXlB9MNOVjMx+yS3fUyLjdlD4D0h3oD4ZhKUuqGcffMm1lWy7g3ejnYVzf3eq853OJWruOdpmE9CnIicYnOMagl4vH0vGyYt+cTR92kfKtxAEqQhHVE6+4jc1VEXAxW8QzCKOAMIvWxCeEQaI70BkHgWNOHwPh1+ECxf+QDb90fjJ4tNXrzSeKY/UoCI/nggM/PjtjU0GA/5ApMtvvgGu6IyBWxYHwkR6/KZzhdGis+U7/gBPHHlEWIC4EZ90gcAjcAf4FjgBfAs8AvADIq+sy/cHCB95hON3Nly+y+YZTyCbTuCRLT9+KGAxkk062bBZiHwAvgeNsvhlgd8RJ95x+fjk04seiM1qPRIyteVSjiRsaTScwpM6FDaLdime6lqdd4HqrFCOtZF+CpaccvIRdi5R4rtzD+uVxY5lKgKde2+/jIVhbgLnxBvwYrkHpor4VgrOEHws3PyUIZQn+IFpcvQaVf+gOtRtm9ZZSRGjtrRPdcK5cvBg/Wma5YlNbXR+LN1iqQKnWQk3/Y5RE5QjFApuWMcwIaUy4V5RmoyBqoZaG1YnKC6UyBm2YqVb4kptMhBc4QVHxWNDnQghRAqtb7jQxk2dbds7+23ijNk2IjnBra2V1ZV+elNVXZ13BCxXqhJejMIxMsMygbIS0Zw1zMoLejNNjcLiFFbb5iQlUVP0Unj9DfYzCpxmeilPVCsdPyPwyAbcgw88aHPmzE7LUlRmlkhJsxD+SZF35REv5Udn4Tf2qy5Q7pApiBfkHU4FdbqVMmWv+nOeI2M5cMWQUwULXwQ1/DGkzrnXjRP5Kq0Ce+7Fpbb73ot8XXcZJ1gpj0njGq1EYYtV51Xq9Au5wLJZPKl65QjoCj17VdZXVq6xckZZMYal6JQUSKEUbyG7MbRYNnHgQfv7TBVlSaO84JuW6NAHsRyAgxYYra2pn2jPvbRMhsYfbebsmfaDH37Hjj76UCsvUXkGeqy3Ux1vb7vSH5TSOsHOv/A8KTI77Ec//aVKx+wXdJCcU92FQuW0gFfc0XaDX6Bx+k1zdJqKzmlPTr/Xh59OJKaHjGIEr2v4gmWLHDmZ1rCzR2iHHXzwYtVnmb34wlJXHlVa61O75NhSZWFbm6X0M6KHhadGVK72PTwiflG5CvwkJNVLuZSS7nY/8hjcGDlM+0qQx0k+FYsW3T07ZOjVSbngFnmWN1XbjpbttmVzhy3Ya47jWig6pNFvcad4fVBtiyf1i2HC6TksqaDtYyDSXqEVRhV8BB87zURZ8GW0E+Uh5KA+iIOkgIsmOEkO0YYZHHiQelWfrfbDmvOCIm+pyg8DXOmJ4CwrA0d4erfdZ0jBWSsaILOHpNxstEmTy13hZWS4QOUf6pNSo/Y5JD6jPXFPwrCP6EseSTkbGO5144fRWQwsNujS79HPkgd1TNvYqT/Iw5ehKn0GJGgb7EmirWFQ6asXk3YI38Q6fBxp4EffAa3gHW4sV1JOC3gK/qBP5RthwBk8OPmPfoiR6w3r1qp+08b+4RGVr2hYyhvHyQpn5c+ejBLxks+SFImn2TQtmiNfkNclqj+hbt3sP1A+yKG+nj7jBK4N69dLAa+0ieMnIrEcP+qLeuKOBhXH8WVQiLSYCeE0Kj8aWHWWjqFXAMVxvlU82iizFsxoch+K0018MiwlkyNuywqH7cKvfMl2nznZJtSW237zZ9txh+5vC3efaUcduq+d8fEP2cUXn29X/u1K++wXz7ZuyZWSmiZr7y+1V1bvsD9dcav94jdX2wsvb1MznmA93UNSqEWJvlYrL1Yb4U90KKubYpUN090wYTaDeypUfBkdNbZ21Rq75Z832vtOeYcde8TBViGalhYMWHVZkZ9ARttmlqgfPmKPyLB4cqjYyirqlLoMlrJq1X+h/eF//2Tnn3++XXPV323alAkytC6wz3/6DJs2ocm2b9poLzzzjL3w3Av28COP+l6cHvFuh3j0ieees6dffNHWb91ix7zhdXbFVX+zq667xq5UOhd840L75iXftk9++kw75T3vtoX7728f+/gnfEBoy7btqnHxjOqDPgPeHJYBVqa6LxPfeP8umcRt80UqU7Ecy7cGZYyVqHq4hHKgu9V62rbYwfvuYW84YrHtNXuyvfUNR9onP/Iem1BTZo1VZTZBfSn9HXtPmJlEHrCPTwwmlwZAaSsYHzQBDg04/LDDZUxOcP4pL6+UX4Nv2MdQbu/skSHJcttKq22ssQHJsvETp9qKlZuteZvkUxGGHycPSr6IP4qKaVsY0vAX8k95i9fYc6Rm4m2Flpd0pOR8OZYc4XHwP7M4tD8icYoW/TJ8qqTEn2yyJyb6VdKZSY+UOTyI/TbIKPZJAszexoAusiG1W+KIt7BcABotQACEAM9Q4FxAOMKpAAH534Ds9yxEuHxHPjwDIn58z0L4Zb+lJ3jwnhy/A0iPcngHmHGUF0LsCl8g+418wDVc5B8ClLDhIizf8tOPMFkIv6wDSCfy2dUTIDxlzJYzfv9fIJtWAH64wGVXEHEj78g3yhG0yqaXdQHxfazwQH4cvsUzXPZ31NNYMJoWvxRPjXXjujU+EuVH7sqX0dmW1jYZJGn5BsoOR+f2650nBjvxORaSk0l4dyetj07WlSqUXaVNFjReyZHUudOpqIETxJULNWIUdRRap6MS4iItjBlmSVC+OW2oWNVZKgWJaWX2Z0TjB8LgplzUA0D58ccFXbP08++M/KEt4idtA6FBOggdcbaXibIgHcjJ6Uav7HmnqWI6SsL5yB4jxaUVtq21ww498mjRTUJQ6TPLwakb7FVBcUHRHtY3JSClXXmJOAg8DDYUzzSKm/a5oEAjYBmxTIpiMm7DMWOAo0yu/Oo7nQwjSu3tHcYSsf3VGVER0JGRTjbfc/IVRglKVfAs4Jykd6/XnD9pu7fCJ9pRptfKLsros0L65hvl9ZskXbZKYQInTk1hz8K+ByxWJz3oy0lmz5phe+4+zyZxzK/KWSIjtaujy0fMoA/0nTlrphslO8STByw+yPHlmMnysgoZWw1ed4wCMxK+ePEB1gctlRYGpHdOAk4PSgrgkOOAgdS8rcUuv+Jv1tBUb2ec8QmbNnWyNdSnk3uYPWR0EOUJpQ1joVrG5eKDFtkrry63e+970NNQslLAaBdpdt37Dy97GrRJPIosUNukSSoORigjk+CNS0TP8ZtojDKOfE70pV1QR4mv4Tk6TIzD+XvuaVdccaXyHFHnzYbeYb/pvbFxsnV2DliplEUVWk48I0VOteRp++Vf6szrG2r8NCayATfSAb9kOFHPCafSMjYNMyPFgECVFN0OX+p08MEz3bBxA0N4YgiyRDAt1Un4QofAH1rgnOf0PeRBUkY9tPKMfia1S+iyk//4BYr81H/4p/6MtBVXYZ0P9YdRj3HFCVG0p7ingPy4o6VDBif5IN+GR9i0LxnX12X96ATyl2cus5Qzr16H/Bb9MHzYhMsgB7NXr5m1zJUzILUsINJLwKtSdJ4Er5BTAHRjxoaT5yKtSDvhLQnldFLdSl6nmUOWpLH6I/XLKb2kBGEAo1yNH9foPM0G9OJSySy9M5LLEjYGpBgoGRqiLqGnnqCsROA7DAfqJXCk/TF4BVC/nKqVlmSyLFiGGTRUGlywSx1TRuqLNDBQYTqMM2bN+ZbqiydhKZuiY+SKh10OuXxT/sLDjxge6JLrFHv3SFHut75OTo5qk/GkshXSZrlRvMMK1bc1b2+2EhlNXzznqzJELrOf/+b3MlTOs7m772/3PPiMrVrbbLNm7W4cFMERt8xucGN5YamU4nFTZLRUqShpEDb1a4O2UYbYZb/9re2370LfX8GFhYNqTyVqb00MbLlSq/5SxjJKOAdlYNhyKtbQMLOJhXbHHffZWZ/9ot191322ceMm31/4xje83q695h9+p8nqFcv8VDNkJX0Bp/49+/wLtkZ5r1i91k8I/M73f2C33nGnnXvhRTZp6lTrFg9s2rLFutR/t7W1GfdSwS/w0ratzW4wqrmkvhI+Ed2peyElY0Tlg86St05n0ZvyJm5ASAzqJ7SXMSsjpV+G/I6tG623o8WGejutUHy1aO/5dv657Dk5SMawjHXJB2Y94Adm1ZBt8Cb5g1daHQAvlUmOb7X777/fb20P5R05Hsu2WebGjNIOlWmr6rRH7a9b/NXR2WuvLl9r7R0cXMLsc7l4G7nFvWosx079K3k6Ljm+Tq1ztIXKV78wmmlvSVdO7S+FY3Z+RDyJK2BAqhi5i4xNM8UkCQkpn5NSuMPbDsKH9BiEiH7b9RPRN7Ux5QtBQBKGJ5EQJtHoQhjEbyA19NTpkBlphHNEMi4LkWnEz/rF74DwI48sjBUWyA8HEC7wiDjZuFHucGNBNvxY6UWZsxA0dIbPAeEjTuQV6eXTLUvLiLcrF3Hi9/8FsuH+r3GAyGOs+PHMp2U2LMDvCJP/LSDfP5teFgg3Fo3iW74fEGk5DnoyAoeSSjpRb3QqjDrC24RjBgQFgj0gfCcswoPGFeWI+qLOETjekFGk6UwUB4W8VHEQqoTBRVrEz5YjwHGUo9ECnV0d8uQthfHGrXwB4mfTIh7px6wdYdNoxGt5PsKGi/z5n5NgUGR9WYikC59GceSpuPjpG3jkolqPBA1n3x948CGuGLm3JBy3gjc0NLrwjdFoTsICJ1fkhC/COfbgMHIUdPUk9D0cuPIMOrqxIuGNYYOgo6w4Bl3wO+KIIzwsSkv48R7pZMsOUC78kxICbTH4XiszvI5zOISLbxgvfGvvYDkaI/fctttnq1atcn6YO3eO+K7flr/yks2eNsk621p82QDKETMZjN5hWEB30oCX6uobvEO6+tpr7NzzzrPzzj/fVq9e7fiBi0/3V7JvKZUB2sMv8C6KG8oOlKSjcPrI4H3sscfsmWde9luod5s3z/NvV2dHZ+SjVioHCje9ADRgFO/tb3urfo3YkiUvOc0oL20FPIKGQZ+gS9ApSy/eI372O36kFwZ14q3Ed7zHbzrN448/3latXJHDJfEyvLNo0SJbvnyF0KSN0VaSgcP3tBSKehqxyZMn+X4dcA+FHZ6P8oQ//EWbZ38SGVfLIJw/f0874ID9lB/7VFiihS7DLIHyVCfrp3IlamSe5KuAI+mdDhtH3bh/CuF0gH7g634eHNpmXaqTMOLwSziLViqziiseo07EC7kykC5u6tQpMto63LDzW7ulaKGI8MSRZja/eI16QG5SX7RV8OTwBtpulgf4DsTvfIi0dvUdoB4A0qXeAcLzHmXx8qsc0D3RK9GPZVXUO3jxG+B41fHjx+k3+KU6JU4aSEh1odI6rVAAs/hFvvwkDg45Ao48kSv4QQ/Ckmf8hqYMNkET+NPblvgj8WFyQPbp9BOf8ExlyfKD4upzIbMZI8yKdlpRyYD0QhkjZSNWWV0iV2r1TdW+h6i1fbtt3LxecqXQ5sybaZOnTrAJEyfYG950gn341E9YeVWt3XXfg9bVN2hdMhxKK6pFE9G2iKWjbLpWucVXzEZheLHEr1Gy+/vf+47kVpu99z3vshkzpvuMfVMTMr7cjYceKbAciNHRwSAaZS+X0VMnulfaLbfcbqed+nH74Q9+ZG8+8WQ777wLbNLkaX57+e133OWKOHWA0j1/wd522OGHqR8tsmdfeNY2b9ssw6PHNsiIQSG+9Kc/tzVr10um91tLq4yEljb125V+jDByHrnV3dll27dusd//7jd6brZjjzrSKiRrWSHAwA8DVmWSdRgQ/IbHucfMjVwMVsnGdFqljEbJ4SG5VvG9mNNnIZFVDARxoiEDTu0q8xuOf5Md97o32MRJk90w4w4uZux86TAGvdJmxQ71iYub2deuW+8GP99CDlL/OIAlZ2nprnSKwhLrFu/1KvyaNesUh5lA9mZKvgwUWkc7d5XA/xgUve4SS9PnjfZ7wVvxG+CQlQjH4AZ7rHBVFbXihWLhMaA6HvJ7odramAmiv4Sv1R7V9mho3G3FSgccy9sLVQYl53JUrcvzjbYCqL9KHQSNbVDE5mMUPH4DIJp1SfglAYTLh2zY/z8QlZR1WeB3FCT/e/Y9H09cdGr5kO/H74gLZPMKv6Bflk4Av/GPNMbCg98B2XDZMFmX/R6QDb8riO+4/PSzkKVbwK7iZf3HcvF9V2nwTj2MledYfgERP5sOLiDi8sQRBsg+I156T3hMnsy59UnxZJkLSht1iB+GhMfXR+LRAZE274xMc3wmbYWw+PEtRkXZwOfHHKIQiB8AwuAQNIELI7y+hEFPzysD8BF4oRAx0oeRhDKAH/kGDwZOCNGgLWnxTrgQbrzjRnF9bRsHKD/fEk6j9M4C3+nUORKUzp/3MingLIWZKwV3vDq9AilLvmxFNOR4SQwNwvrJY0qO34xkISgRwKyrDRxZggSOr6VravM8cSGreCdMtEXe6fyXL1++c30u8RD0LJ9A+VaJPW6sRwc8bTkAvQw8CBc0xgHQImiOoxNjJDZGNNOMWZHPDKHk4MpV1tVr1igT81PHNm1YZw/cdYdNndBo7Tu2+bIkRbbt6uioX5a2MOrdOG6cp4UxQYfHjATx77jjdnvXu95ln/70p31kjbtP4E1wQ4lwhUvxvN7AUbSCLhgrdBgo4+zJWLRwnp180kmupLIM0flFfIbC60v95KADHSh023uvvWze3Lk+A4V/0CRoCJAneeGAoB04EI7v5INz/ATQDSAOPAAfRxoRjvYRv3lOmzbFpkyZ5KcNEQdliHj77LPAeamvTzzfz/If1bHqhmVungtKoSqYY3DT5YfgrLz1H3jQHqkojkfmXgPoN2HCeFd44FOWKzU0Nkjhgp+ZMVX5imlvQ+IxFBlWICTjKuEaMoek6Bsw2FAykDMlroAhI8gTBw7QC2U2lZcn6UCHJCdIH3+iuREhwAghr5QG6aU0eSedRP8Cq62r9bYQp+Cw5wby8w3nS/30BA+eXn+qt4QdtEp15odYiM8Y/eUQh2h7o/WVwvH0dkEmGcCfOMgb2mvwUsSlTvkO3nwL3iEdRoApIptnI37wly8JFe9j7EEqaII82bhxg8JwGzmjyQzIRnqJf5mxRttn3wRLeF178jpLuCuoINGD8OHIH74DB8KBB+8eWr+dfnJuxClPaARvRDkjTr7jG+XgPfIMXKiXEk73YqkeyxJVJgbT4IkqKb7sQePobh9lLy61hYv29eeVV/zNnnvmOb1z+lehTZ812w4/+hjbsEV91dCI9Q2MWEtbl2gEbcuVZoWVy4hg5tiX+Av3AhH16qv+ZqtWLrNT3vk2mzVzmqgiQsufPop2VMVdV1KyWT7X2DjO82IP3epVa+0zn/ms/eIXv7L5e+5tD9z/kH34Qx+zhx56xLq7elWeEm9zPTIoyquqbNbsOTaRY9KV9mNPPmFHHXOU/fVvf7Xr/nm9feSjp9puu+2pPIfsVBk4nBr43PMvebvv6e61ajZPQV+5pvo6u/PWm+3lF56z73zjQnvLCcdbZ2urdch1qQ/q6er0yyJ75djLwuDMgPpvLi1OM2jiabU/ZlJ8NkVpMgvC0iRmYLjPhcsb2WdUVVMrA7BCMmK87TF/L6tvaBK/Vli7aOH8ILaKMYvgIXiCb8y8+W+l7/s+5cc3/OAD2lsCjCYZkTIauQ+Mw0/+9ver7H3v+5RddNEltnTpKrXPWtU/ekziL9o8skPc43VKO6FeSEul8md6T3zLHiDaPUcNq+h6DtrKFWvs6aefswcf/JctXbLM1qze4Cf5dXWRtmSCeJw+CkcDZUCNWR6MEYxUBtogH8ukwSnL07id95TA/BQcF+/ZZzggmwDxcTSYeIYj3YAInwV+ZxEKCP+Inx8PyMaJ96yLdOMZ4bKQ/zsgW95smbPl4jffsv7hB80QygidyCPSyaYJZONmXfgDEWcsl42TLXO4bNhsncZ7PkRaAdn4Y7lsmFAUIu34HumFH44wET7rvyuXhfAjbj6+Af8pXsRN+SdDRF89HfzpvEIxjjTwByKvoC9KO8JjZ5qKwz4H4kfHrBKqbRIeAUBOKZ149xyULB1slCfyARBCdHCkGbxCrNRhp3XUAXyLsoE/SmoWl0g7yyO4iENxGS1knWuMrkacseIxDe6XWqlT8HsrlN/mLVt8toQpdPbf4JKSnpSxAPBmkzsjjBglTCnjRxljdJP3yIv8s3WXLSN+PIkHvUiPb08++aQU1H12xmfUn46bemcJDfFc2cqlrYeepJ+UQSwnZi6QbYTBL/IMHJKyCN/Taam2JXHTBuE0Qs2N9nGy06uvLlMn3Wpf/co59slPfNwmNtTY3GmTbbC3Wx0ba9kL/DAABDkza6TLiCOjgEtefsVmzJ5tv/3d7+yXv/6lXfWPv9uZZ37KOFL53HPPtUsuucRHrMmXOqfuUCSoTwxCP2Aghz9hVq5cJbfRjjv2OO98KAtlxFDs7up2hRNOY+kJAH1QvKiThfsstFUrVu40HJ1WuTD5NMIPlwV+Z7+NOr4mPiMfXITX/zl+SPzPCH9tXbV97nNn2Rve8DrVY4EbuLSVqVOn2rJlq7zTVq0LHxQmtVvnZ3gcGgzbuHGNvlmUvTd0zrRBZe18yCACo7p+GpH4ZsKkiY4LPJbKyChsl/gN3mbkns2rHJ7ASGUyIjDiKCf0gBdQjqmXNGihspGhEEozJUkmkDZxqEP2O5EG8X2k1vkSuiFV6PRJL7Vr6Eb6zBjGiTnJGBEfigc6OjkBKA1OkC6zObzvTIMlbb5oE+MeBSjROtpfOIccj8MP5I1RMmnSJKcNbYX6Cp4YC7J1Tvxo5/EN4HeECeAdWngZoMlO+iQ6J1onx34ZjDT4nzwYQMLIrq6pVNoYcFL4oLhoCXMwMwwPiMtEC4yyxBPQNPKO98DVB4cUBvyROfBNqosY0IDX0moUAAUWIAjfUxmS/Ej+KW6Um+9j01GYDxNWbaSQPSolkr/gVqo2ycBEmdXVTrTqqnGSr8wQ9dtRR77BPnPmF2VIbLBzv/4N++IXzvG7PpAvu+2xp7E9qaWtw4pKypSWZIYMCHGC2sgkKfcsxRIe4CpFed3q1XbFn/9kJ534RrW9o62yosQ3tIsDXf7Cdyx/hpYYNRh5NTX19tvfXmZf+/p5NmXKND8xa/nylXbhhd+wyy//i2TjCrXnBtu0aYttbd5uW5qbbaPeN0q+bdi82a6/8QY74MDF9u3vfsd233N3l2cf/tBH7Cc/+Zn9+le/tR98/8e2fVuLff1r59mnPnmmff/7P/C7qWZOn2Fd7W32lz/9wX7/P7+yQw/Y1xbsMdcGuzsld3tsRLzEpZOqOStVvfrSaVESP/aVhBGCUxNRbYvqahfMfLHsLo5pZ+YZQ4+9V1uFxx/++Gf73g9/ZH//xzW2vaVVZZ4q/ih1gwcjyTnI+5q0VyPqm9/wUcy8wTu44AnnvREZJAy4iMc5QAdZwkx8Y9M423vBXMm0QfvOdy6VYbJahlOT0mWmnlmPJF/oh9NeTukOvk8MXpJTvSUeTLKIARvC0z+w3/Oll5bYn/73z/abX//Wrv7HtfarX/3GPv/5c+3DHz5LhuYX7JrrrjPutEmGSFrKhSzCDCI/dAR0gUHKCl/n+J08KBt5+0wJEAYFHyEKBceP9ywQCf/opLMuH7J++WGCwPn+8Rs3llDKQjYcz4DsewiPSCP7LT/d+JYNE4AfaUGjwAvawDgu2AX4Z3EhTMTDBeCHI60IG898II2sC78sxLeo2HDZb+HGCpMPWf9s2HABUY4sZL8D+XGygD/4BE5Z+E/xsjSL+ghcIl42/ljvySlf5Y2iukZClg6GtLIHICBgI/14AigGvPJUqu4HoJD6Bi689J1lOCjjjMDhSJU0EDrsS/F9CfJNI7MZ/OSHY9SJ3wCjMZWMQsgQSEIs0Q1cUQ54RynAkT4AzjjohB/tlt8B2bZMNnxjJKO+odEFJKCfO0sY+DkV9PRbd6UEMkrEE0WuWM81a9f6LAFCjpKRBh26yxM9uaWYGZZJEye5IsksUNCafD0P4RT0jnzjHeAbbY+n4620oUMoSvx+5ZVXbO+99/bwQBgsxOO7GxFKj3fy5Ymiw+wXLuoZCvA9234SZgkflnnphV85/8SLHP9ZXVsnwrJ+WoaT8qV+1qxeZfstWmDvPPlEq5FSy0ku7BPCaIB+GHQIb05WYZqeW9RZunXoYYfbpCmTlUaZj9x/6EMfsv/93z/YW9/6Vsedc+1ZEodSEGuUfbZEGFEHKGjUCSNXzdu3yQAptDmzZ/ksCMYZewM4epIRUWhKfMqF0ge/8Q7NFu6zwEfGtm7d6jIQfgz6EQ8HRPsEoq1HveIwloL/+Eb8CDPKlzl66z0pyfgRVvmpjmbOmGYTRQvCgyLr0ququKWaEfxO4VAu/KhX6m5YHTHFUPzhAV92RXtX8ok23upYWoOMNx+tZVMql7ux72HbDhl8KmfiNxT7fpWBGhefFA5bVSVKOSPnMr6Vh/NGrlzQiCO3e7rlelhG2OejnBitGAy+nyXHPYlWIVukiMhbxRdeKr8cswPJaJAf/vovli+luIo3gh+qFm0q3YAdy0Ei/fb2VqeFl1uGFPXc38/yjjSTRJ64hMdrIeoEum/fvt15Dz8AfyB+7wr4HjQKF+nCO6QNX9GmoSEQ/SblyOctz07lTnQc5S8c8r2yqkJKdpPqByOi22k4iiMzw6pJLt00DBIGUBI9CcLSpWSUJB6MdfDgRhvl2G9++wFBAuob/PBjfwk4JLlf5PLS5X9emQHeKSvlzgLfSY90eBKaNosizAxIeVm6WJDZDS4b7OrmyGPJsX7abKG1tXbY/vsfYBddeKGd9rGPuWK9bu0qfRuw559/2krVZSRDu0eGRJkrl8gsZDr8A/2SjC6w6675hx/5+6lPflxyv0jtsE/+1KPwVr2wvKi+vtFlDzKQ5VTfvuS7dt31N9ibTzrZvvu9H9h3Lvmeven4E+zee++1O++8y5YtWy5DpsXWrl+vNia6iG+rJcvK1Y88/uRT1i+afFh494suXZLh7FdMqn2hzwgdfcyx9re//8N+//s/2Pz58+3+++61977n3fbBD7zX3nryCfa7X//cDtp/ob39LSdY4WCP7wHplrxjD9WwFPYh1deA0mWmpE/thBkS9j4yRcDhAv4UDsyWqILED8NWLlnN8i/qgXqE37g1nhnWJUtfsXXrN3nZxc0uR+i/MWIYYAgDFfnJrDX8TJ3joDMzJvAB/sETPMkHYNM8vY0b4eAk/kDuS9FQG6lUPZr94Q9X2LZt7arDUvFrWklA/wcfsyeE2+85rMQvqmRfiGhJmgEsuSYe9Ql7Hrh4sR9G8D+/+Y397neX2a9/+Su77LKf229+8wP7yle+aEceeYTPwoKG46P6R59gcIAZ4VjeBp7s23V8BZQLBxRG44YQ0SgAkA+gAUTjJwzf4nsQKdu4IvEA4mTTjrBBZCDCZB1AmEgXyE87H7Lfs3Gy+IUfLvKKMnpjz+UNRLkjXnzjdzBM4AhEWtAn0goHZPPle8QDsuEC33wIPAIiPVzEwYXff4Ns/Hw3Vv6BXz6dgCz+2TSyafKduBE//IGIH2F4BmS/ZV3EBbLvY30H8MsCnS/Cubl5K43BvyP0AUZc6URoG1HXITToiBhtDEU/2kS4JBxUv8qedZQsmUGx9Pjwi4/mSfl24ZDFkfeoS9pHUr4QWqzvFIZq4AmfoC20Anh6p4eQzPFfwiXRgTi4KA9+KNOUO+jNyT34s1kY3HH81r/cM+fAWy72XKDQIRwRdnRe21ta1DkqLZF7ND58Db7QSAqnfle5gCrwEfcoQ+DLO+WHDokeo+3Xcc2VzRVvPQmfFIRer7v16twYwW1qanJ/vgfw7kdAen1R3+A4qjAD8Zuw5E398yQOCkXE53uKl/BKv0mhwJVPjAkM0tr6Old2WX88ceIEO2DfhTZj0jjr3CGDTIoKafnokdLuUx1x5CP0cqXDRy+H7OCDDxEvdIjGXL6V8MLIOe/8c+0jH/mw4+046VsXyrbwYEaIqXQ6MfAjPfgTpYNlOnE6GwoaHSWdLu9xyAOKKmurWcYFTaAVd3zQTKB1ouEoHXiPNsFvgHqL+os6hD7xxIuyBl+HCwi64oBIh5Nh8GLUvl+KIX7wN5dHzp41x5YsWa4wGCvgwnKeZFyl04/ofhWPg3DojJU/ZYPf2BPET5aFMIrIrNW48U1KA8UtLf0jnC8FGugRDjIm1SVyxCzL8HwTs8JQxIQn/IPcSHue/CmDh5HD3l6UOBl2HPigcNCC8rpTKkLF80UZDEfd4/gmyqm+yRu6J9mT0lB9qFw8GSghPRRl6EqbId+0yT9niIs2no/+883XqguSxwh1A1AO2ImbHPWMwyihvkmf8sZ3gN+7AsLwPXiD31HH8ALtOPzIhyfyDRnDN8oLPcjKT8XLLb0Fl5RGoic0x48y+HHqqnvyxHCn/ZN34gbFK2S5aYUVotzDF4qPUyS9CBdGmIUHXihsgR/tkHSgLUY9+HosBURpZSYYP/8O3h4v1RfxSQeXhawfT8qA8/zBWUxK/0V+0GNHi4xM4YlRgTxuU79B+8cI6+5qt9YdW62kaNiOPeYw++lPvmuvO/pg6+nYai88/ajtMXeK3ynS2rpNaae+h6zpr5iVoE0xSPbwQw/a8uWvSuE/RXkzwDTsh2MwQCACGaewUQfIF0bJuXj10kt/ZqvXrLUf/PBH9tGPnqr2VG71DfX2hS983ubvuYfqp1dKO0vGBo07OLqkqKvq1Gcy67DDikvL7dOf+ZzttWCRVVTVqk+F/mp7wo02hExjMGLDhvU2f6897Nvf/pb98Affs3GNdXbHbTfZMUcdZt/99kX2uU+fblMnNNhIf6eVcCJV7iQqUsPwwBjBKBmQLOHQGwyTAbm0n0TtHpkET+Uc4TFc6A9wGzdtth/9+Cd22+13WFVNnV8yy2wGBsm2rdtkOFZYNXtOJDdZLovSz/Jm6pa2g+xK/XRaaolC35W7nyT6H77zDb6lL2C2iz0l4xiYKSm1rc071LaHbPbsPe35F161u+6+X8zDvrcK5ZUGepBFFeVVSoPN8Bgs4vsR8avzNgY5PJfaJnzFDDByj4GLxibuq2FWukVGVpnNnDbF9hbNDz/sEJs1a7r4BTmclv7SRkgLPkhyCfmovot8kEu5dg8/4wD/H0uNERQIQgCQ5gkhCBgNIRpHRCZBIPyz3yNePnhDkiNuIIQDiB9phH++y36L93zI+kV6AO+BWzaveB/rW/wGsunyDv4wB45wQH6Z4j1cttxZIH4Im2ye/wnGwnlXbleQj1++GwsiTfKlLPkQcfNpkY0XLvzjd9Ag/CJOhMt35BGKzFj5ZPMPyMYXp3t8BLsrXmr4TDu6AFA8GjlACoQHv+gMUeRY6kJnlPxGFTHypFNgpADH0gAUfr+zIBcGnPXYWXZXOFA0eMoRhg6MNDvUuWCYcNZ5lIeOljwJEzgQh3aMI/3AC/+AiAPupOEnfOToRzhG6ys5nUPUccXGy6D4+sb3cHSqXl8IMAlPlEoEpd/xwqip/igX4OGhg9Jj1DApAv7JcacOwMXrIkcfyhA8EBD1GY4pc3CMpROUK+jw7LPPuiIALqTLd2QazyhvzCbgB114Ep+Rbp4oOZEeSiiMwCwP5SB+4BYYpp8JN+hB56sa1odCGUitbnwdduih9taTT7KbbrjOyqXEDvSmUSgu8uqWAVPIZtA6bjJmbbUMA+EKHeDFadNnuIJMeRm9QkmAXnTqzHI0NXJLOfUNHuZyHUB5Ih3wgV6M/Ddv2+b440irU/xFuaAHfQJAOyB9p43wKaG+hUvMLqAcQl94CTolPh6VhcSnHqF/vsPfjTZ4UO/QLID3oC/pgcO/O/krq9aW7Yqf8kFJ45hg6DxLRsnLS1e40VFchCLIAAN5MwCH8QYPqw0qP58ZUtlZ789SJqeht8Ni8QybObn9PPEsF+JRx9xMXFDAfSMcGZ7SY9mWMwn/K7BfBJorbzIMKIv6DDm/I6Q87bFyox7n+GXkmVwyypNf+IcfimMYiuSPYh5KOnQjLWhIHHgbHgCoY1jD6auw7CGChsg1eJ74/E55vVbGRp3gqF++wT/UCd948o3w/w0IjwOIA58Rn3wi7eAN0oMvccFT+Hm7HCM+YUgj0iIf2j/fkTn19fXe/qkP2ieOZVucJlRcgmJdqd/pGzKO/4v02w0J5QXNyYM84X3aQK9wA69Y8sgAUtRPpfoLntBYnm70Aan8ogN/To8k8yhPlDu517aPZOgyqFammCXKc9iWvLTMmre2qp1XW0PjBBkSE53XUKo5dayCY++LRqyhrsJqKwvt+n/80b501setr6PZjjpsf2uoLbOm+morL6V+ka+pn2uUXEG+vPTSi3bZZb+144472ubOnam2JhzF8y07tnlYyJKWUKb9hRgO3/72d9wgWb16rX3r4ktcYYfPkR0PPHCP7djRDCVVH7Uux9IAnuoa/VNto3n7Djv40CPsve//kNragG1v6fB64rQnZmGgFUvQ6uvrlM6w+slWX0rW39el+uiwj33kA/bJT3zEpkxsst7OFj/mvLhgQAZFu2S5WYmQ5qRLllRheOAwNKhz30sifDBAvJZUBV43OPkgNypVTt5pz8xSsyz25VdeTZdR6gvGGYMQzHzAL2x0rxKvEBdedr7N9U3UK+0Ufk0DUpI/woEBUGZqJRU9DXgYeeTtTAYAs1u0+xEhydIpZj0wNCZPnm633Xa3G0fQnCVcpMnJlNCQY69Z8jcyUipDD/mGQUI7ToYJnNsn2UD/wSEDLIFkhrG7t1N9K7PoyLtBPxGUo9ORhx0dbY4bMgYeTWIAXmZvisoxiN5T6P1JyH4g8b7oCrOnzhfEkoKGHx8hDk8i4cJ4iYQoHABhcFkgLcLgT5oQnHQTMUdHckNokE82f558A3Yiq/DEI19+E4YnQBzy43ekzTPSjnDEIVy+P0/i8OQb6QHxjgv8olzREWfjZNOMPAibdfEdCD/Cki7pA1EG/LMuIPL5by4/v/zv+X7xO56BR34YAHzie34+getY/pQRx3t84z3oDOAfcXmSD466z8cJyKaLi7QibDb9yJdvvEeHDF8qpRQvlw8NUqHV4BKvw/vRwXma+uuVkoLSgvKiwK7cBD4cyceId4kEUjqNIs1MQh2UKpd0+hXhwwHg7bgrvnf6ek8NXWHEKy7YhCc4BR2y7YmwQH668CydMkC4iEN4yg5whCL0QAHGiIIGCBLwAYKWr3nPCezGxkYfOV2+bLkLa/zIGxlAfEZ1wJnTpaprqn0t+jYpyIEf4QBwonzR3qNc/E4yJNURfoxe0n6CPwj7/PPP24QJE1xppozIr/gWDuWe2RQMPvLH6CMsS9FQdqhLOitGmKAZSivxUsUhG1GcMOoIy4hotBkpHsILmvGkkwa2N2+z+XvsZgcv3s9amrfYs089aVs2bZKR0G296nzKqmtt3ZatftwlCaLQLFq00Plx3PhxVtdQL/wkv9Q7otzAQ8xgcHLMtuat6kAH/QJK1v/6aK3w4EZxYeI0o2PC2GZZIXShswn+gS+gIY4T6JBv8ATlpt6gbfAU9cUsAZub2VBOXCDqg7yIE3wHzfiN4508oDO/iZNoNiqz4Sd+Ey7RO/FD8BrvvvROdEfZ44I5Txs2VHDqesGChfbKyy1qK3TQXBSZ9hwJPdGTuutXx5raAW2XeHTsJkMlKf0MOpV4moz6VRJWn6E7pwzRQRO+vAyFgsEC9imlO4JoDNCEY5sxTEZkkHCHBZDozUWPwgU+Ed7om4x6QndowEABdQctgz68JxqMygfKon/Oo+nYUS55pF/C8E79I/lxiz1tjXSIxFIuVa8rVCl9+uJ+KbRbvb7w40lbpA48noC08CfdaM/QCT/Ki+MdP+LwHYj4QLzzDDkEL2RdxCcPnoEL7+QNTsFjwZc8gzfAg7RRVKERgxN8Q9HjVv4tm7cmZbGnz7q7WLvPZbK0DSlLUujZHKxWorRoOakdkydyBor74JHqOi1tGvRljOSBHKE9RBnhDzeePZzKpfaJHCcObvPmzbZu3XqPA27kRZlo4/wmTEpH7UK/4VPokOqF2UHRrk+Ka2+RvfD8cvvOty+1T595tn32M+fYH//3r7Z1S4u+SRnt7rPmzVts68YN9uyTj9mfLvuNveutb7Krr/itHb54dzvlLcfa/LnsbWtVh6G+rJdLGjtFY4zUYtu8ZaNo0m933nW7eKnE3nnK2739+1HhhoHBARPpMsW0ZAc2K1L4u32fCEu33vXu9/oM/Hnnnmdf+Nzn7cc/+qH98IffU/tUPCmzm7dsYKBeTvJDbYqlq6Uy2kvLq2z3PfaSQj1k5RU1ygNdNSnebsTDK8KF5bbcQ1Wtdnr77TfZRRd83b569uftC2d90ob6u61whOVYvSb0rb9bSnpft3Rq8ZsU9TQjIv4S7hhxvT294gsuRx0drOeZ6D6qRMNntAkAf8p33HGv85P/MHjhSYAnfE0ceJV4fs+O2j3GDL+ZMaEs7A0hP3iGeudbLKNDEjJYwjfurqKtSxJaT5+MddHfB54k+5lhYlloZXWNrVm3xR5/4ikiik4y1sQ3yJ6ubg4VEC7i95Iy6Fqu+EWKK51AIkZJeHrIETQdP1kQuTnM1DIzvBhd9H/qr2WcDIjGHLbAElbkJW0WI35E6alGJaPgYfO+CYHHd2gOQBd4Bxr6RvdU+NRh8BEXAHHwdwVFxCE83z1BETkEUIRNDT/9Jl48451vxAEiXZ7EBfLzj7j4RfrZsMEw8Zt30g+84lsWsukHEC6bTuQbgF/Eiyfhs+9Rtih/Np2IHw7YFX5AFpcIn//Mh7H8SSebR7yHf/53IP93QDbsf4szFi5Zv0gLGmTpFv75Lh9ICxf0zbr4ls0v65cNx1Q+jY4OA/2RvAIXv9cBT+IrPKMZTLfGEcEodzsVOgSNFBiPJ0GJwszaSRo1XY0ydMe7l4Zy6VtSgkbx8nf8PEgquys+5WUu9MmP39EWg9cRlnzL0jAAIYiCSVujzSJoUdoIT8eNEONbKjfxJEKUPgKR395V5ujAdHKkDb7kh4KLHyXr7em2hro6mzBuvHW0tZkvc0IYKiyj7Cqe44+RV6QOhOl6FLG0ZnV0oAFH+TAaQklx2ubqJr7TSYty/k4Hxcg7YdjwzQbwhQsXetiEb5qdEmVdoHM8I/FwzhM53KiX6HjolDEMUBKT8ZoGDry8OTwBeMiPhZQw7lc9UR8oFn76mnCkg8Kvp6fLp7xnz5hmFersuem3lDqQwlpV32RlNXW2ZsMmK1Z4jDYUnS2bNzneRx55pDp/dULKO43sqyQoqJRJOC579VU/6hWM0rK81BkGzdwpLrWH/8xZs8QLSVGn/lV4dX5p1izKCEAbwsOXLC+Dn7i9mlPN3LCRHzzFk3AA76GYAdAp2ly47PexgPyjbyI8v0mXZ8JNbYPC5paa+EwOm00LWd5TaU2N46WkmD3x+POqN8LRzyQFmPYuLJUuRo35caEYoGxSR8lSTk57+J4TfHhn9A8yMeqMAg+vwPNCzY1VDFLQAWf4nXw6OjqdPykD9Q/+TmsBbRBAVqDIET7kibebTNmTS3TEAUGHoAkgNFQHycigyQ5LWQBvfof8gB8xcoWO48SoL3/scwAH0oLPwRMX7QN8SJv3+B35AuAVv4lP2gB++S7rT1rZfADSDj/ekXe4oEmEo+zIqPQc5Y30O82+AvAzM7gVUnK3bdsun0IpTzVWU12n+q0VPZjBVr2w8bcABZFLTcuUFvkkeqeZNOEozVm5eD5RH1x0xyg5+W7dslWhmWWgPKp90Z5ZBE62o90qoqdI2RiQYeAEHqNsyDCW6UI7FGNXunNtUf8ceJJn0M0VZ5WVvTKkR94rV62wf/zj7/aFz3/GTjv1Q/bJ0z9qXz77TPvKlz9r3/3Wt+yWG/5q8+dNsE98+B123OH72qwp9VZWKFoNdIpYkqEDvcJVMlYO2UKb37pVyu3jj9kXv/h50ZFBCGjM0iX2S3T5zIcQUzmSLFbN2o033mxvetMJwrPUvv71r9vPf/5zO/bYY+zOO++w66+/Vumb1dVzcz7lYiSfUfhu709b29ptFfeQdPbYDTfeYtded4O1tXOwBMuOykQn8hAPqy2iBDPDWV9XrX5nh13+x9/bW0463o464iA3RHo6W20QpVmOG9kZ2aet0H6R6/A977EMizZBPx6zJAGpCrzVex0E/1J31D18/853vtMaGxqUB0sjU1/lsgJSKjwzQR4PXhDQz6bVBbUqWxoA4hv8Ac8jy5KMhv+Fmxz85/096RcmnYXZmGSkpfbLEuBu8VDTuAb78+VXWk+vDIdBmRFyvX1sOGcWsFRGYLn6Yxl/MkxKy2v8vUCG37AveSWvwpSm8hhUfTMzY5KbKV/0b3Cg6uFq+ljaH/QTfZQGM3mF5CPDZHAAylHu1KagG4644UT70R84IDWA1LApHE++ZRPIVgQuGyd+R5qEC4ET4XgPP8KEPxDxsu8RhrSzHSb+pJEVoBEe/wB+xzPfRbqBd4QD4ndA+Gchmwa4BX745+MQLsIDvGfzyb4TdqxnQNAv3wVEmbJ55D+BbJhwWf8s5IfZFYyFDxDxeAbdg3bxHt8in3BANt3gyXDQI1w2X96z/smBA0sCul2RJDQjjKyJ5bQJFHnyBC/aAe/kgYHCOx0HiiOblxFqhFPq3nGRvq9nJlUJpCIJlwJ4UwIoKfv6llPwo1w7T/GSSyMUabkCTz+az8uYeJ0n+blgytGJskXnzW9wJgy4Bf58Q8GiAyEd4gIIQxQwlgjhMEp870subYBnOKcfdFDxKL8KrniMhIj3Fada6Xe0yiiht2GUR3FEBqVH22DUB2qnWRs68xhdJG3KETQPIynqDXz4FjiFDEFgUwY6T54bN270UciDDz7Yw1HXxEcZJV2VRnRBaUplAWfS9s5IgpZw0ZF4nvodtMjiAH5+8ZvieBilzYkt8AGKqQtooQovrVu3TkZLr02bPNFvTN9zj92so6vTR644+makpMyefvFlqx03wdRvWIXqiWUT7W2tPguy+267O43gUTechD/qEZ0r35cvX+bLt6Az9QDuKAw86dRw0Md5WJ6zZ88WPijpzDAjp0Rn8S7r0ZkhoAOEzF4H+g4vw9P4s34bRQoeSnRNI7/59KFuqCMc+UY98k5cwoQD+JZ1EZ7vpEndREdI3aEUMfqM8uDH4aq/9JO2VAMVFdV21JFH29KXVopGLBGkTSS+Il02wnOkalNjubWLV9OsUrGP9DE6zGwIBjvl5+I2DEp9Fu4y3kQ43/SKy9Fa/xwP6p30e7vTUh7o5cqE/OD3oBnAMgrwgR4A5Ux0SryqklOZnoc+EkJO7SBHDxRlIGjDd5ZxlZbBJ8gZ0UpGVhp4SfWD8gI+REUWicouD1j2xsxXudf/aJ05/eFpPdPvhCfliXqmzgHeKWO2fvMBv3DIJuQoLmQo/jzDHxkX/iHLyI9v1LOf7kM7U/06r3oeiQeJCy7wLQZrfT3tiZk9jlVnXxQzisw+Cx+1JoVSGpSdi+7E/8MiktKH5tCJOyFCfnubd5qn+yXGyzCBv1p27MjhnPAE7+Bjqo/BC3jWfwj4Bnh/obC0PS5ODTrGd0CfPU3KiRI/ONwlRVJtb7jdJk2tsyuv+r2dedbHrKGRQ0e67aSTj7YT3nyYHXHEfHv9cYvsIx881j531pvs4os+bqeferJVFPdYb/sW62jZaM2bVktmN1tfV7t1tbcIIQZi0qZ15AbHq8+ePcv2229flUWIKH9kDXzKwBP0ho70H5xA1dLSJv7utb322tvpzmEm7EXbY/fdrK622g495EBrbKrzcrS0bLf2zjYfLOLuIPrVTZu32OLFByrPub786JJLvmtve+s77PzzL7Q77rjLZxYZhPIZA/XZ3FSOsXHDdVfbQG+nnXHaR/TssJZtm0xNwWtXEkx8yUEDqe+Dl+Ajb885voPHgs/4neoQ2aR6SFWY6kL1yaAadURYHLIBGh1//Bt9OTgrGmh7tGdOcSQsDhoxaEkcBt6oT9oLdU1e+LOiAMAPnoDvkkszq73SWZANGFHE4bhdZvvcgFCeHPNdRF8hvFev6bMNG6B/k/Ktc6PELwdlL4mxh0qGSWkyTOB9aQSqQ/iOmXHpLvA9h2YgL5T/qMvh5N8kUwzdh8MQ2L/CzGyV+LjGyuRKijmpjkEr0oWQSZ6kMo/KBOkKicQ0mHBANlDWRSMjHAlmwwPxG+D9/2PtP+D1uop7f3hO701H0lEvVi+25W6544ptbFroAQIml0DoJeGGJCS5geReTIc0QjG9g21sMO7GTcWyiq3eu3Sk03t9f99Zz+hsPRyZ/D+fd46Wnr1XnTVr1qyZ1fZ4aSMMlzpYEmgB2XiRNiDihz/uj/kB+XjFOwThmXhjDDiWB5CND8RzxAPy44R/4JHFJSDSZ/2zeQO8B47xmy0HyPrlh41XdjZufnwg60+6eM+Pm++XxXm8+FkcsoB/4Bi/WRdx8oH8oUkwdtZly4/nrHN/ORQIn+VUHnRwyo88MAgCB4QG/MFAhMDgS+gotQqRCzzT4ON5KXeUeu7mDkXPZ0Zc0aVkcB+baSQPIHALID+UA7YhIHhRlFg1YZBAiAGn6qPf8ZQ/ftOAMWb08Zwd4IkPLsRnMGRmHxwRvKRPtUvPkTcEZMaVLW74kQ9Ls2wl4fpE7n/nekW/VhHaKD5xvM7yFyYaENJ2OLZ7gVPg4GXqmXx5jzqFIzzihNJCHJCijCNHNBCpHlwNyzthKCoMGtSEckMR8ksH2C6hX+IwiOCYFSZt3LJDeYEb/tAO4zEMSI+TawdmzcGTNgIPwlk5Yq/y3Nkz7PCBfXb86GEfXIYLiq1Xg/jhE222cdsO233wsHVpoGKfdI+MltrqaivTIDaxsdFv+PEZMeFdIR6ArhgeWza/aP3i14mNE9QGGiDkj4GUWi3FSXjB74nvmFWtqi6xffsPKIbaRn5p1UxGrd6pH4DRicKE89kyOXgamtNHop5OKzneg044gF/8AcoGIoxXVyrlsnTGRVtngffkvDulNiUPx5F+qkFZgzPGyXkrLrb9+45JEVTbF7K6mBQDFKlu0RZFpqa60pqPSxnr7Yd7lKdwUTuhLLD1DR7BKEHJpMuVc1BaBWIouJEtvFHYAeoAzsUaoKHXKbmRoyV4w3fkzbPzUfCuKsM7wG8YX9Ak0SzRBqecnHcoK5WtcqSEUC+2n2FsVVSqH1cgIyg/rewgH1gpYQa1rKzYDUuyRmFvaWm1KZOnOI1Qsn3rhQIdR3hdeAY+PAOxygb+xKNuET/qAkQdUj3SO0DaoAOAXItVXYB8CQ8jCYh3aMCqhf5HdDtOno/aL5EozeBGHhgMVVWs7ClwVHKrT3UaxFAdkRIMvkrjh33hk0r5o/wlWost/Je+AX3AH7kQdGC1gomjqAsrxm586JmZ9sT7qrMQdSVY9CFnwqNfkDaUTuoHiZwvBJ5PjmbEwR++Z/sMW2nKK4qtveOkHZcCft31V9uFF60QLWVwN1bbZZeeZ1defr6ds2yOnTW70WZMrbLOlr22fctqG+g5aUP9nVZeLBlRKPldjHyQsi0cqRt86jyi8p966in5YaikfkIfASdftRVOGAhImwHRsqy80r87wiHsL37py37pCGd4mo8fk/8Tqis3BbI6UG2NEyfY/PnzZIxMdRpWqbzOri674sqr7P/886ft/332Tvv2Xd+x//7GN+0DH/igG9Bf/cpX7C1veYv9zSf/1m/b2rp1i4+R+/fsth987y77wHvfbSODkp8yrgrVL8rVH3q7O/06XrboIr/o19SRtoCyyD9kLuftCKOBULzplwB1Ix0rX4yLyH3fqqZ0A+p39C/GopMnT9jNL7/J69ajMnt7unzSk76JS+2feBVeoizSUSDylz4APfEjLPgl+IIJhQAmHViBo68mXqa/qi/wn9CmHw1JUDRNKbdNL2xXu9Spz/INFRlE4m22aQ1hnGAssErINisZFfSBkRFkuvz07oaGjHdu8WKPHf1CVZBTe6uf9PdrHB6QoTSAP/mwLbRa5bMKqfGrjL7BFvbyXF8TxYUf9aFe0CLAjRJc6hCnKwDR+XmOd4AMIpMQKtFheA6HH/Fo+HBRFhD5ZMvnOeJGGBB5ZnHBUX6k4z2LfzZeFsIv4qeGToIrwskvygYiDIi0QMShrCg7wqJ+UY/AERfxgWxYFiJuxI/nM0F+WOCWhcgjm1f2OQtZv4gTfvGbLWO8+FG38SDiBETccNAt/OM3XLxH+vy8AvLD45200S5sQeEcBMIAP+JAbweexR/wGQJEb7k2TbyMIGILGLcWofAF39K25OezCRJifNGdvFKdoEvglISe7xPVgBD7RcOFQotwwjFI4FAO2JaBgA4+inDigy9pqQf8zTO/4IyAA8KwIQ7+UYaXyzKy933m4qGZcPafhB+COQFnUZKSxrWyRKmWUsFwyT7dUsXlICFnHrxOXucxB15pm0zaaxu4JNqe3oezdQm8qWuEQ/vYA8w5kZkzZyYMc3nxG3UmHYOpUqa8c3ngAH5oT+oV78mNxUltKT85YZlTDsd4y5VY4cu2GIwUrqh81W2v0ABZbCeOHrKhgT6fAezldhY1yfNbtttoaYUtXHa2VWlwFpf5N004L1EnHp3UyHakNHsabemgstatXes0P2f52Y4nuLgc1SAIHhjQKEoYYz6TL3zr6+o0WDXZ1m1bU9vIAa40axBlgCaz2E4IRN0wyv27DnonXdAlcItf2gIHLvm/pIW/YpWG96gSQH7BA/QzXJb+AI/eN8FBf/TRUr+3X9RQ8zROaJLyVGCHDx0jtpdFfJzfkDU6ZBPV99m+xSoH/ZrzIcwCuyIhY7WirEJtgJJOekpNRl7CB/7MOvCk7unSBeoUdAk6Qb8kP6QESm7gN6p8MU7YT87sK+/EB1KeQYdw5Cce0OCuYPcDL2admQ1Gb2GlpKamUsaJ+K8YxJO8o/yTJ1vFl1zywDdX0lmFPXv2yCBIs7fUhfJT/l5pT+s8LrzBn/LgFWQGQDriAKTJpstCvHt+wjv4hedIF/UkDDdeGKtE0IHLCGhbsg26MpNP+7DihbFGfHgO3lB3UNuqfw6xTU68UsDsrmitXxzbV4rkpG4r39SuAP0mrcay3SXXnpKD9I8wMpHH0CNkg0I9Hitw8A9Af4SOXie9ez565zdoMSbfkMunn2VI4ayIJ+UVxZhtohUVVaoTEwvlUt4/5Net33fvfTZ7xkybPmWK1VSU26h4epSrkEcHrU5G68jwgJqTFTkMSW7noz+xUi45KVdXP0E4IE+KbPvWbf4ld1ZFkOtMNkH0yopq5x8UVdXCZ+u54vrue3+tuo7KYNhm7373u+3Nb3qjffzjH7MXX9hoU6dM9gsq9u/f53z34osv+so2kxycZ+QWsaVLl1KwjJQq/0r8+eetsFtfcbP98//5R/vZz35if/mX73V6feOb37KPfOSjdrtk60c/8iGb1jTZli1aYCP9vVYhPEuVR4+MEb7CzqRZfx9GAGNdmlyB9vBPktnia71yLTv150OAfhaUdpZjYtHflQZjhFsVuaCENmB3QVcnl4WY1Ut+z5o+Tc/qb2o3X0XP5e23cYpPWdGgbMqM9uWdOvEb+ERY8EWCpPtiGDufi68xqJl8YXtWiiK+VNqG+kblVWxr1myy7m5wKLea2kbhTHpkTzK+uQqblZOCQlbTK1WfGuGK/pFzMjaSK5bj3BB6QLXoUauxoE6/yRWX1LsrKq5XXjXCp1RlVKjOGHSiP0YJtBMtnKbi86zcKKTiePAbRIjn8I/IEAtCZIVE/OZDtpAI5zc6HumA05DJ5YVf4BHpI5z0uDOVH37hIm3EyZYXv8SLfCNuNt/4zULEy0L4hX8+DbIuygTGo1VANk2+A6Kdsi4L2bhZCL/xwoCXShNwpjjj+efjlQ/5uMdz+I/nIjwL2bIjLPzy0wJ8JI4ZcgB/lLc4cwEP4kjvgtoVGdos8mCpHQHCgIygQ4lJAxLhKBlenmL6jIviEUaHxD8GuwD8s0C5xGfGhAOUCCYGP3CLWZToCyjqOC9PLngr0qeZmGSIhGKe7cuk4ReIQ/2U57gLj4RZrl/g8FManyGSMcVAy3dUUORaT7ZYf2+f1UjBKVRCBnNagBWU1MeEl/7Ih/cZM2bk6JHLU4IUvKNuXqbCcPFMOPXnnToAvJOeenHwNOiR2igJ/wCvG/iAg1y0LX6ep9Mv4ZRWV9JMLOmAwIP4ECdwI2448oCXvB5q6717dtvRI4el7w7ati0v+HmSiuoak4pi3QPDdry1w5pmzLYZc86yPtUl0VnlqkxugeHWFsogLw7isz3A93N3d9m659ZalQbQxYsXaWDCOJRyonZESXPa53BGMQI36Ed92K5z4OBB38MNj8ODrmSqDDfC+ZW/l+s0UT31y2wiM9rMlAdtg3bBp6GcRVlOqwwk2qY2BpyU+i/rIn3WkVf8epszwOuZlQlmDKlH2i7FN3SqbOHCJbZjxy7ll2bLYzUjfV+n1BUkFG3ONvlFBsqPVTJmIP3AufPXqF8bLhtC5eCXaJlA1GaYVP7Qy79TJGC1kdUb6kke1Ac8oT9bOTgoj7zpH2QLZq4OKNAylkgDRJ0TwG+n04k6e5vQtqIlhpZ/CFGOfd8YI5W+HY3Z/bSCQbudVB9taJig/sqNW/B+sa+UcFCXZ+rNoV/yzU4CJENgrD9Cf/IkDhDxwCXqEL/jAXKJepCGeiLb6DPOg7lwnpEJEZf84pe6Q3McfuRBPVktQcqgsMUB7KTIc20v7cFWtYmiBdtK4H0ZkG7Wwz98XBHZIb6MMyXKG6B+QQ+u2qWe9BnaFzwJ4zxbyBwcfOI85Fmo3bw9hT/POZxp+6gTLspJdUzFEx4OQD6gCAP0N3iB76WwjbG3u9f+/u8+ZW0n22zr5i02d9YsKwEP0WRYynqVjDVp6X6+jTxQrukv1TV1/o2qxomT5Zr8+x+sfOzyD6V22W23viJNLAnnJGNK1V69zusYh+DAl8Uff/z3UtC77ac/+7ndddd37JZbbvXtX5tffMEuufhCjWdt9uCDD9j+ffs8De3LFi/aAYN54cJFdtEll3h9gjeYUIGP0zbKQnv96/7EvvrVr9nXvvZvduGFF1rzseMuU+94x9tlPBXagOKxOsJhdmXg/b2mqla4Vgp31V8GqOPN5IrIDA24IZObJ6tranLnRyv8zF86c0Q47a62pT9Dd7ZCKoyVCfjTt3wqjwHRGLlSrbzo78gMzn+QB/QOo4+2jL4C/+CgB++0P/nSv4I/oEO8A84L+icu8zpR1aFBxcnJEnDkK/qcw9myZbe1tvbquVYJqAcrIuJv+o/aLvg/Dr+zolJawhYs9QcZMtzQ5Vu5fMWD7d/VVlE5Qfk3WmX1JBmPk93xXlKGUVKr/NgCz8QHq+9sJZNRy7m/HB2pD45680t9ZLCnDk4lqWw43iNS/BIXBsk6/HFBIOIGAYFIkwTm6UoGwHMAfmeKl80vHAAzp4ZM+II771EH4mXzyYfANZtv1gHxS7zAIyAYCv+gUxYin8Ah4uTHC4j4L+WykC038oxn3Hh0JP54uGYhwvLjZP3DAWfCLyBbfvzmP8c7EPED1/w6Amcq66UgcMRBl7r69KEfBB6zX3F2A74iTvBSlJ+lG6sFDEj4wUdZvo8ZroifjBLEuH5yygzlB0Te4eIdHMCHvJmFi49uhR+OeAxiKIgBpANvAGEZKwgAadgnzIwU5fBOPckTSEpYUtzJGwg+In64MK6Iw6UAfkWhROOe3bt8dgjleEQ0wDBhO5ciqwzVWf8Q0igOXHk7bfp0P5QOPpQZdcYFLU6VI1yJE0oKfryHUAN4Z9YttpbgSB/tGXQL2YEjHMCfeKQB0qxr4pcoO+IGXgDhKEAYImOO7THVfmZm+/bttn//fg3Ej9tXv/Ile27tGv/g4VnzF9qeA4ftocefsnopAtdcf4O1afCfNXuOG4/JYGLFQe3DjKgUgG5m9VVXwuGk1paTdkB58+Gq6qp01STxUawB2g1awj/UK9Ul0RD84FNRh0ooX8kMtb/PBueMEpQVZvd8Vlr5MMM3eXKTp0OJDLpDC56jTXDwEuUn+pz+G2lOp+HpYZFPONog0ng8JUUJC2ODrHjGoST19g7YsqXn2MYNmxUfQyL1G27W6WA7nW9/KPaVNW6iSlnCH4n3wSfxyIArUkuWzPH4wSeOh/4o12e/C8g/0QD+g+7QGaUR/Mkn5ZvqGvXhGcOEMNKQ92n1FYlx1BE/HHFTWNAQmqQ+5kaJSxvyS6u5zDinM3M1fntaU9MUx5t2ZrsWhsr06TP8HTq5gQU/CDdwAvxZYcHjcT6N1WbCcNGv6J8B0aZA9tnpp/eoc6pHGldDKQ95BPAcuCgnp3UuiaelvyY6JvpEOwHJcKGNiq22pl6uQUaj5GMfqwXwPpnQ36Ss+XcbEg1ILzJ4/qmO4OmRFZZkBn0ROgDIWnAnPjgApBtrt6RQEpYuJUj1ifpDu5BvpKPO9Ft+HZdcuwP0cy4zmDRpovLmWt06T085kydNsiuuuNy++53v+Ef+miZOtAaNbxNqa/z7HNOamtyA4OOuXK1bViFFtLJKRjI3QKmPqO/0dPcrToPdf/9vZcMMubHAVlK2bsFi8D7nATH4eHaDVn3vqaeetttvf6U1ysidNm2affKT6TtKVVUVdsMN19sN11/rsor24yxTjYyhahkMfNOJmwgvu+wy/y4K9Wasgm+hG9uhWH3o7+9Rn0qTh1dccaV99rN32s0332K3yi1fulRyssc471WhepeJn9kCSyP6xROSC6wSUGcGf8bmUJJxGCN8l4VVTJ6ZsGGnQxgmGCS0GassagnXA8R5PkFXqT6GEcwtYGedNdfqRGsmOriyl4/S0qYuy1Rv2ohy4RvaNvgrtXc64E7cHHv7M20bPOXxvQ/AT/Alcgn5kPiOczlAr8qcMmWGt+nGjVuFb7nyIX2S6+SfHHyOAET/Rv5jzNRI56gRDfjlq+41ViFjpbKiTq5eaSpkaFQqHdc/ywDR87CeB4ZKVT75i3YlNb5KwpYwDRlWVVPrK1GuPwlPnNczx9Onbt+KDhGRAqIjKPBUWLjUyUIo0PHToBaODp3CU2GRf0qXhEbWH4hGCbyALF48Z9+JA+MiBHDReXEh1Bz/XD44IPwhRjbfbBwg0mYhmyf4Aln8gGyc+CWMOFH3bDlANg2QfT4TBL6RV36e4JfNJxt/vHqHC8i+5/8G5L/n1yG/Htl8sm48OFOc8WgTfvm/+YB/ciYFr9MO7t9nu3ZssxYN1Eja4VH2ykuJTz3XZztpM1d89MyXfX1Gluv11PERTtVVdb5fGYWALRQMXCwV0w98IJQQNPY/S0HwQ976F4oJgkWPrtSwlCq1QmVIMOg3DX7qtFLwOSwe/QrHbAj1ADdowy9CD5wCEGKE0S9QkugXtDsQt4wwwDDrjlDlWtoRZk2K1I8YnFVfP6QunEcLxC/8kV5OPp4fONANurvbrbpCSlhXqzVUldqhfTJORjXgc8Wq6ErruTCH8ALqzrY5lunBG1yZlWcgIE+UXhfiCGL6jPoqA2/qPzlaKA9WdpJSUOl0YXaNMA5YUm+AOoOrE15xGDxRrjlMyIBB2cgCZoh9RQelDJrKD22Q9nGs5Zec8hQevgokXEOgs38XmZfySnuIweFbd93lt8lMmlRrN15/vf35O95m9dVl9sLG523fgX3Wq2KmzZ1vTz67xp56+lk7cviwtwk3sjBgc30pq1DcesMZCD6GyGFSBh5W0VB2X/uaV3tb1msg5BccoDHt74aHcKbO0AaFEuWa7xakLzKnPeTwlG8JUZ04S0KbJZlF2yelg7KWLlnkH8/ielW+vszA7bwhWrEKwBWhtAsDT1YG8T/5uVNZqS2THCJK4qUU3+kq/wj39Llw2hK6hvGEH6tGKk55ptWTYvEw2xrmzFloW7aYdXZQv6QAM1vJtjjisi+7tWXAyivY4sg4okHW2zFtmaB1q6VMTWiotctWni+aicfFl0VFjC9JOYFm0IY+RXzowGHaxsZ64UQdmEVPfAre8CorFSjzNVJkMBqgRfRd6sPMKuC0UL34Vdb45JzoRF/Vb6Inkw7wKvwruiu+Gygqn4+f1UlhraqWQqB+3eJfYK+2UrW/qiper7BD+5utTrhwfSof82Rkg4eh/WiB2smYSAC3FEYZ8JhfdKEA+pBHELJsLYpVNCC13h8CeXseqje/ADR3uittjOtOjxwfUA6KKmeCkvEo+UdeKsonieSCz+mT5WXpwhJflerv9Xhl5VUqE6O6UzKgQzI/GeajhSigUmD9Fi7hoLpSn5Sn+oFku19swZkl+hQykRUp8ToKeIGMGs4TscqGwQvthbqcc0UqQ86bUu3LVj2XacqTVS2uHk99RjSmbNpG5fvNb7SJ8kl9QEahePu/vvEde/ixp3zGnuuguzs7fFtoWYnaXXWaM3uWNTcP2N13/9qaT7T6ZE1nR7tvv2K88yuMRUvkLHIOZuDMBWMdKwlFpeXW2tZh27fvEC9PtKZJk3NtmiZumFTieySdnawIl1iNxsB9+/Z7vn/y+tdZr4yMAvUpjI0li5dIhg/a0cMHbLbw4tYx2hV5zYpFmuTo9xWTl73sWvXbuR5eI3nm4yw0VDtgiPBldOdN0a9AtDt2+JDdd+8v7eU3Xmtdna3W29MpfJIx7gfGkfkaW1DfOfw9AM9QttIz3hVJjhSqPrJN3RVAa8UrQIbhVAdfHRHdaT94gxn/ygoZITJqMSLgdww0cGZb0tKlS9ywol2gGf07ydg0icL3R6AjYfB0Wu0aM1iRufAwbQ0fquruXM6oPJ80ov/D0ALKhWHE9WTr/alT+FAOE01MRjzxRFrBIr3LONpZmXofJ3+Mc/FwOFZN0qpIlXgznQ0pLa3Ve53oWaN6Su6LT4alrwyx/WuElUP0duSS/FVFVmQYq6AbW4IZKwD4HpyRI/4xRX7Fl4VOJBpGRMATYZ8qp3qJWOGAuIHDZ2oVhxmaJCggYqpUlmC8e8eCQgLyJS8IAPxB/hn/iAucQjaHV0B+vGj01KDD3tCExTsQeYRfKFVRdkBqJBhirEziRVxclAuMhyPvAHEpDwdk8+GXNLjwj3yIH2XhIm2EZ9NFGREPiOesX5QRkB+Wn29+WeEf5QXwHn78Rl4RBuTnH3nzG8/EAcgHxzu/tCUuW2Y+5OMQeGQhwnHwfYmEB0u9VRi0EmLiCgkh4YLxoPgc1OYqWwY5BIk438rVyYqlkKAMsBQMSr29wm+APqQ0NLsEfOJF8UEhimSj/FCKRYsCBveEI1FR+llJoMQCFB11dBtV/0FmKR8GmGEZSSXQQp2bu9v7JOQ5bMfgDN2gDTN0MRvOx+OcnsqCZWv6rG8DknOjgrIVXqa4HIxmYEdwjWBoyYAaEh4y+a2C/ow6MiLjQLRxg0hCECWdcyLcWMTMEB9SqhDa3ScP2VD7UVswrcFWPfE70XHIBgsHbVgVHcIwofpKH23OYOPbICQvKiqrRWOul2VQlHKLLIJ16KcqC3ypT5IpeheuzDTRNnzZF0WdZ58xGhq1pslTlDTxEEB7M9OlKErObNkYb7sx6cpGuiIVvmDQK1H9uUudQTv4iXZiFaRU5XvbKbsCvUuF1YAGtaAJM+LDfk30i5u32KYt2zX4aTBUvfiCcYMMku6Wo9Y0oVxtIJ4Uv23euU/CnQmVUutqbZNFKf4RrSqr63xQ/MT//oTd88uf2vp1a+yYFIqqunpXCNasXesHRZcvXybMRn3lhG93qJeKX9IACF1QXGh6lADagZvAVpy7xN78xldLye5xIwWZrkq6skEfQAmDXBiLPNAmHTJGrr3uChlZJ/yu+5JS8ZyUFwxEvp/SP9ArekCUsT7odNYv8pbVPhzKJjPFGG5hAPAefR7eID0uBmhl6u3POONnCTQgMjAzkypSKy3bjuAdeq+GReFdX9dkDXV8x+GQ4snA40Cu8uR6S3p8lQzoKumh4FFdPUFtm77/w5kM9tujoPdI2Rvo61D/Qg61aRCVIWQVKiLNDENP6EaZlF0hI4BvL2DAqJrGR9wGRRfKAO+BAfEs8gLayMFrZEL/pq44+oSkhOKL/sIBtqdNMJgZxNGe4lactHJB/0DJUD9VWCFKgujKJElZebGUs27hhyFabSdPdtv0GU1SyrpdOWs7OWKH9rRZRYnaqKBHsqc3nQUT3/XTPgXqp2Vq26F+lzkYZcO0j3icLSvIny7xDPjSftFufmWpcHZ5JxdnMOKmrJDnid7wA0pWMlSQn8gy8uYd/gggrl/NLtooF+UNbdR3yEMGEbLBt6eofZg5Zla9tKzQOntarXHyBLGN5Aa4cg1uYY8QkJIoXAtLa2xIBlq/mgMlG6APoKj2ynAfGh30b0KoM8uZ9fR1WnE5PMkkVKWVyqiZVD/JhqWoVpWLx922UXsqj1L1VdgEXvH+ifGoOvl2IAk6DKMhN44A2rNcbQ2fSWmVjFX1RE/kvsaEyirbtf+IPfTEOrvvoWfUPijLGs/oc6widJ6UgdJiK1acYxMay+zRJ1bbwLBoIYJ1yJjrE34UxFYln+iQQT7UKwW2u8PVSYyqdHW0xgPx4uHDx2zlyst87BiQ/IA32WIq5vU6YJwzkVaicWPNM6ts2bKlVlFdbcOK16v0/VKMp0+bpnG2xHZt3ern6zC+4B22OjU01LuRwsobWwjZNoYhQ5dPBpeMZeXDSiQ8ydWypfC9cB1Vv/rK5//VliycbZMmcj5RvDmqNipSmw5jFJVYjwzQYfW7UdF6UPSrqK+0ygk1Vqh8ayY12QjyDZnEBEF1pZ41ztfKaNdzocbUQhk3Gj3UlmypQsoitySTOMMjfFjtYQXOZZPKAO/Zc+f6Kjl0bJChxbeKMAKQEmwZY7uY9xHRNHg7tr3GmAWvhDxkAgojlokjN2bFf36DFlKfgbJYHuLjQY3V/eJVelZXD9u1OFyuNlPf3rDxOVu96mm/rtiNAQZy8T3P9LVkjHJVv3hWeWNwcAier76PFsgAKZS+U1Al2Vkpp3fqWqQ2EE3p+zhHGrz1XzHGseQxvMl3ThTdbzdkEgw51tutcUY6Bf0+JnyR3A5BHBzPATxnwxAU4XhHSclCfvx4DwdA5HD5YUA2PPIJf1e0cmFANt1LQaTJd9n08ZwNz4fANVzgNh4QhjDFBS2ykM0/v6yIm19WuHgnXShW+TjznC03mxeQjZ99jrxxAdm0xEuK3NggkYVsep4DIn32OcrNlg/Ee8QLl80367IwXn4B2TA6JAo5Cg2/KNgKUOfl3vBKF4Ts46/QYEKHpc50tmEpiyh23d293pkQlMwwuOLks15pdpG+of6uZ9ELJQahqEFDsSS0Ul0cJxzx9Yuhg8Bjxo0O6rOAGtB6mRWUUEIZZjBnNQFAoQeCBvFL28Qgz3PwSLQb9WeAoR/zjlJOXiOiQUl5lQSPlC0JUWRdkecpOoO7nk/RXJVzowIZIDyLJZgqi1WPwW6bWFumAa7NDh7Yk3BUuS4rSCf8qSszjdzyAq2ZKYQevt/WJzUw4Pi4W7kbJCg/7kTjdH98GtCZBUu0ZlasTG1W7Ycs+Xo6M24AdfZ2Ut0oHoo7GsLDv5eiuiOblYXzBA4lAyUPfwQ2iqP/Ki3P8IGX6w/q5+Cl/ISWMkrlQX8GBGYZd+3eY6969Wudb9g6VC7FtXC435Ytmmd87Iv9xSsuuMiVaAYm6DlBA3VDQ6PPbg9IhuzZs9u+9IUv2Ic/9AH75Cf/1r7+jW/ajp277JlnnrV58+b56h6rKxgX7W1tfg7F21w8gxIP/RksQRFaoyBffdVlMpLmW7WUg3TQO8kUqshNc4Ma1FlBI32aaBpRvbg2t0wKfKXt3LVb7xUyTlRubnYc3oSvaGQGX3AAoBdlhEyMSQbKAivwwY940C/6HO2c5WPwS/mBIwZzyFmMG1bVUr6E+x7vskpbvOg8e/qpDdbc3Gm1NROcH6kLZ0N6emQwDPF1+lLRUMqflB34mvzEAgIZLsoHw7u0lG2K3sgqAzolmrqiINyZjefAMKsvqAtu1PgtVxhto/rlGlp4O/Eg9cHQo1/D96mPKKXCgjZ6FVBm4nNvU/Eyv94PFU48lFx4E7lRwDcGmLFURmVqr+YTx8UHRb5l6cCBQ8qbbRRMPEjhF+4nRBdhorhqh4FW8U6n+h5KZipH3C3eRlkSzjnDCMQwYqk321uQf46MO4oGZwC5kRmH/H/wTbPtnr8QCr0CwI/2Tu2QDBTiAIk/E49CLhzgKxk5l/icPDBq0pkXZWld3apXVaVkhAwRyVlwIm90MZlArnSNGsYO7aU65XBmwobzBGhMSHBkJ21VW1er9EMy8k76VcooWRgcfD19WAYcH5NjBQ6DvaOrS8ohEyMl/stBa+oxMNgv+mFgs7I9IJ0QqcItVmyB4wvcJc7HPnEEQyoNMm5CY5NV1022zm7FUx2hlV9JrvGiULUZlLI/c+YMu+DCi2zv/mY7fqLNt87U1tX7qkdlJbcjlfhqXW1NlYwo8YPKH5BMhSZcWcstWtCKZjnn7HPFp0xgJXkH4ZG59HcmhMiPDwJuWL/Bzj13ha/AqAHc6MWAZFVjeKDPGmpUrvxZkUG2M2nW3obBX2FTmqaqn9XY7NlznD7IRfiKj31CE+d7jU00BLsV6oV7V1uLrZGifeVll6gvsfulTwZOo+J6D9RYBtNK/iEHVRaOiccCJh9Ly61bFii/JRrnyzXmFyq8pr7e8R7BKX2h8OD8H9XmjAZKu1+OIJx81UP19vFf7JK2RDEeldvixUt8hSJtUZMcV1nHm0/4FrWA4OfgRfoTPA+d6QPwGWyYjPjkKAu+dmNQ4Z6H5Avdkl/S0ibwDu2QtqaLVl0dtmXrZoWrr0m+MXZBJ8pF9jm9lX/6xprKUX2ZGMOx8sEqCGdDZLWpIBlydD76IWOl8uHP+66eeUd3idVo5aZnCVqVCb6+Uq56pklSZanyqLvSZ4V8qgwQhCI8HAQKBzNnlR5cNq+XAsoJl43Pe/YXyMYFAq9wLxUGUB/Cec/WJd6BbB4B2TyAiJMfN/ueTRP+4Zd1+IMXjADgl4XIL/ub76Je4QLwj7B4z8YZL372/X8KUZfsc9YPyOZ7pvKzMF5Y+OGydcvHO/sckMUFiPdTeMqRDl6OvdHwMX50DpaJeY68SUPcEMRlzNTleB9HXzjFX3Luz4xIrlzlIILrRx08lApXQv4A4Bv9yDEIkT6Wdnlm8GF2ARx5Bz9+ow/iss9j5Y8B9IvBHiAe+eCf9sInxYm04fIBsqCcsE2NWSBWe4Y1wA70dVnTpAYZKyP2woZNVlakgUDCjI/aCRsXWKxARI7MJoELDghceOc5cI16ApCNOtIetBv+1AU/ZnJpO5bOWTGK2acQ9iijKZ/cTKUcQP4IUjdScrQjDo5nUSHnNwa0ueelPBG4GE6hgEEffp99dpUtWbjY3vSGN1i5FM9WKTA9nV1u8LKN5uILLnCjuPnYMevoaJcxJaVBuDc2NiqvUdu8dYsf5Pz+D35g3/rWt+yDH/yg0/y//vO/7G1ve5utWrXKrrvuOucLaMCKGcoiz0G3cKfqIpwZmPjFHxrFahDhyHaMxQjnF0cZ/EJ3Pp745JNPKdyr7+2E0ZV4OvE4afGPgRR8Ai9+ceRHmdHO/JIuWy7hwdMA8VDgoDV0RzHwA56RLzN9+mUw5rsEK1deart3d0j57lAd2HYkvDRglpRKfZMSU18HP3Ej26g11KctVb5ypoG7p7dLJaZyfFunBlgfZFW270PP4AUEvvoRHZPSl2Z62RqX+I6tOISRNo2laeUIiLonuiVH2vTM/L4LkeRYTsVYKISO4mdma1EaWGkd1ZOUXZRe395YhmJr9vhjj9ms2dyuA/6UOGL79u1R+iH1JbP2jsNqx5PCjUkQVHf1R/Vv2pCtSn4mTm3MZIvQdL6hfvSvAGhAHYCoT9YRTt2jT1K38Iu01JlfAD8gmwdpXBFKQTk/0iQdBiDvtKqWrqzlTERHO+cSmDSQAiojhBuC2A/PlhS2phT4l60LXPEkz2TkCGeVxQw1OIMbxl97a5fTmwPfzz+/1um5ZOkCO3rsgOL2ygBKE1p+BbOMd/bxc4j+ySdX246dezWOcED8dHkX/OSHrdVu9LlT8otyRXvCuUIXh4xrPn5CfJxrIydZkoeE3XTTTVKMJXda21Q/JrPUv8ULqpHKTLQiDfyXeJGthKq7wqHd9u07bdq0qb7NlnagbGhPXBRLlEpkMFtzmqVwHzp02I0IDsAT/4UXXrD9e/fa2jWrrE4GCaYCkycIDZepzMxLqT/Z3OJGz+FDR+z3TzzlRgf1QKmvEi0Yl1g9YYIGWoEzeHBVMSuNF8n44oIVDACMBBx86tsr3ahU/TA+1Nd4Zhvj5KYpMu4mKY50gOpaN06rqjgIXuxxMcpYLWL79cAAK456V1wmGH2MFO8lGVMsfaDMxwNWdji70tbW7qtLdTICMS4xUvj2lG+7El3AnXqM9e20IyTaG38gP14Woi/gAPJNeaPDJNlPWtLRL7hVcfuO7T5GgCt4p4sg0s1xtC3p29s7RO80riaeTJNaVDhwdccs3Kj6K/wCDnJ6AzO51D/dmPZ+OtaH2eLIG8/kDy/hXIfKViZ+sy5LIOLiUgXH0pHp/wQiLY78cFFOQH4Z44UD4R/vAdm4AfiB43guwvPTRb78nqmM+I04Ubd4xyFgQshkywvIzyPrAMLzXT7k+2fTZ/MBeA8cgWD0LL2z9Il4+RD5BAQO4QKIl80jPxyIOOECH9yZ4r8U5OeXdadD4h86LXyOIotCC00QgCgTsTIQ+LgClONdnhmQ6R/EgV7MGPBMOAMYM/+UGnQmLZB4glkHAfVTp+U5O6Ay6xlKbxyIxCnSKdqQL0A8wvBzPPRLnYAs/kDQMw1gp2YnHN8EiebkSbj75PI95XJ5MIjozUaY9RMubSePS0D12aQJtTZn5jTb9PzzVjis/DTIS7R5fuTF9gC2nMQgiH8IXiCVqzoIN1cIlMZxEH1Z3eDZjYBcGOnYz0se1Ic8GdAjv8AbGlEme41p44CgT8QjX1y0m5eTE6zJkWpMweedlRT3VRsquoC9wkM+c3jtNddYfU2tzZox3U4eP25cT8mHJdkeyM04I8L54IH9xm1YKNqt7W3u2mSkHDp82D8CuWDBAj80+obXvd4+8+lP2+fuvNPOmjvXzwasX7/eZ9wBN67hFzRKgeOXww08QzGmbuAfvBODAjSkL0DPCIMG+Ae9cUuWLPXD+yghDLQae5Qnq2cop/QtKYXiC2ZVY9uBK3hyCRJfRtn8Bs2jT0Y7AFEuaSJOonXilSgTvsYlXPgmgdmy5ctt7pxGO360U0YhBr5iiw58bK2qqsTOOWeu6tym/DXWyUgp56yFDI/BQRlrfeyXTwMn4H2xRLzE1gTaXXjjglY48AxwI1xpmUjgpjQu1Yi6J35LaRj4qVfUmfB4HqtnesagAj/ekx98zi8/tHVqb/bVQ4MJDRNUF25l6reNGzrtvPOWKnafaKAEQnXX7h3iIw74cjbsuPJuU3t2SfFWGaJlrNxSRkqD7Eq8T3/jgpCYxAmI56hDFkgXvBd9KOD09k38lh8nC1l/npPjjZv8+iVn0s1YKMwoiSii8GtJCashnB+p0S/fb2hU35mgsjiwnrbleS7CgZVccEKZS5MciTfZroSrVd/GsFt52UVSbtkOyKoh/MJlHr3CAzmGMVBlGzdttX/79/+2n/zkl3bs2HGFDbg8QKYitzCe4ttA8DF0pf8we+1bvcSLbJ/CCGAlhNXiF17c4sqzKqO6q+1F7hLFYSV6zhwuZyi1deue9y2DrMT3ScHm6t5yNTi0AAcc4xn9lD6rZlB2bHt8wS6//Aqrqa0WTnEbHbIfeZq+50V5tNeq1autVcr4v/zLv9i73vUue/vb3maf+PjH7c/veKf9x9e+auede7ZNn9JktZWiscrh20rcULVYxuK0qdNs4YJFMt7K7c47P2//8A//aPfcc6/97Gc/s/vvv98OHDqkdkof+oQW8Byz/Y88/JCde/Y5PgmFIs2EDUo1K49hPLBVF7pQVzcqZHTw+8wzq+yTf/v39qUvfVl07LeJk5pEa26BU3swmSYDkgmMEydanV/SltEiO3LkmOinvgGvqX9zRbpP7NCOKotJBtKx6lNVWeNtSdsw5oA/vNQp+Rpy0VcVlRe9JIxgnl1uy593/PHD4efxiUdaAfIl5Ah9wPuReJgyo18wdnIF88aNG7xP0d6MG34+RzimbjMqfmZVRf1feca5Ki+PcP2qMB588gvDBBR4Dnzkq2D6Lvgi4+m/9G3VVeWAJ8YoPAMtwrlMPF3wJQfwS6R4T8IzCYYIi7TZ33yHfzZONh7PwHhxArLCKMIiPAgdEM/hn30P/CO/bFg+RP5ZPAIibTYPIPA6U93CAaSjUaJzZyHiBBA3i3O48PPG1XNixj90ET8fxsMrH7LpsvlQP9o/Bo3x3B+DaAsg8o0y4h2I94ifjYPLQj4OWX4Klw8xA8Bv0AvwWzYCP3WotKdb5YODvInLAEJ0tjPQligezDwk5dWTOkAn7iV3wSOIeoBfgJeb/qkiSTgrvtNgAAD/9ElEQVTgl5SREb89hetLUXwpi7ogbPglHvgAtEvUIZS6fCDcccgJFoQrZzOA4ElwI170c4D3yNuFppxvx2H5WwIJBbv15FErL5Ewriyyc5YtsgO799hQ74AVsZ1EhonPrFEn2kYOvBGMCGoMQvJM9EltwhIybcFg4qAywBG/4EHSkwZ/HAoIyj1GSfgRDjjOKjfrwh8gHi7eo/44P28hyJHAacGtY9DC20X8kQ5bwysJZ76y29XZZZdcfLG1nzxppYq3TgN3rwQ+2yTampvt4N49dtbs2VYtBYHVE/CnkPKqSik31c5/KNXgBL3Yz89NUddfe51dfdWVvlVry4ubfVY08KrSoE29/eYYta0fOmfLmPJisGBwYBUA2jGYkpZyfUZdbcEqCb8AZUIHyofn4HPKWLFihddx1arVioXSXmZ8s4ABmPbDICFNomWOaIJE45gVT+8880u+8YsDoi3CL+vIx9MXomxICdFAR9kxi+/bYVRfDnlfuvJK27r1oN6lhPpXh6HHiM09a7rCzlN9i4Q/55H61I4FfrCdD8Wh8NP3uC2ID5ciC8QZyjt9LwgAx1N84nXmWUYfOMpxXfOkiY3uD5+wbSwZEgmijrRBPGch1XfsVz1Qg33QNY3JXr5on9LTBhiDbEdTH++XkdfHgX62r5nNmNGkcCmFkhFs89i9e58tWjxXii0H+LtV7xYZbCdseLDXV0BF4Vw58DtOOIvO6QDuqPc3eChwz9Yh+wzwntqu0FdJ4TV4FX/qT5+mLoTzDO9lIdLCM05/OWiStozkeCjnQBQ5wyQISuxy9SNuhUKuDDJZUlSjetQpGlef1ouH61QC35fiEDHKGERP7QkgU9NkSGprPljX291nW7dstufWrpZxu0Txh6yru50uIaU/fQuG2XeMwsqqOvv9k6vs6PFWq5AfqwB81wmljfozu84WH85V8AX0E1zdrGdm+6OvQg9oxirYjFkzXf4899zzwgdcUzvhGJ8wTJiVXjB/gR0+2GIdHT1SsNtt/4HD4p5CvXf6igZ0d8VaRlxSlNP2H86eMOmwbNkyx4+xD6MUWodMgA4YJijjDz/8iF0sWXfRRRd52yJ1+YbXQG+PXX3l5XbhinPtxNHDVltVYQ1+M5XwFWm5mv/B3z1ov/rlr5R3uhBi7XPr7D/+4z/tv77+3/YPn/pH+5PXvs6uvvpqv7XwPe95j33oQx+0z3/us7blhU3yv8q3qwod1WXILzfgIgPokOSBs4LTJy6HoI2PN5+0w4ePylDcbb+6+x4/I9fNR1QVh22fA2ozrtOdOGmKr5Jw6P8LX/yy/d//d6cdPXrMZWuJZEPaBpxuOPSVf9GP77P84he/kuHZLCy4TIQxBPoJH6HChSDeh2k2eFc8kHQMPBx14ZDyDj/ix5/3dypGVPEpDtrRl8IwwbBOkzNpcSH1D7O9e/dqvO3y8Yo2rNTYg8FNOPEYi2MHg2+tht+9DyR6krdn5PxGK8sPJ79TQXJsZfetrOIZLn6gIdiy5WdHIh9B8JH3e/4LICACYThcUrTGHEhHHH4TEiljIN7DkUfEDTdeeDZO5ENZIWRwQIQHRFiE50M2nLyykA0LyM8/+/5ScXnOuoCIj1/UM+vOlC4g0kfZWZetTzZthMdzPmT9ssoALosL+GUh0kVY4B/PWb9wfwyi3GjrLC5RXjY8/ALy4/4xyMcp8kSAowDGrAIDQBezmuqgLnz1lxQpKV8YCBXlaTDNCaOkHAkH/vlzUpKZBSEPynVh4QqNQO90+ITPWD3HqqF+IudSTI6BkDx9y4pozAwgaX1vtwA/8ESg8BtAnHD5fREIocasEh9MRMjGmYBQDpih8VmaU6QTknqJ2WjyKpUQ5B78nq42CToNaP2dNnXyBOuVotLf1ZMOJeZwpY4oZAxsPCMwuYp0twwY8kSgM7NIG6T4qY3AFXwQ6rESgkyizgD0IZzrhWlH4kS9o+5RL9JE/bK8E/0BwJ/0xHGaoQiqLRLtoGHwO/0EPz1TlvL1WU55MehTj3lz5tjI0IB/yOv4kcP+dfeK0jKrF89NlEK38pKL/Vac7du3OV4YscyAHlRc+HLuvLOUjxQihYEjs1t8qGvv7t121tzZ9r6/fK+3CTRJ9RIeObwZTODD0/GGHnJ6dh4WX1LfGJBC+QGCHvziyIc24+OU3CLFmRZwI3vajfNVbKEgPYpKcilt0Df6C+8AdIy2wC/al7j44SKPyIe2l3fOT/lqgKQ/KKZyzLUdh4eH+Rhkv82du9D27WmWci4Dl0Obo0wMDFtZqfIrpK7qUyP0L65C5SNozBhWWl1tteJg9CRcMOakqYuSqp/8AMrK8lngmwwY9VMZIXwvhD4NzvA+xknwEA5Is/Ony7Nse/EcjnfVXoYI9JNznqNN1QY2oGyQL6RRzXoHZfA22IubNtvChY3qHyhmoo2U6taWDpPuK4V6kdqvXXjzVeqD1tZy1IYHel2ZEEYqKSe7ANATjsg6cEWB4Upv6h+4U//Ec4k++UC88A964fIBv4gbtMIFf0JfoZHy8N/kB63ZVgYvt6u/sbXQr4RNmrVwnihZ1yD+52rTKnlV67dcfY9VINX1lPLlhTjQr+E1x0c4cDaCa8+/8Pk7ramp0RYtni/cuEWQ/fdcXcsW22Lr7ekXL9Xbjp277Sn1F25xuuyKK71OnDEjL67a5R0jBrnx5a981b7zne+qP/YoLynbPuudZtnbVJ/jMlqmz5iuvlJm23fstmPHT6os4S2+hqyipvHRT85uLF+2XPmYdXX1y8hpUh0LrEs4lbGNi8gCZAT1YhzgeyWsFOzZu99XEPx2PfEcBm6sliCLuL2S9mEb2p49e/28xB3v+nP72r/9u/3kJz+x737nLrvnl7+w973nL+zowQPW392pcUJGiGQdFwFMmzJFsn+aLVu6zA2Us846yz7zmc/YD37wA18h+e9vfEM0+I7959f/yz79mU/bRz76EXvVq15pc+bMlnHVbD/76Y9lgJTYeTJ2wGtY8ivGRJfBIhyc4GOHHIfLaddknBTZFhkO+EFfDBRWOmrq6uUn+drdK7mh8ZSuqfiMSxhIa9assY9//OO2/OyzRRu2Cvf4qhUGHVslWenasWOn/fjHP7Gf/+wXMnoOk4Fom3ibiRxkF9cOy9PlNLTnN/DkHeMwxl78ss/eYmL2kDf8hvM6k4/8MZK4CQ1/jHL8e/t61Q86/HIB2hHDpFcGCZMuvT0yRhQPIx6+c4PuFP2SvsC7G/WsFImPWEVNq7PRUcAujTO+pZTJMDqmALlNnnG4PdFlrO+7jTE2SCSCgXS4bEXzXQiGSBuOAsJl8wzAP35xhEVeuGxcID9tuIDsO3HDBWTxCsiPl/8bkF9OAPGy+OanAyJO4BcOwB8aojycCSJ+5J0tI/IBopxwAdnyA3gOekTbRPvn55ktLyD8iBt5xXMWsmnPFJ7FN+JkHXAmPIDxwsbLZzyXBXCIrSp0VpQy8kUhYkCjjrzTXihiOAY5Zhm6JJDDb0AK5yBCMdc//IutKA90UHVIn1Ghw0GzXNkJ9AZO6qSB2xiOSu00GvVBFWUIY8S3DpA/AljtBx+FYg7wDs50eqdQLr+oBy7ojx958IywRNjUSCgBCLc0AAs36OB5JMfAJw5wvDFo+KAWByv7ezuFm4R5b7sflB0Vrh0trVakNKiL/OMiAejiN5AoHasK886aZ+vWrRNu9A2EdJqpixkf8MSBJ/jzTPqEZ5oJQvnnmQ8nAtAhCcHU7tADZRc/HO9Bg4Ax2o8pQ8nlPHOzpo4PFCHMBa78oK3aKN14BGn4yGCPt7t/HVxu6cKF1igFrry41Gqrqm1a0xSrk9HBnuvDBw/aSQ20rLYxwHZrsBOZbf7CBTKEpaALZwYr3w+sZw7V8kHG88491+bOmSUa9Hk5bOeCHxiEqB90wDn6pyoi+kkp9sPcObqEERB9AD/ik0fQERon/hn2cs4//3zbt3efHThwwNOkfcw5HlFjp4E4aDhWdvySL+nAj3KyEPEJJyzaCgcQHI4yUMP49Ve2G3nZ5I2hxNfdp8jNsmefeUHtRNsn405DrOIwAHM7zKj5Ncni0WIpYBxYxnEuJfiB9uedA/+neCAh4b9ZvoFW7NmmbfrluI2Ga2m5DcqNmxxQJzDnN9KHP/WOfhuz9NSLOEkBEQ2H5fxKToXLIBkt6JUCwSqJ+vYwBlClFMgBGb37bcH8s7ye8GpJcbWUycNS5MymTmuUX494qMu6O9v0K/4blXHDDKeXA3VzdXNS0w4JXyZokFHgCEQ9spCtk9dX78jS4Lfol/hHnPAbo/0YPfh1XHL5gkv6G+MT+JX+55deCGkUblYv2f7E7Vyl5bXqW3WKw7cYuC65SlVNty16Ht7f4aF0mBkjAyoglyivWH3/v/7ja9Zy8pi94Y2vVZ7ylcGKcltaigEhihXwzYlqv1HqN7/5rbXKeOvo7Ld6KYXxfRfqgmGPLOUyBLYfrVqz1ldKOO+QlENm19VPmXBh5U7xOFPCV/h7ewbVtnuEGvRL4zvjRHs7334atLOlQHPD3M5d+xWlwqrrGq1uwkT/HhJXU/NNDsYWVs6QMxMmTBJu9bZx42aVyVkIKdCOAfSnjRNdWImhDzEJ9NjjT9iixUtt9pyzVH6SzawwcqvlEskwPtrIxNWkCfV+0Qe/VRVlLi/Z1oi8ufXWW2zFeed6m1VXV9msWTNt4qSJtmjRQrvhxhvsLW95s73pLW+0T/zNX9s3v/V1GVuL7dJLLpASzYH5Ysk8PoaZLkjgEgJhqfokHonJQnBLNSmwc1assGrJyXkLZtjLb7nFysXHyDBkNzzCF93xa2icYA8+/JBt27HdPv5Xf2WLlyz2r9Gz2sF4xuUETPAwAYk8hS60YfB2yGDGNt7pt+AY4ypyHZeU/+QwQMgvtniFC8MEcB4lvvzGyghZkb5HBo/RP9NK+qiM8VpbvXqV3XHHO+1zn7tT6cEp9SmAfky/Ic1Y30p9L/obLqFAH3dhkHOBU5JRaXVe/ooPjkxWoWc4j4pXo/8TFmndKMl2+nyISgOEE4/4MA2DWBYibjgKSkxw5ryBbFh+Htk44QIIy/fLhzOlC4jnrB9wpnyJF476xXNApAn/GGwjDuFZmmTTx28WIjzfBeTjmZ9/hEWaCM+GxW8W8v2y5UYeuPH456XyjXxwWUbMQn6cM4VHeoCyxnN/DGgfhAMdXwnckTcdBX/4nPpl86SugJevuCQjDgdXGSz8BqmcQ8AThgLMb+DObE6aKVAW/n8UD874JIfxwTYEZtF5xo8ooUAC4IpAiXYImkX7RNlZekRdiIsATnemjx1aRWgQjgBJaXlXeaNKh/DJDXxpACzwbS49XWw9YNaP6/6GrLxUSm9ft4wStoGgzKIwqV6Kn/BTPnLM9E2dPt22bd+R8lV56eCvnOoZ9fLBROkQZKwi0D68QwsGNNqKbSTMDsVgDwQ9ov68hwDHH+A34oUf8VO5wdtjYfwyOPiznGokJ3knJYb4KD9ccawxyJYvP9sNSM6NzJ09w1dKSjVwYsQ0Hz8m46LbtmzerAG8zGc1cbQB0N7RYVddfY3V1ddrQEqHS9lzTRswkLeKtvV13OPPN0ygQ4l/OAwaMCC5ESa6gRN0PMUHVEcOYxmAlkFPwnHQA3Ae8fqneDyTL2W86lWvcp7ZsWOHKybQnXBm2eCd7KxdlnZpIEy0Su8pDCAuPB2DFS7aCwevR36RD+V43NygT59BZ04zdGw7q5CiNdnOOftie/jhNcoHvi4X3xKfyx2gA8Y9fCXlCUVD7ck2LZFMeccqRZINbEtgBQaFj3Kp8xifCMBJ/E46/DA0+aDaxImN4lf6PfmNKXfZ9PziAN4jT+IBSblKq7aOk+ruH/vLrWRo1JETXijnIyhITDKU24svbBM+ZjNn8dFE2npYOFXbwf3HxG9+I6qcDF8ps/BJulYaPJNixQoYTOMTFSrKt2So/FQ/vrQ99iFNIIt3POcDfIR8ivp6G+boCQ6n6qz3cMQ9jZdzkHBU+U6PRFcAviQuF0KwpYaVCG6vKhR/Dst4HS2UYVpUZiVlVeq3nNtIctvrqOxpQ1baerold7pVRzVbUqoK7PnnVttTTz5mr33N7TZ//hxXwOinVVV1Kp++WiVDj+2UNfbCpk32q1/9QkpwpdU1lPmHe5HriWYy+NW3kHmg39LaJpqW2owZs7ws5DO1gfe8HygucmKCyztW7Mvs4MEjog20TP2deMx4j8igapD8mD5tuuQz/aTYTrZ22p59B233nn2+TQxgkgeeYTKI7Usc9j546KhVyvjhLJsbaOIHUcQNWvgOeUv7YbRtemGznX3OCj+IziQK9Od2LRVoJ48fsfpq4an0NeWlVltZ7l9cp4/09fbYunXPuQzjKmEmB5239dfZ1an2KFT9OEDe4/0OGYfxfeDAPjt8eL8tXjxfuIDPkM/0I/cw2JBLzjPqKxgNaeu1JLXqkVYdhu2666+z//rv/7KvfO0rtlCGDzTuE20Zl3Bsm6Ptd+7eZb+8+1f21re+1ZYtX+a8zje2kEWUAY8hD4NH6Q9wJkYSPMmkJ5NJpCMNNIsxK3gfyPI2DnC+loNPSBuy0Q0gj5f6D+WmPpD43vlGdYEefCyVFRPywDjB4MBQfeGFTfbOd77Dunv4vkrqS2n8TxMGIW9x8ChlgXdyfNxXZYtPEs8ll+gslzNGAMZ+Jm19e5r8MKrAlWfqAB1CDqhfpdkcKhmRggA8gxTvQISTODIhwyBwKAeReQDpIq0Xmgs7k1/8ghf+0Tip8yYgHH9+8Q98sy7CwwUQBuBH/qSlLPwDd57jN+ID8Z7vIow04XiPcrN+4cAv+044QJrAiTjZvLIuH/AjTTBSxMuWxXvQMfIFonxcxA3IloV/OCBoH3GyeUb5ER5xsnkHf0W5gUMWj4ifTQfwHuXjwg8X5YZf5JmfB3xMx6WD0aF8GwsdJxc/6BhlkB4ewfGc/fgQceXpHS4GD4AwhDednDopksJZAmfGYKx+xPNBXqIxJxM1qBQbX0afMKFB+Ukg650PRzH7Cg7gBJ78hsIY9QzhQRh5U1fKD/5IS/K5NqTcnMCglXymUJi48Mj9huJHXgzICBjy4OODlRWlGmBblNmAlGPJB1WzvFR5DWnAWf2UVUrpYykXQ83zV3ngAT7UY+7cub5dbvfu3adow6CsaKKx6sa5FdULGYPwr9IAx8DF9hjqSD74E+fQoUO+nQRcKSNwjr4RNKc9Es2RJfBb6n8Kkh83SfFdibRtzumieIk+iQ7gx9I/Qt9TorjKeZmqZE1tva1d+5yUhUM+iE+eOMGOHTro+6tbTjT7WZAKKUgcxK2vTft3q6tqvO7sKYdn4BX2Z/tgqj+Ua+jFgMuH0NraWm3ypEbRp09laDBF0RX+Y/uD6V+Jt+AP0oG7V1IATeDVqB84wCdh9BLOO0AYZQPkAf2YwZwzd46vcjEwBw+SF4iQB8/RBhTr57Ny/uRJ/MgzIKVPfildihN54cAtKyPCpTjI8xSfwZlbhgYGRmzlymtEA7MXX9wnJVBpC0t8T31pGde0SmGQciMxIJpQD8hEf8TYFK1ES/oAcoL+wlYp+gC4eJsH/ioz8GdFC76i9diuxWzuRPEB22BQBOAzJXC8aTeUKZ6ZlU/yIcnBGG9T/YSTECIPBblxxFab0VGNXfI4tV2Pc1xWK+Oszjrahuz++zbZ+efPVT9hFQy5pbbvL7RdOw7aysvmW8OEdJCZL7uXyGD79re+az/+8Q9VFvUTb4HpCHKRldVBq6wqdTqBX1NTkys7zLLyTtt4/BwtcNH/AuAVaAZPRluGjCI+4TjS8A7PEOa0EkS+8e4yKReHX5EVknqeXNn7ox/9yO666y5fvfSVDtGWq4wHhUOJ+iErAqxwkCez39B1cFjGSF+3K5UtLa2U4vVnxpvzRfffd7dddOG59orbXm6tbS2+JYcD7UNDbJ1qUNnVktnIpSL78pe/6GdObnvFyzXOjIoPGhxP2hVu8e9E6YEbsri2ub2txw/mo/BThwr1L4BzeYDf+CS56pNhpRV26OBR55n+Qfq4FF/4DvoodyYmFi9abOvXb1e9JUNlNI3I6qIeDfUTvL/DV64HkrnCGidNcbpMbpoqejDWoI+pN4hHIC75dqi9gY5OKd2SB+eef75V1dS5YUKd+R5GhfD7xU9/bPPnzLIKGRjd7S3W0drstzO6MeHG+bBNnjxRPFgnHPpVLu3DpEkqVz1av0wayNDQM+Pg+uefU9sP2bKlC90P3OCX4Atoq1Q+Wy+qKa54UGXRN/TiE1tiAfGCxgLJT+J1yAjyM6SiN3RgSxarRGwju+jii/3sCitK6YO7XNfM+RcOwLM6kzMY5V9bWy3Fv9y3ffKVfa53px44+N2ZU0Aa2sArSy18jCUMWYb8BW/wp9+Ddm5ngviXd+pJ3yEeDt6nLZm4YrUG3EJWYmzAR+BIX8UQXLHiXDty5JDdeef/yxl86TYuJpeifzK+QkvKirGHL/T/1V993LjuHp5jcgedARwSHTivlujBN8T4php58P0rp2tOF4LfvK8KeKa8QhKBMAXSuaODA0TAPyqVdfjh8tPkAwWHkIh4kWfkn+8iLMIDSB/5RF5RoUibDeM94ueXnx8/G0a5Uc94D1zyXaQDeAfCL5tnfhgQfgDP2foSD5zz/fnNfx7PZXGOuAD5ZnEAsngGRPkB2Xzy42VdPmTjZiHiw+RRz4ibzSv/Nwvj5Z3NJyD8xmtDlG1XLpV/tLf7Ky7vdB4fGPWckxsKE2/gcsKZmYngF9J5mR4vlUf9cB4+HO9p4A7jJ+o8Vk/wSHmxjI0QjkPUSRlHKI0ZGtm0/BIWOPGepXEWH6415oNj4OGV87jSdDyrwAXvxAupjDH/pJRwkLbbBvo6hbYUCCngKOgDfd128XnL7dGH7reujpOikwQ2OKlafotMDgdgwcKFdumll9rjjz9xSpCqRvqlj6VzPAg/yob+oEHd02Ca2hthSVsxKxQ0CfkG4Eea4Dkc7+SVaMnkSqInAxxhPgirvGhL//VBI2dQCx+2PyjQ95fzMUpmJ6Eh38/YvG277dq1y/7lM5+WYthiG9attWlTJvlebLZWtLS0uDDmfAblwYsTGid6XbjCc/GiJTZr1mwX8uDFbBdxGmSk7t27B2rYjOlTxRvwUOLNZGClpXFIA/3AJ9ow6gJkJ5GgV2rfRI/gHYDfoFnWj3jXXXetrVmzzrZt2+rlMqCRZ8SJdIRl+zv0y7YP/oRnHWlw5JMtN/IF6Be0mxsAuXKIGkqDf+jNjVqu/ayzm2661Z58cp2UImYx+QZETU6Z5mYfFD/qjrGkJ/HsqHjat0UJ51gtICyRM9HRw+SytAVH55FTvEM9pQAL3/JyvgZd5vl6XnKUycSDp8nlhYM+Qasxp3hSmgsK2WpCvsgvjFH8koFSXFytblip8urtmaefsylTzM5ZsUTpuiX32J5RYa0nO6y3e9TOP+8cKWkdztslxRiXozI4l9ozq56x3bt3+mRNqjftr/aUgtfb26X+V+q0Y6sgV1kzEwx+zMTCw1GHLE2i7fiF/zBm6ce0VYQDpKEt4zmbBzCWt7+mOLzLEQMjJdJv3brVJyumTZvuZXPdLvJnkL6tdNxsSremP+O8CDkUZs4uoGixIoHSxcddmT3ftGmjjNuN9vKXX298iNRXKfuTgVhd0yClTG2oIYIP5/3wB9+z/ft22fvf927Ji0pbumSBFDTJSy8D3kc2pe8+sMrKIWp4pLqG7WVp0oV6w+P+bS0ZTfR5zgZQ74b6Rmvv6PKbr8AfWsJvTGgxYUF1Fi1c7IbU4aMnZTSY+gJX3ybdDAN5gP4iGcRKTzpHwkUbdR6HPuRXYasvYAixZQu+xAgmzbHm4/oVT1fXoP6rGqnfwge/+NlP/TD6xReusKH+HquU4jtVBgjfLGFcY8Whp7dH9SzxSQ6+4J5uOUsrJpTBWBj9E7p0drTZ4489IoPwfNGdj5FSx6Q0M3EDPeE/6gZ9WMFi4gGapH425OOqG2IyuPt8SyWTE2WOc5qEG7H6hgbbsXOn885tt92mEpBbnCkTb/rkChePsHKRJq84wwNP0y/mzZsrHPhIIRMxalfVtaenW+9pJTlNGKXxDSOD8Y38YIowTpLMTswIn2QdQHrqnCbmaJNkWAJMtDrP+LiZJqoIY5wbGh60Y8eO2r79e2y6xo8XXtjo/Ax+TBqxNZ06MNEXqzu0J1tQoR9bd3/961/b+973PtuwYaPTnO/KYJjwfTOuXBbV/Rs38CNjOmHwMgCtoB/4A/yGS1JdkPUMF0DjZAXjeEImXBZ4Hy8//KlgCAwg0hJvTNik50hLHCqDC+A5mxbgPfyAiDNePJ7jHYh3HGXnQzZuQMSPZyDKy5aZDQOyabIOIA54R/2zYVmIeOGizGwZ46XNjwfkxxsvLD88+x6Qny8Q8SIsXAxEhAe9Iyz/OQv5eIwH2TwC8tOxj5clWspGiUP5I0rEY6Bl9pKBM4QjzpVWCTl+hbn3D1yWZ0ZVLLnQKSmDThmCJtoWQACeDpHKfEDRKOtbddiaAiBcmK1BsNCHyItfaIlDuQ1lk8OIDM7UlTrhgk8ony0DfgOPBCQCC9xcOOYGK1EpOUcx9yynanhezBaXlkrwD/VaR8txK0TxEp4FypvnBXOnW/ORPbbmmcetslyKqtIhtKiyLwWXcDA7GYNXXHmlbd++3VceqANxwNMV6hzOjsYpSHWhHtTVfZQIRT9mnFF2oA1tg8EShgvvyeijDqmPBR0dSQFtSx7IPAQxcTxdrlze0+FzDQRSWuLOftJhkLA9hD3hCOJ1z62xj374A9YvQ23unJk2afIEa5oy2Wfh+KjalKnTnB4oO36wVWREAZ4yJe0Z5+rlkmINEnpulyLCB7H4svS8eXNs2fJFMlZaZeigVA5bhepcpXxpS/BP/JZoSNuBN87rqHC9nOLFoAHpgJT+dAeQnDx4Pffcc8QDBfbMM88obaEdPnzIlZ+k2Kc0kW/kTXnQMngW//glnLyJE+UBgTMQ+QKelpFf/ZA2xRuX8qAfsSWJtGml7eabb7Xm411SNNrlzywg3ycSH4ovvT2Fl+PgBgNtTRlR/0TL5MbGIYDyAkfippl7xjrVXb/JuGVwL/DDuWwZY1YSpWhYZSWeTPUmb/LI0ge/LB3JZ3i0R4ojH0iTgVBeJV6pFz/CK/WSZ0xk1NtzazfbgYOH7RW332yl5VIYSoUDXVHlrHpmtfA0a2ysE88xy8wsJreN1drsOfNdyR0Ubnz52w0T4ZTaVY/0nVwb0V+B1tZWrwcrC4SN12a4gCRzk16B/MFl2z34Ab/8/ABek98Yz+CAoBf1RKmEjje9/OWu/GI4k7frM/oDXKYh26Je+j154oR1dXaKNvhRFu2ZZCxG+IQJdVZXV6N6t7gSuG//QfvJT39h+/cfsUkTp9j0qdPtiMr++U9/YO98x5vV5uonTz9u11xzhYyTtJrLdinKRZFHFrJ1auOmF90PAwUeRmbhMLS5vpXZeMYAFMdqKfHTps8UzXvt0OEjTi/agHECvsv1ev9GS0FBiW3evMM6uWVKvM4KB9RDRnF2Y9LkSWrnYhkpfLuiWEr5RK8zeULfaHunlH79YLd4+NjxZuuR7PrBj35sd37u8/bsqjW+Be2hB39n//a1r9i111ypcUHKbGWZTZncaNUyyLlAwj8KqXxpjwsvukjGSZ9flcusPu1DnaM9AeoPj4AHZzrmzp2tuBUyBlhBTn0kZutrZFAxrgHIVeQ2q03IaX79Glwfyxnzki4Kj0AP8uAsCTP7HLjnWmUmjqA5so2+Bw1om2EsWtEImQDOyCHqduMN1/kqNjKkvQ3+KPFD5MRjqy4MR3ogeBUXvA+9g+6Jx5NfPAOEw8OMa/zG+J3wgF6p/owf+MXEG3Ts1HjB1jluBWTb289lPKI3IKMwvBIt07iXcEu4VKtur37ta+za666zTo1Df/f3n7IHH3rYxyYMWc5Ocd00fFwnY1m92Hr7JFvoW6qvyzThgQOiPtTFy6FzgSweNH4IRt7xDyLhFy6bAb/hxgPyxJEufoFsPmdKH2lw4wHh+enxi7wDPyCbf9Yv6psF/P+nLtJGueECzkS/M70HxHuWZtlyx4PxwvLzfSnIT5+fLvLKd4EjLguRV/jnxyE83y/7HukDr3gPyKYD8t+BfB74A6dwZvliPyjxWY3gbAizJigxdFQMEoCzJwhFvnZNeWzfIA3Ae5Zf8SecVRV+hYGXkQXCSBcOcLz8lzySMsNH9ZhpQSAiUIjrirsEIPFDeYn0gROQzTfrzzsDbHKSAao3s3XMfCE8mDFDyAUQH4j8mFVFGSyS0C0uHLbWE0etSEKeQ+0lMmoqhE9dVYlNqi+3VU8/aqXF0T6ii/4YHFBKwIk8L774Ev/lfAL+SYgye5j6KbRSqcITvklbZpjFIQ11x3AER9oHY5J8oVHkj38M7qSlnXhG8JIvcaB1+g1ZyG/MaI31d9qFfBkAUGT5KjFftk9KsdpD5fJl35a2Nh90+Z7AP/3jp+wTf/0x/zgfBsQkKQG1DcJTebD1ob6h0bdwdHV1+0wp20XmzpmrAYOtWTFDPuRb08CCGVxmS6dNbfJftgyAF0vz0CXVm7FPA6fzZfodq19ONjMw8i/n7356xpEHEO/ZODhmaqnbLbfcbJdccpGUnHY/SMnsOXEB6JHlHRzviX6nK9yAt3XOUV9+A6cspDzTuJW+os6sd0wMcKsY24woCyWyDM6xvoFe/07FBRdcYY88vFph3M6EUlapuKx+JTol2lEe7cl71AGXkyk5mgG8R51SvOSXVm6oW+JZZt5RaJjdpS9zdgW84U2S4Re8BZC/t5vaKksX/KhnaWmRFAPJBinEGBM9PcLXmNGX4qS63X33/Xb3vc/aq17zCmtorJSixWzqoPptuVVW1Mpg2S3+maCSBlV2iW+76euTQlJcZv0y5Njexof2uHQBxY6+gGKGok/b0b9QKGOlg5vvkJfUB79o1yxdwDvalnipvVJdiUM+5IHLAuFBbyDywytowjP+SYIyqcNKwYCfm+Djf+ecc47LfIwm5AllJ4OdlWfSqJ1GxvQC6sc2Sr59wXkS9tCTv5JYe0ert1edjAKu9uXcx49+/FN75NHHZbDs8ImR5uZj9oEP/IX6RJnNnT3FdmzbaCebj9jC+fNsUHh524I35YKz5CY47Ny1W/zLVtXM5AIVEg+JPZROMivHS8zsL1iwyKbIAGLrXUrDOQdmyr1G7iZPmmQTJzbJ0Oy0+gkT/cvk8A2THrQht/yRQOi4YolCyeoi3+2ATvAxPJwubhjQeJR0R2jF2bemKVN9a9w9991nH/zwh+3lMgA//elP+4oul0WUlRTaUH+vtZ3kBrxu65fCH3KCdMg8jAmXqfqF58GN+qd2VXrRmDbt7em11pYWNxZQyBkvUMC5fYxrydlm2N7eKeW/0tMyk8/Na/Ac413iyTSmi5BeD97hPdoEqtGmW7ZslYH4gr385lscV9JhCCLvoUnwHPEhHPRhe5ui2dIli+ycs5dKdvfLT2OP6s4YnsbMtHWOiQvqT178Om85bmP9BSAMF88AsoV4vNMGAO+pfmOTO7HKzioT9Utx04H3ClZrR4d8LHr00UdcngcO9HWuiYa/AOgc32PhOvhPfOIT/u2sgzK6/+7v/97e977329FjzdIb0GuQqayOKKHq6qtoakvoj17FqhXPGD+Jjpn6g2x2UIj3cEQK4gQx8iHikD7iZv1wARSekBn7OFYWeA+XfSddFsIv/KOciE/ZUYfAK3ALiLhANmw8vANeKo/4BbL5hguIBsg6IBsHv/w6A/n5BQ2y+cRzvn8+5PtHnpF2vPLzYby8o8woP/zGA/ggwig/0sZ74HQmOFP4H0sXAH8wK8MASho6LAZH4N7Vw4x0uh4VfqBTx61RkR6/6CukYeYdCB5i4OU3eDHqx3MAaXEMODiyx6GgiHqnlG+MG+Jly8PFO/SM1QB+8Yu6RPkBCC/CqBuzdaRBgSUekI37B6B4wLAMpP7ebl8paT1+2EY1mPBdkv4uaXrKs76q1GZMqbf9uze70SLsZcCUWJkGHiQWtYN+LO/OmDbDzj77HL9OkZknbskBf4wQPXh5qq3TF3/wA+eoI7/Z7SMA4dSPMBSMbFsBSRlM9IRG5BNAPgDhlBX08DhKzns6RK78vCaJz6Elh9zXPb/BTrIPXenPOmuu6rZM/mxXSY56MMNYKoN44wub/fAtA+nUqdOcDlddcZUrQWwJ8NUrlSeyWLEU2pa2Fjty5LAMl5PW1d7mK2k+K+q0Sko1Sh2tBE7JAOFNPIPTYxqcTq8bftAMukT9gy784gBogmNwYZ/3W/70TTZ7zizRvcKVPWbjyDNLu4RHKIJp1YLn8IsyAkgbYfhHmTgAf57BE0W7sDAZDzwz0LJlorhIiu0ofTQdIO4f7JVh0mdXXnGDrV611w4fblNO5X4zVXFJuStqGDHQyvMehn8YOANH0UDNj1LuLocv9Yn+lY9jipMc1FcXdvqgJLB1hdlL8gd3FB5ROxc/0SBgjDbKxRWgUdVnUPKrRnIBZbnYqqsmih5l1tbSb9/81s/t4OHD9vFPvMGmzpDSPNxu3T18qbnaujsLbMuL+0ysY8uXz5cCWuWKNv2nRO3Cy45de/xbGpObpqlItpyViT5smUwTGSbFD76kjvQ3JnYOHuQ7MElRpu2i7YMm4IxLtEztFxD+pKNNcWN1ThDpSZfyTko87ZLaLCllXp4nSG3DCs6iRYucr+kXzIBjnLCdVDkpvtKYHBcGqJOlYgt8cqOuts7rCV7e+G6osrLeo/AGlVeaVhyU7tJLL7e3vOWtvupL+L/+6z+pHp32N5/4oNJ2m7q9TZxQa00TJ1llOd8SwvgqF3lTPTgg3q02YLV0ouJgNACcO2PrFuD84TIQJJmQ4SrdeXbeigvsxImTqm+6JQ++gt9QlKEDdZg1+yzJpHaVU6EmTjdEYciwqoLjA5MdHTLYhkelbB5Rex52hRJaed8Sn6Ks0k4AdEauNp84YYsWL7H/IyPkW9++y+748z+3W2691d7+Z2+3q6660p568vfGR0h99VF9s1KE6Ghv9ZVyaNDZ2W0bNmwSDn3eZ7nljAsH2to6xJMaS9RGjBu+fVJ07lJ8ZDlbZ2l3+i19vFvjDl9e54wN9SOfVtWXusMbfK+nUnE72ruEd9oWB09AL/gKeuPPeET8VavW+ArTggULk7/air7HToL0VXKWHItkdCR+ZmIKmnd1tqsunXbpyotsStNEuUkun/mSfYna0reWqmyeMUyYoPOzQsKBd5/MgOY5PsbFM7/uFA7O0IG+l9Vh4F/qTFj0NfpT0g3SVfuspvf6lcZciMJZkV575tmnnG9oa/JGLsE84MsvZSIjOMs4V2PaP/zjP9rKyy4TgoX25FNP21vf9nb7t//4T9u6bacMTXZzqJyaOp/YaOMr8RofGDN81V7/wCnhOyYT/IvuVATkY3YCJssKWIB4+Y4M+AWIl3XhF3HzIZtHuPDLj5+NO14YMF7Z4E89cFl/IPKLeLg/BoFHFiI/IPsM5McFxssDIG04wrM0CcjPPwvZ9BEv/z0g8g9cooxsWUD+O5CfV37+pAncYbYIy08XEHjk55Ffdn4+/I6XZ366LA0j36wLHCOvwJ1O4zPMCselzjlmhLCSEkIA9wf9xZ3+1zv50KeCxygXIG5sk4p8UvqkvDDwcEBaCRwH9vzGPlu2UjBjkaUfLvDN1g3Ilhm/ie/pGwkvBATx8I/fBOQ99nzqV3G48YlD7EWjg1ZZWmS1lVVWpQGhTANLBXUeGbCLzl9mhw/stu1bXrByCfZiZokGh10go7xwiwgDIgrCa1/7WnvhhRetqjqdS+DGDhV+Si6lYhNu2ZnYELisEmQNlQDes7TgmfxJm207XDxHvAgHeIcXmOEhnJk9cOPjX6xmoCdAd4T03ffc63vCr7zqKjtwYL8GzjQQo9QhmJtPNlsZSrzyYUWlrYPtV2aTJzXZeeeep8Gz0p5bu9Z27tjlOFAeiizb7Zi93bd/r18FrBq5osv+cRQG+IMZLc6fpDoiA8d+GawYYHHkiQvIPlNn3rN9CL+gTyjR3MLEAMdgB3+CD+FpcBuLD0Ab8sMP3KL8KCMcEGlSWSmfyCvFA99ce6r+JSW0pcK976Q+wBYUPlrHdgLK4NA2s8xTpszym7AefPBJ9aUq8R51lYLCrDCZkgv9z/kvw0eMpPo/+kPwGDj9gQzw8tM7zg8eO/9SVykwoh90I52XQzv6M/02aI3BO5aHu1PlF4pH1E9kTG2TEvCFL9xvX/3qT+z//NOv9PygTZlab297x59YcVmfdfQcsoZGtnSqnsMlVl0x1V7ctEflmy1aPEdyiFVLbjcS3ZRzTX2dvbB5szVMbLIyGTHMeNIX+wd6FCoZI5qiAPbnJg7omyhG8U0E6h604TngtHrkHPGCL3D0ZRRFHO/Z9KcDxESho6wM30Ax5QuAF2XQR5l8Im/oGhdhYKwzu84NQpLu+lV8/aL8QntmmTkwXCt5xAREWsEVDUUDVkHoTxgjrCigBHNT3i23vsLOPuds+8UvfmLrN6y2//2JD1vT5Bqbqvbo62m3WrV5tRTjtlYOiSut5yGDWbIEnLghjOdY7QUHLlRJtElbl5xfEBbi85MnT3g9Jk9u8lVm5Chbe9MtalBDmcPL4u158xbY8eZ2O3L8uG+9YSIEgw0asdLMxx4rqzFQS+zFzVulXG63xsaJfiGAWiLXzzi/lSbbnOZKe/TYMTty7KhPJJ29YoW9+U//1D7ysY/57XznihZ+7kOyQeznE1ntrS1Km66hp4/Cz6xk/O53D6v/YQxOED9xJfAca5wgA07P0JpJmnIpuMjbaVOmW43ka10dh8iZgBr2dFz1TH9vaJjos/WNjZzh65Vx2eDlcPbB5YLi04fIF+MoGYCMoawKFcuYafOv4J9/3gUa5ySn2ZIEd7gxgi7AFmP6feIZvr3B2OOz/6yMqK8sXjTfLr7oAtGrQDww0beN8TkBDJL4VodPbEFYbybxccZRHv788hfx/Fku+guO5yQzxmRQmoxKDt6ln1Em/MPuC4wLl0dqXVZO1q5dozbk5sQ0UYI8YmWM7NL2uLQChx95zJt3ln3oQx+SgXKW1ctA5HzqT376M3vf+z9kb3zTW+yjH/8re/8HPmQf/NCH7Ytf/pJfLsBuE8rwyRjxD7gG3oCvlPDCb76LSAEkjsrCjOGACMt32fAoGJcNjzhZyMbneTzI+ueXE2E8E0aj8JsNz7qALD7ZPMeLG/BS4VFuQPY5Hw8gyseRNvyykI2ThciHfM9Ux2zaYNZ4Dn8g8slCfl4BkQbIhvObj0tAvEdYttxwWcgvI/t7Jojw8dICWX/wQMl1wSyHsozwJQ6dL3X8NCBk2zRoCJBH9Bs6OmmIR5kMivxmy4yBFC/l6H7pPecUTn6ihndgFEDyzk4cRJ7hsrgA+PFMPAQSLvAE2GKAi9Ui8iaMeOAviuVoxi95pufkzPekjgz22+GDe2XVSCD3Slj1SSj3y4jq7rVRCeaFc2dYXVWpbVi3RlKSygoXDWjMBCEoyT/oeN555/lgt3rNar87P5+24aJOSXimyQWAMN6DFoS74Jc/cYJOkZb6AtQXiHwjTvySF45wABxJQxh0oS4c/qQcPoLGYfs1a5+zd77zDr9Os7auxg8PHjx4wNpkmLRrQEAB5KaXY8xOSjmQNPYDuLt27Zay/JA9+funbMuLW+xdd7zLPvX3n/LzNgA8OCBePHDwoE2fMU2DS5twEFnBR3xEvRg4mIUHN5SrZPwmA9Tx1aCLUQJvBVAX8M/SLGgZdMABvBPG7BoDFQYJQfAohhPWWaLXWJpsXjwH/QKyz8TJhyg/69LsOM/kqzZUv0vv5IEihn+BFLTER3zFnPMbfKPk9tteZxs2HBW9MRhrhA97z1ktTIoXW93IhzZn+2aWfq40eF3IN+EwHuAfs5rQk2fqzRaPSBt925U9PZPG4yoNfTD1RfouMiU944/i1d7epz444l+cXrBAynNdsb3s2jn2sY+/xm6+9SYbLeywytoBK6/qkxKaPio6OFBsLSdHbM2qI7ZixQTxSaWUhE7Vm60VxVZRVe7b3Hbt2WOXXHq5ZJNwkiKGMs5qFKt8XHFbVyMlT6oRxgj4zpgx45QhTPuG/Mx3QRcccZ2+9B/FRwY5HeTPbz5diYcf+UAXnGepNoactAsehBMvjJvg5/BD5rHtUjnKH8UYxRLalyg9Sqf6ufIUpmlrk59xwBjhDAjfiuq3qdOn+scCT55s8zzIi8Pm5P+jH/1AhuGddsst19vMmZOtt5ebCfts/fNr/ApvvmjNzD8f6MMAYesR7Qo/r13D9bhsm0Empxu3qA801X9gJnkD7Yp8u82RI0fcGGBP/y7/AO2IlHi1ieIgE+iDyAzOLi1dusy4uZDVXM6rwMusRDApxIQO39dyy0N0YjvVseZmmyr5Bd3hV2hAudASQMGE/PQPVo16pZRj6GDccHYH3mb1lDMLfGSQiRsmsuqlAM+YPt1XhTFC4GWNVPaVr3zNLr/8SrvkksvtHz71T/aG17/J3viGN9lHP/wx++Z/f8see/Rx27h+k61b+7zapU7KfamU/F7lz1kP6jWiOE/YZz79f+3P3/Vu27Z1h4fxgT/aFBJy216FDJsRxR1SueTB9k5WbNi+icwg3s6du0U/swXzFykt51skNzR+ITuRBfAHeSbDSjSRwxDEIOGWPZFK4SN2wQXnWVPTJO/jXLPN5BH0C/kXvM4vEHKSsJADPMcvjnAcMCSaMiEH30U68sBA4jfyw1FG9FfSEQZ/0E6qkPMAqyL4RXzycwOCPMX3bJGVl9KnQ/NnyTB5y1ve4qsgb3nzn4rvv+Qf0MRAPHzkmO3ff9BvoITXWNmqq68Ti6V6ANQr6umOgSmWtqhjON6zQjj7jIPcUVFcECsKCqBSuCxxAdJQSSCbFncKuVx8HECagPDjNx+PSBdlRFjEJzzwCX8gGw/I5pV1+EEPBvqsXzZOQDY/IMrIxs2Pn+8C8p+pW7Z+47kzQTY8niMvIB+v/PeAM9E3XKQ7kwumz+ZBOiDrlw+kyYeXiosbDx+20PjHiaClkruyweyCBAYKM7NOWPN+64kGTD6mxHkBpU7xfCCRIEMhUkfzZVf1D/JBAIOSK4Aov0KZLR/CwnFhoAjHYOR7i73OUjwlICTzfO/poIQL/mz54COFHkFdh4PPHGCjHoTHII1D4IRQirriF4KQ8knT2nLS78pnn67HpV+ofmxRQy4ERVWCBDtvwiv3vytVSsM+2bYTzVZaBE0GhOOIlUsoM5vGV8s7W1vtkgvOt+0vvuDfMuGGLrah9Uv4Qd8w2BxEu2tedq399ze+aQc5tClliNKhD4DiD8+AQSwpQz+EOvlwPojnaGvq6+nkx0CZlo+T4UUcaEq9EehBK35x0Ra4LO3G4jCTJMPKb45JW6X8C8B62LZ9px2VsrB40QI/8F8heh7cs4s5WKeJktvBI822+1CzjZZXW5/ynjh5klVWVfpMWmdXl935+c/ZP3/mM7569OBDD/pNJ1/4whfEV8O2a8cOITZiN91wvQ+AbBdoPnHcOjSoMBvF16tRqp23lTcDCXSiHu7k5zwlWkBPaIGDLvBr0DzVn5rJJ9dE8LAb6HLg4GcuFJaM9pQveaIAe3y9Bz0BnlHAULyIj7IdYYFHuNPbIjmANiDczwGoj6DQoNigbPl45YpmqkdaFaKOKKTDfjaAMq+55gb16SJ7dtUWRatSHhw+R5kDD3o45SDjkfW8CJfRQckKKZHCm/KAMdx4E070Fj3zmz4CKjmgOiScyUv4yXFbWxGrTJWlVl9bZTXV4k/6uBBAjpBntEf8QtdoL/xQXDGkmpqm+LmeN7/pdXbdtZdL8YDm3KDDGZE2b6sCKdtsUyssKLd9e49KOTO79torhBffuJFBwNaV4jKbMmW67d6111pa2uzyK65UnXKy03WAdF0xiixKPX2Od5Si2XPm2J69e523iI/8CXDypccEibj+GG0cQL2jzckn/IDof7zH6kE2LNIGqFWkrHOFer9NmjRJuHHWJU3uYDw7rxSInmzfcj5SXmrndPYKkY4yZj6rzAobNzbBu2zPfIOUZQ72fuuu79lvfvOg3O/sgd89ZB/+2Me8737gg++zm2+83g7u3W193T22fet22yoledr02erffAW837/M3tPXK55SXdWubFnad+CAK/lVNXy8l0mIAfGQlM4Bzk0kmZ6qrD4qWvPNo6lTJsl44LxIq196wLjGGSAogHxGVvVLLjQ1TbTGxnqvdzjyoj/AR+QJDfFj/ON5YmOjj3UY1PBe2jUg3tRzGtcK7djRk8JvRMYG29nEJ/rjwg1k396d2628uMDKSgokgzUeyGhBtrAywfm53VL++8VPXJ37ylfdZm9+8xvt7W//U5szd7ZdeOEFft00xu4jjzxqn/7nf/aZ+X/7t6/5t1rAv7WtQ4pugzAq8K1jn/3c5+z59RskD1vsE5/4G/vmt76tctmq1OfjAEYm30LBAEPuw6dsSeJaYNqd2X5V13bu2uNbtxYuXCha9Mh4r1d9i50ufnGNaMM46XJWspVrk1lRgiZ8o4NJKG6zWrhgnt1y802iD9+4GfQVEwZwLrtgpYszmZwJZLxE7jCh43zIM3JI/jjfuu2qt8I8jn7kgT7COQ14xncdqC6MregtyHe6GfIfUUke0AC5wbXzpZKNZIS88a2bqk9svaStoQ28gNyCF8pkvHnBAsb/js42Gexldt3119js2bM0Tj2k4EK79rob7P985tP22Ts/a1/+2lfsnz79z/a6N7zet872yygjT8Yh+Df6L//zXMjhLMZ7iIzlnL4cLMaTH0oSgghK+BVvUlJ4RtDCwD6r5B0kKURUyg+Q6TmrGEQ4DsA/CdlkbZNHDJYhUEgX6UnnyOqdX+Lgj+M5m1+kAYgLUaNcINLzG2XwHnHko0jCWWjgvCUz71jKLIPyqyzSby6ez0YyiGXy4DnSxjtxePa8cnQJnLL1i1ncAMIiPs9R16hHNg55xDvP4XgHIl34hYt4UQ6Q9ec50uKC5tl4AP4wNXEID1yBbF784k9c0vAcZWTrN54jnLjhAsbzC4i0AOF05m4JqE4Uy/IyKecDNtArhU5tTIcvEh/zC5SrfyD4uC2JbQt0ZGY+mDkqYFuEomGkINHK1XmrKqqtQK8YFigw9CnVUuFSqCXEuBedZV2WtJOBm3PUW5449q0W8qVmtQUClK+mD4un2Rs7MsIZirHvldDn4BmMJ2jJMxRAaLHlh18GEoQVAxYzVxg5pbSh6sWAyGWC5dVs10ht4KysP4ZriV8RULxXqLpo4EbwouwNqN/v3bXLKiWQK8rgCRQ3PqTGdqYiqyipsllSdLa9sMkqS6DggPWwDUT148NYDHLOa7SpZM8rX/Uaa+3otD7RTCqmjKRSn01k4PTtUiqTazHFvf49gRIJXmQPfZ2tCNSdG6oQfs5DcgBnhYZQEPXMLF7MylLDU/QSbZIgZgZbg5Pw4jnNhiVDErLEzBL37HP7C4PHqHAvLK2wts5eO3682SZNmGDzZ063akUtHxFuhw5a98kWaz/ZJoPlpFlprfWWNljLsBQ7UbdC+QxL6e3oarMLV15iF19+uV197TX2tne83b7+9a/7vvHvfOd79sEPfMi++V9ftwYZMFOlZPT3dvmAOVlGTVVNtdpGPK525vsL/DGAeVMKxzTbnfifwZT60c7U3/1EY1xSpun/hCUlGNoxE6ia+uDFQMqgisLLzD/9AzrBNBgFpIeP3AAiJ+VBH2DQYhwRWdX2aeKKGWFwAB/oj/KFkQO+4A6PjK1KOKt4Hlx/OzRUJH5Wu4l5Qdmd/AYHxWnCmetG+fCazySOqDFG2ZvOJQn99qY3v98ee2yPNTdLsR5gYOb7LhrfRNMRjY2jg8JT+fjkw7AMdynwxjW86itFue9PIMyhDXRjpnZgECVFOGsMAMcw7kUVlwVF6hNlReXq1wqWwlmpPlNXU2YNdZXi7UIN/FJ4MJKpCHkIGHvh2dQO9AX4UHUe6lM/5MxZt94xrFtE82MqU/2gsEN16LIy0ah4pF71kMFeyOHWWvvZz39nl10x0yY1Van/KC/1aZTtUrayDRTbvff8ToruTL8tiNUTDEz4oFR9mS+UA6qKAzjRV7jW+/iJE77CQn0BHw/U6Ci1/Ma5CNoFvnBlWO0Q42eMk4yNvPt1qwMcblb79IkvuMtWcdlCE30SvvDby1gBoy3gIWSlymDl8dlVq+z559d5n4VmKJhs9YOP3TBWfsLMhsSQwwXq+0VSzvk2i/JR6/mKRokUal9lE91LSsqttaVb9Ki2P/9f75eCO2T33fcbe/iRx2z3vv128crL7CtSmv/Xu/+XX/xhA9KN2tX/j/dKee+3CRNnq0FL0sSTukKPlGH6bKdk+bB+T7KlRniebDmhGJyVGpa8k5yWAV1RiaEPvuga4kHxEor/8GC3tbUdhd38Bi70Os4GJUVWY4x+y9WOgwMd6rcjtmn9evEXshjZyDdz2JYGn3IxCwZHoZT3avFiiZ1obvZ+yUoAxrWiq0qir+hdJH1xeLhQ/DvRBnpGrLuDlfNhG1RbsVJ+UOPCuqeesKtXXiCMB/0MHDKdvsEKxOTGyf6xV76x9NpX3W5/97efsPe+5w770Affa3/29rfYX7znf9mdUmy/+c1v2Pe//1174IHf2g9/+D1beelFMu6m+A2ENeJRvi+ye+8eu/+3v7GVkpv//c1v2s9/+Uv707e/3R7//ZMyVD5vpeLhzp4utfOQVVSX6x0jEFyG/LlUhjk8XSDZVl1b5xNL5557rmgypLFzVAbkcfFtj8dB9/VtdyKfONkKxE+9qsOAaNdPvxV/VlZVi1c09kq/uPKKlXb2ssVibM6SKFi8xG13BaJhoXikQHwlyrtcRQ4y5mLw+JZJyUIXA2rHNMnEFkRkC11KPCvHynmf4vkV1/LH4MIA6JZcKPPD7Mgovi1UKX+Nvxovkb+SSMqkwCrLK11+T58+3fsq/RY8kh6PXE5b2pz3VEfwZPxlQqy9/aTaoMzueNfbbfuOXbZl205RRNki5sW3Ej5W21BnZfBuIQfvGTOlY4j/mAQCEV/hJHfVC46UnzxzzgPUMejsobwBPMfgFWGRxhUKQShEhIeyOQQR5XgnLn6EMxCF4ZLviAMEPn8MIl7gA5AHDnyz+YEHDpxxL10G6ZJDMT2TI9xnutVwuJhhxJ/frAu/lK/+z+GZhSy+gSN+WRplw8NlaRx5xPOZXNA767Lp8umTH559DyBNPp0DN+Cl0uZDNk42Hnnl4zYekCaLTz4eDMR0tj4NYhwuFDXo6RoEM3ecQ2/GFnVmn0kR78JXQxrQ6MA+Ay0hwCCG8YDRQXwcgtzPT4jXKY/ZJowZz9PfGXyDHpSe6sjKi39gUIMLsxns12S2jxGb7UHscQVv0gWNA+Id3PlNSp4GETn6Iv6pPEqDNoqbowsCjgGS0Q0qIfRcqdXb2EpJ8qOCzPIM9HRrEGIbSY/19nRqQEwfoeOsAWX0s1wumtVI6K9d/bTJjrAyDRDMDBIOzZAbCFwEZuOkSXbb7a+ye399vwbiCgnQfg0ERRqA0v516sFtOk5D4cQ72w+4Sphn2pj82KKRBeqHCz5ItEkfbkNoA+RJ+1IO/ghk6IwfjnDCaH+MUbYikAe4uxJOCyrNPikn11x9tX84bFB06WyVsqh4R48ckwLQbw2NTVY/aZq19AzZI0+vtobJTX5oGfo2Tppok6dO0eCZU4xUJtfufvGLX7S3vuWtdmD/fntu9Wo7/7wVVqXyMQ64Chg+PFW33C+4kieOx2SYpIEPB73gD+dt4Q9HxF5neDZth1Fz5/xx5IgxixQagZ+gH/1A6dkOgcOoRxZmaRbAM7wOV6XnFMYvcQM3nmkDXLSd86je4WPHmTrrD+XLvxsgQ9mV5VxxKKH+HY8CFO+0gpPGncT3S5assDlzFtjPfvqAlIU69U1mVJmBhVZKRvXp0qoPWzuQF4lf6AXpJqJ0lifnn6N7tEEYV25IqE9gvFGu/8ql/s8sNNRQe8nRxwNSfcknGeVA0JMwx5MJgkL6m+SDjKaCArbUyfkKiAz6XvHVSKnqUqEyy2ztmvXG/Qtnn71UNKNOXCeKDBBPF1XaxvWbbdeO3fb6171O/Qi+ByXhq/ozEYLi6squyk68o/qp7o2Nja7sdHZ1edsG+FOu7cK5pxztwW1R9DG2MDF2MouL0pL6HdtakoNnCCdecumSCng6y9fOCzn+AfbISEJ20iYAhhbXwUJPDqkLC7Un57DUnoP9UioVV39+g56S9EnB5pa0ykr6eroVkG989PYNWtPUafa3f/cp+8y//F/7whe/ZN/93g/sU//4T374lxl1Vs2HpMD29wzYju17berUmbZr9wH7wpe+Yt/6zndctpVJIWxt5zawAjve3GIbX9hiE5uarK2j3SePUEK5SS5NKICn2kpt4PwgUmK8Tp82WWNWj9oxKZyS5jJgKqXMYmgzAcUBZw6PF8q/zDq7u/wsBpckMMFFk9Tq3VcA0F+cUlIgRSeoiDHJmOhn50RH2o28uro7XLEvl3HyyEMP2zvf8Wf24Q990D5/5532Vx/7uL37jndZuQz4MsXv7uxWPbs1xhTb9Jnz7Oln1trTTz1jt95yi1104QV2zjnLJR8PitaFMl6aVU+2lXWp7Xp9yyv9hnMPNdVVdsMN16n+3BhX4cZX/YQJvkrXOHGiH66fPmO64/nq17xGY8nt9syzz9ojjz1qDYrn8kP8zAQEeSK/cRg4GAAYtJCW69y5Cttl5KD6lQxVWEriXe2hOqls5zHxsa9m6JnVCngf/mTCsKujUw00Yq0nT9hN11/nN3JVV1X4ZCaG2KjallVu+hdGM1vuaGd1XsfN24G+zo/8mAgMvsYYh9ddHlA2v3RKxeYveICxidW4dPV/unSH8ZF+SL/CwO/s6PKV0nOWn+N5o8vTt71yDrkOexogu1SGZExfX7ddeOH5fsHDPff+2o6faHaa8NkEzsKyitQtPYBrpzGwerqTEcwkcLokgLoKZ+HkB91PExaCqFwMEtl3XHR4HGloZCBrlARE3EgbZWTLIk64bNyA8d7zgfwQOpEvcSKvwIewbDxcDCSn0sFjNH6mzHgOR35ZF/6RZ6QB4n08ICxwC4j8gEibn2/WRfxsnID895eC8dIH5Ptny4+wSB8uIP89gLT5v+GASJf1C4j8xsv3TEBc2jnamjx9llPALCDKB7zAjC3Lygx+8CMAjUlDJ2X5H2WUQZAOTn4A4eGSwiK/HNqkcwVP/gDViXaPukU9s3UlPkKOQQJcffuEHMvDaaYj8U+UC75ZJTD6VDznlwmwckJa/AiHBtl8s0CcbFpFsDIJyd6uTitWfC9Dgxo404cYtPguh+SR1VbJSJBR8uBv7nMl2q9UZDZU9YFeCMdUXIEL+z/5k9fZ7t17bM2atSqT+sjRXvplIOKgN0KfPIrlzz5ZjBCW5mkTtgN0tHek9lHGXkf+oAX0yT2j3FJX6AaEPACydAmXrT/vKDv+TQYNELQ3fsD69c/7h8D4QBUz9TUa8Nu7eyUkZXxpmO9CEdBg/fzGjVYpvFEIDh8+4nf7s61jwcJFPiDCm/AbBtfExgl2xx3vsJWXXqJyCmzZ0iWOL3UAZ+qA/IXXAPzAF0ddoj2zdWGvPLRDdpM+4sLbKFXkEXTAAfgRTrlANixbDsAz8cEzaHt6nPScVkESbolX4VtoSd7pNyZ++E3PqvcokwcDwp0LB2T8yxUXY1yxdYUwKa6iOK5IxklxEStglAOfD/i2pVe/6jW2+tkj9uQTm6QgcBvfZCknyptVQRkzfvh7RLQZkSEtxZ5tULIwpVD0CX2fEwQ74Sl+zrlkYKi+o5IRKocZ71E9S4o4zrjhEZ7BQ1kIsvUNYxhINEwO/1DSMRCZ9GALWFGxjJAiVnlY+SIbxuQRDfrMvibliXwHBwrskYfX2syZZrNmz3R/6bSiXY36ziRra+u1n/3sblu8eJGUxEXKe0DcKvxlUGH4wuRpO9uYfKBNkXETpRDyzNfT4QdWT/Ih2h8IHgwZFTwXN0H5dhI1FjwdLuKSFn5NvDPGb4Thwp/yfGvZ7Dl+m1W/lHMmn0iCMi6WVCJWkNklwo1N4MzMsFpsAEWxVEpdOpPCtamsHvDlfy50wFhAJnGWg0kjtsOwbRInJLx/hCOvY8fYXtlljz72uK1evcYeffQx9fnjwoP+JWNArLRnzwHlV2Nve/sdUuKkRA6LLnIDQ6xuY/yluqZVHz7CJxpJpmAQsgIEy3BVMXK9Q0YAN0MVFJZZabkMMRmdhSXlVl1bb80nWyV3apVusmRM+rZEo+jj9GaiA/ksIsWKMDIW3nTnKPDMRxslo8po6xHJ3xKbNLle5bbYmudW25ZtW12WF4muIwVSggsrhEOZ9Q4U2579JxTnBV9N2LZti+rRZfPmn+VGPtueOPfCM3KObhETLvhh4C9YMF/ptrkBzLd0GHPWrnvOZ/r9eyIyLvk4ZXVNlb3zXXfYTTe/3O6VstymuH7tt2haIzpQd9rY+5p4Ow3aBR6P9uKcDHwJLzqfK194FD8c9OJmNFHWV0HZXsxVyaVuiJVancYjtpnVitYXnHeBLV281PjKfUN9vTXKQIKfqCP51PrZpUrfBcCkD+Wp00HsU/wM/0cfSEBjIHPSuHbKiWi0GcYkju+icM6IeKzCkhp5XM5OD5Udk7Pz58/3vkVZ4BT9yUvK4QCEPzSg7zOxyLav22UA7t610zZt3OCTNYQhd1htZNcHtPKvzZdgFCVaUw6rwLGKf8ooAbIFhsCgM55OhCRMwj+ETKQlLOLjR7z8PEgTLvz4zbrwi994jnKAeI7ywwGRJtJlAT/wxAX+p8NYHgGRV6TD8U69cLzHb37ceMedCbI4RDz8SA+AZ3ZgBwgbr30A0kbd8p//p37AS+GdTRcQ8XFR9ywNAv6nZfz/G/6wLOFHp1FnofPGmQXiQGuMFQBcgzZA5JH/HoCSGm3F7AtCk2dmBLJA8qCF5yVHTqfwFG5spWHPLL9s42CQRBhkeYG4pOc3+hx0p8PDHwzoKJ74Bc+GQ9EBP8ISj6V+6Tjl+kIWoqYFquNAT5edPHrIn6Ef+VADcGQAYdXExzUpcJMaamzjutXW2nxMgpFtGAlvcGU2B4OGLaRc1zlv/gK76qqr7bN3fk6DR53o6SVKyA36XmGurWQ2CpIh9KIu1JFfwOua4z2EsTvlwR9A/YiL4u+GqcJjsAGCD4iX2u70/hT0Rxhzmw/lxYHRlpMnfGAh/d79+23S1GnWxopR3QRrnD7LaiZNseOtHTZz7jy7+dZXWFVNrQZtGVzKi7Ml8+bNd0OEfc6UJyw0mHXbzBnTRGfqMuKKo6/SCN8sHwTwTP3CLx/3cChN+BHPBwi5LA9lHUCaGIxIEy6A54if5dOsIw75Axgk+Hk9T+UF3VG+ksJAG/OOS+1d7H1Vvk4LJhddOddvMgz4Te2deCPl4c59c3JVhgJ7xt/4hlfYvfesFs05OKu4hZVS5CrZ2aCMyIvyyq20qMJKCtWPYN5hKSXKm3p4GafRiW1rzORTp5zzlUMqQF0xRhLtoQ/1os7gFwZJajtwHms/6AQEjb1jsJQjw8cKcHpW/pRPHA7nogAwS8p5kf37jtrWbWY33HiNlUiZHJAyUlxSIUVwyA/N/+Y3j9jBgwO+PQYjrq+3TQqHlPhhGXhCw28KgiDCy/nJsWG73JCf55o1a5YUOq5ZhmMTZOsAXoBqqvySvAGgITKKX3iG/HgPfgHII+oNbejrnp+yjjAAWmYNWPoRfXSSjCYmLfrUD9mq0sEstgzMokL6Pt9WgbfJC1mYtqqDX+JTVnAq/IOnnEkZGEoTTcQ5dvyE8q216TNk6QkZNyBVdsgUymfigjM4tXW1dtFFF9nr3vAGu/Kqa/wDi6qqZAW3l1Xb4088aZdecrm94rZXqX0qradPY4eUW4ylIhkUbItkSzH04TxGXEXMNzTAb+rUKXbkyKFTvNPdmwyblrYu6xnQeKZ8Kmsb7KSaCL/DRzCUekQLtn91uILPqhf1ZjKFiSUMBowwFEbaBMV9SHzFCs3JE8fVjsM2e9Y0yevL7d///av281/8zH75q1/6trm/+du/t5MtbbZn3yHhMiRj5Ig99sQz9sBDT1htvdqjtkZGbLPTlMPwlOFKrsZJ6Isxwnui9ahwlQHCpJYMJ1aSuFI9VtVoT5TqHslJxh7OU4A3eXzsYx/VWDRoP/nJz2Q4TfEVeL/6W3WhzXDkwYQkbXnkyFGnH4amyxqVn/hNMXNJXGaprenSKNzsaMAYKVEbuaGi9D180VyGJDsqutRWb1S733jDjU47JoMiXwwdaM4z+bNFmS1SXp54L62EJ30E/o9+kHBQ/xDTh2GS9Jj05X/SQlN2XMAzbqyIn+EVjCLqS75cXc94O33GDDdS4Fn8/xiwawNysMrCR0a5aW3lykvtgd/enzuvyo2SQpp/ojXnYP0ciwQrYovzskJJgGxLdfTX6MxZiE4elU9Mnp6zYQgmAOJQac80Fz+EqAuvjAOycfLDAPKO33AvBdm0Adm0WRd14He8+oBzuCxk42Xfoy7hIk8gwrLlAFHfKCfe8yEbP4sX79A6/PPTZssaD8aLn/0FsnGy+eEfYdn42TzimXrnu2y8LJzJPx/+WHgWsnhG2dn0zLSzVxlBm/YwMys44tfVsnRN20VaOjO/UX/es/lHvvjRJt4f9OuQKzLSBviT0vlAprhpRii1K2Fs6WHr0pTpM/wDewB5sozNzEIS4EnJ5Jkyg84hVAinHgB+4AnuDJogRjkIYMDlRw7HLJ3GAxQzbtfi+ySFpFFVWdVR4cpH/MnAXSxFv6/TBnvb7ayZTdbX0WJbN21ga6kEaG6mU8WwJ5YlaHBhPzS/t73ylX7N5be/fZdxsJRD76WlFVIoKiTMWMrnwGbCMdqWXwS7yyHqqXZESBPmdHc8kyAnDoMCtIi+i4v3yPNUWyp+0IZn/IhHHBQEZkO5xpNtOcePHrPPf+6z9q1vfsONyZlzz7KjLe0c2DGrqLV9zS320JPPWHNrmz317CrbvmuX6FDgM/QoN5MmT/Z8GaxTC7ElrcSaj0up3PqijJOpfjDaZ5agm3BCmWNGL7aqBP5ZlwXSEDf4hnfikC5Lj8gn+x4uHyJ9lAUeQMTHP1tG1m8MQg5Tb8JIm5SsMYU9OQa5IikXyk1pRIcRuWHx+qiUGDkOdZcUV8tVKU6FwsoUp0y5MmsoBUsKfHFpod108+1S6Kbbz372sOjBl4knWnuntFSVwb5xFaKy4SfJAQZ2Ma2w1ztlUDZ1Ff0c34Q/NKX+PIcL4Mmd+/Ob+qBPEHhdo97QCbmTZqqTnCCll6SEKCS4XCZGn0/9XuqI6lHmfQtFk4/xPfHEGps21WzZ2fOtoJizE0XWKYOkqLjGdu8+Yo8+ssVuv+1y8eAUKSYt4mkupuhTHUUn2kpFUH46q8CESaqjbyUSPhdedLG1trel7ayqP3WIukQTw88+m6v2p6+h6NIPgyfwA8gX/szyaPQ7fpGTaftK4qfgpQDIkQybUSlgE1WHQvWf47Zj+3brloJYU1UrvpBiWMwH9jjUO6L+w6QEbUIbSkFG/ipPysRxq11T02RfNWHPPxpVTV2dsfWrufmkv7PajrHgMkHpwQuZhJs3b5792TveYbfddrvd8c532cTGJhvoY3udOFJG8NbNW105BHf/toOMhVEZLBgWrGix3YuZfqiIUtve1imDYI6vErOVtFS0a5dR6NuaSsutsqrO6hom2iTxdl3jZBstKvOto/3MCcm4rqyul8yaKJpz1Th0heYDfjsgxgiTHt0yFjCwQ/nFOauJPjUqt0cKLBMEKKFcCICBBF9wA2FDY6McZ91qbe+Bg7Zh02Y7fqLHyiXPp0yb5oZPdXWl40596A+MSxhx0Y9oZ1aLWSFh5QZe4WwEqyJPPvmUH2L3iz3EExhRuAG2JA4P+C1yIq5PFl1zzctk9P3e9u7db1WVdb4yxbmG1METj9LXUNQ3bdrkvEObgUPIPiDGB4jAiny6KhgRkfooNBzIrZhRh6oKZI+MO/EEXfWySy+zCfUTFEdGqgz5KVOmeBnwefCa6wH0WeSNGycac8RLLk8Vl/gAqyHwNS4nEdRH6fngIxklRxzOtShT0brKaU16p5fqwRmkLrXha//kdb4tjQkMtluxHVYIeTnZfhXPjK9uPCoP9CYMlLq6GnvbW9+stj8mOu/2sqknelbryVbr7eZa6BLRTcYI/UtlpX6b8vV+DHLxAoQQDQDxCI9GITwqFQjGO+AZ5/IjPNx4EHllXUCkyU8b+WXjh1/EjbCsfzYsfgPXwBc/aBDuj0HKKzmyDxd+CMzx/JPT/zlcgHz8gCwO2TpAa5gXRk5MPKYwRbxor2y6eM76ATxDg+xvNjzyDtyyZeXHz48LRHjED5cPkUf8/v8LsuUHgF+iERY8yitL6Gk2AoFEmKdRDNoRYYhf1CvCs/VhoMY/bWHinQOK3H+uUvSehTRQyw8nSDMKySX6oRNx+JCDiL0ufDkgygCEwEBgAlGn4Nmo51j9To8DBN6Jb9JMJ3uVUz0STbw+uXQoEv6bfhxYHakskdHBF6UlPCkPo4StJSjTHJBFmRkdGbAK6YgzmybYpLoK27JxnR+K90FOwMDtoKJYGWDAoZ4zZs2yj//1J+yRRx+z+3/zW6vUQOYf15IiGnuhk8KWBpOk0KVvEEQbeb2Uf8y+Rj+hMBQjAD/oAq0YGHE84x90JDzyDIAyDJ6Ab9lTMHEOHTpkdbXVfqvZmjWrbcGihVagga5dysdRKRG/f269PfDE03bwRKuMknbbsm27dWnQ5MvunKlhtQgaUiZGBoMSgxMfHzuwf49t37bZrn3ZVb43mTrBQ6wokAY6hAv+woWyO0anNMjCQwyyqd0TPSg3aIILuvEMPUhHXwhFEod/uHiHFuEiDOA9ygj/sfBIl7qCn3XQL3Wg3HDEZYDnuxKqvQY9jBHhPwLvyo2qnzIbp1DqDG3oi2m7FPXwojQA96svsY++yG5/5Rtl8J0Ur61Sf2NWulH6SpUchonqX8C2K7a0SXlQzgy4qm1yo8os5zCSYkWBGXO/ZlSDMgoQvxrHlUdyxKcekTa1FzRIfEk7gXu0b7Rdaj+2nJAR6XkemyQRZeSUjzosBklVdYMdO95m27Z12StffZ0MEvUH1UOmhpTXWtWmzO6+57c2f8FEu+HGG6ympkr49ikHDr9LsRF6Ip/KSOO8t7sbBIlnGIda2lptyZIlPstM+7Ly6URWnRLB9XMKv2SYUFf4iPjwOvizqoH8pc9GWwfwnOgTffJ0o8+dZJB+/BkFmy+n832I/r4+VxbZOkNdUKr4uB5nOcrKKv0KU7broNBDX6Cqktu2xs6vkCdnYJh8oAzOfDBhwuQRhghtghEEPY7LADp69KinZfUIpfr4seM+e+xfzhYNuLiEc2GcPXv2ySesrLTIli9b7KuiXCDBrD2yji/rq9HSM/wmXJBThw8fsjlzZtvUKU1pzBJN05fnSzRO1KkNSuyJp562737/h7aPD1tKdmKcoD+3tHarhiWSqdwCxk1R3E6VVqeA2toa/8UQiPN5zLjDp6wGiNOFb6XK69cvNCs2vicCjZw/3JDg9rc+yZkSV1iXLltkU6fViVYtMobb3A8ZyodgmcXHoIP2aQt12pKK42wWZ0CoM3zCuaOFixbb+g2bfNWcCw2SUcOFL/QN5BDyg10KrIAP+KF1DIWt23b4zXJ8BwUDgnaMVTX6H/Xbs2ev5GuN14P6iPhefwfngyS/AH6ZkKKeTHBCI9oHvNm2xRXElAtfwY8rzl1hr3nNa/1sU6X8uN0M+vr5MzkvSWXCH0yolSLXhZfjIQddXHbqla1i6C5u5MPU9AcJmLTVkhVktYPzOvoKsipNlpAeg3v//gN+Xe/Nt9zqH0NkWziOPviH+krI6DFqMHELcNMofF4q2l9w/gp72TVX2eOPPeLbxlgpQj7SDx9+8EHrkwFUr7rT/6Aj305Cv/LzNHJeKgWNN5DkAxWJCkEY4iM0In52wACcMXP5hh/xSIvjORsGRF75kI2ThWz88cqJ8HwXOARkwwJeqsz49ShwR55zOQx1c+8q0d0fvBNFmQSdgMg/W58zQeCcjZdNnw8RfzzIlhfxxot/pvesf9Yv6x9lhMuGZ/3z38MPiDTZfM8EL5WW5AwiCIukCKbO7fHEG96F4SH4hMjOL6lM0tMP4hlAMQU44EVe7JOkY9PBCaNvAFn+V2wSuj+d1PH1P/ghKVQoVtzeVatBk1l3ojPDQPkMRJQF/0T/C4h6E4/n6I/EoWyESPAd/RqcUBBQVFNaHLjJ+U+im4fo3a8yHBm0/s42KWgKkyB0mngdeB+SGzSugqwqL7LaqmI7/+xFtnXDc3b88EHj1hHPWnmCh9NEeSclkZuMhu2iSy6xT/zN39q9995nByQ8mf3jOk1GVd/KIPqguDIYIPhjVpTZNrZqUC9fulZd0+HWUHKhNWXm6qRKMcMWeKR4KQwHpDTJEQ+6M+vEUjkDKbeA4bd16xb/YjBGwwc/+AGbMnWa7dy737oGRmztC1tt1YYXrWe00OYsWmITp0yz+gmNMsKkvAoX+HDu3LOcZzgwzoDDVaAchmTb1oH9e/1jleees0zKQKfCOIyI4pDajXozOI+1YZLDwRun12FMdufXk3rAWwD0CP4AyC/qH3kBpI93np0Xcv7ZtIQTBg9ny9T/ubjJRTp+k/OoGdBALWNieFiKoJzfrCUli20ZROWiCM5tDI8OSNLy2ysVW8peYbcNFXALD9tTuD1GiqEUuHkLltvr3/g2e+DBzfbMs3uV/VSlr5MxUq40nAHqsZHCDuksUuYK6FPICmiBEZhWTHj3fiulsLSkXDUSjTCSMJDU5uxl57B4uDQjD41T5XzGM0fP5Ac9kxzAQXMcbYm8UOn6UxkcZJdLhonKUZncKjXIDT/iz97eAnvooads6gyzc89fkmgxqrF8CJlXa7/61f22bUev3f6q26Vg84GzfldKQeWUYuMNoHZQP/ftqfr1M2kKo7+yfYariQ8cOOh9NxmBqe1O8YVXLdWV32w/A6LfhoOPg2+zfMwzAF+SBy7xCr6pLBzbtAjjS/MAs9KzZs6yYzKcHn/scXvPe97r31h4/etfb3fccYd98pOftLu+/W3btGmj2ootUmzxSvKJ/JhVR4GlfatkjDBpxLW+CvRaYaQw68wv23a5jhjFkktA2JLD6jH9mZuwers7rKGmwmorS+zIwV129y9+aMsWzbaG2jIrl8zkdqZHH3nYfvTjH/u2o9Wr14o+lb5diX354LdjB+c2+HJ5n0/G8N0PPvrX1dGj3w77509/xj5759fsnvvvtfe+/3322c9/3lacf7FV1dTbc+tetAkTJgt3ZCgyT2OU6gMNoTEyJWbpvf76ixl5aAzvtrX2Ss7xUcA6GVytkntc98vlAOkL6WwT4trtqdMmCbdGu+iC5XbVFRfY5ElV1nxcMrGr3duZ/H71q7sl53rEX5SgdhaNk7GAY/xMEyr88hX888+70Fpb231cAOd6zhn29brxwt6gUfE35xf5pgxNd5aUbr7TsmH9JsVt9KuEfbJAZWBUUIZPXigyZU6ePNlpnVZDE+/FJA4Zss0p8afaVf2BsZk6ez8tYWWsTAo+52IK7Xjzcdu9h1v+mv3L53v37tNYxpXIXX7GxA++a3ziCmHOW7L1qlzjCUq638jl9KdY70A+/o7pC94apzn6qxs04jn4hEktJgpjEpvxhYkOviOy8rIrfNUO+QWuaZKAW+pSG3p5UZYc5XpHVjuTJ8YOYw4GFa64uMBuf8XLbc/OHbb5hRelJyTDqkpxXlS/euzRh/WOXxrbfNuWDHCMMvqq9+woDMgKCCA6I42EEhPLqBGGizQ0FhUCeCcsMdSYEobziuXS/k8gcPtjkB+Psk4XWKn8rMsPA8gnhN+ZIMUdE7ZRdvYdl80XyD4HEA9a8JsP4BD5BB0B4hMWv+Hy40b5Z3L5cYDse74DKCNwjfTxGxDh2bj5kI2fD2dKE5DF538CWRyzaRFIMcOMjqySnc97e9IVs8xuYZTQceB7v11LQF6EExf/dAVl2ibhZVGG4uFKpbgSnzoFHsF3xCduqq0EmuKcEjYShL1StoskPGafNY9G90HjZEuLKwMI33zlE0e+UV4cGAVH3umfOPAA51BwgiYRDh14j7xPb41EO5SUguF+MykxXA0ILgg6Zm9IhjBkcOAw8NBAj6+qXHzuMtu5eYO9uH6tVUhgSnq48ARv8kURRnBCH8pHublk5Uo/CP65z3/RP77Eiomki+qY2i8Gk6SQM2hX+Z5YvnTMoJpmiJS7Gjhon26ISmVQNnWGDtApDjICgUdqj7H+zDP5kn/4QSX0SA5IVknReMUtt9i0qVP9MOeoBth9GgC27ztoI8wqVlRbW2+/TZWCRPuyT5xBirqwL5+8vD/rKSmfZrU11XbP3b+0ObNm2uKF8522qc3BIa0qQA/SJoWZ1Ok5HO+OqofBM2MKnvOj6o8L/oQu8AhxqHMqL7mgR9A068gja/QCPMcYwTPpcEG/lFdy/swMGzUfVTmqVoo/Rn9m17gtjtU55aI/laN8mQ2iiijNfoWmjGOU88FhGaWimbB1hTy9a/AW/fl2AvSfv2CZf4n4xz951B597EXFqVd6KU2cO0BhkZIzIo2A25pGRjknlisXWuRoSP0Tf+TOqEm2hELluHl9ok7UN2Rn4jGUg2iraFNcxAF4TuWoLfjz+DiMEmQZNBBfi9cKZFTt2X3cHnzwpJ1/4bnW0ycDV32vvKxG/bbBnn12g/3wR1vs7X92g806a5Z19XYpXYkUaxlzdGHhigLihgnakF6Qhy7v4BXhT5uCe60UYy5r4OyXpxcWpHAHjYS3t5/7JCMEnsDR98kDmYWyFkYr9AmezILTI2Xj6dyp/VmlhvbkibzmeffuXbZnz2773ne/a+9/31/aRz/yIfvKl78opfakf9B0x87t9txza9S/fmV33vn/7OMf+6h95MMfsu1bt/lWXmZ8mfFWCVYmYxOjgPMGkyZOcvzAHZnDTDjtzPeCvP8KJ3DnQDMGCTp+XW2lRKKMvir1+cIBO354pz3xyK+tt/OYXX35CqurFIUHOqy0aNiOHzlojz4sw+RHP/Frh9mupeKkpPL9qkHbt2+PzZ07yw0TFMJSKdB9PVy+0Ssl/x7FHbXPfu6f7O//4W/tkssusgcfftDu+s53ZUg0SM6p3cQfnM3DKPFts6InY0v6WCTycNhXeeJL/fhRX79KmSuFc2dxevsYAzFEi06tqnDQ+djRw5L9/VYsvhke6LXujhNWWWa24uwFVl9bbruluJI3tKWOfLCwuJjtRUm+o9izesI2Jy43oR/UVNeqXc0WLFgkvkvfyWFM5LwP32jhkDz0YPzBIHFlV4wMXhdccKF/nLZVPMoqFPlSV/KhreApLlChrtTT66EKhjIPJJ5UXVmNUYPiMFA4NM63sPzWNuGJQYKyvu759faZf/lX+7tPfcr+9V//r9y/Sr78xLe3wTeMI1znTl+AZhgkMHasdqR+h0M2SK7Q58XntIVf3+u45uIqpUsBhbGtiiudWZ2sVV35uCkf1IWe1HHb1u1+AcQn/vp/27Rp092oghdcpih/cB8Xcn0OgEYYVQx8GMVsE0NGLF262BYtnGcPP/iQZIiMIuXHborZM6faj3/4XTt+9JAMMbbGpVVrHIYTRpTKTls4guAAjRACIRQEfmFOHOEQhLR0/NSo6ZYMCEvjRj4gTXoc8WNA4p0youGDIXCRPsLwy0LEy4es35nikHe+AyJuvAfOWYiw/HTjlTOeP2moe7jIBxf0oB2gaXT+oH/Ei7QA/tl34lNmxOU9/ID4zU8f8YFIgyM8mx4If/DERdpIT9yIj1+8Z/PIxs/Hn7yz5Z7JZfMA8CNNNh0Q70CUFenwpxMy645CwtYZBliEHLN8AG3CYTnSRF4uDPSblPA0GONHJ6YPEI89tQrwd5bxiUe9AmhjwtExvCyKUweFpuwnxRACF4Q823paWtslC4S/Bki2gzEz5nnIl7zpg0DwDcAMFDMiCGNwRdkGGAQA8O7U4E+ZsdWCwYG64aJdAAynlG/QntgSSN0aPIsL/K55lAnw5lshvoc1lwf1GeRmmNFBKysYsiVzZ9g3/+0r1tN+0oY4yA1dcjgjXFO9oHe68Yz6/dk73ulXNPJxMvbGc4CXMyYcVHTcVQ6rDMQH2B7R2DhBYSofzUr4QgPfCqX82c6BrHJBr7TQjfYhDH9oQn3xz7Z9xA3aIEQHc22BAcX1odzuc/HFF9ktN9/s15Hu23/AHnz0cTtyotWsrML6NeCW19ZZhQaKDS+8YIePHhV+8pNBRV0WLFjoShAswYUAfihShu2Gdc/Z81Kcbrv1Zr96GaGOYg5k2yzVExoq2xzu1I1wIN6zjrCsfzYuDqDeOMJijMARHnShvEjLc4wBkTd+xKVN4U2eg5aRLvwiL8qgH2XjMpD7wSS+GVKitinUGDXcZ70yflUDXx1ACR4UD3FIGANCpqvyVP8c1qA/Cu3K9Us+omHRqJTxTpskxebc8y62y6+4yb71rUfssce2qj05zzRJdam0/oFSGTLl4rV6yQuNcdRNf6yOcqUoe+/Bjf3sHGxnSpPtCcl4RfGTcSRlnrpBA+oDbXinzaqra3yM9asy5R+QrTuKIg6mdqNSypFIrzzEA6zAqK58K4VblwYGpaT2FUvZ/r1NnGh23oVnm7qPeLbQ+ntL7OD+FvvB9x+3pcsK7bIrVlr/EN/MUPuKbmxpKyurldIBHqndOZzP9hg/Y6D3wItxys+vSHbSb0+qr6Lc8IwcQ0mT1BCeiS8B0tG2Ln/0TP2pMzyDHw6An3HEgU44AH4jPtu1nL94BifRH04ivRs4MhB69fujH/7AVxo//rGP2JzZs9xIGJZxwMffqqQp10iZXXHucvuHv/9bO2f5UtusvvkBGTAYKM+tWWsdUmRRCP1L4P2DVl1R7Tcmca6CiR/kq1+JLMWY8YQ+jewFXWQlFzEcO7Lf9uzcbG0nD1t3+3Eh2WHbXnjWXlz/jJ29eJpNaSixbZuesQk1BVZdOmIf+/Bf2rf++z/t3LOX27Kly1VnZu05iNzrK1Pd3Z02deokx39EvMW+/t7OHmttbrG3yLj+5N/8b5s1e7otW77Q/uqvP2ILF83zizhYpevrFX1HC3zLGkZWV2e3ZCbnS9KkFTd64djiQ/vCr9CZdoC2iiJeHrFipX3hxc22a/duu/Pzd9pDDz1ozc3HbL8MpkcfecjmzJpuc2dOt6kTG6ykYMQqSgts3qwptmLZQpUvXpYsZ6tUX++A/frX98ug6pEx02xbtmyz9euZWX/c/vM//8u+8IUv2ne/9327+55f2zPPrHIDBh6gjfldMH+BrVm9Wv1H449kMnKfrWd8sNDbQI7zQK2tLc538OJqxf/FL35xanyEB5E1wW8AtACoO7wHLfh1OSl/JpSUmZ8HZBsfH1bFUOFDvVzrzvfPCoUHZzVe3LrFZVNdQ72vpHEon4lPxr0ZM6anMhjTlR/4oqgLA68HhgYTaZTLJESSAQpjTBOusYWL/oOhQD5sDZs9a7bVy2DokyFCnTGcd+zY6Ub13/zvv/Vti+pCPsYz6YlM4QZIcHlpUF8Tjsg7HzdUfx/rB0RHyaPXvPqVvjJycP9+GeGDvpvixuuv1u+gPfPUIzKiu71PIL/cyFNe6FpF73znO/8hiA8SWUHDcwhLGgmli4GEX/yIAzPEYATTkiZrjETeWSAsKkx4CJkoL96BeM/6ZdPwHO//XxwQv5HH6XnxO1YOkH0GeGegUeufBtl4QdOAlCa985sNz69/0C/rB4z3nPWLNAD5v1QeWb8sRPxw2ToEhD+/lBF8gIt6xXu4SJeF/HfgTHGz8MfCcPk0BU49K4wtSDWlRXZszxbrbz9hpYUaPOTHbBv05850V2QRPGpoP8gNLSTwEBIAnMx98PABH0OizNHcbSnIjZOd/XbOZdfZcAlXIqrN4avc4CwMc/gkXBlOfW9ozo9/Rcrz5KHdtvPF5610pM+v4fXVFcXhq8RA9Lloa8dBjjYB4jcUId4JxyjzGVzKL5JSUVRhi8+7xIZLa2y4UHUGjRSq/5Qnz8KP99LRfus5ttsO796iwVAKgoR/qcjA19yVuZyMFgl6ZmnYQsVMXHlljRSeAlvz/AtWU9do55x/gZVJpoALH6SE7gyKlEh92IuMsrFw0UKbP2+e3fm5O32gvOCCC3ypHpygBelY/eBe9kcffUSGRZkUraVKDy5J0ENSynHQDwKU1kPgYwT4+S+CFB96IuNwADTN9iueaX/O1SAPu6WhMuso3ct+/JOf2aKFi6yjvd2v/ly9dq21dnRZuRTOXg3ihaoThzyZSW5vaxeNuL6WNjWbNWuOveENb/S6c/e/D0oauKsryuzO//ev1t3Rbm98/Wtt2tTJ1iOD0NWvXJ3ACUcd4V3yAHzAyDn8wp/6eh38eaxup2gkiPyALF8FPcJFWMSLvAiD13DZeDjwcJorKknH8FLcgpQG2sKzuM6uTud3tgxwCLdE/ZbZSq7p5Cvr3IlfVl6a+FOOPeMNEya6kchMKOcA4Ed4kVk9BmiKRFkYLRj27UozZ8y06dNn2KRJU23+/Ln2H//xAykxzbZwwQLxVpX6ZpHy4PsI1a4U8AXnHhnc8CgzzIkuooEcHw/lIL3fsqW+wXkWDxfO1N9XYcU/0ADaMLGAsofSA0SfDbrBI9Ap6Kwn+WN8kCfGt2gqjhgclqIiA72re0h95Swphuts7dqT9mfvvM0mNdXRQOqrZbZn1zH76pd/bFOmVtsb3/wGmzJjmvi0w9q7+9VPJ1p1TZPo1qA+wJfFS13G0dcoHV4FH9oKvoKP6L988frZZ57x60eXL1umdkx4g39yCX9/Jn1OSUKpj3on2iRDhXjwBWUkRXiMt3nmJp8kh5Wx4noaGgD85FhNuO++e30V4S/e/S77k9e+0rZtfVGK7oN2zdVX2lvf+qe28rKV/rX3LVs2e79fvGiRffyjH7GVl1zskytrnn3WfvnzX9iunbts+rTpNnvOXDD39mfbDXUifwzOzp5u0a1aSqXab7jfuluO2FBvhxQ2vmTdZwcOHrGTLceto+2EtZ44Ys888aA98+STdvVV5wqfS/wjmmzrwiBavWqVveyal3k9amqr7corr/Svm7e1totXauznv/ilbdyyybeIVoj3S8VX5ZJlG9c/b/POmmuTJ0/0FUGMd1YLT7aelDE2R7LzItu6ZYcVqs/cet3ldmjfdim7vVLuO22Gwts6+6RE19rEpln2nOQ0cuqmG6+TPGL1gS2wMkRYWRDdMfxrahvs979fbc0nTljfULf95oH7ZFzcY7/42U/s2P599sZX324zJ9Zaf0erdctg4Ap5vwSlvMqOtvbY0RPt4lmzCy661Jafc5597wc/sru+8z212/32q1/90jasX+/fZtqxfYc9++wq38b29NPPyJj4udq+wJYvX2JnzZ0jvIbsfpV7w3XXii/SJADKOjI88Yv59rbf/vYBPzPChxh/9KMf+Ao039hgSyLjIfHWrVvvRt8VV15uA/29agLOLzqX+fjE922QHeJk9bkky+gbHgGG0COvXK189OgxGWx7rFLjYKcMKD7SiSMeN47BxxhJHELnhi7OuZEB8olvw9AHfGuV+h+yIsnDNCFarPfYDcAKCzKkuqrS09OnWF2i35AX+uy+vQespaXVli072z796X+xuXPmSU4y2TLgBhX5ouuAngN1kaNaAamK/C9ZwAqNntkGBy3of0xalJWnWy0fe+QJ6+vus5WXXiw5elR4sN2vxNaIt28UT3F19MDIgB06fFC8BF2EK0ZJEhap8wMhDOn8AJUijAJxqYGT8QI40XJhIVDCLzsY4QiPciJOPuAfEOnCL9KMvZP+D+NQTjzjsmmAeCZeNnwsTsoj3sf8E+S/E3+8P2aKYFDCIw7vY+FpoAoIPLI0jvDAJ98FZPENiDzOVP/4JV4W8CdNvn8A4bgok3YOPwD/KBuIsAjPwnhh+e+BR36cLMR7pB0v7mlx1BAD/X1WVVJgx/dusbZjB6xMRglWvmqlQX7IlVriutIrYRxGiXqBD4au5NNfCpPyWqj29K0UElqj7NVV9PbeYTt75ctsuFhKq4cRX0o8tAMX/nd8FIRB5DSDtnpHMZbi0XXyiB3Y/oJVFY1YVVkSMK6w5wZrhBrPUb/gH/wYaPnF4R/PLOGiZLFETjkmo2mwpMqWnL/SrKLeRlQHp4RnOdZn/Vf+5YVD1n10px3atVlGiXCSUC+TcCxnJlX4sEUE7YxaSnb6MwNaVU2d7T901Da8uMWuv+U265eiznYRcEPJC/mRDIMSxxNlEoWAQ+S/vvdeO/ucc6Rk1sm/x2e2UBAwSJhJ2qeB8OjRI3bVlVeobOqL8cEskAwe0T4ENMv7NAd0ZO+5oshBNxT3tFUhjBLaJHg8gDqVuFI8yEebjQPRbZ3dds89v/YZ1Y0bNvotLsygVajOnT291qtntnNxFSa35HCBwYSGCRLi6RDkzFmz7JWvfKXSc6MJtx6Zf3hs/bo19u9f+ZKdd+5yu/Xmm6xLA3yJaB24Alm5jQOi/wWAPw5/V4ajPXP++Y540ZcDsmHxHJB9jzjhgMgrwtwoohE8jP+VXr0r0vjqG2nUjuxPR8Hng2qVfshffC3/Cg3CbJ1IH09MX2XnsPUB8QqzrHfffbfdI/e73z3giszdd//SfvPb++znP/+5/fIXd9tv7/+tlPZVUla32O49O6RcHfeVtCVLFktBnW933XWfbdrwnJ29/FyVW+P809ndaUWSG6yOFEvxQDbwQVCMYWZp+eAbe6vBVy3iDgMCMiRSuCrjPBfGLyubsU2GdqU+WXoCqR0SDdkzXyh5gLHTz+qu8GKWlhW3rp4hKdrzbf++PvvB9x+zJcsn2eVXXiL8qlR0uR093GHfueun6i9m737Pu2zW3JnWLQWoZ2DEevql3FZOVl2nqA9zWFp9Q/yIvAJrB9oMNwputGUaCzBGtm7ZYsePH7OX33RTwlfuVA30kKqTeIB8MUZwoReQhmeXrTk+SPUmbZa/CEvP4IZhyHjr6XlXm7Cd56nfP2G11ZV24w3Xqk91S7ndbJdcdL694fV/YlOmTZHxucDOOussu+Xml9vOnTvt/vt+bTNnTrcLzlthN15/nS2YP89Onmi2FzZttF/+8pe2VwrtokWLXfnj8DxjARNJXGVeIKVuytQpvj2riPNM3S3W2XJUsnFQ8qvJDegDe3fZru177YX1O6zleLM11ptdfPFSP3NnIxqPZFgfFf8++8w6u+iiC/06+Nlz5qjtKnwVulzG8YAEzte/8Q2bPXeWveY1r5LtO2jtMjokeG3dmlWuoM6eNcNKZaywMsfV7BjynIOhf61+do2ViH9WXrDYCoZlVA/3WnPzUZs2faaVVdZZZW2TlZY32Dbh2dx8wulAnvAlDVgug58b1sory2SU99uqVc/ZxZdcYv/62X+2V7/2drtUSui82bNs1RO/t5kyjibVlNuI+mXz4cPWerJFRkOZ1U6YbLsOHdf4OGDdvf12+GizPbd+kz9/7K/+2t773r+097/v/fb6N77e3vjGN9ib3/wme9Ob3mTvfMc77fbbX2lLly61Rx9+QMbjhb7KwBbik83HfTXsgvPPUz0T39GfuJSiRGMJ2+1Q/H9933126OBBu/iiC+z14oPZc2Y6nVjZ4iKV55/fYHwA99prrxGt1ZfV11nxZCxhvOQGKbaX5nqj8xx/ztL6z7lV/6Hk036rZEj59c3iWT4CTH9l3KqsYKsafDsifmLLXKG1tbe5McEKXFwtzZZo5ezxUlegv+lZbYBRwmRM2gWAMcBq8LBPigGco+LjiGwr5vsrbGG7411/Lvm2TPiVp8kMNStjrU8y8CLIHnRPvSxBPHuf119a6RCd5RiDXK4VDBo7FU4cb7PNL26WcX2lDPdO8d+QnXfOQnvogQds2rSpdujoYRnOI3boyEGl0rhFX8IoCSHAb1YA4ueFQPBcWIT7gCJBSpwQHEAYMEDEyaaLsrJ+AeGX77KQ75eeT49DGfELDsQJ/LIQ+USceOeXLHDhFxDvuSL0nn71pOdsPikPfsfyH/tN8RVP/7LlhwMC/6hPfjiQjRsu3gPIAxeQn19A1j9wykI2z0ibzZvwcBEGRNx4BsbLKwv5fmeKMx5EXFyUM25chTGmVRSPWPuRPXby0B4p/BzASjNASSnI1Ud18QGP9qQd1ZGYhQG886ozAxq68aFrqbPpd1RCaLjIll1ytY2WcpOP8qTfKJYbJY4enVv/5/BhgKMcwv0qT3XVosEu27N1g1UVDFmxBhOEI4M2xojnkKtfts703WxfDCAch7COw23MEg3JiOq1Ult4zkU2WFzF5+aUH/FzKw2Im1yzgWeZBM9Ay347IKPEFStVpozlWAlKboqqrq6VbVaevsSu8liRwNDggHpNfaO9sHWHVTc22cKly32GKrZ+IkMwkjA0wJHVWSjP3fSLFiy0DRs22N2/+pUtWbbEl+P7/LAcQjFtqWNWbePGDbZiBUokq1WDEPeUQeIyDUGsvNUKPvPuCr1wpI5+uYE/JwAnwj2OAJqCF8YAh/mZZRoaEQ1Fv337D0n5fch6u7uttaXVy+MswrDCBpVnoQYp+IXbYaqkZHd3cS6IK1FLpWz3+hffF8xbYMuXL5fCOOhb27gs4Ht3fUsC/oh98P1/aRPq+dZCl/MJOGBYZPk72j8LtHHUgeeI7zTIxccPR3jEyeYV4TggeCjiRFoAv5DzAM8R73RcTlFZcRJfqgn8F8fAPShFC8ORQ6DUl/3iGKNV1VzdW2InWk7Yrl07bMeObVKOnrYf/+SH9vNf/ErPT2iA5xsIJsWgTMpivZ01t8kmN1XZhAnlNmvWRNF5ntXWqT+Odkn52mdbt260J596yh544Df22wfutg3rnxfdOZxs9tya9epvg0o/TQZxo/FdCeQEijV74NlW2N2VeBEDyrdlqJ9SR756TVRWT+Av/BKNoTUTA+mSAowSVzagg09QBH2gXXKJNsSB9jLcnadQLjhDUi4jWHkX1UgJLbG7vn2vtXf025vf+iqrn1ArvjE7ePCkff3r31PeZu97nwySOdPtvt/+xtZv3GxF5VJIa6aoSg1WXTdNeUoR5ZyK0HClH1RUEb7lgaOurgeID/xSBhFq3549tnbNGj9TRbulWwWTHPKtqvz6fxj06AvUM41z8Eu0PfIt+AaZAK8B+PGOP+d19OOyEuoA+KfJwFG124CMzvusrrbKb6wb6OMjpHW2cMFcm9DAahn1Yxtmia/AXvuyl9lza9f4WYermCUXwebMnikD6wYZL+njfnx/45cybk9IWZ8uA+Sss+a4IYxRUiHDEtyaJk2w7vYT0s067Pih3dbT2WrDMgxmzJhmV1+x0pYummFnzaq15Ytn2NLFc6xSdp/Em5WXFvqNXFyMsHXr1vS9EpehrMQMWZkMzoaJk+37P/iRPbNqtd3x53fYjOlTrK3luO3ZudV6u1qsu6PV1qx+1r8XwcQQsp2tQpx5Sdt6Cuzp3//eGmQoXL1yhY1obDl6ZL+vxkycPMW6+4Ylq2Tkl9bYC5t3SJltlsF2o2iE8Zzru+JXxp5RyXv1aFu9ar3T8YKLV1hldbmvSCyaP98m1NTZY7/7rV24fLENypDfL4OuTYZVoXilsLxS402xf6+px7+nwrbBAinM77bXvO51NKXLbvpRKrfQJ6foE1xmwo1jzzz9uPr0bJslI5IvvXd1dthvfnOfLV2y2MP94hrxgp/B0djDdcWsoM+YPsPe8Y6328tedrXNVvt2dPJtnSSbfBti/6CtXbtW4deIjRhrWaFgNV64iOfE9fIXFzsjJ37l0Vct5fgjkEmVadNm+ITDth07ZOhVWDNbG4UPEylMPMUlBayUNExosJaTJ9VuMiZFX2jtxrnkBHzFGTnyjXGMyY8KMQ9p6Vr0P/w5LE9dWlpabPeuPXQF5VNqN930cnvrW9/mKyV1dQ1urLDKkVZemNxLZTBGJfnkFfTaBMR4479qf8Zdboejz+E/ovGqfzDdlDZvzkL79T332iy/wr5Q8m2/TZlcIxmxyy+B6FJ7Divzg4cP+moeqyVulKQBNhkXKdMkCHgHqKQrHXLxHPF4D+cVUqNFfkDkEYD/eGHk5xXN4RAuGxbPAc4IWQWfp0w4kE0LkCalS/40OLjzjD/AsyuemXRA9j0XVX5/WEYWIuxM4XS0qHNAPGfTZZ/BM+iIH7+BexYiTX7abNzwz8J4fgGkzeYZLsICxguP33wYz///S5ozxQHGo0sACiiCpnCk3zqP7bOj+3ZYufTOAg32HKClkyMMPa54RD3PhQkCbhRFV3FYXvVZOXIjjYZt2lNmhASsoshnsKDMFl94xSmjBAOG/Bk344pMF3DEzlVFVE4DrYILJRRrZDjtfvF5qzA2svNBvTQ7B0R/pFyeg5/4BfgNB6+MvVOXlBbjZ0CKVV9BuS1ecYmNlNW6kYKQDaMEAGeAostlILUd3GZH9+/yPbDUvUgCqUiKIwKVm2IGUdZQlCR8UMbKJSzJqrS8yipqJ9gDjz9j17/8Vt+Wg5ADDwSkkHO8UNScruA+POIffLr66mvsgd89YA8//LDdKGXBt5bKcKFFfaZZ5T/33Fpfeud7LiiybkBAc+XhM0P6RWGk5VCcKBv89KNcgPH7ieeheN7nJEQ1ovt1lL1ih+raBtu8Zbs9+tgTdu7Z53iezJ4z2Hb29Mk4KfXZRWaWoBVbs9hKxIwuX8Hmphe0v1VSelhFufiii6ymqsKOHTlsX/3yF+yaq6+wa6663LeCiG19QIIXo83DQAh5HPiCe+AfvwBh2TrGM3Hyw8Z4JrULYUGHfIgwfvPzivRjeSRFk+CIo1D/5T0MEgZbtldVVHIwtECK0jH73ve+Y9++6y771d2/kiH4lO3ezbcFCmzx4rPEF1fYG99wm11yyTK76eWX2Yrz5tiSpVPswovn2tLlTbb83Kl2xVWL7Zxzpylspl119XK74caL7OZbL7Prrj9P/nNt8cI5vhVx+vQG9dMR27O713btOGaPP7redu7YJ7xqZRjVSiGoUz0wbPn2iXixnHMEao8heCxWL+E52oe+k2rI/z5+yS/xeTpDSL39XAR93Nsx0QX/RKP0zi/JR0ZlDAyU2fbtB236jLnW2tYnBWCa/fq+x+3xJ47ZW992q521YIZoOWyHD7bbnZ/9rpRAs49+9B02Z85k6+3rtMNHj9v3f7TKVq9bbyuvuMUmNs0T35a6oR1TEqdamkLlr5r4yiRAO/qql567Ozvtvvvusze8/vXer6nHKaNEEZAdXnfxgp/fU37Uy5Vc/VLnqGuiXdIbsu/xnC7VUH9SGlzwPXwGPiiRfMiN2+uWLVkoupTbM089Yd//7rdt4cIFPnHi17iqHrSBX2060O+rItdJIeWsRn8vH/UzKZdTXEnFCNkpI5ibsZ5+6knf03/5ZSv9nECBjBxugVKXlNo6YM0HtltvR7PVVEiB7OXa3U6J7y6FDdqs6U3WNHGSyusVJfluA27YbymSZmJPPbXBzr/gQhmJ9TYgmVXOKl1pme3cvdf++5t3iY/Ptr/4i7+wA/v2WGf7MasoHbF9uzfbtKmNtn7dJtF5xJZI+SyTrGXCg8tb4MG9e3bbY488Y6995XV22UXLraX5kLW2HLVJk2RoSwa1dclA0EhT2zDFnn5mrV+fe9srbhFtRVfISxPA3+IK5HxpaaX99jePWEPjRDv/ohWiAXJcshVlVzX7kfro4rkz/EO7rSdPuIxv6+qwjt5+q5wwydq7e62VD1mKpwqLy+x6Kc6z5sxxfbLMdwXIKB2kX2jsUlsjuzlzxaTNb+67x85evsRXSkYVf8U5Z6t/PuLbmtg+iD4KfyAb+WVijH6DIcLtiIz/rGi2tbV4vbhqOE2OFIr+T9sVV1wuHKRwy/hH7kA/JvL85jxYWml8EivXO5w04UQj+BDemjMXg3bQNmzc5EYPZ4+EjqiDYV1oExonOG74IQMwvtj6RXom6OB3zt5gMGDku36qMoqFv98AqX7ApA1ykQP0XDuNEcrNYayAXHHFFeLb+Xb7K18t2Xae+tqQaMqEHKvPLklSGaoLfYgxBfpHf0v/J0hyi/954ZzcoHiAQ/Hqt/qDpoaeovwmN061HVu3iRf6NHZzVvO4zZ831VpOpNvISis1Pqsue/fvk7xRGvWzU0YJkD+Q8U4Yv7zHIBSIEgbRiA8gVKgIfgDpeI74+c+Rb9ZFWiDiRlj+M+WOlwcuWxbAM/EDV95JiwOoFwwc9QtjJyDyinwiLOf9RyHS5+MQM0fjAeH59QCiHSIfnoGIF7/j0QDIlg/E+3gQYfyOF488si78Im60Z4SdCcYLz+aZD+P5nwnHgPw06VVqqQaJwbajdmDnZitmYJCAIR/ahisFXSlXPZzO4guEwhCz87lOS5F0LICVEjBQz9BTWi2xkipbcN5KGympdOMFyc7ZEhCQvPU8Em6IhiR4XUjo1w9MSiBjlOySUVI8qAFNynCKQYox3gVnhEmWp6NvB7/QR8fapNC3LfHOQIERMiRcl15wmY2W1506U0L9nQZ6Bm3ywSCqKB6y3ZuesZ62YyoX406yQsZamWiG8FZNZOjIX0KRGWJYndUU3/4iJX3W/MX20NPr7HhLh73smmt8xYECfZYI2govtjSBO0KXOqKEs2+WO+efevop+92Dv7MrJXAR/GnWNPHAb3/7G7vpphutvl7GFQOkcEv0UBsqPCYdmNVhuRtaAtSRZ2a7iB88E/TDAfhDxpEhbnfRYKF6DsmtWrPOnl+/wS5YcZ5t27rV68SHL1V7G1DZDDQMcigM1TKkjkoZhB4MHjfecJO99z3v9RWWBx/4nRTf7TZ9yhRbs+oZ27J5k73vPe/WYCvlRAM1gzVXRrJilpbdc/wpyMo1IOoQ+PMefv7sT2PhOPgmK/vzHXEoj/BIk82DOMFnQLxHWsYJnF5OpdG/XP4540fJfZbQ6zZk69c/b3fd9S37zne+bU+r7evqqm3GzCYNtDfbO975J3bzzdfa+ecvtwULZ9nExirlwxYJ9Y2BDinerXoesvIKGYPF/VJmGaf69Msh+iErVf8aHJDCqP5VWlpgDfUVUkInyqg5zy695Hy74MIVtmLFPKUdFm/22L79rfbII9ttzZr1dujQXtWwTEpOg5Ql0YTzF1JamG1lywgQ/dC/9ux+1Ak6oZZwtWaZ8Y2e1IY5I9z5j1QJgnYBvMPO5eqrh2RsfOMbG/VsNmv2Mtux67Ddc+8aW7qs0W66+Qbvn50dffYf//4t4W/27r+43aZOrxcWfBhvQEbLcu+nq9ftsZdd/2qrqZ8umZbOkdAPaQuAiyWEnfDQr+rIpJrPHit/+nyVeJrZ6XvvudtuvPEGmzhhguLS51JdSO3107PXUfkwSYAiFlv1kGHQC/6g/bP1zvIj6ZGVgL8LF4DJHEryuCrr0MH99uKmDdYng+Dcc5ba2csW2ZHD+2XUfk8K/EwpS5Nk8Na5oks9vvud75j0T3vFLS/3VYvamirjuyHcKsTfgoXz7DWvfY1NmFBvW1580X7/xBN+ocWChQutur7BJ5yGBvusXDw11HXCmg/tluJ/UGNGt5WVCGdJg/pqyRzJJBRVjCCUtqIC9TeVgULa3T1g27bttGMn2u3sFRdKjmoYEK2kodr3fvhj27pzl1/3O3niZKUdsJ6u49bTeVx5C9+qUin/zfbccy/KQF9qjROb/EvtGCYHpPz99v57ZfiM2utfe5tNEp8fO7JPvNZv7R1tblTV1E+y8uomq5swVfJsgx0/3mw3v/wG9RX6umSp2hIuhY/5LgnfKvnpT+4V351ll15+icJUbzEmNZWmaU899ojVV5XYtMmNfoaC27EkyFSnUausn2DtGguONctYUaYDMmQaJzX5jYvclMfESzm3NKkvMIlE+wgB/nl7/O6396n96mRwLnYZDy3nzpktfH7iW7g44A1vMakBf3ILGr+s6nGo2rdb6tcnPGQMslWYybr6ugn2ox/9yM+aTBbefX3d4jH6pfiMPiujhbEE/mclCvwYzOFr+Fscyj4D0SZd/sDtZnwUd/vOndatMjg30t3FeZKEE1uZOC8E3zMJw5kXymFSizGPySrGP8a5ZDQlGV1VjWGVznxjoLNCwhY0Ju+40pibtqj/FVdc5WcV589fpHJ7FbdM/UV9S3kzplNnsIa/6X/oPpRHHwugj/mv/tKDUigY3aGouJwuLrwYq1XzQvVfGT4DfdJ4hOuTv3/EpjRVWWOjZKDkL5M8NbX1Mkb7fRfBnv17ZNxIN5GBWPRnf/Znp86URMfnmQ4NQvELRLgLAzmQj8EaiFmeECTZtJEm352qqH55B7J4hH88h/8YLgy+p4dlHfGy5eQP3BEHAQj+NDTxYYRsueGA+E2Q8ADy4wXk+8U7DO4CO+eX/5vipMEJHCMsngkLiPi4oE28R515DsgPCwj/gMgrHyJOlkZA9jfrzgTZemXhpdKcCbK4ZssOlwV/559+MUTKR7rtoIySwuF+PxORlCFFYNVEwo6c2b7AAMrL6NCABpACFwaE+Ydh1ZbMdAFcAcusj4vmilqbd84lNlRU7kbJqGiGUcLMnvp1akdwVE5JRUE0yE/+PqsvA6i6aNj2bdtkPScPW0VJgQY9jIuxvkHdacvsOwB++BGGfwz0wf8Uh5/fCsTqTnE6UzJUUm2SJ4qDAMZQ8uxcgAHMGlUIp63rnrChHr5TIgGquFKTrVTlkC+G2rAUtAGMFWXAohN0Aw+W6Ysr66ysYZr9+rcP29lnnyMh2iRhBgX40msySlDWiA84nRTa3dVlc+bMsblz59qqVc/KOHnaVq68zBUL+u/06crz1/f69q0JE7hGEuMxpcegJD+fWRVOHLisqkq3QFGKFyXapXon2ZEFT3vKT4ZFhQY1DTpVGsSGZZQ89/xGP4g6WdJ3sxQW4s+ee5ZoIP4RTRoaJyj/EasoK7JpU5o02DHjNyrca+2qq6+xV73q1Xb5ysslwJvsrm9/y/NYLaPk2muusosvOE+DCTeddYmeSZYlfJIcA/gN5/VVHeI9PzzbX4J/wi/eQ5aHXzY9znlIwLPTUL8BUT4Q/ryHA3x7hYBX33IjCNlL+3BYk60x3/jGN2yVb0m5RIPr6+y666+1y6+4xJYuny0lhtl4FNoe8QwHQzWYouAJtVIpgaVivBq1cb0UD5SHIbVXuQblUil4KIY+uaD+xge+fIufOuXICKuRfEisWX211SqqhqysctCuuPI8W37uQltx3gKbN3+iFIAKW/fcfnv8sb226tnn7emnNrriOaVpqlX6+Q24GVppTNHgy8ok319IV55SX5WsxoTOKKNB40SfRA/es/QDeOeQeHExM5RsFSuzY8cO2FNPHrF16160Bx7YZouW1Nib3nqblYjXtrx40L78pe9aZWWRvflPb7Xzzl+kvjUoerT7zHb/YIWtlUGyY0+7veKVb7VaKaR9UoBY1SsQHV0WCte0ZQW5QdsiX8q8f0E3Vo19FUgBfOcD/wsvOF/pXJplFLYcH8EfCsGoZ7IEF3WNcZj6wocxYeg55PycBsFjkZ+eSQuAEyu0SxYvtP17d6svbbTqylKbP2+2nb/ibJs9e7Z977s/sp///Jd+TSznv37wgx8o3gv2t5/8GzdGKspLpcSmbXgoxMN65mxGb3+PrTj3XLvgvPNt/74D9tDDD9mDjzxq+w8ftVlSihsaaq28aMhaDu+yjhOHrKRASvFAj2gwYo31NVZdXuyHfVtae2z6tBlSiMV3hXxAslOyHd6t8HNBz6zeZgePHrNpUvhnzVtgDz76mH37u9+3a6+/0W699TYrVluwko5x2dl+WLzcbsODbDmb7Wdf1qzdZBWSs4OSMXyr5fHHH7HmY1yWcYtduGKp9Xa0WMuJI9bT3e4Xh5SUVVhtfZMVltZZTV2THW1usxc3b/GDynV1rCJo3BG/osxy9mJQ1tLocLH6wGYvY+UVK11JJ5xvU3TJGLr/7l/YrCkTrGlSnV8awfauabOn2YQpk232gsXWKSX94KGjViwFuqCo1E60tNnNt96aKwcZxNf2+8TjKlvt7GOX8kf+rn9ulYzOfXbppZd4e3d3ddqcmTNt5qwZNnPmDNECHh/xFXOMCq6aJj9uIMMQYWsYvM1KX0dXh08a+dYo9dHnn3/e23zZsiVSvMXbYmKMGWQFN6DRAWJ8hLWTgZx4O/F72r7F9mPOA3FRBismz6173ifdWMmo0PjB2Agfg1ev+BXgvIt/v0WsjZzAAKKfuLGnuBiEbhCNsDsp3RDKL2EhU8GDS2YOHjxsM2bOtttuf5X4GGNS7aa+jYGDA1iNga7ef3L9zKuTg+iX/uy1Beh3OMpjUiL5sqVrhG9DYbQVltnUKVNt5/YXhWu7xu1aq6st8TF87XPrbbioyo2SfQf2ySBV/5e8KXr729/+DyBDZWJQwtjAAdHBCceBmAsBgRNffrzzjFDhGQGbjRPh4QLO9J6ff/Y3HJCLJjg9TYRnf+MZ4Jk6u0WoZ9KimIXgw58ZLhodgGlJHs4bIwfJqOB9rPwE1Dk9jaUb+yVv6pQUprF6hQMIjzYJIRyOsKxCEH5A0ALAn/f/H2d/AajXcd17w+swk84RMzPZkszMkDjgoINN2iRNmjZt2rS9TZvb2963dAvJTQNN3IBjJ04MMbMsmS1ZsliybDHD0WGG9/9b8yxp+/nktO83R6O9n9kDa9asWTCIj3jhUvk5SpKL9Pkum1++y+IQF0/yivyizGzZ+e5s335T/Hdy2Xq+U55nfArzYwqtz97c+roN9bRbqToV33zKGIaVy9NHQ/QO1lEEWWZEeL/asI/1/+qVjACggHDWerEEtnqTlO8Gm8o+DXVQFFOMEp6+QZ4n9OVNqXLEgETpClT/82li5VAwYA0VhXZ8705rPbzX6qvYyJb2YITPKo/QCg764Bsu2hk6x1AJh5IEznw2ASOqrNbmLb9IRkmNL73iaEMH0ulZOMj1NZ8pkVHy1qaXbbCrVYJxyGrFYEuFy2HlBaMqlOLXh6InGmE0j/XZVRXlYqC9Lvxau3ptxcVX2a69B22nlIIrr7nWR8t8dFZlIZQYhUXxgbf4RVCCnylrZiCmTJ3iMyaPPfaYlLGXfOMexxt2d/fa6lWrZegsdKNEDePw4mk/GDw4Im+fsZDC6oqwo4++IkEIzIoLDTssOXoOmuYbCgpLqRiNYj3/sNqLDY3Hjx3zEStGGDkFadyEidarMg8eOmysH2Ykqb6m2vbu3SvB1CPRmk6KuvDCC/2OEk4xWrhgvh0/fsxeeuE5G9XUYJ/59CckdFUwy8WqWA4nBUL4AM/e43IwAmu2/eFpAT+Od+pIHGjCj2MmRPXBB95TPPWNUuhKZYgOQ4kmX8KIE/HIn/AsfvBZR5lZ2KALhD5piEr+jL6TNzAg1Bk1ZGaJDb/vveVdEnCNiouCoP5mXVZa0S9lhsvApASVARtr84utXLTIQQDUldHQNLhAGvip6qwCucOAgyzSMbakRTCnNfgI+5Iy6jgow6RVdMna7w47cuSgjAspObXVNrKp0aZNnWHXXn25TRhfqe8n7cTxXluz5rA9u/J1GbtDNnrMRMGAogOvIO80uCEoQKX+V/8WPVDfvj4GxRh9LXbeg+EvKsvhGV5B36NK+g3PEM1y/O/AgPpYSaXNmbvETp48JYVsml1+5VI7/+LlUiwrXCn5p3+8T33P7Mtf/i2bNXu86n5K6fulBPVaT1+xVdVOse/dfq/VNU6zK655t3iUYIZ/Senwsmhnb04GUkQjtL/+GBxx3qLPRKF9WbIFoBs3bPDN7jmu4d/1jwqo/YBf8k15MtIa9IjjHdphQCJoMmgp5A3eaUh9gHw5hQl88Y7z2UfxRNbns3dkycK5MuZPyXh81BrqK23RwgU2a9YcGbgf9cEQlntu3brFR63/6i+/bgvmz1Oe4j9ShHmyNAYeC/+kftQb/jGyqcmuufpqV3rffOtNe/7FF1XGShs3uskmjG70I9B3v7nNGmWkjJDHSK6s4NSkQduzd4+9/NpJW/3CTmvv2Gtz588XPVYKSZxsVWmjx032PSorn3vF7n/oCXvwkUft2edesuraEfaVP/pT0dY4bxOBJT5yQnTZK4O7Tbx4UOU1+NHiGFuPP/68+OOLtmXzZsXvsptvukzG1ELBIDrs71TcKutoPeGHlZSXltuoMZNsqLhKErHECsuq7JlVz9vSJYvFh5pUhkxg2peOJknlrJ5b4bsHbNOWLaKdK6zEZU5aPneImZmHf20ffN+7lH+BDKdmXw7Hsh9ovbik3Di+etsOGW+SB8Xl1Xb0xCm74cZ32YjGRhm6zCApN/0HT4XmGKhjZplBwVdeet7aWk/5xnqOZm+oq7H2thYbM2akZKR4nyCBx6Co0685jQ264tQ2ZkWYVYDuXEYl8e7yiZmEI4cP2+49u8WXL1B1E0+C5ryPKj9+++mI7hKdUt5pWtd/GA/QOXeW9MkAGNE00pplqG3dulU8heWcQ36nDbwPw4CBNYwPlvNyYAXLyaBleAazaiyVCh5KfeBt9CXokh7CygdkGd/QUdgzAgwcn3zzze8ST6rJ9Snaj+VsaSb3NK8W3InPY3ClSYfU31J9Io6/ymPUoQc57vRHf4S/wmvRLdR93LhfvnyBYJFxXtLuRkmJcFIq2jp0pM15zb4D+yQj+0VXwvFnP/vZbwRDSEhM65MBMgANYE4DlXMRB4QwykM+SWClxggB5dDLudCJuiuOCx/FCQHH90B4EnBJYEXclE9iUISl/Pn2dvgCrojHExfveOoZChuOb5RJIznjU0PTsG4Je3OTDlGS3nOgCN7EkBOTTY3n3zzmmXj4SM9fxKPcrMcBX7RJ/ObbGVykeDhwj+Nb+Pw4uAjLxiHfbPx4D8d7tAdxsy6bDy6+Rz7h4nv2mfXZfPPjZF1+/lE28EX8bBri4yPsbN/wGBwsiamUsOhuPWmnjuy1ETVilN3tYhJF6jAoEkn4MhNQqU6HMOodVIeWIsmIR2JWonk9C6QkKJHTDqMaw0MSjJ0Dtujiq61b3+joIhTf/Iwy6mBJ8KsX6TEoka9vMmS4I4Az4NlIONjXYRXDPXZy3047dWC3FUnBL6so9ROIuDmYfQnZdop641FKUeiha5446ArG7LQjtPrmQdF+L0tOiitt9pIVNlBaI6GU6pH2Y+gpL8Q7naMwlgz32dHdW62vXQxUTY5BUihlDgONDe7MDvQLB0yzi1VZhYQKfYsuw7IsNnDWyYhYdt75dvsdd9m4KTNs5twFxtGEGBDsU0EAgCIXKoKbUW9+90oaskyC0a4FCxbbqlUv2gMPPGptLd1ieiPsmaefteXLlvtmR4QT+z9Yiocgoy6iIOVVLEEnL9xg8NAWGJ6+rjxGfVVW2qgLXhOOg75T0ylM7cmIE8vKmNngmN+mkaNs1559audia25tt6PHj3sdWAKB8OTCtqR8l1mnhDHHiH7wQx+UUdXg+MKPGjnCHn7wfrvC95Jc6AYQSg31SUaT+I9gwMhMI17iYaJZp3V9Y0aAGvhSOvnUgxJ9QAPOuxRIPWM9/ul+Qpj3MSkewglL4/gW/Q4c8YQWvB8pDk++k082LNzpvOUirW/EdblA+TLki5nZg3ah4YRz/fSZuDb1zz4pXUNDbSq/WUqLZFUpx0yLtv0CT6VV2SjMOKX2vtmHZJRxUVIq2IukmAxI+RftFgmXfaoHyjdU1ts/6EvsBgaHZfQOql24R4AZdC4IU/pCKcnqk+whGJLRUDisdigQjoc7bNz4Klu4eKpdculcmzCxVMZAsT3x5E575pkNtnPXLpswabrVNjCbJpwXg/Qhld0rwjarrK6wjk4MH2YUuXWZvqFKF9KvMU4YhRT+ZdxwWg7fnTaFE2HJeRBGWGt7sy0/f6lNnzVJ5Ve5grN+/Vb77ncetSlTSu1zv3ObTZ7S6KPphQVpg2tbl5Seiql216+etpde22633PpxmzlvkS8VAg9ettqHvSOMfLpBIq+GkZ0H7adZDegOPoaBwcwyF7VxutnVV17leyTgjUBLq0AFKIrkx+ACMhZ6gFeh5KBUUS40pkwTD1CbJlhSH/Tv8EvKleE2oPZXhurf8CzB4f1SSuurr9qzzzwpJXyOLZo/xaZMqrN777lL/K9Gxtk8z2PajKl+AtM1V19l733Pu62pkYGNbqd5Tlhiz4nvj/MZDBRcwSRY6fsCXTTZbctWnOun/U0aP86OHNpvd9/xUzt17Ig11tfZuHHjHE4U6wrRakfHKSsrL/A7cQaKu62tp9sOHB4WnbxpjaMmWm39OOvul0yqqbcxEybatJkzbUhK5JhxU+ya695tH/vkb9vMOQs9DJoZkuEj7ImvdPkMbEf7Kevtardi0eaF559rUyaPEP2esKaGcrvkohU2ddIEGzMShb/dlzP29bRI9p0QuUmWqW1LyiqtR4bGkJ4NYyfZpm07bN/u/Up7iQ/I0X7ikj67zr6puvp6G1Tb//K+X1lLR7sr3du3bbfX1q61xx95yKrKi+2KSy60PsF04sghKysW/mTkdbW0q1sWis+X26FjzdbW3W/t6mut6nd19U227NzlkJTzzbQ8Sm2rB4cT9Em4VEgB57jep59iCe+FVl0pmdbf5cYWhwqoqZw2SA+eWE4JFfInKnbeF7RVKr6Dsc8dNK6MKxy+96t7fmkXXHih71nkoAHolNPuOI0LmeLLveiL7ukW4h/Co/MetXmXZCv7dDiBkaXcLJEcNWaMzz7Rb7u6u3xPYqOMlaoa9j9CTxzfrDaRccRgVZFgY+CkU3FVistQuiD9H3qkRWK2nL7Kk56WDpHgWH0O0GgXD5gqQ3y2vhf6DCJ7W4AXuMnXeTUw6ju45if5J35MmDKVPuKN4rw5GS4UJm6vdEmfAjY/QEdSH8ME/WpkY6WM4pdlBPZZVSX4H7ITJ1vsZHOveHKZ7T6wVzxHeYiH+/KtEBwhcE4LXa/kGcGSL2AiXjCKEEh4KkF0r4zXJhouVTCeKUu+kw/CEiWIClMeeaa8Ip9s/MjT33J55zvCAm7egRFPw3rj5r7heI84kVc8s/HyHXGyPuuy6XmPvPGRZz4M8Yw04bJ5Rbxsftnv0W7Z9LhIG+mz3/Pjxm+e+fH+qzCewJbvsmlwAQcumzbrzhYn6sDv/078d3KMSmAMlIuRrXt5tQ11NluZlAE2GLPJvWdAZWAc02EQgnri2H/BbAbTrxRBh0QglkppYOQAI0WhMhqGrUuGyewVF1s3o8AKU46+tCnlBIz4ZIAmgY9ghfGIeeuvpGjAaosHrevkYRkmu6xCTJ0z7zES/FZy9ZdwgQ984CfaAZrgHQOFJ2giLcoAytuQFKKh8lqbe+4FNliWNroLy0rpEZUXbylvFEVGAU/s22FDXa1WXjQsow0cCDfCqWSq9YrpOmjAofQYBBx1S/+mCxcVS4jI+Jq7cKmd7Oy3O+/5td14y3ulMJQ7vlkfjJKOcQeMjIYiDn2wQIokTJ1jKuvEzG+99UN27Mhxe/SRx23Lpi125OgRu/yyS8WIJ0jQsCwEXLF+m+l68Sm1HcoQSoUrSBJabNrEcMPoRAhSz8SUE8/gtyPBq5RwAi49XO3KlDgbGRlpO3T0uJqxyNfNdnR15W54LrTW1nTKC5eUcfljV0+/T+ljJF5+2WW+HpoTZKorK+zll573Owe+9LufsxoprtxLghGFUuQzSGzAdFymkTIcoAAbgtKfObj9qe8Ij2Rc0TBAfab/RL+hzV246Cf144mgCr4ML4aWPJn+C15zOn3uHQ+PDZkQsIQPd5rf8yfY/D4PwYlRAs4YLUXhHGZJwHCXInJiWb+U+RIrLpPAFr35koR+FApu1uYmZe4RIT/1SW7QLyyRkO+XosGsVK3CqpQX+5RoNzyGFHuZCq29nUvwwGeJDACWEXEXRjp2GsOnR8oBM2wmo6S3u1Xt2KN8OmRYtEh5KZVRMt6WLF1i06aPUZltUkCa7YUXtkqBOWGz58zx0cyW1mYbObpJ6Xp92QjwV6D4qh1raqpUfqf3zb5e9SEpbqJS4Vr0KloFR5xAxiw7jVotw5w6N40arfRglAG3Gnvg14/a7be/avPmVtrnPv9bUo6lnPa0is473bDq7lVeRRPsvodetl/d/7SNnTDTPvyxz1hhSaWUrgrRV4UbGTjohP6bjCH51NT+jvIGXCx/Zsa1skrp9fuJxx+3FcvOtREN7F1RXKXxEWalIT404Eq16pkMEvYreK5OK9CMO8WDjoJvBU3Fci0Mbr+vATpjWY1K4x4Ilrdxcdvdv7jDFs2baqNHltnECTVWV1tu9933oC1evMymTJvuey0Y3AEGeAs8gAEG1v3zDm+E5jG+3FASjBjJpaK9jg7an4FZZl3NFi9aaHNnzbQO9XNmOV968UU/knXhwnl25PAhH1RgyR94gsonz5pjU2dNtf7Bbjt0pN32HThho8dPt7LqOjvaLOOxrNLGT55hH7zt03bN9e+2xeecL6OlSbRf67TiiFVOHCPc193hBkDriWPin1Lsq8ulAJbYpIljbPr0ybZ08XwbP7ZJdeiykU11PrvYjUHS0WKdJ49bqeqIRtkzoHYprbTqkePsVJcMleJyu+fuX9otN99stWpb9uH1MxIufHPpYmtru4ypkXbfrx+wZ1attmeeXWWrVz0n/6wdYlmOjJEFc2fa4X17rVe0zr1bjSydkrE3PCTcqm+1y+AbVDkHT7bKIEMHLLBrr73OD0bBmANf1Jcjr/0CSdE4N+3DF++++y6bNWO6TZ82We0vecv9TWoT5IXTimiNNkO35Cnqgqicb2FsON3l+D30xDIoZBCnMj6zcqXKL7I5c+f5N2iXpWQMLsGDwRfGK/TOpacsufL7hkTXfkw3ckaySpkoKv23VO3XYIcOH7Y9e/e6Ac+lvw0jRogvpcNaoMXWVg5sgf8ykKe+7nClWRL6W8wuugGR6zOK4nVwY0Xw0B/IG/iYtaefnXfe+U7HHKqSTvdSetGt82PS5t75S7/1zLrMzxQv4ZaZL0BhdQf4TV5fVe8S6QUSZ7Z16ysqd8BG1Ff4rFxHR68dO94jOVlub+zZZT2D6kOS5758iwLyBUYWmHinUfK/06AhlMLxjZ+nkZSLm3URjqdsPC7yyYbnp8/CgYv3fB/fiI+P/PAhJLPl4bLfIizfRZpwUV74/DxxvEfZUS54Cxdp8p/EiXxJF47fwbTje35anDNvfQuX/RbhEZafT3yP8KyLsHz/Tnnh+J194vLLwmXfw2XzybosTogT/r/KLxyCq1RoLC8ctDe3rLO+tmM23NupLsXFf7LipTgjDGUHqDFYuys6wpjlHhJ1OkZLUHZZTsXoCiNrMD+YKCONA0PF1mNlNmfFJdYngYmRrRxkAPCUA1avgueGzq1XlYLyrjIL1KFLZLCUSmh1nThi+9/YKqNEipqUGZiO15WUekY/jPoGLsAR/RTHO4waxqTc3ajhG8oF95KwwX3GomXWWyRmjeHlUMp7viRJeQOy1EDbv/1162077qduMUvCvR2ueIiRFomhEp9RUl8+pXdSJ/yIuUqwnGrvtvY+s5kq86nVL9phMc/zzz/fON0MOGHOMGXoGMZP8X3CLUzel9UNSoGoqLDO9k47Xwz3xPHjMkgOW6eE35TJ46V4zJfylTYpulIhz3IwltIgbFiC5TMogtGVJcrJ+VRmGrzg3fut1/4MTaE8Uk82DTKjtmXrDnvplTV+1n5FVY01jR4jWIutrbPDyirKXWCQB6OLHMnIvRFNTSP95t0P3Hqr8KfvElQw7X/553+y+XNn23XXXOVLHghjOQm0xrIjYPLZK4HiCmquvV3Aqgzqyu/k+IawP8OrqQOiA0cI9QvPNzxlEJ+Wy+YXvIs4XqZ85B1xyAcXeeGzLhk3gE188pOgHUaepBFJ6IjyfZncYK8rUJ1dzYrJJX2CUX13QAZ/YVGVBCzLSurU7v1WW9soPLPEkeWLdVIeitV1S5VfjcKqrPlkvx080GEH97fbUH+5nTzeLbrplpAckkIzLKND/EBKfePIsdbewaZUjBnBKPBVS5VdJCWiXm3c5oods5wYPIzEQqNFxUNWP6LEqmvMrrzyArvwwrk22N9qjz2617ZsfN2mTZ1qY8cqbxmfZapHhYymooIq9UUGSTpUf5Q1LgasksivEdyVVlImJawMA4CjYbldu8j6BnqknJbJ6O2WAlVvfT3qkb2Vgr/UHn5opT344Ga7+JIx9luf+bhVyYDrH0wn4PX1o5BVWHtnqW3YctTu+uXjNnX6PPuTP/2fUi4nqb6Uw5ITeIzoTG2Bwo1B4o720rtTBXxDsLLMz/feica444WZvI2vv24N9XW2aAGXKCqJktHHoCNoxQ0etTH8wBVGOcIZKCIONMASLOgo9cG383pPJwWaPVmnR7o5mhvYe4VDtdXGDa/b7re22odvvUFwsea+Xfxlifpfg/37v39fv6ttzpwlKpN7cKSoueJL+bQlfZXTAMkT4xQZzIwh/QNjmSWlgkl1ZhAKJY8ZVuq8fPm5NmPaVD/p6rFHn7AuGS/nnLNUfb5eNF4ow61O7dZvp1o7RAuTbe78c238xBm2btNO8cF19vBT623Djq226uV11tlfZCPULnUNY6RkVjnf6pVh7EuHoEnxcPbxDct4L+jH90nh7xRO1KMG1G9krBxl2aFkXEGBYBxol1GCMt6pviDerXYZ6Oq0QZRoyYBi9aOqkROsoKLeSqsa7IQMhdXPrEz3gYwfJSOuTYp1tY+2YxyUyXDihMWnnl5pH7nt4/aZ3/ptu0kGzBc+93n75Mc+ats2brDXX33FZk6ZaAUsh1O79Kk82lU2v4kxWov6z7qt261UxlhN3QhfvsQgTVMjJ5mJ96p+6RQqlhxJyUeGqv0ZpHn8kUd8KeX0qVMks5lNSEsIYzYX7uL0ArOR8/yEO2i3UG1MW/sdQuBSbYnyz96SqppqX0XwxJNP2nmSSSyXhfeyBxGZzxJ/ZoowXPHQKgMX7R3sFUkzHGXliqti8Zx0dUTyiTtSHpPB3qb+zz4eTss6duyY7dy503bt2iWD5ZAbyvB2DBSM47iri3okWZTkkQK8jrynPiGE6slv+iD9qaqyymXeyZPNdukll/kGeHQaBhHYWE7HFFqdltw7xnjlW/ZD8on+eUf/1NODE09QK+W+e0zJM+So+lZFoc+U1FQPWkNduc9ytbX12e59p6QLldv2XW/66gdFPrPRnUrgU2HJRXiEZb+BADxh8Y7jN0hjWodnvov44SIPygkXecCI4jc+6/J/4yJefOMZ+cZ79nvAHWERJzV6ikujRvx8l61z+HyXjRMuyo2ycfnPrCMsPGmAKcIj/3hm4+LDZd9x8T0LR36cs7mIE/HfCafhsu+4bPpw2Xdc/u+s49s7fc+WnY33m/LTV0OuoGCXDPXYif1vWlWp6sUULfSH8qo6igVKYjK2JVyhEBem0YtBCQB9dqWbvzBK9OqKKkZJnzrdzGUX2VBJhWBB0Ckeeah0mKCgJsRhYXbUT7ZhxAEuqYACKWTFA93W3XzMDuzcLvgYjZAgEpOE8QCfC3kxYeqf+l8yRgmHAcGsiIfjG4yXZ5wOBMO3EinNlQ02c/Fy65NRguElaPRPsClfR2MOl4BWOtxvx/dut95WjBKVLQHIjfaMXLJsi1rBBxDmvtdGIXwDFo4e7Bf/HJTyOG7KLFt+ydW2/9hJe/TxJ23GrFk2QwIGRs/aV9bBUg+WVLC/AObP+lwMBwzFijK1ngQqF4PNnTvXVixfJkW0z06dOmEXXLDCRzOpOoINZs6JKChSXh3wKIUKPJIfuIr34ANB497vUvVzbtjX/BLY2yeDTIL52MlT9twLL0mBrNB7M0TgS4ROtbS4kUtcDBOWraDoIrTIl6Mnz10i5ahPJqwUzgcfuE/KzEP2ud/+LassVxuJYaOI+lI04dKFrvCIYQZMocQBntOAyiUs9Qd4RlIEaU7iRZ30v76nNIR5nTPKH450MfOS8kthpMdFON7LkAu8nYHhjIvy8Q6844T8qANPQoAvKaz0rb6+Tuvo5Hx/tXNVuiiMjbVFpVLSilGCOTmHfVa1yq9MyuGwNTd32CMPPy08PmW//OV9du+9D8s/Kb/annjiVXv55delSK2xp57aYM+s3GwvvbjR1q/bYJu3bLEdO3bL75LxMdIaR4xWfxGxCjAUG9rPT8oSj2DGhBk9+l6xGAn7Wvql7BUXMwrJgEWPaInjSRfa+DHltuYV7tDZrrYctunTZwh5UmqYDRmgrgO+rIf9LxhUNsxeGJZroSirLwhdPTJIgINT+TCG+6QUVVQ0CEf16mO1Uj677f/803ftjZ1H7cMfudpuvuU6KXnlStfpl7d1dXH5pEydmkn2kzses5/d/bRNnbHIPv2ZL8mQGidDS4r+cImU5lpvAx9gkMIB11JDuqIUs2jAwRN6hGac5yi+L8HSN44G3rB+nV11xRW+1MsHJVQ9jAueKNciAv1L+/Pgt9CG9009U/9LRrHzST2d5tUGeE40YuYLo4QZU9LxzmgtAxfwqFdffsGOH91n77rxEv1mtrLdOkVHU6dOU15F9t3v3Wkrn33FFixYZGPGjnNDiWUt3DPD7Gba18IljNyRQx9RH9STgRL6FKdsgR8UdHhGuvAu3fQ+Ydw4v4Bz375d9uorr9kW0RV7DRctWWaHj56ygeFiq5ASjowoLq+36rox1t5j1jh2gnWIbj7+mS/YNTe+11o6++17P7jD3tq93/bvP2hPPP6EHwM7ftxY0Vo6SapcOOVUxjqWh506ZmWivSHRIUZvX2+XDOBW1QPeLIO2eNgaaitEehhR/dYjuuhgD4Noqqqm3nqHhHMZJEWV8upP7Pl4YfVqGzNqpM2bO9PzbGs/5Zf99Xb3KT/RqYjzefG9q6+51i6+9FIbNXK072sZ1TjCpkwYZ3f/7Kc2b+Z0v8eqTP3Bl0JXVlqd4g3JyDjG5X4t7TaovDhCnSWpu6WgX3PNVY7nTpZ7if8fP3HSjh9vtiMHj/pm8Pa2Vlu75lWXw+evWCFDTLArPn0y7bkTEYiS4bW0o/MeaFXxkK9OqzJMKMP3dOlJON9pa5Y8PfXU0+qXas/x4x2uQWZm9Y0uwd4UFH7CkQVIFe4rAh/QZpHohAG6NWvX2b9/97v2nz/6sb28Zo3zD9KUSHYxa8FyR2ZYgmdyEhiXwiInMNKRHSGzSUe8t/UT1Sn1iZxBT63JS/SBo3/t4lZ54XwJckZ50f/Uo/07zlHlL+lBfyN//yCdBLzAk1MEZI36vyenzxGXfp2MdsKIhVESMyWbNr5ktbXD6iPq64p38mSHvfHmUdF+rb2xZ7cv35K0sKJPf/rT3wgB4QCQnXOc5CIs6xKTSAwifAgjHGkiXbznh4UjXfZ3uMSQknDkexY+HO9n87gs/OHie8CedYRH/uHDETf7O9/Ft/x04UgfefNOfcFX5Ptf1QtHHDwu0gfOIzw/DxzfQlENl33HRdxs+t8UP34TPz8t38Jnv4d7pzQRnv0eLvLD5cfDx7esy48TLj8cjxBi42rxUL/VlhXa1nUvS+kXg1cnQ/ERdQrXsuDF8MVLBRBCm7FRMSWlR9DGTAB9M3VSfaIDFxYbF5lhlExfer4NyyjhO92VpT3kg5DXLyXQk6p4erUpHZz2kzJi8jXir0OdbXZs7y5n7Cj/pEOJph7QQvQlhHuWrogDnuhTgW/ox/d9SYA7jhVvsECCVgxi+oJzradQsPpskEObYMQpLfGhujJhoeXQW9Z1SoyFPTEOa1r6hFEinukzItAgy7E4lSeVLxVH+QwMs8yiWEJ4ktWPnWyLl51vd/7il7Zl8xa77NJLJPSqhSPhT0wZBspUNWgGftbociQuJ6W1NDdbQ0Oj39RbW1MjI6XM3tq1U/lstBtuvM66OjtUbjLKqC9VQaHx2RtVxI8wVH0QUI5DqilPfOAlLJh9wpSy8HA2QXfrKVyUM4JZaq3tnfbs6ufFXNX+MsgwoLjx2NtISRF6XICGcotiefJEswt3NteiaLCU8KnHH7V/+Lu/lZGyyN598w25I5b7VY92j0P7AgejcqfbXTChnAAeimQYotF2SZFMvIh9HDzdubBOHgecCdZUb97BhhuAue+RFmOTVJE2YMERB3qLd9JFOVEGQp+RZ5QFMy64pI1SGSiWCEJyRrno7esQHXRKYUSZYN11v9NYLXdCSEhzLCnLlo4ePmW/uvsB++a/fd/uvGOlvbnzLWttPeX7r8aMG2Gz5oy1ZSsm27krJtr8RePsnHOn2eKlk23m7FE2ekyNb3QeklJ25Eiz0rbYiy9usw0b1nneU6fNFKzp5m7gZsnVQB/LSVSXYowW1rEnY6QMJVvt73c1iI/0Cf5Zsybb0nOm2b69b8gAOmSVot9xoyeov6iWBeIxnH8nnDJ7Jv1IcHDUZ7ny1lNKEfQkji9jpMy6ZQSz5KygkBvmR9ixoz324IMr7cc/eVp1Lba/+Pof27wFs6x3sF19rMdOtbW4sdHfX2Xbth+3f//2Pfb65sM2YvQU++wXvmLjJshAKmL5WJFVVNZaj5RNpyWYnjMtZNaZ9qURaFeWano7Qy/6zrGkPqIr2oMeH3rg13b9ddf6Mhz4KeEYJdzirIZWeerbogNfx6+86WfQCHk6DefCQt7xxFE2aGN2knCW0zgMypYBFngndPKQjPsRdWV22cWLxbG5UbpPRl6rt82ll14r3NTYqtVr7ZFHH7XJU6bZ+IkcTADP4dJWBhy8i7himIymZDxCoixjKi1W+YKPZX1sOm5p4ZLENHOOcsxG+FtuucXr89prG2zXngM2e95SmzP/HJVd4od9jBo31YrLRtj4KfPsquvfa1NmLbCq+lEyGO+3j33qt+3Sy6+zHjXH4088Y08++Yza+ogMk8esaWSjTZo2RbhQv5JSXl9d7neidLYckUF42KoqBNsgRxnDK9PMQUebDDOYqOQHhmJ1pXhsb58N9rAfpdzK+S0+VlDVYKU1TTZcLJoQyte8/Krfln79tVeJNpj1lUwRbZcVYbQV+L6JDZs2WXNLmy1evFQ4EtLo62qQmdOm2nPPPGWVpcXWVFctUu/3mZJS4atddNwiw2jVK2utD1mEgaO2Gdk0yvel/PzOn9nPf/FzKfO325133WV33vkL+9Uv77EHH3jYHn/0Mfv1/ffZsWNH1d9K7KYbb0iDhDlBShthVPqLHKHBgxI/hFgUpvjsTWHW22lY/RKuyeBjperV0DDCHn7oYdHLpVKuK5wGOVmMDKEFllKz3IuTs4Kn0T8rq2qsvaPLfvijn7gxsmf/fp8tZ6nWBNEZMzHQKXI49jc7XxStcFoXdIyhghEC/eCDr1IHNyygc6XBu5Gc6yvQKd+qq2tSnsItF0e2trXZRRde5BeFUs8B0bCq6j7ySYDwL/FsngQrF+WjF0ek/sEW+O5pPJae6nT65nsC9eLLHNVHhDbbuOFFG9FQbJXlgl9pj59ot/2HJNNqm2zbWzulQahNqN9nPvOZ00cCn83R4b0R6e05F795xjHAuEBY5EV4jH7ke1y8B2LD5YdlER8ufmfLC0e5AWO4iBPp4nfAnA8DjvT5YVmX/Rbv+fGBgzA87xBMhAXs+T7SZR3hASPPgDubJt8FDuJ7No9sWLh4z5adD0e4bNz8OPll4OI9//lfuWzekWc2bbRxfr4RL9Lnfz8dDi71zq3pnLy1df3LVjTYaxUlCFwxODEMF5wYKWiwioeg5FIx0rLcJjEDNv2hBBKHkZlBpUMxL3GjZNqS86ygvFrlqmzFYaO73wYtJwwCkMqgS+s/MXkhEWDFWtnHMmgVhepvPZ22f+c23+iOoZIUhTM0FXQR9cYHHrycXBgeB/0w/cxvmHQfSx9klLB8C6OE5Vwkhbm4BzTgkwNWjBIunWw+vNekPlgJOFI4SrE4q3ufNVLe6DapbnoXT0DRQsFiQ3/3QIFNk6Auq22QwF5oD0tB2LJpo11++RW+J6Orq8f5SLkEDG2CMGEEymdkJEzYd8KJW4wCdXNJoYA7KsH9wIO/tg9/+IMuOFi7Tx1wjIjhaE+WN/h0vtJQM1+iAc70HriCxsiDdgYJ4DicX46IcaA2QziPGz/BHnzoEd80jdGBUcYMD1jkBl+WBaC04S666GIJw34/n/7dN91kXR1tatYe+863v2U1leX2Z1/7qpUIHpYocKKMG785ekOJAzZvX3LXk+/gJIWrnr1M96f29Xrk4gM/v1FSwtjAxTcyDCMGGiEAJe5tceScfnL9z/PXO0+cw5WLG/GzcZInZxn+omOOkEyzJSkta83ZD4JwZXaMc+/5ztIu8FdeVmkNjaMk2BukTPRLSXvavv/9/7Cf/PQJa2s7aNOnT7Sbbr7IrrvhYrv5XVfZ9TdeLmNkvoySSTZtxngbO67RGptqbezYkTZp0nibPHmCb3hevHihnXvuUhkP3EsyR0aK6FPtt2bNbnvmmbWilX6bMG6yaK1ObdIpxQ+ljL0IzOoJ9xLy7Dnp7xVuxSPSZaHcydIpOum2UaNG2orzLlBYv931s7XW3XlUZS5SpZkB6feR0bTBPM2EYHz78kDxkM3bZGC191hpRZ36DkeMjlL8Slu/fpfde+/j9vIrx23h4nH24Y9+yMqruPhQCp9o6tiJU2IplbbvQJu9vuGA/finj1hPf6Xd9skv2m997vetYeR4GXY1Mp45DanCl22xVwBDnr0aKNdoEdAELeadH42fxlIQCjntCuzMOnrb6w/euHrVKps9c6aPMqMMsw6fpChUno/iochBD8yMphFhDLREX7R/4vGJrohH/jjgEcaVBTwmzSDS34g/JF6EEf/Iww/YhLEj7ILlc6y+tkD6yjGlRHGV8dRbYBdc8i6bI95DtX5x9922b99+5yfjx0+UIlUtWMTvBQ7H9KLwUUZaxoUSyGyElE9pXMDOqXmV4gfMYnKJK08USo5+XbHifFu4aKltf2OX/eKX99vBIydt0Tkr/DjUoyfb7ZwVl1tJRYN1igwaR423qTNm2443d9n3vv+fdv6Fl9hVV19v73vvrXa+aOejH/2ITZ85ze648w7bsHmDzZs310bU1lrL8SN2cO9Oa2s+LM7aaZ0dJ4SjHsGVBk6cJtWPGxsaXeaBRcKFfZd/DCYJ6TKImqxyxFirHzXRBgo48nzY9uzZ47fcL1ffGDt6lFg7M1TCTT9tQ18tELxvqn5v2q23flC4Ul/WH8ZZpfg2F1aWyHiqYtmp6KqyXDQtHt6r+rcIri6R2Bv7Dqo8SRLldfzYcfGvPps9e6b68jQbPXaM6jzD5s6ZZwsXLrZzz1lmK5av8MMFGJzatHGDXXft1VZbU6kyMe7NaZEZDyjHZ0r0hIShIW9wtSG0CD/hOGvkFgYCxjB0hHEBb582bbqtXv2ct+PChQuEr5CzyqKYgV9mHZBn8DzxZdFzbV2DvfTyGvuXb37L1q3f4AMKM2fPsfETxiue+kpOjgFH0HPqC8Kl3pgFYemWD8YpLAwTaNv5qt6JjxEV/NTpXp7qJfigd04qxAhI+sHx48f9osaFCxZ6Wq+EHHF8INXhUf0U7l+UGVG8T6eAQGLuGx9TNlBUOtWL3/wSH9N7WSkybMjWr3veRo8S35JR0t83aCdPdFlz65CV14yw9Vs2Sf8QzktEH1ye6LnkXGqwt7uodHw7g8T0DrJoSBQHnvzOX76VTYNLlUyNkJ8fYTjKy8aJePGeDcNlYQyX/c47ef1X+Uc++PiWdRE367Mu/3eUh4v42TIjfjyz5ePDkQac8ox3vmfziTxwfItycPnxwme/5ZeJy48bLj8sGy/C89+zLr7lh2ddFpazxc3W/2wuvy5vd7QDS2IGrFRNVDjYY+3HD1nhQI/VVIiO1bFgGyikCFS/3Z0RJjotRoXSc4ITAhsBLigUD7rHYKFLisGIqQ8UV9nUJSusqKLGy2QU+LRRAuwppjM7QaQ3ZenxaD/lyVNGz3Bft+3Y8JoLkAIp0yisbKgLHND3aO/EmM7gBWGKC+MFT191p8KgI+BlpqSoutHmLD3f7ythOZdie/2UKBc95QlFcydJxXCXHd+/Kxkl+uoHAug7QgCB7vs3FBch4TMlMJ4c/bIsgM3uHb1DNmnOImvtHrAZftlXk935szt8c96y5ef7OmwEB1PynL7FVHWJBF2XhC15AxMjcyyhwlgBVC7devKpJ+yqq66Q0GKtL6dp0YfS2m8EEHhPx8Jy+hZ8K8HlS5VOM/jUGu4ojGbR93DgNo1KoaAng+v1DRvsyNGjMpC6fGqe9BhCTMmzHpl6sIly8aJF1nKqxRbMnWtXXnGZ9XZ12n/+8Pu+7+Crf/gH1lhfK3rrNy7qZCSvupqlXlwoBswsrVN9BArt6m0kxyZNn7IX3NynQB2So915VxtRP/2RjmVe7hQW9BL1y74TL2iHMJ6+xt/jvB0nvIPHeD+bOx3ueWLsSdh6duStFzdIGD1nMKDIZ3egWRQARiVHNDapBiW2dcs++8e//6b98u71itNnn/nsdXbrh66xSy6bb9Nm1lnT6GErr+ySEnDCOmQAtLef9OV84CitEWcZHeu226WAdCrPLvlu9W8pmFWFNmPmRDvv/HNloMywN97YZKtWHlebHbDRTVNszKhxwvExtW2747KkuDSd0DVITy72OwKKpIj1c5Ge+AlL0zq7Orw+Y8aNloAutXt/tcMaRxQKzioZuCCgMGfQStEHPUJToQyFzu5Cu+feJ62ssskmTJonOmuQ0lJld975tAyxtVYp4+kTn36PrbjwHKsdwX1IMki4JbuwSvUfZ6+t32/f/d599syqXXb9Te+xL/z+V23uonOsvwDDh0LUm4dQcgqsYUSjcQSu2I5wBH2oH7hBDvUAEzyKdtJ38TpeaDdf2pZre0aS6WM7d7zhR2SvWLbM6Q5lhbbEMVLLTCLGRcz60Z8wWKAv8mHgJ2jOf+uJI8yPMWfJnwzWIRl8PsggZZJBJEiI5ZurVj5tF52/1C48b766Uov60QmrKCsWnyqRQTvKisuFzykzZbjeLGPxPPvZz35uP7/rl9ba0mkN9SNVb5Zk1TlPwrHJmY3t7EPAKGEEmtO5GICgT3IvBXdGxABCW1ur9/mOzi4bO36CXXTJZXbw8DF75NGn7IlnVtuVN95sr6zfalu277Xl519mZRVpuRT8ePmyFTI4X7fHHntCyvflPhvcNHKkjZOBN0WK+ntvfb89tXKl32d0+cUX28gRdXbiyH47dmSP2oWjxwetvbNVbYXCygBamYzkShnS1a7w+1Jj9SeO6R0Uf2EJXJ/oeED9in2QYybNsAEZwwNKO2b0GD+4YPGCBX4PFHWuKK9w45XT4KCJjs5ue+KpZ2QYL7UxYzl2GrlZZPv27rHvfPubNm3yRJsycbxfYjltykQbPW6i9RWV265Dx23uOcutT43W3s3ghPqKelBVZYX90z/+g33sY7fZdTdca9ded51ddY36tnDIaD93k1xyEceoT7DVz660mTOm2sgmljKyH6vYaZi9TtAWdCGScQe/RkZjgGB8sGcM4mZWUhTqy9HSDCADP5IlkhdsQr/9hz+0C847X+HSb0WLaTAlHbGfVgSI9sSvautG2IaNW+xv/59/VL/t8UsTOYQCI6NdPBmm7TqF55+WAEP7DH6wv6SltdXlHQYVcPMN+YJL8iathqAepPf+o3ZL8t2r4v2GF76zxMz7rWBjtoRZ5ssvv0xwpuOHXR/xvims86QgnGd2xqcBriRDTssSyvE+iVyhTLz+J1hPZv4rKoTron5bu2aVjRtXK5qR7O8ZtJaWXjt2ss9Kq+pt3eZNMkjVz1UvX75FJgCPz3dUPvstgA8Hwvgdcc7kQbwY5Uj547Jpw/GNeGfSngmj0sGMsmmz78TNpsXxPdKGI8wJSp74NGLEiXiRT+SfTf/fdflwxm+e5BdhEZ7vou64bFp8fAP2iIPL5nW2NPn1Cne2dNn4WXhx+enBJS77Pd7JIz99vsumO5sLOM7msnXKps+m+U3pcSiR3KsBI6uWsOpvb7auluN+yzubrX3fiL67cSBS8NNX0ATZ2Cz8C7ve+QgSFCow0QtChWUWLJkYKK60KYuWu1GCIHCBLoZE6zHSokSusKd8Uvoh1YeYwI/xUSBYyqTUbF2/1qpKxIx6u6y0COYk/Csu/TR/NAUjhWdM8xIe7ZHWSovh+j4HRpIG/bJENrqzfKuLdfmYSVQ6QUwxXhaOZWtixVZV0Gt739jiRhIjYCwrY9mGjxg56gWr8mZPCcYfQtAZrOrJEom+vkE7dqpdQulCqx05xlo7e2zOPCmUU6bY7bf/p5081WqLlyz1UUeUAJZmoWwzUsSyHZgvOOW0Fr8vxJVN9p1wM/OP/Yz5+rpahwFFIU5NcQVGsLDe//RZ7wr3GRH6ljP4M/0QHPCXZhByQXKODg8A38yC9NpNN99kmzdvsebmkzZz5gxn9NxPwn4RTtbCuEW53rFtm52U4fWV3/+y7d29y/76G1+3dWtett/+zKds2dJFbpBwkAKzdFzihjEDrIxwJdqTESKB6bcVg2PBh7KBQYXQxHihHhjUqd0TvChL3mf0l4R1qle46EseR57v1CEJvUST1Nn7hNqaZ8SLNNm0kRcw4KHR9Ewb931UTWQG7ft+KnlG3PiOUeuw8U/14px+jLuuzk57/oUX7e//7nb97rdPf/p6+8LvfsSmTG2SAcDG9FbRB6dBtUk5aZbC1OL4B0duYKlZ6cussccXFrI3g32M9PcuQSxFpBLFxXyWis2h5yxdqvBTtnHDYdu0cZM1NdXIUFS6StVLBn1/j9ploFCKHxvXVQf1cO6kKCpCaUhLA6uqq6XkyKgUr5k2bZp4TJutWrVJyuoiD2OQgdOr1Cqu6A2pH5pVWndvqf3q3vU2bcYsq6kbb8+ufs2+871f2qbNJ+3cFTPstk983Kpqa3xZFIcsnGrtssPH2uyxJ16yO+962Pbsa7MJkxfYZz//Jbv5vR+0ksoa9V71QymFohawIqOIS97KfQkSeyPY4O3cSHlC+9A4DeVwScGBdlgz3iNlCjqA58FrqCezJ+C55VSzrX/tNXv3zTcr/Zm+5DMlwhEKI/s16DekQ0liUy/fnX4UG7rDBe/iCV2hFKZjgZWz6IgN9oxuky9r9dvaW+yRhx6wD936Lqvk6OgSVnWwdAtiUtuW1oknj7T+QfVHldHYONI+/KGP2vTps+xf/hlD91d27z33O3yTJ02SksyyS5a9ghVhTQUXqN3TjF6Sg+APeOlj3F7OckvSoEyilMKjLpBCXVVdY2/u3mN3/OKXdu0N77aDh07YPfc84Mo8MzXwcvx1114vZe41W/vqOjtvxXkOJ0aP66iSBxdfeolt3rTJ7r7zLrtMCvrYkQ1S+NpEj30ygMVrpJSjdJ5qZvkjfVdtKNzR79hjIlQJH4Jbbc0RvxyaUCza6OiXWV3VYFV1o4XjQimTE233W7ttn2BeITjgdc471Gb0T3gxp0qxn27v/gOSfSW2b98Be33DRjcsTp08YectX2a11RU+gyZSkeEso3X/UXvhtY324tr1ftJYh4wdDo3A2GXpD0f9jpswVjQn3ibeHPyH487hoX5fkypw11132OjRjTZvzkzJFAarkIEsb04DG0oiWoKv5fiLyzYG8aB90ZR++xHVokPaiPgMcEGP8CDk5UsvveQ8gzuT4ON1dex1TBd/gg9xRMHJAF+Jfevb3wECybIFdrKlxZdNQZP0kZJSDprJLQdWORgghw8fNi52hI/7hnl9p62hhcQvgTsZJY4D1QT+Dlz0m6QPpn5CNflOPAwv0lHzFJbeLxQNsozMl9kJbjCCSxiSU570PjUBtSJAnrIZ4JSsYRBJEen3ON5JWSBaQVZ4/9CDdqgol4wQPa5Zs1oGbZ1gKhCNDslAGrADR9qtsrbRNm7bKp1Ihalvnd7o7lnmnrjo/MEcQpDgQALeGYOeOL7hiRdpIz/ixTPf4yIuiMVHeSgXuHcqn3CekT7CAoZsPOJkYYqwKCeMr6yL3/nh4cgj8sPlx8t+Cxdpsh5HWjy/s/XERRxcNl2EZ5948glcZuuMy4cxixe+UWYWjmzacBHOMxy/s3GjnPwn7mx5hot8sj5gzIcnvv8ml02Lz4djSELRFXsJ3iKWWXScsje3bbRadaQCRqnFHKARRtJRLFljDbPgYkQ6pC9/UZ4ovShV3ASbGJ3aQMxvcEgMqKTaFl1ylZ++BSN3wa44bPb24Ug6fw4ux7+/JQfD8wMylD+XOrKJ8eDuN6xKxRaLMXAWOiM5wIiDafFOPem7MDzogGfggDKIx3dGT7y/wCxlNPUWVdhMLnosTjetJvQmds4T2L1NFFA81CejpN/e2rrBivSOUYIhl5ZHMeLLCTZpQ6gbfkrDaByOkSXyYlSwXdbQrCUrrLC8xrp85KbQJk6YYDW1tXbnz+8WQ2+3pUuWuIDnfgjagFkmhA1LW1gmp0QKVx9WGYxijmho8PXGVVUVNmvmdAmcfjdIECZQLTf/IlBoP5Z9oUS4Mq8nCj3vOPAF/pzhK+8YscKBG+gnLSuTsSW4wREK6dKlS7yMDa+vl2CptTFjRlvjiHrVXzgVnniy/lkZ25aNG+3pJx+3yRPG2Vf+4PfsXDdIpDAoHgYJvJp8E52mvsmoNHhmxCp9RiSqP/AuvCQjGsNLgkS/PZ3Cog+E0eVCTkkw8qCD8L6sUR5a8VE5xYF2iU+Yj6iB6xyesv0w6CzS8y2+8xufHLQX6YiPEZ0zZh3kpPiC83T/D6OZpX6i0f/9v/9mq1Zvso994nwp5Dfb9BmjBEub8kPZYkmeBB+b0SV0e7qlAA+hdIATZsWkdAgnzHJyepKwqbwZ9WQvACPI7AES3Dnhi+HKZYYoPzOmT5PSOsbWrdspobrLDQI2DttQiRSpKisrrlbT0RYDUhhkoMiz1AVlucAwwlQf/WbDPqOss2fPsa1b16pO+6UoXGydPa3m50sIX8UlVVJkGdiosZ6+Unvh5VftxVf22UOPvmrb3jhgY8aPsd/54m02beYUaxg5Sv2lSYba6/bMynW2+vlN9tAja4XWCrv+5g/YrR/+uF19w802ZeZcv2Opo1v0VZyUeJae6CWnPIvfSDFgEAHaY7kkDZLaWnTjTQUPyPF+0RF4ockgkjQKrd/QoBLVqQ8//NCD6oMzfON3au1Ey6ShD6PQBa2QSeRN+0OXTq+CLegGWuLd4ZWHhsqU30Afg0fM16rlBH93T5c9t2qlXX/tZTaynj0AbVKGjiv+kPhAj9WNGGdDhVKSysT3ZMwDxz4p1Hfd+XPbvm2Hb9YeNXKk2mebFKo1jocZM6YrHnuc+rwtueiwp5dy0SPEixggEE7gQRUVDBIV5va0pYvu6LP0TZZcnbPsXHtTiv4zK1fZgvmL7eSJU/ajH//E7zXhtnlwQo9euGCRffc7308bv6++SnSluspwFmqEn0K76IKLTBi0H373u3b1lZfbyZMc/8odGBzGIPwJxu4+DPp0XDPGDEcQMxDHhn4fLGLDvvDYIz5WVddo5bUjrbZxnAyFGhnE8AuzgwcP23Orn7MbbrjJamvq1cYqX/3Mj+zVj9q6ejvR3Gw/+OGPZTSvtl/88le2bcd20fWFNmb0KHv5pRdtZOMI54cMCtU1jrJHVr5gb+w5aP1S5tsxRso5sCKdEtclJX3+vDk2d+5sGdqdMpqTgZcGEyQP1Q4MPtE/n3zyUfXzduFiuWi2x3lnGnDiLhOWFXLhJfyLmYNyG1HfaGvXrrNHH3vS5s1doPjiDYKBZXrEH9HQaJ2dXW5wsb+DJbYY2j+/606/eHOCeDXGIYYPhgHLvBBpjU2j7Gm152NPcGDLHDvZfMr7FzoDbcWdRJy6hwe2Q4eP2PHjJ5zGkUO+wV3PquoqCN3pijbyTfTCcSxtTLwxGSHBW3kQTln0D+Qhsgk9pUc4RZcAfxz0Al0vWbI0yU71NyVTYr3Lq3d53+cJjbA8ldMPuQuIWV9+Q3vezxULGKHz5BJvID08FeOyqJATwIrdKJk8eZTrALvfOminWnqstUPtUVlr297c6UcCF+nb6ZkSXOr8SSkNH+HZZ9YRBlLoQADpHUm/sx53trBw/M6WRx6RD89wES9g5Bn5hcdFPrj87xEHxzswI3QpJ5sOx+9s/HyXzS8/bfYbLv931sW38OQFwaEAAN/ZXOAg8uQ968MF/vLLyHdnSxdtkO8iLP9b/M7m805xcLzn+3D5v/+/ukgfsGTzIiy++/IV4qgTcflfV/Mx2//mVisa6LJCGSUoZ758RDSCYGTUmRwxSnwdqTiRK93qgAhilCDarX+g3zt8IRsFUfSXXWiDRWUqS3AwqoayDjCApfIRP35HiYOpMmg2FVRXW2dtLa1pCZKE7IiaCtuzY0va+N4nI0lMmdFjXNYIgT5wwBJti/GNp10TXUl4C0bCUFjZZNgrJYaZkj6MEgl44PEaw7BwObwRxvKt4c5m2/b6qz5TMgzDYuRbcX0DqnBBvowK+S3vzvSEI7xyIA4na7X3DNjoaXOsbtQ4H73tVB0YqZ08dYoUrQb70Y9+rIKHJKDmulHCEb6ckMPFU76OW4yc2RlmDSjDhZXKffaZp+3E8aN28UUXWldXByX6mm+YZTpxCxwkoQJ5AGeqG/0rKe1nBkbUQrm+FPikLAR6zCKgaEEPKCYInNGjRtnsWTPs1Vde8ng3XHetVctIemvnG9aDoqKwAcG8dMkiu/W9t9gt77pJwpt7BFRHCdTeHo7NFF0IIDcCBCt/4JDyEM7MsPEN7yfCiAYd3wpHKacuYaB4HhDvaa//ECC5fg5NOA+XgIn+Tz7+XRQa9Y64ejidOc744VmmOHi+Bf+K3zxxnkbo5DPUwPISbnOHRFBUIw5uUIoCYWBg395d9p8/koK2p9U+ettyu/jS+dY0Ssb+EDcX90vgyRjp60rGmLLp7uq1ni6WtJEPeVCvIs+TwgYHUCzSyDaj/o4jAcba+2LRP/FYkslsAEv9qirLZWCqjYaapRB32MKF01Wu4ET5w25VmYPqA+nSQxQaZAv1lFGicin7jKIN7oZt0uSJUoYP2lgpo+US3tCcwLeOziH7q7+629efz55zrjWOmmITJs3wJUA33/JeO0903d7dpl44ZPfc96D9/Bf3KZ/jVlreYA0NE+z9H7jNrr3hfTZX/bmsaoTfP4FB0sfoqPo6m5NZ6iQg5ME0AyIoJNAbdAX/EG9RdHCJAZr2walCNJ6/QQ96OZ1H0AI0WWi16sevvvKK+l2ZzzShjNI/UOw5gchxQTLigyg9WV4C34LnxkhsuKBVcAcfYRkn5aR+gIKqvkz7qm2PHj1sa9T3rr/2UisvUV+Q0TpsreoXHNlaLR5bbeU1E6y8olFtN+z7Br7+9b/0S//gGf/4D39vv/u7n7dp06bYpk0b7Zmnn7KVK1eKF5fbxIkTxUOYweLiShmP4kPICWZ0UVa5v4qjo3nnJC5QgnECPuFD/OY+mksvu9R2vrHTnnriKb90lUMUHn/iCVu2YpmNkiIMvdSJB6IkP/P00zKKpogGS6y6klOYaBNunB+yJQvmSNHbYd//3rftIx/+oDVJOR49RnVTu59qY2+CeGRZpeOlintSBmSw6I8T2XDshRJgop0Kq28aLVlQZVX1o23EyInW0t4tRRecF6j+zwqGWdYkg4IZBFdWpUwyug9/HD1mrK0R/r7yh39kf/CVr9jvfO7z9u53v9uuuPxye+21NbZSPBkDtb6hXsb1E7Zu8xvWKRIs4o4eyQOWHLJ0sUD9vUe4uOD8FX7nTy99Sq2HwQKea6trnN/DD1li+MJzz6qvt9vll8lAE+8sE+79BC7RD3tB2trEb1XBtJy40PcO/c3/+t/27LPrpCy/ZDfL0IJ3IkswPtpa2/xCW5DCkivC5syZbevWrZVhttpuvvlGRedExGJX9pHg3AnCaXg/v/tXwmOlVdfViT74JrqVzEp6JvxtUDC1uzEC3bCR3jee06A5Bw/GGCJt8Fr6BGU5f1JeeORA8EkeBTnjgL5Be5AWgwScMsDjS39dphXYVVddrX7tPdjTIF+Aj+XizgtkfCReyumC6BW98mmGLXnxCgaSvE+mHJQ6lxsSHgOQgSbiDdiLLz5jc+dN87ibNuxQuipr65CxXl1nG7dvdaOkQDL09D0luBAmVDI6f4Th8102btYTlkY7EoPK+nyX/y3/d2qQ9B554wIefmffcQEv8XGEv5N3xpcpI/KKPCL8bC7yOJuLb78pDi4bJ/CHc6abE+JZWAIHEQ/Ht4iPy+aJD5f/Oxzps444WVjy3Tvlc7aws+UR8c4WP1zUKT9O4CJgzv/O76w/W1gWh06nubyYieAiwD07NlmJlBV+o8ylTscUf06xlmPjGnnEiKAvkVGcwgIYT1LsCoqk1AyXWPdwqc045wIbKPQhUHifxeWJqklKn5v25I9/ykT5mxiKlBu9MLqAwt/X2WpvbtlgZWIS3F8CEyIPGBr1AS9Rz2BcQd8RJ4wWhL+gdiUIeNnY3lNQbjMWLnOjhNO3fDOce3Cup/LxMlRmiZhW+VCXvbFpnZVLucSIY7YEocGyN+L6cgromJF/pVGQhwupehSKKff5WfU1oyZZ4/jJVsgt+Rh2wnV5RaXNX7DY11Df+bOfSfCsshXLl/rZ9a1trX6be5UEfr8EP+f2c5QuI6YsD5BcsmNSSrZv22rvuulGN5SoB+2EUqSivW7gm/rTzkEHtEOqb8Ll22jN4c7RkTynvtDuCBqUfxdSCCLhYcSIer847uorr1D7FduzK58WPFusTsKOsC9+4fN280032CUXXmCzZ071S9VY393fhyJT5kLXi/TSz/AE9wNCmp7AkIxhDD8GMtLyGWjGZ3toBqUF9/6DOnlucooTtB0CLLx/k3djAGTlcICDhhxHcgjKcAHbafzk8uQdHAYePT3l0hYSeJTBxvYk0OTpS/IUQR2qWfKEsS2a/9d/+XvRap997nO32NJzpkvRapfA75SwbVN6RqyFC0YtpRx0d/ao/6gtlLdfasrmcZ+x4I9xAZVTxMAPs1u0IQYFhSqO+iwLFLs7+q2mqtYVUXDIbdxDw90yIBps+oxxbqT4zJr6QgHlFyCsUUQwUotFwxi8lOMoFXwYaSwZZQZR5Q1z43OJLVyUNp6ydITdWhyXaQVVtncfG+z322vrXrN5C86TkT7K3nhrj7205hUfjX71tXX21q4DgmWOzVu42O+JuOCiS23ZeRfbSPWphqYJ4jUyPgYFR1GlFTFLxIiw+iqjpt6K0ITwhkWFkYQjHL7CiDRkQwgPx523XeoH9LMUkz99z/UPd8oXvHW0tdn619bajTfc4O2Kh15RZCNfSIN08KZYyuX8Clr07w6EO975zmzrsHCpaiR42ROjtmYpVYHSHT58yF5fv8auvfpi8c5TUlA7hV+U6G6niYLiWuFnru3cedj+4e//wf7zh7f7kqsvfekL9oXP/7ZNmjTO++LYsaPsxhuvszmzZ9vu3Xvspz+5w15+aY21tnbKd6icIz6wwaAEgx0owwwIwGtABcfxglf2SGCUpRpzglOBn0h17ZWX29zZcwTr68qvzfHy4ksv2ey580RnE0UXBX4TN8sIH37wXrvownNEk1LgTx1Svlyy2S7juc2WLJ4tZW+t3XXXXbZ9xy5buepV27Jjv51s6bP9B0+4UTJ12jRHVq8M7DIpvRXlNa6sDooeWF7G3pe6EaNks9ZaZ8+wVcswqazmhLtyq5Nh9NSTT9uTMqAuvOAS1YdLNkXTIoIwLrl/Z/uON+zAgYP24Y981Jeppb0bAz57zGWSmzdvstdf32DNMhTqRo6zWgycqiprlxHSIlrhaGJWBkA33K6P4dbNAIvKYH8hA1FdHZ2Oa5b/1dbWysjYLaNsp92sdurpkvHX32P1kg9pb4ZkkIArLWFGGz4tWd43YHfLeGDQ4OTxFpswbqyNE+y0DXKuQXwbA4CBLwxN50nCG/z19dfX2ZQpk7xcMgYGjBKWax8/0Ww/vP0/rX5Ekxt86uIyVPodVmRDS+sp9e0TOfrgct2600u0ksGBfJLxIRkF8cRSXXgkg00MPCJrnCcL2jBKvH8oiHycukinMJcNSo9M5olsoq8Aw2WXXaY6NKS+J0hFmvKeWvTU4zMjHCfNzLEf5oHh6saIOhxDIcqPJW5CqPCjIHJ2PYYfySghc05MLCoalLH6ok2ZOtbr8OCvn5QBO826eiX7RVevb90so0R5i5Z8poRK0VDh4jc+hEl4vgUS4ncIHhc0uScA6rP/jjzjnXThsuWGi7j4bJ5RTnh+40LJIgwXcJEm+54tK/JwhSxXBi7qFe8RL99FWPZbpIs0/1W67HvAEHDG96jX2b7hsvDi4lvEjzrEt7O5bHg27Tulizj/HXe2uO+UPluPs7n4nq0z+WTf4/lO7/kOwYxCTg7SaX0nxRsb11qVlBVuTicJChjMATo77YQf2sanU1U+HRAGgGB0JyEklVH5F1uXPEcCc2MtMyWKZoPquCju9F+oUqaM/lRe6jppQgXY9cIoDcyRpcxtJ4/4TE4NxzzqN2uqiR8GBx5liLTQNs+gg6yREk+UN96pPzMj3E/C8q2B0ho3UgSJ48DryNP/y8EsJlU21GNb17/qt7lzMVaBGAtnxTOdjeJC3s5ElQ94RFCTBxjjyehmYVmVlUr4NY6fYtwqXyRFBsYFs5fm4GfFT5o43u6/91f2/OqVtmD+XD9BhFZj9qi+ulLGiFRCMVBOrxJHtYqyEhkEdfazn/7Eb3ZHIWBmhNFu1vQCG/jBQGE0B4ERinammhmX43PAzy+HXW2JQBIdIMh8WR9GkfLiWFAYM2VyOszcObPtqiuv9A3tl196sRSIRTaiTgKptto9y8sYYWdGDAEm8HJ0xZ9eVQabL33Zld71n39PNCchgnDS7/iOEPJ+QZxMuNeNv1wFoUVwAY0Ef1UK/XnSHM0rjHIUEPSU0qd4vNIXsnyYvPA40kXa8B6uP/CPS8Z8rg38M7Az08LSqR61X5n95V/+iR0+esy+/pdftDFjq6TMD1jvwAkJxjRiCa31Sdno7eXm/iHjlvMSKeG+JAztgHo4LCiz1AtYEfiCm9kDxwsKjPdEPktpq3AFIh2IwEi4hHDBoJRQGcBljOI7JYtWJV0luAvpB8obxbu8vFRx1Ick6CnTlQQZXcyq2DBrvVW/EtqO09kGVRb8oVS0WyeFsVZ1KLRzl11olTJaXnl1p61dt95Wv/CS3559zXXX2IWXXGzXXneTDJpzbMbMuVJumlQ+p3YJ5gGUpCpVoczf1cmSQQJ0DgfKSjLGAufUg3B+Apv+kwcTqc1QhNIsmt7xisfBFp4qRwjJWIF4CU73d9RUV0kJ+bVdffWVKisd8Uy7+8CN4uKBhT7PMioGS3CJf6W8nIZFW/FMtAb/A2rRG8DIcecLaUqF+yNHD9naV1+y6669VE0mZbeMU5nER8UrpH9bdc04e3NXu/3VN/7RXnjueauTEvt/v/VNH52nrY8fO6wyREuiPwaF2APEMbU7tr9hR48et61bttlTTz1pr7zyspTtF+zxxx6VUdFio0c12ZjRo0UTzJgNqVyMYfZ4sWSKWTiWVYrviDf0dLVJzxuwGdNn+OWvGCMo+Fys9+qaNX4CIZusaaMpkyfYIw/fb3t2bbOFC2ba+LH1dqrlgJ06sVdK+hEhqcve/753eR7tnf02YdJsUVWlrXp+rZ/6tXmrYN+x3e/EYNlgX++g+hb7CjnxjUsBq1zp596fts4Bq6xpsrLKEVZeXW9FpRXWNGqM33WxYcMmlT3BzjtvufX0YTwz40ibQS/mM8Tf+/4PjMso2Q944sRJX4rL3pxHH3lEht1uV/rnL1xiJ9s6raW907qVvq2jw/dcVVdV+ql18NBpU6fYBRdeaCXqG2xIZxCLWUeO3Fa3FS9PR+l2yPB7fvWzdtP11/hBBgxSYRxCgyjJ7DX05b1qD+7mgp63bd1mzc2nFDboMoWlYhihXFLr/FwwVVSWW7fywrGXcfasmX6n1Ngxo32wBEPC96BAg+Jfu/fts+dffNnKKiqEG8lDtTW6A/l1+OzIMV/WC67Zp8YFuvQdaD94MG3BbwEp/SHRevDMAdGKe8VJvDb1D5/FJCP95hm/mfHlol5kh8s4j42BM2jz58+3yZOnCHL6PEtpMa2giW7rlyzt7+uSTGGwhfIZANN3ZZBmUb3Dq7iES4fPYUy8M4FLXx10PtjX3yXa22Tjxjd633n6qRdt7tylMjaHrK5xpG9075UMPG2UgAgQknUU4pXMuew7jt944oWQit8OoMdJ+bw97O35EJ5Nl+8j74CR94iPECKMxsGH43uUk59PftjZjJKsi/B8l80rHO/ZcHwWrvzv4SI8H2Z81DE8YbisAhCO9/x42TyzzwgHr4S9kw8X79ln9vs7ubPFibT4gPWd/Du5/+o7ju/U8508+IPxQAOsl+bCxJrSYduxYY1VmJQQKR8IEGFLwi/lx0/iC3Dl4aW4AugjjPoHo/RRDb0wlcvyrd6CMl++xT0lqjEsQIgX46MO+kUJRRKupxUy+WExAcorFqPjuFsUGtbIDvV32sZXnreRskjKGRXmz5leEuo8cTyhHVyqJyMcqd7QDs7fBSPlsIyD07f6BO/sJedZf0m13+juI5s5sNyJ6REfuNnoXjLQ5UYJuCpkGl9ws3wKfFI+zJHyfc8NCAoY1C18+YXw0CclraRutE2du8i6BVrSDwt8Opwlcowcjhs7WkJ7ub2+7lX76U9+5Mu7RtTXpL0/YqIVJQV2cO8uW/vyC9bb1a6yhmzzxg324vPP2ZWXX+5KOYwc4cD5+BgQLJVASGGUoDyiMDhuBBdNAZxBn9GvvG0U7v2a6uSe0AT7SlCqnB5AGvnoI+vIYc4oNiwfYwMn3zBAMKK4r0IZKYiRfpav9Cgf1p5H3yA6CKMs4snAoP/TZgg+/2MkMAkIIdZDWBrGTA7pfB026R21ggoadaNP8VUOo4keLrigXW8z4FeY55nIyl36ndqRd1dSc2nx2T4dfCrriEOYDwgobnjPl3/elyiftpFxUzhkP/kpS7a22f/4i8/KIKmQ0O+TknJKTzBMfaH1Ign8Xmtv71a5dDE2qFa4gdzF8iuMZp8REDyFg/qNIcjeEwyDtNSgVG2CYYGRUFikcBndHEVcJjrjJnXqw6ly6fZ2Zjvoc2oH5UUbqxqChmdKw83zhKjKDh9wYoCh7NOOQ8O9yh+hn/Yi7N19zP7j+3dZS0uHFJZGKc41NnXadKutq7WNW7bbnHmz7A+/+hXxll4Z5pySxTKnCtFSlZVX1ErZqZdCXeW3hVdW1/kyEkYzWW4KDOwrYKNviRRPlqe5biEntOf+o33Sf5BcGA0odvQPPTwedeR/yBx682y8zVM7xigtxgL3X7wiRXlUU5MrdfAC9lfE8i08PBMFD/xm6Y6ZJZ5BM0Fj/luFsqcMPsNyR3Dvhpb4D+24b/8eW7v2FbvumkuttLDXyktQ5to8v7LSejt0uNv+/C/+1Q4cbPaqf+1P/sQVTkEvOmpz5RgkQN+1tdX2ve9+xx588EG7+pqr7VOf/KQtX3auTZ8+VQpwuhmd2Z9NG163/VJMyUdAOmwcygDsLjf0dFwKXk7UY4M56ThCuKGhwa666ko/aODosUN2YP8+f7/+uusUZ8hGjWyybhkxjz72oK04b4namTX7nVLeT8o3C04pkgOddu6Kc23r9t32+S991W77rS/JAFksI6XbRo0e6wbB889tcf64dMkKa2ocax0dnaJpZEwMrJTrnVPZhFAZtqz5l0pvBcWcllZmTz/9jO3ZvddWqP4jGqsFQ+o7GAr9MkI5qaulpdV+ftcvpPgu9EspuTH/37/977bq2ZWucyxdulR9std6RI9twk9HT7eU+LTvkYErhjOEIjt86LAtWLDQTy7jhnQGDSorqjkDRHwWZZeBiyKrr6m2xx550CZPHC86a1T7Yvin/U70zdN8XZSKTIevVMtY3iN8jB8/1q69VsYfA0IyWIe4VFL9iyV4PohF3cSj4evMvKSDUdJBIuxDQfFPd2mV2OYtW23rjh1+shWXH0Kn0DczJEePHtXvIZ89p2w6Ere/Y4RThtMKp7cpX969Xyg9jt9455vUhb6hevjyc737oKm+MSiAo0dG/2HAMi0bVO0VBznF8mKOWmZpnIhS8eBB4ncD4pMyRgb0ZJCFpVzc4wa9kjVe2brHAJHVpQffCKAE+DB9N/VRXwZbXGgtp46Lf++0KVPGyTB9XCkrZeTPs5a2LhsxarSt2bBOegBMW23/kY985PRGdzLBZYVEMIBw+XH5HT4/jN88w0VeIaTiW4RHuigfYsPFbzyO9BGPhsKRPv+ZnydPXLYMGizCI224CMe903u4/3+/8x6/A+asy36P96zPhkcdI/w31Sdc4DjrsnlkXYRln2eLF45v+XWKNL8pXTjSZeNm02bDw2XjZ7/nl49LcCXFB6XXKVJKdZU656Fd26zn1BEJMikXRJf3417VwUjOMYOnmQWdTjj0qXr9MfLvOKVTqusVuVFSbrOWX5SWb0khQLLHje4KUCxXVeji+qx8SetgMtLImfpS2tn3APMY6LEje96wiv4uf2dPSVrukvoG/YE6YoRkf0ef4RnfvB+mgsRU+90IGSitttlLz7NeLlKTaHBmIxzhHWcgQ45ReWZKqqRM7di41opRqPVbZojgpY8TNykJp2dKPGX6Jmj8u0/F9+tbzUibPn+pdQ9I3VF9Ya4sz8B44VQSFPqRI+rtqssvkRAstB/84D/sofvvsXUvrrLDe9+0fXvetGOH9zsDXbf2VfvR7T+0Rx560Nol7C+SgsDmUTYPchoNCiqnw8DUGY2j/dLsBHiTtFPdaOfAGT74BdUnPGiqqrLqjDDI4Jm8UrzAHVPnaVkK7z5DICZcJQHHyUFgAzgQLlEm7cQThcRpNfKTUMLQIT9oToH6l2hfGQj/uRlgPX1Dce67w8w/PckTI42jrX10G/jlIp4rlYob9OMGc8bxC1hQYvgUvIcn9B+/szgMdxoWh554mKvUDUUXAUkeaUSZDbt3/fzHtmr1c/bn/+OzNn5ClZSjDuGvWQaJWb/KZ727mtE3L3e0YzgoX/U1lvJ0d6PoqjyVhBGBY3N0gg/exywhzwSfG3yiYd/ojmFRxrIKDBopUD1dksEMkJFv2hjMQIF+qqwcjdN/hRdYACOEvgEU/KgsFIQSP/GHAQ0ZMoOcwqXvlKn0lTIqdr6x3041t9kLzx/2I4hnz5nmG1/nL1xo3b1czLlePKXPJk2Zon7RYzU1DTLOBn3vVVkZBki546O4pFJtWCQacox6/Rzn+gcf8yWHjB7rqQ+qrz8ULfCg+CI14tFKuebii971QbnyrlrpN/iV83amvmTGZ9E0SpFo6PDBA37ow63vf69gEr2DE+EBXoDyFbTiS18dP2oFtS28OWiHMOLEO6zLB3Yc51LsROsY1/BnjlPdvWeXbdyw3q6+4mIrkvFXJiW+rESGoGi/vX3Ifv6Lx2zN2oPKrdjvUfmDP/iy+lSPX2Z65PBh74/0sdGjR7ky/a1vftM+/4XP2Xvfe4uNHTvaFi2c54dovOumG/xkqYa6GjciNm/a4hf6sZZ/RMOI3NHQLDODvgUqfQJkqg5+VLnqK2yoHuB62JYtW2qtrc126OB+N3BY2jVj+nQ/XnjR4vn2yOMPWkv7KTvnnHnW13nCyovgYT3W3cN9NH1Wz5HOvWb//K/fk8I9Q/2lzC686EK79QPvt7lzZvl+lCceW2mvvrzWZk6f5Tw4zR6x3FEKqfpLb5/gk9zq6Bm2mhEsr6oWiMU2cdIke/GlV2zPW3tkLMwV3kZKyVVfENy+NE1NQS3OOedce/GFl2zTlm12/Q032YgRTeKxZfaQjLqRI0f6Xkn4cFtnhyuiPkquP47Mrq+ttQoZOI3C3alTp2zX7j1WI4Nt8dJzBVNarlfpl6UWWVVtvXA4aEcOHbSVTz1pI9QGUyeNt672VjdUoVPwzmoDcOunXqlTlJYW+6EFyIbrrrta9Rij+iNnmE3ntvUSycQe528cXc2md+iRwwzSMivRLr9FbxgV8JgK0Q1L115bv97qBTuUCl/tUJ1OnpThqLLr6+t8lqS/t89njpj9oT+ih7L3hSOBoW3uv6JsFaRccn1WeQEDfYBjteOACOIQpq7k5SHX9OYe/s1RwxiNGCP4NEBWavPmzbPzz1+heAOiSQZouCMoLZNldgQDTVLIeRq4E8HqPcED7RLqy9gdNsIpF9kNP83FFzz0y7a2U/bmW9sFh9mPfvQTGdrvk9FXZ0ePN1uj+tcr61+zfvHBAhkwRR/4wAfcKEGQ8My+40KByTqQlnWpU8GYQyCfMSDy4xKHsCiLeBEnwrI+BFx4wrJxs9/IJ5tXPPPTxjtPH72Qy8KZTXs295vC/ztpAk58fjiOsPiOy4Zn68IzHL/DZ91/NzwLSzY8nlmX/f6bHHHoRAH/2VzU82w+XPYdly37bO88w8fveGbDcSht+uIMlz0bLN8a6jxlB3dusrrKElcWiE8HpIMjUMA7DAOwGA3U/6JrltaIDbGmknZRRx7QT2ZK+grTRndO32KZCHlxJDCnbwEKTFw9jmxsSMoQMfgfxzpYNrxxkhUnilSXFVhDeZEd3bnFT7zi9BEfMcn1WZgbjn7r8GZwB63HiAynfKQjdFOf9elgKXJhlHD6FpvOHVUoIfLeLsAph1FSIsVKtbMdG9baMFO9UrK41Z2TinxTnZi3T5knRFFrz88xhgAWI+NuB2ZK+stqbcLM+dYrRbJI2qbf06CIjD4xqsOG0SIxyrrqCjtn6WJ7z3vfY11tzfbmxjW2e8cmW/3Malu18gXbvPEVe339BuGt0M47b4Vdc801Ut66rKauNmeMiIHmlBeESxKmackVsPlmd8EH8wWH0ceizwF7lodRNWgcwYjSy4ga7ZHiy9hjCYFoATpjpJn2QVHFKEGIIzg5qpYw8uRWYPITcpy5u7ARDQILQpAbkh2DtJd++0iZEBVLuxC4OBRB6kF40EASHMpagPmbfnOUpz54vQjH+SxPrm4pTF7v5AM8HicXN+Eo8SLPN+NxEY7LpiccBdSPUyWggP4E7Opf4A/DVB+2b99sP7vzTvvqV2+z0WMrrKqG9dYnlAF3EEgxYO9HQYXqWaB25nhkFHJuXVYfVXbMlrCEiyVTzFDQJ/v66MP0k2Jra+9SHPpEuiSV2RAME9CKYcJa+14ZJew/Ka8kDe3RZz2id/avsFeIuiiRvklJz+GY9ubUHFfSvYbgCHkmmGTsDA/TzmlZGCO+pUXVUggHbdzYcbZ8+bk2alS5vfDCftFLtxTBCdbcethmz51q7Z3ccfGqLTt3qZS7cT5CW18/QvmoL1bWqs6isbIaKXcsB6tXmWwEZ4QVBVgI8X6IT0YUy0O9bQHa2wlPffTUb2+j1GQ5B2fCcJPhpfr4H7SquMkwT/Xlj5ZNhg/vw/bIww/bgvnzbGRTo/c9cOSDO7lywWOSx2dm2MJgCdoJ+sHBjbq9HdRfZHT4EcbAABhSbvbv32/r162166+5UjZLh/raoFVV0F8K7aknXpahu8Vu/eBtduNN77G1a9bYtddca11SPn/wHz+0f/2Xf7P58zhlaaIrkF/96lddif3kJ25Te6mI4iE7fvyI1dVUWVdHu9VLGeZErSuuuFwGyxh7/vnnbeUzK+3gwYO2ZPFS1bXY7yQaIYMBXt3V1S0ghSHROnwJ5RSeySEe3Z3tdunF51tfd6dt37LZOAadO0uY/amsrbIKlXnnr34h+GbbxBENViAc9PQ0S0a0K0/xAeFv+fmX26FjLfbYk6ustr7eFiycY7t2vWG93e22/NxzrKm+0Tau32QP3P+iTZ7cZFOnTvKN4nXikxMmTBKMleoyFTZi9AQrq663irp64RRebjZmzDh7/LEnfBnStddcZlXqF36QifMfyU91MowQZmZu/9FPbePGrbZx81b7/vd/4PQNHzxy5JDq3WUnm48ncgOn4oUYAix37RN+2P/Q1DTSduzYac+set5e37DJXnllrT384KP20K8ftudWv2jPPPuc/fgnP7U77/ipnTx2xC/wvfjC8yQrRCfqxyzh6uamdpfj6BUsT+q1dhl47B+CXDFQwAsn7/X0dFpNdaX6CssLRZNqnz71G5aV0Rfgz9A7d89Al8z0s0+lWAZCZXWN98c3d+32I/19CbLwwoWF8HuWrLFEs09GoC/PEi7Jl0NbmHXhDhHovlJGC0aJD94J4dA09IMjHXFCxjhvz/UPXqO/xPItZCcuGWVyytNntWQgzp03x1acd674Hnyo2wfHhsXb2DdSLN5WglECvxDeAFbZArLyiRfBIP2EvT7QtNOzeKrH8MIEk8pDJrbLiN75xlbbsHGtL9/6wK0fl8HZac3qE6PHjbWX161B80rLtz760Y9+A0EJM6Ay4ahQErZJyGWdIyLnSANygnHg0ohyEmrZuLxnmQpxAtk4fuPDZb/zTjlRVsQjvzBcIv/4HmG8h9KGi2948s/CmI2T7wjLD4/8cfnf41t+WNbF94gT9QsXv7NxcORzNrjDxXfS57tsfvhsXtnw+J3vst9x7xQHB/2Q99ni4CKcZ9ZHvWnPgC8LZ7j/qn7Z9PHtjENZTMf1+SiqmFKJlOzK4kHbtu4lG9VQo2+cFJPoCyEKk1EmrvxRcpolSUodzmdKHKY0ys/63EEZJnPOvUA5oxSpfCna0oSMzWgov8Sm3zto8vQQ1xX0HwzQlwiJIbLUp0oGSZ+U8S0vP2fjRzY4s+O8fuBC0DPS7l5p2HyZRnVSG1MHwmFsPJkVYESRgp0BFpXZYGmtzV5yvg2UpNO3YNrAyB9M2U8QUqAr1FIkmVlio7sxyiQlDmbGSCrT/IET4MdoA9+nA1U/H60V7rsGhE8pULMWLZeEENMW4hAi9FmULeLBVFnnWl4ybF2tJ6zt5GEr6e+0JTMn2sKZk2zxwqk2Y2qTzZJwXTx/ll10wXl+jOO0GbPtvgcetAsuutCqa6sFP3RVqLZBCZYS4AowxhGjx+AJZSuFQbvwRvAW9BizA/BGPHhJAiTRGQ6c40iDUGCZFHsTEBiMWqF8QHcoG1E+wgdBwsgwyEmXd+VoSeFubIATYJUymEboUfqcWiAWmlFyOBkmGNNpc3jCO/kAfxgmPhMhGDD+1GIOO+k5JQb+7T/koAvgoWqxrwRHNuSHcceonS81UJm+9Es4Ih5/SViRj+qQw1nQYpITyaBGAUh9U3CK7n0mR4LyW9/8e7vggjkyLrm0jKUNzRLiarfSQV+zPWzV1tYxIINEhvAQ9MnJQipzuNyqa0ZZS0uflIJ2KTZ7bM+ew3b48Ak7crTZjh1vsf0HjllrS5f6d4WMdI7gpH8MKm8ZqTJ4pMa7ouuzJig0+tYhRYw+g3JBPWgPoCZdGsAQHtWD4RkYJQlfyfMnTKa8lDf9lsGBARlJBQUcbDDkChJHE48a3WQjR5XYM89skUI53epHlAvPw3b+BSvszTc32frXNtn5512k/EU/MmqqarjlXbLMj6gdkmJTJ3wwskrZoiE9wDXtD6zqYUoHb8mBh/M41CZ5eBJt422Zi5j+BK/y4Rt5goE00xZP6ply4eQpRmc5Evull16QEtJsl116iSsqaRMye2uUAtrXO/QEjbjShsvRITD4KDf9LAcD5XDnS3kZdJQMf7oDAwTke/TwEXtx9XP2vltuks3L5naMS9IW2e3/eY/Tx83v/oAtPWeZPfvsKvvxj39sjz/+uBsonK51+eWX+6g+B06wbGvOnDkyMBbmaIMlN6IXwVlZyTJTZhq6rbyi1BbOny+aPc8v97v8skv8CFz4NEvw2J/QKWWYOyLgBeCL+sMnGMAYlMLMsk5Gp+fMnmUjGxvtrjvvsqVLz7FRwmG/+GjjqCbbuectO3xwny1fMMeKZOAWlzLirv4lhZJTsopLauyyK663latetv0Hj9i1110jo+iEcNBnXe0t1iBeuHjhfGs9ddDWvrpRdFhs5yxbbiVlolkZ7CPHTrbymiYbkMHPjdsFUmL7BSdLaidNnGzbN++wta+8aksXL7AG1YtKwMdYEkkbdsqoGCeDbudbb/n9Hnv37rMv/u4X7etf/wubMnWqvfTyS3b46GEfbMI4gWcyUwBfgYJY0oZB0SZFHcOQE7C2b3/Dl42xR4UTKbmg9sTJZjcuFi2Ya+9/7y32ykvP++zV2NEjZdSpb4ufDbmhJD4IXUn5B054J/0VnDMw1NfT5bfMM0CELKVfstmcASzaCFkA36du8E5oMejceZvojqXG3NXS3NImPnPUZ+M5zp47SpglYskW+UDBGAXqjMoTvjjks2D0B/apcAIYfDeVI91E+TIrgouT6bzP4BVGn00z22f0PdIBF3yfAwmY8YtExIFnjxGOLrn4AuFEdRYeMEbSYAVefZyeori5Lphz6YeHgUfJ+SKf/ZUMYBBTPEihCTDiqjz2d3EK5q7dO+3xJx5Vv7pSfOxS/d6ndu2yMRPG2yuvySgRPyRJ0Sc/+YlvUADwJqGVhJczGz2joiHMEoOCsUb8ZIDgIh2O/HCJcRGefMrrTN64bHh4XJTN9/id78k/ygjBR3g2r2CsuMgbhyHGt/wysgoG+eHid76L/OJ7fr2y79knjm+kz8YJWMLzLZsGF/FQKniPOoSPtOHO9p6Nk/2OC3gCvnDEi7KyLhs/PDjEkyZ+88yWy++sy/9GGlyEnc3lw4ePcviWLRMf8fgWzIVNdV1iHNUSKIUyHTpbjtuebRv1u0SdV+nUSQtRyICH8pSNup3CpOA7kxPO1TE5JUWx9EVl0sH0u7tv0Fq7+23BsgutwBV9Kf6shRVD9KUKio7w52Zi0vGPZSVshIctADGjT+XQqhQDplitr8sOvrnVhqW0AQ5dM4wr6hsDDDErQpsh5BmNgaHhfORECdn0Dcz9kjh9Q6XWOVRm0xcss8EyTt/iG22o+jJyLQVIFfW8XQkQYMu0uwAA//RJREFUXkqH++ytLa/bcMcpGXMoCd0SbKXW3cOoi2BTDj7aLGELsOQDk2TZAgxvoE/wVjZYYfVImzZ/qfULXulS+pZGYsuKJRx6ZBxIGPqpVMUD9uqqR2zfxhesvqDb6qQ/N1SXWGNjsU0YW2vjRtTaqLoaYyk/imZx5Qh7bOUqW7xssRio2rtP9ReO/YAAao6iI5xgwGGYoHwloSVDSGGnXY4e4W/Ewxil3cG3L/lSXtATdBX90glFDuXbjT4JH1rU6Yim1pOjSP1CM0Sx0vjMm/L0vPUdgcodNmwoLlOZIlgJWylYghuDzuFVmSxDY/YK5YdZEujaebb+8R3v0p466w/jAXphNov6qjggk9AVLSsdYDgvp80FH3UgD2gIhRJhT1kF4v/M+Pkt2mTv1QZ/pKHchAMUU2CF7lhjz2ZTBCVKFIZYby/1gR7Yg1AlBaHEHn7ol9bTfcg+8uHrlb5V+bFER/my7rtAikZBsTW3qg79xcYJvybFXuqd1dSwFKPcVq963e7+xWO2evU2e23tYdu44bht2nTctm49YRs3HbMNr5+w9euO2cbXd1l7+3GbMH6ilEOO+gbNaa8HgxKgzpVy4aGivEr4Ep0I1nScuIxHdWJse5/pEV2VMaJdwQwFbf92PODEHQSrEshDF7G5Hjz48rEC4aRsUMrbZN9rsGvXXlu4aJbgYfZzyKZOnmj3/eplKVNDNnf+udYqg6xAPKVYeOsZFM/pH7LyyjRqS0OyRMuPi/ayKUq0JVriBEAMZmBLxkRqPneiJTrwabnPH7DpnbgMviSCSvTk4dCR/mLzvP6luIrKDCUbhTdv3uin/rDPBCXG99cojfNQvZERShj02d7e7u/KRHCoLD1hlrQF9E2/wyinHci/VzTYr/pboXix+NmpE822bcNGu/qKS8RD2H9kMt5Krb2rzx597GVbcs7FtmjJYpswcbw11Nf7qDV9/lOf/qR98UtfkFHIwQHI00J74omnZHxU+WWsLOvjyGc/cU1wUc/OLsHKyLK+dXW3iU7Nxo5pFD2pfwz0KD7Hq/ZQQ+cf9B3qBOzUHUNejaUnx8n3qu3UXxQ0a9YcGS+99sILL9r1118vGpGxK+WWTdI/vv37tkQG68hRNTJEW9WX+iTL2F/DccQsGau0GTMX209+8nP1uwpbsXyZ9Qu2nq5TVjDUbqMaa2yhDC3uDvnV/Sttngyu0ZOm2oHjrXb4RLsMkkorLhdvLquxYZbEqe+yXLKkqNxGN0ywB+59yI4dPWI33HCDdXTJABDNq1Dr6O20Khk9KL6zZVjtkmEC3/jyl3/P4a6pr7O39u61NxQOrVSWV/jofU1NTW45LTMQBWqTWvX7tLSMwYDFgu+Xd//Cbrvto3bbxz9q73v/e+xjH/uwffAD77Prr7vapk+f4svsMDZmz5rlsgdluxgBC79k9gMKVT8uYHAQJjcoGuqXUUcfFx9DVkKP3nfUsPTVRN0o6OgNUDg/0WekvCsdcpY7YfwyRvXDDRs326FDR90w4x4SBjGQX1xuCj11yQhgdoGls5yuydIuaKGxsclqhQOXQ24wseoA47dYdMRgS+p/PlAnGqeLwqsxopDrrmMBvcJcf1JbQVvOf1QXBqkYTOSJ8dPEHqbLL3W8wLfgYWgdcVImuMDY8dUdnrHX3GnV97xC+6ovRgn70woLpFMM059zvEF4ZlCPvDie+77773Mj8stf/gNfuXDg8CHx73ZrGjPWXt+44fRdNIU++iDgQ2nE49ITIBIgEY5LSkny6XfquGfin0mTzRN3Jk1SDCmX8gOG7Dvp4nd+eLiAAwQy2sAxbRB3jHCSJuLzJH02j2xYNv/w+fGjPHy4+JbvCCcecGTT8Tt8hL2Ty6bLxs0+w0d+2WfWZetDXYOQ8+sXsIHT/LrxO/xvcgETnnxCOeZ3tqxsfuHD8T1c9j3riJ+FP/vEky58viMMwwBcMKLHemJEQ486v6Sc+pWUSXUoOqanzuXp+crT0RnVSHhSXchP7yh2MDAYlwsaKTanOMlFDNJnKRSKksfoBxvZvb2Ir+YCJmWd8qMqYqgwwkExIphmSWmZNTSN9BOq0tQpadVe4FjMkZEc8kgj72f6DGHAGbQR7d8lRuBLjOTIG+bJqA7xvJ7O5uQEj8+UwNZzfd1HZ8gLxYoy5AE6TTEnuiI9iqjPJhBf2TEi6vsFxHtQMBj96RVzpn6uBKnOolCVwWg5DBOZgjBUe0hI9XY024hyqZ9DnVbY32nDfR1S1E9J4DbLYGu3woEuGS8F1tZ80r773e/a9h07bb2YXpnamJNwKAfmT/0QljFzFG3LO7ghHM87+OIbLnCJz+I3+g3vwRPdGJEnKb9JQ19AkPlla1Kq8BgISUElDxQV5aFE3J0BHTHSx8b1PgkUcIIhBb0yM6KEjk/W7jLz4m2WqwvGE/AzCocREHVxuIV/4hKnVLh1uhCeEXrAQhtDC7QXbYSvqeEYzAIpCR2+1yGHEU+bHHSbcJhwA97SzBBhKH3waAQuuGD0kBFmvlVVk7f4toTbhtc32pNPPGrvehdn6XfIeGoRLPQvDK5i6+4qsuaTAxKwjG6qLxQ0WMupIXvg10/b7//+P9uf/dm/2YMPPqf4QzZn7jj7wAcvtt//g/fan3ztA/IftD/+41vtq1+9xT7zW5fYlCll9uqrJ+z22x9wIyC1HYNcjL7n+qfo341E6oRyoCf0Dg45SckvwnTBzqweyyPSiW7KSp7Gp21BDxin79CH6ANpNhkFmwv3MJb9xCfRcE9vm5TSabZl8z47eOCQH1pQMNRjTSMq7P3vWWIP3P+47d/7lgylUsc5fY5N/SXqwyw5YZQXd5qe6WfQkNoXBZ4bsv1eA2DK0Qse2oMmqDsOuN2DB6dvPLw8l1ZxUpsnmnKceNsLP6pPp4xojkU978IL/XJCTkdjACedtqY+obzckKH/OBklquI3S3hYPgVNUgcV41/T3h7BqDxIT1vBh1gW6jPMwm1Fabn4So+nh9+elEJULNxwQ7kVlsogYQlck69352Swr33tj+3fv/NtKdnXwfqtq6fT24XybrzxXbZp4xbbv++QFElmpbl5vtePfW2Twoy+wcZ9ZkIYsKmtqRTMyRgR91JdMPgFFzPJKMmqJ/VLvCHxWdJxyALx9AnUel+/VrDt37vLHnvkAfEATkbqtonjx/n9Fr+6936XVZU1dcI5JKh8lF9PZ7savt/3kHzjr/7S7lW848dPWdPIMTZm3DgrlQHR1dOhduiTwTvPZsweZ3ffc7/1S6k8fKzV3tx9SAaIcFjFLM+AjEjJOYw/+X613ywp/fPmzbedO3fZ2rXrrbZuhA9EoTZX1lTrvcuOHTskA3q8fetf/8mmT55gf/c3f22HDx0Q36iwa2+43hYsWqJ2LPYTqLiLpWlEk02fOs039I8aNdKmTZtsEyaMtfq6ah+kqCzj1K1C1RvlXryxDP7Lsr2EV074Wr7ifNu0eZv6gfAq5djpRnTPII7LJyGJw0GgCwZ3OC1SSJZslgEQtKb4GAO+yoB28T6h9sp59V7v6/BlloZxqhbGIso/xlV3Z5cvzzt69Bhk7Hyefkbf82XYotthZdRDWaJpvtfW1tmIESN8hoZ+kwZwSlT3Op9ljwEnDBMggD9B0/nO+6H4AERL38LA8cEreZbFASMf0fubmhpdZqg3qyrSBwQfPIiyoT3o0/NTCrxekwxPv7xvc2ok8DpM+h/H05eF6o19M7Q3d7Js9v1F71JqrB/uf2kXX5C8kfd9OWorPBC6o3DvHECTc/wGsHDxPev5Hs/w/I74+HARno17RkC/fdaCZwh9mFEI0mB2AQvPCCM+Qg/jhPzyXcATaSkjfkee8cyPfzYX9cm6/LgRh2fWv1NYfpm/KS4ufmfxFs/AYbzHt7P57Dcc5QcuAhZchIfLps2WEz4bJ35n8+aZLQePC1jOFobHEX62tNnflJlNF2mT07t+xyb2lJyjPMUExHyTwMjFw+md35E3edFJUSiZ6kWAuXJBB4cm1WkHh6DdATt0YL8SJgXGj3+VxxiAtoO+Q4HDe2HylAMtR3k4bn4lLIs7njiHKRfum9czCkJ89/jybrQgdFUexgAMK0Z1KSoxJ707Dvw/CSV9Fz4cEuXhQt+ZmWBXGeAb2GCubOjjHWOCfg4tosigPMFcUfiJD37cMFB+KORCvt7BrehGAjfNWKTTqhAGfT3dFkf8MmLvI0tS7Af7WZqWjoSFd2/btsMZ+3vfc4tt38p7hY9okR8jVKwfRwk/g/+EN3wWZ7jUGmdcxKNeUTcceSHMssYM8cA5DnxGX8AziuajsfFb+Tie9O64p71yBl5qtzN8MAnQNJrmsOo7LeN1ygljhxMY5GlH2oj4xIGuUei8RVEK9VcsfLPPh71MeHDJjFN5ORtLWcagfJSmuKTcOju7BWuqOz5wgULrCqtcjPApQLRQ6qfy4OlbwHbqVLPSMitVbK2tp/RMo7F3332vXX75VX6z9QDrnIukTA9J4cNgK6xWRUZJtI23hpqZdmR/v91x+2P2t3/1C3vqsQM2bnSpffCDy+zLX7nOPvfFG+zDHzvPLr1yks2cW25jJ5iNHV9oEyeV2qTJFbbivFn28U+8R0rnRKtvMCkHLLdDaeGixBoZIOCfPiOKF8woIq6QGMpqmiVxZVJ9BiOEDbKcPqfqqs5nqAZsRJ/BowTQhmy6Bw+Dwyk/leRRBqVUQUcTJo2yUaMLfb8Uk6Tgi9Nxrr3mCrvwgul2/313qp3brVOKNf2C9qQNOzvSiU8sx2NpkUPi5SYYAhaBLVj9V/pO4XLQIm0ZLp9ugzbdgJaPPPId4YyY68VGjhrlyteTTz0lI7nXB1DOlEd+vAk2IYvfLMeKvhXlBYzshYOPOL+Qi/5GRZ3eVXfW6rPpnXzJi6VCbOY+fPiADNo2G9mUu6OhoFiGSYcUzB4pkkestb3Vj/blfgpGhDm17dprrxPfrbG//uv/LcPkiNVVi/4KKq2qok79hVOWiqy+vlEwANuwNTe3CD4USQwp8Cxc5eoHX3WFTvLAjw0W/2N5K8ousOKJyxIujJnGxnqfDfjZHT+RcndUWaBkDoivvcfe2LnbDh48LiOdGQb1Hfo9uJA8QonlVvRLLr7EJk+ZZqufe9Fq6qSIllRb/Yixvmewq7fT2rpO2iWXLrcjR47bPXf/wja9vtF+fuev7X//7d/Zxg0bbNwYxeWoZWYHh7mHpd+qayvsj772+7KHCuzRxx9VvViyWOwDJVAbdWqQQt0memUk/k//+I/siAySv/jzP/U9OAvmzrV33XyTZES1TZk2w8aojPr6euflI9QROXiAzf0zZ0z3o5rpL2zC5yb0ThmC8BTkINQDXdBX4CmLFi+xbdt32KHDh9Vu/eInHAkueSJ6cboQbjiCmVkU+ilLxFjtwOCUD0oqDrgPORcDESjLzlNzdBY8mEEu5DZ1p11dhuZmkdOsMoM6ic6hL3CHAQ48zARy2hZxOLmMu1daWlo8rctNee7igifSJ6DppBskFzC4ngL1QPvAKw+p+dIrMMRvBfgeLsHKk1kelogSDp9y3UNtmPJPfYwwnMfxZ+qD4eEDqXzSqhxncrSI8lG/4b1YRiT5Hjx80E/6uuqqq9SvJEtUIQbj0BOQEfRjZAltVfSxj912eqM7PhhOvgtkBDCJiZxhSsGswkce2Wf4d3IgM1XyjBDHnS1NhCXkpXSERdmE43mnXvE74INQGN3Id9myeA+f7/LDoqx3clF+vgMW3Nm+4X5TnrgsfP8dmOJ3to1w+XkEPPzGZ+Nnv4HbeI9n1rugyIWHe6f3s7lsWe/kop5nqxNhfI98svk57vUkDMZTigCXslEtRrtj3StWybndhazjl9HiI5uqTy4v/6WivDzyyfUdX7aiJyOmnOHN+e5DReVWWFlvU2bNtz7yKZZyTTo5iVtnIIz0kI6RKBRSRlJ8nb6YOzMNjIAJPDFJMayhXju4faPvLSlmmZMyiD6ASzMSidZheDA3ZmKij/M7MUvwlZgX65AHCkr8pLDZi5dbv5ROWDfM0OFztPFGzeVgblKkyob7bO+2jVYqRalIvxkZdJqgnoLBl/lgqIl/MOLu58uLGWGQse67SILUl7SV1dusJcttuKxScGCUKLmwI5NDpeq3jDgb6rHC/jbbsfFVqyrU7/4er7vPuhjLZsrlK5VnuZVW1Nuql16zeUtX2Ps+/BG76+c/9/PuhWZramqybgkM4EMRQFNjIANmjYHk4co36CnrCcM7zQjnMSPLN8Jog+BF2b6R9bhIQxzaOYwSHDGc34JzPRGECGVmQVwAyFMPjh/2uEKW80xHmtpe76GYkQfh8Dv2j/Ab4coUvBsUhckYR5kBbp/FUhuhhGOsc9dARzsbUk8JzxgdLLVKm/FRKkNxTXWB7ml7DyLwtNBFCQXbGKpppkyGtv442QaUUHfCOe7z1VdetRMnjtpnPnubnWjeLdppt7r6cilAjHwWCRbWn6Nkltq9v3rEfn3fM7Zje5utWD7Ofud33mc333SllLAREuhs+mapA8tmuAuEAwVYAoWiyMxRh3Aj46O6xKZNH29Tp45S+dAkG0RLrYfNyI5TtRt/0V5eQfUvhK4IkP0jLNnyGUE9oSPkoy93Ep69xcnG80pPV3TEG8E9WhC6tStCORpA2hKdJUPjx020X/1qg5133jxfgsRI+vBgkU2aNM0eefQJ/S4V/LMVXzKtvEZ4Z59QwqnLac9RTv2KmSYMO/iB/tHDT9ctHO/x22lILsKCbuM7FYLucSgUyetbLg6zB9AKNAxv5CbuN7Zvl0J6s7VJKUv5wKtIQz7yemXvCIYGhgW04ktS/Cu0nmgbz2gwabkMEki5JBNjhZ6Hwvn0k4/bpZeeL6USBfCk1dRg/LbYutc2iBbrpCgtU5uWuTFBHyiXkgRv4ghg+JYvIRN+a6rqbdm559mqZ1fb+tdel+LMqHalHThw2I4dO+4wMtrLqVLM7qBc4xn4cYOE+skl1KguDj80wKBQ6tOuyKl+fE/tkgZwcAsWLrKHH33EGkc22qQpE2W49/vN6GteesEmTRxjo0fWqe7wH/DNE3qst/LKJuMkrbHjJtnf/s3/9juSxo0d4+UPcARvAct624SXChkGDdZy8pS9+93v9f0zb+3eZ/fc95Af1btw0RKBhhKvvlFaaRwIMXbcaNW1y+6991dWW1+j36NUpwE3jktEYz7y3ie+5f26ypoam+zJJ5/y5VzXX3+d7dm9x1Y+84zt3bvXuBWei265b4SlPiy7OrB/v+1+a5cb2AxkdHR227nLVtjI0WNUr2q1TUfCEvgSHSAHqisr/NTF6dMm28TxY2xIsPf1dMp3Se4wiydJIYMGkiVdr+CnjxIOPbmcVLuRH3ToBo0io/jTFuAtR6LyDBgKJz5Qo7ZSHO5N2bVnr23cuMkHVzhkAJpFD/J+AgEoJQYL9UIh903zHtajtuI0tgI3iJ2PiN9QLrDRH+jDwMJv6E0Qeb7wVn9SBiWoHF+tAUyS9xyBLOC9XL8/SWEXXXSBzZk1Q23aI/hYTsjgrBIrHvTo+FA+kac7/SZM//TOHi7hXX2OVRYs6VRS8WvBoe+CUnFUflmxvfjic7Z8+TkyhEYJUtSlYtux402BV+hHRr/48ovWI5piBrSQgik0nqncVHD2Pd9nvyXmJ4UKhp15x2e/R/zwuEBk1uMiTjYdLuIEvNn44XinbIRhKA0RN2CLsHDZsuKJy9aD+Pnl4uI9GxYu4obPpv/v+sjnbC7gjCcuP33WUz4+lKfsiC7fcYEjFI4sPt6prP/KRbm4yJtn/I78cQHn/xeXhS1chEV+2Xx5Og5oCxRelA51dldRFQWhTafRm+KRjjSkTPGEkfSUdybh31PeQS+E46A/GAy38TLtXsC6cym+fHUFToyD6Xy1ij8DtvDUIZ4oi7QJbcWoI8szWLLFk5p4b5cjD1dC9Q0mxLnn+LR0I43gsJyHjZYwPpRJHAo5tICwFFTKjzrlYMqDKxyw0H4++oKQzdERDN/pSgybZ+AOxZNBjJKSMiuXhgXfZMQKD2aVVFGFFwl55SwjEL6KwaYgCW+xaCkI7DNh6RJCRoxanFBUpdTQFQoXp6T02+Ejx23c+LE2ccI4Z5iHDh7xTXenWpqdoTPaBp6CFnFBi9EOPMPHd3y0M/UNfJCOMPKk3eE//M5PE2HetspXGHMmjuEGrhgpozx99jZxoakyKMubxPEEtQonGBUIKQQX35UohatM6kF7ASOCWHHckRai1W83hIUb9CEMXxeAjCqSpzwj0v/xgx/al7/8+/bVP/6a3X//A4KfEegKb8N0qILyJj98QpPDRxj9iDs9YjSspbVNZaTwaimoPisjgdYiRRHlrIdjb1c9Zbe892br6GqX0FNfUVyOuh0ekrI9VCn4Km3jhr3219/4d3t25TZbunSc/a+/ucU++7kbbcIks86e3VI8D0oR7rFiGdqsc6Z+UhtUxy6fWWDvWE01I/gqo/+kBPMpa6gvs4pyli6lZTPlUjDY81Akz34qX4uueqkawhtL5hhtTcu1WBqB5x3lCM8MITSd/kCK/jlewVnOe5skZYClZrS505HahH0gXZ3NNnv2FJsw1uy1NRtE4UVWzVLTvlYbObLcrr5ymT14/3128th+X9qIIcXpPtykziwpyiubo2kW6A4FEeOS3uLtJU95QaO803aJDlGYz9D+2dwZ+UFfIST1YdJAG37/Ua6u5M+yn8NHjvoyLqd/hTticghSKqVNeABeN0BEF8TLhtPH8J4HSZVB9KvkaCdF1k/KJyHVZeZkxoypds1VF9sTTzzkMw9sPMdgZ1DDb5NXPJabMdvdNGpkWrIo3tXXP2gXX3S5vbFjt/3xV/+HfeJjn7Xf//If2Z9+7S/s85/7ov35n33d/s8//au1trT73iMu5ivN4Rs6gNclPIse9J4O/wA3aabEDRPq6K2FF9ySF8witrU227vfdaM9+Ot7ne9xKhJHFxcUltmON/bImKoRDZOWkoRHKZkc6coeRAyfZecssw9/5GP2+1/5mrV2KM+KRhs/aZbVNo60ci6fLSuwmdMm2DmL59nP7/ixTRw3xj7325+yz/3Oh+2+e39m3/gfX7OetjaTTW9l4s0YEQXK/93vvcVmzp5lP7z9dh+4oF/XqF/7hZGqZFWFjErgEW2uOGeJffl3P28vPrfK/uBLX7Rf/uIu0Y/qLojBLxc6MvvBLAnpK+XHSoltqK2V0dVk7a2t9tratcIJfEkGq+QbRgHtRRt3q+1q6+qtobHRb5RHDnCnkJ8wKWwmXgd+hFmlZzkrfBG+ygABM8/0HWaY8f0MpNA/6SMqU13U8yhW+7lXHwcOTuAD5wxKIMfGjhmj/tnndUH2I1/dSBW8wO5LaZU/8sGPB1YfYgkY+zuZGYHmGcwhjxQ3rUTAne6jqm+atZF89b6X68cQlt7f1mdFK4TxnXeWBAMnM1Dev6A78UZmfImCV0QlCT6V+t/b35N8SDqQJ/AyXYeBpocZiIT/9AkHZX7ITLmMeE6Z64f/F5cpHToWcjEt7Y26uVHijZLz/I4KeSVyz0iQ77Jx4pl9j3RZ/06OuFmGg8dl0zizy8GYkJPeSUt8nln4g1HxzjN85JnNB5/vIl42fvhs/CgzXP7vcNn88JHX2Vx8e6fvZ3ORb3jqn8VB5Bf1jXB8uGx5ER7p4nc2PPKKOFmfj/+AJx+uyO+dHHnlu8jzndISnoUtXMCmGClATyx9OjjBrVKc0ogitITwIH6K57OCDjeGqmiJDqWPLpxhHMqSqGlJ14AYJaNR5mt8+6RklbP2VBoSm8nSOvK397uoi9dNQhXllnC+ezgakeDyo1y9/gmHXiePkepHen77CLzgxXiBKfooEBo+cObg9vIl+BPkwZhoE+KIoSu6Mzu5wCd1Jg44Q7FKCnDqh4TTtihVKCuJkXPmv5i+FFQlBTAXSJQdZXod/JsMHDEs5YY80HPIZ7HKSlTGoARPFRe/ISCAUbBIQFJ2nwwRpshZt3v02Akput22cOE8feuzcePGSkloVnkDPhqVBEI1heXKTbAHTfIb2OJ3OMLjCR4QGChlvHubKW42fcQPl/CacInrx7AKnDpeaYuED9Yp80SoMWMWwgkP3ml7cKtCaE4PB2G+NEtPDJhiGk/vLPPqkRGKsCWc+BgrrKMO44RwF8aKSxoUKnC2cePGtLTl2HF7/Ikn7fiJk073jBA6yeAEA1WlvumpLJQHRocbNyqjra1deK+whhGNtnbta/bd73zfvvvd/7CXXnzF49E2R48dthmzptqMmZNFBmkPFUfcdnRQR9bNV9jddz9kt9/+pNXUFdqf/tmH7OZ3X2FjxrGO/bgMmWPCF+2ruhejXEvxEH2gQHBxJXvHmHFSRq7E19cyY8heGTaTFhiX0/X2dHpccFJaUuoGAhWKZTF++ICQBeo5YYuRxzTrqLor3zSaqu+0tVCDB0/xTnj40/QBT3DlG0VVP9VuPtIp46m7q9Wuu/Zqe+G5DdbVwVGpLC0rkuLWb5ddutSaRpg98tA9qk+3K4CqsPoWhq3yVN/xE5lQ/QQwCkBasqc+Kh/lB13iCYMWg37D47JP/BnemFyWvglmBtLLFO9BeeK+JTZF/0BKbJkMVZa6uPHgsc94ssBTD3zwSsqMMryfKTawOgxCO3Gga1zAyCg7o9bM2nAEMwblBRecI8Oh0P7pn/7OGhrqpAR2yjjpAksi/QKrqKx2z0EOnKD0rW9/2z73uc/bHT+70+n4yiuvsu/8+3fsd37nczZ9+gyf0WIPwYsvvmh33PEzv2+iScqxw5qDxeFU2wjD7qGTVM8zuPd+qPg0vc/EYSHDm9WG55+3zPbt3W2bN8k41XdmSidPnWWvrtkoniYjuaQsKdqid2b8uLtlgCOTRVsMQL3v/R9QO1TaI48/axW1o2yosMoq60Za0+jxLhe4n6KirNCq1A9+dscPBE+vzZox0b721S/Ztk1r7X99/WtWVVooA/ioL5+FH9GXv/C7X1T5A3bPvff7QEVXZ49ollls8X/x+C7uIlG9OVmM43ovUD02vv6a7dn9lv3RH/2h1dU3qH93+swZ7Ui+ba0tvlyrqoJluoXqp7Ve59fWrpHh3eUGCjzRjWeWwIkOoW9uUudW+mPHTyqfAecfLBtlUCrhXzgnrgpijwm/MTzotz54A+3otz4IZrWZ8me5lxslapR0vLXaDEAVBwpkIIJ2pK18YE/0iuN45ZAHPhMvfo28hb/SzvV1Dd7WKPrsRSItB21gqCD3gdd5vsp3utZv4CMeDtkEXYULGjrt9Ak68iVqgsnpTvGhQWZnGkc0KJLqzmBNjvcgf+AZZEP+PFO+qT9m8+c99CD9ojiHJ/4AABmGjEv7JyWzikplnNC3atR26IfJWANHPFOe+sFLdOB8j8tFdB9x813Ed8TR0Ll3HGnCx+94gmwIK3ykd2JTA2bzy/oIi2fkh+M3+eJxhLuSlDN0ErITPJF/FobTBJDxZysj63+Ty8bJxiWv/N+Rf7izfcdHe2TDI4z6ZeubrXc88cSNb7yTBy7gjXrn4yDKxWXhy3cBU5SbLSO+ZZ/hw2XfcfllnS1N1hE/6/PjRrgCVT+YGp08jf7R2fRB3eqMR5EmDko+v5VEipNwicLPCCmzBUrlSiV1VhjOb2KXctTVfsoqxNRLhD7AgBnhsjCe8QnfLCWAoTByh9DskPDE0OF2WOBjQ2scKwhz8DrkYCMcH0oh3t/l+Z7ihGGQHHDBYwSBwwcM/EJxSCN8OZr18AJX7l05RvGQR9Fin0kcRwu2Ob0D+kn9S8pBT6/qJeas3zhXOHJxE4OD1VOXNILCmt+B3i5F7LWjB/dZrxRHDDtGwrn0iROSmGrwwwGUGoOtSwKbk3aaRtZZe8dJmzN7hu3ft1fCk1NSFB0hqXIdPpUBowfnQa/RP/LpJcVNvCX6RL6PukJHkQ6fffd8BIMbvv4lcJ+UtMAzMHA/gc9mCT6Ua4wH0jMCy1MRkzJDuODyDe3CL6OAhLGJ3U9fou3hqYqj2B7GyHova+2ltPBkmQNHRIIb2h+lG+EKLJUSZIePHrG3dr3l9YtZaPI6XSensTM4YqQPOkGB4o4GFMR//j//Yv/zr//VVq1+3p5d+bytXPmc4qYBjBMnj9iK85dYR/dJNSmj7Gr2/lKrrpxkG14/aP/0j9+3ta8dsGXnjbHP/s6HrXGUcFMieIfoJ+wnkoCXccpSiIHBHglF0XYBG0q5JV+K+qDwWVQpA7dS9S+x1hb1yXIUMpZTtOi9RL5USlWHwqQ8QIkgEdrQE8UEo4aRRmZG4tJN76+qN89QHBJNJbzoxd+9nfUAZ4m+CCGO0jBaLgVBDQVGFTxo1VXsyem2mTOnqDyz5uOtVjgk2iwQP+g8JmWtwD5+2822d9cW27l9gwzJYfEY9UPlw/HCdCc8qgYzcfAmnPc1eWAKj4unt6s8LvpANk7yiqc2g2ad92T6Ci7RMP0bPqJ0KnHCxEl23fU32PMvvGj79u8/3c8SQIqkNPz2w0KgeTnHaeAQpkVmOUf6M3CJd6uNiUsf8jZRxozOsqwG5df7j+hq6pRx9tnP3CZluNn+n7/7G/WxYj+yF95YWlYpntFju/ccsEcffcr+6Ktfs7vu+rlwN2TzF8y1f/u3f7a/+Is/sylTJ9ptt33EfvjD/9D3n9n3vv8d+8hHP2RLli5yQzX2DAJP9Al+8wRmlgipp+dwTZuCi+RTfdRm6ofQHLfL11ZX2cIFC+zee+7xUXh4+Y03vduOnWi11vYu9U8GWaA/DK9Ba2s5LoVeSn5vtxT+Fhs7fpzd9K732LPPvWytneIBZfVWUTPGjp/kqOQKb4La6lK7+KKlduTIYVu7ZpXStlh9TYl94qO32IE9W+yH3/83G1Eng0R4pm9yo/6ll19pvy2D7eVX1tqbb+6RnOLErLQfjTrQRmz6L1ff6unusCsuv9iuv+4q38C+adMm++hHP+qXDbI5vFGGHEv8OAqZumOY+Cyk+hkDBUcOHbK9e3a7Ql0tHDDIQP7ClvNbLjmcMnWay8gYgIM2nRfJUOL4YJT0YdEk+0uERB+4gX9CbSyLTceuS34rbRgr8E3fiI2syskKeAL50s58J9/m5pO2afNG/w5cyLboF/BC6JOBjsqKSj+FktmeKr1DA9AGTw5qSpcsVnoZ8ALvCdCQ4gATfYO9Jshc6ufLGOXDkcY9PEtxmR1xQ0xhGD7jx431Y7o5MRCDBLoRF8q9qzz1H9J5X8w98dQlnpSbylcfFDqgRy/b65vjBYrT0toumuixsvJq5VumdqkQ7RRZV3ef6ye4xE8YRFLdPv7xj30jFUIBiUHg9d19KjwKSolxEZZlRpFxvDtzOF2BHJA5F2H4iJN9hqPRcYTjzpR/Jj0e2AP+YAJ4HGF4vodVRhoUZfIPhsEzmz8u8iA8wnARj7zy04Tjd3yLZ77L5sszYIvf8cx/D5/NN/9bhIXLwonPloXLhocPnAScWZ9Nk++zeWfzi7xwETffRTg+8J912XTxzLosrLyTB++0/9u+Cx7l4HCh+FZXcrt2txXJ79u+0UqGOYIUZUR1QI0Qo/LjNMnD6UWdCPwoLwQJjAgGxeiGcveRK056GZJyfaqtw6obmqy6vtG6B6RoD6tuypONbyypYgSPkdi+7l7rEGNtd+OjS8pilwtiZiNQGhnJLejvto0vrLTKItGt3sU/1LmlhIjZMSPCVHbg2o1B1TstEwFXCVYfPRKzQRHitx/HWiBBUlRhc7g8saTc+pREVdP3lMaZjyqvFtS7mDkKVHe7bVv3ihX2yFAYktKncD/fvYAREEaoClxAcAIjZZeRL0JBf+USKGTYKwbVV1Rjs5euMCuv9X039HrKKytWHoKx2HqtrKDXdm97zU4d2We1Mu4G/VK7VE+OSGRauF915xLIXfuP2hu799hg0YDt3r9XpRXby6++YtffcI0bkNVVNV42SyEQJiwDwDudCHeACw6DLwQdEhZ0FGFBa/j4HfF4xu94xwEzhbhSpzBoKvfFn2kEL42qsv6X0TfCOb46Kb2c9IQyLcNOiWln6kMcbmjmCXVTF19KxppftSP0xkwKAtuXWKh8N6aRKhJgvlGbuF7HAmscOVL4KrVXXnnZhX5NTbUtPWepTZ02RemYwUlCG1xEX0OwhPKVjNUiz5M14N/61rdsw4aN9pnPfMI++MEP25VXXmPLl6+w6loEs8prahA+RMtl1IC6DVt1db29tnar/eu//tJp5zMyRlZcsNCqakWzQ+2Ciwv02BsDfoG/QunAXKLbtN6cAQLRimgkCXD6VL8bIRgE4AxFAbyDDwS4308kMIibhHtBUpAk1OOZNilDHzlhrgQokdA9sIMb2ifw40vA9Mk/80FO4AhS4d9JQnJMMNOApKEvsU9qcKBQClebHTx4yGbNmqG+Q/SkgE+cMMW2bdtt23dwy/a5rlRzqpErRN7HgYMsoQjhAFgIoDwBkvhgBkbC5KHXfBf0G07R5VJdScvv9AxaSMarj4IqJodLzJ412x5++GGbPm2azZox3XEBDhI+khLLG/Tj+6b00b/oP/Ca9sOQGzI8Hfjheeg/ZjnAP8oqhvaDDz5gF198njVIkS4wZg069F3Ka0e7TZ48xZacs8Luu/8h3xtSVz/C1q/fZHf/8h7f9D1z5hzbu3e/1dY22K63dvtJSP/4D39nEyaMVn2Grb2zReUxusxJXB02cmSjLVmySMreSKutqVJ7dThcAsefgV/nBW6AiEaBnT+9O84VTr3g+V5f0YLvUREOGYBq6+i09a9vsEsuu0xKay3Ysl/efactP3e26ix+wYmE4p6Q3cBgsZVVNFlldZOVlNUobY/Nn7/AHnr4ET/xav78eb6seFAGQ8vxQ9bZ3iw661J7FdnI0Y32ivglOKIvLF403+bNnWOPPfaovb5hg52z/Dxb89o6GfUtordSGz9+vO0Wv33g1w/Y+977PsmkQvWRCuc3KN7wDo6FZ1/YxMkTbfmK5XbtddfZ/Q88JONnrc2bN8cOHzrogwH1tTW+7KtOyjn9p11K7anmFquT4dJ86pQ99/zzPrMCHD/+yU/sjjvu8LtcfvGLX9izK1fa/r17bd+eXXbzDdcJHxgeDNAwcCVDTDhFyVZ3dty7wi6+T5tgsINveKDTkmSmH9IA7dGHxCNT+yUZAZ0hP2lX9nVx6h0G2T333e/3b5TL6EAWx5G93EUCTdeJjuA15AMV861d9MhsCoNADELigAFdIuQIKy/Ahyvu4t/wVvoF/QOnWnl+1Mt7un4wy8RsE/0BXkXeo8TT56otr7zycoUxCyk+IhqGv6UuD+dMfDL6MjQZfT/6qZiL5ATLchmcSisbfC8pT48LXRf6LOLmzVusrrbeRo0ao3LQwUtty9ZtZOeXw65+/jk1jJpKyYpuu+2j3+DD6QIFgHcONQ6VjjBcVqjy4Defst/x4UBmxMedSfv2sniGj980NA3Ibxe4ct74MCx9pyEDnixcxInOHz7CYY548sD71JjKwPMdl60DaSNfXDa/iBfpiBc+XMARLhsn4mXjh8tPE8+zxQ2XHw/YqGO4yDO+xZNw4AQHvEf6s4VFOjyO37gsvJFf4CXShIu4kU/Ei3KIH/ni+B55hot4kW/klX0nTaTL5hnl42AYbGxEsWPNZzqvfNBqSs0O7dxifR2nRC8FVorSJkOC/sBYpi/JUjacblUoBgYzC/hT2YJbyg/KgI8mFZdZn4TEkRPNNn3OfL+UEMWbuxVgfK4QopQobz96FLhVHeXqTIg6qMaumA6KiQDfWxvX+O3z7LEAPtqaOnpcwYASgPO85OlDzFCgbIbR4gqVykYQDg6qLYrKrGuozKbOX2I9Uu6GJfDZ0IhLDEo48/woY8hK8IO99tbm9TbU0WzDUg6raiq9vH5VGCMJmGHyzF5w3LAyUG5i6mKWCGL64ECBmFpVk81ewk3y5dYveBKDE8Pu7bEKdf+S4R7rbTtqb2151aqlEBSorRC+pWXiMcqnrLTKelRmmZTmHpWxfst223v4lG3budWefW69rd+wzpdvLFtxjhslrB9n/TBkwd4elByUTIQCFYUmAqfgM/AKHsEp/IffWZfa/gyPwJEH4fGNdORF+3BUYiiEKZ1oQE+V6AIPwafI7nu7uv1uBwxXboZmhipoAzwh+Ekr5PuSrLRuWG2o3ygIvnRLZTNa5zDpjzPhMcioE3X3PKiS0x5KDfQxbJMmTzZOSdmzZ7fj5/23vlfx00hwKPHRvwI/UUfegRUD9dvf/rbt2sV6/D+2Cy+8UMrbOGsaMcrLLiuX2SkD2+mKuxakvAAESzB27HjL/vmf77LRo0vt9/7gizKUqm2woE09hsvW1A7CVWcnghzeXim8cQ8OfYK2ZHQWRaDBYUUxYTlfQYGMMykrJRKQQ2xcot9RF8dNagvuxfH4EtgYYAh2h1W07PsEhNcYUUy0AlbBXHK0OQpE7pfTWMJNwg/9O9GX6Jnvkrn0c29G2tbjgoY0Kspywwd+vU7K3EWCvU15sowMuAtszNjJ9stfrrSGxhE2YdJUhyKOKCe/IvEc3zCuP/KGTtLMbqJt4AIW5wu538AfMiDr4rfHB1+K52TDM+c9hp7QAzO83q8IkoceuhX22po1duUVlytM/AIeLAUwGXeiI39nkIeRXH4nfoYjD4w1V8a8IHgS7UofDT6YjnnfsX276H/Ypk0bby3Nh9Svm61SbKhK7YiyP2b8JOFrst1zz/32k5/+3Nat2yzD75hV19Tb5Vdcbeecs8yefoqDFHbY7Nkz7bLLLlRZ3eIlnCAn4x/t1keY+62jnX1R7FXgglRGyNPyFYHjdWGUHXj9MBOlShuuEy24HFCbuCgQLUJbTgu0k/qOHsJ1iZ1qbbVHH3/SPvThjwqn3OA/ZM8887gMvCabMK7WKkqkePZyLLHwJ9of0TTZ+oZKrNdv+q+20nKOKh7wwYHLLrvUGhvqBZyUdvHugmEZwKXQ/oBvJt/w+mbBVWgzps+wLsnChvpKG9FYYw8/+rBt28HdPl32/e//h4y5eps8ZYotXLDInn/uedu+bbudt+J8Gsb1LT8FUu1RJp7RJdiKZfQgV5C9119/k4yfV1WWZIhkW293p8+KsGejRQYIxw+jwMOvMchnz53n8pdLLl9+6SU7cPCg80PuPqLd4ekd7W0yiIp9qRjGDRv6yY8ZYGgNzLqhJ5qCx2K80wY+iKbfGFL0f4fdjYK0oiT1c2iOnqt2Ee2zdIxvzAxhlLy1e6+9/OpayaJ+X0pGQyMvT6kuyN8RwvcY4bazo8N5OeVwBwswMDtC/sDAb4iFFQVuJIlmWP4EP4EeMEroF3HCF/X2Xgfc6jvsF1GVfbAVWqPPU5cGlcGenxuvv8FmiZ6ZIeZwGnhXGmBJA2Eup5wYSa0QsuY/fikucHKQD3dDcfksg4IclnP6slb3KW1Zabkfpz1y5CjJEU7k5CLYMtu0aYv3+dlzZtnjTz0hGu1zm6boIx/58DcoK5hJCFEyg3kmQBKDSuEZ4PSbV2dOOc83PO9ZoZ714Xj3DilPmnjP+jPwJBdl4wiHsPLLyrqIzxPiIT5x8FmGG+n4HT5+4yINPv9b1r3Tt3w84HhSx6zLT3e2Ms7mIk9c9p1yw2VhC48LGAI2fPZ7hGVd/M6Ph+P32b7nx8Pl55vvgC3i8MT/pnYOF/Hi/axe31luAnNAceM28iIpKxUyTI7u3iHFt0sZpxEWpm6Vk184RklsYlXNhGDRp7wzJtGg0xhKC76Yk4XSCEKvLJCOHgnBSVNsSAzML1CU/E2zD6J1lQFDiREyAeIb2BFsCKwkpMBHnw31tNu2NS/4TEmpYBZUPhLlxxDn2jIpI+nkDWCivjAanuCFo2hZPgQDU2FKJ2YsIdYxUGxT5i22LoV1iImx/wLG1yfYXcESvJyQIZGKxeAnlO1/Y6sV9XZYlQwErDX/02cfBFD+vpSCJPynujkMCnOjBOZXWGYFlY0295zzbbCU07eSUeLwKz4zVtUStvve2GDNh99S/dusTGmlJ+YUWTHxQeASTpWmTXC/+voG+/TnPmnX3XylLVk6Vwx9yDZv3S/hOdrmL1ggI1QGkxh+WpoDv2IpGiO6EubgUT5wBRzgDn6BCxzDc3DEwxEvPI7w+IbLvhMHpYQ28PxIk2t/Fe7v7vXNlzHIKGHmRIGuiIJb4jqNK633E/0V6zdVoiSWb/GNOPEd5/fZKAyjkbZCOWWUjHdkCbQTByhwQAJrnDma94ILz7dLLr3Ypk6d4iNuvpZa+Ue9KAMcsbwBOAlnoydy5OWXX7FHH33M1+DPnDmDz64cQdsYN0MFjPorTzeUEPQYsWW2dctW++Y3f2SLFk/wWa5RYxpE7V2ivg49k/KXRpeL/K6E4WFmv4tUboOVldSpjYts/77DrkChEKA0cgEhnjbv61U7D6v+hUnpAOfprH76CrM0FU4XaakEhrwUg3RTo/d3Yd7r+vZ294dcyIoUwP9BE7QJ/Ic+wIwlv72HK7qn8HjINXiI+uZAt+pX52vtUcLGjq/Xt0HjZnk28xYVlrvS98ijT9m5y8+3yupa8SDh3ksGP/BCwQN/CXrTbwyfHHheJg6YA8agdYcPeHNxwvHd6+j5/f864qNAUU/iYcyhELJJ+7FHH7WrZJSwXAXf3UNfZrBI+NULNN7TnU7vYiAFXh04RnmCJ9IvcQGWSvNwsWSn8T179vjdGMvOXSTFlVOyOqQU1ll/T6doXLxJdDZ12kwZyZfagvlL7aab32ef+q3fsVtueb9oqFqK8GEZxP/ieBs/boxdffVlgqVHcPRIwU97CBhgYY8gF2b6nhX1JRQ8Nvjy9MGGHJ6iXZMRHL+BH9xmPNSQe/fT6tRXqdSJ5hZ74aVX7f3v/5CUXvFKKYEvPP+MjR9bbbNnjhXy2sUvBJsUv6HhUiuvGmVFpfWiA2btgXfYlzetXrXa2lpabNk5SwWbFPTCATt18ojaQYZDV4fqUicYSu2F51632TOmC7OSgwW9ortGmzR5oj388ON2883vFr5u8nZctWqVrVi+3G666Sb7z//8kbW2tNpFF1/ss6MMbtB3KqoqpbiXWlt7q2CHbhlYLrYbpCCfOnXC3tixzZcrslSthk386gksd8KIS6dUVVmV6CTNyuy2z3/+8/Zbn/2sX974yU99yj70oQ/ZjTfe6HezbN+2RW1dYAvmzRLflOySYcJeMOeh3hZphgIag49DVcg55Ci/ORACfuj9E2JSG3nfUULoMdF9mgWhH8cR9m++tcd27dlnrW0drgOIGK2ru1t4aJdSPtLvIuFo6kQLqf+EUcL9TchrBopYguuDn0qf5HfSO5z8FUa/Rd5j2MGLWS6dBpaKfSCQpW6jmpqI6pvmldLzqKuR4Sq6+dSnPu0z5dzzwkwJdYllaQEX/d0rzv9Oi4knnOYFaruhIWaZ0kxJollwleM3wociqU6ltkV8fNSo0X64CTMlRUrD0j3kL5fEPvbkYz4wwUZ5SnV3psMkD1ChtGc9LuJk37MMK+JFWNa/rVKZMJ64bDkRHkSAC5jCWCFOGCTZfHC8R374bPz4hsumJSwRXPqWfc86wuNbvs+G4wImnlmPi/jZNO/0OxsWPtw7vYejvKhjtuyIG+/4bDnxLQvDb4IjXISdLX42H1w2PBsPH7AG3PEbl40Xv8Nl0+U7wpwO1GO568I3oaGQqOMi7FDSGBlmZJ1eTd9SInnFwQBheYuYFlO2zILwLsh9RIjREDYFd3X3WqeeMDSYHwr0QE+XNR87agUqAyMIGFAQWOutWuiPIlRHMdNEkyjKjN4zUpTu3+GZFAlYdvK8o0j6CTKKw5Pf+uCjK0mYA7oUL8HK5j+eaZO+jBUJqvSUgihY47QuLj6i7igE3cLFKQmxo8eP+SZO3xSqPKkjYyso/X5DrYQIM0SkA06mt6k/zJ7RMdoIAeWMFtjlGNF19FIbfUeppi1gw9wDMSwhy03Ee97cagViosMyhpJAUFuprizZghEOy0vM2aZt22zc1PF26dUX28JFc+3qay6zP/yjL9n558+y3Xt3e70ZqWJN7xnFAAXsjMDBEc5vHPAiwMLAox58y9JXPv3RhrgIJ4z08B/K8JlaKZQFKk49U6SmNiei4MCg8Ol2FHYJ7xA2nWoT8EnayD+e5M07tIvB4cuz9Bs8o0Dz7kYqQlbO9/EINHAJPGkpgpQ8AeRHVIsOmSHg2EyWAXCpGQcGcFcA+y0kJRIulJY64jEwAi/8TvXstdWrV7nBN2/eXBee6Rx7ZEy/z5IIdNFPgfedsvIatU2jYKuwX/ziXhsztsI++OF329QZI2UkH1dTp71EnKrDKUdgt6pGeZoUDylPo8eMsUMHm+2f/88P7a++/l37539aaQ/+eqV1tLPXpM83lXJhI0uYStV/EZC0AG0BbmlS9pXU1VVJ6AuPFSWCOZ2sRR1oP3Dp/Uke2lFlvM6+5yznCed7eudbkj20AaOf5Of5iG79hC8X5qk9cLQl6YG1okp9pmTQrrrqSlvz6jrBJ6OjiJmzvrQ5udLs8kuXSunqtn17tlipDBZOYFIzOl2lkU1lStvS19J/p9sNF+0VYXiHO89nHbwl7SMi/hlaj/TkR79hQCPisAxl+syZau9ie+HFl/W9zNudfBgRdwVc+KStwBV80Plkrm9G3vhsf0V5BWfAqCReX+5F2bR5ixSzHoUXiX6Up2iZk9MYgBoa6pRCfFhG9zh77/vebVdcfpk1NY5y7jM4VGj33PtrP4b2A1J439z1lvgj6+DVR4RYnw3xrgctcw8FJyYxcs0y2rQSQ5jw/gystL3PxIEnweyzXKozyZPCq1c9oessPqPOhLE3BsOLk8Dg21VVNeo7Jb50ivpDV9CPG/qib/YIYFyHssmTCyM/8pGPyIB9xFra2mQgVFtbV5+VVtZZR/eAVdc2in9U2sUXXGpVarsnH3vST8CqrBD8hV22ZNEk+/IXPmzf/eb/skLh7x/+7q/t0otW2F9+/c9t37699vGPf8Iee/xJe/6Fl2UUVfsMQp/aiY3sXLoKn8J46+hotR5uwhcuP/D+91hdbbUdk3xEaa9vaLA5c+fZBRdc6Cdq0a7cBs+Mx7jRo2S0lNt5y8+xK9VeV1xxmU2cMN4HHaZOm2rXXHudXXjRxfbrBx+05tZW3/cCrZWI77D/U5jwwY+Y5cP5XVCCEZ7o+0Pkgz+qlby9Ej6htdSe0B7pBvrYayKaUFyMD+SKX6YoOqPtoAPfy6QItAt0wr4VvygQea93bljHMOdS3yTz0z1cpIcnqfU9v9hfSDpkAmoLir3QIxhlCItP1dRU6ZvqplS1NdWOG/bqoEdwSMkNN9zkM8dOY4pFDd/ucn1dfSDb33DZJ/wTOOhr+IRL0gIfXkx9WHkMIn/gnxWCV31bxrGy1TMjI+lCiUHRL3IA5HmPmAMAxzsA4nFni4/jPRhDNhwXYREn3+d/zyoAPHEBUxgW4XGOqDwf38KRL2mjvOw7nvfwvynfcPEe4dlGjDwj33jPxs+6CAsf+M7/ne+zafCRFy6+4wKO8P8dHIbLD8+W+5tcNu9sGaSnU9PheIZwCZ/voqyszw/P/o58suHZ/CMcBijO4kwShgHTwShpEIML2uBZKmW/SEwA5lbAkg91HokVk/xwAcE0q9eBfNW5MFjKyiulvHf7KDfLkIalQBw5sM8GVQ4b+BjdwJCJdHGJHk7QOpxJ+Uw4JJ5efBlUVXWN4iRDCM8oA0o6z/ChvCKI+R0ncFEn8oYJoCD4iLXqgVcB7hndID7xGDHH2GF0y2c3VF5bR5sYfouEmAwGCUeEDkaNTzHrHeUMJo5zxuV1oIzU1ijbnAiDYscHwrg/w5m73lHPEEAlYrhFwwN27OBea28+apVlMhhLYcbM/EgowDhz61h9T4kY4LPP77CLLr/IOnvb1D69gqnb3pRBM336ZHv++efdcETZa2/rUHufoQ0EEZ7f2f4BH0KxAncRlqWrcITne/LFexvn3kkTZXp6ebCeaqF0esLwfdOu0jFTwgwI8YGPdmUZVqQHLjxwugAjP5VNmDv9jlG+ZKTI6Te0kfJIgz1nYEzC1xUZMKwEMYqGQocQpI8wAodipSj+5BVHWyflHXpmRqTPtm/fZosWLVTeamPlz3eWPlRUMlsDvbKMjMGAKsVhdLHf/vx//KXSD9vvfum31Y7cPt0m5ZyRv1MScOynkbHcBX6KVT+O3q7X73779re/Y3/x9Z/aseMtNnlKo42fwJIhKQkysqorq3yUHuWXNvb+QBWcVsFlsfJJa7sx7qgLjv5IfaCDNGuSFIY0ior5TLzkeRd63Tinb6U2y/E68Cs8ggP6CY5UfjkjrS8kAhd9k3ahjUpKZWzL2CiUoVFTi8LDBn0pNoUVbkgJZCkh/VJACuyWd11gG9Y9b53tJ6X4KAMAUb9O9EZ5alMnNPqNIFX9KBNHnPDUDXrIuvgWjnTZNPEt3qln1DFo1QcSRKfg4ZJLL7Of/vQOO3rkuOOJEVw2pWOgnFFszuAk0diZvqeSpNfkPGWqro7FXH0okzsQuGm8t2/Q6upl6OoPeiwXPfT1dYgHnFC54h39neLHGCjN3tYYSIcOHbaVz66yG268yX7nc5+Xctxg3/3eD/Sd27kHRbOJhwI7hhVKHuvnaVH4C/hL8BJPYbk68BvY4WEC2t+B2Pso7ZXDH446MILvo/i+pEc0ITqiTtALcocnJ0YCM/D4MiSVD8/GIVdoezzvJ0+ekGJ6vY2R8b5jxxvSG8Xfq+utrmmMjZ88w+oaRtmIEU1WX1NrH5Pxcmj/STty+JBxFPXwoGRW10lbtniaXXzeHPu7//U1e2PrazJKzrU/+aPfs+9+5/8KBpMht8x+duddtmXrdmGT/lGYljTlZjx8D5fgK5TsbTl5zEY1jfD9Oh//2G0++PbKmjW278ABO3D4sOMVxx4d9teVFHPfTYXdf8/dtnnjeutoa1V+6Xh74tA/3nfrrcLToK17fYPfLcYeK277l4hw/A2Aa9Cvb/Qx+mY6tjfxUL9I0Q1p9Ve1I562ggfAMzD+Es9lSaScMmNZJzyblRendVfVnlkQbqgnb/goM0EMSLAvjWVn8Af4CuTAd8oClqCZcEH7wASNwJs4Gp/lbvV1Mk7F35idaxxRL8MonVrm8kp/GDzs8bnmmuvsxptudrbQ05toB3o9099CH0797myO8kNWYPxwrxM6FEaR07Z+KifvA+QDKUOTvlcRfpnLAxeDN8CQaF59PVuwd+ycz7qIQ0bxjTA8FcBlw4OR5OeDi/zDR968ZysbLr7jeI/8wxM34Ir0kUfkHx5HGI60EA4+4I28aUhcFo7IP8KyeYaLvHHZ/LL544gX+WXDw8X3bDz82cLyfXzPzwcX8FC/8AEfPtzZ8si+Z32+i/pEnfJ/h4vf75TP2cLfqY64bBmEES+EQtZl0+EZbaAz8+TGcBhHswQTDubpOFLngtEhOlC8/T4JZ2oYJqy9V3nKlg4Gk4IB41kDDBy+P0Ahlcq/tfmk+m/ueFfqoj+Ug4A5fKJjDLak1CRlmdFwMUQxM06K8eUfYpKqpAt7jA9faqUn+TFVDvyRN++URV4otZThTKlAjIHpV+BnlBKGpLyZMmfWBRwCJ+nZB1FRxR0VbKhXesUrUhxVVgaBxI/CwQknj4Enr2euHbL9Dc/yCU4pA3cIHmf8gpMWKxSczCgxilYmpndk/y4r15MVYqwX9nZVme0dMioLin1minps37nbjz+fNmuaDTISaoPW3HzCxo4daZMmj/eydu3ap7LSyCpMn3p5HVUmnnfC8DE7got24RlxeOKpD7958hsXeI98wXsIwNPlgAsYsnDno6bCmWNb7wg3vtFWpMPFjBmONnGcCo+US1lRBnQQ6WJZAu8OkzyO+EKawsgMmM/4gB0YeScPYGOkE2OEkUNgSfVXHeS9LhlPVghkZmA4DYs1zA2NDW6AEIaR0NJ6QrTEZsgKlYegLZZh0Wv/9m//ZgcP7bNb3nOD6seGbRn2gx1Sxo9bQ32Nw1BZXqN+Val+NVoFjbDtm4/Zt7/5C1u/7qR96tOL7c+//nH73d9/j/3eV26wq69bony6ZQx3WY/yH+hROw4Mq6x2wdIjJaHQaqTosEGZvQgIVJaWZYVz6qfqnxLA3NOQ1n3jEs5oPuqQLq9DGVEZOVzjQuArw+TlEp6TJ4+gO8VWGNFY607/VvsNqM8O91iV4Ny375hohOOSq9SuPYqDUtVjy5fPsuPHdtmqZx61OvXTQtpVtM6orCum+qHSUtkqL9teUc9wwBYOWgifDc93fMt68uzpE+1g/KgM8MEgBwbbpZdd7jepP/DAQ6LjUg8DD4rp6U7TFv00h5ek1Ctv8KV3FFFqAv9L9Jwc7+Cfm8KhqYOHjqov02/UTmo39i8UFjDSK+Tk9oMMCL8logNmxWjjZ1evtLaOdhsl5R0F7g++8lV74cU19md//j8FS7XovUp50UORIYxuoxiiaPZYj/gR8ArU5GE49Fhgh4ZcgaN8+BC0AS9Qe6hOtEWMhrviKeOdZbTw29MDUKob6/IZiR7ZNMomTpgsdDBQkGaE8E6H0BCySDiE70CzaQR+wD70oQ/aqtWr1bdKrKK23oor66y0qkFZlommVE5ft00Y32hTJ9fahvWvCb5i62jtsr7uLus4dcBuvvZ8Gz+qwh759c+ssa7Upk0eY//2L/9gGzescxna2t5uP/7JHYJ/yGdMOB3M9wgNYVTU+hJoNtlzATAzJqNHNdlnPvNb9k///H/U799jW7dtt0OHjwieAp85wXE5KScETho/1p5X+7z26iv2yksvyjBpO00b8Ab2udD2O95400okx8pkLGKUFItnIaOYXUf2+CoFpYHWgsZ4h79hvDJ4lugFOoE21V7MtInvJnpE4cZQSkYo/JHZEng0A54nT570Zwx2oGMod88bnshR1LQx+ge/22VgERb8OtFCjvb1Dqynebqe0A7LBkc01DkfZcAIg4plnj7oJ3jBCwM4ixYttttuuy3xJtEG7cE7ecL/gz8lIyG5KPdsHnpmjyue/iSGJC+Cw4MpZUs88o86eKD3Awgz4Z2+HHwFL9lPJEXLBWQ/hiNhvouw/G/8Dk8e2e+RZ+Sf/U65IfCz3/mdzSMhI8WPJ+kibTaPcFl4Ii4ulKQs4vPhid9ZmMJnw8PFO+myeb5TPvkuws4Wh3fgivrlP7M+wnBRdriABx/EErD+d1y2nHDxng3LLzdclB24ibLDR7psXmdzfH+nMvgW37P5vj0+383Xb/rpV2I+MIWXX37J3tixQwpvx+l0TPWyyZsNe0rlOhxLoBAMp89CR5ERyIycMUPS1s5UNaMqpVYmpsPmSm6qZV0rTMyX2eSU3lROgipgpl1gbigTCKK0Npv9E2wGLvVnCG3KwcfoRHhmdvD0FgS+j9xKoJEW4wOYMUh4xzMLw4li3Hjud2iozniWLPj+Enloy0+wqqlWPNYaM3LY72kwtMgb3Edfw/P7dDvk6pgMPbWC3skTh2JbrN8wbnFSX4JiYninThyxcjHdAZbdYKypDsDNuecssxiUoGP08qVXXrOPffL91ji6SYIo7REZPWaUhHm3TZoywSZMmGjPP/+i9fcy3f52QRQuGxbh0R741FYpnOfpemXiUx/qnU2DAw84frOUA8Hs30mX+0btEXYsZUORyKYhXuAK53TpOE8bGfkdZWGUBDy4aAfKCXhdIZaA8iIgajCvdz+oQe2IcMQheLmQz+mWEU6l9xFEpU/55Pilx6YPJKWdurkAFboxpn32RJGgaYR7VVW52q3LBTnKilrENm/ebOvWrbHPfPbjNmp0neiXi8ZUhpRHlsxQL5amsQygvLTe+nuKbeeO/fbjH93jePvqH33Azjl3rtXUqSKFrTZuQrXNmDla/UMKWYmMdcHge8gEm0S4aNmk6JeJntOdI0khpL05PIC2EJ1h6Qq6pPwy4swSkES/0QfxGMbOH+TBC/XH2KdfevvlPDgIvOFdjsul78qHJQ4SU5wuN8ipdmoUFOWqmhKrFKwHDhxXbE7lwvDjLpMW1Y2NrCW2dPEMe+Sh+6yns0N9huVpKAPkDTwqW7ADAHDTd1NdE92ExwXdnYZRv8PjgJ+4PPHu0qe3uaAhT6Z48ApmRRobm+zWWz9oDz/8iC/77O2hfZjx4rhb0ZPPRJzJ+/RTHhh4nuadenfDLudJT9/hqFnuG9m6dbsbC+wHQuHs7GgTLQsfhdB/nxQ7Bl+YJVd5UpI5QvqBh35tV1x5meiiRkp2i513/kUylr8juqmyr3zlf9j69dukGEpRLq2yllPtyhMlkxuzq5QP9+6oD6kOgT/6A8eX+zJJtSUnHglY1UWNL+9PR+AZz2lVTo9qs0L1l14V6HhQneH3DBz5Gn2nLzY/Q1PMsGGAMJNX7O98p43BG4YcMwvnnnOObdy42fdBDIm+B+TVBNYlA+zw4UNSsE9KsT1hCxfOULxDTo8jG8daR0untZ04bMWD7faxD95s2za+bA8/8HMpwNxNMmD/8xtft4kTx9ux48dtm+Tov37zW+K/yBz4DrQt+NXXB0UHpapbmXDOHSY9UsaRh9SPO2E+9olP2FHl8cbON62rO+2vaJGxwwz6OUsXuUy9/95f2Rvbt9lbb+6U7JZhIrxwt1JT00hbtGSxHT56VPgWrSDnRCss4aqoVvtIfiFPcZTpg2zq23iWWlEWSyMxHpjBZykt9BRx0oyGZKlwK93ay+3irhXBgKuXUUR82pU9MAzmsawLee4zwnr6Mi6VVVNd7QM8zo+8fRJN84SnQzfwnGy/gzyAgSOOMWYxTPTwDe7jx471lR7MxEB3Y/V72tSpdu2119m0aTOspqZOuRSqfAwu+Da0pyw9e3pS8mfCzu4Ag6W93Orvx/KLllUdUjpufPmbQl0u5Pou9YDtsIwUek91TfyJONT7tFFCQHjv8Ln3cN7xM3FwxKPSuPzwyIPv8TtcxMWTLy46btYHARAvyor4NHiERf7Z93C8kx7HdxhkMEkXGPrGE+QEYw4XMEb6KCPro7zw4bLpcGeLg8vPJ9zZyo4nPtKEy4aHzxJDNj+8N748dQ7P74gfLltGvotvUXbWZ93Zvmc9LgtTwPBO33HxjfBs/HDEo05ZF3GjDH9XUjqRX4qkd0aRjomRwYwYvUUJcUMklzf/YxjwE2ZHh6ZT+c3aHoV9IOUuWBEatAEd0VMqAh0VBcwvuFNcYIT2gv6SQnQGRsoNZuiGAYq/3pnRYM11WhYCfNCzOrg8vR5m09sjAYhgYuRMTAhjxO9qyMEJ7CITf1dhnj5tRGPNbzJeOPfdR9fEtFmHC4yUD7NkNI0n+zqYpUlKbOqXzpDlmDYOQQNN0ve6WdImocg7ChvxyZMRqTSiKGXE8SUaZu1xa4v1dXcqmHW+LDli1Bf6R9FVG6kOPLdt3ymmX2O3fvDDVl5ZLiNywE9neeghjvzcpzoU2w033GjbpKBw2zKbbsGdl53z0c7Rf6hHKivRWvQTHN8JyzriET8837NxeA/ajHz8K7QELOAPHCgfN0DU5mntsOhB0YDH8aZvgTd+UxZ0muVjxM2WHfXz0Wp9h271+nbvepHSgAbBxIZP3smFTcccDlAm2ouTvfBZWDxf4JbSRRhn7SOEOeKXuw98CYaEJWAxwi8zWbTQqf5SJUHaZK+/vtF+8IP/sI9/4oM2Z+5ktaNiDHQob7W9FJsRI0Yq/2Lr7uz0k7P6ewrtuWdftbvu/LWde+50+8offsrGjK1SP2AzMhdGdkoZbXfB2dfXKXrrF0z0VSmIMobY2FtZKQWghLYCZugv2gn5AI6oHxjI9UsURJYsSBtx2tAXwlP/xdMG8sIdijL9wke4T3uUHfpO2mNFvpRHH+WdsgqMA1nS/Q4oySw5ZGSzs7tVytZ827VrvxRg+rgUTvGLvv4uldWt9uq3yy89zxrrq+351c9aJUqr9/9UBootJaZ9bInOgeFsPmiY96xzWGlAuURHOX6qP9oeSo1wHDRJHhjP8E74JgMfethll1/hS5FodxRs+Ad1RdmDb4BPT5vpi3gvXem9TpSlOtJHPDgHO+XV1zf4kdMnuPBT7UlclDnaGV4Cz4cmu0UnaY8Ie0M67FTLCSmYp2zy5IlOy+zdOHzomJS72fb1v/hb62gbtP/nb//V/uZv/t6efPIZO3bspM+UVFbUyDjploLK8h/BkVH4gD8pmGGMiN705BQ49yo/DBOefGM/CMZvGPRdKLLiBwmPid+ekOJ+YP8BJRPV5PZIMWMDLPQVYIAGiiWj2E/mm6KVH0ryzBlz7e677zfGaDBMxk+eZt0ySnrUV06cPKC2OWZ19UWqm9lTT6+yHdv2qCLFVgriRHPMkHz8o++xO350u619ZbX193ZY88mj9nu/90XfgI7izyEXf/mXf+V48b1Tw4K9X3LJKWbQZyuZ/a6RscDJZbT5SRkf77/1A/bNb/1fmzlrtq1/fb0dOnRI8Ye9P7Nk6fwVyxR2QPh/3FpampW/+rn61IjGBrXfKbtevP7g4cNu2CCfwBmDe0KqvwcfzNIzjnBoKOgu3mmTt69eSDIOmUo/R5bwjuFBHZD17O1jnwhtwH5AZi/Ik+OB2deYeCmHliRZATz0F+KkvHsEe5r1pkycz8zI+z5B0QT7/nhiaDKzA5w0Dzx6ZFOTrVhxntrjy3beeeeLT7D0Ly1fRk9RtU77GJRyOEQvif+lMNwZPJzBh8ti8VIOBjHxz0TXhCd5ikEH3eMIoy+pisqXPoq8Sn0y2sHfiUy5WUUoPGEUnuK8/XsARucXuB5XwacBIozfblECjDzfIi4eRGbTZONG4+NJk82X94h7BkEJTlzAiM864oCoILT4zhMiwkcd4/fZXDDGyCffhztb+dkn37PpIvydXHx/p/gRFvDhs3HxOMrFOwFkfIRnfdZlf+fni8+WFy6bT8TJenAY6XBnKxdHWBZOHGn8t8g4FCRXkvTHSCjew/JgcpfMdWckfAIORh24vXUQZcmFlhiPmBnHErI0aZAs1FmZBma9KssSGKWkIzKLwshDT486KOxWtKOaiYMIumLWm5ZIWJiVKbzHT9vAoGDWQYxG9AyjLixAWUsjsj4KLRqHIfkFjRLQ1Ez/+WVLnOLBaA/GD6OLPupJvcVsUNYY0YYpkQ/MC09Fk9FAfZOi431If/SyQjGpqro6P18dxsiN3r5pT3mGMgWsGG6UI9T6umVOBWLzvx/5C96VjuVtvo5XuGDEjrW2rnALr0KhG1VuuP2/lL0HYF7Vef//aO8tb3nvvQ3YTLMJJAECZO+ENE3aJk2atkmb9Je2SVfa7J1mEMgCDJi9bYyNARts8N6yLcu2tvRqS//v5znvkS6qSfs/8vF777lnPueZZ1IvxXVYy+DyC61UN1+6JfhlCj4cR+m34GMcqV4IXhgm7IALmAQcVaTAXnz1Nbvg0rVWUl5t7RKAXI63Z/c++9lP7rcf/+gX1t3Za0sXL5FCy+gOG/olfOW55Mv31riBIrx0XjNsWLlSKWUcwYBRSDgwY312xK2kTzriRh/xHPyNcYFrZNyMzDFr55cfKoz4zofU1vAdBTQcwoDne8yXPPmNZYLPcZqf36AEY6QKaCoXuiGvJE3F5yGlmv5TXNpNPTAmELjgEEqjK3kIRVeSQnoMP19vLRzhWN8WGZRsUF28aKFvYoV3M5pI/YqlhDDyy6V2vT2DVnvslN+hUDWq0q665lJLdTVZZo4E24AMcQm94tIS76+eHpTN8cL2AtuxY6c9sP5FW33hbPvIR9+tMqHHDisv49jZZrURqhkQ/VEvjkaWAtrVrjZwWg3tQdnDQBfMXFkUCgsW8AXoA7oCF4AfdfYRa7WV/TAdKeXjSuYw/4puCJaihWgoYoBDH/xG76ngZ9AvZQ0KNwbgbwGeoR8xpEp9JLavr8NmzJhsp+ub7fQp0YVwnxYW5hfaIIablMmxo4vsHTddac88fb/6gQMJqHug+2AkBQUfpYln6n8uz7dkuyKOvKmLbBtcUFznwYoPv+I58I5w6SRKGTOl3D0xdvx4u/ueewUnDF3xBuGdn6zl+B5ozEesBWsGZqiRmuHtodA3zFTxjb90vVNdHTZvwVy/B8IP95DC3t+XYZUqV5D22ciignyfwe6RUqdcpYAXWWtLu3Apz5YuXa46i78onGWgP/nxD+3Tn/pTX2LDMiFOEPrGN74hpe/T9rOf/cxphTuBoBNwyOsXAaOyXPn00OCAU+QHKMq0JbbHHTATTYG/4B1Lc4Kuxd6YMOiAwYJRky1Zw9LIIJOY1aMPMWqEGyoQGMLvwUVupS8pKbV3vuvdtnHT83bwwDHFZekkdK1+UH2YoeuXoTt6TLngMMmee3a7zZw618pLKq1IBmR3Z6t1ttbblPEVdumahfazH37bztbV2mAPeyjb7dN/+lFbtmSeaLHIThw/aZ/97OetsalVvKtE7eAktnyHMTgRZQDtZW8CNIuhOKFmgn39X77mG/NZCvX6rl22f/8B1THTrrr6GvvUp//cGhqb7d/+7T9s3779fmw6p7sVqH7cB8JyNpcFkjdFam/YWyLcFExZRiiCdtmOkczgGrIUnYHBPPCQI/odl+kbRzxVUTD1C4GVDsUeJR+6Ar9CP2b5Mi5WSzDIB05AS85D04Y2szlxKS6DTj7zrz++0ba4PItnr4/zXAb+wuZ4ZplVLUjN6Rg5ykb2fNEa/T1t+ky74W032t9/5at27XXXy1Ab5fgAL4HOnL/JQPI8vORAL8K8NP4hB4KBhOHAs+Odkz9xg2dmUUUrHLkio95PK6UfwX3hn/DNZariomlAl+TPskNgGdwb5SeTl4oYjACI3oWkGukMQL9UxBE0zaAgguAD4VBhBE0Y/YEYwvQgjSCcd/xQowQEwqNH8YIx+C2aap2PWCtF9Gzw9FuIVRf1vP8SP9xQSVAwMmCiyfrxTlviO5Ylv8TF8w1HGB0Q4+F4x5EfSBKfo+M5Mu7oYtmkjfkRFuNG+OFi/oTHMpPxku2hD+JzzD8gSvCEx3xxxIl54kiLi2lxyfh0ERDnDHuYLyP+cLBAdMHHOMlwnn0EPp1vzBsXy6ccyo8eF+NGTxtinfExDb98j+E4wmLdCeM7iikMASEGE4kCTRGHvb4P1SW8ilgEW7WjpxfCSW9+k2cEKFPwz5cQUGIIREI0XwSlPHPY7F2swsU4UDakfFkWxomMGcUuLquQ4lQpRUrxpbwMSpZ1Z/ZYqj+lPu2xIjG8HOXd0dhgxUXsyegUk5BiIyPIOFpPStYAZ8p39fuliX1i7tBmthgXFzBKRbWS/CLrQ1lS/n3qGJTrPilpnCIUpsQltNVOjvBlXwLLgzAIHAZqLyOnuepnFHZuss3w0TkxPNX/mJTG8jFjrFthueqXXMF3sA/alFBU3dnnkS2iQ2hA+8CQvwkTa4KRJsaJYQbja5fw7BQ8UzLS+noVq1d43SvmLeaVlR9mc1Id3WqnDDlO+RJ8aG+eyh2AGSu/PAG/SM3q625RfRi1V5nqL07zwNBh5DgnV0y4uNye2vqyDZaU2c3ve791qp1ZGQXWKx3jglUX2zVXXqQ8c+2+PzxshRIKbHJ94YWXVE8QSX0oWMDI4/I7fMA99blgCtx4ZpmEnpyXYoR2o6jqlzDaQzqeyQf4gJeOfunfyDP1NOThifRxVBZ8FEzlIGQwChGKytRpzZcIKg+UNZ8lA6bCJ+oK7qL48U4+RVL4WYftGxwRfFKUSgUfyidPhKCPaquJWTmZlpsPPoNjbICUcQTP1bOK9qV61NNbpx/n5cCDtuidOyNQFn1js5QjlqWQL0mCH7Sbb7rRLrpwjSsghX46WBCMLK1paWNPRKkUvH124MAB+8xf/pmMZCkS+QgyGaIFgklBtvBSQhlmJDrpTpXatpcO2d3rNth7PrjELrpkidUe3yN+wkk3DCx0WIGUNI7MxphlySQjxfQBMCqrkPFdxD0CGFbieyieeiZ3hHfoS/oOHg0+IFMwEJipRK4wYgn/U5uF1yz/jCPg8bQjeA5ylcjBwMNgxJCEHyp/vXM0N4YOcVQt9QtyU8BTHuTjx4qbeIUIlBFVZzmioTmzZttrO/cI7cA1ZrPEWzLyrChXfdLXYrNnlFh7615rbNhn48aGTbCUycg5ChYjzaxvRyECf3CRp8bfpHwBZtEw4ztwwch1GU9dBR8/qEPKUsQVFxyK1y3lncblKM9+4QqfMVy5TK9f8Ft71ZX27HPP2b79B1VP4fxApuWpTzh1TtSnOnLQiOCgpvmRoYIZCiTLUuE1foKd/qgTM6S+PA38U7oc0XpFVZm1dXCvDe0vEH0Vu1HtS0zEp9QwK5RiD24yu4HRkpkh5Vb8Y9yYSQrPsUMH99rf/M1n7Ic/+k+V22mXXLrC/vZLn7F/+H9ftPd/4N22fPkSe/HFLaKdlODG5ncuvaTvAINgocLBPy6PzROvzmbwSbwlzGKjiGJcchcF8gj4M6uBLFZ9BOcMwZJlS56fsoP3CcMsSzQL984vUt0zZGgXYJiEU8BYpgM/CrQseheds2wGOBWwF6m73xYtW2Q1k2rs5PEzVl40RjhUaMUFkmMyPAbFG7vFVzq7OmzB3JnCQrNNzzxn40ZNkKEyRkpwnmUNdkvINdt73/EWmzKmwu654w6TZWOdTXXW33XWvvx3f2HTp46zSRMnquLZ9r73fcR++avfCh3IrcB5MO1Fscco4ejenKxByYQW4Sj3DzUr3oC9693vsu9+//t27Vuut/qzjfaHe+6z3999nx2prbfz16xVnxTYp//sM/bJP/lT++mPfuJypbpylOie2QbokgscGUQrclrvUd9nCvcz1LeZ4o3KwPUBX2KmvgH2wmThrOAKn+XocNVzAPkjecYzfcfABTN8dHEvBCzeywlfp+pPiyaEsHpnuaIP4ikSvBkZDP+FDzLoh6GCbPOOVRxms0RJTn/gHnjJrCF6CGHwIZGg+po9UjLYxa/ZwwQc3/3eD9o/fu3f7K/+5st27Q03W35JheUWlgqCDIAEmYasYAk0OAWAMGah2bhsDQcN9QM8txCkY2Cgiq/7oKJHCTzO8UmGSH8vN+W3CMZt+iRjR2moJ8dWdwsug2p3Psc8A08uS+4S9vaLxwiGDNiSF3KTwcxMBAxMBh8VvvhL4ZEpJb+NDIuMDI8jHOaF59vI77j47n+Jb8lnXCwj6Ya/w7QDU02WCdHhkuUmn5Mel3yPliq/+GSesS7JdIQl6xi/4eK3pI8uljcyb1z8ho/14RlHPOKfyyfLiOljWPJb8pm8XVERsvIL8cR3oiSflat/x4ew4Xz+mIt1OZePjnxGtuN/zzvmExRCYAnBOUwT6YlDO/UQykyX69O3agvR2JSOYtoroVQkZp6S0OoQoSMw4rpg32wqIYaRHMpVOohTxMddAegfMF7SwIA6mUkRESNEUSg5OrBYTLE71WXNjY2ejvSoBH1idsyyoLD4WmExIV+2I/qkPQgXymR0wzdBi6mx1hlhjeLDcigYBqPWPlAgIeSDDVKUurq57KtTbWOkJeCzsnNmijEzKCW/VwytoKRcvkyMWgqa4EUZwAfjoyMVljdw2RL8E2bGyGyeGFqGj2xJkKQ63Qjy5VoOb/IIdWXZDzMh5MESEkaYnMkqTmE++wMCw6Yv6E/ainHV2tJoe3fvFMy7xZzDyTIYxCxHQNj0ypg7fPysPbNlh731ne+1inE1wYCTYufGVF6e3X777fa5z33ejp+otW/859dt2fL5tmnzszIgWeYj/JaHYyC8Az0Exs0IVMTDcBP3MI0M0wEtF+46U9V3+YjH5BPxObqAN4Guh6bhBVAUU5g4OBFGtUMax2XlgYvp8PA9RvvCWmQM8jBLgQAjLbhNHJYfsszD66Q68o16uZCTUMyRYopSSdu9v/UNI4S2RloKPk1X6bx8qZk8yxFQLj1vxJcPZoVlKAg4lE9mS2bMmG5z58zxEcCYJ2vdURSKJTh3vrbLfvazn9rHbv+ITZ020RqbTitfGe3C2bb2dhkuHYIRR8tmWnFxle3fd8R+9asn7eZbVti8BdOssFhImSH8HuiSssmmfNGoaACDgbXnnNqjSjl8OH4z3J8CXOEFwdPm+EvfQofAHOcwVfz4G13oD9IRDv8J7eedfh2ST0RWXr7nB7wRHjl9CA7BC77AlogKpyrAz/cMpI/RTHVwAhfLoTJs9qwZtkswQ4mFZwnpxUdUb5WUl43C02urVsy0++/7tdrc5xv4UaKoiJqg/zAqmAkK+EgdaQu/+Ojiu+Obvkd4RFyMOMGIqM8wysfNw3gMIAxs4M4vnnbhyUNsx+bMn281EyfZHb++UzwPfM5WW1M+2o1SxhHSeGCHA7eBFSOw4Cg+Gkwsd3FliXiKw4wGM2GNzY0qD5nFhmLwFiMSYwbYMZATPM0LfZoj+PT7CH+qPWXf/K9v2JnTJ+22226yP/3Tj9mnPn27rV17sa1Zc4HdfPON9k///FX71re+KUOg2EfGoS/qE2Ea68OJTtANhooPnlED+gMnHgOfJ57zTHmq53CireKhnFrliqrwGR7b2ZXyWSeWeDFD0sOlsmov+OvLipQn/DvQp8p12CCzAh7Qb9dce629+srrdvZ0k7W3dfmyr6qqsVY9aoyNHTdO5cCL+2zalHLbu2uPHTl01I4ePeb7L9tbGmQI63tPm91w7Vp7afPLtvGpx6woL9PqTxwSf++2f/n6VyS32vwW8dtue6f99Gc/tz/788/YE08+LR5UrPwxGNRWtd1nxgQ3LvlramxwGUifYuRx3O8n/uRP7Fvf/rb96ac+ZbNmz/Ib5DfJoGWVw8IF8+xE7TG75+7fC169eq5Nn7Qn/CkoEo8oEa8ps/LKKhmvRS6fJbB8Iz0SlkE+xyvJNje0hQuUD8yg6difPiCubz7goHTIWeLAf5nB5uhj6Nh5s/CekzvhJeAB/K++vn5otpt8Ap9ktYNe5MBnHPgR8gj8mM+Rp6A0RJ7MjBm00C8+IAgq32IZ7VxpINpQU3zwNc3Lvf9V33CTu2jFV2pAB2HwJbabOsHXXCYNI6g/46lPxGunIZZusYTL+a7oKBPdAfyS8Sd4paSfdMhYBfuoB4MJ4Dn18fTkQ8HymTxEYOBiBWK4E5InDpXBxWd8ZAoxTnQxfYzHdyqT9IQly45poscl841hMU98Mi4uhkdH+j/mo4vMFx+YUvDJvGJZyTKT5cUwfmN4sqwYFn2Mn3Qjw6gPYck8kx6XTDMyPBk3+W2kIy7tBeFheDxHWOBiuhgW88b9sXzjtzfz5JOsP+7Nwv/nu/pXf+FYSCG7kDt4GIu8ntms7T6NpzA3RmSiQGK0zEdIxRh7TIIkp8gWn3exTZm9yHKKy8WoYBIiNBGX1HMzMf1BeWnJPoKV4zMOjO6JVmRY9HZJMKSC7+sUQUppzs7kbHlmRujLXCnaKTE2jvMcdCHDGt/OFMdTNksAsrSkR8xCNIKSLFjgOd6TMBg2RwqiYCC0Ors7VHfVL0e0qBZ093f6r2ULt+X7xRx6xCi6B1Qf1b9PzINn1V56jvoykxN6lN9ggZWWjrZKCaPsnAIxtXw4oLzoIFcKSW6W5RbSBuDHzE632tZjXa2NdmDXq4JJt5UUSoGCgYvxMhILfIE5DAzG6oo8Sr04qi+JYlpbgpQRQJg1xgHmTb/3h6CN0FYnnzlzxkdLMdR6pAT3AXfVTWqf2lBiW7bttfLRE+zGW94rQSPjSMpEn/qrV/UbzOi1VHez4NJi7/vgO+zg0f02cWqVNbTU2tGT+4QbCLwwyo3RyciPUFxMFaUSZRJhKXwMVfH6h7XZoS0YKSNxOdI6z9BK9LzHuAF/38hfceE57WkhBgtKAXiuMJQLgci/KbnqQJ7kQT1JD8MPy7XIE2GHZ8MsacAt7pzhnpn2jnavFyUHJWjYGMLxnOQ/+KTjO/VVDIeFt0/vUUGM6XlHUYtygpkbL0dEm5dbYvWnGuxXd/zMpkwbZ6vOWyIjpMkVrXi8KvtIsrOKZciLQrPLbNvLr9iPf3K/3XTzQlu5crFVV7EUJ2yyDCcYofCRUu0Hh1UWNWcZUXFRsbeZ+oU2IViTbeM3vAeDgnaFOJ6jqh1ONwIutDwo9PgIj2R/Eh4deca4oWzyC/gQ+huOhUISFAS+c2w1tMIeAUbPfYZMCsWs2dPsTEPKmppaZXgh/JGngb8x85ohBWHZkvn21BMPWe2xg75EyZWpUGPhs/AqjZPJOo38jT466hr7lvBY/+iG4nsHsIQIg2tY3jNYg48GBSPkk6dM9eOBn3n2Wdu7f7/a4kAOirTyZiAiKni8ez7Kj7YK4fQecBdl32/KlsLDABB7oFDsxki5zpOxA+mwqRhe5PVQHZSB8gzwBv7wN/bwcMoT/cBm5ObmJjt95rStWrXKrr/+eps0ebI1Nbf4MbyMlEM7XBLIbGQ0SPyiP3kBW/mBicqNuutJNQ4yixIlf5x2VQdw1736ZZhn8BuUUsBC//MMLIABy3qYFSjIK8S28tmPTMkjThpDWaWddE/w1CK012shZZQ9KsD+6LFa8YRwr1ZV9Wjfi1NRUekbtqFXlkJdeOEaa5ShwN4wlErqMW7sOLU5pfBTNn3aBFuzerbd/fs7beerr9BgN+R6ZLB8+9v/agcP7rJZM6fZ97/3HSsozLZv/Oe/2je/+S2rP90guTNasGDGhKW06lsZ2xx7H5c+UWMG1lolIzkc46KL1tjHP/YR+8Nv77DLLz7fxlWXWv3xw9bNks2MPvvS3/6VfepTn7AJE8YJf4Q3KNvCaY4H5vStsspKGzthgq8iyuBwAwbX9GvZisc7ao/wYFDef9lvpnwN7wq3cEbhvrdMtUOxZ1kiG83ZjA/6Y3TQXz3dvVLIO9WuPvG2DuHSWR8Q8vqobeTARbEgIXQZD6HhO9+IAw+NS0WhL35dZoqWoVWWQoN3PviJkSKcxPBVNQJ+027BwJezYkCoHVyc6O1xTxg8MbQHeoj0rae0h5fB5/Sjd+eDhImPOwhAUIhMtSYfoa//crcKSx2BhfMp0ZmkRIBhuhx85EOZkYHGXy8uHQmfdHwf6WO65Pu5wkAsvDOP9DOe73/MxTzic/yNPuYxss7JOOfysU48R0faIcCkPYwhPkcX0xA/mR6XDOOXMiI8ImziOx7mEhkQZcT6J+uX9NHFugbB+T/rh0+WM9JHF+PgYn4YJQHBg3Uf63Su9MlnXDJO/DbyN7qR79HF8v4vzuEJISgJRIwACAJR35z5pv/0HEYWgmfkx0cMRCQYMN0yKDp6BqxrMMeqaqZZzcx5ViIFvUfGBkuTSJOh+KSTrmqF+bny+T7yxzIblB96AEMCoydHzAUlyKeBxWBgtAgKpllZ81pRVo4mIQY6LPx95D2NB3GkFhAhfOIeA76RV5aELIybMEQeI+WuoKo9KKUwQHiE9y+A8nKC4hRGGaHFAWttbpdRxLnsCHEpfRKsPaq/WioNL2NohIPRI3rFl1gqjzyYZ6rDXtmyyfbt2C4+LeNCDMj3wSg+hgPTyuA1uMSIL+2Bgfnxt+ID7KGIWEsduV0ZY4Qb3d04USCjyijmbOKjbTB6lrRw0tagjL3jZ9pt96FT9pE/+YwNZEsJyM63dikK1B/BwiY8Jn7YIDx2QpW967032LiaaqsaU2a1J45YYbHyE55TBsKLEWt4FLiDBxUFtvCb7qeAn4Kl0C4oNsE5LtIfQ3FCGvosehx9EOP6Pg/1xVA89WM85hmAB2NCqKI4fhoab+pn4rixQh0VFPo1GN8wft6RFezZCCfGAV/1ndpIGeQRR5wpyBUg9anLFdISP1FvfKxjsn3wiyEeBo7xp8Q+s6TvGNzlpeW+nBBByZIxhCk0weZ2ZhaffnqDnayrtY989L3W0npaSkqt38cBbebnFVlnB0uvSmzsmKl2YP8xu+uup+3qaybaRZcsU33AXQ5jEP6JMFmmpJ5wWoAuHLPUHspl1gYFi7rSRm+ztyXQBnBgaWrk2bj4HWXNZ8mgZ/1GwyQqfck4MTys+R8Oj4Z5fMe7oe5hlEN96WGMQ/0qYwwz9Y7y4w4Clo4yg8V9Dxk2cVKxnTx5Vvhb5DjMfSbMJrIsg1VcUyeNtYrSXHvi0fv9hCNmi3ydvDcMRYglQ+n+Tnj/rHbHfsfF8HPFjW7kN/7AxSjHouMRD65REQwTLidkT9eGDRsp3HKkpBHOUkLiBRiFugz3q3BfcPPlb3qnztCTGxzyLG9sbWnztCjYx44eU/9zAlKB4FdgfpqhksIn2PfnAxMcVy1exv05cb8Rl4WyT4SSXbESzbNfoF3+4KHDrqBjOMCrKiurnH+ypwA8d4MMnkD/Qtv80g4KdgjR38AHfAuzi3ziF6PRYaQ+Z5ko7cAAAjeRO/Ae+D4zzSz5ZFnrQL/6LIMTHTkpL25kDv0x7HgP/A2YF8pQKy4p9eN3uZwRo7CxudmaWzielsMTwgxAzYTxqpPZq69u9+VvHR2dvsG+RUbbMRm+p08fs/e//xbBoNAO7NtjJYWFVlyYZydPHLaGhuP2rne93X70o+9ZU+NZu/POn9tffOZT9vL27fbpT3/Wvvf9H6s8btnPF+xLRTvid/LsyQAeLn8FE06jY8a/rb1Vyv9ZK8zNsD//5MfsB9/+hn317//GPv6R99sN113pM/jXXLXWPvbRD9nMmdMDTJ3/5bhhklKfpYQrGYTlZvsdXHkFeZZfyPHBMoClSLP8r7dfxpdwgOWt8GLnsQxeqQtRtn32HmNG8hGlv1RGCYYxfQW9Q//gC4fOYGzQfxgO7P0Aziz5wtP79LEycYzwX95VcfAaXk4PwrPQy+LAMfIafCZPyqqQMQk+9srDl0nrAzWqb2aGSpEBkoERIqOAkwfdIBH+sQzVeQ86juNG+A38j/SBrymBKqJfeXh42G8jXoY8VAUD3VMOOA/OIlsyrVMGr8t+j4Mxp7JkBIFPwy58z4RhjGQa/xcXKxsFEs8QCwIdj2XHb4yHj+mSjnKjgB5Zh/ge00eBmHQx3ci0Mf7INDEvXEw3spxknJgH7lzlRBfjR/dmcZNhpCFv4Heuuibjnitd/I3P0eNGls37H/O4mB/1wUekjvkTjz5NCu03cyPzTf5Gx/ub4V8yfXQj3yFaRkDQggJzhxggXNXXBQD4kWD4iofHuLABjAcRpb4z4saMSEZugfVk5tnZ9h7LKamy8rETLaeozDLzCkWD2W4MMHKDsHH8FqOEOXZ0SgD1cokgy1h6VA8xskwpUiI4BE6nFGqWobB2XxTi4Y1n61TVYKRz+gxH63ZLicGYYMSKezcAMaNe6L3sX/ARFDG7huZWMdJC5VcggVRsWQNqaO+g5aru+dnMVmTbAE1jILFPipqF9eYmocUMa9ag8E2eRvuUM0xYdWMDMKM/jJigGLF5sqgoPcWsP9bVFnIra59q3tFjR3bvswMySIrEYMqVR0drsxWIUWOMDYr5ZiBR032GYIYhwyxRThGqrKdlbwFMmyVz2VIYBiRc+8WpMEpY2oHCwegTwrczxXrtXMEIOBTICCm0369/0mYuusBWXHiljEqzTrUvv6hU/ZBek8vFc4L9wkXzraWt2abNmGqVo6pszLix9rs//N5xjxmStg71oYRUe3uHK/Io6K7c6y+gLW2B16hs5R32esDzhFNpGox0EemHZ/o3ho/EX5zD1oWGmLcE3BAtexjKbVAegvHwRqHkS4EUl3ZGWiU/ll/hietlEkf9TJpcCd/8okL1eYGvv1chKivQS6B5pZNHgBNOudQhtgEfXSjPgTPUz75ER3XxdiC5gZOeKBsFgz0DfgOy+pysTpyot8cefcKuvvpKGz+hWvVCAWkXqLvlMS7yrbJigoySUtu6Zaf97GeP2wWrp9h116+VYonQVIdLADICCG2zbMOVVXiC+o9LSlmCwbplnxXVtwIpvH6ssdcfeMPfqW8wFGKYh6f7medgRAg2GSj2EPfwqGH8jfF4DwokH+gjDN9glMR4rrhkcVISMpR0+iL6C8ZJSIcSzQgyG4PZa+YzJpBuf8pWrlpqh4+cVMz8wAtF3Kg08La8bIXmDNjll66yZ55crwRdVizlFZqkbiij+MhnY9/G/qVf6UNwYqiP5XgnHBfxOeaRzMePGpVnRjfiFJuNOcp8yDP7oTCMt0mTJttlay+3Rx973HGOuvnGYS8hwCv94vXxo7SFZwR6sKpIFMpjeRP75vjlA8rtpIlT/CI/lEH4qOOz6ut4rrR+14LgBg4JWMKZTBnEbEDu8YvvmKnhJMKS0jKXA7Di5pZW1T9PRvRZqz1+3Orq6vzoYLq8sLhI5QT4et9QR7k0OTh9Q3MY0m6ICH+RYz5IJjylftCIp1ECluDQQC6WZFkbMz/MRgsDHZ9Zzgq8MfIH2Z+YyeW9RfqFL0QcB47BUwfqBPz7VSlu2N/w3HOSYYNWf6bBDZTjJ0765vEzal/D2TM+ezmxZqzt3nNK6cW/JRuZUYGuykoLZHwctCNHXrcbRJuPP/KYnag9KjnTL8MYWkvZ2956ub31hmvsBz/4jp06VWuXX3Gp/fBHP7abbr7VHn74cfvoRz9hDz34uCqGMQZtZajcRpe1wAjYsH8N+PgyyR7JybZGyb8uy5cMWrpojt1281vtC3/55/alv/6cffB977bJkyZ4n7JUkf1bGB/ZMsaZLeHuEoxT9j3kotgzyKhvHNrCwTLEEcIH3OVdz/H4evoYOLKUMhol1KlUPA7AMlAZ9joF2LthIhnP0cYYgfAFZD19C64Tzuw1+0/IH7xxOlDb4zu/fZIn8V3/HH85YAa8wFdWVKk+qiv9TSXRddzAYKBNsre3Uz4lXGG5N3vCME6SHroIM+Z42gi9Oz8Hd9Ltce9v/KWRWk/UKepb8DHnaQpj6anvjwN+qg8zJVxqTL/igAftgkCGjgQe6WK4V0T+zVysfIyffB7pzpUPFYn+XOkiQCIzjPWJHoAwbYRH2RmetgoWHL/xm49qUoQ8z7HDY9mx/HPV881crEd0MZ/o4/eR8eJzMl5sa9In08Y0ONIkf3ExTjJt0sWyki7EJR1vfAehqA/5Bc/3GIfvw4r+ufOMjnBgGxWapGKTfI/xYl7J7zEsupHvI+ulJxGkeAkCSm/dXSnr7RYhsplcCkuWCAIvjubLsMQuRASMOAWmB4No6eiytq4+a071WqO8bBTr6M2wlJTxHjH9ThkALe1d1tyWso5uKbRiNm0yVLoQKCp8QBWCubR2dFiXFLD2zk7ZDIPWJYbiR3KK6Hdsf9EGpCjQRoQc8fGMDDJCyIlQvT3MeqBIyQhQHI4URGhkZOdZYWmlpXoYsZMBlcOJG8XKh6VLMjTyiqVwlsnmYD0r+07YEM7t1GFtuo9yQPxiLIyi96k+bGLjsqw2LrOTUZIn5aiAqV4xsZyBPj0rvgRCjtqQI6HAb/PJk1aaI+HEhmIxZmAeHcopjr0oMFvaBWxhzq6weN9ywMCgtXf1WvXYCZKnudYnmh1AcUNJSysMHP+aL0HBKHa72jsggyTVn23rHn3WMgsr7f23f8q6B1l+lyPDo1NMulBtzfKjgB9+6GHbu3evjx5VlMvQlO9UHosWLpPAa7HTErgoTcBbKOfCn42QPvKEcpmmCXDD8Uu8BGUWr08KC3SAi7gbaRAXf5OOeLQfARPoNIQ7Lkiwsb+DZ6cJhWMcZAvOGBp+USKAViIUGx9NIw7vlCuYxZkQQdgNEEb/EKpZGCpS5PxIUcVjLfWQoFU2Qgl/D4poMLJim6KPZVEGdaefqT7xHC6CGXwXnosBqlo5n1UqX+rCXqIiX0KV7af/PKT+YZnLDTe8RXjfJhxpV1Tuw+lwQybDpLhmlsjg7bPf/+4JmzevzN5y3ZWKw2h0o8pVGQhd4SjrpBnpc/BI7PnMmhRxlv6pagqnvvqoujJbRz1xDkJ52jNkmLmhwHIhYtDXwJe+wqt90KTyCEZM6MDIl8gn9CsHMoRButifyV+ihxmXtGyj29QnuJBnhrU0t1tpSaWNqhZ9DObKh/Iys/ttyrSJVl/fKNzGeBS8xdMYYAmDLT3W09VqyxbNtK7203b8KCcTseRH/IT2QPvUQW/JPo5t8DJUJxxhMTzpCIt4QPzoR7rhtBGGw7DkGweGcKfFLbfcYnWnTtk9965znCAZCiHxh+rnPtQHfAvhAU+BKf3neoD6Ri3wZU3w0UkTJ9v+fQf1XUaQ+A/7cKBzN7yFM92SDwzC5PrFrAzWZMmAyZWSfdjGjB5tZWXlMjxOijYHnJeSvqSs0o0TaCfs3ZCRfbLOl3VhsPghGMBD/6DTEE/wECTwccaEKIrpv+BAhCNwZT8C+x350C1ZcPr0aRlwk4S7Uojlu1Is3+u04qIC54/wd0FUHjyWcur4Cc7TL8H7O2XKc+oUSu2cefPt5e2vqH7wmjxX1uEFzCz6kjf1MzS1dNkiGSdmR4/WCq8lbzq7bfSoaqssL7fFi+bZpJpqW7Z0jtWMr7Cnn3hMcoFDFaQ450i29rbaRz/yPlu6dIH97d9+XnUJ+PexT/yJ/dt//KeM7PPtW9/+nn3ms5+3l17cLuU6z41A6JHlcfEOEOpFA4APs/ONZ06qn4XP3Sk7c0rG4Ymjqleb+Ly8flnuyOAUA5id0gXYS8LqCHCLSx3zCorEG9nsLiOYAwiYDRXsgAN7UXgWtglu8Fb4b1jBgDGNbKAb4TvgIXuK2MAeZIpoUDwQhRt8xGhAxpMHsyPxDjEucmxua/PLJhkcA28cT9JlRLqEjzAgGgdG8eTLbCrxfFmx8qOX46oJVU0ZqW6CARdVgit9MkoGZchZNErUhqDPQVfDPD766BwnpSeFoECDKsXLi7Mm8VvwDErwTQZ8U4vKl57lRjKRlA4cxvDTe+CLabqmEUEIeW4emPTR/c+wQETnYmTRk28y3XDa4N7s20hAJN9HxuWZr2/mg/KgNNRTnmd8XI8ZhQQ+6WK5sR1BWP1PWCXrhov1iz7mg49hsbz4HMNxxKPMmCa6+J70uHPVPelivPiLi2W5E6E6j4KwhERuxcrzTBhI6BvnxFyiJ5x0Hj/RlmS+sY4x/M18sq0jvyXdyDB/FgGFVhEOHsCKg+fEnV4xqaK8HL8FPEdtykRYizAz2BMh4hzQ99aGemtlU21H2LTX0nTWN0eeqKu3oyfP2PGzrVbX2mP1KRkifVKac8tsQL5XinFftoSTDIK+3CIbkPI/kKffXL1L+e+VYOiVUdCDEiHB2C9GxCkUPTKMuro7rL21wfpVPky/QAK4wI/zYyo2jOL6MZSSGhwDmsK46ZLBIKZ1tuGsdWC0SD/O4Ux8DBexnh6V1y6DpE2GSmogy7oycqxLYX1ZedbLbAv7XsRkM6Vs04HAm9HZnAIJPSkFRcWFfnRjXe1h6+totoxUi+X0dliBlJvK3EyrkOFRwppTzpSX8M7vF0Nsb7Lqkjzrbm9WHVulXGT72tnm1hbvFUa0hBliuhg+QQnI5pQw9RQMltmhThl6qb5MGz9lpmCUK8NN+KS6uXINbnofw9BlbCAgZHB1DuTahpd22fOv7rNP/dXf2NxlK6xD6U7Un7HSiio/AjI3J9/27dlvP/jBQ/b1f/6hffUr/ywD5QlrbkjJQM2xi9ZcJeacba+9tk+CpNKKi8utsKhUArpIAjjPFQyEFnUNLuBbxDUc+MZzkgaBa3RJnoEDZ2Nc+A4wEKY6jILSEnDc4/CrcJ8xoZ8YqRPt6UtYjuV0G/qRNPyyTA6PFGCUzUfaFBfv4l/5MBLIaGEuSz4UF+MEwYihEpazUP9Ajz6Sn+B54Vva6dH5hsKG+X2IH2YKhoUoYYw0h3azITQs5zt27Jht3Pis3fyOG/2CMRTq4ycOq37CtVLRFwqgDJLO9kH73nd/JOUn12677a0S2h2OG1ygyDGuA9A1yrb6R01UncJyRtZ4l5eVqDwpGiobWUBbMJKoF61BwaVeEYZ8DzwJhkjbglLnHhEvpY1wRZcfhn2EQYRTgMfwbBnLiig3ypvQz/S5+tRHhQNYowObUEw4MrUz1Wv799eqTSx3y1E4mCcaLMiRcswlmf2CcRjJzREN+hIu9XhuVr9VlefZquXzbPNzTwhG3cpUmEDG9LHi47xo1Tl63qN3nEx8j2F48Cy2+1weODgupz1tDz4+B6OcfRvQ95QpU2zNmjX2wx/+0O8RAm5J3OMZZU9v+ia8loLnI+by5OdLVhSHdHgqiyHMmv7iojI7fPiYymFPBnusCpzWQx8yGBFoTtVRXfucD48dO9ZeeGGr+EKJFOYLrKm5zR559An1DQputr8zY8CyXJRWZrcZRGKQqVFKGHmihPqMFCAEJqrfoH7hcX6SnGCoKgSY6ZvjH4qfx5WXEkelUIS5nJbZmBXLliqZ8Nn6rKP9rLW21FvNhLHCfXCOGTl4vOCg8pk5AodRGn1219XU0I/8+mi9vs2cPdvrXX+2wcrFQ8sqKvz0vjArK74AHojvT540Xv1kVlt7QuH5grl4eEfKZ246uLxQkihjsEs4t9Bee+VVGQmnrPHsWR/sGuhHjjXbJ27/kBT3XPuP//h3b2NLa5vNnjPX/uXf/sOmTZ9hBw8etv/8r2/aF/76b8TLU86H4ReBFqEp6g0NBRnG/h/uLsnMHJAxm69yep0PuDHCgIR6zPdayROfQy6gE5ZlZUkeZWVj+HGQAjQUPOEZhOkXo0SMUn3BYIXi67vP5qj7wJnYjywBruDEQwwp8Thf2aDSoWH6g9ei4nAsMZ5Ll7Ej414TZkvwhLlhotR+TLH4HP0QeVOkLVyecA9+ivHDJYksteMwGZAfGDCDzGajgT6OGE4JNt36wn4gZgXDIG6kL+oaHfwpOp6j0UI0dYOiAn+lVzjYRDieVJ4S+ZTOG9yrO3HKGs5w2AS4iIZmwq9yGb/AM9D4EA/+wAfe9xUqw1/SxYrCjJMVHA4f9iMBlXQxLBk/GeazGGlGjRuZVzJ+AE7wOMJJRx1jupH1oMExDeG8jwRCMl300cXwZJyYHz6ZDhd/+TbSxTRJF99Hpk+6ZBjPSR9d8hkX8431ezMXv8XfZB1JiztXOTFejEv4m/kIuySsYjgKC88xDxx5xjjRJZ9x8d3xhvh6ZuQoR17sQopnpwyNNjtTd9waT5+yU8eP2Ykjh+zk0cN2/OghPR+2Wr13pdrt7Ol6Z15MNQ8oXdZgjxssEDS3sufkF0uxz7MuKfvB4IDhq2wxqLbeDOtlIzuGSabiSD/q6oXsVQsxMQySotIqCUkIMcfapWB0ifmPE2cvq6wWU2OJDgqKyvYRTnat9lh/l5hUW4uxwb21WQKak0L07aza03T6pJ8FX1FSZH0SuE0tKWvpVPpsjKISa+0atKaOftU537r6s6y9C1WWJTmqpwRyuAeBkUAZQyWlcD7VX8qPGNv+Awd9jfDRQwetTrDat2Ob1R0+YKcO77eW+hNusJQXKG1mn+1/7SXL7ZeRIt2dfTQIGBRcjvVj9M0FGlPl4BH9qV/ChhRdldttudYuI2Pl2ussq2yUtbEUTd+zWZPa227FWT2WN9htqdZG318gVcxe3nXE1j/zot32kU/ZRVdfb62CAXVHaa8oU191tcgobbaVyxbY8iXT1I/9duToCdu585hten6TFJRyKWsTrF9998LWF+yC8y+QkiphisAWOiEAGbRgxAuFx1Etjec+IkR79Arf4pvvXdL3iN/wNJJ4PLmolCXxGo+SjGKmn5BWcf2Zbyh8gudQGcqTQRWULaoC/DBAOD7SK6PUnFPPyFNUsJRJUHgkLDE6/GQ2faePCCceAp8+Ii/iORdWgRgoHpZuU/TR0RYvw9sU6o/A9/XFClBth2ASD5lAONMeFCfqy90CKJfvfs9tEsLMKjapDjKl9Zm9GxwG0drUYz/4/k+sTYrLBz90q1VUMnLeJXj0Ch4o41JKUDCkhPu66MGwhAlFhf4DNhgnwI77X2gBygP1DrANBgFtS8oFwnA+EzTU7iQMhuUAylLkY8HT78QLcckLH+RUUCziM8ttPF/vw3ShwsPAF8I+kscee8Z+8fOttmTJdDfWUFqBKQdSbNyw3ZX50jJgLxrwvMBN4C38yCuQ0T3KHnviBVt7+fWC8YClupkZVdv03ZcRpavKs/8SEH9x+qHOsY30Lb+8R7mddHEmI7qAG7Q7wHIoXzmUqAHRmDKySil07W2t9uQTj9uoUdW2dOlSlU1pIQ/6y3UjVahPBh7LZ3v8kAr6XfVSudBAxDtfLiI8Kikqtg7Jgicef8iuvfpiKykGR7sEQ5bbqm45hcpSvDGTgaFKhbOktcy2b99hr7+2y269VfgpPOVOkhdffNFGjxlrEydOdtzwQ0pkUAFrmgwfp3nMdsaVGDjoyWlPaVSQyg18AYXf4zg+MDMXcI9U/DKKzqosAVCKa8oefPBhu+XWW23y5Mlqg4yIU4ftofW/sxvffqWVFucIBj0qJ1/lSRZYgWXllosvy/iS3BpggEx8H/gBVP1zvsBsR7nkwP3r7rEZUyfalIljrLnxuJCoQ/ylzwpEX+wJYx9JnvCpofGsL/FavGiR5G2/NTScUWaZzvM5PINR+4KCUnv99V12+NBhW7FymWDaKUOtUf0W9kldc83V9t+/+JX19mfarNlzHS7s29kqfvyv//pvzkOOHDlid9zxK581q5k4UXTMEbjQHfw38FZo3pcJKT3twQiFb7LMi6XBIAx8iTjMHnCoCfsTu7s7Pb+ga6dpWX/IAB+cEf4AJgZ26FDy9zAP1wf1F/TipoOeMVILi8utV/V6YevL1qc821Ndgi/LwXJ9tQCz4NzpBW5Qnl9DIELEKGnv6AjtUf4sa4a3ghfgMR4H/nt9eBY+MtAxZvQY4WG28OC0zZgxw6677jr1EUZTmDEW1Sguy81Tgn2nCsBgI1/RknhlpEvnRYoNzuGBSaDTABscr3FliiLoXzRIgEeICyy4LgHDjuP2/ahr6U3//bOf27Rp06xm/DjRJbTc46ersTR7PPcUrbs3jPeQ/yOPrhe/FoMW5kdGSSWobBjdGq5Q+A2Vje+R0QA4fgFkYPZvNADwgeCCj2EckYcjDYIr+Y1nH/lLO97/p6Ps9AhDug7Rx86MvzHvWCfeA7KFuDF9jIvjHeYS64aPbXRmIpdsZ4yD4z3mhzvXt+hjHXHJOMk0uOR7rHMMi+Ej847hON7jb/TJttMmfEwT25gsAx/j0W5+XWAonDwiLPARF5I+5oEjLi6GxXDi4WL+0eNifUOdYURd4VjZAQlqlPims1KqD9jpUyfd0ODEJmdIUuxZCkSdOM6wubXVmQCzBy3tHG2KAjpoeTJQWhvPiNhhbn1+/0avlGU2N3KJHwZLWR5KIfsfxOxl+aO8crxtpQSgiEkML8f3m4geVbaIsKNLkko4zukoYr7F40Zbj/C2vVdKApu2xdQ4V561qJ3tbdbV0eqjPzB5zorvTQv6DBFzphgr6la+UCZfdWc50oDySpE3SmZuvo+m+2VKYsx5zHb1d1uWFLlspef+j5KCPDFnMUIxKJYIsNF/kJFu7utQGpYusaGvuLjAJk4YKx4XlskUF+XblMkTraqywvbt2mnlggPGH1TMCSLwkPa2NsEwV2DodRihPHLXh7rAT9DiXHaUJvaApDKKrWzSXLvspvdZT2GVNclAYWVrYXa/5fU0W3V2hx1+dYsd2LlNSmax7Thw0n5596O2cPXV9ief+1sblGCh7WBGYUGOVZTmWWZfg3W37LUMGSYS+YJHgR090WCvvr7X7n/wQTt4sMFqRk+1CeOn27ZXXrUvfOELNm/ePDdQWd5SXJhvZSWF4iwYDIy4Qut9rvAJYIIDCqPQDXxFaZKPuO20IJ7mMdM4msRrHM9OL4rrGwHVj8THEIr7HgLMyEe0RrjeA76HMhCmfqKKDItc9Rt5xtF4HP1AGLMhKt2VIAX6O8vAeGbJj2RPiKvPPuInh7LKhlDiQB9UnXKD4Aq8OtIiuA3u+0ie05g6FWGlNlEfNmKyV8dH82SMs3wL5erI0WP2z//8Nfvox263C9astLzCHjtRt0dKdKcUGvadZAh3y+xXv7jbnn7qdfv4x6+w5SvnWGfXKRmNbNrOV/7cEcBeozaVIxwQbnd3d0jQFUmRKfD9JOAhDVDtg7GkuoVLEgEg0IVXRd4d2unLtvSZdjKaCdwdrnQS0FREFB1kgqJ730R4BDiFfgp5hhmjKD+GDHL/JtiKQTgPzEBBhv+AD9SZ449VB2WrZtg/fOU3tnzFeLvxlisstyCskc8vqLY7f/2049Ctt66Wkd0gSzPAn9N4Wtt7LCu/2tq6Su3LX/21feDjf2fT511gnf3iGT6RAD6A1aFNeBy/sf60i9/o+Ob4l44LXHG0GRfTgtsRT5gNZmYKXABPiMNpPOyNQLH3CwGV3aQJ461PCuO733Wb+rDYvvvd70jREx0Kr+gz8mLjOjMtbeLdrTJguBcHHYGlIfAYjBX6D+WNvQGMUHOgRuOZOvv6P/21/eWfvduWLx6vTqsTr2XJbJ+Vlo8RTKvFnoutsGSiFZdNEu8rsG3bd9vn/vIL9rWvfd2mT51m+/bttX/4h7+36lFVtmrVSinlC6yqtNBS7S0Oc5a/YhwXcDxvb5cvG2QwCaMYaBPHZx30Bs0VMDMu/snINnut2C/EUcXQCPQK7kGf2cwISj/7/o9+rHZl2Jf+7stuAKBgfuub/2SbnnvQ/uHvPyOeJTztahV/LRCt5Xs7SqpmqkalklMyUrg4y/mXMvX+U58Ldzj6vEB08vd//TkrEky+9Fe3W93RF22wu946m094G+tP1juulpSNskNH6+w3v3vG3vueq2WUqDyxiqLCCusUnfcMCAbZzGpU2cHD9XbHXc/YF/7udps8c7y1S0739jEjUWSzZi20nbsO2pf/+T/tr//2yzZv7lzx3SL70Ac/aH/3xS9K2a62hrP19uD6++3hh9a7jGcW7dpr32JLlyy31tYOh3WmYWS0i65QhIOBh1ECnUOXwB4DxE95zMaITLlsxjgBBjJBhDso7qJl7yI9owcINtA4+YBfXcJf+D0yDvA5begPo4j+GWTPZqb6JKvA/vbL/2itksltqW7h1IDkd694KwMoDF4E2qfsOJuNYQ2vpMwxo0YJdvRJ0DnhWXxDF4cHQUsMlGLElMqQrCirsAIZilwo+Y//+E928cUXO90VCrc4FY12Y6iyf0QmrvKGx0D8gZ58CaNgwIEGHGYAL4p8m99ArwzyCHcEIAxw4AIfY4YsPweZj/xFX1C2zCbJyM/JKRbpFShdmdqQZx+//ZNWW3vc/uXfvm5TpkwU/z9oz218Rn25wKbPnGbv+8gH/W63jHzxx3e+61afKfFpURFKZCQALjAjfHAxLMl0o4vPMBw8cf5YvOhgXv6bTocbmWbkt/iLD8wQBh/i4IfDg2AhjDbF77j47G+JKiXz5RcX0+IISz7TibGsmCeOMHx8H+liOedyMU3M71wel0wfw5JxqHf0yTQjfQyPLplX8vdcafgWfQzD8R5hH138hks+j4wTv53rOcI1vuNZhlcgoklJSBXlZdtnP/VJ+8Ndd9iLm561rc89Y1s2PGfbXtgkv8W2v7TN9u7abvv37LajBw/ZkYMH7ciBfXZoL7MoR+1s3VFrrD9mdbX1YnwN1tAiBoDyPCCmV1gm479QrDDL2jo6rVWSvb6lW4RUZv1ixPUNrXb4WJ0dkT/b1G4nzzRbvX4HGDFgVkWGD7fDNzQ12umzp62u7oQN9nbawjkzrUlCs/n0CTt74oj1p1qsBEafNWhTJ4yxNauW2uWXrLbli+bY3Kk1tmDGFFswvcamyThYteZSu+Diy23F6ovs+pveYXOXrLTzLrncLrvmBrv2bTfb5Bmzbe6CRbZn335nbKyxzxFTgVmVV5RZji/jgbEIljBgMcTBni43XjIlZAsy+m1CVamMrVyrLMk1qZbW3nxKyoMMOhk6XakON4T6JVS7xIA5EADhgLLKKCgnlKDYwlt8AENdjZINw2U2qSujwK6/5X1WUDHGWrolGMRgYYTkXYRe3NNhWzc9pzQDUqQy7XcPPmUdGUV2++e/bHnlo2SQKEOhCGUgbLhwK6O/3fo6zwi2bW5MEc6yianTJtull62RYdlvO17ZYfV1p6xLjJeRsQsl8GAGjMgDCy4dhPGyST5OUwvLnVWArXE0GKHi4WlcxCXxmXbG9xiHdzx0qbeQJ2FOp4SlnZKFo4/5wxE7lK+MHMZscPXZZuicL+TPZ/UjMx/htnXBXfl4P8j7Ond9J673lbw6J9SPX+GH8zTyGqp7CIu0N/Ssb2F0WE+Ky+g1ZbOplPTsW2A2RIF8diOf+jz++ON+rOrHPv4RwblfNFGrumIsMBqbL2E7xu5f95A98tA2e/uNK9RvK6RcsOkVpSvLlTcUDk5LwmhkTxjrxosKWQIZlECMJIR6mN0Kz3qkWuGdNsrRNnx0oV30FbAKMKWvggt9x7fYbtoVvSJ7WMzPYZt2hAX4hW9h+UkwevxwCfpeabMk2DngAoWasgryS6XwdkkpPmSrL1wp5UgwKqCNOXb2bKe99NJLtnz5XKVjdFR1xbCVo28xuvr6s0X/x627N8uWrVhjLe0oWNkyagrpPGri7XVHc9PP/Ib6pn/TfzhfDqQ/5B8nTTEAAt1ifACrOEuADze7y/hSHnhGsDFGoCnqy4l+8O/SkmIpptxNkmnr1t1rS5YstslTJjsMVAmXJ35TthQyFCaoAoUOOlVW6dqxH0SKlP4YcGSvGMnp+9dee8XGjSmXUjTOBvpSUto6ZbxKYe9TmzLyXeHOyikxoZZwqNTGjZ9o9933gOqZ6fs4Jk6cZPMXLLAtL2y1DRs32qZNm8LdS6LxCTUTHRYsEUJxBBXcAFHboUufOREP4x1oY6BDC9ALFyGqhmofepMUayVmBN3pVLTYJuXv6//6L7Zr9y577/vea/Pnz1H8ftu2bbP9+MffsuXL5tnChbOsuFhtEAx7elA2i9X+Yssvqlb5UprFuRm5Vo/RfYDTPbO8wA+DgNnxfXtft/NXLLTmhqPW1lRnKcnAtuZGlxlAuEpK89jxNfbshq2CY43VjC+38ePGCo4Vaj+b5sMSKWapCgtLrO5krR0+ctRWnrfML3SlLxgMkcZpU6bNsn2Hj9iDDz9q1117neBWYOsfWG8XXXyRwxQefPFFF9p555/nS5gff/wJe1hx9+07aBwdPEp1kQkBwQpWwDnDUlKa2ZOJIQFfB6ELhVNesByDZLQb5dr7SeEMkNFv3Ifi92ipqZy05UaJcuUUrjAApQyErz7rxYCkwtiTwlH/vf0Zlif9oL2zxzY8t0V6g2SP6sRyZr9kV3Tgy/Gop9Kx3IrBGo75DTMn9EOOlRSXeJ2gH3A8DmLQHox45ElHR7vXvby0TDQjfBVsmBV+73vfY1VVFaK5XrWXWRD21Er/kFGCxxhhlsQP0wALBQgfA1PDmAED/3wPq74yGRGXzFFmuAcNA03tTsPLj80GWYmv/JRcj6ovS96y8i07U/pGXqHq0GUH9u22M6frhCujfA9Sd2eXHT50yCbWjLOyilK75751vt2Vy1fTRklgMgCKDUVUwhUDVRqmyi+O3/hMRXh2hsHbUDiNDA2GkTnDPYcjjqcNyYff5SIjjPmPzDv+4umw+I6L5eIIi8Ik5hHzjT5dvLuR3/Ckj2XxnnQj23eueLyfy8X8R34/V/xzhVFubDsu5hddFAjRxe8jPZQWhCRpqY9+5FF0/D39iyeeC/iERzBTP/xQnnKx/PiOSz5HF9s28lsyL1x8jz6WyfpqTllhs3oGMwFSUDBAusRM80WEVcV5NmlspS2ZN9NmTZtoY6uKrby4wMpLCmyMlO2y4lybM32irVg805YtmGbzZky0xYp72cWr7B233GIf/Njt9pYbb7XzL7nKVl96lZ235mK7+LIr7OJLLrVrb3i7XXn9TXb5dTfY6ssutzWXrLVrrrverrvhRrvqLQq75DK75q1vt8uvvsaWLVthZaWlNmPqZJs5c4otXjLPVi1fYPOmT7Lrr7rE5qhua1YusYtXLbHzl8y1JbOn2rxpNTZr8jirkjEw0N1q3a1nLGeg08rzM22UBFBFaZFMBDGa/CzrV1tnL5hrYyfVuC8fXW19GQM2tma0jR8/Sl3aJWZQbJPGV9qsGeNt2pQxNnXKeAmYMfo+xiZNGGsTx42x2dMm2YTqCpVbYzNqxlrNqEqVX2hdbc2+H4dlVcyMmJRBxxoJoh4J7azCYusaEL2Is3C+/KCYKjNNLDVhJBQGi37HqTnsmalUGWNrJtusRatswox5MvzUf/kqR4KbDbu5YpxsuC/KybT9uzk1p9gefnKj7Tp22m56/+02c9kFliOFgptmOTmMqf8CjmmWYprRn7KBngbx5TYpQAOWSrVKrxAdC0bt7WckxBfYaDFvpo9PnjprtbW1NnvWLKusrHTjB7xGCDBqFo9GdKLAg3+RTuTiCV2RZ+GiwYKLNJDkFYTBY1GyUJyic5xW2phP/J/3MMqWNiDkyIMRY+rqxwArLUsF4olGeGbAfH8OPJyy5VF0gnGCBNCzykd4+rOHqy9VTqxDqEWoQwyj7Eh/tInf8C2GpZVY5QuPIk9XuFQPPwpT7b5fysdb33aDaGGqnTlb68u2GPlFuS1k6cfO/fbz/35ACkmNXX3NhZJH3AfRJkHIqT8o0/B29Y+M53CCEbPqHF3KMhqWNnSrfPWPDKLAo6g59YMvhT4NPZRut+JSdw/Ri/eXcDf03/DgVvSh3aFvY1hMG+EUf+O3AJNhWDLCGJZS4mS8ogCpX+LpXigL1Dknp8CqqybZA+tftkvXLhGsWIJG3VD+iqU4v2IrV05xg4yNxSqGQlV/lHMMzjwpSZ228fmX7PKr3irYqE9kDOmDKqk2KFasRayzG3D+lHbpNvggYmyrPAYnClKLHx+b8llQdAe/7FAV4Rhih5Pa5gaI8Bi6qzt5wupP1dnOHa/acxuesboTtfbSC1tsq/zx47W2c+cOO3HiuN14041SgFxzkqd+6CkoWYwy9xvHGlMed5KwF7Az1am+Yr+alFOFhaNlA6298srLCmuxKZPHy5irs4aG03b0SK3ViQecPtMsZXbQUvLdPWJ1vapxPzNk/bZ58xa7TPwdA5tR+JmzZ7riu3fvHhk6O+311163J5980kfzJ02e5DBEoe3UO3VjlhDcj1697DTHMkpm31OpLh/5xxBhBoTljdyjwdJKNqL/6Cc/tp2v77Q//dQnbe3ll1hTU4M1NtTb97//TWtprZecepuNHVOl/mdkWn3R2qn+lZGYX2a5BVUqS3wgbZSEPo89i/wM/cnpdKJSe/D+e10udbSckDFSZ70dzZbpexKCocteNPbebX3xVSstKxe+sUyKiz37vG15+Sz7VL2FF0UySjDunnzyFcFllJWUljg/ZRlbcXGlFPtCO/+iy+zpjc+pTc22dOlye3D9gzZ16jSfMWBJdSrV7rPyq85bZRdccIHyLLbjJ+rsnnvW2UsvbzNOtSyvqvILEdmnAWaiWKO20A/0PQaI80rhI30E5rJnE77JyZNhr6zoTvTOM4eKCLs8b5YUseqAu0s4uTAsceVwBpa75ghfpCvnl1i98Gfbq6/bCy+9YkdVvw4hUf3Zs66oDx3ljlOdwCOWwjleCv7IAuQAtFPI6XAYsPIM3tFV4BCGPcu63CCXIVxZXuEzJaw0am5uthUrlttNN75N6SSjxdp72dDO3llj5lz5S/6FI4ED73PeKSAdP37KOLSg7mS9+GqJjKJS50kYlV6/vjBThOzx+gge8Fl4PHnAw4AnEhIq9303PlMS9mYyqNbd2W7Hju618rI8e/nFzbZq5XKf2Tx88JCvuiguLbZ775dRAt+iD97/gfd+hcK5xI3GNTY26ou5lUplhhmpBw+5JKONLjK0JIPme3zHJePAKJLZEhbTJOMl84vhyedkuqio09F0LMCMcaMn3lAZhAnAI+NEFwUwjvBYn1gm33HxPXrCg0B7Y34xr+ji+7nixLTxW/Kd+se2vaE9I1y0tGOc/xmX3zf64TqG91gmAiH4GBfdILQfNzLv4XTDPunO1c6kfzMX08F4GHVhyROXG+aLoeRl9tv5yxbaqNJ8O2/xfFs8Z7pNlWI+prLMKtwQKbeJE6SE14x3A2H+7Ok2trrcSsWcigtyrLq0UL+5IqQOa5DwZDqSpVu9Gbm+WZyZAHG/0G4Jjxwpy32CCSzbjxlEqCCEVKcsKdkiIj9eEHC1NDfaQG/KCvP0MiiG0ZeyUjHx44f3W1PDKWusP269UqAHOluto/G0uGuH9Xe1W0+qxfr0nJ89aIU5YhiMgjD9rDb3yDjgOGKYN8yzqLRM9RQDLSzyaWMUOEaTJ4yttqMHd9tAV6vSd9lgT7uA1+2Mn2VZeSg6akWRlPqelJQ/kXWW8keEMnviN6qrb7PllcINCzatZ+YW2LjJ0+1Q3WkbzFaYjIOzZ84KngXOBFlWg5IA3mA4CEN85ITTbmSH2ICE56CUrqLyKj/JbEDx4DsM4RQKnpmiIdZ1P/7Us/bijt02ac4Su+m9H7aSsRNlDAmsMkTZU8BID0v4cgVaN0p6gTVGCaOSneoD0UEOwgQFp9emTJwk5rjKqkaNtp1SKnZIOZpYU+OXgVE+AoJlSWqu6i56h+UKrhgBSTpAwICqEWfBzZE8w9Ml6CLpnGaUlz56GvxQPM+C98DX3CDRN8d7CVmK4C4YN3D0EkbwwL1ghKDThtN/EBohnSu98ANJLjcWFOijgCqJchHOhJOGcvmWdLQNvo3nGf6iyETnJ+0oK/A/1d7ribKlKquu/fbytu126MgR+8AH3iuFgSNUU1IkZOiqligyLBP5j3//T5s4qdLvNigvz7XmlpNWVsaloYol3EARwhAhDRtXEZSM3GGgYEwiNBmVj0YeSmLsA/f6znuEt9dftY19EB2KL/FoCy5+H077RvmX9Lg4YxBd/Ob9rr4Iy6bpFynt1BGDBP6iJMCYLu8VoRQVVtvGjZts8ZKZVlFVKvpJeT8WF1cofLNwt8IvipMa5rCgCcCbU6Ky8zhdqMAeevR5mz13mZWWj5PxWiK+wf4eahXaG+scf3Heh+k2n/uZNqo/RNuM0tNelEBXWsAR4SbKCwMUx2uP2lNPPmG/vuMOW3fPPXb/unvtuY0b3DDZumWzbXl+k02dMsle3LrVLyycMWO6DNKrPT35R7iRPzjPkhpwHuUKY4SN7upwGb7gmnAUIAqWwAGcxohoaTlra9asEr61Ky/xPP1XVlYhemCvToEr8Ll5xTISOu1U/RnBVMagDOgqKb0TaiZYW0ebVVZV2oJFC+x0fb0vYbn6qqvFf7m3pN2WLltqxdKd4AscXkIfUY2w6RnlFyU4TzgfZkuKFNf7iGU0qiszgPRGSWmpHa2ttX/993+zV2X4fP6vP28XXXyhtbc3izdl2h2//Jlte3mL3XLrjbZw4Ty1odRHtjkcAqNqMEP8sKRaPK9M+aVnSjBQMUrcUR8M+RzvI2bJqyrK7O7f3WUXXrBMPLRFbLLV8oWX3HHTLZgDdw5q6ZHBtmfvCc/l/PMWqJ3wyjDanqW43DLPDBYz8KWl1fbK9u02anSV6n+xNbc2Wf3p01ZZOcZGj5to+aUVNn7iVPvud38go2ON1QvmzIbNmjnTB7MwGpqaG5y2ucBx5arz7Prrb7Bnnt3oFz7u2rPLnnr2GfHv19TvRb5Rng363FEDXkBj6n2vC/yTu1W4qR94M6sCDoV9SWHQxJetCid8oIa0eIUj23ME3xy1kdO6MIBa2ztt74Fj9tiTG+yedett05aXbM+Bw1ZbV++H0bCsKx5K4n8iFp/RVlnQjTrc+TCGPoZHnEHkHjPiIhcIx7D3wR0laZXxj+wtl0HoKxFysn1PD6cXLlu6WO1rEf5myfiS3iCdAfbM3iNJcBUHIUC7qpPTr9n+/Yftxz/+iYzBR2zDhmftmGA6efIUpwkcBjV8qLuHQaFgmAb+AGcXPotf8cTYimosuDBIUKh2iOcwa6Lyurta7PChHbZk8Sx76KF1NnvmdBk/Zb7faNq0ScZdYfc+EIwSfNYtt9z8FTqLRjJSWCpiwPvog5QHhA4AipUZybhgEvEZNzJuYFzBx3Dc0Lv//0YX0+IASHSEUV5Usvnl+7nKJDwaJfEbLlkXHPlQiWQ7RsbFJ8NGCpn4m8w3phsJn3O5N4tDGN+S+eIIjzDgOaZNxotpaT+/MW4yjadTEv9NON5j/aOLcd4Yl/YNlz/SEZ7053LxG/VKuhg/me5/wEFpWBPp/Szk7++W4i6jpO1sne14cZOVSvnPy5DCxhQmJ09IOUVRhgFzxjmjrOzdYGM5I4wZItYcVQPPqBFt41KpwuJSKygpF/MKmw6ZUcQQQiC2SRD1Kn2/CB9FLCz3QdGT8SAFMatAAkh1Y4SiT3Vob6y3kkJuJ5chkCVDKivDutpbrVCMnRMyJG/8xLBeCb8iKRfMSGRL+UJpYZ3yACMhgnuRGFORFD3S5IsxFYjpdnX1WGX1GDGlIlE2Qk7pVTQ3rJepHrUH9liW6lCo/AZkeIwqLxGddAsegp/am6XfAjW+p7PdlT5VTYIo5e3JzcmTMOSWYDEzwaCATef9ElaDWTZv2Uo7/7KrbNGK82z+/IWCX5Y11deFDZI9YvziI4xY+0WSSouyohqo/7Jtz/4jdrqhSfAtsWIJnQwZeghy+hTGyczFI48+aU88/ZyVSJBd94532sRZc61X8ViaNAjMxL98vTpChXw57rCvWfBqE8w7raAo36eFOzrbrEvKb44a1t7c6u2ZPW+B1Uyssaeffso2iinPlDBkRksUIGW41EetMEoQ4o6rapv+B/mGaAQUjXgKb6DOvBE2klfgwXXoFx4LSkeapK9CLjySt4w6CQWcoO6KFsoOQg2ejfHEMyOPfpKS00MQrMHgUNlSBqmBonmdg0GC4hsMDjc6vLKKqm+Rr0QX+OsbeVSkQ4+XbpPnlW6rz0KQrcLhP4wYM8LKyCR1fOKpp2z06DG2YOEc1Y37YVr1jbX0UqQKSu2eu9fZjp219uGP3GSFRVKp8qBFYCojSOnZa+Nn7rPEUO8sS4wGCfsHwJswWiujMl2/6L1+ASLe5rCPZpi/u8BWWFS6iZOER+xzX9qhz6H/yRv4EI98YlksOQp4Mwy/4W8eH9hmib6zGMlVPCmmYQaFPmNPC0cpq50ZRXbgwF7xowKbNHmCeJGMEm97gR0/ts+am9p84/HgoPiD9KqQXiYKq1tEuwXFJfbKztetqzffps9cov4oC8q686bh9o90sa+T34fbTL/rV7BAoWKJB3Vi5iQsqQ0HG7C357d33Wn/9Y3/sCOHDorucmRwTLNrrrrSrr/uOrvy8rV25dq19pbrrrWPfuTDvpTyyiuvsA998AMqA7wMd+wwSszAKR7jFtwHx6kiBonPwhbm+ywNsymcVhVmixj9zrOzZ0/b9u0v2tq1FwlXOM62PfB8yZAsGSU58M1MTmYqFHZkiY8Wyugrs+PHT9j2V7bb/AXzraKyXDgDHfbZ9OnT7NmnN9jyFSvs9k/c7je++74FlUu/xxmDMDvJjCRL6ehy6DBswm9sblF9i9ygYDYRnIBOduzcad/6znds/+HD9uef+bStvvACa5NBUlZaaM9vesZ+9Ys7bPXqZXalYIjxw6WN7EXq7aU/aUOp5eVXqG/YS8KsGHvL3AKVUzngP3TqCipK66DVjBtjz0vBf89tb7OZU6tt/Khiy+yHl/ZYSVGB82RmCwqKKqz2eKvaybK1Mv12qA4lMkpLhafmG9rZ58T+i4rKUTIejtqBg0ds2fIVflcUvKxMxggHyHQO5NjkaXPsxPFT9txzz9sKyZKXXnzJLvW9EWEZErQKvfnIPH+C5e7de+yjH/uoXXLZpXa2oUH5H7Qnn3za/vCHu/2OlepRo1WfMj+KvqS03GGO7MpT34L3yHFmkzn6OJxwBg8VrmDESjNmj2dWDjMjgqXwYDCD/spTtAKfHXlx2w77ze/W2fqHn7JjJ86ohjnWmuq2Thk8XkvJpj7B1/kLpCPAgKfgbAhQHOcZChcOg99+hYXemeXFIGFQhdkR6An6ahGudLR3+LI1Xy7pup05fd126y02buxotZO9KF1qd7vyVC8j31Uj9A9oPdATPB5en2PTp82wG2+8yWbPmSX67bZXX93hMDxy+KjPWPlhGWIo7FFjwJX01J204YTQwAfpU2YAmYHNypRRIqOYvZfZ0sdSHaft1Kk9ovkxMqBO2O5dr9vkmql2Ssbb1BlThVO5dv9DD7hBgq6U9e73vPMrQYHn+MYw6gZgRjJiwmJ4ZLAj48WwNzCtyNwT39/wnP6Gi/Gi4z2pVCfLinEBcMwTF/ONPllXPOmi513/yb8xbXQ8j1QqSBfDeE+Wn8wbNxI2yV9cMiwZHt25wqKLafAjy01+iz4Z/sbn6EPYSHeuNgy7IJxjXueqR3Qjn8/lRzrCRpYfvferCIuNZBBTYZ4ElwivIHvA6o7us1RTveVIOe1nZsA4w1t9xoYv3zDJ6KXiSpFhEzgGDQIEY4X9B6xp5kQYiL21VUaHOBgX8rEhnpkA+ApKcGgnSiECR9krPachlZdJQLC+FuEjQlZlLU9MqlDxmutPiNF3uuKcqXpkqP6MMHZ2dQzVAd8t5lNcUCAmyhF/okuWpqlePpKtYhn0wGgozFd9xfC4cLG5rcMyc4tsTM0UGUm5YvpF1t3VK4FSpHL6LFeJTh7ab8W5ErgSrBwCgJjKVDuyKBfmqADaDhNkXW2eGKIvD1Kj3VhgalzPGBhdYvIp8bsBMe2qCVN8Pe2LW1+yXTteNakjvgSLUTRhhtdZHFr1QDyo7jJ+XIHOzrMzDY3WIIY7c+4832ifUp05OpGL4x595HH79vd+YLPnLrSVqy+yOYuXWdXY8daturIGmP5jTTpHAGOcZKpf6W/rb5Ot2SG+1mWtHBwggcpJMxh/jG5m9LMMpM96FJ9TQVBYXn/9uB08sMuuuuoq85uvHdeoOPQeeZpqr1/v8Oj0yLfofHRev5H3xN9knBgOL/F9D0hz9QMxREH+7O8K549Q0jh96c+FFrxR9AeP9NkN8tUzRgrfwDslUlWVPl3vkEbf9Ay+AhOeyTsaJTjKoZ+D8Br28Rsutod35AZ+2KV5t9eHkVQpp1LWWD//4IMP2egxY2zWnKnCqxZrazvrR7aOGTPBnn1mo/3ud4/ZrbddaHPnTlFdJWC72pSXzE3hMMt//MQdliSoOnnCPTZoOo6piT4ooD5lPX9XJwdcpOuc9j6CrnyCsRUMhuD0VY/ANsisILeAr++PkSNulGfAgt8Aiti3Ma/h9wC3IMNiGGnw3vf0OyJdRhaHKXDiln8H5TLpc2hPClRWqZS741L4ztjsOdNVL5YvCd7KkyVG217cbRecv0rhUogH2DMiGhNtcRITR2/3q5iWjl7l0WYrzlvrSiv3GoXTi1TWCEfbqC+/OJ6T7zjK4C1f8OcOCfoBvOxKpXzkHvj/4fe/s+9+59v2+ms77Zqrr5LR8RG75eabZIxca6svON9mSrFfvmyJj4xPrJnghgWXFY4VfoDT8BxOUmptbRONNrhBgsER4YrSRB8DS5Q0lGFotoPRehkqJWUVUo7zZVyUCscK7ZlnnrBFi+ZaTc1oKUinpPNi8HFyFKdVsZ+DPNhELl4sz5G+U6ZMs4cfftiOn6gVH5otnIaWBpRnkeqba3fc8WspybusurraDWRotryszFjOhrEOrgErvHpFdc53mpAG54NejOL3ScbAW3ft2mW/+tWv7BkZBzmSRR/6yAdt2cplipMtnphvO3dss+9/91s2aWK1lMm3WWl5pQySUW48dXSwTBZDLUt8t0J9wxI6FGpkFXQe8Dj0Gnoe8opZb30XXSBP1t93r12warH4Y4s1nj5qTadP+ECYX0oKdShOR6rPGpoGbP+BQ65oZmb22aiqUVZWXq4okkUyHrOZoWY2XLiJcbB5yy6bO0+wUziHt4wRD+9VPQvLx4k3Z9rs2XPtjl/daYdkvGzfvt3OP2+l2sUm6TDbnpIBiRBB5sObGyQzOCL/+huut1XnnWeXXbbWVsoorK4eZXv27LW7777H7r9/vYy71+yVV3bo93WrO3VafZejvi4QXpQLt8IyV44ExhDlri9uky+QrM/XL0vPMFbZH9HQ3G6v7z5gjz+5we5b/6ht2vyiHThUqzZkS+71Sg/hjjAp/lLUu8XresRj4rIt5+Fp+od89Kb/gjIPbrB/hsEncBpShI+GWd5gjEETxGtqlLGncPAM+QyP27tnty1ZvMhuecdNCkOmsVeqTfTQo3YiX9hLAi2rSPdRJgX6oS4sc5w9e7ZdcMFq95MmTVYfvGp33nmXjIl6mzZ1ug8iQeN+KqLKhrbE3YTUYXBLGK6WKm8MN04jFe75UmjrER84YydO7FS9823M6Ap7+KGHhC8TjJPYpkyfYjlulKx3o6Rf/e17ShAYGCUAicrCQHFUPlh2hAchmhSwoXEAN8ThPbrkt2R83pPx4/R6MhwX3wFALDfp4ncAm3QxLh2MUEyG4UkDA4v1iS6+J8NiGYSRNobhCAuMMRgl8Tt5n8sl843xk2E43mP+0Y2ME13MI8aP9Yw+5o+PLj6/IdyTD4ePdLFdMU30oVyVCcGlw3BRaJMumfZ/c6SJHvfGct7oYn5MsQ4yYi6lIXNQhgejpyx9kkHS3XpWv6elbHf7aDoXB6HsYwBwGVQ89ShHBNsvoQeuUBKGgZokYlI/Kj4KOZ5RMxhZBjMkKtPXWdL/YvRsQEMww5D7mBrOypOAUW4Sav2MvEBDYloshepqbrCe9lYZCP0ypBjpRkHPsTYJcM6GR2FkSQcnydB2bhFOdXXZYHpNK7fv+m3vUqo5G56jcgUlZSLlX4y1azDHKsdOtG5jPTLGkpRC1blPCnyR2nZk/x4/brgwX2VLuJcUlFi+6qvqiMUI5vqDFzDKw5GFKaXjXP1MMUAYaxhdl0EDjASDbhk/B46fstlLlisgxw7tO2CN9afcKGFJWKqjRUghJVEw46SwPNXFj7EV3BltpG5V1VXW1NZupRXVNqpmksAmZUptOXnqjH3xi3+vbPNt/qIlNnPOPJshwwXFu0cKma9Rhy8Jxrk5BZ5vpmDNRvaMgZQMsjY/peff/v0btuaiS31UjA16Geyo6wujlr3Cm7ZUqxTiMbZx4xZbvGi+LVmy1Oka/MXgBNtAOfAO/qj/FYIHP4eVuiG8FIwi/uMjn4j0EPEcWkHYDI3m61s6KyJ53oQQ5uUK3yO9hrok6B/Pd4UTxHIuFAgXhol6ACt+PY3igu8hy8DPyJc8wVlGe+G/saz4LdK456FfvrnipXA3hrzCjERmS6nrcWWV5St+c7EUNY6drqisshkzJ6mcRtGOcGuw0FqaOu0HP5ABOme83fSOK9VfHC2aJRrgdC0pcqpfV2eH0KnbiopyfCYLowRFMCVFh4EGXxuv8oOyL5pD8CbqnwZRuk/oj9gOYD3cJiIRj3RRjuBi+wmPMMDxHH10xImwxlF+0gXDB4W1R15GidcBRSKNH/rWP9ipOsuoySix2tqTdrT2sJSv5dIvJbOlUJMjo7/PP/e6lPtFguWAuIyv3xF95LqyhVHSK3ph1HzfgQalv0L9FJYN+U3ianeybsk20FaH24jvwZuPoAKfPvQHxeX0NTbd1p86ad/4j3/35VlzZs2yD3/ogz6aO3HCeNEq69P7fG08hxU4DSjfUvFlnjuFI8V6ZgNwZxdHyTbZmTNnffCJ7/Be9hHCO5ipAeFQgDBY4QnsCwAK0DvfXVkSdysvL7ODB3ZLCWu15csXCpdaxRc7vC3cfi6bQFnlukKaLWWUywExIOB51aOqbd1962zc+LG+FIlBIpYZTZ08zUewt23bZk2q56RJEx0GIE9lZYWMs3Lvz0BLuZI/5X6PhUCl+C12VoomI/uPPvyI3fnrO+355593WC9fsdze+a53iidyhGyXnWmot9Nn6uy/f/pDazzbYl/5+y/40tzikkope2NV8Swp6dz3wkh5pvCgTPkw0s/mcg5NSO8nAcddSRXzE49G/2L2UUH6Omi/vevXNnPqOEu1nLAzdYesTeXmSlZyGlSZ4McyWMsqFF0X+ulkixdNEqzCHi42ozM4Bs5D05Sl7K2qKiyRnTFjji1ettga1GaWYjFw1tmfb3kyoEZVjxEPHmc//9nPfakY+wMvXH2+dXe3i0egWHOKWxgIhBcWSY4/+PBDvlyOGRmOleUExWXLl9sN199gM2fNtieffMo32bMMb9/+g+qjV+ypp5+1u++9z9Y/9Kj96o67bN269fbAA4/YQw89bg898oQ9/sSz9uRTG+1Bvd9z73rFfdD+cM96+8Pd623jphft0OET6rM2GRzCtZxCP/FSQHY86xdzAaoMgKGiY1Qyq4aO5AAG9E5LKPPQlvrBcZdBFGZKxC8UF1KD12GsqPHK0fxES4xx5BTLt/xIbPkTx0/Ypz71SVu0cJ76vl042RLglamaiKe4ke6DG5RN/5M/vDDwQwZpmInB4IC2Ro0aY8uWLfc9VMyU3H//A3bPPff6YMDy5Ss8LvvOC0Qv6EHgMW1lhmMQ+ZslIy5TflCGvfoqK7NLdFZvx45tV90LRYNFfkt/fo4MWOkoE6dNtmzB6cFHH3ajpI+B0ne/611foaMhGjrblTIBBwezccCp8pHBBqAGBkW6+IxLfuOXNPE35hmYmXon7ZQi/TT8jTQjn3E8J/OjPn3quDjlrk/pOB5djnQxbfDEC/HT7Up3TvQ4L1vtjnE8Xrot0fFM+cSJdYnfYeRJwY2L+SQ96ZJlnMuNjBM94fjokuEjf+P3c7tkOG0hnwAD3kO+pA8xQj7D7QppQlmkiZ6wpDCP5SfjRIF3LhfKHR6ZjC4ZP+TB+tCAByio1SB93VGr3bfDSvKUvoclW4NBIZKAi33DMg/fH6Hs2OOgCrvwof1+N4XYC7yENfusF8ZYqKoerVIhPJgN9VAb1e/k7QLemQ0j95zrzn4N9qMEuuIYxkKWc/X3WpvvF0mpAVK6ioplZLDkQnliBLRzNnyWVZSXu0DmxJL8QgkXhYVlUIwchf0cjKyWccmcBHyXeBBCNdXda1Wjx1t+SYV1i2GwB4ZTXoSpViQFoEQKAxdaDahdpYVF1icBwEyJL1NK4wrKavC0KdNPL+nr6bWO9jYXXKwPR5mS3SQoSfFUOZVjx/n5/Ywe1h4+5LfAl6g8pv7zhAcoDCgtQA1aYeSPUVBGOZtapBygNIwZb6NrpolXFdqphhb72r9+w6fOb3j7TTZh4iSbOnOmFUqg00bKJj2oCNw5ThOm7ocdZEjJ62tzpQOG//ymLfbss5t9zTJn03O5IqfyYAwiNPIkAKnHs88+Z1OmTLWLLrxMQkCKkfomJwfcFhyG8Bw6V7kgh/4BeyoRacDhBx7pmTB/1i9t5hefdOBtCBe+630I0x23WTYXlAm9umKP59nvF8nNk0BmE63aL9xCCWOQhnQICvqO/MAd4rggUllupKTrwzN1JE++E8Y78gA6CVUZqlU6bninzpTkyr3wm3JQvFwIAxOVwR0DTS3NMgYHrFDPCMHzLzjfps+Y6kvpOjrPurKRlVliv/zFHb7m/wMfvEWpWTvNLCgCUIa18myXMc9MZ2lpkQwR5JSM7V6WyGRanRQ76LiQm60VRxFVfji2N9K8aq66B35CV3n7wXM3BkJYdN693ocZTuN84rsvPVQbCA9GBA54vDHvkJa+DvDCe3zPiDSUwQCAFNh0enBQHEVp4UXUl1mSHuk80Hq+1clIP3r0uF162UXqHzaxqo2KWyQF9IXNLxlLMIrLgDtKPoMbAYcwFHOFG33KY+fOkzZv4WrRVan6ieWDYhzp+r6Zi3AK7cGFuOH/TCmjnT7QIzLxfV1PPfG4/dNX/59VlJXY5//ys/YeKddzZ830PuTCyxLxCNoLjwN3oFvgylJRRowxMpndpDxueOdyPWbZWD6Cc7mrX/gro+UOX/UvtKKeFkwxZpgxGvSZOWrKbEtJcYFwpMM2b37OLlxzgcrsVe37XBbk5ReKthgoQVYwywePzVe54XQscHnr1q225YUtUnhn2uhRox3XOV2IZUnTZ0y3Xbt3S1HfZg88+KDdd//99uJLLyv+C+63bX/Vtmx5wR559DF7YP2DPlv44MMP2v3r77fXXtshXtVps2fPsquvvsquf+v1No1lLcJ7luv19nfaiy8+b/fc/RvBL8tuvPFan/UZO7bGKqrGqY+hA2YAOR4fhRReIN6Vq7ZzVC17IcVfwauA2IIeRgmPGByCE4NGBeIhv7njFzZxbIX1dpy2rrazzr97BLOSkiIrl5HFnsUp0+bY8ROt9vJLu23BvLEyJvPdwEyp/5BRXGCYJRz0Y9QlfzDw6k402aEjtTZXhgMzj33QqHh2r8moVT1Z3jtFBl7D2QY7uP+AnVK/n3/eKiuvEJ7KIGHvY9xOgNGH0frMM89Yt/pu/vz5jgPsQ4IuyYvDS57d8Kx98UtfEj/5gK1adX64DFI887QMXNpcVVXtB9DUTJpsFZXVPmsSZpGzrLmlzU6crLf2jm4ZQMJTjFNhS35RiZVVVClOtjVya7/C2G8CvjGIB9VSx7CPBNoJVOK8QTgKjxyavVWd0behdXAXfoAuA7/BI5P9EB/RQYvKgi6QT4SD962tzb4n43N/+eeO1yzZ6u3tEOzhQepf1YYupyKi3tD/PKn8SM/QEssNqRMwZW85h1YUq7/nzJ5tV111hbfhYRmAwDs/r8AmTmYGO0dxWb0Bbrl0VGOBH/tJCpU/qz44knlARnutYL5fRkmZvmXY+HE1UhwKhC99NmHyZMuSDHvo0UfcsHGj5F3vfOdXYNyCUBoYIFGoNDv7CXMBK+9CnzbC4NWpCvKGRR8bmvQ4Z8hKE0fTeI/hfqa/0uF5x79ZPsm0ON5hanwPeaQ/ACZ/DgpBEBZB8IRvGBRBaXavNtM+kvg38tMzoy9kRBguWXYMi3WLdceFugyn4zfWMemIH9uET6aLcfmN+eKIj8eRZxImyXTRxXxHuqEwftI+KhN4PvOOYPfvCot/HkdhIGuse6wDdYoKGO5c7UvGjS5+i/WKacgLF9v9BhzScz7rsdW3PWK6ytD3RTSePGwNR3dbdn+4ALFX8WSyWBdCWn3KND8jP8pIBeu7lAzWfjKyS/58YyQPg0eI7iN4jWKWbS3tElClUnRkrMiz9hQ2xMj9IEQoRlVUUOhLAgZUdh5GkZRkNmGyPABFuLcrZWdP1cqC4II/KRZKC+dgBiEXBk67VC4b2Fm+AXODBjk7fbCnX4JDDF/xaGu+hGyP2tulChUWlQuHxfBUX5an1Eybbh2qZD95StgUwvxEa1WVo625qdWaG6QMQgOqX5aMI4QuR1ayHM4NEu8DVU0wylcd+2Q4+eZ18hd86HuWVzFT1NzcYnlSBsdOGC8jqtD27tptueIPbGsvAjYSIjDJ7FzRotrEkh7q2iOBzywUMyTcRD9p5jyrHD/VjtU32ee/+BV7fuvL9mef+awtWSHBIeaVI6WEm5hF9aqY4C2liiUqGIqM1LKpPSeLfQT0e7cbJYVKM2/OQtu0Yas99sgztmDBUhszboK1S9kVsINQELyL6OOmRikO2+3KK94iRbhE7UQMMaMFg1U/S/HmCFefhaAdqgabRCOuRoeQAY/B3SReB5iGuDE2ofQX/IdA0qBEYhSIYpzpC5TCARRIUBY6gqehlOW6IAR/iMv6et9zovLJHyPbZy68ICdo//VvihvoKNTJy03XlzJw0KePSktgEu60IR+/QTuDzEp5tgzQEAe40IYslR/oyjd3qgz2lpBMtdQzI3oceNBto0aNt2eefk6C70n78IdvthnTR0tADlpXqtFnvbJdwUmZ30NTXql+RtFihqDU8nPH20sv7rF//MeHraHxoC1dOl+KB+vCod8+H8GN7YPXA+ekPOAbbcPxDC6ke8p/w+g7X0Ub3V2ifXDZI8szIIL8Uf/CpgCxZxXyJDzCTBDw7zEO5WOgKaX/cQwwMxviYC5fnV5kEDsWKDw3r8x27drvyyYWL16kOOHupZxMGRtiFa+/vk+G+ygbN1HKtWA10IfcZnkGsl3spmdQyuI42/riIRkl51tuYRnI5nl4jdNwCPWWrEr7OGNG/9GPvPsyb9EbCornLaWmjGVIyuuuO35lD6y71/7kYx+xD77vPVYzdqz4h4xVAZFllq5LCJ75Ug4pGaOKsnHgTSwH5ZDgVilfOMoFX1FMfY298JK+wphhmRBhgYdJTVQ/c3Edy7acTzEAInj2i99WlJf4rMSUydN91Lm9lf0P0MqAdaQ6fBAI/spMd3YW6cMBDSw35HK6jRs22ms7XrOa8ZNs8sSp4pfiyTIQxtdMtPmLFtmla9famosutslSHtnvc+Zso/LOsIamZl8KNnfefBs7bpz8WFu+YqnddttNdvvHP2yXX7HWVq5cYZMmT5RymRKvw5DqkFF21B595D577LHnbcbM0fbWt11vHMvL8taKyjEyTqotN5vDTPpdce3ulfEmGcRphb4nQvyqz5cEygvwznnAZ7XZl8vQz4J1Xk6h9XSk7L7f32ELZky0wuxey8scsM62VsEBPJSsVTtzfZN3gZ082WBbNu+xlcsmWwlH7qpvuPGdAyt6etsEv5TjUm8XBg97ZsoEu81q9wTBTPH6ZMjKSCirqlHd2LDNaYdms2bOseef32INDQ3qj5QtXLTQBy0wNMkPfOUQkqICyT7JlV/84pe2SHGqq6u8r1F6ocm6Uyf98JK//usvOK5MmzbFzpORc/nll4tHLLHT9aet9sRx9dUa+/Sff9quvPpKu0IK+EWXXmRvueEtdtPNN/tpYXv37xdd0bcLfeN6l4ygbvGAxuZGQUS4KiTG4IVO2bSOvqRQx2loHAMCnA86ZphR5hhgYbO3Bx7A/pCubgY+MwQHyVoGRfUNg4RN79AfNMdFiYQzM8RAWt3J4/aFv/qMTZ1aYx0dzcqLgwHYzN8sfSAcS90rnYFjrwdUUZZ5Agu/40gwRe/3QQvnA+KZ6hcG4HwvygBbOTotvzBHRvdiu/LKy10+fvd7P/bDCC66aK3aF2gXA6WnlwGoapXIAFNYulWougwOcgDEWRlRdcZBJcrZOCo40wdZGqx6AieFjrHf33u38ErwEcyy3vOed38lCiga7AxJwAOQUUjh+I3P0QFkmEjogMBY4m90I9MkHd9gKqHM4fz5jXme65sLxLSLcaOLcWP82AbSJPMKYQiN0O7oo4vlu3WZDo5huBg35omLvzFOSD+cd/weXTKvc8WLz7F/8DHPaFDF96QjLPpkXkkX30emHxnvj7lk3iPTxfJHupHhfywPHGHJOsZ+xDPyhkKtj9YrowMjipvG207XWlPtXssd7HYDhFMzODkLFZNRfwQkyqSiuxLHOlUulWMkAibiRjd4qfIQpC0SKGyKZhSts6vHyiurfcQE9QxlhFF71mejxMI0ORVoUAyCjfR6odbkpMabH1nbLabReOqIj3p1qxyYcaZ++xH2EvA+Mg9z0y8nnujHN4jnYGDAACTcYI58Z28Gy60yM3IFjxzl0WVdPX02SgKTY3oHffmByZjRN+LxJ3g1njllPVLaORiAjfQYIrQHxhpgkav6sflejAvGqm/QKkwMzykk3IbMRAH7bJq7Om3V6tWez8G9+6y3rd2yVZ6J2aI15eZn+cgfAomRGXQlQcq6lVc/in5usV123Y12NjVgH/7kX9hrew/axz75KVux6jwrlnCA8fs5/2q/L9mQwoVnX0hAJxlBOSie9AGKmIySjla1dcDKy0rsgvPPtwMH99sdd9xr02dMstLKUqWRyqY6MtrJnRnz5i22p57erPAcmzplpo8acfdDTrbKAweFJ35Trfp0MKNPSkaXYDdseICTXpM0fvMuyFKMf4+4H8P4jwGQZFyfxVCe8FUEGcoGCpmv//XyJdz060aL4nC6iyuNikOxzrsRMooH7yOccvhG/MhDYpmBrkL98SGf4e/RxbT4GNdZo3CHLFCAfbZK5XoLGYHXdwQsM3WqogRiOEGpUwYhyztSqTYbO2a8Ha89Yd/8r+/bhWsWSHFYIMHcq7x6RHOMrDPwwnKkfh9hZ2aIZQM9PfRJoT234VX73ncesjlzzD7z2U9KkUepDUZwHyPhaoOPxjvc1F61JcAAbA/tHOloT/TwCOgFh5ETDIbwjcz4HjY+QxvD/FkPw89y3gt6xvNM/zo8iaM/H0EVM4E+PWvhHfBlRoy9DjaYbyfrztjePYdt9QXsHYEmlXaQmaIMq9O3/IIsmz5rtBT3djdW+kUbwC7gFntLcuzFbUcUZ6kVlFbpHfiE+uGG6krd9ReMa+DP0hk2uYpeRbss2eI+BT91SwYrAzFcEnjHr35h6+7+g33us39hF15wvs+asD+PQzMYWMGFEtL4ky5vyMV3YMSzl9fjPJA6sFeB5X/gNY469UkJR7mKMKUARry71DYvg4jqHwaZhAbOX/fv2y8Fvs0WLpin/uQmbRTHgBfIAAzE7OwitZPZJCnA4vVNzc1+GFDNhAn2yiuv2tNPPmNbX3jRJk4WLykr85FrDgrCsOHk0gXz57vxeOWVV/qmfU5Huva6a4TfK6UUL/YleAsXzhGOm1VUFPksYGPDGdFGh+Nv3alae/bZp+yBB+4TnDvt6qsvtGuvvU60zmxIv1VWjbPWlm7BNdyTAf4xQIEs8qPBcwsFB5agCQZqD7OKyBH2wqil6mNwjyW6DM4JlqLdxvqT9uj9v7NPfPidNnl8mZUX5agPGUlPeZ3aBH+W6Laneu3s2Xbbt/eALVk4UfBltk/lq54Z4r0+Si/vg7rCz+KiCrXBbOtLO6TgT7CyijLLU975wqHM3HLx9yoZhykZV3nG3pgTJ+r85vy6upN2xZVr1SfgOBcHsvdF1KD+71H/Llq02PeKvLztFbv0kksdVxhAYcSfI6U3btxgb3/7Wx2tULjJgxvEx8kgvOmmt6uPs+yee+6xjZs2ykBcJpoKOiHxGaBcumyZTZk61e5Zd5/PsNSfPeN3jrR1tDvcGNn3QRd56CUQbqD7QNcMJg3r0ITjeHVDIP0tJWMQeUs7udSRgRDScXgDKzVoF7hVVVVFLsLLPDt9ut5Wnbfcbr3l7cLXAWuRcc1eMnQPeHLg7dzdVWgd7V16DjKBJZAMxFEu+iM4H+qnunn9qH/gj3jyYlUDdb9s7eUyRi4UzO6zhx5+zNZceJGVlhbLyKL98OUC5cndL5JragP8vSA/09pa662xsVZGCXtN4FlZ1tkxYEeOnbIps+ZZcUWlHwmM3BoySgAULjQkdAzPkRnjQjgCM8SJ70GIvjE8xo+/8RkXOya6uKeE9EkX08R8cTGv6EfmhUt+fzP3xnTDcQmPHjeUR/pn5LdkupG/dDa/bwYXXAxPfsfFfKIjr4g8eJA55puMy/PItEm4Jss4lzvX95FlnMsRJ5k2xuc3lp/MIz7HdDFtMo/oIhzxyfjunZD0XcTXJ6MDoZMvBtndfEpGyX7LGQy3onL8X6cLaEYBGAXjHHBGApg2zRWeM4IhxU9KPzN3YdRGDF6Mh+M1KatdwlCUZs2tHdbe2WWjRo+yVGeHCCkY5ijnYTSPtjFN66xf3+gvmKqexXCKZIj0drZY3dH9rkT7vgpFzlOf6kVGACeOKK2YG0Ifxo4wceMA5VMeBR0pWliY70cXcyFjTxcV4PbnLmtL9dhoKdUZ+RJYKhtiZyqVWRSMppIibnNvsdMnj1pxjuonQaXUruAyrQ4zojyWNXCCTmD2nOyiPDiphhG4nDwpNaq7nlMK7xWDmyVBTJxDEvptp09bdXGhFUqhz6MMCV+HiPqTWaEcMUkuwOpjmURZtV1+wztsx8Hj9om//BvrkSLwhb/7il182VqVxawBh3BI4KmfOGWKJXGM/jFjEfcM+HJL1V881I1OZk0yjE3PKRkPzVZUkmnzFky3xuYT9t+/eNyOHdsvxWGpK4II+sJCNpwWu7C/667f2+rVa1yA+Yi1FCswE1wOoobRIQZUGPVRRydwM+LqSMe3pOM9jhL7kiCFMYoW8Zxf6Bxlg2fwDKPb+a2eGU2mKgjWpPN8qafS4OPMBo536AkXhSIu1i2mSfIaXKxPpEXyDzxI/Qp5q/IScapXEHY+UwO+CW7sJ2G5IYKL/qOd1BlDQTn6spUf/+gHUjLa7YMfuMXGjCm29o4GxaFkZlRaPX5xEXfIgKOdSpdhRfnj7MC+U/bNb3LJXrl96CPvsfLyAn3DqO8TjTB6HtaggwmOO+l2+MyNMjtXO70xwNlD/M3TD7dfaTw/wgJOQP/gH5GjPIxuKG/+yJd0evd+IJ3np/4Aphgm8qqqEqDYhfxQOnOyS6S4dtu2lw/a5WtXKxz+xX0dyquf5R2dVl9/yubOnyxYSnEfzBVPYjaD9IJ5bonlF46x/YdbbNzEeVZUPlqVZ5Yw4EOss7eFP68bfR3wJCowjE7TUNrLQSDchl1dWWH3rbvH7rrzDvv7L33Rzj9vhS8vQn9AAQqnBAX4u9Nvsj/4TXrC9KB/8OX+sN5dZWOQUA9wCgdeUB9Pp/yhlWDAMJuDghYucA15hv1RevA9Kxs2bLALzl8mvsjdJk3Kh6WxGDLgJSfbYQAXC0PVfvE8cJq8Z82aZXM5kEO4ziZq9kfsfPVVGzdmrI2VTOAmbQwlbnfv7eao9lZrbj5jzU1nrL2tyX8xMtjX0tR0yk6dOmxNjfUer1O8/ODBvfb8pg2249XtMlLOCpbn2XXXvsVGjxqnfDNtzOjJgu0o4UmxjR49SbTSa40ysNibkpLCyQBcoRT73Pz0XhILM3AiRx9o48CVPGb3GMxzQy1bMSR/1O5dr2y1vTu32MWrF9qoCtE3sOloVluC0gwlAY/unkxrbumx3bsO2lVXLhVc+6y8gkv/ZKTmZkomsApFfMh5TI6Mrmqvz7ZXtltZdaVNnj7F8ouUn+qVVzRGuFkqeDIbgvEbThJ74onHvU9efnmrXX/DdcoPngbNyIQUzhUWFAlHJHNmzbff/f5eqz91xq686mq//Lars9ue2/Sc6KXNLrvsEuEB2NLvMgTFnWVOEkG2QobIwoUL7ZmnnraHHlqvuJf6viNfiiYcARemz5jhhyw89vjjSss9NvAfZL14lwzxIONVL6fVQNuOv3IRn3EhLOA6eBkHA/zkN8EJ4x6jiePNWZkBX+wTbiPfKirKnY5Gj672Nhw5csjGjB1tf/X5v7RR1eXqiwblK6xNw8hPpVRxfgmr+lcKktoQLjiFhjmaH5muRCo70AdOtaURHk4G0BFL16kjA18MLlVXj7bzL7jAY3/rW9+i9bZ8+UrVu8Q3+qNHwe8ZQCiTwZIpXtzcXCf+dFztYGkXA01F1tedbbUnztqkmXOtSMb+Pffd63xXXJk9Je8MlycKUEHQ0LAAwODSFfYGDCvD0ftpLomwGDe6+C3pyB9POIKZ3xgWw/2b0kYX84i/b+Zi2vhMfkk38j3ONsD8oo/1wHte6SKTaWO7Ylj8jWHR8x59/H4uj4tpQBx8TB9/o3Dgl3fixO8jHeHRJ93I95g2hie/x3Lj87lcMt3ItNEly+A5+Z70ybDoiHuuODgUXGibY/wGpPWytChPimh/e4M11O7z4wzD+m9G6FHsIFAMCJZG5Ogba6Cx7E1EygzJoDMGDBdngKIBRBRKsQp1psQIHoYOIy9jx43xqVimS1i6xYZUvsGkmF6lDPabUD4jyWyoZ2aHzZXdqRYZBikRKMu2pESjjKiuvkwLCeK4nx4hV/3Y08FULiN+wATGw2bAzo42CRkZDJ0KZ5iMamfn2eQ5C21QxJ9ifbQMiq4OjggMTItjehmhqz2y3zK62pW/2kM7KdfpXl5lYJg4pMXUOAMeQ4AjEjNzCqxdRhDL4QRJ65DCaQWFtlDMqU9xz56WAD7T4HeGsNmd0Z9eDET6Uu308+xlRHb1Z1hzf7Zd9JabbN+JM/bX/+9frEPK1Oe/9A82d+FiP8UE+DLijdKWJyWT9NRSFRGI1O+iVxz9xlpj71spvBhf2VmDEkxnxKNkXOZjcKXssssvkUDrt4cf2mGvvvKCC32WknVwCZaMEk5fOXT4qJSDg7bqPLVH+Qbco0tUnmCDIRlG1ITPYtYBV4ZdEr9HOsIiXwu0MOA8h5j8ulOcIOgUV7Qe8lNZwvfwOeQLL4j8gDyTvDbk/T/rEctPxo2O+JHv4PiejBPDY/oweMV36qY26bPzTx6EtMRpbml14cbafEYbvV76O3O2XsIuy17bscMeeeh5e+/7rrSZM8erLT0S0IyChxFa7j1g9Loj1W3FJWXqfxTLPDt+rNX+9V9/ZVOnCl8+/2fCbWiG/me0ls2bHDaBYirYqH/1kQZ4/WlSaFaoYwhL9yd/gj0x3dBVmggB2hFgEH5R4MPG/hAjwITygC35xpTBEe7GZTp+zAfcZmTU15p7HegD8RH/IxazUCVSLLps+/Y9duUVa8SLUsLNbsGLu5EKpTz02/ZXuERxvmgbNTNLvAUFWfHgawMcZ1plO147ZWNr5vodFj7rKJ4T8QdHy0Mb5VQXFH0GacLyGTa2cyw4/K/PZ0uYDbnn7t/bHb/8pX3h85+zyy65yCpKS/3gAZai4ANc3ghnBaif9Jsui+/DcJGL8eQwPCgfRSfmRZ2DG+5DRq8xRsiXZTEsfVQunha89EEdb2+mPfXUUzZ2jBTkiZXCk3Z9Z328aElpODQjP79E+Fqod5Y/DVqHDDAfAFCdqquqbc6ceX586tGjR6UkHrGnnnjC9uzZLaOjUcZIp7U2N7pxiEIPirDpmBnXwYEeNZk9L22qWY+UtVMqu8t27nxFPGm9vbL9JT8JkDtn3vGOm33JWHFRiSt95TIk8/JKrbRklBvpGKLsbexCNsD/aB84JxphlsRPFBsAH6EZwU11l06oOohGFR+8G5CCzz5D7r56+tH7bbDnrI0flWdnTu21VNsZyQCMPOJm+IlZ5RWjber0eapzrr249UW79JIFgn+PsekehZkTEYEvBjMwZ+kQ+3Woz47XdlmP+MusuXMsMzfLZMJYaeVkG8jI9+VmzHozo8NJT1yg6SQkmfS8DIyLL77QeTGyA5RhQBFju6ycSxnL7Re/+IWdPFlnl1xyiR9mg5HBCXBr1lwgmgMHuvVe4v0M7jIoiRFaWV7laR579FE/QW3lqpW+RJDVAix1wkja+Nwme23XLsenTrUPg4SZANrnS3lVTYzi6JxnDKFyGr+hfXiDfOANIR4KPHwFqqd9rEqAxthDM6h6clgC/cQAABfDTppcY2+5/lr7iz//lFVVlllLa4NovMvTMKtB23JgoOTo/CrD7v7Dvfbtb3/Hrn/LW71d1IFBRkQMecc6Uq9k3dyASQ9K8su3ltZWGzt2nM2bP99nBL/zne/Y3n0HZdwttepRY1WHbOcPfjmlYJWTPSij+6S1tZ+SUSI8EwkB097uLD9KefwU9omW29333uOyLhgl737X0EzJEMMYepYSo4bhIiMYyTzC1ze6IaYmFxlGTMO30GmhLDorhuNiPP+WTotL5omL6aOL78nw+BzrPPKdXzx5uzBNl8EvHUJYEDoePOSSaeN7MiwZTl78xvfkLy75PekIw5NX/MUnBQhpY51xyTTRn8sRZ6Q7V9j/xcV0b5Y+Gc7zm72P/BYdYbEt8TnGJTbMkpmSAQwDMbDsgS6zrhY7dXi331uSpXgYCr3oeCJGhBZWP0o2fSxoKp+QH7DkeDyUEvJl6RaKDQoWgg32g8Bjg1kKYyA320rKy505MsrjZ+JjIKliHKeL8opSPcDoQU6e14XFLVwoxGbdEyeOWrEMi0zFyZQynSF8i/csYHTkSVjAIDEKMExUYaVlFApTiVHmlAsX9k30diFopL6ojWwaHzt1tmWxblxMjxPDuJuDkUKUjvaOFjGUfEu1nLV+PXPpJPd4AFDGwjgYgBIoD/rkjP8e5d0hw6ezV1CQoG7vEW1IcGP0DOYX2KHTZ23pBWusvZMz1iXclbxDDIwlYFQ9i3Xg7LcRjPokIMW3rL0v087059irh+vsn//z+zZq0gz7yr98w6bPXySjp0fwY8aJXmYUCOUcxUPGFzwDOCvAl6Qpjq/l1Tv4gfCAThhd6kg1ydDItLaO02Ks9GCfTZ40xUaPKredr75uW194wcaNq7GammlSnCWgyyqVR5bd/8D9Nm3aVDFS3sMoMYJI2eo5zlpJET4H/eEjzkYaJT3h1IvfyF9C+wQf6DqRDhd/KcEVIpzi4MkTJYryk+XFZ/LjO/EIw8WwWAe+4WKaGC++J5+T8XmPYfpfgobRNvWHZAV9ooYoIftbOD2LTY/CSfU3JxmRB0fZFhYKp7o67Wc/+pGtXD7V1l6+XPHalE7YK+RhNJkNrtSVDfLKQmnVD/2ltnfPKfvhD++yUaOy7c8+/TGV22HFxSx96HBjhhkW6NZPaBK+hbbQNvoGeNCG2K7Qxtg+aJ++wQfIK77+x4X2h/50rzfS4WL/+XviW0gTnh1uwt04Y0JUHMaI18XfSEP5MsaZtfQgBlDyrLa23vbsPmyXXnq+6Kdd6cUvBFiWbnZ2mj36yDZbtWqWz8A6XQh+3GeSX1gs2jVrbsuwZ57bYwuXXuQzJSi01IG68xBMsVBXeGVQUnjO9AER/yYPLwSPGHXf9uJW+/EPf2Bvf9sN9p53v1P8B36LYcnobxjciXALDVT7/CfAAFgFWITWD7n0O3XzDe3t7X4CEIYJp15xgALKr+8PFB0xixEGC1iiyzfVX38s8YKfhnf4MMuJiuz4iRNS/k/a4gXTpZzKcGP2Wd8df4Vsg4PICpav5IhfpoSDhZYjxQwDiSNlOYK8pmailOfj1tHGJa3Z/rvj1VfshRc227aXX5SSu9P279tlzz+/wbZufd6OHN6vPjxsp+tP2NGjB+3wkX3WKIXtyScfsRMna61GhsjyZYvtmquvtBUrl4vfhBlR9sb4UbXyGeprbpvPkELP/Sb0DZ4BN18eiQzy5Vwo4tARrWZPD8t7UXQZ+FJb1S+5gkm24JwtI6XlzAn7r3/7iq1cOs2KcmVcdJwSfTZZS3OD91GOZACGUWNLh3Azx5qaUrbr9e2ObxglrEaIp7iirPpyW+EJRkm/BOKAcHj/oaN2+NgJGSUynIWThaWjrKhsvGRlkfBLiqxgijILfVRIGd+yZbN96EMfsMcee1RlZPg9MMyC0PpCpceIQfbOmDnT95Q8/MhDtn79A77k7ejRw/Zu4SMzCnHfIDf+M+AIzYBv4FVfz4BVlFfYmDGjfSlXmC0pd+W9S339+q49dt8D6/0+GeQRg0XQCTAPS7ckcxhoUP3AWf7Ao4DPgXc4X094vmEM4EE3jB8OkeGSxLFjRilNWrarzixZ7VK9J0+eaFdcfpnddtvNMrTOFz6btbU1OY2jhzBwh1GDnIAu0BnQcwqk5xw8eNg2bNjid57MmjlbNaLtDPAhh8LKCOJTF77xG3kcdfVZEhm+NAZjhgMNwM0FCxbIL7KNGzbZyy+/arNlqKNXqXWeB0s3Wf6M4d3RUW+lZVynwOyc6Lmlx46In9VMnWMFJWV2z7p7hbuCh8pwoyRWIDCP4CBuXx+cNkqonDNV+aQL7Dd8P5eP33DJMggjr6HRqPR7Mi6O9/g9+hge63Kub9HFOifDknG9DiqK9xg36VBEYvykT+Yb64eLv9HFdkQ3Ml6yndHx7EJuRBnxWwzDR2UHlwxPfsfFONH9b+8j3Zt9j+F/LH2y/5JuZNpz5RHrn3TD8eX15zHQWkRg2YPdltXXaXWH9vjt6CjYEBSjXcx0sNlQ1OhMPCzVCqPtTqBpGPM/TBBhBtGidMHQmMJmD0KbjBJGvU6dqrMJNZOVt0lQdim9aIaRD9UJJhGP2WMdJ6eb5AqX1EXui2WU1B47orrK6OnpEhmLiGFuKtPvH6B8NZAjgTFquN8Dw8QNG8WjXhwBiJDhzhCYq3ikYGDW1JqykjE1Vlw91pdwMZLG6Tg+EkNfZMooy8v0jYzNJ4757e3QsS8HkVelVRb5oVCoHqpdtwRctoRSTlGZfLm1672DmRIJkl4ZKdmlFTZh2kw1It8qK6utsqzK1/aePHnKsiTMB6QgtkigdEpYZheUWqeK2V/XaOuf22bbDx63v/ibL9vH/+xzVlQ5xhrbUtaqdiMYfCRHdaY/gCU9zswPAoJ+9RPU9I1RIu9H9W2gnWxnwiwneOGFjXbo0C4bN360wwGlhBNAVixfbtu2vywh9rKNHVep7xNlw3E53SQpCSdt06bNdv75FxrHH4JnvgkQA061cKRTf4CL4GGkVVwIC3QK/oL/I2mAtuDDSFWY9XCXjhP6KSglhCG44qg8+Dm0ZMDrFcqPjvSRf8RyeSYsGiW4kXWKz3znN/k9vsd45Kcff2a0Hk9t8NiMCB8OMaCPwtG04WQw9oSA35yn/4Pvf8sazpyx977nequqloLQ3yqhJ5NCBgmb5LmZG4MERQf6HujPs1Mnu+03d65zpecvPvNRfc+QEpRrLa1n3NDuSLWoTtRTWOswoC20l/oHY4N28IcLSoI/ejhwjYo0v25EhM9pF2EQnpw/xQz0G+VZiBX+p+wIQ+BGmUPfVUYaasPRhVyiLCk8/Y4H3JNggwVulBw/fswuumiNjPNglHDsaE4O9xmV21NPbrbly2daeWmJeBV77JQPyw9zC0VPg5bqzrcXXj5q5625yrLzSwRSZnCHcSe0PeAdcKM60CBKnOOj3ln6hPLEsb+1x47af//kx7Z86SKfJRG2Kb0MbUUsVN/BMwMODhELxYTfNCwIAS4jXQQFiiN1qq9niZMUNWArj1FCLJao0QfcCQHUoSmnG7RVYigup7IRj/2CPpKsPLs6u2zL5g22+oLFghXtZwASnIbWwumGZNHd02+jx46x9s4OOkk4KuVWfAxlr7KiyhbOX2CbN2+23u5u4Tb7Gdh0zj4Alr3Av1slJ04Ih7ukeLbaa6+9bocO75NS32gnxHu5vHbNmtV2/fXX25Ili23KlCl+RDp0wkbr4pJiKXOVwvNir1OmaEliS7xfZSDX1C7axCgzswgohSxrwqBiuR9GDCdyMYjCjAH8Ji9XfEDPXCxbrDoPdLfbU4/dZ3tf22I3v/VSK8jtsppxpZItnTJawp5FSLBLMqa3L9O6ugdlUB23MzLqli+bqbyANDN9HIrBLe7lom+WsLHPhDRM3pdYU0unvfRKrS1autiKJR9KK8dbXvEo6xvk7os8dRb6iqov3MMouf/++2WAXyJ8v9CPCmdPxcKFi1Ufjo3uUnvzXT/Ly8+x2bNn2uVS2muPHxUvaLYPf/iDduGFa5RXhhuzdB4XVMKPwG0fQBEcOcIfdtHR0W6/+91v/SLMsWPHehzg+eu77hLuZ9iBg4dkPLGhWzJUeIYsZbmz64cgfEBpx7dATwGDI2YTrv+CDNd3ZkYZNKENnlw0UlEeTqdqa2vxGchRwgPukFmwcL545Lvt2uuuFt4x0zForW3NKg/+NCC8yFB/M0MVDC3aSHnwW9o4adJk27N7tz399LN+rC/H/lIuhjwXtzo5MrykhzBTEngVDvyiPeQbPW1msBW9ZtKkqS4jn35mo9277gG7YPWFViG6AL5BVrJ865QM+1PCZ9Zwh5UjLc3ddvxko9VMk1FSXGa/v+cPTrcO02iUnNtRsWFhROWckXjl0z79HoVg8lvoHOWgZxz5jMyLjooupo9xYj7xOZYRXfJb0iddMj7My4WIHPHO1W6YGnH4znr2ZL5JH+uKx5FX8nlkWSMdcaKP+UUX88XzPYbF3/gcv+FiePI7bmScN3Px28g8Yv1w8Xeke7Pw6GJ+0ZNnrFds98g84ntQRIddTI/jfxgCBocejMsAxbItX4R66sg+65fSLrpwLIaxQCjMPjDyBKMFn3JF0L7MQ8+MfDBNSb+x9AohTe0QhkwJUyBls8aTpWIeIIWHaXLuA2GNLCNVGCnUi+MKfTRE+Tkjoq1KD0FjcEjNtsYTMkxYOqB3jub1vRx65xQZ7ngQhFzZHkQSgU/yKF0ofQgjnlFYB/uV94AUdsGhTUKzfNwkGz1pmvVmiEmpQsE445QQLpxDGVF+EkbHXt9h2RgjKpPpYuQLI6AcD0m+LJNS7WVUSMmQQXHw5Gnbuf+w7T5ca1t37rIXduy3ra/ttd21tXbn3ffZL+78rd1x5+/svvvWO6M63dBoTe0pa5dQbJWA6hyUQqBe2n/slD3z0muWVTXBPv/lr9m1N95qHTJ02iRMe2WAsY4bBgj8UXZypUzT9yjmGCXsUQg0CK1J2ZDn5BkEBmDqU1kIOgzPH0qg7Xptp115xeXOxBvOnpZxUiDhWWCr11xgx2r32PqHNgsH+m3a9Om+kXH+goX21FMbZCgWqe8rZcgUe3kIdLoRQGKsqgJKl+ZlckncBo9CHYfpCRe/e3gUaIqHAaLUHkaMIPCUXu/hkkMwjj/lrTwQOoyMgUngNun55TtFRE8dA58OyqZnRCoEULou1CnyvVjX5HsMw40MEwT0P8p/qKtycs8XjilmFJVlGaxPZvkECvfuPTtt3b2P2Uc/fLXNmDFK6bokWFsF62zhZ6b6p1T9x6hwt+JnWX5ulaXas+yePzxmu14/ZX/11++3monlwtkOCfEG4SpGa9jo6XcQiZ4RzkHIhmZCR/CTYHQIVgqMRqFiOAyCAh3ew8im2qS30F5+gWP6l75Lw5L47sRneAfeOHAjuGGYhf6nr5A18DeVS7/BxzweP6qjcBs+gVGSYYV2vPa0DIGTUrZWC//bVAYKOGmkEGYU2baXNvvN2zU141xR7Onr0neReS8XJ4qP9RTYth3HbcUFV5hMRemu4gMUla4TS56EfQGX02GOF86DwywDTWb2oV2K06aNog+V/7df+CvjABHukImnH7E0JhjaAS7eMlWG/B0OKsNpg2/pcpKON8LoR44oxSghHeviI4+mLzkRzfORZ9YEpRGaJz3l46k/fQmt8AxfY1R/6wvP2/y5U2XgMJKOgs8+HTa9q/2Dma5QMyvSIbwtEFwx0FCYWX6SSjEblOf1Wb5smdWeqLWzbISWMfLO2261W297h82dM8fmzZ9nc2bPEp9ZbatXcznd+XbJpZfaZZddJgV7ga2UEsyFfxzfDKcDRhjz2bnZVlRSEkbi1QYGYbivipliNtO3dnAUctiTxX1V8CeMKZY1YZAwQMZ+P3CjW0YJsoI+wThiGS/34jSeqbPXXt5ih/e8YuvX/dquu2q1jRudrz5VOV0t1qE+7uBCXskQZJzP0GTlCbZZ9urO12zChNFWVZnvsqNHhsrgAEe/F4j3SmmX4UB7Ojp61JYiKyquEtXn2abNr9vFl11ulaMmWGHJKMsrqpKxMzg08xGW/oTZzZdffsnKK8rsmmuudiPupz/5mcqsCcfiwv/Vn52SYV09HX50cr/adPU1V9rNN99oY8eM9jw4hhklGUWYgZMeYKOqlRSXi7dLPqiezzz9tN11151uRN96yy1+hwq8dfeefb6R/viJk373CDPwzMZxYiB4yWoGEDjwARy6klqdph1w1OW/nkXKPlPFyWHQD7/QEzjZKLzBIKmuqlD9UjZj+lS79uqrbfGiBTJW32JvveEtNnXKJB9ABb86UiyJ7XM5zm36YYl6NODDkdjgEfXlQs7y8gpbseI8O3TosD326BO2RoYD+MZAn5rhPIIlrnHwBqeedvhBY9AQtNerfoZHcDw3cCguKrXOrj7Bq0r4/h7bsGGTrV//kHB7rdKwPIzZ2n4ZIKesrb1OvJ32QtO5Cuuy02fbrGbKHL+Y+g/J07eSy7cAdGRQABRPwyLD4JszAP0OeTWMMHx0MX78xcV88TEfyoMBxPAYPxknhg3FT5czVH7ax7CRLrYJR3tw8Z28oxGCxypEceMXJudKmVwsg7Ljc3xP5h/Dccn24JLhSRfTxO+4WE+c1yURJ9Yh1jn5DZ905yrrXC4ZPvI55sHzm6U/lxsZN5meeifzTf6OdDHdSNjHbygWzIDwzLKoPNFVYU6G1R3eb71dIlgpNYykw8TYqMUFiCg7rW3t6l8ElhRZEQ8jsj4aqHJSYvSM0iL8WD7FcgCIOywLyla+XWIqCLJBa2pt8xH2UhFmhoitl6lzNc3T4xWPkUUYErMctJ0TPDh1a/zYUbZ/xzbLlKAYVN26O1Iu2GEyEKgapTqiWIsBCyUEAXUqihUjfixvktGiIGcATNez8Vzl9Oi5YvwUG1UzxbKLyyTcyvxCKpg9I3DsRWGvR0fDaWs4fMCKBB8MEZZ4cXxnvuqMEeCMXIKts0+KjWXbwROn7bmX99jBuharmTHVxk6ZZjPmz7V3vOfddv3Nt9j1N73DVp6/2mbOnmNz5sy1mTNniZn32ZmWVtt75Ji9flD+wDE7JMOmrVu8RYLqu7/4jc1ctNwGJSA6pQQ0tqhfpMiyjM5PLmG0WDQA1cNsGSXzWRLlC2MP3EAGCKN/tEF9BpdllI6lO8yWgC33rbvXliyab6XFhWKmrLXvdFgX6PsVV14l/Oi2++5/wl7b9aotXrJEjLzKZs2cZ9/7ngThuMk2YfwE5ZVvnJimDlKdELrwF/VKgibBa34jX3HDKoG7Ee/PxTuIj4vxEQaRB5EOZcWVagL0nbXDLOdLlsc3z1Oe5/juecoTjot19vzSdY7lE04Y3+K755l2yXd+mckjqRs8CmYmBN3cR9VcEWAAgFE2lCtGkTvsmWcfVRln7OabLpOwZdQTA0ZtzhF+D8iYF66iozMLMNifZ92pPPvut38qReWkfeX/fdTGT5RA7GwQbbOUjlFCTqVhQyaHUzA6DI2KdtSGYEjAK4IxgrIPZGiB7+NIO+8bvD4QP8yiDLczeJ5DfrQXuHpupJPzflW4p/M4wJwI/lkuyroAb3iPf0x/J++wtExBqieKsP4XvubY0aN1tm/vcRklqxQmimSrgIQ+Qh4YHdx/xEeJGXFnBJTZpgHVYSAzz9o7s62+oc9efrXWLrrsestAYU23g+pRF0YpqazjiVyoZzBGUGiBB0taW2UkvPzSi3a/aOrr//RVKxKfY40+9IGRgAIc8DYYFTTN4aF8Kc11BoW70ZIuI8LP48nxRhj14lJCfKQLwljCFZSlYHxQb/g1AwXwd8JQ+HzGO5037wz0UCfSv7L9ZVswb7rvLQknJgbeCp/306q8zupLxUc++F1SwnXgxqwAfJmajhpV7aPyU6dNtec3Py9ZUGJr1661qVOn+lHCkyZPtnHjxrmBw/4H9gDlyICI+wmY2WAmke/hJCPoIM83Jw+orFYZBhhIHMHaLf4H7/OZETaFl3OLPMsbkUfqRxEehpMCFF+1UyCiJF/8kYtsG86ctL6eduFTylrOnrRXtjxrzz52nxXk9tpFqxfJIOmUfGsRPvWk9yQNql/L1G7JFaFqgYyHyupqe/LpJ23SpLFWVponvBCYTLw4I9cK03tDCoQLZWUVws8sKy0fZcWlo0RshbbphRfthhvfKfqdYYVlMsaUhhPOGLBA1kFTzIIip15//TW/E6aqqtJvHEc3+/3v7/ab/ddefoVxM7zfWj6IjsRgW641suG/M+X9zYmZ3/veD+zZZzfa+edf4Ju0qyplCAn+R47U2voHHhRP+bY9+OB6Gz9+nH3xS1+0adOmC/aS4+IbDQ1N9vK27XbiZJ0bpsy+AVMM8AJ5DFhvvP75B+85veo/p23lwdKxsLoh7PFilr5Q8i1f9EEY97Ggn3R1hY3hH/nwB+1PPvFxmz9fBu3cOTZpIjefM+PF4Q2dypNlceJt+QzytCp/dJgwAACeY2xDe8AR3hcGdqTfFBTZrFmz7bmNLLXaZpcLfgwehAM1qLvX3HHIiS/dlrgHDtoLg29puhVewi7Ye+VLCqX0XHnVtXbsWK3d8atfh/yZuVFUZkpaW+tkODKgSF7Z6qdOqz/dZpOmz5dxWm53r7vHBxw54MdP34pMITIEHM9BaIZK4ZzhKix6D09XOJnWG5AOG4onF5kDjmc6LqaKaXDEj2lIHxhMsNZiXaOP8ZKOsGQdYr7Ex8Xw8C20MTrCEKYIAzqB8pPxkz7pYpxk3aIbmSZ+S+YRn8kHH2FMu2NYLCP6ZNi5HOUk0/wxN/J7fE+Gx3xiGPknvyddjBfrEH38Fn8jfIkX4RJdTB/zih4X46O8kAcKT4YEfLY+c/9H1kCv7XntVStiGYMIDFxjuhFGPmnKFDG2s+QiniLKkoKAQGZEyo9IpIw03iOgIRaqBsFy+R7nhHOCF8SFEDh56rTNmj3fsiVYZD743gmIC+bqG9PFHGBMOIzMHoVlCMcQFK2nj1tz/UkZUmJSioJBQFSWZTC9yqgKlzFmM5Kh9DAwlm9liqEwmgYPYQMxoz6+zEv1yc4vspQUmdlLVlheSYVl6TvrnX0Ntsphqri0OM9K1B3dKrunpUlCSQYIU8FSZFiTzuwQe2RM+XIHzPEGKSK79lllTY19SYrIJz7zWVt92Vq7/m1vtSoJ3kr5MRPG29gJE/xCqvPOO89WrFzlo4JzFy2yVRdebNPnzpOkKLBjp85anfI71ZKyA7X1Vlha5cveOjq7ZdSx3KLHR6tQ96grsPNZHNEqhhX0SR+od1wJQi6gBIM9GCyuOCg1R/pyetjMGdPshc3P2YtbN9sF56+UUcaILwqfBLd+WyXcWBtbUJhrGza+ZIcO7belS1eIiS+w06da7eGHHreFCyWwpdSg/JIW5YdRbl8morIjXvILPkO34GUMw0VcJpzf8B6+J/Gc5yS9uICDV/I9HebP+mXvAMiZTAuOEZ/0SfqKBkjM14WqMkHBIV+gFhRGfVe4UyOFKF98/Ba+61k0EpV+fRQtqK5KxR+CjsECPchTnvBS8OPs++PHD9m9995lH/7QzVZRMSAh2iNBzxpnli72yhBm1qiHFMqwWMZ2gT391DZ77LFd9tnPXWMTJjIqTP6d6gcMHmADjKgLxivrpGmvcEf95HVPe1olbuC/vAE74uKTjveQH+2MacmK/k3zLXlXVPhLGxnhu2BEGvJJ58WfPjoMh8WNf/X4Hlev+FCU8tMfhmgG5/pnMFNSb/Wn6sKa8myM8043SvwIzkzWjh+1E7Un/XQcRsIzBG8GKLLzKyzVm2+PPf2yFZdPtfNWX27SNZ1voDh5Tam340rA2QgP2sMzS6CgM27tZmb529/6pr3thuvt0gsvVGTqoNqKRuljYBNmgMJMNzl5Ph5Ci0P+xKH8KN+jAx4YABgH7CFhMzn0Hg38cMLWgHFRK2Eo9oCMsKIiTi7i1KuU039cfg7fjDTBgAdLS5/b+KxNrBltixcvkGxod8WQGSpGtxVVvLdA7yjJfc6HC6RQwvM7xaf8Bngp3/QzdER7aibW2IKFC+yu3/zWl3QtXb7c8iULfHO2eGhhUZnyKbIyGRJZWfl6LpYhXeybtVHsuE2eASTuv2IEuli8e2BQsBQd+O+geEp2nu/TKFG83NxCtUx9KF4PG/J7s9ReN2zUH/TXAIchmHBosMv27dpuX/7SX9rD6/9gj8hv3vCo7ZZhNrWm1NZeslJxOqyvm7udclxmlRSXSSEG95m1xpAqsLHjJ9hTTz8thf20zZkz1UqKcqTsV9u4sRyNLCNEdQBvWSoGzKA0Lv/EIMnMKbGHn9hgy1ddZJOnzxUOZvsgHvnS1wwK0l+ka2lpti1btvjMEkcug1MXCK9ra4/b+gcfsm0yFtbIECwuVb7iR10cAqO0kS59OZj4DgOM69bdZ3fe+Rvbv/+Abdn8gv3yl7/yW8q5c4Zlhp/61J/ax2//uJeDHgDGQButwr1Nz2+x06fPutEEjfhAi3AcYyDM2iNLJIdkMGFk4FxXVSacElegfNjwzYZ1BicFIC+zrZXZv1Myls6zSy65WG1bZZ/+1CftkosvVD4muSbaFi9sVzzwi+VwbGgPx53DJ/mF76C/8Bv4O8sa4X8B18Wf1B74NHyEAxpmzJhpv1L7/djqBQvUBo6Y7nR40QcYNSxR99PWhEPwLfLiOfD5DOVJKBQHrRcqXYEfZMIKFIy/xx/n0Ic9tmb1eTLcOcmsQQak5HwR/IUVG9K3enOsTrJ18vR5kv0Fdt8D94ufsdRU8H1PYvlWZLzxHefT1wp3RisfhdxQXP3FcMKiJw98jIeLYbiheGmmEV0MT5YRf6PjnfLwACyGJX9jWUFovrH+vMdvoTrhO9/cIJF3YwDhm3akeTOPS7YNRzh5xueRLpkOF/N6Mx/dyOdkmSNd/D6ybrhkPrj/7R1H2P8l3v/mqEvMC3+uNsR8Y1xcjB+fgS9JnQAV7GfRKzxXL9kS1j2pNj97nZuFUSR89E5UOGbcWFnvTepj9Q+jLPoJihl5p41SGAgflD9ETjhES318OYDeqTXLwTBMRAU+Y5KdVyhFQYxZSRnJZu01m725LIyREvJgKU6Owovyc62yIMf27nzVqspKrZ91uNziXsgImgShmJca6kKS8vhlCtf3UEg5zlV6iXVFYVmC6tAnZVll90owDBaU2uzFKyQLSn20ihkblhpglMAc83MEDzG2M/v3Wl9bM9LLjTrGNWGtbnRl51qbDIQuNWbji69Yv4TgRz79F7Z09UVW19hsA4JZR0cbvN8v4mLpROiTATHTVh8VYqo3X+VWjBplZZXVtmDJMrvimutsiQyW4vIqKUob7PEnn7GTdad8ZoX6AScMMUaTujtTbpgMoQh9Auz1ziggkB+arcBjvOkXAwbyZbkVS0xmz5hiG555ws6cPmkXS5hhYLRL6AA/8KKjPWXz5s23+fNnSqF4we65+z4J3Ap7+9tvs1e277DT9fW2ZMkiX/bFDAuYQn8wKpnkE7gknp6L7oBRjANenstFfkScIBSEd+m8gqgACkqv7/6NOP41UUY6j7Csa1hhTkfSNxTBQF+xvFhm9Di+RY+L5SHwHM5Kg7JGnsxGeD3VLoTisCf9oLW1N9hPfvJtq6rKt8svX2UV5Sgv8GI2y4aRbz+CGuGUWSBcrLT71z1lv/vtRvvQh9fa+Wtmi4RTEnQtwhOVnSG8VS+SjjJinZErDh+VTVAIBkLwwgBBgpRC30LbIhw8ptpA+pB2GBbJZxzxfLmPXEwPXMNAF32X5r9ebuyhkC70azR8VE/9KZo7FA6nKz1nSyHs7cmScn7Kl2+xp4TTt7JYCsFx21lSGrOKrbGx3XbvOmyXrb1MBokUJYnGjJwia24bsE4ZJQ8+utkuu+JmmzxtvnVIYefeJWZWqWco0/9PPw//YohUSGFjXwb89cknHrfmxkb73Gc/Y3miI5ZpBKUlwiZt+OqZNgancP0LUA/5utefwyftwSUcyiTLtk6fPu2GCQoL8pr8mAUjLcY3G/BRYvHwLBx9jkKIYuX1ScM95J1WIMUDGxrO+F0gixbOF98Bj8WzpUyzZJCTxTD2UE5dUVO5zGTA6/0gjyzuYMn1GQGWU5WVlwpvu21CTY3NnjPHDh054oowe0EmTpqSNmKY5RCuD2TYqNET1A5mlCQvxDzZK1JQGE78YuaA37x87klhfwtHqWLcFKudJXpnOV/YzJ6h8GCwiArUBwHCSCPJxMEeK8rLtO6ORsvL7JHxUWmTx5XbsgXTbVpNlX5n2MpF023q5NFWWc4sU69kQ4bvY8hSGzFGBlTX0lKWWA2IR9fblq1bbdsrB23h4qm2aPFctZkl0gyecs+G6FU0zDK4rm4Zr8zkCw+a2zqsqa3LDh1T+pdfE/+/QfKvRDJSclaGGYNfwaDIdoWX5c3IzVGSGeyv4dRFDFFkw6pV59mYMWNt37799uOf/MROnJB8r6yU7JgjnOlS90a6E++XkszMx5IlS9wQ3b9/vx08cNAHvC6++GI/3eyTn/wTm+wX87LXbdCP/meWisHL13fttmee3Whnzpz11RLFwgngi7xhOffpM6ed94OP0AY6A4Y2s4nsp4inQOJFJPrlTppyazjLEdGNdtmll9gXv/i39o6bb7QlixdaZUWpwmUAdbS6AcIMCfJBrVG5EDPyLjyHWV+MenSTwPtwDLyC7vBS6kk4RgdyQh1qYwU7aOLn//1zqx4F3KYLTqwI6fZ20EZ4OidZMsAA33I6dQ+3ZAYOGoavMjvG/W0ZwvNSN96B4dXXXG27Xn/dJowfZ6NHVUjXqrezDUdVn36nrZ5u8SPZ/w2NnTZx6hzXmbinBLnhMyXxSGCcE7DcMJMIBE54FFg0criSoH8ACN/eEJ7OIwKL5/gb4/DtXEZJ/I3P53KxHjCm6JJpYvmx3OhganjSBaMkfCc/OjJ0ZmiLNy6RZ8w/6aNLlvVm30e6kWmi+7+kT377/+NiujdLnwxPxk0+J+uSjH8ul0wb2xvDIm7gYp7J7yM9Lvkb2G/AQQif6XeGKCRXfFM5Svap2oOWLwHNEZU4pmZLZQC0NDf7dGguio0YiCtBaRwvyGfjKEuDKJelQBwTnOfhQZEIJ2YQV1TpynhzU5vVTJwk4VTla7X99lsRO8ISZpWncnMxSMAtmIUME86LZ//Lthc2W6Hy48Z0ZitQpLmYr1fMvaSkVGXl+cgLBaNMc1s1S2SY4uY2+kEJDpZvMUvChnpucc8oKrPF50l5ycn3o3UxivgG8/c9IzkqW/mc2LXDBjvbZRBJ0Os9WwXBWBkBzpCgKa8eZ00d3bZ9T61VjBtvH/3UX1ivhMeA2oNSmitFkzQClWiq1+FO/lVivm5gybAiP6axS8u5KKvUCouLbPKUKbZ0xQq79NLL/TIyjpfcuHGjzZo5w+bMng2hugHWKYXEOziNH84YwRvQQGFB6VH7hQ/OsmGYHh9DVUywu00Co91GVRfpud1+d9dD/j5/7iLlL9iI+eMQqG0ypCbUjLeVK1ZKeB2yZ595Tn1RZB/96MelFP/WRo8eZaUlMrB8QyKjqSydEawROnIRhx0303WL+Bwdz+B95F/hW/BBkcW9MQ595qNTIXu5EJdvzNjEcnHD6YKHnwWeBy8O/JvoPLvhLUcVhusSRrcjb4x1iN+S7UoHhAyUH/WiHN5ZSgeNIMRiPTKzBuyll56zhx5+yt71rsutpqZc8GVUr1tCnyVAvWpPrgRjuY8U52SV26aNu+2nP33arrhyml1z3Wr1rwzojC7RRYHyZpSQmaKAAwF+wJ6gAC8X6qqPmpF2EY5wjvDnsxppuOFiW2O7XaCPcLH9MW5w6fjATNyDOB5P3mHmiBncMByZzZFSBy8h3OuNAqL6wesE04kAAP/0SURBVNOUX25usXV3ZdrhwyessaFFRslqKQIp0T/rvDlilvK4WC5LBsNOW3vFxT740s3FedkV1tGda7+6a721pbLs+re935pbMfoKfJCCDdA44OBNSrSHtmD4F7ApFv6p56qKMvvaP/2j/cknbrc5olVmMIkT4wcXWhpwDfzXr4cGH+PxO5RC8YADaTBCao8ft4MHD/mlhF4PxQEnYxzqjrFA//pmYeGfGy8KIy/wDcdRtfGZfOLy7IqKCps4scZP32Nj8exZ08Wrs63TD0dR3VUzeCDKNrjBQBMzARiAGA0mWGOwkDeHCrAfISpxjLivXLFKRmKz/eY3v7Pnn3/B5s1fKHyfIqO8yzegd6Q4ZrXQDRWWiuUVFInGaXu3CkdulArXc8SjSgX/MvH9Yvki4QkGiWi6H7rMUb2YzRaNgXOqN5vrc2WsZoqm+rtbreVMrdUf22OnjuyyNimG+RkpG1WSZbmDKSsvUIIByZkeZoma1N4uld8ueHR4PZBp7R3MxmXaM89ssEcf3y+8a7X5CybbshULfYBBTfY0LdwP4oZur2QXd3lwDHuO7/sYVPuKSqtt9/6jtvvAUZu7cJmxW3JczWTxbE6pHHSF2AcG1QiW/4EY3AXGqWcs3WMGDDyC386ZO8+uvPoqK5ICfc896+yhhx63Xbv22nmrVos/lwu+zKRJHuk/BgHZuD5/wTx7+9vfbrfc8g676uorbcnSJTZ12hTHl3zxfvbrMMteWlpmo6W4Hzl6zL76T//sct9n3vUPnKF+tBelHaUfnMPxzFJaZpjgZchpDj9gJt+P+EXmq00cdcy3T9x+u33uc5/1i32Z+WhqOiPcaxOdt6s+4pUKU5e6XqNkgof6NCgBvHlfkx/v1Ak8BDbw36ibsPkdHuMDX54e+Thgk6SnwFt+9rOf2vhx43ymq1RyGbqiHzBKQjlKo3rjAg3zLJ82WN3LaIY/dXb3uFECHBgMWLRwkXh7thUXFcioq7XGpuPqSwZ6RSHgefuANTZ3ySiZbbnCfb88UXAJRkl6TwkNSzpnpgIHf1Q2+hiPX3+WT4aPdDGc/EKewQ2lV9CbpSX+ULy0G5kPQMcRZ2QdiUdn8Q5DgxlFYyQZH4ZGJ0ZPGGlD3sqLf4k64Hg/V9i5XKxzrHd8Jv83yyf6ZDrcud6TbmReSRe/xbxjO0e6ZLw3c38sXdLFePE3lo2n/KQjTswjGS/pk44c4+gxS5/C59DXvuRHVvnR/bssa7BXpMSyHvW9onMaB6M5EI16YRiH+I866Mf3OvmrSDGtwEV4QdwRV1C++K7WiJizpXCXyvKX0FJ8jhTECPI0eM+Z/PQkAmRUrkjGQWdrizWcqrPy4kLfE4MxVVTMBWGDll/A2d5Z1iOGz7ptcsBgwQBgqpP9KTCKzEHhrYjdy5AgHcgvsSUXXGR9EqL9aosvAYNpqVEYDZTT3dJge1/abBk9KQFSMIJxxdEXpeG8e07LapSA2rHvpI2fOtmuu+kWa+7s8ku6YGz93SmVGEYvGYFiZPOnP/mJ3b9unW1+fpOtvuB8zw+6o68wZBi5xygDdqNHjbHLLrnEDhzYZ6fq6lxJ4Gx5FAaWjNCnYbMgyxNQ7IQHghswRWlgyRqO/+lFH22hP0kghTUnS+XKCOntbrJZMyZKmJy1dfdusLFjqm3GzNlqQ6hTw9mzPkJITuxDuXztFWKmjb5xr7mpxUfjuNBr+fJlfioKa89ZooAgjY46RUcdaPNI3E2+4+OgjN7CXzpedLzTJvKOuRMGDuEZpYx56b/wGyINhZN26Dl8VbtDetrLzF+kAX6hHxz4PZSfHN9iPMJJ76eDeb1FYYDcq6F3z59RNWY+uq2lpUnwPGnf+/6/25SpxXbddRfpW5sMENFMYZ4UiZRIRoZJH2unwdEK27njoH3/e+vt+usX203vuEJKIAKe0vrC/TwyWjEMg48tUz2FE5TrdIdQR45SL7U1hGO+hnY5xShCfHc4E0mOEKdV2hM+v+F70r0hHQXqMcKKcOdT+hfhGeLD/2MZBOLpL8KdM+kVXsNejSwpXgcVnuOXvvX1d6hd6UE1KQlSBaQclNjDj2yxSy69yHILiy07v9yqxsyy7/3oLmuWTfGhj/6FVVZNseKS6rBU0pWIgL+eTboKER7wQPgOs6zsKRktvP/tXXfamfpTMtQ/ItxT3VS/AJ/gY1v9XQqKt9ubHNodXYRDnGXCxfQsvTojemSJLScuIcOhJfg2RgXwCpdyohgxs8Fes0BrDARFWU84v0lHfXyUWX/MhtD+5zZusAsvPN+KCnKtq5NbqHONk7pYKur8UrwuWwYIo+fsm2CmAwOQmRIGNbhEj5OyWttafXCLY7CZ2bn44ksUXuYnbnELdirVZdOmzVRYhRS0cCM+cGE5mF8cKOWM5V0cAc1N7LD27KwC9a3kSX+W+kA/MmK4LJf7kVAAB6W80oUcvZrpxxd0W2Z/p/XIYEg1n7TOljrr7ThjPW2nraPphGX0tlnOYJf1d7X4XVmdqXa1h8MCeqUMhz0z1IXZGJbkcHhIU0uLzZg12y6/cpUtX7ncxo4b7Qax1H4p5W3iqQwsMOAnGSmeyMWlnVKuSasAa5ERNmb8NNu196j1ZeTbBRettckzZgpt8xy3wwmPiMywj4eBvNjPKP2VwgGemUHFiMD4YXk9d2XcfPM7rbWl3V544SX7zV2/9b0f48dPcMMwDMQoDxmMzFjBC+gfLkeExpjd5RS1lAyvEinl9HWrjOA77/qN/ePXvu4bxL/97e9KHhTZ66/vssaGRtWrS7AJVwUwe8OeRKgGemGwCtkBRsNTOc6XJYbMJDJQynKt6qpK+/zn/9Le8553Ccd6hEOZ1trapPw6pcxjjISBFmYUGJTz/aWA2uko8nG1i0D+uYcXh6WkcTUH7XPjTnVjRQg8kkFYcIY9OnPmzFGbXretW7f6/o9wxH3wLIVnEDHwFmXhjgf4GjIBo0d9J4OkrHSUDI5WX6YILXWqDOAMbbKnBJ3i9Olav9W9uJgluvRzobW3DfoFnDWTZ1i++mbd/fc5/vRJ/8h6V2KmJLrQcBgEVRkWgNEFIISw5AgTTNgbIhfzCPmEsPiLI9zdcNAbvkeXzGeki+GxLtGPdOSLT8aH0eGZEgxWZjBGYvqhuqTjx7TRh0+hbckwXCwPeAwz/RAvuhgnpk3mkfwlzrlcjHMu9799S/pk/sk6jowXw9+sPkkX4+KiYMaNzAuX7K8YnvyN5cV0Mb5/0y/MX5Tro/WiBeEjjBXilNEgZnBw1yv6FYHTDSjcwmeUpAIxAJZV4cIyIDFV8hZnYhMzVfBpTEkGmCRlceqGL6vQt3CKEM/CmYws5VcgxapDyTOsrLJKzFcKuyKK9akNikYGeqD2ECbMG6OEu0kqxRCP7NsrYSIjRgypT0YCaIPhgfgc6OOUlS6vC/gEg2HtK1POzqBleMg8QmtXfoK33rskVBatWm0cNsxmdRgUI3uKIcbTJ77XZScO7bH927dKUEkhFLMSD5Sj1tRR5QiWfZkyqnILrb65yU6cbbJr3vp2N3raxZA5m58b6GGujCjW15+2r3/tX+zxx56ws2fO+GbStZdd5sdasmQM48KdClCrvB9g2Gzwu3DNagmBUtu8eZPVHj1qV119lbfV93apL2kv62JR1Oh7lGGEOoKF0RzXbQRkYO0oo34A+rQzJ6vXujtPS9kYsGVLF0o5Pmb33P2o0/6MmbOcGTLayVHPGCbgEftali5ZalXV1b7hcufOnUp3xjra2m369OnGPTPgWFTgcRFHHTdViUhP0Uc39Kx6xlH4aOgm4+F4jzQQ8yOee8ET3I18KxmX5/hOXL7zjI9xgzHCTFuAaQyPz/DFpBEy8peSvM6KSwegQONQ/OgfaBMaQsDRFy9s3WAHDr5iH/7wLTZmHJt+2bvUqjoxkMAAgRRrP+Unx559aqd9878etWuunWY3vO0S4QHCjnXVwhnly7G3ToMqhzoGo0R1DxTm9QDA4AU063Srd4R1GkSCudqr+G5EyJFXhFGEAy7mFh3pYx7kx0tMB1D4pDflF2AdXciTCqUD5KhXTIcP9eERTFe/KD0X4PX15dgLW7bLIB4rhWKWYNypdCjigj8j54qTlV1ojz26yZZww3JJpRWWjpNxMt7mLFhj8xevlmI4U8piprW0dVqRlGKvG/1L2em2BhfaTgg40CaldJQUw9qjR+xfv/51u+3WW23ViuXOP8Eh4kV4RbgA+KGBHX8fzj/GxUeeAAyi/gBO5YnnMnqLIeKb2kWjfEdxxccZD5SoVAcbm6XMylBBKaQSlEZ8eAzt5JfbuHG8o1CCn12dvbZp0yZbuWKxYMIMiOKn+9RhL9xkFlWJBDuWp8oo6RevzC5Q/cUw6T/1E/yVJT20ifqyH6VT5XHgxyWXXGoNDQ3ibVvs+ec3e5y5c+c6/4I+kFcYJijddIcf5iGen5fDSVZ65iheGSLcL8LMFANHKK8YIZkyMKQKWuZASlVvsaw+wWqgwzJ7W2ywp8msq1G/zVaSO2AFOQOWm9knw6bDclRv+HdRMUt6VQe1G2ONU5lQOtk8z3KoVFeHeG+fH9qCws7eClXfZ0NYYswMBgo/xpTvvQQWCu8b4KSmQRkmgza+ZrqkSqGtf+RZW7LyIpu7eLmVjxqrPEuUBzgyPOjH5YTxVCsgS59ipCLn2M+JDKRfUa7DoEemXXXVNbZy1Xk2eco0e+bpZ31PzwsvvOCbyHEc3cxSMPqTU8o4PY0rAYDz8do627Vnrz3xxJP2axncP/rxT2z33r3eZx+//RM2ZfI030+IHCsDH5sa/X6XqVMm+2DhmbNnbPTo0W6QsBqCGXROgYM7FhcVWovkJneatQt2H/zA++2rX/0Hmz9/nvqPfu4WHgsP+7pFZ9AOl3+mhpR5ZIIfeS08DTwiUFOQGWkcB1d5E54CI4wBcJv4yDQOFsmV8oMxFY+Ehmchu5YuW2YbNjwnONV7e6EnZiB73CASfPo4SIdS0n5Q/TLIao9gTGbKKOno6HEjG4ObAQEuu4WPsuSTgYyiwjzpBbUyQOrUr4EmCwvKZEj2W0trr9VMnWHFZeX2+7v/oPoFOe97SiKDiO4Nz/zpHYSJ8XiOXgFD8QEEPsbDUQmcAzXh4nfBdihd0sXycENx5XhOlg/TJGykJ7/IlHiOcaMBEuMx5RXLwuNiXWJY0keXfMaNfI9tojzcyO+4c+U3MuzN/P/VETe2B5ds27nCccly8CMdcc8Vfi4X+38kjKOL78nwZLyYHhfDhz0CDXyQWE4rHRksUdIjjCHb+mz/jhd9JmAARV9pyA3hka2kKNNsWkOxVO2GlDyUdrKD+FGwWMoFwYajACmTda9MQIfRer9FXMoxp7GkJFjKR422ASnpeWKAnrO+oTowuuVH76oWMFw/yk/ljKoot572Futqk/DIz7Ki/BwpxWy6RLkTy3bmC6PK9Po6bLKC8O7pEjNIGyWZA4KD2pCZm2/dMkqWrr4kGCVi5hg1GBo+KiWhwTKxtrN1dvbYfuvv5PIvmKnqisCjjSpL7MEyJZwGxIBKqsfZoeN1iEGbt2ixz/RAW4UFhaqjyfAota0vvmw//dmv7Itf+pL9v6/+o1173Vt8NJJ+amyQgJTDyFDTsRlUnuojOLYzwqhnjsdEePz+D7+3W2+7TcyUk7RUX6VjKp4TURz3vH7gBzABHjzKOBC8/I/MpaTRh/29gkBGt3W0nxKTZiPuoM2cMd22bnlJysh2P92lsqJSefRJ6MkQEyMNSwHhH/02f8F8myMF4qmnnlHfmR09WishtdCqqyuEEyydoTGUGTwu+Rv5FH0WwyP+4sC5+E48nMfT5xgn6YgP83ZDQ98dd9NlRBfz4pe84EG8Q0v4mK/PckhAkU8yD9Ikfcwr/uLIJ5YdxGP6GzSJxJUjLfQBLba0NNiPf/xtu+H6y2zVeXNlP7eoHzl1K0f9z6EKjFiSqMCe37TDfvmLp2zatHx77wffqixbrKAQYdxrxYXCR9FiLwqc8qZ8aJo68BzwIc0fVBUE8LBBMuwVW0H6n0hef+IGmUFcnM+y0KR0m5N5xDA3SvxBMFH4UF54vYelEMP9i2IU60csyhgyDFWnWH/l5goHdyOgBA8M5Nmzz2y1WTPnSFGaJD7ADClpyJ8ZUPo61558+nmbPXeplVdP8Ivp+q3Suvu4tFQKUnuPlDzhbT+j8OzFCW0LNdb/Xi/Vz8MDXOhK9nhxgduTTzzhlwN+9R++YiVFRVKWw4hzgFbaed0Dv4ePgGPD7R12MYw+jM8RriioKKOsbycf9pbgMERwUY6zqRceBI6hoMYZE2Y+o5LLDK4PKilv30MmnPU+kGdGQ+zYnnnmacF1itXUjLbeLg4EEd6KD0AXYIrvdVAjubOECwSZRcjNpexe8TOOCOaIYkaiw1JQyvVlLCiIUqi5G+nyyy/3ZTLPb3retm/b5grzrFmzpLQV+74Y2kabGCihPcCF0+NYkusXO4ov58DzZVRkZ8O/e62vu9n6uxutN3XWWs8ct9PH91v9sX12Rr8NdQet6dQRK8oVbvW0WV42qwf6lE04+pj9isDIZZP4PgZucNShQF4yQ3Xq7e+0iZNqjENgQG/2VtCmNskqYAlPzM0tcLhgvIXbyMHHQePC3e4e9j6W2979dbb3QJ296/0ft7E106xTBgEzJRhAwNH5mZCNw2GgC/CA/OlfMBS4sNeE/EWB3se+fE/pOlSfMhkF4yeMt3fc8g7xjWm2a/duP2zggQfW273r7rO7715nzz232datu98efOgRhd1vv7nzd/bzn/9SckB9sv0V38d07XXX2af/7M9s9ZoL/fhh7kOBR8AXNst45f6Q0ZJRzJYfPnzIFfHS0hL1EUdR91mBcK1IuMueSmbfCZ9UU2Mf//jH7F3vvFU4UOX9ycZ15K1aIhgyuMJsE7JHhph4IpjnMx3Ov4BAoBH8MF+SF655PzAAonoijxVV3xxK/svhIeApvr29zfkKNIHhPKp6jP33f//Cxo8f73fkgMcYlZTtvMlpEp4gWS3PTG1mZtooyWBWkjYE3ZoZqWwZuLSPE/s4DIBVGXV1R2XQnhYPR/fOtNKSKsGmU4ZKl82cO98qqqrtzt/e5XJjaPkWDcVBuNHxHHyawTihpUfo5COAAADfhgEWnmN6AJbMdyhd+hnCj2ExXnyP/lwu1iemiz4ZP+YX6w/gkt95pjP5jXFiOM8e1/1wneJ3XLK+SRfjxjyT35Np8H8sj5G/Sf9/dcn4ET7xfWQ+ye8j/Uj3ZuHnciPzSf7G9uOS8WIcXHz+n3GBr/AROKPoY41k5oh5cRys8GOwx47sfsX6U82WIyUcY6PXhaBwJT3KSlymnyF+UeD/R9lbAOh1XGnap5lRajEzWJIl2ZZFtuzYMVOYbIczgZkd5tl/IDuUzOxAJpkw2E5iOyZZMskksCxmZpaamUH/+5z6qvuqI2d36+vqe29xnTp1oFDu6sh6hxn77IJwJhBARg0URnHh136EpML5MYYSJOi2LNVqV1rcWl5QPtS6LqsMOUxrqiMjNIhoMbqLMMHFaGxUY1lVHwRKhOD4wX1SoFotR8yHkSg6OMSYNdNMyypzJxqqiYgx+IUyJmUCYiFBI1N1Z99KmpSSlr5MW7h8hfWJYVAeCBGwovDEy8tOtyLZ/LQua66vVL0RUiCQYYObwBRmXBBgRIgyxHTKKkbauo2bbLaE8sqqKjt56rRt37nbjh4/Zbt2H7B16zfayTNnbNY1c61aSsjpM2cdJpxBT9kRAlx4EMzDKDqkTjBUfsCEER7udnnjzbfs7nvvE6ORAKU2giFCfOmrYQkX1Qj9SyD09kjLEFzFsB1DUEp6gbkEF5Zk9TE1zhKFdvl1SJjJs/nXLrRjR4/Zuxu32fRpM8RMIO4oMEpBifqyPOEQyzNQpIZWjLBN724Vsc23Xbv22B133uZL7MCXSMPAzyDUDphIAzD4xz4W6YLXIeXulviJcBh/6ju+x7XXwRc3GAPoOxBG/9x6WPLnW4Z0KSMhQ7klhqTSi4oGYTB8J2l9fxlT/hiHvbcFAg74pbDKj3gIPSx9YF31r57+hdXXXZSyeY/g2SmhiLsT2lzoyBCT6+3mMIgK27vzgj3x+EorL8+2P/ijL1lRicqX1SG8bFXbSOkXUxWqWJbiZEmooanDaCFlkLCq/hTKSj1UT1l9ypdy862yU3xZZ7aUl95LIDf4p+ig3t25v75X1h3Dd3/clJfHTbVJUEqiWxj4cGHXwxJ3oFzQEWhFCK8AoI2HZWArz9at3WXz5s6RsDRS+B5O32GPA7Bn5Dcjs8DeenubzZ67yMZN4vz/4erRZVZTL1rH6XzGzGqfb6imLNCSuE69v8zAikZNGQQtcJIZxB9877v2oQ88ZMuXLXHFkEEVyt6vjAkPFPkKG+Af6o6JzwCsAM+r9RGPL8OSUL/8Tt8IUuAVygdhmFlwyo9Aprz9wj789I2iQJqMsvtSEtEQ8IT8ics3N0sPHzba9u3dq7hNtuj6eRKoWoVXtBszJNleSjY+c6oVG7IzMjkpCjrGLBHwz5DA1ej5obwBL89LsGGDMaccUQaW3k6dOtVPkIKvrF+/zl5++WW7dOGizwhNnjxJabFcqcVH2FH6GKxh6RynMEHGMjJ6hP/V1tlRJ/5Qb21NF6zqzH5rrztrLXXnrbX2vHU0iJZLWckWnctJ7xZtr1IHYQYmnOAkCKhOcMsMKR0I/eCRKil+Rj/2DfziGdwTBf/p5TJiJi6EEyiKXNrIDNGIEcPV18KoOYJqZzuX+XIctHLwtlTLCDfz8kqFq0U2acq1tuzmu4WXs6yb0XYpMCwPy2XQS7ClXWhDllcBO76hRbQhS6To1ygfbMp2zFEbUl6nPepiCODFxYUqQ6vfD/PAA/f7sqTRo8eKj5Tb0PJhdubMeTtw4KiVl1VYYX6p7xG66WY2vH/IPvSRD9vnv/AF/4bv+KZ2dQboF3tKL5w/by+tXuXtCN5z4zr30qAAUaZ47whLkCulcBbk59msWTPtEx//mP3e7/2uLb5xkUrN7AhHorOPh31FLXoPM06cPOgzJAIdMyfUCxkGE/tHtLSXtxktqTAOP8EbJaOxscnD4Ec6HJPORYuF4lXxAmhoUnOT6KjqN3XqTJU9z773/e/50dYcjZzDATrCY+rVoyc8Oy2NWRJsaHOWMdLucYM7SnVunvBfeIb8oAaSQtdqecrvzOmj1tJabaWlBd5HUEouXWy2ppZuKSWzrFxK3s8ef8wHG1kV4UcCUz2MMysaWzXm6e9yByHpfNEOAAcExx9kDu68Y4hLelgM7tEPE9+pAO+Ev5pJptdfplRaMV4sNwa30CjBsPY0lg2TrCOCXkR8J1KJ+sV3H+kB+RV+sIllGGxiGbDJcvGeLC9u5J9Mg/ekjfExMVxMJ6Yx2CTjUIfBhjgRHlczMe/BNuaZDPNeZYgmhhscJrpF/MAkw8X3aGPeV+SvH/GpCSIAnVNY7cpHdqbgr87e2VxvF8+f9U7T1tFphcVlgrmnIKIoAivGxOlUjBjxjlDAiA8ClXiY3GAUbT5SxvHD5A9MfemSCLAfgahwFMsFBDGwtu5emzR9lrV2su+DDqwSetmDIuLKhAg+wiBTwe2N9VYsBeH4/l2WJUEtK4213ihFfb6emWVXCHwIcIz8KSWVhfjpVihGnUbmKiCEGyG0U2Wq7+7zPSUdlzN8xIqZHF8qIBihGPWJUeXnpNu4ijI7f/qEE3wUBS4u5BjgTk50yS6wy3kldr6u2Q6dOmenL1XZsdNn7Y2319qq1attzZo37K21630KeOvW7XZBDJbp/c1btthbb73tyxVef22NH724fft2V7A4+QwmI6zRTzVRWRiVpK4wvZMnTvmpJ1/96m+7sAOe+iZ9tQeE0i9HU/vSDt7eKIQCb1oGShftKhrksyQS1AR3jiQsyEdRbfZTQDgKmRHHkcMrbPzYMbZ96y5bozJOnDDGJk8Kl3KRL+ln5aCQiigLzhMmTDLOen9nwybhUrvaodkWLpwvPAgnqiEUMqoZ8BOcDbQQSx0iDmN4B4ecrugHDkMHIl2IfQJ/vgnvhuoqLactSp/kXAgnnH4unCso3xi+HY9jvqlwKNmEAwd9tk7uwJJRZgQ6RoZZLx8FfLKnTMHGtKCPKofwFNrJbdPsbRDyKD/VWfWjPVDeuW39b//mG/bXf/s1GzpUwvHlJsG5UfjGqK1gk16odsq3N9/YYt/97xfEGIfaV772qPBB/TiX5QsII4zAdfoSiVzud1AVWH6h5vc6USFgGuhaGAxzZp8CHQ/gEK1K6HXztlH9CYd1WHkcnrz4hxvHCz1TEAj/9QjBgK27KE1oLlZ8xN/lJv/Q7ixxCaOOl9XHqEAAqdrBhRLBlLRdKQkXsJqUictWKNzbaXPnzlIfqlAbsvSRWVrwhWQE+/R8e3XNFptz7TIbO2m2pWWViuaJvigJjtrmjgkECUaYA06BbwjqFFH/HA6UDazEUc5KHDpz7NAh27b5XfvzP/tTH8llpgre7Tjr0YlLycFZjymbgoheQ35XGlxoB+oM3Gkznr56AdwS7Pg+f+GCL4lyGqD82MPBSD/CIks6mWnAj8EbBCn6I/dI0CeZnaBc0E4EcA4HQTEknGtgyh+8Wr/2Dbv5piVyz7SmRoS4QocDS2QZlOhkZkk0tLMTRZ08ON0rz2fPWRJEWdiPAY2Dr6AAkEe76DWCIDQLt9LSEt+Xdttt73MYvPnGW36E6pkzp0VjxtqwinJraqgXrapT83AalmDqtFqyghSnS+ePWV31Ketqq7bWhvOWLgUkRwpItonXcHlob7tlKDw8JIvLNRklz5LCpvpDD5jpYD8fd0GVlJaKBjCLqrTVV1C8uHCRY4rhOXn5WCkWBZw6Rlsi+HI0MKdycZRzloR7FFz2/ICHKqt4YKfeaxvarbpeypjlW2HpGCsZOsEqRk2xxrZe6xEOsqk/V/m0iydDP8BDTmrEwONIm3ZDUafdwAPC+RJm+ojwg4E94ApqMTvDcjloAHwMPCkuKjZugL9p2U224uYV9sorr/oepX/5xr/aBz/4Qbv77rv80Igp0yb7bBDtBT6hxDY2NCs/1aWDWZwsKykuEX8775c45kpo576N9vYWO3T4gFVXV/qFvNVVFx2Xbr/9Vvvtr33ZHnnkk3bddfPVT7sloLeoDdrdMquPHED/Q35nDxMDYb6CITXYiFLcwVI2p8Gp/gO6pvoU8AhWlIbBGJ91yrA9e/Z6/wbnUJJQgNjXgoJMGsAz4ikwZskXp5MdOLDP+fV9992v+H2+woF9foE+QqeQsGC0DD6FTe7Qe5b4hb1EGXrn5DLaCMWtzxUz6nHi5FEpRtVSAgscd/LzS6y6skXt1WdjJ0y0UrXJj3/2E+GO6CVHLT/6yMM+U0IF+5khAJDBzYVmvUMo8KfRveHVePhzXFuMH200VIiwmOge03YAyR9kd4THXRam64xXBXTmKmDgnhzxi2EggKQf0goMKZYlulHmmFcIM2BjmGTZCU+dqV+EB50Zv5g+NmmiW/SPbhjKhzuG9GLZsDFNDO+Y6BdN9McQJhkfv2T8q/nzHU10i/6Y6B/dojsGv8HpRxPDJcNHE8Mlw2OSYXmPaUf3weljI8yiWzS4oRToxTsf3whDfvO3OjfLuTpECFire+bcJSeE2eoMWTmFalvSRlBV+4j4tnR0WbrcL2fkWofc+mDcEurp5CzJgtiyNjY7l30E3FEiQqis2etBB2YEjVEh9lp0itbkFhRZxfCRii/8V8enbDBF7sRgJMBEeLhjJE2EvZuOLCZy9shua7hwwkrEK9PFXBh5gcn6pkrhOcTXGYEESUblIJQ+owPjEhhZbwwjbpXy1SgGmV5YYrPnX+9Lr1j/fFnCX6aICHGypQB1MaIhQT6rt8t2bNtmTa2dojEKlykCZrl2trbVDp2rsdc377Qth47b4fOV1iKmNYKLwMaMtWvmzBVBX263rFhh99xzt99ZcOcd77ebblpuCxfMtzmzZ7vQT/u1q47Hjh2zdzdvtmkzZgqWjKZkqVwsMmVWC0EIWpBuB/Yf9gue6mvrrLVJhFxxO1pafcaDdbuidt7+KIqZghHCGLMnKDSiBj5ix6VZwFuBBX/1ATUWm1lffeVlu2HBtb6uOju9zSaOHeaXInLy16ZNO23KlBmCofKQcgrDQ67klmBRQTGjWpsxfaq1SMldvnyRrXn9JeFvmk2ZPEP5pFt7a4fyEnMWUjGiy0gajIHWg0C7wkCJwFtwWu+ERxhwodhpnf70ROHEj/4BI4547/jk9C7Vb2QDjRro+8RBQOMZ88JCz2DoGNLEH3zKlhBGfBiVeqTcUV4REtT31L+8j8lAJ8FlwiBIC4PlCP2Vv4/YC3f6SDfgpl9oJqGoq6fF/u7rf2bzF4yy99+5SH2uRn4tYnicciTekVEiht5jhw5esCeeeNVGjyuyL335YeFii1g2imSVwgWFG4UEQ31oa68jHVHGYZSoL2WK9MMhpXevs8IgsAhaKbjLC3AqvGLLLwjGODqsVV+vs/67kKQ0IvyBG80GHInLR1giib/gKDrC0hSW7yBo0QaMMEokUDr5wq0chVWHV/qdXQ2iY2GpG+1E3/d+L7zJzJLw1pZrb761w6bPHCsBapTyVD0kfOSKHriAJni0dWbYytXr7bobb7exE+dZRk6pNUiY72NpIyWkiMJtyk/7qOReb5GYAAS1OwqSw0cwYLAD2GeoDGteeckV+TvvuN0vYiVPjA/aCbakGZ4pKz8U3PgM74KkwqGoAVPADB3AOMzlCswjjjv+ysaLExE2yRf8Jgz0jlOQUDRoS2QE6sGSGp+1VjnZy9HQ0OhlEgikGDDrkOvfPhKt/s2R8QcllLF0tKys3AeSuDm9pb3V78zp6AkzMAF2ajvZooJSlVdlhfeoLvAA+gz02vuQ2pERZPo9ezLAD36cnMjhGpwqde28+bZ82c1WLAFw967t9uyvnrLzZ07ZqBFDrbmxTryhRbJql5UV5lp2htLobraqc0fELyQw9zZZdl+bz7D3dbRZj4ROLgtm1p3lv2XFBX7yYYnq5pdfCkcRuFUBKyopdrmN5VDsKSktK7PS8iESFotVD4RN9RuVmFu7gWWLaC14AX5znD2KGApEQ2OjtbPfR3XlzhVuZu8Qn+lNL7TWHilklwsso2CE7DDrzpCQK74LPwoXDNPGgpPajPi+ZE24FGY7RT9SA2lx5olw+KO8CMxgruMG3yjHPlKPkgjdV1nBH/pHxMV16952xe/P/+xPbNy40YqLsgF+dQo2Xb4yIdw3o/bi/hnBgYsjEbw5FplBmkWLbhANe5/detvNtvymxXq/xYYPK1U7zrIbrr/WHnrwXvvqV75gD9x/l40aWSGFpkV8qkFpckBNtyx9TlY4wOla2VJswqWd3T47RjmpLzhN/6BvgD+hnuo/1IW20TsGpZu6ApDeXpb59dk3pHDt2rlbysV94kHsp0r1KfU5v8dMcGEPaoCRStPbptduW7p0qb3x+ltSrOrFvxepzuobCoui4KsTyFvlYSVIBsdYM7sNXCRLBNmEfETbKBsJ00bqr/DCE8cPW11dpZWVlwifsnx2rLamVYpKu42fPNnlgRdXr3L8Au8yPpW6PDE0eKhsrDzG3d0tEGQQJLr7eypcNMm48YmJQI2G75gfJvmOiWGD8hAInlzdxrK4u35XlhtiGcMEhSh8D+QdwgUbCGB4hjQH0uPpipBMMk40SbfB7vEZ04wmho32NxnyJ358fy/j5RyUXnzHb7CNhvcY7r3KcrU0k8/B8ZLpv1e45PfVwsRn0iTdeI9wZd1tELbSfLRf8r6tWfOq/ewnP7LHH3vMNzG+vXatn2fO5Uk7t++yUydPqlPU+gkvWG7LTePs94wca2phQ1jo7DB+FJPMXDE/CRpMd4dj7zJ8bamXQ0SayQXoF8uduhHYsvJtxJjxlpVX6Gdw96jDdqgzI0q5cq14fhO3iGaeBOvutiY7tne7tdRd9BkTmAujNoxmcFeIIqg4fT7qwBQve2PcqA9ynjnuolSBCYpxZhYUWxsjUSVDbOTYSWKwCA8KozzZ+EZa6dxvIIEjR8QR4n3s5BmrGDnWDh8/Y1t3H7Bt+4/a8Yu1VjhspL3/gQ/YJz/3ebvtrrtt2U03222332bXLbzOxowebSOGD/ejchmNYY03I4GcnMXUNZZLFG+88UZbeN1Cmztvrk2YOMGam1usToIGm+EleriwUVrGCSuZ9s/f+Kbt33/EuCTu7TfftOee+ZWtee1VO3TooG+Y50x5GCRoxjIwiGWvPrqkWEJ0XdFxIi2GBFxUR0Yo2ZT76ksv2o3Xz5NAISZn3J7fbCNGjrTFNy62DRs2SDHZLoEkz8aMnSBiK8GH2bZMDkZok7BSIgbTbHPnzvG14IwirV+30aZKKalg06YEHeqB0IMA7cv+fBQvRU8oSqrdIlOJfQVX3mN/jOEwkS6HsHL3pMKPN5gopj8txU3SDPoGaWDwA3eh25HRh6DEgVYGgZEBKC+HXJgN4d2FK9UHIdRjeFzwOUzzd3VliNnluxDOPpH0jF4JPmn2yisv2BEp3F/+ysPKkyUL1UqPk2mKVTZG1xjdO2Y//tFrNnv2GPvKV78ouHeLebERskbloU0zfLDB8RwAkD8/fVMmVdTLGuHGQxDTW2pQjbqk/GJ8YOTLDFLfPFEu6PMRljxoSxIMqQUT0g7wYQbEfTx5/VP/D3BUPxQ9ADbM3LJunL6fQZ8WQ29t77Nf/epF0Z9mx+mCQuXRJ4FK/RSao5YK+K069l1mT1uhbXx3my1aPNfKh3BnSBgs9BFWPXqZGcwqsVdf32bLV9wv5W6WtXZclqLS7gIpzRbSRfGgBgioCDzyU3zc6FeOm+o/VMv34HV3WV1NlT3xs5/aQw88IGFrhMONkelw8Af4cSWPTJqAi9E9+oG3IXw0AcdDeCx1woC/nMLVI2ENAQmFRBHdL86sgB/gYpBNBnAeP2Y8WPPPMqoodPqgjsIzWg39HCFl64brr/c0GcklnXjsemZ2oNfAz5fJoXTLsowTJcSFNafpKHqkwDflD3X2zcWyvhwvpUBTBnCN/QZcrjdz5lS78/232uxZU6zy4ml78/WXbNuWDcJ57lcabx2t9VZXdc5qK09bU/15y07vst7ORikeuVaUn+P7D/1iPdF2LoZlUzNLdYAjp1exl4bBOS57ZGS7vr7RmhrZtC6/lmbfs9OobwZ6UORYbsbSGwaTeMefGR9G1eOALQMP2Gzhc1d3r4TVPikbwq100cG0PEvPLbWy4cLrspGWXTRE7lJSxCQ7xGvb4aOcIqZ0XKEXXBi4of0ZoPJ9VSkMoA4u9Apm+NE29HvaFvgya+IbvEX3KRfhoVkI9krUhf1vf/s/7fEnfmZ/8id/YDNmTHVlQdijMrQpjV71JZaSgjPQCjWT0qDfMwhDewaj/uEzuxyWIIUmk/JctrlzZtm8ebNtzjWzxPdGqb9nqDytSjscREE+4Unbh9kR0lIWXkfwUH/eDhwIQv3AceoCrCNOU9fB/SW4oXwxWcABEBwlnWfPP/+8Lztj7yNdk4ElZkw47rijvUv5STYQv2LpGMe0FxWHW/hnz5orOvyY2rvFL0B2nkD39cKm+4qLjCxusy9Re1CuIENQKqmQCqJ2ozJetlA/lh/u27db4ZklVB9UWw4fPsrOnK4UDey2KdNn+ODi8y++ANlRXkozeaP7QEUHKk/nBjheAIiqbHRnmisQaPmm4sW4V3uCMMlvLHkONoPD6M2/MUk/f/r/YGL4aJ24peqUNLEcPON7tJhkmWAk1HFwGJ6D65M0Mexgd0zSPQoMSTM4TmwbTPSLaQyuX9L9aiaGfa8nhvdof9P3YDM4z2S8pI1+mCQM38sk41zdMjrGNHuWKyZ/9Md/5J1wxU3L7Cu/9QUffWqsq7IcCZhFBcJZEe+a6lZrbGi1qspmO3a0RoS7Toyr1JWXFgnNdFo6JXtQuISsQQS7maVTEBEJqyyf4GSSLhGyLDaNFRRZGh0dpq+OWzxstPUyepxdyMS6mByjSQUiWnnGMa4QBvaZqPCWKwZ/ZO9OSxchEzmSOBJutfVlAyKuTIci2HDssbIWoNUfHW8Eb31TRi67Yp0zSkxaRq71ignMWbjI94Kw6T4N5Q3FJlvl08+XkildZiBYtrNn3wE7cPiobdy81Rpb2+0DH/24ff7LX7FPffbzNnbiZD8CuLik1Bk8ewRY2w+TCIwl0ogBeoEN9waE44ChFZxSEogsI6Qqh9zZ7FdeXm4dEmYPHzlqjz32uH3+85+1r331q/bAgw/48YWss3577Vu2YeM7VqqwnLPuhFv1hhCiRDIqA/NSxZSfygI1drLIuvRCK8zPsl07N1lDfaXNmTVN8KKcMFcTkc2RQHyNrVu/wbZvOyTmMlb5DlOaLBmQICSYtUpxhNhw/GRvT4ZNnjjb3t24w7Zu3WG3rrjF6QRtSj0RfsBrYADTxECswVWEp0C06NO/3vcxEa/pT1fSB4+YMiEM/tAnwsb+l4wblZDB/Qy/mDbRXBjH+jfvgo9wm/IqJTEVmGsIT10RTLm4j42wPpKYUSo8YsYE7OoQ3jZaXd0l+49/+1e7557bBd+Jai9gpz5EMn3MeuTavv3H7Xvf5wK7cvvc5x4VQ29WBdionGn5edxxIyVH8Of+BUbtXXhJldWVCC/XYPqsWuiBO/UOyldoB+p5JUxDOIcj9SZqAk4ol+7uMCbMlXG9PWUQmgL0gTMjkxLaYNKUAzhKgPHmE46oVfTMsnfe2Wrbt1fbkiXzLL9ATB8hgR1iiivUdmXb+6uEvd7efOHaNnvfbcssN0/f6jtBgENpkRDWB9UosGeef9OWLr/Lho+abA3NUrxFP1wJUb6MTPsMmNeB/hr6bCg37Rz6C3X0WRJSVBtwWeLRw4fsd377a15fBHz6duzLg00SfoPxLsB4oL14T5p+d70Dc0bkm5qaQpvJPeZJPOgie/0ijtLlwYeOTkb2w3I4TjVidJYBBsIrCbmpTArLRtysLLUHs5Vyh7YxK4o791qx/IR3lmj6DInoK/tJUEqyMnOVJkepKF/FxTou6kc7uxuj4HJDIeE9VXD9hZlLNgRzTCrHlnd1NtjwiiK7eflCGzOqzPbs2mx7du60vbvftVEjSq2kiD0s4kFN1Spvh/oEs2tSGJrrrEV9JreQGYgetXeHcIb6ZlpTS1gpwNIqFKpsNrBTbvEjFUsFZukQM3VhMIcZPYRZZlbAewZy/NREVYbBPx+wEG6DPtmZqdn6dAmjSjc9O9/5XEZ2gZ/8llNYavklQyxDPI+LIC9Do8EoAR48832FggEzdq6giRZHRdv7FP3J8TTgCh5RkYNf4e70Vm3T3tYeBieF6wG/WH6Ub6Wi+7/4xWP2xBM/tT/+49+zJUsXCYYsgW6RIM4dMdz63yalqlPlCXeskAfZQ69RGGg7ny1MB//UZk7vgCmnYUpRa291vIKXEN/37QhXKbNv+Fd6wUQ8BxdIl9dQN06Mo9woJQ4T0SjckT9QsLzyCRv6DO/Mtofln8RhMInLIhl8XaM+e8utK+RGOOg3KzqYLRFP8oEm8F7wFl7CL5nlGD58pOSOfHv22WdtwcKFVlwajlUmfWYCoe/cScLdXSqmpxF6Kv/pUyqrYOWIpfzImRUfmzZvUF16BHPu4pFSMmK0nT5VKfmp16ZKKWG8lCOBmZHxje7MlChuqqK/biKxBgEwSQKPYOCdUAYgRouJ6cX4GOJFIhWAHpQGzOD48Yk/QWI4TPTDhJGqYAbHH/yetNQjvkcT8hooK36xrphk+OQzvidNjO/ENGVi+rjH94jAyTTiewwT36N7DI+NYWI4TPI9xokmmUbyibmaG4bv9/KLeSXLMDhsMv7gsiX9rmaiXzJcfMfCjBihJlVGcRubm/3ovq9++cs2a8Y06xGj72hptLEjh1lFWZFNHj/Gxo8ZaRVDC220iP30KWNs4oQKEfhuO3v+nJ08ccFOnKiSonLK9h04YRerzllTW6ddzsq1zDx1KvWDNgg9SkK23CSsN7V1WJPc+kTwTZ22Ky3bSoePteKho6xLykifhAGmgWEU1KBXeYXxVG5B77IcEY4zR/aZCmrW2WriN65UQaD8xClwyDs5XV/vohJMd7vQAsMU8ZK3CzP6Lz/hnRjoLbffab1iHr3Kt1uEsFMEIYtNbIzaKq1s4SiEs66hScLMStuxe6/NmD3Xfutrv2OLlt1kFSNHWbPqJU7s4gujZtwdIqQ11pqHu1JYXxtGeOKABQb8j7jNyCXtzkxKdMMfwYpb36EtELT//Na3JJwViIH8kZ9SwnKtadOmOHGdv+BaP+3khRdWWmNTo3FrMgyJGSjq78eTKm3SBBeAtfc85YXQkZ+PMtppLzz/Kxs2tMxPMJKP/DnAgAuvCiQ4z7Xdu3bb+vVbVa4iPwefUUfglZPHcr8ey8srFswK7dJFCd21LbZl83arrqmyOddc40oxRyFyrCL1hQFAI1UELxPPAbxNGYXjO7yG96t9R3oS3Pkf3nmo5znu+7IbOWF95FvfWDepdLBOw2V5skQA5qcc5Cf6TF6M7DpnJl5IXx5yl4BPO4sRMhpMmjBCLsMqkhCCUFZQgJDDSGKvPffsLwW/Jvvkpx5Sf2mQOzcfc2lcoXW2Z/rpZ9/97lpbuLDMPvPZh+XXLhgjZKb75ZUr1dbz58+RAIRwSREC7qdqKDhg9SoT6xbfKTcP6hgsvS3ABLhG2CbdMBHO0YKbHj4JS8WJ/hSFcoTZBwz8UTBiVF3+CCwItigA0AyWQDBKzAlOnNf/+htnbcUtsxVGfgrD4AJFQYhwGKs8Pb0SktsybceOPXbb7Td5WmTGaK6XTcKgpefZ5fRCe/Lp13xDccWIidbazulJzISAP/RNCSXeqIosnA+j9/qk/6UsmQd6Iz+Vob2l2X7+xGN2zayZdvddd7qwikLCDFCEWUgkmH64DHrHeFlTcYAzdiCNYGIcXKmZz9zIRFnDcVfxUPbjzIcvk1Q2CLO0M4MBhME94EifYM7enLD3ALpKGPxZ7kOaDCYQBuGS+nOjOPGgaywngt66cO+DP0HJh/axR08NJdwIfZDiOhxlvPwIftQJGKX8Qn8LCivLejram6y9td4a6y9Zk+zQsnwbP2qojRtZag11lbZj2yY7sHeHtTc3SNAuEF0skrLRamXlZX6vQ3ZurtU3SnFTH87NL1QfYoas249qhT/kFRSqHtnCRdW7OyyX5Qh4NBPgBRwRTCmrLx9yIbtb/hLuiwp8nwD0kZl7ljGFyzrZu2HW0qk0cgstu6BE6CXlJKdI76IF4j9d7O2DJ0rgZTlUhngRe1YYRHKepRLT34E5sCdfaKZAq/ICpzQvG/nT3vQ/YElbQbd4Zy9PvgRpeAyHA3D8LYomN6N/8xv/IH7xjP3e737Nli+70eobqpWPlBDZhvpa5Ut+7AUKFj5B33IlksZS+QQq1Rd3/FGC2wUjbltHKeFobS4gDTADfszagWNgPW4M3vAe8Ty0ecrqA1xjaScmLGEjXFC+wbFgYgzSCfEGrEqpOKQPnjJjP3XaNL+ImJmw62+4zpVfBtaAEW2PCX2EWqquyofBCpZ7zblmju2QMswe0Pvvf0BtzOCdlFYpnuwlYaaQvXCK7m1CCqGPpuik4Oc4j4sKRztueneDL98aPXq4848iKa0XLtQZF4hOFR9n+dYLq1a6UsLK14yHP/XJq97ojuEbRAA4dKr4HhgthE7u2PiuJ9YLl0ojEvxkmrzHsNEtPpPumBgPk/RP2mjidzKvpD8mulHeWOZoYrzoN9h/cNiYFibph4l+MRyG95hHNHzHfKJfMm40MY1oBqcVvwe7DzbRL4aL6b7XE8N78jtpkuklTTLO4LiD47xXGpirpTtgwtIfx0d1NkZ2KytB/pE+AsLazc7WJpswZoTscDt36rh1NNX7BvhCCanlIu5FeuZL4BwmpWXkyBE2RuFGjSyxCRPoQL1W19Ri5yobbf/RC7b7wCk7efa8NbV2S5lI82VRbRIw0nPyLS27wNp60qxN7n2Z+a6QQJwbW0XAkH1Vbo4L5KQpFAs/C79PhF/2MoSyocoaK89acY6YqegGMiEEjeoj9DOjABPhWGEXlNQfSRcliVNEWL4E0xHWijDnWnNLm42ZMNlyS0qtWYxGmUsxQQnqVlnMSsVkYADvbNpsf/31/2U7d++zGxYvs6/9j9+z8ophvhytqq7OjxPmmGM23YGn1IFjh9mbgkAK0YLJRhyG2NHno5ICIcSP9zjKGd18Ol6WEbh9+/fbk08+aV/4wudTmw4zpXzUi5iicGSpTUfZ+257nytGv3rmGauqvOTnrIvrOjH1tAQvhDmYFuIj9B38ob5c3jdj2lQ7cmi/bdz4jt16661ijoy2ipn3trsyxJKiZctW2N49++yl1VuVzmWbO/ca4VVYyqFqKT1GjDLsO9/+qe3asc/aBffz58+KCWywu+6+y5eYIcyEI6MZjWU2GUyN/TJFN/BM4HYUZAJ+X9l3kjblqL9An3yEXhaYR4N7NMSJgtxg62m4cASjCvSdclJGL6fH1z+QkTIRT2mhsATYCg/7UEKktPa1KEY4VYa1+qdOHrNnnnnCLz2sGJYtRb7KcvPYtCqFRcLzC8+usyce32p33jXLPv2Zh6229rzagL6Ybz3qUy++8JIUkzZbcfNctSu4Bt4zYhkEUv15HWCIES7JZ7TAPNQ11GXAL8JI8VUf//X7JcLpRxqD6VCAoUssAVr+JDQKELMdCCbEhUEjsEqoUTspMz3ZxNprhYXltm79Plu+fK6EG+FKlhg8QgAjxggMyr/H082xixfb7eDBo1JglspffTglGDJjxMBxVk6xcL7QVr28we6464NWPnSsL6npIi2WwyAEUjGvhv6h4DkIKKNXw8sfXMAZ8Xn1p4a6GntJAsOf/skf9697R5hhmY8rCooInDzeoOdgE2EYYevtJ5yL39Ev9eLh6T8FhdwtketwCdBWtxcehv0hErqFM1HYp0zQmfiMeYB3hEGwVuKKTxgJ2QrX2tru7UXxckXL2RfGEeoI6NSVNmHwiDpD31xoFfxQzrlRXSKb2kHlZchXbcLyI4Ab99GopuTY/2TWAuWTJby+sVkKYkNdlbU01PomdbEkS5PwyymMk8eP9v0hVRfO2bkzNaJNJ+3c2SNWXjbUsnPypHQym59hza09VlI63N/zhVejxkxQfyq2FtFGNq3Tlv3l5qLFNAZvekQ+RcMFHwRoNkOHvU/iSSnhHAWO2YkAU06ZCvezMOvWISZxOUcKT36p5RUPkR1qBSXDLUf5p2cVWl5hmYTMLIEiWPVe8YvQT5SAty+8AJhGviGgOe5By4OSCUwDfQs4o2/F8wE7lfkya6f17YNSUiyKCvNENw7ZX//PP7Nt29613//9r9nChXMtJ5eZyFbVgU3/rcIZcFd8SHVkXwd5+LvgA4zU6vJnoECw6WI2pE340KZydMiNWUrCCkpSSFAmHLdlgxLME1iHvhLcoM8BdwM9Ut30RLmCb3MgE7jIu/MMxQfHHSbAS8bzkBnoLwEOuIP77KVkqd7w4cN9n9BPfvoT3/PJ3itosit24K+noRorbeg5ijW4SblYwjd27Dh7/PHHRbeH2/TpsxRWCmUGd0jB24JCAi8gPSXo1SIFh6Lq6W1FHrLIO/v37bGt2zbaddcv9DAoJZWVUsQ7emzajOnG/UGrXlrtfn761sMPf8qXbyVNsvLBhCxAHAAF0DBOmGFSKSANhA+GdKLb1fyT5mpxMcGddEJDep4p691dboPL++vlH3iPacTvyLCj6U9b/thIBDH9bqn0MTGdpBnsFr8jPLDJMsR3GjMZBjP4HUMYbOyoyfIMNsl8MO/1njTRPfmM74PzimVJmqvFu1p83AbHH5wW3zHuVY28GIGE8CIocdY4ONHb3WktEkSzRFw7Wxqt9sJZqzx70opEjHIlG3M/Rl8Pa7i7hAMmbb1Tiky7DR82VG4iDCLWI0eNtgmTp9nYiVNt5IQpIr5F1tx52eqbO+zchWo7dOys1TU2WRcnVfmaWdVXyklOQYmVDhlmOXkFTvCVmxPMNIichBM2p2eIEVkvp6T0WUFGr1XkZ9rhXVssn1uaezqcyDJ6ROf35QaqJwQQdGStKxvuL4sQkb6vl5YwyK3xrL13RtvWbsVl5TZy4iTrUuQ+9VlILKPdJYVFdv7kKfvlz39hf//P/yR+kW23vO82+8znPu8CQCeEDoapOE0icpzUkuX7BjqtQ0oBTAulhFZh6RiENSohgVmEDdW8486oauxnvGN4x5QWF0sgrbPX33jdw3z0Yx+RgMbRhvVSgCDOzBTBsHpsSHm5zZw105fXvfHGGy7czZ23UGmxvp29QChrItAibC6MiSGgoNGuzMjAxLj0be3bayVk9NiUyRMl7HDcaabvc6E/5eXm25y5c629rc7efHODhMGzNm78OJ+VYvq6R5rdMbX7q6+utXvuecA+8IGH/OhJbsc9cviIlJi5Xi+fFQJGNJzi+nIjZ0zgfcDr8B77CHbgO7gNmGS/AHbguF68zOA9vtBIn8mQwAVdjpZv8EgBPAyW5MIIm3BDH7yHtOA4Ss/fZcFdfwey0C2lr/amrTitDobFGv3MbIScTuE5ONolpvYDmzdvki1aPF1hmsUkWbfca63Nl23Lpv3y32x33XWt3Xb7zcKRXsvNBx+UQjsjkum2auU7VlJstmzpfPkLxySws7/EZ9Woa6pcXtiEibB0V/3jO9LAARDyrjopvvspa0/X4wKTVCjgFZ/R8g381ffCLIpiJNL1Y2Nlg2CqfIS7LA1h9kmOjnccMctlh4w6vrZmjy0WjDgCmQ2x9GPKwKybz5Iqj/SMQjt08KJVVzfakqXXednTpAj6MjG1Q2e3Wiktz2obuuy1NzbbfQ9+wnILhlhbpwQmFQ6FRIEVTwX1eqiOojtBUILvxPZXWOEDglSO8ChXZdi1Y7sf63nfvXf76DqjoPTreEeI44HSxCTh9F5mcJgkfY/v2AhS3lE8wD9maDhpq0M0Hvxk1lal1XvYwO7Vw0UwYxapv16iUQxccECJVxnoqY0YAcYy48qT9fgoezU1tZ4nM+5hNiaM/rK3DDrEyUvsmaJfWVq4r8EVVHJ3PErgm6oW60dZvI6Cse9HoWziCW2tTX65b7G0kdb6asuSsFyYnW7Nei/Ok1KWm2UL5s218WOHK26bcUnvwQMX7cD+o6JzfRIc54pXTbDiEvEulaW7N118Id2y89Tn5N+penerX9JPC6Xg5OaLHmcJRswUqd7qBYonPFObQy9QXlVK7/vgLDyGvVD0d/bcSQVWuTN8U/vl3BLLKii3rLxSpSWYp4tXyC1DSgkbosUQXTEhLjNKagqZQHMQwBmQQiimH4b3gJcqjt7xlzLBkigkYblDw9nrAg6z3CxXPApaSLtAHx5//Mf2jX/+e6uoKLG/+qs/teuvv1b+vaLv9b5Urq2No3DDEj1qGRQRlUjPaEO/ID+UJQ456FD6zOBCL7DQIgUhnOoRlCe1ObFcSYHTQp4pF2ECr3Srf06/5ceTPhR5InyTvsVsB8ohSrDjGCX1DhEQijQCTqm8Kge4jmKEB8o1MKyoGCYe+aYdO37UbrjhetUXhYeBMmY9mC0Mg5PQF28H6EhHpxUVF3lc+P1PfvKYrbjldisRXvVK2eVuElZhqAaUwuEEGLx8/iT1gOMY2oVb6c+eO20vvbzSli5brDwzbOjQkT5TAt2aNmOaNTY3DlJKPvVJV0pix8HEb4CGCVpsyAyBJxIif1civA+OHw1ho4lhYvrJOINNTCMG4Rnj9MdTEN6S+UUTwyT9knH705BJujuTSn0znYQZKEsi76uYwX5XKxcmmQc2wtOZv2x0Jz6Wd0x8JtNNlu1qJrZhTDNp+E6mlQwTnzF+NIPDx/JFm6wbJn5j4jOawd+DzeC8rmaYdmU/CRvxIG4jho2wmsoq6xQD6+lo9SOBW+oq7cLJI9bd2mgZUggKuc1dnYUb1Rk5EbuQ0FqotLqss61FCoMIjQgSwnKvOhEKx5hJM2363OtsxtyFds38G2yMlJTyYSPln21Hjp2xd7cctINHj1pldZ2dOHXaNw4y2qM/dVw6L0umEOaliGT0WX5uhpQj5dPdZpldrZbb22qVpw5bPhuEiaP6cjoKEKDzO3NU/YLgmS2iz1Q4QiFpSwBXeXNVLzbOI4RD4LPz8mzoyFGWW1xi7Qj2IoQFUpTOnDxpP/vBj+wXP/+5LVqyxH7/D/9QgvX7vJ8jDDGb4iPQKnw60+TCzzC13Keyh+np8JTwlWJk+FFOmDcEmiVMkdjGJQIQYpqRb9XKR+C6O7r8pvRf/OIXduv7brUZM6crHkoOuCVGKubRLkbC+u6mJi7RK7AFCxb4OevPPr/Sxo+fahMmTnbGhVICQXYhG8Cp7Xgw8olyhCIFDBcsWGjf+c73bOTI4TZt0hhrqKuWYicGlzrTffToEXb9DQtFOE/bunX77NChvXbNNQskiA1VPun28itvihlk2299+Ss2c8ZMP8FrseD4+utr/GK0ZcuWObNBiHJFCVhSHP34doFWsMCE99DHIr6D69FicI8W4+76C248cQvphuVYA30OYS0KZ0QijCstelIe4sYyhE25PINF+IZhCaSCo/BOghyjpSEPhOLgT/ER1Do7mpVeq+3ft8l27lpvn3r4PsvJbbO29lrhc5a1NPbZUz9/01av3mlf+dqDtmjpHAlNzVZcnKv+K2VXTAoBr+pirb2xZr995CMr1EZlSpv2Y4QX/PeqO64yS0oZohkMNxo/4FykpcEZwzu4ivE0FQ7vgMcDAaOycmXasgqirxRcg5O7COeAp2J6OsxqIPZl+t6FoGQww5STW6AwWbb65V12/XUTbGhFrvpIi+KrjihfKg9Kd5pgnplZbNu3n5B7jo/6uuLYJ97rCqLohARLLkc8eabG3l6/0x760Kd8pJrZGPqAIsqmcCgUXCZ8Ux+qQJWFHaEO+s8+AgS2Xz39lM2ZNdPmzJ4lhYCljOHWZ+LSp4iHibCJuBzgFEwSnkn3yO8Gm5gWBXEYqp2bm5utsampv1+FdIA/I9+M5kvQBC+pq+AGT6Wv+0EFJKRwjCT7BmYJyAX5EpoFW3pmp+Jnc1lge5dVVdZIsH1CaXbatOlTVR/gJJqmZNhH0MNdRqLRlhZopKVxOzgnHNIfIp5hhUfwkURfjAYIEzXEZ3ZGNFs0Dn5lXW2WrjxMfMG62q2XDdNSauFL5aXFondjraykRHG4B6LNTp+ut40bd9mGd7batm17rLq2STQ5z4rLhrrtEm5wHDRLZBhs4sbsHuQawYdZcA5w4TQsjsXPyskT3jDYpW/oBPtIpIx0C3aXRe964nIs4WEG94son7yyUVY0ZIzlF1UIy6Wg+QzJECkvhQ4XYb7aCHqitpGNdIp2Rwhm6We3+n1QsMPSujCoFWDI8lnuguI79FeUSPZnspSMUw9b7cTxI/aD73/bvvGNv7ezZ07YQw/da48+8nEbNapCbdokEHOKWIaUP/ZBpvuSNG5T71U+8FmaB1yPeaplBqzanvaHj/vlwnEWhb4syymaHk9upAPPhz9G+o4f7+CB09aUe8TfgaN5pWDLjSOsjxw5onp3+R09jiJOg5QSH/1xA575YSxKG4UbWpSTy8lyQdkpLS21p5562i8LZvUBPBIlgTIwk4/sjjLut7jLDx7NqXAcab148XLbs+egNdS32qxZ85V2aEeU6cDvmW2jBspf5YFX+HLTVLnwoZS003nx0TffWmNTpk7xA22GDhtl587XiC902YzZM62+sV508CWgKkVZdC3uKcHEzkOivFNZ3p0xSSjBzQURCqB3hA5nXql4gw3uxMdG4hMKPJBHfEaT9MeSl77czSuaDKtGiN+D08HwHfMd7IfBLRkvPskTghHLEtOI9f5/MTENTMxrsA11jMpfgDOG8DHvaAbHHZxmTAsT/Xi+l8UQJmliWphknf9v4vwmG83g78Em5pE0g+NHo9oJbsCMUfhca21ptaKCPGuT9s2yqLz0Xrt0+pidPrLfSvOzROzZTA5RYTQjTJE2NbcKzurQEAglzdKqLglJbP7rELPrkeIxbPwUqxg93tI4UUuCfVFZuQ0bOdpmXTPPrrthsS24boFPe7Kx69zZM7Z/z07b8u562751k9VWXTB1fykEEurSmQ6WoNbSaI0Shk8c2Gt7t2ywgzs2mXW2WIGEuxwRC0bD/I4T9TeELx99UdkobxAiGREXoROR7OqkrLTVZVe0WG8M862rb7QLVTU2esJEyy4sthwRn4b6BvuxFJLnRKxmz5xh/+P3fleELNsFDiUdCI3+MUpOK/j0vvKHyKllRNQ4519kvrtLhK3HW8AFRL3TKo4jKZyFseMGDqGAwLhJh1HIeNkURJk6saF16dIlVlBYoDRgBAgKqqeYBaNa5EEbNzW3WGFRkQSGGX5D7559h+3mFbc6M4BBSMxRjhJKlDZ9h83qzP5QFiqEW0FBkS+7evGF5+z6hddIkR0ips16Yc70N5WFS63abPlNy8T465XPcV+itWDBEtUlz1559Q0bo7ZedOMiF2RYj50vpWnetddKoHnMdu/aZUukpGC8/4JTznQD40WYC/2Kvqq+4AIssAP2gcnghgHXgSnp8Ay4T8vgxjN84R5wI/TXGCd+RzcM7jB+DlGgeCG11M+Zckjb01e5lbIYWGgrTpRC8AM/aBOWzWXngA8taifhQXejvfnmC3bzLdzOn29tbXV+WVlzQ6898/SrYrgX7H/87pds4pQhUkjqrbgkx9d3cwBEfm6JSVawl1a94unddedyV0gyMlg+grIrfuB1UQnFHEN1rqTf8d3xUP4OB5U1CT/gFOER+1U08BTi4Q/soonp6s3judHD29dfU/FSfRPBGLrkgyZS9BnwYLSapZZt3BItwU76oq1du8euWzhZSkmecLVdfUMIqLTocyqoEIcR6kLbvOmQFRaW2px50zzNy72qq/LiOFNRMZ8ZOX2+1rbsOGQf/tinJUTmCqdVJpUbPHMhGYvw5fALZXflNBUGHKX/s0TUTwxTn1753LP24P332uiRI+TBLeMDM7iB7gaYR4uJz6uZ6Oftovwj/HCP7RMtUKavkJ+fANXe7nyZb5ZzYVEwSAM85ARABELglyXaQVbUo7a62s6dO+t70jhl7/nnnpNivMpefHGlvfraq/bc88/bq6++Yi+uXGkb1q+35qZGX3LCUsTZs2eof0uAE231+4k6pTiw4RlFQYJgRmaJ8spTH2A2QG0uYQ2lMVBPFLcojEIHaVJmvmP/F46l/FE84A11lWet+sIp65EwnZUeZh3ZCweNb26qdzwizdIS9rxdY/PmLpCier2xx+7QkaN28HCl7dp93Hbu2WHHT50RzS+WcqG+VVSmzHOstYOTsiRriAuKwlpGbrE1t/fIdkuBQUERLUYnkPLBjH9vWpbcVS/xwL60HMvOL3Olo2TISMsvHS6ps9TSsoosS+nkyi8nr1j1h2ek+xH6HLzCki1vZnAOnHEEhD/0qC90ql3hLeqXwkUG4mhPFA/2QSD405bMhABz9ozk5mZZbW2VHdi/1/7hf/2dff9739Z3pX3wA/fbH//x79v8+deoDLQZmfaIlnMaVjilEt4DL2DWgHfvy453CuptBi4KVAqL8M6yNxQT+oVKr/Kr76kfxHYMcuKVeEz86OY8WrhJ2Eh3BkzA+ThTgWwNTf3TP/1TPx2NEy6hXTEORSVOTII82FwPDUOxoU/GQSjfWzJ1qu3ds0e865wtvvFGVxDoVSgg4BCKBXuNwkZ3tReDu+pjOTn5vsRqwoSp9sMfPmbvf/+9wvM8hROc1EaUNdK1wG4DrUQX4N35htzJqyA/206dPm7btm8S3y6wyVOm+8zLxQs1knHabe61c6y+oc5eevVlLz97XjMeeeThvwZ4ACMSW55R0HBhA4KlwmCCcBA2G1E4iHEkHHGZRnyPDXVlgw00ygCwadiQN4Y8iBPDY0k3CGOhM7tRFIhRDJNMA8N3QAyAGPYeEJ864cbTESuVF3Xiuz//gInuFxlUzCOWIeY92EYTy5t0I+1Y5+hHebC8xzz45v1qaSRN9IvxYvgY971MDMOTcMl4GL55j9/xiYnuMU600cSw0S0ZF5MMn4yHSX4PTj/px5tfHKg3OiX3hrDnoVedrklEq0D8qfbsSbtw4rDliZHkpKnz9akzSXAHKqxR7ukVMcjmxlh1WKFpptLj/pB0WTp7Tn6BtYr5DB8/ySrGjLP88iFSSvJEsHPViXMkZJTayBEjbdSoETZpwhhbcv0Cmzl1gg0tybfi/Exrb66zc6eO2dtvvGbr3npDRGKXnT1zys6LSe7btcMaqy5alphONuems6xLhIZ19W0QF/U7TjdBmOkTsc7LU//yckMQxCT0RCnJVL3SM4FDjzNNiIUTONWnvrHVmkX4hwwf6YLfP/3TP9maV16xL37uc/aVL/+W2qXXL+hiloVNyHyjQABmn90QDqJ8hL4XiBHMg6UAAy060D9oH/oQz4i/8Z1+hYn4r9b0sAjq18y5RvXLdSJMviyh4/QlFBLCY5gJyxaxVc8Q08qxDe+8a5cq6+zue+4LQoHKzNpvXph+5tItJ9YIZYpLGRhRQqkZJ0XtyOEDtvXddXbjous8PRSb7h5OV2FElKlzk3Kx1MaNG2Hr123zDfDt7b22dt1Ge/TTj/oeJO4n8aUsonnlZWU2cdIkW7VqldPA6dOnp/IUzPphwZ4fbn4OsIiCHbAhDAI/bqA1aeBGvQiDxfAE3rQHbUAbYVMBnbjzTThgFy1x4kVXUfnx2TZ+ElapP2u4Q18lD6Xfxzp8jqfmBKJIgxWO+MpO4rOYapPl5fdYa+tFwaHeps8YZ+MnDJEny5HS7fTJevv+d56xo0cr7VOPfsjKKlTWjEYJMOI5vuSLfluufpdr1Zfq7Ze/WG+PPnqbYDlSeXXKjwEH6hZGLQPuAE/wKtCHwQY3LFVBQfcjnoGRTKhfoC1Y8DnllMLdQPcwpIE/z6Co0V4DeboSo5+HA5dlgR3RsWHTK4qR+pDKioCWIYHPjyFPy5UCt9tWrFho5eV5ancJTqEJJTQK533ZiwTB7DLh1Dq77vpFNnxEkfUy25qV6wIcR1ZfTsuUQFguQfSonTpbY++/+yEfLW9Rv3f6IVxjoMBhpUbz/nQZYSkMbHh9BEsUPkZsEQI5dWvzuxtt/57d9vnPfsaFsXC0bcAPcAbYETc8Azx4Dv6O70kTwyXfY9hogbsfKOIwDZfqoRRh4PvHjx23kydO2MWL5+3woQO2besme/fd9fbaay/Zc88+bS+/tMpWr3rB1q17y7Zv3yzF5LSdOnncBxy4v6OiYojNvmaGzZk7y48FhoaPHzta9LxCYc9IcDpni0QbEOagewiAHZ3tPrgCb2BAPz2z0Ge9wC8XRNXWzEqFk7hQUMRDFN83UTPAIjoF/YZOETpNwqGfzKU2lUgp/iMBvbfNcrNE16WUpKl/sJ8K+S8vT7gkQRtFlNO38vOZ+VFbSRmbNHm83bh4sU2cPNZGjBlq1fVNrmSse2eb7dh9yHbvP2lnLtRbdV2XNbUJvpnlVlA6ysqGj7HLwpWyoWOsfNhYyysaIl4x1gqLK6ywZJh19mVKPyn2GZD84uHy46j7cuk3JVbXJIE4I98VkszsAp9F6fVT4OgH8AdG7OEp5iP4Ueimz0D/OqUdPfX0s/azx56QgNriQjQb6n2ASZYBLI6tbW0RfRHvY79HVeUFe+mlF+1HP/yetzVH8j7y8Mftt3/7y3bTTTeKBjU4Dc/NkRzKbBMKhXA+KNzCQ5pHP2YZ6QdZ6gNxmRSnXfp+LgVzvBa+++EUQlOUFCLjh/G0ZGhvXgP+upOMMnH3MIjP011TNAXDe6TJGKf9qT7wuOAxevRomzdvnr6Z/UceRdYiDH2D+NAP8g19x/eLCd7Qdbf85EY6XI3AHSuctMbAJXHY4+bbMEQHoL8qjeIThzaT4ipFtbx8hB06fNr27Dkk3LpJftBPxYdHCLcxvndO+QgrvZyRn/kgnPLJzk6zU6eOqrzdtnnzJrvl1tvEL0vszOmLANlmzJpuLa3NPlMCL4Lu9e8pIaFoMZ6wKgfg8E/OSmDwA5AIERCNCHAIhy9bADAKT6NEk0wf0592Km704xnTD9+h4fTWH97j6I9w0STTTubFk85AWOLxHt14Ug6eMS3CEDMqJbEuSYuJz6sZ/LyMg0x0S6YR6xrdCJO0uCfDx/dokvEwfPOeRPrB5jelh0n6RzP4Pdpo4nssBybpnzTv5Y75v4mPYdAvdkpwBCWTZUUZit/d2mQZ3e124sAua6m9aJkSMhkb4mJFNl+RLEQzMytP+CsCKlih6PcwQ4KfwjHa3ibhgROsWkWcx02fZQ1tHSLSEhTEaGBOl0W08iTQp4upNDdUWVtjtbXUXbKcjF4bNazMpkwcazOnT7HZM6ZbWUmxVVdV+wlP+/ftt5PHjllnc6PK1Wv52Rk2bOgQMZsca2xptfySMpU2w1pE1CEyEGnqxlQ2LRpGCYXPUiRgamwID0JDGCRAyVKNfGr+zPlKKywbYmveeNN++MMf2b333Gtf+Oxnrb6uVrCAgMEoOAWm1euN4OdCnNJhDTej6t4msuruTmxoFzaCumAj2NNK0UKwgWecHfHR7UH+PEmTdqCfkZ5PCasOEE9GcqgzDJz25TI0xfTRSUaiWZu/evWrTkAfffQzIqJt1iVY5DH9LKWUESxG9vPyClSWUHb2lZAnCkR+fqGNGS1l461Xrabqki1Ztlx0q0VCQ7oVFsJcuVU4TTBqsIkTporpz7ING7ba3n2HrF0w+ejHPup9ljxIHyWtqrpaCsxYMddp9q1vfcvvM5k+fYYzZggux20Sp66+QYS50JcvAD/qHmAR4MB7pAdOP/UMZqBfYPjymSaFiYpGtPjFNPEDhqGfAHCEefBFcUJLyI9+JAij23hYBAsGaRhNhFbTbqJTigt+oMCaBCiWaxUWmV24eEi0v0ZJdwq2HD+aZU1N7XbqRLX96zefEi502icf/qhNmjpMAkyHpWXIpkuoEb6VlgyxrnbaOtP+/d/+S/A3u/POJUq7TWUEx1DYEKQDblJmNlxSLsotrOyvLya+Y8GDWH/e4/I+wlDzAb5AzADnGNdh1s97cOd/aCO3+oq8Ay9f9uaCA3ANvIsO4yPnqiflYOaJ/SSs/ZeoZi++uNOWL58jmKkMfZ3Kz0ufKqfaKyNPgnCmPf30u2Loy2302FLheZtwWEoCAzEKfjmNo8BL7KXX1tvIcdPt5lvvlFDa7MoPh2GE+qicqgrCBwJO2JSNAkzZojBB+VUvhed41ad+8XMbOazCbrv1VvVjIocBPuACHFB2Ip5GQ17RJN/7YTbIYkJ6wUTYRz/+M5KLYgkdwp1BmzOnz9i//Ms3bMvmjbZjxxY7fuKw6FezBCxGwdusuDjPpkwZbx//2IfsrrtuFz7dZne8/1a7W+8PPnS/PfDA3XbLimU2Y8Yku3b+LFu4cJ4tmD/Hli1dJPflPhKP8vLAA/f5qD2nIXrezDY3NvogRn5BmXV2i8ZKPmOzfdgbkSE60uZlpe9ychSMCnjCnxwm1F2wJ+xlaLaqz5HX+dmBj/QqX46tZ2kxMyMsbewSHeS4VOQtZq+hmcymc3lsc0uzXRQNU4JSLIbb5Okz7Y577rfFy2+1qrpmu1DVYDX1bVZV22bHT1daW1eGbdy8115/e5OduyR+1dFrs+debxUjJ1hx6QjLzCm2VulGBSVDpZhUWE5+mdIdZyNGT7KO3kxraO1RGqLXGblWVFahOogGCt/BV99vJpoPLtHL2riAEsYqvGOwiZkrYMkFnICiurbWKquq1I6b7O21b9usmTPUFguspqbamptU7poqKZwH7d2N6+35535lP/rR9+3ggT224ual9sXPf8aWLVssmjvKYdXS0qj0Oe2OGQMOJQj8x6FNX/Z+CQ3EBtoHL2JQicGrzg7xUv24iJd28tUBjobCRx68pXATS5oolimf1DOYZJho+I4m4jm4TR+kf9KXeAeXnnnmWfv4xz/hYSN/JIzjD+Xx9N07VToUA/6HsNBwDBvo9+zZ4ydELl++VHAJFyrCX8HReMADSQAXloyyX4iZkazsIinr4+2/v/MDu2HREistLXOe7DPPTovJOdBhlBQvmxcKuEI7WVlhduniWeXZZwcOHLClS5bbkCHD7bxkEmZ1Zs6eYQ1q55WrXhQdC0pexic+8XGfKcGEigdgxW9M+A4Ajm6hkWUFSDqfF1B+VBSLFoY/SgqdMQrIDrBUPpj4nfSL3zQSwYJbAHIyjIeTTZrB/rE+5B8JavTDxLJhol80zpCuTL6/3EmTjBNNDHe18JhkGcg35h3LyjPGjWFjeEzye/B70iS/3+sdkywnftF/cLj/0/dgg/9vgkE0vymdpF8yLYiew06Emc6EEOwCsgTsLiF6e32VHdq12TK6JORLqEEp4aZ3V0pEoJwb0EFF5FEuciXYd3W0ur8v6xCh6hHhbe5Js+IR461AnSktK1cdvM7PFg8b1SW0t9Vbfe05q75wwlrqL1pPe73lpEtZEaHMFYHsU7nY0M2MyrXzFtj0aTOtrHSIpfVetprKi3bu9Fk7deqMLy9AiGju6LZG2Yz8IsuWIMt6X2Y//AZi4QbLFPJy86xOSgXLMZxRicjQFxBmGP2ASfi0u2rdpW+m4196dY3vyfiDP/h9P4e/sICNnRKWFAqBgw19QNVnKgTnSLTARzYa+uk3Tjzpm6E/Eg4iRzzKQVNBRBk1YTQQIoYf8XgGAusuSjP0Owzh28WM8UPA54mwRJ+FcEuuk8LGBYV91ibmAeN//OdP2sc+9km77fbbfbMcd8iwDAsFBsET4QvCR7nDUZeMdob+TvuXlRba+LFD7cknf+4XRrH8StgqmsVt7NAe4Qu4ofIVFknBnDLDdu7cZ5cutdrDj3xCQkmhcE5hBAsYmNMRFXzKlMl6pNv3v/99Fxy4/Z5vZj4oFxtq2RPDTBt4FuAXRssirocRe/pOEHyBLVAD3yMdCwIwo8i0hQPVn/x497gOY9IUs9G7t6HgQhjScS8Z3/gslkA7EM/XDgvvujldTvkwao0yinKQmclSR/qNBICcdrtUeURt1KB3+WWJziteT2eBrXtrtxSSF+2mm6bbF7/8ScsvUlqZUmTUZzjrnzoVSjlsk5CTm1VuLzz3ku3cUWUf+chSmzFzrPxb1LdZYiBsluIdGJ/aDsHCwoyEV1R9AOOw489xLFQMehHpK2EdlrQTBvjqPcKdescwxMPNT5jBNWThbv2Wby+Lnk5OPHO37q4na9d9lFywDUssUCRowzwp0n22Zs0eu/22G8S8VU7Vj71h4AP0jBFnS8+3/QfP2J69JyUYXGfF5WG5HLjNhnk1p4TUYuvsybUf/+wZu+/Bj9mQ4WOstaNHqVF2BhYpIPVRPai/8IAZMGqAkueDGwqCYckqsZoleP/ohz+wT0j5njZ1MmRSJsAy0OAAL76BhfumgBS/o0nCLIaPNvqH9glpxHQw+PGN4Mg7fYhlN0OHDFGZLtviGxfYV7/2BdG037EHHrzbbl6x2O684xa7Q3b5suulRGTYsGGlonWMWKMokCcDLW1SmmtUozbRkjr132bHaUZ0a2sv2eLFN4gmH7cf/uD7LiNMnDhJdLdYQnanDR8+WniZI5ow1M6erxOdS7Pyco6VB1e5W0f1ERxz1M8RdBkgYqaRWTIOe+DOE9qltY07RbL9xnRm99UwflgJS4u4m4XBDJTPguISP1a+Xe+KIAXlshQRhVffJx+OBOauLE7a4j6QQ8dO2PmqOt/3uGjpCrvtjvvsvoc+asNGTbCi0mE2ffZ8O3mmynouZ9rZi5ds78Gjtnf/cd+gPmL0ROUhvpBVYG3K4vCxs7bnwDHbKrq3W8/9h09Zc7twJrfQho8ep/zgpWpLPX1GS+D1kwrBPvUJjghnHwZLqNj/lJeXLZrSGZQV8YYZs2ba9BnTbMfO7b6M5+233rSVK5+3X/3qKXv+hWft7bfftOPHDtvFC2dt3NhRduMNC+2P//h3bcmSG6yoiNlFlD0uhuSix2blBf4EQb9Awr1vkHdM148+5aglXNM7/bO9U8qRfuytoH/CHy9erLQNG97xS01TEbxeWH+Au6oc9Y50ORr3S9iI10kT8ZtnnAUk78BXM23ypMm2efMWj8tFxAx24BdoF/hDPookCz9xA90ZVA782ZdC4KeeetJW3LLCuMHfZ2zF48NMCTBRHTzBIDewtJT7SLKEAxMmTLMjR09abV2D78WkvqEM8DHhOuDFMIvtsFednf7xvGz5eel24fxJG1pRZgf277dpkn3Gjp1opyTzYFBKGiWrcaM7m9zTs8RnPv6xj/qekghEABWJdnTzkRXVNxKUCFS+Yaw8ceMJgQfQXmEZNqhFvxg/mvge88HEtKMJ31eGw8b0kuGT/vE7Gt4pF+UjDkgbRokGGNDVLHXniSFc0mKi39UMfjFcNDE8z6QlHGWBAMYyXS1ctNG4YCHzXv7Jd0z8HvxM5gdcoxkcH5N0S4YdDJOrxf0/mSS8/s/ppNoBf6zeOa62WwSvvbHGai+ctnNH91mRGH6+BBs/+UrBwAOmO0WHFA3cJB0RWvlB4IApwm+3mEdabrFZfplNnnODFZSPELEN8BYWeZqdzdXWVHPWGqrP+SyJWIZECZSjcKqKGtPz43z3gwcPicCetPbWdhs5fITNmDrV5qhTjhs70mZNn6pU08QETtjhE9W2//gl23nghF2S4pFbVOwMjk2yCMIQjlYpLdls1swW0VdnZsQ8i9kRVQrmx5reLgkeGXnFvjn/jfXvWn1Ti/35X/6ljR031lpEwH3jHn3dKQubCsXU9GS5FnBlrSsjlAixECLcUHyCQgLMgpAbTRjxCf2FZ6Qj8T36xX4LgWM5hvdJ/WDGvKOAxXBFhVzWyAipFEXvi6ItObn2wx/9xBoam+3P/+KvjJPX2E/S0NwkgkvbIRywF0etpTTYK8QyGr+sUWkj4JAfJ6uwTIKNgD/96eM2ZfIUGzF8mAgpF3ExktdrHe1tnhbHeA4ZOkzKSr7t27/XPvbxT3q5mJ1iySCDL5Sdtq6uqZFQs9gvZPzJT39qh48csfe//w4/4SvMPjHzFAZEUALCwAr0KdQb2FD3CLNAfyPsmOEIdBam2iM/H1UnrH6EcXKZsqTPM8LbaZ6eHi5lIqMJNrYTeJ6u9s9yIdBn6fwEGsFQMOvt4TboSqupPaaysAG6zUqKiyR0wMyK7Gc/fdaeenKDBMUb7NbblllmTodg36M26VD7huW+RQXcMNwr5XCkbd28x5555l376EevtxUrFklgqxLOq69KfmPGKi6foC7U20c6VQdu3qa8TjUcPvLD6p0nTNvd9B35mCfiNsSjzYJ/qHu0xMMSKsbzdF0ACN8xv7BXgzyVrjN6hVEkhCKUDAQwRpHpu5eNZ7adPn1RNOGE3fH+5YK06E46s0Asl6ZkKo/C5OQNsbVrd9ju3XX2iU99SMJpq5oFoYB7J8gvX7ZIWRbbL55abZ/+3FfF2AskEnLUK8BiJJQy06aUGaWOkrsW5e8MaODi7c636nPu9CnbtmWL/c7Xvuynb1EiD60/lHvgwOwfhvcIs/gdTXwPcAt2sEm6xTSicfjLDbylnThpENyvqKiw+dfOtVmzprjS4XsuWuqVAMIWm9db/G4ERVF5uZuCfQX05TQJr03+Lh/hdIeVlhb4cqimxlr1ZWY0OWWoSwrOcjt54qQE47ftnXfekZJy2oZVDBeelwnHc9R2x+yXTz8vMGbZzJmzVLZiy80rcMHWR+VlWbYU4RWWAXLUMgNMCPCCh2DPbDAnmwH3PCE9/m2iJ2oY61X7ZeYUWPGQCr+UkGOe2d+Rr/ds7kzK5YTHNPmz1MqsoUV0SDSqfPgohS+VsnrZeUVGdq6Nl7A7ZvwEmzZjlm3ftUu4ZDZ63BjxhSYpKZW2/9BhW//OJtu8Zad97wc/sVUvv2pr3lxnB48es6MnTnk6s+bNtykzZqI+K/0Ca2xpMC6rZJb54qXztmffLtv47nql8Y4Ujc1+FOyOXVts157twuHttnPnNnt30zvKZ61t2LjefvXMU7Zt+xabOWu6XX/9Aj918cyZk34v1d/8zf9nn/rkx6VcLrZPfPwj9r5bb7brFsyVosk+iA7RTWbjw+wig1/cO8OBKE5PUzgTaIX6qX4CuFuRO3cjWK5oPYNe0AkOPuB2+qd/9az9+7//0G5//y1SRAvVjgrInyx9mTQDTQm0E4x1HPY0UwGjlcHfsTr1HZ+xDJST9OAHGGYCuWh47dq3/VAX6gbOk4oPyhBddSZvaHTotdHQz1VHD8OemEwp0cPspZdekoJSbJMmTwQCDh9kdNKjy4n0qQwoRizVzVee+XqX0teXYbOvmecrLBYvZU8l9BJYhnyQhEKBxPs9Xc/YnwyywCsOHtyjvPPt3Nmz4pM9NmfOtXbo0BHx8WxfvtUkvv3iS6ucnnBZrC/fAiAByCQYDO8AAoD5GmcRdEyS+GB8TbLCYiEaxAkMc4DIU3lmU8gDN9KMBv+Yb0w7mT6viU83MXw0Mf/ke/IbE8uFIX9GNmGMlDmaJBySacQ25ztZtn5/mfie9I8mmVbyGd+jSdZ/cD6DbdL9vczV/JJxMdSXvJLfvynNaAiTDJcsLyb6/d+kNdgkyzM4fvKbd04TUWg+VHbhrDprR2uDlIU6qzp73OqkpRfniuAzLd4NIVO5Rez7EHKZHcnRtxhZWBvPplEJi0qvR8xAYpTVd6Zb6chJNmbaXKkbTFNLMRDjyBMqdTfXWsPF49bTWuvKSLaEBY4blrIvQVh9QbBknSpCc09Pn+3ZvdcO7D9sRw+fsBPHDtje3TusubHOykqkaPT1+PpPLi8cNWmSlY8Za6UjRtrh0xds7+FTduDoSbtUU2stnSpddr5lFw21LAl1rV2cqqL+JAWEGZIeMS2Wh0h0tI7LGSr7ONuj/J5/6VW798GHbN7ChX75YGlZiS/fQmCnP7A+nT4hzHP4+9IDwamjI2xWBzDAzgmSYAzsmH0gbrK/YzF8R5s0yW/CkmYgjMpXNAalwtf4u0KR4QI8MwugVzcn7IjhrlZdfvnk0zZx0hQXBpiizs5lJLJXikmzcVcI78yc+bIP1Qu+QiI9EjYQvtmnwzwSQsmkCeOVb6a9+sqrNl5M2u+TYcRGkWB0EE1Gl2hHLiZbu/Ydu/vuB0Twc4Q/rBHv8jiRfrDEg82bRcXFdtPNN9szYnKMfN10082WLeU01KXH6SJCK3iCATbAAbjE9whb+Xo7+KikXtxf3+H4zoE+42GxGD2T9Ixvf0+5kSB9x2FPGvxXURCogBsKCc8wy9SuEF2qM4JcqwTASgkQ51UHFJJwYWR2VqHVVHbYN7/xHduz54R98csP2R33LFWCLIsLwi/1aWtrt2FDR0hp77XSklG2d89R+8Y/rxZ8htuDD90hhaRagp+USik+CImQbWDkZVYRB+oQFFnKj4l1je3g4VPuMQxukQ9EnoZCjztwD+ECnAjXHzcETaVJH9F/WT7dS2Vxk2DKBECBdN5H+griioL6JqfZ7Nyx11olSN+0fLHCclgF7Y5gIhxQGn2XqXupvfPufim0PXbvfQ9J4ej0PieRUGmiXBcIthV2qarDNzh/8KOPSFAt8lOYepmRSQ+joX5qkCwCnAtqKgMzWqHcAedQ2ignsN608R3RuWz74IMPiG6KT8pNAAt56z3g5QBcMcn3CPtokt8xXHxezQ+DO9/w6B7hIGVESMT40hpBSaD1UXgO3mATNPvj0tJEh4U3Q4aUKHyeFUrJYGM4trysVDiNYpDhM8XFJRL4i7h/RcpxWbGS7BH+tfgJTdzLct9999rwEcMkaL9r5y9csJ27dqvuXCZYaM+vfNFOnT3nF/ZW11Tblq1bbePGjRK4DtmWbVts+45tdvDQfik0G+zc+bMSeDt9hrqqqtJOnzklIf6CXaq+KIG+yTgxsba6xurrG/2Akqraer8HJCtfikdBqTW191h7T7qVDBktpSTHqutbrbMXOp8tHnDZTp2vtrZusxPnLtq2XfvspMoFv+DY39IhZa68owT85Cc/tMrq81ZbX2XN4pNjJ4yyaTOn2+w5s+xzn/+8BPE7bEjFUDtw+JDNmTfX7rr3LsVVm6vvNrY0Kt1TdujoIXt380b78c9+aKteet5eW/OSrdvwpm3Z/q7t2b/Djp04aBcqz6gel5TXWeELM1SXhaPn7dCR/dbS2ugj58NGDLWbVizxGa6bbl4iYXWWPfjgveJLNbZ+wzqbOmWSTZ822ZU2lm5ypxdty/G8OWrrMKOd7XSUkX/wFroaaCs8l/1IAc9dSXQ8S9FAvQp9HS4M3EADGMRCwXz++ZVqh2r78le+7PiHXOHKiNPe8PTIekAz/TXlh1t/ONlAWVMGvxjGn9ARenqyT4heCT+HDq3welUME58XktPfAn1iBoq0Q1iF1jt1S6VJfl60EIYBKwb+OCji0MGDNn/+tU6TfMN/aimX933RiHDrf4HvD8rM5HRAeFWG4zr3cM2ZO0flKndFDsMpXeHCZuXKoQzkLZrDsdpQGO7Cycs1O3x4j294Z+XELuHm7bffaceOHve9UJxwF5dvKQLRLe3VV14SPAJAMBQQwoOBIKPlo5T0sq5EJlQ8+GFZw41QgIV4JONjQqMqJxlfPiFEiW5YwhOPd9yx5BHzCUUL79E9+gF4iKi/p56DDelRnqgUEY48GdnEL5YZd95dGEuVx9N0O5BWtO9l+suWeEYbv+MTS97kFRkl3xFOvGNinGhi/sknNoaL7jGP9zLRPxm+v96DzHulk4w/2CTjDI6fzDMa3JJ1TqYdw/Ed3XzqEkTmk06lTp6pTlt/8ay1V5+zPe+8bnUn99uQPMXvbHalxNe85uRJsM+TgCnips5EPKbCexEYEITVvzqEws09YlzDJ9rsG2+1ktFTrakTZpdtuRnKp7fNzhzaZS2VJyyzr92PrmW0jrtPOOnDBU4hjs+sqOPS0auq69SRUYhDn+K+DU7qapHQ2ysFecTIUZYuhaN81Hibv2SFLVlxm504fdrOnD5h7Y3VVnXupO3ctNHOn7nkFz9OmjDW5s+dYpk9HZavemexFEi4znR+l+pT09ZpVe199vSqtbbgxhvsa7/3h76BvrS8TOAKeNfF6VEi4pfT+6ydCxJF8Hxju/oAAzEoOZlKiyUftA1KCSfG0B7gLMujYn/Bf3D/xsR2TbZlDMtGQwxMAcN66TAq3yuCliMiqbSh+oJlfmGRPf3M8/bP//JvCsfsSJ6EizybOmOmLb1lhd3/wQ9Zq/pOdX29K54ZLJtQ2XrUoDlIL8q/u5fNwaI1EFC1W19HrTXWnreSghx75qnHbMPbr9vnP/2ghLHbraH+goQaFDMJ5GnZEmBGSrk4Yv/yLz+0b3zze0ouSwIPDEMijeATGVt7O6crhVuQqfOJ4yftP/79P5wOPfKpT9nCBQscBszGZPvSpDBQEgQ9B4MzW+Im+wAGf8DhsNWLLzFUnjFshDkGt/gd4c9zwNCGwN87kMqAcg7WIpiyFlu4q+AoXdyrk5UlgaC3UUIUNyM3Km0GdbpVz1ylzY3j++3HP37Ops+YaHffd7vl5it6WpvCBcZLnwBOOVm51t7GLFyBnThZbf/r67+062/Itw9/+F4rL+eCUfpIk4RIMUYJDdR5QHml/KG8CMXQceoR8Q0Y8gQW0SThF/2AN8oWikk4hYcZQhSckL7nSVh9OcxEX2KaceaKfIPVO5uV3Rt4y4qZA0coAMqTLzNRPBaRZmZJ+JVS8fOfP6M8++yRRz4u2lQnuEjgYGmR+nF3LwMu+VKER9v3f7ja1q47Zl//h7+zqTOL1E/rLFMKSWZmkQSOchs6bIp9819/aF19ufbF3/49Cam9dkECbm8fwkdRqqzMEiM4iLCpLqawLCPjJKlulS1CyGcuVepv/tM/2uLrF9onPvJh6+lstzwp3ygC0AaODUXBYl9XwNkIl4BbfGOTcE+awe4xPu4RT2MafMejxSPPju3MrEhPd7PasEt17VL52uTPyVzMpmaIj3aIJnM8ejgplINQEE5ZqgPdQiBjAzX9G/klzGik+3IqBDHgww3uuUJkFAWUjbXr1/n+NQaQ3lz7tghXttU2NKpvDCzPYlYbGqDEVM50vbf7Mhpq2dzEfUjUMwyUtiit4qJCS5NbZ0ur5YpOSd72/THSmxzexUXMEDFybdbW0iLFhgEbk6DH3RK9Eu7Ez0TnCotLrQtaoDpeqKyxkvIhEmpH+KEf8JbamjqfeaaN58+f7/jaKRgxcAZO5KgO48eMF8y67I//6I/s4Uc+ZTNmThPPFK0SjqBEtaq8Fy5JkWoTzxMvRDlAuBXgBcNcVxr93iJG9wVfjlpnKRqKArDp7Ah7yCZMmCwlUHxIfIt7YZhZPH/ukg0pkxCemWs/++ljdvrkKfvSFz5nNy9fKhxsERxyRcs5yIV+Be6xJyosiwTeueLr4AtwBcYBf4IsSgxMoCEB/0A7cSEvW3ZWvmCNW7Z99rOfs0WLFtlXvvplxWfPJniNMq40wb8UPyIBejS8JOJw0uBGXhGfo1t/WPeDvzJLwmwJPAsFPMir8FUuC+apwHIPA2qUg7qrJKLHPClLoFvwdYzPdAum4BkK2rkzZ+0f/+Hv7S//8s9sSDlHDYP/lAvaJJldtIIjnHNySoQPxXKnj6NwZCm/bNu6dZtwYaZ4YJHCS0mUoR+Rv1cnnUErwaJP/FoURFRY6fdIse+V0vq8lJkStXOdfetbP7TvfOdHtm79u1ZQXGzvu/M2Kbqn7fNf/qLEJEZ0ld4rL68WzALgoqVhI/ACkZBw0h2WO2GcIMgQtkBIxygZyAixIExMh/jJpzOCVBoxDCZqgphk3pgQZOA76ac2cGYVTb+7TEyb9BB+YIgYyoiFAJEn5Ql1DMSOssTyeHpuPaobwiZNzCdpkmUkTUzSDRO/Y77xm/JQXmyERQwfDXFivjxj+WMa0S+mG7/fy8R42Gjid0w3aQZ//yYTww6OE8uEO5ZvbLIt3iufGJYU/Ex1NZDHkWXTeFPlOeuoPmvrVv/KLjdesJJMwbJDQpQIAELcZTbw5hX5SDonX3FRGNPkbNjjMqledULJTNZm2TbjuqU2df6NVi+6myuC3tFab/kZ3XbuyG5ruXTWitQR03wvRq9PYzP6wUWMQkwXQlgP7Pq8GIUPA6jQXR2BiHe2iSGICOlVNUi3cxerbOfB43boTJ2NmznHfvfP/qdN9pmAXOtuaxKH6pAC1Guvv/qqX2xUffGMffULH7PidAmGYrLdDfWWLf/yIUOsRbA7dqnann/7HRsmBvDpL3zZysWg2EQH5LJzwugj9MUJuIrnJ1dJwOYiQjk5E89k9ETwYukTo9IwGx85kmAPo2eNNW0V28vTTPVx+hDtEts39h2+Y7+j/ggCQbFhuUOeGITaqC8oEgiMpMPm9B27dtvv/+Gf2MTJ0+yOu++1uXOv9ZGXJ5/+lQSxLrvrgQfs01/6kl2oqhZdKhZzFeNSuTwPVcgFTtUPAZLRv56uNimYvdZcf9HSpaCMGVFiP/7+f9iOLevsL/70f0jhm26NjZW+LrqljcM78gS5YvvKV/7C7r33EVux4v0urPsRixJOgCOCGstlOPoVRinsFuPOtXopSv/yzX/xM+g//MEP2j133y3mUGqtzdzhEQYiqGeAQ5oYO6eMBZoJvGJf8DoIxxzeKA4ZUkoER2CJG2mEcKF/JU3sW9EPuANz8pOv8lI/QQkAGxl9Uz0cdsLt9DTWbjdbS8tF1atKcTnhRoJQbrGUK7NvffuHtvHds/alr7zP5syfKmGr2vIlRCBsuCIi+suyxVIJZ31S9rMziu3UiRr7m7/9gV0zd6x94UsPikZzUaeEl45mwZWlY4xoUzZ6eDCh/DDmAJduKc30ngijK2EVZpqSJvoDC5QSF8ZUNuDKSLan7dED3nruSsfTFNgAHTieAqHcA+73KyUejn4O3JQPeah9+/rU0QTTy2nc/QCvLLT//u4PbPz40XbbbctUFgm2GVLUlA44JIgpbJkE3WH2r//2pISCC/boZz9j93/gBrV3i3h3oeBVYsNHTFLfyLbPf+mP7fO/9Xs297obrKq+wTpFBzqE/+kSskL5OZhAQreEMEFW/YsLCSm3BEUEU/U16sXyITZl/+Wf/on90e//rs2bPVN1EI30Pglv6rU88XsudmQ5ZYCBA8zzwQCP0E4puMlEv6TBL7rH94ijfEcbcTu+R0O/kTgnOt6u/mcuxLeKTnZ2tAg/ggLGjAhty+AEfSzOvFIPX06l7BHwMrOgPTnCbVF9PbkTBSEx3q1B/25Tfz4jAQp6vG7dWqtrqrOltyyzyppqy83jtus0X3tfV1fv4YsldA0ZUu5LzliOU1VVJcH7vIBBPVRHpc+IeKmUiR72owg/ykQ3kGmgKfRFDklA4Tp39pQvbWK2h/uW2qU45TG4prKxpFeFtfqGBp+1Oas83t202e594H6Xz6j3kPKhfq8JG81feeUVW750mY0YNUK4UmU5qk9rS4cV5hdZSWGxbX53s7322mv2xS9+Qfg1VMUVrWZOJleykZTTltYWP0wEfMmVwIvg3CplidkKFV31oh0ZwICmScmTsuX9LCdf4TqtsaFVNLXERgwfoTrVOK1DKaitaZSiMtTGjBpvw4aMsP/4t/+wo4cP2e/+zm/bxz78oJSxRqXTofZGkZPip3wLVF5QgiN0OQYXC/7s2bPXl+ly8AjfTjedjoBvqW81PnsGWcXAHqHMTBTTy/ahD33U/uqv/squmTNbYBU+qu5Ob+D11E8p+P4UnoGl9xtw9EozgP8Rn/u/FRM4cXgINFJOXn6W+XIQCmEiD0URICzlBr5Os4Uvfb1Cepi3cN3pDE+lC14IKURXQpoMLP7JH/+RfeQjH7J5c2dbS3ODFYo+d6nvkC8zt5JwRAeK1c4lSh+lhAMeeq2ktFxwUbrKkwFXVhhRLu726emmHCpTBgMG0NMspy9BKeGggVZ7440XbeTIodYq+v/3//DvUoz+1o4ePWGlklNuvfP9dvr8WfvCV75kGeyKl1KS8anU5YnJzp4EIO8YJ+IiRHw7EZZh0ygKSWSmmKR/bJBAUALxjkyXtMLIxMAoF3GjxdBxw3tIJ5YJ699KJ7wFv6sZ3MmL9KMghOFJWQbnSV2wocwB8QabGPY35Rn94nsybNKPvHiSZixfsjyD4w42MS4mlhnDk+/4njTJtMmPZ7TR72ommU58J3x8j2lEk/TDJONEE+NgcY9+fMfyY2KYaDy8nowksZwAAwH0c/57ulxROLpvl2X0iGGJqKj3+MgNpADywkg7o/95YrYsU2nvpDtnWZO0kYy8MuvNLrLMkuE24/ql1iklJUcKSZ+YenlhplWdPmznDu20nN52K2AqFWHOBbrU5UVKj0uo0qTksEEahuV7IXz5TzhaMkdM0Mc6RGTyEbxVhQmTJtqSm26yilEjrUOV27h1h6247S5r6+ixrNxClTlf5SixWdcutBtvutUWLlpkH/zQB23B/OtsxIgxEkL6rLG105olqB06fd7e3rrdZi283n77D/5QAmKJmE++yhBORmLqm+MkReecQTOF7cu3VAdGjmDYjAhxe7KfoCXYAV8sxJFRZQgpVDn2qdheEYcxPGPb4R/7V8R79qQQnr5OvuSDgKSYnn9gdGn25ltv2d99/e9sxS232De++c+2cMF8Xyu7YME8W7zkRjt3/py9vXadKy8s6WKDNieZ9Sl96kz9mAViCREjl0rUSkpK7XLPZb+5mU2vOdlpdv1119rat163LZu22OxZs628rFz1DIIlcThRauvWPXb48Bm784575RcUNUYOOXIZBYRlXvFQAIRchAsEmWXLltqxY8fs9dffsm3bd9mlixdV1mkOI2DJEjJoErBh70uEZ4QXEEWZiidIIRPCgmi//n6M8qsnhJF+4W0TPpVPaA+eCin4ZjhDDrSZ9sGNdcic9MbyLfUX1Y/9UV1dUkiaq5VAuxUVZlt+Xpg927Vjv/3jP3xX5c2whx+9x6ZMH2mZOV2Wndfno9UtrR3CtzzF77NSMbeM9By7dKHODuw7Yf/0T0/bpElF9tWvfkZ1b5blCE9OPWP5I2fqq5woYJS/30LjUu5e3gF6zTcwwIR6BtzDL7pfYeQPntN+GFdSHMrEDTgc4wXYil7KLfBBcJ60A7wd7rLMjCpVT4V/NKFTHSWTLdzg+N7eXmyWrX9ni82YNV4Mu9yVcPZ3gfPsC2OzaWZWqV2q6rJnn19r//WdX9rjv3zWrlt0vVUMGyNcG2LlQ8YpyxJ7/a3N9u7mvfbhjz9sfi+EEKNZQiL7l1TclKHMQZHzEvWprPJzMUZ9w2lTapljpxTw1197xT4i2lJcWCBBHoGD0dtsrytJukDqwn3on6TpMErZ32SS4QKMUx5Kme8AOD3kDr10n1RFIs9GMKJPqSL6C0oH/ZulPuoZKmvAE+rD4JPHFV2GxlAPkgtLFKFD1KfbZ0xyJHg3NDZIoShSG4VZutDmQUFgaRPC7O69u23cpLFKpMeqai+q/SVcohiJhjS31vt3R1eLNbfVWX1jlfqhhDn2tnS3iv53SKlrl3KXqf4h4bAw1wc+UAC40DVTfSld5c9kLbD+Wtpb7NT503b+0nlXBjj5Mb+wUDS9wLLz86yqrtbaGBiR8FnX0OjtPnRYhY0aPdLblgHjBilKwO2NN97wfXJjxox2PsTBILW1tVZVeUlw6nKhc6/qNmxYuY2fMMrOXThlVTUXhIdnrV31uXDxrDU010pwrhfNPSMlrErvDVLYWqQQ1Sv/GsGvTvSw2QfpaBMGuzjyl0t5UWjjfRgtnJDpszDddlrKXrvgTx9j/xVLX6dMmWJ79u61tWvX2oTxE3zTN8vcaHOfsVfjsOrA9+jIwkPASwaD9u3b77NZ7PMJmOOoK5vCNz0xtG2W+iWj/swuoEC9uGqVfeCDHxAOSNmD7gufsCG+rMfEBNqC49XwHhyDNoUYwYYwqXAKAM2iJO4uS3n8xLaUG22GnM3hAUTzCwo9XKA/dBTPW6l43dx14Ef+HLZQLMV4//79UgqbxXNmeH8B5xloiOlwOSIzIz47Ijql0vuMYUNjk7dZGwp7NidaSsah1F4+f+gffUX5S1lzLy+XFO2sHjt+4oBoFXtzzHbu2GPjx0/y9i8tL7dx48f7XtAXX1otXFEZlEbGxz/x8b+mUn5coQxAcMs7DE3GhQZ3c9cAEOVNg+DGUoPAFFAsAsGCWIMk7qbgvIcNlcGSJ1NVaHExLMQew3fQ9GjUQISIE5gBwB9gNDDe+B7LDtOmDAgoUWil5G4UDkscDyfG6kJtyp1wfJO/19YjpprYyxSebvULMBkwXqZBNpqAoAHGuPPtjacf6YYM9Qe3SOUbbcyvP2z/e4BxMh9MhFmyHFe1yp86kidtEPPmiTtM0mGAW8om8w/MWV9KKz6T717H1Hdsn2iiP2Zw+0YbTXwf7AaOwqg4npINtN1ioDkiWCPKS+zMsSPW3lAnui5mr84HAwK3YEbQGcdNlZ8N5Gzi49SRzNxSa+rKtGkLltmsG1ZY/rCx1puVKyYg5tzaaJ31F+3sgR1WLOHpMiM3IhZc8sRm83YxdYT/i1V1tm79Ztux44Dt2nVIz3124Xy1BAWY0WUpKiVWWFZqWcJ99VvrkkCbV5BruWJMlnFZjK/M1C/9ZnBOdUmDM4lQZOXk+8lTnSJSQ0cOFdMY5yPF6VJW8soqrKk3zY5X11tG2VD71StrrKhihP3Rn/0F5FRwUgrASQwCCIa2E9PXt1reCR99BuaLQBqP+fVRZPn7JnhvI5Z7hGUbxGc2BdxwmOrJUjAEPRgFOORT3XLn0kXCRGUHgZZ3FBzagfTYjO4njIn580SggLYcPXrY/uEf/94Fhb/9u79RuxNXxNo3q3bKPd+W3HijwmfY008+axfOVdr7VtyuNFmSJ1oEsZNiwAgojBHlgbWy3VLi0hmRVjm/+91/F7FNszGjKuzauXNs08bNtnXzdluyeKnC5ziDzVJZMjJy7dCh08qj2W6++XZVrUeEl6UiXGIpAUBEvK1V5RKsWOPO0hJOmhJkVO7Ltn3HTl/Gd/FijR0/fkpKFcrVcOFGm9MiRlUbJVgANASvfnwHGDLAHHxnlJWTeRjdJ4i3h7cpwnSgsQgd3T0SNFGcAaszIMWHvupHn4ERs8HTaS4/ZcDIXTqjXizrQfHOTVOZKiXMNPpI/p5dO23VC6vspz95xU6eOmyffOSDdtv7l9q4iUN9xCw9M+TvzO0yM0iZggtr+QukiNXbt7/9U3vlleN2z70z7JFH7hCcGoRn7FdJjUZCA1QblCKesT7AhLrCyDHOUwQzDHCKNtCSQE+icVpBuqkwTosUjjbhicAp518LF3mDnFygRUhWDIc3woPTEwn06ZnCrd50P8GIzcUquAz4xYCF2lFOKrnKJDhn5ItWZNqGjdvs1tsWKS0gJdqTJiG7R7Bn1lYCQXt3htU2ptvBY1X26Bd/T+Sp1L73oyfs1tsftLJyKSRZZXa2stn+/H/+vS24YYnNm79A9TAXHlRyL7/DTG0W1rnDJ8AT0T14BkqngtCnwSk/ilvfu3dut9rqKrvvnru8LUgDGDhfVGHhm6RF3x0wXsErDP0aS3uQDHHCckEHjtwCrnJIAOVjfyBCl58OpH7LUk6CkjLyB2nxTTrIK/QPvn3DvTeT8EF426M+x9IUBpE4zALc9wIoJQY8Amzg7+CWlKp0tRMHoUBT+rq9PwcFVe2i8L0Mlig/lJnM7Cx7dc0aW7l6lU2YPEHhO+1i5Xm/lbq1vdWaJKA3tzVaY1O9ytSn73rZRgm7jVZfX+NCP/eqVNdUCi7dvp/k7PlTdl4CPveo1NZXW8XwIVZWUSLBvtFq6i7ZgcN7XTmoa5CfeAPr+lG6WtqarFvKTnVdtS85YzAkPT3bL1GsrK60adOnqQZSkprarFT8Yaf40I7tu+3BBz9oI0aMsibRnKzMfOE/MzTlsqW2/8A+32jOSW+dUqKk46ruaucM0TfRkm7Bkz0xnFoFz+AeEXhDswRL0K1UfI2lcWz4HzZshGhzuZWWomyNkSDaKfpWYpMmTfL9BOGenSwrH1rhyl6BlKy2jla5hftN2DM4Y+Zs27t7v23YsMlmzbzGJo6fmOrf4eCDXJ/lZOCnT7yQvSth//KwYcN90IlCucwB3oSu7GHBBZd5fZBAjkIgcKKhod7WrHlVtH2ZlUgpAacgN+AMfxjwxruWLHsxUHYZhCI+CljEc8rYT0c8AmgIzgWLwqiX4J/CbZeR6RP6eX5uU2GusEGuArXVwxQM/JYhmsoULO8qC+Hl1Sxle+uWLXbb+96nMkspES8kLnw4nAgHbRBM0lkpBK9jFh4liVnUAC/6fP/gDfWgzKJxyAiBj1MmwVL50sM43OTY8b2WV5jmyvfZsxcsP0/KniKWl0uGmTRZSn2dvfDii963mLzN+GTqRvcIqCtMCgCYpD9OcVQKN++sQhBnlu6GPwIfTCPE83S8HoFAKRUP44QGkKaydoLjQAruPSniQHwYATbECWUiT89LPxoZRKCzgPA+yqJso/bt8XnKEsfd1TgxLyzuIY/Q6LjxDO+YZFn98woTww6E/3W3CI/wPZAeJvk+kPhA2OR7v1PKxDSTNsLqPY3yo/5XxovfoaMGE/MMsAr+KWce/nHlM75fzSTDAY+k/X8xLL2icwVFMs2JSp6UBBPxrzx7yk5LoM2CsIhwMbJCuyLMQKEgJHxznn8ao7kizu0SUucvudVGTplteUNGWFpOgZ9S0txQa7lp3Xbh6D6rPn1EIoSEKHVEBDyWWyB05xeI0Ar/Dh8+KmHtnLU0i1B2dospdFt9bYMdP3pOCspx2713nx0+st+OHDxsZQVFlp/LkY5ZPgrW1NbqN68zq1FcWm5bt+22f/uPb9sLL6y24ydO2aTJk3zzW2OTlC1JEHlSVMTJ/SjIxrZOO1ddY//1gx/a+MmT7f/7m79TNUVkoBxqaEAeLrNKCXlyQKil3wB3ZkG8LyGkqR48URTo6xBKhAXiEDb0dcEcAkTqMY78gLNePA9vT9ImXd5lCO/r+fUkv4ijStmfzGi5UiJ3RrF//ouf+2bzb337P/2EJz9JSwJ3thgzggcjnEWFxTZv3gLjhuDXXnvdLly4JKVuuRNSBBwUCugB/Z32Z2QsJ5vNwhKABIPTp0/45Wvz5sy0kSOG2h23v9+ef/45O3DgoN1003LL5cQX1Y89QX192bZh/S67+abbJBwW+fIFmC0KCfSK46JZyw6zpIzMKjHazHKXZ59daf/8z9+0RTculcK6S8pIk9p0sl/CCd1hfTUjm6QDvIEZQiDtx9MFQuAFjPnTKzjs7aawDmLaiCbwODBvaJ/aETyRsE5yMDWYNwIAAjmOwF1ymd99w1IflIT0tA47deqAwrfJv9MOHtrlR3ZOnDTWHnn0IfvAhx+05tY6KyrJtpb2esE5tBmMvq+XPPMlOJRIsMty/P/GN36iOpp94IPX2kMP3SYGJcEoq13po7SpDKozuOWzms4rqFNQPIIJOEI9sVcbyIg24haW7xAvQWP60w3wxfT7pUz8jvFiWUK6wi0poxlZoh/pOXb6bKUUAgYdSh0/MzMUnhP/lDaHIjDs3QPXlfJR39hlq1/ZZXfcea2UgWzLTs8X7FV3L6vCSBpsar1s56q67FJtj91+90dtyox5tmXbXvv+Dx6zocNGS6jssr/++jf8TpI/+bM/F54FvkfZfHmSYEm1UUoxtDuKKBYhH9EH/EAo8VlSxedEvo0b1glvM2z5sqUqfxD4MKSrBtV3gJbTg34YkscAzR8Mb76DQkKbgYOpNkMxIo1UeNLs1Td9rZ/Xy48BFfCe1RVeZuEYbsgePnOLMKigCPpsfOdoZeqi4ioN4QJ5uaU1Uj8BhBF3v99JcdVQoQzeBspbjr0SxryvqP28/0sRemvtWqupr7PxE8fZGSkUHGlKekiBTkv9Rz8VLVP6rMPn8A2Ed+hgYWG+5eVLAVX4nLxsxelRPt0S2tustq7Gzl845wMxew/sseMnjwpXaqyq+pLSpJ4MMgB2Zn6BzWUJfSesfMhw3z80bNgoe/utdVICRll52RAfgBk5crQdPnTc1rz2ps+q33zzLZ4/fuyXIRzlq7x00Z555jmbv2C2jR4zQgpCs8rWJeWk3WmYwKB4bNDUn2Da3tYuoTPLmIkOAwVBgAWf2E8Hjc1T+mPGjPXvxoYmKWGtvr8GxYSZ4YuXKgXXPqsX3y4fUuZwY1M27UT/Gjt2gs2cMdvefnOtrV+/3mbPnOEnJLoSqzan/k4nlDt4GmdNIl1w/MEonKOY4yuhaS8U5jTVMbQ5+EYYbvq/487bXfljNgGDchJe+Edc3II8wYW8kQYLk7xvESAuE4x9oT9fN5Q7pkM7+ovbKMtgPYyHThl3B4f16j/VK3ioinwrLX+Gd6+XbOTFnCL3Pikl9D/n08KpiO8oJGpB4SxLpqXgcpqn0lJIxVXQ/kKE3N1JSYDtIT+54kjfVlp+sEZGl3D4gJWV5TqOnTpx0c6LThYWlqi9K2z0+Al2/tIle/nVV8WLhGDqi/3Lt2LlMQNAJGtlehX/GIaOCnOD4DiTUwUJyhPTT3xSSBuBgz82fsdnMm0M7jFsJFLRP6aTjI+JaWCjspSMG+NjvIEVjfhYTD8xlEmG5xnzCEbv8ophkuGu9p000c1nJlImmXYyTvJ5pRvhQ5zoh41lx8Tw72UYaUxWKRme8iS/4/uAm/zVroPzGPwdzdXql3TjPX7H9xgOk0yXd2qJCxYwUm+fjhdDOnZovzXXV9vFUyesMEeEig5CWBEPH91gliI9bGLsYZOXlI9m0Z8Rk6fblGsX+MxDuzNvMUgJmH1tTZbR02Znj+637rYGy5fwxYbstN4My5VCw8xCZwfrXTudmF23cJ7NmzvNFs6/xqZPGWfTp06wWTMm2bQpo2zE0LBsqLayzg7sOasyd9rkKVMksJgVlpRbV0+amJ/Zq6+vs//8r+9K2Sm2woJCe+P1NX6L7ahRw2z2jGnKP91aRMBPnzxhv5Tg/r3v/re9/NJqMZ3l9ju//TWAKDgFWLkVfOLoImDGrQflQB/AjqlZcB/Dd+zPhCNM9MO4UiKIQvBiOggH/YoNGbgJzxhXQT2Mp6dwMFbHoVR4yARh2eDOSDQjb5yx/slPftLGjR3rghcMvENCPptTSc/XineLDmXn2lgROZjdmjde95GX2XOu8RlTlBOEMdJmxBsgKHu1P2XvkDIy355/9nmrvHjOli29Xgy7zxYuuMbWrV1na2VZSjBs+EgpQF02aeJ0W736LbXzCJs4cbzDgn03GL90E8KKoKOyARfW4xYXl1ldXZPq8ox9+EMf8aUIrHd+ceVKtem7VlpaasOHj/CjTn2EDZgoPd/nIxg6DRPRhmm7kJhixj6o4m0gSwxlCoOkTWgHbJidAv7QG9pe4WSdF2bAdGXlIV/Yj8KSPjNo7RJ8LyjHJuUpZb+gx0rLs23xkrl23Q1zpKhlWGNrtRWXsRG42mcMacbOTpTZQqVVIKW5wg7sO2vf+dbP7KWXttncuaPtUw/fZnPmjVX4VoVRPoLZAP0O1mfmI+/wuoT68I6JT+LFMNGNevp/fUcY8B5pfMRNgvPeH00m+sWyXJkuhu+Ypvp+XqHX9/yFGvuvb79pFy8ctxnTZ0nZyrJuCccs04TGpqexhFBlUBxuW6+t77QjR/dKcV6g/i96JFrka/AltyPW9ip8a2eW7RB9yCsaY3OuXWZVda1SZpeI5162xx57wp74xZNOM/7u6//LOJrfl0OrrcF3ZhzoK9QjrHIIsArCmmoheNIX8Gc2lLrmqr9gX335ZfW1MXYd9xIovNc6BQdPiwRSbgj28T3A5kp4xbDRj2+s46Xydzf96Cdt7aKzghX46gq43oF1Z3uHyq4+oPDR+Gyf4rKXgeWojAYzCCBQKr7yUhjuw6AooYyxbJQ1WGgNbRgEMuI79usNTqG8UCAvAyOewS9bNOcVCVCcPMTsdl8aS6DCqYXA3fda9Aa4Yyg/9URYZlkRbRT9WMJSXVvjB55UXqryfWecdnjixAk7LstMJ7M2tC0nFPkItcrMslQUJmYeTp48q+8Cmzn9WikXI6wwv9y2bd0hGjXFL3Ftbe1wAXD1qldEY4bYxz72MSspK5HgjyLVZxcrLxk3anNK2IurV9r06ZPsnnvvsqIS8cOWBgFJikhBnisj1LFDyiuWAbji4hJXZoE/+zfYQ1NePsRnKMrLy0Vbc1W3Vjt79pzvs4HuclgBlhnh4qJi31MDTnFIgTBUSlWF5UuY53LhxvomH3TjqPbRo0bZW2++4TNL73//+6ytrcVPgYooQduK/Qi2gXdhwsA5brS/t7C78x1wgQGQ7BT9DO7sK1ojPrt06RLxgMgPUzTCJe4BmkB8lr8WFhb5dz+u64Fy6nQ8FbbfI/UMTsm0QphYdr5jX0maweH1pv/ESViVi9riC61HNqI/FQreK198UTTkRtFn6k162IDbXJrIjAn7a1jezmlc3g/kTxjP12GKJXkGEPRMlQJ3+pofQa70RIKEN2l26PAeKaWZkmFKTM1m27ftFX2ZZKVSSsZLOT1z/pwU/bfV+qqv4rhSEok1JhLwwSYCZzCQqCyM0RmziBtPDOkQls4T0vt14EYT0wyVDTZ+gxTJMhEWyzfuSSaDwY04WGfkqXfCx7jRhDRhVkGpwcT4+EWLiU9MzB9DIyVNMnzynXSjiX7YqJQkww42uCVhMBAmIveVaUaTfE+aZNhA+H89bjRJ96Q/78DBR2sGmauFjyYJu8Em2TbxPdb7qlb+EGpGzOggxMlnvaMIwrlTx62xpsou6JklIYub3Nn34YREMKfTsZQKhtPc3m1tfRk2dNxkm7vkJksXEW+XAIHo2i2FpFPEuTDzsp0/ccjaGiqtKI8lYCqb/LMkTIAv4VQn4ZJECkbmWYPpMzMqpB7O+DknnFkOBNLJkyfbjBlTJbSw1CDdRo0dJ4ZX4Dewp2XkWkFphX37v79vv/XV37Y/+/O/sA9+8AN2z9132eZN79jK55/xOl44d8Z2bttqf/kXf26b391o3Mj+9b/9W7tlheqgPFn7yUwIeIIhH0ZSIcIR0kFAD4Y+gHAATIFtxFnq4W2d+obwUGcffcRfmQVCLyHfN6YTDkFa/UhvuAeBgjSYBaF/odikCL6nARELo+y+70WWGREY98KFC32JE8uoWP7AaBwMkBkKZsn8pCjFramrc8WkYtgw27Fzp729bp3dKCGOWYgwchxHasNACqfztLU1inmqrSzTFlw7X8LeD21YRYnNmDnRigrzBMtb7IknnrZjx494Wmx8zckttMMHTyl+n5jXMuuV0oFChkLKiBrHDlN2YMbN2dwq39TU6rM4u3buss9+7nO+aZX7YkaNHO17YTgyuGLYcBszZowrjtSH+rrAJZjQz2gflBTyAo5Mr+u/2gE4Cm9keUeoo65BGRF0xSRo1zA6FpRN+g/Ldtjo7CPKit3no+wc4Q4utBp3hdQ3nFZ9u8V8mq2gSOmqH3BikS+LlQSYV5QruFe74MRSCC7c6u3NFkyyrbqqxZ54/Bn74Q/eFhy67O67b7T777/dxowbYlk5qkdvqyyjx2ne3tBryoVxfNA3MMQtKFqBpkSLG2QiKmEYvh3uKZsMH/wH3B02Mo7HqXcM/vovG/hPMo0rLIqE2jeH+yKyiu31NbtcQeHivtwc8JrZEjbjI4gi+Cq84J8pGLEEkL07c+dNd/hnqb7ckcTMX5cEnZZ29bHcCtu2+5xdv/hOKx4yztq7ECPTbNyEiYLjg3bPfffbbXfcIaGxwDsZpyi1tLY6T+YbfGHWgeqE0Vucg0IVR3apa7wAlFka9hu88NyzNnPGdJs9a5Zy86TcYuBXpBVhAC2I7wqVeA+GMsTvOEBJO5M3fgjh0CTW8jfUS/AWP2KwATwlL3AYuQL6CQ4j0LK8lPhtqisb85G66DPQPEXyOlBplqP5LDq1UPUpBm3tVoEpC6DyKQD1EWBLHRRK/2kveA84yYAGo74ZVii6s+ql1eobbRKqSi09i3tAWrxcSsLrxECtY4/K6JvPm5qcZnH/hLDPlQ/ub2tqafa6gecjRoxwgZ53eAdHtlMUZjLLlE+uaDk3u0NfEeYL8gtUN7Wt+MX8udfbtfMW2eQJM6QEdNjPH3/SFotWDR82UgpEt3372/8tWpJvH/nIR13QZpaFpWqt7VLoRPtQSDZtedeKigvs9vffakuW3qj8i1XnTs+TmdROZvFVZuAMz6COrWozyg+snTbJz40qP3bsWD/hiw3258+fdzxD4Kc/1dbW2bFjxwWHBvUbBH/oFm3RY82C1bhx42yaFKrKyiqrq623IWVDfEBq7JjRtmrVSofNwoXzwzJF0VsUZ9ortGeYIdGrtzHf3qoKh3/s27zTF+AFDHBh4Jd8b9261S/AZU8KJoQNaWIH3NjDmifaLgVJChgHGbB3ZujQoU6nwVHChfwA00DePPkmTDTBPRjgmew70QwO7wqz46me9BmQUN/KhRBuUYSBM/tdX3ntVT9Fa8jQIZ5/FN9EbTytywa/yXVr3NNG35BVj/H8otU/f6q7yYT2IzdXAFVN50OKmleQbgcO7pISmy3FhCO3823jhm02ecp0nymZNHWKKyXr39ngtAqe4veURAB48oMqHQl20kYTgEwcECIwUabOMITDH3eejO6F74F0HCgJoh8b8b2+Y36Y6B/fMfgnw8Q6RfdkWsQNghVpBDeIZVRkYt7RxPeYfkzHWyJhYrjon7SYWA7S9/Irueh3NZOM/+vhlJZT4qubmFc0V0tDLnKLjCrUOT4Hx00+o6HjX80kww+OkzT/p3BXEwr6y6ly0104rpoL9eh8nBzDcojyUgmtzfVWee6UBHi5sXFQZWXESrkJ+TOlSJgUiEzrlM0bOsLmL7vFCkeJ+asz1ja3+Eh9OuvBO1utu7HaTkvjz+ztsAI2IIbxTOGYiI8YU6fCZXKngvKGuXXDKCUIt4npgjGM2rN5sedyj3UpDf1Xx0+zsaPH2KTJU62ptV0yXa5flDV+0nQ7evy0Vdc22Ac++GF7/Y3X7ZWXV9uWzRulhGy2+toaX9e/b/cuCZI9Nm/uNXbrLTfbV7/6ZR+5R/lCuG9qbPAneIIASjlgLt4nVT4YC/4uDMrP4ScrxHHcceUEmJNCCpd40q98f46+fT26KJsLloJXLqNLeldIF7qgWqAIbpSLb19WIn9wN+bvm6sV363eg9Bgzujy8zlyPFeCQKv8s7wM7RICwAPWLyOcI7ywTpnlAez/YQPd+nc2SvhvtuuvX6S06NcQWfU56sSol15h0pSWk6FKSlhD3GsvrnxOApmIZnmpittnc+bOtM1bttjTv3rB7xopyC9VPdLtuedfkNJym+qH4EJfYJCG8lCuTsdLlKG83AIxrQLfcPjyK6/YbbfdKgLc4/BjNGrtunestq7e9uzebTU1NWrDCVbux2WGNgkKRYp+Ko9+oU74m5GGUEAvoD2C9frxI0wqHvWA6VO2nGxgoWjCX0bCvPzKixkLTkzh3LmOjmprbr0g5Z2TjTolFLGplGNA81Uv2rpIbZ/mJw+hCHLZVlpangSlHKup6rA31myxn/30Rbt4scHed9s0+/Tn7rObV8xTWh0Kh2KlXqI8M1QG0AQ8iIIidcPS9310mLoIvvjxHr4FCH8PeBn8Bkx0o+7J72g8fdngHvwxMXzIg7JAf4L/gF80YYCDo6G7urLtwIHdRPOZytaWasFZPEjtp6qqnXJUUjHqLDH79Bxb/dKbrmhPGD9CURgEoC16hBcSojOkfPflWsnQqXb6QpfdsORu0agc0RjzW73Zi9YuXGJgheNeoS0ooQh7PnuoetFP2MSMkBvrwpN6+7vqggLg4To76QrCA7MW0Yynn3rS7r7rTps0caLjTai/AqSMUvM8SCuplIQ2IexAYGBGOGLF/LH0awTzBgntra3cxt3uy4EcL+RPWuGaAcFW5Yv7XrL17WkoD5QT6sDMAXSD2RLigxO0LctzXUGnDT3NVBm9ePQJvoPSEd0Jw6lbuJEPChjHyKNQIe+xXAmlhOWki5cuEs0XDcthxizPZzmHS7mgXdnTUFpa5oMMLMdkZoDZBZQrlA6EQgap6gVvZslHjBjpgywMPiC8+6lQzJRkZyielDQJaxytCy3kpnGEzI62TsEgTwL7FBszarKVllTY+bNV9uwzL9gXv/Aln534z//8lvwn2Jd/6ys2ftx4by9EUOhUTW21vfHmGtu1Z6dgnWMf+egHRTdHy73Sl4uxFPr8xfOqO8fMczO76qp8WWZD/oGXmgvhzPJyYhRhqqRMsAQLw2l74BiDSAj8ZeVlNmrUaNFdbr7v8zZnPwr8oVDwQaFESWbZV0F+ofpRu7cjitgsKckoOD//+RN+qeCwoRV2WWlCI8CzfrrIclS1FcvioPPiWF6WpCFcwAnzskGvgT98ZtasmTZp0kQfEGOwhDCO0/oDb8CVgEvMgpIvAne+ff3rX7ezZ8/6XSDgI/XFeFw3kRb5w8sc/ILDQLjgl6Q3Ib9go8Fb2Co3772yKfxOkCnqSfLgHPR027ZtNn36NF/e5/voPLD6DQMmqZkSDuhhtoQ7W0CXoOjEfAlP2cJghwLxz/ujG7n7LDz9J4OtHb125NgB8dIS8Y4itVeebd68y8aMHqe+MtLGT55oZy+ct7fXrR1QSh555OF+pcQbKpU4T77fSynp/6bSVE0FRGsGAfmO4eIsBEoJbp6mxwkmppN8j42RfB9ctmjjNybZiLyTbwxH/CjgYvAjTBw9Df4xD5AlmY8HSZlYtlS+V/gFE+NFE7+T9er3d6fwnoyTNMnwg8MklZKrxY9wu5ofhiIFpL56fMr8XnFxfg+vfvOb0ow2msHv2Igr8TtpgR2KCYxJaObfQZDp8ns8yiVkMsvR3dZsRTliZsLBuGabDZuXxXw6e8WA8kps1g1LrGzsJKvvumxt6ldtYoTcI5EjQSGLO0mO7JWE3CzlRp3G10qibAcCz4bMbr1367OrRziVnS83GGqeCw5OvCirwnH8IuH7lAZF7uCeENEuNsmaCEGHBL4Z18y3p59bafsPHvbR/v3794nYnRJDy7Cbli+zO26/zT71yU/aA/ffZ9OnTbHrrpsvIjrBlQIuRAQlmFEoLCpwOAFvhGMYO6O29FmUEp/dSOE9AmGc7YjfcZTJaYCeMHqATDgXAoCBwvB0gcGFI5SgYGi7IGyGPGK7E5Z0yAMGzEwX4TxfCpDKA6LOQAfxEJxg6PRbwjE6BqPnWEzc/CQR/XxdvYQxlhAwgvXyy6/ZDYsWS2AYIfdeH3kkvS7hCApJD/AQPoQy9djYMSON4xK/973vSDGZKWZbYSVScK+7/jrbtXunvb7mTZs6dboI+0x7/oWVdulijS1bukz5MzIW+gN1FIa5MFRQUKT02DeR7aOrr776sgSScjGF4WKavb4JdMzY8fbupk2+1vfokSP20isv+6gxm+ApFzANsAc2YfMt6ZELI6XOBOTvfQIoQNv0U0UdnsALPy+XhyOUFGoYqhgQTJ21+JmZKNmtEhKrVNZK4WyL5eWnW0cnSyVyraiwVP0nT3lIaMrIl4KbZqXlo6ykeITi9AlPT9gPf/C4PfvsVjt+/II99IFb7TOf/ZDdcOMclUHCRW+z0mT5RotxJ4IwTsIHNDnwH9qF8oUyBgEz8h/qHuow4M8ThY140UT3aMGhEC/WPcAwfId3B2vKfSAlOSk87iQPPMPSJQdrf/g8CWJd3Si1Wfbaq5zlP1X4MV64xWyWcFF4y9IsZthQ4rJzitTfM+3FVW/btdfOsbLSfDFqBi66lGQY6ODgisycCqtvyrTnV22yuQtuFn1RO0mpYc+aepHain6R5ngMb2XpUFFxURihVXujwLOkJsyQeAVTdQ4wAGYRbu6rd27DbpIgumrlSvvKl39L7V2oNkiNNKcs9Y6wBQRXKiXBJg154EZ48Jg2ZeCA2QJXSNQnwv0jJC31TAIpI/AMmLAPgTuGEBoRWNlwjqDo+CrrbS8cJk0BRXmkZv/0jsDs6/n166+l0ucd+GEVwy04Fdy913g4t4IvvIVZDqffKn+uFIQ33nrTGhrr7f133S7lsUMegT5RD8qNIsisFYqXK3ypupMD6+pZooRCwiW2hMGfZUx+/wu8TDDnvb2zzZpaGoWHErAv96g98y1Xwvy4seOstqbWLl2otKHlw2340FE2dMgIKykaYq++/LqtX7dBCvJ+e/655+2jH/2Y/fbXfkd0bZwE7gIrKMy37du32soXn7ONmzZIKap1RWTuvDlSRqpUxj5/soeEvTJtwiM2tTM4wkAQdMfhIZhzn4krUo4L6T5LQH/raO9wBYqZkJraWqddtBttHmesuaMEmKB8lBRzBG26Xbx4wekdJ2ZxBcX4cRNUrwo7eeKU4wX4seiGRXb6zFl788037bbbbvPT4UjH21r+zse8FcFvZNqA6xiaNDzBU3A4HJYAbEmf+1Uc9lIw4CfcsUI6Hgcym0gnpBFwCGVsw4YN9uSTT9pDDz0opWuk4yYz3CE84UJcngPfPK/sN8nnb3ILZeFdtt8/0Kvo7DnqCT6ypBDYnj9/zqZOm+YDeKQV0gH/w0wuSgn7SbibBLkFPxLh12/8NeQviPtrKkv9S/UulQW6npndZ0ePHgj7qgpKLT9vqO3dc0T4PsyGjxxh4yaOt4tVl+zVNa8J88QDFL9fKYnEIxreIxFJFOcKQxzCgIhYlBIscUEy/L3OMiSNW7SEifkFwAQT4oRvwmGSYaOJ306QEgb3ZB7JvGJ6yTxIBuSNUOXd12wLsCC0C/0pPyzh3ab8kmUfbMgT/5hvEs4DZfGHuw02STfeo40mvMd6BPeY7uCw72WSxY9wSdrBaeCGiXlH798c7koT3XhezR8T/QbbpOHLl6RAXERU6HyMWLE+tae7w4aVF1tHU52dP3nMcoXsvSKqQlRvN5Y4dKsjNnen2/CJM2zUtNlW19HrsyQtHWL0+nVJmbHOZutqqrZLpw5ZSV6GZSE49InxKXMIISP1fleHFJDLadl29ryYRWWDXayst7q6Vjt37pI1NrZKsIOJIjz0WIsIeXtHp4+ysvyDUYq84nIpSOk2UeUYO2maPfaLX9ql6hr77Oc+Y5/81Mfts599xG65ebktmD/Pz6pHQGeGgnsccnIyxRCaxRTbXEngyai4t4/qCoxgKjQJT07eiEIsmwWZwXDhQjEc54mZ6gO8ozAA+jg7gnvIP3wz4u2bTmXJhBA+Cp16YqMf78TlGWZJ6KvqDwrsKSsMjCH0lSCsBoWF6eUgpFJWns5QxMQRxHJyoTtmufm5LvQguC9estQ2btyk7w7fBI9gQd9GcPHlUPrmmFaYKEdacukaa5ZHDh/mSsHbb71lNy6+0ZWtUim514px79q125751WopggtUh0xbvfplm3/tfCsrLw2wYvRWuEi6WDZBUnZgxgbXffv2ShAt8ZtsGYFVDGcSu6XwLF6y2L7wxc/b6dOnbM3rr9u2bVtt4sSJqlcYNUbAZLkLEPZNqhJQwnGn9DXaWk8ag2/aRdYZti8vu+yjzJFeo4wBa7WOjyhyESIzJO2dNdbSWqkUWgUPbqfPtfzcQsE7TwI2y3tYilisPtZnjQ09tmvnOXvsp6vtv7/znL377iG1VZ/Nmj3c/uCPPmPXLphiHV11KkunGHeOBJDUcjTHSQnRhTkqandoe5UV2kX5eGLdLVWPaOQiN3AL2qo+qLbEP9gBWo8ljSQdijaagMvBEC6GxcQyRJPwSqXhhbbG5kbVudDS+kqllGySInaHzyrl5qmvS/kCz6FPSlHtxwhzkV281GAb391jd915ixUJLlkZCFScEtVr3cL9zu4My8kbbc+u3GANrbk2Z/5yy1QbcCleEHbZzE29EYjyHdehfQh+QQlhLXd+v8AYnEJdY/0jLKLQjJLPIRJHDh1Um+6wz3z6UR+Fdvh7jJCuw16WL0Es5TeQXkw/wpK0obVOb2Tpm5cuXfIZwTjb6XhIGRSOuvmSLvVtYDdkyBAXZle9+KL9/d//vf3b//7f9rOf/MSeePxxe+yxn9kTTzxhq1ettksSbBD2mWEEFsywDIzwqh0lYIHtPMOx2fp2PMKNMNRGtEc2fA9Y9qj5rHI2FxQW2ttr37bahlop29dZdQOHGwQli6VzcdYHuDITRD1RVny5ViMXjqa7koXgG/0R0vmuGDrUpk+b7oMqdUqf0rBXixOpamtrXEE4efKklLZmV8yKCopEq0bZpAlTrLiozPbtOWjf+Odvql822MQJE+yv/uov7QMf+IAjb011rd8s/9d//dd29Nhh5Zdj48ePsdvufJ+VDy1TNWkD9jK2i2+pbaSIQPcYjEC5pR2gVzQr7cOBKWAG8h6KFDgIb6F+LFNjJgT6jAUvYxsDl8bGJq8zx1BnSVnnkBiWFk2YwAxQls/4xWVRWVm5rkxVVVarWRjkKbAJ4yf6vh6WeY0cMUJ0JVewSslisuARTRx42ZU4mnoTHjOSH/iPy3L48ScLL4Gu+EC6E6eIzwGno6EfMKtGmVetWuWKGHt2aF8G03wA0NPUPzchfnRLFdfTCWFSdUgZ72f+GfwIE8NhCEsNQ3rulDJEChZeCv8Ep+Lg1KhRIzxu6HvEDwoJvIhLgn1PSQb7zALdCuULcd2Sv+en8jIeoLQ8PS+HyuQ8SO6SlYQGdugQd8ZI+SwZKpo/3LZu2e0wGjVmjI0eP1Z9qc5nH5klEaeyjEcffeTXlJL47gyN0YhUptEv+e2n2/ioBbddh8trIMKhwqQTiHs88SqaWMGYDu/4xzLE76QbYZNlxcJgo99gg1uMkzTEo24gU4wfTYyDP5plzAebNNEt5hufmGR43JPvmP46OdHE/Hra0STjJ5/xnRRj8OieDJcs12DjiMZPz/B9ZfrxG3O1dPD20cSUieFj2GTZMck0Bqd/NXO1MFemx/9QfpbBgHecdc5UNEc99na3W0P1RTu8Z6cVIgCrB2WrTRGQO4WzXeqEfflD7LoVd1hzb5q1S2iw7DxrERFtFFPo62yxjO4Wa6g8bV3NNZbeK2IsxkBPZNM0wh5CKCezcBHZrp377OWXd9iF82etsvKSHTp4QsT0gp09fdaOHTlphw8etQMHDtmePUds7+5jdvDgYdux65A1Ks3ho8bbKDGXkeMmW1dfur285nUbP3mSfeBDD6kji4E11aturPNvcUGUunKhEkvAwg2rUhRyGPXm1KQMn4ZGAAD3IbBMgWPop47X/ERFmPEgLnDtn/1ItRPhUAR8BkPtzHc0MCxfZgXupMKgpETlBoHCR1n1geWbfAjnMyr6Js04CBAVEJ6Y2Pb0URiZr12W4Z1wfFNOlFGWVKCEsZcDAgwdYrStta1DAnS+z5bcdvudLsgzAqicfMSwtbVFxJo7RFgeFu5cYJM3SxumCPZnTp+2J596yubOnWMlpYzImd144/ViiqOkmDxnc2bPtfMXLkjxPGvvu/VWhw/7SxCI2ISanQUehjXuRSVcYtZptTXVEgqO+o3B4G3YKFnos2GHDx+0G66/zmdlpkye7BteyZ/RZJaDcIQiTDCQsyDE+ZnSJgWUy72klHhXlnX6JdykKVta2qRQMDOEIiPlWQoKNBuBE7zIYvZPgnGX8L21jXX9lD3blZEcCdHZWcU+7X7syDlraOiw1157y5566ll76um3bc0bO+38+Spbuuwa+9gn7rEPfPBuW3HrUrUJChR9RQqrmFxvV7rt2LbH1r29zm5U3TlcgD0X3HEAjGJ7xwGuSDsoI/V03ECLTJnoFgSKBMN0AARDGuAYJvpjknSId75wijakB34yw5nyT1l5uIXusaSGmU+UkgP7LtqG9YftgYeWqj1V5stcLpnlOiJCuQtAWSiWBbZ37zHbveek3XPvTZZ+WcrIZS4rlbaXofYUHevty7Mhw2bad773rE2btdRmzV0sPykjEv7Yf8FINUtGIgxYW8+eHvLBj/IhRFP+JFyoa4wTYQCeYFFAuFn8nfXrrL621mdhUSCBmLiIP0MMDPW7rPxYHhVhD5xDXjFtnj6LrDITGT+W9Zw7d84FOPoLlvwxPguickQ6A45S1v/4j3+3//rWt1wQnzd3rtNvlhYVFhaoT7DMsc+OHz8qQfUVPzQCZZ3TnVjSi0LBLBVP9gAZFrqvTsIaemYKHU6yl1U+Og/vrri4QEY8aK0qoLpmCCavvPaa1dbV2dwF8+z4maPW1tmq9NN9VJ+TpUiPAQnvf8JZBHBAAoxwY1Qewb5OigxPBlaAHcI1syAI09ApbGl5qeqR6fR8WEWF150T9MpKS10pqRgy1JdlQed+/OOf2s7tO6Rw5NmypUsk3Ffbc889I4H5Rfv+939g27ZuFf1aZB/9yIdEZxbYxMnjLTc/y0rKihz28M08KSsM2kBDwx10oS8w81xWVu7LzKBXPnPSzkV6UpBVB/yZGWbGDoEcJYZwKMbsqWE2hPb0290Vx5W0pmbF7ZZiVut0qLmlxfcWAWtoVpf8uIeE5XkIzqdPn1EZUZCGSkHMsZ/8+Ce2SLQyKAG5jl8gGns6faBL1gEPdPHyZ6QHtDPvLGMeGNgA9/yUtNgvPH6QCaONYbFCT2+/mTNn2kMPiVcXFalNOSY5zIB5x5FRUJkry0LSSkVYprIQUN++ggE6l/KLT/hsHIwZCCssdvoX0oz9NBgF8EAoC7iGb/oL+BFOqwPHZdPC4Njly/QVlBL6BHSE+iuW85sBE+EQzQDPxoZ8/HeZY/jNjhw76G1UUlJhGWmF9sorb/gs1MTJE2zU2NFW11hvL7y40riYM01KYv+eEgwCQCQQPPl25iXgEiaMtgaBnScCAm4xfGxUGpzwHs47JWmG0VqIDuEwpBGZBuGxuEV/vuM7zxg2Mi78o8GPfHgSNoaP5eM9aTEx/WQe8RnDxTrzTvp8U0fggvE13GqHiCgB6fkirYEnfnGUyV39PeTn/oNMLFeEB/lHt6R/MIQDngM2lokRUt6jxY28I5InYRDhj8VE+OIX848mvNMJ9FRw0vLUU8/+PBPv/XXHLeF+he0PEcIkn/HncXkjPawYjZ/tr/iUi1NYOHc+O0MEp63JThzab9kSNPs62SQpxUUEmFNUWtSE4+beYJcLy60nM1einRiklBISGiJCXVaYY90tNVZz4YQNKZHCrTQFsXCLbWu738Cb1nPZcrNyJdApfTGbEcOLbPnSG2SvsyWL5trNyxfZ/LkzbPbMiXbjDfPs2jmzbfKEcTZ9yiQfBc8pKrDckjKbMHWWTZ4xx48g7upLsz0HDkiQLbbrr1/owh0zIl4vVd2P3gUCeufSOpQJZju4WIrlaQCSvkmbYcBbmAvMgzjAKAqlCMpB6QCeKCIhLH68Q3AQPNxdT8LBGAlLPpEwooDQN0gbhSGmE8LFvhb6IU/SRchAsHOiyV+qDP7OU+mzXAB8DLMiQWBxGiNfmL8iKW0pXao/62ZR0MDKXLWjiiSlpc+efW6ljRkz3s/tZxTVl0Z0tPmImErhRLevV+koPJvfEfK54IwDCY4cPm5vv7XWFi6Yq+/hEhSa1W6cpnaNrVr5kpSFobZt+1ZbvmyZCG+p6iKaqTzzObRA8PCLMiVU+N4jFZfRQKb5b7j+Rj9RjSU3HIfJ0aHvbFhny5ZLoFcZWZ/OhkTwm2Vi72x8V8xYbjNmucADs0YQyshQu0txzs7llB5GdIFTECoQeliitXnTVvvbv/267d69x4YNHWYsN2C2CmbP3T4ovW1S0FhS0VjfLKG0xdqa+qRM19uRAxfs+Wdetx9+/5f2/LPbbd26HfbmWxcFh167dsEoe+Szd9ujn7tb75OsbKiYWSbLPuoclumX8yw/Z7hdOt9i3/nPx2zVCwft1IkWu/PORWq7HvWZVgkfjY4n8BpwB/yI77Q3go4ju9MG8MIRo98MHNkJ7gT8gQ6AM9C+GJx0I3/AgH+EAZeiGyZJ/zDRn7SjX/RHmabdunsybO+uM1aQn2bLb56rMjUoDvxMvE4UAxxmKU52dpHciu3pp1aa5ElbMH+25UgR6e5sFkNW/1AxMrOl/GYPtVNnOuzZFzbYZ7/wh5aueBlqK5XY8ZXSZkB7VDfAAx4AK4xK5z+Hkyx9CxyizJHWJ+uDAS4shyqSkL9507vW3NRoDz5wv/WozylQKo2giABTnqQB3Ymt4fn1fwVzWZ8xz7y8fB8hr5JSjhCIosISM04sRIj1WR6FhXaQNvhL8RAQv/Odb9ss9YW/+Zu/tocfedgWS7B+VQrIT3/6E/v4Jz/mp0U9+NADdunSBZ/F2LJli1VX10gAlzInOKGUcGIZB4mg9GXnFkihgm7mSoHJ9z7rd0bpeRlBzEeIaXcGLYEpigkj4rmWV1BsO3bustr6Rps6nb2A9dbe1WojR4zyzd0cAwu8S4pKrb0tLEujv7G/pIGLDdVgwALhm9kGBk8ylA9tgD+b96k/e044FYvTt6BVzJKAT2o5q6kWDCXYjx831vIEOz/9Kq/QTp86Y+vXrVe/6rCDB/YKDu8q/15fBnrfffc6v/nEJz6m9uvxk7UuXjpnhUX5Sq/S02WghgJDP2o5t1vth9IEnWDvB8qUAKg2ynE3ltm5YqJ6QItRnPJUfzaOo3xeuHDB60Wb4j5q1Cgpi5Nt7JixLrwjzHe0dzqNYrab9IABCkhnO8sZhZfyA46004gRo6VosQSsz0aPHqv6nlJ919mHP/xhhzP4E2Z44E8Bv53PQSczw14k3OnTzHKD/d5HYaopQxrR8A6dALWJR7uSBtb9VTbqTd64ER7YhfChL8awfMX+EfqK4ig96APusS+GfILFDfhFdwxuWL7xC+WjXzJIGuXrUB5siJaiB26Aifi0v4rGShHhgBIutQW/M9nk3r90SzQGzFAdQ1oxDQzlCLBhbwp1yRCugnt+L5Y8JPErbrft3bfbL8MsLh4iRTPDDuw/bLl52eo/U3wJV3Vdjc+UhLuJJDewfCsSNCrpianSoUFSAHDfgYpicI/vNAzvIB/EhJFC0vFKCNaebqLhYwUjcDE8o3t0i/6xLJhk+KvZ6BfDY0g3aWM4TAwb4w8OS9lhknEaEsZdWVnphG/GjJkueCiVVFoBwQa+SZt6+JfbmE9E8EQxrygzJsRPIlQwuIWwSfeBfEM+sSz63x9/IP/4nUw/PilXNDH8QJwBE9yi35XpRkNaA/F/3cLkqAqWd0z8jmFi/FAu3gfKxxS805EYx6OAm7ISLqvOnrZDu3eaFHbLz2bkTz8RpTYR2G4pAGOuud6yy4ZbXwZrtsFhMUP1hxwJFZe7WuzciQPW3lRtfuIWo+iMgFAXKQ6MenEUMMI1I8vlQ4bY0CHlYkKsu2edaqc6YYvKi3AlIoLwLkIGY6qoGK4OOcYqxo630ROn2rAxE6x4yDDrFoGgbDUSVPfs2yPGeoOEV2YfRUxEuIPygBXDEAFAIGfJlgvtkdhgBAxwN+IwFuk7zOwwWij4KJGwfCoS1EAHkv2N/uz9lwwHG4XxgQzFJ02YoysMCutpE0/BeHebKkv/si/K4G0qHPTkUnitjxgW2kK5Ypm87uQt4+8K50xPDJFz/hkl5Z6QxqYW4yjM56WQ7N0rpVTuixcvUcLmwlBc052ZBX5K6UrPV7lUfhHFvPxstWFIZ+6ca626qtJee22V2qxESmeZ2rTDykqG2i233GK33HqTHZAAsGrVartx0RLFKfJ0GEGkXowWsbZWrSfw9yjtPJ8Bqa6qteuuu15lYYkCt+622euvv27333+fC20IfjByBKupU6f6vSvPPPu8HT16zIYPH+kjhuXCta4u7gpgdijP2lQu7kJhJPH8+Ut+PwGzeRypiZJz4cJ5W736RXvqySfsxRefs3feedO2bluv96fshz/6bwnLP7fHH3vJXnppg7399jv21ptb7fCh3VZXV+dC0uixJTZ7zkT7zGffb1/+yifsxiULrGJEoStq3DNCP1ArW1HBEGtt7rGjh8/Z97/7Eylv66y5ud3uuH22ffRjN9nUaaMl7NRbfiHCWDhsgPaOOBfwO7QyzC7iRXRLPrEIHcTHBr9owaPwxMR4MFPMwHe0IR/eI/2Mo9zBjfwCvrhVfpnCvazMQnvr9e02c9YMGz2OfRwtwgH5w/QlQCmq2kiK6eVsq7rYZU/+cqPduHS6TZ0yRjSlRwIee9gaHUdb26XU5420fQdqbN+hKrv7vk9YZk6hyA37R7pFP0SllG+43FTlpwpuAy1nkCBZXtcMBpkBGA0Y9pRwSMUba14Tvcm3m5cv934dTjYivVAP0iWuw9q/3UHmyvRSwdzQd+GT1RJ0GTkPglOYBW2RMuxLQZ0mhfTxx5I2MyKrV6+yhx/+lK1YcbOE3Qbhfo5t3bJZ/bfeB20QsjlB79b33WIf+uCH7Be//IVt37Hdjh47ZtfMmSPY50gozbaOLpQhaBY0TTgnJcQPeYDGCCU49axX8EIpYWJZ6Kx0C1VXTvFS2RQ2N79QQtYB2759l828ZqbV1F+Se5/3vwvnLqrKGcaFtmdOnfU+TvpNjS2Co/iP+iwDFizp5AAO/Fpb2z0cgndDQ5NvTmezdLWUt+ycLKuSwsDABk3G0cgsAWuT8A4dLy8tFe5lWHFRidOdE8dO2PFjx+1f/+Ub9lu/9UV79NFP2Sc/+XG/Zwk8/rd/+99S5H5kNTVVvhwVnsJsDDPqpAu9Aac4zpeZDhQLjv1lySCKNcoUg10MNENzCTd37lwpCGP8m3Roeb+bpbjIKoZWOP+g/Tn2mD0n0PPysnLfGO+brVEWxXOh9Sw5LBftgn4FZTFDykuJlORW0Yg8KynmFLI8KUx1PnM8e9ZsPya4uqpauHGL90dwBlmT+8FQmvkmz4jz/pSF4zgdkKwwgMMDJoQPTyxhqAcmyrtY0hyIzkugU0o1OLkJ7yHJVBn8DRv6ESZ8B0ui0R3j7ql4Xkc9XRZQ2oGXhnT7LT5qp/jOz4vhcem/1EHyUHqenuFOEv9m1kR4iUICs7xyk3vIGwWIxIAf5JUBSEDDITocytApuYRZVPhSe0ez7du/18rKOUFtstqu1bZu3W5jx4+y8qGl4iljpJTU2uqXXyK7MFPC5YkQjEgEqATPaKlwdHfBRiY2Dt/UMxDpMEJK54wjXVgCeOPxqnQw7i4T08XwHGjokEfMJ1k2/IOwEvJMWkx8YmJ+mGQY3KMFKXzKTEEVQumCwCpHivEgXPDO9CCCJ52LNZN0KMIH8+t5Y2Ieg00sCzb6J8PGdJLhIlzey8Q4mOT74DSjid/AmPf4nXzHDPZLmsHfmPeKi7kaLJL1j8+rhYtpxfR40l88JP/AFT1xp6OwntE4CUkE/cCuXQa5hZHn5BZIf0+3VoUtHTvJhk2dY+kFpdZDYiKCzIJkSPPPkrDQ3dpgZ44fsO6OJsuWkpKpIBmybFxVSbzzdXW3qwOKaahjcnqEoOnrwqkCwiWoQZHjiIwvJ5DSzu3FnPAl2c0mzZhjFaPG2mUxzjYYpyKXiSm89tqrPio/acJ4S5cbCgj5MqpEwg4PVdph4jBj43JQQFxg0jMKAA4v4XmYvWAUmlEvGDQjRmFEibADBmKeJuGcZUvECf049r2gHMmNdFNCHoY0mBqmDUMfDW1CeiHN2G89uJdf/9x426sdSZPlnkFQSQ1KePvSX4NRKp4k9WRzO1PmjOABERg9DA0ll+VZm7dssSNHjjpDmzBxotqAIz5REHJFSCUk0f/7BCsJLBEuqrKXkXsQJk8eb+fOnrTXX3vZZk6faiOHDbMe1lRLGOnu7bAp0yZLSNpmr695wxYvWqq4KL/Agv0kjDa2irlyczLw5db4sRL+n7AbbrjBiv3EL5YrNNnKlSt9szvLJoARyx8EMFdg77v3Plu48Dq/GPLNt962U6dOy7/IuFwsnRO4WJKiOmSLmVdX10npKpcAyKxPmPGaNGm8LV26yO6661a7486bbeKk4YLFUJt37Xg9y/U9wq6/4RpbsmyWFKOldt/9N9l9D+r5wPvsjruW2p33LLM77l5m86+bJsG73Ef2zS88pL8J7pdzrKRopNVWddmq59fakz9fZS+t2iX86rQ775xvX/na/XbDkglSYlSlzCafUenubvMlK9Dc2OcH8AMcSwkTwcuNf19h+KbVQzgXnsEjTy/aEC+mjYn5BTPghg35h/BYxz8PHtzj4AlY2NMHvvXZmlc3qu24ZLNdbQ7PUD+RjRuDm1ubxT8KJTjWSRk8aB/52M0S3EQL/JJK5ZvOXhLhXVaZYDPMnlu5ySZPvcHmLlhmvWpbRhEZWab4YZYk9C2KHutEIZ1vStDDOFTk1+8vE74HeAn1gjYxg8yo+0urXrS511xj186d430OpSRUXtbzIt8AxwCrkE40ybwID/wwrW3tfmQqdIZ4uNO/WTZJ6sycdEkOAVb0U0HEsx09epTV1taqb71m18yeJQV9sorSJ6G62L7znf+SUtMouK9wRYVR2rfffss3HbNM6eDBg/bKq6/Z/v0H7M677nHFw0eAJXR1dkKjgRCwhHZDmzn1SgJyJht9syRU5Qvm4CY0Nde/cW9obLW33l7ny0/SMnukXOdbXU29tbWyF6bXisVPmHEcOWyUDSmrsML8EgFZgnphqeUo/WyOW9X3jOnX+EEXWfouLRlieUpfDET9tl0KSoP6d4GNGDHMB5va21pVv06/oLW8tEzPAr+BHV43csRICexlTn9om8997rPKJ0NyCndNMGveIVwr9hkmNrRvevcde/75Z51vLZg/34aK10TlFUWD5VXgEcoD6VVX11pdbZ3asM2XXYGHDNBSTvzZL8CMD8tyaf76+jrhfZbo5hTfwD961GhXbthbUyUFAhuWFtPGUk4Vj9PGWIJYWFgsJTXXFRBOLWRZGIeFMLjCkenQhALRRfbuIIdNmzLNXluzRrRrkc++YJjRAbfANQYAA05iweHYH8hb/VqvoU/E50C/j9/RBJqB24BfcIuGd/IIX4NNSOtKT6XSn0dMMxrSjhbz6/nRd+G9MU4om58el1Iq4klyLEPktLlgCQmDyxLMpZwyOyKlhFO3CEc8FHPaZoDjxvIwOEGe+CBPsNqiy9syV+3BjB4rEeTlfCc7J92OHT/m8nJ2VoFfnsgyPPbPjZ0wxkaPGWOV1dV+uIsjs9Lze0pQSsKIfyAiyUYZbCJQIrACUALAQESUksEzJSGdKwE82PSHT5nB+UT/GCb5Hd3eywwOc+U7TCfkFcIFoqsvd+PJNx0RBoOSQh1DJwtLZAbnP7ieyfyTz6T7YBP9km2RDBu/B7snTRJu72XeK0zy+zfF/381SbhgrpZ2LE/04zkYBg5j/eKSH9FeH5kkdaYT+ZmeOdK8VyxdZpvWrVcYtasYT0NHtzUr7LhZ8yy3Yoz1suZdEV35RBDuk8ApYbO5rtKaai5Yhr4zJDxwU7xf0oVwoB+jRhlZSlNlY9ofxpaVU6AuK2FDabYrH5YF5AhfGInoFGFt71RfU2ac1NWp8mQXD7Eps+dZX0aWNSJMS7Bul8CL0vLWW29aT1enr5vtVccPS7NYYoRAHDo9/daFB1melEsVD3CShThHi7BPH/V1yYIfMzfh2EQFVSxXBhh11hOlA4Wlf7ZD3/i5BSeJJMMotytB+mY5C+Xg3fORjfQhtheJ9c+apnCBL/dN4AbE1Ac9nHEFdy+XQtNOnj95Kp7fMpwyYS1vpjMzlgaglMC0WPu/e88eCRCFNn78BAn+Bc4k2bwKo0ORIJceMTKoNoQ3nCwGvNvtlhVL7OD+PfbK6tds8sSxNrSc02MEP6m4QyuG+mlcq1a9ZI0NzXbTTTd5uTkFjuN3mTnjNDTSZ8kGx+oePHjIGurr/fhJlqhQx81bNtu18661sePGOW5xQRtKHsIaTJgpcPajUI9mKUsvv/yKHTxwTAJZiRhCocrDcaN5yq9YQgP3f2T6MgsOQfCTULJYJsFFiK0KbzZjxhgbOarIRo0qs0mTx9jkKeNs7JhhYhQSpCQwF5dkW2l5rgRt4XyaFPAejiztEx63K52Qfn5emTU3dlrlxQZ74rFf2Y9+8KIdOnjOhpRn28c/cat9+rNSRhZPUTpSNjObhQ8tSiPsRaDOjBYHYRv8Cm0RTOjrLFEmnON3Aj8wfBOGZ79N4RuG7yD4xPQDngb3kB7fAQMHDG6R3vCM/vCBmKb7uRBbbPv3nVBbNtmSxQsk0LY6nHukYChHx0eO7GUvV3p6gW3ZfNAuXrho99y/RHjLwqBe+XUIxrl+YWpG1lArLJlsv3x6rd330KOWnV9mXaIXKCUU1e/kUTmAC32d8lA8SsgrtAk37yMpehHrHMxAXUIdFUd4ziwndzy9snq1LV2y2PdUIeR7aI8b6hzjuQv5pOAULcafyW+FQYBlxo02cJqAv+gAs1x8405fBRdimvSbMWPHqr+O9RHxDRvW+wETuOOGfeKJn9qqF1faurVvSal/wfdPfPYzn7E//dM/8b1gBw4csJ07d1mlBGHuzcji1DdwDEENoU35gHMMJHG8MoePtLEkyQXbsOGXO0qIR5x29cscCV8rV60STherrXJdCL/cw5G2JVIYKkwMRfRhmHW299imjdts7+4DdujAUTt35qKdOXVOcGYWYYQEb9H+yTOsuKhcCn2ZlJYS0VuWYhW4YsD+SGZ/w1438RvJG2wML5aQni8aUlaiOKzVl0JSmF9qP3/8l3bffQ/4fjTfz+U0jP2+HJXfLbgVGMeN33PPXTZz5nR7/fU19szTv1J5Cmz5UinU4lUotNAanr53SX2Sg0DYiI4i0tjQ2L8fpK6u1mkoMyDsFeFoX2gZs1nQLQaJ8qVgMpgLL6B/IxtGpQbLbD8zrNA7loIFWSzdN/AzY4LSCh3nwkbaaeSoUV4P8kT+YpaI9mVz/N133+18zuGk/DCOq8LT8HMHf/N9jPqBz2pYfPwdlI24jAU3k9/YGN7xOPVOHu4XPlPhQv44xnixG3p/1J8Pfqf8o419NT4xMT3cQr7BQGVceZAsIbDKQD+F2+JnPNVDFTfsGfFvhUPxYFaEU7YysgsUlsE8/GWF4zG9kM1AvuSm3P0ZLTwOXsc9OOFqhhzHD2TkAwcP2OM//5kfA83SO/D9xRfXOA0rH1KothxhI9SeFy6F07cEDPEZySWf/vSj/Te6QxhceEkRBTdyj4CCYfOMDe0zLCkAESYso8hz5OM72FRa+ov5RBMaLJgYPvmOP+tNSRcby0Y5o40NFONGE/OJdUmmGa27OdBD3OieNCB3EHTC2eo8KUe1tDs6RzLfZP2S7vGdJ/5X8xtscE/a9zJJ/yRsf1M5MMl36kR4YJksH89kOMzV3KJJxosmWSbM4O+rxeGdMvFM2tg2pOGWDpIuoqG3TM7YVtLQNMhNnz6gN9liegUitlVnLwlfhbu5hXahocW6JcSNnTnXMnyWhI4Iw1ceitfXI4HLuqy1scbaG6otO00EVlpPnnCQtdcQQxgbmx57FTFLHTI9i+Uzl/30rXc375LgeNgOHjppu/cesj2yu/YcsO079tmefYdt/+GjtmPXPtu0ba9t3L7H1m/ebjkSkmfMnoOmIaaXZ8OHD7OL58/bpg3v2LLFSyxT9edcfj3ou2LmYcaEkUyIPDQCQQ8T+zFPlIkIy9C2DkHFCUIODCvMSoQ4oY8FBQS3OAsS04iG1zCDovT1pDV8ZkiGkS9XSFJxYxdzBTJloxsnt8QgpBE+VA/PKzVLQrn5krfnJwtd8U3ICuobaRWCddoIghA93lmyxJrj9RJm/vGf/tGaW1vt9TfesBkzZ/ka74LCIgkhwh/VLRzEQebUNSgpzKxlZyk/KR5ZGT1264qlVldz3n7585fErDtt1uwZrvxyrDFKUJHSe+qp56ypsT4c55uiTzBa2oJ9IIzuoezNnDFDOV3202OAAYR9/dp1UgRKfJMuCknY0AyjSLNnn/2Vfee/v2NNzY1i1mWKC1zS7cjRs7Zly27bum2HnTl7Xu16WUrGGGfWCMLhYANG7FFQaaNW1VXCX1+bhIB6FQGFiJNZmNmRgNDbrlJ1KP8GwZf1wYzgtylOmDVmJDk9ndPTcq2mpsVefPZ1++UTKyXcrLf2tga74fpZ9sin77JPPfJ+GzdZCnl+g/C51Tq76mlN1VPl8JmVDCncanvaWj7gV1wqFZYHBJzDIeCA7OCf3CNNiAb88J8QxnEklRYGv0A7UjhHoKsYT0NxA85HOhTyCX0oKvcF4gM99thjL9p1C+fYuAkVgpNgBmPNyPW6wmThGwUSOLu7M2ztW1tt5Ogyu/5G2r9deMUpclJY6bM5pZaePdzau4pt3TuHbfGyu31ZKTOnpMMt7cy+ACNVzMtBHws9Rf8ddtQtwDOUf6COxKP8HtrrFPo58MgVbcsRXq584Xk/bGHC+HFSrMJyUJJwC11Q/v5BmfQLfh6qP91+o1dmJMH9ILg2Oz5HmQGcovws9fB7FFI0ixF3ys6yIU4E43b5OXOusfXr10qZ32/vu/UWJS08HzncbrvtFisrK/GZE47v/tQnP+H+oAVKy6JFN0gBGOKndG3fvt1nAtjTIIB6WTjKOzuXvSRSjLLSraW9xY9Z9rqq3zBrQ1v7aV7wBlkGQZ761VM2pELKQFEYhOX0qxnTZtuIitF+qMlbr2+wbVt3CUekQI2ZZGNHT5SyIaWlrMIa6ppt86bttu7tjbZh/WY7fOiYdXf02uiR46xUCkZpcamPNgNJBH+WpnJABYOio0eOtkkTJvuelUzRqCHlwjkJlTVVjbZq5Sv2yMOfcfpYKCWXutG2DEz4IIkULafZSpe7Ku74/1n7Dzg9qzL/H7+m9z6Z9N57DwQIJARC76IgIqir7urqurpFV7d93XWtaxcF6b23NAiEBJKQAiQhhJDee5vey//zvs5zZp6Mwd39v35ncnLfz7lPvc5VT503z8t7c/lbPsvC8byjRo7yARtmm/1I5oTO17//AOenzMpwVDRLvYIBgQ945YN0yh/+j27ITe7sf2G5e9grkuqb5eGV5I3+5IeeKA2zOdzjBA/ISOfyyBIfPAP2oCwDcYzCI/PoN5aFscSsQHRVWlJmDz/yiE2dMsUGDRgseHDiYLgvKlE5x9WArOHd6QAPNIQLcPkQBeh0OegphgXaIU4SLxCehLw95E/S8/uMMJXVVWZCrvqH4GIZ8Rldcj5RJjrvlIHRZXQk3uWZ+W+VodzeDg+AnqAvjOwwG5iZmSt8zxVHFm4kDBbVRvl6rZSOOuhVLpRLeQQkvIK8eP0C3u1tKT5LyKcS9cdhGRo//PGPVGaK9azoaSNGjLLmpg57+MEn7IILZonn1cgwKbL+AwbagUOH7FUZyCg20JefvqV8veCgkFChxM3OUngiYwMIhOFgHMRJnl0hDAOCZU4gFi4AMqT3diXCcKSJecew+B59rAsulk+ZeN7xxMHFNNHF9z8XxhNLVW+dbSAs2VMGBhHfiEPZgXGGo4//nIvfzxbv//KNtkckTX7HxfbjksOjI4/kMpJ/Jz/xyenjt+4uOZz4yXkkP3Hd84j5n62eH1c27eP32fLHKBGrhZREVhglMAi8vknYoywz89EhxayussZ2795vU2fOst1HT9qoGeda3+GjrVEoDG+lHJRFTl9KkxGSny2BVV9tVccPS2+T0tDc5IaBKiqcbGNLiRKFqUtGcbZ8tN1Wr15nGzbusJMnq61HRan169dHhFjvd1IMGzbEynuUuWBh7TiE20/CZfTE6TZ24hQbMnyEFYnJcg8Bx4xyxGShmPbSV5fY8MFDbMjAQT5TwsgELccoCbgoWlO747ItQchhFN71KcHAoCNGpHhS/07aUTtod5wVQYGNMyEw9U7v/eA5JhiR4ig+I2W+AVYeBQQHH6EcTmJB4Y+us4+VkfcRdRPwCY/fMAg8TYLxR/pPFO0OmiUdZab5Wv2wV4bN7RlS4jhRh3sKUAa50Grm+TPtjjvvtDmXzLUlry21j9RXF8yabY1Sslm65Uad+h0BDmyoS4oUfu5A8H06HS3Km/P3T9m0yWOstemUPf3EGuvdR4atFB/wAAFaUVHho6bL3+AOikkufFEiEbaMHJEvo4MoYTk5mcIBKRZpGV5v+OaGDRvcWJoydaobJfQt8GUpx7333WufuuVT9qUvf9Guve4aKWNzbdz4CbZy5TqrrKq2yurT9v77G23pG6+5Ecbt0PGSNZZI+aECAiLHHlM2R2bX1HCCEQoX8GcJL0e0YsTA4zl2ONNqajlWNtPycpkZylW8THvzzbVSxJ+0++9dautW75Oh1WSf+cw1dvsdn7JZs6dYn375UqyPSGHjdm7uM6gL+CYBmi4FqkkKGO+sE4+0HQU9xrL3hxz4GfHXaZ1+CUgoF94VJNcV1uVi3MDXovcviXxC+q40yXFCngh14sa6hb1N0BY+xXJkEO60hQv22ic/dZ76W7goow4cys7Ml6LV7EsE6ctM/W6ob7dFi1bY1ddcauUVHOdcI0URw090xN6TNCngg6bag48stur6XBs38XxLQaFEuVJ/qCLKWxUBXb1Gob7elkQIX0K7iZ6I5e3yV3/GNvI5wpibwjks4/lnn7FzpcgP6NcvzAp73BDfR3U9T+g38RczTioX56n0jfzx3FnhI+EKA4YtDGB4+YnBlRhXbQUe7vWNLFFqWbY1fvxYu/fee2zz5k2ir4nC3VzLycqwkcOH2YhhQ23GtGnWr28fPzKXO1eOHTtq3N0ULsMbItgvlF/kNDFz5rky0Jt9zfvGTe/ZO++ttSPHDtlL81+wH/30h3bPPXfb4lcW2aLFi2z/gf0+M8jmXG5XT5WB/+JLz1u//r29f4cNG25Tp84Qv0i1X/z3r+21V5fJACmwb/7N39sXv/BXNnniNDvv3Ats9oUX2w3X3WSXzr3Mzpk+0yp69LHdu/ZbTXW9rVqx2pa+vswOHTgkg3Cg9erZy2ceOJIXXYMBAe5kKpcRkpuVa5nicTl61tU1STEvVdoVduJEpX3ippvdCBGmuIefswTVZ3oEY2YtgmJOn2fbxPGTbN4ll/lR56+88oovrZo+fbobDIcPH/a+4gjnsF8kxcrLONa1wD0GBf0K/8V4iP3FIBG0Qhr2liAP4HPwdgZJGNSLOhzyG/Ki7+H7YelRGACukhHLfSzAuLCo0I97Zp8L+/CoE/jUUNfsS1g/+OAD27d3n11x+RXiLwyuhDuu4CdxQIO68XTsFAzcoECQS352On8NeI1PpqFOWaQKQ//U2fNKxA/vuPielC9OQeQXvNrqT8JjujNdLD/Zx3rhwrJD6TcpYdlVvIkdwwONSNIx8TuxgV1PZnfh5zyZIWlT+9sxyBhscE0q8BiKiOVT8cAC+c1Tb8BP77ShvbVDsrHFsmTUIndrauvs57/4pWim0f7+H77le8n69ulv8+cvFk602k033mi79261il7lNkg60P6DB+21pa/7oEtrR1s4fSsUExwVAfixA+I0e3LYGYDRd5AOpIwzGgC8q0GhFbyG312u++/oksPJ2wWAwvAgQgzjPdYDF+PE9Mnvye6MOF6/kG9yXN4Jo81MkUIMWOe0j6nKTqUuycV8Yz4RBvF3dMm/Yx4xLPkb7xHmZ8sjhsX+iB4XvyenSw5L/pb8jovv5BXrx3v3eLj4+8+FRx/d2d6T40V/tvDowm9GMTAihKciLpiZTz3CbITg8JoOMSVOyBo2cLAYbZH17D/YBo2dYFk9etnxmjox9jzxp47E6L7SmPpVnhvgG6pO2anDB62jscFS21p8X4ffs5CRZi0iHkaislS4ZJQdP3pEhbXawAHlds6MsTZp4gjr07vQhg7paf37lYooS61HebH179vLRg4bZqNHjbZxEybbxZdfZ2MnTbO8oiIxGBkOInZGyLPk86TIVoopnzp63GZIUfXlW5QrIe7MXHCAqcbjfgUVZ+ZReQpGS+i/2I/QczQ8uCwKZsNvHOANdBVgTRp8gLVH8Wd4F67pf8oJCkSIR/pkeu2ON/GJc1wlEz0da2HUXmYwTGJcz5vWhkjIE/9NqjopvAhQpqPZRMr9Dfl5BXb61Gm7++67bcfO7fZXX/kry+MiLOV7RLBcsXK1TZoy3Xr17uswJ2vPX7jEJYLAOBgl9C0jyFIaG45aSbFgl1Znw4YOsFzhx6OPvGK1jSds+IhhrvRzys7Y0WNkKKy0TZs+sKlTpnm92ITKaW2FMlJ8KYUUnLz8bF8z3t7K/h7zmZ333ltve/buFf6cG0aYE3x1oZQpcO3Oz92h9rGOm5YzVc5a7Awx9T3Wu2+5ffHLn5PyNcCOHz9qL8+fby++8JKdkqJSX9uoOhRKgKTZR5s/kgL0th3cf8h69+opfG6X8AbGALdV+Qmu6lPW0VtHlpSggdZYl25rVn9oD97/rD384LMySrbK2Miwiy+ebH/3d5+wz9x+hfUZIPimVVpqOqOZ4pVZSi/cbG0WD23NEGgzpYArSkqG0oa18z4y6rhHmRiAYYM/3Q4OugNHeOgv4hE4HfBE/LFrIsTTdTq9R14YnzH9n7qu8O5x+Q0+84Tn+7IWGYvUt7EpzRYvXi/jr8TmXjpd6NWoDFj+p7zaw91JbFLm9CeODX73nQ9kEO+3uXNnCk4N6j/Wv8twJz/FSUkvtuz8gfb9H/zBzp91vQ0YPMYk5Z2fuVpF3YSXjqtyKIORVvWZWvuX4EMcgkkW2tPFy3HeZLWDO0EwXDFKFi1cYJdfNk8Kc7kiBpmP4hG7g5zpI//zfLr6JXqcf9Mr+Inj2NdWGZvAEPDwxLHchzTIdBIgZ5lRQdaGwysanD/V1lT54M7UaVP8Ru/33nvXZ0oKZZgw8NRYX69+Ec+WwspRzH6qoCrNoBH59BKuX3zxxa7MPvfcc64wn3feDBnPlVbXUGl7D+yynXu22Xsb31Gd6n0UNz2T9A226YMN9sKLz9r8BS/a1h1bfOZw3TtvW4N4D/n6Rm8pfP/901/Y4QPH7I7bP2f//E//5ku4GuvZ18BdHmEkmX0lKI29e/W3KZOn2y233m6XXnK5TZgwyQcnPtqyxV5bssS2bv3IeqgPevQoc57BZm5mystKysSPsixddMQSQVc403Lt8ceescmSIxy2wch1Y32djBM2LzNggjzJdp6CcQP90E2cduVLMLPz7NJLL7W5F8+1l15+2ZYvf9Nn6qfJyGOwitUvvo9RXQpcGYBh/wazHiWlpT5TTJ4YKX7Bo34zq8JRxYWKB39mn4jjDka+/jDYT50+aUePHRY8Aw4wy8tSLQwXTmpjdg0DiwE6ZBmnkVEJLobESISP9OkzUDwsW/XtaQvE8+bMni086eX1AXeIz5+jPoLDfwVDCBkIMkZjO9CSojkKBxrBRZzGuTGBfEKRdxfy7IrflQ7XmRakV6rgumjFZ20T9PjnXFf8QHeer2RLShpLwxPGhgzVMBvCb4xPZqEwVPgWvvssigwWrjBgPxyGC8AI7VGeqkr36njZDpvwIRp5LPtsV1/RhMzMPEVkRrTe/vu/fy6a+cC++93vqpxW+/7/+74M/CVWXVVvd97xReNY4o+2rreevSps8JDhtm//ATdKuNhYHCecvhWZFC6+w4hhFAioqOTg+M5vnq7AiFDC9CbPrssT+Y7giFkDQwekHN9iOcnv0cWwqFjBwDot66R01MMB1s3j4jMqSDieUXmKPmR3ZtpYRhB8qT5aSRtxTFFCZNQHBTAw06643fOIv6OLv2N5pIkuhkWPI5/k38nf8XxP9tHF79Elv+OSfyfX+8+l6/4NF393f+J47553dLwn/ez8HRlDDBMEePPfuDPzAAeVhndutuZN5UH/7SkQizQW4RBrW9uk/OUWlVmeBEV1c6s1qpxCMXiUI1yq+pHLe7DuW6T4pUo5PSGDpEoKHuu+83K46El9LI8ixbIfTJgmMcrsxCwDRzT27cv0thhwByflNEgQNxh3P7AhnmUajJIj1Lk4rEFKdHpuiaXn5Fuj8ClVOIYCA45xxwV64kAJvFcXLbKZ58ywTJXLemo/w95HgMAPZvPCjCbeN8Or/QgOlAnup4CGHZISCHEGhCfCgw/ANI5OMzqPD8xXjAumk8AtwohLudAeNOBrtD2lYKhvsX94d9pQZJ9ViV7h8YnzmRKeifzjSKnnkxTXy03wIN7D9w4/Uje0n31saX7KB8d/PivF44EHH7KZ551jV119leWKZrnbYeq0c+ypZ57zKewJkyZTUUeBkB3tRKmklKBU18pwffSR+yX01EcNJ9QHzVaYl21DBgy24uIMe/r5Vbb/wGabMeM8waPD9wZMnDTJ7/Ho1bOvTRg/VemaZSjl+EVo0g9Upvia+tAVBAkJF9Rq55GjR/3o38svv0Lx4KUSyJWV9sTjj9vV11xt5eVlgoEMB8GorbXJiosKbeSokTZixFB75ZUFqnebfUUGGJvl2RTP+m82zy994w0/wWjJq6/aEik8r7++wtZv2Ci+1iJlaKLlF5aorByVKWUnnWUf9DNHsmbbA/c/aXfd9YitXfO+jRs73q655kq7+eYr7LLLLrZx44aqXcKD1krBnFFdAMcRn+KXaiieo5ZZCkfX+fp04T0yguUVmcI/v+/H8Un8HoU7sd5ZPa/yGXRI9Ik6hT5CIWCWxfFEMHOlWc9OZcFH/FAawGGW57CkIOA8y2yIg0MxCUp9CCNvYYB8zCPgBDgcjHYU6hb1E3IRBT5DhmaqPfjQcrvzzpvUNxlS8k6KR6T5CHSzeIwvSZJBy4ikWb49/PDTMmj728SJowQrCfb2JuNyynr1Q3p2mRWVDLWNHxy1V15bb1/6yretpV2cR3UQWFRfx1K1XeULjt4C0SC04hWVDzOM4T3QlP7zmHKRdvXK8qlAbzIOlAcjyxjIIgVbJuXg5ptuNPaXxOVbnkN4cUe+UC1BkRadTh2OXTwglAtvafMReOoHzDG2ve76DazioAgKsBum4m3wOZrj+7bamq265rRVyvfu01MG23n2xrKl9uqri62ooNBGjRzpS71I6wMu6us468k7hg8bqQsK823WrFmu7D7/wnN28PA+q+hdKvjXiAZybfKUidZ/YF8bPGyg9evfy/KLcmzYyMEyDvvYEIVxGMHe/XusTXR2+MhhV+pHDh8pupggunrd3li63P7j+/9pF86a4wYIG9jBQ3CbfkMxZ3YQnsfSUI6RZ5kU4ZyQd/7MmXbttddZ3z79fNZ07dp1gkqqDJi+VlpSLqNFih/LcSzDT/9jaRh0umvnfls4f7F94fNftEGDBjkc4P/0A7MSnNR36lSll82MLDTIqYuc3EVcLjWFHzHTe+kll9ihw4ft/vsfsH379vkJgX0SG9VZhgPu5eXmKx33itTYnj17nH+h2PvBL4I1Fz1yKeTJUyeNo5kxANGV2FcEz6MO5MNpTRlZ4XRTcIc9RXU+M5vqBwpRN4wPfnPnCjPGpAGnnC6ZZc7Kd0V4uvgdxhSDBlOmTPFycOAAPMS9D7wEWYaekab01iHDTfCMMsd9QgfBO2/WCzKMpYv0o8/UQwPwHkd1x3Q9Qlz/C0U5n4ph3V2kIY+qtIkk7nE8Seu//Zl4Jzf4neqfX8CllhxnDR+IXvwh2YunqcXu4QMhn+ADrwv5dbkAo1iTLoNEaURXwSuOWBI6v+cvJpWbV2A//umPbfGrr9h//OAHVlhc6LoSNgL3hF144Rzr33+g9I5M27J1k68cGTpshO3Zt9def2NpwigRbbB8C8YOk+AJEEACHEYAv/WfVyI5DmHqL3UsQiQsZ2K6DMYfDRp8EB40KuSRnD95EceNG4V5QxNxkj3fzshTv6OPrnua6MgPlxxOuviu0PDslu6MON3CyZN6QEzJ32L9cTG/ZH82hwLtKfREWeUJ8yYMBh7XLPLnVSUfT4MQx7MmVwwYDNG3oNTBuM50sW6xHrF99AHh8Zn8HZjjYv3xsX3xmfwNH11859k9TXReHlQdKTi2Uc+YFaM+1CXWNzkPjwOBKBHHNfrlV/xLgVm0iokE/GLpemualHkx8QYRUGUDa+YbJIwbFFnMVHjekmg/wqIgN8fJWPqEVVceF3NstFwRknpE72w6ZBSmyZeFZaq8ail/CBaUMEaVoBPfQC70pHYZUk5EOZaWlWFtam+6ninKvF3xe/QfarVSSnLzC8RPMsRgG6QgFPg57QiNulpGjKqkYJ6w8RPGulHDKCIXA7a7ssW0rWhCbWc0nfpxNn264BaOeDQZTTKoEnQZ4UzdyMs3zuoPuoXBwJzcUIC4HdShjKjQAX7/RioYml4jX8DFfvI/Pf2bDB7S8BthFPuRNNTBcxNc4BPky7eoVHha/WYa3u9nUbjjpisfEiRKzBGbMESO9Nx34KDdfd+99vRzz9q06VPtO9/+BysrK/WRVBQgNpkvXfqGz1pMkvDiUAEED3mHNlBz+Iqeqg93jJSWFtiTTzxivSvKrG8vGbKtdTIa623s2AF2wYVj7elnltuaNets3IRpMnSLrLi0RO1KswcfeNwmjz/HepSWC9dYKpUqvKuyHBk1LdKVU9O5dDPeSJ+l+rfaMgnWESNHW38ZPY2NzbZ/3wF7ZfGrdsnci62H2uGcgVPlOLJa/YwC169PHx/ZfPH5F3zNNzM03G5900032Cduvt7GjhspBVl4LsOYu0vAx3YpvJs+2GXPPLfMXnxpua3f+KHVNzAbkCNYVgi++ZaXX6a6pdiMc86xb3zzb23Q4N42amwvgYZbzFXnDJbQctxps+BBXyi92oLxjuEEPoYjq+m7gJdZwn2UT+5eyBadtUqYdcgwYwSP24RZ4mQdwYghnXHFaYbEKajm/QRegbMSYIy8+/QL+JAppUdlZ+YKzmWiTxQyuhGjQDgJX1QmrLEG59raWQbJyC/9LMWEo/VE9Wa5iiPayZOipnapIO8j9BdGdHNzC5VGtGDltmLFe1ZVe9DmXXaucEu4LbQBBozQw5/VOxCE0hbarh2n7ekn37fPf/5K69EjT/h4WjBLEe3XKU6uiu5hJeVj7a67X7LcooF2/uzLBRL1k/qZ0QnHedU/thsHb4uyQsWq3tAMtALXAWZBVkaFA7rDddKowsFxFPfy0lLZtG320gvP262f+lTAM4+bJFNiWXzQf14Geca84B1UJOEU6nRKCCdvcWAD+zHIhzQ+WKKPtAulz3mrPmGohZlEKVsyBE6ePqa+aJTi3GSHjh60ctHh+EnjbcPGjbZYtIHdOVyGCXdP0VfwKmrn8llP3w/FSD9hmRmi2fPFJ/bamyuWSQHfL+WpwDdnb/noQ+V/QPQhWmmvE79utz2Htlt7WpMVVxRYea9y32g9ZPBQ69mjj23dskO01896lFfYb379W5s7Z65dccUVUs4DP0dGwCM58hbjmD138HQMPoZC2HsEnUAjSArXbwSAqTIErrryGin8+23j+g9s5459Viic7l3RXziTa0WF5erjFPGwcsvPK7G3V4V7We68407JIdosmKrv3dAXbKCXbDbPS+l3Ay0zyAE/NdKYkRXdtjW5YYJsOf+8823yxCm2auVqe+Shx4zqccoVG+IzBVs2wrthLDTEwIj8meOeOeI5v4C9KMzmA3uUUu6vCPswfTlpbq4VypiEl2MgMcir1zDz0buP7/uBXzDzwkAe96dg8LApXln6SV/E98EzYWpRYaHVyIip6NHLXnxhvl133Y0uj3HAlrun0tKUkJlw1RPHwAanQeVkl6pP8hxWDCRQZ8ds8SpohDqApywJBn4MwrE6AbkJqruCLppz+UZtRAP44PgNffir05Lrc3rnMB7o1QfUSAODIwfFhz5ZxsZvN/j0LXwHV6gbcaBt9E9mw8J35wFkLpxjppt3DBcV6jRH2yiXtsGdvJ3K0/mF2gG98ER3ob7MilF9+AP1DLo+dKq4ggeXRnO4jzrZKqur7YGHHrCFryy07/3rP1v/wQOsWeXUSYYViz4GDRkuw7/Qy2eQYetHW/xY52HDh9u7G9bb22vfFp9M71q+FZSAoDRExhVd/O0KREJwU7EupRzlNRgL/HZFISmfZCYVy4mOd+IHZhoYbeiQyDT/1EfXPa/uceKTODE8+b3LhfBYPt8oP75Hn1ynZNc9rPv35Driuv8GST8ufaxvdLx3zx8Xw5NhB1IRs3v87nlGF/OILr53r290MX73dMmue/ifxoPg/jSfrt+8nx3uOEI6LXjMCGcGtE++A4NaeKXPUimsIy3b2sSIGJWtkaLfJGWgXUIwg2ULno8UaHBciqFvVA3kai2KV3nymKVTjvL0zfCKz5KHdL3DsWkDo1EwDRgbzAuFoFmaJ8IAZZmpUpSfvDzOlhcTluIlmWVlvQdaXlGp4rRZdU2d6sDNxk3Wq2dPv0iLPSQ1VaclfOfbtddc5YKtnuNvs7JUZxhKUNRhvq7E6wlcwIM4ugONIagdgv6f2qL2gPMYKwRGONPdocsjzgec4jfhrsA7Y/RInc7LTPSR41gijDJCaPgNg/e0+NinPCk7/PLv0Ud85sl3pxfg7pnJIBLcWK5VXVtnb69Zaz/62c9s46ZNdqMU8m984+vWp1cvqzx9SnFC/9SLSc5fuEiGQ7mde/4FUjSZyqeNCJpEW1Wen9AjxwWLpSWF9tGWD2zZ60ts6KA+UuAKFJdRwRr1Z65Nmzbe3ly+2l559TUrLecM/j7Wt88gW/P2u7bxvc12zvTpVlDIKViVwgvhjnCMo3tZwgAcKJtlLmzwfPXVJdanbz8bPXqMg2jNmjW2c+cOu/OznxV8aS+zU/BYDIgwkg2Mhw0d7srqY489btylNGr0KJVXrfqny8DpYxfNnmVzL5krQ+Ummzt3ng0fMcYOHDxmVdVN1rffANt/YKe98spme/nlt+2tN5fYhx9utU2btgjEzNy1+pKSP957n5WUttuAAWXCK44N5VKzNFfwUUq8n4Qv1BsX+g5wdjgcGZ1tYlN3QgAi0FplHOmr4JBlCxYssReee10G2IVKxOZn+oIR9ZAfwpA+DLMbKOTpPmPIUZQogmzoLCzoaYcPVdpvf32v7dixwyZNHut5hHroP5WJYJRlKZ+i9KQpFY1k2tI33vLlIPRFU5MMTxlQ4CBCmUvZwGrWY6dYntVWp9vd9zxrl142xYYO6yu8bhZMlKuUX/qFZQvgldQZ5ZVmb7y+VvCqtDlzzpEiBGyog9oj+muUkVPec6wdP5lqv/vDs3b19bdbWc9+4j6orqID/UFbEbaBfvyf+7CcChdoyL8rfqfy758S9ByBmfiOEo9BnstAR22Nvbp4kV1/7bUxJ8+r84989UWv7vVGNp5PpNPuzulW6cLyLWZ2EnVSGPG5BJDZJd/wLAUWmDNLwkWgKTLIDh05KBw9ZZXigRglrVKkWfZDvNlzZtuA/gPthRdftDdXvmWlZSU2bsJ4P7qWWVwc9aYc+BguzJw0qh8u8mWXCxfOt/3799lFF13kA1UsEWL0vqxnibV0NNmBw/v0FA9WeLiZvMSP+WX/SENdo10691JbIprdv++gfeELf2G9evVR/6tfZWzDy0WaUn7ZR8UlhJlS6tNlzAvnhbfwG0b+UfBR2uHTbjgIl4uKSuycGTN9CRjGyVoOQxHPmHvxPBsp2mUtflYWy6Ly7P77HrBLLr3Ul2AF3JPEkzLKoIYvHW1odF7DXkZmjDBM6AsMNEk9p8kw28xpcciPVBs4cIidf/4sGzxomD300CO2du07otlMyaXePlPS0qR0qidLVl0mqD9Z5k6ezLAxi8LsSHZO12w8OMySKowXx0k5Bic4HZAAZBnH+bKRvri4yI6fOCZ8AW+57T5HsO3lRgvlcCIYsyGcQAbMqHPPit7iXwstX20eNWqU93W28Eg5q44tLttdJgo2LKljn1eb6J+ZT/RX4lMRjDP4rMtHtRlZ7oZHotLstWtVXiylZWZOzUrQAnjWhWu4TnlCpIRz8gH/qbXkc6QdpzX3gabZ70jOIb8wgOxBOOKrza1SaDgdjj4gL3giPBJjmAsjXVZ77aLjN3yULNDjGWwNMgT4M7GAAYjDQKVe6PfUiRkvDEfSMevFQFCq/NbtO+zHP/mxbXh/vX3xL79sw0ePlF0kvV5p64V3DcJDDnBx+aqy4Wrbt23zAbSBgwfZps2bbPXaNWqvOJ5khB8J7DWQi4ADMLj4Oz6peGQmEJBbqqpgeA8zGd4JH+Mi0HHkEfMFeelkXOwgysLFOLjkNN1d/NY9TiwPF+sePb8Dow/1Iox2xO/Rxd/dw3Hx98d9615+9NH59HuSS84n1gnX/RldhBc+vsen/jsTHZPyiy7+/rjw5LriCI++s5yk8GT3cWFdTvVB00pyMU2n5y/x3t15kAeDc4mRBgIwIMSIMOJDBNVVjMjtCiF+vZQ1lpj4SVveHxj74K6EJCMpCvBRTyn42Xo5dfyoZaQqTPEhqjQy8ngwCTE60UGTmHmbgktKyl0Y+UhWYZlKZnqY6ep8q61qt9MnmmzP9mN2YM8pCZtj9va7G23JsmW2cNFie+75F2zBolds7759focFSk6myu8hYculZhhREydO8HbD2IGJj9Tg1S6etBaQImCcyapO0Ggn3qnupI/gBP/JJ/Zl7O8YBj0k93Py9+hxxImOODE97zF95B+4+N3ziM9EWHT87v6M3p3ygtEx8lYkRfy3d/3elx788If/ZddcfZUvb2qQMgEcGA3iLprc/GJ75bU3rKq2wS6aM9ea6SwBjCyZ3g9Z8x+wMAm/Bp85O3/mubZn13Zb8PLzUppnu3KBMpWe1iFFJcdmzjzHli5dbcuWbrChQwbbiOHjbPjQkfbkU0/YeefPlMLUQ3lnuGIBLjIK1SFByZppRgvBITanb1i/wU/2Q8lgPfxTTz5hZaUldsklF/vMHm1xPHV+yTr1sJcFIcFRxx99tM2Wv7nclS5GxBghRnACVxSPosJwWs3YMarf8KH21opX7cc//p59+tNX24UXjrKKsgy/HHLDewds145D9u66LbbizU22edN+pTObN+9cqygvEP00W25OhtXWV4p2hOVS5L2/VSfKQVGgfpQdLg5UmPCXjbbgJqPHzNZkZXGLfLM9cN8T9uxT+6R0mE2fMdbyC9KkJNZ4XEZ6/YhKCNr7H1pnBJPyUn0JDOVg6Ke0F9vPf/p7++CDdsFwpA0aIhpMDWvWfdY1oeSE0f8s1a1Q9eWCu1a7949Lbeq0wQpLyB+VR7wmltkprq/fZ7liSpa9vWqjbdy41z575zUS3oJtC0ti2IOguBiNaUExbJXBYZZjjz+2QIrvOTZ6zCDhYr3qwui0PqXlCi8LrFefCfbOe3ts2YoP7KZP3mmZuYUS6sFoAB2jUaL/lQiyho7wZ9Jsdx8d75HecCFNgv/qHaOkpqrKVr71pt/mHnhIzLsrf8oL9Qj5hAECyuqiW1xn+fK0gUsB45KaWAfaxF6WXNEXcIZ/gUsZMjgwclFsUfwwFIBpTi6wDyO4xGUEferUSTbrogtszdrVtnDxQjf4J06epHpFHJNyx0iU+pL+RzHFOKirqfLTuQYMGGCPP/641dbU2MFDB9VnKFMdNmTYEJsgXrtt5w6VLyVa+FdUWCrZ0WRjRo/zJVUXi38UFRTZK+LZ5557nn3yk7cIl+h3eD53XuWKh6f7Mi9G7imbmTROA2PJnCvTwmW6uF5lMOuAAQPM4QnMmI8fP94um3eZ7dq1x5Yvf8tOnjht06bOENw4NrjNL3J89tnn7Oqrr3Y+gGIJr6uprnW8ZWkTe5sI4+ARZmMdiOo/jglmVB08ZfkmS31Qcln+Cq2B62PEJ6688hr7cMtHkk8vik7qZOhPFVxRTJusuqbWl8yWlrL/pcKNDmiAvST1DZJRwg+Kw/CCRqEr8Aqe4P2tfof30f/cDI9xhj7IslwGzOBzHIsMvoWjhTNlaHBBn3RGtR+8Y+aEzdYlxaW2WfDgcklusK+urlR58CFmpYTLaPSKz+WWzfIZGTnCN2buxE9SUMrDHjDqjOHBMcgs9UOvhQJYEtcoI4r8MGxpVzRkWPod8RrXSZPk7bQS5AntILNAx9Dkn9Jlsgcfu7tIW/wh8elbHPUEHs66VIbju3501Qvu3OUI57AADBHKcaMQ+vABT33zAwkEfz1ZHknqYOQwm5nnS9jXrnvH/u3f/01xGuz7//GfbmRwWSmHyBAfPYXl6AyUAT8GcplF27l9u2ivnw0WnW3estnWvrPOda9U4cgZG90BQnfFIRoHEUiERUUF5wild8JieAQCT3wMS843huEBBuXEPGIdYprkdNF3d8nf4vfkZ/d8ootGib+rTt3rH791dzEuLjm/7i45fXIdooMYk9PzHn/HuPF393Ji3O7+DHf26ne62AZcctr4Tl+cLRwX35PDzuY+7jvBEGX3fGIfeN1Uf967x/FneJXjRcQrRupB+o8jHml6iE9ejHZArZz+Uad+5xz1sCQJg4RRAUZISYOiy/4NSF7YaNWnT/jeEalW1tRQ6wYJMzFsqvQlUIxyi1GSPV7swRn2lg+32coVa+y9dzbbO2u32Pp3d9iObTvtwN4DduLoSTvKpVR1tVYromW9b99+A23osOG+J2H8uPE+G9PSJIVVCkx5abG9JWUTYwVmCVPgPHCWwjASLTDqSd3jgIHwUwFs8nRlTB5YgG8IB0bMiIcCGQcWknEBx+/uYZ5HIjy5L5J/43iPtMx7xGWe/PYwfvtfiB99dMSN/Cc5vKt8c0EcR8tPnT5lX/+br0vZGCDYSWhI6HHPC8edsneBUR2WC72+bIW9t/EDu1BKRboYcFD8qEUXriO/EGL5LujV72K65517jh3Yt8fmz59v/fr2l7FQKmHY6J6ZkPPOn2KnTx23+S+/ImOoyS686CIZnjv9ZumZ57GWvdFHmhjlA7/oH0ZFWQqAAPb262/p0qU2cuRItb9dyuyjdtNNN1pFRbn/9hE9tR2eSZ/iXbmQAycGDxpsCxYu8LXe8+Zd6iOV9DejXHQBuNAgA6a6ptoK8nNs9ZrlNmhQhfIX/vUpsxnTp9iFs2baDTdcYpdfNstmnjvJzj9/vF177QV28ycutxEj+0jRrhFsEFbKk0MhhGNAj7ZQBnTEcl6MRQQNYSIT1ZVZhkwpNiz3KlSbi2znjiP2H//vD6KVOrv88l72ta9/zrgfpam5VjSpfpPyEI68FP56vwtC8ixhYCSR5XjYP6mpGP4F9ujDL9im90/Yl758oc04Z7zqguLF7GfAUfYokIcf+eybRAvED1LtpRdfkzF4ymbPmSR6bvelKozakk4Fqg6cwCgltyNdv7PtrruekjI83iZNHC0cRUnG8IG/mMO8nT1lGFJtuXbsWLWtWb3JrhdMCwuYOal1euXUnKYW0XJBf+vZe5zdfe9z1rvfWBs7YYZlqF2qqNoWlpDF+uMChlIUcAjvkXYi/ia/45J/R3mLguF8QmFcnFhVeVq8ap1dd801Xj/gFOi1K73THvDgz7NTBfwbuXSVFx3xoS82r2MwkB98gTTeJs8HPUN1Em9mnxu3QnMyFre5g2NcoMgJTIyo8y1dBgozJ/Tl4aMHrLquyvr07y0luMFefPlFGReHbfLkKT4zwB4D+g84UTZ8gSVUZcVFTtPcCo5/4vEnnN579e5tJ8VH2DfSSxZyTl6eHTtxSvTTKHzosDmz59qokaNtxPARwtv/sC2bt9p7726wr/711613774yQNhcrX5rapORVyNR0e4nVcHLHab6euzoEadJZqhQCoEHShvwYIM3sESBo39QEmFP119/ow0ZMkwG1JP25psrBZP+yrfQ7n/gAXvnnfX21ltv2eNPPGGvvfaaLX19qa1Yucp27Nhph48cdV5w8tQpKYpNLjOOHj8q+FX5cjrCj6t9J09V+b6T6hqWYDXIIKx3hZfZEO7ZuuLyq2zQ4KEqe5U9/9xLNmzYKJs+41wfCGF2BVrEkEKB9btFBFufiVGbWLIXTndD9rJkWjio/q6uqvT+9uWc6rt4YAsDQeAnPIpZF4yUsEwsKMUYJSy3ampkKXWYGWBJFTPN7AFctXKl3XD99Z63ShKtg63gPbIE3im8bk8TvywS/UOr+gp+6A9cBd7NMniYYWIWHjrjIlpWGzCI6YaWPEtuiQ9fIg4OcsTzM9AHrdqkAAD/9ElEQVRb9OBf8IGWzk4vuEhzfI80Txgu0CDp/ZfnEww/BciHMqiN/jxt+BZ9lwvv8Gj6jdkzl016x0jFoCUOegk6PoM/zBj5niQZhFu2fmR33/NHu/uPf/Qj9v/9//0/P0wGPSqeaomewklcGJDlZaWSeczMscqkyXbv2iW5M1BGzAAZvFskh9aivjmBdBolNCQwqi6DAM87HkbGEwIKU10oOQkrV4IuhgNE0jnzSvLJAEkO44kjfVgOFhlhl1KDi+mT88HxO4Z1Lye5HfF3dLyH76H8WCdcTBfzS84z2Z3tW3IZ0SXHSf5OeJwpiXE8LFGP6AhLziPZfVx4LMdHB5JczCvZf5w727fuYfE3z84yE/DDdX92d0HBOBMmZ3gnqj+FR3hRWYkXYUsICD8Vrj9+Ki5MRr2rp170o7FBDNdnONKciJx4FQ+Gg/JKehQ/Zh84ealOzPHoof2Wmyl8lFBLx6BRklamvZVPdl6ulAtGUzMtP79YwmC3T3dv38ZReKXWv38fGzlioE2YMNSGDekrhXOQBNtAGztxjJ03e4797d/9g1151TU27/IrpUidawMGDPL6cKxlioQj64Qnjh9nu3fvdGHGOfsBPmqfj+4zGwHesGdDLdUHcAgFlM3SvolP3zrBo+/APNB6wH1ggcfF/iAe3/gd+zTCPoZFF8Oji3nCN3DETaZl3hGKkd/E8OiS808ulyf5kn+oG6OrMgIlQMZPmOCjkShyvq5fCjGwC4aXFP+sXBkhebbi7bW29t2Ndq0EfTbrmT1nlN9Qb5WiMGAUcIdRTG43ZsRu/Nhx6t9d9vTTz9uYUWOsR3GxL2XqSKmVUGyz82aeb0MlvB+XkrNKisHNn7pJzPthMe7RNmDgYDt14riPSktWev+wrKNAzLxV9ebozv79+9vq1W/7DdYbN25wHPjM7bd5vwsqjsOMFjLyiNKsEBe2vsZZtI5yw4ji4lcW++VxbCZkSYcbqwmY4RmVpLu5v+T++++y2z97g52uPKjwU1Im2ExaK0MrxXpU5MlQ7mklpZmCR61gcFzl1vsSFAX4xYDQDzBm5Iw2Iah9D5CejJqxDyRVinxrs/rNCq24oJ+M8ma774/P2IP3vy4DwOwv/+pyu/rai1SuDB5r9HaGU4vA58S6aPAggcesiZa0shNSpMrL+ltTfZbNf3GplLKP7KtfvdLOu2Ci4oXRTFXE47OMywGvX8aysXb29mTZrt1H7A+/f0vG30wbM26wvgsvE6OPxOU45/p6lodx90i27dx10OYv3GKfvk1GRmGmojSrSixhQ0lSG0WDnNDEqTjZmRX2zNPzpewW2NRp4wT7JuEr5Qu3UnKtuaPY+gyYZDWq/3/+1112wyc+Z736DvEZPPbI+eld3ndB3gqSoVbQh7+Fd1x3+kl2yTQEzUVaJBeO/o1Gycb179k1V10lOkIpgeZJ61E78+AvFB6+B9f54i7GdR4gPloro5glQ16ewkjuxrWU9oiTmZnpgmeBGyDQ2omTohUhR3EJy4Kg8VrhWbO+1VlldaUv5aprqhasGm3H7l1WUl5iI0aNtjeloL+2dJkNGTrMLzWFxjB6mN3MFr62i+/Uy8ChzYBhwICBfm/Qs88+6/cr5BcU2OFjR+2UFPcJUyb7DPjRo9xCLmW9qtamyODJy82zZ595zt5bt0F43WF/Lx7ObEi6cNbvp3E0C/3GBYK7d+60p2U03H//vcKHJ+2Rhx+yJaLx15a8Zm8sXepLdTlul83mGCQ+Qi1FGFpmNoXT+4YPH+kzEgvmL7LFi16VsbHPVq5aZZ+947N+4WoRS2SEeyztRaHHMFm9Zo2tWLXSD7tYtHix84W3VqywjZve9xOSGhqaRcPZVqqyueg3VYojtFZb3+DL1eCrzLackOGSk1NgV191nZ08WSX+9rTKqLPp02e4jNktw+eIDCBOysKIwDCBpzFgkSvFN+wbwSgJNMmAIJ79C/QxCAEOMKtE2vz8fI8LHYKr7OUAVzhhkaVxDCqw9IhBCYxFZkmyxd+ZaVqmtl55+eXCpXw3QMmc2RtfLut6gvTXlCCr28QHmB3ivjFmnjDCwAnfi+FLLxn8UR+oPD9WWfTns2HqI/QFx3s1KMoLfgf6CPgfyJCnMD8R3+lYnp/Ir+60Gh1wQreO33mSZ3Sep57Ie96RfdSJuvmsCfWQZxDBMyON+656QUsMUGIYhv7K8/4EBoUFxconS/llODxYFrl63Tr76X//zB597DE7Lfr45rf+zm76xM1+OTHfwZkc0QYnBjIowN1gyPke5T0ksxiIM9Fjo+0TvgwZMth69u5pmz/80HHUZ0ipP8u3aFBUDmLDY+OjoRC/8x6VAlzcAEtYcnjMg98xr5g+OQx3tng48sMRnhwfF+sa0yX7ZJf8O+YbXfgdOqh7nXD8juE8cd3z4FtMF791j3M2F9O5kE24mE/3/GLc6JLDuzu+nVG+Xj8uPr+T456RTi7G5xl99zjdXfL3mCY6vnX/7hXk/7OkC9+73sPvLucGjafXt8Rf+ECuQag7AYrAEA4wABzTymxihYAhaNY1+xfPHwEpvNN7m4gpJztDCk+tHT90wDKk/HOJosSav2ekp1p+UbHvZ2CantH67dt22No1H1hFj0KbM3uGjR49XO+cboSRkWFZ2SzrYgmLlBgZNDWNrRKk46UQVhlHgzJ1jiIH7qNMsjEYZs6MCTcsh6U5cyQYThpntzPq4K1U1X3UUzAJRkkQiIAVuIG/EYeBDkofNB1nOuNAg39N9BOeEW9cch/g43feA3P2SN4bPGM83s+gnUQYaXwNaVKcM+tIcAiPfCX+jt5/q80sUUIe+Ln+UviZGWFtPwo9ColyEtzzBO9UW7F6nT3z/Es2fPQ4u/Ka6zw9+BINO/KMAoMPLS1tvozCbxTWN4wBlk+gMD/15NM2oG8fGziwjzVImbdUCQUp5yzPmD5jii1b/potW/ammLrZR1u22dyLL3VFSDWXgpRpzY2suc6W4FMfJmBJ/VmutUlKA4rUZ2//jPXp09txAfjRZ+AnHmPE+1r1heFjlMCv2Zi+desWMfvNwpXZytd8mQxpSYOhyMglo2O9eveyp596zEaM6Ge9e7HfSQpbPXcDMErPqTl1voyq2WcuzHLzEOgCjhQvTghjRKxFOAudMdsD3BDaCPKcbAn9Fgn/3B6CS5Y1NqTZnl1H7J67H7J77lli+/aeEkzG219/7fM2YFCxcE1wSGtS37Eci1kVyRThpTu1AZxJdItoX2WozZmZxYJjmq188z0plWvtjjsvkPI/2ppbq4U3jO+Bk+Bdl0EiMEhphDayJEzL7f4HHhcMG+zWW69Xm1hS0+ZGGwYtOMFARXoah0bkqI3F9uCDj1n/wVl2/vlThWsqQUZJh4wS2AajtSjfGEwcFFBbk2H33bfYPnHzPCsokjGZwQZe0XZzSpglKRpkvfpPtPsfesk+2HLArr7+VhnOMlJVZXAaPgaOumJB7WFUfJOPlxAm0yI+uu7v8XeMS9swHKNRUiuFYv2779jVV14pZRA4xDxC/sF15RHy8Z+JeIEvxLJCmAl/GqXQ13fiHjmhAJE4R4oLBje8nBkQRrdF2lJwamXIMGvQbuw7SM9I9ZFpZlAAhY+uc/8NM1SCO4cQQEcc5DBCBkaLynriiSd95mP4iOFuGDAYxYwFd5f43kAVhBJKvYYPG+4GPctI2HBb3rPCjp44LvhIOROPZ+kTx3Yzy8hsw/Rp04Tfubbw5Vdt4vjJdusttylvlr6onPomO3H8hPgPJ/bV2wvPP2e//Pl/257dO4XbTTZyxDAZNpN9nxvG+6GDB2z5smWK96ztkvEiIFp5aZmftoeCD07Bn1Gq2Ws287wL7N131/sJXeUVpfYXX/qCDR02xC6ac6HdcOP1dsWVl9snPvkJu/Nzn7XrbrjO7ze6aPZFNmTYYOvVp5cVlxY5THfv3WNvv73alr35pj39zDP2/AvP26rVq+2AZJ3zZsEHWDDiDT3mqj3Hj5+0iy6a48rrCy++ZKtWrbCevXq64gn/hdbY83Pq1AnPgyWohGMUhBk6NkwzgB3utSOMZavIIUbqKQODD8W4XIoss8qgHgZDMEjSfBYqL69AhkiZr0jgSGBO4uKIcTbQv7n8TZsyZZKfhgnBwAFQvEE8+ruqqkbGU7XPfp2qrPVZIWZ7mB2oVxgDWNy6n53NJZGFqg+b8oWjzNbqG2VhoLBnxw0Vp80EfYLc+g1fDvTgwe4iDQU5i06dkH+qWKSXSFfR+Wd3SRl1c65DKg1GidMfslHhYSY0lMUfOYT8eYbfBQV5PgDgfaI+4LS2n/zkp/bzX/xKMmSHrV+/0Ra98qo9Llr6ze/ustdlQKOfnDNzpn3pL//SBg8Z5jOgzHSV9eghmmwUPGvdMGlV+cyqsGyTI6Kha0plefDB/fts8OCBViHcYfnWyrdX+WmM0tos7dOfvrVzozsOwECs8d0trgRkIuCiQoBj1A4hTqPwMU5y3OgcYInw+DuGRYfgxMWw5LrEsORnso9hMV98DIvfcfE9xDmzHslti+7PheNjObjkd1z339HFtPovERLidoZ3+929/OQ40fEefXTE6p4u+ui6p4kuOc7/Py6WE/OOz5gvD5Xs72fUWR+62vun9Y2uK73ii8gSufo/sEh6k97DSL9y8+/gaoOEV4uSodixLwAFnalJ1iBjGITpSjatipGKqWZC9K1NVnXiqGVKSGKYdLCGXGkbxCw5hYKpZOJz9GtZWY4NGdLfKiqKxfzZ3IxxAWNkZJtTs6R0ZShdVqbVNnRYj4q+Vt6jQkpMgW/EZvSZ0TqOQ0xPS/E7A1BkSoqL7PXXX3NFtqdv4D6tsqEPmA80KDioqu71X5i5jDObybOYYWCBcBoa4dsdzrxHoyT2T8yjMx6F8cojEY73eIlvKFW8owDhnFdIKPEkXnfflQ/rY1FwQxgufosOxhsKN8EvXwyyxZksfYMgZKRRVCTlJcWWvrnSvv9fP7ETEkR//Td/awMGD/GRGdK6Eat3fFTeuVcBpdhLoC0BBI4nJaXlXvaLL75ovWU09OxdLlAQoUVKySkrLsmyqVPHSCkqswP799vu3ZXWv38vGzVyBGYvJ0YL/hkqo0n1FROX4EcJZrPxyBEjbdLkiX5fxPDhwyRAZfBQTeeznKoDHIGVaKs9HOmJUODuAPaooAT0kbH05JNP2PTp06xnBWu9610RBE+AH0ouSk5BQam99957duDATjtnxiQpoyxvYXaoWk/RhCsOXCCLwcHsFrMYQJRNsVIwOB5Xxh71Cd3LkbiFlptdLmVdAj27r61Ztc2WLllnL7+4xB57fKUrAVddM87+6qs3+oxGaVmGNTYft9r6E+ov+lz9IOJVFYU7NLwt9JO7BC6kotxKNqmMDe9ttUcefs0+9/mLbeqMERKazYKr6Iz15AhfZApLuIRHnOzFkaq+WT4t1w4erLHFi9+y22+/SkKyp9oaaC7D98lQFhdecgx8sfLL9r01b7zxjn3q01cIxkXiOypDinKH8vellCoDYyHNR1Vz7TW1u/L0cbvmustV30bBMxxIwV6TlPRSK+452qobsu3fvv9zm33JNTZy7BRrlPKVlqV+Vt7CQvWVYKHcGH13fOdfwgOLZNr0Nsp5Hyfek13E8eh492OMRee1wpu1q9/2/VgYJeCKF5bw5Blxp9NRsSQX845x+V1XX+ejqNQd+iQGiozzIPBZ8MDDtaFDBhkamzBiRCTitRwDDJ8njHqwBIiDB7KymaXrEEzTrUJGBEfGtiofDBOWDJVXlNvChQts3bo14pc93OjgYApXjqFtle8bmdUeaIaTgEi3cNEiV5DgycdOHnc6qejZ0w4fDpcIsoyMPQ/9+vS3px971qZPPceuvuoatZVlcLme96GDh32fygP33W8vPPuMjR8/xj5z2y0y+C73/WEXzjrfrr76Crts3lzB+wq76MILfNnpnt277ZmnnhSOLZXRvteXuDCTwEZvAOdwkKI+btx4P7EoIzvNJk4eZydOHrPTVSdV5xK/ob62Xkp3Y53oqkEyplpQbbc+/fvYhMnjRSNTbOYF59oll861C2WsjB472voN6GPjJoy1svIS27lnp62QsbFw0QJ7Y9kb7rkNf/ee3Xby5GljmdygQYNt0OBBkkev+n6eocOGuvFHH7JJ/bQMEwY9/PoE9Tm0gbyB5zETEuRRGFiBb4R9YZnWr+8AyUaWeFaDRa74+34coUduTr54WR/RZY7faJ8jo4FvvrRLecCXGJF//rlnbea55/ht/uz9YICGGaKHH3rI7lN/PP7YE35U+qLFr9qrS96wF19aYC+/PN+ee+4Fe+aZ5+yVV163t95abW8sfctOnKgSvDk1Ldv69h2kOqUJH5iNZyktt6MjH+M+DugCnsETwgj4D55FJ5JQuwkPg4LJDnrBJdNQFw1HQgvfcHxH5idSJZ4YO5JfggV8CIMW56kcfyibd8UWb6uvY99eSuiTVPokXfDabqveXmPbd+z0vUSFxSVOC5NlSF92xRUyeD9p06ZP98uBMf4ZhGGmhEMbnPepn9noTl/XyYjHKEEG0UnwsmbR74F9e23goP4upz748ANbvXat0qhOam/arbfe0nlPSWRqETg4BBkuAggflJygVERlJzltd4+jDHwM4x3gJceL38mXvM7mYtxYXnfHt2QX48c2dv8OA4nfyI+yYxzCY53O1rbk8mPc+M73ZBe/xzj+3ZHzzLgxb1z8lhwWXfffH+dirO7xYz3iM7rk+vzPZUT4hHeeXb9JH3yMF8qK7Y/5d33jd3evWEnvMU1wvCqlt7HLKFGYXjBImCmhP30pCIEqg98steoQDmPx5zKFLBwPI77tYuKy7FvEdCSUWXPMvoSKshIrK8q3fbu2W7YUtjyEoQQmSpv4rWVn57lQZxOX2JOYZKoVFeeJsZ5UF0t5alckMQBGzWDCrL33PQSpWTJCUNKzJPRkZIgRnzhdaR9+tNXmL5hvCxYssA0b3rNLJTzYg8DoHmuQOWHpxhtvcuEaCD0o+q786x3P0ggEPg4mCXxR0hm5iie0eE8osncLr+BzIgOHuX6D45QDswn9x2el4YX26nsieWcaf8rrP2dYPIkDLyEf0riAykDRDf0e03d3YcN0Iu8k3+n0zgWI5McoD/yI2YLOPTcSWHkFRbZx80f2nzJIjpw4bX/7d/9o4ydNsTT1GfViBB5FEX6E4kR7MUjAAaau+R2muFnawIkxKJfZNmToEOFLoz30yOPKo9XGjBkjkdVq+fkYDjXCgxQJ7gF+N8KObVvt+LFTNk0KTFOD8EH5M3Lf2MwGV25sbhJecORsjq+lLy5mAzZLDsJJKIyq0jbqizAXFByf8xV/9apV1rt3b1f+XOkTPFjHziWOBw7sl/JxiVKxPphRaPWpYIbBy1IHTvB5//0N9s67K+yyyy5UPCl7qjf6KPgicHgalApO6QlLwFQP0RN3vXCinF/WlcIyJo6eDntF9u89aSvefMf++2e/tWVvrLFVK/f6Ep6rZYx87W9us3Hjh0qxE21ajfrtuAzxVhkzrC0Pm/7BCwwhluigsHKDsAPfcRmcTPPZl8cffckeuP9du+HGsTbz/Enqa5TXSl92SX+y3yYI/yhrRCcpGaKNXOFMgd3/wFOCdZ5gNF3fGtzAYySPrm6WQkeaDLWvtSVdsiLL7vvjEzI0S+3iS6cJfq0yLtlP0iLag9ek+kZijDT2q1SebrG7//CiX9o3fMQQAbJZxoqMUGbGTAZb4UDLKRli6z/Ya489Nd++8MWvWVZekfBShqD+wKkwmkrLRUOuwyBzzqQ5h4ye9FOUndEDx0i38T3gOZmFcI6hZWkTMyVvr1zhe0owSlBWKDu6UEbI3/HP03fWRHkn3hKJYp0wmKEZPodywxN64kJArx9J1McYJNXVVeKFp2S8Vqufm6UE11l1DXc9YaxIyQF3M5k5aBCtnHT6KSsr82Ox8wvyBbc2q6w+7UYLJ3IdOLhfiueLvk8L44I2IDXcgBRt0054JzM1Q0XT72/aZB+JXrkYkPj79u/3OhWXFPnRwQw+cALe+TPPt+VLV1rvir522eWXK5z9Wo0OGwyHzcrniccftfNmzrBv/+O3rKSoQPjF0dW1go1MapQw8Qsue8zJybKJE8bJSLlE+DLbqipP2dMyTp6Tgj1QhsmAAf0Fp3bLlVHFAAO33OcX5tmq1cttxOihUhxz1V6WFLVYVTX7FQ/ZgUP7RLP1gt1pO37iqB06csCOnzwiuFbZSRnKBw+Hm+oHDOxvg4YOsMFDB7qBc9nll8pfYiNGDhNPqRGvy1CelbbunbVugACfBQvn2/r17wp+TZ7fho3rHSbM2MDX6qTs0p9+KbF4aG5OrtMiCirLIeHPzDShf3GcL3yX/SAYIeA5qw5YrtUsA4ATxJjJyJCc7N2zn+CV76egcccTijTylH0mHcqrh/Dg9deW2OzZF9qxY0fsm9/8hj3yyEO2YuWbLufPlbFy+2dvt899/k677bbb7drrb7KbP/kpu/322+26a69zY4+N8+yv2bZ1py19fbmMlNfcUxanSHHbPjMkrsQ7/orOVOeEJqK+TeiFoLWCAr0kAuTBN57Qtoc63UBrhIeYkdbIC08eMRzHbw9TwTEfZCC8HdrygSN9JyzQf4I+5f3hZQY8ZuCRpXIcCIGBx0WeVZU1vryPPZt3/f4Pds011wo3JltPyRk2vWO0szQLfsxvZimR724bSFfhJFRkJzyf2b4KGTUcvALKY5QwU9J/QD8f0Nu4aaOtXbfOdQMGZH2mBEbmDUo0PDIvABBHSrsYWRdgiBOXbzngFR59/J2cV3L+0cEUYpoYHn/HMNJFn/yd393rRXzvlEQ68o+MmjA8v4mL884DgAkYxDzwONLFuMmOMI+rT2FEWO8KT/ZdYfpfUWJY8PwI+cfyYp7RJ3+PbcJ1j5P8OzkcF6YRz3QxH1zyOy62NzmPs7kQJ/H0biEfeU9GWxJhxEkw/U7v8OJraDOOJ2XH8rueZ86+xbjBqS/JW5ml850q6OnLtpRejQ/9r99pcA31dbiwKduy8wvFkKV0iqD5roJUNyn+jHxIuFAGwg4h0ighkiNiOXH0sKVISeqQssYt7iz7YhNukwQQMyrMkjQ2MsLDBXdqnZ/8YT7Vzc2+XLhWWtzXJGOF+Hl28mS97d1zwLZt2+Y3cD/73PP2xFPP2CuvLrHDEjoIH4yIK6643Bkq1RwyZKitWLHSjhw95iezsBkYGMCYEFq+h0L1gyHF0UA2e9LPwDTiPqMSvONiGLAKI5ZyCRBjvERGw6ZlGAyKL440jpd6J294RcwzGV958pv4rojIEz+G8b07HhJOXiiosZygQKAgs0k5KJ2MjDquJBQNRj4RfPxmA2NufpG9vuwt+/f/+C9raOmwr3/r7+2qa2+06tp6MdOweRJDkbzBxwgjnuADhhPKCgzX8dX/D3jNSHZhuRSNghwZkK/byePVNmnCWCnEar+MEpTc1JQW9TkXj/Wz559dbFMmnuMXn7W01Kh+LC1DOaGNiXb7/1yuyQlNnFTSKqW52A0u1ln7iT2KweguhsKKt5bZb3/7G5sxfbrwL9dpEVgWFRX6RtdNUiDmSiku4Ix4wcvX8auttCNewJmdnWavL31VgnyKFC/1TTr3j7C8kb4P5/O3CpeZhfFlFFIWcnLyVVkEWq7glSuFtt0+2LjX3l+/1+75/eP2yENvyBDZISHeZuMn9Labbp5mX/n69Xb+rAmiT7XN70aoVdpawTncP0BfhDX0aoQaSZmdhpjoCcMN9EzpyBXNl9uiBSulLHxkn7plkoyKc3wPTHt7XaA9KUawJQQtF78BEzbStklp4zjmWulMry9521at2mZf/NLNUkDBQxGmaEUYocqw50aVUJ1qqzksoUTt227PP/++lJrLrUdPjJdKa5PhkiuFEr7SIrhmSFhjqNXWpdi7726zjRv22a233aJs2qVopVtrR42KUL+25FtF37FW31ZoDzz6opX06GcXzplnaeJNzaIv1tpn52AQh2V7zr7C1K/XCXxx2gFbErQTaYl+xnu6xLdkl4zjPBm0YflWixSLN5e9YTdcf51gxR45aCzwFZXi+Ts/9jqEcvkWS4jKUyf9JHANz1pzlA7wOexxY22++GSClpEJ4aQk0aBYCPACBoz0MzMCX2KGAqMEBb60rFSGS6UbU+xjYLkTRnN+fq7wRoZiCqd3sSS2wwYNHigcKPSZw9r6ehkew8QXChUfWsL4ZQ+HcAt8F61z2er+Awfs7TWrRRvZnpZ2sly2WeUXyBioPH3Sl2p++P42P7Z3zuw5TpPAh8EE+PV9994jemmwr3zlS8JFwaGVEx/bZZQwOs0hHcwYSPGW4SAQyHGRZb0U7nybMWOazZOBwp6IP/zhLl8SNW78WOfDe/busW9/+x/t3JnTbfPWDTZgUG8ZyuUyIKrs6ImDduzkYdu7f5cVFIk2xYvqG2tlpJ2SMSxjSOW1tjdalQwVv5BSxh8GTGMzCiZLmOpt/8HdwuVGn/2dMnWiXXLJHJs950K78MILbO7cOYJnfymTzOxz6SLGJoMXrfbB5g/ttaVLbfWaFbZhwxa7/IqLjfuS6H8GG6A/ZplZWYBSj/KPcQI/8eVQDc2CS7q+ZyoNvJjBAzb8p/jSLL7nyCBpbhQOGXjDQAi0xMxXh/hsiRXk59nyN5fZG0tft5dfftH3c9566yftzjs/q+enbOrUyQrr60tiGWhiIPL4ieO2d98e8cttjn8D+ve3Cy64wK695jq75ZZbbfq0GW6gvv322+qLP9jy5cttvwxVDgAoLe3hgztqonAJjoMHqwK9OH1BJz4ogqwNvA26Bi5sKg+GhwJJqWf4jd7H75AfRhu/eQbnVCgYhbS8B7oX3DyPQJ/+otKJHxxPfRe9BeMoDBIyAEUfwOsxRKZPl5xSm197/XU/qGXKtOnCo0b5hiA3lJLZawZ5XJ54OQmn/KgmS/A4fYslj2GmRO1VmSxF371zh4ze4VZWXmZbtm6RsbvW68pkk290j0wkOePOxhLRCw8ATjZeaFxQGgID6u5jfsn5xvxwgamFvJPDk+P/Ty6mjT66WAcc+dJh8Xtk2P7bi6SDumaAkvOK793D4pPksR3RJcfFJcc/m4+O9wi3GH62OMkuuVxc999KfUZeyc/o+B39/+S6x4Nm4u/47YzviXfqFeGe7LrHxZ8Jg67v0ZFHyIc+9AA3SDymAhCTbTyJI2GGutohgZUlhs7RpSh4qVKg+c6xvyJ/tSMIysBUQl0gWjb0sryhVgKQlVKHD+xTflL+lQ/KP2mzMkUXEiqZmRB3gwsSH5VWzMz0bKuvQ0mWcCvoYUcOn7LVb78nZWWbffjBAd9cmpeXZoMHD7XrbrzJZs+91G657Ta783NfsCuvvtpuvPEGrwdroqkTo0Ksk355/gKbMGGCmHCuBCejNqluRGHEsLmQurE2F4VbkPS0AZ4CidrtMFa+DgOFe//Ie+8k4hIGPeBQKGA+hAEnz0ue7/Qr36KPtBbzSHbJ4TEe79SHvPC8R++bukWX0cW4nd+lxFFvNzDFi2CEarKlpGf4XSSLXn3d/vX7/+nr9L/+zb+3c8670Krq6qVYlFgdglLcE0auanhdfHmT4MJ+HAQiRg8OhYU4iu3GGXBtbJMiIwW+d/9+VtFjoC1dstyOHT5s48aOkvBEGLGxkk3QKda7V397f+OHtnP7Ibv44kuVR50rDL4PRHUlZxQf6uDvgg3tY7lJtRS6e+7+o324ebMNHDDQevTAqGmxJ594zO774z1SYKbaRRfOcoPUZZgcyhHLxtatXafy5goncnzpCTBHaHFnCJE5ox+l7/nnX7ALZk2Uwi7BRrvUbDa2StdW/dhPwf0GGFB5lptdJAUjVcpBuy1csETGwWv22CMLbMH8TbZh/TbhaptdedX59pd/dZ1de92FdtGcqVKcShOzBNz+zmwM8OHIySo3/Nmj40sgpcxBgqAdAxiqrmCS5mvHszLzRb8FlpFabL/7zWNSPLbYV756rU2cNMxKyljiofap7n45mOgaI4dlFxyXDDwZtaXdHAPaUJdlhw+eUtqhNnx4X9XptMCuvnL4I9y5+JGZlg7BgVPWsu2hh56wQYMK7KLZ01W3JuGm8kxlBlL8BFwRqjfIaE9THZubc+3pp1+xiy662GZdeLG99PJ8Ky0vtlT2rKRmSRnrb+nZvayuLdd+/pv77LbPfMHyhJN+Ypf6H8WcfH1mSv0E/B0wjMrSwWJ4/odRIPyn3tHjIt3FZwzHnfmu/xQHfsYFoyveXO5GCfvYoMVI84qUSCevn+Ct069ohUzit+S8nVaVB8eFVtfICtR3+jfMwDFKm+GGrmep3+Cu05+MQYxKZseqqk+78U+fAhOBw/kBcXzQxkdhOW4bI1dKrcCE4UmavPwchyE0O3hIOOJ3vvjm2nXv2mzRBJf0IS3YY0K14Z1VVTJk1KY5s2fbunXrbOP7G62ouMiNlbo6GdAqv6SYAa0G27/3gGRKnh3cf8huvvmTTq/MlJQUF/vG9ocfftCuv+4q69e3l3AI5RMDhCNYMTZldGZnqGz1rNrCMlz0Ve6lAva0FSUO42SS6v3a60vcGJl53rm2VAr39m1b7bIrLrG9B3YIb7LVlkIrLimwPft22JFj7AkRLrsBwn4n7iThSOVMyy/IkUEmwyCLQSRWDXD/TquMtSrxQ/URyyLZf6Unsyt79+5yw9BnPlLDMcwDBvWziRPH23nnn2s33HStzZp1nk2eMsGGDR9offv1sKKiPJWTYaPHjJbhwemFGJuSpeprBjmY1eBI45KSUjdK4U0YKpxwxQwJo/XwVwwU4vANvK88LcNWWQ0dNEygSRgjwkGW6sKrDx08aM8++7Rt/mCTzZER9c/f+45fIMvSOYwjZp8wdDFuudH/l7/6pT3w4IPifc/KP2PLli21N5cv1ftz9sQTT/jvj7ZskYFyvgyUq90gmzF9qm3fvlV49JIfUvDBB1vsnBnnyZAs9vpAKuAPdIBBDz4nGwngf4BHYmbDO1od766LdoJDNoZnpCuenT7xWzn7N/7nd6RX9+GfyzPkYxjkVXmEi3eAz8AQOkd2YiDCL8H5YcOGe9qFixfrf7MBAwc4AWLMsdqEGRLSev4oQCpXLNfrTBiDlJwmBxx69+xJQcZ+xLh8iyPpMUo2qb/WJJZvcZKpb3SPjQyNIdPwjM4LVlhUGHjH07iPM0pinsnubL9DPl1xu//u/owuOZw0uFiv6PiGj4w11iu2x78nEIH3qBTxjuuM083j4jOWFsslnHKiS44f36Pjd/f6xjpGl5wXrnseZ3Nn5JnUvo97Rn829+fC+YTiEH/HZ7LHUZ9kH93Z4nYP40+h/i26mIdy80+CoqWi0Clc/4swGOvkq4hOjF0iwMTmLK21xXIlEOh/cQRX4lMRAMDc4Uw56nP975toRSAqTE/e0y1Pyj6zJowokoZN8FlpEi6Z1If9C4HgszJzZIzkyogRg80slKKUYQ21rbZw4au26u19Mk46fPP77Aun2sxzxtuwIYOtXEzz5k/dYuMnTbaK3n1Uvww/TYUj+8BfnCuTUtIrKnrZosWvuPBjyr9ByiYjiTBAlC8YOgZJTXWNmilhqL+IVygDNBBDhzbGcDyOZ/cw4O0wkyMs8oEYh2/JNMU3PPFw8Xf8xhP3cfkmOwyGSJcxnxhHn4yNdMxucQqLK5+YiRJmmKIbJDC+96/ft559B9pPfv5rGzJstDW1dVhuXqFVSkkK59N31Y2+Rmhg0AXDI+AG8AoMXO3VTzCLd4R3poRvi2BfVNhD/TjC7yw4farKJoyfJAbMXRucbiIFvhmF2+yll1ba6NGjrEevYuXJ6GkQqiiZ3s8Ow0T/6AUYtaiN27ZutQULXrE33njdR3w5lnjD+vds+rTJ9u//8s8ev76em+bFjwUbRnhZC89G1rlSwHr06OmwBqdpA4LRN3fK6GD08umnH7HpU8fb8GEDpTRky6gq8uVRRQW9VY885ck9C5nWWJdq69/davfd86g9eP9rtnH9QTtytMZ69862W26dY7d8+iL79GcuFx73s4Iita+jUsJLZbXUSelT/0hZxMZ0A765Xkp9hnoMYxreYJaVIyNUihojsL5ksB06Y++GFP3GbCmB5Sr3GVs4f6fdfvtFduHsiZaTxwiz6FLKU6oUJ1gSMOCEHpZ5+bGWzF6xzErCs6HB7JknX/f14pdfcYG+MxuBkcHsGqOAGA7IOXCO27gzbNfO4/bCC++rfefZwMEyClV3LoHvSGy8VjdaOzOsaSorvcgOHKizJUtW2zf+9jsKy7Jlb67wUcZhowZbs+rU1Fxgg4ZOtd/+8XE7XdNqV1xzI9wKxuOKE4o1vBW8FybII/TBU8VRDVWaGhloDo+LtBF/g9O880z28bvnozbANzFKOEgj3lPiijG4rzhKckZ6jKTOMoR3HiH8SjyVqvN7OIjCLzQUATDTCg+KvAecxBjwk/gwPKAxaEH9wMwJd5RgEBAeN7qzcd5nTdhHlS8FWJ4lXgEeXAbYYIePHrIJzFrK4EUOsCQSXtq//0Af0X/kscf9tL7y0hJvN3kiD3yZpMrCUB87dqwfL0s5kydNEo0X+IlO3FUBr2UWLjerwD7Y9KFddeVVSpfuG60x2DhdiOO8b73lZisvkzEqXuEDAeIjlMNyF0CXn8cmbb2o3m5gigeEpXMYaKxUyfBlaewvGzV6pPXsVWGvy0A5eHC/jKyxtn7TO9Z/YB+fVWv3AxdaRA8cqJJmBYW5yicYa8AE3M5VeUVF+cJ11V84Rp3YR8IdMBmiSYwZn2HyGZ1ahyswZaaFfqqrr1b7a+3EyaN27PghOyo4w77Y18M9Pez/GTV6hCuclBVnxWkHI/AMqrFU6OTJU35wAPyI2VGU4VOnK5VX2McGLmG89JQyy5PN5Wi8hfklwtc0N1SgCuQc8ngFRyI//qjV1Vbb9777Hbvt1luspKjQ2wGv43QzBngwMr/znW/L4Fip39l20ZxZdsON19pn77hNffUJ3+Nz1VWXi3+PsbKyEtH9dnv0kYd8ZmjkiCE2YEAfu/KKeTZz5nRfQvfuu+/bsjfesnHCFW4o9+VqalOYeeAS1sDHoBE3CJymIPMwI6Q3/30210Wngbah/U5ScydacV6gQOcL4aPHcdIOsjl8JzDIFBx5g2/hMJ3sUDf+9BkahR4xOqbKCNu3f5+9teItm3XRRapIMByI7we0uAyVuiIkQC525q0n+Z44ccLL5FQ5Zl/FOaypod4OKM8hQwb58sr1G9fbmnVrxCfFv8SffaYERtOZWRIgcDDFqHAEwHQxOhSeaH3Fb7jkZ4wbHe/47nlFF7/jYpzk79F1DyOf6HF8Jz0+hp2tjnwKU2NdRhffYl7J8aOPv3HknBw3en6fzSXH6e4IS65jzDM5r7Ol6+5iHJ5/LrZ/T/j4O7pYZnJYdMnxeT1belysf3cX0p1ZNq57uHtvQVecZFgI6m6Z81W8N8RSGmGrlFJ+S8yzn0OKYXttpR3Zs1NGRIoULU63CYo0xMQoQiwBYezrfTFaRJQIEASFz36IGAcN6G/FMhaOi9hMeWenSRC0sYkz3IbKqDeXMjG9zG27KR3ptun9D23livf0PdXOP3+0FMmJNn78cCuQ8EiToEAg+SkVUph79u1vzeIj3ALvR+pJeYaZskaZOnESEBAoLi4VE37cZp1/npRH1ulmieGz1jqMPvLuyq5aBn0CF/e0Ebgm8Cz66HhPxsHA1IIjLJlG8Iy+o0xHHhF9/N09Pxzvyf0YXXfaU0w3EmLamKbrN3BqM05sYTNyLkJPcMvO40jPE/bNv/+OZcoA+ed//w8rLuvpG4jRTitlrLEBE3hy2pkydMZJ+SgkhLuwVN+HpXAw96AwBaWJ2QMp94zsZAalt72V0c5M69O7r72z7l0JybetX78BNmzYEDeWUDZ79uxny5ettoOHj9g8CTZOgunAKBFu0SaEJ20ExoyQUw5L8BhxGjdunJWWFNnAgQNt0KBBNmrUCPvcnXfYlVJWBDFf7sWSLe4CiIYsp4Yxo3beeRf4ml7aB46i0PponbeZ2aUUe/65R23EiP6CQ5Nf2LhvzyFrbUqxI4dOhXXVMoJffOElxVtmq1Z9oPo12txLptj118+2a6+dZVdcOdtnHTIyuemXC9tOSzBXCS/hvyxV4NQp1pdL6W7l+NwmPVtllEAzjIzS18Ij0aWPjIuCEYom+mlqSLXsjJ5WU5liP//Z3bZu7T4p+9fZ+RdMUHdikEshVRqUuAxX8MAOaFrWjwwFlKnMrDQZBc2CSQ8ZeIds8SL2oVwhxYNZKhlH9KeSoqghHP0+EhlLKam5Sp9hjzz8jPXqnWHzLpuh/mJGRYYIMySqJ/gCHqal58owke/ItwcffNkGDBon+Nwi5atZSvJJ27lrt40eN1r550mZHmiNrbn2re/+wD7/xa9ZYVG56JL6Ujb9A01nu8GQgjFCe3yWRAWLPwWG18VfeSbTWfwNPvGe7KODfuCh0SjhtMFVUj7YU4LyDK4TI6YJz0R6hzHf/FfCnfHDXaRZTq8Lm93ha1nufcZEv70cz1q4LyUZYwxFms3sbJgmXNxafDVcXsfMIcoOMyXMPPToUWYfbvnA96BwbDAndzFDgoI4ceJE7x9oCjpEGR4+YoRxyMiTTz7pB0+wXAeeyd4XIRO1trqaWhsg+p11wSxbt2atvb3qbSmmvezw4UOhf5iJU9Saygarrqqx4+I38+ZdLlxt8t+PPvKI7d6104YPHeQDR62tbPrO8cNKUFYZlc7GCMplP5YUNcFHGfugQpz9Qs3kMBM3gESvLJulLe9v2mjbtm315Vt9+vfym+fZW3O68ridkq+tq3I4nFIYt6Kfrgw34nPE8smTJ3zGp1n1AXaE18oIYXkYSzZRUnmnX1CoMQoZ7GCpHPHxHDjAxYQnTx13Y4f9PoePHPSZlWrJ2dOnT/hADMcSBxwKvB18ZnkQs98YJjj20MHfULgZRPGBGSEVfA8HT2AWgpPMgPeQgUPEy3rZwQOHJFc/sAXzX7aXXnzB98UNHjTAfvqTH8lAGC1DpUGGiNrZ3OSykT5l6dXvfvs7vwPsG9/4un3qU5/y0wk5mrZcynFpSbGMzgLPZ9KkCTJEJ9oF5830mZSDB/bZvEvnKr96X+I2aFB/mzv3EpU12RYtfMXvieFUTNoCfsDrkBnMKtCXPsDiLYImkSfwdgZOGGwQjKJ3hwwMT7z/OW1HAyaE06Y4sNZF3x5BX4IMjQMIQR6Hbzjika/LGunwPvMvQxz8ok/QgziO3A2TqVN9TxZLGs89d6Z4JId/NPodPjFL+hm89Zol6kJ/HzqE0ZpmpTL+0VNoAfe7HTyw3wYKzhxZv37jBnt3/Xvi5WqL8kn77Gdv75wpSXb8diGtDL1xeqfCyYyO3wFQXeljXsTDx9/RxzjxGfNK9riYPuaB6x4HlxwWfXLawPRCHrzjaBMu/A4IwPfQQeEb9YrP5Lzx0Xkc/Y5xcZQVHeHJ35Lfk/OJ7mxl8B7TJX9PjhNd9/w9TlfQ/ycultv1PLPc6GJYhAfxY5/EusU8oothMY6HBTT39z8ph2DyJ42+eSz9B0F6mBSGfClcme1NtveD92zzO29bS324NK6wqCBRBv0dyguKqfBAntEbNvgRzsgxzJJRudLi4nAqi4TQqZNHLTtVhkBaWBrCxi6OLWTjW1Njm3FE5Edbttpbb26TQppql8y9QEZND8U5bfl5cKU636vSKEHGaP+e/Qet76AhlpErhVmKLpcQZYtB+NIQMfMwayABy7R2KRv6XrND+/fZnIsukmCpdSMEGYAij3LKZmfeaYOP/DK1QJMT7dSjE6bQQqQP4hOe/Js+gTZ4j87zlYcRw4B4Rh4RaSmWT34xz+R+jHkm++7fceTjo6xKT5yQjj0NOVLIWQ+uSPrdIPgfPX7avvdv/2F7Dh61W2//nE2ecZ5lZOdbKksEpJiiEJCH3y2j+jpMkHjCmxQJhk48VQgzUKqVw9PRSj4urcIxWspJUSh1JSWFxvGZQ4eNsDVr3rOVK9f6hZh9+w1y4co+jHbh26rV66RQz1U/Zvl+JvqMzH1wRMKB8lyY6LfvJdIf8bjDZPKUiTZpIjMaQ9xIYX0ua+IxpFG+g7Fhvg7+gAT3K4uX2KWXXma9e/dxYYmgJK6ys3QfGWXfS6M9/fTjds45o1RGsZSwVbZ65X5btOB9e2v5e7Zj+37JyxrfbzL34qn2zW/dZjfcdJHaWSZaYJmc4NNRJWXwqMquV94om/RVWBLABte2Fhl1FKo6oHDTZuiqWXTC0i0ENd0ODYX+oc8F5xT2bmTYsUNt9sMf/NYO7Ku2r3z1Zrvk8vFW37Rf8KT+GAbQbegbvxfFWO7IZagYlW1Somqk3PSyHVtPSzF50YaNqLDZc2ZIACO4WU4hmlU90wQT7iRobmHkD8O1yLZ+tNdeePF9+8IXr7EePbPVRgx+bnFv9gMuHKcZ2JBR0tySY5s2H7LHn1hpX/3rvxXMegtvU0XLbbb41dfsXBmImdklVlg8yL7zzz+29Nwyu/raT1pufrGUMoyxQAMYpcBKDdRTdZKnju4Em3AkskL+B/kLLcWw6HGRxsAJQsBfBl/Y6M6RwF62ahPihWfw/tNx01+UmDdeEll2lsGTWRFoqF4KP0ondfJ9JKK7YJSEzdAYI3FPCcnZxF5dE5RrDIB4sSKDRNC+Gzji78wGtMjARbmuknLMQEGReDQzIyi/3P3BQAGXYTI7wyAKh1P06dvbT6u75+57peT29CWRGASqhI+8Z2dmW1N9o6fHuOfuE5ai9Ovfz2HGiXjsJeBekubGFtu5c4/1quhtE8ZNtBPHT9p///RnHmfkiKE2YfxYtUeGr/JnJgUezl4KjuUOl6gKlyQrGDwC9wEoOIXCSjzoh0MsWFLD8rJTp076XUZjZOD26tdTRsdJwb7V4XW68oSMhgbLzkF+ZfpFkBgz8E9mg/ySQgwc4S5KO3KtVgYYhh79B2zpFzamYzhm5+QIxoXWo7zcBz0Y1MBIwUyEjhvUDz4YkJnmy+WYeWF2JVfGFvXAICI+g2vErVWZ0D1lAQ/SufIuuqfj/R4T4Qg4gYuXSsKXfSZKdMKhNj/+0U9szerVagN0XWBDZfz9w99/y8rEEzEAG1Um8pBlz8D3kYcfsYULFvo+kX/89nfEO8vE6wY4/iFbOeQBnEbGnxZ8GQRkMLBnRQ/fOH9KxtxVV17m/cgMS7XwjbRDBo+0KVOm2gMP3O94ipED6cIfgCNt9QDVWV2qdkOXzDSwlFT6hdMMdBloO8yGQD+RhvgdZFFwvAVC6/zW6btiRRflWKBdDCNkS5A5pEG3YECPtPR9iBNoH/zBuOfeIBwnlw0fMdJ6VFQ4n1YiH0CANr1D5cNgmvJS3izLw5ABZ0qKivS93ZfQN6hvDh86aAMH9veZv/Ub3rMN72/0WZI2/flMSRfDCY1NdjE8Vrq782kffcPxxEeGiI/h3V3M14GWlD46woPicWbe0UeXXOfkusY4EF0sIypEsV58c0uVjlJYVKiIm5wvjrD47QyX9Jtvyd/Plkf3OMnvuOQyun+LabuHdy/nDPfnPnVLF3//2fzkzqzD/y7u2Xyy+7jvevP/z+YY8W8PGp0YlS/cIjREl8coaao5bUWin8PbP7DmqhNmLWLKIrQSWe4cW9fM6KOfPS5GKKLAIAHvYK5+upZwBAbtl9cJLiiJLEPg+N6jB/db3ckjfpEim95gOowgoJxD3AjZrR99KCbZYpfNO89yslhzXClGxca9KidQ6Utiim2u1HSkZ1qNFJNBw0ZaigQe+yI4qcfXZUpZZWMgDWNzHGtzzz1nhj395OM2ekQ4Y9/brnIpryA/X8KgXtFVOcEJyPjSLXJw+PIWfic7viXjYKRBwvDgRvS4kFegFwQfHjqLHkc6XEwX8yPv5G+4mC7+hiZxMTymwzG608SxtIIHzJV+XLV6rf34Z7+0g0dP2Oe//FW75oabrbkt1arrGsRqEXZcDAXjDWvaJStCvSQYg+HBOzAMbfEjQ2m3BBAQ8WrpP7VAlUqxvOwCa5fyjIBFuKLwcALQqDFj/DblhQtfV3u522S61dQ22KDBQ+yddzaoL3IUdp6UEY7YDSPGtMdxgfqpDGZpGEGFTyGswUFGL1lOwbp0lKhstQclI0/ClCNdEeael+q7e/ceW758hd104yesV6/eHu7HTCtdGI2VIqRG5WSn25NPPGozpo22ESP62KwLZtilc8+xSy6eICF+gV1+xXS7+RZO5JFRPainUKpe9Tmmzmd5IPtmWDbHhldGgxkFZakWe0CY6cCQDrTkAkuxwuigwNcWLib0pXKCAagAvXGhW2sLlJ9nDXWptnXLAXvxhcVe/7/7h7+0CZMGWk39XmXBqT2MWGO8KGc9GRTw29pZwqf+aGqpc0UvN6fM6mpT7f77n1N4s33+S5+RsgW9tygdM32BRtIE12YMTRk1OTkc85xvP/3pXTZ2XLldOm+W4nJyEkv7WK6pNqlcDE410lrbpTCnV9gf7n7Kxk+cZjd/4g71U7EUswafwVu4+FUbPW6CjRk73d5es9mef/k11eNvrKi0l4gkQ3wlDDpQDwYNoHmUMcc1jBK9O11Ik+kQ44C0RZWqk36Dk6pLsot0iYt0luz4hoIN7Ng3p4x8puSKyy/zd1zIk7zju57xj5/ysQz/wf8xnp4omCjCzFIwWgx+wj8Jx4WRc5Q0ZgplvNKfKruFkXzHVQznYGhjlBSXFDt9QRfc9l5WUSQjL91qE6dEweMwUNSl6tMOP9lpz+694u8ygqTcozCfPHlcfdbsy7NyswttwYJF1r9fP6soK7P83Fw/uIQZTJZyNcowQRFj6dErS161fv36+pIijg6GVjFETp44bfW1jbZ27bvWq2cf2793vy2YP9/Om3muXTTrAl8uBXbRPjXO8ZGTuqADqXQONd9DoTD6k3rSpyjTGHIMxjD7CZ6xdp8jw595+hnxvBTr2ben8I6lb62CsRT/xlr95gABlo4GXkTfowBDaxyWgaxgrwfhLCuFx9I+xz3Vj3LiKpjTpyu9j8IdIrmuaNK9DOoBA5bRsUSOvqZ9GIUMejBQgiHl+CX6DzKVGatw3wxL4jiYAD7BUc70U31DvWjltMfPU1nwVPDmyOGjkpeNMj5KfLnnQvXX+xvf9/2Wf/3Vr9jf/s3XXBYySJMnBZpTM+E91BP9dPv2HfajH/7YPn3rbYr/NdW53o93fuThR+2RRx63LR9udSOU44SBOfDHmDh08JC99trrfhnjRRddaLMvukh1Qh52uNEldBbPbbS+ffvZm28utx07t9t1112jNgv55OgrZgjBPeQOs9LwGfeiZQa0gEeCXJJcV0Ck20hT9E8gN+DMN3nnEfremSzIqpCEeP7L43fxgcDvhGWitbCkEDpEdwiDWywt5tRQ0V1OtvC+v6195x378MMtdu7M8zwHTuCieOKGSkV9nrKZGcuRDDzshl5RQYHwncFe0aqM5+NHj8qQHGzlPUr9VLcN728QT0gRn2w580b3LubS5RAEOBqW/N0ZjnxcupXs4zdcTI+LYTEfnsSPLjldzCu6mCZ+xxFG/sn54rv/jq57eCgDJAtlJStJuBifJ55v8T26mHtyeMw//k6Oj4txk8NjPZO/JX+P7zE8loGLz2TXmTbxqXvc5DRnSx9d92+x/PCu74kCusLO/vyfHPG6ew+HeBJV6F4XfrWj4MilCg+YLelsnxgH+0mKc9Ks7sQh2/fBe9ZWe9qqTh71k1MyZL336jdQRokEmZgFJAqzQUnjPa55xsBgxANGzegJvzlFhJMpmqX0V0vxbJchwSg9gpVlByhm0mVF6BB0mo0d018CLstHtRkdE8ZZblaejBIpyM0sO8mwJtYnF5VadWOL9ejT395ctcaefOZZe/zJp+yFF1/0tbNjxoyVUSPlWiSFYGOqOVNC4I3XlzjDZHQRwmdEi9EIYBHgeCa+RByHdiJO43jHR0OE+LwTLzl9skPQxLi4KHzwsZyYXzIvCQIqzMIm589712+P7WlwsW54HEoHN81ioB06csx+9Zvf2X33P+TH/X77e/9uU885z+8kSZXAkYSQgODMezbzJRRRlB+YLxqMykoXLjG65gq04iNEEFKh7oIlyKH6+Kgd36UotjW0WY7yb5WilS1B1cZJNCnN8k2+tjovp1AK/2I7fPCoTZ8+U4pTuvXtN8DuvvsJu+aqG1Qmxgebs0Nf+bIFGq4yeEcR8FNrJDSoJKOeyCJG7MAlDCmEMIqcnyYjZYvRTcq454/3WXV1nQTlDV5fh69oAuPGFQhJFPaOnDx+yp57+mk3nAuLpDims7Sq3kpLc6xHRa4AL2Wn6Yhwu1JpOPqRW9drJcTgvfQXAiwYBxgDXDwI3QajJAwWcLQ2RhZ9y0WjgqDqExQZ1sJnZKGwOvHJSCqx/Oz+gm8Pu+cPz9oDD7xruXkN9v0ffMXyi2qtpf2o2s4yMOrKPRPCJ4Q7ebZBh/JpnBLGgQYFUmy4P6KP3X/vs7b5wxP2tb/5nFX0kpBMV2811suoDMssVHlXEVuUR15+heBYbm+9ud5Wy4D40pdvUh3oExRL2syxwYrPhUdIZuFNa0eW7d5bZ4tfWWvf+5cfSOAOsOoq0Xd6juVJCaysqhE9P2ebt+y0Z55baBfOvtzOv2iekmdLUWpUncMsAHAE18C9YAzDMQK8MEiFMUoTZrwY1FR1vG/Bn+gC/TgBdYZ3/x6ewSjhWGAyYqP7FZddpvLIjzTJnvQJ/qw/+J1K0R8ufIsulgXNcjIZlw9ijPCb9erMlgT+EOQqtIihwCWIGCQo2qqQPjPwgMEb8CxXCg7KKsrwycrj1iY6ExVbVk6WeMBhO3T4sHCqw06fqlR8mct1jX7h3969e2WMnBR8VZaUdmaaoKvBg0bZ0CEjhBv32pBBg6x/n76WJ4WUfVxtzQxopvnA0KjRo1WXVHv1tVeFqxl+E3VVdY3SD7VL5s6zvuLZnAr12CNPysDLtA83f2g3XH+9XXTB+V4eS7VQ9nDsj2CW1/mY03uYFQSmHao7I/dhtET/1E95ufkOM1/ipTjMBB1WOzGSZs2+0DgSnZF89mOxvA2kwBhhVgIFG3oMfEz8CpqRcCrIL5RMUpxaBhCEo1L2KZOyuA8EnKZOXFLIjD/3iGBUUg+ezvcVi4M34FEs+cFgZHCEZUD0DwYKii6oAM+Br5KOQRQ2zhMPHGKJFUcuc2w0gy+MrGNUqfEK41CMLBmP4bZ2BoCefuppP7r3b7/xDSm7UnhlIHECHuyZ5WWUxwEIzIqlix/97Kf/rXoOsu9+95/t1Kkq+8UvfmV3/e4Ptnv3fhmgbXb0yEl7+KFHbce2nXbuuedZnYyW30iW3H33H23t6nX2jW980+64/bNuGAHXoA+02pJXX5dR84SNkJG4e88uh/ukyRN8MHDv3j0OK/guBgn3qfgt9GlZkt3sO2M2WMaiYES6QK/ChU4X6CyEhXee/kXv8XeCjIMjD/2FWIEf8OeO+I5P4SeOpV/wHPapImsCfna4gcKgF0niLFuuDHTu8XngwYet/4AB0kXGORzInv4Msy+xNBWiF1ZPHJNcZqk0J0PSP2KZViX968Sxo760ubS81PeTMFNChFbxt7Q77rjDjZLgQmNhEgAseH4HJSAyMgAdlYpglAQCwwdgCcxC3GQFAxe/JT/xfI/v0fEemNbZXejEaFiEeuK654OL5cd4btnJ+ZRhopO65xPrhIt5do+jlvkzfo/hsTxcDOseJ/k9xo9hsZzksPgeHWliuu7PMxxJ/ky87mnO/B0JJQgoHM+ud8886T24s9UXR97dy0uOi09ut/5PZB9wJDkt3+HbjunUT0SFAPc07sR8JaxSG6vt/VVL7fiuzZYvRSW1pUHGRI3t27fPGXOPntz6ivAPSwTCbcy0V/2sujCai0KKx/JnZMmXHohQEWLtIkwYKQIzK1OKTZsEaBvTxzUSANw7wSitmKyEITMx7TI+2tsZ/ZNS1S46EoM6VVVnRyVEV69715YuXynCf8yWcnnW/gNWL0OIDcmz58wVMxhEzRwOMPlWMfNRI4bbw488JOWxh/Xs1dtxurKySu1gXWuW4qsdAlToRlJLvQG2ekeh7YR39PQBsAXeol1Gt+OoCd/5RvrwHhgS+fCkH6gX+zF8+Yl+u4JFZL0DI357HvruQtk/Ul4ou8sFXPAw1V/JVA7VJh3LxCSEMnLs2Klqe/f9D33fyIfbdtm8q66z7//wp5ZdUGyna+osS8YcMAQWCMgaCT/K96OT1Yc0hDKYbg6lM1IYZsNguo5nCqWN4EQ0UtwoIYXwgvxQDJrE1HPycywzO9M46Yb0/foOtAH9+/kxkmvXrlUf9rcBA4bZhvd22Knj1TZFQozyyBuhTR1od1iKx43yYV2vXoUHUt5Vb9Yrx+V47IWgbRjN1DlfOI3ytGv3Pnvm2edt2rRpduWVV1hdQ733jSuycuTFTcgc8bt//15bvmyhXXHlLBkiKL91UowEOxnV1dXHTTaO8qwXDoSN6jwtJWyS9RFe5/8YcRg7QZHDg0O0BdpyvBPCOL6pCiiEfIfWXHFR/IZ64uWqL4rsreWb7Af/+Qc7dLDKvv2dT9nNt1woNDileNxdUS/YcFpUs+MieyHCbAGzjtRHvF0GDjOhjY30dbm9uWyTPffce3b7HZfYjHMmqP6N3sYclGOALlRsVluaWgWj1CIpWIP0PcO+//2f2Gc+c5WNH99feZ1SnzPTQztQatUfzHAIL9Mz860jrdiefHq55Rb2t+tvul39wehjodXWszwzw8ZNmOxLCte9+6Fdctm1dsnl18l4zZQCzugx+4AkL4VHsf9xGCLghrDC8RB+3M6GbkFOjVC7A63iAlUSp4tXBkNaTxAoBBEhETPE5ZsbJYIhG90xSkjmRofnExLGPN3xmsjS8yYo8Tn+9qc84eAxS7hoH9FQNMkPnsA3lvqwF4QlSH58bQN7haQk+elm4H2YieSeDgaGwN8abnyXYcldP+Tdoo6ATwMr+DYnN/GOMp8lhbaooNANDfqsiPtgLNMG9hthM6aeZ2UlZXbP7++xkcNG+nuz7z+Sci4YUC6j3mPGjvb9HB99tMWGDh4ig2SwK7ls3h4xbJSMkE9IwT3h+09YGnXNVVdY794s1+XuEmY7w6WuzAw6PegdmQCAAq8RuAC8/jntKx5x4A/oUczGxxkmZmwWLFxoVbW1dvkVV3gbofGWNi4O5aAEGSaqPzLLZ1sYOBPKKFh1ECwlh5ATgSeGk9HANY6vhy8wio/BD10DazzL2Ijne72AsWDNTf3MupSUcnAHfcuyn2BUcIkicTnoAOOImRveWU1Ae335kowzjCTEBxvaC8S3WVqVlZ6tyqZarx591E+cgKk8U6h3m61ZvdZnUiZNmGDr333X7v3jPbZwwXx7/LHH7D4Zl/fde589pvcXX3je7tX73r37fIk0FzI++dRTtnr1avviF79k/y1j5fbb77Qbb7jJKk9X2rJly+zZZ5+1BQsWyjCp8/1E//av/+ZH7yO3cnOyXX5ggDFjzWzKokWv2t1/+IN98MEmmzx5oo0dM9pnApgB4rSv7Tu22XEp4CeOH7eTJ07IsIHvso9OPF2w4vhyqMjlG/3jNATN8wSeYi7i2eBL1MeTXaTJzqf+znAJfPFllOIveOJgnDPwKnbt/QCNwXcwSMA3cIj+RNZgZNGPHKW98f33befO3TZz5nned+hMeAajwFlqF/Rr9KUsO3L0iBuqfnqoQuFilScxSo74EuQePXvY2nVrbeOm9335VofwP+322z/buackNPhM74qDngAkGCJhZJTffEP4hLgBMMl54QmjsS6c9B6Bh+Mdoojvrvx4g5Sj0sZnsk92/GbKkyyjUPK66KnY+qYOSYQlx4lCkzi4WL/u+eM6jS8EOm1QGJ3KM7lOsV08z1bP7j7ZxfJjHZJhFON2TxPzieV1/47rzIdP7hVPZfDkN18dRkmOfGI94jvTxCTpzEcpPQt/D2k+zsV8kt+jJ+9gWeh3rJBXme9d/UEzkmHS5QiT0gsM/Bf/K53+514SqVzWVnXENq54xbKaT1thuph7fbXlpEsIizgP7T1gxbkl1q9XH2PDHpuW03OzrV4Mk83LHDuYIoWBkS3wHsHAJlgBTXVP86nGst49bef+PWK69dJqGq1QRNxWV6fyGRXghI0MCUgpEiJyGLPoXQw7VwpQhh0+XmtvrHrP3v1gp23YeEzZNtrQQX1t9Ighdv21V9vffP3rduunb7fPfu4vrO/AoSJY0Z4rCm2qkwwGFYKQzlBdf/nr39qEiVNsyLARUogLFV5opytrjBuGfTOzGD/MJkcKbIMECcKwSYI8O48peNYWY4CE9cQAnP5gbTXGFEofI33hckia3yEhx6yMogomKLtwVAwN1qW3SoDBoGBqhDHaAg0h3OlTntA98MR4UqNcoYYBQv/AOvIaX4rDbAiHB0gwZWUX2vsfbLVVq9fbK6+vsD8+8pQ9+sxLVlDe2779z9+3G275jDVKUauRIqgEDvOgcImvqA9oA/jiyjS8TTwBow1UivgGjH2kWg0M8PaP/g1HPMLa1A9SqUwsXH3jkFGbAAr5halqTp0qKMm2seNHqY1t9uhjz9r+PSetvKSfBNoSPw8fY5JRV9qLMPBT35QzpwIFGLV6XTF6UN7TJSDiBY6qguII333kjcsoOXWnxJa8ttQ+2rrVvvu9f1Jbhc/ZXH4YLgMMgzFBGWDm5oEH/2ANTcdlvFyocpRvBkJLmapt2Urny8tU91wpOBinGGic2MUeCC5NZE+I10H191FX4CaQ+Z0j+kNB9JkMgSUasdAtBhZ3dqSk5aqMAgUVW3NDvt33x2ekUKyzseMq7Kt//Unr2z/XsnNYUoCxJKGeJoWlXW1QNhzZzQwks2X0FxuYm1qbrEWGUEeKcCa1zNau3mp33/2KDPuxdum886RUYBg3WWtTvQ9mMCpY3yr6FQyb2wsF3z6ij172X//131Zfe8z+4nPXi7SPWLb4R4dgyeBmuMdDdQCXM3OtsSXHDh9rs6dfWGF3fOGbNmDwBGvpyLa6xlY3jDO5KE7G9Ojx0+zCuVfYwGETLJ2lf1K5gHRc5uIsUe+4TjnluCV8U1n8AUgoMfC7wEfDzG4ID7xTafTbgc57gp/SL3jZVP6bZY/knwmfUpvmv/SSzb7wQin0xWpjMNrBdfLulPcJ/kCZLgs9TqCJyKc9b+ULvnKPCEu4gmKEgs9oOQYEgxTI/LCsiov6amq5JJETi5rtxKnjUpxP+bHA3E3i+0lUD9LCKw4c2Ce6C5fvYYw2yyhpFE5ytGzYy8Kob7YV5BXY4AGDrbG22bZv3ml7th6wnVv22tEDp62upk3fhtlll14pfthiD93/qF08+1IZ5zJMhMuhuSyVYxN6mm9+Xrt6jR3ce9AuuXie493mzVsUPs3GjRlvgwcOscOHDtn+vbtlzH5KBrEgxf0fTbWipaD8hbYzy8ceknAQgy/5AY7qHP7gLXQbe22YGSIMh1IPL0YpZxnWU089a6NGjrFRo0b5Eq+MbNGB6plfWOCrAegOjilGEeYYXpT7upoGP16XW+I5Ph4jz/fnyRjp2bOPz45weAg8mv0gwD2cgAZyCg+EK/R3tgwYZmupN/iLoo5Rye34zEa7gaV6g4vwdw6DYFSeu2I6UGjV5OJCGY7t7LUptfLSXvpdbgU5xfJFlp2WZ+0tqbZjyy77cOMWW//Oent7xSo7eviw7d2z27aLv23a+L7t2bXbDuw/IB6TLkNxkB8KMnnSZJskP33aNBsjQ4GjjI8cOWzHZCCgZB88eNCWs+Rq2zbbsWO7LVmy2PeP3PrpW+3LX/6S3XrrrXbx3Iu9/1VB1Z8TN6FJBq3UX+JjnLI5aOBgW/r6UqedsaNH2cjhQ0VL0o1TMH471C4p4x2SO5LVf7znHlu8cIH16tVL6VniJl5dkOXGGofjcNgHS7vA2eZW8WrhNsvx4AeCuvcRwA7yCFkKnQW6xgX646k4BCi+D7Lqhy/dhv49DXHChAF4gUtVnflANODoOeo7B+b4xdCidfSYvr372eOPPml9+wzwQ1faOoTP6khmgtDFmaEif1/+rvbtP7jPiouKZZTkCSZplqW8OTSgqvKkjRgxzLiQ9K1VK2yzDH0KbYa/3nnnnZ0zJTTKGZe8MxSvZGA0MTx6GFRkUgDGGWMiDT6+o1xExT5+w3d3MZx0Id+QXyy/u48uKNVd+XV9CgAOIyfhd+zA8OxKF+sT69DdO3NPfE92Z8RJuO5x/reOdLFd3fOIvz8ub8KTfQzr7s76LQmW0fE91EUWPMwy4c4G/z9XHq4rry6XHDe5L+J78H/alhjW+U3/wogh+SsNKjMj6QrPEEFLxbC9W9bbzvfXWL4U/sIspRPSQ3KtEl5N9S12YN9hF0C9+vayWinatSKqzBzW7ypneZb0kLMa0VlWKFvtUjiLKXr36mnvv/eOFYh5dzQ2KP+w7MlHpJSO+Ah1lEEu80vPyLOdew7Zm6vesZNVTTZ+0kj75M2X2IUXzLA+FaWWl6N8xBBGjR5r/QcPs4ZmMQfpB2kSgKzTRZBwNDE3AVdLIHMD60dbt/nFi0vfWGZPPv2svb9ps91z7322c9de69O3n8oP08isHeYseIyBdDG/Jgle9sek6DsbfVMROLRLTJNRM5QKlBYYGEswaE/YZ4GREdrGaRy+/EDx6JTACAUtldGqdKSlT5llIn4wOjJ8xIxy3TCRCzMC9CEzLoyiSZhJ0WCtPeteFy1eYt/8u2/bG8tWSKCssk0fbrOK/gPt03d+3r76N9+SIjjMahrCKWZZaiObm2Gm9JQrFjB3lU++rlzxRajj/YnT0/Fbr/HJt4i9hIX0ifgSOmh4/EneOswQLMJA5Rz4V34+R36yhCWsPZ40abpt27rDFi9+S20L+0PmXXaZwxZlBUWluqrSN6qjwDNtjvLBvqJsKR0uYFQ0fQP8MXxYn82IKIZWjpSJ/fsP2u/vvttuvPFGGzt2jBQAFAYMkjB6hVHgSoN+Hz681x555G6bcc5ImzptuISHvrXUSvmTIG6W4s6eHQkTNpf6zIz6HqFHG6ERjub0ETj1ccDxMGMiKKmWKWpXq9fNb2pWqgwpPrSBJQzMFra0sccnVzHz7ZVFb9nPf/aUhFal3XDjuXbjTVdYTj4KKCPmLHGTwaO6uJEq73u+BFdGasEh8JflP/mFUqhltKRnCG6VZj/60aN27kzR2Cevt/JyZjurZYif8pOPstQeRqSxJStrBZO0CsG2nz344Av2/LPL7aorJ0vZ6COg10jwYqBjNHPnQ65gqjalSMGW8dFmJXbfw/OtsGyY3Xr7V4SDhGVKScxRHOG+4FPf2GI18lziqZ72QQYRgOAEXgEtMC14H3WUh3bAO5S+sN+C7zi+6RFILuH0os9EYb8dDliru/wbD08uj2HCMzUxKEjfIeZeXbzILpEyxjpwRntDNoEWQv569wL0i/rxnigLF98ijfC9prrWlVLagnNjxvOhbSzbatH3ZlfAuYU9TzSTqSdLYTFY8MXFhV5HXCyO/QcY7PAReA48o5XBDfFhjlMvKipRHxfYkEHDrPJkjb3+6jL7YP1Oq5FCXnOqVt+Kbe2adX4Z7faPttsdt99pq99eK3p41GbNmiU8yApGuR/cgBHKyY1FNn7sRCmXrxr36oybOMEOHDykhqb5hnqWJr6/YaOPjHMccFMT/JrlMOl+khY8AQUOsKHQ06bOPpZyB7xcCVUjMe6ZoXFYqb2s7cexDJJjkAcOGix+Xmy//tXv7NxzzvGDMNjnwUEsvfv08Y3c7HFhYIfb04sLSxxGLKtk1gM5Qhtx8ET4MkerA083It1gZD9Jjl/gyk3mpaXlVlRcqrrn+pJiMBlji3hV1VWirSavM4Nbp06KxiRvmKlmhjtfsCsvr7CSolI/QQuDJFXSMksKeXlJufOSmso627F1ly19dam98doyW71ija1/d73t3bnHThw5bpnCnYH9+9lkwX32hbPstltutc/edrv95Ze/bLd86pN26SWX2oXqO25u59So6TOm2+w5F7mhfc0119hNN93ol0CyiZ27XrgQcdXKt1TvRps8ZZLddOMNfkkl+1toEyeVgdSgHAaxO/UHS5LY13LXXb8XTIrtPJX3xhuvyQjJtcGDBwieLNmTjJNRUViQJ7zOdEN/2RvLbf++A1Lq+8pYP+nHKpeVcV9OupT3Mp9JgR5y85D14vlKF/Rh8QrBMNQEmkvoIv47EZbkkMWEBP28S4bhAv2EEAYlQk4Jr/8CbYKPDHyGAz3ADzz99+Hmj+zN5Sts+jkzLCWd/TWc1oXOwEwMR77D59OEr1l+tw7LDXOyOHAgRQZbuh2TcVhXc8pGjx5pxaUltmKVZPnmzQBY2KQyo1FCJXA0IBoE0SggLIYnv0fP75i2u4/huOQyok82VpLzioBJDovujPjeIcElx4vpIyOM8WN+0RMnvkcX3/3ZyQjPfOKS33Hdf/9fHGmTy0j2MSw+qXN0MU73dkXXPSz5m7uurNzxPcLOrWl5XCyz+5NycX+S71lccj2iU0j4PxEe43SPe7Zwf6gaCunKR390WbqIluVbR/ZusyN7tlpRpuqKkBOz9JGEtEwpEyjbZkePH7OSHuVWyHS/wusbWpxBKicJb+EHMGAJigsLClQpUo6oR4YItUBMO0vv+3bvFqPO9qluNl0yQyAIej0hWE7TapP2I/3a9uzbbxs2VdmM6RU2VUZJmjVYU0Ol6scyGwkqpalrkgIjg6Rdgq6wuMxHAH1kQ/VnuRHrgRntQpmdIgb83vr1tlIEjiKCscFmuk2bt9gby9+y+YtesQWLX7XFS5bah9t3+kbwypp6v7ejltM31N58CQuO0+WUKkayOJq4RT5DgorTwDKkCKNINUkDbxXsWlVJRiczfI2slFXBS81UWokaGUAMM/GbY3dRJLkxNpUpeCnwwDdbCnST0hPXl5qp3tAryjYzAXv27LWt27bbunfftZ/89GcyRpZbj549/eQxjmT+2t/+rf3DP33XBg8d5n3vio+eAJwbpBHijMbDDBm8CMZQMIh4h/dQ3pk4deYTF+kB1z0uzD8oyYwm6Sk4hKnsIEQ6WqWYC58K8wt9mV9xcb5dOu8iu+qaWZaW0WrL1TcIjgtmne/7gFg2gEGCEYLiwLIM9sLQtu3bt0vRKrbysh5uEOQJ7+pqK620pNCP7qQ94NxvfvsbwTrDPv/5L1BL4UyGr4fmgjZmPVqaKSNb8Vtt44a1tnLFMvvMZ+ZJOKIAVUnRr7F29UthvvAhLV+0FGZkwDtmP8BDjC/WzjNyy2wLyg0KIbiIUEW5Yi0+ewfAIWZxmgULDJHMzELhBAY7G9lzVYdd9uQTz9maNTtt6vTedutt86QgjBB+yOjJZKZIxpHKcWNIsPL+oKdlFKpbXelJEewzs7OFv3nq+ya1tdyOHmm0//rBbwXzNOV5nfXqXaT2s3RGRi/7QaTssq4dozo9O88aWzKtZ89xUhba7Le/vsf69yu2YUMrbNiwPqL9Jh8NTU/LdgWYE5/SpVy2mwz3jDLbtuuUvbBwpX3pq/9kFX1HqM1S1ETV0CE3IdfSt1L0GsV/ZB53GSSOT45Ojk8Rz3AR12I4nvfI6/23mJ2n0H8BLv4anOLADJPzoSg3eHjjm3DGN0brnc3ur73yiit75VKUUEpDbp05+mBJrKPXwV/8p0c7oyx5+ouTnRgNdvoUD6X+nqvyYRSeEXYGW3xDOxxTxifLudiwzrG/jNajhMNXCScddAs9sUTJDxlRn7D5OCMLBQ5jPcMqynvaoP7DrKK0j61Zsd7efP1du/Haa+xb3/g7+8xtt/l9LOwBYH/D2ytXySB7xZf41IsGmQm74Pxz1W+VqiszjRmCVariNlr/voOMi0NffHmhDRg8yApl/KBklxSW2UsvzLdnn37OZ7nhNWzwZcaJE64KC4tEH+wZwfBv96VPKG8Ajllq4BXfoWV4FO1MFw8DyNGwc/ry9mJwDbeWplb75a9+JWMjy3r36mOjR452npOeIqM4LUv1HeDGFHmjMEKvjGIzXebKt/JF1rOkrki8h5lvjAp4Dwon9WakG5nHTCjikOWizLxWnj6h/qn1/Sv0jfMAfVM11Q7u6ZAxp2dutvhIapbXi30cxQUlViolXFzYThw9bps3bbZF8xfZm0uX26F9B12+jRg2wvr27mNz58yxL9z5OfviX3zBvviFL9gnP/EJO0cK8ZiRI30W3GekVTb3q7ghrf7HkMWgoA3oAxyaAA9EacaImCFj5corL5eRcr1deulcGzdujN//8vjjj9natat9L0tFRbkfagDe0R9+bLj+amvq7KmnnrF777vPho8YZrfcerMfzzxgYF975pknxaPzrU+/XsoDgzTLeTODOT0qelov9Q8HK3Aa4rChHBdfKTm3S3hX68dKg+sDBvRTX2PcRVqH56Fn8Y6HzhI0KZ5Iv+IcfXgGlUztVtxI/51EKged6g8yZlCQBD5Qp3Iog6/Rwc9ZpsY+J3CXY/dLysrtuRde8CXjg4YMVDhSF9mSGIwV/jBgh+zlsBWW47EnSKUIR9PtyOH96psqGzN2pO+1e2vlCukpH/gsX7q+d9tTourQgITHUQjvACcyQ1xynASPOquLDAznTDPxO6Ylz+4uOQ3lR9c9vefhP8+sc3cXvyX7ZBd/J3+L72Qf36M/m4v1Sq77/8adLe//6RkdZSV/ix73cfXonkcCn89I2+UQciHCn34LLjn8bHG61zG6WL9ogYf3s8MB1/2bO7121k/EyR+BUjfE6sTMO1psz0cb7cTB3dYjXwxa6kC6ymL5AHs5mAXglKra2mo7VVXpezY4BScrJ9+/MdJPzVhiQJ5wY0rzU79UAmWx/IO3nj0q7NSpU3ZcBg5H6PmGO2KJKTA6gDKHkYDCniVlkg245WUynKQY9q6QsGqqs8w0hClLQ1ql9HC07Qnbf/i4BOd0V/rTpdT7VL/qwwgGQoSZLDbpMgsyeco0O3j4qCv7n/jkp2zgkGG2e/9BO3LilF121TU2cOhIH6ndvHWHrVj9ji1fudrmL3zFFi153Z57cb4bLKvfkfBeucZnIVh6cuDwMTt+qsqqJIwzJZgypLy1yBjJlEDMySuUUlAsISeGg1KekS2QpKvuqBaCnxgpI+KEY7jwZD8I4cwsMANSIIHOcgBOecHoeOTRR+3BBx+0V19dYkuXvmGLZExt2Pi+GNh4+9rX/8b+8q++YpdddpnlFxTaw4qLgTRy9Bhfs9/QyPKmVMGfUd5wrCVC0jtNqBExB9RDuPvZ8Z14eCZ+nYFnSS45Do4RIowPx+EEHsOcMcb4liIlPDenwPJl7DGKyKWADU1V1lMK8rQZUwSTXHvooUdllMyyHsIh4OCntCgDqoZiQxsYXb777nsEl9esV8++NqD/IDdQWOfMxWCczIYQuP+B++211960f//3f7E+ffoorxSrkVLIoQhkyHGZjNzxbG2ut/vvvVuCv8DmzTtPCjf3bjTIsJaxIQWamb5WDGkJJprMMk6UF+Dm7RQ9cfIRG3nBSYQ3Bh9wYHkXOJGSykhfrvAhU3XoqTQy4LO4uTzHHn/sJfvVL+fbmre3SaAX2Wduv8Zmz5lpZT3yhBPNMmJqlAdKWJhF8tOJVCcV4IKQMC4kTBcdNMhwY+lOQUEPwV393pxvv/nVvaLJJvvHb3/VBgwqVz51ah93QjSofgj6dh/FA1drGmReFPazip5j7T//89d25RXXi3bbpcBk2OjRA1ViWFefLeVKlbAqKUDtKTKmc/taW0qZ3fvQy3bjp75k582+RjiZJUMl3yqr6+y0lFyMEeqJUolB0g6eKA8wL+y9Cg5cxIOb8d0V+MQ7Lhn/CAuzkziF60+BXXGSvIfpD8XAnwllhRki4IhRwvG0ry951Y+c7tu3j/dpzC863mL+Hp7wXj+qmFS+6wvyLK/CWCaeL4tUGGU6Xus3xgXGLUuEmI1wZUxPeBsziSh3GC8s7/KRaxXkbVd+4CKzf1XVlY4nGCY1VVVWearastNzraKsr5XkV9j+XYesR0m5/fRHP7PhQ4ZaeWmpaDLH75tgz9XkiRPtvXfetSOHDjvP3r17h804Z6qUyDI3HPwQCSlm6jEZJG02ftxkKcH19vKi+TZr1kU2sP8Qqzpdaz/64U/EXFJs+rTp1rOiQop7U+DT0Az0LPkCb6ivEw4q3Dd7qx0MIgRDJPigFwlXBRd+wwfg/TyZuYC/uTLYkWYzpp+jeh+y55573jfYZ6Zn2bgxE/wAC44rrjpd5TN8LPli3w73uTCKDfzYCI5jEAT5RRn0sRsdUujZd8JgALOCHIPP3guMJmYpUfS5MZ4nS3g4oQvZ2ljf5LyPgafc7AIrLiq3nMx8y88tlJzso/pl287tu23Z68vt5RdesrdXrLMdW3dbkQzPq6+40u68/Q676fob7fJ5l9slcy62mTNmyLDq60uDOeqXAQpmcdtEjyzfZOaI3+AKOMN3DFz2ITEbxTc/xljpMTaZWfYLKtVQ8IULMYePGGpXX32lXTx3jm3d+pE99+yz9vL8l/1AAWY1WBK2e9ceGS1P2M9+9jMZLu/aZz5zm82ZM0u03OZGa//+vRX/gC1c9LKMpumeLzPk9H/AnRQbPHioL6d7//1NNnXKJMGuVv2S47OJd/3uLntRyv45584QX+c4ZvQIllOroupnFSS8gAeCGwzeBZxyOvQXPdx10SxPyJKBPmjTfyTCPUHiiQHMO3+dcfQH/8fAR75RF5bgDRs+QnRYZ28sX2YXXHiBD+pgsJG907zSims7nu7evdvKy3sID7izrcOyJaMOHtgjGFQbl4HCf1evXWMffLjZjX6WL6a89tpriSqc3UEQyQwRFxkC37zqqrBXJvGdJ7+TPQ5GFPPCJb8np01OH+PwjMwa1xnPrbuQNrrkNNF1Txf92dwZ3xNMFN89Pr8dMf4/cN3zxhFGvXlGHx3h/9M3fPyd/B0Xv2Nwx3jRxW8IbR+R7JZ3sutefnzGeDy7f8PF74wq68sZcZLfgW9yOlxX3oJ9YsTAN3PzqicGRFaKiKKj3tYuedZ2rV9uQ4rTLbWxylJQUiVY2lJzjKNiUSib2tOtpiPLBoybbtMvvdbacoutlmU4UqxgYgwTpyKgBQ2fDRDOtaIgqVrpLY1WJMWsuaHSKo/utTXLFkninLDsthrLTWmxDil+DIZhNDBjUC9FP1UGCqOs5F2IAYPQzVQ9EFBiDi1iQPUdUrItz47UdFj/UVPsw71HrLT3ILvimutUfZaMtDpcGHVjJCtVwqCunnWoaTb74ouloIX9BzCjocOG289//oswvS9Gh/Dh8jFO/ti7e7utfnulMw+m7Fn/DcNhLWmVBBJCkHbDxFFsUQ6APxdNoRD30BMKZLnEiBEjrHfvXso3LaxXzs52ymQ0kxFPv0tFdcJxG+6Jk8f9ttgPPvzAdu3YIWFRr7i5vnRkeOKYY/IdJaNj9uyLHWa1EubAkWVBf7z/QXtu/mL7p3/5N5s1e64dOXbSMli2VVOntnMpYDixin5yHiR8AZ9Ya04bhJn+TMa3ZBe/eVz56GKY3pQvy91g+ihwjBCyXyHMZKFwZktoMvuVltogmB6XgrZfAv6oFRWmWmF+kR0/1Gz/8W8/sd49+9gD995vTbUNdvjAQcvLzpRydVqwZFMwMzCMONfa008/50cKc+fJ7NlzbPjQoVKYUm3bti22QApSvXDphz/+kZT8gYI5o4Qsg4FHsbQqzUc3fUmAunXbR5vshz/4d/vG179oo8ewxK/a65adjUGH4lTtShQzQSlsyFY+NVIKc/P1MaVd+deq7UG5ZHkIM2HAvaaGEeBcGYdFUkaBEUumUqyulj1Vquv2PfbK4tdtx/Y6GzYk3W64/ioZ3mNVJ+QDN3/XuWcfDDMbDn+BN5yGxp5G8Bp50sI2EFeyuMirsSHFcrJ6Cd55tnjhChlwb9g/fuevbMiw3lIKKgWzNN9PxZ4oRtPhbb4EK1U02J5t5b3G2o9+/Jite2e7Pf/sC/b//v1bUtCLbfaFoyy1o1p1aJIwbVbbpHhRv9xyGWUjbM17++0nv7jXfvzzP1qv/mOtuj7FDh/lBvF81ZNlchhUwj3wT3jhBrvPpIUBC33wNoI7eN4jLibvuUz+5r+FeEEGewynNU+lcE8vxFeO/PDfqAtqtp7yjr76Lh7AyHuWFIIctetfvvNtu+ryeXbdNVeLP0khVh5kRXRcLEOhiRfKSNQtofh4WQmZCa0dOXLUlWvPSP8wJJgJxUhnaSOKOadtMcvBrfut7cJbgaWxqdYqq06KVxwWLQuvZAiiQ2CE0G6We3IEN6dOcT9Ha1ujDPGermAfO3xSmrXwVv06ZcI5tvCFVywvM9d+/5vfWkNtjXhMjudtMnrzZaSny8Dk6Nlf/PzXtun9jXZMZc48d7p9//v/qnrImBUcwuZ8DIRsKWp5Ju5ut3/pc1ZQUirFdaCVlfa0p5541mcuUOT++Xv/ZMOGig79bqxc8fd6n81oamzyWW4fUJChVVSYZ4UFgbdGeAelUyasOivMWMiwF9wwbIErRgk8oFnGdLae6K2vvLbEHnn8Mdt7YL8vK7vu+mv9hvWUtA47dvKwL7XJyc+wE5XiQ6oTA1scfYxSz14LZqvg1cgT5AZ8FprLzyt02uauEerCrBUDb+wDgo/4hYpqE3eqMCtSLx7GTC5LP3tW9FbbitxAQSbs27PPN5JvlvGUq37sWVZqUydP9j0gE8aP9yOWQVlXvoUsnHjp8FB92GMHtkF/yCOngwTeMSgFrQAfZB9GJKcQcqQwx6a7/kY2jIbJsYQNnGZk3k/pEh2y34U8C9T+ffv22/33P2Dz5y9QmGhD/A2DDMNrzkWz7fLLr7DSskLhT4OdPHXU5SpL3JB5//zP34P07LbbPu0yE1yNy6+ampnha7N/+Zd/t0984gabNmOs8+T01Fzh+Sn71S9/48cP/90/fFPh4lXqf8pXC4V7ka6gx1aHATpQJy26C7zE6d8dOpToU32p4ER48OgyDBCmCp8ZMGTPpjiOl4PHiGBAFiOPZcQM+rHkmwHGo8dO2Re+/GW7Tm2Ye+llKkPlqAy/cFEKT2p6u+BTbK+8+qqNHDFKekKF6wnoO+vWvGU1lUft6muusJ59+9ivfvcbe1h42yamlCJZdoZREhtCo+IzGiXeqfqOj98Jo3GOQInvOJ7J8UM8IYQQCBfDyQcmE8Oi451yYxjxkj0u5qHcO+Mlx092yelwnWkTXiFn/Y7zDe56T25fsqP+yeFni/M/OdIkp6Mu3fPpXn5ym2I4zxiW/P1sLn7vnAXsFjd8R6B11SWmSY6bXPbZ6tHddf+GUQnRdU8f3cflE8Kpm//Qf+TLOxjB0q1glGx8c75tX/e69ZGild5cYymMBIlxinSc0NOVAcZJfUeOVbdl28zLb7J+Y6dYe54UKln/LNUADmnK3ItS7hIL1iKcB3ZZjLhIoDKi295cLcNkt21Y+aql1hyxnLY6K85SXJi3uDdLTOrEvFnDDtNEAKWrvuGip9CWwqJiq5NQO1bdYKvWb7GdhxvslOT5yQazEROn2g9++nPLLiiUQoRiKOU/p8CPvGQ2Yc26dbZm7Tu2c88em3fZFTZ23HgbOGiI7xnp2auXjAAp7WLcjGDgUDpQtGB5Ab/CCCYGCZsBGcFkyruqqtLXSCMAWBuLEsOmwX0q5+TRI85sYOykQXDQETkS4MCrtLRUwrrET3jhRBr6lpF9DCOUix4Vpb5efPiwoT6lPn7cGB/BhMkTFwHECA2buhubWiRocn1UHOOtpq7JvvXt71qtDL3f/O4PvkyIvqlvaFY9c11AIdgxknxkWO2kfSjXMGrQBZ6UjHvdHXDpju/8Dl5pUC4JTyUfhfkSFMkqhbO8iUvvBFUZnlUSzJw6c0yG1UEJnONWIuFXkNPLtmzaaT/+4U/tuquus3/+9vfs9PETdurEUSkMTYIl58Y3uAE7WH159OgJwf6kjJCdtkAGGUupwuVlwo+RQ+z2O29Tf+f40akoBk1NbYJnUVC+1VY/xlZ5bnz/XXv0kT/a9q3HbPTIdClPgxQvzQYOLLMxYwdI2WCJF0vfwn6erExO9WIJloyudJaSYDw0+pIfh5yUNWYqVBPhdq76tlB9JAGm97dXv2MrV66RoD9ue/ZiZJldcukkKfxjbdCAMuEHe5dQLpol+GoEc3gq/UT7g9AF1ogP31gvuFIeJw01tCi+6oMxlJvdw04dS7Ff/+IBKVnV9hdfvM0uuHCilM+DUhaYnWuU4GzxPSiMnjJTx94TbmEv7zXMFr6yzu69f7H9x3/8yiZOGG9f/9pn7dJLhtr0qf2tse6YDAjaCd+QgSWFOaegr9U29bG/+tr37aJLrrVLr7hJ1SqyxjYUZi5S5KjVdjcsaR+4iH3InUTMyGJcAT2EP3gIbkYZGR30miw/k3GRVwYecChBoR8UKO/4rMAzjBK8PuPhXYS1grOCcabiZquiv/zpT2xgvz7211/5K8Go0fOFdhTdy6aMuPzLKUjvGCV8Y3Yvlk2d8SIzO3TosIyHJs/DlwNTboKvkj8XJDKjwHKicM+GFNx8KZLiiRgbVVWnlI57gzDwgpLuAxziDb36yOAUnXDDOHyKEWuU4g/e/9D27Va5tW3WUN1hxXn5liLSZOT9a1/5qg0e2N/zzcrlqPCGwNuEmOynWL58md37xz+Kzo7YHbffbjfffLO3iROEonIHP8+RIbH07VX23X/9d+tR3tumTTtXSnSLLXh5IT3hew2/9KUv2NgxI5U/hn62DGaWP2HQhzs6MoS7DBLwjQ3sLEVi8MB5CXInnZmmaq8bjr1n1AVcYHSa5VmN4ncFRUVSzDkW+Yht2brdtny01V5/Y6mdVhtLyoqssFgyoE8PGzZqiPXu38vaBesTJ09YgQyJOhn1hw4dkOHY6PePlJYxO8Qxtjl24KD4u+QWM7Hex8Jh0DEnlw3aHF6AEYC8aPBBFvaHtLZ0+KwI/C9bdMBm8J3bd9rLL833k8nAi5nnnuuX/k4eP1Z8R7xa7WJDNHtQOI7Zl/1VVolu2bPG/KKktZAFXsc7NIOL/DzuY2RGmQFAP3Ja760MQircT/sTzPzUR2hGYXxLEXx9747i0jDCchPHIDNbxMw1sxrPP/eibd+2wzepf+ubf2cVFT3FV44LEWSwprf5cdO9e/X2vKsqK+3Xv/qljRgx3D75yZtd1mGwcZBAuxu1Wfazn/5CrWi1L37pM3oic02Ga4m99+5Ge/LJp+w/fvB969u3t+rCAS/BqKGd9IHLMh9VgGcyGCZ4QEhy4Awehzx3nqGfPlMC1SZ0LYgRXYbVG/AiDpLBp8g4x1BhEMjj+kBbm2hM+hNCRjCCb2bnFthv7vq9LVjyqv34Jz9TPxUIZziSWkagcCMlrU04mW+vyigZNmy49WaGTGkLcrJs9apl0isqbd68i62idy/73d2/t0eeeNyahUvpDJixp4RKJvvQoPAemWBkMsnf+Y0DgYI1GH4nu2Qmm5xXzD/mk5xvdMnvuPib+NE7dOXDp/Au2J/pE987PR3o7/ovVMkdv6OPDoRIDo9t+DiXnPZ/62Le3V0M49kdZtElv0f3cXU8a/oAoDNc/O5xIYDEb/KNHndGvISPv/83ztPw92fSJn+L7ozyO9uanAd7Sjp8udbhPdvs+P6dltneYJI/vlGOjZBMQxKPteJFKClSeJlt2S7m2Y+z14uLrAFB6ssIKIP8XbtQrmKGIcQVcqZmUyQ00rOzLa8A5pNixw/u0YcGGR0i6AaUSjFzxUcoiwcGI0TE3iwjpby03JkrFYK5sg69oldfaxMDq+jd28674EK76OK59pW/+YaVVvSw1ExOGJJwk2BcsWqt/fAn/20PPvKI7di9V/wl2/7iy39l86682vpLifWlaBIq7BthhLZBzDYlPVOKWJrVSpCwsZ2aoXA2trT5qVUdMKksltyIgWaxcbK3LwWr6NNPgq2/jRo73qafe75devmVdvMnb/XTwW785C02a85cmyLBPHHyNBs+epz16tvfpk4/xwpLyiXcjtr+Q0fsxKkqKR2m9OfZd//lX+0Tn/iE3XHHHTZ7zhwbNGigBDTLe7J8pJGRQ4QdSwpYFkC/wxx9pMwVvDYbOnykPfPsc8aelAkTJznjZjoZg8ThqfjwoKDwBaWPkdqQPqxvx/1ZHEs8k2kwOJY1sEcJoSDlWco0d260SVkmf8IR6BzpjFKdnc2yJGYemFFAyUBpz7eeFf2spLiHPfjAo4LDpTZwwBBljRLNscRSXFiGIOF87Ngx5cOG11wp9FPsxps+aVdffZ1ddfXVdvU1VwpHLtQ39law16PFy+LOAe4Y6Nmzt9XUcvRnqx0+st9+d9cvbfuO4/aXf3WeBGyevfvOVgndk/b2yv320gsf2IQJ/fwmelVdcEIg5sj4rbf8gp7CC/YcCUfSOFkmU8pRgQRfjpSQYikyPfQss0MHa+z9DRhbd9vzz2+z/fvrJWDNrrl2gn3jm5+2qdNGCq/SLT+f4ycrBaNqCWtmZ6RsikYZUWaZg6+L1h8KhfdJgtx9iRzv4k8sqepoV53acu3Zp5bYihUH7Ft/d4dNmTpKBuwxGbiie2VOn3BEd0NDnfpNxlw6s6V5lpPf16pqU+ynP7/PPnvH123ajAsdnx574gEbPLiHDR/RX0IXo6vZjsrY2XvguGhFlJ/ew+5+YLHtP9psn/rMFy23sEJKvvo1VcIbg8PLFF6gSAllQvXVHvBISgZCn0D/pj9XIIgk5zimfy5XxTAcTz0PfdczeFfPwp/eQzD/g48hz8415Z3fg4v5B96mKstnqJxd27cbl3BeeslcN4RRcIga/gvpPa23JaQlMOSfVJZ8oItUNyCgW3hbOGo0KI/QN82iL3y2RHSDosvpWyjjzMaFAxpY6tnsgymMRpMew4RRaRR6luqw/AVDlZOcGupabPuWXVYkJe9c8Z87PvNpGzV8mJWJp7+9cqWMhpd9WdNM8aBwqlCb8hLNNLNMzEQrZTZ+whjbvHmzL9OZec4FvmSyVQY+x9zW11YpHQcX1Io/97F33nlP8Eu1b/7tt+yyeZerTWG/2vETx+3DzaKlSRNc2WbQxtst3GIpIO3xmWi1B6URfMAgCbpUGJj1O38AgGAND2PZFMuwWOrGSDkDFlnCTWad4ItsPu/Xt6/aNtNu/sRNNmPqNOtZXuF7Nla+tdp27NhtO3fstVMna23ooBGCyxjjjhU/OEMEBa/iuFoht8oV/xcuMyPD8crsLYib47kx3pfcScEuKGDWvMDKSnr4Uq0S+d49+/m+kV4VfWzhy4vs17/4jR3ad8jmSkZ842t/Y9ddc50NGTBIdCmDR3Vmz0qWeD40jyzmxCefzRDNinxUF+ADGFzDdni4UQHMWHmgtoMXzMz5zIA8+MaMErIA3ERPRVb7YJsPbLEZOwzQKangG40bTnILy+bwo0eP8SXD48dPsJXCn8WvLLa33nrLhg0fLPmJbGn2pbR+8a3yqehRYewLfPLJJ61Hjx42cOAAldnkNAw/Q76Bc6++usguuGC6tw3YcocMhs2KFStkKNbaAKUL+xMxmtjPQquhOQACxRIAXPgil3gkO6dDPYEN3sP0B/904yWRxicWZEQy849WI2jBqTx/ZA8rHag3e8O4/JK29JRB8fwLL7lcGyjDs2tyQslEu/TJgQMHRTMlVlRY5LgNWe/bu0vZNlu/fn38vrd33nvXNrz/vvQCwU9p0z7/+c+7UZLs+I2nABqS/Du6GE6rHNhemZBPMgAgOjo2fovP6KLREvOPz+hBvJhfzDO67nlFlxzuQiHxm+eZaZSf/iV/j89On6hT9LjkeiR/i9//r+7PpU2Gyf+mjP+pbt3Td88tOV54Dfkl98H/tYzoYroz4ibVIDk8Otqd7MjjT+PFdz0VThKMhUwRRqaMjpOH9lhHfaWltTYlRv9SpJxzmgr4zZISMVeRIGfZw8x27JRhMniQFZSUWLMIhbFvVybEpGmBK7WOO8y1qEwJkA7hOXHhFdmZqdZQfdKqTxyxbH3jtK9MMXqIFqbnI5aqGwozClWzcJzZk1QRcZoElimu5J/liqmXlPexrFwJwhazi+Zeblt37rUNH3xkry1bYb++6x5bsOhVNyAuuexyu+W2z9qnbr1NhkM/N2zYEeMb0/WeJsbNiLefyiPfyPp4MWT2rmTK8GCqnlHwLAkHRk6Y5WYau62dW1b1Q/lwMAC3zDNudbKyyqpq6u10Va0dOX7STlRWS7krtH5iTkOGj5IgnmLTz5lp4ydPkfFylc255FKbM3eejIgRduJ0te3ed8DLnjhxvJ9KgsB1QwJIAycEiUCMcIYpIlzoLwQvGwdRmNh0x6jWyZOn7dnnnrdLLp0nxipFUOkYQUYQxOVnnq86h/zI3/GHfuhG39EnuxjWnQbBRQQi9WLkihEvZiF8n4/qwTdG2+B/HDGNAVMnoZstAV5QUG4NjTKcZUSWllXY1Knn2paPdtgjjzwpITjWT85hj4hfTqj8EArkQ57gKKeSccoNF7mlyQhuE57X1lerm9iMW694LHFhTXKHLyPytcnC5C1bN9rd9/zaTlUetS/95RU268LRNm78UAnHc23OnJkydoZYYVGjH2Hc4cPqMuyEA5ul5N3/wHw7dPi4jBuEdoZVVTZLAWy1o4dOS9E5KKNmn73++gp74fkFtnDBO7Zh/TYbMaLcZs8eYV/4whUyQOfJUBgtQdtiVVVHZSCwn+C0K/x+xLTgGI8RRhmLG37pPsJ4p82dmzzpQkaKG6W0NqXb737zgK1ccdD+9hufkFI5THVHyRT9tnKSEKfChA289F9Y+iN4Zvax9tRS++HPfidDPd8++/m/llHHaXRpdu+9v7cLZk3yOh48tNcOHj5iJ081iLkUWEZ2ub39zi57Y9U2++a3/1MG+GBrak1VP4hOJNLATU4Cc0EsHwa38IGPwKF8uZPjZjAO4Cv8ijgWv/pv4R6yzH0SH+UVbAQ+Hs+/KFAfQh6RX4ew8Mp/HkImThMoftz5snfXLjt65LCU63mOc8TyfOXdKS38izz58yD5UHYsv8tRV5RxPkCLyXkFxTvVDREGHthHwqxHQ2O9hzH7Ab2zOZmZWuIwGkt+8IeCggLheVDyuS+EI2+5rLSmqt5PcLpkziV25+2ftfFjxticC2fZlZdfZhXl5XZU/fjKosW25JUlwo9sGzl8uNpaI9hCI8x6myuVbNB9950N9t67G2zORXO9LpWnTji+trez1NYsD8W7V1+bL0OHmUz2sc0T7K6/7jrR8Wj7cMtme/vtVaKzCx0GKNvgIHyBvYPkyW/4H33Mb9eXHELAPsyWdQ1ywBtDepa0+XH9xFNajGaWrGJcMMNNP/WqqLBxY8ba5fMuk5Fys10uXpydlWfvrFlvq1ets8MHj/gJXaNHj7M+khscB1xYWKL6cAcJMznZVlhQ6IeLuK4m2gv3E7XYQSmc1ZIBRYVllp2RK6M224r13qtHX8uSwX9gzwH73a/v8r0jvXr0su9+55/s1ltutZ5S1P3YeNWcgwDAqYAbCtE7bUBhZjkz7Y/HiVO+z5Y57rDHAcOBJVttgiGyA3xiBQL0JaiIvuLmdEgNOCul4Mn9QTJk9I09noKecXIfdEmezPzkiWdGo4d+ULWsX/9+foIXyvnRY0dt9ZpV4kcdUq77GfdDOXhE1xhWg4QLLPfCwJg+fYbLMOqM7KmsPO33VS1cuFB59vT9W/SnG1g+iNVsq1evES+eFOSIPDBxXqjGQz/UmTrhgE0nfepLdOAL5Tn9e+RAy+EjtBkGHALXgdcibzCSVY5HD/Tpd7Ko/r6yQ7gIrmKc5qnvDhw8bOtklF80a7Z0qxY3JIlPF3BIwuEjR9xgw4dZ9Q7bu3uHr9Do3bvCyoQLa9aFG93VNZJl6r/kje6RYUSPAxEAphOKwgKDC0gRgYzHOdLKEZdv8Z3OdaJT+uRvuOTyYt48+Y2LcWMc0uNxMX6yi/FIF5/Ui7ix7Ji/56MsgqAI5cUnztO4UhMcv5PLJG733/9fueR8k8tNfsdRZiw3wr/79+i6v7tPfk/4ZBdGyrrCKCPCEwfDpG9j/8a4fI+/k8OTn8EH2CeHJ9e/u4vxoqMPu9LwjbyIx1hPqxVnp9vOD4XwDdWWy1S5C4FmJeQI3CYfxURZ5RQtTtfy9or4jledsmESKm3CbZYEsZYYxZ4RFkySTNY/I8QECxSYJuAiVG1jbbTQavzwIbZzywfWJsbqlxUqD0b9UZoZ4WckkJNvOpi10LNNeClxaLDqhtYOeTHStBw9U61GStfegyfsrnsetudeXmKPPvWSbfxwp8278jq77Y7P2ey5l9iYcRPEJIp8tqOFIWTy1APm5Yql+ofXeEQu09ixH31aWO1nMz0jvDBwoMlpYWqcz6aIcPRECEp4qL2u9AoeLBlIldeLNUjprm1otHoZA9VSjE9X1/g+DzbsV1bXusE1REbJvCuush69etvjTzxhixct8OUJ06ZPd0URXsGoOJX15QkCJsqRmiDGLGNJQskvD1QM4iFI+g8YaPMXLLITp07bzPNnSUgxU9Lmy9ZwXTiDGiX8UD+FI1NDQyP+RB/j8w5+x/foIg3giMtIrR9dqmcMD9HD6KZvyhZQmblg4z/7KpqbhXPpuYqTYn36DtAz0w2TZTI2F8rQZOp/woTxfHYm72UKNzndq6a21keMGVlu6ai3moZTwkjWUatvvW+yheMoDtAGo3ImpaLIHn/8QfvFL38hRaLG7vzCPJs4eaBl5UlhtxoZNyajMtVKy3Ns5JiB/p6ZIxxhzYtwhpk7Rgx37zluL764SkrY+7b27U22aP4m+/CDrRK+e+3DDw9KODfL8BhrN33iQrv+hpl2zsyxNmnyUAkxwbadvUq1boDkcWqclISocLDmvLU53OXDviP1ktMlS4J4JxI0A30xK5WWzvp6Cce8MhkNGfarn99v69+tt3/6DgbJYPU9/cgSmXoZZawfV9+wJsHYiJ8h2idtLxn94+13dz9jb7293n7y89/qdz9r4Bhk4faTTz+qNg+UEQnucwpStmBSJl9hdY259ovfPG7Xf+qLNnr8DOFTuh9Fnar+QUFEiXDhjPgSMoRlP+AVrUF+BdkEjoBDvEfZFmVXDMcl4xs+urgcxeEInFQWtEK+/Pk34YXLPSfsEBZlNpfsQU/NUmLZhHrssJSMNavtWilf5JnM/71sfwvvzOA4vYQC3UUawoW6Mvqf7qc84aK8iLNIrFd3I16GG4MNLAtiORcbst1QUd4o6vAFRq+pCntU4KUob/lSjDiOnMsBWTrE6klu2d/20TYbKsWQPVclLImtrlacJhsxfJidf95MKc+FtmHDelu8cLHt3bNHhvMs5d1udSqb2QhmtidOmCxje7eteHOdjR83yvr26SXezolh0G+t6ozC1u5r5t9Z947t37fPzj+f42bznN/27NXThg4dYk8+9YQdOnhQBu4FXgeUWnADfMZYdXnAU21kJon20l/e54IlBkkn4OlTxeXocKcP+kc8mYGjeKQ6cGIzNydBtuu9XnAFvsWFRco7y8aPnWS3f/pOtfuA6HixrXjrbRlf623WBbPdOMnLLRTP5bS5DjslxbqsrIf3MTNbzGCzD2bz5k12+nS14kg/as+QYdbPcrLyrXfPvoJ1vT3zxLN291332KH9h+yyS+f57Ah7R1g+2aE2sjoBpRVY+CZrWuayN/ADcAiF2Nunsqk/OMBH8KqOWSefkeK0TIx/6iYmJkCBYxgcHCTgyrB+s68FfsHgDMvdiF9SWi6aDns98/OLVGY4QAP6wFh1nivYUx9wmNk84D/jnOm+kb28vMweeuhBW7tunU2bOkM8ucxqazGkmLHK95mVZ599Trx8pPNr52XKDLwGlqvXrLCePXvY6DGjnTahGucBKn/+/Ndt6pSJiiuZWlfn+56KSorcEGdQCnkSjDLRsfIkLXDiG3LR6w8/UhicIfIU4BP+T8RniNH5ATCTLBdvjPyJPwYESOZJVYrLZr2D39DwYNHXo488Kpya4IY8lxKD1xw6wB1q3JXFiWPAg7EkZmN379iqrFqssCjflwpyceL7H2ySDBL+6nva5z73uc7lW8nMMHpcfIZOCoAlLgCJ7zFtfI+/cc649B59MtOK8fAxLPl3dMl5RJecT3yeLR11Plt6GDOdHvPBxTidbZDne8wHj4vfY7645Lz/r+7j0ibXLdl1j3+2evyv6pPI/uPiwhRwfI8el4wLOGARXXIc3Nna0JkfGM7/iTQxPLrk9z91MX0oQxBwZZM/9YyMkjbLF787vn+XVR3Zb3mZUvwb2YSLAiHlV3E5ho60qXiAQV3VlGY9syRcyrhYEeKW0s0nln6F03vCaBFKfpqEQYeejPQLS3zpGGXv27XDmhOjeqzXlMbiy6ZYdsVdKC0i/pa0bGsSI2iQRdMow6ehPc2qGtrtRHWjnaputs3b99kCztffusc35GcXltk5F1xsn/vyX9vgkaNlEIiZqHzyFs9TqXIwGZXROUri8Il0KwarcAQq9ItAd7gRR54uC14tUQDHbcJ8YMqMLvneGAk+j6/8ausbTbJLrQ6wp2yYHHlyMV5RSYnPiGD0EF7PcgTBcvTYcXbDTTfYbsFoyWtLbNny5T47wHR35CswXZgioy+B1riLoskFo5/+ou/0C/cRUNd33l1vM2deYNxRosLUNoQ5+BHoNwEK1SU8aUd8Ul6yxzleJPCaZ6wX4TEeTD9ATnHUt87gJZSAE0ITXHSljTz1z09gY80ujF/xwY1Dh47qaS7UpkyZJiVhhT319NPexiFDBrvgZvSOPg2XJmZJ8RD2CAcbpRyx8TwobNSVkcAcKfcI2kLf23LgwH77/e9/bQ898rQNHZZnn/v8NTZ1+mgp26q5lHwEos/nUX/FB6bM4GRmslE7U3kJb9u4hK6nDRgwykaNnCjlbqT6q59dfc10u+22q+2GG2bZNdfOtDkXz7QRIwdYeVme8qH/6tTmxrB3iSVuajlH6zIyTz+yMZJygRmjnSwdQdnCsUQHuDNwAC8BBixd8xmnukYpsKUmXdMeeOBp+2hzpf3XD75m48YPFj2wIZ19CJzGlOunjzGDxD6j2lpGS9W2rCIrKh1qS5Zts/sfnm9//91/sVHjJtuxk9VWWVMnRafRVr39lvXv18MGDuorOLOsCNu7VEZ3lt17/8tW0WeMXXTptVZQ0kPfJbzV99AIimXAiaBYOa6oXxi5BgkiHvILhRy8BqciT400i0vmqwGHu745HcKfPVzpGHiAzlUuKEd5UaElHbQU+poAaDwsU+EHF1DmZmdbsZSeF55/zj5x002ep6Nt+C+0g3fK5i/xTna4WL/kOkIH/OSIVRQZFHDoFrznyR4KjCJ4LjPWDEJgnGCU+EyKPAophgx0AHxZ9oTyyBI7EqJMnj5ZKaW72BVvNjMfPnhIFJZqsy+c7bPUzIKjFDHjwnHHk6XwXXLJXJplS155xbZJURo6bKgU8DLBjdmXbBkQLVZSXGKVp4/ZuLGjbNCAvqpTm+ihXk2m3wRpxWWUffy4sbZo4SIpWoV+WMigwYMtW0p3UXGhzZhxjvO4YVLgsgVjlFLK9aVDenFjUc8wG4JSLFwR3sTb3gP8gWYX34m8iy5nKSA0yx4yPzZeCikw5eAQZFSBFFpkFroO90WAiyyX+u1v7lL7ymzw4GG2a9cee+KJp2zatBkyTMZKwRQs9Y0DM5B50BGoeOrkcTt58kRQ0CWvBg0cZUMGjRBvKLZ+fQbYzm277Le/+q0tX/qm9e3V277zD9+22269VYbbcNFejdN9qZRr+pY8kFGO9+CxXGyr81X+wXfFB+G9UfZgWCDr/PAYtRn+j3zCEGEzPXs6Nr3/vi/Ve+jBB+3hhx72m91feOFFe+7ZF+zBhx6xZ597QTz2OXv+hfn2wovz7ZVXX7OPPtrqx/bGZYKc9MY7s3bJg2HMunLPCcuyrrziChl3+/yumMPi4xwKAEyZyeYW+ZLSElu4cIFfuhlmO+DP9FeKrVz5lnh0nuA92o1gaB3e19zYLBnwlo0dM0Z8doTPHIK87773jv3ut7+RTBhqFRW9VI+ADwyUAizoIfAEKtlFj+ANT2i20/mrwoAzP1xmMZsTBiadIB339NNRLbwz80lfeb4KqOjZ2w7sP2gfbt5i5808z+OhA7HkmNmU3TL4OVUyNyvXB2ezhNM7tm1R7q1+8l2J6O29DevlN0g3Eg8QLnTOlERkT3bekLOE89uFRdIz2UdGynsASnD8xsWw7t95jz7ZJcdPfnq4GIP/CXKBUPkmzyd1Gj5swCOd4uiPZIlUZ9Q/2XXWIRGcXK8YH/9xdfu/uLOliWEx/876JLmPS5fs/yenWJ3xzhY/CKYz4URdogBFuPANphFd7H++xzTdPc6fatYZvxPP6M/W7mQXlxK48+xIR7iUb9VdKpVVHz1oR3Zvs+w09WFbGKVohaBRHMXIEJYpqitp2FwJPXKMJ6P+g4YME9MrFeG3SgGqkcWfK+JH0IYRBJhqg4Rrs0uHMBLAcF1edpZx3DCjeix7qqytt/pmCdaCYmthpJaZl7xSO17fYQdPN9qWXYftvS277d3Nu9xv2LLfNm/b6zMlM86fbZPPOd9mzZ1nt37uL2yAFMJ8Rnl8+ZXqAeyF2+ylcPmmOlE54BL6AqjoA79VR+rtd67oN4yekRkfPVUexI+ePqUPXeFJwDj2kd7cCEFRzpQgYJQO4QE8CNN/iqt8pXgyQgWcgTf1Yz9MTX1g9BdccJ4NlbBeuXK1vfjSyxKOu10QsgYVJcSPvVSlYcDsN/GRdJVTXV0lwVkkAdUqgZmnfhpqf5TgmSKh2rffACkKrRJcYZY3LHcJ9efIQVxsI/mezUX8ji7iI2EoSPFbXEoUFfqUDgQXPsCCrw4yxYNZozTyjPzKDTjhR319s5WV9rByGWVTp021jRs32vwFC2yPmPq55870tbfAl5Ft8AyhxtpeYIQA5NIzR1zhFW16/LEnfE38IgnERx95wHbu+NC++Bc329f++i9syOB+1tbS4GvAG+pSraE2w2qrUq2mqsNOHGu2rR8etJVvvW+vLV5r819aYUuXvGuvLlpjzz3zur34/HJ76801tnHTRvtwy3abPiPfiktlPKTXiY6qhY+MSNeob8PdImwOhkZ9Zk5w48Q3ThPjZnRgwsgt7LlNyoWvZxYcUTp8qU4Whna4EJE7SIBreweKaJ5osMyEAvbjH93lp3h977tflXLV25pbT0upPa4yUn3JQXOLcDydp5Rh2QotHeqXDJajDLH9h9rsH773G7v5M1+2c2ddZIeOn7R6xTtVVeP9wol0R44csB7lpcayhazsIuFutr3w8lt28nSa/eVff8dK2WsgGeQXjwpPUTpYB0+fo1SCen5cufo6OH0gjDdeFcH/EvTFM9IYT3C0i+aCi3FiuBs7wgs/kUi4xWZgCsEICQTv0dwpleNlNPwYnaTOSuzLKwb06yt8ediu+v/R9hcAeh7X3Td8pNUy72rFzGTLIDMzJnHsxGFuoG3yNO3Tpsx90vYphtpAG3TYMcYYM5NsyZIMsphpmXcF3/935j7a0e2V0/f9vu/cO3td18CZMzNnZs4ZvPoqP6Di6Eip6ABAldPnVOvT01EwAclfqrso0fQVpBWE7qbyHygMEjHL6PVDhtPUUEzwEopRGl1GCFXbWlXjAh884/flqHwZDWfkvUQ4qyUM1VbX2OqXVtvZZ5xrLU0Trbd7wBV0sqOvv1vxDVhDY40tP2GZHxv7wIMP2FNPPm2nnXaWFCW0dW44Z4S92k5bcZIU8dlKx6B4M22KT8oWeZI2wKNskA9nSTDbtWe3L1thkAXFmraRjeLf+MY3/DAPBLaUZxyCQNqTIsI3bSJlCS8xKHG0/eXneauAAl7JVw6V6OmVcldeba+9vlHtAgeZsHeN5aMlEnorrbu7w3kChY/ZGPq/559/1u644w779y9/1d73vg/YJZdcZtPUbv7lX/6Nbdy4xRYtWmLlysfGpgZiUz6z5LJdCleb7VWfxl0djQ0TbNb0BdbSPEUKyDS775777atf+ort3LbDl8391Z//hZ1+2grjLpEhKSCMonMHF+0C5eD9sPqGlK6cLzyF/mMmKe0DGXR37oNCCUNwpt1gUI1Zs9dfe03l96Td/NOf2He+/d/Gzensodm1Y5tnFiee0W8sVLquueZtNnnyNFv50svWPH6SrTj9TD8l7NHHnrCbb77Z74NaJEUBxcRntFQ/UCggjUEE8oLqA99w1PsF519kp5x8qvdhd911r4pvjM3kegEFYDnfk089aUuWLnEepUxRuFFqaOORPZafdLLyhL2SahdVptTPpxSG0zKbVAepepwARxnSpv/gBzfZjOmzXXmkDyYPk8KGgpwUFORi+nTnH7dJdXWkHfJs0TdyAv0QBwOo/ZVS4n4UPvmnFFQH/Yv0o0DyLn6VLQNkzc3j1Wb8yC666CLvkzhpL5YW0p+3jG+xCin58EFVRZkrJeypXbJkkTWNH28vr1vrMyV+qJTy2pUSCAtzPAj34kYS+pJJROdu4T8gcBwbPirbsVDsDxjNjrw6psE/Bo6lJfmjENzG7VJhJn9vwi2I9buR7jAAdL9VWOB49gFv5Y5bbkazy02x+/8EwlcefuRJ+kZwjtiPlDeNLoB9XtZAhMsNEGFT/qUw4Vb8/HUQvhA2qSQOCgtWNfc2Vp1IT+seV0pKDg+pciAoUFHpvmVEChWXETm9uVxHxWDWg1FpTlNhTT6jT3QsnMlOw0QnSYVUzfPGkVEvF+yVByjBLD0a3zLRFqgRZPN4R8+AHSmtMHVR1jl42DbtbrUnXnrN7njgOSkjW2z99gPGcvWKhsk2ff4JtnzF2Xb6uRfZspNPt0kzZiM9WJ3w1TS32CHhLlFjh9IEf5KHiaXhUb0rKb7vpSDQU44prxMfI8RE9rp/BfY88Se2/Ev+83IIfk/ClxQONbAIb0kZSQI+jSxP/NKA+WyF/PtyFgluCDestycGRgMRehC4L7viSjvQ1mYPPvSwBISH1JnWSMhUuhUfI5J0ThxJSRlQzGk6nQ5jnI8OTpg0ye6571cSkMf75voOCZapMFNqHDw98Z4+fJSy4AGaMQGjfaflWCMdKfnr7y6gqLOUMOMjqEQmkwQt/CaBy0eZcPWygjhGzspdOGFJAidDscfmCuXHc88965cr3nf/ryRglNnsOXNs2oxpvpGdo1AZuTty6Ijt27tPytpBCQt7bOuWjfbKK2skAH3PXlm3ynbt2ihBgqOWD9uECZW2Y/sGdbqv2HPPPGnf/+7NUjSeVAf+rN171/N6vmD33fuiOvfX7bVXJVjt7LTeXgnbYw5KSay0yZMabfGSqXb+hSeoYz/DrrxqkU2dOk4dJ2lmiRnLlRitZ6DCxBfUo2FfspL2VKQ2AqGdkXN4p29AClUllynixgABy6TKvI7B2/ByjZTPfvlDIRka4kbqFjtw4KD97d99xbq7zP7qr35fvDJNYXtVJ1G0lcdj0pI5wo0rq1bOl9m4cvHO2Gprapkr/ii1z37+/1hpzXR72w0fsA7lfZ/ycEgCBReIqvr4qPmPfvgDv5iUGZqdu9vsezfdZq+/sc8+8vH/bfMWnWz9EpgY3UNpoTjhDeoHhvRSF5zxjvID/+WuT7FA+i74DUMe5d+/DtLSLaVZ+YrCx2AIswvMgsRMjf6leL2NSu2U44d/af/k5ZD819VU2x2332YnLFsmIXWq6E/Lcp1OxwH9CcIefi6uKwDuDCoQghmSg2pTiZe8os2ANmhHgIEO5xfRwMg0kZCHzKYgyCHYI/yk/jrtm2IvGXUchQCBlyUjviRQ6assr7I1q9fZ5g3b7MRlJ9sUCc0gJV84MUpoRNuQhMNKO+HEZTZ//kIp8Pfb6lXr7MILLvb6yL41NpI3NtSIj7r1PqC6mk5BGh5GWWKZT7loEd8pTZwE1jJhgo+2//Vf/42dfc65olu0qe9gozj7C9auedkuvvginyVACKU9pJ2OWVhXJMlV/enT8yDynRYm5T9lRlskBUt9S2NTix+D/lu//Tn70Y9/pvQsd4WIEXZ4jHxFCObAgXLlFXWPvVn33HuPhO+lNmniZJVBhZ1xxpl+fPx3v/s9tcEP2tXXXK3y56b2dtuwcb3tkIDPbAvtFRvbF85fassWnyylb5I9rHb7v77xLRtQuXzr61+3D7z3vVIMq22wv8862ls9XfCm12vhJF3UlUgRQHpRVPl0YdrTmBTApICV+ewVy61q66Qw9LPvbKzarHvtpz/5kT1w/322acMmm9Bcb8sk8E6Z2GSTJ7RYc2OjTZ0yxfd+NDQ227JlJzj/bN6y3b7+rW/bde98l5119jl2+eVX+KDQL3/5S3vppZf0fZkvHWYZUszW8USZol7Q/zDDwWZ0TuN6x9uvc5ruvfd+v9/kXJbyqT498MADfvolMysohcw8UfavvvqqcB6xU0452fkeHnKlUbz+zNPPSFGa6BcscuQ7exaZ8br00ks9/7/7ne/7vWSkh3aUWSL6Wk51Q/agJnp+FuokdSYGIsKu4CI3BhIZVKwQLupRyBMqB5WXCsJx0XcVCsnD8GTj+yTR+dCDD3scy088Uf1Yr9w4qrrSNmzYYFMmT5ECx4DBGKuuLJdS8pqVKj1Lly62qtpaW7lqlc+UHBFPwORHN7oXN4RhgHgCvIdfIG+I8jABVLZosCJsDoErjx+I56/DLxv/Xww5ntwE5N85ffHNu9Na8Md7Me15GCB/DxjNLodf5x6N1WgGyPMt7OJZDJGXubuPshWgODwPBEe+87BhiJtOI/IBQZFnamxGaAcizJvhzXZ5mF8L8kP8CC+iQk/FI84mZIkqVLV624GOA7Z70+tWyVr0QueN8EyKqGdUVm7NZRT6kIQZAvv9N3rt7ui2ja+vt107d0k5qbQKZkrUsDMbMDQkHFR0mXI1mH6UIctyVKk5ZWrH7v22dv1G29/Za2vWb7BHnn7BHn3uJXvm5ddt3db91n240lpmLrZlZ1xsV1z3fnv7ez5mF11zgy044TSrVkM/tqLGBg4esUE1yEMitmXqVKuor7cB0dne12MlhenkVIaYlGdJEaER8RT6j1yhPGhUXYkQzWlpYuKLUCQSBF8j4I2UYYLkLykxSUhHqElG9ggxHl50OX6EkkI7IHfvhOWX0S1ig0Y24A/L7aJLLrVFSxZbW3u73XHnL23Llm2+9ME35KuxZo8IgjuNH40wG1xJF5v2S9XxtyrP177yml1z7dutu7ffhdKUomhfyJ9kwt7zCwtBpD+vU7zHN5DSnvIHfheKAjJ4jvYBfiQCWTo+GvT0TB5TWNBBOx2Ab8iXsKMsUn4Mu6CEvwsuuMga6pv8RLhHXDl5wI/5ZFR3zbo19tijj9otP/u5PaBO+dZf/NxuveV+u+++J+y111aqczVbftI0W7CgRYpxvXAOiYe32qqXttiG17dZT2eHSSZThzHOpk6ukr8mO2n5BDvzzEmKd5pdevlMu/yKefbuG8+yq64+1S67/FQ797xFdtLJU2ze/GprmchBA33qaIbUkQ7ZsDpo2I5b46EdZUx9pStQfDEiT53h0AUuFGSPkakTHDuuRm514osy8ZJyUXna3dNLLYWxVS/Lrb2jV8JdnXigQh1vrT388Gr7x3/8njU3Tba/+ps/U1rr1NEfVLgDykMpeaoXaZZKAqsUnp4+8WhJnRSOamscP0u4G+1zn/+iVdTOsN/947+2QZVXbVOzVdc3+v4o9uT09Q4I/3jbvm273XPP/RLM+uzRx1+wgeFy++BHf0sKyQqn/yD8rcJkmQflivCV+J7yV1Z4Kad+I3EQkHjCuRNL54cRfhsNcAsIPgVQRrj4kFkoZjs4XpXlSX5pnASdtJRMYQmidCY80ATvmbEckrBcQsdIZp0EyQcf+JWf4DR3zuxC2zICTmfhHfD6wK9AU54OntTvVBZWaHNTG5A29afZae65gE5GVrnkjiV91TVVXpbgpZ5xAAIzoyxRYeScJ8tWuFuJE7GYBZg8eaIfI/vCcyuVhoetdV+7bdm0w370g59KIXjK1r2CEHjQ/XG0OfdDMPrPgAmKxKknn+Z7K36lenbuOedIuasU3jES5jtE8yEpJ/UugLL2vqy0iuwWLYOuBDITxNIy2qe6hkZbrzr79LPP2UUXX2JVVTWK97DNnTvPfvzjH9uJEtwYhacc4vSv1M6m/IyZLwqI9ppPX9LleZrLISmvaU/ZI/HEU89I2e61hx95THWmy2bOnu2X0/VLcGS2ka6KMmBEmtu4W9ta7Wv/8R8uQLceaFUbUWPLTlhuU1X2jzz2iG3c+Ibq+zLb37rX9u7dpTg4iKLCZxWmTJphkyfOsNKSSt/I/tUvf8X58N/+5V/swvPPc2Wkq71NSsSA2jDu6uDwCgRm2u40ok9aRkAc4u1k4iWM847Sl75JrfouCc8sNRoYSJv9UUiYHenqaLPTTz3JTj/lRJsyodnK1fZMnzzBTpDg26L6wAwUyuvsOQxIdNnd99xrc+YttHe954Pe9tAfjR8/3ubNm2dr165Rm7ve7xlhCRL5D5+hVMOL9HnwIIors5OV6ntc+Vb9or+aKxyrVq+2lS++aFOkqG7cuFFpOWQLFi5wRYbyQwF5BaVE6eJiRi5ZRDmHP+GJRx99zCZIQVq4cL7sqMccANHrCvDcufNt1aq1wlNqS5aeqPJE2aNfSf05Cg83sJObxBV1kYTov9vjkae6SKVffY94mrxl76wfE+y8hbfCwKbKxvGDAdlI7/giHZRRZ3uX3X7rbeorrgK5foesqbnR0zhjxkyrqaxRZIetSv2Az5RIFps3f65VSml7QfmEkbqqLJTMEUoJBT8aUFmAcMcvicQ+VY5UMcI+2Y107C6MZGGBPK7wj1tivgJD0mgVhYvnsZAa1xzwdzxT7E78xBX2xXH7aHDBb9gBuR3PsCuG0exyiPSPBoSNfMzjyHHm728FOe3A0XBvkXcASgmQxxPuOW/EN08XVGWXlz2QvwcOvRXMCBwvzHEhggsflQa8VJkSVai6shLr2rfTtrz6stWqpRpmI6M6sEEqvxpyllb4iT+yG1bDgVKDMFumiloqc2hADcIQo0XdLizNUoPDkbqcUMVJVL6xVRX0sATrTRvS3RHf/f4P7Rv/9T373o9/ZrfffZ/d++Ajtu6NDXZYFX/hSafZBz75WXvPx37LVpx/pS1cfrotPvkMmzBzvpU3tNiR8horqaqTkDTBJk6bbpXqKNg0ru7bJkyZipTnsyY9UogOi1aOOvVLjtwU+NazLOUDzYNnkN6hMzUsNEaMJCMY5HmMH7yOlDl1IeoHgDvxYMeoDgjIfkZB/Bx5mShb/DKSqAA+o4YC6/bwtAwCKMoES7mqpHAwk9KsjoHNojTu3//BTfbUU0/ZO97+Do84Rl0ZOYtRM3iN0T8UGy51+tnNt9qVV1/reLnXJNIGLV6XCu8j6ZbRX57OoD9/j+/ABy7n/2Sd/JB2t6A+0KHiF8FLdrk/z1/aDp7jPI/6pGRyElxtbZWvBWcNd1NjkzrJhVIIrrLTTzvT1q57xWdP9uzbY8+9sN727t5mfV0dEigHbc6cKbZkySQ77/x5du3bzrEPfvAadRBnS6iYbSefPMfOOGOxXXrpafb2a0+3Sy8+yS695Ey75przpIQst1NOXmhLl85U+Glu5s6dKIGjVkIYSl+/6Mdw5GqXOuMD6oglpI2RolCivFcZKolyk8LvZY+iKr5QeplJpNNDcefSsN4+7MukKDSKjevVttRZde0UCUWdtmnTNtu6fadNmjxJHfVBV0Q7urtVV6vVB0pAHdegTrvZ7rn3Sfv6N+61WbNn2t/83d9J6Cq14UPd4odD8gtfqW5LYKEOc1eIRDAJZKrbh6pkqm3H7gH7wz/+Zxs8WGef+70/U32TAiihtFcCbpcUkQoJkH2q8yyB4RbsiS2TpMitsc2bdyjORfbxT/4vmzl3qZQT8a8rMElIUeEd5X3ywmfglG7fZ3S0vFM+Ge2MG707bxSYowhGeLeAtwio3fLl9Z8NxOCulVJSz2yi7FzAR3IGIAc6xHM+Yqp2j7YB+YM3Zkq4zG6SBKHHH31EAtF4KaknJhrxF7RgCrSktsVRHwV4PacVN+oJM2WhlGCHEI8rhx74QQ7KD8hiZJrlLdSlrq4uPwSDEX7ihwQGIxid5ohdZl+qqsslTFfI7ZCPxt5x6x328uq1NtA3bJddfKVv6kaQ3rRpk5T11yTsPWqvvvqKLV6y1EfOJR8blwBy4zRKz7Qp0+1eCbqM7qeNxpw8NM5nMGm/erpZ38+yGClWooPDAVD+krB6WHzNUtZymzBpiv3Lv/27XXCRlBLxEnmP8MkyowMH9hsXzXI3B8ca+0Z3tSe+/0eJ5N0TS04p/ykf5wHZhDyQnCibtJwU72eceY49/Ojjtn3HLtu0eZvde9/9XgfPPe88F6h9L4740jELx6krVthpp63wJUE//OGP7fbbuYn8bF9OxOzKHXfeZlOnT1Q7fVht7DifOWSZKBdHThg/xZobJtj2rTvtz//kT/2+r//8j6/ZSScus2G19Yek7LKUjhkRvwC1kEZohwLaf/giBs7ceHsJUNapvPvVN3BhITMK7Dvj+Fk24m/cuNn+7m//1u65+04p0pV23jln2qTxTTbY22UdB/ZYd/t+m9DcoH55yNatXWttUsDo77g76I0Nm2yN7Ng7dsvtd9uGzVukrMy2SZMmS8GstkceecR2bN9qH/rgB1zAh+tRHCkB6EchYYkp5UG94Thmr++yoW+aMHGSXX3NNYpng/L1h7Zz107n/bPPOstnTigLjgB+9tnnlc+lzgssU/WDJZwHxvjMA7NuHHjil25WMgg66Ap0iZSo7q5+W7PmVbvqmrepraxypQoeRKEB4MU0aJZodp7xnBednrcpr/2/2kz2kjBLAm9jh7OH05eKkKQlv54HSTlhIJM+DufJ4veb1F/PKczmo7fAe2vXrbXp02Z4HRBRXl82b1wvOo+ob5tt1fV1tvKll1wp8bZIGeob3RMDvNkAIVhiINIbmKgYAkZBeMcutwfiPdyBvPMHVwiwxSaH4u8cEjMkIJ48zoD8HQh/GGgIyGmMOGPZQTFE+PAXfor9jhY2h8BTDMezK7Z/q/wqts8h8IxGXcTjfvjTM8rW7QrAO/nHk7jCLfcD5PSECRBG/5/bBWBXjKsY3D28QEci2CsSMyVq8m3b6+tk1lh1mQTbQdYwi++Em5EOJkbg4UOM5GBXwYithC0pJKr+dkQKSa0EFabsewYGbcGyE20sm+l6Bmzbrj32wEMP+82v//mVr9kPf/Bje+LJZ9SpDtvUWfNt/tLldsFlV9hHP/kp+8RnPm03vP+DduYFl9lUCTXDZQ02trreqhsbrKKh3oWjQdXk4RJ1uihDEqYQ5phW51Ss8qpaq2uU0lKqjqWk3A5KuCtTB8FdJ2PpuAr54FlRyDMXkgsNCO7KeZcfWW5CI89IE40tnSFLCJIAcmw55eVOWTN6icGeToaOkRj04sbLkfpD5yecA2osUfq8wZShbpG/hPflNWrcyyWAszcEYYljCXu6e9R419hJJy23xx573H75yzttxakrfAkE6WH5x4AER4QEGkVGwNhojKJ48y232SLuSJEC16/yovNTIFLlDzd0lIX0+fIa/grfQLQD8R3PyId4T3nDh/8VGm/ykCUvaaaAEUI6Zvw6GgmFY3xTeVrqxbO/j+VVjLZxKVyn/KWRYNKIAFBZXu0ndL3rhnfZe9//Xpkb7Z3XXyZFZZF94iNX2zVXn2U3vucqu+DCU+x0KR+zZjcpb9vEh7uk3LB0qlv5eUidOYIBS1C4R6VX8SDM0+ENSLgbUFxSfg93SxjvsyPs8dCvUvx3+JD8H2JzLyOdEvbFB2MPl9rBQZUzByWIf9gr4nnrXCbeUjlzwAGHHZRIqTh0WAL8uDoJN+MliNRIwR9je/cO2c03P6T6c5vdf/+rNq6sx+bOn2m79+6wnt4edWrqbPvH+BKt/QeG7O57Hrd773/MFiyeY3/0J3+k+tFv+/dvkLDEunoEV2c9KUAHrYa9W+rfO3t6rXdA/Kb61tox1v76r78lXqm3j3zis1Y/fqIdYemQOkrmULnjZ0jpJuV+P4B+kyZIwLjybRLezrbzzrvUGsdPsmGV26D8MWDg/Iw5yIZ9eCcp8vApSxyi/iXDD8EcRUH5pp/nWGKvN0HOa0DOo0CMqDNaSyxsVOeIVZY7MSKLUpJ4zn17/Yr+GvnPcQkFSiQnIqHcNDc02KuvrLPenm4784zThR5+TpQGODWE559whZvXCXBDl8DpLdgzuOdKiezIH0bKmRlh3w0jxCBluRltUZsUAt6hv7XtgG+Q5tQhgH1lKOwIhj193X609aHDQ+7e1dlt99/7oI/iv+ud75XSzbG8S30p2jvezj6CidbR0WFbt25Xu/KUhKXpsmvxesvhCQwOzJo5UwpPha1ZvcrOkMDu+wfVRrAngZlxBGIUEtpOlkSR7378rvKVE9tos3v6Bq2hqUXKza+kiJwkQW2e6kBSXidL6b7ppptsxYpTfckZbSr5wXIqcov8QTil4KhXSeBN7bvPbotW3lM+qs3j9vux4ljhZ09IW0ePbdm6Q8r9NHv7O66zBx54SG3iLe4ujz7bjOLEyYrM7EydMtEuuvB8u/Ztb/cN7xxPXlpeZtNnSjm77y4p6SVWWYVgng4m4DhhjrEf3zTZtm/ZaX/xp3/ud3/98R99wc4960zRfdj6erp8RoTlpX7aluwQpuEYZrdYzsYBKiib8CphcINr0qyyQHkuTvJw3H7fUN/oZUT7uXLlS6rHf2sb1q9XPT1kM6dPljI5yfqlkLTt320D3R3qE4etqaHW49+/f6/zHwoty+n27N0nZfEiO/Oc82xfe5etfnmt/fznP7PbbrtF9aZPSsQOv4jz/e9/n9MIf4ScQzmn/oEyULrGUd/Fi6IRBYZbz1FKmcVHGYRX10kwp46dofoEDtLEcsQ1a9Jsx7z587yvYNkraaacH1S5TVEfdqKUPE4OZKakorJCbXq/HRw+bHW1TXbffQ/YOeddYC1SgthrCW2pTqc6mGYao51J+csTP7x7TqM9uCJCP6k0qt3TP1z0dJbx9I+APuTu7Zn4kkEFbsxvaZmoutpu66Twn3HWGVJkaWvG+EDAtKnTrRrFXPFWqD5t2vC6L9+aM2eWz5Q8t3KlPS/jlAp9ySc+8Ymje0o8ysJ7GBKAoSCSUJJM2FPZwm905gERHvtwQ0ukcuKGkMI3EDhyQxj8Hg/wk5QSZZFnYIRN7gDxYzcCx/qNdADEF355J52MYsR37p6HA8I+j+vNcb8Zjueex5NDsX3xMyC+3wq/ux0b7E3+QRNCFQa8eVzBCzSsmMg38GCf44uwI+FTBTz6OQoU0/MmoAK5n+TPN1+rYVNT7xcXlqjRfu3lF23vjs3JTo2/jxahAEgwP3JEPMjGcwmKw2OlhlTW29AhRgwkjEkt6R8aY+1SQDr6h23jjt12/2NP2q2/vMfuuu9B++Z/f8/uVeOxa+9+W7RoqV37jne6uf4977VLr77Wlp96mi0+8QRrbJkggadUMmi5dfQNGQcAdQ8csQG1xUNq0IZQeNRYD6IYFBoJBB1XGpQ3HPVbXlUtwUoKSlml31yuVlYpVsMjKmk0aJCoTyjR5Klnh/IilXHKc97DuJt+IUR4OC+7JLhEmUd5pfJFgRGN3okk4PQcx5dB8Ap8QENNGIQQltVAl1+AyLuAkW3i81kU/Zgm92VZSsP8+fPtVCkj99x9rz3z7LN2ySWX+KwI62YJgz8/WEDhlFU2KCn0gQcftbr6Jpszb77iYfSVBjfx3jHp1zcOPIg37IN33U8WjvSEvSt7nj+Jxx0R9nojmGzTU+7gg9aIy/fH6Jv04cnXSqsBL1Hnxmgve5bAwHK12poG5wH2VJCOAS6VKx8ngafRJk6ZbA0N1Wr/utTJH7HO7k7lwUHrUGe6ffsWxcvpWyjYKOHwUq8UxA510gMSLISrv1vhRM8YRn5RRhDqB9RxIOBCgWhDQBdOOstxJSg0CP0qewkGJWMrlQ4uLWODpHhAyqTfBCxleVxZrZ4oIpwuVCcamLGokd8me2PjPrvpR3fY975/t916xwu2e89uKVPn2OVXnW6Lly2yw6q7ruaOKbfuXgnMR+rE77X2gx/+0h59crV9/vf/1K674b1W29hsO3fvsH//0j/Z1VdfZQNSkJgZGVNSpvCltmdfp+1v77VDqseNE+bYjt399qd/8a+25IQL7eOf+l2bIUHxoMqIG817pBQyy0a9Iw9ZknBQnbzztsoLYai+ockVlkE21qquNja3+Np8ChXhUi8UsZc7T/KEvsm7JwEPUjaijCS+cmHAOWcEcn4LiHqY+K3gR4aTzDg0gEvoWF7Ech3qPzOTg8NpxggaFBuh3IDDy1GfqtVyP+RpBk9zfb217t8nxWStnS+hKpEA5anOO5fL0p/Ck5R+aAr+9wBHwb/1h9DNzAL9PfUfpQmfnLiFINolzbO9o83rFBvdWb7FyVWs36e9aWpqkpLS520ce0vY20C1am3fa9yGXl1Va6+sXW8b39hiC+ctsQvPv0gCb5lfQsfRuL0SWBcvXmjXXHu1nkv8wsPHH3tceVZrp61Yofow4EIWZvq0KXbKySdaeWmJBPAy34TMABYDJuQldZJ9ASwJ4kCHSgmepJMshVfY/Mw+xF/efY/NmTtfQud8D0e9r5NScPddd9s4ldHJJ50shYYjZKXoo5TIE3kSI+bkFYZwEb8PkhbaD3LdZ9xUNoy49/T22SmnsOH6KW9vP/7xT0jJnyuFfp899sQj9tObfyIBfLX8dVvLpElSQJqUv5zeWKo2psFOkaJUxUldB/tt5arn7eFHf2UnnbJMaerzWXGEYS55nTR+qpWonn/xb79oO7dts9//3c/b26+91mkelpCK8Okj9noyi8TgVTrllNMcuSTwkPMnBwS4JcY5lHfal+B1NnEf9uVv9OhsxP77L/6D/cd/fN3Ok0JRX1djY9SeTZ7QaC1N4nvFP9DTqbwc4zMeHrfyrbu31+ttR3ePLxNulSLyv7/whz6LdcXVb7frrn+nXXrxRS5gP/rIQ/bKujVqM8fZje9+V0qT2mT2xcEHbNJnoO2wlGIOi2GZGn1muiun3XkB3uCkQBSRhQsX+GzfM8887cpHo+onyUVxeeihh61e9W3+gnmiOdUF8oq9qQ8//LjNmDHDZx7K1Oazr4QZRAb42M/E7N/Kl1b7fqL58xekPt/zTK2fkEET9Kb2Ihn+e+TpTf+RwTloRLyrtjudwMXSVxFDG4xfyiNVYf8mTPRngO/l0o89jSeccILPDF188cVqSsdYVU2NbdiwyWckudSTlq5Mfd3616SMqU+ZzV1w6stW+ulbLyl6pR3audE9MUAhFgEVLHWmSbCIhoZv/FFRePKdlIbkjj9M4KIBITwNYCgihAFyv/EeJhrkYlMMhPVsItMwatBSbiVDAdHI5d9h3K6AE9yRTuIOunmn4cfg3RUggpFeUKbgTgcQdAdEWt8KPA2FPAjgOwl/ye2tIA9X/I7xzkcwGh7HrzTldGMXYfVVSIPeC+mmccSEYAVa3sGDoUK5vd7xnyoL9BSEXT2xd7dCvGGK8w8I+oHcDTopDqYcGWWnsaNDoanm2LkjQ31WI+FrjJSSzZvW+9phlgshtPgJE4Q7KN/ltXa4vM76jqjjkhC1o3XI9veOsTUb99rTazbZs69s9OcqdXYbduyxHfvaVXkq7fwLLrGFS5fbZW9/p5+Ide0N77I5ixdbjTrMsaJlUMrGgBozGqc+dcBsdu+SGWbaH+GtwBukj06O6VYac1koHaorhcaAZUr4HaPnYTUWLNlSRvDnaT3kwjxAWeubzgNBEgCfDB0EI1L4w8DPqfFLT5aYeLkU8jc9Rt5T+aRnKCsBzley13+P32ceFNZ5q2BQsBBcUn1kYzeb6ZKSQ/ykucI3QaJgCb/XRTZJH7LFS5bZ1GnT7d7771dD/YhdcvElNl55zNItyps0MJXua2JlfikFZsKkybZw8TIldJziRrBVFNAp8MMI9CQsnWNai6s4nT9xCdoLadM3Bx/gL6VD9iDS09sIzyblPbMCauMI4jzv+cmSjJQHhWwphFe9UqONMoJQITR6Jj5n5IxlXSxlO9DWauzJ6Bvql3CtdrZUtIkW7sQZVBGzt4n12nX1zepoxVsHyyRwHLE/+7MvCXeJTZ06U7QgHCtaTxA8ozhFDJuBD4o/S8vU8ReOBYa4MeqgRLneUUBxJx2F2QC5oXRQf5hZOEwZKRg8zRKpI2NYgsdFnHWKarz8TRTvV9vzL2y2n//iQSkjd9ottz1vG7e028SpzXb9u6+0iy893ZacONvGVSg/1JmPLUMoKhfPN1ppxRR7Y3On/fOXvmv72g/ZF/70i3b2hVdaRd1Eq2+eavVNk+yWW+60eRJCa+pbREeJ7dzXprwqt8MlNVZePdEq62bYg4+ttb/826/Z2Rdca+/50CesTJ1lr4TBsepQmc3x/WPkjfLI6534EmWXGQjSjaLE6XpeD2n/yhBUh5yHvDRV10faJuqH8kL44BnKHqfknPqeqCOURmoXeY7UmahfiZ+SXRgg1UfKyaxSaWC5H6cCsibeByZY4iS/7CvwVhieF5MxYANNzGJR10SNlDKWP6b00JZMGt9sh8QXjz78kF180QVqN0SfeNUHDQp0wSscmet9lLC4gl5Id9Dm9Mk/gpk/VdcI70qJhCWWr4COmQDCszkWmhCmUEg4oYq9JSgz3HGC0sLxqsxYsIyIE/do0302iGI4PM5+de9DEhbNli0+waZNmer7ZA5JaaB+jRnDCU69SotJeFpml112iZ/WdPedd1pTfZMtWrDQ9wT6yK8EQGYfUBbSEky9i1jSBz+QNhQ56DuivJGFt9+4MwnGEcTkyHPPPW/VtTV20qmniG/S8d9jVLefevwpW//Kerv+uncq/QOeR7SBcEQlpxcpT8hbyhLcLM3hMA9mFxDUDx9iDxPLydR2IKQyW5kywdN7xukr7Gc/+6lwHLSzzz3DTjh5qZ1/8dlWVlVi23ZttgcffcDu+OUd9tTTUl4kXK999VXbumu7vbD6Obv7/jvsP771Jbvj7ptt9pxpdsqpJznNXKI41H/IFsxZZOMbJthPbvqxPfLgg/b+G2+w69/xdvFhmaeBwiAd5BHlTD74Rn61xQjUItT7KGbRqT/wXbWUE+6RgbuqK9mrQzrIT46VZZWC2cZNW+zzn/89W7NmnX32N3/L3v++99ktP/+pmsQhlV+VJHruH+krKAnideFS5vgKg/buPmvt6rHxk6fZ5h27raFlgl/mW1lb520o+d8oBfiySy+2q664zA4q/19/9RW74frrnD7aAbGlWjxxu76JC1FcLWshDQfFl9QP+F61Wp5hBS4CpX1f+dJKW7N2jc/cM8jGLDjK1v3q0yZMbLLlJy5ReAaFuLFfmNXO3nnHfb7EcOnSpakOiRXK/JCedD8JOF5/bb3iPmLnnX2u5106zSwpTt6vihj6feof4eApjKj0PoqTzA4dQsZnFpvDVhgMpP9RW0Rbr0x0mZpE8QdOjFcJShk7ZYfaKZZq0Qa9vHqVbZWiet75F8ixxF4VjTOmz/R+ulz0o3xt27JRdaTEZs6apTKosaeff86eX/mClajOM0vnp2/ljR4mh7CLhiaH1PCkhgg/MauRhI4jPuoJJH9kW3oPBeCtcAfg/usgD5/j4Z1CAHI80ILBHesIn5vwH/6AcAvwt8Jn7vbr0lQMb+Uv3I7n538aRzEcDZelPyDeUxYkNzrPZOJ95Ik/ptNDQU3hE2/gNoKHyhHfEU+KK72PPHPALnc/WpZ699ErdZIwPR3U1i2bJVDIXp3JoeEBP+2BzZ9M3XaqYWID9ODwYevpG7K23gHbtLvN1m3dZavWb7Hn1rxhL7yy2V7esMP6rdwapsyy6QuXWsuMWTZ36Yl25oWX2GnnXWTT5y605SvOtCUnnWoT5FZZ35BmO/oHfK8KY1coBixBoIESN6gO0zMiHHDyDKMRKe8YyaE+hOLAKFlam56SKI8uVKfjfgvpThjdIMTT8POfH0K31y/hwI0OAFTg45mUihH8npf86Xk0XwUj/oIQILnn/uINO+ijvsEHQSvpR9BwAV743J/XySR8kQZfS60nbtCNX/ejuOnIm5qara621l54YaVt3LjB95v4uflyByeCQglCkrqNXz34sE1TmSxcvJTICwKYcHveRL2HskJa/L9AL5Cc0hZpTuVDANIUQiKdxJAaf46GJL/HqcegMwE3dOPHyxXhkG8wRX6nh/wUBEMU0IId8aWTUFJHQifA6SZsUuWYxQF1liy7YIaPpUnIISyFKC2rtYbmWVKW662mbrLV1jXZd79/q23ZutOqqhtFR5VVVDUobk6vkrB3WAq8VUuIHyelQnGoPgwPM8tWrXi5+A1ljtG5aqVTeSD8pWUNyl9mPCoVT51MrXiyUo19gzr+iSKdDbXltnvfoG3Y1GqPP7HGvveDW+0Xtz1qd9/3mnr0Q7Zs+QqZxfa+D7zbrn372622ocaq68pVb3p8BrCktEb1pNqmTFskXBX29HOv2X9+8ycS6i60G9//G3bKaefbWPnp7JGgUFIpgUXKj+j79ndusslTZ6kOjrV+ToQokVBb0WArV2+wb/73zfb4U2vt/Ivebje+7+PWjxal/GXJIIMFLI2kyJ3fVRCpTskL/wSUEWXmfXDyUICROhj8FO2U+3c+SuWe6pF/Zvbw4UifGM94xx8GPgByP/FE0WQmiyNwJ06cqHJnaRFtDwMdXC6ZjlIlSq8DMvEESJOKX/6GbJzeMXVVldYoPLfdcrPPQLniLL/wc7TnKHHwPbzuSXDh3V9AO4JfT+ikPmOFsMkgTRo1T/vMEKJYjUBb6QKQYkPgr66ptHop3Lv37vaRZkZ/m5ubvN6zXIolXYxgc/8Ge0lef3WD7dqxx6ZNnWFnnHam8kV1VXjr6mq8P8CfmiEHwnJUK5f5vbr2FXvs0Ufsggsu8H6CPoN6jdDETBn0xIABNNOu86RYOOHN81A/8kPaq7cF7l32jz3xpNU1NtkpK05TneMG9nJfCrxz+w578rEnfDM9ezVikIhMamtrE811LniijHk5I3Iqf+ljuQywqWm8C+eUB5fPoXDqzwd2QMOARHd3j9119112+ZUSvqvLrG+w0ypqSm3+ork2e+4sP1GKJY8vrlrtAuEDD91vTz7zuO3cu83GT2y0Sy670K6+5qrUrqm8RaHVVNZK4TvRHn7gIfvhD35oN1x3nX38ox+0KZMmSpnjJCoGyDjmO7WFPvuuTOebtoy6RHqSoEzbrvZTfMWgHDMGKHZc2sjx+yzdRBLv6R20p5553v7+7/+v7d/f6kc9/8EX/sB+cfPPrb11r82cNkHxj5dAzN01HHbBDHCFNajPGD9hktI9bG2dPVYtxfOEU06zrdt325Tps+xiKSVV1XVqZ9g/VumKCEswUa6eePxRCdcv2Wc+8+mC0pjaevbJcJ+PCLax4n1Zev7AD8Ej8HBaUZBWFdB2s0fl7LPP9pOz6MtIpy81vP8+KR0Lbfbs6YqnP5W76DksPnrk4ceMm+ApX5RLLoxlJgWcKGscg719207j9vhrrrnGdu/a4aejET/lT9tCvlO3GEQgTh8g89Uh8BQlJabxAdo0SMvFiarpMonfqMVerQW8p1qtcHohPEA/yMwQM0nMtlK+t916m1140SW+VHDV6tW+0Z36K7J89nHTG+t9xoSN7uU1VfbsC8/biy+9qOJWO6H4jrnRPQDEAJkd4JWjYPLv5AfhIFGPHRo+CsmePXvEIHG9/og77zzp5HkG5O855HQUQ4Thmb8HuHAjKPYXhpyO96ARiDhpUAPcfwbuJ7Mrdh/t+9f5KYZi9+K8+HXufEe8uQk3F2oLpjgsEG5RhhE27AJCaAt/QI4zwvFdbBdQ/A3kdm/yL8MygApGWNUxviDm/su//HP76U9+YnfecYcbjuN79rnn/GK9VavX2mtvbLCXXl5vz6/aYa9t2WPrth2wdjUIZQ0tNnneIrvo2rfbBVdeY8vPPNumzplnjZMm2YTpM6yioclKqiWc1TfbsBqE+omTrbp5vB0Wrw+pkaITCaEVgG/gfYSAEEAibyJ/8BuzcmFwi3TyxOAvhN2wD4gR/4jbw3jDSCN20HEGHiDeA6deZNzpqB8g3HNac8jxRbzhl3B8swmYjidojyeAOwb6sOcJkB8oaNhBWF9vr4SZQ3buueeoIS6xb379G8aRieeff76nk5tu6VjowDrVEf/gRz9RJ1xrJ5x0kgQB0QVN5L3IVXRukBqCllQ20BL5nujCkB73J4NABT009BhohNYxxFEo30ij006cBcEt0uwM67hH8rf4DoukaCU+SDyRlCLiZ0YQIZOOiCVs/f1D1tEl4WWo1Dq6VZdLm6Q0VNuyk862JSeeZvc9+LT97NYn7dmVa2xf+0EbP2mRzV10tk2efrI1tCy25okL1SfVSzmYJoZtckXg8Jh6G1ParLyrtYGD1VZWNVnCfq2Ul3obVz5RcYy3Xvlr7x4rZaLK1m/ssQceXmvf/t6d9rNfPGP33L/G7rp3vW1U3RpW+hYuWWBXXnuevfNd77STTz3JWia1+ObkAd/bVWZd3Qdt0uT5yq46a26ZZS0TZ0sBarJ//pdv2C9uud/eK2Xkiiuvt6nT5lln14C1d/RJGSpxgYLLIZcuPkGd+0N22x33WGl5rc+ebNm6x770lf+yhx5+1hYsPMU+8rHftvMvvMrKK+slJHBOhJQp5SulEuUQ4GXiZZT4Osou6iUGyP0EhBsQ9rk7gJ+Rsh3hj8AXOMMu6hTAd4D71ZMTj9hPUcnxq2qDWNfd2tqmfOqQYNrtgqFiIEQKU4g73llm4SOxig9TJ2G1SQLiz376YzvzzDP8lChGQv3IY/0QbpgpB6WnTe0u9ZAfcUR6Iw0Y4sOatCLUEzd2sfEdxRtDW8GBDyzfQlHyizWFm0vscGMvYFwEyHG3CH7cb1JXV2tPPfG0hNYDdtEFF1tdbZ3f0/OyBKITl53gm8ljuRj0HJJwzxp8Ts269pqrJTQ+7G3LooULpDiw94OR/HTJI/mf0pTS5oMIntT0HgLguDHj/LATjmulP+CgjceefFp1bJItO/FEHxzx2SH55bSmu++8S3GV2gknLlW5Kf2q18SBH/aY1SpNtDt+lKoEX/KX/KLt6+vtsy984Qt255132sWXXOQj5JzQhPAKjbRPkyZPtVtvv80mT5tsi5bOt5fXrrQNm9Yrnh6rk7I3ceIEj2OyFIqZs6bbnLmz7aKLL7Br3361XXrZJX5MLf1Xd1e3C95cIjl/7nzbvnW7/Z+/+z82Sen6g9//PZs8sUXKEpusuZxUwqnKjTLx+5TEusz6MNNMOWI3rDLlxDovefJWfMA9X7ThHMXNYEtNbbP1DRyWQjJkf/oXf2M//fktdtnlV9of/uEf2qOPPer36Lz62jqbOXOK8rxfSmqf2oZO+e/1WSX4mj0eHJzR2zdoe/a1CZ/K/NAYe/7Fl+3G937Alp90muJU31TIV4oUwZl9WS+vesleeWWdffAD71cZHPSZEhQunvBFuuNLaRAfwZcskyI8M0GugOmnWuF0sKzrrLPPspNOPMn3K3G4QWNjo5/I9dhjKMPnWUtLsxiTJc7MkAmR4K5fPmhvf/s1qn91NFWqx6mucUs7RyKjuOzYsdt27Nwp4X6O7dy13evNjl07lQ99foIaCqErIrCv/HuByKDUMIPO8luWrabjgLmgGOVRfRoKtpg8DSKm9jCBM75ojfoutEeoA1x8m5Y4Tps23W6++Rfivym2VHXv6WefFW/NUTxq7xSEe0reeP1VV0rmq75Vqj4/J6X45TUv+ywJs9J++hbII+K88cXA5NiFyWGE2CRMRAXGHoGI0zO4byDCBk4Af4EbiLgCctwBuXtA7m+08DxzE3YA/mXr38X0AUEfzzDFAOONal8UV473eO+jQbhHHDm+MKNBTlNxmBxkc4x7DuE/L7+AcIsOPYRiOps8zyJM+Ady+2LI7f8n/uiUUUioPJxqAnPTALKxbUANXVt7h0yX7W/r8FFhjv2sG99iM+fPspPOPsM+/ju/bb/1B39kH/r0b9up511kMyXkNE+dYeV1jb6hvZQN5s0tVioBiHtCZi9eJmVlvlU1tVi7Gj5f3iFDmlPnyzraJIhjF0pJ5F/kDxB5BIyWbvyF38hn7HO/4R7+wY+Rhdu74Kz3iCcH7CKOCBe4iY8yjbBBU8QT79Rz0ssTwF/QmnBCH2HTt2/yU8MdcQX9+RPj+acwCAYs8Zg9a5YLGFzcdcutt/go8An6pgEtVUeCoPn8S6vtkceesM9+/netsqZWnSFLQKAlaOdV+UBa9MAOiLTo7Ri7eEKPj4RFGDokxY/QgHKSRqJGloLpn4elQwAi/4Te2wv8FLwofBpdwjHZ6YlHh2Sf8jQMQqxsUWRYA1zOzIHqXkm17Wvt8T0Unb0HJQzNsKvf/m5bsGSJDQyPs6eeW2t33/+0/fyWh+z7P77bbrnjcXvgkRds1doNtnVnh+3eP2Q7dvfZzr0DtmVHt23a2mk79vTb6nU77MlnX7N7H3zB7rz3KSk5D9lNP33UfvqLZ+3WO6WEPLDa1r66Q8pNo02YMktmkjW1VNtHPvFhe8f119uFl15qk6ZOk7ByyC8kJUvKUApEe2W16mLDdDFGgysjff1j7YGHnrGvfu27tm1Hm73n/R+3y664ziqqGm2AO8HGci8QHRd3cByyPXv227atu+y0089RGo/Y4089Z7fdfo+teWWDzVtwon3ww5+269/9IcVVKfcxokGCkfKTjb4dnZ0usAPBrwB5TXlTJlFuqXwShB0QPJtDHi4gwud4eA+/AM/AxztuOf4cR7wDqX6NkZA+4GlCMEO4YYSU5aqkEV7xcMIXCq/jlp0oFQ+OtYNqK4+ojCY0Nfk+lSefeMIapJywfMSPMfV4lFcSiBA+UJJ9BihFrz9oSnRF+jHkLW0QqdSnyj+1ixi/w0a0MmJPHFRKhVBcSrsMewK6ujtdUeFuEfZ3NDTU+qi4sEnglMAsYQcF/aWXVqkvKLVTTl4hZaPOnnv2Odu9a7cL0zPZvF5T7UL2kIR/FxyV9nYpcNRh9s5MnzHNOP6VEX9R6XuKUAB8VkdMm/IxpdLpVDp8hkmCLIoG7clB8SR5zZJA9oH98p57beHiJTZ/0SJvp1jC1Kc+g6NeN2/aZE888ZgtWrzApk1npJz9D2mJF/RRnpQPyhMj+dyrEe0JR9Pfe+99tmXLZt93x4ZhlpqhJKVZ6XHWrD6Oi+xuuf0WO/f8s8X3zLj2+awJbE+5UaZt7QeUhrHW0FSnOjjeSvTOnhP2pu3kVnzRTao5Hrtl/AT77re/Yx3qU7/wB1/wG+pZksMMg/MsQqzyLm0qR+E+4u09Qj/pIg844puZYGb+UdTg0XK1B9RnupCqKo7+pt0/bF/56tft6WdesI989OP2v37n8368LocVrFv3stqKbimRc8WjNcqbbtsnhRTehwebmseLL7iPZdgPHejVs6auycaWVtquPQfsN37jN628En6oEi1p2TCnRzLAhOLBberbt261977nRucHlrmijLBnhUuWOVzmsPhiSGU0IAUSpcSZmzwQBT4jr0xO7UuqL0mRPyLFocduvfVWn/GDh+ZLoeDERXidcmeWh0tbX3zxRbvh+nc6fzNbw7pA8pT6y0xSeXm1HxXPJv4zz5KC5XfSJLmnqrraJk2aonaApZPMWiGb0xao39U3R/+yXAtlhBMEUURwZyWHuMLxBFCupOFYgCNoUxIPocRDO20C9JMLTzz1tF1x1VVSSp5x5QMFXL2on/D32rq1UuBKbP6C+VZWVeEzJWulBJbJDaVkzGOPPXY0xkTAsYAdlYVGhEqZ++GbZTFMK4aQQSWGEfn2S4X0DhCexgnIhRY6cyDw8gQPkMeXx1tMA1AczhvdwnsOxd++nr7QUOOGAVeY/BsIPwG+3ryQnrCPcIETyMMAgQ8YzS2PLwe+w8Q3EP5zvDkU4zmKv+C9GA+AXaQhnjldGBfGlH46lWhY8Rt5wjthwj/vxfkVbvGdQ9gV0+XG2f+wKumAGupq56/9ra0+csg7I2yDEoTA4COBSqwfU6hwGAYPOHWraeJkGzw0xlo7eqyXxfpqQGhEaeCHFJ4RFAD5dlCBuJm9SkoLJEkk9UY5+DiA8G7ntJJ3Kf/IH0zkAybSExD5BZB/4MGEfeSpg55pP0ACx6VGBQEZIC7iCPoIi4k4iSX9T/HmdOV0RLyYANzBS7nzTp5HfADrwRFc5NO/i8Ni8A8OnuQZdswWMPuDsEQnwPr+aeqQKstL/ez7f/m//+h3KZxx+go784zTrEblvWbdK/b4k0/bIikqn/rN31Zkpb4h2UcZlfcl1HPh9c5H8af0M/0sadeT6La8OA0AflKaUsOLIhJp4Rt37oNg9NjD0NMLUt6TX6mc6Xx8hJW88HiJJ+FBkMK7Kz2CREF64i3l5Uh7AERZ0MkPH1GaSrm/Q8KfOhalUvygzmgM9ZITtZTHY1lv3W27d++0jW9ICdmyzdoOtEvg6ZNAt09Cxl6/q+Cw0se6YATFQS419A7xkNX7BupGn5nguMu58xb4rfs1NQ3qlCqtQh18ZaXa+TEcs33Y/v3f/8kuuOBsO1tK/779u70cSV6llAH2ArAfgRHNysoGKZTjrbN70O67/367++57bIcEofd/4MN2+hln25SpM0X3sDpX8Yc6UR9oEG3kS1mFBDcJahVSUiolrB6xYcUlIapEgpD4pL6uQflTKiFgQPQxAjtGionqtDpHlhv0qRNHuB2UQIsgEvnq/Ke8DT7O6wEmvov9AMHfqcxTGPzwHvbxDEP/GDgBwgDgwtCfBhT74T/tmByUR2htqb7jTliEcE47SuGOrb/YKVYJjGzoV91T+12ierhozhwzCWFf/4+veL78xV/+hbW2HvB+LkZI4WtGiRGS1LDKWmmVW4E8xx2GtKUZ47TEt2+g39OEPaPbHOzQ0dXuy7eOiGe5D6S0XPlqB5WmXr8jo7unU/zNOnpmKMfYhAkTvF5yzGtvf49NldL7nf/6gcg+Yu+54f3WWNtsd9x6p618fqVdctFF9pEPfVBpGfK86mH2SBnHYCllP6z2vq+n24XDpsY61QE2Nff5IhZGtclehEyfKVJAlD2qObMSLKlkrwhLwQ6xLPAweau+QsIey4U+8hufto9+6jft4iuuUNrggzGKc9Dqqmvs+aeftd/+zc+oPjXb7//+79nESROVNtoocKPcmH3zm2lW+IYbrve0887IPHX029/+tt1yyy/s0ksutr/6qz+XfwTQQr5TRiXl1q98/tRvf8bOvfgcO/HUJbZ5+xvWPKHRR9SZVeK43QP7W31JWEvLBF9uQ3qYwWR/AW2KuNyaG1pszsx59tLzq+yrX/6a/dEf/JGdpfpJW1o2DqE7HVACb6EQUb6UOcuy4LvEC/SfSSGFP2nzhxFmlSaWtREPeagWV7Spjf/nL9kzzz5vX/rq1+ySSy+19o5WleGgbdu2wT78ofcqD0pt1vRJftLWYF+vKwbcFUZcTWqrgO7uXrUJbVKAxlpj8yR1CRW290Cn3XbnXdYyYZL3/91SeDlFrVu8SJk3SHn93Gd/y5dzff3rX7U9u7eLD9jYLl5QXTk8OOjvB6XcIhv4bBnygeqEEielq0KyQZ2VsYlffY8yRE7MPqQBSur7AckoX/nKV2ymFOFzzj3D2+bhgwPKF7kL19o1a+1nP/25/eM//AMoC26F/kNp6VZ7WVPdbN/45resUcrk+97/futWW8iSt4PiQZSNxYtOkEzEHj/6qaRYKjSl4XnjjK1ySL0LLtQO+Bc6Ux12P+4v+UqQaGCfkduJ5+BJ2nbfV0M/K+Xnwx/7hP3bl79it9xxu111zdXeRo9T+pqlRN7y0x9ZU121lJbLrWZ8o33lG/9pP/jRTa6gDB1RG/2xj33s6PItmCVMQDRwmGhkwj4ZBNBjR8gBGg20p9wu3kPA4jvwAeEPyGkAIr54Px7k/kaDcA/joxzxLnrCTzyhKcxoALMFED7CjgbhVozveLgDcnriGaY4bPgphuPaF55A4MzfI01hD0ScCFJY80QwRajUl9ulsIHLH4XnSNp9pM3tEv48jgDsRkujG+Gir1Qz7g06eDj9wiuVV44yaxw/QQ1EjTqJZqtSRzG2otpKq+usRGaYhld+VBus76DwlVXb8Jhxdkims6dfApAaejUsrOPnZKcjEnIOy00tjxrvdOGSV02lHxqhKfg+hIM0OkkejvAGfuH7EMaxL05jMeAnygK/4Z+lTTmA1/cqFNxpBHP/PPET3+CDDgzll9fvvD6Eie/AmQtdvIdi4n71l9/4jz/iwPCe1xfenXZow0L/wAP9vkSvosL9sdn11BWnqbEdtkcff8Keef4Fnx3ZsXuPOp0y+8xvf9aaWlokgA5bXX29x0UczmsKX0gBLJPyCIEqawOCnngGnXpx2lyxEdPF8q1Iu4PcIi/BiTuAnzDEGQqIXjydeXmAw+nUc2RUW/kZT6eVckHxVIelhNDZEw4MjlnvzCQhSLG52fdNjOE4zGqbM3+pXXjRVeror7Wzzr3YzrvoMrvsqnfa2657v113/Yfs2uveZ9e+4332nvd/TB3LZ+3G93/cPvCR37Trb/yoXX7Nu+ys86+wJSeeYZOnL7SG8dOtZfIs1QkpBlJQOBHrkGhraG6xH//8ZtWhPps+c66EApaTzLLxLdNVbhJ6ylQuh8pt2452vyH9W9/+kT382NM2d/4S+6u/+Xs7cfkKKVpVvtTqsESFceXsY1FalOax6rSPKINYy4xSxnpoFFAOgOCUumopIxyV3StlRq2C2gApMxIU2jo7/fjJsePG+EhwuZSoLgk0aQ/AyMBAyvfE91EmUXa45RD+A+I7r0MRNsKHf/zAJ7QVuR3+ol7wHriAPPwIjPERZ3gBpc0VBsdNuJHBCd4jZNADbtBhz5IijnZlfwrK2s4dO+3555/z9er4TZUSGkSbfyNgwnPpl9yPTS/AM7URpO+IlA9uSU9KCTM61BHSi2CHYpKWbCHA0pccllC518uJo7XLpYiyWZ29JIyOs2SFCxAJ33qgTYJljy1ZtMxqJVzPmT3X7r/vVzZ39hw799xzrUvlzwlbjNQy6g3B5AgndNG+MLB1YP++FI8UgCgXH/DRE8UkpSu1AbAI7whkCMN+35WEa4hnJnCv6PnJz262Sy+/0maKBnBQ3pw4xfp7lo49/PBDEo7H28trVttVV19tq19+2TdEcxRspQTl1atX269+9StbtnSpb+5P+1mo78zKHnZ3+qDzlD6Wn1EefnCA4qLcWU61v3WfPfDIA3bqacttX+se9Y/l6r5KFK5bwvE+W7Bwnk2bNkVVaIwdaDvgiliVlCbo5UQlRWNTp0z3/SRf/fJXrUH167O/9Tk7qMrJaW/s4yT/fVmf6ijLzQb6WCrHT2267MljDtbwxkn5RNuJUsvt760H9ul92Hq7uq1agi0zWf/6z//iR+JSL+nftmzeZHPnzLLa2kp76IF77eXVK22SlLnhoQHrlZKJ8uSbs5X37EmJo8jHlVWqz2Yg45DVN7WonSizbdu5w2WL76V5adUqP8mQsob/mxubXDn5z6991a695ipbsnCBFDeOABQvsowL/lT+HpKiz0zJQZUje7pKlTbv8+An4aLPogyYIWKmyWfrC/WAyzW5mJS+iWXmzHpNlJJNP0RfiZ8tmzYrX/vs5JOXqxwZHBVm3BU3y7ZQ3AYGD/l9OkuWLbDp06d4/0CfiBLCnqPx4yeJT8RzHDGIooykIplIrYQ4X7xc+KYW+DeNqr9Th/WqZ4JUj9P3iHG5WSjgf2hOQL0oUdoa7LkXXpCSW2PtqndcSImyxaAwy7fWid+57X/W7FmSy2rthZde9D0lLO9j79WbbnR31IVnAG4AlSoayfBPReU9D48dflMljkSlRhcT9oErvvN4wy5gNNqO5178HrjCf+6HTJTNm8LEe6Q97IohprXzcAE5ntHcc/qBYncgxzHasxhHMeCv2G/Yub2ssOc9L0PAK1r2DRwNVwDC+kkkYk6fBlV+YPDieeNeFYmeKZjKofDNv4izOB7geGkLvzwYzYugVH5GJTi6k3WXrCft7O231o5u61JDyQxHlxq9NglLnf1D1j982Lp6Bqy7d0hCjBpJuY8rrVTHUaOOhdNlmJJPd0Yw7Unb4qNHeve1l0SqtNMZ0BiFkHowF+49ffDIsemLukAeE6Y4rXxTh8DFe+RR+A3/NPA+xS63yEt/Ft7xF7RgH98RPr7DT8TzVuUSgFu0CYEzx+tLSByPWx0F7EJ5iTDgChy8gwV3BKwkxBzxzZCc0oOwvWjJUjvp5FPV2Z7hxzCfdMoKu+E977FJU6b47MiQhBtG7ygXb0CFL5n0U0SOs6Q05V0S9hOh6XskD9j0TDrTXRQqa/JcHYWPbMqAB5OnPeFI+U37L1ePH5CTu4M/UZXCwUcjAI7U5gZe/Od5h4BdUoJgedBnNfzoXkauhvukxHHyEPtOeoUJ5VfxqT4iJHD/CYq2qogdVGdUWlHrG+HHlUthr6ixqpomvdfaoDq0Ugkj3PPRo/oxdJhjtMdad9+w9QxwlLX54Q7c7YNp7WiTsF9hM+fMteUnnWpPP7vS7rzrV7Z23UYJAK/pucleeW273X//k/atb/3IfnnXw3ags8fOv+gS+/gnP2WXXHaZ4q8koWpLUDzE+2QC+a88UAl4Rzh0iOVJQxLcOB77iKeF8qYsS8vLJcT2+IViSrCnsU801qrzQ9Bl1JETxQaGen25TjoFKOUvZRJPDHkPRP57nnuZJYgyDPcIl5dXztN8h7vzUwF/AH5xJx6exe457gRJ8KHm0u45X2DUNvnorSAU1qgDzolIms5fxKV4lM+VCNTCzaxkjQQG6s7tt9/mx3uy1CTo8QMA5M/zQe/wNYiVcuEcyb8cUp5BO6O+abmnp8VpUR0UzfCmC12sUef0K9HFZneWpbS3H/A9SOwl8Yv4fB37WAngA74/gpmT0pIyW/XSapsxfZZNnjhFgv00a5NisGnzZjuTgzEq0s3cvslaT07mggZ+zHZyvDOzH50d7Z7/vryGek1a8Uca9M7P+zhPUyqLpMCwh1BxKO9RSp5f+aI9+viTduN73y9lfIILXAjYKDyMrndJ+EUZ+eLff9GP6X3iiSfsHgmZr73+ul100UU+uMZAzBNPPO6zDgsXLkz0KlrCs/dk5cqVorfLps+Y6Uup6Ad86ZASiGDMLFSZePye++62SVM5jOKI9bOXi7ZijGiQsldbV22Tp072ZUV79+5LMz8qf2ZFWeJTWlJhUyZPt5XPrbRbb77NPvWJT9niBQtdWVFMHidHBbPiRM2PhM9y4/SxylIpuXqWiy85PlcNh1UrXyrZcyNlZP+uPbZv1w7buXWLbd+4wdr27bEDu3fZ9779LXvy0UeMu7e4y2L1Sy9I+XrBHrj/bnvqiYftoV/dY2edscLmzJouBQaFFL7nqPmxrkyxYqJcdZ8BScpB0oEqbqnNnb/A9xzOVj7V1tXbth077JnnnrNbbr3V837blq3W1dFhzz/zjB+H/bGPflj5rdJGvhAtmCPi3UMMslEv1W4wi49dujiYgxEY+GFpFAMoKifxC4ZZuRK5wT+UKYcZsKSQ5Us//OFNftw1+6Do39iD8sADv7LTTjvVJkwcr/6fGVDaEAyDnuVSNqtt5849tmbNy3bueWfajBlTfandz2++xV5/fYMtXnyieGK26gdhUDyQceFXTOJa51zRTa+UFJT0rpfEZzI+6CCaEyS35K62hEokP+Jqr9+0IeQB8jRyGC3MLgYKxU8ca5w2uo+R8odS8rLV1VTb1GlTrbFlvB8JvPLFlT7YxIzsMfeUhMkhGlSARim+o4GFCCoxDSoC1LFuaekJT0zeQGOKG90cRjKDtI9OV44LyJ/5e/iN77ADoD8EEgx0AvEdHUQxHA0vdyD8Y8INiLDFOMJP7hco9p8/cxyEKw4bkPvL3wOOsSugKMbPe5QjQFxhF3lEYDoRfyvQ4kJgFi6HHJfjE2OnvA98b4ZiPMd+QxPLhqh44i9VGJcv1EBym/feA61qCznOM90tgGIyoMaxn/XtcvfZj8OczCK+laJB20l4Nskx9czsjyj00VQXYGl4ytKaSdYc4+YXf8km8gcIPicfEBpSet3paP6FwW8Y/AE8+aZ+0IED+C3OPwC7PLwb/cKO0ZeoZzkOnnwDPBFowgTPh1Eyj8bHOybHhX++MbwfFZoLeFnqFDNpYQ9Nnr/CwTvPSEMI8wgCrKmmg0U5ZJ01y1R27dmjTrTX6hubrHn8RAnU1TZ+4kQXSBklYyMlp/xw0Rq4XQgDn35OH9Pp4hFuLSYxpOxo3skA0AOd6R13KZAqfwQ2RghZb89pKaSJMmZpCjCSfymsUuThUz6m/EyzLbSbeV0iT8nPVHaJlpTPjiADOjofDZcQpehEF8rzkI8Ac1kY3hHeiD2NUNEmCY1+7GFBaOULXi+RkEAd4TJNRtaGpdD7/T3KH2k9vhlUjZxemW1ReSCoKayPupEO8T8CMSOArsirZ+GIUs69P/vcC+2UU89Qisps165W29/aZXv2tCuecXbyKWfYx37jk3bj+95vs+fP8/s16MiQGFFG0kivhDzlkw92qI47j6B4qdxEko+sMzLIkiyEWMhC6OUOnFhf7qUunOxfoK1iWRBCLWf/MypcwokzhXzGRLnzzHmC7+DdgPBLeQHhlvMQ/IB9GACegfcxAPb4BQ/PJOSO1IswOUQcvjSEslA6/U4ShaFPwp2lW+QjQOhIy1H6lHD4mrYMYZYlMAhNxM+Slu99//t2zjnnHD1qGKWcvIIWvuEEYcCKXPb/xRDpxo/TJMUj0g0PuzKvd8oYxcC5S9nEs7KKi2Npn9nTovKWEoIiyUlICDlsEKesEeYaGhrt9VfX2wEpIqecfKoPLE2fPsPuuP0OW7Z0mTU1NvpsAmlEsaJe9KoNIf60hGicsXdlQMoYMycs8/JlRYoY/qHuexmI2Bh0I68TX0KweEFl4Wv3VVceevgxe+X19faJT33a64Ufx+x19pDPkmzZIgX91Vfs0ssvsUlTJvk+ufVvrLczzzrLLrjwAs+zmTNn+F6ZHdt3+GxIRYXqqnieuCdOmmAbN2yUYPqKz05cfPElXs/JHzbKo7godx33gw896LMg3FnCgQKcGoYCRn5OmNAiXJNUP3d7mzpe7Wl9fZPyr05CvxTnoSM2e8Ycu+0Xt1vrvjb7/Od+xyrUZigh6nGVL4qTeFmStkn0PPX44/bYQ1IeJFg/+tBD9sQjj9izTz5hb7y6zt54ZZ3d98s77Zv/8VX78fe/Y489+Ct78pEHbOXTT9qq557V9322TQpKU12lnX3GqXbFZRfa7p1brK+n3Xo6D0jJ3CMlx2zRvDm2ZcN6P4Vtl5QbDndob+8QXyR+Yi9pe2e32qR+6+jqUbvTZuMnTLRNW7fapz/zGfvN3/otu+LKK+y973uvnXPuOb6M795777F77rrLnn36aVu6ZJHd8M53GMdDDzPzpEJ3Dlaecmy2ItK7eJ8lxko7AxsMylKt4GY/KVM8TRmicDM7yJG5LIvjMkaUEPqx6dOmef287bbb7KSTT1Z8Q85/65RPS0QDy1A5qhhlUuyl8q8Wj6ltkJKx5uV1fsnjVVdf5vWjobHZduzYZY899rSUmal2wgknix6182obfOC90Kc6LtJCVYV2kqV/qU3AJJDTMc9CgMTrvMkB4+lTWoTW6wj9oB8PLB5/5bXXnPdnzZ7t9ZU2hhvd10kJRymZMnWK1TbWSylJMyUoJAxquVICQanzTkRFhAANMTCaG1CwTgQW+Q2ITtYLqcgPjVuOM48H/wB2Ix31sXTkJuzzJzCanzCMIBEP78SRjilMAga05nEG5Hgoq/gejbYcRvsezW+8j2YH5P6LaQOC5nDL/eR4AGE6Bh+Qf0e+h10xrnTCUto/EfkY/vN8jbLnPb4BrzDO8AlfhAmI+CPePH6CIcixNhXhhQrLiUucfMJyD7UVdHF4kruEMUYxVGFY5sPIBZiYdkdQU7ACrdQDhVOaFMobXGjwC9LkwDunbEBhEnZFn36RTkzAMbQqRKQLe/Ir/MYzd+c9BFwM37nBD+GgD8AOiLAI9IRnlI1n5Ddh8BPh5fkoviTokp6EL+wABB1MzMAE8Mr+D/wSBwa8Hg8/jycJVyHwRPigK9oAIOFIwh84EBhwI17yDKEzCQqMyEjcleLBEjs2UNIZ0Hgz6uq0Ch+dFKhVknqSB8LFl8ejMqP8FC7A/USboO/UBiQ/bHpkVBUhiAYWg3/wMYMDbgdFiEDIEYdOu5vklGa2iIO+LQ3iwKUqOf/x6Xks2vxdBnv+++iUXqGFcAgEHHsKD3D6j6h2WvhOzwKN6Uv+lc/4USbFKDCKDRQA4CQKIKU5lT3xRR64H3kqJMHpkZWVqg6R+Swv4J6VsWNZU84+klqbM3eBXXDBJRK2LraLLrnEzrvgfFu4ZKFV11Vbnzp+368wFkQpDxy/8il4lbLQiyITPYWnqPeIRZETMUbhefMsIgwjtPIKbwKu8EE/fvXqwrv/KKPEa1En87qZyicB79jnbrynPFG+FvzyhAbcsI/3wIs7PE99wETYqOv4xy/PwBV4AXBghzUj866MFOJCSICnqSf48fuJCKc/8sD5TybwHjXCwXIZ6ifCLwo3Av2UKVNsxSmnuDDv7uDXk2UWUKVQCX8i0XEFOD2F9LjwL9wIaAj92LFExesPeaQf7q4wVuBPApqUFJYg9ff3+ag/9LOvwuNX+qgPPMkrBDqOjF2//g3fLzBr1myrra2ztWvX2QvPvyCh/hxfJgT9aQnVgMpAPCsOYIZDEbtiwt4NZADqBoIjJ09RVvj1slOc0IEQCrORDh8ZVzoGBlnuW+FK/X9/9/s2Z94Cu/zKq5wXGbggP7x/0Y99Ok8/+5TqwwXW3NIkIa7KHn/iCbvundf5ZXNkKXQhxD7z7DOulHDKFsvPqqorPf558+bbffdK4WjtsLe97Vo/0rivt8eFWZbBobB5P6D+6lcPPmjLTzrJ4+bwAGZJ2KjPZXUckLBTwj2bzRvqOYJ2rE1omexKyZjD46RwNNi3v/VtW7poqV3/jutssG9AbclYX+bXfmC/Pf7oI/Yv//R/7Zv/+R9SSh61NS+ttC0b37A3Xltr2ze9YWMPDlp32z7radtvlZKT506bYqctX2Yffd+77SPvfbctnT/Hzj71JJs5abwtmTvdLj7vDKsuG2MnLJlr82ZPtfEN1dbT1Wq9UjRKjgwLx1i/T4c7TXpEC3thZs6Y6YNXzJbMmj1HZYBSpvZbZcfsSW1Dg3Urb95947utqqZS/M1lruNsmhTXC86/wK656kqfFXlKCtRHP/IhWyCaZCFe4OLIYeNSyEHxK/UA2eCgeOOQlHmUEuwA6lyaJRC/iy/IW/iCwRU29FMziBMeoI2mLixdstSeefpZe/WV1/wd3ty+Y5udcOIy8brqNsu3CvzX3dOnNFL2h+0b3/imnX/+ebZ48XwfuGNmaMGCJfb6+k326KNP2Ic//HGFo66ovfB2gjYn1XvafLUw3jeITOfn1JfpAwvaegWM9p8wqe+kz2KGN7U/2NPWRHrgNRJJnUEeo9Hp6O7ySyPBxaAA44CvSUHlcsu58+JI4OfspdWrvL8k7/zyRCKjwgSMNHpMVY4oEYm4Y40LCAWCR3MPA4CjGMK92C0PB8R72OcmIH8PiHSECT8R1qe13Rzb+JMfmLADIiwQ4fWvYPNm9xziezT7YnM8GM3teP5zXMXPAM8P78pHYDS/x8PDg8rH6A2dQ7JLbnm+Adgf7Uz0jsFL4rsRvBE+h9z+2Cdx0ABgoQZfhkaA9aTMlPT099tBuamPUBXES+oAPU4Fp+wTnf6RKpVeQe1GLi7gFj6okB6tjI+SIUzJgobe81LvucEuhPqARPcIhIAQBiBc5F/uFjwZJg8bcJSOgh/ym3wPNyD8F+MMXLwH5G3BaAZMCuW05G0F4EK0ABzgzP1EPBEnJiCUEuw8jZQNMYW/gnHFRElDKCO98KITJPCRccVLOMovnbWffjkecU8KIAg7j49X6BdKpdSFOX25ckrnL+rE94y+MzI36AIMqQaH542jSsJuyo+UX/rHnz9DQAFSWikH0k5M+BspN+gJN/y6f9Is5k7tb6HMFPHRNg2R2/M7la8SRETCnDqTwE9cEZ93RnToerI0Mi13KeSHfOVPD6M0EDwJtXqScF8uIHOkRHWGmQHqgYQ85Rd7QQ4ySiuByJe0kDZoA5vnjQwf0Jpe+Kf4oCHxRPAHI3OE592N+6GdoX7Cd7jht8Bz/BNOzxfZ+YyRb9gM/CmugJz3A/Lv8B9hMUEL+c4zDxuQ+8eMBrlbxMk3OEfs9EI+CZJQkXjP+cr9wzMjNCSc/pLC8i+9OO+hHPpAgZ4cFrJj+zYJS69IID7P8xZBDMB9ZOaqwEMpCoegFSAPwelHWwu4ewOhH3faRoQtx6f8GpDgh+ns7HAlH6VkYGjAuvTNO6Ow1MO0nLNQPqq/CO7DEqhRpDZu2mz79u23c8873w87qCir8BvUGxub7MQTTnClhn0Q1OMkYKW89b0sognBDLzExaleXZ1dqtsInWN8gIR0ozAhmJFEBGH4DHrYy8Tg1559rfaTn99sH/zIR23hoiVKA5v00+E/1DGWTD311JO2dfsWX0a4Y5eEUAnpk6dOsTfeeMNWrDhViiEXJR72I9EffPABW3HqqTZxYovSP9YVNJ7sHbj3vods2/ad7s7MCsfjcsmeckf5y1K4Ml/edfsddwr/NH2XSJDvsd17dpAkz7vOrm4J1kesoaHFBxEODY+xluZJUkYabfaMufbSC6vt3rvusT/4379vLYqTe2xY7rfqxZX2V3/xx3bHbTdbVfk4u/66t9nHPvR+KbEnSoGZax98z7vshndcYxeee4addvIyO2vFclu6cI7NnNJiE5vrbHJLoyssKglrrquyKumIzfWVNmVCgxQOCfOlR2zC+HqbKmVl/tyZfkniYE+3bd+81ba+sVllWmeNzS1Sqrqs9cABpWmPL5ViH0Nre7t4Y4zSynLfMquTUoKS8OGPfNgamhp8WSBKAces02aOb26y9tZWWykB+T03vsuam+pVphxuItmGGVnxLUottW0cdQrBnMZNBe+H/MiNvV0+OKp4VPH8ncsZeeJOVYN/YvVChRQQeI8LFX/yk5/6LPykSZNUjtOtprZSfdigVVaWu/IuJGqLy9WujbFnnnnO1qxZY+9+97uUQinT5eWikdUBUqqeelb50mJvf8f1qles/pDCIF6h3/D2nZUt4nHnc+ouddVzinfqMm2H/Hm7rvbT6zF9SfIV4H0Ubv5gsIOZENp8cOtb/IEytXHjJps9Z05qt4SXe0peWbvW6mtrpBBO9SOBuSeHG90VmajwOEcECm+QCo0bwNM7pyITjRyAH74xxW5hD+Av8AaEWx4mIA+bQ05bPEfDHZC7R9p4hiGOSBcQ9viL9GBGw/NWcDz6i+0D5/83UBw+vnPc8R7fAaPRkvuJ9+InQFhGIhGMnJ9VuZU7bnjP7eM77JIf/WX5Ee/xDQQ9oxuVn/DQ4bFshHA+KqVy6x8ccEFInjx6gM4aQesQnYo6CpSpw3I7JFL8qSpxzG+sOqcj8q8KzNiCxHs7rHo3fAThKh1h6aO7Gd3QBX/8Oog05PxWbIDUoScBJ+wifyK+3D8QtACMPmLAE8/Ahwm/4T/wBM7ieMM+vsOumEYg/EZc4Rb2QOAobjsAwgDuDrMoSNpjIHsZ3inrg3JXEyp34qEtY/2q0qpnwl+IRz+fDVKHwEjvITXQTocb4YSfiIM4FRnsE7wTbWQSZNKoZ9DLd+QrBiCvPd3kS8E+wsCDB6Us+gyTCzS5EY8V8gLsafRNcUI3/Et4VSCM3wUwhhE4+B8BnXxR/AWDgu71QnVEaqHk72Tg9SN0KjJ0sOPkjxE/KCfHSTKsrRJzw7sQJYMwJlow7l+OGDY/449TWfxkFpYOyARdzGDSQTKryV0FXq+cfvxSd/XQkzxwxUbGT42Ru1PG2mhVPgyzMVTEI4fHWlkJm2iZJUoGf04DlOvdlQ6M/Cpq5T3v40R/mY09wsmQ8kf5C3KezMsB+5x/gbDL/eZhwg+Qf4ddvIdbAN9hB34g7CJM4CAuGtOQDwA/JU78gmDh/Fdk8Og4FIi8TW0CI/3w+xHrlNC3U8LdPgloZ5x9jm3estX9sQyjtCBowHsHxZeUY9ASUJyeYpqpJyGgQw9pYPkHigZPwrPnidFgBEaEsOrqOh/Br61tsKqqWikU1SpfZoAYdVYdkQLBjEpFZYWdd/651tZxwB5+9CFD5+RunIsvvcR+cest9ur69dYhAZwZgXTbfZolIS9cOYZGpZU9ab7kSu5qIST0dtv6Nzb6vRd9oo0lj9wLQ906JIWbATCOoFXVcLPu1dfE64dt+fKTVRayEA5Gs9Pt9eb7vNasXSVBudo6e9vt+VXP2v0P3WdXXnu5+pgh27J9k88WUd8XLFrgM1fMbkAeo9yUd3l5qZSSRt+ozcbiH9z0Q1fMiM+XvEoQ54Z6ZjRY3nX2Wefb1s07JGxL2ahhKVuFn5bEUuX2tk6FU2qVYQeHpDRV11tdbaONb2KvTrk9/tgTNnniZFu+7EQpH0q7yu/Zp5+0v/jTL9j2La/bxz9yo/33t75k7333tTZzWrMtnj9NyswE6+/ZZxXjpMgOd9nBgVbrattu7fu36rvTjsisX/u87d2xyQa7Wm24r0MKSp8NdO61Azs3WOXYASs91G3jFPZwX6tVjx22C05fbp//9Mfsj37nM3baCfPshSdethdEx/jGevXpg1aj8t+3b6/t3bPb+ZNlXdyCD89u37nD5s+f57zbLoUFRULF4nWF/VO0szt37fLyaWkZ74qrz4YJWOY7jpUSynj4lGXEPtgo/qWpwh6FnsEV/xYS5BDqVfQJwfPwO+/si+QeIfiOe0s+/rHfsGefecFnrJjhoM5RV6hN7PFh5p1N/Cwrf/jhh+3E5Sc6ncwGMuDG0rBOKWfgZGkaM2+qjao/cDBY6PcYRGOlAfWSpgM32iv6I+E+NKB86FfauHCVtNM/ql64n0L7roDRjqT+FNxp6ahywd3JI3iUZZ+0RzGT5Hkmd/KAfpqmIm+bIq/0nhrb3IQn3qNBBIobHAA7IonOGsN3mPguhsAbJuyKodgt95PTl9vnkKcp3jFAhAtaeQ+/wGh05ziKzVvBW9GY2xf7G80tNznk329FX/4eUOwnh7B/szth4BWYKY2GxcgkxgUKannBX7jzHXbp/VjagUjf8Wg66l8PcPLt9UNlh/DDhUycyKNI1UbI3T2rQqAYseZdhttNqUzsQfALnSSkyiX9+Fb5u0Co0C7IqeExGRowRvAYXfOKloHTUeAlIPI1T0e888z9BuT1DwiceR07Xr0KOF4YDA12PHN/vBfTktMQkNuFyePiPeyioSFM2BWbPFz6ZnaH78KoTcRDnAUjhAXDR6qrlBWNdqwtVpD0VDZ5OOKnrBHcCgJ+6kT0p1aUd6cTfAQmDO/6D33kl4/eyhA1ZUSHxtHnCEYhXPnyD9HjsycFPOAtLlNAtk4ffAndQbvzsifuWONpKOQZSwVQPBCe6BIwKU3yox/8DH8j/PtGccLJgFr9mHe2lA0n4zACHUvLRt5VbsSrAK48UUYFE9P7dD7kkOeSvo8pLw9HcPhZdV+KYhwSkWhVMBQGuSflodAm6EnYlGbc+U52bl8IQ965IZy7y3/SuETXSHsU7RA0oOAo1fLPyD3v4AJvKmPy9mjZqKyi3PKyA3K3sM/LJsxbQfgHctxhH4bvPI4wCXhP+Z7qTHom2sIk+t23wsEDI3gTD5DVUNsn3m3r6LSdu/fY9JmzJMR32Z69e3201v0LD2GZ7UKhIZ5i2oAUv5QZCWDYEYZvNpBXS8iKMEEX9QYhrrKyyurq2CPSJGFtvATyKmtqnCABbLIUEwlhEqgrymvEnxXizzIJ3xUKU+l3O3RKcK9vrLMVp59qt97+C/vXL/2r9Q702fs/9AFf4/7d733fhb5qCXIcY+11Q3kV5cT3kAR6+g8XLMU72LFXbVD1e8/e/fba+jdskxQ1RqXLRZuPYEshYYbkiPw3jm+xu++9z04/4yxrmTDR+ZwltKSX2Q3aNvZyrF6zyk5ZcZJNmT7BahurrLVjrz382IN2w7uvs3/4p7+3x598zKokWLJHhNF/ypQRbwRllnFxYTA13pfGKCtfl8L1qq/hT3Gx5Ah/7FGgep53zgW2+qW1Ui6mueFgAIRZ7giprq5Vvta7AoLCX1Upxc8PfKm17s4ehVttn/zEb1i18pnlY2w+//K//7PNmTnNvvG1f7frpEz1dh6w1n3bpYi0Wev+nXZ4qNeOSMDdvXOzFJ0e4WPGtM/6pYSNlYIxbdoEKQkzFQdL6BgtGJIf6vGwdbbttUMDPTZWQvLBvi4bO9xv7Xt2WPf+3bZ/u/D1tNuVF51jn/rI1VJ6zLZseN2mTZ5oE8Y32TjlBXuGWBbJzBl7jTjOnD0zZ0nJ5hv+S/mUeN+Xu6ltX7X6JVf06hsk6I9Llx/DpvA57/BymtWVJfyh9gX+YGYE5QelnfLGjoDMrHFsNDPp8BjlAi54jgFRDupg1gsF6fzzL/CyePbZF6QsDltrK0e2c9dft/ctw0OHxAe19vLLazxdV151OSR4/cEPtFEHqGfnnXeu8wub5KnazI64AgLZ/DsKol19xZFDQ+KXfhsalCI21CfZiFNFmSWnDtNGKB4PW6ivjojQyfDtbYLSiLucvD7T+Kd39uYSVwpP+8MTQ77jlyc4vJ0AJ41G3ohCeBBPwBAsRjMB0SAVGyIJ94gUCLy53xyChtwt9xP2xXYBET5MDtBAWnkGjngPCPscclw57rcyxVCMM6eh2C3gePbFkMd3vPj/J/A/DRd0RVkGo+Vx8w3wjeaP4Z2wOf8cD4rTznduEJAOScEIYRRBjel2TuRhNJj2ASNKFC90JmGFYwoZJYMbcXZhLsOvUnEjzyRCsk5aFib0LuARD5Uwyi/SC19FBQPCHj/xjDCj8RxAmDDgynk13PP6A8Q3Jo+zmM9xww/lQAOZl0Hg4hn052FHMwBP4om48viL/UR6wi388iwOF+65iXTyxCRhDJypcUMh4HZkjsr0231VbilsakyFFVZwwd2Fd30qFi9/IPGB3kWKUu52gCtKatxRPFBEUEgZOmKdbsrLlJ/eganjppOgI4MewpBuIOhOZYCQTpnxTAIzswMI8U6kbNJom4Rr6g1lRZoLtLlwqZ9yXUq18oC3sXynX3KRKQisoewppHCrnDipCwVN7klAS/kRJuVLesZ7bgDfPE7cKoODh9NIHOugo0xS3KJWwk46215pkEIw5rCEkcNJMWDGg/T6zAju+n/UkFg98/J3U6jLvlQNf2JXBhlQ6MJ/8gu/S9Hy8lH7IxPKCrjxB59BY/Bw8F3UJQwQ/uKJwU/4Cz+5OR7kfgJnbh/4oQcopgFI+SB78pi8luEdO5TLWNJVHNbrIUa8gOIciiozen4RqQxL7Wok/NRIgN+6fbvCOgoPDz6PuyjduAX9QMRNfBGO+kFY6kMKgyAzRooAAhQjySyRrJTQXeVCcU11g2+8rq9rtrpaTilqduWksWGCKysTJfizTIt9Xowcw9OLFs+308881R594mF7RGZc+Th7z/vfJ0Vrl/3i1lutXUoXJzOxEdoVe9EBP1CPmSWBP+B39iW40iG/tfWcTlchJa3Xj5Xdd6BNYZVn8o9SQn4R9uW1r9jTzz1vV15zrRShOuFGKGN0Os1KKads+87ttn//PjvtjBU2W4L57PkzbFzFGHt53Yt2pOSwfeRjH7L//MbXfHkXAwsIr+yrYckZMx9wPBlF2zdhYovVN9W7AvPSSy+6AOh1T3UxtY2HfQnb1ElTbazq3Yb1m2z2rHm2aMFi5ZsE9MoaCfMTbebM2crLyZ7nzE7BShUqh3vuusdqq6rtlJOW+3GugwO99u3/+ob8DNjv/97nbNb0yTZWCgWKxOGhfqupKrNmCfWTJ7XYzBlT/bLD0rJxUnTb/IQvTgM7rPIeZBmn8qJ/eMDauSBTilp1XY3NWzDfFi5YZM1NzYpPSpna0ckq1xopDkO9XXZksNsOD3RahQ3ZglmT7aMfuNGF6G2b3xCd5TZbihKbw8uV1+zPoKx7eweU1iabP2+x8of9VszGcbdYmqVL/Moep16bNHkyzYe3W6y2QDlJruwHKRUf1FudFBv2qVDe7F+Fl7iMkQNXmEFjszYXAZbKcIdWbX2dz3aAj/4AhUm1RO8D6ieSkoKyfsWVV9naNa9Yd3efz27BN8yA0J9xv5NIsocffsSuuOJyq62tlvugdXa1O46enm576cUX/BjhpqYGO7B/jyhOpy6ilFDPfMCJdq/QVsJHhw5KYTo44OaIyvQIsyQqT2mUuAqHPI+h7kZ91lPlB/3kEXl3VI6QG3zu7aF+qV5R/1O/gxtAemnWo/0IA3gYPnhJBZMi9gZHJjwG5IFziDC5e7yHPfhpiKIxwp5GIPebm4D8HchpLX6OBjnOnEZMuAOBN0xAsX8gD1tsjgc53hx/2Ofuo8HxwsR3wPHoGM3/W9Gcu+X4AwIfjR6Ql3Oxf9yAvNMP/wHFdOTxBwTuo/jBg5/Ck44FN9atoziodni1iuU98iV3aBRuvfvorX6i0MNLxpSn9BR17keBRDMC9YhhLTprflmfHLQErXxH51wM2BebHAhTbMinMJEn+Xtuiv0CNBje2Sovik3Y5/gA4oW2EIiAYry5/zxc2IffSGeepoBcSUzCeaIppyfChzkWKI+CoK0GUt6PodEFVC/vlPcufBWUkTSbQMOaDFQ5ZWpEQRRUKrjTxQgZigb5ifLjI0GCoImNtgfVtmFPvjE6xreHLaQFk+cjxmdy4DkJP/CjLROtGAAA//RJREFUC+3iPOzT8dPETSMPn6a04B936E4CX+JuT5E6IN5JBh2Cokh1g/gIL79s1ExCLApFUq4x5I8rOll+hAGRjxKCMN5lVBvcsJTFs1tefXRenSFHFvu7gtCjpv0q8iEFRSWvDlJCmhSVlCYiSTDCKyrTQpQJs1Io+l0BYgmYBDBwpnqb/OOHp48OqtYrF4VAeYKRwgbZbKpPv5TWHIrLKS+vcM+/gy+hN57FphhG85PjCcjfA8IfQN5GeqMO8B3lHmkJMxpE/NRFFWHicwlNzBZwgtmixUts69atPrrMMhh4Gn9Qxr6tCH88Q33gSZ4F7fBs2HMaF08GlhS73PADZeRxiVVW1FhZaZUbZkgqyqutuqreFZU6CdWss2djLTebo3xWS4DnwsWlJyyxZScusTvvusOeee4ZW3H6Crvyqqtt7bpX7N77fmUH2tr8xCJvA1W/oAsh0OkWHV4v9WT0m+VZLMdiSRfHyaKEdHX3Wlt7h0hOsylV1bW2Z98B+8u//ms759zz7JRTV/hR1AyWkWeUD/xaLwH1vvvudXoqqyvEocPW1dtmVbXlUhKHRO/tdsllF9uZZ59hP/7pj4zZjtraGt9nQ1uC8OpHlBfqcF1DrZ13wXl243tvtOdXPu8KAMvYCINQyuZilvRMaJloixcvtYcffNSaGpptxoxZxn0upJNTxqoqqoVP5TXEvp1SH0DYtWOXH3bA8bWc0jXQ32uvv7ZOwu9zdvllF9mUSVICVQ/7urqtQu2iCs8GpehRxdgLAy7atLr6RqtvHC+lrsqP4d97oN3aOnv0Tuol7FeW2yGlqW9IbadCl0oZ6e0dso72buvs6BYtY+yU5ctt/uyZVqE2pXys8nSgw2orx9rpp55gn/7ER6RAjbHdO7eJP0pt1owZUkK4QLnUFautW7dLkL/aFi5cIiVE/HeQY6Dhq0pXZilpvxFdfM3sMYoKec2Ajdc1ObAfZZzaf1+OqzylTWagiL0TPkvmfkr9OOLK6nSlAH7gjX/7t3+3O355py/Dg0cZ1CIu+hKW9BEX+45uuOFdNnPWHHvhhZXKN/G+cKHAsESL5Vu33Xa7z5LMnTvXZ1iGpNCBh7J+6cWVtnnzJrvwwvOto6PVdu3aYQflzkyHGl3xdaHNoEGl8sooqMqIG+tRRlhyxQmTcD3+pdweon1FOUkBIujRNlMI6D9oW0LBCPmOvYgckUy9B8hHaPUDM+TON0/61GL5ZKxnuiAaX8ArZiHi/D0HwkVYJ6oQPhq/sIv30cxobgERb7F77gcYzQ6I8EF7+IOmPAPCHoPfyKw8DKYYjmc/GgQ+IH8H8jhyfMX+AOyK7fPvYhw5RNjwn8cZYYpxY19sB+S4vJMq+OGZ5x95zXs8qYyY3C6PP97j+60g4oiRI1+CIuamwvgMhtc6dS5h9JlmOOgoGS1R46QnAlKSWcQbavxK5I/nGOxlTPaHDyqtLkzpT+8IU34sIn4KtES6oZ20/U/SAOT5xTPegcAXEO/hL8JGmHiPbyC+8UuDQXnlJvcP/jwOwgCkJ0zuDoSf4voU/sM97MMAgYPnaO4A4YsN/oM+GkxkMwydNXFCB2fkc2Y+UWA8nAvtxEl4cCHAj4CK3RtdEXCUDj+9CXrAL7zwGPlGxyUrH43jiE/sw9DZEA/+6VT4ztOUaIIGvkaEcnjU38VX9CH+7l18wTDTgBBPlvo7T7nI+Fn5ooj3MUKEoF4iP/AyNeToT3Z+Qa/ztCNSukfM0cyUYZ00uRbvuXE/KFIllXpytwidMMsb0vIsRtNUFMoDOdHRMdombGEITnlRfqlcUnm4OSK+RJlQ54hJigV2DDZI+TvMBWmsf+YUpxRGuSecohX8io8wrIsePtinOt8nnAMygx7+sOwP65lOoRnhz+BhTJR/mADeg7eB0fgyh9x+NHfwYRc4wi7iiLjzOICwD0WEzzBeprLHhNKOSXaEwQ/pUhxKq+/TkkFAZUOuK6fy297RYctOWGYvrVrtAjbLVnHzuOEXx5foiXqX5w1utDmRjmhv4kRAgCfu6VkihUOKh+oMgz4HJbT29vZLOO2yvr4BZF7hUMnKDA0etp5uhLsSX95EfSTdMDd0bdy8wWbPnWXVtdX29W9+3e648067+tpr7FOf/ozddfc99p3vft9nUlEaoI28BUdahjksnhE/lXDxXtpUz1KtcWpTGEBBUekfHPQN1fQ3+GPW5Z577rUDrW32v37n89Y8vkV9HUcZj7NyKTEIyMTT0dFu69e/bu961w1+seHO3dusp7/LDrTvs249d+3ZYT/6yQ/tM7/1Gdu+fZs9+dSTrsyQjz4bK4E48hPBlFlZLpK88cZ3+xHDa9etVTkNWWvbAaWNARLluRJQLUF52ZITbOuWbW462ju9fWQUnuN0WQLU3d3jec7t3OzHe3Hli77/4tprrrFS0iEF6dlnnnIh9tKLLxCOVusSns62Tjuk8igfp3SqDSgdVykcdfJfoxJRm1BSZVU1zdY4fqo1tUyzmoaJVlE7XrVZQrl4sHHSRCuXgnRQZdkzwAE17FeSglnTZE1NE23vnlY7IIWPfWzcw1SiDvvQcK8N9LWLrsN20QXn2Gd/89Oip9/a9u9zhYRZgVqlGZ6qqa6zd7/rPT5bgnLLEsDGhhbfn8SqCma7mW0gT1kKWFFV6TNPNcKDkp5mWdPSLWqbr8oQj9GSMeA5rLo1LNrgGV8mK8NeR+qKkNojjz6qstzufIpskhTHSpVbT5o5kVLGPiDK4k//9M/s5dVrrVV8BC9iJ3S+bOuNNzb47fZjSsZYQwP3yMAHZm9sWG9PP/2ULVgwz1omNNvefbulNLdbd0+nqkSaiaS9hQ+4p4oegc6OCyxRbP34eLW5KCVJIaHNSLNtqf1I7VIxBB/Cm+En2oMA/FDfaRsA0lscDsN7mLGMWOQIeafxiAAgKDYgxIzASKPIOyaIiydERacNDuyJI3Dl+PKwb46LeEa+w300f0AkNBIPzsD/VuGwi7QeD1SuRyHHG+/x/VYwen4m+HXhc/c8fDGu3N/xwhTD8dwifPET/xEmtwsewo61+ExD02lQUZIwMULPaJDjjSeQvxMH3ygoVDxGkdyo3MFP3Cr5xJkKhsE/dMnxqPHRZxn/pEro6WvrhTdtphV+RvJk2FRIpxZMkKc55xve0/fIe24I5/QVeLMY6Cjz+hgAfoyH18/XRiN80FgWcBWbCEddRFCOUf8cd9AdYXK64ru4TqklU+er9CCsErxgSB/46BjC+DIqOYIy4Uo4MHmc8R30ALwXm7w9IZ9ID08MOHCTRzfETcfiMw9HaXHMyU1+0oyCaPcnG1RZb5sEFUaPGfnibgwu2tSrj/TQWXtY6ACbcHu6SKTs8YcyjN1Re/wRRmWBf6XU8yQFSXnGyHTg5RnG3eBLCQoj7smQFseB0nIUJ/kYfgqFI15mZJT3ZCd/mZGlG2jF5HYjwDf5SIdDGYzEx8/vMJLwClkRlM7RMYC3UP9pD5LgTN6M8AEQglX4ZQbGl2MpbxDScA+BG3fPAj0Db+AKfE6+K196oLx4OH0qD1Oejgh9ES74PXg+7IO/ig1ho1zCH883A/5SOeVtD3apjJOgjl2452GA5D/FBe053RjajyRsj9SLPB1gYeYs4VIcyg9wcYwpysqJy0/yS9AQ3lhmiLJAPICcPb5Eb4o/6iP2yc9IPqQlWpzsVeN7JVBKmaWgTiDoDQ+yD0L2SrcI8Y27nRKYO6Qc9autjXJmwy77Mrq7OyW8tbqgB36EH2YovWwVPbNpp6xYbtNmTLJd+7ZbaVWJXfWOK+wjn/ywrVu/1v7vv/2TDYh/xklArGlokhDaKIG0zkpKRcO4cqtkU72UkcamZt8fwr4BvtmjwP6o9s4e6+wRXWNK7bnnV9mPf/IL++3f/rwtXrzMBvoZAS8Vv7NU7ZDvJ2EpzTNPP2lNjfU2e9Z0X2Kz4Y3XPR+YQVE2iYZqe2PjetuyfYv93h/+nn35P75k23dtdyEZQZbyI2/ojw6pD2qorROe/Z4nZ551ht3/4AMSiBGKhau23ln90NCg9Xd32QXnnG0DPb32+iuv25TJ0xSn0iuFiaU/4halscVPf6qra/AldK3725SVY6XMLHUhv09hH37wIbvg/PN878ZuKU17du70+zoODqI4HZag3eenYXHiFcf1MovAXUdlUjanzpxtEyZPtXFlVcbRyeWVtcaR7uMnTrLquno3pnznwuPOnj5XCHu6e22i6PJTx5QOZjYaGxu83W1va7V9ypue9gN28glL7crLzrLuri7bt3efHTjQ6ny7d+9ev2uHW8W/+93v2p/92Z/bZz7zm/aRj3zU/vAP/8gefuQRKYcHjD0m4Od+HniMpVx8sxSL9nlIaaT6+fHzUgTHqO88BP8rnczsVCh945QWeVC9Ua4VlnYRjiOL6+sbPDxAu8ut98xUccpdl2jmmGfqZEtLiy1duszWrnlVMojqofIKBXLDhg122eWX2kzxDbydZvXM8/u5Z5+T8thm19/wTtmzFIslYuWKKbUnaYmr6pmYgtlxBm9KZLiAlsGiNIBDm5CecUGpWiW9szeEdrzQvoahXuutXOlPS+jTEkXqv6wVUkq+2hxvS5S3fkywfvAvdR575JXUfpCRwud1RG75SF6Y0RrmvGENf0Bq+IsN/lMjDpF8Q0zgiEYx8AR+IPAC4cYTPJjcHRp/HRA+DBDh+YYOnuCJBh2IeINO4IiccqOUHMWLyYHwo5kcIkzeQQC539FwA+GnOP3FYcGb4wbCT5g83sCXhw0/ub94pnxLHSffGPIx8pIwlBlpBJh65EQGNpYxShn+wgARV3F8QG4XhrJgahVa2Nw3VjQP9/dbheItkX9GjWnQ/IJFVUR1aXqqwhwaUmPZ53QIs/88Ljp8b1SUDhkfCVOnQUX1yixc3nGTTsUBHwRNQNBOml3hh8fIR/wQR5FhmjPWf6MAIQzjP8Lg7seyyj3wBvANDVAQAjBCN3apbFI9DuP5VcBxUPWRJ9+4Rd0KfuGd8AHY5RDpJT5cYgmQ+wKP/DOySl6SUs9T8QrrcHnyTSMdJ5wA0IOJuHlign5oI08RsnjHDyOQaRSSNCRFy8PDEyorpuApW1m6QoHgjNSSBOlUKoCnWd5cvOZd+EWMlYlW7FnSwNK9I97pIJD02qCShxDEpWuMWqa0MAKURiahBzTExeyBuMbTrMSosxYe1Ru/70ERMPo1dhx8J/5DcpchHaQ3BMp4QivFgSFdjNYhQKY9IZR/uugwGfmTYW26z4SQr8TttKT0I+y6siQD0lDMeOcZvBl8Sr6n8hHfqV5gaBE5qYX2nzKMETl9pmeBVjDCG/AN31xiyElClJu38crncSVS8lgSJrpS20K7BO9Scorb72RRSSmtCD/emamu+olqijvxOjSWil5uKld6OTbPN7eDC3ogKEHKz2SC33gCzkvOZ2mJAeDpo2BHgcATEO+kOepImFgu53yp9IVy6qeUIegpD3HDnjqDmz79O/wmOpMhn3JFhjKN/Au3SAdpdOFAHrnQjJIRtS7seZ0W3v6BQausrhUtR+yxx58SDcwAkhrlidxpowDSyP6LOCmOtCZsAuiTQUF15V22HLFaKaGJDb6Jn516p6tPwiiHkJAiaOuVwNzT1SEBeY/cOmzvvh3W1r7XWtt3qc71qh622bbt213wg74+KQMoNtSj+qZaCYpm85bMtCmzm21vx1bb373DLnvbBfbBT77PxlSPtc//8Rfs7//t3+2mn/3CHnryWXvyuZekwHRYWyfHESs/WNakvKPuIbiS55x4V1qKklBv23a12vd+eLP965e+bje8+4N26SVXS2GokiIgmWWMBFbxMst8GZB7Y/1rdtMPvmOXXXK+HRzqtW2bN1jrvv1WWV5pSxYvtmnTpirfD1tZdZn96OYfWmVDpX3mdz5ju1r32b72fRLm0+ySqpqplpgNmVWoLTqkNE+c0Gwnn7rcHnr0Edvb2qEyrLKuTuUvip5Y/shAly2cNc1OPeEEW73yJdu5bY/aNfGK8r5aZbFj52bb37bbegbSpbS41dc2Wl1ljdwlbAtQEtslIL/jmndYT1ublaht5eZ1+sbYuzAogRjSBg4N2pFS8ZCeha1j6nkPKU9lr3aCGRgUhkHRPjQwbA2N49UulVm/FJEaCfA19VJY1DY0cEdJd7sE8wN+t0yPhPBdew5Ydz+8XWGd+/ba9jckwA/128K5c63tQK9t3yHegIfET509XXbSKSfazt3b7fs3fcdeXvOieGiXbZDid9vtt9vv/u7/tg9+8CN28823WHdvrzU2N6qM03H/1AVvC1RPSpgpkTmCTEA7oLIYJ4XlCG1WZbWNQZmWKa2q8r1HJWXlftEs9bhaikellBaqCzeyc2ocT/bu8KP+oAChtLPP5MKLLhadr6kuldigeLCvf8hOPfVkW7JkgdrGtOSqhPZNbdvrr220VavW2I03vseqmOGpBL/kAvUftaq73k5KuWGGvFR9EHVqeLDX+vvbfbZJvYdwqu7R3yTu1rf8CweKLkoJe0wOqxxRdmjrvckRHi40PizFWK2IZJTUH3AAhs8iyfBO++ztteilbacu0JfQV/oMjvKXNpAn7Qd7cWihPVNyQ4MbJiAaauxolPHHdzTQuR2RReOXvlNYTEDElb/ndsWQuxU/3woi7ggfacIO+sIucAWNPAnr7iqsCB8Q7jxz8/8WctzFUOxWTEce92h0hls8jwdvRQMQ7sfzV4x/5Bv/hTAIRgH5exEE3XnZkN8YADuYmQ4w+M97bBmOOaWxlSdVqMSfdH6sgXajypZOJkpTm0Fb3pmGwBCKdrIlbxP/+FdRekfLHxe0VGFp5FIlTIagpMXrT0EgDJPufFC6eIemAj7yIwSKMFHvgPAbdTLsj6Y/E2rBgyAYazrBFeWV4+FJ+MjjHG/uHwj6MOAEf9CLW+ACD3SM4Advwo3JcQVEHAF85/QFbTn+uDuEck1lmfyOPFPeuHBFOReEWqa0aTQRnhilxw44KhwqPZLTfPTYlUDRSVY4TcLhcUtZYR1wCJauMGA87vhWvJ6HUPlmA75iIF8wUf4pHnVo6iCOxiXlKb0rP5ym9B7f8K2fp48AKxPlFW12zguRl2H4DjvPK6V3pH4kSGWQRr9d2SmkPZIT6ZKNP4EUHzxC+OQ3DwPgh7DYhZDt4cIIiHuEXsoNe9rxhJvvhCOZgKM06QmOMLkfgPgib94KIlzKi5RnYQIvJilcCcIuIOI6fpzYp/C4B09QhtS9UPSKy5Q48vR5u1P4drsoGYRx5eGkyVPsgQceFL4yz9OIw0dgnbYCbv0hjMSsrY+E0r7qL9IVcYCDEVSex7R7+JPxo2wrKqyutkZtlJQNKf4HDuyTYNymOBBo4Gs2KUvZkT94gVkcBgK6urutpqbazjn3LJs+c4qVV0k47W21p557zO578C4pHo/ZzPnT7Xf+4HP2ud//rPUM99jt995hX/7Pr9gPf/YT+9o3vm7/+M//bM+tXEkj7fd4tEkgZxChTALo2NJyCU811tUzYHfd84D993dusmUnnmK//dnfseaWiWlWSfmunHVBU6mWcDbG/v1L/2LTZ0yx5ScttT17tllXV5sNSlmZNHGinXnGGTZ5yiTfZ1JWWWo9g912yx2/sIsuu8BmzZtqHd0oSm1yl+BZzVKyNFjFEiUURPYXzFswx3qF78FHHrGq2nrRoPyVG0fg65+NlZB4kpSSzrYOmzljlgTRUqurqXMhtK+/x/bs3eNL9igDBMjxjc1eFodV5rSRKBEs+Rrf3CyZfJwMS6OqfFkSy8g4bSrd5TJO7aPaBJV9tcqP43TZ5+lLdxQXsx0TJ030izlhDkb7OZoYVfSIhFdmF3qlsLZ2tDs/1dXXeT/FUbwM7lTXNih9MhK6S+lXla7dUkznSyn56EffZ1deeVU6+UxlR/s2Y9ZMmzx1sv3Hf37NbrvtFikgP9PzVrtd5u/+7v/YJRdf6hvSOUWRGRL6a3jWDw2AH+mvhYt20482F00sCR+jdJVLCeFgCC5lxrCvxC9pLuRDXUO9H03sCq1wKZSLPeQpbRQzaj4QQDURTzP7u3TpUikpB62ttdP6+4asUeVwgsrNl+IpbsqiTGV7YF+r/eLm22zhgiW27ITlYtUSX4ZHPaCusleIwRlOIvSBMY+E8Oq3jOO8Uz1yazf6J649+kTyJT7VMZWM7LGTSY2D/5RBqd563ZVf/dAq1NzyVsAFJP++p8VxJXtkEnjZwxW+xbPyWjDFQCZ6RmbuRxsuCktA41Qclm/c8QfkOMJv/g5EXGEC8vccjmd/PMjjHy3e44Fnbuan2G8xvoAIk/s/Xty5n/+ncLz4A8K92E/ES6cQJjqvYruwB+hUqUwwD6YY8vgwx6RtFCUk6DjGXwY5roDcLtFFWBnhh1Y6MxidIDwjLXmYSFfYBeT0BP8GRNgwhA/I6c9xRn6FIc9iOQUmjxuIsG7UGMaIauDPaQv68Bv05OGBCIdbCCi4QVfEjwm8vOMn9w/uwAfwXhxfQE4bJoSw3OAnz0OexeFyCNqAiI9vcIdd4EIQQ9jBwAdAhA0Y+RZeE44x6nT1ZDSXdbTMrqC8MtKTZtdEMw1y0nQVF2GVfwcHfYSeDghhCHDa9HRlwBv0Qr4qjLfH5FUhDZjRIMKM0PlmiPCkO74pL4zHX8jDyOeIK3Cm/EqzmJHnuPHM+TXChTsQceffkf8RH4B7mAgTJiDoHA3wF2GLcQJhnxsAnJGuHAiHXbEJfPkz/MY3ELSHKbYDImy8I8xggr7icPEO5GHD7tcB/vJ05ybyIMcZ/kfqncLpX+4PBkLRQMjB/oILLrCVEtARSuEv2g0EzJzePG0B8Z3jjjDgYekK4aBzpC6DK/Eywi5xxTvLdhBkZ8+ebZMnT/KRYTbg43/37l1SHjp8WRjf/QO9/j1FwujSpcxCTJG92aCE973799i6V9famnUv2ZwFk+3zv/9J+7evftE+93uftJlzJ9vQ4X5r626zn91ys/3q4Yd8hHxIrDCmpNyaxk8SDrPd+9rs1jvutseefNre8c532hf+6I8klJZKWFVax6o9kZH8LAWjxPoGu+yv/ubPbdKU8fanf/5H1tZ1wLbt3Oob8hsa66yjo822bNlkV111he8voD0qrygVfavtpz//ieJssNfeeEVKUId1ynzzv79ha15d44pKfWO9DQz2ucI2cfJEmzV7pt8Az8xMd3eX8j4NGpDP5OVJy5f7/oaW8S02edJkCeL9UgjV5o8tUxkc8f1x4hL78Y9+aH/zN3+t9pQN30Oer1u2bPEyioEsVj2Iw5VO9nKaKyQcudvcPN5qqliix1KodAgIS81obzj1ksEGluNR5oTpY6+p/HAbe6NwumluceVjbFmFTZkx06bPnmPVdQ1qaxH8y/z0q/rGRqutq/V0tbW1Kg3cqj9kq19e4wcRINjXKgybx5Wp4pkpnjaOSW6oq7dFCxfZxz76UfuTP/kTmztnju3fv98WLlzoAjb+OFSAfCOtKFacvuUb3tXWs6wLGlCIS1XuJcqnMQw+4i5/viFeYTlKm6V51AW/+0TKYdozlwZEyQNmEXiibNDmoqROnTrVXnrpJasor7CmhibFWaY6UOfKOwftMGt15x13WWVFlV1yyWXq76pULlVqa7gw8YhNmCR+jxlz0ZEGB6h79HWsYGBFAt+pbmKinvLERJ10OwpSUFzHA/ATgJ/wRx4A4R7f0f4QD/yEO9+UZcmnP/1pv9G9OLIcSbhhV2wP8rDnO+zxlkxyi3DhJ0yxW7G//BuIbyDsgPw9ADsSHbgiIwDwJDe+UybmOHDH0KEAxW5RcLn9aPDr3AMi/rfyP5pbnkfxBMIvz9weyP37Ug0Z8ORhcgj/pBdGpeLwDpCnAcXheaawyksJdgHYh5EDNkftA8K9uLyCFtyYfSgg8EqT1udL0NI7IxpUqWFVYt98Bu2EL9BNMGLL8QMRbwD28Z37yYHPsMvD458GLeIIN77DuF0h/UD4CZPb5bTm/BduPMMNwC7o5z34n28At7z8gPAb/sIE5HZhn7/nELTwDAOE/xSHWx3jXlxPw4yEGaE/0ho4A/Lv/Jkb2mmioXEWNuckjDfAhJEHyi/5jbYERLgfMY7oRDDCf2yahQfx5BvCvW3hk0DQ759e2m5DutzmzRBpPl45hDtKGH583W7hHWCNL/4ZZQZyHEdx6sfIZb7EJ5k3+00QdkkZTfRHakYH/OV8N4JLoNeEI/kD+Ab4TmkZoeWYsAWI9BJH5An+eAZvR1jsKMMwxZDTmNOBAYrtMBEHbmFyYLQUP4EjD0teH5u/CcI9hxx37s7/PG7SFf6APEw8j5qs3PAlDPqfyhd+F2V+oMeyJYvt3rvvthNOWCqlYJLqBPlD/uG/qC0rGNIcZQLwxE98O6/KndlEZjTpU1jWCz8quOJQWP1YFjSulEqKYC0H1bsSxY/AzWZuBDwEeWY208z3WAmJ5LnwyD+znthxRCzLx9ra2hzP4MCAsB8Sjj1SJiQcCs/pZ5xu5557jt9AXVdfb6+vf8PWyxxobZUAWuUXSj7/4ov2y3vutltuv822bN9mv/t7v2sf/41P2CQpSQik3T1dEmBZqimBu3ysrd/4qhSSP1M2DdvHPvEha+3YZ5u3brDX31hndQ01Ulj6fFM+cTAQMn/BfN+w3qX0QXdXZ6e96/rrbfq0afbAr+6X0lBt3/jGN9zv2eee68uUHn3iUbvhxut8hoU8eOGFF+yCc8+zOvnlDgpfOaAypayqJIz/8Mc/snMvPEdCf5VvvOeYW5YbDQ0zAl9tk8ZPsR9+94fW291jH//oh+ysM0/zU61u+cXPrb+3295xzVV20O+04MK9g65YuJykfKXsEZy5kZ9lOlUVla6UqOB9Az181S83OK+hoV5KCst3pLCofFjmBDgu1Q1YhQE8eGTvvn1u6N8rpOw0NTVL4aizlgnjva+vrGmwBimMb2zZaQ8+9qTSU2UHOrqsSQrS9Te8y5Va6EDh4PASv/RZ78wMsf9i+7Ytdt+9d9lnPvkJ0cksQ6mUlz7nFdLkdYJ8FF2kywe/lO5EsDhVfliC68uTxQfM0CiA7wOaMGGCTZ8+zaZKofZZGFcSk3IHXtpQ8oPZKeij3nDk77333m1nnnGaL+1iGTinWXEYAfn48uqX/VLLT3/qN23J0hPE1+2qJ+XiPfY9Vdu0GXOoPaoflDv1BkJRUJn9Z0BhUOlKrXcC6uVIH5VqKWlPsyx+ZD08pPRjn9z1phfyx8Mqr9yevJA/Zgy3bd+htM/AFvZQGsfYurUv+w3605QnFdVVtnrtGnv8ySdc8Rs+rPqacIyQFoBdGBqSaMj5pnDC3jW8QkMTEH4w0UgW+wmIODDx/f8LGA1f0HE8A+T+ecdEWjAAfkk3Wl0OgQOIsL8O/qf+jgdRLnk+hwFymordMaQjx4HJ7egs+A67eBI2h0hD8bMY/p+mt5jeoCtMsRtPKjvAd04v8VKGo9EwGk3YRTyBo9gU4+I9eOV49pi80z6eAfCT4+MZwHdOXzGNfAO8kw9RloSLGYXAjx0m/Ef4eA/I3YrjA3I6Q6DPodh//o7fYnqK3YsNfiMv+cbv8Xg0h3CjoVQwN7JN8fGqRtWXaykNisQ9Yu9LUuTXR7nUgBKPK56KP933MZIn0BP5NGLIu2Pz71j3EbrDLb4jzUC4xTeA3WgmIMLneJSDBaP0QRf7ZlzexEbp1tOn5mWXNkoqf/X0d9mT12GK6T8mnize3L6YzmI/2AdeIMobwC5vn3Ic4a8Yz2i0RjggwobJYTR/OY5wjziLw48GuV9MfIOrGHduAsJPADjgR+o3JscNRHjCsbQOPmfJjK+blyCFSXQkw4wII9innXGGPf/CSoWlKkgoY78US64K+IA8rjzOgEgbhrKhneaJvxh95xuT6Et1DRrYDMyxuF1dnS5Id3S2+zszAj4TIGGHkegDrfvUL0sQl/DXJT+vv/6qvbjyeQmfrRIOm62mtlL+uqU8dLjZ17rLXl2/xvbs326PPvmQfeU/v2wPPfagvf36d9j/+ccv2oqzTrenn3/WvvL1r9m/fPlf7Ts3fccGDw/ZJz7zCbv97tvtmuuutfrmehs6LMFx7EErrx5nvUOd1j3QZvc/dJf9+V//odU1Vdq73nudtXXts7vuvd2efPYx27V3h+3Ys12ZyZ6BXntjw+u26uWXbFgC4yWXXaQyOSghTQL8YI9t373NpsyYLIlOip0Unfd+6L02ddZUK6su9z0cgwel1B05ZB1dHXbKqScrTL/t2bfnqIBI/lJvEYDHN423WTNn2ZOPP+l1u6SEZUUS9MurralxvFVV1Xh57tmz22589w32nhsl0FezwX7INm7c4KP+vhdo+KCP1g/p6ctAaSfVYgyprDCHZc9+PExFKXtr1NdJgUFBqpOCUF1VKWWgzBoaG/xiy1BSh0XnkMwYCdhjyyqsT4rSkOicMGWazV2wyGobm6ynf8A6e3qto7vbNm/eItrYr8TysXIJ5JWuxAiD7zNqam4Rb6dLDhk8YmkTQj2AoF/DCV16f+rxx23i+Bab0NLifIjixIEMLB/DkCcoS8yC+NIspUtkSQER/0oJYaYE+7FyRzHxO6VUf8iTs88+2yZNmuzyIspz2kQ/YD1SYMHLABLPNPBF+3TQLr/sMld+OGCFO0rKlTbS1djQ6Gn+5Z13+Wb95ctPsr7eAaW/WuVy0Cora23mrHlSFtnfQR8l/MKtVKQfMyVS8EWWWCMNFISJupgb6MIAef0NE/54z8HTpfwNnHxHW0WbnYcjX1A+cXOceAyDJWY0iABBSEBuF++BB5PbB0R8ED0a5H6B/LvYLSCnO/dDpvAd8ZEhkVbsecZ3DriNFlexHeHC/L+BiOd48eUwWhxBe7jlfo73DhS7hQmI72LasMs79eNBjgt467Th91iTphWTISgjX375mTqbNHohX0X0haGD4wkJYRedHQ1OboDwk8KM5APfwb+jPeMdKE4vgBsVLjVGaTkMeRd8iInwPHMTuMEbeR3vOY0B8V2MJ+yDXgx2xB10Ha8cCR/P3AQEbp5BY3H6jkdv4IpyweRpJmxsaA//xRB2gT+PJ/ADxXbhL+EWDzm/5eFlQ1jR4426DB0MS7VCOYEvOV3kiLyljkqdqvwDI3hGaIxngLsW7PAb+QcEneDL8y9wAuGHMszzm3f8gTrcw340XF5edITEL7v0Lr9Kn3fGUCo8PPkd6z5CT0BOOybizeMOCL8BuOV2ESbCYwLCD2nL61geB36Cp4Bww4RbGL7DAPl7jhPI3YKuwBkmcGIf7kDuJ9zjvRhwG80EECanvxiK/QdEfEcUBNbGC094HEVEL7JM/nr7+6UAdNqlEpKeeOpJF+o46pZRZ+rsaPECxEvZ4x40FgP5wjp+/NEWB66jeMVjCKvseeDb22y5EQ5FhbDMrHCiIxuEGVFGUelEaelos9bWAxI8h/2CuY0b3/DLCBcunG/LTlhsc+fNtsVLF9qkyROsqqZSgvCwj3RPnDLJXl631jq7u2zh0kX2hT/+gn3xn75ol151iS06cYE1TKi1voOdtm3PRrv1rp/Z3fffYXfee5t97Ztftn/6t7+3T3324/Zb/+uT9rnf/bQ9+dzD9pnPfVyKy2USsiXE97bajDlSJipLraah2mcqOLa4pq7GKqsqlMYjtmXrZqeJ+yaYEaqWEsUxwd19XXbWeWf5rMhpZ59u7/7Ae6xnsNeXjLG0tFeKDbMrlGmp2iJmXsgbBg4oT58pUfVhgGH+vIX20kur/fLEuXMW2NSpM1Wu3LKPoljuez7ob5kZYxkZShwzB4MSpFlCt//AAevt6/M6x0xDu/K7UzzCyZQVCs/GeJSSHk5Nk+IwRuUrLca62SMyPCilpMoqy8fZsJQn2lGW2bLnIs0aiFfGlfmemOr6Rl+y1d03aPvaOqSMDNoYCfzM6rCZHH7lZDSevu9H8e3eu9dxdCre/QfalIdlfrcMfC22EV+gyA4aR8Yz69GvdKDw3nvPPVIELnU+Y69OXV2t+Ko/8a3syFfyMfYVEqckE9mLN9UvjIF/Uc5wK6SDesXePhQ3loLRnyU+Vj6XM0vCTBAzFiof4UoHpbC6AuVnrM2ZM9uXpcHz8DsksITuJz/5id1www2+9wTFkP04xINS1sJJZjV1+la7o/jpx9QKFNpqtTUqV6+Psk+17ViAFkwAYanL0dbnbuE37PK2hjpKvS5um/ATCggAn+GXI6jx67NH4TGHiCgaEt7zBgj/eZjwG/5xIyJM2AfOgMBRjAvI7fMwORzP/ngArqCJzIpvnuEO/E/wkp4QaiNd/xM6iSPiAXArzpvj4XkrGC38aHGNZn6dG/TlQmMOxX6BiLc4fiD3F6A6fdTEsphigxsjYfnT7YUu4o98BPIOLi/zMPHNM8Lm4bEPyHGPZorTm6eZ9/AHjsjHyEsMgHs8iw04oAeBCxNpiHjwkwPfgTtwRNzkC0/CgouGLnDmdAP5N+/F7kDgxw0aI19DSMRgF2EDT9hhAkcxrkhnMeThARo4Ru5Yu8sz4iQsaQOK4wAifOCKkeEQytRXyj51Kigl8uGNPKPL6Sz6dBIYp2/BLYycJUYW/kIcxFVcFgEj3+QDeUcZgCnxNYo3DfaIAg6dyeR+gMAbPIIf7HiSvjDkSf6NYcrd9zzAk/CmeCR/94hk8EOO0TmFySHSkxvSDZC/xSYHvqEtt+cd+oDAF3bhN7fPw+b5jQHiCfCOn2jDoz5iH7gwxJXjxk8YIOyBiCviycMDuXtuAj9+c//FEP4Cchw5TYEHPoA/c8jDhIG3nccLJsI7iDdYmjMgPMtPOUU8UGLrXn1FecaSwDG+6Tkg6Au8vI+WnnDHjbqLQAitlAN2HMHNEtuov50SNFE+hqUE0V4RBqGxqbHJpk+f7v4w3C+BwMw+FaGHIPlpEN4Sa2lpVjqHbfPmjXagbZ8v76qrr7Hm5iZbcdoZNnnyNMXJMrEKmzxlmohk2dUGCbi7rauv0yZMabZzLjzd3n79Ffap3/6QlIyLbPOudfbYs/fbf33/P+zv/+Vv7Xs//m+7/Z6f29iyg7Z8xSK79p2XSZE5z/qlwGzducG27HzDdu/fYZu3b7SuXmZo9vmekO7enpQOpblDCtXuPbvtVeVxY1N92gcjAbWzp9Pau9qsg6fM9350kz2/aqVV1FRbV0+XC8+EZzP5i6tW+VKoZ59/3tOB4ZQ9TqJjz8jQ4EGbNGmKb5LmdC1uxZ8yebrf5cGIeyiJDAAy06QmyPtcjppFwZs5Y4YvhaJU+wf6hVdtsJ79SodfxMcpUmqHu9rabNfWbdbT3mF9Ulj6mOE6sM/a9u2WstJmAz3dflTxsMqUk9i474mCSyc3qfjEXwfFht19UlzEd+PKpLSVlvnRu9ywz3e1FJeO7h6/G2ZINPdKWWbJEBvPxcq+zKvSj/hN+NifUV1V7UvK4Mseha2qrPBZkX379tmypctcAWYmA16DJ6lX8OtR8FfxMO2G8tkHr1jepPxNygpKs9KhvGa2QrknXFwYyCw7t7inWRzymNkrloBVSEFBCVEyVd8U39gjtnv3Tt8LtX2H8lB5Rd+2bds2u/322+3yyy/3vS8oMSxjTIL9IZswcaLqQJNxpxBtt9c9kafi15P3kAVIlyJzxSnV26in+fvRtl4Uh12eF1GXjwfRjhT7o16ntqHgLvzUX+q9t2VumQWIQnBHGYjJv4G8sRmJYIRo/IUQFIB9mBwIF6YYcrs8bPHzrSBoi/ARJhqzHBcmaMnTFHYY/JA+0hYj8gH5e/j/dRDxhvl/ChGmOHxObzHe3I50hsF/8TflSz5FWvK0M2X6VhBhciim5XhA2DDQAg3QQkeb05P7C79ACpOOHc5N8HF8R15gxzPHNYJnRJiLd54YoDhM8fvxALfAezwT9GECivHjL+jK7THRsALhDyDtxcs7Iv3kc5igg3DFdrmJeIHASRzEH/kO4BdclCMm4SQvwQO/QgtlQzgaVsfo9jxj+RP2GEb2ohyBSAtAXNiHCTdM2IFTseo9xRvx4OJLmYhf/3gSr99VggCndwyXusXJV/r0sMBIfhA25U8s7aKh95kJmRwiTE5r5F2iNfkZwT3iF4gySnmcyqo4HG4Y/9bPj3EdpUzBhYm48vDY84zvcMPkfvEX6cjpiCcmj4t3AL/hn/Tn/AOtuV94ONwx+XvgiGcA34E39w/kdIUBgqYcL/5yHGFPmEhTMRTjj/diu4hvNAg34gx8mNwtDPUv6iDfQMQV+cjMl9fBPG8DnwQeZg14LjvxRPveD26ycgkQjEAzYyIfbxl/pAeIZ9BNXJQn35QjgNIxODDoQhj4e3vYfzDWhRbqZxqA6PflQ8RdJkGVekk48MUVB8ycIKihqHASFzeSNzTW29p1a2zb9q1SANpt05ZNtm//AU/L9BmzXKCbOnWa7yl55tmnrVvCYIeUgTHjJPAf6rW+QU7A2m0VtWPszHOX29Vvu8iue/dV9rZ3XmGXX3OBXXjZ2TZlZrP1Drbbxm2v2oOP3msrVz9rr29cZ8+9+IwrJPta97qSwSEae/butXWvvOLL49gUzgb0PXv2GDfoczdL8/hma20/4MuyWHP/xqYNdtqZp9v2XTuEc4Pt2b/Xxkmg5aQr5TKZb3skXM+ZO89vrqetoqwYtQ/lhNvomSEZ6B/2Te61EuwrKtjQnfoDlDqEXI6I3bJls/K7z5URNtJzFwZ76NgLwkwCR/zXyX99XY3VVFW4AoNyMqgw3GOCXW9nhw32dvsJWaWisleKzsbXX7HVK5+zV15eZYP9vX56WBmrIITAL2mUbIF84X2AFGBuR1dLbkPDh6xK8TU0NVlFdbXSVuWKyViWeQ0MK5+6bdGSZTZ33gKfneCQGBTo119/3TZv2mQbN0op3b8/HUUsHpsyebIrKj/76U99Sdn8efMUS6FeiW9FlkPwdzrKW3ntWa08QjmXEiLNsaCUqD/VO3x5hHuilN9stq+urlU+DnkeUyZsWmevBkoTNYLlhsyYsESOI3fT/Tv7XZmeN2+u8zYHOuzevdsWL15sJ5ywTHQM+wwh0bMcq2l8o40Xv7DXCLpFcdJJ9c7xvjwZgGLppVo7eQhzbH3FRFvGM9IPYPc/gdxfHjZMtDGpDaLvYb9MupTY7zuJBhWIhiIPBBLs4xuISPmmweOb9wiLf3DiNhoEcYE78EU8AHbgyGnDLuIrBuxyE0D4+B7NTx4/ccd32MV7bgfgL38C+TvxRkcQ6cg7sKAr4oxn4MjjzE0xhP8IWxw+8OaQ+x2NFt7DvtiNb8qAJ3bhJ8cLBI4IG3wRkPsNCLvcED4g4o74AdzxR4NKHDyDJs6rz/3iDuNTyUMo7unp8VH26NQiXmgOg32kFXwAfgDCgTNMKE1AxAtEWOjDBG9EeoJOTLgRR9DENyZoAvgGisPwDJxBe9CbA/5wJzzv8cTk+cg3wHvgDT6OtAJBWx5XhA07vgkbeEStGkvhUgdEKxojtzFDQQeA4Tt1NMJPoy+DcJ+nN/bIRP6QBtzCADmNkERHUlbKBswSnx1RLqQLMg9yQ7E6D9kx1Q8R7KPA3RtyUyMqpYVTXvbs3e93OrjSIhrpfKAH3ihON8JdxE3HFvSTl3kZhgl6ww/P3I40EhcQAwVRToEv8pv3AHAHbwHgg38DL2HAEzQA4CCO4N+gOeIB8I89QDjiyHkQfxj8BJ3gxPAd/o5HVx4eP7gRPzSRdtzCL27FceKPuCLPiunjPepw0BdpBUf4AbCPuADe8Yc9gF8M9mH4BoImviOeyNewD3/xzOnBHf7iPacHe0zQEDThJ/Ai2PPEzU+Ikz+PR3wtBze4AwhizJasfeVVO+mUU+1XDz5oO3fvER+zRCWlAeAZtIUdEOWKCXtw895QX+/Hy7LpnLIiPDQxWg90d3frP+ku8VOdOOaU786OToVHUanyNh6FhXrHAMWQ6mGv2nR4ASGO/SdEi5LCDdrMnLR3tEl43+0zIatWrXIlhxu1uSMFus45+ywJrnskNJZK8Osxju7tG+iy3oEOK60w23dgh5SF3VIKtlp7124pIQesu2+ftXbssLauXdal9/7hLjs0VorVUJeVlI+xwYP91tHdLmG60hYuWWQ1SnupaOzs7LZNmzb7vUa1tXWef1wIuXnzZqW5wWbMmKF0ldrMWTNsSELrmHFj7R03vNOeev5Z275nlw1y3K9o5vbxCZMmWpUUMDYP7xb9B9o4PllZprwXl5lvhFZbVl/fpDRxe/sRV8Q4zQlAGRjs73eFhEM8WAbHZm9G5NlLwglc5CXlR3myJ4O7Q5hp4GjjIyrDSilJg/ouKy0Rrj47NDygmA9bx4H91i4lap8UqjGk4+Cg35+C/TYpP/tUVr1dXVajOMDVrzLkyGEOKKBeIGyzRDaO3O1Rn31AfNDaKX9VUlTGT7DX3thku/ft96VcCPzww5NS5j72sY/ahz/0YfvgBz9oN954o330ox+1j3/84/a/Pve/7B//4R/sl3fcacuWLvF8phMg7XpxXiC98CUADSgVaUnUGL0fdqUoXbJZre4rzUbt29/qG9LFyj6wxQb2mK1SYXi/wewJ7vBvj/idvJVvuQ3ZwGCvdXS2+slsk1Sm7G1h0ODUU1fYmWee6bRAa1mF8kKkjW/hxDPVjzK1xcpTV0LANczdItwxclDfYgRFeFBtG/2UqPH4qU+kM6+3tBVhoh3ALdqMvB2LtgfI25poY33ZWQEvYXCjPHlGnPjFjTQxC1ryqU996q8isogIj2FyGM0+b2zyZ5jACYRdDsV28T7aM/cH8F1MczGQLiAaxpxewsZZ6/H9JhgFJzBaXLkd76P5KYbwU+wXWorpOR6+YvvR/GE3moFXj74XIH/PaQiacjs6jPR9LK05OG9Rjd8inmIIv3l5jQasjSR+lpfQgSLcUuJdPb0+pSuRwRsRYUz4CoYfz1xIiUqSx4d7/k1cdKCh1CT63pw38T4a/eRHGNa3Bo8GEM7D8KcnFRjDe9CJH+wivmKIOIvdwz7owvAOLuiIJ/bxPEpPAQJnPAmPga7AG09w4C8MkD+JL94DCBcmIN55Bm6CYB1hsQfy79HCHX2XibsXPH8jDP7pRPTOel6+me1I4VV+4FfHTQdPXDTyOKSySR0YFCAAkf60NCujSWH9BzJB0JSboJVwxSYPEzwQ9ukZfkbyIvyA1w2OBQBPDvGN/4gnIOyA9EzlkNKZ+DjCYDxfM//x7vQUnhE2py/8gB8gbyNPwiT3BBEmaOA78OVAuLwDDrzYhT3f2GOCLkzEC/BN2oLnA3gPP443o/vNkPIHiDgwxRDx5uaoX/efwuThwx/0h3/o4Ikd7/AtrHtMOCUF/7Jw2hDuEbBYXtPU2GgPP/iAzZg+3ebNmSPBs9TbwggLBC5wEEcOQdMISPitqPA2kM3R5Ddp8Zv6FfewhCpGkQlSImGcesTGdujyPMVveanf20EbPjiUcKCssUeB07bARRlxB1HgbpYixCg/Qj/LWrgTpblpvM/KOE0Kyw3a+G8e3yAhkctR+2zsOJaZSDEaq/yTzsfdHoxUl1ZIeK4cZ/WNNTZrzgxrbK5Xn6M25QiXwZX5SVScUsUeNNqayVOm+t0vO3fs8jI4KOGWdoN3Ro5JMGmgjjJCzr4H3FG42D/A0bbkOEuuDg2PsVWrV9mJJy+z2oY62yhlZreUxq6OLr9te/OmjfaPf/8P9vOf3Wx1UkbmzF/oF13ecscttuzEpaJ3lh08kvbdoJyx4X3alOn2w+/eZCcuXWonL1/me0DYq/P8c8/Z8mUn2pRJE2xYaa8qH+eXGnIyF3FRHgBKjV+kKKWE/RETlN+SjK2jTcqbFMIxcmM5F2VSLSWqr7ff2qVA7duzVzjM6pTmSpUBArXfQ6IyGlQeILCOb2nx9pe9HNUqw8qaOqtpGG+r1q23m352qz3zwmo7xO2Nyi/6fY4MvviiC+2Uk092wyZ/ZL6dO3fZGxvesNXKO46T/tAH3y/35crfTlFAm6X/Kj/ynSW6DIah6HDhKPtykAvoO7hjZfXLa+1f/+3f7Utf+pLddNMP7b/++3t211132k9+8mN7UEp8e3uHnxJWL36DP+FV+Ix7VxgUndAyXmUyZBycMk7KHJvg9+3bKx6nfTjoRyaz0Z10M0DAEjBmgJA/uMOluaVZdaDav9kz06tyRGlXbXPFkWOdUfBQWLjJnVkgBt70JjrUXspuBHinnlJ3aYsZKMEwuJAGERksxJfXc/dLO6P6pTzzNkZuzCJBx85du/30LfwyE0b8a9esVn1r9Ht5uCRz1cur7YUXX1BdEi78HE8p8UqvZ7EJKLaL9zycU1lwK8YX9sXf+ROgQQnI7SNcTnPuDoQbcUfnEX5Gwo00nGEHHPWb4SzGH3GGCSj+/v8HFMeXw2jfoxl30y/Smufl8aA4v0fybyTvisEFBaGMMAG8p9Fp7JKJypT/ko/Cu0eT+dd/aCIcS2JQSmiMelQhcqXE8Rbix4RiEgCOvPwBvqGdjjc696PhCzxVDLkfAH/FEHERHUuBOMmGxir8RtiAqJu4hx/sMMHXmDzuMJGmeGKX+yU8zxCOwp1Gl2fEG/bxHlCcL+GW0jeSn8V+whBvvI8Gx8MRwGueNgzf8R5pCAh3gAeCwOAAo0lKv3jxkBr2I3ovU75wYgyXhB06OOzuKClIbQgWNMc0vOA6uheDuPRj9Jl4okxzWuLbKXA6gz9SmpJf7EbSSRzwSbILfClcpAW8AVjB3xFXskv+UljPNLcbrfyCzjx8MYTfNFuV8GPCPg9XjO+om55OA0Z0AOEPSHbJb4QJfwBhow4GHwOED/ugKwx+Aj/fADh55xnvATnNuQHCH9+8Y+IdPLwHX4S/YoPfiCPHhwECb5iwC2CpDcovgH3gifgx4Mcu6ADSu9zVXvKOAIQACb8jeEX8bJ7l+FSEauLZJCF37ctr7Korr3KFHeGT8NEORfxA8fubTZpJQSFhbwl2xEObwAg9I6eMTrPBGj8pDimSUiwQwJj5qKhMFyci4PnFcfqmTjNb4vsCFMaXiIgM9kAg7CPAIdyxrGtosF/UHZI9o8oHffkSG72pP0888ZgtW7bY4+wf7PVlNeQTgvSkiZN8cKG8Uu1kKfef9Ps+lcamBj/amKVfNbU1rpAwC8PpS9DFQAYzPH6XR02tBPI+b0tmzpzpJ1HVyo6Rej96Vvm9fPlyV5LY84B/wiHkVVfV2BOPP2WbN2yxlS+utBVnnmpdvV0+S0A+HNh/wLZv2+azFjVV1YpjrN3/qwdsmuKZMXe2/fTmn9jS5Ut8lP2QDVuXhHH2ptTWNNjhg0fs3jvvtmuvusrmzpJAqfyDHvDRNi5euMCXYR2R0jBu7BE/SatGeRoDvCirtJcM5KBIKJsk9x62Gim2NfLL0q6DKgeONy4rq3A/lT7LNeBhyyVEswn+oMp9oLdbFVRKjMoavmDDOMIuigKXWB4aW2abtu+2b//gpzZ0RG12ZY2ULNEhnmDz/Sc/+Rv2J3/8h3bRBRf4LMOFF1xo173zervmmrfZhRdd5AL65s2b7N3veqe1jG8UX4mGMupTEtrp+1EAUEgSPyWllwMfDhxotS9+8R/se9/7gSseK1acJrPCTli2xBYvWqQynW5t7a322OOP2t13323PSamrr2+wadOme5mDl1kQ8A0qvfD74BAHS3TY3sLpaSiszLagiLz++no/iQuFGuUUJadeiih1Af7Yt2+/08Ex0pjWA/uUvoOe9+ppxQHiP+qontQJ2g5ubUcpodwSFN5lWD0Qly+OlVLCioa4hDbVapScaFMIhzIyTv7gXepAr/KorXBJpuptQSl5Zd0aPxLYlZK6Giklq+y5F55XoyTc4OCekmjEeKbG4tgOLYdwz01uH+9AoT0axT45RHw58B0GSI1ngggXgJ+wy8MAuX2eFuzDDfscZXEYGkFOmQm74mdujgdv5QZEnMBofnOajgfFbqN9H7c8MbLP3eI98ip3i+8Rc6zQl0OE15v/8nCAvycKjprkFu+p4wyTosnfhZP/+nA69MWaTkZRBtQRDEmQU312pcTD+P8CgEB/eb7wHuZNdBZMpCnFiR3uyU+EzYVR6lUOgSfeWXYgG38HJ/5zg33g5J2GmUYIwC6EsWIDxDt4RwPsI3zEFWGxD3qA4jwJnEFLuOVx8Z6HKzYA7uEnIOLlmePLwwGOX9/hJ9wxOc5ifLyTjynN4jEF9zLTy2Glp0KdQyPrpaur0siS2oAYCcKgH3iuEJfi4Zx78ouOMqarI/+gI6cPCFqI2Ol02xHI6Q4DYF9sgMhD4Kh/DzISPwb/Hl8hHEe66uOoXe4Wz4DAEXiSO6NmiT8ifODAH+mM7+T/WBA2f4Z77i/iYiY2AHypzEbiwgARDxB4UviUfsKFW+43fw8IP5iYKc1x8B5+gh7swh473oHgA+wDeE8mtW8RV+AA4j3HHd8Y/POME3ti4IT4cAOiHQoIHABh9U9hZKefYnF7eXA/kQbqid9GLX+VFVzk1mD333evve2aa13AQdBAUA96iuMDgmaPswDh5gq9BD0UAgABHBzMkCCkdXZ1ihaWkEmAq6v19CLE9UhIRVFBiGFfFAIZwhyj/SSlvb3dl6qw94Q0kC/4Y2Q6PbtdARoc7BOBSm+hLqC8oISxZ+KZZ56yiRNbbPyEZhsY6PV9IJxolWY+JCiztOnIsB/BSyVesmSp/E/0O0127Njle2K4P2LChEl27rnnkbXCM+SDGUkgrbWqymrr6e72tJGPjCAfVNqZRWCmh30PCLHNTc1uKsorpbANyH6KVVVU2c0/u8XvSHnHDW+zl9etFm19PrvCEjeWPn1aQvlll14qQfkEvzPioUcf9bsgHn3iGTvtzOVK06D6yl5r72zzpWBVlbX26ppX7aXnXrRrrrjSZs+YTkNhTaJr165d1qn0nLh0iY2RMNvb3SEnli8Pexn6AIXKkCe42MBOkTM7xYwHisiAyq1EdpVSClEIfP+I8qJJwjppPqxw3Rz93NZqXE9TLsUMJYalZMxkoVDCrWXixdoG5Udds/3izntt9br11tAyycaOk9KjPDogOpk5+/AHP+AXI6Kg+J4p0UafCx5uleeiwrt+eaddesmFNnnyRCnk8DxLubn/hlm8AffLcjfaIg53mDB+gm3bus3+6A//2DZs3GTXqi78xZ//uV1yySV27jln29uuvcaPZr7wogvsmquvspNOPsmV3ldeecUeeOBBKUFbRdN8VzBZOg5USlmD5+EvGPjAgQNJuC9lSW6lvfD8SnvpxdW27IQTxL+HnMc4IAHll5kUloNFfee2eJTxCuVtj+oPM1Ms5aKsysrwQ7vNjJzKC6VFUUbVHKmi1FfaLtXrwp4Z96heEjc8Up9RSqjLaSVBof7LnsHhdvEgyxNbWiY4Rjkr5OGCUtLoF5tW11bby2vX2DPPPevHKx+jlIzWgEQjUmz360wCGtORxifiKDZ5IwYQPrcLfPjNnyPxjNA3GoQb4WhoMQBxYOQq92NpACIcFSze38oAxTQC4XY8yMMDvBM+TLH7aFDsnn97Ggs4cvugEZtwOx7d+TsQ/ovtgdHsPC36BS3AiD+evx5fTtuxdMZTlQNclKXiGVTD06dOi3c3Ho9AYXlTbOknBDk+gG86MkxA0B5ubqcGhPijMmJCKCimm29M+EuAUMGyoRG/4SfCR7j4zoUPGqFi2vNwAP5yCHvChcEu8IAfRYM4eM9pAfAX9QgT4QN4zw1+wj6HiC/w5+7hBuT2OS3hp/Dl/3HDT5jwOxoNKbzS7RhYwiF/dK5qNBtra6y5vk6Neok6TZRBOto0WnxQuFhPT4eBssvsCXwAPoSlEK6IHyAv4RfcMZFvgIcVvzoFkR7hjPfwj11OezGEWzF+0oXhGzdoyvnT4y68h4BM1PgNc6wdT/ASX9AzEnfgDXp4JhzH4gwa9eV+gq7cX9hjgOJ3eD/HH3HGN0AcUUeKccY7kIeN8OEn3ADcIi8DHyZoj+/w5/iz8ED4CYNSwBOIcPEO5PnCewgeEQZFAaEPwJ6Zh+J05TgjXniSuCk+b7+wp0QkGHrc+iY+BBLaKHicJVycXLRm9csu9Jx+2gq5DRGDxxE053mXm2JI9CSaqSfsIWEkHL/UJTbyRlqYNUibsJUfQsWyGRQT6iT1iJFr7pwokOCCOxv4mV3ADQGTTc1UCeJiHT/CNEtbUGYYvGKUubur12cvUF42bHzDuBl+zpxZHhc0kIwtW7dYa1ub8++ghD32gBAWAayjo8tPsTqwn1vat0lYpD09ZLNmzbbGhib3t1UCLbeHc5Ejadq7Z4/PwiDYNTU1qGwO2tZtW2z/vn2y77JdO3dIARuy9a+vt9defc03aaN4nLbidBuSknPKKSfZ8lOX2etvvGptSguj73t377Gd27fZWWes8JkIRtVPVXk989zzdu+v7rXGCTW2bPliCdwSXHs7rX+oT3lUadVSSvbs3GtrVr5sZ59xps2YNkWCeOK5LZs2+xKrk05YZiVH1L+KZpbY+QyQylCeXOhHYWPmCgGTchyWQM4JU+xtaG894IIyAvMR8RVKYx+zWhKsW/fuFc4uG+hTuQ70uVJCHH0SvLuULgYIUPAYdOTCRDb4dIn9/vumn9kgt9KXVVmr8r9feUIZV1dX2W984uPiqQrP23SaIbe+D7qQzX6OXTt32o9/eJNdfvklNnvWDLXf7ANEiRUTed3gNK5+32wPb7GvcN/effZ7n/8956U/+7O/sOuvv0F8ViOccN4RP8b30GEUG5Z4D9r8+fPsiiuvsDPOOMMV1UceflQK77O+n4eleOVS3lCUXSFRnBVSzMk/yhwlcevW7fb4Y0/aOz2eWs+DBfMXikfEX1JkCEQ9GsfeIBFJHUb4P6L4VSKqH+rX/fS0pOhzISn1hjyh7nrTX4BUh0VEASdKSdrAz+AMCQw5K9Vp1fRCGLX/Tj+tCI+xqiMczd0lpaQl+QWtlCCWb3E4wiQpgfXi97WvrLOnn31Gima584yTE41GmIBoZH4dRJjRwh6vgcKEG1AcV/jJ7Y9HT+CIMMVAg5k3muEvDHTQ2PEE8IchTOALuzABxbjCLqDYvdjk+QMEnWFyv//fQo63GMIuf47mLyBoCn/H8xt0H4/+wFMMuX0x7nDLTdjjN8qNxn00/gu/GG801YAhgIcikjrsNJpenD7CBL94p134DnwBhMfgFu7xzIFNmnTKgSv8hcGeuIM+vmmceY4GxeGL7YrjB2/wXO6HJwIQ8WD4BkbLj4DcLQzu4SfecwPgDxoA7IgrT2fQhYkweXgg4gOK7YHAGwa8IbAyG+qn9YhfqirLra5GZaL2feyRYatQz1hbVWZV5WqU5Q9BBmEnDfuocdc7HQ3r4hn9ZHMlOKOsIv4Avo+agh0wWnqiXHITfBUm/AZE2vK0hgE/fnMep/wROuP0s4QKOqCHTgn8I3Zhwi5oDtqCTuzJ32LIaQUiDcXp5510BE6+Ix0A9qQhIA8ffiP/8zh5J2zgjbzApLwYaQfiHX+BL+IPPPEeEPa5XQ7Y5yYg6I80Rt0LXOEG8B1pwD6emMAZfrEDcp6IfNE/CSysNVddkB3CPSOfvnSIb/FzqYRJLsZDBuzq7nGh89QVp9l3vvt953mWQYWiBB2Rd0FH0HU8II9xBwfLh1jGxUb3RN8YX+5CnVKKnC5u8mbPw8SJk1VXa6RwpCVAkydNsWlTZ9iM6TOFS/W1qloC5BH5H+84/MQ80ZXaWtErXNDL6VTjhJ9lT/0SAll6OTCEQH3EZs2eaRs2vWH7uZBRAl1sjmd0uqe328O0tXaIVilWpVX2+msb7dVX3pAyssMmTZxqE1qmKA0lUi5abeULL3k6FixY6OlGkSGt3C3CJvIDB/b7CPLqVS+JrmErL6Psh2z7ts1SkLqsWoL14kULfGR7/4G99vLLq2zt2pdtydJF9spra623v9sW6/2w2ixuiK+tr7aS0jFyW2dtHQeUtj7Z1djHf+OjVlktAXvMId8v09nZJuF2k+3lqF7Fg3I0Y/o0nyHYumWL+kcu+0vHrbPsjI3jbMpmb0+6BHDYBXaMzwApf8ukWGL6pXAcVtm2i29YTs2MG5v5+zmxcFDhVObd7e3W29FhPVLQWBI2wBI5CdrjlM7u1v12WHR3te23Tr237d/nN69v27bV6alQGW/btddaO6VgWokNSPk7JJ7p6OxS+bMHqsFH5Nl0T/7RdjOrwECMGNZnlcR8/o0M4EsFiVvKJ/eIwJsYFGUGm9g3A3z96193RfJP/uRP7KyzzvK6Qt+RNvz3yT/7PvrEF5IrDg2KXzq8zDgd6wtf+AP78pe/7Mv5/vmf/8UeeOAh5SFtMdUxndbFRvjKymo/mOCNDZvs1lvvsBve9R6bOXOO8q9RYaeqrkjRk5/+/iH3f1BpR1EfVF/EzFKlOrASKSTlbK+xIekCchvolsLcYYNDql/KscNSLFUNHI5XR2kritu9AN6jfuf+wuAebUG4x8wzKwrI88CBP57ul5mSiACISIAIcDwIv3mYHEBJYxNuud8gnHfiKY5/NLuACAeEW+7+Vu95WBolJAO+c39A2KXR8BG3oCkAfDmE30jf/wTA6bRkcDT+orQGHC9vgPy72A0IO38WksN7nudAcVqLIYUpfLwFJI18ZCT1GMjij2duRrMLwwifHgU/wi38ikUNLsLiEetWo8PaUkZW5CN5DFC8Cu1phC74NASBKDfi4BuIvIg8ohIx2pD4252OugXwHuHBFTDynp5BR3TqPN0o38AfdkFPMU8Uv8c3kNtFuoD8myf4c7y5opTbB2AXBrfR/JGm3B0Y7T3yLOwBwkXeAeE3/GP8211H8jz8AIEXGM0+xYGAonyV4QjLlsZ6q6uu1LfyG+XDlC+EFa8Nq7yHEFTVeaTWXE+hSjdbgw970QcXEkaGOAI8/oK9P7HzX3IL/+5egHinfHK6Ab4Z/QuI8J4uf3KQQ2p/w40wzlsFngJjjjficxzKf3gvh3DP/QVtYQcETqA4zFF/ehLWhQRBhME9aEGYzHFDD9+E4z3HicEeyNMSeMMu/yaNwee5fRgA+3ADAm9A8XfkR86/o0OKM+gKQ7iI3/NHdkFLpI92gaVOcXIVgL/cPfBFPuV5E3YYEQFi3y/gbTXfWMsvy/OYaUCIx6JaQnxtdbXdc/fdepegvHi+8CWcQJ5PgOMfBY7GLYOgQjhWJdDfsmcEvsaeJVIAm9khAb71dpdyUxrZ6M4mYMLxzZIgNmVz0SnhGxsbfSkWy8AYgAqgfWMJDDMmHNl6hP0IpYyGK7+UBNbtj58w3oX6+kbem23f/r1SWPqlpKk8Ssa4clJWzs3kVaKX5UjchcFm6FI7+eQVtnz5ybZp0xYJ0OkUPpR+jtNlIIolaaQFwZ69LeznITuqpDAg9NOU+HIeJZr9Gn09vVK6pvkSJkbQaV9YTjR71lx7YeXzViK9bfrMqV6uzMIQrr2t1VqaGuyqK6/wstt/oNW+9e1vW5sUkQ985P1SsHbIeljplYCqHwRUltfaonmL7clHn7QZU6bZilNOdoGbo5aVQPvJD39o5599llWVl1hnR5tMh/KvRvSXwgS+B6mKfTFKA/mNIlKtsLRHvVLiDknoZuaDjewc58wePt6rVRYoXId9c7tZLUrEoBQPBoNEJcv8uK29khvYFVddQ6NVSED/xk0/s/VbdtpkKaTtHdwwn2b1mGWbqPK78cZ3Od0sn0K5iPtaOA2LcmCm5NZbbrZrrr7Cpk+fKuGePUbUuVR/4ZP/D2v/AafXdZ33wgttMMBg0HtvJMHeSbFJokRKLKKq1Sw7thy554sd2/G148RxkuvcOLbcHVsuclGxVaxKUZREiiRYwQIShUQhCIIEiN4HAwwwKN/zX/t9ZjYO36Hs+7vrnTW7rb322vXsdXY5fDwUhYyXN2cUlzrgbApfU6fvoaDd8+1v5rXJnNEhvppiHJOCwlY8FHe2Exbl5nTeJHfLLe/IQ+Bf+cpXY87cOXHOOedE3/FjOV6jFHGbI+dGPvMPn5e8kcrvF7/w5bj/vvvj61//Rix/+OFUimkotANWAbPdkPopFD4U5RHKer9IsieXelZZMN56jDHQ9rKRJNI3CWNeNFp9ifMk5eYw+gfhrQj5EoO2jcz0OezJX3XE92MOHDgUM2bMzLTKrW4j43kp07z8mzd/bkyU0rh23fN55XWH/HjGDiglTfDgMtSgAhBWZ+z1wMOkmB6ojfhjes+w02sHHsBKvLPTtHymqcF+Rj98ADpvGcxxDz70LFsuaWvgqdMqMg4+oAod4WenjR1/8I3yBdTlAhC3jm/3UNAu/I3oAccBy33cLXslQy0TUPuZHmSgxayh6S4POvmrTM8OG6zTdMk02m0Z6rDBcsE/gwXUl8qb+lQ4D5beo33qivAQJmErPWQhL1BLpmwXLdkId9vA5I1MnwbHExpcCMt6UTqmL5PCUi6WlQFYofkrD3P8Sa2A81HeRGvSywCRfFphyNR6qBrwd74N9nPaTh+TdoX8bvPQAcm/hZmXlj/5reMBmNABDnMajg9/D3C1vQbiGO02MHmqwXSWselXu4GW1wCkcipP07TIBBCWiZnzkXQMgnqIjFZfn6CJz8Turhh+RgO4HhAM5uxLz0kSEyfx5hpILlCgTZFXjfKZB3ixMgdfBmjKgPLDjUma0OAPYjcaBtyVH20DMC+XM3TeWlrDWe4WPfFqyPzLpM0xmWAMtlwA9CC86ri4a9S/NE07IJf4I6/bT83DdswBX9EADkveAtzmaT7wBiwr7dZ+hLsdO99uj6Dt8LIbmpq33aChzo/DgZo/4Him8QsFg+OZDoS37cQDTQPUMhMGPW4mOGzT4UpdDgyzDYhtHykj5SFayoL4TA7xx3R6uKl3xhkNN2W0kn+ulpCmsExMimLIm2JqTJIofHgcF6+7v/mNeNedt+cKor/IDMDH8tschMG2UMa/Uo74T5k8OfMBMonkQ4pM+DLP6p+8sedNdr5hlRzH8prf3jwgjmIye/Ys5WVYniUgH5MmT1I5jYm5mmySBttk2GbDBJvVifEcaFcZsFoybdoM2aUgdYyK+fPnSbYzGY+rgUmDr2uzgsLEb+y4sfnWG8Vl7NhxkmS4JpBHNaldkG7sUyZPy1URJoscUOaWJMYHDtEvWDA/y5836xPEg2cA27b4lsoipcMEli1XfqtM8XDOZfr06ZJ9dD6TWKlhcjtp4pS48qor47v33Su552b+jh1lxakny2T9Cy/kCtcL6zbGP37xi7HmhQ3x5rfdGAuXzI1DPQfyTf60GdOyvvv6JF/35Jg7a348s+KZmDppclx84fkxppPLCKQgSJ41z62K3Tt3xnXXXpuHzzUDzhUJbqIaNWq0lMTOVEw4U8AWJNoW+WCCTPvkZq2d23dmuc+dM2fgWUf9o0igpBEneaoMqEcVQt4YpparSezUmDR1enRPmBQ9fafij//6MzF55tx8+ciV8YwE1PUtb397/OJ/+MVUSCeonFjV4/aoE/2nU848wC3e+/buSaXkrjvviFkzpynuSaU7vEzeSVc8x4+foPz3K3W1D42XixcvjiVLl2a+1q/fEJ/8g0/GP/7j56WY3K+63x/XXHu14pczQfDgggUUN25fYxJP/dH+Lr/8injppc3x5S/9c7zpumuzvXHTGnMGlNdnVq6MBx94UDx75H9EbW6yUMpYJ7ee7YuVzz4djz76eKxetSq3+nUrDdoECnvZhnk6FQHaNbfX0X+5RYy6yRXQnHurJ2WXpEfxv9U/2ao1TM+13LpFPqTw60nJcy/HhUJMYasJlP5JXstqu+yUrZSS/QcOqt3OSHKUw6KUrEmlZMHCBarLyVL8X0ilhOuyWakc8YlPfOK3YOaBz3aAwQCwf43QmM4D6dnm4AAL5FvEhNpv8C0bpgfMmrcfHCB+hJsv9hpMB9ZhxINP7ceAXd6c8GARX8mXh1lbbkoxB0PFIRYVXCbXkgM+MqmAMqk6Oy0QGZw30jVaPgD3UA8tQ03fNIF2cZrxcYM8UGjwlj8fNDKNhtpuqPkYBuleL4+BMiAcfw5LQkqJ+gfQyF23BtsxmzwHAb6FRjlQx2jxUV2zzYBrgRl8kKC8HVH7QtSUmzzrYSuZilIgOvlnG3Qdior6JQxzpAYh7PhDW6DwgZ66hH+5NrCc+yhpkX55O43LeSKoLsNsX4KSXbsJL20Of5sOJ3rKJoSX2xxpp+ySC8DfOJimQHbaAYO/aXkYMLCRTJEzBU03NDlpgV5hlIP5DZWG7fDKeK108B8KAdMPllfJXx1W6kHhSUe/LeWacimE+iK8bN9QXIXzRhU/zpCMHn4mxo7SBEYD4viuzrw7nw99MYBShyij7Pft6BiTD1s+0HW8r1+Tk65cguagbybYqqOikBZAPteB85xlCooWZILlcNonbSjLD+lFiH/JSbGn8ir/LKPiLSe8Cn+XXZqtNHjbnR9rlB90pazoM2qrkm+gDuUHMDaSZ/aGQ5vxZPJQxc7bQ+I6D06zCZm281PR2O66Ka6SNkGMqwWKH0CcmofbAeUL4LYfaZIHTE/sLGdNh5v4uKEHocOvmS/ctHv4UQ+4Daazn03SB+EHDe0p6xN6YX74T+FyyMmzj7jONTzVpnguiYbwojAovvjwFp32x5YS3vjypWrGV85D+LIFxnrqkfQ9HmCSX+oTMUgLWtykVVIFixSMZdw+V2RpKXKinz1vbnzxi1+IiZqg33T9dXnOAcUEjsTPttNqa5ndgV/LnmOXeEIvechbMZGbfsSWmHIrFqscrArxnYpjyhvf90A+xnhk5lwCk3G2Q5UJ3FGlX86LMHnnQ3RIxdkCDjyzkoKCQ1sGOEPQ03NQ6RzIr5if4ON/ijt92rQ8jHz/fd+XwjNPk0mUpD6VIys7pR1xtgPlhLJlhaKEj1S6R1I5WrxkceyUYkOaKFiYs2ZJeZLcyHlUk03ObKCQsVrAV8ZVwFnW48dPVLpzpXSOz4n1okWLUq6xrOSOHCblTf4Tpsa4ru6YO3dOvkW//LIr8pA729a4zrX3WH88vmJlrFm/MV7bvSfuev8d8d4PvEsKVo+ejwdijOpv0pRpmsxOjVkz5sXE8VOlmEyM59esTWXzsksuiE5NJDskb5fK/ZXNL8cD9z8Qt932rlTueg7ukQLRrTFhtPKL4joixnVPiKPHjme9syWM8u2VydfTaVXbtr4m+s6YMnVanOCgPDdDqQymafLK9irGBdoPKwxcGe2XQUeO9cUJmSg+3Ia1eevOWPHc+pi3kFWGcrX+kWNSatRH3v9DH4grrrgyD4mfPs1q0wT1RcYBnm0datOaIKsv796xPb79rW/Ee959p/IxQeFFmVdGJG9Z2aAtcsCd8ZmVDG6DYz7/j//0+fj9P/iDWLuWD2B2xmWXXRjnn79MiuXCfGmQ/TD7VXkOALTvUVLCDh/an0oaiuwD338gt4OhSDFe0Md4JnM18JYtL8Vd73pnfOSj749rrrkkbrzxqrjllhvjuuuuiJtvvjFmSlF9beu2PGu0fPmjqdCee955WR/lLNjIsvqAqX5COXLGKc/UqHx5yqcCA/JT/rNXSIEbljduaYzis5dnmIfz7CljNpVbRgi5lCf8eMYwljB34NssBw8cir379pWb6kTCLW0KipXPPJ1K/Zy5s2OCyhyl5IGHHsz+rc5frgSm0IB6EAbqwdYDraH2eyPT9pp37VfT2A4S5ji1HIDDcCO749RQ0zbD7fYgS4NxGQAOJ24O4C13E/JBocrOwbdt+KD8RtJplrf5NxFw/gCbQE1jsLtOD8Cfwd/QLp6xCebRDtrR49dMv4DTIO/EM5Y4TV7teBtMD4mpSIkBIEFplA/bHdFgh5Yvf40iuWpBMPESi8X1Udc1sjNANNuF84SdMB6kyQdQGJMDlttpV0zuuSEGSIrkXWT1hIV9rsUng5OX+dG+XP/ww87DrNC1aNOvoOM13UCzPhyeSo5+TCgyDZURgzBh0CcdP+hatID5UWZA8hKtweGWeyC+EH8Dbpu2A9jrPJhf078G/Gp/6PMBIyAOiB/lDnB7UJceMuPHjI5uPei56SWHXFiIjrwx9J7Q4K6aiBF6MPGw7dHEjzaWD5pMbjA/Z9vLSxWD5W/KmflBNtmL4jAYjh/xEuR3NneSL7TQGNO/5uH4KSz+GMWPercSYHrXKUBc9wvsLnvTuExtBwFoanttAtgTW/zMtwa7B+UfBIc5/eTVQgDTPOv4tte0+DXbscNqOpuA0zSYrk7LbofRFmgzmCVNr6AN8i7xC+JV6AbLmv7vMKxMgpncso2Ll2ysLgCkkQqn4lrpLLxbcqVN9dlK1+nXgB8yljIubYAXM0w+urq7M+5jDz4Qb7npppwgsx2K81WsKqK4WskDnK8cgtOrlV76lzKHnxXzPF/Sc1j2k6lA8P0CJj+kz6oDE9fyJfoTqYigBPCWfYwUDw7zMqE7KAVj//49oi3tMnm1Ds9TVgcOHkg3k8zMX3nPnhNPyvTggYM5qeVgOtehci0rZ8+IR7ooqChCfKCRg/HUBfkkPvw4pE4Yb8Ux8wyJlJIdO7drctgv/hwE3i9zf97S9eqrW+U+lBNLDlfDb9fO3fkRyNySJbn50vuGDevzOxaHDh2WYjCudfh5Wl7X3NM6k3P0KBNnjb2aHE6cMkU4Od7zvnfHf/y1X4o9+3bEps0bcisab6aZaHJWgS+9n+qX/CM7Yp/SW666fcett8TUSZPymyOd8mfr0j33PBBvv+VtWYMjh/Fis0xy+/o4b1fGsC7JdET5L3MktR/VaT4LFOuQJqtsceNq5R27tqODpQLCXOpwT4/KnNWWDhpgIooot2kqkRipMM5asIV22659se7lHTF11jzV0SuxWzKPU7s8pDLg9qq5c+fHwoWLY/WqNbF69fPxypatKtuDWcZ8o2ai6mXXjtfinz7/WSkEN0sBnKl215vysl0QBR9lmHwyoc/b3NSG8GA13FdL/+zP/mz85E/9ZNx2++1x4003ZnvzSgtAe0ZB4VKKXFVQO2bFC39u4WKL37p1L2RclFxWNWhDHJjfoAl7txTHadMmKy4XqXB99gHNO06mUsP1zG9607Wa5E/N8mVV7smnns4VExRaxnaUdroZt3Yh/HGV5cJFi/PFBjtGMpARQeKW12GUO3MAVklGy0571nMsFRIDceSlDk0+SRsz+7HqiW1y+9WOd+7arXqYm3mmzFiFWv3cs7m6O2vO7PwSPVcCP/r44zFKZcIL5dy+dfbAQULFDeCHu/YDmn6212ZNUw+stV9xn/0wA0nX8tQyOK7BhdEE+9Xx6vzloC0kXR4UdXgNNBzCLHdNg52BnzDL73Cb5JHBGcSv5gNvu2sEmn72B2xv52dw+kDGp6G17AbT1DL8S6Adnf2aYa+To4WAw2o/Q9NdQx02YIOH8gFL387B17bPqIPQyXyuJNPMdFttqqoPEDvlgX2wfQ52OoPpeJtHh4MWv4kTJsZ4DYzOG9scoAMBunwJGcw/YeZvvka3ESPgeIW+yAfU8mPabXpDTWNwf8DP/uSpTgvADRKWB74rcJgR8Bsi4jteO75AbQdwE9/x7Gc6/IaKb/5AXXaUJ8CbLK43nTyxO+/OJ7zk50xO1InNUnd+IFFlfEbh4DEN6Oz3ZfAcyY0yLbkMThfT9jrPNQLIXNeXwXmp6ZrAJI5wQgg3Ao5Xxx/kIT9ZcaOE1jS2A7QHANmxuxyh87gI1PEN2I1NGAjTw9vuGuBntLuGmm8d1/5GZK1lA2s72Kw/oA6vEajlwg97u3DcpO9LNPDDbSBdJsaO63Kt49tNWbeTk/pPpUQTeCY9jlu3NSbySJv2Kh2A/3YP+LXMmo669ziEHblZnVmgycaD99+XZwYuv+JKyaLJo+Rh8lEm+UozOWCmFINpMROVOaAQk55kJYx0cnWPN7ziNVzI7Vm8Pc/zJJqwQcvEjkk9aXV2MqlV+UrZPpRXA/eIJvJbCGzhIm2uQc1bobIsuPVrdF7vy1YblC8mndQXW6yY3JatjeXjedu2bcstNSglpF225pxR+gdyIkuemYiyGkL2yAP2A1I44J1xpfxwGxPblJg0s5LT3d2VeVZt5fkWlDmeGZQx9YqCxYoEk2KUDfxQgJCx79jx6O4an4oCKydc2/uNb3wj3vzmN8eq51aVbWCjRxVFbTQroifi4kvO1yS/VxPBlfkNDSbweyQLNTRl6nRNGvkuzel8jt17zz35fY+8pljjHu2KD2jee+/d8dprr8XNb31r3pbFatKhniN5yH2E6oYVVcqDFSBeuvGhvlGapHKFMdf/HlU+1EoVb5LkG5kTe5Q+2gDth/JlyxO3onEmCODWQ57pZzQxHq2JO2dLDhzpi7vvezj6Tp7JQ+u0DxQivgvDJP3Hf/zj8eCDD8Zv/pffjLvvvjvu/c69+THD737ve3H/978f69evi+fXrI6XN2+Kf/OjP5J1gYKFQkB7kWOgH6BM0AdYUfAqCMrgZZddnpcsUC+dnIlQ3kv7LYq1WKSSVbZKcZC9P9sebZAXp5T7a69ti8efeDQ+8pEPZTs+zUq9QmgDDz+8PMscJYNtZBxm5xrp3t7jqWzs27db6RzJLYdXXX2l6nBqbHpxUzz22BPx/Np1eUPbhPETVacqF9UrVwzTl0awnU7ywoO0+HAhspTeyDyAOXFLKeFjlKiTdCjRFCiU5BX03MF2VmhQSrZt3x4L+GBllqPKomNkrF29KlfN5s6bK6Vkcjz59JPx1DPPDKyUDPfg5UELBHADdrcD0zi+7e1gKN61vQj++vQc1kTHb5dmzdc8bTrMD1rAfuZXI9DkgUlcPwBqaLoB86ofGDWYr8E0+NdhTTqHN9HlY3B65mveQ8FQYW8UpwlOEyBejYah7Iaah6HOA9guHoC/H+Y1jXnaz26D3W4btJNmW6l54G8/Hiq8QWMA8zYKQzOe35piZ+LCIAQysOUA2KIFmrLiNpJHK76OV6f1RkBc4mC2wyaPWg7Q5YLdcQD8CGvyxl3L2ATzrwE/+DXTtt1g/9rP5QuYD0jZZ111dGpAZjDUREoPPE2/o18PP6ZU+OlpH516CCpS9HB1peqHwZOHr7d71tCUv5n/WrYaatlrJI6hzj+Au7bX4aRLO6rjNwF6y1enhT/lA9KWXcdur4BpHbcdAnW9AbUdIL6xGd9+NRDfCG9D7WfE3YTar06j5lf7O33Hq2VtguPV4S4/IwAv/CnPJn+D5fHtfNjh26wv1w1ujwFMzHJyxjjSojU/zDrNZrpA7Wfe+CGv4zB5nDh5siZC18Yf/5+/iJdf3Rqa90S3Jsu5bUQ0uV1X6csiHtmjZAdlSwWkJY9+TOjJD0A6bMeaNGVy5o9DxigIjI0c/mVVgf3qTM7z7av6IpN3ztigLByVksA5QOwoMWwBQ/GgHHnz7bpgss8EmNUX7JisYDCpRiaUESZrfAdkz949eSaFiTNx+46fiF2792S+eLONgoTyw4F1to7xETxuN+o/eTz27d+jQj0T06dP1cSSa4tR6M9o0rY/t6aN1ESte8L4/JDcKYVxduXwkZ7M7ySVMWdm+Ao9k2HqFOWEvCxdukR8RS8l4/HHH8swzik89dTT8YEPfCAP53Oz1ms7Xo0jRw/Euo1r4h+/8NngQ4+8zacauJGL27h6eg9Lzr25ner4yRMxa+7sGKM6WPvCCyoPNljxgch+1fmk3Br14MMr4/4HHoiZsxfEgUPHYmz3xBw/1Tplsu1VyqnqhfMbp0+jxHVF17iJyisT4g7RnYmRmhSP6R4fpxTv6HEp7xJotJSNMZrsj5NSNFlKEsoOE9wuyTKma6zGa67y5YbDcmOimk9+PwUTf1YKqZ/JKjc+ZMkq2k033Ri/8iu/HD/xEx+PG264Ps/0bNv2anzta1+Jr3zln7MvUr60JxRb4vOykQsIaLu0S9opdPQH+hh9gjroGjsueiQjCi6IYo6iDbJFTQ1d9ciKIcp8v2SUgqx2z7XFxEdR5WwI105zXgnetH8RpdLD9dLH+7jYYXTs33dY3aZDyigXD5Sb52hzw4afltIJzx4pIZfFf/vvvxlvf/vNWS7/5b/813hp0xa1RY0Titvff0aK+ly12VHZvtmulS+Hsh+C2HlmslVdymIqKPTTolQBHgPAptt+lI/HK8qzLjePKfgDnNdBaaPM0v8nf/In8zslNVMPeiDghJpQCzAUmCeCADVPC4fpcKBdeqbHJA5mkw7/WhbT1LRN0+C4dTiInwvVgP+AzGkfDK/TByyz6Wu3+WMCNg11mPk2+RNubJeWeeRPZg12Z3gLaxgqvHY3/WuoZSXM8jWh5mFoR9cESKCClpR4YORWBXWik3q+sc2GlZJ8C5MdwOVNvZTVj7L3+ez0LXddnoAneoTjR3yiMZDlBEF+PEwx2bvMmxI/aImT/SolLTIDDEDmX6frNuf0mzT4l/RLHSMb6DBjDXbX/mw/y8lDC+DlNDA9EbEMjmsaBmqg5m1akDw34+CP7EX+UieA6d4ITAvAB3cdrx0v0zgvyMQAyZ5vrlBkEkI5clMMMuX5H8Xj4clUikOUPUeP5dWWx/TQOyl+pY2p7bxBv2oC/nXeQcuGme2jJb8Bt8vSbiB5kY6cTo/4oCeuIGkATZmYjAHlTfXr5YXeSFk5vuUkjfLwLFDT126gltlge/bXVngN7eIYzLvJz0jc2g1SfrYbhkq3nT9Avmu5zMt2xwXtRxzA/dxuh0Hr+sXPYSB1lxNn2Z1uDfTd3G4pOvhDQ72wbSfdYucxARrSMA3QTHcocF07DXhlPtR2pmry99Dy5bF7z954+y1vz9UGscwP5XFzUvlmArKXPOXbVtJLlFyMzek/WH4GuZR263yTEAWLbTVsm+GFD7cbkRZf4GYrC19SL7diHdLkdaSUGq4C5kN5nTmp5VsdTOzL905GJj8UClYdOPTO1hlk4u08X1anb3Cug+1ibA+aKP9Zs2flc4b4yDJKacODHROk3z1+fE6c+zWxRxaUIcaZrnHQqr9oEsib6gkTpby18jZr9uyYOm1qfgEeRUSlkeWLvGwHZnWH4pozZ3Ye5ue7DyqovIVr/tx5yZtzKihvs2bPieeeW5UrDTt2bM8vtS9ePF8TerbUjYj9B/con2OyXNgex6F9JvDcWsXXt/lIIGdUpkyaEl/9ylfj8MFD8a477oi+o0dzuysH7s8//zzR7Y4vfvGrsWzZ+ZrkL9GztjcnuCel1ISUEhSzkapbzhaoCGL0qDHBIXGUvt6jGkePH5US1p0fOOYNPtuxOCPESx/Klwk+CjllwaHsnt5j0asJPxfYcBXw8JHy6zsVT619UQ+hMZEfH5Rs1AmTbbZnsWJ04w03xM033xxXXXlVvPWtb43bbrst7rrrrnjv+94bb7r2mvxuysQJ3fGhD/6QypyzF+p3alPZhtWWafPUCe2SvsLzn+2E9EuUjP4Tp/KjiCtWPBmrVq2K8847N5+JrKxQhyjTKOnZ7pVHtjWxtQ75aEPfuudb8ZnPfC5+5md+Mm/gyi1VGpvhQZp8BZ5D8mvWrI2HH3o4Xt68JebNnZ/b32gDEk+8pUCzAqgfZcs5yCVLlsTFF1+c2/++8pWvxfz5C2P+wkUxZdp0tdEJSoOVM41T9E21Lf6Vnsd4wAuTTrVfPmTKNjrGefXTDCM9+qvNMn68fvwqB9137NwVixYtVjjPkf68NGHtmtUxWn1k8ZJFqeQ+vXJlPLvquVwR5byaSmoQzBRoDhBDwb+EpghZsAa70Xp564gpl/wJy5D0a6L9MT2w13LU6eFvmtrfYBrbm0hh12A/BmbQUMsAjaGmNy/Tms7xarNpr/2a0C69Ok38jIDLQ9zPwrp8m0hUY+1uF177D0Vbh9f4RmE1FrofDC4zm82yqGEoP+JSZgxIPByxO4zyJZyyZjDNQUvKCBNdHuaJlLfos040irjdEM9y4ecHf11vmABpGh0PJNy0TQTM337m5/h1WvYHato6zGi3ywO742An34Q5LqbzyIALYjfUfGuAB7yaYaRTy20TMK39cMOHurGsuNm3fejIkdi1Z19s37U79h04HMf1gDyjh8UwPUxUWal8cMASOm6A4Q0fdduvhy71XUtVy/CvAcuLCdZ8XAdDAbR1/kCXVx3X+TbUadXpuY2BrsNswy07SBjQjl8dv06jWV8AD9/aDZiWtgLWQNhQ6HBDnXbtb2gXbrvDanSeAdyGduHmh78nNDUdZcikGrMuE8IN9mMCBA/i4eeyqePZj9g50ZA/bz/rcjQ6HogbqOUDHF4jfZVw2hdu+i/bGxedc1788v/163H/Q8vj/gce0uSQ7UhlHEylmbEankg3kL0itwF+lhW7ybAzeWMCSHpMUjlUPr57fCoQ5WOIZ4oSIUWDt+Rsl+LtOJNuyhdFgLLmw4x5e5fs9HvebuMHDS+PeInUoz7ORJNJLbd8oUzs3L1Tk+DOPLC+Zs0ahEKyRG6cQkb6BrxYwSgvu+h3TBh5wcHb4dMKO5Jv8vkK9/QZ09T2NbmWcsJkmmcCYwlKCKsyCxctzBUSAEVozpw5UkZm5wsv5OWAMnUB7z17d0qGctXwjJkzc3vPXe9+Tzz+xIpYpcnf7LkzY/HSBdE9Yawayqk42nckXtjwQhw4fCgPQHMQ/fBhvl1xLA4c3Bdbt76aigzbe+C38cUXs575gjqXwnAGhzf6P/3TPxnnnrcofud3/yB27j0YE6dMz0PovADkPUe2b5ULqwFMgrmcgHDO5k2ePjMmTZsRx0U4plsK4ZRpMW7i5Bg2anSMZIvX2HHS4jviSJ8m6PliSMq8ypmD8XPmzZUixVfdz+RX8EsbLs8xkLZC+VNNrJS5v3Geh4k7W+pYnZgmJfBtb7854/IVftoMdD7jSV1Rl+Qj26TKm/gA7RvalZpM/+qv/mr8P//P/4r/+T//IJ5++plUUmhDJymLYSPUtjhTyjZsVk649YsVZyktGi6+//0H4lOf+lS85a03xPU3XJdtlTGRs0t0RV52Q892rYsuvFh+w5TGs0rvd+L++7+fvE+eUEmckjz9J2OCyqN7/Fgpqz0qg5NSVkfFL/7iz8cFF5wXv/fJP4zNL2/J7/uoZarNdVJqykx5RjB6qbrizGnGDT37qnMkyEAZGIHaXfs3gXJiLPDYgkmd0Gc8pvnFy/BWWgNXAteMiQjWfjYBh/1LgMHG0ORZ3GlLO0Jixw93mSSTmeJXxyv+NBbinC0nSLoegAttkcXhgMMG+Q2mYcC/9qv5JshsxqnBYeZvaLqha/Jppl1DO/oa6rxj8kbNbsq55l3aJfKoHFpmBgkxbTfmW1bbjUwwwJZ/1l0bPnYPYIvmLP8h4tVY6IqR+WhhvvlVZ9aYEEd6j2kwU+aE5UwJcpX8FRQkswLwcZlAZ6z9AAY/HtKUMXmkPHkAZ5mrDHibVA9mA3yzfAodnIjH2xjXh00AOx23DLrFTZjDAexlr2oB83YcwuEB4J/yWRYB4XnrTYOnwXbMdggfzCY4HJmRxW6glgNwmMMB200D1H5GAP+azmAa0jI4HfsXVFvRgM52DJQNHsCklF8mlvwaNvWQ1gRGExralSLESbVt3nLlRE3trZk+abi+6roADXZbToPdLqNmuMHh5Ua7Qb4AYUyISDtpqrQLP0XJXApkOA3TmbY2HQ7A335NwN9tzvTQIYvjGdLdshssSw32q8Nsr/nZbbRfDU13UybAbsKAOg5hdtf+tR/xMI1MzFwXdXvwGIK//Qz244FOWzLYHxPMG69a8ezncQZ+TteIn/NAWHNcwb+W33ZMTySgxc2jFyVoydJz8owB+9/ffvNbc9Lcxf56TeoVVT1I6fFLO+MxFmTBXfINv/Sr86E/8s8WJ8ZT3v6jQLBth4PtvNnu0ERuTOfofOvPBwBZJWG71JHew5pk71cf7s9zHygNTOLZogMyeSetvHJYGWEiiRxFceE8R1/eHIRCyAoEKyBPrHgy5s+fr3S5vrYvJ7ccFj92XKgJK2+oqSpeQrEiwIoVig6KB9u/pk2fllvEXn755ZRnz569Cu/Jw90cnseP/NIueg735EF7VkM4G0IYKxoOY5LN2YkO8SMv0zTR37Vzj+Q9FTNnzI5169fnmYz58+cozWH5AUW2ko3pGpPnL/j6PBeycCOZ67RzNNvPpGidGR7Tp86IPbt2x/Or18UH3/e+GNc5Jr+6zvSVeuVg/bJly+L7Dzwcz65aE9dff10qMpwPyVvUlHfGJiaatH/qlmej5tX55W5Wm8HRmnCzEs1tT6xMc3aCbYEofNQL/ECe5cN5kaWJPbSdY8fG1NnzY/XGV2P7nv1Z3r4xEOUBBe6d73xnno2hTPnaP2d5lKQm612i46VUb3z6L/8y3vvuu+K8885Rezil/qR+ITkpE5QS6j/zooiuGxRIJtubNr0U3/zmt5S14VJyJsUHP/jBvCGNFaFy0L2sjNJ+8ls/yufu3Xty1eOLX/pyfOazn4m3vOUt8cu//EupVNPG6Qekh2JFmo88/HD2p6uuuiK/N3PRRRek4sRlByufXhlLFp2jehsrJapTbbBXPDhbI6X6xFG1DS5GOBAXXnhhtp9v3XNvXHTJpTFv/iKVFV/b5wWDGqyUWh4jkV9v11glhWXYMG64Y8welSblBqAAi1BmcXt8MKZbz8k8U6K0N764KZVqtleqOHP1lDMlnDfKK4GnTIoNL26MRx57LLdF50pJzbCGdn7toI7fDgEK1w2/BvwM2E1T41BQ+Bd7Tet0KZwaDZbJ0C5d+zX9DfAwnfnVdJahthstD3Yqtx1mUMteFLOCNc3ZqP9V+jUOpjUIdTgNsuk3ENbyb0I7vyY4v28E/xqaobAd1PIxiNDJKYfS2Yvd5YJZg/nCg4cwgw924jG48gaFt3bQuP4JdzwGMd6wOY7TYZCCV/1gB5HPMtaIH+nUctq0HYAXgJ/5APAmzGkBxDHWYFnqOMhpWZs8avkwa3kA7Janya9GygOo03c6BvgAdRj84en4AH61DABu4iCv6w2745dtIafyOwVdmnTwRm7fwUOxXQ+OfQcPR2+fJie8OT1xMvpZjoep5MkvF7PU3JAVsJxG0jPW5eRwy10jdKY1Og5gN0A54u/ypo06n3XZuR5Ap910m7Y2m/I3Zav9an8AEz5NWoeVlxhn5w2o7YDjN+2A3WAte43t8uk4lrmdn7GG2s+8ANudR/NwuVFPjA2YlqXJywhYZt4iuu3Ch3CH5fYj8cdkMoY9zzvJNG+QNJlQgZm+kIljLYvTBeq4IGA6ZDE9qzGcIzmufnTnu98Tr7y6LX73k3+QqyVMcpic6H8LByHj5yxI9vxf/DJPLZkAlaDyrUmS+JB/bi/KbzCIls4ID7YHwZ88OR3KmQkoygvPTQ56c5UuZzh27dqV4wZfeWeFhYkj7CgblBEm+Ez4UU6Ie+jwwVj7/GqVqSbq06emHGyn4UD46I7yMT54IGfHKFZ0ytfkmYiyDZRVGSaivMTYvPnlePbZ5zKdnp7epGOyCpBnlAgUED6KRz9mYs0KDvnFfOmllzQR3hQ7d+4cGFuxY/IWfu7ceZqET4rVq9fGli2vZppM0OEFD7bHkPeykn9SysmxbAfc5HS0l5UkVguOK50Xlc5G5YVrZFurHhonaVejxJOzFnw4kTMtP/UzPxXrNan877/92zF33kIpFVPVHmnv9PMRqQCd0CRaI36M0ISUFY+jGk85nH6sX+1A5XcKhUQK0eiu7ohRUjCP9sV+lQ90B3uOxCleKCpdvrh/QMrUAY3RR/J2sZE5maeNUue5HS4VQ24+O5L1lG1NSHj2y5HDU8lFgWJ1BFqu8UVh5Xp30xvZ7uf+gwKIHzfd0Q+uv/76+PKXvxxf+tKX4jOf+Uzceus7lAZtVXWnvLCyR51wScGatWvjU5/6SykgvxK//dv/M5544on4T//pN+LXf/3XY/q06eLdkS/H1OOUBkrycck/NmVUz1D2h8f2Hdti6rTJ+UHIj370w/kM+qM//LPY9OIrKoORuU2OsuCbMKo6xWO71Ajx6Ygf/TcfjWXnnxuf/OQn1SaOZ9vkWnsULP1TPI0ZUkBQStiylaslKCPqheQ5QXPFAXsD6vGCcuaCCtoL/YgVRNqdwwGXL+VPn8KENeaIn/mZnxm4fasElMEyGXsAqMBhgMNMR5j93GkA/BxeI3yadtMD+NEgDPYHHI80mvEBp2lohkEPApj41fk3ve21n2mcJr98U67KxUwqJY2tvMm0u5gFlZ4aXykj+BFIegRBADCpGWwUpinuIkNxpzHgrgH+Kad+lKUnctSZl5mdF4P5ZN6Eg+kXt8Nr/xrwr2mN7QD/gXJsg+ZVw0B4/gblkKd48TZbnUEdr/eYHkqyi4O6dWkrdHhWBxyPBzrpUx7mW1gNTiiwQ1vqajB9gPLkjcrZEhbgQWkeeS1lyw4gcTPfQG0nPexDpZ28WuEA/plWxdf5In49CWmCeQKEm8a8AMxMswWiGjIe/qRd263AWAb829HXsuIP1nmq49TyGUxnrPPsdIssqg/1WR4aPJx5i8kASdoM3EwouD6RazM5k0Q7YguDGIhPK79y0wawI4vzAGBPmhaSLjRG3G8E0CB7TQsfm4TxMCMdwsFmeD0OQ2eeomjxLZMyx3NauO1n3iDhAKZpKS9PeonjdEDCHA/TgF0ppMnbdsD5sOxOv5YFMA3oOAb8cDs9I+UAuK7wIw27AWQFcVt+6ByOHajTyDMx+GVIy4SuwoH2IVkBp5HhAvOHH2C5XHYON+AHkncmYpigSizDzaeOhz3T1WTEsud5FE0ekJoxjEkO/tAiWvKULIW/x0j4k37hK0f2CT7sx2TtW9/8Riw777xYMF+TMSaCIjx9sjXGqg6Y3NLHShpiYlPA/8zbgF3lL5NVCGRnYplnNzQB58UPtJ1Swvo0yWb7N9cA87Z42HBNx0715coAE2tWKqh/FAAmfsgwf/4CTa67gwPxfEmb8oYfk7UyiS8TwzKZLRd2sJVs+fJH4m0336LJIl/rPhl8BwXe3IRFcacSlcoAk8px0Su6MZ1j9SxQGWvih7Jy+NDh/PaIaiGfCyhCOTFT2qyMkCbX8mYdKW3kGiPZJVJ+D4ararldasrkKblasmvXnpgyZYbSmyCFqjf+/u//IdN873vfE69ueyU/ysf3UFCGsg2qXEd3jBGvY3Gk52Dkd2jkN23qNPE7GceVl/1798VITXTXr90Qb7r6ipg/Z070qx5GSpYzoucbJtTPueedn6sU93//odi+/bW44PyLYuyYcVk2jAciV12c0PipelW7KVvVWOnojk5NitkWxtjKzVqMtSgaeRuXInIOiBunOCvSofyPHlsOwXdPnCz6YTFl5rxY8dy6ePFlTcrFo1NKAPy57vaOO+6Iq666OssMOWnjbFfzOMBYv33btvjyF74QH/nwh1Reo6WosT2LMZVx28+gcusc8pQD2WUsoW3zrRSUUxRc+NPWaNfcrMZq2D333CMl4Pfin5TGV7/6tdi4cWOcd96y+Imf+In4pV/6pbj22muDK55JB6ANAPRDlB7Suv/++9Qu+qXczMpVHL73Mm5cZ4yfMC772ZbNW+Pxx1fkNz/mzZ+jvqh2rOyijMKDekD54LA934H57vfuj2kzZsSlV1yhNsyVzR7/rJCQblFIClJ2qsTWy+sCZewF6YuYlBHlQl4oW6i5TY5VoaVLz0nljtURjQaxYd0L0Tm6I+YvmJ8f7mSbId8pGZMXyqiNoJRkMmJMwYOGIuzZUIcDrjBMwDwQDj/zcLym6fA6LfMA8a+RQdJIGkSr6Q2kbZkM7WgA+8G/prEbOgZkCt18TcPAYnsThvIfBPI0OPEy1lC76/Ch7IDp7JfytwY3u0seSh7BJtT8DDXPJjT92/FsB/9SuiZ/uzGTB+4WslWLg3soJigl9NKchrXSIiYPSwAfl0d56Lb8RQvSzpwGdvMwlLiljZwVl/ZZxT2TopVwwFygMyRdgz9tjnig06iRB6zj4AZwlwG1pF+D3bXJrx0Q5jIBSd+Q8VvR6vC6HABkAOqwOp81bc2jTITKpL4Gu21Ca2jyMr86jh8AJd6wfPgziGY5y4cXBUlPmyGaeGgUyMlDTuAziUE5UUqcltMnvu2A0wdqOmAoOsB8TIO7pmFCTDvGDztlDdLu0ixPZLnVFmTPPKitggBvyVIhqJIlLadR2+u0ba/dAPR1ewFd3qZHLtvzp6g5sW8gQHy3f8raPAk3H8Du2g96tx/HA3A7DHA9OtxgfoYmDyDdlV+dlmnNx7wwy3Or9SBvyWF/TOK6/de8gDodwOWDRHU8AF6mT7smvQBtJl/MZL7l0eIFHeB0ieOyAbEDA2WmsZVDykyi+eL3RRdcEC+s5UDug3HTTTfl1+Yzr/rx1hgln0knqTBx5wNxhbdEyN53NhDGClAeOGZCozR5jiEfW2R5c80H2VAi8lYrRvnhp+PosSPqp6didCcf3+vIw+nl2V2+Co9ywjW2nE9BKWHbJqsqKBIoJ8gKkke2nYDEnzp1el6z2t09IS695Io459xzcyWFr74zNjA5nTN7ribq56YCs2vX7pSVyTnlgJKCP7m1skGRY/KhPiaRHLBnNQL7pEmTU/HI1RspMrNmzU6Z2MKGUjJJk/M5c+bHzJlzpBSdEP2UnKCuW7chPqyJNhcPcFXshIndGZ9zLfBasnhplv+Y0Z0xUeXGdqWuru648KKLkyf1TlHyYU62b82ZOS0uWLYsp6iaIccJKTNMLrNNqdrOUxhbuu777n2xb9+BePNNb8naRJFlos9lAFxKwLYttgzljYfDOzQJ7U6FBkWJD9OqVYvnmaxjFAy2cnFwnUk13ykZrTLiZkS2Zk+YPDVGdnbHI08+Fy+9sjUvKkAhoTFxQxtXOSMH5ZpbultlznkhznRwqQnb0+7++tfi/e97b24rOo2CL4UWuVs9Ip+vlDflzhfyrWhxKQHfIZuo8lq9enWsWvVcPPjgA3mb1+c+97n46te+klsaUZCuvPLK+NCHPpTKyF13vTvOVbuBHytypV2WPgZk2QvKnGJYfPe796q9duTlAv0nVZajqP8jkuO42sq4OH/ZRakE3Xf/d+PCiy/IG+JQXGmrKMrjxo7PVSONKiqC4bFZytLW17bGzW+/WW2MG+2OazwYqbIbLeyUPKVu8jpg0UuSlKcUCOVYxgjkBZEdoJ1jzzEjxw/qvC+eW7U6XwDQn2hnKHwvrF2Tq1LTZ0yPqdOn5iH3x1c8kddXS9csSokHLsCJAfYz2L8GD3gIRMezkF42JMzC1/HrdAD42M+In+OBQG0aoWnyN8DD+ajDHXcoQG4/JAD4e7AGzJfOLW7pV4Pphkoj/fXHgI29iQM0AtJpF1bsg/5NNF2WjxrYgH2grErd0c5KESle8qMOC+/EOgy3seU/YK+xHU0bPIvfG2CTzm7+DwB5EqKUHJdSwnKveppE0ORIcpR2gKvFBdqWmfZSCAMmQBtoQk0PMnjIowQ6btIUK5aBMh/wLHzcrhyOvUYektQR6di0Pdun7OYDOtxoOWvAD7S9GQ44HBmwwxto8nb/MNS8ajrAadV+DMp1HPubzlDzcF6RrZl+E+BBOZmf6W0vKcC7vNHOiZLqMyfuSov+nXLThvRA5szJwG1A4utJUtK00sBueXHX0Ayr49WAG/ma9KaznUlbuSSklZMWPVEw6/J1uSm2/Abbkqgz3JB+LT7QD/IsdLXb/aMOBwZ4V34AfgOgoPItiMGxyWA3ZZD11Ip3VnxBLR9AeF3H5B8w7zq+eTfTgBd20HVbp2Go3TXfmr7mi5l9Vn6EIRNvEDEJq1eaPFlpAuHEtQnA023c5YG7TKAKDS86CauxbN3QH6bAcjnP8MCEL4BpTFAY154Sj69Us/f96quujM9+5jOx6tln49Zbb5X/qNwuRDtlYlK+Lo1SwXYZprmFF2LCFjlT4iJ2KlD0xXLdrsokXw4U2XizzMcCJVFuKeLWJ27A6uk9FL1He3LVZPKUSfn9jvLtkmO5lYQVksma7HOInHAUNMRAyeFw94IFC1J5YEsPt2SxgsG2Kt7aHz7Uo8nsvnj3u9+bCgOPfz5kyOQXZQex80WTMsNbavLPs5cJLQrHZCkamBPEi+9PcGicg/uUjXIaE2Tn7TNnBNhehqIzffqM5MV5loXcoCRljzMSrMqcPHkmpk2bmasTTMTvvvueHJsukILIeDVv3pyUhxWxLVteiU0vvpTxzj3n3FxlGimBkZFtUPBmbGPijtKH3Af27IpD+w/GO2+5he9HpFJyJlccaEOKLESBuuH662Pvnr3x4APLY/WatfHWm9+a33rhjA8rUUw4cyVEMo4bN0ETaxQ1tWEEEI/hqlsUlp4jXLveX16yKDnKgXMkvGAcobbGLV3H9Gxn1eRo/+n4u89/KbfZMhnnnI+ipMlHE2+95R1qaxr/VB1FGWIloByGh+6o0vrm174W73vvu/PNvVq62hdND2WkXFBRvk6uSbvkxs1WNrbVUaaPPfZ4/N//47fjs1JCli9/SMrJqpz3XnDh+XnD1y/98i/Hu971rrjqqqvyrAlngtjyyCofdUN7Hpw/Do4v2X4oFrXLb3/7W7HsvHNSsaTMe3oOpazcEtbF6oPqcMk5i2PDxvVx73e+r/53lRTLaWrvR6RwTonjUlY5J4T8pPnSls1qC8PjjjtvT4Wcb9KwMjIib9riymtWCemXXFiATCkaUrVQTnnq6SvvMn4gJ30ak35Zxq9RGn9OxsrnnsszJbwAQCkZO2a0FPs1VHlMk0LCSsnTK5+Jlaueze2FsMyD7s0BGbSf3eBQAC0CMQhi4uZgzcBeRvmB8Gim80Z+8PEAaR5gybSvKKRQCg1APPOz2cyLwekY6ngg8ShkwIUO1kDHBWq+TTC/JhCFAdVymUdt2g447WZ4jdBgOtxmrZTYv5apWPGHD+kUe0FgMI2m/xsj0M6/IGmZbzssUMziNgJFIRjIB+HCXCnRg4S7wFkpYXDT4zbzCG3NIeMI3EbqtkJZMcBjutzsj+l0y1uNUjcDsgCiyTfRaW2l2DKhS1qbDcAPWYB2aRd+hT9+tUwDvAWYhXYQHD/9KzqD6QdoBOaJTC4jfkxo6jBMwHEtF+C49nffruPgX/MyjbEJdZoGuzHpv5g1b+yYliepW7R5HbDs+JU+oziEC8grYw3L9LnVS+OPpEoZQXiav9MADfY3mNZ5MG0dt45T09gkbtK0ypk8ZpmrTeJnuRRY/GWKS/FLfgoa7A0DfIEBXvAfAp3+AO/keTYPg+MYWL1hskAfc13UCB+bNc+aD+HYScf1UGMN5ue41HedltH8nKcaTAMQbqlqf8Bu4psfZu2PHxNhAFmslDDZ5tnmtM3D9tqs84ifn4uOAz+lnHRMsDDrfHnVjDIACAMB4host9FAX2FixF5+Zn9M8JcuWRLf+tY9sWP7jrj+huvLFb6aVNK3mDxyuDy3lrANSMm3RJFCUuRNe6tNFqW/XBGbW8haslNe9EUmddBwoJ3VjuGa5J46czKOHD2c184uWrwwb8/ikDzbaZmwwruc++Aq2XKDF1vP+IggB4O5YYq34xxCRzbe5vMVcCZwUyZPjxeeXx+LFy5NKbdv3xrbXtua5cdkdyJv7FXGrMgwecVkJQl+HLAHqF+UI7630is/VlsZa5jQEpftbkd6juRBePz5FgaTYVZyqNtURjTh4/peZSn27zuYb8O/+93v5hah22+/PfvW7j2788v0nEdZvvzh/Ige24q4VpiyzzqT3Ngp9bFSdA4ePpTywh/PCVKgXnpxU9zytrdFlxSoUwrraCkkuaKg8jkhuViFu+bqa1Lhe+CBB+LZ556VQjU+b5XiUgLqfrwUrN6jnPNBkeF7HfpTU6PsOKfnN/PcSkYeqecelU9eQiIlCYWks6s7Tqi8+k8Pi00vb437H3o0Zs6ZVxQp8UG5oSxuu+32uPLKq3P7HCtUtB9WTMgnk2WUL+r9n7/0hXjPu9+lumNSrnrQZJ927FvTUEhZDmLFhH5Bu6XPPPXUk/E7v/M7qTRx7fD7PvC++Lef+LfxCeGdd94Rl152adLCh/ZO3bJy7b5H+eWYrR9tvviVsOwD0s6x3/Otu2PxooVZj1/72lfldybmqP4oexTtkR1oUac18Z8bL23eFC9ufDkuvuiyGD2qU5zV11vtCjnYxsg19ovPWRrLzr8gy5qPKhaFROXNoXYpJGfOlC2ZyJHlwbJZAqWHnIVvyiofz38sO3b6JeXMRxFZ4Zs0aeKAUrKG63/Fduq0KTFz9kwpLs/GqrWr1dnlqYCB75R4UIIxgB9oN6btBtx0IujoLAwU+MGLzkilWNh2cU1rd8nM4CBrGQyOU6N8ZQ6mYfrarNMocQaBcPvZbj4g8pA3TBAZz85TMZtofjZtBxyuqK+LV2OSVKbt5lX8BmWp5QIN6Saxlt10BtPbr62sgprGYL+hsObVDqD5l0I7Wm9fybAWplKiQcTbtxSaKyUFsAgVh3hDiWf5c8Bs1b39APwHwwYf4u0QcDz7ERcTX8LqOsE8i6aKC+A2jSxnuR2nHZiP6TNN3FXbaIfwq3mbv2yZ/7TLD1p41mVl/5rGdA63f7Oca16OjwwgYw2TWWgA0zRNh8PHaYLFv3wAC1IPrOSJ7SJKKt+QFT/4CWVPHvqdVtrs52aCYd7IB8Df+QKcP4PDAdOZpsj1eiC8Xd16bCJeytZKp+breIQN4mAZkZ+aHmjyGwrapW0TP/MD8Hca1B8TFd6i4yasiUCz3uxvIAyAh9uGwfSWwWmbH7Q1f9Ngx4+6dRzzNkJDXMLageNBZ36Y9sMNsjeddoxC4uenlRIAt80aDbXsddiAXZOLZhkOhKcMZYKPXKaz7NiHilvMYucwLm9t8yZB8Zo9e05cccWV8elPf1oKytL8ojP5YT7A17z5pgjnGfhWgRLK9sdP3JIvkM813MiiPGDFz7fKZakrjLMaHaM78i0wXy1nkjZ8xJnY+tqrmpTvFMmpvNmKST2RmLDu3bOPqCk7KzZFaehLRSA/jqpJN3ljUsrEPduBZDh0sEeT9Imi64udO/bGtddeE7t2b1f9oTCUW8GgZ5WBFRyUtbI9hkltUZooI3KJPIwffUoXelYrUASYBNMe6Bu0jYMHDqVyx4oa+T9w4KCUmf1xUIrGnt17FbY7zW3bXov169fn7UxvvfktOWHdvmN7Kj7Tpk1PheTxxx4X35MxaeIEKWQdyiC3TY3Icw2HenpyNYMtNyhQKDJHj/TGrBmzYtsrW6NbitElF17U2rpFf1BbVT5GKG99UuLIA1/p5urkK668PL745S/GEyueoJDLdi49h3ukIPCNDsqduN3jx2W9anRKJYTtV6xmcO6Gcdlf00cpQTfQlD46x42PjjHdMapzbHzt7nuit+9kjBs/IfYpn2NURig3KHOsZJ2/7IKYKflRRlAeSGOc4vPdE84v9B3tjc9/5u/jPXe9K/h+hpp5TsLJH9/X4bmeZ6DEs1ykEKn40N445M9B9/e8+91xy623SimYnVcU08hQPmmPvppa1ZYrVfQ1jx/0LyBTUzuzu8DguPHw8uUZb+HChfHYo4/F6lWr8mD8/HnzlQZXXqsNSyFH8Zo9e148ueJpta2Tce4552W75gvqnB2hLbJaOWnKtJg4EWVgnuq+bNXyN0n8PZKyQiJkaM2lS+RpyZtyadwAGRfyuUltDo5FmERGKeHGOq5cZnUPpQR51qxeJerTuX1r9txZsVoKyXPyky6UZ49SKYEhhQLDGmq/pgm0syOQhePNAdCMW9N6QMSvxhrsboYRj7r0xNx+QE1r/parCbWf49mvnnS0iy/KAfqh+BvqfCbYaLnPChNgh6ftRucRIO/6n/5NOCvfrcRqPiA0TbnN3zSGphtouptQy/r/BTTTY8AfAOzC3L514mQedNdowHM5/Uo7ER0ytcoGKyZl4HIo/oOTCuofE7A/yOBCscpVfpnQYHmCtp/Fn06cf4MT8XZxAPcPp+cJESYPLpZJTev4tdum7fABBsLy/9lxa0QWwDI0w+0POI9Aka+8ibY/WMcjrF3cOsy0Bsc3L9dNE01LuO0AfO0PD9+iRSjuTFtyY6fvZzrC8maoxD+hByWTK26W6e4eP8AbqO213ABhdbjB/nV4Ozr4paxtwvBzmQD1g87xBpEwtV3Zc/w4W8wBPsZ24DBoAfi6zsAaTGdeDtezL/08CQehq3nWaHDa5ke6tDWAemVCw1tw338P2DQQh8kf/gPyVGm0k8PgMNKCz1DQjAdYbuJjMik2DW6XA/Z20PSv+SOL6yDlkpmTB+LIjr/LKfOQfaNFK3CfME+7SdPp1unhxxt5ypqVBrYh8e0QJnILpYjQN/7kj/8krrvuuvwAITIw0ct6yfFSE1vxB5ATcFqsmpAiEx5SLGe3ikyZrvLBJIvD40wae3p7NHk9pjG/R2P/0dixa3tw0B1k5YO65iUDE1MUGbZasZLBtywoH5QE8ka/oD1yMLxHkzm+Eo8cTLC43WhM57g4/7wL48knnokrLr9cE0LOoZzIciBefu+k57D8+qNzDN8lmZsKBZP40jZHpZvtUlMmTZaCMDFvaprE+QlNxskLZUFZzpgxMyegKKyUGUoMYSgvHIgfq3gctGZ7zsaNG3KrGVfHoiDxHQ76AecyqDKUknUvvJAT1Msuu0ST2M68Tew1KTN9mrzyJXn6I1+XZ9sVsozVxJ/tP31SJNauXhN33Hab6kXti3oTLY+x/r4T0a0JPvXK6g/bb/gOy4033RRr1j4fX/3qfbFNCuKCBYtj8qQpuY0HZYszJiAfmuSxCUMO4oM811hBpT6oI97ac3Zp+KjRmrR2xNjuCfnNk0//3T/k2ZKjansgCglXyh4/3h+333ZHnHvustiwfkP82Z/9efzd3/19fOELX4x//spX4sGHlse+ffukWG6Pxx9eHh9433tyeyBfRlcvUrq8MCkXAtFWGCORidUW2g1XP9Ne3BY5k0QjyS1nrf6H8sKqIM96+jP5ow2ChPuFAP2LCqr77kCf0+87996bW/4uu+xy5eccTejXxMubX86PZbLidfxEr/LN7qRhMXnydCmU/fG97z0QS5csUhvrktx9ypsUvlFs/epRjljl74qZMxcozsjoGEW+2brGcxBln35Ii5dYKCPDqRw9M+mF8pbEkk/jgvpd7lASObJa7sxPEpYye/Txx7MdcwaKvsaZknXPr02efJMHpWT9i+vjyaefyrbDFq6zbt+yCWTBVf51mAE/CrKms+kHejsg3LROp3YbAVe8w5tmgRLuOIDDLQNuF9rZcQfBg7PDHacJdfwyWRnk2TTfqAyoO0PNExiKH+B8Fr/2ddMsC0/ea3/bXS6AO0bGaciOXzMtu2u+wFD+/xqwHDU03bVSUh5wapPCPg1M9e1bysxAWxJnmYVXdiyZ5uv8W26Hgfav/URdfvInLvLU5QkNdky7EQdZGbBY9jbfOm0jMnuy5vj44VZwTizwczpOq8Y6ffMF8KvTsn8NpIVcIOA0zLNd7cKHyQ9YywDY3UwTP4B0iIe/6QDzAJHJaDAd4DRsdxim+Q74t/yY9JCu69CTw8y33Jm2TIC4pM2SP2/26vKpoZm2Af8acLs86zC7jeZhGkxPMgHTNcF+mU8hspoX+VCstAMu43Z8gNofO7xc1663Op0mP6cL0HZJ3224Gdd5q+NAVyMTNpc9vJggM5EBmfyxdaHJF8BkggAPQ22HlvShc5w6XefLYeZvHjahqcE0A9jyxw5t1kcrLmC+xtqPtCm7jCc0D9A8ymT+bH4AfiBvdBmLmumaTw11+sUsW3+YaMuhCWs5F0Oujh09FhdecGG+sf8/f/ance45S2PhogUpZ7+UB2584hxIObtAusSSOVDVRT4j3mVstYwqA+Wtr4+D0sh5WhPq4ZpwKW1N1Hbv3SEWfBW9O79LwdtrFAsmlUxeuWWKSbuY5GpB3rSniebevXuSO6slM6ZPV9qlrKHnUoyusRNi7pyFsX3brli3fl3c+o63aILM1qwezXkYMzjYjsLQqbQ68g03/ocPH0qZsaNgwJOVmYlSFjgfkkqJ2itnTTKzQj4QydkWziJ0aELOnIr9+Ww9YwWEMxmcJ9m8eXPs2Lk9t6pNmswNXAdj9hw+ttgdu3ftjQP7D8bmlzbH9u3b1WY4mzJXPCekgnJUz8jRkoc3+Yd6DuWZB5Lnw3x8D+VUvybXKq9VK5+PK6TMTJ8yWeWgcVfthrlPp8LENBWVomToeasyY8veO2+7Pc49b2l8/et3x/33P5BfjGdr37hxY8W/J8solRDGXikZeVWteOV8SjJQTvRnFI2RUiZHjR4j/p2auHbEQ488Go88tiKmTJuRShUy8yKyTK6HxS23viPPyPz4j308Hn30sWyPNNsdO3fG88+/EE8+9XR877vfie6xnfGhH3p/KiWUDcoIiNJb2jcvqMozkNU02hAgkVI+BEVm6qacNSzfMtGokXS4C8/BZ5oKTvxQqjlY7/G3tDPynudgJCtpcWj+yiuuKG1hwsRYdt6yWPnMynhp02YpFtOjY4zGUKV39Kja3FjOKk2KvXt2xwsvrI6rr75UMiqtM0UJzHZ/coTKfYqUhPlSEsYrVaWt8jp9hvkE/QxZkBHp5UqTGVUBKyMcjs/xQXXtcWJw3KGfMu+KeFj1ZKWE81Oj1K9elAJNWaOUsH3rpZdfiuWPPCzFaWTBWikBPODU4IGhpgNwM5iBdjPQUwHYWT5KLbGCJh+7QdKuHwK4zbuW6+w4dWGcDfg5fezQmdb86rRsN+BX88WOPDWffNOYAG0xDUUTdvzBh0qBlr0S22k102yC+QyGDU3jPPDDXvuX6+5cloN+sqUfecRekPQKDkLJc83Tfs2wocBpN3GQz9nQ9PNEMYsg7aVjcVvHEU1I+DATOWL5mLc5WR8abMzfD2PqnraLicxFrkEE7E+5DLR7BWU5KZtkVdRpsmQMv5SnFQbkeQXcGaL06eADbakgfGm3+LsvIZcHtuSTbuWD7LT8LBtAOFjzhs5ocH7td5ZdPx5WvAWEjrSYAOQkoBRJymneQG063aZM+BlKGZ0tO3bKgIHe9EaD5QSdhyZYBkx4uyxsdzgPV+yuf8LyEC5hWc8lHuXv8Q2a8uKlXBday2lZoMG/HUBn0/LUcYE6DH+H4V/HN539SJN+XJeLw3DTB3IvvjD7T+Jg3aayDK1+TFqpf+zlrI1NpQNvxcPMtigoq4DkQ/FlxQSw0ydStoxdZOaBimlw2wexO//OJ1DnBRqXDbypCyaXTEK53QZwnbksiAMP3GWbSEnD6eDP5Jrnl+sWvzpdYzs3dObltIA6fMAv66pgnU+QuJbbcQG7wZStJV8ekBUQN8tCEyr8cdf5Aw1MmDgbleXY4oMdWjlK3BY9/wcw+ZSdBJQTb5RROJjg8sac/evUw4033RBr1qyOr371K3HD9TfEuO6uPBBP/bJ1j/4Do0yhlQ4Oy0j7o70iV8pP+xLQJ5kxscWHZ/Bp3vTzLQwpJYd7DuatWNwuRN1z0J1JPJNeJmYc+j106LCUga4YP75bdKNTFtLkdqquLikuKgO+sD5t2rSYMGGSyul0HDp4WGXEdqXjcY6ULD5Gt3jpPPkxQecGq7H5Bht5QT7Oh5x8aNBKclHCRqSSQX9gZQSlifJgAsxKgq9UhR7Z8OO2KFabrEDkNcmi56XI008/HZddfonwUpXTqZgydUqeQ5kxfWYsPedcceIWp+9m8b7zHbdqYr4jzr/g/CxPztqc1ASxrBCNjDmz5+Rq12nxplZYXeKQ/quvvKxymBDLxG+swo+zC0GKBC/ViHfiFIfNO/Tc5Razo8pDORi+ZNHiuPGG6/NcypNPPJFv/tnidfElF0d+J0VlwVmG01ImTvSrjvl434iy4oEiwgdspYVEtybbIbox3eNzleTP/vwvlOYp1fiZXLGmv9PeyBP2t7/9ljxczjGCn//5n49f+MVfyBvJPvyRD8ed77ozy7SXQ/jCH3r/ezRh5tIAth/yPFK7p9TUrqyEZH9QnZIvyh/aXG0WlPGBZ6H6Tavv0KdQUvADaB/JA6CPKZzr3GlXPH9y3NUEX9HTjRjHpXB/4+vfiMtVr11jpUAHN6xNzHbxyMOPZFubNWdmtgMuOkDBYxsXK3j33fcdtbspsWDh3PyIKJP9Y8dPqo4mSCk9R2ELlIfsaKk+oZDQTuiP2bfpXpIHpQMovY4+j5y8BIFOso4o+fI4Ax0xko/8v//AgzFNyv1kKbP0D+kksUlKycn+41JWpseM2TPi5Ve2xPcffCC31aVSwkF3GJaCLQIAZdApouBvrMF+DEo0CEwAIYlLRyPcvPB3GEAYbtIG7M9AjJ0BD3B8h9dQCqQ0DMJxA6a1P8hAYz/A/paLcNzOp8MwAdOAfnBSBQyUiSJjMCoPZkJUNv3c4qCyNV2yEn/Cyb888EpvA+m3sPaH3g8eIOPBEHGT5SCvYi8/P1QA6I3pbsmEfJ58KErmAxMkPMkr03bT13T4ZZ6z07aEa2HStNIsD5tCU/unX8tdh2c6FZ/ixoVbtHhR/+oQff2n4ogGPbVy+aG1D8ubX5is0eFcJoVleaDm28Z0qs3IxA2dTehIDSyxMfWTF2ZpR7Qh2iB5KW63oVKlklYPIxV28kt3hQbaqCdEAPFpd+aF6a1beUNIDn7woL1DjxN+qlcmNuKT+aCMM8h1U3jjD4/Svt3mSzk7bUzilbjUH3SQtdLFTx74JT/F8R7qUt6FH2EuU5/bMEIFP4BwZE8/AeVDebiciowFiGtw36T8LDdAvCJzcWd+slzOXo0CIGFZPEmFqZiRb9mhgxf35xvM0/UFWF6nibud7AaHAY6L/JjmCy/zK1hkLeg2WMJrOzAYp8if/NWGSp2dTUNYvvVu+UOP3TwBaHJSSaEQr5VWotPGVB5qWfLBJnt2xBYfwHypN0/G/SzQP5W/ZBa6lLDnFh7xB1LG5FvoqdOkF7JiAl2+0VS+yhvZ0q7NhwlsyoK/4uZtPQrP9AWWA7Qds0YDaRqb4HwSltuQlK7rGR62Z3jLNNTppF2mSjPNHFfw90/h9LXS9wZlApIH3kLSqNOu+ddxDPiDqcwrTT5gyMSVfLFKwATr5ClN8PRjEvfe9703Vq1eFX/6Z38WF1xwUcxfsEiT4X5NuPlwIAogz8iiLFI3lAc8sr+pqFQKqdTm8yBjIBP9nJcWtFXaShn3oEXRwr1v/77CU/x408wb+YNSLPjGCP4AN2AxOeRr5ny1fcuWl5P3OZp8sw2IcyScg+CqW7ZNIVtZiZguxWeP/PfGRRddHFu3blVdnk4lgrbWe/SI5tLDY9funWpzI3I7Vu+R3jjaeyyOHumLHa/tSeWGg/lsE2MbE/LuFT/OLLDljLKbPGVKrjpwYxNhm1/erHlWKaNuKSmvbd8aGzdtyEn+JClf9Mc9e/ep7FhpGRczZ86KFzdtjEcefSRuevObY/7CheJzIF57bVfMmz8/evsOK5+SlXKV/J0jO2KM6nLqlKlZx4c1wWf1ZOeuXXHwwIG46fobY7gU0FFn1JekLFAX/dS1HoIcomYb2MhRtIuTcaKvV7T9Ma5zVLztzTfF+eedG/vE42vfuDvu/vZ3Y4wUjXmLlsaoMeMVV3O94Zq0doxTmaguJk3OD3OikIwcPVaVLUVIE/UHHn5MCsmn4vn1m2L6jKlli7bqnWcXyi5lx9XHt99+WyxcOD/P/fD9Ds4b0R5ZEZkxY1q8+S03xqUXXxCPLb8/3nHrzfkWn9U7LjVgix9lzBhBo6L9M0bQJgHaJW2N8qHteUzhecDZlcM9R9JU0aTCUHoTcwXmFDxrypib7KWMoXiflFLXMZp+zzdz+mP8uKnx1JPPxqpnV8Wbb7pOddCjfkY/ORnTpk5OheXJFU/FuUvPi4kTJufZJK5lztV7tbddO3fl9rmLLrkkP1gp4ZX74TFx8nSVx1LxGS1pRmV9pWCZIeRkLAaRVxnQXxlLNIajQOacRn1fZZEKido41QQN4xD5YlwQUY6hrJR0T5yQ50egZ/sWt2/xzZu5c2bH5GlT84ri7z/44KBS8rM/+7N5psSQg40YtjPb2etBjo6On2kMpjfWg1xt94BIfB4oVDaDJdCMZ17loTgod43wcxzc0AC1zLXdZjs7YB7mDxC/lguwG9ODPVDzagcOb8evifaXhBnvjXgTZnmBQVomGi1rC2r+ALR212m8UXpAuzgAbvu141Gn346ujg+c7cZUZxce1wPkiDoqdjolLMVZwWVwKB6khVE6YcECsCy8ixua8vbZK0nFn/T42Zaym43MlK3F2nkzTXrLTiev82E7debJsv2afQy5ir3wanEdoC/2Zl6gKWA6eEBbJigln9A5DmGDchY3tMgH4NfMB/HBouSkT/qbRzGVlxzoUApLXwYIy8GtsEo+pGfZnY4nsMRHFpdPxpdJmOntbyj5Ex8nIsj+Sj4yL4N93vHqSXY9Xtlteue97v8G0zf9ayDM4XWeaxOoy7zGGnDX8g2mXcqv1LmwlQ7/PZmvJ/mJhJOvFi0PHmwD2Aozv0LV4ik/HvR1WjVYLiNuoC7X2h/A7XowZjrKF7KA0OOH6TaCCa3bj2lrPmDtbxkA/Gqw2/FqWgMy1EAc0yET4LxCi38dx7zNN5UNJXuWUtlCAIWb9mGoZYY+y4MVM/U7XhKUFwWSp/VzpQ7wpBwGzBZfwltpG3Bm11XaTPLYpsV3S1555ZXc23/lFVfGxZdekh+jY5xBDiJxOxFvoVllwcw3zZoDuGyYiJMHlxHDNgoF6edLmeFnYv+Bfak0MDll4sQH3FiBgIa30iBvzynXIz09UiCO5WoFW3GgJwxllLMYHIrvRYk4Khqlw5kO8s6KAFcPX3HFZfHIw4/mQXJuFyMtDqEX2ZnUlsPOfEWebUh8MPHVV7alYnKyvxyIHqWJ6ImTJ2Lq1GlJz6HzxEN8VO90Hp7mbT3fvNivCf02mXmbleRna1y5+etUHiTm2mK+WYHyg+y8jGOC/hd/8RfRqTJdvGRJHJOCNWfOvNi4kauBR8XScxfFASlDJ/pORO/h3pgxbUZ0d42PyZOnqh749ovKXXKQx0cfWRnnLloY5y5cEqdUd+W7N+rr+tHTy492q+qUyet+pqwnuQJXeeDN/k1veUtcePEl+WX2r33jW/HQo4/H1+/+tpSmp4RPxpf/+Wv59fPOsaPzggJub/ra178Rn/vcF+Kzn/+neOzxFdEnfpz/mDRlcpx3/vl5wJ2mzVkYTM6LvFkK2NKlS7OewfyqPM802env1NH659fEM08+Fnfc9g6VBStV5aUE7Yt2Rpspz/vSlvFHQcMfzNU6cqo4eVbp5OlsL2jQPNdIh7LITtLiBz2KvKKkN5N9zp6wynfmTL+Upo48i3Vw/7H4R+V5z57dcdmly0TDym1Pnt2iPcybOz9Wr1odq55bFddcc3Wu8KBwsTqHYoLi89TTT6t+z5GyOjlfyKrnxLQZc1WXc5V4p8ZgydL6pTBCRCzjBIh8JS+D6DmI/BlbhIzl5IyRI+PwU9vj2fHA8uVSSGbkVi0UPz4AuXH9ujjdfyLmzJ0TU6ZPjVe2bc3tW6wGDpfSMuKnfuqn8kpg0BVhzARaZg21H/FwI6gHi2Yc3DXWkANSy6zDMfGDfxNMN0hfTPNyfuo8ATYNuEsFtB6YakSOR5jRgJ00jHX8pglgB2seTXijMMA8zNcmUNIftNfyAOZtWQHCbZdL9pa1Be3iA/jXYUAd3qS1WfsDdmMaa3A67cLeyI2dVEHVngauk+X2LZ6OmX8hHUlRePgSM7Hi4Xqt27HDkanZnoCka7U/wKZ5gXVcYIBnS2JoSBMgDLQfcTxxMg/zw89pDPCs0sDfdrtNB7TzN3/zrcNMC9oNOE1M+xkcp8nD7rKyNOhX8876kjtLSbzJs8HxKSP8MdmKgz9ulw8PmhocZpnNB7AfkOkryOFOv6bBThqYDneaNuu8Atjxq/0dHwRK2oUOnjU4zHEV+6y4gO32r/lh2r8ZZqjDHacZF8AN4K7lhNZo/oY6rrHpZ8DOIVKnSRouY9t5Q2k7QJoA9NhRPnh7bd61TM224XDakmksm/3NvxkO2M9pYDoc03bTAWzzAGq+2MkP9macJtI5cjxrF9aKZ2jyIh3Kx/Katpa1jmOo48vW8i3gMJOzuoCbLScfeP8HYqUmmX/z6U/H+O4JuaVjjJQHXqxw1iNvn6IelSSTZxSFkxx4lh/KUq6qMp6zDKA/Xg5Qh4wRbBniCuDDPYc04ZRcGk5ROMZ0jYleTdSYgLOFihUTFI9p06cFH16k7LhsgIkuec2JkSabeZOT+NN2kJ280tbYG8/X67dt26a0T8WunXtiw7oNsfScpal4MCFk3JowcbyUnnLgndusDkhZ4WveUzTZT2VLeeH2pHIYvz9mzZyV7ZrDyCglbIFDoUE5uvDCC1O5YDWGb6LkapTS4MrijRs25sFyDrmzUwXFiUPwlAuybti4IVavXhO//mu/nluzyNOll14WF15wQdx3/30xd84cTVJnxITuSVIczuRhdLYCdXRwoBt5jkbPoSMxtrMr1j63Llc9Ljh3WXQMHxmjxKt8Eby8bVer0b+iCI9QPTH55gOMeVhc5ZfbN9UmWKF569tujllK+5vfukfKx5HYs3t/7NyxO1coNm16MR5/7OH47ne/rfbydGzevCXLg/M1fEdmhia4U5Vn6hJFBGVw77794lyu7j10+HB+zZ3VLpovyBfNedOPDCh7rOwtf+iB2Pbq5njnO2/Jdkxdue0WZZ5+0Jrf6jlFGwAhSLtMyppw+LItkPNBtOVHHnkkzpFCAK9srAKPH5aJdpLbw3KrBWPYKfHjhrYzUmAnxffv/34888yKmDptvOqyW224xD3O5QLjJqQyveKp56RAdudWNc6osDOB9splAo8/8biU2q5YrDAUkIiRMXPmfLXTCWrz7B4hL6qRlPFscL9H3lImrTy3cCAvrbwhGGygS1CYMhgPPfxIbt+iLXI72ygpJS+/tCmOq0/SbmfMniml5NV45LFH8+OaKDkjPvGJT7zu44m1IA6rw2uTQaQWtgl1vBrt1+SP6QcM0IwD1H72x3T6dMhcThMy6AKmA5wWQBzcDAhG+5tfnQZYP5xqMF9o6jSGglqmNwKna/razZJxHUa6RqAZBtR+tKSz3BVA387fYH5NqP2b8e226fLHbb9azhqabsDxQKKBKCV8PLFXSomeMIkoJXCFRbIZkHGQJzyQZ5BfKUfbTdMOHQ/ADtL2zKOeNNVpAN4uVaNpnC6A26bDPakAgSa9semu/ZuAP/zgjdz0Jx54mPQPp+G81WlaFvOu03Cag2GDdECTl2lrf9w1f8vocJczciKzywUgzLTt5LS99IlidXziENf5Ny8mOwPxKiAe44TtdTr42225a5MwI2kAdg8FxDMPQ+2HafkxHVanZbqmf42EAXbXvADntc5zExwOAnWatpufPAdozbPGwQf9oFzk0W2V9gENdoPLFLPmW9sNzp/DHYbZtDf9AMet/eFjYFJcywMQ7nhA06xBnNPf6DwYaz4G/F1uboumgd5ocBj07dIAclUs0xK9Jh5IVlZwhufbXZQLnlV8UJED3n/xF5/KN/t8bJGzCmx54QwB215OaKLG5I7J/BgpJkzcQM5AocRRTmyLYUDnFiveEPPl8BMn+mLv/r351pvtU3wtmgkok82JkyZqYjQl0+Ka3rnz5uQkibMFoFf8aCdHNGEiLygkbOubN29euimrPHguZYoVDCa5kydOiaeeej4uu+yiWLhwQfBBOibQc+eKfxdnQjpUx2xb6ZBCsVt+4/LDhXx1nLaJYsL4z/kVlWDmh61clCttmO1h7L1HQWH1hC1dnCsg86+9tk3uEfmhxDwMny9lqHMpeSpHZL5fE9sZ02fEFVdckWVBuvs1gX9+zfN55uqAFKBLLrpUStOhONZ7XOV6WunN0kR4hsplYm5h41sffb3HYnxXZ+yVEnbJBRdJmRwTfESRxQIUE+Sh7skD9Z7tSj+2FVGXNG2UMVo4LxpGSG7Oxzy7eq3q/qjqjI9ITsyPDr766pZ477vvjCWL58dRKWPnnrskPzg5W0oMq2nrN26UAnosDh4+GK9KUTvMgXzypnJnVefAgSNx+eWXxzXXvkmpSUCVCZcC0LZQHgAm7l//2lfi9Mm+eNtb35z1DlLutC9aMGeFlLmkz3ZPBjNEgL/+6L/klfaJDLxk4+zSb/3Wb2UbOf/8ZVkP3tFAG87+pLjU1UjVNUqmRr6s29JvpDwp6X/8x89K6d0qJfqQ6u8StYdyPALlGqWdNrzl1RdVXq/E/AXzpdtwrmmc8r9f7XS8/F+OqWqrGTZspOQ6LaWEixdYASvnIakvZ6kGZHRfb9oxQTkG+73iKLREFgyj/kXzwEMP5UoN/Wac+kPHyBGxZfNLcURtecqUSTF/0YLYvOXlVEpGjmY7mcqJAq3RCRuaAtV2oBT42ViD3U1/x0dx8AOk+QAwON12abaTxfGdH/MyXQ3m6/z7Iea48DPUdoPj12j/GiybsYZmfKPDbILObzMcaPKu02uGAXVc8zY6jRoB83F9uc5q3nWcZppNN2Bap2swX8dpuoeCoeKAlhms21zt33SDhrp8oDPUdsB5qpF4bmM1EmYwHeCBEt6mwe606vJyPMeFxnI7DNN2t3Hcpq3p8aNf1mnUaZtPbTfW/cdxDXbXPEmXfJIe6DQcBtTlZrkB1yHjCJMYTMuAP3RGy2PTaKjdpI3daRLHaDrT1u6arqY31HagdjfzbXc7IAw0f2MNtdt28wYpO7+8odzrNOHrtlnzrt3QNMH83XZrNP8aa2i6AZdhjXX6rhvHxe72Rxj5yjfIyiM0xDMtCqXBPGswve0uN+zmYZnAOr7p8XO45TItaF7ma3Ccmhao6cE6vKYzOLwdvzdC6Cyr7e3kz20cSpJJV0HyUOKzhYNrVFEymObt3b8/Dhw6HB/+6MfiN37zv8bXv3l3/NCHPhx//5nPxihNGDvHduUK9/CRfC+DPfZjNGkvX40f09klzSfyHAYT59Hy45zGqVP9mmgfjvvuuy9+4Rd+MX7tV389Du4/HBMnTI0TxzQ57+iK6dNmx9zZ82PmjNl5VoKvpCM75zaY7CMxctNOaBOzZ8/OVRomz+QDf75fwioKEy1WWlgtIYwzGxddtDSeeXqlZBoTixYsjgvOZ2VDk+b9B1Nm5EUZYnx65ZUtedCc64LZtgXfAwcPxfMvPJ/nRbzty1/9ZpvRymdXpkKCMsS2NLUATQY15om2KEjjyEEeWi9fUJeC1n88nnxyhdIdHx/72A9nutu3v5b7+FES2OK0/oX1UkROxJe/+LWYOW1ezJm9KPqOno79ew/Hib5TmuSyysj3Z7gZ60TMnDUn9nGT1yuvxAnanibUmgmgTYsWVH85o/bATyarC3xzhHMpuY2vu0sTbikHHRq/pYzxIT0UqV/9v34tvvrVr8Xf/u3fxcd//Cdya9LVV18VUyZNihnTVF9S1DT9HTgzwccVR6ieaDNsm+JWLNocKxSLFy+RQjVZ6dE3NH7lC0nabAtV76ziqHXGtle35lf52W7lvkd4nsFkzELRoO0KUapZhWA1j5vYTvZrPJMSwllqzhCRD9oOfFgV4IKEFStWZDsD3GedDsDKCME+y3mGyyKCG97Gx0MP3i+lc3N89KPvjz17dsamTZtjZH7kEKWJCw40vglvuOm6ONrXm99mGd05NsuePHR2joobb3hTXHrphak4qXrUd3hJzzbFjlSGuCVNxAMyGty3a3/bbdb5qMH+Nv1swe2xA3uOX0lTzpQNPiek6HL7FpHrRD3ggbhrAZpCQVODw2vAr8Ym5AA2BE3tbpoAGc1lwZa8APxoIDQUwDwcz7JDR0HY3hx0AWjr9EyHSRgmYLpmGjabYLqadxN+EE3xr8MsA2GDaLAstR/RS5xBz6HSM8DHaGjyaEKTfzta+w3KeTZNO3ftVxo5w1fZvsWZEm7fytUS+RWulBGGTHw1QJlHbSJD3aZqmUxHuyvLvCWcBwUPDOx2575LQMZA2xlRHvRFlvJgN5g3QNpun4D5ApYDrP2B2k16pgMwSdtu7G7DDgPMg4kdJmHwwu3JqsF2p4kbO7LbDjjdJgJ1WdsPyP2qDVr4mSfguCBp8IYTYDLheM6neQDwwG3Tdh9kpF7Iq8F05gXW44f5mw/YBMdvAv5N0zywG5s8W+QD/k06u2v5aqjbRx3mOE6/hpqe7RLNtAz4O8zg8No0TS0fZrOcTFvzLQ+ygoB5kC/aAchzAHqH+SFpHganiWkcqnyApnyAaWredXwjAA02t1vAfQyoZWkLis/ErxnqvpD8W/FrXtjtBlwWNZoWeZr0wACd7Jley510phdyq9UkTS6ZfPMmGRrOQ8zSxJ8tJ2wvevCBB/Mja1xPO3vO3JgwcXLeLsX1uJznyItKFI9JIMrCeE1S4c+b/m988+vxu7/3u/GFL34hVzXYp/6mN12XZ1HYTsVeer4dwttjJrUcFt+0aWPs2rU9FRK2wHBd765dO2PP3j16bvD161Oxa/fudO/YsT339TNxYr8+CknZDjYyz4Yc6TmqfCyOBx9cHtM0GeXQOxNV+HGr1nHx47slKCS84WZM4owJ5x0Iz9uvNGHnfAmTTWRGHuhpt2znYssWNFwegLLC8wM3KyxcJpI3OWmSiQLDBBkaVg9I55prro2LL74kV0cOS/kZrzLtU5lyxueFF9bFooWLlYdeKXGTUpniuuEjvUezjrpFO2kStyaNy0n8hHHj48DeA/HihhfjnKXnxMzp0yJOHlcnlMLfai+AbLKrPasLlNvMurItIBf1KI0lelX206bPiI0vb43TUh7ecesdMWXKNPXXjvjnf/6iJtDKt+po/77dkvtArvC8tn17fuSRtnRECiVKBreo0a7Y9kVa5y07P+YtWBi33vrOmD5jpqRpbRsjWclHG8q5ofCv/vJTcfGF5+UB/ARkk9AnxT/PnmicYBuUxxf8ynmQ0rdLey95hTerJShJtM3NL7+cSuF73/ueHG+o29InSzLwKHz7VTbq9zkHUL+RUsJ3Yf7oj39P5dEd73v/XbFj+9ZYu2at2vWblA4v4E5kv2eVbeasGXne6NChI3HxRZekvCh7R46UlQhW61AoT50aqXYzJuYvOE9zIpSbsuLowQP5a3R/H8oNAmXOVdjQRgyslAzX3Ou7990XU9QvuMp6ohTkUWqzL6xdE329R2Le/LkxY87MeGHDC2WlpIPLCFSm2Uha4IQABKbQPLiZznYwM1X5AfAgA6DddSaAmgcNBGQgrh8AQDPtJi9MaIw1HembXw3mB9ZxasBvoCG2wpt8DObVLrwd7yY4fhNqvu1wANTBuQ6RBlquRWQiLG+KP/cqikdlJ9x0ia102pVFnU67tJv0NZiv4Y1oDY5T07ZLt50cyG8gDD/qb4CO/CvHjus2WttrqMMHeLTAbptlwBlEvzW0vaQLPdRFjloW0Gk5/86P+4UnK83+Ah2DHm8kmu3VPJv5sB10OubvfIP41Xwtl9MDAfMlzNjsPwB05m278wbW/uZZx3fa5lvzyAeNHuLkwYB/zce8aj941mnYDwT8poc0a1rzqOUn7Saal+MagWIOtg0mGTzkyoOu+Ln9gLV9MHyQH2A3SJqUDwhYDgC/usyaZQ4decbPbset6QxOx2VhfjXaD7MdWO4a3dbBJl/s+LtP4Ed9MXFkUscEEKWEiSz5JBwwD+rVvNohdDXaH7BZy2owXU0PtKO1Hf4uu5q3oeZnWWxCR92Yt+2GOh4ImNZ9qYmGJi8DfnVYLQ9gPtxoxQoJk1Jaz0lNxjo1ST2psOs1Mf5f//v34id/9ufjhY2b4jf+63+Lj/7Iv4n/9J9/MzZuelmTlRdjmCZ5vFhi29M0TTI7x3TFC+s2xB//8Z/Exz/+8fgf/+O/x4oVT8Sbrr0mPvXnfxGf+fvP5uTs5AleTY2MyROnaSI0Ovbs2hd79xzIrUjcFsZEfJT40qeOcdNVTog4BN8bBw4diM6xnbFg4YLc9sWKym4pJtte25bPUs6LoJhoFqaeWPrE5MkT47nnnssJPIeM+aBh75Fj0XMYRaZPCkl31i3bhriyd9eeXbnFjEk4W1ty4q6yYwWD7V8GVlRYCWHlAyWKm6O4VYpri7mylRcofH+EbVgq8Rg7bmzyemXrK7mqwsrCtm1bRRsZH+Vs2bLzYv78eZq0Ttakf1/8yMc+pknvGilfe+K8ZctyArlz5644fAj6QzFl0lTx6VIddMdFl1waGza9FI+ueCqOa4I/TIpQOfzdamc5MW2hmkae4VFf5A14vuQZEZo0d8SEbilfh/ZLoVsoJeQrqZCiiKJocGgf5YqtRxOU9y7VBR8DnK5y45xQ+er80TwHxO1kAPTTpeSgjK1bt16KoSbuql9empRbEovSgALDeR6UApQ0ztB4HAByZUSyosCyPU2EeT3yGWGunIiWVZQ85N9STqhXPycZZ+gXKM5HpST1Ke+43a/r5whtjzIhPcYq2mV396RYvXqt8rA2lp67QAri/rj99neo7o7GC89vyPxQp0pcSuqJ6Dt+NC699JJ46qlnY/Pml8XrjBTZI6m0sDzSI8WdlZ2+4yelYE5XexureIM3pQHuq6Ah63IIbAdv5O/nJ0g5YBoIo+xI2/wHlJIBj9bAZWz6w7QOq6Gmc5jjGw3NgnC40zA63GAeNS/s0NYPLoDKB5yOGwOmkYeZ6Qlz4TlOE2q/duGGoeIPBaZvxqvLxeVqBMgD8jYnTkbTAbW/8297HVZD7ddM+/8LgBf8LQ9oaKbTTLsZ3k72mq+xpsNut+21H+2pmS5Q/IgDP/jSZsobdqNCB7B2O47jwct1S7rICODGXtevZcPffphGwsyvXXupAVoGQ8ergbjuU/Wk0Gi/ZhpGpw+Yd+3veJg1X9BhBue3WQ4G7MTxW3Hzxe5Jt/lhgs4DcY0AZt1GsBvtV4PpkYuyBP2AquPZ3g4sb22CAHGNdhugrembbvsRp5YP2Qgj/9iNlrVOz1D7G6F3GVt5ID3T1/zsZ9PhltOAXxORDfmtIGIaCQOc95ov8jDB4801tM47stJWMJtp1eh0MUH7O40anTdDM191HOymtwmt6w6AznmrwXzr/JqHoaYx2M92x3Oapm+add6bYD6mBQH8LD9v+lFMFKhJcmeMkoKIkjJCysZR1UvH2K5489veHp/6m09LOfm5GK1J/UOPPBb/5uM/Ee+8811xyeVXxHU33hR33PXueN8Hfijues974mM/8qPxJ3/6Z7Fq9eq45JJL4jP/8A+59efyyy7PjxGO0cRrxvTZMXJ4h2aZw6WYTI1xY8eXSd+48XHeueflVcAAKxNd47g6d2YqDNxShR/brWjXKLQoDZw7YUvOjBkzMpxzHxdeeIEm8LPVro7HVVddlQeyV6x4Mg7sO1i2m53hgP+43L7Fm36qqVeTaa4J3rBxfaxfvy4VBV5GcDMRwCF3yo72ycoCZUsbZDLOYfdc3Rk1MhYsmC/FYr4m+Nw8xUpB+STDzJkz4uprr85zJ0uWLI7pfGBPCtfBgwc0OT8R26VYvfzy5jQ3blgnBWee0uuP226/NT75+/87Pvu5f4jnVj2b5xS4LY1VFZQsboTi+vClKru5CxbGA488Eq9u3xHDmT9pkp+oiTDnIdQSIrdxSYPLcxPSRFjdyW06p09KITwkujN5Pew1V1+pCXxXPPboI1mmXH88d948yfhyrrBxDqFL5T1DCsmy886Jhcr3jOnTYsnSJXnWhvD58+ZLgZmWMqJMUdYcrgZ821/aVQ9qtSmnikzl1Z9KE+VLz1BrTgUhV0k0XqB8jFD55z4L+gomiggod/Y7IfF5njCe8EKE9kGarFpQJ2ynYiyCxuA+c5LzJK1hgkPzR3v74qknn1bex6v+FojwpMpjlvI6M9aufSHbb459qkuUE5Q9FMzx47ti1apVUj6kjOW4rjxIzhEjOmK02iIfVxw9uitGjio3c3kHR+ZhCEDGJtofcNymfw3kmTLIFTz1d2g8PlBumCDKWTlbqzg/93M/l9u36gRATw4MTtB0Nl3Y9aAEQG+3w+wmrrEd4F/Hd9qGmg9hNa3B/ganZVrcDJrY7Wc7YaY3X/zJKwMV+cUN1lC7HQ5azjoNQ203OF6dtsFyAdhpoPZzPNPjbx7Y/ZCr6wxo8qeRmGc7MH2dXp2O49Z8m1DHMZjeYZg1toM6PQYbBiFu3Dp4+EicOKn6VQdUQL6pAwuoPvTfB9dIy0g6g/zKhLlOGzt+hjr9GihDl3cToK/LuKYlTfs735bDdVbLaHmoU8IAwuo0MOv0AOzEdVvADmDaDg08zdvxHQ6YN2gwncvJE1bAYZje+sOSOiZpOH8AZlO2Oq+mxQTqfJqfZYCuxkxXtOYD4EcY/HmQYifM/Or4Bvibl+kB+iWDMG4rRrXs5lfLa8DffkanCw/ig7YD5g3QloiDXz5wFQ+wjNQHJjI6PqbpnJ7TBnDX6QEljaLYOB9ux3V85x07dABu+0Fb09dIerYT1/Edp5YHwO0ytlyUAQ9GJnr4++EIOE/mZ38D8QD7Y5oemWw6Ldz2ww0tgBtwOP6kDWDaDzrTArQd8wMc3/ypQ8fF5KA0+WRyZP4GxwUNxINPk7/B8gO1XAPQiJf05tFyF/4lPttfOGfCtg9uz4KGcXq0JnKXXXFFvPP22+PNN781Lr3ssljE+YCp02LhokVx3rLz4vLLL8sJ46pVz+WB2J/+6Z+K//Y/fisn54wh3LCUh401/vN2nutxlSpJxJixo1VW3OjVEVOnTYqXt7wk94k8G8IkkkPotIu8bld1ySFs+KKUcM0vsqOcsO0HBQb3nt17Ysf2Xfnlc1ZIOMj93e9+L2688cY8mE0+UQZ4JvHmnLMQbNeiTpmkscrBW3uuyuWgOulSZ5jcIgYd5Tdt2tRYvHhxKiRsWaM8oefsApN/2gAKFQesUWr4IOQ0lRuT1vyI6KFyC5hqRRNfKYLKwzNPPxWrnns2rrnmyti2bYtK6VScf8F58dBDD6ayxPfVuN3r7m/eHZtfeimOHzueH2Tk45GXSvlb/tDDMUdyX3De0tyKxW1lZeGg1DmrEkBOyjXh5GYoJtLUR1HAzuS1/aPGdCtsWNx/3wNx6zveKWVujCblT8TKp5+Ic5YuikP790iB2ppXLnN2BEVi2/bXoudor/J6KI6o7Fn1Iu+kv3vPXiks58QFF14Ua59/IT71qb+Uwvq3uRpDXp544olYt25dTuCfePzRuPWWt8bcOTPzvAhKCMrHKeWdVZLT8mNlBL9cHcl2XK6Wxs78gSwznvIsw5/tbyLPM047d+6MH/7oR0RDXy0vglDSsh9AJODL5uXMB2OdlMf9PfHXf/UXkn9xXHb5BQo7kysuHaO64qEHH1Idnat2wfO09VxT2XKT3aGDR+KF59fFVVdeme1wwkRuJTumtqdnTIxSmVwUi5acr/Y1RuGSVW1vOM84filXQYD6A3HXdrtNlyB7jl9kR3lyWKp/mo8tf+TR7EtLlizJiyW6pUSuVrvjSuAZUpinzZwWW17dEk8983R+p0TFO/jxRMAJAzR8EKgFNE1NC9hemyC8bTfW0I6nEXD8GuqwlugJJqvJC22WmNKiACnkwh/TeQec59rP8lHwfrjiB9R0theZBhudTXhg5wEJAn5oEFbktLyDZjuoebqOsMPP8uGu0UCY5X8jqOMATrMJ0Dm9GpxuO3S4oeY9FM1QYPrEzJfiqDP0ahDt1yBxSqzZ7yqCRAz5kGgiabvePbHAz2nXZYVfXbams7/RfmAdrw6zP23KfvZ3eUBflw2Au/bzBMxxDabBJKxutwB+dTy77We3y8NlVPM1b9O6/eGuoXY306h51pD8s9+eDXVc0Eo59jrM8lhOp0GYYcC/lYzDMuUMK33LdKD5GwbiwKcBDqtN6HhQMwbU8jUB2joe6PyZ3nFNR/ut2zB2T1oN8PA4BkDT5Gd3naYRINztAT/c0GGSL8yato7vNgI4PoBZp4UdHApMBw+AdAwOA62AuJ9AT57xMxC3jo8dOpvQNmWzHTRYZvuZp3kBdTpA3X+b/AC3EaAZjo1wTPzhhVLCZHZQ4Ty7/I0AJryb/JsyNt2A4/GmFgGI5/zjdnjyFH35DwzKAFcmRigofLmbg+XUZq5czJqdV6q+853vjOuue1NOavgQ3mhNyL7+ja/Hhz74wfiP//FXlH7ZQsp2HBQTcRTSLorM3F7FQXg9EvQ80MRVk8BDhw5IOTiaq2hsl8o+IrmZwB/SRJcD5s4PE06UEq+4obxwNS/IZB+FZpeUE75tMkvKysaNL+b2p7lz54rm1ZzYk/MxY1pXDWvSzXcp6CdlZbdcOUy9oWiwGoM/SgFAXbLFKw/ea9xA2SQusnGb1Liu7pyQHzt6LONQH8iKyRtxTFaruP2LiffECRNyMo3ycfHFF8aYrg6VxZHoPdqTW9De9rab81anj3/8x+MyKYZcMfzss89JiXk2+CAfB/vZHrfxxU2x6cWNceWlF8d4zspoosuBcr70Tn5QYlB+yDzzLNrh4Fm90i7Zynes/3RcdPFl8Td/83dSvJYmf5TOra+8FPPnzoyD+3bHCdVV+abMcSky3Nw1KreMUU4jh/l7doUfH7m8/IqrYsWTT8VnP/f5XDlBQaIt8p2XTS++KKVrfTz++GNx8kRf3Hn7O2LO7BmpeJxWuaKIMGFWY0rEL6VvPQvyOz6t9ssZnvwmjfh3qh3keZwjvZn/T3/606lMvvOd78i88oNP9gM1TfcopVrGQ7FnNe+fv/zVWLnyqbjl1hvVTrjqujfbdfe4yflNkgkTxuXlBeVlBeM3u304OzcmHn/sibhCSgm3XfGV+zFqG6dOj4hZcxbFvPnnqA1NiOMnTkkJVGKKS33kNq8KnDe3fxC7w2ogD86HCihxIL7yxG169z/wQPYN+kRRSsakUnJCyjkXEsyaNzs2b9kcTzy5IkZ0jMxtZamUwNPMDAykHpCBgcQquh9kGnA30f51xtuFDwxslZ/9QYql+BGWJIJSVA4fpBuMb8XEeSw0g1BoilyYDPh+mJveD5s6bu3GhBYEarPOt2EoO1CnUQN9RSmIF3LBU5NPOk7rl/e6D7iKGzOLSFgGjALNNJoyGGq6uu7agcOGCje4rAw/iN5Q8+fNG6KxOsI3SlBK8mlEmQwfCTF/5L5gul9fB9Sx65sJTA1OC3nBelIHYHffwV63oXb1jV8d31DHAQ3412Fuj4YmLz/AzMPyAY5nnrYbzKv2A3DDD9N9wmngV9PbDq8aKbeyUtI+HfwYNL387ng1JI3CXF91+kbXD2i/GnBZdtCehaykN1T6BofVNKRjnk4XO+FWpLyClH22okOA2nRc6ICSTlrTTv4B6hpZoccfN/ydjv0B6Ag3fxDAtCy1TA4H4EH8goN5xk3eMAHHIdw0bisAdPavoU6X+jfYbyg0mCcm8gCUgf0pi7pdNLEGZKz5N9Oq3ZYbaMeLsDpvgOvOtHV80kbWdrwMTBrNz3E4TwMCTg+zmbbj2I4sDgNqO4D77PAiJ4+Y3A7SCqtFPYuH/IuzRSA7tzIxscuxuxXCRCtXEUZxjWnZ9jFy5PDYu2dPfPKTvxtdmvT9xm/8p/woo2aNGYutKqTL8418kpfcez+MjwweiN5jR3L/Pd8yWbf+hVQ82AYF0DYmjB+f26VoL1w7nIqBlIBeKSrIgB2e0Ob2rdZ2JVYeUBpIk9u52E7FNyouu+xy0Y3Nsw98qR25sHM+ZeqUKVImuuKVLa/kRNtjNGVJ+igVnFmhLkkTZQnFgnKh3SIPZyeY+Hd2dKa8XIfLG3fOWxBGQfNl7zJpHRnzpCSxKsPqEIewmZj/8q/8B82F++PAwb2xe8+ufFSO0sRw7do1+a0Q3tCTnzdd+6aYqoku6e3csSu/GM+E86knn8yvi7OFTSWfZaPSj/7jrEryfRI9O1XHqpn8YWe+UdqhUHljG98oKWbHjvXH0888G3vF+9mVz8Tza1fFlZdfEmekSHJwWw0iz4xMmT49L0ngSmFWn7iBjfMjTHy5eICD+x/80Idj/IRJeWnCf/qN34gPyf1vfuzH42Mf+1jccecdcZsUXbaGvbRpQ7z5hmtjzqwZNDo1JY1dQlZJhqsuzsjer/pVRSgTjFXKguTP9i2kbk6eOZUKST7PpJxwKxz1+g+f+Yf46Ec/KkVrkaLzoqieJ5R+x4++Q964spjvj/zVX/616mNP3HDDVeJflH6VmNp8d7y27bXYsuXluFKKB+CxiRVCPnj57LOr8rKAzs6xMX3GnJi/cGl0T5iqclgS47qnaMKvdMVrpMoq+1wmPgjuq9SP0WMCOCh/gVYxlHiECQsPSaw2SZ18/8GH8tKJufPmSrHqionju2Pt6lXRL6WEg/hzF86Nl7a8dLZSwu1bFgZw4mQYNOBf0wG1kA6rzXZ2wG7QmXd40yQN0wI2AeRz3JrGYLfzUwN+Ne8aqQjLBeA2Eg447zZrMI350WAtKx0XPgB+pv1BMFQ6eHtiXRQT0kRuhzlfZSCoyxqeVkqa+XG8dvCv9W8H5l+nZ/jX8jHwtiu5qRxYKRncvsUDT3T6440HMXhbRFzqwIgstTzYqTvA/gbTUp512zDi9kSwLnOD3bU/diNxHM9oqMMth9HhRsvo+KYB7FeD+bhMyIOh5g/POo+A4wL4gbR3201P3AKtlwL8WjSgQdxyKdp1AxBey1f7A3YD+Ln+gJq/TR7kTr8J9oJnzRewn2VoosucPDu/TsPhLtv2aRc/zBrNH3tJ4/XxTQsgH3RgHc9y1bICDgcNNT/AMpS8Fz/Tu7zr+HUZ/WuBuEAtn82mH4DdaYHkE5mQB5My560zkz8mg0AtW5Ovy6/2MzhOu7jteNY4AKIhjbqMakR+22uwG9ncB/EjT0ygsZdnzevHkTp9u6ExHXHtD9Z0Tf/8UKHsxKF8yQchYOlbAvi1/FrRitlqIq4jEF6Y7MdnrGb7TH50TZOo73z723Hffd+LX/vV/6iJ2RXBl8JH5DdRBGdKCoPPQpSEUblKMqaLlYdjcejwgZwEcpUqB9gna1I0nY8oSkFgkkqb4KYsFIDJkybnzUWUIasX0KCoIOu4sV3px2QcHqqdnDCzMnHdddfHq69s1cT++bjmmmtUF60rY8WHiTp1xeFyFC0+jEgZMcaxAsLWLOqPt+BM6Fn9wM22Mc4UcFMY2yVRREmL1Y8J4yfGXE2+kYvJHwoNE84uyT5+wvjMD1ufyJPETDvXA49WGldceVl0dI4QotT0ZN1xCJ8PEj711FMpI9uUyO/SJefEpZdckgf2n33uudjw4oupZG3etCmue9N1mX+utGWlpEN55BsfbDHKLU+tn1++UPkooax4jFG5ak4u+Tvjr//6b+OJJ56KdS88n8rauUsXxLHew3FMdXhw//5cieCGNRSv3Xv3ZPmQDy4voIVRf5dcennc+a674qqrr4m3ve2W/LbJOCmcfCyRMmKVYdmyZbkV8B8//9m44tKLYq6UklwpUXw1uMQzKnfaF0qKWne2YQy3e8zcEq7+Rdql3tgieDL+8A//MBXRf//v/73S1LiTCkmZ6+VLYdoq8WWU6dewGD9uYnz5y/8c3773HsUJKWc74pxzF0en2hxtOr8Yr7w//dQzce2116YbefIWrtZZGc408R523PhJsfSc86UILI6x4yarnMfG0T6NC/0aB9V+FE11XcbEuq+nJMgof48FlBkAXRMIH/B1H08+4qE2gJL+0MMPZ11zKx5lP0n4/JrVuVIyafLEmLdofmx+5eVY8dSKvKaY1jJwpqQJFqLdANUU0P5NE6jj1WC/bKSCZpwa2rmRAWzGt2y4je3cNdQDWV0hRtxUjt3toKavEXk8WBvw84PI8hssfw3t/OBdTOK/Pk3HMf86fBCo25ZVUKdjurPp27uNQJ12DUPFs30oaMerCYM05F1GKiV9cTz3TmqMEeLPwJhJpaOFLbA8zfpnoHO408EO4KZdmN6AHX+3GaCZD/xB4hJmu+kB7M14Bsc32G5/o+Uz4FenU/N3nBpwu62Ctaw13xpqnn7LSDnSDwir+aUsrfZruSxDpl2l5zJ1uvBy37JsgHk4rZqf7YbaPcCHX8ULu9FQpweYdx0POZ0+/p501fLzMMNsIgDtUODygMT0+NUyMAHC7nIzQGNEpmY87O3A/qYD/DEweBib6QGmAep0aqzBNJhNmtrdrAeD/UjTdeC8Ui51vzZgt4y1P372BxxGGrWcNdT+YM3vLGiFA9AY7Xa6Tf6m4+03QDuC1i+9fB6hxpq35YK2nT9gvyYM+nNeaFBpopzxA3MnQs64yDtxCqqrJ2JvlZDs1JHGBs1OmWwzUWcyxyRerTLPIHAw+1N//n/iissvjY9++EOakB5JZSVLR4zIHxM0SVI8hDwa+WL68RPsrT+R++w7Ro+I2bNn5oFwJqbcZsUHGjnIzrYbZKOdnH/++bFwwQJN7LkWd1KMGd2Z37SYJEUCpZb0WInhQ5E7d+2Mg4cOx+JFizWR788bnR56aLmUhtExb97c5I9iQd2MVL5QQpicoqhw1oLD1VbgWNVAoWBrFkrQwQMHU0HijArnRVBEGFOpd66O3bNrT06EkUeVkApJnl9Q2VOWTNpZWUIpocxRNHZs3x4XnH+B8jwuZsyclt9NYWUNxYvJNFfrcjnBq6+8GrNmzs40e3uO5OSfVaLpKrvRnR2xX7T79vXkYfPFi5ZoUDwTM6ZOjeNSsFhZQDnJwwbCegs1FZNzLsnMNcfIOXvO/Nj22s7Yu+9A/MZ//o3YvXub0o2YNnl8HJeidUTlS/44R3JYilbZqnZKk1sOinM99BFqPCfdt99xZ67kjBADPspJOPR8xJN+cfx4n+pjQvzD3306rrr84pg/Z5ZElAIMTxQRnlWy8zZ/pGTMs6etPsFBfkCtO+VXq80VAQ7Zcz3x5z73+fjmN++Oj/7wR+Piiy8u/QPJxMPjInHllf58DZ920HukL37/939f7WW2lMVLY82a57IMy4cP+e5IuUGQw+6T1L445A+cPqn+0TlG9T8iXnxpU4weI4V5xqyYNHVWdHVPVQpSZkKTfZUBikJeJ638sUuhyFaANIweL7JNCTwe1GBaspKmaPQ/7ZCXlZLR8fCjj6rvnVb9zs4rgSd0j8uVkr6jvVJSumPh0kW5UvL4ky2lRG1F6ZbBqgn4U4AWztiO9v8t/Et41TQe/NoVkgfFmga03G+Ul5q+CTUt4fVDEL8fhIAbI/EYFED4MEgNBZbHadVgvgD2Zn7aQc3HfKG3vQ4Hmm6ng1mnM1Sapmvy+UHQjv8bYS1/jQYGrvKwHKxLEICu9qOOmLC4vvCr06rdjgMP+NdoGbCb3umBBvyb9MhrZKJRp2WZQPOt/evwGgHLBlgepw2Yn3kaHa+ms7xAu/I1DWEMpDXmg1llDOIeqqyNro+aN2gwT8IA0kUel6Gh5un4TXcN+DVlsttAWvZv1oHpXE6YtjscN/ba7Xo31uVfI0AcxwNrt8OZ2Lh8HAY/83ecdmi+TSDMcoOA6XBTBo4P4EYG132Tt+1G5xm0LO0Af/MlDZc96DjwqP1RRnibbP92cQDLUofVCGCaDrAdrGnbxTcS1k4O3JSVocnDtCj8tBnHIW3cmC6/HwS13MQhPmbt3xbFOi8WgUkrfcsFOP2mCMWtssXURJZ5K9uhmEDjle2efnCinIs5qvq6//778rsbt99+W04oJ0+aqHjIAa+qXIS8lWZifoqtODI5GLxg/oL8jgjfPeGNO9/34PsO7NN/8cUXc5UCPybdbAtigs45jz27dsfG9Rvi6aefjscffzzPJBzTpBuZuEJ346aNcUKKT0/v4djw4oaUkUPpl11+RTzxxAopMtMkF9u8UFYmx9y582O2JvrjxvLBQ0021T9RiLgGlxu/yDtnWFg5YSLKWRpWDbZseSWVBVZMWK0gbh6sHjM2z8H4Y5IL5s2nQIKv5b+0eVNRYDqk6IwbW7bKSYlC6Zk8dXIqRFu2bMn6ZjLPwWTO9ezZt0dtb0QqbY88/FCs0STyqJTARYtQ0rpj4qTxcd0Nb4oPfuTDsWDJgvjmvd+LrTt2qZGOjEOHe6SwaJKsSTA8mFiX+qCd8FM9KZ3yUcNheV5k5HCNR/198dGPfCjP21x3/Q3xYz/+8dwmNkFK4LRp03PLG+eJOkZKmVM9jVd+RsmkvXA9b6cUWLbEcbgchTavDj52NNsalwuQRya9rOyBfLuGFQzaIVukWJnj+yR5rkQoTym8ej7jTiWlbOXql0KDya1ZrOJ5PKPOVq5cGV/5yleyzt7z7vfkuAQ0+wSyZB+V3CgktLV77/1ObtN7z3vfFbfddmu89z3vjeXLV8TuXfsUa5iUykMqhylZFjtU1n3HULL647jMEzIZ1xap3U2dPi23rk+WUnJqWEecPNMhAUYrz3z4k/FB4x5lqHR5CUA/NrgPGYE63FCH12YzDm7KB3f26daYYmDVy3GoB8LAET//8z8/sFJSM67Bgw1hjmjmpv9BJuA4TahpAOhqP+zt0gRqf6DpbvJpAqQmJ16TN4XqRuWwdmYTa2jGB/zQqWUFmnEB8zSPGhUqs/g3w5sy216XEY30XwPwIC4NDCQfNe/aNFoOTIfZtBy1n81/CRIfs8RhKVWgzsf2LVZKuIkrUeXUyrHoMIor9y+38mJZDLhB5K5ld3qAByXTuK8Ajm9w3BpN00TTN/k6nu0G+zftzhsIOB5uBkbspGd6Q7M8CK/Ttxu62g80YEdu84ce+9nylPZjsB2Tt31pNhAwDwb+Wq5aZgP+pmkLrSjm4Y9b8rbXcg6Epf/rywFsB6YBTGfZsbv9APh58AYIb9YBUPvV8hmwW576YQBaBvdbwHbzrdMxHwNhDi9ximJq/rU8ju849oPGMgGOa7Qf4PQd1/64gVq+Oh0AWuyUMeCyRl4rMoZmvGZaDgNqOofVNLUb+VwGTbMdTTPddlDH4xCsFX4UUMqVCQr5K/ELL6Adv2ZaTt9pNOOc5dcyBujxasTJMwQ8o2SvMbfPymTLi7/5AJ9TbLnVeN1JnkaNzMnm3t274s//z5/FsnOXxk/8+I+Jlv37XLVal2PVDoRcPcttTyc02d29d1fevjVs+JnYd2Bv7Ni5Pbcwvbr1FU1OD6q8TsSM6dPzIPSWl1/WxPpwKh1M7Jm8ug/xph2TyT9ykkZH56jcBz9qREdMmjglpk/jJqdT8c533hbfuvvunLiyKjFmbGem1T2uHFRmCxLnN5g8K+dZl0AqRVJS+Do59clWI1YSmEDy4cOFCxZqst2XKyncTNYt5YYVIlaTKL9yPmd4dI/vTrmxs2ULBQQ+S5eek7eKMYE/dPhgfkX+lOLx9XxWPVmZnj17Tm4Vmzhhoia/fam4cV6C65DhyxmKHbt2qHxPxbnnLNPEeU/c/fVvxnXXXB1TpVj1Hz8W40SDIqPeLp561gg5iM7EmHS4nplmMmoUN3OpLM+MillzFsTjK1bGa9t3qF0Mj0cffjAuvuA8VebJ6FE9UDasCqBksfJC3kaq3PtV3qxojZWyxtfx3/v+D8Q41RFXGPO2npUpbj6jXVAOKL+sFvz93/5N3HDt1TF7xjTVqxQR1SNX/uaWLeZFjFOyU+elvhmzsprUyDSGqo+p8JUv+uDoLDe2ub31rTfH4kWLMn+5AqgfdsC8ykUMZ7JdrJfS+0//9KVcwbvi8ovE8owUm6XBxxcpmwXz56kdH5VSOyleeunVOHzoSF4JzdY4FW9RqJSvyVOnSKbRMaZrYlx1zZslYleukvSfRClgdYTdCmVVLrd9qd/5LJj7kceiejwCBvtZKyMCQlgtAnixkCtKAqKg5LJ967EnnsiPXbJSwosEVkpy+5YUxokTx5eVkpdfisdWPC7ZR2Y7SY51gqAFclgNCFnjvxbaxR/KD2imDzgMoJLreAbchNExeQhhNzoMs+QZetyDKJ/0b4dnh51dUYBlsem0KFc/QIiDbIB5NPkA9qtpXo+WpWA5TDaI+CHz6/NYwHLWgJ+xCfbDbC/PILot2QRraJeO6f7f4CAUfrytwZ864GFNB8bMDi1ArlpGIxMW0GE171pWt626jWGnbr23+43ylmmRJnYhdt7YcXgRVOQBLNU46M79uqdk5v40vPQvAcqCXGEYZ5TGMOVHOBJT/kzHmKoNV9zhDJAasEIP8TN6iJ8+AepBdvx4fjRKo7EG6zJYjGAiAE+uGlSQt+8AFo0JAsoG5YdMdV7LvmIeSh3K32jludRP8kiRYdDKhwzeoLJVgUHUdCSPMGdE18fbK9Wny570MAHSA5L3EEA98caMB6dKssiATXzqegOK/K9vG0CTFrCf5bI8pAkSF9ntTlnUdkxLGs4XkHlXGAidEX/Q6TD5BuGBWctKOHSkS/t0HPvDD9N24gwFzTDzwARIE8QNr+x/rfw6HcB8MC2n42Jvl47TYNuJtwjCE3/oyTN5Z3KOCTDu8vYZP0/azcemwenWZWE7aBmacoJ1/Bocp8YacJNOjXVahtpOngDyT7kiixWunBBlXHgUVOyz0LyQtc6LwfkYCkVRCOHTYquQVBhSaWiFF9omUL5qFxp3+JAbB9v54B8mcrFacEzKAVfXvrb11bjh+uuia+yYzAeT6sF2Tb8q+SxCYKgtqvxyS5fGqb179sXGDZvyzfLhgz3pN0oT466xXXH0yFEpPntj29atWXZXXHZ5njVhWxXbZMpZkJIW7ZfD74cOHkzlgEPWAF+CR/kZMWp4vLZjW6xb93x84hOfiPvu/37sUdrjuydLwRqXV7eKbX5LBRkYibu7Jyg/XLd7Jg/Og3z0bteOXRqST8VkKTt894SPGW7bui0/yAfu27tH8pabjcZ0js1VE5SHc5eeG+cvuyCmTJoS3V2s+owTj8n5POGMCeXLtjMUkPETJyQPJOG6XcZz3th7bLjm2mvj+htuiJ1SDD/3+c/Hvd/5ThyQcjV12vRccRw+akTc9q47YvGyc+L/+s3/HM+8sDZGSvHq5VY00mmNQ7SDnPCrTqhbboDio37Uz0mV4XAVBofaf+xHPxJPPP5QfPUrX85tc3wsk8Pwh4/0plIwpmuM+rDmUCOHxczpU4RT86A6W8XGqm+zxY2mOHnyFNUZ86wRKhfx0DOHLUtZRow/yCIcqXKQXiEsWyHZXqeKSKUFzPac7Vr/RK8RI5/TI0U/SrJTbvw69Cxjux63xbFtCwUAZRcGpemXdln6o8eokbkl7m/+6m9i+7bXpJBcprrgg5O8aDsd173p2lj3/Dq1sxNSECdnW2OVcNeunYWf+GbTl8nh9ZGjOmPS5Olx9TXXx9FjGt+VX5SGvGVLfYWxj7GQvBOR7waRo6HAfbZ93y2QeZFZU5ScEq+MAbTrrHfGshYCtL9SHoojL+zAcHdkT2CxezADGPRoVLg9QNq0sAyeVHTtB2CHFhMeZQAp4dgpKNxDYQ1+yBDPAI3lJB0GDGTBz3LWAL3lgBdIXsFSlAVJGvSEHsTfA/tZg1/62z4IpN0sJ9yWz3l0mOU1L8tpcLhpTEejHArpTXy93RO95pffM6wF5mm0bK4j01h+oJbPctUmSLuwnwF+xMX0pKFOpx19HQcgPNNpIdQgb628RY5BgbqiHkdq8OTNW6aT8ZGv7DE3X/iRPxAZAMsCmhawX22H1nHhR77wx066jntW/hggLDzWHPgkoey8Bc0vyDoPejCy5ziXxUUArQJbA6joWukzeFMmOfCqinkrxRLvMGXp9PH+ON5zJPgm7MTOMTFWA+OEjtExdZzsI0/FhDHD05zaPTamjOuK8RrIRih95SROHOvNt2AlTTE7UybVJzSp8DcHuIqQtzscumQrwPCRZVDkDQ2ypUYhJen0aQ4elzxnfgWlaikv/CgHjS3ki7T0hzKUZU3bHaFwPZiG66HiNgFQxh4nmnUIYKbMeuiClCvlCwuW/Um/GQ/+dd3RpskLYbizzFtoesehfWPWMnrsQQ6PuZi87eQbA2M18cJN+8U0De0VNrgxcZOm+5jTsBy0Ofcry02eSdfhKIm+Y583qWB5i6cHrdoFZtYG7ZH2JMTOAwes03WeXS61f20nXU+coa3LzDRA8lFeSBA/eLssnYbHDtBxzI8wTMoDuwFayoD48MNtnk7DdJbT6QLEcxm77B3P6QO1GyQ+fvAzT9Mgj+vFdJhOE6h5kS70p05r4qSOPUJ9ATurAV3qy6M6NN6NZruKeNFHyFLrOYAdP96ql2fZIJBeLd9QkDLqV1Y5YKs0Wj811RybaCvcKpQkClfpDiB+jFPH1cZHSk5mhic0RpxQvnjzzFXBea6kY1Q88tCDeRvS7e+4VZOcyDfdfCSOcijt0WM0eaH8lJ7S7T+useOUJq/TZkfHiDExbsz4mCTl4IyK7PCBwyo2PX80NrLqsG/ffikAJ3NrFh8O3L9vr9q/xhGVF1e7ctMX5cUB92PH+aI4yAcLT2lyXZT33t7DsX7DmjjWdzi2vLo5FixaEEulIHzlq9+UEkE77ohDB3rjwN7DkmWcJrUdkk/K40ny2RXd4ybkNi8+otcn3ioGKVIvKVxKjMK7OrtjkianfCCS/fmcd2DVhfMT9N/8cvzY8dF39ETMnDorLr3w8ugY3hnjFG/EMLY+jZaCtDe/xYLyd1DKBXmfO3eenhEj8gay8VJguoVMYFFONm56MabNnBlve/stceTosXjiiSfjgfsfEs2EmDZ1Ruzas0Nj8cm47X13RNf0SfE7f/4n8bUH7ouTGsv61XdOaXwZIeWgQ+NKp9yjJDOT+fLNElXUSbXT4aOj58D+GHbyaFx9+Xlx0fkLY9drW6SQ9iRNP0WnOJtfeSV27Noehw7vF0/l98iBONZzkKWCOCN+kzVhZ5WJb5Hcd/8DsfyhR6XgPBVr16yL430npQiOEzdW36TgHT6Sz8ixUnJOKm6ugrWeUSgLICtBHA5nJYamxfOV2QMtmIPwlH+obkYOG632z/xidG6x41mnJ5RkVB9WP8tsSknhLAvtlLFIo0Curq15bm2sfm5N3P7O26VMLlGbOqS2fUiyHY0LLjwn+e3ZfUDK9OnYtXNfLFy4QApHj2TrE391G+mTY8ePUZs8Gb1qYxdceFXMnLlQfVdjn2Q4c4armTXWS8k5o4bkF4b96jfHlYfsx8pH3d89xoCED4nUDn1dbY+4lCeZhb9iikZKvPoUFzOoJBgEsgzRKVDi2VbJOEYb5BlEPLiO+Lmf+5mB7VsIof9CktN/MbVwBtsRypmwkLgxa6jpDabNjNDz3gCIb/52N8FhpjNv22t/THh4UMcE6jjNeIDNs8GyvD6slhP7UHK35/v6PDXR8hns34R2coCmbccDbMrbdNe0NTTdgP1qHu3i1lCHD0UHPzqCaZkYq90zm9CD4XiwgMCbGrZvlSqCrlh5RBKnTLSKAgW/WkbsbhdGg2WCJtOuwvHzZLEJA7JCT/rq0EWewbCka7l5WECXvoiGfKQpa/rrYc+PB3hOElOe0p6JkMu0mtiP0YOf20SGaeIysbsr9u3aHps2rIv9u3drUHwqVjz+gB7+39Mg/mCsfHpFbNn8UmzTQ4BbMnp7DmlyFhr0+ZpsnwbTEXl4MvfUjir5SKVIafutGw809j5zCLPkt+SLcqHMkY9BidEeeYdpYqWaSJnx8xuVkTlQlfLIf/BR1pRtTa70T1F4G5PBlEemVdwA9nb+dlNunuy73lynpmsCfp64edLaHNQB2hRtwG3LYHuJV8bYJhTZymS5RqCdabtlNzbHV/vDH6zpgXayGExnWgAZAfNxOZjO/Jqmwbxq8438iF/zIH/t6AHoaj/Lhb/L12C+DgcB153LkfCal+uoCdBbNiNg3uaLr/3S3aJ1ORoIq02AuLAtrAdlxl3SR+sfhFoOADt90X6WoU7DcjbR+aOPFjDvCpPNYJp1OPZyGBsFBSVPZUWZCnN7i/oh3fvI4YPxhX/8XFx1xeXxwx/9cPrBhrKRGAgtt/u/02jJLTO3h2k84aA5B2sRasrUSTF3zmyV8XBNAPvy0Pvs2bPyPAgHwtnqwzc7+Co6NwRN0GSXsx/09XzhomdKKvByM95yhiJfcCltJvNscaJcWZk+99xl8c2v3xuHDh6Im264SRPEjjjSczhm8mX4PFg/PF/knNCkeNKkCfkmnG+rcGgaJYnB7tTJM8EWsJkzZsaB/fs1tmpSeqJM6tm2xC1eyM1HHJELpYYD8mx1mjF9RpYn31TJF14qHs4wzJs3L7fUcK6GsZryZEJPoTFpnDNnbn6Acfv2HansTBMfVlL27TsYW7e+llcD810VrlnuO3E0Jk6eFJddcVk8/8ILeXPXNddcnYoTk/2xY8YwZOcqe7Z4CUGzYeLPQXXOw1Cxh5WHcd1jJce4uOdb38q6vO7aN2WLYTsd3eG4JrMoESdOHIvRKstjR/rUfiS0eM9buCjWrtsQ9z2wPL597/fia1+/O77xjbvjW9/6dnzuM5+NNatX61nWk3X90IMPxvIH74uPvP/deh6OzbMj2aBoN6pjvuTut/vIiyxq+ZKkKNOcz2Er2nC1L642zr7aoqE5ypo3c3H7Gi+CCeciBZ9pYuWGFbG/+qu/zGf0+977PuVLE/XRrG70p3I8fdqMeOap1SoavuC/oKUo9sQzzzwdV119RW5/4plJ/k+eHhFz5y2JWXMWxygpsOyQyP4krWH48FLv2edSOF4gMm45/PXPRqPdtQkwBgD4Yc8VEfyShjSG5za/Bx9ani/C6G+Tad9qE+ueX6P2eDCmz5wW8xbMi1e2vhrLH3k4OsaMzu1bUkp+9nVfdC+mB/B0ngX4g2QErO3wAe2XArdomnExGTx+EDgOYDlrcLjRvEEGkDpvIMDkAwSgrx8CzkMN7dIFCr9SMebt+EPFAUxrE8BurMF82vFs8hkqLtCMX8dpxjO0S89Yl3ONNZgGMK8mTdMNtOOFu538QNIrrRyg1MmPHuvLtwFcCaz/EECV8pRJfikLBsb0ayHtwG0BNDhtYw11fBBa2z1pMQLmUQa9HKZfR1PbayDe2WEMmmVgIYwBkIcww7+Yi7celsIjhw9E91g9RE8ejW9+7UvxR3/wv+N7934jHrz/O1JKVsTu3Vti356tsXfPa9FzaG/s2bkjXtz4Qnzxnz4b9377G7HymcfipU0v6MG3L7rHdcbE8V0xbixvOE7mQw9kS9epEwzqsp4alnuSU+kayBNyYhN98ELguOxMbpAZZaDkhbohinKZ+SIrCuRf5rFstUqn8qby1s9Ql7nLChgsrwK4waIsDZZps3xru8OcBmOLtzkMTNJEU6PbErTYzceA3XGb6RLPdvsb7AeNw+Blf/vBF6j9iWNknEcuywYMhpXyAOr4IOAwv9xxHgDni3wD9q952A9oZ8dkAmCAH3ydT2R0+VpewDSmt+kwwPEdDxrA/AD863IB8KvTcVynYZ4ON9TxDLihMZqG+Jaj5tEEuDGxzpubKt613XwB8zdgz9XWVv+xHIYMb5O+6cAcw1o0Nf+BeC23w85GQsRDtGWy1FLGCFAf583682tXx3fv/Xb8+3/383HhBefntiV458uNfEPryVVJB37Jm34tkxVzbnhiV4BIZT8RI0ZxAcQoKRvj8ypcVg0oa85X9IuWFUvOLfDdEr7pgYKAnQnmtm3bcvLMNii+GH9IJjdWMbFnBQcTZYAzGQekGDA5vOD8ZfHIw4/k17bnz58nxWJfrlJ0jeuSYoJCwxv6/jyAzkop29ZyW57yxZCIMnDgwKG84Qml48DBg0qTw/DHcosW3yXhoDWATHxFnoP7rO5w6BqFhY897tm7W/6ckSkXCJCfl17alHEpPsoehWySFDgO+dOmGdd5W8+Vv5dffkWWNastbJskLis13ELGViv8+Dr9C2vXxkHl8c033pBnMtgaRRhx4TmKlROVURk3+BiiylrmGdq7cPrMWVJ+9sWmjS/GRz/8ET1TTuj5dUjPpF0xf97cVHLYQseVwKNGdUqpk2Ii+TvGjI3tu/bGne9+b/yHX/nVeO/7PhCXX4bMpZ/wou3h5Q/Gu999Z6x44tHYue3V+MB77pACovaUzzEpJpKPg+woJeVaaj3MWvELlHYFjuzsiBFqO7ka0lqNHDyjAWmrf/OMVyD1RblyTgfZ/+5v/zZWrnwmlixeFN/+9r1xwQXnSdHlo7qlzs+cGREvPP+ilOXdceGF58uvbFNdv+75uPbaq9TSy/ylr4+zTePivPMvkVI3WVnQE5+prdIsokoe+kWKj19B2gDipikc7JdnP1eA2l4D/uSRFAzJX/H5kvuDDz2UK0Qogqnoq8+9oD7do/qcPWdWzJVS8tKWzfHIY4/mF901inLQ/efO+k5JJiA3Xpi1sAb714IPDBSqVIAwGnlN24SsMGE7qP3r9Jv09gdMV2O7h4pNZPJkATe8/XABmqbj1vku8dI6ALWMNV2NtV9NPxQMRWNeQG03EK+dv/0wmzgU1GE1fV0eNTTTNr3tNmsaoA5zvps0rwP4SA72qrIyckQDKcuvwzUA0mXg4rT80CvRSrtM/0Y+mmnjNgL4u+0Y4WGkbdmvpiE+7cxtzfSEGUzLFh7MmkedfhkLcDP48cbxZCokjJNxul8Pdsl3+nhMHj82Xtm8If7v//Yb8Z1vfTVmz5wY06dOiLe++dp4+9uujw/+0J3xoQ/dFe9+1zvirjvfEW+65sq45KJlMa5rdHSNHakJwLFYvfrJWPXsk/HYIw/EmlUrNWgfy4cSE/vRmkCwgsIZEEmZS9m83eLhjLw8dHm7lJMDFTnbRzioWGqGsqXeil0ZyzrKB0FmrVXuGtxRSPCjCEQlOnjgLnFdVklfIWATsJ00sBOnnkDjNtQ8AMKMjHmuF/vRJoy1Gzt08KrrH9N8CQecpt2A/QxOt0b7m67JA8BtWbEjWx2nltPxjYTVUNOZZ823BvxsGmtougGUEvM3Ak0e7WgAP5NcxgBxajmhR6nCtB9gGoAwx3Mc0HXocKOBcMereVM2tDcm9fZzXNPZH2jSGNnK2U4pAS277TUNUOTGdrY/YHltB5rxgTrfhrPoqrCmSbI5KVVZsMLKKgSerA4zFLDd9uEHH4gjmsD/h1/490qMemT8KH2WlQunD2AHcEsXSJPy4TBxvuwYfiaO9fVqctgTJzU28o2RPAiuyTnj7F5NhJlITZ85Petm9549kg+ZzmiCPy5XBljpQGHgLTAHr3kbzm1dquk8xM4tWtBwPqF73Hi1v9Nx/rJlseXlLZoQL4/3v//9uQWMZxX5OHCArUjDUxYUEsZSJvlWClBCOHOyf/+BtBNXLLNfsBLNGQnkYZUHhYjxn3Jhy9mVV12pSe7I/OAe1/6SB9IozxTy1KXJ4mzRs439tBS10Xk+hXM09JvO1rYatrbt2b1HcYbnqgyH9G+44YY0n37mqZgqmdilwKUArAZwBfLLUljefOONKgfVlXjTv7hdjIrhGc2WM/yQ7/jJE9EvmjGSh+17jOnnnntufPc734npKk++GL9u7fM5kWU73zlLl+bzJq8BVpVzgH7UaCkqx/tjnxS03/ofvx3XvOl6KZ2T46qrr44PvP8D8cEPvC+uf9O18bEf/nDMnzs7PvP3fxvSO+O2W94ap/qPZz+EGS39OIqv5MHMc50C6gtIBVp1xFma0WpXIzpHsX9LfuonyqsRoDXmCqDaITsJcjxU/qk3lJE/+qM/ive+966sk2eeXhnveOfbY/QYFLgjqtPOmDljTmxYvzlefXVbXK3nMfXWr7b64osb44orLisvbIaNiOP9Z2LWnIUxb/4SycdX/FO3Ulti/JW8Kckg4IPAyIXCiAkCNocCwt3PALtzTlV8Coo/fWm5lHFeDEyfPj0/ljhFiglXAvceOZzfLpkzf25eZfzo44/FKCl5YhQj/t2/K7dv1QkBRTiEbVWGcgkCHrBA+9PAco9ra5ClAgjHXniZ59lQhwO1HNgdbpqmnID9ajrbLYNNh+FGxmwoAuejmaYRqO1A7W4nF2CadlhDu3CwLsN2/gbbbdbyNOmatPZr+gPNMKCdnfSMLkfLYBOZm/kx1HZD069JbxwA2b2U23v0WB70YqWEbVyekmQcmWr7xaxWSl7HTzCUu45jE6jzDbgsAMcxPZMJxovar44L4OYBCUJj/iXd1kogPyb1+MvkQ2Mj9QBmn+3Jvp4YGSfjsYfvi//zJ78Xe3e9Ej/9iY/Fv/34D8eEcaPioguWSDkZp0Fid/T27NHD59U4dGBPHO87El1jRsWy8xbHjTdcHTdcd3lcL1y8aI4ehCNiy+b1sXz59+PBB+6PHdu3Rs/BA4zAMV0Pw9MagNnucCr34p7KSQYPvhysmW1UZYbS4nwy4IP8Wp5ZRwmyU2OKmfFZ8gbr2oGHIflVZW9wPQGEM5jyIAegZfzCNB00TXAYdM5HjXWa8KuRcNe36xOwP6bd5mW/JtRxaiSOEXcN9gOJW2/fcXnVbsD0RqBOAwQIw+548Hd51nS1fSio04FPEywLzx3SIE2n5fB25YlfjdATFz6Y0NTyOdxh5mF77Q+a3jzs7zhNf9sB+9kNNO3GlD9NuVthBofX9EbAMhQ8my+YvCt5MR2vzhtQZCj1U/OosYaz3fB2vLL1NOtQbZJtXZ2agH7ly1+KubNnxbvfdWcc7S3f2kAGxj0yjhg1T8sFITxRepjCMPGPYafjwMF9is/tZJqfaDLJWUMuuuAqWr62Ds5Semxxws5EnS1eyMZ4w41CvPFGBpQS3vKzCsDcJ58pQt5mowDkRxM7OMexJ5YsXhwvbXop7r332/GWt7wltyzlBRtCzgSi2PBCZ/fuXQobnavMkzSpRnh48+0TTM5nsLVq4gSUmAk5SZ8yZXLOYziLlhc5aLY9XYoF9cLYxrMBf1ZieIk0efKkNClDyhvFhDBWaGhPTPrJH0oGSgrbwebOm5eH8VE+rr3m2pwYLzv/PE38J8bjK56IKVOn5rYkrt9lWxLfbtmwfn1cdumluXWOG8CoGpSRvA5Yk3MUEobz/tO86e/U5Lpfco7JsuaA/t13fzN2bHstbrrhxnzhxeF/ZGYrGl+bJ08n2DasfB4/eTqOSikZP3lq/Oy/+4U4eKhHPMdmuiQ8SvU/fepktaUZsW3rlvj0X38q3vOu2/T8O6+s5qicQc6JcDUwW7hYOckb7RSfNsZ5VW7yQmbOPDGJHiXF5IzaEeeNBue8aqPKK2WLYnBaslF3KKk887ne+h/+4e/jnHOXxJ133pa3svHhw2uuvjK6J4xWHMbOkZJndOzcsS82rFM5XnaRyrE7Nm7cENu2vRqXXnaJ2nBHKiRs11p2waVSvicozRQu2032S9VjKuQDXUT9VT/6Ro4drTbrPlSbNQ4FhNHnGAfc91JnkBvFfcWTT2ou1ptK8vTpU9Vuu2PNquei71jvwErJug3r84vurJSoWZSVkuQkGOjQFeCFP40UBDxg1QKbBjcNB209J0xteNZxHb9pDmbw9ekMBTWd7ZYV03aDeTlvuAm3smKFxWCeBuiz4t8AmmXVRMDmG8FQNLX/G/FphtmNWdtrcFgTgWY9uPxA24GazvHrMmnyMTidGt7QT2Y5YIV1RBxj2V4jw8B1wCWgPMCF5QGitsqb/VbbsFw224HldXgzf8S1HSC8yRPTfiDtzGEGuzl3QT9yW6zbKW/peGtTHm4tf+V2FINNnNKoyO1Zx2LtqqfiDz/5PzU4Hon/8uu/FLe94y1xrHd//NEf/E70Ht6vB15XHD9+SNyPa7A/mAoJ97ErgjJwUgPjq/H82pWxcMFsPbyHx/nLlsSN118nhWVpzJwxNZ59ZkXc991vx+OPPhzPPP1kHNMgdP5552pyQfzyBoqHY078ZM9D8UjIW0gVH2+TGOy51tBvxgHVXm7RyH298iv+5E3llmXG4DdYVoQ7LpDl0SrnLK8Wuo4AHtjIxgME+erJaQkv/BzX4LT+JQg/+IPw8NjSlKtGtwviAva33XHtNtbpOsxgP2Aw/tnhTT6AedS8gJrGQPmRT/MaCtrxAmp/7NRzndcm4A825bA/cZvxazthgOU1bV3utWx2Ew46Hgg0ac0fwO22UMd1WG03DOUHlrzJHLAX2WtzKCDtgvAbjGsEarf9Xp8/TNzFr4Q5PJ0NID75lqHJEiuVrJBw9oxJFuzPqD+OkZKgjh+f/bu/iysvvzQuueiCpGUsYNLP6gAm21fEqLDFlmmqjtJ1JlcdGCOPHjuSW7V6jx6O/fv3lK+7i5a33b1Hj2gCy9kTVlKO5VYkVjxYAWB1F6WDtCgntmax9YY6pH+y9YuzGCf7NXZq3GN7FjeDMZllpaFPtLx4mTplatbTOk0wOcQ+a9bsnOTzdXcm2UyweRax/YrsUB68YebcCuc6Duw/INnk1rOga1x3buWCH3ngvArycB6FA+TcioWiwbjGSgzIVi0UMz4i2HPkcI61ue2KlQ8pX2zrIp/btm1VOXF+Y1gegIfulVe2pnLCt14QDuWFl0/3P3B/XkM7S2k9+thjMZlviSjflDdlsPLZlcrHiVz1YEvYkSO9Wb8oHqrazMtJPSOY4DMZBVDieFFCuT34/QfjlZe3oAPEW256c7z88st5RoXbxCh7nvE8N7gGl4l4j+KMGTchPvDBj0hJYW6m56awfHeEFZgz0TFiWKx4/JH4ypf+Kf7Tr/1qdEuRQ5h8V6Z0+PYNSmKel1R7Q0bs+axVYZ8WER9LZJtbh9oOSskwyc/cI7/1Ao148UwDOVfEahN1Czz26CPxh3/4B5J/WPzYj/+InndSkPWM5/KA2+54h8qObVun1M66lHZn7N19IJ599rk4//xzNamfIvuzOcG/+JILpSz3xwkpITNmLYglS5dF/ymlHXq2qB+JUbZn2kf2U2H+JE/2daH7LjDYd/Frb6/BYSDpDCol9D35q7w4wL5S8rJVEUV4phTl8d1dsXrVs9F/oi9mzJwRCxYvjOfXvRBPPv1UjJAyrVHxByklJFT8jQhBg8BkYMVuwI9K9OFPwPH+JUD8oUzb2/GyX02HSeHX8tVxLRd5AExvHkbHqeNCN0g79MBPeG02wTxrOqMBmjrc0IxrwF3LWscH6jD8yYehprO99qvB/nX8Ju92cWu/mr4JpjOfOl7tZ3/MXK6EpUw+IIRSouEmkY6SYS1g2RLZGTiYKCML6MmC0fyB2l4DdDZtL/KUNoJpO3AWjdpPzRc7bRZ6TLYf1HEB7JmW7GxnQn555oDKSgl7ZPWo1xXyQXYAACxpSURBVGB8NFY980T8+Z/9fkwaPzp+8f/3UzFrxsTYtGFNjBs7Mp5c8WgcPLg/3vbWm/QQ4YpeTSr7WbrW5PxEf75luueeb8XnP//NePKp9bF48SQNNHqQ6AHMCsjojhF6CM+Im264Ji668Fyl3R8vv7QxHn9seaxcuSLGjBkVc2bPkDk63+IxgTh58rTiM/BzaYqUEsmNIsJd+QzmymwO7qVceNN5UvlUAH9CaHiAZXlQDvphBZrlDzbLrlkXMKXOTUt82w24jU2gjupw8zdaEbHbdKRDuvgB7eLixxs2g+OCNdjP+a/zYHsdp7bzYCqrbKUMCBrkAW2L8CwY7Cc+k9UsB54DIFD7gzXAowbTOP/N8KabNBynHZq+GQ/Ary5r8sCzCztgf9B0APGcf4fXCNgOjZU0+2Ov4xpsb/oDjg9YrqKM2Dy73Tg+ab8RwLb5DKvTqnk5z0BJyzIO5qWe6ABJr/GI9sUQXGjhm8Gl74mXlRIEIj/s6d+65eX41je/Hu++685YsmhhvsUuX9gWatJTrhNHdpVpS4ZMY0CuoiQzIWcifkR4WmNUr5QTJuh8mZwZ7+69e1Lp4GzI3n17Y/fu3bFr904pLryoCdEfyQk7WXHRYBKH25vYUlP6EKsp3FqnsVRtie+coCDs2LEzD6hfcvElaq8dmmw/FPPnLYhFixangsNbf27dQjkrH/0raWUe9SyjDvdL8WDyyvc5UFZoq+M0wdu5a4cmp8ekWB3NvFMOr7zySmx7bVsqWHyLBaWL1Z7de3bH/gP7Uj5uZoMP6YG8zeacBlfq5lfTDx/OsYfrdBm74Ylyg1K4YwffERmVk81Vq1bFzW+7OT/a99yq53I8yG+xSEFiJenhhx9RvY6MmbNmxdSpUzXu0x7VTjR5LmcDVf/KJ9ubcuVDZcrLKrWiPHtx9dVXxX3f+17WxWwpcmzJnjlzpsqoT3k6rjLiHMzY6Bo/MXbvPxhSFeOHf/THlb+xcZyLAvKBcVr1oTFJ7bD3yMH4b//1N+KcJQvjHbe8TeF6vqh8ySt5YxsXSkj5+nv5lkoqPhpnWBXL9FQeY1E8ZQ6TEiXPrKfS+DTf4MY5ISskvmaZm73Wrlkdf/AHn4wpUyfGxz/+o1J8J4rX6Dyz9NjjK/IK4K5xHUqfmwFpmiNi756DsWbNmrjyqsuiezwvD4/HRRddKAVwstr0sRg9ZmKcu+ziGCtl7Hi/ynMYL1nZPVH6Vo4NwuwaaWd8aGGrr4KA+3Dpx4PjCOjw2gSw0+5JA5N2q8jJtCglz+XqH4r+rFkz1DbGZDnwspLVvIWLF8Xq59fEU888nUoJbSEPuhdmcDs7QbnyPwIaLCz0ZNqAG/8yWBV6OlMdtwanNxTAy7LU9nbxatmbcXjIIKff4NnfdFlxkpFOjgmvJkKDCdS0oAfFfwk4TfMy2N9mDSWNwUZis6ZtF8/QTMvgOPAzNPnYPRR//Ov4gP3AeqJiOWrTZd8OHK8d2L9Jw8OtTNCHR68GLbZvpUIit1onFMLSTq2U4Gc+lttY17MRcJqmIS+0LZB25vbivJo/UPt5+5Y8098yMNGCL1i3PYcD+PMW7wwP4OSlsoZGOWbwHTGMwbYvvvedb8RLL66Nn/jxj8R55y6IvqMHNdgf0kOwN2/v2LB+Q7z5zTflx5lGd47Mhyxv9nijghwPLX8opk0bF3e9+6ZYsHCu/Er7YwWDD5udOXNCA/2BvFnjkksuiKUa7OfOnaGH1VPx4APfi+/dd68e9LszLZbxWebOw+9ciah0eGDl4KiBm8GU7Xa84aIODTkJIZ8CSiLLkrLQg0Yll+6UqdFPjQD+dRknj1ZcgHGCh3Uznnmbrnbbz7xBZABpC1lHetjBy3XqOG4vOC2X6xwwL9oT4HjtoJbFZeA8mHdNA9iOaVntZx5AHacdWE5MI1CXYQ01HdiUqUbic620eQK1HSBtp+84NZK3GpppENcAvevI/Ag3rXmaFqzr1fEAy2XEH/omr1wFbIHDQLvNz2ZNU+gkZ+UPQOs0MYcC6OuD7oDTMeA2H5DyrGlS2RDAq86fQVK0bAUcbqR/cAtV7r3XDzffgOCw8ZMrnogVjz8aP/qxj8asGdNy0sxWUMq8HAbnyupBmUm2TLRcDmzz4mvqxzV5G61J3KF49ZWX4+DhAxrrOjRB3x/rN66Pbdu353mMrVtfVX9Tv2RLlSaRXBqSKwt5sP1I9kVMVgPIFjIw2WeiyIoAL2oA3rDzQoftW3yNHVrGsCmTp8S555ynfByN++//viaXF8e0qdNFW27SYrLNF7u5RYsD8FOmTM2VGLbBcJ6FvKEs8NaZdDmQz41dfJ0bxYF8cwCf8uhUflFiOOMBUBYcOObQP3zI1+FDRfmg3sg/Zc8NXwiMMkWpsmqSZa40WCVi/EZpox0sPXdp7Ni1S4rP1rjyyisz/Rc3vZg3grHSxGoX2+KWL384ejTxvvDCi/TMGKM6GZVmnm1Rd2JFh7qkzE5pIs85DtrlpZdcIqXk6rx56vP/+Pk4ovK+8113xUxWgbJ9R34vpat7QnR2dcf+Qz0xUsrIXe95X2zY+FIqLnyEc0yiFIP+4/H5z/x9PLr8gfh3P/cz2aa45QpGeZuZTBQUkNUjyh6g3tlahGKiB22MUp7YxjdMCuawjk7NL+j/RSmhO9Dl8qpsAW2VcuGK6f/9v/+XFMUjcde7btcEfbr4RT5DuThhxRNPx1vf+haVM/3sVH7HZviwUWqvr6Xid8MNb0oliYk8ChEf+jx5enhMnjYvll1wmdqD2qySHDaC7dClD1B/+aISk76hf2B6ZD+RmVQF6v6bdC2/GuwPYHffKy+3VH6tYLbocSvd08+szPNMHHKfM3uWlJKx8cLaNUr+TMyYOT3mLZifSsnTK5/JMn6dUuIEBqEk5IENAWvBsROG6Ydpu0HQ9IDTsZ8fGq9Pu4D94UvjsJu42P3QBpyGeQPEq+3EcR7apYlf07/2q+PW/OoHk6FdvGY4/u2gSQu0i9902wSR7434A+0eqDW08wMchzQM9mui5QHtBzTdBvuBrr8aDdjJH22o5JNwtgOcjj7euEh03rnwZVe6Jm8zmATTZvgIF29lnD14IQ/puV4BTPiD9q/DQOJSjkxsQU9UQPMDAadje5a/7DUvg92YpO94Bt6aqYbFY2S+rUPRYu/s8WNH4ljvwfj0X/1ZPP7o9+NtN18f17/pcvFgAObhyQ0zo/PLvjfe+FYaZxw7flQDwjANeOOk2Kkc89OKI2LW7Llx5VVX5ZsZFD7eTo0axRJ7qYtR6vajVaZ9fb0xWgN/xyjJf6Y/tmzZED/3c5+QIjI2HnnkgXjooftj3Lgxef0mD2huqkEp42uv+TZQxcOd8CM0qLJSkuOC+FMcIJMW9oerlGKkBmceELxpY0uH68dQ3lqW8ia81BvtqAyeAG783S8pW9yuE/wxXeZ1vQD2d/9qR1fXl/kCPPxB2iHk0IHkwf5F5iIT/pYVxG5ZHde0mIDjOQ9GwCbxnX/nowbo6vyZrkYmcc4X6SG7aYFaRmQyEJcw+ovdIPmnX4JM9qABXSeAy8NpANjN0/6kCTgebpct4DimAyxrk7fdTts0TDzxq3kA5uMw0mFccHr2kyXzBi/zBer0DJYDJA7IBIZ+ZB5OE14uI6cHYDqs+J1dVgBxDHX5YDp9A2lnPgQOx22aQa5ng3lSJtRJvk2WTJknyd+lCfd3vn1P7N+zK372p38yJ1ecn+CNLPnjLbyvGy+Y7MS3LsM0Euj3XF+eW2M09vFCg9uo9h88mCsFY7vGauK4PyfyIDdjMaHHzttu8oQywjYktmIVBWJarkYQxpiG7GytgQ75JmpyzjiXB/clDEoJ23IWLVyc27ieevJpjc1vi3OWnJMKyPnnX6Cx+XQeuOejjmypQi5WHXLyLiWJi0JY7VAt5srPWJXTLI2p9JVUwFr9hmuJ/ZV38s7WMpQA5EU2DtJT9myF4nYtiopzMKwqcbtVXi2sfAMq3eTJSyTyzDYxVlZQThYvXRLPPvdcjFV5XXjhhak4rl6zJifQnDFZvHhxXHTxRXHvvfdmeZ57DivqtBFWD7heeXgqjXwvJlddldFxnE2RssDKCXU9c9bMmK7yXvHUU/HMsytVjx0xZ968vMGL8YN2wPmRw0eOxcuvbI3b77grfumX/2P86R//aXz1K1+Jndu3xZWXXhxPPvZI/M///ltxzVWXx0c//KH8MCftlzyn4sVzR+MPzxXkJ88880apPnkm8QV3VklQ0Hh5NlKK1bCRXAZQbstS1ZXSUvPL9sB8Q3QvbdoUv/mb/zn2qC1/7GMfVj2fozaitsjTWzQ9Pb3xxONP61l8g+q6S3xUz5q8dHSMidde26m2si6uvPryVKTZ/WGFrKt7Ulxx1Y1xvF99QmU6Us9lbnujzGhv2Z+ybbpPlr6ah/blV/qo+4r70SBCCy/3pya4bUHj1RjiZBkoLVawcvvWwQO5VZC+MXvWjFjJqojIOLu1YNHCWLVmdSolo9VeObeTSgkCGJqC0dFKhgoNgiCEEf86/AfBUBk01HyGoq3T8wTQfphG02DCy/xw2892kDjAG8lY02EvZkmrTsPQTGMoGOQ1NF3t73Ts107mN+JloOzaxTX8oPgOd1pGQ213vQCkCdb11A6gqXk2ZcXf7bAEqTPK7NMgQQc+Kbs4qCOXeExSIUQpodMy2VXkDLNMQJ0mJuVkrMOa8uD2Q98I1PS1Peklf83H4Zg5EW/EAXCzlMy2J5b9eSMUpzSY9R+PyRO64nOf+Zt44rEH4o7bbo7LLjtPD8czcbyvR4MDt3OwT/qoJvaj48QpPXBUVgx4kiYH1xEjOiST+A8rKya8mWErAQcTS18bmW/4qDtuyOFNHQ9rHnxjx7DX+6geFmfi0KE9cccdt8YVV1ws2lPxnXu/Ffd/77sS87gepNNVB5351o6HCh9M6xo7LvpVH8eP9+ebNOVWNVcmFKC6WaZPn6fPWbFgYlbKpZRNXUa0DSDjt8qwnG8pigEP8hpMM0g7+NLEfIcC4jSRNIC6ncMHN/kgfbepGmoeIPTQAXX+bNYIQG80OAzA7vDav+Zt/zrv9hs0X79aAM/STgYntAbHM3i/vvsJQFwmdiDxLSOmockXcPpOA5NJSzOPlg+5gZq+aTpNp4dpu8MwjXU6gN0OB4hv3kzIcZN/2hqm0zAdgNnkLQL+yb84S18o8c3fbsAyGLOOVH9MjJq8nZ7j2jSYvkxGXh8XyDgtu/k1EfkBSFMmZMGtPv2de74VTN1+6H3vy5ctbIkiDu0Fs2yZaUItZ5mY8UV2JvNHj/VqHOPt+mQpG9yutTsWLl6YX8Mm3R5NqFXqaedmoImTJuabbyb4jIsctOacSLlFipco/TnmMYHmnAgH1FEm2H7EliwUVib4bD3ikPPECZNyrJs0abKUk7GxadNL8dgjj+XX1ydLKeE8Cdf75lkQKUvcCsY4hdwn+vtyGxkKCd8x2b9/n8ZJrpaVQqGyII+0da733aN8sZLCViwOq1MPpf7KRzrdV/lCOO3PqyRWplgxZoLO2Q7a5GvbX4txXd25AlJuKutPBQM5hqsPzZ4zJx5/7HGN6bPikksuyZWl559fm3GnaCJKGaAgccMUNzIulFJGGfPc4JsjpIcCQFlDS9lR5sjGJBWF5wIpPJdcflnsO3AgHly+PFavLfzhM0PpXnDRJbFp88u5K+In/u1PxvXX3RBXXnFFrJHC9ND998WzTz0Zd3/9q3HFZRfHr/3qrygNvunCGFXaeI5hspdWI8znzfAsj9FCnrXZsmh3LQWFVQlWK9gqpp6ffSFfEGTfGp7nYj73uc/Fpz7152oz3Xnz17Jl54jFyRjXrXweO6LnLl+h74nHHn0y3nzTTZrIo5SXG8jGjhkXr776WmzYuDHedN3Vee6Jj4ayo+Co2tuScy6I7gmz9ByXcoSSp/LLLqcyYbUp61lu91H9pfzkC3crO62wgsWvmM0+3wToyjO4vBiRT/oTi3kDZYeyQZvkhjFeSHL71upVK7OsUTZnzZ2dKyU+UyKdavA7JbVARgYJC+bwdgCd4zThjfyBH5RxoKbF7vQAzBprP8CDrzui3ZggPOs8grjrwd1hNQzSYh/6YVTzAH6QvfZrB4RbXuBfQm+ziQBl8K+BOm2A+O34As3yA01vaLpr/rbX4UDNV7FzUk9Hg5y6QP/gJg+UEq4EppMWpYRBgwcV5yF4w8LbjYyUvIBm/jxpMPrBb3SemvkwEMftDbvpMZMfSpFMA361iYzQmt6Yfhr4GCwZ3Hl4M2yO6RgRL25YG3/+p5+MC5ctiltvuSHOnDyqQb9HA2NXPuwZQDr1UDxwoEd57yhbEqSUsM+atzDcIz98eIcewF35toMDjHxEDFlYMWFf9OFDRyTD8Ni8aXPcc/c98cLzL7SuamTFKGLRonl6CLMV7FSc7D8al15yflx+2YWx/bUtcf99344D+3bG0qUL841dHm5UHVLW+fVcZZ0HFZMPgGcFmHkulnyDVbZ8lOrzA8FlazPbhkzehBGePAhv0VA3NRBWg+kNLn+PD/YzXU2PSVidTt1u8LNS5DgAdstfo/2cLnYrBG5jNb5R3syzxWogrLgJKzwcbih0JRwTWZy2wwd5nR3Z/jaBPOCrPIA1D8sOh5pnHbcud0OTznxqGsBpAU0egP1KGZQ6r8H0A+0O2iqO4/steYYRj0jilfEcRvwqDnbCQNK12+GFheXBHJTN/qZ1WwPh4bSMSFTqcnB1zTwId3o11H6sBNT86jSgg5PpMWssgFnkzHjyZ2vH8WNH45+/9IW4WhPLd956S/Rrgs8qAhNvaFXzmVaqsmLBFbc5AzMwu8kA8lFMsnn6zMk8X3JIE3a+bM6hZbbiwLf3SG/mnzflU6dOSeUiV0qO8zG7YzlOsiUIxYPbs5j0w5sxHJm4njcVXZUfyjbjJZNmxjH217M1ig8RcrCdw/EzNZl+6smnYtVzq+K666/LG79YteB8BUoU+eHg+rE+bsXiWcS5k4IoJEzgSYPzD6RLmeYEUWMKb6aZ6AOUK2MrwKpEyiv0N0iob148zZk7VzgvV0/4ujtlwvYuVkNRplgFYRsZq0zcGAXywbsFC+bH+O7x8b3v3adJ97JYvGhR7Ny5M156aXPKuWjJopgsRYyyfuih5VJYXoi3vOWtKVdpu7w84CwFb9xLf6OGc4xXXbAjoFftYdr06XHV1VfFRRdfHDvE/7HHHos1q9fH2rVrUiFZt359xtmwYUOsfPqZeOnFDbFBytGZfj1HVGYoBR//sR9Rn+RlEd+d6UsZSh/J4lH9t1Z65Q+yYsRcgg8kdvGsUj2eUBvhZSDKSAynffCcUvuFx+mT+aLuBaX7e7/3u3HPPffrGdcZP/OzP6Vymqc2fELlR59WmoowXPH37j0YK554JrdvdYymPZ1UiUjRVBt7/Ikns5w52K5ay90Ex/pOxJix3XHhxVdKUZmoPPP1ecmtOKlgq/7Zgkg7pP1lf+NHeZNR3Gkf7OOD/fEHQ02PUgLAR8klYDIvQXFlZYvb53jOT5+mecTEbiklz0WHZETxnzl7Vvz/OzvX5y6P646fGISEhCQEEmAwF9niGoyBOE0JYHMxdsaXN0nbcXqZSdw3zUzftHXzKr38B33TF51eUpI0psQ4scPEHhO7bTx27EDSYgzEiQ3BYMRV3JEsIaDnc/b35Xf0+Cc74yOd3/Ps7tmzZy/P7p697j94IE7fYs8OiXhLKQEUWD1QCnmp+OUOKCJFkFJpyk0VmiBXpqLRO/4EchOIT/ajp1BmAe+SRUiBE/AeFZrzboSCbM68MhCO5M/xBzJ9KfAf5tHoPdsBWaZPCpmHZBDKLj8/ChrJU4270i6ns0Dhih43ygeQ7QUyV+0F7oPvKvhEXsDDn57isXyLPSXlJIo0yuFYpo0nlNEZd8ixksySm7AVx2yH3FXZqyh/0PEu/9kMqjMDyk60SActGKbsXksWljZ84A0s62YvXzhj//SP/2AXBvrtj//wi64UXLP2NpbIcGSlfwv+PY+MjNrg1RE7cPBXNqW9M46HpKKkKUAWZimmeKUXl395PnJhGbfCsrGSRphRIGZLDr1zyLZu3eaV6kX3M8E23L/eG7lLXumTJqPW2uINpTErMRSKyfSudlv7u79jd8yZ4Q3xHtv5w+di3ens2XMiP+igsnyMhp+pfEZ76NYQXglTaepp4Z0OJYHSuriNLSvZXoiZPKAhVzkVVP3L3OgJKi9krqLymvdGtBlkrrpXzQL4ApKfJ/GhYxWdK38XDZD91/nVyykgGYXZv0C0PHP9Jj8C3jOtwhEKJKtkBxSu+APww6wwsFdnrIoC6IFG9llWhZftBI14VOnkBiqePPUumiw7bphlL8QsVPkB5Q8QXzqhWOVwBMiNf+zFA5QMAf7K9wSNwgdEC8hNUH93Wfmt+ctpypO8jEEEB3gIBeKCXdwpRXjuj/qMOyl2fG+7fWHLZrv3M6tij0mpt8vsFv0SOl9jZSlpV6A86eSiZCAH++WGhq7ae+8dsfMXzsVejdb2KcaFf8yA9PcftyuXLzvPGzGCHUqF10OcfEXnmjAIj3smOqZ0xDt7OFiCyug+MzfNTc3Gcb4s/6FO42Z1OmQcLwwvKQFgZ0dnXG54+PAhO3LkSMwytDtv7v8om+sHY+kL1V1rW4tNaWuNGQRkJS3oxKP0MruCEsQMBUoUsxLMepAW7HvhnROvqOeV19S1nS6n0k9KVCgfLiOncqE4QXv06LFYztbuZvYHwJPN7MyaEB4zLfNcmTl75mwoPXPn3BEKDaedMeODO7NLK1euctla7eeuMDz/o+dt48ZN0XGlPSr56X5c8ZvieRJHNbtixslcrASAHzNT7L9ACVq/bp2tW7vW244Z1t3THW2GZ0DsxeEEseOOtIl3L1tij//Bl+zPXSng7q2RYZS+YU/LMkvPCgCexJOiQ3rwTqeaMJkVQZlCtlF3Y0a/yZWF5pbW6GfwZD/KdVce3YsNnD1tO3Zst+98e6udOtlvixb2ejs64PKu9Xxg8IVvmlk2b+PYn+nt6IkTZ+x/f7HPHtj8gPOmbF/jo3BZPmUvvLDL+hb22fxeTkIjPTgG+aYtW36Pzbp9nl0dvO6lElmRsWxwj/1NXoY5Aa0MyrllxM9fePJNepmK+IfjJ4dQ+JHA0548jIsi/Y8ZNL4vZrT6+/vjyOmeUEo6XJHcG0u+53k+ctjEgbcPFqXE+y+xNPtrX/uzMcu3MlBeKcRUFqIh01T5gNktQ2RszU0FH8As/CjINHqKT3ZTGLnxlxswnoxVmixjNRwhgBvvdZ5jwwYyPZDtM2S67Jblkb3CFci9EYgvWG1QcxqBjSDbV8PJfoUCyU2YuYECMr3ogGqeVZ+CqhlwX7fsyQM3+L83uo4cFxgb3f3D9u8kRjZwo3NLQ06jQSXMh1T81XkJJKPss1l2Sl9BjhtA/EI2h2qHCzr45LIjkLlMMY9NIwEKAzM/ox7XCa5wtLU02Ws/+S/7wY7v2kNb1tvCu+Z43TPkygEzIxO9QvaK29OD5VmnTg/Yv/zrTjdftXtWLHc7OoSsrfUwXC42X76068f2n9uetg0b1kVlivvlS0VRYfnbzp07bdr0TnvssS/YZzlj3ZUWbmln1JILoODV5P5Ghoec56h9MHjZ+V61Gd1TrXf+bOtdMC82fL7+05/akiWLvDHvcAVnIEbVaJhpKNk06jkaYSIXI3xxiaInJWlfSZJb6Q/iXu/ENB6QyPmnNAaV5nKXXRU1Ail/gvyucHjiB5koEyBlAntAPEDJl90ywCfTgypn8gNAl80C+aEjpbhgBqBXein9ALlXQX7xV3jWefHMmMMCFY5o4UE8FK7SF4BO6QWt4gtgB2YQ/48C3KGrxl+88jvhZZpGgHtG2WX+QE6DKmBHWAoPzHLIrsTfy5S/V0G0hCPQ+xhetTq0Sqcyqjorg8KnQ1INWW4AYUQHqAIKm9/Inxo9HRt3jO994Mxp2/nss7bx/vXeseuLpVulA1T7lp2urpQIiU9Nhlq8cKfj6SXan7QF171Tx8zFpNirMcUVBvaHMDvMiC48kZlZFAZjWFLFMiw61oyIozQwI0IncGpXV8wwc1rTB0PO0xUSKQAMeFF/0THEP+0O9RppiiKBtHQe3do+vXyZ7fn5Hnvuh8/ZwkXsL5keHetjHM97pWx6Z+Q7jn73+o+ZC/Yc0IGfyBIiNzMbw2lfpAPphCI0d+7cWCrGyUdarsrsMvKV45dvxn4agGREUWG2hjaRCxCxY8M7syX4W7BgQVysSBinTp/yX2YySvlgk/qivoX26iuv2qJFiyM8jlRGuWMJD7w5Ypi8Y+8MFwI++4NnXbbptuzTy0PhQL44Xvl6effmuhzV7PzJMxQP5Bpypen6yDXv4Hba6tWrbPVnVtvmLQ/Yo48+Yps2b7Tf+9IX7cuP/749/NAWu2/tGlu6uM9ueLs0OkI+cBABM/HeHjKD4lDKidctLhtpAmKHEslqBJQPBjcjzZh5cHuUFLoOxPP0qX7bv///7KmnvmXbt3/H3/e6stVkG+5bH/2MQ+++5wrYemtpZYm0p9dtlMUI2Hm22JHfHLNfHnzXNm/eFEqJ9xTiG+RAhP/+n5/YlgcftI6p7TbMDNqNCdY1baYtWbbCm3JmKcvSLcoVB9+AUhTq3yffAg9PUF7iHfQfjwOvnxSCL0/H6EtFWJ5enj4ooCw9Q+Hmos5Zs2aEUrL/rTdDKVnQOz9Obdv/yzJTEgqJ239oTwlQPnSAzKq9OkRlUMs4QakY6yA3eJKwUek4ZD8CZX6GTDeeG3zlxjOjaHiCoe3W6IUy88zhYQYyncyAeGaARg276PQExOujoJE/gLCwq4YpkPvHATTCqlm85Qbk9wxV+2yGT0YB5QO6TKsyBGb3TCOApuqW6dUg5zWfRSkpMyVel7qd53PQkafeMHlDS6NEg0uFzuxKzj8BZmhKHo/NX+IgN9kja/4+Mj+5AdgHjSMjeaLCXmFlzHx4F8KD5Vgt/iFzc/voB1ft+9u/a8ODF+zBzWttUhOzFd6wXB6wluYy4uPVhbVMnuKVRJcdPPgLl+G6ffbelf6dWIweTXEPnD4yySuV3xw+bCdP9NtDD272xuuKy8qtxZzTfyUa25UrV9jnvdK/Y97s2MQ+co0TZwb9vdXdW2OzKiNIXa5ssCGz1RuU7mld0RCzQX7+vHk2bVq37d692/bt2xfn2c+aNccb4kHraO8soy90SiM9iWtJWxpklCusywxKQcGttAl/9fJWhao9/pTeQkD85QaIP5hpxa9qp7DgQYcPt0I79huWfUbZ1/3UZQUF4gMN73xbopedQP5VJuWuOOop4H08M0/8Kyygaha95JWZtMAOWRWm6gRkQynhHcDMN4cZWhAz9kKFCQ0oOeSXp9wJR/zARpDt9Z7DyPXXeKB4gfIr+bObUPbwBnIceGaa6HjUghYdIBog2wGZrvYYA5IDJH0yPSDehJ2/P6HyEnSfNV9jIXj6M+LkT5bJQI9AiNl/7Ji9/NIu+6MvPx6bY4MTnXLv+EDHAFMB952WbrnU8VtHHt4VZBTDn2x0RzHh1CNG6en0sl+EG9HZY8LGckb/iSN7KNgrN8079ZxuhTKhsBkYQamAluU1N71OQhEgHighuFG2kZmBJTaIs6Gapap0vJklYSZkYOBMKDYsf2LJ06uvvRanTdE+DZw768rNkLV5fcoGdZaLcRoWiglH9bI0B+WpxePBTAZ8kC9OBXMZWALLfSUoXsyicGITsjMzzWWHdJhRFvCDAsUz9lA0t3jbUU42Qya+wdgM7vHhOGD2CIRC5WZmNZgZ6kBZc2XnZP8JVyjPRpgsK2MzM9nwptfvnLK2cOFC63PlZc2az3v8ztszz3zfpnvaLF26NJbR0Z6zTyY61v7PwSrDHhab8HG75nlFVne2wd/dXNEY9DYH2eiQxwyLtznDbOzn8BaUJldyUETYv8J+Si914Q/+KLcAsxAqi5TNKGdettlUTwebZVssA48LmUMpmRT0h979tX3zm/9sLzz/XBzD3NZ6m33uc6vt3tUr48RJlupxL86aNSzPm+yKcLuHRXoORVlobm61t99+1w4fOmabNhWl5ObNcvv7+8f7vUN/zO7bcL931r2eYd+ITbQlS1d42ZzuZXqCccHi8HC56wW+KFctUQ4o+/4txR9QvmdPxIh3zTI+H0G4/xaQ64JSN5SBHdKM0KJOdCQ/f/3OO3G/TOwpcYUWpeTggbdimff8BfOtZ9bM2FPysz2766dv5XtKMijgFH5NgGKBEKqQZc+7IsaTQp79AHIXyE10Mosu++VdYcA7Q9U/IB4Untx4QaOnQHyBbA+Ib7aXGTn40MtzbPzlLpBbFbKfKshOYY/HA/ht+AsbQaYTjOdHZsml9MhygiojQsF4do2gSpvN2BAm74x0+EuMbLDRnQrEcyAqE7oiiAY9SgkdZBoWTupCKRE/gCf5BqLUMvpFBS97Nboy86zGHRpQdoB44h5+5d/dbtnVaDIdmEF2dNqveWPVwgYxr3DPnu63p7d92+5dtcw7/D2hkEz41DVvLNkwXE51amqa7PFnI3FbnJXf0T7ZZvZM9cqeCtxpvPG54RU30/c0xigenR1trozQUBGuV8reKlxzpW+SKzo3nP+lqxc8feA50Ru/i6GMMIMzdOWK855RlAlP52ZPS9I+lEJXpBhNnD9/gc115eT48eP2yiucaT/Zenv7jPPsUT64nZ6Oj/aEcDdBnNJyWznpLNKj9olVyx4gu2p6YiZ/5JbdAfxRR4i26tbIXW5ANuu9CvgvjUfdHwC9EBB/hZsBM/kKwo8RRr0D+AUyP57Yg9DBQ0+5iZZ6E5BZgBlUOFku8UMOmbN75kXnCbpMo/DhwTetsHDXOwhAI5R/3BRvAPtG7qB4ZpCZZ/6Gc1hyo0xmer1nyOkpXgqf9FXbJDlBATSA/AHwCv8RnpvdruouxF5ukkFQ3PFbTyOBaOW3ykdxokMCyH+mJ16NZkoywAN/fMvBy70Tr6NHDtvPXn/d/vqv/jKOlh31jinuzHLHd1/z5w9/L2GSEPXQwiHeJBuzrvino89eDUbKWaLKaVcoJTGbMa0rOuuc0kg9hULBGn8UgVJ33YjRem5gp02gfmI2A2WEZV1c1scMBhfwIS+KCu5siGe5FcrI4NVyIzzLU8+fP+vlfyQUpDvvutPT7Ibt2rUrOs0st+JoXzBmxL3TzWAMsyNl1n9irMlvd8VA+cFdIszuoGQwe0JnnvtB4E95hQbFgzTknb0z2ENLxx43sCwhG4z6pMywXI+4QIc7e0tQki57Hc8M0yTvpLOEa8Xye+zFF1+Mo487u6bGUcy3z5kdCszevW+6HG3G/SPI+PDDj8QA4tM7nrGjR4/azBk9nj4dIQ8njZFvnHbF/hjuYWGGZCJTDJ5GI4PeqScOfB6OpCdL6RgQY0/HTW/DGKa84WnLPo+yl5IyXJYzNTU3Rd1CupGOAN8yecoAp389kacoJOxH5X4tnsyYsNRw9549tnXrv9v3tv+H5/c5mzOnx5WRe7y9XObKxyTvVzALczM65KTZ+vXrQ8mhvmPfCnnL7FDzpFbbt/egt3+nbNPGjaGUcLEg6f3W/gNxAMKixUvcfqJ1+fv07tl2x9zeUE5um8Ds3vm4XHOiu0/j3hNXSDzWoTRy8ALllXymvIB8Ejf9cTMUdJKOmH4Y8APoex4PcAdVT0UYztGTKvpVbx04EGnAntSenmmuvLbZr94+aC2e/nPnzY2ywelbbHTn9C2vQfj+6xWYBMlAAVGBl3sWNL+Px0fm/BQqUuMhhQ3kXSC/yFWVTfbIrVG4qns2Z97Y5TBBgeQR4pYbE1DQKCzZVaHqF8j+qyDaqp/xoFHeZb8fx0d+MwLiU0UBdIQtkD/ZgzGSlPxl/1V+gswnA7Q5zxSO8kduIG5UyowS5fItf/KLfNBBA8An5zl0Vd6YAfHI/OAlfpirYQOib4QA/BU2HdoWV5jKbIJX1F7hsaaV5ViMSFz3ipGPnwp5mGl6p4ELYbJO+I033rDl3JTs2cRJWDSwXJzISV5erVj39K7YnMYaXMyMQDGzAg14bWTIrgxe8grOza6scEsylW10NF0p7GA00BuP1pZWV0KcpycNJWKi/7C0y7tk3kBdtvlzZ9mffvVP3HzDvrX132L0CVmKPJ6mtQ7BrXdvIHinwr01e4I5odIp5yFpRv6BSkPcoJG7eNFRBnOjLD/Ku5x/YAZoAXjAL4Pcsr9sJ/7IlvlnWmEuTxnEpwqZF+4KA0BO4ql405jmtATHA/EUQIvf8VD8SHthjgc0yJH5SmboAGTFnMMFxBsEcFd6KhyFpfCq9ELR4aa0QbbslumFmTeAnSDTSRawmg7j8c4ouXkXH4Wr+FRBfkCFkUFm3MUv2+V8zLJmhL4RVoE8EeRvhfIXS6w6OyNM+jooCkDOg48DxRH0mEVHls41R7WikLCHgg48FwZSb7E/g844nWxmF1zq6EiXvOfW9C5vNyY7X/NO9IxoQ+BFPBi8YilYb2+vzZvHgE/pYDMzUmZfyszDxUvlGGJmWBhNnzmzJ0bRFy9eaI8+9kjcCn/48GE7d+689fX1xawxsxfobGyCJ/5suqeTjILAPhM6eCxjusvpWTbFsbUXLl60/hMn7D3v8J90pYvZAGYrcGMfDHeonPM0YIlWTk+exF2nd5XN7qMRFkvBoOUdZQdFLr4rf5JG7K9YvWpVXPhHJ5+BJ9zXead85u2z7McvvRTLudjzefLMaVu/YYM9+fWv29H337e/ePJJe2rbtpCtpPe1WDZHWUApQ/niSZsXp0s5f9IXdxSX7u5p3p4MugLIrL6XU1dMJnljM7UTZZE6hZvSm/0bK8tuUZjZSM9sCeWEr0UDlHSqsYcORZGDAFBGnn56hz3xxBP2t3/3965k7fW8XuAKx1q7++5lnjYdTs+9NKPW093lec4R58PWGW1xKbOUF55x3PJNvl+LNCIe+paIO3bscaIsOaHL5PHwsnfnnXe5MsP9OaNxAtc3vvE39pWvfNWe9LR7+eWXwx8KKGmuz2NMLVCzDDteazRViPRAuArIfjx30g578gRZKFuhTDuQlrxDQ1yh4wnUv1Gz/wefqA8lbySm4gAAAABJRU5ErkJggg=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png;base64,iVBORw0KGgoAAAANSUhEUgAAAyUAAAUACAYAAABZJf0gAAAAAXNSR0IArs4c6QAAAARnQU1BAACxjwv8YQUAAP+6SURBVHhezL11gF7Hke7d0oiZmVmWbMsyM8V2EjvgwGbD2ZCTbBg2sAGHeZPYYTAzMzMzoyyjTGKWRtJI8z2/p07NezQeObl77x9fj1rnvA3V1dXV1VVNp9O8+U+2rly5sqxbt7aMGjWy9OjZvWzatKmsX7++dO/evWzYsMG/cZ07dy6rV60pxxxzbHnwwYfKmw8/vLzhkDeUIUOGlJZNLaW0tipVq/J1K7875rdl/vz5ZZ999il7yw8ZMrRs2LipbFGS7j17GH6fPn3KxRdfVM44/bRy6KGHlsMOO6yMGzO2LF++vPTt27f06tWr3HHHHeX4444ru+22aznkDW8o/fv3d3lr164tzcJtc6dSevbuJfzXl969+giFTmVzy5bSuVOX0rd3X+HcVLZs2aKwFtWlucyb92T53Oc+W/77v/+7HHjAfqVTp1albS1XXnll+c73vlsOPPBA4X5sWblylWC1lqamJvtOnTqJDi1671K6yAOzm+q5YePGsnnzZsHoVJpUFq5VcdCqS5cupt0W0QTKtCjd5i34LaWT4rsKbp/uvcoLzz5fLr300nLFFVeUAw44oOy3375l5swZpWtXldPaYnredNMN5YwzTxNey8tnPvPpssMO25cePXoLfmfRZGC5/LKLyy9/+bNy6CEHl09+4uNlyuRpwqmp9Ozeu9x6y+3lJz/5qejZs7zv/e8pe++9RxkwsE9ZK5pt2iz6iGbr1q1znZubN0SdVbYq7fcW4QwO8MiGTRv8vnHjhtK7d5+yYf2G0qN7D9F3cznl5JPLOeecU/7zP/+z7L/ffqVf336Cvbn0VHvfe/fd5X/+59dlytRJ5T3/9u4ycuQIt2+Xrt3K7XfeUX7zm9+Uo476VJk9a7ZpvEWM0l1w+6hNu3btKp47ptwjGEd98qiy89y5xmuT6HnM7/9YLhbtDj7woPKzn/1MuHQTTTa6rs3N653OrrMYpXRSO3Ry29G2eIJVTbdvhvFuGsibd1QObUc47YojnZ9bon3gr9bNW9zmixctLJ/61CfL1GmTRYvPlH79+grGFvP+0Uf/QDzTUt729neWiRMnl2XLV5YBAwaWNWvWlN/+9rdlzpw5ap+9XeehQ4e6vBbBho/Ao+7AYZP6QI8e3cVTLeoTa9yfqPvs2bOcn3zdunUzDBz9oUuXrup/zWqvk8pB6gNTp0xxPYlbvXq101H+NddcXR55+MHy61/9omzZvLH07NFV9dwgmm0RbdQfNq5XHujSKhx6KrxzWbRwsdL1dJmiliB1MqzW1i3ig57ld6pjt25dy4c+9CH13zVqD/FgS7Nw7i2e2lS6dqMutH1P8yf80bxB4Xp27dajvPzqq8JxTekj3lu3frPq11X0HVqefe75cqf44+VXXinTZ8wsu++5p+Eh28aMGVPGjh4jfu1duqiOreLnG2+8oZxwwkllpzm7lQ988EOSfSPK6jUrVR/RtGVjWbFihfkTGiNvwrUKH9Fgyyalg0bitRZkRBfTs5PqT/vDN7QV8lPVVtrOwmWj5eGxxx5bli5dZlojO3r36SVZFzw+eOBg831zc3O5/777yqiRo8q/v+ffhMPmsmbtyrL7bruoXbczj69YsaycevKJ5eLzzytdxL9N+u+LX/xc2U5y4x//+Hu5/PLLDWtDc9CuS9fuStNVckf8L6Ra1Wbg27K51fG006iRo1X2Rrflyy+/4vxTxBv0J9qMfoyHHvDcytUr/buP+Bt5TT2R6/ASsh1ZPWLECD37GQb953vf+175+Mc/XnbZZRf1lyJ+KpYT9BH60Sbx18qVK8qyZUvVzqvU5pJDYKe88FTSFjqffvrplkn/8R8fKYsXL3bYoEGDnBYcwCX5H5/tQBjv3cRrmzZuFi1Xls9//vPlzDPP9DhFvYGBtywSjaru3haOC1nSqXQXvYyTcHvh+RfKZyX/3nHk25W3c/nB978nefyx8t73vkdwNqk91pWn5j1Rnnnm6fLcCy+XV5etFx2bVd/lZd3aZtETmdi9DB48RO3UKhkxqWy//fZl9NjR5keK7tIVmd1aeml827ihtaxatVpt2CSZP7H00vitEdA8/sTjj5Znn366HKQxrX+/AaWb2rlbl27ljDPOLN/61rfLj3/wX2XGlO5qhOWCq/FI8Rs2bHS/WbxoiX9DJ3iDeJ446EzfhpYtqlO2S7qkD22Apw/B39AIfQI50KNHD485XZoinHECiiIncJSLR27V3+lnjMO0ySbJ1CbJhCbVCfjg0KqywR8cKKNPb3hrgGjVT2HiHfXXNWvWluckL55+7sXy2PwXSmtn8nYp99//gPSYzdJZ9lWe/pIJo8W/Iy1HgUW9Bw4c6Hf4GZZ4/oUXy62331aGDh7sunWWXNxl57llhXSYp6RrmNegDSQBJ8lmxjXkGjh3EY8wzkND5HJX1QXckQHQZ9myZR6TkXnIZsqA7n6qr/bq0acsfGVhWSL+D9kteTV4kMeA1atWlsmTJ0mn61l66nf/AQMkC0eXcePGlsFDhyisl2naSThQL9qFcnHQkv4D3cGHJ+2YHkc479k+uIinuhG2iQ5euczHE77ANXlcrjqXXKZJZ11J5eBxW8cnXzZcpsPxnuVkme1xoI92Fg6JfzriIj50Pxx50gdOgT88m/BwxAEvZRXhPElDWNILqMiaeGvAx2WaDANGxgGfd8ZJ9EgQqeOYePCeafO97tPBA5kHPM0Tioc/cUmDrEvCclwX6UldGm0PPcmX6bMeWRfCoTfZReEy79mny30P3lcee/KxsnDxwjJg8IDS6f4H72uF+X/1q1+WsWPHlDe9+Y0ShBONCAhQwJIlS8ywAEUYMKDecced5e//+IeNg09+8pNl9913l4BsFlOvL301wHQRsgj58847r+wvRfuQQw4tg9Rxe/fpq4GnxUoenbyfBuQbbri+/OEPf7BR8m/vereVBzozFWBgX6cyjj76e2W5OugnPvGJstNOOzmcBlkv5biTcEUx3iSBgnDp26e/8qzzgEMZQtuGAoSAgd7//vd5sPzlL38hpioalJaXL33pS+XRRx8tR336Uxrcv2iB0CJFGyJDXAYEBAGKeDYaCk9PKVMmtPwWCUloxDth6Vr1SueKeosBSENDiRm3SEEdJKOC8h566KHy05/+VGX0klJ7lBVLFKQePbpJSPYpLyx4zji/8spL5Qtf+HyZNWt7DYgy3nr2kfDtVe66647ynW//d9lx+x3Kf/3X16WIjS3dNfAy+F5/3fXlm9/6pmi0obzvfe8t7/63d5aBgyRIN4HXFrXjOg1uq1THUB46q/3oAtRbtVJ4s+ggxXf9WgvRgQMHCJYGDP2tl/LYVQK1l3jkxBOlKF18cfnxj35Uxo0dZyOXvD3VXo899mj5729/q7ztrW/RIP3vwaiiwTrxzHXXXVeuuuqq8h8f+agE6WTjrN4G5xoHlJxvf/s75Wkpdl/8whet1GCUzH/6mfLXv/+9LFm0uLz97W+3QYbBhEcwJx/RBsCjPNoovbVGhZq31UbZObMjkZ+2wwHHsJQ231HO16vtrDAozSbRD97/0pe/UO6++87yafHT/vvvp/jeHozuuff+8te/HWfl76Mf+0SZMGGi2j6MJ+p/8803q22/oLafbVwowziorjj4mbSJ/xYpH5brqgOKIoMYTxRB2ov+y+ASOFOnUB5QPFH8enTXwKgwyrGRKR4nLTwIrGVLF5cZ06cKvPqCFHZVTXy+0f28q4TR5i0bjAPCde3qtYbfInzphxBdoNxXwYd+88jDD5V77rmnvPGNh5U+fSVTSnNZK2OA/PQltzkDjeC88upCwxssRRHDu7NgLlu+wvSCH5qaaF+MR/GYFJGNgr9Uyh3CeujwYYZJvWibbuJPBv6ugtFN/Ktg9bdHyosLXi3Tps+QzOpdnnjisTJ8xFAbzKSF7qnM4qBlZ+SBDMDNUsY2mrdQmju7jihDKAyLFi2yko4co61iMqPJOD/++ONl4cKF5ckn5pXnn3/Oiv0WtRN9b91aKQFCDJwXKU1fycp1a1e7fXv36VF++MPvy+iYLtk1TCSSUiYF9/qrrywnn3hcefHFF8pBBx9QDjv0DWXBghfKKaecUgYOGCT+miTcelruovB2l0LVTfzRXb6rDI31UkLGjRtvJQzDefCgoVaCvvnNb5WpU6eV97znPWq3TcqrfKKFeUqGAjzOpBD1gjfhmaQTjjrgaXPikKPIuB//+Mdu+wMOPEBdD8N2SxnQf4DlCWlWr1llgwuepSyMIcqiHFwYUMV0PuusM8vKVSs8/kRfaAysvPOkfPBI3AgnLW3ZTco//PbCCwvK97//fU+MjB8/wX2MPORXTr2nb/T/KE9ePN65cxhOjJH0/5///GeeQMEAWbNmtWThD8qY0SOVZ7NkhZRL4czAXDp3k0Lcu2xu7SKFcWB5WrJs/vxny/IVqzzpx4SFJEzpK+Out3gHnuomGcLYBX8PHjxMbbRdwQjftLFZNGkWz/UQ3up/wseDv3pY/379yprKkMf/8he/VF1/W/547M/KyKFSGreskrIedGHM00NG3hLXj/EDGlF/wnFBnzBKkLO0DR7a4JJOeOiOTEm5RZ/iHU94tBmAoSkjTeCRbUl68qWig9GQ+DBubRC+TGQAj7IiPHgOXumqNsZLSVARnUWfvjb4kMctrcK7R7+yeh2GaovG1VfLd77zHSnuY0XDVo9r9Gkc+GBkoxuNHTvWiv0EvavLKN8rZfr0aR5vkH3w8rq1a1Se+qh+gxcTAeg8YaBo3Fcc9eku/k7ehldpB1zyLjKEsZC61GkMPluUdrPGb9oWXNeuWWNdBsNipZ6vvPKyZfxLL71UXl200DIbmqNTdJO86iN+mjBhgsd64A6Q0bLddtt5YmzkyJHu77QxcVlu8n463omr932ilcP6WY6duMxbh9GVAcVtH7/rcTjTzO0aOGwdH3zQkUt8oVP9HVeHg2wLwyTg1Mupp8/4rctX3fECn2U04sJlenzCTvj6T/llvFT1o7yUXZSXfEHaxAWX8BjnmsT38FL7NPVy6j5d/Tdl8k6ZPLN8+lTKTxzhdRj8xihhkiTxpw9nXyQtY2/SLvELI1C4QTflbW7ZUB548P5y/U3XlxdfXlA6Pf7kY60UjNJ/1VVXehZs8pTJ7nQHHXSQBSCzTwxozIRihKBwILxQyn/2859L2XysfPY/P+MZ/rXrUEykCCi9Z/weuL/85S9/KXN33rm89a1vs2GCckGnQNBQCToLA/WvfvWrcvib3lz23HNPW+5UAoL11EAKjn849vflvvvuk8L+KXceZh2wKmBcOi5KHzomnvdQkEKZQzigaDWvX1fuv//+8q1vfcurJXTKx6Usg2MXKSvveMc7pLS/z+V1k8LGrAhKNcIXYjNYQmiV4jKZ9WaGQxVRWSEMmTHDgb8bVPQAR5QYjBIFOryT2rebBrTVK1db4PXT4EH9vvKVL3tG4z8/+xkNOlNILribZUT0lwBaVT6r8MWLF4levy4TJ00Wbi1lQL+BolPvcvttt5f/+urXys47zy0/+uEPpGQMMK59+iju9jukFPykPPDAg14N2m//A0qT2qBFkpV6YZiEMRazJwhQK2JivPWiG0oCKyXQAlxJN2TQEBuNTapHD7Up7YhRN0pC7ftHf1+wQ6FhsGYm9PTTTysXXXxh+fznPlt2kyGLMgk/QVMM0xdfXOD8CBsUZ5Q9XN++/WR4LHHbDx86vHz5y18pAwcPKr0VjqL4kOr0t7/9zXw8etRIlxUCp+rY7lf8FwNCOgYFeDCFQXSsECC4daILjo6VHS07Jr9JBx0oZ4tg2FgWvb8t4+uee+4qw4YPNc6jRo0SzQaIl1rKQw8/Wn72s1+USWq7D37wQ6Yl9Yd2TzzxhPkfOMAHH3gX/CiDcNok+wa8iZEITrQRfQ98+vXv63BWYIiL2T0Ncr36GC59M3EFFoMf/SXKCSEiUFbgNwhu79499S4FqQ/G1xbJhIHmwRtuvEFt9mL5xMc/6Xowa8uTAb6PFGEGNvhio9offDphOL38suXAli0bNQjDb6y29SyLlyzxrB48cc2118lQvb587OOfKKNlXKN4tGgQlhw2PXBNTSgq0ILBa4vkQS+1V3P0USlx0IH2blUmZiShQ3/xS85OOk6KyarVq9XnvqQ+2K98+jNHWfahkIE7TU2/5R1nnpIxBl+HAdfZM6/ImxdeeMErFBdeeGH5kYxyJhVwyA1oDL150hbwDTzKKi1KN7yzXAYV4bxvUh9bK4V22VIZjj0kI2S89Ovbqzz62MPl5ZdfdFv079er9O7RqSxZ/IpnyCdMGCdajXLehQsXSVGaUYaqryBvWTWF76kLq7WM5Z1kUGNgNW9Yb9mBMYJh0qNHr3LJxZeqjQd7pQQ6givyMCcnYrJmi/gW41cDpHDOfoGj+1AX6s6KB46ZXFaDp8+Y7pVeOiVKd6+evb1ihJwiLZ4+2b0HSmXwNrwPHihnppHoeLcUf5QuVpdx8DXpeIJPpuOdJ3AIIx688E0iBCvztNmRR77Dcpg0tBHl5eQIeQjHA8dwUdrV7tCBMUcRpgur7n/9y5/9e8rkyeobH5WxvNgrmUuXLJLR+qon8DZsFF6lW1myZGXZae4unmRiRr9rN9r5SeHXs6xZ21wWvPhKeeTRJ2ykaNhVeDcZY6tlUG6UMT3QkzP0fdqICQJWLuHhYUOHlh22n+3+sk48yuoJhs01V19dloqvjv3dz8XQi0qXzhsrOjFehWK/aJHwVR5opGqYBjypO+MddAAuvKtX/04aOXXtNzoD79CUcvCE05daNjGJQ7vBkOQMJY800B9DnjLJT59EhrEqz3uzFOZNesfIBk9gxlN9Xe0B3wuMeQaGR35gmISxojAZhd16a3xsYqyQ7FZbf/e73yuf+MRR5eCD3+D+cPddd7tfP/nkk56kARfky0avHvaQvMMQWFF23HGHMnnSRLfByBHDrUcNkDyxMY+8Vj7zn2Rs1g2nn8ZZ1XbdCIeHzZt6QmPksrK25YGOMWaw8ttFholooDJsuAkQE4SqrnUdyuwq2QXvPffcc+XlV1+23Hrl1Vddp+UrV9ioYuwBPnUjD5MRGOpMltRdti9pXJ/qd7r8ncaCUsSTClTPukcWu/Lt4vI3Rg1tn7y0dRr6Y5TT3pEWn7yGy3z136x4hZLc6N944jJv+/DMGy+k2Zou5Kuny7h6HUiDnIeXu6qtiUNO5VjP7+h7ASfLJxxnGIrC8IO3DK9WbqYHVjp+40hT96ThmfhlvflNOC5h4zMN+TBKmKSCV/mduNOfSce4mbycLtAQLOimOO842tRc5s1/slx7/bWl0z333SOjZFN59tlnyhlnnFGGDRtmheOhhx/yjBvK1F577V1maIBDiaJQBleBM3MzO3TyySdJ0b2/zJgxQ4bMgbHtRAW+LOUDa3yFGJ8tXxga//7e95Wx48ZZybAwl1imgihPL7/0cvn9sceqg+8oZe2DrghluaHUYZg5POvMM8tNN90kpXvn8vZ3HFkGq/M3GF9KlIiAwGErErghbFD4EGIQQqRyeWz1ufvuezwrQkdEcURhpmxWKRh8EfAM2q+++ooGmivKXnvu4Xg6L4MmIDtLoEELCofBokHUAPrthiRWxKBzMevAE+PHDCIA6m4SHmz9iC1DCBxmOL773e94hYqtTu961zsVTwfdJGE3WAPb4vKd73y7PPXUvPK1//qaaP6Gsn7tBtFnQOknf+kll8rg+mY59JCDyle+/IUydNhgMwlK/qOPPFEuu+xKGZ7TyiGHHlZaVD+4BPpAB8/YyjDx9jIxC/THoGJ2hW0VPSRkqQ/MiZG3RXUW+2uQ3eRWIP0FF1xQTjzxpPJlGRd77LGHZwsRmqSnnX/3u9+Wp5+eXz4rw2Tc+Ak2eBEOCNWvfvUrnqmh/XGUA5+g4JLu+ONOKMf94/iy//77l49+7ONlzNgxIuOWsmzJUhu1M6TwfPSj/yFFh5ndWH7E0QGineR5j54hvCTUpWTB1/WOlw4lDtfWrnKkdRoJRMqGv5rXy1hTf4DHMbJ/9MPvu/w1a1e7Pb8gWrAVY906jLrNZd68+eXnP/9F+fjHP1YmyjBm8KXzQgPKgVfoX/BF4kY4/M2T38mHpMGnYkL5zISrssaX9Hjat09vtkX29oQCcHmH51jeX6f8wETRWC8DlRl8lEIMN8K6SIlFmeorXFdqID755JPL3TKimVVndYt2gk7ug1KceM9tmKtUHitpGLTwELRaK9r06Cbhy2qT+gCDJ8bM7//wR29veP8HPlCGDB1mHFnBw+AIBYMtGlKkKrpAs1jKRnGVEFY8go708ONGKRdseaKeKKGsKrJlihWXq6++1gb6YYcdUj7+iY+aftCFtvAsKTOscoaDEiQ+xShBkad9aE9mXh988IHy61//2vTLlS62FjHg2egQnkkbnrQNdO3UiiKyMdqSNhZ+yJ4NasPnnn263HXn7VIgF4t+rB6skWzuL17pWaZNnSxZPaBMGDdcSpAMPLUVq6lduzUZr54y8mgPtmeh1FhRo1T4W6yPPOjcRXyj6nm2uzPGOeEx4cT2V8tnBQIPfBl8RFrzWhi/ov9m5Fa1dUZpo2/QJsHLyG7qTB5ogDHMb8tPtRmz2LGKTX8MJYH6QyPaAlpTfg7QKrmC2d0TYMzs0K4YPOZj8RiwkGHkAQ75KNv5XU44STF3EZQCVrcGy1AGNm0Bz/IeCmH0o7ozTHnqSBomoqAX9WYr2ULxMSuWvQWnV68e7pOskkA3aI8R1rJJ9FjP1kwMHOQKxnUp/QcMKS+9vLg8+NDj5fEnny4DBw0vo8ZMKNvN2lHj3QjhV2TkrFDbdS3LVqxRX9EYKSMZfKg3BsfmSi7ATzYKVG22j6EkYwigNO+z1y6l8xYZHk0xBuPCCCvq36uUb13Vrg7yE590dR/UGElb8ptwXHta0+a804eIy3javbl5ncqEf6KdTB/1F2BC/0wfhkaMBTh4B5kQ24m7Gz7paA+2WNK65MntiXgMc7e6OgDpW8XjPfr0K2ur7VGsnF122eXSLdgmuYP7PzyVeFOPpC9+/brm8pJ0FvoBYxxGAKsl9G7ee6r90VuifjGbTP+inegnMN/48eNs7LONLfkMOtJHeFIuhi9jN79NN9MpFHUbJSqDONo65Qiwecczvg0fPryMnzjecFlJovyN0vsYd+68807vVHj++edtYJHnDW94Q/nMZz7jNk68wJ8yTbsaHvmeadJHD2v0t3q6tqf4B1zr4fmO460BL1wjTZRRd1uXH2l55wkt67/Dw7sNBbyeL9PXPS7hG47xb+BEHnzd1dM7T5XOck9/GGYZDu2J4zc40QdwvCcPteFFbvBWfJafPtNke9U9cemJz7QJH8dvXOav58HxhIeYEGZcSDh40qdRAszEPZ/WJeBXvStQ+bu6Hwui5Nmy0umW225V+ShWPaXkPlVGjx5t5RGByqwtigfbLRAGn/70Z7xNCysdnK2MoQCpUz3zzDPlm9/4uldWPvKRD5exY8ZYSWL2k20AKLu//p/fmIc+9/kveD/jsGHDPbNKx2fgofNjzbOCMXPmzHLkkUfawGH2igptkFDg3Mbdd91V/vznP5cdZCC8WxY9xhDCkfzsD6Zhe7F/XBWHMODOvn06nIWCCPfyS6+Uf/zjONWhjxTDT5S5c3cqH/vYR8v06dOlEH9AHT1mdhcufLV8+zv/rTLv8Lavr3/9v4wrcVQGo4RtY1sZJHI0KmVn46K8IgxwrEAQBxFZgqVOwIQBqSs0xSBkNYfB9uc/+2nZYYfZKo5tVms8o8t+0f/+72+JxmvLF7/4pTJm9HjRfrSUPLVdtx4yME8v3z/6O+Wj//Gh8oEPvk+D2WAL2T69+6uc1rJi+eoyUIPw+g3r6DUVnTZL6K634E1cWTGBjii5y8UwCDghbmHFTDk0HzxosGe6URKpP/T+xje+4fp899vf8QAIjyGoMXgXLFjgNmZ2/mMf/2QZJyOVPcUoJLfeeou3ZXzkIx8p++67jw0jt5n6PnuC2SP/u98dU6655lrvTz/ssEOlfK4t3TXoIFyPPvp75Yc//EHZf799qZbaKYR9q/saNKcj61nVWZLBvEPd4QunrfmchcBRN/Lw28KDsC4MOOIzDUUo2qShXt/77rcl8HuVN77psPK1r31Vxtf48qEPfVj1HyqceihnZ/HfP6wsv/UtR5iOOGjGOzTHiMCBB+Umf/Fu3IQH6TMP7YKA5YlQoE5W2Ku60c+AgRKF07iuAVFKnPLQrtSVdkJpUQkewEiP4YbkY/8s24uY0b/6qqvKueedX37z+2Nl9A6vBt84RwLuKA2UB77ABCsbO+IB+Ms0VZt3km8STJQhZuyOOfZYKV+z1Nc+qPRdZTSHoEMAR11jZRK4qoFwxXBDtknooVBXbYkSAp3oV95qKAUGYwqFAYMVJeL662/wWauPf+IT5d3vfpcVRRTiWHllfz0zwaGswztBx+DTdTIQoBfhr776qic5mOHnOUFtzVYa8KIv46i76Sd6Quv4DRfElh7qzjaLu+68o8x78knRaLX3pUvelxnTp0hR2lEyakcZIEO97Y2tQehenTtJYW+COvADbRjnj7pLBkBT+gxoYrQFusJBRqAbRHk2MhgojjMHGIaskqDsqcna6g6vU/fkK3DHGEAGYMzgoHXyqPnTk00xYMc4wWpzTDzAH8CDPzqpP9JG/I6BLIx+HOXAm9SHfIYrXMGTPocMbmL5XzQmTfI3+eGx7FPkS1fv2/AlFeSZOJEWfgN2yPmgAenTkd6/9aROKJ3wJTiQf4OUXLbC0Cfo30uWLJbBM0htEDI1VgeQZRtLr+69lQ45gzLeTfJ4kwzezWXQ4BFl5ar15YUXF5b7Hni0XHPdLVIiO5W99zmwHH7428voMeNUMQ3mmzEue5RNwhmjHAOlsxRcPPIJujNmsCLXXcy0RYookwCWE8KnS2f6ZijJjEPQEPmNok27h1EGDcMooN5W8EVnJqpY+afO9EdoSDj0YywgbfTTRhskjZPO1J18RFOeiLqVUUJ+0lE+OzUEyel5QntWCFPG0V7GA16hfkqzXm3BlnN43DJC3rD0pA+sUj/mfBWKfxgGIUt4QjvKxtDF8RuXBgNwVPOAqwq0UjdRnUkPtiWtXrnSCifp7QBKzzB9VVeVi2ENLHzwZMj69NSHtmDshh7UkzTZz+Al+A1ewxFGeUwAQRf6gdvWNI0JBvdB8SzjC3WLrbCxEhm0jn4MTuQnX8LOcusu8cYR14iHsxppM006fm8WP0KT/N3eoXSny3LwUUb6Rt4su44j78RTt8ybv8MgCZwTBi7jCc98PHGEpW9MqDTy8ExY0KvuMi0O6sDTsGodRv2J472tPL3TTuYDQWDHUYxDW+fFgwttjauXS970Id+Cn+ABfJaDA0a2eeapl4Ney3iSefC8U1yWCQzy8Rv4yGXsC8YnPOPhSumzdO/efXuXprcfeeTRJEQYYU0zgDAo8ZvM++67b9ljjz09k8Cy9I033uQO4k4spkV4M4M+SAM/aZkBv0rpGGAQzGzdAM7YsePKTjvN0QC+sFx++WVSoEd6FYayGWRi72Q379dka9Zll13mbVY77TTXcHAIG86KsC1hzpydrFQ8NW++BtT+7oSx1BfbIuBV6tCzFwoggjQsM2bqmXVnVmy//Q4ob3rT4Z6BJ/yBBx6wYnHggQeUTRJ4q0SoX//6f7w9qV/fvsiQctihh1kA0VkhaM4oQnDoQRnZMLzj3HjCLRorfDoEXQ66uYIC040bN96zrQteeKFccOEFEnS9y4jhI7z/mjz99Rwv5efaa68tN910c9lh+x3LQBleNDZbveaK1sD861//AneUmdvNUp6BGqDWi5FK6SvD0lvxJKxS8UbI0gahzMTgzqFlZtDXyDhyvGhLPVHezjzzrHLJJZeW6dOmWbilsEZIDx06rFx11dXudNup7BDCnWSYgHv/sttuu3uW+tHHnijTpk0vw0cMd70mTpzg5fI7ZQROnzldBnBf04+9kyiJ3aU0vfVtRyrtRin4g0ovKZLsyYRnoQczWHfJaH3LEUcYlzaam9qVUOWvEkTkDcHEc2sBgiMN5ec7Hlq5TY1XVyl2Gpit7opmIi48T19hEH/zm95UDjn00HLDDTf6PEQ/tUHfPv2sPAyXMv83tc+kiRNdF2BCQ2gFLbIs4yleSuGQ3rymUsGDPsa7V0CUB7wI82y28KDPcmaEd5RuViII26h4qhcKY/Av23vMj6If4X369vfgoBIRo+Xxx+aV0884u3z/Bz8uU2fMLKtlyAJPY79gbylr+A0vyLPFYoPos1r9a70GxE5SJteLdwinTTtLqYVm8+Y/U37wox+XHdSv3/2e95qmknZK11LWiGfZZtjZtJbCqnDOkVFvzwqaHvot7CifIMLSMKEebGlAURooWcLe69NPO72cesopng086qijPFvpWUKl6d0HRZE2DgWFLR8onfAPCgD9wUvugj1f8u7YY49xv/vhD77vLRzrZGQUGQcYCVwOgOdygNWrV8gA4bDqOvH4szKibyn33HVbueTi88vxx/+93HLzjeXFF58t48eNlFG9Rzn8zQeXD37g3/ycPm2cZByG76rSpxcKDNssJDd7qt4tTNYwsDDBIaRVdieVZ9Qx0rwSw8FcBgbxk56k4ZKG/upfLWoLD4xKsWbVahn4MvoI0IDDCgxnjmKbBUp8eMIhtBVcCUaUMZIYD/1u3SIFSgqT35WW80dsOXOY8IQe69dKpggPcCFf1y7ACvyAZ6+ysKGY5UehjrNNUQ712rhRRp/CgE16wigTvEhHPn7jSZf5iZfoU107Bx6umwwlKe5NwgGcuiluS4t4Vu+dOymfcaOvs0KJ4bZBI/wGta/q1aL22IKRtkX5FKzfpXWT0/TqxcqQDBGVR/0UK96EHkJEtGlRHXoYhgy3DWvFY6uVnpVnVsYHlAkTxpSDDtpX4/PgcuUVl5Rbb7leOG3wOagejG+iD6KLfksfa1a/Xrt+Q1mxak1p1tjSTTKcQ+Et6mec36PvcR6oM0bQ+s1KUxQv+de1Z2nq1rusWS+5sFlKv8I2toj3NzfJ6NFzixTXVvGbjCFJEOVrLavXb3Qc6XkST9wm/Sae351kNJFn/UbOgFB7jZnyLVvEx527KU4yT+kCvuLkDUfP0tQjwkpXPWX8KQ3lbJCBtk7A1Cr6zbsMUf0G/kY18waVTb0kPhTWanxIK26S3GhSuGSi+vhm8YXIIs7vVBYuXmJZxPbRNRrf12HQqLVWr1krGSTlXnHefqX0zRpvCFuxcrX6GXrFWsuFGKc2+KwWM8BhLKDQtXjVvUWwGe/xGHSsAiN363Idj2M8iLSxIo4cQ6fBxzgtGS/PJHKfvn18lhfPBCIwGDtscIjxuFyIiVrGb/BljEfXo2zSpct3xhqP2dU78NqPP3hc/b29s4yu+dc4hZG1DnNbPvPn78Bna5zSbau8zFf36Kpb/46xNt+hu8cQycWGjhPxjCvQMhTtuMSA39E+rM7HFvT4HU9+e/VL3jAEN3wjDe+EkT/CgN/D4UwWRXk93L4YJvkbPYx2TR84hC7f0ZP0mYdnxiVO1JXf+MCrUXYjfYRnWXh4M2FAw4znSRugl8DbdDB0RHiYiX14vemhhx8+mj21KLlsPQmLpnifLcv6GAso8fvtt3857LA3Wuk799zzPCvNQMytNcykhqLcr+y9114+D3HWWWd59o8KjJOhQefknW03Tz01v1xwwfleBbFiKYIgFugQIMUhK7bwkA7DBCPEZ0yk9fSTQguOdObDDz/C6Y87joPDzWXokCFWtiEKB81QHDZpIGMVCGU4iNTNqw8c+AQfhAfwWGa/+eabyqJFC8vBBx/kG5SYkecwKmcVaPybZJBxLgblhu0p7KVGsYNgNB7Epg50hmR+3tOyTUaODsMAx0y7BDN112+ECYKKVQpmrajjIYccUpZIWJ5wwgk2OqCFup8F35gx48rsWTuUB+5/sFwuI27XXXeRQjNKAynbxDaV2dvPFiP0FH1OlMK1pkybOlMKV18zQ+cmDdTqjFU3Fz7RYWF4mCdnKDBc2Jpg40V1y3MnrH4w28etYfOfeqpMnTZVhilGzzozKzeXcI7gsksvE55j3M44jAdMYrblTJ4ytVx62RVlwYIXZTTNtLFC/efuMtfb5aApK2YIU4R+TynVrEotW7Gq7DR3Z+HbuTwjpZCZKYQtbuaMGcYJRT/OBjQELnSjvtQzKh7tkMKLtLQTnnc87UN6PJ3LeeV4orAySNGpUPYBw/kn8l9/3XXG3we6peRimF177XUy7taWGVLk2b+MEnyLeI6bU9i7D92TX6AhcOBZ4KRPHjIuekJPDAfCwDeFmY0PdXIMXYx5+Jx4GyQVnA3iA1bGAh7tjVKvAVCSAoOKGWi2X8HjGB3r1jWXa666thz7+z+V93/gQ2XnXXYta6VgswWQQXfDxmYZIlLqpIByHgA4a6Wgd+uOcaN+pnT85jzGZil60BD8H3/iifK7Y47xdq0j3/EO16tVZAYX+I7VEvqqMkiBiZlUVtba6qM6IphZKQFP9yn6mJoe3mXCAuOzr/iH1vvOt79dbr/1Nh+6PvCgg8qq1ass6xis6XMrZDz27MlKq7RLGSTMygePcKnBWoUhq1rKfffeU371q5+XqVMmlS9/+Qvqe2PE8+tF/042RDZIwVy3VkaiFNunn3myXHftleWiC88tl196ofrFhZInt5WFrzwj/u2mvjunvPe97yz//p4jy5vedLAM9QllzOihpVsXDIB1oie81VlGBNtZ1Se7iibdpDhIyWdWFpnENlyvLohOvXv1MY/noB0zcqqL4un3Iofj1qxZJ/r09qw9Mg1ZTz3ZWsQ2lzyTR/UFxXEYbCyCeO+6Qrg8AG8OQnFTYugN7ZlMsWIG+dQgvBPuffbCmYhcfcHIS8d7G96CtQk5K0cYsOOQOmfCxO/CA3nZKnlM+cohAwIlH+Mm/iifeN6JBy5hok489Ru8PMMvGImn4zyBETglXmCKNMG44eYr4jH8cuaV/kA4xh39H5lJnuCdSs6Itr2RF+qHGI9bJLO7yFDp249btpgskHGwQQaujJO1a1eUCeNHln323lXlrC1XX3lRueOOW1RWUxk6bFgZMIDbFNcon+rVWYqxYHbt3lP9o9VGiVc/5OkjMeZQD9FMxkInGQZNMhy69+hTevTsK6NF7SvlHYW+CTp3ZkJAim6T0so3de3hp0Y0m2id1ecoU9Bt6FBuk9IrkcqRQqLfxKs5VB5yq6vDeRd68qI37SMitqptW0WzVtdDBkdlTDlOYRgGm+FL0RDjCqIi4fGkYbJCRJecUIBgWX4TpjjG2EjnBnc8cmaNjAkhJboPUJEyfIQodGKsxJDwRTo9GWN6CB/Ohoow8KB+I28Y8xhH6FesfNC+bIcFBQxFJVWh+le9m0eUFnlPPPI+x5zQDZS4cqEgM/aE/If3WIGMtIxP1C0mldCBgEU9CQs5KXopPRA9saT80JDfwEaPIA+ecs3blcfR99LXw9unyd9b4a/fHdUJl+mB0PYuX4/Tf23v+CyngZN4qIJbj8v06TIs36l30JX3xm/S1OPw4J+uPVyKdnrxNrhYH+BPvNT2lG+TvcRXYY4XDJepcNo3y81yeKcMfIRFXv1yegwV8iqwLX3inzDAnycu65Q+y8s8vENP8tT5EVdvw4SH4z24KXGMuHiyaheGCfoMO6zw6OfGQWnQEbEx4F92U6GzN33u8587+uGHH/YBRFYLSAAQOgIDBYyO4s+TAXvPPffyzUfsP2Q1g9t0WMmgUCoWW3QG+ezFNddcYyMGJFiZwK2VcN5u5naCt8FnUTjAzOoIHQ4iUxeUILaBMYPOYdeFry60Esx5F5Yc6UAYFQxGc+fO9YB49tlnyYB5oGzPrUXqlBg8wOolhRWhQV0waiA2dYSMdMggqLzSsk/+sssv9ew8t0hRR/aJUy4Kyi0331Le+Y53MraqwUpZuHCxcyP4wJ9GAz4OoqcjjLhseANQTgQTQsN4SojZwJFj3y+NhcOiPuCA/X1wFUOPRmWLHW2BQjdy+MjyliPeUm66+cZyx+23lp122lH106ChPzrJnnvsJdx6lONlmDzz7PPefsesCgqjDxpK6LvjmCFdpN+TwVJYge8aGSjQDtjgO3nSJK9+cRbnhReeL9PVXrRTKMSs9owTXjf7QB18g2KJhwHxnLHAOLnm2ms9cJO3f39me/qonF7lkksu9tabcePGu76sjjC4xbWJnc1nq1Yu90CAQYMBSiWg9y0qF7qlIE+v/xq/9Ue9sv6EZceDIZIm+BAIxPNbbac42hMYIXQkAFQutzzBFPdKYWXVYq+99pTg6GzF+JA3HCJaneHBiJvJUKjgtQ1SiHdWn6IPYTywtZHVDhXocnjiwYyyERYpOBggeYc/geMra9WmtAFhzRtiqwv1YUWQcxvwBe1Df2P1hHrEjNlm9XW2biFsA2fqZ8GnUZ4beX7zm2PK7rvtXt5TrWa0dmYAxhCTEidaA4O8sW0JQcYWlziM300GC0IKhZ56s93tkUcekcF9Yjn88MPLW9/2Nq+oYDR37a50ykv/BB5GJ7jBs5CDcggL442BV0oBbaI6Qw+I1Uc8QzzKJXkWL1rkLXM333hT+elPfirZsbMnAGhTKk1+5BwySb9UFhM00Y85PM6tRmy16tKlk2TDM+W3v/1VmTx5XPn5z35UBg7oW159ZUFZtnSR5NWL5amnHi0PP3RfufaaK8rFF59XTj/1lHL/fY+o668pEyeMKQcesE856pMfLEccflg5/M2HCpcdxM99VZ7aYONaCeilqi/KDts6UWg5D0A7wQNsU1G/lWEG70EvZqugD3WlHj5AKYUJBcuVs4du0SaWQao4vMgFHbQ1shU+5gYhK+lqT2CRPtqVFZNQBOgLlJnlQUPoTrgHaPqL/oBtHhIPouwjz8AX2rrfKC9jTQM3WD36Gm0oaH4iu+FVfm+qLhehHGASh3bpgV3yAf6PQZ6+L55QWNKAcwXOZ3xbDYvZyMwL6zBhoGjXkzxO6z4V/apC0rQSa4YBU8l/ntAvjTHGvqir+lCFQwAHRNCHNthYGTQYNtzo10n9qogX2LKLUdKlC5ME6hsb15W999ylzN1ptmXfFVddqT70sGBtkfwcJNoGP3dXe8LLnN307KPoxZXAOOIpU71cPMIZQS47oQ+pONFhvcYVVjCpahgWwtlPtbM8CjtKPAYDdLDSrzQou9CWMqGnSaVw90mlIJ58vBu22t49HLJYUVc/1ZM8RJMWTzhyjXGWPJTJuJmTFoTjO1eevMSTzvwvmGxDdj6XpwLhOT0xOugn4A2vMAYn7zARFn0glEZlACuH8Zv2pizGUvQRGwEwkJLFCi5FRF8RRh4fSB18FX0lJ//8XvPpDE8O3iCY3/RH0qCnsYWO7TOOl2eCJg0VMgCf+pE+x3LwJ0GMEWynie14OOJISzrg44hLnAL3cBkWfbgxftpX8Yk/rp4+35VY/xnZeK2eWUqGkT7kQvoIo2+ly7C6BxeeGZ/Pxrv/t3e5WbAc9KGsiE9H3pRbDdri2upeASEeR3zWGV9Ph6fdMi30YixLGMhcO2BU78SRnrjkN+Dym3Di0Q2Qs9me+I4cacmXedNlnvZ48zvTZdm4SNPIh8+0vMNLLD4wuY9nspNbATFCli5dIt0F4yT0nqZf/frXR3MV76xZs3yLFso9e2DZWsVhUBwVZBCgksysspLBAWbOcjz80IPl3HPPrQbzPmW4FHgUTraCcbMVh/5uu+02b61BcaSTgNwO229vQ+WUU091Z8EwoQIQB1gMLCgHO+44R4P5/eX666+3oTF8+AgRh8ozW8ZSUGd/Z2Hf/fYVLg/ZUJqtugwcFPeJM0CIRCHwRLRQNNiGEdewcvNPn769rCBxC8hdd91ZHnv8MQn9uf7eBtvMyP/8cwvK0/OfKYcd+iYJ9B7lnnvuKz/68Y+tRO2x557GF+EPYaETDvgWHOCgdhQLWlgRngM9ihUzGQxghLuNq8aH7gwe0GO//fbzjDrfAcEwgJ4o+CiMpOVKwrPPPrPMnz+vzJFBGFt1qO8W0XAn6yAXXniRZ+xoOwQRAwPtCj1w9c4OTMoGJ4w3K4gCCJNTJ+hFu4HH3J3nlosuuNB74jFYaV9g0QacN7n4kktL/wH9y9Rp0yCC85OXgWPW7B1scHEdLobJ0KFD1Fady6RJE3xF86233mb6Uh/fsNSDZb4t3iuMAB44sL8Gj9XmOc4MoOhzboVvpmDYwoOUlzwsxNyZqBd0VYD5CY/iQTui0KHsKMj80havMPLybqcn21rY6ucbpgQPnkRRu+bqq0S35rLrrjsrjMPi0Y5nn31OeeH5BWWE+gcrXxMnTSw77LCD6QrN4Vnozu/EM9sjn/lOXcAfnKFnKGqN5WAPOtXgSTjwrDQIH9PCueUU30XxeP1T28ZhZBxGAPzGLTMnnXRyGTRwkL8zkRMILZs5kyDaig54z3ToyQwx4V2BKTjQAJ4RtdX3mqXcrys33Xhjue/e+8u///u/lz333kuwUMLoqyH0wBsiA49n8GYIQ9df8aycURdSIlvoa9QVQ5DlcdJB02effbb89je/cbnf/MY3y45zdrQRl0oI/EG+UJpDsaOOW0RX6MV2oaWLX5Uus6U89MA95U9//F1Zs3p5+eh/vF+0WVLuvef2ctmlF5TLL7+oXK7nDddfJZnxlGiypQwa0Lvsv9/u5V3vfGN5i4wQDJLtt58uxZX9tMJBRsemTeLFVvUJ/eYdo6OpMyu4GF7cTseKAJWstmbJQxe+k+GtaRWv5ESHqKVREd4JZVI/HBY0VJz+4djqiWzCUESB8jYvtZuymhcwxJCLXPvorWD6jdKMgdnGh61IyORRyoo+xRN+i98OUDkx0KeswRkn4RdQCMv4UBQDThgbgOH2KcKIQ5nmnUoQF3WEBmaPNh8wwiBxhat0wGVFiFvUKDdgRzg4kT7SBS3zN/kBiywKAwyeizMJxBPu/E0hc5L+KPco9aywUq5lCrFWJJVDtAY8tMdTI9qa3CTpJtqvW7OydFHY9OlTyrRpUzVeL5K8uULj98Mef7kyGmUbvkc2AZfvk0DbMDZlrMoYg9dzPMQjQ5BRvDM+ebzSn+kp/iIeB5/hNnu1Er6JSYy2cKVDSaZ8YBHOIWyoYMVcRLJBpzzkJQ3OxrJc/qbMupKMCwM24skPv3sFQJ4U0dSqD8QjH2HKG31C+ekjikP54QYtaMJZkoY8bJSFzEYOur3bGErxfldalyF+VN/gSd1ICvoe30UfVoxJzB+ou46CQxo8PI2jjlnv9g58s6+lj9/Kp/LcVvJBm8oZFgnEY8Y74EQZwAiYOWHDe441OH5Dh/ydNOF3piOMdBmenjB8vIfCm3kyfTqnE3eDj3IrRF7p8KSPfFvXH0e/Sfzq5XXkMl+mIR+8hY/+HPHpwYHqxnvmp4zAhd9ZJnRt7xpwon44ykrXFu80ASDrUqdV4okDDr/rdY6IBt4Zn2mAg8t48vDMMFwdP8ZA+jjPhFPHO/NnHK6t+gGuLa6RprqURnDQPYGdcgGDmN1WTJJzthFjGrSaPvIfHzmaxGyx2VuKwaRJk8ppp51annvuWVcql1wABiAGaAZtOiv3+R922KFWxC66iOXkO2zMcJc3235YQUGhmTdvno0FDrxzSw9IsirDmYnxE8Z7a1Lz+vWFqyIpA8/2MWY58XvtuZdXLXz3/sCBgjHFSiqVZtsFlhcGzz777O10Z599tuGyJQ1LNgmNco3hRFnM9DO4stWEMzEoX1yheOihh5S3vvWtZddddhX+A9UQUuIkxDlYDUMefPAh5blnnyvHHXe8V2YgMFtASIdLxRXagR9loighQK34QXilQ3CjvK9atcI4QE8ENQ42CXybPZNGOurAWZd5Tz3l7XOTRMehg4d6jzazuEOHDPb3W/76l78IfmcZB7upTA3kGnSYneYgPy1+z733lre+7a3eC0uZ4ItLusNE4I0gox7BiMXnajCguEVpgAwMcON6YtxotTmG6nnnnW+jER5gsAM+t7Yx0GFMYcQOGz7M9WRmnRUBzrhsN3uWby/iY3177LG72q2fBoSu5sUzzjyrjB0zVkrcjjZEoDM3fUF38JTIVbsNMe4o4hgHlMsFBbfddqvPOcG/pM1BlXrRLqSDzukIx5MWny5pE/QJl78pTxRrmx2N9m4xzz/z7NMy2sY5PZ2P7VpcZ8x5E3iQFa8wStXxBYsSc5YEDy6E28u5fNJVcTxpHwYkeBOei/ZqCBoLUvLqjzj7SljFYNbqj3jC/4xpUR/FiS8YsDBqWLU78YQTy9NPP12+8+3vGEbMwKv/oUzr6SVohYODDWXhyS4Jtqb069O3rFqxqvSQkt+/b3/flHbdtdeVKy6/wt9qYUU0FSTGbLBl1hqFBHpQb6FpXCNWgqsqKwyyEKI4HzBWm3L2CgOJOjzy8CPlW9/8lo31b8kg4RIOpxdceAIZA82ocxhsGCGqo9qS7TmbNqyXjFhaevfsWs49+7Ry3D/+JAP8RdGhuVx91TXl2msuKzdef2t57plnRb9NZcrkceWNhx1YPvyhfy+HHnJA2Xnu9mX61Am+LYsZb84etGxaLx5YrfS0GbREweNQLt8F4HpSVqpkkMgYETrCR23NgXaI6llW3qkxfKj2Jly/raRBe+EfxpoCW4NnaKeIi/f4DYzGO4pNKDfMnMcSPuWZV/QUWMurTANfOaPxajiXU8ELF2XjIi7iwSV/h9v6GeHEB0/HO+HxKw0wSve7XngPmkTeRobGM9IIVhUWCmYotqnAEh59UzRVfPpIU818K23gTz9UeNUvM7/HAZcXq3mBo2OdBsVedorgCg+hQPvFzLezW64wdnBmhss82KrHORvkPpMHw2SA7LrLTmXggD4yjO/yN7/YusrYrMIk47r7jFB+8Bce53IBPirISjvUAJPEiTKjPvGk/RizeJI2fwf28GHFMwYkOOYX4kJGhUGvOikhkxTwEXFtYdHhK0e54f3Lbc57/MZVaLY5sCKdMIg41Y13YvI3MpCx0OkqmBQRcgoZAY68Ayf+CMMzfhqQfOLGn1f59N4q4zBaW/Wlj1T1AT40Nd30HrI36gEKhAEH0IEXcRFvvA0zXNID12gnwqJc/Fbh8pknxoOK3x2CIz7LpF4RitsafiM/jjje62E88z1d228/G/Ed5dHbVr/T+Xc9Xbt4cEl8OvLpEtd8Zly+tw9r79qnwW31Xj3bu8yTeOLTbRVeyW0F+kkqhVZh+gfPOI42bIS3xRPXzmXZ+Hq902eaf+Yyfb2927tGvbauY1v95MnLmMpYGzpJwMNuoA7cAokez04Xtj02ffoznzkaBQ9Bg7HAF0A598EVweeff773ebENB+U+ZkPYH44hwFYDBM2Wsttuu1kx5RpePv6GITJs2FDP5OPYYjWg/0BvP0KZYTvUwIF8ebeUiZMmlJGjRvp+/6ekyHk7lspCkUTBc4Uk2Djw/uCDD5Zbb73VSi9GlBXbnuDe2edEmGk9/PA3l4WLF/nr2Hwlly1BzL4zgPTt09szR8zieutSNctDuzN4UH8UyyQeyg1KDwKI74fgxoweW8486+xy1933OO/kKZPKG95wsAccaEO+aAQUprAKcRgh/EZRIo3LEP58/4F94d6rroYlX24VYFsBZQAD/Jn9OvTQw3xt6kknnaTyOknZmeRvkQBv2hTu/59b/vSnv5Qhg4ZKOZpSunbvYsOnZ+8eZd/99va3Z9gL26N777J+PUo+TMfgmTMlMBSoNJgK5sGYe/CBB70yxgE+flNPHII4DpkvK5dccokMiB1E82E2xqAfK2Js4brwwgtsOLGCkl96RUFmxoqVngfuv6+88urL/oLxyBGcVeouI2iVv6vCSh48B20oly0WzMyjnGF0JfOj7GOkjhJPXXHF5eYj4FE3+Aq64vgeBjQjT9YjXT2MZ71jU06G0160Hco2fMWAz8w7CjZfDL/22mvKvTICuRrW39VRO04cP8GXNVx4wYU20IernsDCoLICU8Fv77L8KBeaV23juiN84blYKQEOT3o8cBEIuXqCIRZlxSDJRy0xyjkADjyMTRR5G8IyrvjY2r333W9ZwBmMfjIYuUoSxyyptwk1sTWE9hBcZrdbRafNwk+k5iY4Pgo4eBB9sJQFL7xYzjzjbBkKj5X/+trXy5RpM7xf29/IaJES41l/VUj/UtnAc7aDj+3hxa1VmPhAxh5GL6tkyCX6MBdfhEHV5O/2/PIXvygHHrB/+eIXv1C4uIHVEmhE+3Oegos2KJD2gRfZBsWNYBxI5/A1t1thkPz+mF+Vk44/wYbHpAlDJfMGlj12367ssdvs8ta37F8+9MG3l3ccebiMn5llxPCBMsDYhrlavLFGtORjrut8qDkPTksKqTxuIkM5ZKUmVke6+UwKN+hwcFA0teKOgoOs0jvEsReN1GbEseLhrT5K6z8R30qQSRl/vIUxQ3yV3uzkRE4fMiDkOvLK/QUGU4LkrUxjXqUIGjrh4CkDw4ewNh9KG8/0Vs7Akd84vbbhWuVre+dplo68CdPx/j+MJt7pIvZVet6d3+VUPuHon/uK0hgKhhhwyCfcoj9W5VTwKCeU6YAB3UjFexg0FT1UMDDAAxoZtujpflyFb8IIlRzHs0oCrOzjelORorkMdJ7c1AjKvKMQ45q5PVH81L9fn7L7rjuXhZKfN990Q1m3ZrUn2QYO6O8VXBVcuKSBlU6fQ5OnfzCp49UyYU3Z+tf2jozgdiR+4znzQtrw9P1N6tMRT90YU1lNs2whTP3LMtp1CTq2eegHbaufriuygz/166rmeod4Do10vOsJVGSNjY7qGXAc42fIClZvJfssmwijLuRllUCyk996T57HR5uHq/92uyQu/DZq1KMyRvBCzrGum3ih8mnEEFc1nRyGlMIA1OaIpLy2RFFu5YDVxh+18EzfwDziYxyI94Qa9Y06R456rq1d5k+XMHnWfXvXCG/Ed/RMPsZlOE65tpmv7jrCJdPxbB+f4dt6/2fuNWloZ7l6eB2e5WcHrsFTfrTlSX7BEZb0zzBcR2XheP9nPl0dXkcu09bph0v8Mj//+51//qF/VZ9JDwwmBnIC0fkUDsimrvQLZmXiXBTbupo+9vGPH82qAQo+N09hhKDo8PE9tvkwq8sqB4YGxgnpEFishIAohgDCiW1Ob3nLEb7Biu9UsH8VxZB0KIO77bpbmTJlajnr7LNk8DxXpk2bpgZjX+imwpfk+e4IB5Sff+45b/OhIsRTGa75Zc8mH5VDueV2JYyNcePHiQAtvhIWJZPZaG722WGHHX2mhbu3OZOCIsZBYs9siWoYJRa4ygtxGGRRxiAonRVjCiHCLBMKHcvtjz36qAyuW1T23eWhhx8uX/nKV8ohhx1aZs6YLtiTrRjFFrGGEIAhMaxoJOiGwIbwzJgPGzJUYZvK2jWrpOQzO4sxosFBOFB3Zm6YqUGBjFUKVgY8+eVLB5YsXVrOO/ccKY09ytjRo0rf3v2Ed88ycYIMEdH7j3/4g/f6jxw1ImZwNPhwvqCr6talqZuUd1Yb+KJ2bFvBQ4Bc6bGQ1W/qwaoWPME2qZ/+9CfeWhU3osF0cQiZ/ejQ/Z577vW1zhzIh2fgD9oKo+Xa6671N1923W1Xt0kcwN5gZZAtB1w2AO+MGDG8+srzQG/Zu+jCC31r28wZM22QmlYiBttvyEPZwMMxu8tgyzYGaAfv7r333layoR+ONqBMzm/QvtQRPujQKY74oE+4TKtgryx4sJGnbTBISHv1NVeXWbNnu09gjKMwcwMdxuvT85/2qgNnPEgD/4E/z7qjHYCbHrj5no4wFIKIf21aBAHJ+e0VAPModQjBwXYdBAHGHGlQWEhDHCuFd955V/nlr35dvvSlL5XZMjaXr1hu2gGEvk19MUjoK4F/8D3GCkaNWMRKAey0aOGScsLxJ5Znnn62/PhHP/FFDdx0A4/E6qvgdInVO5MYRQNpJc/vILvqp8GcOHCEr73FTO3LpAMGCX0H4/969f0f/fCH5d/f8x7fsrVBxge8Ai9k34Q+8DZKInQU1VUPtkTpNwojNy1taS533HZD+dtff1d2mDW2fOqoD5bD33RAecMb9i6ztpuoPjdS/NpTWTdIGVxuQySOAKtuMkQ6d0I5i+03PH0Dk29m4tsSXA/LVjHkDTPieIxujGjakPYLmcWqjdvebRce40lRooNwh8i8qR7UL2gF/RQqWpGVeAwg6mnFWnQkaYNvQoaZtm6DreOSr4Dd5vQKjhZeKGVVOXh4kmfKkwYe5JGnWzmfYl1gOMc5YRXmPAEzPX/kbfzit35UPsMyvP1vK0T8q8XxFmVXXsZVXKrQ8NQFvKEF1bOBQWIXHK7GulUcDvj8Vl7aUjDgXcZkr5AYjrCA9shh8ab7lLJxQxrbHzH2u4lh2A7JGNZDxjJf/SefJIHGve3LoAH9ypNPPF6uvPzyMlVjEyvPjCVsR2KSB8MEQ5z2p0z6EA65mu2FV/Vc1wyPajTalN8Yrjjo0iIjBMdqDuMn4x31cx4lrprZnjGRPMBIuH5WfKKCo33gF8dV8bxXnndQCfnbgJ3v5GVFBvzpO+4zMLthk0Z0FvqkDXzkVR8mC82vpCOhnniVoievan/+ohD9kTZoCDSCAybtGHLWMOTAhxTGvi0YWAYWaZ379R3pncdAqkC5NDYSXsP4CMdbxAfd6n2uIweP48iTaRsyYGv3WlhRz9dz0GJbzmVU5QTOr037euH1Z+KWz3q+en7e/xlN6i54b+vytwW3/sTFO3wdYZRbxy/p3D480+Pq7x25zFv39fC6a5+mXlY9LuPr7+kiTC/Kxnt7GFkn9GHOnXLm26uUkmXoZfimoz71yaOZGeQuc4QEgo5OxzIKS6/vfve7ypPz5pVLL7nEyjRKIkYMCh8z92ybQrghMDk0+ra3vtXK7plnnFEGDhjk2W2UFz5SCEL77LufZ/nnzXvKhgi3jQAPpYztFWwD45snKHBWmlVBlFuQxdDZ/8ADfBvTcccfV/pL+A4eMtBChxlO8OHMC0rLsGEjyoEHHOQbwDCEEJQYQhY2iBEpBQggZlOYdec7GyiJGAAiYxBQHRplCaWbA/p8CRfD7D//8zNlxzk7+PpaPt6HMFZTWKgF8UMRBEZD6WWA6Wxl9MH7Hyjjx431LHsoHUqrvNDHKynKR15oDGwOJ9PKKG8MUnjObrB8f+klF3s2eoft55TePePGHVYj+GLyz3/+07Js+dKy3azt1A69hR8GGGdcZEjqnQPi3aT8BK4xwMAsNqAIcJ3i45PwCIPbiy8tKKeddppXMuKDebEaRN2hH4YnW9vYwge9vSIlz7YtjE+2aEFPVg5Y3erGnlvJvTUyzvh6PUYnh9R3mjOnDBk02Az7zNPPlMuvuLz07tPHh+vZbtgkpTHasuo8oh20YuUMAxMlG2PxarUZdWG1hFUMFF9wZhWHm7JcS9c1nuk9QFXwcdmxcC6v8vAQy46cd+GaSAxC2urSyy8rBx98cHn7kW+3IXLa6afbaKMoVgMPPPAg38jF6Agc2h4Hbgkbl7hlWHtPvPlPuNK+5K+y2PHbfKW+DD/5GxVVu7qODJzKgHKOIdFPSj114TzXI48+Vn7xi1+WN785DqGvklHKgbRmGVhN4hsc9cXDk2GQAy8MKl74OJ5XV0Xvv//jOBv0v/zlr2VwDi4rVq70PlKRyziAJ7yPHOFpgwqIAJSjvqSpPzdt2lCGDB5Ej1XfibNDrOyxrep73/1uOeLww8snP/FJ8Vd8yJB6caaFvNADXmcyA6ORGWBWJprXrylr16yUTBA+m9fbIPn2t75WDth/5/L9o79Whg7qWXr1lMDdwkoK191idGAUbLDnvau3aXEgnXdWYtX3ZAx4GxYTAer3VL1//94yqLqXnlwCwKqM4jFSfGWtyOmZaNWfZrMSofZCWYUk/LayiIHhVd9qgFMkNPMr7SDXUNxQzJB7eAwYwpFRaj9hyMwtGjUyNL6YzwQOSmkc+G04yiY98kt53JOijdq/u/1UX/dXNFOFOcrpIm04AoOvw4dx1HD5Xj0Tvn8EzFSeI1/044SRYcS3ecpUeKSj71W4GU/omsZIhT+lVWlsMJBUP/DA508pna5RnmhVxfu384SnTHiZa5fdRkrSqvZ1G6tMPk4LOMJJ77NbYgxw4YZFuhwrnbliwbdI2Mq76y5zfTPhJRdfVKZNnWoeR04zlq5azQcXQx5QNxACh+jDGKlZ1zA2sq+5flW4kZIDRtKBfK4LcMBGv5FN1AtHWPBsTIKBeyf1C24Zk6RSGcAWX2I0e1yEkuLrznrH++C/PBMF9uAmerbFRZ7YEgidWXmlPIjK7gdopHjgKz99n7M9obgryK5qrwpHfLpoP57Vu/K4Dnp3dvcb3ipPX5KzjJXHCaJhkg4Zp+LaHOXiG+9+tcuy29KYUSg3EjlaPvKHz7RteeOh8mmHbNNoz9fAlyOs/W9c/sZlGM9839o1yu8obUICZj0c57Kr8THLrJfdUdi2XB0ublsw27v2+do7jMx07XFPVy8rXaNsP7ZymT59nS718I5cpk1Pn6yHp8v39mHt02X5uHp4m+sAl/gN70Qe+D2fxIETHp2eT22wHbiLxh/0xJdfeqk0ferTR9koYTBHaWbWkPu2ly9f1raFitneiVIGr73mmvLQQw/aEOH2HFYvmK1GweWwCvf/08E5aD5xwsRyysmn+JsTUyUU40vXG6xYshWLA658BX7W7O2MDEYJW7JY4WAl5eabbvLh9zzP4lleefJz5TAV4uxL84a1Zeq0KVY2cAgAbmMBD5RpDJ9RI0aWE44/vixc+EoZNXK4yoqbgOiYHJzmC9soQD6QLqKBCx8fy9+UxaoPZzEOOfQQGUKDfIANoUs8q0tYfCifCGHomIIa3ENwd7YydLoUepR6DmOjKG7evFF4MFMqhVENYyZS27PqAgwUeHBjJcaHvQUfeLg9dt+99JDSd8bpZ5QVy1ZYCYeWGGnjJ4wts2bNLH/80x/L448/YYWYlRS+HoxyDoMw4LBXGUe5ME4+0/HO9iPCybPT3J2s+J8uJRsDbYKMD75hA60xMti2xTYuDqjzIUoMKoQvqyK0GwfsqT8rHuPGy1BVm0JnhCP15dKC++69r7zw/PNl0qTJvqWq/4ABnt3jjMn0GTM00HDWIG5ewRhVNzCuDIbcyAKNCAFP6H+GDGS2rbGNjHrAS9lJ1IBuQzyO8Kw/YbRpPb7+DBqyUsRHApltb4oVLcWfc+65ZbQMz5GqJ6t0rPTcd//9vrihzdiWoZjwccBKOtPGCT/j646w9Kl4kiwHP+dRIQhN6OVDmxUfWtlB0arqSlmrV61WG/YWrQeqz29yn/7hD3/kbxTx5XwUGQzz3urnCBFWJMmPQe+CRcrcH+tZ3wq3+OjmivLnv/xZRsgKf6iQrZvUu9+A/t6+ghpHuwmC8BFu8sBA0fZtMsCTVh7KDfWrvBQQlC1RwOdWGGypCzcJ0t8/99nPlg9/6MPGg7ojE3yzVEVX+jmKGvwNLD4C29zMCrDiZJAsXfJyOfH4v5S//Ol35d//7Yjy6aM+rGrKuCnrBWeV0lN/DH2UHw7GdpaXEu9tWMQ1ybDp4m1YrICgTHalHlaaKJ9tchymVT71Q77lgaGS39Twh8VEY+qHjODdPCJ5IOq6HqSJGWkpaW77VCp5Uz0tCyNtgGUmWEoZNAZya8xqm7bKBD9QFH0pZ8itSMoTjsc5TDDrzjwXb5WvOcoGqXTgV6WnXdie56fy8QwPfk5hH/kbMMCIm9fivcJJ3nCpC3SQj9wNj4v6QIHAK5Uzskb2CIOu0BNnPlSdjUfi5VdaCB/5CIk0QUuXpZ+8u1TaQu9kQOkSlZVGnlCFsU0rri8mTfR/jBGfgZSHdzZv2SjjnVXN6N9ci+4b74Qrq2rI1JkzpvlL9eedd57SNZXpM2ZaPnFrFjVijKEPAz9XyMAw6p7yKOJx8bsxPhDHhAQ/GaMIT1iuh34zqeSzOMBQGPVE/obnVi4myCqYSuMLAAQbD214Ei6M4h0X6LQ56BvKYaQwDlXbet+6HOMAZUB7y0C9R93iogMll1N+4xBtBM2ARVr+Gu9ypMM7PMrMvzROoKf7CEO68jXCGHPjXRHO63SV43e69u/xGzwjjFeB8NOBFbzXOCcKGNFHeHdQm2vAb7iOwtJRp7p7bTroVb1WzvSrAoMmHeUL5/B2cfUy6/k6wqXu62Huf7Xw/1NXLwta4ghzfWowOyoj07R5hWWaeBJe9ZeKfo3iElbEhY/ILH9bLsto7+p5/hmMuuso3Vb14J+eyAXGkXTIUzx9i3ZgvAYWCw70C67jb/rwRz54NIEo3iiMbKfiJiQUOGZVEB5s3+Fq1t332N03JfFdkJdffrlwMJ1DoirdAgiBBVrMdHJdKzPpF154YeHw+RgZGOyfR/aPGD6y7LrrruWSSy8uV19zZdl1t51NWxRvZrK5jeiJJ54sF118sQ9oDxo02BVA+QNPKso5Fup+9jlnWIEZKwWZbwugcCOShIqNIFYR+F7HENXn9DNOE94vlhEjh3nlACWMcV9DsAUkRoFnuhEqQd9QcPUDInoAkPLAV6nDoBCB2aIih/KVgxcGBhWCrhY2ejJIYBVy49DNN99aHnv0kXLF5ZfK+FsixaWbbyuDRaEBtwZ5S5Twp3VRNlDkWCGAtuAD3Vs2tpS5O+5c+vXuX046+UTVqaeMPNqE1ZANPkjdr9+AcuJJp5Tnnn2xHHLIGy2IcRtb+G4FW2bYWsOgQOjWHQZHHblVa8WK5TYQYTBWYe6++y637YyZM709Cxe3FrV6BYAPK65bv96rJSh+y5YtFfQtNkxuuvmmcu999wrXWaXfwP7BwNBKZVL3STJo2fLEzPcsPvrYr3+Zs9NO/tggdOdweMxqs42ItuZsRSjdXMO7bOlStdsmD9YcwOfmNviY1RLaExypH7xEeNaXcDyO37QdbcoT3z4NPK9A0UhhqoSvvhTvLF6ytJx1zjmi96Fu181iei55wJBjK+CE8RP9hI+pO7wFHpQBbJ45IKavu/zNU+On8qC4BI4Vam1p3Cf1ngoVv+FFzjjR3ggCWAKjkfpgoLNq+MMf/liKTt/y6U99RqkYV6VgiPZsAeQDbD1klDMRYeFiHUQKC53b2pfoIcWJbS8rVq0oJ59ycrnvgfvLV7/2Na8sgnQPGYxr1q32lcKlc8xQe9XOM5/FWxpRDmhvK8ZUFNgqibJIg4LGhQislMA71OnCCy7w1sXP/edny9vf/nbFd/dkiVf71N7eqiVQYdi3xmqlnr16YfzzPYiVfl+69NVy/vlnybg5tcyYNrK848g3lYH9u5UN65dJqRe8nuCE0aD8wj8+2IcSJDqr7szIYmSI7JarlIvsoK/Th1Aye8hYadnEqg3p4UnaQ9WkhjauY4IBfKmfIMMulgeQmifbejBSWOUKxRqjJOJRuHw7FDdJsUdI5ENe+cvT8IQazkvn0NfsYqDGo6EAC1YU5nc3g/EEHzLxf/r8A4ut/yJEaVRuDLqRvi0/+Pmdp8LVj+pP+NrKI2H8DwPoHaPLMo04+cQl0of3WQWXpzxtMPQLGJBMaQxVT/vKAS1WLKh3rAA4j1zIAMoEZgMufSzi+Z+6RjmuNyEV3R0Gvhhj+C3xVJdxmxlvpcfAgN4KVWZWEWSEypdOGueUgKt7kTvsVOjtCxtavQ1bGJQhw4aWXTTOLlu+vJx3wUVlzLjxZdDQYcok/tM454Pubn/4Q7JBhUa14MCoA/2ElU4r0tRB9fM2ZZ4Kg/SsrPq6X9eXuoJ5vDOugiiwwgggf8Cj7Bbyb0F/UD7VhW+mFBsKsvJ5ih+IQ67yHrcCRDgUov259Qw6FBnYGNnRHtCYA/58TFjlsyKocb5rE9dYcxNZ5BepBY+6gj/11xN6m+Y8Her6Bu/Sigqu3pkQALJbS8kNxr+j/lVq/18VYQef4MlLX6rDTlzw9fJw3vZXveNI6m7vMvTDcPgdLmAlBsrv+AYMnm1p2sUR3j5sWy7jt06r5z/Lx18HadrC9ASPuo/grfNkuenbu9eLw/0zuNtyivUz8+MyD74ejmufDgj2Dq5kRRWWk0x4h1VpHF6BAR7+9XBMV8enPV4d5a+H8Z6/63Dau7Y0gbEdOkJOCrRojManvsOYjU7COWDkDJOnTZ/69CdllIQ1w13eJ554kpSIUzy7jjDjK+IkTkG6zz77+EN5t952S7nt9tt8iBwFulfPXlYAKMD70pV+9KgxZc6Oc/w167vuusdbuIZLSWTFA4XmwIMOLAteXFBuvuUWwRnuWVrfRa4OzvmRl1962V+QHyZBivf2JcXHyklXH8rnQP3FMl4WLVpSJk2cXAZICUfZAycUAdKiWG83a5a3Nd18y83lqiuvcn4+YtelS3fP5lsBEPHAG0GM4gbh2IuLELaxIMODD8SJDFKMGQziI2CUxYoRDgFDPlafoAWeeB+EVqNcKYPvFRl0GF/cDvbiggVlwYKXbEwNGTLU+/hJRz7OKyDIwYe98DQ47cTMEitYvndewhYDjZWfk045sXTp1tk3PlnpUqNPmjSljBgxSsbfdTYgRslQUUNWCo8GIwQ+Ood4rM54iTvbWk499dRy/PHH28Bgew802X33PXzpwPz58z37jwEL88FcKIAYteece44/gjlkyGAbbdCGdGw9I+8LqjsXHQySwcsMNgxJG4zX4Mn11Gy9QqEYMXKU6C16DRhQtQcz0t2kIG+wkPUd9rSRaMRHMznXNO/JeV7JYbVtQP/+5fIrrih77bWX8Bpi2sHzrFhAy3RZZ7xdRQ8PHhVdsm3s9c6hf3cwMQU3iVF3jOezZJQdfsQRNuTontTrUdWJywJYtYKOaciDewz+cZYjPbyLsZVlp8t2wlMPYIQyEMICn+/ATPhub4Uj0UgP/yJaKAf+5sOkGILHqa25pe3zX/iCJxLYssUhXLapURargtAEePR52hXnrSByKlbKAv1uc7niiivLQw8+VL785S/7XBHKCDjTBrQjxqXx0R8wMRQdp3fCA1c3ReVQ/lnN5NB+VxkK6u9WtLeUG2+4oZwkA/xLX/yi5NS+7vfA4szM6lWrvCWVMNocmoSRAk2KDP5V6m9N4s9u5cEH7y5//9ufyllnnF92njupzJo1taxdvawMG8KtcBgbbL0S7OY1kgVst6IPcfA3Vj0xOMyXekJvDCdRxPVG2fFZNowWGSkYJMptWtEnk4auLu1nOsQsvWWwCqBdSUufSRoZNjRU/+CJAg9PMoCRDzjApv48gZO8Ac6mr2DwxEc4MFDMhS/KF+FKTF7CG67+no6whuev8cRVv823oSAKals4PJTv8Zs66lU+eZ1wBjiP0Y4MeJEHF0/qDg0SGi7yk8+5ar/VMmoLF6TwgEt6xGnVx1QgwdA3IVKu4x0SYTjGzsQ1YSQc/oCFYg3tY2UntovBL14xY1tSKyu/or+3KSlNZaAAB2MU6P36slLPTV18z4XLVWIlbvnypT73yLjBZTKs2jJBR5sjk1plDMX1x5IDlE+RFb7wVNQJ/Bo+tvjFz+jPepHLusXvCEOZxyHrDFbQkndSbnlSx3yKngEulAmfRd42JUw+lTanIa+sCl8EII8UEUjj53TKDx8HehFGnVNeE9xivha8QElOuLivUk9ndLmUBax6Wt6zDlYKKke+5AfTlEBIBt84Bcnpy9GfgRc0Txep2sonijSZ1n/EO9bJnZa4Ck6CMy781l/SvZGmSiQXODdoni7DMm0bTnKZJx3v9d9RKo96WMMR6rpsA0Y8ox3S1109bUeuo7jXwz/dtsIyPN/rqRJuxiXNMpxnvWzicHV6Z96MS/zahzVgKg8vVRwu0pG+UX7mxWX+9HXY9XQdvdfDyIsjJN9f65iAER76Q7/lN0nd1yUXmRyLRQS+e9fbcHg2vfe9/3Y0CiOz3Cgf282aXbbfYU557tkF5a477y4PP/yIFf1+fftZCVjfvF6KyrDyzne+o8x76sly5plnanBeX2b4Ws/uVnK7StHni8AoaUOHjSizZ+9Qrrv+Ris6kyZP8e1ba9at9VaQnebuUp59bkE548xzpJAPKlOmTlfezVJUh/j2qEceedRX/DLjzG0ifAeEQQP6UIkdhevECZPK6aedUZ5/9nlvAWNrWcwuhWfGnC1WnIc54oi3KaxLOe20s8qYsePKoMEDRIiYeUexMGz9IbS4etbvIixb1WgU35IiBcFDAwJNgoIZYSULoaG0hINbzF4WGxQYSjTAacJz6LDh5QMf+rAUp/3K3nvsU2679c5y5533lBdeeLH0F61R6MUyyiuBJ6UHvHCEURACnq1cnNXhbEXzxvVll113seLOV+hZoudr6fll2ilTp5ZDDzvEt5zxxW1uQCCO++oR6ka+8uAL7qm0oMwuW7bMty+h0HOAHaE/XO2691772PBAMLNFj3ys5nD2hMPqTz31VHzzZe7OFojc+MJKFAbsTnN2KuecdVZZs3JlmcPtWKIbgwVGBc/nX3ih3HHHnWXe/KfKaBmz02bMsNGMYUqH82wweKo9+DgfCiDaCW2FosrtVmqpMmHchDJSRg3XA3O4c/fdd/OH+bgcgRvAUAZp1xQO/KY+tG8MONAlBlDigjaNtMR7O00lBDio/cJzz5cbrr++vOud7/TMuEhpevK1ea4KhlasJALLZcnngAdM4BOXhijveBxxmZawhtKj1tOTV/gmlVvS0m9ZWcPQpj0DFnxEnugf6blE4uSTTy5f/epXvZWSr537Hn45BlEMYRQ8jEM8JUcdYBxWuvhYIXvVSzn3nPPLddfeUL73ve/7qmj4HyUSB55WeMV/0AxjyLP4wo0Jg5wIwQFvzWr4IhRlDD/cwP4DS5OUqi2SNbfdenv5yY9/Uj772c96hQr4sTqk/rGh2ZMI9B9vDVMYT+JjpQQDlauP15Rnn3my/PhH3y233nJvOfiguZIvs0r/vr3L6tXLhcOKMnRI/8IX2Lds4uOQ0f8pC9ygcygaKMGx+kq9EMK0jSd+lBaP/h2zrIrTT3AxbVVvHLPo1JvIUFzg+RavZHM5gWWV5A55UbQCPsYPcGlT6ssqTRiN8AN5LatgX7wyI/fiwo+gC7jRnmHkUHYoV3hcW/9AxkFPPckPPuRRiNuQwsEJeuBSXtJ/kYVhkINhyBzSkw+ffSL6V+BDgoAXgxxZAod0kQ861fuHnd4jBzD80x7HhBOKow1CaFDJd1KnASeQyiD41E8wGRuSHka8ekb9qRF0Cz5owwm8wcM0Dv5zueJ56M72wS157qEzl3WAKzOKUJntlNwKx7ehwhC1bFZ/dZuJD7kNi62CfGBTwern0KNZPL1aRnEnye7+paf6wFlnnl6GDOhfxo8ZVTqLx1hZ4FtWnqBQe6ALIMPZ1osxiliFdvQRJeaf62d5pzpSX+oCvyG305tO0IjEFYn4TW3gAfLgDMvw46lC3S/UDKKB0gsHcnVRPcPIx3gR/UVDJhWgb9Ial3xOObQbK63R1vAdRr/kj2jNb4/5wiPaNXgNn3xDHRXp9jbvybsN8UridGQQ5pRPm7iOCgevpAHpScOKOV+iNzcLJqUgE4IWAKRbEkrqaOOtroytHC2u0gIv/W5LYwe+gSux9npvw1veqSoc8zeuHp9440mX9cHxzPeOXCM+00T7xm/4OqoTZTTKadAqcEk4Yawrr/5R51R0Fek4cjR+k66igdLV8ay/41ymPOQDNnD8m8gKVrwH/MY7z8Ctjm96HHFJN5zLEj542jVdPb/rWnlc0iN/88z0uEjLW2KntMI5dKMIZQwlHfI289dh4BJ+exfwG2XX0yWc9Ek3/44kfrr+ypZ9I+tPKudTv26STqIfxpHxqmnOTjsezTYfKsKgho663Xazyx6771HGjB4jpeL6ctNNN5VXX3nFh5t7a4Bm+wxKHUoLM9r333dfWbZ0mbcLMfvP7C6K74rlKyXg1pfBQwbL0Nmh3HHXnWXx4kVll912tZLPViSRvsyZM9cD1U0332IcxowaY+QxhPbfbz/vi72Wr37LiEHZpRMzwKFoMcZyaJYZ6XPOOddbzbabNVMGDjPREu4SrqyEcBYlhFcXKcm7lPHjJ5Wf/exn5eVXXhLeI71FLIjK7Msmr4BAaBxloTTkV6YZhDE+UPBi4KqESjtHB4or0GCs4rMy55x7Xtljj72Kv83AuZWNLWX33fYorC7df//9PrODwgrN2MJCGdSJxkOhx3Ck4diaBo7MXvdRmzAozJGiz0zzSVIqWT1gyxN0JKxP375WzDgXgKGS7c1StwfZylOPYL54Uje+J4NRyLY9VnLYlrdq1WpvjWIQO+20U8rMmTO9agWjcUsXW1ZYWWEbFt82YdWCg+UYh6QBNkrcueec5WsrbdSoLOJWU1/hQhmvqu05x8I3TjhIj1IbxkFsE4zZZqjNR//imsshg4e6vLPOOtsrNxygXyLD6uqrr/JqCfzL4G5lQelTsaeuwI823lqg4NPlb2hLPVNoskLCrCerIZy/2mvPPWUID/aFAmwro11nyejng47UnzDA1jt7lomjnrRdxvNMT7oMzzwOlwd3AIMfl0KgJFBP+gvx8ICzVlViYCQNRsPxJ5zg8zdvetObzHfQIuvOk34Aq1MW8KE3vMeKFmVgiK9du66cdx4fEryifPGLXzRvYEADhjz4rENe66laGT54NQaW4F2UJG7XYsLASo/6MbzEtZ4b128oV1x2efmf//lN+e73vlvecsRbpJS0OJ+Fn/BFVnF+h5UFlBZupWMFMAwBlpYxTDaVJ594pHzta18oixa+WHbbdZb4fqavWmVbJAffX3rxuTJ+7EjhQn1RHEM2mCD8L5wtbKFVPlUnaFhX2HnivEVKiUwLyT+UNZTUVNbB3wqcfiNn4M1cTUmjAf4jHcSFNlakKge9oHGuzIAQZVoJJl5xtD34Ox1lKI/pXzlv9SMMvNt8g9/sBTvaNuASFso37VzVT3koA5/5QMjxKi/DGnGRD17J93TmR/LpCc4aQgh1eCo5mZp8Th//CGkLIw1gbSQJL+Kc1uHRXpyfgt44+CXoFXDDJc6vrZeAuQxg2piT91Pwgg7Rt6JI/UZh9q1tKk8GCYYGH9PEUHGbJ69V5QEPZRqPks0qSdzsRl62FhLGahIrgpLHkrErV6zQmH5t6du7j2TkeNWvp/JCM9VPdeW68gEDB/jwPNtjqQ/kTbrA1a6b+iwEzbNgjJXUifaK1V3yCKb6auTENejEO45tuyE/wwPcdHFsxPEO7c1f5JWnL2OUMM7Vt1YZsuKTrjlpgDGTkwDQWj/cd52ngtlGU/Ej4Uy6sAJLFsJym2R4xiH1Hxk9Sh3lAllw3LZ6d8FyvANP/0cYZToPdONnjcbgUnOkqYdEGnwkBfeQL41UpInyGu/5G0faTF8Pr7s6vH/FtYeTv4HTiALm1njqfz/b5+8IP97hr/Zp2/9ucwKxNfU6cKSplZWwOoLZUbkdhdVd/s607X/X6Ry0asTXHXHwVXpc+zTp6uHxrjIctHVZdbctWLjXi0uX8NrDzTq9Fqd40nfp16kToBM2Pf74Y0fzXYkhQ4Zp8G8uG9TZrQRLWeCjdfvtu68Fy8033lQefvhhGxPMLjFTzhYktlmxtYotUU9WW2byo4mLFi20Ys2gyUH3Pffa0+cQFip8sBQ0lNp1zc02GnbcYUfPyF991VVl8aLFVnxReBiQOX8CjL/85S8WghyuZisVig6rGZSFosfXbS+97BKfYeGdxvPWKQSYhdgmzz4zuHNwnW1El11+eXn0kUfL9GkzSt8+/Sz8PAPp2QcJC41BfG2SMMqOMx3MUkhhkAKBIpyDTPr6IM4gySoU5XPd7eLFS6zwgTMDQBeWntU4kyZP8kHu+U/PL/fee48VCb6CzsCAsoFBRfnulHpnVhWY4EsTxwDVKuNvexk73cqJJ57gWSK2zKSgpN2MC0JV6Q1X+OGZKdNDDrwRctSFdHHuBHpCuz/+8Y9+x4gg7fQZ08rjjz9uo5HtccAEZ4wpbl5jVpuVLniCNkUxxjBhSw0H81evXukzJjNnbmejltUMFEqumObDh2y7Y8sB7Z8MTl1w1Jnf0ARFlXfqRftyCxhG7FlnnenD5mPHjfUBaIwULmJAkea8Eas+VurkyGtfa0/DRhG2wtfoWOSJdoktJGKWaGsZmWxNu/322721bey4MWXQ4EHe502/wrDCGMFYZfCGvtSr7oBNWYRDC97zd3p+1wV0PnGEJ37wGelR7EkDPLZqwTtcEoCSSx8Btz/+8U/K21Q+ddSn3NbkgxY8A27QKviCAb74vAaw/O0DwSbtLbfcYh7+7Gf/09+foY7AR4EmDQ7cDEvpoR8wXUfFJe1x8BG8AoysD98SgnZrZLTC5xdccH75r69/rRz2xje6PmEoiCbCl1USLuZYI56jPJS0tetWC04v9V1Worao3/eQEXlF+cY3vqo+ubLsvvsuZf/99lG5XGnN6h7GV2vZsH6NP4I4YEDvsnmTZGWz8gseA5/bRGWGcgE38LtSGPRHXyEiaUld+fO7fOAGTYLPwJ0O6XfnC7q4HPpslRbFCIgYot7rH53YPOCy9DPLRFbQz1Gs04DwCiN4Vm1KWvJuPUERjnfkQvSTMGAyvI5n5OE3W3OqvlQpTunDgUPggUsY7X3d1X8DBTxMD/eFqPtWaVRWwMmS+D/CcKASOIXy63T+D+hBC3gK5ZjxiHaK+kOr4NGt6xQuYMSzKsowcBGWgeSFRvQBDAnwgFYYJCpXcZEPnCvlnPwKoc0crnh4jSYVusqj9NBbf4zR0AU7k1sXJ0+eJqO6b7n4kkskh9aWGdttL3ndS2MCsoDxpcnymckMJsC8nWor+jba2H96gg31IT/PXI1FiSdxG98qt3mr8kwq1F3SJOmDj3JD7vCesKA/5dkoqEiPLDFelSfC5YhmwfNBu5hsJF4P/676GT8BpAjKo72R01vBrBywmNRzP81c7dIBk/esCx5HmPsE7WddI9qVWLIaouAHLH5EvnToRITDF65z1Q64pFeW9c/cv5qu7hI+PuuX4e2fHcWn43f22XRR56hLPS8u6/Z6LmBGudC4apqtXB1G9sl09biEk+91x++OwjpymbajeONYc/V0POu0IG3IndfitC08LQsc1ICTz3o5HTnCtxWHS1jp6r/r+ToqJ99dp2rscX9Wn2p65zvfffT5510gYTXVe/ZRLhhsWBpmNoAZSYwCjJNbpGyh2JFm8JAhVlxQGIYOGepVkxtuuKE8+NCDVi75uB6GA4fCmZVkSXXU6FGFW6fYs46SwvdIWMEQhlbuMXBQbI899lifpxgnhRrcgZNbXjBMMCj4zY1bHIxmNYZBdsDA/uWQQw4pF110Ybnnnnus5GP4QCuIgELDbHDOjLGN7ID9Dyx33H5nOf/8C8q4sWNL3359JFSbyuo1K/0O3vQbhBpwyNtNyiyrFsBSP7EAw9c7mMMqRTmNEhT6gw46WLhPswHGR9yoN4IPOqFoTZo80YfKoSMK9PARwz0DT4ekPJR6PgTFHnlo7z3eKpcGRfEknu+A8MVpzoLM3XkXf91+Q7OUW+GEUoxiGNs6hJ/+wBP6BZ/ArMFgDPicjQkGahXdR0vZvs1f7qe92WYGffbbb19/NJGzHPvtt59xoQxowHmTF1980att5InD8rFFhSc3iBH34IMP+RpowvDNMk6gS14lDa8RzoDHb2DnV+XhUdqTARjepK3YmgW/rVT8+VJaDzv0ULc3H3A84ID9fc4EAyjOMEV9gYFHyKchR5l1YUi67HyEWTlTfTmfQvuz5QajhD6wcKGMcg2ak2V8pSJDHtqLtkz4hKWnXu3LIyzf8YZR0SDD0uOIw+c7RmLC4IwF+PLkQ4KcswAHzmXddttt/n4IPE77EQ4dArdor+gHlcAXneDZMGAing+c/uEPfyzvf//73d7AIS18mfIg8TMclOoKb8qoz3riMWq5ihyDpn8/GbmqiwWzYF5w/vnljDNOLz/58Y981g2lnO1mKOjwCUoVckQIVPijkLPtY4P6yhqlUfvJuHjs0QfKl7/0WdFlXTn8zYeW3XabqyxsXYH2yCb1qx5dS6+eXcvA/r3L4EH9BBMFDpyFu5tKChC9Se+h9IQiHsZWo01C2cfFgBMyQuHCHYFMGmcwjE7R91lN4ichCveKr9JjlNCWSUvozwQPM7zIJ4frjzyRFzzo78DgCa0JC7g4+MSXC0hJAmaUF/Xi3f0DhVdx/Pk3cUqj/x0eKz24mCRQkFI2XMBstDPp6mGZphHfcFuF6RlGSQNGPR5ccBHmFFUY8RVdqvYAff+sfB3jyKP0Vf6oYygT0GBbzunJB0z90fbQNfs4Lm5Pi/NIbC+S2q100Bd5wfZhygvjzwaJ8kVe8BHPGTf4O37jzXuCqYzuf7169xGsLTI8tshAH+jtvMuWLinXXHd9mTVrR5/lZNKNnFxmwcRj3KjYWzCgXbYV/BQOuaDCHJ4u2jpSwJeU73ieCqPeeMKirwjbKn3ADx5IPuAJT6dLuvMkHoe8aHMuijSVscb/ejdP0yfU/9Ooi/aGn0lHykbZ3paqOP6ynXGJE0/XRbTyqrTzb+2cXx58so753vCqi/BLYzewCFkRTmmqNwGLB51NLvI7wO/pslx8Ry7LTpc41t228m7LZfqO8gG7o/AICxqnSzzq8Nq/18Nw9Xdc/qbd8CGXwnWYrx0t6mlejy6Z9p+F4eph9Tjg1+lTf+Z7HQfqQx9zvRSffJJwcO3zertug4vsOkr7f+LqONXf2ztgE1/Hp+4I50wu40vWhf7e9LOf/PLoJ56YV66+5lorkIOkaLIPHqWlV08p30qE4B88aLC3dPXrP6Dce+/9/qL5qJGjrfCgcDCzPXO77cqzzzxTLr7kYiurk6Vgo4iwT5drhnFc38vZBL78zvWxI0aNMqERhFwHxkfzuDHkuH/8oyxYsMDfs6BOpGFlgy97n3nWmZ7NYbUFIc/WDJQRZuM5z8AWHfbuc+sSQpnboKAH+9IxTBj8g0CdLKT33/eAsnjJ4nLG6adZ+Zk0eYLS9SwrVy1X2VIcunQunNdAKIdBIybYIqSEWBA0GheQxJlpDD0GZQgOvqecckp5z3veY0Vr8eLFoZDoj8EKxS6+Tt9kOi7RoMHHH5kR5UA/Sq+/Ri1FmoaD7s2iqfeuS6BRpg/08mV7DQh7igZ8Xwbjh48ODhCtUGKYJSc+lWjw9CxNVKfy1CU6dW5fYGUB2nFNL8or9MOAIi00Y4UMwwRjh3eUVbaYYZCxjevGG2+0IcoNWCiM4EEZGK+kv0b8B8zx4ydogI6ywXPJ4iWmJDQEJvThSd4FC14ot996WxkjAwADzt+oUZ1wbFHCAOKM0QNSlB9+5OHyxsMO81fWp0+b6tUX6Ah+lJXeTjSAO7JDEc57puE9f6dRgqJIRqFVTjjhRCvlu+2+m7/NwooXyjgDD/wB/jzpN6lo4HjmoJ1l53v69mGUDY/xxCecjHMnr/iDMGhPGKuM0Ae8aRtWur78pa+Y/vT9zUrLLCRlJY6h1DcMJMIC51Ac6HOcRzniiLeUAw880HHgEO3GlsHAIdovDHwVYMOQtNAdXIkHT94xvocOGQJl/eV811GZH3rgQZ9n+8xnPu3+zoFVZACTHNnnMFwE0jIARVvgvDLH7GTfPr1kVzSXm66/unzxC58po0YMKQcftF8ZO3q48pKPVTJlloK4aWOzypYxtmVT6denpz9OJ2vKyr1XVYWbP2Ko9NmX4CDCxSUKDxqmM4+6n6EApZEXe+29XUu/iYOu0EBAVHaDB8IDKfIBy3mEgHlDYZRJv4UGUT5yBr5BcQycQ25RFqDM8QoLnDKMfhYu3oFveJIL8Ifbw2Eoe8F34YDdMGxI46ec07psExjQjsv4rGOUVYfZSIc3xk4bT9JCM8fpN7QhTKkjT4DYyhFvBNo8/1Pn4FV+mf+VHwMaHqZNnE8A6f+4ejm4tieJBIZfwHMa1T2cIlrhZ2QQTymoAosx7PLVfvChXuQDlwBLPjzbH1VHpXF78hQM4CTMaDMN9upPbFtlEow+NWPGVMvLa665wRegcE6UMXuj5CG3afXp21/9Jlah8DmBZbpSdlUF9ANo0kZfxbnfKQljQUx+BV8GhUA72hdH3nSGUfMZVk9jGlbxhksz8E6/q9oS0LQXq4DeTaBE+bHJOI8A7YyqcaE+WQZtSxocYfCQ60wGwdQvpWd2F5/12Brvuife+ZU+3xvxlF8ZTchAwgSNZzhKE/SKX9xfCCBVW9lbw0xap8u49i7TpqvDwOV73aeLcsPVw/Od+ExTj0+XYdn/6/DSkSZ9/XdHrqM0bTi0y/ea9xqe6XH1OqR7Td7K1fN1lKajOBzws73qHpfPOg7Bj8Gn5MPX8azDyPCQ31u3La7973o5/6r7V/LU07RPz+/oS2FoWe/Q+Nf0yY9/6mhuA7payhqzbGlIeG+XOgODuYWM8KeD7r3PPmX3PfYszzz7rLcjMQiwnQeHAriHFDG+2n3ccf+wEjt79iwXhtDY2MLKQpNXSBYvWlKuvOrqss9++5WevfiwH2XE8ixX53KNL0r50/Pnlzk7zTEBUdxZzUCpPEXKz6KFi6zAsyWBw+3Lly9va2QUFc6inHTSSVZYUezBH3yBw6DIbGLXLt28rWtf1QtD5Pjjjyvz5z9lw4RbrBAYkBLhFku5zLSiCIqhVCcaHV9XDHlPBqJMwp544gkNANeUPffcy9f7+mwFcFU2+VlNwijhIgHoz9fqUc6uEo1GjBjhVR8c52wwPMCfNurubVyxBQhfFzR8D4aVJ7avIEBZSaEtuPkJR748NCgWMR7BrBXDVMzCwEJ4tjWrT3//+9/L0GFDvWJFOr47wrYktucxQw7NycvAh7EEDnwYEx7BCCHORoEURs6rYKRwBoGD/uAMbsTTRsx2Q394MZTqUI5XrVpZzjz9DBkui8suO+9i5RYeZha5qwZgbufCYN1rrz198Jzb3Fhl4xs8uyo92+9QAhlgwId2w1HX7EC847b1G7qBJwo2/MsKyJ/+9Kdy5JFH+pY6+BKDnPTkpR4Yx9SPtrLSKUf5uBQ04EL6xAVfT5/8Rr6MTxj1NPAQZaKY89v8rLQ8aRdWvf76l7+Wf3v3v5k3aUPVslI4Y3tgwKO+UefkeRwGPniQj3p/+MMfLvvvv7/LxBFHHbwFRuXCs1mn5FXgUw5hxEW7x6pBfxlOvWRAs0JCOKuLp51yqg3gz3/uczZ+4GvK4YIHaACfch6JCYr169bqdyfPSPN9EL7S3kf9fMXyJeUff/9z+cPv/6eMHjWk7L7bXBm3w0rvXtCrufTsgSHVWXwZh37ZwkWeUSOGlkED+9tQYaWu4oZoG/VJfIShxjDrHYO/Wgg9wkqQKukwfA7MhGV7+7dd0CkVI+f1P2BFuFMpD/W24qisxKPI5Jap7C8qTpGVoeJ88Bv6Tcqq8C4EZzSiTRwGDoYdxpcnQxRGubQhRomTKqPrIhxcRxdcd4k35YfRhQt6RJ158ru9M1wyylXZjAMOWIZnusV4ZTpX6ZVT/2eucKQLflbN5G3Iqd2SDsQZD8XlRQyuq8J4T/5GHuuFQtqKoNygS6MP453I6SQDbQCHIYEBQlHcuhXGCDKAd+gR4NuA48BFYb6lizTOQ13C8KQOlM+5Qz5eSp9klZ868m2eCRMmlkcffUL+UcnsHUovzl15ogB+5QKAoGkbj8rBK7G1DXyifsg+0xkaKIqUhPfqGauwTluhnTTI9uWdZ7ZphuNx0DdlYYbhMr0L03tr9dP0reDbANFPeB98vCKhcOKCpqK8aES/ohzoYnDKB5yYgIxxwdtYMy7L0RtdMAxs/ZTjafhVAHlJC5zIE/F+ylMm8okJypgMIDRgQ3fytKXn2ahoPJwuwpKO+Ttd/XcdB9Lnb1w9b3sY6TJ9+7rgeK/Dw9Vh1l2EkT5+d+Q6ypcu4VJevrdPj/x5TVj73/xVYe1hJOy6q6ftyHUU31FY0qneZnXfno64DCM+89Vd+9+44I/qR+WyDFy9nPp7R/H/N25bcOiXjCWM95SJvtL08Y998mhmUPproD3nvLP9PZJxE8b5GsuWTbJcWjbaiiczjUwnxth48+GHC2SncvLJJ9kYQDllnzYH0Pbffz8T4pJLLnJavk3Ro1dPMBO8zRr4+3hJ+TQplPvtf4CvwkWRSOUXIYLyOG369HLV1VeV+U89VfhoHso524n4Gvruu+9e/ibFmAFpwMCBnvUFR4QLCjFEYJUFYcCM6pIlS2xksNpAg3IQPi0zNZGVpdmzt/M3OM4779xy7733+eN/KLiskuA4T0JeC1rBh5h6cVn4UB6iQa3sy1M+RhAXArDXnm+wcAsYYcrqsk0s/aMuKN4cMuzbp69pRxko63xEkPpjGFFHYFNPVjDSmKP+KPc4jB5/bV/h1JMPJ3LrlfGr6sK99mlw5sAMUuDPwJxKrMsTHlx7jBDl6+z33/9Aeejhh8oOGsxixr2zjRVub3pWBisH0/MjgcRx5oev2d977702OlgtwmABXxhy7733Ns25cYsbvoiPlZbY5oRSyRkRVmXAC17rq/qPHjW6nHbqqWWhDFA+8NlD+ZbK6EgDBWUcvpohmOeec46UyhHl1ZdfLntLAYe+m6pBIwcPt53qbKLIgTthbeFymS49q1a0AVttFr66yKuAh6t/0F9QxtesXaO6RF3d4soDTgFLg7wcdcRRhutb0T55CM87Pngt2otnpgMuT/iTMH6ThrIIIw4FHprQZkuXLi3nnnuezx29613vdjuzxY/Zf+oE7gy49Ef4ImgUeOIEWmFbvE3tRz/6kbd5sn0SnCiPssEjDRGe4ECbEp50TNz5jcfRf4DBTWpclNBL8oOtemecdrq3mn3j61/3ds+VK1nNZCYYI6Kr6ibFUSjCe5x3YWvfhg2sQnYvLRvXy8DoVF55ZYGMkd+Jb84Q/wwo+++3e5k6eYK3aG1uaZZ86q5+hYHJqiTb37ilbmNZtWKZV5EHDxogRTAUCm4ogkYoFXg6V/Sl9FK6UC5IT92onuucCkgEpUJNGHIkPLSmL0KnBh96G5Dog0/65tOXDlRtpmjnDlmkclCscvZckFGGgo/CW3k3SmBUKfTq9yrOzu0DTno6mdODV4VPJrRr9A9Xm7yVrzvqbGPL75GfNK6nfief4xIejrAwRlQHpwcH6Ef/SBjgFmjiqpzxvx7Aog1Ja3gqy9uYRItIZ0CuM7xPfNLcMPTnPuMywL2qH7D1C/hWjBMBuaiDkrh9lbeV7VuxdSsMExRw1VlxxAM1YFV5+dPTBo8ivepl8OSJdjQCxo4tW3H1O7IHox2Zyxjjbbn642ZMbth84MH7Pd4NHjxU6buX5g1MWHGDm0sPeKYT5UBbyiA42gi6OFzpeAdHG62KE1GdFLqBd3pogz4RNHEl2t7x2SY8k+6BQ8BTjAmjVmsLc17+/Kxu39KT/iqsAo48v5XE+YjH64fxCoOespmkQueRYUQdVb7rUNUPAFDZZRlgAEplmDjzDTSr0pHfae0IMxjjxLYxnq4LVVO6qFbU046oKh6XwcBOvPC4rWiyjbD8XXf1tNtK095lnnT5G5zSASdhhg/urufN+G25xCVh1N+3ysdrLfw18ZXLkG2l+VfDcK8X1lFc3dXT/TN6k6YOj/ds+6RxhpMM3xHd6i7jedbj2/+uu4RV9//MtU9n+eB+oH6mvmLd5f3v/cDRDDwcyF246NVywYXnlSmTJ5VBGnjZg8k95yxRk4EOjhKCgFsvzyoFxsi1113ng73MTLJHHYG1yy47uwBWHlCC+D5Gzx69fEAb4cgA/thjj5dDDj2s9LCynAwrRFUWM69cATxXCiznWJ555hnhNdlKKfA4RM02LwwOFHyUXgwizp2skJEEDLZzYQQwO89ZAg5kbz97ts+1rFu7VspHLxtczIb67IgK57sWu+22uxTuR8pVV13jVYVB3O7FcvYGDR7VIMSAgbDh8Dm0YXDKgSsbOAUIhgSKG2duUKRQ+EjLTBLpORfjvBpgUChQlr2SooLi2w6dZSid748UcjiceGjgDu8yYiWHMLYEQQ/KYLsUCj97hn0pwEYGKFYauKY0zg1g9FAOg00I4YqJ9YdSunDhq1YIEaax7SYUTm5U4swKgpND6sDgBjOMi7PPPsc8wrYtjE3Sgw952PqFMky7AAvjATxUqml/6aWXKX6ZZ+2hHXTJ2X5/x0Q8CJ7AROnsK1qMGzveW/U4Q8BHNPv26+t84OYVOtWbvKzK3CBeXbJosbcJgl+r0jAAJf9B01DEGsKUuuFxpKHN8A26xew8iuRNN95sA/Rtb3ub47n5Ka7cjjM2Vpz0FysrKEWNJ440vFMOdcRRF3zimPHkg+9oY/KlIx+e+HzCC1kW6XFc88w2ws9//gs2XAiHvtA6VkliECac8nKrCmHAwS8SLTkDhkLzgQ98oI23oUXkizKBh0vcSUc5tG3ACjpn/VBo2K6FksCKztPznyqnnHSSL9v4+c9+VubssKONZGTSatUNnqYNWIFidY22BiYrJQP695VsWC+4G8sLzz9dfvubX5arr7yq7L7bdmXPPXYqY8eMUB8Uf8tgYUUEuUfzs3LKR+lQfzCK+eL7ehmY3EKI8sDqJs4GCXRWmNC3XMglaejg+pmfxFeomVaWo66Eky4nG5L2hNELSYfjiWyIJ8odSppgKI6tVDgbPyoXOPQR5CHGidU2yStuYeJjiyBpQ0p8ThhtBN9TB8Lo+xRr+VJzahkhEjhlP6EuuMRTb6YBrvFU+fI8wwf8TEtfICxd8ggwedbjshyH8+co6AJNAxd/94Owil7kaODXgEdQyrwIV7nV0/kUD68HP4fxD0/X6ZLjRuTX/yjgeiEM3iUvLsvnSfnu02rn1i1M/MVVv3mwnVb1agdjDPmNj2AqHChW6qv249skXg4QTBtpSsB2addD4ZRFeE/JSS6yiRsvY9sVfY+JFCaT7rzrzvLgQ4+UyVOmlSHDmPzCEINO0C9wpoykUfIBwU4j2jPhaDoJtzTkQA2XMgnakQafdE3He7ZNpklam99qdOed9qVNXFfhRRi/6ZvgBq1497Y705H2BA74Kpb6qL1IE/RUv8IrDpqBH+0duFRjg3yrsqahgXNZ5KnwB7QLk6c/Z53qZQdMJp7CCKHvdkOGAb/qD5RFOdQkIERrtDkC/TP6Y+KBT9foFxEGKoFOpkvIDUfZiXPd1cOynI7CAu7Wv9vDIwycG3i81rUP31b5DVi1NFVY+3Lbuywh4dXhZnj9iesoDLettO19hqfrKAyXOPDEZ/5Ml2HZ9nWX6eA3XL0++PyNy/d6WEfwOnIJL93r5WufFmeZoD5HePb3po/+x0ePRmFCuHKV7suvvCjl+XopjbPLiBHDykVS5lEQUEyZvaajcmsPAxhK4MSJE8sBBxxQnnv+uXLqKScXvty9w47bW+ihhOZZgw3NG8q48ROMiFBTeZu99WLIsOEemEHOQkHIUR5KEooFCvg+UnRRVtesXu0DxAyGIM+ZErYKnXPOOWXxokVl9KhRVvBTMU8iT50ytcydO7ecftppNm7GjRtrYcMMKFs6JGI8eCMkmJ3niuG999633HrL7YJ9voyHmJE3fiqXgZzZLK8mSYAkU1AeRZrwekE5QCFmuxVGCQo5Bg/4EYcQd1r9Qxk0zsIGGjPDCzxgY0RBH660xUjhFisa0EJf6YGxBiOrMlaoWz65qSuVfhwwnU958DFrFoKTMriFJYyP1sItZn//+998/oJD4tQDmCh9zLST9/wLLvQBdc4ioCzBI1xAcOKJJ0rpn27c2Y5GGcSxVevcc8/xKhY3skFTZqECp87eZsXVyRg4GCmEQytow1f4PXMt3iAffLR29Rq153h/5O+EE08qU6dP9fdYGDDSiCIvwn+SePWeu+4p85+a77Mqb3rzm0sXtSGrB9Az6ISSFzilS1pF+zY6LrjR6WkjGz7iPVa1Xn11YTniiCNssMJTKM+kwZPfA5Bwow6pFEF7fAxWDZ7iye8sN+lBGPHAwWVa4minrFMaCRil0B849K2HHnrI/ebr3/yGr4v2ICxc4E36Qhv/VHXHyIT+G/QkDW3Adrjf/u4Yf4Pk61//LxvSlA9Oa/29mejH5CWc+mW9UcJjZjuEEXGs6AGfgbmnaDlI/EH8ujVryx9k+Nxzz93ll7/4RdluxkzXjzYGdhjaYRQCKyYamkVn0QxDvxOD/5byxOMPlx/94LvloQfuL9vNnFhmbzdNfDtC/YYZSr7tUe09V5tyayCKoidkpByi7Pu2N419GMPwFOe7iKeOXLIQWyvEJxUe0Bq86IOhGND+oYSTjjh4pGpa0aM2wKD0ECFvpYkgvSe/kIR08GrwBryJAoPMoGc0wpBvvAMztq/wU+2tNsGgoUzixXnmTeD5PAPp7ILvo07Bm05HlBLBO+CCp50Dn1AsceBDEOGkIRyDDr500kjeRjOc+7fSJv/jkzb5W5U0H5GjzkupHOunfeJPfPymLNKEoU88ccCLrU/QUTAVFumi3pEu20f0UNsxFpEmDCvyVP1WPsoLnMgbddKbfhPPtkBWScQR0W4UqnLiLEiEkZ7f8Ir7jcrkyXjB9kESUIOgtBwZqjDOhfEnzDxOwYdUkjbCpSHPOSxu27r++hvKmHETvHrS1NRV41tPw0F2sDINaOjAxCB4IB9MNDnqmHWmfjhoS1+kf+DdFwwxPaiGMkk+6oVLHqC9eSc8eDTi0pvOCqcPunynV70rHvR2KP2xWoQDf/oweIC7+6nyggq4w0PQ1WUFCnbwN4oT+Vye2huXeLnOFU7pEjc86TpKS3JuB/QhfHlw8C2S/gsYGF44cEC+2eiVI44xDTwj/dZ/8GH0ZSWWD2M50vI/HhyAU3cuUz5xTdc+nLzB1404XNYNVw/DZX5oETAICxptq7z06ephwAVW3bWl17+MT/jty+HJhFKGZTj58neG4Xiv58e93nv9d0eO+KRFe5c0wxHP7/QZhgefeng+cREeMjXT4vI9YeDT1cMy/J/F49qHtX/PZx0/ftOv8j37V9NHPvzho/nOBQdxub1qmpS6yy+/zL85YHraKaf4y9ooyZxzoJOglHqFwEK9+HD81CmT/Z2K666/1mc5mE0k3cyZM6RETymnnnpaefnll8uIkXwTZBAUM0KgyCFVBbirwOgMwp5VEKIID85gcMPTVcIDxZ7VmR5SjHAoSIe84Q3e0sHNPxgP7txVYwMTBWrggAFl1112KTfeeH258oorvBo0UPVViSp5ixS5VdIpNFAo7fLlK4VHp3Lkke+SctK9/O1vf7fCNGnCRBGOZVYIrkFdDc5BdIk0480gGwqHBBZ1EMOzXI7ywhY3DhTvsceerg+Ng+IUjUHHiPMGDHA0DLRDoFMuxgarUK+++qq3R2EksJWreR3bgWJGmjzQgie4oFRSFwZtNXnQogOfA7NenS+VHBiEDkPb8/2U+A7JMMPnhivSstrx8suvlKuuuqrsvPPONlQIx5jg0DNngvbeey8bJdSPsjhjwc1oGGkYJijNKHjQjXouWbrUBgMrX6xwgQPKMI50zBxx9gZaI8AZYDnMP3X6NJ8hueKqK32Wg5vBOMtBuVwhS9lsXxspBfqJx59we1D+CG7oqlalwJ0n9U/lCp8uaZaCLtKmOhBfJeUjfuzRpl7cuoXiEIpnDtRuDcGIFYxsbxzlR1tEOVk2T9LUBRjPzMd74pS/aT8MAHiKcJQC6oRh8txzz5W//vWv5V3vfpfPd7k/V4oKbQUs6JsOA4OtgOxD56OdwKXdOVc0eMjQ8rWvfc31Yosaq5MYDFl+1iFx43caD3j6ALxKuRgB4DF86DAbJMTxtfZjfvc7lfdS+d1vf+NJDgxA8qBsuJ0MuJhPoI6v8N6sequPckB9zapl5aEH7ynH/PaX5fnn5ksO7OjzI8OGs+2zu68EBr2NKo9rfqkM/dxXJot+AI1ZdwqKc2BcyvHKK6+WF198qSxZtlztLKO0R6/SXX0QXqbfMXETM6xqN3kA8Z0kwqM/IOsiHAdt4BN+If84qEs6jCSehIMD7/6t96BnKtjisfRy1B9ZGDAJD+XLL5VnMor4mJFNGRyrLPCA8yssXSoRFE7dWJligolmpj7UPRT0Rh8iHHqEERK/USQjj6EaZvIwHh7G54QJYfAUHmc4whkYgV+kt2+jT6OuftWTuppObbWKp+lnZKrwKh24mn7Kj5LnAonW02GQQr8pS5hHnPKQD29aGWbIkoiLtmIlhJvduECBeHCODwQaiNM5v/LBD4RDf2hAecA3XP+v38AEGydUIL+UT4OU4KAYk69S3NUWGG/de/S0PCdu1JixGmOvVa7OGmOmWYbxLSw+MMqqjiFitOmP1UvGNVE56gVQlRs0x/Ee2MVtcLGt0O2W9a/yOHWVt5F/6zB8WzlybU/9UZdMQ7l46EbfSl50lJ1yWLFXAGG0UZWvjWfk4e2ULcDAKGjvCAJ28Ai4ERqw6o44w3A6QqIcyoPnveWSdjXObVzkNGmUZOnkj7zV+CM8jbOc01c+fwePNFzSLRzp+N0Iy7y4+nu6rfPD/43+al6Vy/fMz7Pu604h1VsDdj1d0HXrMjuCU3cRB2fke8PVy4in/lNQ/q6XxXu9TnVYjfyvDUvX/ve/4jqqa3vXUdi28tXHrW3hQ97Mz7MtbwfptwXjn7k6zLpvc22v6hOf/tRRR3NguHsPPoi4zvv2+Vje6aef7pUKDgTzDZJnn3nWij7bY1g1QdlSd/Rgg4LA1V4oqSgNF194kZSAh/yb2WNmUvmwH9s8UIBGSxFkK1LIBjGwBCcKuC1/OX6jqCMoERhsf0ERQfHlq/Ao9xg6bK2ibLaQzJ69vZVdVmU4FI5SG4Ncp8LH/FB4WWWZu/NO5dnnninnnHu2P2w3ctRQ467mkBCO26169ULx4sOGm/1hR853nHHGGQrrUrbfYbZnihgYWBbmmkW1fEXg9JVT/aAPAyvbZ9i+teuuu1mxQ+CxQoXihsEHngzUKHQpwBhAUCIxTFgBQunnI5bznnyy7LnHHh4YKJcVCxQdhDN1xuf5F8pPBkhBEbgyyIZQAYcsv7uMMBiT+hE3btx4f4SQr7OzRQfDB/jUjTKhM8YHRgbx0Jm2ZUWHg+3A5bIDYIEfyi0e/sIoYKWNGTvqS71pu7322sfnE8Ahz5DAG+DFgJbXTUPqUE5bfE4HYwTD9NnnnrXhyqUACHn4WDV3e2GYXHvNtb5qGWNkj732NHxoQL0oM8RZrF6AF7jjcUm/9OBDPvgcWh9/3AkySh7z9sOZ280U3PjAZQxI4J8CIAZZ6BNw0qgNxY0nfENcpGvgkLDah2V+8qAExAx+1AseAh6GHbSnjTiUXldSaFTgKbvfo0/EddQrVyz32S/4k48jnnjiSf79mc/8p4yHDTYgOOPESmmuyKRPPHmn/uGCdj3VjuDLJAhGBTOGbKskLQLihz/4gb/38qMf/dBXW4Mnbc45OOpD27PFivpi1HC7FofUO5UWX/fLV9ovvODs8tv/+VlZt2Z52X/f3cvAAb3K+HEjRReUPowx0Ro+8nYsKYC0ifDFyKV9kHNBn2J68tHTWJ3p6rNxEqNlxYrVZfmKlXrnrFe/whmXDRu45a63YMBTKqWqO/KNOgfM6IvxvwYE/U+ZbM1CBjL5QfrYBxMGC/FCz+2UBg5/KLJg63Dlh/d9HbvkDCsfyNJQboPn/KV+PWkHjBD4N9sMl7wVjpLDE4384vA0M/BhlITMok60cbzH+JAKHuWAG/UMHg6Fj2fwRuR3uxqfuDgEB775xJMWY9985Rjitjbcs5z4RSp+B67hYgA27rQF4cKDaqfSHDjTqhWUCk/PRMMb5FFU24xrlS7w5NnwGCQo9bigF6segq929dXYLitwoq0CUhgkrHBZPnkmn/oHHr79Tb9JBx1zW5XrFaEO53eXLoxbrKzGakkc3Fc4t9qpfLZYr1qzVmPoZV6p5mOL9Mse4vlW0cfjA3JXDlwE1O1nPKAz5ZoG6YKXfPOX5GC0FX/EkD1kDy5xrrv67ywjffJoQIt0biX6hnk8eBeZkO8URl7zot4xBpjYsiFAH9ITHYe2ZcK1Re1j3hat8XXDhFfajLS0VP5FZPVQIgw/9wnzOf07cdUT+gkfnoWLcxRuw0T40/7uf1uD9O+kFb5ulKRro42e+d7eNcJ5bg2jo/eOYGUcz47ecfV3XPvfWbHXhLdzWXbCT/96juitMd7ateWv0jktQZXnN/xUD3dfI5/LJ6Lh/hk+Hbl6nvb0rf/OdPX0vLfPg6unMV/rZz2s7v5vwyl/W2nrjjQd+Tbsk8h6Nn3wA+87unefXu58EJyOh8LCDNh1Ut6OfPvby7577+t98lwbyn59PkbXpVtuwVBHltBBUUDQ8hX4OXPmlDvvuLPcddfdVozmz3+6HH/8CZ6dfunll321b27DSuUZYSsc3YGT0DEwsC98nZeYMQ44QP2yFPPzzztfyk8owBgTKEQosgsXLpJQvdRCkBuhaBQUW5ag165bI+V1SHnrW99SXnjh+XL++eeWESOHexUCQ4FS+Z4HB/EhEMoks6K7CS7L12effaZnjVnpwTDzkmprQ7DiILSf8giMVFYpH6OE7WYIdOroekvx4EvrgEAQcjMTNEgFgQhoi9KH8cJMNDdyocxPmjTRMHDMaKEkkNcGheAigAOTcKQNJmXQizCMPQohLUYgT89Qe4AsVvZZscAoW6MBiyt9URi4tYyl54z/xz/+4bbAKCWe1RLK4cN2s2ZtZ5qhOIIb7fLCCy94Kx3XUDNooOza+FJb9hKtMQ4JAzdm6KEFW2pyHz/GD/BbNkngQyOVye0xc+fuVC6WMQSvcWaEsyQMPgw8G9ZvKP1lyF5z9TVliPDmBrnZqg/v0A14OeDRtvzOdsIRl/FOo3f4G7yZiaTNLtWAvssuu/rDjxhJ3gIkWuICfrQp7UJ+BcWgpfcsx4Nm9TvDyJv4paJGHGG4xAdHmHmgigc/8MSIxWhnxY0vreMwKMAbMKRHCcNH3jirFIpsGBXLli4vf/7Tn2WkrCxf+uKXraQw06oo56Mc0tF28Dlw6njigMVvwlkJYSUTwzq3bEEPGvX3xx5ruXPsMceYr1CQQIpto5ZXekfRw0BFmeCKbFYHuks2LV3yalm7Zpn6+JnlH3//Yxk2tF/ZZ+9dy7ixw8QDnGmTIdoVI4MVkQ02bOhDvdWvmThhxZCuw2qJZ6BtHMj4lALH1hZIjULXqrr06t1XsrNrWbFytQzd1cK/VbB6SEb0dZ5QytWfXXcEMUanFEIBIY4wr4ZAE9pBXq+Cj9IDxUhH+mwno9b2H/BQduMWJhTkMD4wTDC0TE+loT3SKEEOuF2igIqncoU00pAeY8VyTrimUUX7psHhrZfy4IUzf8sFv0SfcXrSqKzkS5Rnvr/iLUSVQl93lG9aKS9xUWb0kwwHL9dBZfGkTgqyC+Mj6FxVUQ5cog+H8l6F8ttjDf1H4aCnyIAHntUgSqzT4CKz+4rTBs3In57fxBNMmsAJ/GkvDLBNKrbFLWinsvxu2gQfAAfZFYoz40VcIAHtgYdRkmWlsRsOWGpX9S/GMejCN5TgbUGyEUbYOsnZjZKhyK+ePXuXCRMnS86v87ejuEp+5PDhnjAMw1b8gXGh3+RjyyLjR7ZxtEHVjvpNGI66h2uEgRyv+TPDeeJdH8HK+lBGlkNYhit1RZtqG6P+8U4BaTD53Jbo7fyKMc5Ky8RGV9GswR/Exg/4xjSmPOpEeY5W2YJPKihMWXV8yA8aaTTSrxr1gc8jPfFpkJinhCsQoLUNowqPrHM6lyWEszQXVnOZlmc9H679bxz0S9QbdejYZXw9XYcwa2GvB9PJ5LeVhvCExXumy3fiMqy9I855txFfh/d6rn2arfLxzl897P+B2xb9Oiqjfdq6d198HbTq9Ks/870jt624enj799eDp8i2+Hw27brz3KOZDQXBUCK4wWljmb3dbL13KZdcdGk5+KA3eNsRZwxuuulmK43Tpk+rFAOEUCcr3QgtYGEs7Dx3l/LUU/PL1Vdf69uU9tpzL9/ChYLESgnnIkCoWQoNxEMpobOF0I4BkXg6ZQi/jd6yxQCGUcNhaGbiUYpZiSEPStfcuTtbqSaOlYWpU6cYZuydZm/8em8F2WffvV0mH19DMePbKcwOUS7KNh/fw0GnVatWlOlScLme9LTTTvPhYPbd8iVctm+BIwNmNHII0mwGFH34hjwYdZxt4ZA+M66kQ8nmifIKHJRrhFLkZdCOFSOUJuCzUgGtuWKYG8jYDkW+3MIFff27gk97JuNaEfHAxS/C4kwCeUlL2yFELUgrYcU7hiCwL7vsMtN/xx3mGCb4gQtbuzACUHgxujCcwAPD6b777vUZJQxV4Ifx2uqzJZwTgvZcTckAwIAJHVlVog1oP58xEM7s66e9cNSDekNT9k2j+C1bvsz1oAzOFh1/3PFWMsez3Ue4YNhCBpTmx0U7VpzYNtizVy/fBgbP4CjfM9OVS9rxJC49NMajJPCbZAw0GMT7739AOfTQQ0275g3rhTuDfiUkRHOe6VEsSMc7uPHM39SFp/lJPnEgHkccYTzxtEfwTGzvyPTAJQxD8KSTTiqf/vSnbRhy9iS24sWBTuib/S8VMvOi6sY7BuA555zr29W+8pWv2DBcsXKVeSiVTdLhMfTBE7jAVNBW9cDzrsKdj3R9JFeAs3L5Cn8Y8e677y4//+nPyoTxEwQrtvEAkycOXuJQOgolN2X16ctZLc6SbVRd55ff//5/ZCReVHbYcUrZfvbUMnb0UMmIbmVj82rVixvGZFx02mzFvXmd8lWzmShyKCPIN7Zo8tV2FAjCRHX10Rbxpfqr3jdvUd+VXthJCna37j3FRy1lyZLlStdUhg0bbpqhHMGj8CO8TB28bUowoQF9inZDGQ1awVvCQTIIA4N3FFie1FXkUj4oENunaD9l8m/EMfF+Z2VF6fAohjY29Ecd4V2eNo70BBxtAK+AE0ordYbGYYCAQyhpgtjmSUMQbZht69nyalzwb2v5SlPxZvIWuCCf+NZS8m9HfGw+kQPn/I0PXARaeciHy34ZLuppTEVbxbrcNEjwsXqRNFc/VhocOIKD08sxtuHq5UccsPjdKJ/wxAOYYdQopcqI9EonY4L23Sg5x5Yt+p638YKs8ttgFb1DblDXwCvLBS5wfFhef8zYWzmPgoxv8kWsAsVYxId3jS9/4tkNm7bIyG/xtfys7nHAnZse6eO3aKzfdZddy5BBsd0YuejxWnRpkeG9SYwPBSANOLjd5Xnnj7Jx1MWrX4xxhFV1AEfo5veaxyUfwAO4jAN34vCmhdNWir7zEhbw4dmGESB6klrkadE7W7WRHV3Zil3Bhs9djqDQ9/GGLzzwWZ5eAocK93TO287jEufka8Op4jHwXBdB7oIMER/wXZVov0qvqP7Ih9erPflhl46c08klDh0541EBa4Ndc4ZPmgoG70n3dP8MfrqO0hEEH+Lq5aQjLH39d921/41LOH5W0dvKl2nbx3eEL4506f3b/2/bbQtOun+13HT1eN7r+NR9W/9okzmvxbSePuM7Cqu7jsJwrxfePm6rOiqu/pu0TWXzpqN3kqKMws82JgwSFJX+/QeUEcNHlRtvuKk89uhj5S1HvKW8/W1vl4K+0srn2PFjfQWrP7Zk5aObOmmTr97t16e/ZxS5QWnJkqXlvPPO8xeX33HkO8qBBx1YtttuZlm4eKGVV2bfrciLiDgQpOMyQEYnllBqhchNXrUALwZOlNzVUl6Z0WEGlW1EhJOPrUPM1HNdMdtV+M4JW0OYOcQguf2OWwuH3cFpypSp5ZhjjjXenNVgxYVVFgYu9pVznShf/wbuRCnPo0aOKqecfGp54fkXVeak6m73UBLBlZk/HDSxIBZ9wJ1VAbad7bXX3t72giLHgO/tFcqfyoXrX+v4CCcUm9WrpEhJgNFG0O2Wm29yOr7HAgPGbD1KUgxezPTyG0HtAU1PfqOY4IJZUMLDoAEPDAQGQAZHehs4cWgd5ZWPVjLDzpfvoRMrXQhN8iI4UexpZ77ezlfdCac9uNmFb5ewnYmVizTGoDNGxRVXXOmLEjAomV2HbhheKLwYPChy0IQBEd67447b/bV6DNu4oazJM30oweTnmmBWbjBsrr7qqjJ3xzmlv+rAl+yhF7Nk4HbLrbcVPvi5dNlS45udmLok3eqdhXBwwxOe7YMxQ7uk8XnRRRf7gD/GGfiwdTBXnSKP6K6/LA8a1nmed9qSZyhwMfCFghODlAcqhZGfPDwzDe/ky7w8aQfOc/3+97/35RLckAYMJgHgF9KhFGX/iW1DgRuOeHiYfs+X9z/72c+pXUcpvYwm4U3ZwetxY1fsN+f7NHE1d3ocj6wL46F5XS+sYBLGxQWc+WKL2TG//Z23kJCTtqefhExoKuulzKFootRxXW/vPmy9XCM8t5Qn5z1Sfv2rn5T58x8ts2dNkpI1XH24Z+nXt7sMDw7AC0+l28whYzUJH25FXsWVnChCogEGMjjSbsIxVzSQc9GGMiJ79FK56h9r1pf16jtMxrBq4puLsFQkt/r07uO+yKxsKHPwEFtKWE1h26TivFogepvHMFZoX3k96Y96iTD4SNQQOqqDyWmY0BCPcouMg7AovPBqyBTyp1FdKV7y0BujpK095LLdYyaedG4mP2P2N8JwXkECjjz5oAtxvGNomE56D14PRdL1kQMnK7HMCSuONiUeR/mJXzp+Ays9cbSP20UwyZv1irRVRmEf767FVr+BE4eigYPBFeVmXJZDGE/XUGG0mSE4Lf2DtA25GvXlKV899ZCLsiNptGN39TtW+pBzJIEHbEyQVv+nUUpRiQfP6AfIszhXqBKiTApQPIaAEgu+xqNAU7DAW4XC1grrhDHIdi6Fi4zChzbjQ77Nniji1suXFrzkbdOcJ2RlcCN8oTRbeK/GtnBRbxz4tdFG+NBOsYU1ZCu4B0Ggwda0TEe69Flv6pe+LawqEwcvgEfG8Zuy+A34RgmCAR7yXZWdLpPGkXWRqgycVwd5Jz9w+DO8KCtShavjhwf3lMMZtlU6tZ9lDOUKHHzCd8cwSgijUPMC72StCqMvJw6Wnwmv5rfl2qehPvX07d/zd/snrh7WkU8XtNraBf7kbbRfOuIyP7Rr7+qwO3JJG7/L1/F5vbwdxbUPew2s11atrex/xXUEv+7aw2r/O/HJfO3fwygJ1z5N/k7XUVh793rx9bh8b5++rV1q9ch30tLeTZ1atxzNoMK2HPpHkwZIlODOnRCWPcvokaOtbKJ0seqAMfCSFPvzzj/fyj9f+GY/KspMs89j9JaiIAGkMGye2bO2L8uWLy/33XefDQdud0JhZOabPdtCJQYXCWMElwdzIZfCBMWHNGxdYv80SiCMjHLAdcGsGFx/3XWeeWf2F4WOrUIo0Qy4J5xwgpSljVIUp6rCpdx0840yQn7nVRtWR6ZMnq73ceWMM88sT82f7+9u0JCkZX861/auWLHMcKHL+PETy4Txk8uZZ5zt1Zrd9tjNdQHX7GAoA+kRjAjeRx55pDzwwANl3333M10RmuBHmzFrhsKAUkfDxP5ThGzMMHEOIldPWK0ZIAUchYeZ5OnTp5bBQwbbwAEHlHfoRJt6ptdKRyigVjaRbMY1z0yk4A7FBIPgscceLcuXr/AqFF/JRslk9nj6tBn+1gjb0FjpwuBAoaNNMDYwNFihIpyD+Lg4PzS4XHnlld7eRRtRLukZ6G6VcUB+DB3wgGbQIM8loDRYgRa+S5cusWGHZ8vP2HHjbZCYnkrLNj22a6mCZXu1/3PPPivj8TnRaJrbmnLgJ84BcIB/hYwaDtXD09wERv0pn/JiUAuF3W1Si+M3uOI5dM9vFS8jZL2NNlaO4MfFSxabrmGUROc03EoxTFj4FL6EtS+fcoO/AgYu80BLHGkTHn0x4cEX5GeFD/q/853vdDtBC9dB+d0eykM+jBNgAAuHcoMhx9XbfGPmG9/4huTANPWN+AAkCgxbK8GPNqWv4RhgMUyAlXhHvRBA4B78zKBK38Yg2ixev+Tii72i+Otf/sqrXPA/dQAEWzzBldUL6su13ihsffv2KmvXrBKyLeKNa8qf/nhMWbF8UZm13RTJn6kySrurxI0qiy1bGANsa1qPLibjJrbeMesZ3/igj4h2KhC60YfMA/Ks2MJrm2V0YMCrGT3LzIwxK6Y9e/UpfeQxbggDP/BlIoH6ofSyVYytYDb+VJ8sV91WfKG+arqjgEEnVqrgP5PKTyu68hkW51X4gZxRnCKY+YXW9a2D/GYVFrohA2gT2szKeMU7EZe8BA7B+1FY8Di+8R5tySPbmfYlH7xFOfE7YCCDHA44uZjE6aY6Br86XTuXuOFIQ37KtVeYQTtv4hZhOPqe450yfODZSEP9Y7Uk4oK2EUm5YQyiODqoigsf71X9Ksc7OCYcosADbyB8g8RbroL3MRrYsoP8Yoyh/4Cvt/PJu/7iQ96BayWVvHqHT3yNMG3o8dZYOV4BFGz+c7hxlBcapGX8YBtipy7d1QfgExlI3TgvyK1b3GDZyxMPN914k8K6SNZOKD16ysC2Id21bJDcVYsIZHjAJz2CL+T00/1cv7MtwDvkU7RKGEqRN/KHy9/0QWiQMFOutfGF0gQ/EBr5+Y2YgUMoH9pGl2ZyAZkaEzcinJqDC1PC+HH5xpFdGxgpARN6AYM0eMLNfUqf+dr7DOeZONWd0wkPtq8ba+FlfmBChLyCT5rMp+Yybq6rZWi82wht58jXkWsfHr+3xgtXT9cRLMLSp3u9dK/nUmdKV6dT5nWda+F1l7yR8e3LJDTDtgpvl2dbrh5Xh9Pmq7htuQ7zdODrrv1vXEf1b5+3o3fzaeUyrJ6uvauXs60yt+Xax3WUto7Dtt6bPv+5LxzNNzCGSYka5m1QbN+KWXeQmjxxUpkiY4SrYVld4H233XcrL770omeFORTP7UZ0FIQN1+TGUjT7stXxxXTjZLxceeVV5VEpu3N23FFKTC9fk8p+ZW6isoCt8IcMoRyFgoBS4tlDx7RaQWLmkTowWOy6y86FW6Yuv/xyf0QRgwRFolkKEQepUXxPPilWTDBUUHZvvulmGRory377HSDBVsqMGbPK8GHDfSXiE0887sPWKG7MnrI6gwLMk7MztBO3jfXr37+MGDmiTJmOUcbh21CeeCIsqY73S3vw6OTvK8yb95S/U7Jpg9JpAEKJ5vA8gw7VQ8mz0iWFhs5qplBFEcwekAQXRQZjjq0hfHfllVdfsVLtKxsl5CiYtkv6xvYMzoswAxy4ABfaUhYeIxFmoN1YMfrhD39oBXTGjJk+I7RqJSsSfHBygM/tMGPOgeZRMjj6KwwHTIxUcOOqWdJBI1ZgJkwYb7iXXnqpjRk+0El+zglwlofvZTB7D/wchEJJ4gajpqC/6sIKE1vCHnzw4TL/6WfUvrOUv6/rSz6ujE7HFsPtZ29fTj/9DA+wY8aM9dW30BOc+XI+H2qED/h2DXCD3KKPfA6e2WHAKXFzxzE9udI1jAiUVQ46n3zyqWXnnXeJszVcHV1rEzz5PchVdRSorcrAATv7H75eZsZRNu/ACENU+IrfwBm+Iw9KDitOnO265ZZby6c//ZnC5RBpkKAsA4utfgkPF7PkDN4M3KVcdull5t///u9v29ikLekflA1NV8sgAA6JGzSiXo0PJYI/cdSHCQV4jQF1oHiE1S0O8v7mf35jg+R73/meeQ88UaThX/jYZ43UbhSF8sYZiiZ7ymsp551zZjnmd78qrZvXyzCcVEaPHCwjoasNkbKFs2L0Nym1MmR69IyzQF1lpHo1UnXGqOKslOsunOnvnolVPZCJMVmTqyadbYxxIQbx1AtlpmtXGUAoQoLBZA3XQ3PuhgtE+H4ERhT0wNiAfmgbTDiwwkE9fXDZtHNTtNEO+gaf8Iw46L12HR/D5FsXm/RTeJO3UlYxckAf2OTx+RDhTt/Hw++cmQmFOSYp8MZd9MiVCCWzy/LByduF9FR0Iw5GV2pwRdn0LLnaPPKpDvLgAk7gyfiQs74YbBhQlM1vwxB8QOa5Ca/+YqRBC/05XuEC65Kz/iidvEPrUNqUxrXQU3GBjzP4H4RwmQpjdRyDgLEFeYvCT3wkpJ7pGzB4QsPwkRZ+hd9BjHfLYbVL2zu4qpzmdWvb0jIpR1neZgfMgrGhdlAcK23wZ+SlTG4mow/kREa0ofGq6uR3/bW1IXyqZO6fysgEpEYGJY1wHH2C8YexghsMBw8eVE455dQyWvJz2rQZMkq6S16wDZfr7kVf4ZqO8igpVpxCZuGsRBufaFPfREecwjDgTST+r9LXXcoMnFcwxTPwBmG5ioHBUCVxPYnjmbIXXIJXRCvB8+oivKfwzeo7GAP0h3TRx+Efto6z0qT66B1cGX9JD2DzFv+Mtko0HkrLr0RIzvjUfgdPwmMYjSHTCcEY4Zpo8x/0E6Q2kujpdqzBsatg18uo/67TNN95vpbW/A4f8SFvIszFtMFv5A/eqv/e2ut/hzeeW8Xx95r417qsC659eng/49JtnUZxejbkJ7SN9Dy3TvtaV8/X3qfTr+rtte718uPT1d9x7eM7ctuKz3Cerqt/J7xGnoivfrS5SBPhmX7rPNtyHcW1bxsc6dq8+1IjDNf0ox/+9OgXXnix3Hrb7WXuzjt71qaft10gVGQEbNpQxo4bXZ5+Zn658647/MHE3n16e988s8znn3NeGSEFediQwWIQFHc1gvr3RmZwVABda8CgwT7QzC1Nzz33rJS2nUrf3j29b7WnlFLOWJDWyooET+9eXO2pQVvCEQGN4GPgRdg1ddFA1yrhLdwkNjz4zRJOr7zyimdz2baF4cFHHDmPwKz12DFjyjlnn12ekSK7vwyRZUuWl7vvukeK/cgydepMl8WWm2lTp5fbb7m93HbLbTLGpqhOw6UQc/UwS9XspZUwlALUpDrussfOZdYOs4QXs7gNxkPA4MXuYaxUhsZ9993v+u6+624WcCgwrD5Ab841sGWO7T6bpfggiKkvy/rccoaiSfl8rXy1DIg1a9dZCe4tut144w2+5YxBCyHMwOX76zWg0XabN2+UgcK+5TDwEOB9+vQXHWP/MJ06znPEtjNmg9lSd8UVVxpfvvEyXIYdwhwGw8DAH3/cP6Tc9zc/eCVGdWfVhEsQ+BAXH0icOGmi8JTSpnxTp02R0XedvzXBdcx5fSurHRzcR3lmZQa+RGFNZZb8DGLgypeG+eLwuHETpGjf60ERI5k0Vh7kMD5R1MCHD4b1ltL8j+OPL9uL/wZqkMVoYrAZLWPrxptu8hfY+agY/MygJ/FXdaRoS8+kui/QvgjBUDw8MCoVXIiyRBZWSvhw5F4ysKAN/MIZJp6paDD4hWKUs24NwRjKRUMxIzwVRTyOMPKRBhph+ATPcQalu/Jz1fQG80FcFrC+/PnPfymf/ORRNhqBDyziMY4win07GcJT8NH/2FbEagCDJoYbht3XvvZfvlghDrVjWLCiglKrQV1lgw/UYEUg6BY0MkwGX4chDSR0RANu2OrVs0fpKSVHaoY/DnrB+ReWX//q12W7WbO9yoCChEK6SWVgQG3a1Kwwvoy/Vv2mU1mzannpJGPj6flPlBOO+6v8KWXGtJFlx9lTy+gRA0uf3hg+myTPepSBA/qqXBUuHKF97IcXjwgH6MFqJEYQ7Y7SwsoHRplXREQLf/hVfYPvLdE/MeRodPcb1Yt2hTcwolDaWDWhtvgVK1damRkgnuAWIwwGbjQiP0qIskpWRFsKNfNHcCATBaJnJxkKahfaNo0JFFJmWaGPyOy6UVpnySf6fqm+FM43WigPZRtZ49USAaAvcRmG+UoNCSwgUEfKhk8oC9lAOJ52p11JgGJF+4ZRQw6MHwx5Vj7CkApv8BUEeCr6EyMDRgO4eFKmyu8+oTIayg79kf6XA3yVToMM/O8D/qIXPBgwgY8hBK3AmTDqLBlVpbPRIgd8zhFl/kiv/IJBC0BXOkSsWtEnAzbwkKvx8cOQO2EJQBo9XVl+B+68gze/UThRRDFKQYMyWWmPfqz6oRsrPWcg05CJm6tQAKOu4A3NXH9DdYF+QiPoA4+jtNMtN+k/+JAtiRxU96SeympV2s5NbKdV/1V7w9vUJyavor5Dhg5xP7z40kt9XnP0qLE2zltbgE27VFuQ5DoLZ+qPcckTXJAAQe1wpMeHHMQArGSE6BR8AS9D+OBBxspQ/kNWMqamD1pT54pvlAecyEcWw1Eel28eDZyAgye+hclGyX0mNoNuSqX20H/qd6qT8vj7RZKTNu6BBizDE75Kl3wOAvAzL4lTOupMG2HwwLvIwJDp4j14gD4gWMiT3ILZVbLB/Oy2gA70O7ZpIjOinakD5YADjvpn/XAZ3t5lOE/6Wqye8Zs2ER1cT+DpP4Oq6i7v6iscz++Md/4qjdtZf4FG49n+PV3i+3/qoq2D73H1evkdnHgIftIm49vn6cglbetp6vS1i2L8DK/05KPPqt3g0239kR6eqX7Z40xfhbfHrV5uHY9MVw/jme3AXw3B8E7WQbh8W56qOB4U0R6fpE378HTbonHmcb839PCWxe95z/uPnjxlilcy6ADMuvNEIHJlJJ7ZSQ62P/jQg+WBBx/wBwCp8I477FSWLV4qhf+cMmjwICmhE9R9NIBL4WBwUwkquLOUxPW+bpDtGJdfdqmMhu5l+PAhVphIg4INgrmy4IoIR5QDZXcYHZh6cYMWh6DplODYqTWU4e132F7Ctou3YQ0fNtQrJKTnPMS0qdPKwQcfXC684KLyykuxsvDgAw+Vl/W+6+57eCBllYKvfB+4/4HlySeeLOfK2GK2m5Uc8OLWMZBa17yu9OrTy3hwhbI7rRw4p8cFc/jVdWMZ/KUXXyr77rOv69O7pxRm0WnturUktoGCYCB/NhjpcPmEBig+GDRsk2NQYq/9dddd67qzNcrKijxKDucZvH1H6exEK+rCc5MGFtqI8ziwCzSgPSiL1S+2OfH9kUcffcTL+NATh+HE/v8lSxZLWT3Nq0Z5/TLGwMBBg0Sr/v4uDUryyBEjLWgRHpx/uVmGAHhNnjSpDBJt2de8YMGLMjLu8o1VKMvQLgbfWAEBL3dcyU3oDd7Lli0vN9xwo+BMLCNGDDde0AfBg2cgZaZ6+swZarPmctvtt8uAmep2RJFilYf2v+ee+1SrTj5fxHd22PPPygo3fsE/tAf0hI7wCEoaYdQJwRNKBYYJK05ry7nnnld23mUXb2FjhY94t4fqgdJBvlQsqacVERUU/BJCCFriecfgol7JF7h80nAoLHFGIQwDiVrjjzINj3BrGvxO/SygKvjgxVY9lCHgpyES9Q0FlRUWvtFz1FFH+XIJjBzqAgyMEmgVqy20VfCplfTKkQ5MmWhgpZHzFYRkui7CZ82q1eXSSy4tV8oI/sY3v+mVNBQOhDmZWV3g3AgDNNcS9+7ZvfSTQavaKrql3HDdVV4dmffEI2WnOVPLLjtv77MjnCHhMDtfckfHQiFGronqhg9/0KYxuKIMBb9BN4wK+sNqtSe/6TMoeGv1m6u5fTmA8MOQXr50mZ/Ulf7YRUYEPMrtRJ1UT4xSDOXV6qfcHjdMfQcli4sXzOtBKCtytF+4GEzAIfEyf1RxCHJvGUVZqYWxcuR2QHyi8CMfFedtXKozsDjr0U11wCix7FIeyoU/cbQ/754xV/+JGfjAgSd8Sz48k0YSJQqNfNDAT0KSnwHqdxQCjCUwpu0C81yRwZHfZYCXnvAVAGi3gG1ojgM2dULOAQv4bl89AZM8qYCq7FQeI69pTZ6KRoT5i/emFcZOKMOZFw8sYOL57XFSHqWS/k+4S3RcI1+USz7VoUrk33piLJHG9FdbpNEGHcGDenjmXH+UhzcvgL8AWC6KXA6TD+jp9Iu8JrVwgDGAKxjRxxhT2NoYim4ak+ACf/GOrB05arS3YD+gMXPihCnqXwNkpMf3TVoExK1V4RiGooxe9W+U2+hfgbPPGQkl5DI4IQcwzqJOQScSMBaaX0kjGITBI/Ai9aWsXO2ALyMuygi6By3wwOSJC/jheOcnxhhtgixvO9cjfOANBSlv8AE4OJ3eAEe4y9BfGBpVvIuIcvmR/QIfBhgeaPG/y6Kigkc79+ge27fgBeDBnwGPpgvdKOtB+fBH1rXuMk0+27vMk/RKHIGfrh6+LV93+bse3h6v/1euXlb78uplOo6fetTT1d9fz20rXYa/Hpx6mvTt3bbiFFK9NVzWK5+Zp563Dqs9zI7cv9I+TiNQgKvDJPxfKeOfu61xaPrEJ486mm82cEvQhRddWHacs6MUy4FWNrwKICYlCwfMd5cCf9rpp1vZYSm3X99+VnjWadBlFWSSFApgITCoBwLNt1NJmLBVafTokRJaG8pf/vxHr5Z0l4KxaXNr6SElis7AIGxjRo4KM7vIlg0cnQcCIAyYyUEZQxCtXxuKNOcN2F4Gjc4//7wySkohM/wsQROIArD7brt5mxfI7bHHHuXWW28tY2R4cNgdxQFFaYjSo5T7i9fnnlMmTJxYRo8ZI1rEDDvCFsegjbKCUPSybqU44kiHIw7cqAtKF3n2EA35HYdcO9vgYxBAmBOP53c2NrO3pLcSpzKoM3FhkKzyrWCLFi/ydrrxfNxScShCKIHUGYMNYYZABw5KLsKcmRmKIE3iyDttx9d9p8pQ5ZwRFwmwTYwPAXKYPNuBbWhs47nm2uu9XYm8XJbA/vD+Awbqd/dywfkXeBWHWWjgc7sZqyHMiqsZS18Nbl27Ch/Rj++g7L///uYBBC04Y7zQG6LNw+CgXsxuczMXqy7Lli/1tjxoST1SQXQb6IkRgqLLzWGc82CbFmdkwIfrnx9+6JGyeNFi15WVABRtaIyxkHRBUaFNUMRoU9rCyrfgM+tIWeDN9zswSnYTn3HYHp6Bxiiw1AlF3uVqMKc9qBOOMGAkbZOPCMeBD574DLMDtsJoUy4FGDRwsOMx8nnC33z48n3ve5/7wQop9cGnIbgw6jE+EYAYItSXtgAmW/r++Mc/lve85z0+HI/gYAWOsqgH8bQ5FUzcgAkM3hnscSjx1Ad+RZ44TDD4mClK7dVXX1lOOeXk8tGPfdQfSPUsqOiNQQvtyEdfxzDpzpXQklMtkiHMYF95xaXlD8f+Ru24puy443YyUMcJN3iadu/p1RRWCbwa4TqH8hxKdcqTuNEOgzL7CUYw8gBa0Fa5goLhCz78Br+NisPgYssmcLp3Z08+9A2jMtqNb/+Qhosk1vvdly4oHvkRs6YoQygioXDYWJAz/0lpYQKG1Q9WFjp1hgeYVUVZgccxWKIetCP1Q5mhz7gd5MFDNVccs73IEWgbExzQJZTdUITb2k8eLATWbQzfgxt0IIzyXKbSJz+5bHklMS6O551sBsMPQ3VcGjdgTg7oxtMFy0W9q3IqIOCFU5AV+ljF4Hf0jUyb78GbobASnnD4DexYpQk8nd60CN51oMsP2NQtYZg+ho/SWtFcqYOWUTb5AnalkALP4fKEKzZXHEnbxqPyhNO+hAHD27jES1GX4F2HV/TgF7AJI0/C4jd//EC28wQ/r6KIb4IvJNPEl8g06k8/pV60LWdIkOeDBw8rF19yaVmydLm3VvaR/AXeFvEvK3iuu/ACH2QMfMRkGHjYeK1wpj1YreMdncCrAeZP+mYYRcAgP6uuwU9hlEC3SBd8yjhGWUH3ig5Km5707kMVzTO+4UQrUycMAOoPz8UsdfQHr3wojjamD/AeOfWqukFLggIu+Yjwv8pV/aD2juMJvTCqaWJhXLppLOGMkY0S1QeQGJ/ABhfok/QwXsB1uQTF02XVwuo+HWnSQzfiAj79LRxxuHq+f8X9n6b/37osh2dHZdbDeUZtwnWU/l919bz1MnBJs9dzmSfz1fNv9Y6v/d6Wyzb7V9J25P4ZzgZr0I1028K5Iwf8TMOzo/T1IOKb3vve9x+9cuUKKW6TPCt+/wP3e1aUPeMIp6h0XPnLYeH48N2ZNkxGjhztOA6cc4bh7LPP9kfr+Go7A2UM6PFhM2ZYmfnZfvtZZYUUyfnz5/mAdvcevb2ygjBACKGwpFBn5oZvEhhpeQQcAxF4xcAhZV2D7PJly6y4oDRxsxcHZ884/QxXkMO9wHIeCVq2Ed122+2Fr4Czp/aFBQuE0w5WVsGR7y+w/QtF9+FHHrZSzirBsOHDLKjBB0GY21QQVNCIsigHpQUFFhcKSsxgX37Z5VaKp0+b7t+0MYpK3MbDYBOzZRglwElhCtwUuChDKEa4HGy5QhClEVy5LQUFi0Pj1AUYFrLmJ+FnARrnEYDrrReKQbFm9QkaIyhXrljhdoCWO+00x4fU5817UgbaBH/lHzw5/zF50pRy9TXXlJdeelnGx47CJ4QyeXeRofLA/Q+Ue++9z0o6dIAXhg0dVtasXmcjgXMxQ4eN8IoJt1WNHDnCdUTJw/CEb1BQoXUOahiqlI9xwz79m2++SbRosVFBfcNYDMWaMjFAOAdBHviTG8DgYeLB5Y477yrrvULUWUa38NSTtJQN/XHQmbJpT8pAmaQMO9OM9oqVErZvcZsXZYIX+NPYoSTEoBxKYgwE2dmJS4+j7GjjSkHU78SHp8NEb9qLdBxOpW1pf2afMZAwKt7ylreYtqyIRb1iIE+jHjikh+djVaBLefbZ58qf//xnf/PlQx/6oK97Tn4EX96BlUpI1on64BN31cbvwKRfMPD3U3vgUQYfe/RRr7a9/wPvK29805vKahmhwGb1sFfvnuQWHGb8yau+tZGPIaoeel5wwbnlhOP/pnq0ir/mlBnTJysv26yaZPD0UXkYFmtEo6A/cCgTvH22IvFVe7N1g5UNDEsbaRr8aWMMNQzyhx562NcpsxKIMcbqK7IJPo+LFaRE+onMi9vdaAfKRQai8PkMjsrm3BNG+gApeqw8wTc46ASPqBFF0+QRyTzzBG/QmjD1AxkosW0pDBLK5Q/FCeWXvkL9SA//UQZbd1BqOD+wZQvtAnYhT6EN5UN7PHDNi3qCB2nDRVnK6HinE848M1/4CufKkwYZk9eyGz/XEeUzVg6ZRQ95GavCCYd6Zv8DJnlx0U8a/SHfnQ+ZLE8aryg4CvrGAE766FP0IWbKI5/rIH7IckhHKeSN8sOTFxc4RN54D/nnfBXMRr5IDz7OT7x+p1FC3sAvFOS2LVS0u9rAbaR8KUfAGRdl6UdVJnKMvFmm6xlJlTfoTOHUTFDM47Qz/EwG0wZYxl34AEQpe/ftJ1nav1xzzXWSu/3KdjNnKlgGiWCwjRZjhjK3yEABss9VYbBRJ+QU9XY9gq5M7qWMNyZVezGG4AhPGRxtQahwAceqRsSRxgq6HPnr/Ntol4bjd4aZlyr4egG66EO8i6lcpA9a8DMiM4w6Gp7gePyD3tShggGOhkL6eK3Colyf+9IvVowwSLpJVlJD4DXau8ofL649NACMQvgRcZVrS7uN98SJJ7+hU9KKsAzH5fP/tQPuvwo78W3vEkZH/jVtX4v737jM1/6JS5q1x7NOx44cce3j2+D7/61dW1wtX73t0m2LXv8bB9sLot9x9bJx9fdtufZpXpOn+pnhTR/84IePZuBBceCQ+OVSFpcsXeqzGKm8MSPPh5VQuvgmCNsY4iNxuzgPh139fRAp7GdJKZs+Y6YP1DILaGGjgliWlMhxJ5w5c3o584zTPZCPGDXaRgmz35wDQchgQIAf73RKBgr277KVAzwZaEPpKaFAS5FA2aCTo1jwXQ1mOq+5+mpvowFH8nFwnfMrrITwDRW+AL/gxQU+2D527BgbXv379TVs8mBEXHTxxWXeU095xt83SqlQVm9Qfo2nRUowArRC+cJ74JGDYfiNUYJB4pUbOVZKwBnDgEEX/BCo5OPJ74SBq/9GSacBDVs4vPTSS+XNb3pz4Tsy18hIYAabW9GI9xK6eCoOQcd3QHAoVMw0oSywvz4PO1NBGwEqi+tyWTVD4b/llpttAHCGgzM61J1rgYF5woknWeniXA5lkpdtb0OHDPVtVMwoT5UxwF5kVlL23nufMl/055zNjnN2Khx2Z4WKa4NzMApaxsw6gxeDJwM4uKEMo1SzbWvRokW+jYs2ZPtarnhBc5bjWSliOwBnje65+x7v74e3gU8bMLDM2XGOb0cjDdsQoQO8BI2jg4fCkApT0h4HL5KGZEuXLPMq0GGHvbGt79C2Hnz05DewUXxRDmgL4GSdc0DFpWDJcPLh28cz+43im8otii55LrzwAm9B+8hHPmIcKTtmX1FU4gwR8KArMMmHIs2tWj/96U/N/3zPBAU8B0bykRbFnIPihDHjitLJH3Hg2sAtJhroV5xnYHUEmjOQP/XkvPLd73ynvOHQN5T3f/D9PtPApAJ5uWFu8eJFMpRkYIkHxFFlS8vG0rxutQynteWcs0+X/Di1DBnUt0ydMlbGbX8p+b0Fu6g/rFPqTcq3XuXwhIeEj+DaMFHZ2QdMU9GBsrNN6JMcYGfS5Z577pVR8qT5nKuxV4l3WNFbsOCV8vLLL4pmbN/cYlrBZzZAVD9gUYaiXMb69XlxSPG2QwwXvgvRVfKoVTixAhJ8BH1F1PgX7xXvQRfT35ijQEU42zDZQ4UxkgYJt5htsTyUEqgnK7k2SJS7UysKK3ImBhdmatMoAR5huOB9Jk7gnUZ7Rh+IvE6rf8jnVCoJCjjOIsfADLysD00RiilQMZbAB1kUMBpw8Nl/0OgU1YYnfEY6xhMMC5C1Mk9fkTc9jFcFy38ULpjigTDaQukzfEU4vffzZ7nQOVzWlzy0Le/ZHyvI0Q/ks5444nHg4MKpt+uAAh1xWyR/YxsZk01RH7KBA3jG6i39lDKjXs4HgwmWvRxlgRPx4GcerMqDrrQdxgJjVi2bZQH4AY98sSUzxiLgQXjkBDsh2J54mcayXXaeqz43SDXipjkUcdqIMkUfvdKWwA0jhbLEv4rg6bYWrjZkFMcYhfyq0zZpnfUgLXlB2U/gyePq2/8yrv677hK23+XBO39TjjKoziGHqUu0X8SH07vSi5qFr8FHiMKUzzylJ6nNy/CDE1Bm8jWeIMHQk3bHEOoummCQ8J4lmv4Vn9tFxoisHK9t8e1chrd/puM3njpGPaNMaJZx/392iV/iWse3zgd2/8u61OG2f+KynCxrqzLlkq51lzDrcNq7jKmn6+jZHn4dF1ym3ZYj/vV8IBLw2sJqrv3v9i7jM2/9Nw5cec3fuKZ3vPNdR6M44PgC9dBhw8rpZ5zhcwJjx43zwWoG5A3eNtNLymyvssuuu5Wbbr6lLHhhQdlhx/hCOd+c4GN+rDygyHN9LNeshmBqUT5mu1GGmJXp7O+FxBe1uY2rt5U4tp0giNnShNLJrDjIMmDH9qnNUnCb3XEok4N53MzEoVhWEBBsDDDrm5s9U49iynXBzKqPGze+LJdCAJ78ZnWEtnthwQve1sJNXRghKLUYOSjd4LR02TLFr7DCygoQM8q+xk94oYAgrKs2cxhERrglYyDUMWC4wYjVGGZJKRgDyYOO8M1GIR9pqR/MxpMw3nObVfqMYzsTv6nTnnvsCRblggsvNByUJb7FQXMjYHFtxlSFq6SgD39Da2CinBIOXoShyAKH78uwXerqa64uAwYOsBGHAgd8jAk+GrjffvtboWQLDvXrq3cc/LTD7O0NB+OIfKNHjSlXX3utt8pg8LntVD7tTL0YGOAB6g4P4XG0aWybi0EdI++pp+bZqMjv01A/HHzNSglpMVBo3zNOP92rYBgwzGhxve2ee+zh26VYJdxzzz3cHtCUJx4yBb1YVWDmvVIoFOdrrIU3aZ579vly9dXXlCOOeEsM5nLkoS4BL2by/G7FIJWTRjxhyTs46k84Lp+0U+QNgxMDk4kDFGn4d/78+T4PxNYrFGoMC/of+cA7eStclM9vVkz4Pgh96Vvf+laFF4ZFN59d4rdXYqTIkh5FfLP6NFv1UO5RAOtOIshlsZrA4ApPsIo5b9688u1vf9vftvnUp48qG0XDdWvVfyuawaN842T92tU+Q8KBdr4r8swzT5YLzjurXHbJ+WXODjPLnDkzZfj20WCOkrlBvMEqYovKEK8IL7aKouDR9lY0hB/4oATRPuCcs8JhSNCnYovgpo0tlhVsE2Slafr06d7mSR+eO5fvHvUpK5YvL08/Pd/14WY9ZAVbWoBF7ZENqCj0XWQFRg9fgOdbUOIwf72+U2f1706V0SqcU6mFlPV2z1lYO3iE34JNmyF/Iq36rfpW3rpHOhQlYNKnUBC9XZJvU8iQscLKRJHKpm2hTfIeT5/3UD6QIZ465JZVkplXwcI4qz9UeRN3eD8V/nyP3/C18ggmdbCiLJjK5bhwwBJ2ws15MEocXTdKKDLg45Ju0T+ijwSMeE96BowwYCJ9rETk1jK3RQUj87h+coRDE8KhBe8JmzSuk36TDjkHnxnHNjyjHi5fcS2SVaRljFRCyRIMxDCWsu7Rluq71LviY+eRtxPYKJ92imfUCbrRC6EL8kr4yQCM7X6RDxzo4+BsXlJ6wuA3jGzqh2GKAc3vGTO2Kw8+9FB5/LHHyoEHHlx69x0oPmKFkG3HyDrxh9ozDVn4D7pQZ0JCpjT5Wm/k9Gb1ERuS0Mk5Ik3wU7xjkDCmEACv4YLWuZJHzqAr9IIuvEOHaCtyBPQMh17ZthjtvGe+oEnwBq56mGZACXpW7c3TtI00NkTa4iRnlSnzO7dxFQ7Op/bSu40SjXXseoAF2ZKoKOOTPEouZ+UH79V/wNiWy/rhOnpPPPM3dAxaNuLy9//G1cvclvtn8IHREZx6WP0deNk38NTB4fLt0/0rblvl1N+35Ujzr6Sruzb6+/+Gaw8r3+th7ev0r5T9T9MomiT18urv/7fO40cNDHVo+vgnP3k0HQllBiWO1YAFMiz4UN5OO831LDYrJCjjdDAGJhRJvvDOR/FQNIYrD8ohX9XeVQYL6a+44vI4T6B8zJKqi5Xly5f6uWb1Km/fuv+BB8rbjnynzzAwyFNJBBWKKSsnoIwytHbtGiteKFZ8CyWE5pYy78knC/tVGfRRHlBsEY7EYzhw1SvbrU495VTHz95+e8+ConizrQtlY4yUWFYXgIeyypkElGyULwjEjWSHHnZYmT5juurOFrGN3saBgWblV3xAOnBv6wBmjvgNLqS74vIrfO0wqwcoDQwwPkwo2uMQnuCO5z0dZQKHcNoIWMCnzrQXAwoDAR/HIx/GlUou1117XVklZZT25DwQyiDKVxo3KGkYHcxyocxmGalAAytu69HAIVqSj4PqTz75hL/QjgHLyhb14+Nad919t3Hg/AZbu9jyQ5vx3ZcHpOzffMvNZTfxRgyYnCOKmWX4C7oz8NK+3CJGG/DOSgn1Bx+e1J2BMwbfEJjMpmNsoBiyasJ7DCixRxhPOmg1TIYbq0ncKjZ71myFMyCE0s32w3PPPae88Y2HGW8aNgygUCqAkQMetHIZwgHHgMmg/8jDj5b77xdPv+3tTg8McA3jLupBuAds/at3asKhOfDbO8LwxKPoJH+AB/TIWcY823DWWWe57x100EEOt0KutBQHX4ML4yiKrRURcQy40Z85g8JKCQ6DFBpQXtJU2JuWoSxJIVA6rrwlbc7oUibxVJJvZjDYwj/w4KKFC8v3vvvdsteee5avfu2rpZvC2K6lLF5RIY9n+NX2XbpwyH2tBt6Wctut15e///X3ZdVKvj8yuUydMq4MHsS13fQFFH/6AR8r5DsiHGDn4op+6jMcKMegDaUDR5tmfdjfbuNEtEBhY2IEvmR1j8s5WBnmzBzbCpFl0JBvF8FLnGFjixurdBgr9MNHH3vcKyzzn3pGRtSzrpMPFcsgYLsofZEtS80baCv1vZ70RdFJ7cFEADcYoViCD0ql+Qjlhn371jHFQ3qyj5+2MwuhySgd7xguKKROZFoKpvKTllUtDvFTPvDTKHGaiqehUcoy8A46RRx8EzPoMfC7jVWmZ++Vx/nk6VNwSuKQnjBwROSlYoiCnPkyadYBg5LgXEXgnWeugvAODtHXIj76V/QX4ycX7400lAcP0C9yexhpKNy8Zx4OwwOcyet3ed7N9w4zSLmADc2gaZb//1H3H4B6XtWZL76lo3YkHfXeu9VlWe4FN8AYGDqmBgYcSkKYtCGZuTM3cUgmQCaEkJCEAMYGjI2xjbvlbrnJlrtkW5Zs9d57r//n96xvnfPq4xzZ5Gb+N3cdvfred9e111577bV2BcgD/F0e8JF/4Cw6672lniINz/ro25uuXZ6MRz26xKZPlg1ZT53gFzTFNdIDh1iGRSn4RQ6ggKMKS37qf/DDH7xN3UjAdU85wzCBJ+gTJGPEtyNHjiq33XprGTJkuPrP0aoLZv0VVoY87xglybvK3r/gZL4wLsxuCEeFCdnSvqYjRFgwoH7gN8pAGB7XgcsY6VA2wvPnuPqjDfnbRYn6ctjae7Of0gGtTIdfe+kXXqcuecL4bwGFNn48QNKeeNCfOLWkKEwtf96Fl9LKeADusYdERgm/9Gmq/6jLKBuGV2JgHPXwhR+5OL8TUg1w2N8QIs2Im/Hzva0nyteSV9WvNcg83iq0lU6616fHd9WtOX4b6bwZtJZ/vVt+52/wQOt0qMe36n8C3nr4ro+fkGH5bS3Nt/q8GUR7q71X4rzV+An1OCbA25lMlqXhP3/+yqvocLlTAkGEQsaa0V/+8mYJjmPllIkTvf7ZDVfPnj37JCykYEgpZ2T6O9/5ThkzdozvObHyJeWD5VOMtqIw8tBpHTywr3TTO+vCly9fJiHUUM4597wyecq00qE20kpngOKJAEJ5Qikl7GIZH7tlyDDiSoWjFOD2j//4j+XlBS97nwCzMj16sIE5RmssSEXQmaee6uVlHGuKMsWJWkxPU+0occOlWKC4oJChwGNchdIVDMF6c5R1ALygFeUEoDMCMjrREMI80SGFcOObePffd7/THjtmrGjAUZ2M4oQCRz4phHh4z8eGjwDlMP1IF/oguMmHMjM6y8guijmKD8r5008/XRYvet0nTTFL4VF+MQCKLQ/0kZwsRxQfnOgEGDVCuQQ/BDx5hTFw2LMOnML24AMPmibUM27ggsKGUs8MCoYfNGYWgTw4cID9LtCXmRXuaKG+WEY3adJk04eOiV+UW+gRtAjagCvl58FYJVzQONYUU//sZbrttts8Y8DyLOJj3KAMZ3zeBwsHLgPlJDhmVQD2XzArdvfdd7lMlIF6puxZh0LDtAefNNygJfljAMNzL70038sC2cdBngAKMbSjrolPePOM0gRw453wlCvdyIeH8ADl5TkxXByVjJKIUkBe8+fP96zPlVdeaRoHb8Qpa5SftKEFdKaT5MhZ0rn99jsKR2r/0R/9sff20MEGRDsgHS/TUXzSor5dD3KPNh7LKjli03H0P0oXhgh4NYo/9+7ZU74mQ4R28Gf/8/+2kU0t+ohRpQMP0nmz7Or4URkWRw9K2T1S3nj9lfKN//Vnkinby9lnzigjhw8sXbuxkXZvObB/p8rDgAqGBiOOLA2BdtAkZrVow3IJJVtKGQMpvrBPvO7RVtM1ln4iNwBmboijhLzkM4yuWPZGusg3FE1oQBuAtj179CynnjqzzJgx0+lv2brNe1LeWLK0LNHDUd7MLqm1q+wMQOxX2hwuQfsXnylf2gF4UTcsq4T2HomVJyzDu/lFdUg75UQvaAdAc8xk1BbKzwgsOIacqMUXXoTKJS+xp40NycFz8BjvPNACmhAPCL6VHBRe2f68pLZjzKhFGPiStPgKeeYyCJd88MMdRdhKnZ7APvIPIyEe0uVXoR3P6df4kPQtH11+pUU+ekiJfNxOwUXfIO5fhfNjvPipKfikqzj4kR+/8d0C0Q5CvvMLxGxulivlVshpyzKFaTZy9E5e/qbt1MoHHryTHf7UH+mmu/4npuPzHW6RB/zgh3JW8A08wFl1VjNIfIN7O9pHyCA/ikdY3pnlCXlHPjU31Q2n8vHuI6kVH14np9tuu6OcceZ5krO0D46iP2zDhCWFYIuOwCwH+NJHmj6KF/JL/Zj4EkXc9YRxJFfkG+2M8pAPg0XIK2hOfP3nd9NQtCIcv85Dv9XHNFN406YWjwcwffwrd9MqwuolcNUftLCxZjqCHU8L0EaT36B95BPumRdpOBbpmyoxMwK/eIZEPAInM3Bj2qsciXPgRGT/FyCHqNt4mElxQSqQZQmcWwD3hPRLeiRU49XHbw0yzfo4mU41z3pIPE8GbfnXu9fnxXcLDYPvqnHq8W4L3syfPIAMx28+yXfpl0De+SSOVfD3iU6tQqaR71VoDYfWnvp49aAgtd8Ty/dWoR6/1vCssjf+nimho0VBQNFE+HBJHYrmT3/yM3Wwp5Z+ffspnoS8OkuWaiCAEB50xitWrii333Fbefd73m2hRp4oaCigzz//XNm5Y5sVBRQXDJL581/S70HnMXz4iNKzd9/mDtLCSglY0ZMgAp55Zl753ve+J+NjgRVt9ojQEaFcDhs61BupuXANAwmDCgWMkWNmc6wAquEzKs4leZy8FUuaBtmwIA/WsXPbOyP7XArIpnaUVVeY/txxqly+2EpAB883I6DQinWyjGoBiTMNHfpACwQr7lzYSGc+ZvQY+3vJmZS77GAJkwyOQgyQBmWiovilTgDSRCkkPGHoQJhhQDmOPSR0ap285IRR23lPz1PHwQWCw5QOd1nE8bRHJAAZsYIp3DgQsqIX8VEQoWPmAV3pSFHemV364Q9+YJwxAIgzZcpkz0qx/Gf02NFSPPsI01ify8zJbhkLj86Z43Dc4YFhAqSCncIRmgPwKnHBFeMUWlJ+7j/hl/BWavVLncCL1B0XNFLv8Anf+CHsk3YYKq++8oqVRfZEhQEbI/wo8ygSzDZBA/OAfhM3wJ2McMMdTPFjmQ7pcIAC7xw/HcZklD8aXYsyEw07hBG0hca4UWe8QxN+geCjoEmGDcU46h2lgTwpP6ehcQTwO9/5Tu8DgrdJF6Uz8A4h5aemcLBJdenSZVIwbi2f+tSnfGgC/JeKVpRdgoL4/g6FCHfwIB3aErLjgNocuHNxaWfJCBRC6N9JtMHtL/7iL0yXv/yLrzs9lBIUb9o/6bE0051zu2O+6HDThtXl4Ydmi9f+Uby3r0yfNr6MGTOkdOnMgMIepcEG/c7iTTaWw59Hau3S5DJ/Oh/xMTQCV5Shbl2Zla11WLQXVRA6DG7INiqM+uQ99mNQP6KXFUh4IuoRd+o3fjvauGVkGaUKWcXJfVOnTrPRzMDOsmXLPJO2bt36ckiKG4b7gf17vfGfZbHcaQR+VgSlAAoxNwTyRHaQD7NS8Cp1y8Zx1YT9jRd1Zf5KHuNXPHpcdaYX6qmdykP5SAvAKEne4OEdP/OqQ0DM8OPXsyQ1ww0a2CDx7A6GhWIomIPqFV6JeEB0oPkEkB4/pB+zDPi1xEEGiOZGFZ6LpU20UXgTuYAXwVt7CAvvJ88GDsFrgYeUW9qR6EOeSZNUcFMW4p50CX4KesHrTFKhGII7bcBuyjvyQ67W0pV/yLrAn7ZD+2CgjXKk8g6+xl9RiMteStoMSUaZoLnalHiT9KJ9RlgMDALBz3rRq3B2fVMu+IoBnw7ClXIFzQkatHAqzhh3z0aJp3l8gqbq3ZctKjuW4NL3Llu+oixatLScf8FF1gs4HhijhNm4I/AvOJCsEgcr4+jKJH87l+7ql8IwI4T+lAZAH2s+BDcnETKH76yr0DccK+LgVnmSj/I36zIffRYuyjWe+uWBt5GtIG75pTwISPjkAdJxvUt+hQHj1BXfL47n8HrwtDtx9AMNMEbMA0qvkx7ykJOCiOcIUwtPWCegJ/EzLfQALpcLES7+rvyC55tBhk2oT6PeH2grDuD6qD1VaA0X4rUVLuuoLWgNh4xTjYe7w7YSvj4NoOoOLtm+gGp4/HiqYatQda+G47f6VN2AlE184VafbvW7Gq8K6Z5+9d9VqPerftutFiXLYLca1OMGtOYGVNP89aclDHXXcMXHP+GZEhoYD0ubUDzZc/HEE0+UXbt3eXkOy21QIljWwKg869RppJxm9bKUvFNnzpQiOMSdMgogSjCzIY89+oiMgIESYoPL+nVry4IF860YDuL2eHW+Xbr38NGDFIZTkBB+KM4p+Bm1ZmkES8ruuvMux50h3NhLwojrxRdf4osTUca8Ybp22hYb7VmGRRqMlI4bO9b+v7zpJsfr17+/CKBKd2dwzGVkCRDT0sOHDfeMiqeClRaCEGWA2RyPtooOdAgoIghRhA+CDCWI8PjFiGt08gAzJcDkSZPthoLvpVHK3x1UrbymgxQ4fgH8cMc/G1uGS6ULIE8rXqJpKuK8D+GM+W3bynPPPiuFbnTp33+Ay40yRTqHpOwwSoVhFXjETIU3g4ouTodwHgEPYcF+DDooDJBhw4aKV6ZaoYbGc5+eW5YuW2p6sleI+MxuYJhwnwrG39SpUzyrBf7gHA0xRuJDyYNLacwo/FFGlvehcLLUjm9O7rKCpLjgRJnZP4FigGGCYYlRRjzcAo9GdQRBG05n47QtlEdm4egk1qxZbcURY4V0k/YAv/kOXq5nhbFioHfodu/s+zxLxWljYTSEgkJ4ytOSRtCXNMAl65V3AHfC8Uu53FDll+4AdAGYIcFgRZnBqKIsGBcoroR3J1hLl3QY4eeXskF7RvC/83d/Xy5712Xlfe+LGR7KlPgG7gHCnlqJdysvkTYbwOM+gWJjUz7Ow3sm5Ibft775TdF3Tfn617/uE9wwckmKLp00GahQYyqNncWXx4+U3Tu3lH/87v8u995zm42QcWOHlhHDBwg/juXlvhAph+1DUYUWKG48lBljAvwYuVWp1ekz2g9OUq6kLKFA7d93QPUWe4IURX60m1ie5HfVJzSC/iwtQXGysqEyQ1vobdqYPnFEN3LUM7Smm+pG9AUfTomDN1nmxfJGlqtiCD6rNgm/7d4tw6RHb7WRPioPbRkFMIyHrH/aF3mylLVzF07z4rS0fc33hKAoEoaPMOLVdtWW+AafVO6ghxyMNrgh4/TpMED+4kcZaAfEBZI2oVg6GeUpN9EGIE6mRTzoBO64y7c5zRYgMNwS7cJllSJt40rhbZDIQGUJU3CKY6geCK8QKPG0A9dB5GF+rz3Om7TIV7/EzXdw4wFihgHckHkn8r7j1CDwP6EA9jeN9ES7CoOJcHwHPRXHabW0R3gp/IgbfOKlW/pl9itnYPg2TsTXN3Vhd1KDgYnHQx7OSbRRHbme9Rw9prCiKcuqOAqa/US5fIt6jCWXwiGyJhv9RvrGX2mx+gG/kNXwZxxDjiH9zLMvlEGDh5ZT1K9t3ba97NnLSoLIJ2SWIqDBqx6DHkoaHDGYoFetH8LAsBIPKDPceOCJoFMANHD4ZvpFmQPf4E1w5TseoBau5p5p+wta6VUuLekpnPlHaXkZnd0cWb/Ba8gBINsCUE038eMhLA/l48EYwRBp5lPoQxzj4NeIq7/waYEaGnYnaIRqG6r8mrgBiVv90xZkOhmmmm49nMzvZFCfB1BNqzX/kwHhm8O2EaWafoZt7bf+Sai+V6HevfqdeZ6AXx3gil8Vv9aAMJlGvle/q78J9fmeLI+UjfVpJFTjEqb+eTMIuXVi/g0jxoy+ilM1cGbtNB02R4Oy5GnK1KnlX//1Xz0Cj4KH4KWzdEcmZLnbhBH7t7/jHb4wDz+Uzz2793iknTXdE2S07Nm905eHcfQwo7kUxHdWSLEsDWr0aqCkzbG0NFaUAW/QVKEQChOV97Sp08vKlavK3CefdIPndCcUO/Jngz1xWIKC4oNxhNAknAWfOgo2c0+fPq1s2LjB+xu4KA+lidqHduw54VLAJ5940qc58Y0SgUAmDYQj4FErlR3lDXfqBDxR5HCjHJQv3KND5sEoIY0Z02d4dI6NtODPqBeCDqUG5TmUj9hITzx+ySd/U0iDB3nyTdmJE50AAlE0tIJF+Zmp6Om9FKtXr7JizyEGGH7UI3WO8EXpIrwTkNyNuJEfG/9ZssMGYIwyjFI2KWNAzH3yiTJGRiOHIkAz9hdxhDCG1SAp/IwGC93So2eTlSqOWMZgceetPFk243IioCtGSSgI0flBG2hJ3V599dVlw4aNvh8HOlBm7jPhnfDMkDCbwh0dEzieWvhwSSWX1XlUX+XB6MafvQwceQwu5AHvzpv3jGcZCANvZV3kExDGEEYJ8fjFOLj5pltk0JwhQ224lX/KS5mi0eUDiVVeKwUxi8E36SXNAX6r+fIkPwCBFyPax40r9YrR94lPfEKGeV/7Q0t4KsNHeWLJEUY7xvy3v/13atsTy6c//SmHh6/AiTs1MCbJMyHwEF413ABvGlcd0N4xfnspXfLqXls6pwTKD37wg/L888/bIEGOsIyLfMDNskR06aa89u/dVQ7t31M2b1gtI+YvysJXXhBvDS0zT51Yhgzuo7rtqzYjxf/IQbXdHs4D4wF5xX1FXTo3+lQrlKqjRzDa4SFQgKairRQhFH5ozzJULoADV+QWfEFRwQs+h0Y88BdgRVaaG27MUvBAJ+oNiEEIgejCvpScYYm18izFiiV8GMkDBw7wrOVE0b0cb1A5Xy+PP/6U2uga0TZmo1lmZuVV6bDMizS6dEGhlDF8RAaYaMBt+rRvkdB84LpyfSHqU1EORZZ3Ss4DLRyHoDW+ApLPgHCLNkXavIOLBy1IR060UeNEeNJXOPz4Q5FGztG2ain6f95rWfiF/MAPvmLJG9/QmPBhlBBQPOJfyhhl4tv1U3vHj1/8Q3bEzAP4Ey7jxah8hDeInqHk53K/GCggjGmmeBE+cM02yrvbIzFq9MOQoO4A+zli4Kz/msvukXHjrTI2BP6gAP0wwPjmib0oMdtDOpk3cgx5Wc3fqw3k7iWJLM/yEi36anClL4jHda/24T1Kxgd/5L/qVn1GGCzgRFpqL0o3D24gXkcZGx6gUp4c5759x+6yZNnycu55Fyh+Z4VvKEdkCNEcuCQR+kb54b/AVYkrtaAB5aOs0Jw2SJ+AMW2lXQ9AnKzHHCgEbGjrNb+D3vFtt3CmNP7FjTAZDovey9dAU5/VOjXonb7PcfwZeYN3GCWZVsSrJRLh9Tic0scQ8TI1P1G2jmq3NlIUJ1IgakvchBwQSMAnnPQm/OGbk4HxElTTreZTfVoD3DONKuDGU42XbvXubQHhgN8kbELGaStuhm9uq/5qHTJs4l19WnPjAfjNuPX+6Z5Qdav/TTghDX3jXw2Dez1kG8l4Cflen0fCm/knRLAT8Uioxy3TzPfWvusfpawADtYMDfsOHrwKpT5GlFmf287KC+/MKFDoO+64w0ooJzyhaNAhMxOCsIy7LqLxokAyk4Ih4dEB6QJ9enM0KgpUsVLMiTWc5sWSMJp/Y/cmIRWKGHlZKT98xMoySlJXdfAoXCiMF114Udm8cVN56MGHLJhZCsXoJEsjWHLDhum7776nLF261DMdLNUK5TAMCAQeG9YhxrU/uVYdZoMND06+wGBiORl7DR6d86hPc2KEkzSYncm1rSx3QlA3KwEWDvGeTxIcP/JFoGKU5H0cKGWcHEZZEcAIO9JGIcKNd3DmCaEdtUbaVvQEKHThzmZvLpiM5T8oaCieCiqlgJPIpKzJAMEQWbN6tWe/wGmi6EAHShps9M6ZEjpG08udVZwgZENEYeP0tUafyMYxziiYTz7OUcGPl8mivetLSiG89NOf/MTKMsvqlJDz5GS3hx96SOE6WvEHZ1MQRoEbTMpQKIK2zDrF7A88wxIljlR94YUXbJQy+gxwqSMdFnSDFtT9Ky+/7GOHySfLBcBj8Ckj1MyMnX/B+c6DEWhmX6AP8T1TJtqDRwq2eJyM3WOUWW7y5yjdB+5/0JvcmQUAl+bRTpWD8PlYCWB9t+JRXtLAnU4ZCCWKsodSxTtQ5QXeKRd5Ee+OO243PTg9jNPiunfv5vhuT6pPaIcyQR2S/5YtW8t11/3cPPClL33RdGOEHV4BX9o3Zcj8Au+gAbzBNzSFBl6upXwwhFFOyQseoM3+8F9/UObMmePTvDBGaY+p9Addi4yDTmXv7h3l+JEDZeGrL5VvfuOqsnXz2nLuObPKtKnjS1P3TqLvNhmXHUuvnt0VzxgpLSnrUrpYw45RwP4YFDGMERQwRmxZJlWOtZd86mp/eI9lhrQTZk47M3tm3o+RXdo1S6XAC/zg6aBB8CPvwZ/KQ/IEXoKm1AF1Qfl5h+a8u42LB4KvGThg6QaXfDaah0eOGFumTp0hQyWWpS5bvqzMnTu3vLZ4kWnEgEKTZCS4YESTnpciwi8o8VLuvMRGbQRFE4iOKpYTURDzES7HqT8GNSRzaHsK3lK2SgdO3eJZCxNGQwwApFHi0XXRgeVbhIUfeYD8Jt9ML/3jXY9wdXjxEmB5Q374KV29KS+UZWPhBxpCUzA21vquGv1hhMALMQtCHVC8bPthCBAzgNc4AjjSDjeFUZL+xYf89A5tKD91ywPupG/FUjjYX+4hz6MNk27kJwenTzkC9/gPOnBsdZwsSRjwxp3jZsnn4CFm32JGJ/OP0cvAj3jgqJKoLOTPIJqMD9czRkZ8U++EISi4mc7KJ+vIF2vaKIm9I+7fyAU6yA3M4RvaEHKBdszdSN179Cq/uvV2Gyjjxk8qBw6zhAuaiUaKT1lcb5RfhKH+oQ+4UAbPDikPyuYlW5RRD3SFplUgLmFxt5/ezYdOD/ziIZjD4qrvhHiPMC3hg38prL7sFvgG3mFAhu4gBz3BDxGuRifCmlpORH7kFm7Bc6o7/Wde0cPliNaPjAXhI73WgXRbgLzAE1QibrjXg8tU+c08qvnU5/lWwgAub+2p+qdbFfCvdwPSrT791sK+FaiPxzdP8lDV9zfJoxo2ceW3Hu/674QMm+nU/1bjZVi7yb8ezwxbDVd90u+tAmFbw6MK2XYJV49PQjXv3yR/QKkqYrxn/Ibho0ZdxQj32LHj3FEgcOi4EX4oN+wZ+OlP4x4KDJMUwJyQ1YVlOb17ebSfkUGEF8IUIYnBwkjXrl3b1XDpjKW47dopd5QE9gd0tUDr1EVKktKz4KsVmlFXjA3ioMCgQDDqxmZZbv3mWN1rr73WitVIKdvMZuzcuctLk7ipnZF6jkVlKRdLvygoigedNMuGUNC3b99W7p0924YXx9hifKAUoGSwT4YNyyitjLxDAy83QRjof5Q7cDWOKq8+mgmaTzYG6EjnxelbGHWTJk6SQcJoL50Wo0ko3WFQ+FthEfjgApCPBbbS451yAEkfhCVLy+LoxRgZR1BDStLu1bOXf1E2ocfOXTt8tC/pjB49ynmTDp0TvygdvGd+1DG/GBukzclj8Ae0YF0zyvtNN91UNmzY5NFf+GTUqNE2uh6UAcKeJGbdPOqmdHft2l0elFHJ6DxLp6JTpERhgMA3LR1lMnucDEb5oOH8+QtcNxihffr0Fi321/g2aM3SLdY8s9cIHmYTPEo3/hDGvCD6PfLIw+X0M2apM2YEC2WDjeILXHY24ZNm0h58oIObkX7j0rmoQ26yh19eeeXVcvnl7xa/x7I3jD0UfRpdlifSi2UGuIFT8gp+pO3ReuWdPEB6hE2lDuAXfDEqWNp4zTXXlCuu+Kj5F0Wa+LxHvrTXw54dQZEnb/ZPPfPMM+WP/uiPXG8s+6JtUAfEh9/JP/kgIfG28i4+Y9kVeBGODheFmYMo2OB+9513eUDjv//3/+42RDxm0KBHdxkE5IW6c+TQfhk0x8vypYvKt//2r9U29pYZ0yeWcWOH2SDh9K12RYrmEQY8Yv8KeeqfDHyWfIoeLFNRahx5iwGilqdw3KbeKPmCMhU37mNkM+DCUkyWUaFEImMA6M/sJUB7ZJQ/oYUG1H8IasJ7VJfZgBqdobteCeX4rJmHV/Yf2GveziNb4+FyWBnSogV3Hw0dOqSc/7bzy8xZM31C4ZNPPlEWLFggOsVy1K6N3VzWPbv3Kh711Nm/QsXl95IY5CgEFrq0OfMM3x6ZZo8AS7zgP/Ga3MGbsiT+8R08HiXmm/JDn5gpCbcIo+wEIf/8prSsKBNBgEwBMv18kJs5Ek+auIFri0Eo3BQVeiW9I8+Y8SA83xz7XD3dSqH9OE/9wZNOz+ihRIbi7/D6o/3hhh9puvz649ttVUjwm3wf7zFTTvsgferZvCN8KE/SBsA96AMNwCkgvsUjHRj4iTKAf8o/RtWRU+BmvMBKaRo//YI/acSGeeWlj/YNGNbUL7N+8CQzD/QrWHbUA0+NOoQXUaLslCuMEvsTQP7QBhzY9xXFoU6IB1+pj1DZOoiflixdXpYuXVkuuvgdZc++w+XwUcWV8XJUkcjD5Y9ca2WArsFH7sMUxjQTLqnkUy5obHe+5QddYilfgJztzi8AbZI+1W8At+p3QJTVwfVQ1/waYzn6ET7QH1rY24Gr/lHfRCJtjA25RoK8yZ/0ePAje1V7s0GiAOU4DpU4ShCfAL9GigGOpXSCrx31TaBa7mr5syzAiXT59e/fBKrpVqHePb9PllfVj/e2wr5p2vppDa/69PKb39bCtwat4VRN52RQ9ee9+Vt5k3+6VR+g/rsefq38NahP881o0iJ3I1x9utW0Tox3Yvi2IOKdmGfDZz73uasY6T7rLO5nYOSv0YoDApeNwsxSoASgDKLEonSixLGUgSNhUWYYVcWw8Ejd8Vhf3dTUTUKFkX9Gubspnd0+GYqp4L59+kpBHuBRysOOEsQhLytieg8BpA5L6bJumAvbfOGglAr2fAwcMKjcdffdvn26r5Rt9jkwWo2CxYlO3F3BiDrLdxixR1lC+IEbyiLLf1gLf/31P/fyHmZalLFHmBnp3bRpszuUdevXF04gQ/Hn+NAQ0KHYIjQN+m7u0GrvCG7ecYN+3FMCPUeOGBnhJOwoLwoNkJ0dxgbxMo/sGFASSZd3IIwSOvbIM2ZHoiNFGUWpIi4KIiOte/buEQ26yIgY7uVOLKfBsBwxcoQNFow+JB/KAoI0p6c5ghmFjsfsJXf26Phd/41QXfTu1bv8WEoxN/6PGDnSM0vUxzPPPOtlYxwtTWdDGYYMHloWSPF//PEnbDAyEky5s/OiDPxS1qQJdKY8KOCMLlOf1O2iRYtsYJJuKuDQmjpm3wIzOew1oj4xnghDWvAW+M2efU/ZJ4PmjDNON12pE/yZLTnjjDMcD3xIF6ADjE6wZkApHXBkxB1Di1OkKCvKOvinkUV0yoey7zqTH8UkHeqAPMEZd/Iij8yz+httImjEk/zxy1/e5Nmid7zjHTK+YmaRfKAZaQcPdVK973X7nTPn0XLLLbeUr33ta2Wk6j94BUMGIygUgMQngfzgB57AUTgoXBe1JXiHEUXS7tbY1TyDwQPtubzx/PPPNx/6JnThQlrMVqCUSWqUxs7tyy0331D+11/9ub4PllmzppUJ40dIoWeW4agMqV1CIJYq9lLdI59WrVyjtr+y7N+HQtdOddVT5YAHOMaaQxC4ewc+ZUCCmUD8QvGlrVBmDDUUK9pS1C31EQMOQNAg6A9deKiOZgVY7yxRyfogDeoI+iBjYgYT/2Mqr/BB0RSd+Xa6+heK+VHltb9s376l7Ni5TTJsSDnv3HM8wNJZZXj1lYXl4YcfLYsXL3F5m7r3Kj2a+irp9uY9ZoowtjzbAG/V6iaMX+qLwQsUVPaM1ZbxSDFMAHfCtfBmlIUCxnvUPYorhjDpJh+gpMI78CLxATnrPWaZoBVhE0jfj3GK8JEvBmHQ0fg6DPmHos5vwImy9qDab+QRdRPljfwcplJvCcSD/jaY5O6yChJ/6iPDeNReD98x2BO8QT3TtkibJXrkFfszWngDPOFZ46SQxoFHaXi5qh7u1GEzO7IiyhgzRMw6uhz6F20mZmbAFRyMs3FSPIKh6LdXX2KDBPqpTXfkTiHKR1DoQhgQAILW7n+aEaPswcNAe9Uf4ciLumLwj3D0pchcjJhOnRvL4CEjyr33PVQuvOgdpalnf/H6MbVBDDTRCtwsRoQ3fGnyyVH4kD81RP1RNuSIy+cndADaIG74ZxjkRtLAvAh99SRfOIfaN5B1VnULQI6FvyngYPEuBPCwvgHNqGPTTm6ZXjM4ckva5OMwBMu08ddDHv72A3fWHCrg1P0f0eNFUUkqgLr0X+tQj1+VJkD6t6R9oj/QVhiA9/o8EnDnqU+zGr76Xg2Xceshw9RDhm0tPQD35vz9/69DNf/qezXtql89tOUOvJlfvf8J33UIV/3aem8N0r/+NyHL2VaauVyyGi4fINtcvTuQcU4KBG+JYmj4w//6X6/iKFWWfrB8iURRxgAEAjMJp512mhS8CXZr7BqbaunUEayMErHUiuMwEXzdunZzh8z9Iqw3Rs7TmLds2ez0mJVBSe7bt7/S6l4OStAfQehIuKYAyo2ldAgIp8cefVRGxhtlhPDzUgYJ13HjxpUpU6Z5NH7x66/7XoahQ4cp/nEZUP18NCdK68MPP+yRc4R6tVzAqTNmeIbk+p//3CPqzAQpoAwZLhxsV97+9rd7yRFLk5p6NLnDR2iLSE4DoZlKVlZOCMqYcQAQpMx8sHwLnNngjz/lQrmK23NFNynyKDG4kSZpk16kxbIolt3EN/mRJu50/MZD+aWyheHnkS+IX+ML8gkl+YgU+ZFlL4bJc8/JQOxtekGbELyM9oaxBQ0wUqF3jjKzDt9LuvSgaLLsa/LkKQ49R/UErcCBvLnhnWNm+3CwQL/+tSV+jWX0qNHl1ltv9R4ElH/KRX0Th3eQpkzgmvSlPPA4CiSGCAoCy4I45Wvs2DE2ZlGMKAe04SAETl1jDxMXCWKsYliTCHVEp0q69z1wvxVzb4JXfJYc3XTTTZ4pwXDJ+iQs76FwCEf9ww1DiY7xpz/9mfhppmeJTDmFSeWV8jiK/ovyIfRCGWKvDuVMXuIBoAUPYRIIQ54AOFGGzZsp330+AnjSpIk+SIAw7OFhmSXtEkONtIi6aNFi78v54he/ZKUX3ouN0Ywan2jIwOO489gIUfxUGKMctKWDNgD5ZiYTmDdvnveifeUrX/FpXpSBtMAjsA/8uUvk0IE9Ml5+Wn76k6tl0DSoHZ9SJk5gBg8FBMObvQky3IQjgxPbtm4vW/WgXA8eNLQMHDBYbWqIjZJly1bKWH2pLFjwqn4X6Xupb9nn4QAP9prF7IeMBhmolDEU2lD8APgqRr7Zq7LfdHO9Sd9gVsRtRN883osinqH+iW9lVnTC0AwIYwR64iYKOj/eobtPrerA7NFuKX3H9E673qkwh70cjnQnTZxSzjj9rDJj+mll7+6D5eGHHi/PP7tA+XQs/foPlAEoOQAvdGrUb7SRFqUOYzGUYgrgI2F52jGwQbkw0lKJpg1GWbPOs674xY/2gYEHXqaJeTr84J0WvoiOHHfKDu/AA/lE+k7aadlA4c9xA3/HF42YZT96tMWw59fBlAAKahr9gU+2rxr+lcc4Kb4Ntwynfz62XO8tbTyWgGU817PKEf5huCaQBDjFwFC050gj2iw8gVyzDKjJgaC14umLejt8+EA5dHC/6QRAY2QRpUCO2ZiFN5UvYcw3wgfkSYcN5ARmNhCDXBjrs4OMhW6lSyOzkRgHkCvw9v/gKDxcRv15dsZ10yJ3c2kqtGA2nn2fGP1khszDQMHIYc9K7z79y0vzF5ZuPfqWyVNPK9wNuu+AZEczjs7UaRoB73MJQ+84F4cy66w8s97d/5uXiBeygifea4M7ChN8CH3t9WuQ9Zxlb+FPSFCjh35q2QRugSAvwgucw+BVts6bh7j6v5aWnkS0DhzO3sJD337nF0/Rmj/c+K25VuDE78STlPxbyzPyqI97IqR/a+GMW50/abbQJ34TCFP1q/fP7/o0Twb1YdpKswrpVvUjndbS8mManxwyfqZRTaverbUwbwUI39YDJL6gi1uWL/1bg/Srhqm65fNmUI2TwGt+tpZWa25VqPq39kT5WuqG74YvfOl3r1q5YlV57bXF5YILLpBAotOMZRsIwxxFZJSZm5djsyd7FQ5IaO5VrsdD4VU8BBgbivft3VM4HYaZEpQjOkdmHsgQgYZA6dGzF63cd5SwCR3EUAZYnoFgxiBhzaoykNJyo5T6B7yEYdSIUXbjYYZkpBRsjJZlS5eWIYMHe/MrG+17Kl+MKfYOcC8FijgGCAI9RknjmFmWUyFgb1EYFGbyQIlmScz6DRt8KzYko6wIbABFnM3/KNnZkabQJAzvlIEyoYCwCZeZgVM5Xlk4MzVN3gg9Nqsy04QCjAGIcUQazAxlRwXQUUE/HvzpsKhUz1ooLZa0ofilokH5oDthnB63Y0MbpUsDHTZ0uPLaXh566AEpd4N9l4gNEAl6yhYbJlmaorpVBoyCkz4dC+WDH6AlN/KCJ3Hvve++smnjpublbsyCcHcKJ5px0hXGDQYNMyTQ9qX588ulMvwARuJID3xJDwUWpRA6Ysiy5yPLj8KIgcfpapzGxWgxp8XhzmwA6bDPiHJzHOtjjz9WNm7aWKZNZR+LlG/5g9/Q4cPKw4887AshOYCAfSvwxlNPzbWhg7ESRgWxQtmwYkMnXVNumDkjz3/5l++X//Te99nwgU5Rd7VORziHEkBKtcZYUxTANTq7oCltrqrc5DtxUBr4JSxlhScwupkNvPzyd3njOuXCMOPUPAzZnOmiXa9du678+Mc/9ozK5ZdfbpqaHurkwROcoRk48Q7OtPfAIfCNvENJoKNuVPulMBxry5G+zz3/XPnmN7+pPN5ZrrjiCuMLr3pmTxGQDceP03akQB09UHbt2FB+cs2/lmNH9pczzzi1TBg3QuGg6Xa1EynvUlp27txeVqxYUXZs3+F0uDeEGbNuXbvbMIanVq1aXZ5++lm1h04+kW/U6BEKx2ztYS/VXL9hnWXR0iVLvNSOpZ/EQ5kTVcXnnVRetRXRuKvSRU4dOHjIT7NBhsKn8IogOqFASSGCgqIPNCQQvyi6uVeB5VuIK/jZCq7oBm1DuTlmuYJx0lHPMcXDkGQ5GcYEM7hIFeKCDxeRvu38821wP/30vHLfvQ+qXOslvzqXfn0HGD9miOCNTgxMCBdkjDc2m+/AHyNFuJp/Y9kmhciZC/BKxdwewh3eAG/4CP4kH+iBZ8gYwoT8q/IsYXK/DQ94wVv8WsZ36OgwhCUfK/CKixFC3tAyTqaiDaKMRx4AeGNMkxdgfqw9bl/GL9oL8cMYEA2UBPlZERfuye/E4x13F1v4sCfPh5EID/AHh2yLhIefefgjQ6evh3T4RZbIx342FEFKdG0nXCIuXiEnSJuykC7A3stVq1YJ3xj4C36Je5zyDhMnridkEYYKvEy77CCDpJuXJwaPhixJWWZwGYWr3OBv6p6VCFHHGJ+dY1mw/OCvI96nxWCZfoOITttHVZufOpQ3lq4oZ559gXhOxha0U5iQFdALZCkn+EHvkPUsz8OdsAC6AbzBLA2DgMxGe/ZP3hhOLrLj1ngBQuDp+PFrOtsr6oMyALQ/vhNcb/LzrxOuJgfVWn7xTrlHAL6r7w6X8XipAWHI07/8Zf6ZKN/NONkh/PweEOm1fAPNURS4Wqa2gDCthUt+S7/EP8tQLUs1ftUdqE87v+t/W4OT+bUF9fiRRj4JJ+BYcW8tv2r8+jSq3/mev0k/oIpL9bc1wK8aLt9JI/Pk74QytALVuED1HajWb9Uv0828gPpf+dbi/zoNWntag7bcEzxQUYPEqeG3PvuFq3r37ltuvvlX5cwzz7aChx+CCUUGoEP0SMpRhEdEjo5ago6pVAlaOq1OHSUsVABG+tgAT8eGYN4h5RElgI6StHr17VMOSFlnLT4bUZ2fhBZKjZc4SECCK6N9nTt28Ujocgm8xx59wiP048aNN7HosEaMGFbGjR9T7rn77jJv3tNl8uRJzcu1SPg8deIoiXfeeafzHiplPAQahIzLCUdKSR43foJocIvw3FaG+kjgkeWRRx7xyHnv3r3cwdMJpkHj08H0JzHlfTSueuGL4EP80AkJQRlIu8uSN94oT8992iPTGA+p5Ow/sE+Rgo4YDFx2h2LKaDd5pOLv/JQWygkKTRgcRz37gD9CnH030AR/gDrCHZ5QjeiJkTeMDTocemdmhKD7Y3PmeBaKmTKxn4U+S+oYHcMoIa4PQRCQHkp5CPjiPSZ0bOBvOt91pw0BjC+WqnAEKiPna9esLWep/Mx07dy1y4YJe4BGjuTelsCX8qLQwTfXX39dWfjqy2XiJA4miCUSKAbkQT1gBGFQrlu3scx98mml27OMlMHaxBHTKhvKOQj27tPbS7fuvuduKF2mTZ9auvdoMv+x/JDZtfvvf8C0GjVypJcHbZByv/DVV8s555xj+rZTx4kCw70uAKsUaQ90rODOMjUuqUTZ9yin6JIKFGWhYaLcAMYLJZE2o7QB+BIDAmUtFYdU7KBJKDnBs8ZH7yghzF796le3lI9+9CPmU5Zt0X5ptzmiTfjYD3SofPvb37bB8oUvfMHGKcv5GDhIHoyHd9p5KGjkzdHOhAEF9omhYFiRVtpdOnQq3YU75Vm8+LXy53/+Z+Vd73pn+fLvfNk0JV/Kwh4JRoTLMdrOvrJ79+ayacOKcssvf1q2bVlXZsyYWPr3Yxa1i5TxzqJJ+7J92xa1+6W+44aljyzHGz1mlNsjdIGvUVigKfTesHG9FasRMjZHyaDklKshQweWSZMniN9GqgjHPOOJ8Ynyvn79xvL8Sy+XJUtW+BSh3Xv2i7dVnqaeql94knJKQVK9eDO92i1LwjBeDh+qyS3l26FjGGrwJZd3qppU9jAuqXuMYOpGzh4R7i1jnX1zKHeeeTwoOnNSmNgLeYcE2bt7j8IelizrLiNEskc0O36MmaMjZfCQvuWcc0+XIT5Z8oqlmK+UV15dLOWxsfTp28+KHbger/GJK06/lAm5Tpu2QQajHhN+7DURHWnTRyW7ueiWDdgdVQfIWJTyOLQBZbJm1AhH5AJ8wC9tK35RwFAoaRvRT0CQVELzl6wBeC1moGUMqJ03iJYyS6SMHrbMBeB3aAW9AXgN3oS+LJ/DoMzTBjNMKsLIQ/JK/qZ/stGjd+RTAHiG8Q2E8VibFXOaMdNHWoTDOEAeeB+IlG94gLxoKwpe+6YXkKF/qLasjoQVV8F4Ud2yT/KQcUCeH9x/ACQVzsi6n2GQCtxJC9pgoHhWQXWC0cuBCRgJx4+Bo/Kv8RD0tszRByMT9OgAAP/0SURBVH1M7MOI2kEJoEpi1kzl1zv4cWgCs48YNZABOvJ7pHaKnSii+BhiMcMB/VhSSe2HrGtfbr/j7jJ12qmlb/+BZRdLSEU/+6EjOA51SQnDUIi6V1QB/MqKCQUxf3ZQ+ds7frQ/olPXxOUEMBtCQgF6QJ6gK1nUaKh8eKdOoV/WpQvPkwXUDzSGtkQzQkF05St+11ND3f8RDP7wp+jLBbGO74c8E+A/CkdY6s2OQQcBPO/w+gynCMcT7SMe08jv8qk89UAYINPntyXuiU8VzKdyq4/XGkDLev/6NFvLox4yTH3YTLc1v7Yg8W8tbLrxCy9UIf3Is/pefRKq6fCQZz3d0i+fhGo6rUF9XoDTrb3zUp92PkD+1kM1TD2cGJcM+MCFXKFUy1+4taRXpXc+rUH6ZdmqdDoRFC7/kJN6Gj76sd+6iiNMuQOEOzQYNaejtMCqIcRMghUmfylRhJgEBwqYOwdGnCSwaaws2cp10/ihYLNMxx2UEOskZaJ3nz6ltwwThMzOXTEj0KOpuwUY+xu8rAmlSoJn3979ZeiQ4VJgB5bnnnuuzF/wsjtJNoUelUDi0rSRI4f7ZKvHHnu0bNiw3vtD4kSmuG16jBRjRlh/8pOfWoEZOXKUlWhmMcCJjnrMmLFSgCeV++673/c9TJJxw4jkc889Exf+1U54io7puG8tZ0kIF8OFxFEVKq0YNY0RQd4xJO655x4Lc5YTWfGWQsCRwKQHDpSbEXYvLxKgwERnGh0dkBWcafON0kd6CAs6Tfz5hXGMix46N35x451f8qcMKE49m7qVTRs3eFkPd5r0k/JHB0GHQh7QJzpiOjxGyZg+l4Cv4XZQitiWrVt9UhnL5NingXJ2ztnneMaKY5cxYjDwOOlswMBBxptRPPbq0OnAiKzlZ3kOebF5+vXFi8qLL77okWSMBQxNDDz4j/jsH8KoHdB/UHnhhRd9w/+5555rYwj+QfmOkb6jhRvKwf8eGSacvsYMjhUW4c+I+/r1G8qC+fO9ZKtJ5WC26oUXni8XX3SROscwhkxTWoDK7ZE7YSLSiNc7lldeftXLC1mqBI2tsNRoFvwi2umBB9IQSaC+3Kb0EB6a8mQHwLsNbPnHrCX1FqOZN998s9yPlfe+971WbDBMiEccjDZoyi84cLEjOP7hH/6h2kBcMko9QQeUBiAFTszqwDMx2kt82jKKK+0cpQuxyWb1Lijpclu1amX5+l/+Rbn00kvKn/zpn1iR4Ghm0uG0OeJz6MXB/VL+d20pzz83t/z9d75RNq1fUS695NzSf0CvcmD/LvHYQYXbKl44IJnQ1e17lNr3kKGDVBYUTy7AbPQ7ZIPWHE0+fMRwz57t28c9HjLyujHr1L7s2btLvBrGFLKFo8iZJRw9ekwZP2FiGTf+FN+zILJ5tuUVGaO0BWZ2ad8YVYwUQ0fkni+ekyKP8oZMROljViPqJw6ZyBPooDG0I67pKj/qJ09lyz1y3rcg3uBwCIl9L92iLbAPr7Gxk8qDgYNxd6js37dL+ewWHtRtpzJ9+qll5qzTCqc0zVEbY8kqy2yaevQSTvBbJxk0jHazp6ZBPB/5CR0v/eJ0w8AHDlAHrV/4wAC7mydCuULMwX8G803Q3zzEhyHfJUMUl/qvAjyOm+UJRMdNPEyWiUMei1tNl06L/zOu4ytszLBKJtZwhs7E45c0oD/vyFhmJ+BDZAq8T1uMZUjR9ngA8sh2RF+DPxDtWo/wc1iFoyXwyzIr9yeKk+lIdanRWmGUHsXBiONeClHT7QhcqWvyIhyyDXnDL20vFP6Y2QEnvhMneA2eovw+xEAP/TYPVKetYoBBXzgWxdtF0X9CWenpP72QVvT30Cf6OIwcSkCY5mV/tTABcld0BiJdJ+06lMeeeLrs2H2gzJh5htrkEfEtN7pTS2QjWikf8vKfeQqQbxUfudug1avxkB95ZlmJ5yWJ+qMOUxZFsWrp+3G0Wr7wsNxUJmhofJUWg54E1Jd/4z1/hY/CEc9+vMuNQTwb8HwpLXvX8uaNeAHgQBnlZkf843+ecAq3FtcWAMd/K1TjttDjxPSBerc3y7O1NP7fhjfDKf2rJcPtZPHMH3W0yDhtxWvLvbV0fiNQ9N84TgXeNK77/hNxBIhXjRrfv57WW8Utw1XDt8VvDR/+6CeuQgiyDITjWxmNJOJede6etpZwpJNCuKSyhHAgQcJxWVqelEE63WQEcMOyG78UMwqMMoRhgiGCoO0p5Ql8XnttUfn5z6+3QeGjL6VIIvgRyPiTB6d7kDZKx2mzZnm5wqMyPvr261vGjx/nsHTsjMizeZ29CqFgD7GCyhIflDVOakIJv/fe+6x0sjQH/OmQAZG8DJFBxg3MjJLfffddKkensnz5Mi8f6iPcUTIsHCXMUGgZ3WYdPaOedPbZkfGgJGJcsAzs1ltvK2efdY5He6MiGO2h02HEEmWD0R6WR0RHhMEEbhh0pAldszKJn7TPdwwf8gy6xQwJgMLr+tKT4VFsmTEJZTiWl/C+4OVXbIxwzwgzJqQHLqrEEMLKnk4lcFT9yp3NytQNYUmXmZ6169b5rpeZp830qDR8g1HwqmjKjBl7fTgwgDLlaC14pRKPO/XEjAXus2ffK4Okl/eRWPnQA/2hPfHZXI8xx8Z3Rqm5mBFeovOHl0gDvsJgeuCBB2SAbbTxjaKI7kDHgdJ/772z/cthDhhAhH3b295mwwcDDaAs5hTjTF2oAakDpbwc4oBR4nCih/nf5QrDBLChKreqO+/ZQacb9UEaWafwEflCYwwSyo/xjQH4la/8rmkB3TJdG1B6R4mAD1966SXvI/nt3/6CZ40A0rJCKTrBuxE+lCTe4Y1UTsGjO7MtUprhzTghiT0kUtRFEgYL/vKv/qrMOv308ntf/YqXFGIQ0ea3bt7idrRzx3bxj3jxyMHy5JOPlmuv+ZEUg4PljNMnl9GjBlvR3r1rm8JtkfG5TYYiS1eOlUYp5N26d1G524vf9spQ2C1+36dysq8N5euYlUFG1lHSOY1t0CAZ1lLi2O/CgCozbSiSzMKxnC3pTn12buxS+vXFUBlSpkye5AtAMV5Y2sZ+nbVr15Z14ultaovUAfs2bECLBp510KNkRBtG39sVTv6CR7m4kbygJPGQmfoRj8USPWhrhVO4ZXulPmhbXRUG3DFKOskoZiksRhVlYmM3o760F9jyeNF352Pi22Fl1qxTzWNPPD5XBr3a82EMsSal10N1wKZn8aHyO3hov+jNsd4Y0DJMRSNG3/cfhDbwOPWOAgrf8zDAEgpq/FEW8XcJmlJe6Jk8BFb6cFkok1jFdcAvbRzccYevkC2MNvtUMoWJPoN2VVMgIW4QsRlII04sIl3yI2HaG7iHbATIJ/KO9KA3aSIvCWu6yxN+ABeh4bCUIVJQ/2OjIt49+KYHnBxOrhiWtJmUXwzA+EQ2xUM2pHyzAmzcwAv+Q+YHTuTPQ1jnXfulLgkDbsGzkT7p8E3bph+hj/TgjvLDeOBdQSKOcA061JQMPVGcqK+oM+IhM4iD7KI+WLIWyz6JGPUq3Akk8I8SYgAIQ71H7wFl+8795YUXF5Z3Xv4+8Rqze6DBAI5zNE6BR+1bDrTLBONS86OekIOEdRlEA9zAi34Jdww1GyWKwnfQTnjW0uCXOPTtmSd5mK8ogJws7xxW/xTfqwBwkyNhIhof4i3FgwrULRzi+lBYh4n/Ii1D5Ol8auB35wtGNYgMmqEaHiCNxD3h19IUVMtX/c16q0+jPt36eADv9eHa+m7r+T8NbyUPh+FfHU7V92q5E7L89dBWGq2B+e8k4fmuutXjId/aW4tfhq9PKyHT5KmPk5D+QZeaYwXSvzlcG3Ayv3qohgUv09dt9sQ0Gj71mc9dxWwCSj8dOiPFMRIjT/V6CG46bwRgEhjFnPtIUAZorDB+jIIg/BFuMUvCL8rT888/V6677mdWWs8++xxvjKcjQ6mc88ijPpefZTrMRqTiRh7kxVQtgoYRrSFSHM4++yzF31duuOF6GwkcCYzSybIVbmkfO25ceeLJJ/zwjkLMqT8UG8UWpeBHP/yhRyP5pnwoTSgKjHSiZLz90kt91wmKKfiz5+Dc887zCCjLOcCtW3dOZlJnLsHvpRgSTqQBjaAVy2NQytiMzUbbd77zMhMcIZ6MgkGCAk6ng+KJsYQfxhR0YJM24ZMmQfsweHDjG8HNN+8Ia8Kl0MaPcNDJ9Vjr3PDDHaJQb+DMsg9G06kbZkxQzFEq5A0H6QkBB77EJ086dxKhHlHoSRP/p+c9LUVubZk4caLjoDSzh4QbrN//gQ8YF5QZOnTSyk7CHbk73eIZO2a0mMV46qmnXb9sIoeJY5Q/ykaZ2MCMsnz77bcK98FlzNjRNR4OeoEfPIJCz/4iZlTYO0Se3HuCEUN9M0M2a9ZpVtypNx85LIWV2gJHDDF4kXjV+uA0K+obI4bv+o4gac4D3nyTHu8R1kS2G/FJGyA8dUna8Bz8xUP5wQ8+ueyydzp8lDMOoKBdQvMdO1g2uaX88z//sw2md7/7coeLOixu69QD7RSAnqkwB4QR27OphxUD2jY4stcBerJsceXK1eWv//ob5aNXXFG+9OUvlQ7iGZR2+Hnjxg3mr927digpGbkd25X5Lz0ng+SHMgR6ldNOnVwmTcQA3lc2bkD5X1V2+vSpwTISBitMb5W1oxR9lGcM7MPCHWUvFFgMT/abdG/qZpy3bttSunZr9L4VZkyaenS3so0CyH0alk36Q6nH8EC+YaBDbU6kQ3lj5rFX757eF8W9KhjRHAKyY8euMu/pZ8SLi8qq1UvLfskKZlE4sINR6jgBC6UR2oaC5xFr/aI4srE+6Hxc8miX8wq5A01D2YX3wQscKa+VI9GbWeTOnSUnVFc7dnBfCzMvSrjdERkYu1UOBm8k3Nsf94ACewPZbwNfzp79ZNm9h7uhmkoPyVeW4qF4YWBS7lwKBAtikOTGaE4086WTVqxD2TMPWwkjZrRZwjNy7fahx+1OvpQzZJt4X1+URf/sjlHjJUWiB0olhoj99M2BBryDY7QF4uAZ/Qs4WBHUA7/aUFKgUFrTCHFixicMkTCCAPibeDzwDG0xT9uKtFE3I0f4hXScJm/Cj4dvcMQ/+72sW2jp/Kke+4ViAA5hINBfMIgU9UsWxkH4twbsMUo6ZLr0x5QNrDp15G4elfG45KjqgtkwyqaUA18i6BEW+hHujmWE/U669MXBq87ENGK2DXlpGWV6Rf2TGgAqPJTr2DHJweMN4q9+Zc5j88qYcZPLgEHDxJsYNBi05EVuLZC0dJ4JStA0E1FwD3rpEUNCA/OXcEX+UUbKxdOSRg0p4vKJu/7hZD87RXjyoe6ob4eWN+8M0pA/TuRHXCdZqz9SaV4KJoAPnH78F/nypjrhOyFxbHZxeH6izPXQHL7OL/F/M8h49b/1UE0r36tubcXnm+et4PJ/EtoqV0Kz/5uEA+rLUk07y/ubQqaZcevTrEI93e1fc2oLtwxXfarureVffYIhT0wbSP96nP4t0JxX7R0gXaddlyb+DZ/+zOevosH7EsFmZS+UDwKgQCZaCAKUdtxJkOR4T0WGOBgjMUrJzcgH5YawRfnbVuYvWOC9GiiRjCz26tnbpy+xTAeFFcUWZYolFuDEMhMGmBiRZ2QbJbhL1y4yYCaWLVu3lIcefsidLLMiKMkAsxEYN6TJjAkzKChRdCDgySldZyrP73//+8Jpq++wQMgwm0KBWDKG4LvggvOlME30KOmq1atVAvYjzBBeLL9AyY+9JSK3hRv+fNPBQEM2eLM5l8scOZ2KezlQ1kw3hYdWKHwo/nTeuGM8oYCCZwpelsCkEot70p56ceejbwD640/Y9ANwq4YD+M5n3/4DUtg6ly6NcazzvGfmWQkiDWYrPCpbGyEkCfV9rmPqhBkPpvnZK0QdU2ecckWZuJySMrCUjhkYlFQUfGbiOBjBPKUEY1QdA/eQcI1RMIwTOlj447SZs8rCha/5YkKMUvbRUNZUwGMW47j3Gnj24N7Z3qSOwg5AK5Q/8mfJHwYwBg5KJzRFMeCXcnI0NrehY4xgoMCPLDFjdJCyeRRNuJEmgLLJpuSnZMyRPkffJv2zjrNd8M1DOkBLfeBee9Mv7sTJ+iE8eGAwB9/FLCJ3sHzoQx/0Zu4YkT7qJUOZH7SnvfzsZz/z91e/+tVmmmG0QGvc4XnaO/HIO/OFppSF5T0Y3QBtqG/tsIh9Ku/SpcvLX/zFX6ncF5QvfPGLPnYampAWs1bIAZY7sHaeWZL5Lz5bvveP3xFu7cvZZ55WRo8eIjwOlwMHd/tiTwYQpk2b6k3zvcV7zlOdO/hRFmZlWVJJmwcHj5R2jEsFkTPwVdxjwrHaUmRq+xRQBKFti1xTe8l3/cEfpGXCKjxxk/bmHylo48dPkEx4W5k8Zbwo076sWbOuLFmyXEbZmrJj527RlHrFAO+uemBwhdlEBgjYMBybzmnv8CtpUg/sVTrMyWJSUJnFQDmkDqA3iid1hJIO3bngFQVo27bNKiOGOYYOAypcsBcj/9Q5BoOCl6HDBpWzzppVRozsX557/pnyjOQrhlos7eqrNtBL+EhWi0bILljBe2hYw99ebUqJgGusqw+8/Cjt4BVXj0DyX3GCr6FVzBzwbgMF/U4GCDLExoHqgvrAqMEg4VI5ltKotUjpk5wRPUibx8qsEqCOcAgceKUdwrM1RRw0BPjhRt0RFhw8Eg8PCD/4GR5okaMo9oqj95jZiDbgPkt1RBKECUNDySg98IxN6mAVeZOnZ4LsJlAcfkkzZEV0wKRlA9S8FvWLH/VPnsSnXOBAGXgOiJfxI34YhkQJmrM30BgpC9cfzRnayMCIPMEj8teH4yYN+SZNGyR6AvCDPtF/yFv1qvIKz+BNp6T0o03yHTK4k/A8Wnr3GVjeWLJK/eXGcs55F4q3lYcMFpiAePQvLKWCOKAABD4tD2k7Yfz0mG4qnGWVALyQgdmv4ZdgvtSf8+I5Ie1aWhQq/Rxe37jJnzDtVC6A/OAZ0nGpjQdtC9qLRqIx/IIf9VZLNRLhzb/xXoV0Cf8TIXHL33pI/Kv+raWTgF+01bbDANX06vN+s7j/b8Nbxq+NYNX4rb239QtU398KnCytemj2a50Vmv2zfttKK/3aCtNGtDbD18NbCVOFDF/PZ0Dm2XDlF78soySmj3OWhM6NSChD/DJLEYougik6cwBFzkAGzoTfOFKTToe1u+vXr3Onf+6555XVq9eUu+66p0yYMMk3GAsNGwMsuWGp0kMPP2wDg0v1wIFZAqaPwUMZu6NGsUIgsVQLXG+4/oayneN8T5vp+kOxHzJ0qO8qeezROeXBBx8oY0aPtqECPSgr+xzI86abb1IHH/tJKFMsd8GgYto7ZixmnDrDa9WflDLL3hvwU1OXED7oNfUILs56ZxQ9R7A2btpUnp43rzz66GMux3nnnS+axD0fjMSmwEewowzxzQNQviwjM0vQhW8At+gQotO14DTe0dFa0ZE7efBL3VGvefpRuqXxxDf7eijv9u07bBCi2HJgQGeVacjggV7epWDuLOncwRd8iM8oJQobI8bV41MxBMGHJXDwDTMmuL3twgvtTkfLsijqCn86XdZVUw4MUS6JYz0/p5uxGZ+b1jESXnjpRc9icIpal66NUXbxI8vrKNewYUPLq6++4tv4MTq4+BJ8AMrM7A94P/LIHNcJ5SUeBjTH2nIh4+rVq7zBnVmrNWvWeGYPgUY64BdGSfA/ZYF2Ly942cu3iAdOpqvyQVEjDnnglg90yvqKUcpQsIAMQxyeSCMMCOiMwc6lerQtjqzm5DbaCTNFpEu+lAukn3jicdON29ThCegEH7TwB1pMLNUAMk/AMkF0AeBh2gn30YAPz6LXFnmG5JKLLy1f+vKXZVyizMY9McTlYWM7SlwHsc4zTz9R/vmfvqs6bSinz5pehg4ZqLbfVYbNa+RmAzSO6e1YDh1gJhDDvFFG+j7hQZ6oX+19MMa+fZxQxQh/0IWyNHbp6vZ6UHH5DkWxXTlwKI5bRTmVi+sSoO2FciPFXgq/FWQh2thFRo9omTIQHmV5aIzIF9GwlwcYps84tUyaPEUGVE8fjsFdIgxeID/AnbThZYxVTqDCYIL2ofCF3OQ4aM/ioLyLj1Fu9BJl1S/yFKMs7uI4Iv7lVDAMFKXfiY3Y7XygCPKRshEG/yNHD5R9+3eJBsdknAwsZ555umTuuLJo0evi/cfLnt0HS7++Q0vPXn0jHfEhy7MkCoSDcDFPBo+CRzzwBwFAkW8UMpTzCAutLIdExwyrTyvvzApwoIJnu/TE0iWUdoVV/R0Xr9hwEf6eQVG5gxTwKF84MYMTvIe8wOALpduefgeod+rROOgPPvTItvutWtrIMv0Slwe/GLRS2fGxXCEtfSicDRC+1VYcD6TE1+GHok04jCqMGbnrwZ02Q/9guUgI+QddGMjjtCvRV3kk7oSDhjZO5BHyhhmj6gxq0D6f4CW96wne6kgI5ZUzEYEnD2XgNnE5GleWYTY0cKS50jguWmPdKBB4wO8MPJGnZw4ETpN0KLD+QSf8MbzbtVcb6iiZfLxDmfPo3HLW2RdIRjNTSUyVH77KMoGI/kEHl5dvQfJa+FOKcANfftNo9KN39AwbR7VwGE8t6Uc5AL4JA+7mG/3h4GC81/ycFwEFlJX6oh5qTqJweFMO6i/uGFMBidccKn6dliHSz0+HbPZrgajbtqHqX43fWloA7vnUQ6ZVn2f1O98zflth693roS38/r3gzdJvxtP//zpU41fLnE9+V6H6ne/1dKiPA7SVXkLrcfK3xa/6Tr75tB6/pSy//rT410O61ZerHlqL+5tApp948DR85IqPX4WSR2OmIaLsZGfE0bA0bPaVKJo6lhhtCoGnxPSPcAhMNrcjNOj8ERY06B3bt3lPB8ueWFZw+qwzy3PPvSjF8bUycdIUKcBNFiqEP/fcc8rmLZvLtddeYwNiim/UZtQ5liSBQ84sEIfz/dm0zMk8t99+u9w6lJkzT7VSxBItlGvuVpk798ny7LPP2Gjh1mQvmVIaY0aPKaNkrFxzzY99ygkzRSh9KBCUhxOiestgQsGbNHmyT2pi9iUuWWxX2OhO2Vn2gWALBaeD16E/+eRc73HAGOCGb/YzEBb/vP0ZPCEgnWbLKF7MFPCO4s83afCNkgSAG+5ZDwDfpAkOmUYaNyjj5EVY8sefd3dyist0PzReumSpR6AH9O9X1q1dWzasX1ua9I3CBr2hKYYX6Rnctx33QQTMPHgZm/KzAqv8MRq3b9vmG717ybjCmGNzOzhwXC28BW1RVEIpE0Pyp18Qg9foePbv229jAn7gUkOMhTEycMiD2+bhEQA6Ee688871Ei1wZs8R9YnSjuJG2TGCueiQjgUDB8UQngJv2kDsS5lmGrFX4vwLLhCvQTdGuNUF1RoRwCsK2euvv+HlXyybIQ1oCy1cptqTkHVFOOoL3ue72jgB0uAhfWbP6PjBifYJTTnJjRPMmPWAFsQLnooOlb1MV1/94/KBD7y/zJp1uvkFBZl8ySv56LiyQ8ngD3d40byhumakl7QBRsBpUxz5/YoMnW/89V+Xt73twvJf/uAPzRcYpRg7B3yiHDNP7cUb7P/YK4X9xfL9f/4HKfwN5YzTp8vY7e9TtjZuXCf8D8j4Wy+jpI/3PihrKQJs9CbPrmXt2o1SovdLAUIR4HQ2lpShvEredOD26nY+cQ3Fh1FzRvuhKzelw6vMxMFfprvKibLFDB/0CCPqgNI4Lh5mSVQcv4tSCQ0BK4SSZR1UfowMZqx27ZKhInd4a7D4mhPcRo8dYz7HOMUoXvjaa+WNJUvcNuAtt1/XLdIChQmjixPEkB0sT8O4kkKlP/I2vmIJFFsGAvbu5ZJajv5lWSXqETx2SEYe+8/Y58KMi9pmu8Pl4GFufN8tQqrtH9or/Llvqo/a0IzSt8/A8vRTL5YH7ntMuG637GPvAJuSUSzBDRzJXNxgpdgzBeIbL+ORvPAJXN5zgpKYRndNuYSHRC/HR6kTjZkpO86slQ0O0ZVf0dhKvsJwRC5hFNIGAH7wJcZEtAfVm3mzRTnnTwHlo7daffErNBRHPjU3/NnbAR6Ez1kP3t1fKUzUdU1BtlfgSLioLfIifQzbWhnkRjmJawNe+Hu2reYO0HbzN9sV5WtWpoULhhi8GPg7uH6Vp8LxYPTBG/Bt0Ji6p4wo3xiBkktCJ+R4Z4cnPo6UhRkcZqDIB9zsZu9amjZKYnaTaNQzvAc+KVuJ5CQjI4UlFZVT3/EuCh2XrFa77Ny5qTw173kZJD3Ux08rh9RelYnSrT0Er9HTiTour5SPuglqA/mNg+Wl+AGAjgB0jEN14IGIz69pWUsl6jbAdLF7pEvSWRaDXm1wCULOK0w4+4HegGdMkI1qmxnX7cBvvEcaQLxmGNKp+gW+bwUyzcC75b01qPonXaqA28ny/U38SPtkz/9peLM8El/+rw/b7PcmZapC/Td8CVTd8736Wx+vLagPC25tpRN461GDDuf4tezgV49nXivf+US8/G4dP9K3TKz5txamNbfWIGlcDZ/v9b8Nn/7sf74qRrnD+g8FB0QoUK3BKyAjgCjtiagbvh6PkqmRMhtC/WA4IHBQNjargya9WM/cW+9dyjAZJ8yWcAHa9OkznCdKBIoXl7+R/p133mGDJZbgiBjKA2Ugzl1ndF8KlpSzRilBKJCM+LBRecOGjV66Q/lReIcNHVpOkzGCcsmxtMx4sLyINFFYuH0cfDFqdu7YVWbOOK3s3SPFjc5XD/dPUE4U3mHDh/luAAQ1SzlYQ44Cw3p3cGbj+7btO2SQPFnuf+BB4/pbn/mMy4CiiwLCSA74YxTlkgvTV08q+9ALhRZ6oEzjTqdFeXiP0dZYw009oGxDv+zYANwJhxtxyDMNkvx1nowAi1YoRaTDhl/ueRk6ZJBH2NesXlV69GiSctjZCikdK3fVEB9FnU6tc5fGsmvnLimknT0SD56wFstsJp5ySlm5apX35rBsi4MUKBv4NSsXeoyfOlfKwS+dcBqjdHzQjbs4MJ65CJEOA15pLovLzfG5nR0GXG+44QYrycyYoABaUVV9gSObl+++++4yY8YMx6Fzg97sHSAf+BXaP/XUUzZKQrHtYEPK5+YLX3CD7zC4MehekxJ6ySWXOB/oTvl4p07A0e1FcbLt4M87afFerbtMX/8M0Jn8KRs4cSng+9//AdcN/HJQdQ3NPUKoSJTl2muuKVyK+eEPfdizUBhf+KFA0dbp4Mm3QWUnMnGbcVO5aJe0L+qcmQNuamf5FIb5X//V/ypvv/Tt5ff/4PctGwh7GKWyPTNnHRXugBTeDaKDDI7Vy8vVP/wX0bmhnHvOLKXTUW1sh4zLrWovW103PXv1EX6HysKFi8uzzywoK1aslFG8ubz04oKyeNHKsmrV+rJl82a1w4OlfYeOMj77iLZdys6du10GNpWzrv2glCIUM44xpc6YcYD2tDfoFw91glLR3jOd1D0zESwrOniQ/V7HxNOdzVPImZCHoo3SwTjBoEEesXeGvHm4G4UBD3hrnAxhDEYMXniddsRBHywl3bF9p9JjWSZLIqN+O9YOBWFmEFnK8lH4VFLPSjPAPpqdO7cqr0OlRxN7UzA+1HaVNwbFARnubBTnMIDDormKqbpjn0su6+JYadr70TJ+3CQZkxebhsuXL/eyWWRZt+4ydkQ7lvKAB8qp2yVtUglCB9oke/ygIUow+Aef0oYDVxRzzxg0K/FSfo9ioLP3hBkJ8TbKPDMmorlYpjkMxUXJRKlXqq5DlGzwsNJXaw+wuY0l0yfyByQt5FbpPMHLP2E4EIeyCAPXr/s5/MUP/EJzfgnLEit+SYrw1fIQhm/Sj/x4VV24XYk3wE2OGPWkSD3SpmJWnHqCvhgkR1Xve5tlfMoI85vigCvLQ3GnTmImhL4JedZJbapROLJkmnjIDoygkCfRN0MreQg3ygK/8Bn05BGtZUz42GsFdr41GrmEplHwvn6cdviHkQddkXHKWb8Y3l0lD3vIGF9eVqxcWy648JJyVOlzMheDBnGSFvSuzXYJH1O3Vn8J5Nn8Kz/8oWXkRV8ZAz7RNmNvJnvjKDfymXZH2wX/Kk0J7F/Yhh+9w4+eSfFT4ynC1ECujh8zV3q3YSzaCh/6OPgA/nC6dZBuVb98S7f6sgOBy4lP1b3+vR7q/arvmR+/zXSpQD0+rcX9jwT1+NcD9W+ohcvw9WWp0qP61EO9WzVc/ftvAtW49QCm8o2PGjTjb2fwbkmDB16NNo17yxOptbyHDG2BTDd/63HK9BPq/d8K1KeRkG4Nn/jUp72npLnyBBZgCGoVrBo5ChkN1+5C3IXSL8KW02LmPf2UG3pjl1jHj2LIciqMCjpzRhcZPbzrrru9NGfsmDEWKmy2R8hxqzr0uEZKFTeCM/rNsqhUyi2oJYDIHsxYWzvxlInKs6H86OofSXHZb4UV/BgF5WSmCePH+y6KZ+Y9Y4OCW9UR6rt37S5TakvHbv3Vbe68p0+bUfbtlQKn+HwDKAkIQJTdJ+c+JcVjfGkUPtFBoMix+fxwWbJkSfnxj68pp59+ennf+95nRR+DBJwRqDBKdkDgD34WnBJyAOHx98Z84x8zHADu1BOAHw9u+ENj0k9/hDLuoUggyGMzJe+pMJM2nRhLN7ggDuUM4cysAfdOMDO0SIr2hg0b5MYRq92a8+BhlMjpCXdu8acjBpgxOSCFHkWZ+yBQ1JlFuOvuu1zXKG7wFSxPfMoAHUPhhy5hsFC7KM5WUMQQncVP3H8C/rfccosvzWTWA/5D6fbIo/Cn7Mx6wXv33XdvmTZtWhkwgKOWY1kb8VHu77zzLvMWs2koC9QRdGfJHEYoaT366KPeIM4pYuQDHuCYnTaFYA8FlxIyOs5Gd9LP+gD4TUMs6xQgjazTfCcu4aAHdePOVcoMbuBKGPaSnHXWWV5+CLBWH3cMKcpMHoThaNg//uM/tkFBOrSxyCs6d8pi5Uv0ZRYEP3gGd3f20Fy8AE92xkCUH8vZ/urrf1ne/e53lz/4gz+wAqDsykEpvxh37CHb7zbfUYbqdvHA3vKzn1ytNrCtfOiD71W67cvmzeuFL0d+h2LDbEeXLij0vcqSpcttFL7nPe8tU6ZM88Mpedw1w74lDNxXX11T1m9Y7ZlMFCFmSXr36lu6NnJ547EwTDowK4FyqDZnvoi6Q6ahUNhQgQb6o/wdO3WwARab4tXepLntx1AR7aEF9YMMwiABUEigFYYYcTxKLqXaR82Kl6AZPDNAsmfmzNO8h458MQLmzXu+vLbwVcmemLXCAAIfZA34IcfI75jvv1A+ojHpY3Ds3btT/sfFo02qT2amYhbLHVBD1Cdh4R1mM47KOONIYIy0Y8dQmLkgMpTrQYPBbYb34N166+3l8cefMa0GDBhUuqvdouhiEKRBI9SsmHmpjvk4loPSrsAfIH/oBz5u4Xr3Ei2JBh+Dq4egHCPbQf0FEoOlW4QVKUx32hdAGiH76G9UnpqxxEN+aTRZ+a7VLzKMGV3eD0umQUvw4RuIvRE1NxWIeCFr5Kf0mcUmX2vuCkMDR8552ZlohnJPfkJd4ZUn/AP+Ck886Iq8Qo4iu8iLdDH6CMvAHXxPGPiO9HmcZw1a2n8MEFBeaAxPJB9TB2mQgH+WDwgaES4MkawT2r1ejAcDP9QQM2wdZUjQ/ZAG8ZDNpIksAoJefjUQP+RE9EvgBl9RT4cPgxt7P4+U++5/2Eu4evbuXzjQjUcZOB9wo1iUWrXrevJMHPmLdkG3WjswDwjkTvnTz2WUH/IPec0gHINVuPshvH4JS5qBc/jnagUMz2Z+lTsYRY3Ef9CI+PAKtE4346kgzD5RnxjDtCs7Kt2sj/wl7yyHy6z4+OHmtBTHfuBc9yTkdzV8FUgv3fnlu4pH9Tshw50MCJNPPaRbNUz981bST6iPW/UDWvOvf6pQLTP/14dpC7d692o6QH0+bwXeLO/672p4v/utBVr8WwwpeCOf8DsR1/o8CFdftipkuq1B+mX8k6WRv/kkVP2q0PDZz115Ve29zlMZ6X+UKC7H46OaqJUYBKIaFp0nsy10Njfd9MuydMnrPloVZYkOWS3eI8qMzKCAcEfA8uUrpTTeJwNhgBWRPDGI5VDMaNAZ3nbbbVY8e/VE+YyRW4QIQp3N2AgiRhbxRxFl3wIj4IwUT5gw3mVAqeDY2AkyRlhWheEwZsw4pdPOm9G3btlSLr7o4rJu7foyf/6CMmb0WBkyA1xehFwqlSjTQ4cN9WlQuHHXAQIf5RtlbMvmLeVv//ffem/CRz/6USuJHD/r0SnRjE4KJlDG/kZoBg1DYKWAojPgQSA7fA2S9jz45ZIQmAE34vOecfI9w5AmAjbDuTNWPG4kRxlCeaAe6R/59XId0XjBggVOg3X18AJKe3eVzWVQOCuwygc+UMLKQx296BUKNx1iKevXrfNpUSwPw0gAGIElvSwTOEBX6E5cDEAUH3DmOGbqHNwZiQb/u2ff45kXjChoSUTKxHIUOu0pU6Z6lHrp0iVevgTN8Ee5J80FC162wXX++ecaT/Oy0iUcfEheKPdsXu8vo4a4HjFUWcE3v1ln8trC13zkcd5Tgn8aIvAoAA0xVkg/64Fy8k2+GR4aQAv8VUH+xQ1FF0ODgxfe9a53OS1GHInP6Cx3uGCAEIbjf//0T//UtKACwMfrsaGS0iM/uyku8TGcSd95iv7UP3srAG/o1Dezjd/59t95idpnP/MZ8xMjhUgJJS3FYE85ovIwuLBrxw4vzfr+v3xP8eZJ+Z0qBb2P8j0imq9TfjtVDz0sB/qqrWGQYtjSZhaoznqqraFcSuR52VGPJpZ/DivjJ4yTMTbeM1ocUsEMxMsLlpWdO7YJn+PC4aAVQGYPoGFuvMdQoB6Y5WS0GYUOeQL9kSc5OBBKK3syMAQbzK+xjANZILpRVtECetjN9FdbwbDQL/s7wmiNdOBL6omBEY6hnnXarDJ1ymTz9sqVq8rT8+aLj+JuE9oXp9GFEswynzi0gjZCel06d1QYDNojkkXdlC7LWferTLQzeCfkMuVAJhIfw4QZpHJcdS8+BR8b7yhRvsTysJeesb+KY4fh95dffkXlYcSbWSSWbDIyLt5lgEak2COjE0WQo4rBk/yCX+OdOvOjbHngUeodBU6tRhjSgYWCL08QtszBHcXfyi5GgUKjhHodF+aLyoRrVAeJ8644wkEhnTffGFbHPCuB7Kl1lrWHNgCdLHMVz4kInE4N/3jXr8uiEPwnnHxkseIeVzxwtLvoGEavwslY5Ncj78qHNJjlME4o02pnKTc8m1SjEeET8Ccu/MXDOzjiDi1a/NJACdzTHd6Gb3HL2SrwBl8bUcIJPvMxv4rbqbMMiMPQuyU/jBLAaZCBIPASDrWyBT7pjvwKPMGLm9+5xHPu3OfKIdk1M2edVQ7JqOVSUiVgPGh3ZIOcIQ44E5/0gMwXGuaDm99FP+SF3ewe/tCDdhI0q6WhJ+W1cc30xa/UDToHbrg20xN//vQCXzs89Q2NhadSaeZ73GkHJGujppYW0PxbyxPgzfgZtUj7BP/KO0CYDFeFdK/3y3LmO5Bh6r//PaAe338L/KZp1Ic/Wfz045dSV78ToEdraeDGk/wEpFs1fPW9NUh689sW7atptpZ+8Gi4/9rjNhl4pltrcLJ6bysOcDK/KrQV7s3ipz+/PJSj4bOf/20bJTi0CMIACuIRHcVzoU2YaKxumAhoC3h1Uj66s7MVi1/84hcSEB3KqTNn2iBghFFtWIzRrhw4yKh0J+/NYMPuihXLPRoaymQnj1qS71lnnuWGz/p/jASMjhAGCFQRWHiQNx0WiohERBk+YoSPy2TNPYoAG58RepwghHF0ptJ85JFHy3PPPFdu+uVN5f77HjAOG2Q8/M7v/G554vEnZdTMLg8oT/aGDJDBxMVp3Xt0R0x59oBN1yzF4HQgyImhxAgp96OgJH3iE5+QEtVDblIYJPi4wZ3lT1a4BXSWCGWWB3mNv1LhG6XU9K4JPOgHzatuvIcAjorMjhfgl/rLfPjOh/R5iEdagNOhZ3BaMt7o0PRKOMJAN2a0mFXAWKPuuE/GoCw50YyRZJQ26uSQlD46WxpQ4oSSheCfyM3ra9daMTz9jNPNJ+BKOIxPFC/KgsGAkQHdUPTIiFGt7MgwZFBWBw8d7E3pjz/2WJkxY7oUqm6medIM/FGyMS4wUs8440zzA0CehKMDe/jhh8RXo1TG3qJb5EM9pFHymNJnPxDL/Kgvtw+GSYUX+EJrNaPy0kvzvYfjvPPOa6YxD/kA/MLbPNnGsp2JekE/RnblR+cY9Ig65zsMlWPl+uuvl1I+1TMlWbd0jOCGYMLI+u53v1s+9KEPOUzmT7o8QNYNZUWh2rp1m5VklmahwFtREG4YONzYTniWbHGK1wc/8EHzN+FzeSFLnlCsUKbZdL9r507z0b9+/5/Lww89UC695CIp5KcoRzao73X9Em7N2nV61pYt2za7LljuyUWJXfVs2rS+vDz/RdVDp7J5y3q1zzVl0+Z1ZcuWjVLuSuEekhGjhpdp06eVU6dPEW2K8t0jQ2izjJRXpVgvtOHju25gVv3jYIUY9Wf/C/sXGjyTh4JCWVFUObyC8rJsCJrvkqGHMUmd8kAb3ClDtJ2gI7NErknVBXzLt9uBEINPaBfsxfHpYZIX7K+KI4dn2CDi4k5ovGLFMudPGGYboamNRfGSkvPDHS1iCckiDiuQ9NN/nGDlI4H1ywwLiKEsYpiEUh/4o6AKXb3DW8yyHlYZd3pGbNToUaLndJW3qzfDP/f8fLWZQaVvv4GScd2CZkqja1c2NZOH+FZGRDvzVfQL8HQo2fAlchoFXnkx02C5HYocRpFeEEKmEXExRPCjPSSPInOoWwostVbuBKyBI5FkyEN/KZ47cD2kwUMw3IxbjbdDmQ1lHmXShqfDRtxMj3gMWHiGR/RVUOETCjHYuSzGG3pGWfNIYCvPNkoUVImRXiwtys3juMQgDpAyoSofSIc0iB1loZ7j9L2jqmfl3OyecQmL7KFPBr99++NkOsrBCgDqkf4bA53lfO1kLDBbmbIijXDSBOrTT7wCUPbANWY0MIaZOWc55roNm8vcp54ts844t3Tu2kMFlBGtvt/lFV5s8qf/ZukY6ThFqoHfCmR+4AFk3QVe0Y8BhAkDxJ8G40k43u0Qv83x9e6ldpkHQYjjh3+EiPrkwSgBQ2YOIw3hr3qkTEE/1Ts8oTdXL9Sp1bNT0n/OR79ZTudXgfpv8klIv8TfZai51f++GVTTPRlkONKtj9NWXm817X8L1OdZ/W4t38QbH97rw78Zrify+4lpZPyTPdW49VDvV/0mLoAMSmbJvKuPBwsUJL8z3G8K1TiZN/BW0qrmW/+0BVX/fE9aN3zqt/7zVXwgcGKkJTwBUPOyHkYIagmI1DZULIQRRArKmmzuekCxQIkDOHmpe7emMnbMOHX6TWqUrJVmGUJcQEhni4J12223uhPnuNZQwloU91NYvtWrl2dMUO5HjGA/CFiFMIB4pAdunBxGGYYOQWFd7H0pnL40dMgwVSyK6jEbSKtXrvZSrlT2WPrz/HPPe+Zm8eLXnd7KVavLi1I0V61eVS686EIrYdCBZV4sP2M0euWKlWWMOnILfhkXV//w6nL2WWeXc84+Wwr4upqREct3oJw7XASqHm/YlKISN+7GUip+gWTmrCAU2WSSqKMY3cYNGkEz3NMv34FUjgnDg381H8J5fTN/tfqF9oRhNIoyNHbt5hvblyxZqg7tYOnVo2c5LHwHyjjzUgn9BY/EbBDlpePnHeWKZ/iwYeXSt7/DSjsGAKelZefi5UNS/HgCt+Oq60aPhIMSj2dqRC9GvFGEueCRk9Cefuopfe8Tn0ww79qoVf50uHTC1P+dd97pfT0c/QwfUz7KyrKV2bNnS8lqLJOnTIIgLj9+LO0DF2aJcMW45tu0lQIN8E1+7A147NHHXBecvkX6Sdvg5xbaEocn6wPaQWPec2kQfIlBQrj8pfzM+rD+/+Mf/7jbTo7yEQZlmbt72LtD/ldeeaUVbfgKwI18SAsAHd5xo+655A9D0byltJq6N5VGfVMXGFvf/tu/LZ/+9KfLJRdf7HJRByhY1D9H0zIqywgsinSTDNkbZDxd+5NrykUXvq1MmTKx7KkpvsiH4FuOoj1uRf3w4QNl65bNZfOmjT7ullmPnk3dJE+6yzhZJ7dN6uilzFgkUQfsKTtUduzcpnR3mf4MAHBcNKe8MfvSu3fPsmH9+jLvmUVlxcolVuThC+qfJ2XQzp27TFuRX7xFebikkP1e7NlAWQklD5x5qEe3LQiob3gXGrMsB8AfAwvZiAESS5wIiqIiTnI6weO0GdoGS9M4BrlJZd65a0d55ZXF5fXFC2UYdbLcgh8w7sEfHuNeFuoNAx65BPLkEfknzsK11lkZb33TJuM2ahxRWuE7lhoy2xVKNsb4hFMmqj1Mk1G3p9x3/4Nqx+wJrN1ZpDAsV2MfBMnAt76oTz60/xiphqMoJ2nSxnlUZj28e3O76SB//Yp5FJ2WoPfabAPpoRxb+dO7PNAO5AwT8ItbrV7AQX68Q3cgZSf4US6UScs68TdRqXsUc2YvSAe6kU32g26vxk2P4lNWjD6UzyhP0px2Hm659A932qXxUT4Y+iQe7TlkQwt+zIhhJEX5cecBAodopy1lgca1mVW1ISgN6nwDTld/li3QQnSlTolDm2XPJffrsL+Te7a4qb1dewYCo+0TD54mPx6XvpK2kja4bORxXOU6Tj+qfkB4QlPitW/XoQweMrzc9+CcMmTY6DJy9Phy4FCEx9C2MRLFFFDXtVdD5M0DgJfThDYqLK7pn4adPvykO3XSXI81cDnIJ8MoPfhVX/6Gz6JMkX7WhVMgDj9OJ/w9c6L4HNBAXp4Jkz9p2D+iEUPvZOzM09Fh/ItvjcZAuqdb1Q9I/wTjWOeWUB/33xvq863ml+9t4fZvhfr08vtNy6pghM0n6lqt7k3wNN/XQTWvapptPfWAW9YbabUVDpBP/Nb5N8fhXyV+/W9ChmntaQ1ao2drYatubaVVhfo8q+XPp+GTMkrcqBpCYBMoAzY3TDxqEJUZShUdijsreXMDMh0SHeekiZPK7j17yyOPPOIZit69Y0kNCi5Hz9LhHjx8yDMR/WQoeBmXFc2h7uATBzrfkSNGWhjdfvttVpyGSNFktImGTl4IVBQz8GTmAaHH3ScbN270pmhmNgb0HyD/BhtJv/jFL8u2rdvlNrCcf9755au/97sOywV9E06ZVD73n6/0iCmb3JevXFHYLDx58iQbPZQT5QDF5c477vDsDf7PP/+8R8svv/xydQJxNCv0QTGkHEG3UEZDWKqz0Td+0VlFR4AfUKV3xk83vgmXjYWOzsqkHvzII+uOd9wjz3DLjhFwJy06IttJPdJmVD82vAJcqti/3wCPKi+WMcYSlb69+7gu2BTPyJCXvSgR8qH+mHXxqDJn6SsPlF6lbkWWEURoSF42IIRP3slAEelQUF7vvfceGXt7VH/97Z6dJh0f6PcTTiOGj1Ad32fDkk3rAOVEaQ9l86jrhnIzWwI/wQfQgDAvvPB82bFju/xO96wPdcFousNIyWaJzaZNm8tFF13k9Fw/0AqEBODEiOXNN93smb6cwQBP8rTSr7BZX7zzpEEQxn3Ul3/1RzjSoIzgmWndeOON5cILL3Qe8D+zToQDLxSzTVLq77rrrvLbv/3b3mQNRDqBD7QAbegL8A0erC+nvphVQIFi/wiZ4/fYY4+Wv/nWt8zXXDjJPioMD5RpZkpQivfpl9lC4h45dKQ8+diT5Xv/+D0vUxo7drQUEC78iwsqCb9+3QYZ9W+ovQ/1QAOzIyzPQmEeofbP+5Ah/X3K1OBB/VSWIaWPDBT2UjDC37UrhlAHKf37hcs+l2fLlk2qL2YbY2/L2HFjPPs6eHAvGSsDpcjv8F03nJLG8svdu/cqvQ7Kq5f4nFkoZiBiEIH6xEBk9JfKdltAqVUd8Ou6r9EHpROIGb7YdAsvMiNEGOQh7YFlV+CmJEQneIc2z4xk3M2zX+FHjhwmHp5aZkyfJN7u64GPBfNfkWzaJINti8rLTGIvGwgM7qBYd+vaPZRBPdQzfNKpM4MT4IiCjh88GEogbZT27jXyKic8f+gwm/vZBF5c7jB4epdx48a7TT33/As+JOS1hQstA5khZYCAdo3RAE0ASgUO+l//4Gn89An/yq1FzgRP5gBN2CjRpzBzF22M9iBaqoyhOKsubJCQgFuJHspImuQcecPnSQcgZF3wfLRB5S6HaFcKJzcbJBVw/QrAzekrDnhHGuQLH6Ks0JYlAzoq3doMFLg4tuIZH5WJAQ76C/ZTGggTWThMR7U/6tL8hGxDQ9c/l1LlSPkNgCvfAOHwJ2/iRrkpY/CoWrx/3VfLn76S/rGhPQdF9FY/yVJoxZfRCY83p0vm/IJ/jZ5JEwBf3Ox/XFg2sDwY2QZOUacUYcTIseXZ5+eXY+06l1NnnSWjRGVVPp49Z7BE/Bk8FOFJz6CEwqCOPJvda4Bri1v8Gh/9Jr2CDkE/2i1xSK+WonFVpPgSfUiVL7gUCKMy0o0s5J54EVZuTk/OtGv6Op4IHPSKlAS1fIDgNeK1PJH+iWD3CpwQvvadkLxehaQPv/Vp/VuhtXTaSrulftoO82+Ft5oe4fJJ/uA96WW3Gp4Zrh5ac6+naWvxqvBm6YJPflfdm99rpEz3hPzO9go0x6lBa3Hqw7RWV1W3KrSWXhXqv6uAX2v+Sc+qv290R+jhgLCuCnJGAxidtjIpJSYohLCKUS9/65clU7jRIbNUCWHG+uk1q9eWX/3qVt/Ezag1o190BJw8RZ4gxGZ2RjXvuOP2cvrps9yJ44egzVkC1mNzatY//dP3JHQafKoT92jEiPERCbtYxw/uCBSELLMw8+e/VB5+6JEy89SZUoIGK+zhcsstv5JCta989au/LwPlhjJwwAAL6yVLlpXL3nl5+cAHPlRGy9h44KGHjCdGx7suv8yKBmWk02ZJEx360iVLbLDcdeedhRuSL7nkUjMZ+WBosP8C/MEZWllIiq4oo4x0e2mA/ihrdjxZSfwC5IdfpBvLviLNlqVKWaG8Ex7/rNPsWKIjjqU+6ZadbAhUOnHVq36ZUo9Td2KUjyn/0aNG+Tjeha++qk7lQOHkJ57Gbo2q0xjRo/NjWp6Olo4BAwcQGjJiulioo+STN0uuuG2cfPaBk/gIhZLTzPbu21NuuulG3wzP8qzefVAeUynk6ElmANrJYB2htI6VO2SwsiSGPSYJ4EN52EcUe0fON7+wDp/8UebXrVtTHnzoAV+WOHzYcNMX+kE3NkmD30vz5/t+FZYcQTdPz9foDT7MxV933c/Nb8zGkC/pJFAP2eEDWSdZb/iHkRZ+/AYezG7ETfQYRxhXX/3q79XqPE7QQgGAxizL+OEPfygcppTLLrvM5SPd5AUl63h01EC4Rd6NnRttLNB5534GlGwOCfiH7/59+dznPuclW4y4kgbl3y+DiBF+DBRmQHbv3Fm6dOpSNm3cUr5+1V/6KOhPffKT5ZxzzlZuR72kC0WWcnGnB222oUNc7tije2OZICOCwyh6y3Dhpvc+vZrUXvuVJvl1kQHSo0d3uw9RG+bG/t69pZwLZ+qkZ68eZc/eXTJ6epR+/fu6rNQxbXUgy7zEI6NGjfQR1ZzUx36SJW8sk0G6SHW70PzPPrc+ffpZNrFnguWgnBToZVxS2mKEViGlPcUIvnid5TP67iFacb8KZUMmWH7KH16j3aua5HfAsztKXjQU7UVD3KHdju3bVZZu8udQC7V1sUrffn3KtKnTy7Dhw2VEbSqrVq4pL7201DfeIxPhO3gjjMmuSks4qbzsLcEYQNZ4KZHcZRVYJoZBYi/hFwonH42NqnPlC/7M3rD8jHfqmvuiWG45cOCA8vxzz5bnnn3O+8z69O6rsorHZCxwslnwVfQLLBuiT7BR4szIX+1A5TUODhqKMnQMoGsVXRQmlH1G4KG1vtsxWCbC+VEA6oLfKI3S1LvCkS7x7CZCOw3VBf58g0MaIJkvAy+WcQrrzp1/tA38wEMPdIS2eDorZEDt2+XVQ7b4Ec8pQdtaWvAEBgl9lNsucVR+AqOUo6TDM+Yf4xVtM9przObzTVrVdmt+5Fv5pmy3Mi4HltWBF/60MaHipccYtb169VGdd5OL5FJH9dWSX7lPirSjzMEf9Pu4ZcmgH2nFNz+kgZHKjE/MlLEM1Xu2OnQpa9dvKa8vWV1OO/3c0rFzt3IIQ1hGCOXurLDUjwvgtCsPlSUAjxOAzxPcRBMF9ZIzxYOWyNoadqJH8EAaejZ6RVPS9cMfVaFwpp38kg7kE4NGLfXBb6CAH+1f9UU7s3+tzmpx/QgSF6fpr3CJbwUDN34VPt0S6t14rw8DEK76C/DeWpr/Fmgr36pbNe+q+79H/lV4K+nVhwE384gg/erpUx+H77b8gPTPdNp64Il6qE8vvwmfkO8ZshrnxPiUIdzq062HN/MHTham6pfv4JnvrcXFrTX3KtTHbzZKSNydrRpJtXEiLBFOKEJWymoP8aPRH/ZmYkYNvf5VtGQkFZpiSMyXUvfGG0u8CZ3buJklYZ8AnStAPEZ/n2E07rWF5bzzz3WHbmVcgoKlPIzKMhLNMqlbZVQMHjRICilK5GEJmo5WksDdOOk/cEfBRdmcK6V02bLlUkpmyr1DufvOexTvSPnMZz5rQ+UH//p9GyUouizvuuxdl0u5HVVWr13jG9lRak6bOVN4d7SCyL0r0AdlGWME5XbF8uVl546dPjkMZYFZFoQjtIvOIojNL2Wnw6AjIR3oZKFeqQPcoX3MysQyD36hCfFw5yFt4uEe6cfofNAimCGXhhEv08e9helRkEJRJgz1H8sbYBIZQjXFmPtCMNDYAP/G4tfLYRkmjNj3l/KIYsLMCaPldDikShrCwGmAI8YQo/I9evawAec9DOIF6o76RiGCx1CsUDA5LnbOnIfNJ9zHwS8zWIwOo0wwU0AcDjRgXxJHMY+S4cQmaE5jITxlmjfvGSv0LNdis3TS1mXXz9NPxxKwyZMmmc7UH2EwbKHHgw8+WM497zyP9EM7iRrTLum7ccOmcs89s735nJkx6jz9KTc4ANQLT9YBD/485AfNeIduaTiiMOFH2ThSmRkdDoIAL/jBHaDg9ttu936mr/ze73l5HLThIW5Luw1FjPyz7umIGUQAV/iJegbHm266qfzzP32v/M7v/E758Ic/bHyAPJUMI4Zy0sHD2hgk69dvLN/9zj/YgEIxQYF94YXnRPvnyrLlyzxbsW79ej0bShcpRd279TT++/fsKnt37/TmZBToITIkuN/k2BEZZgf3exahnTp+8qK08CEXJzI7g1HcrTtLCI9Ice4v/LtJqYff2nsQIZdP0e4oM+1/9Kgx5cwzzy5jxsQhCdyZtGzZCs9IMANBGI/MS6VulHJF2dNA9MOAg35NR4Vi5gIjZueunVZAUTKgEfKHGRLVtvKXEdwJBZj6YNP9Xj+H5A/9d6v8nJ7FrAXvVlCVFobS6aef5fuduMh09aq15ZWXX5dxsrbWLhtLt0aUV9o09UpelFX1Da8Kx1CS9E94pSGQfoTff3Cv+RbgxDF4ppuMQW7KP8gpaZ0avByOo9UHDhhUFr22uCxe9IbqpKP4gL0CyLegsdMWn8ET1GUc84uyFgYJ72iBKO3wMOGhVVBSD941uqKsui6kPHuWQQowy3+QJ+xdIJ5BgaEVvEyboO7dNpQpfUvkqTRryidpOprcUsm2EqwX6CZnQyR/3INytCFwIxi0S4UfsJ/KStigO2lEm+eAAdozs27kRSLuS6GR8GNAhj6OG/xpd+QZuIdscRLKh/6Bh7T4jjAx48tUE+2b8LgTLWgbPIoBRBkCXdKFv8PAw+g+IgPVhUuovRK3RgoFDQPJintNXlEe2snxdvRRnaSbc/BFzLJyTDwb6A8fbV8enPNUGTh4pJdxiWVVdvljPKieLGttbCpTPZTBj8rv/PVEXuHOd0K46UVhKT/hGFSB3zFE8EKmQduok0gr0nMSChNpm58qNM9fKOBBKP7kljg146FfjG04GIOHwb0wkuVfC5NpBZBG7TWh7vvE8Cd+1/sBiUv+thYGqLo34/8WgHgZtz5tvttKqxrv3xPeLM3WcIQ/YmA9+KAKbeGZfAdkmOp3Cy+1+LX2ZJi2wqdbplt9B+Dnev/qI5aK35p/PZyML/DjOVl8aAZUw1TDnSx9oC13INPKJ6HhE+wpqTmSAQKRxoxwdwdCw5QQTUUqKxZi0ghRDv71+9+38YHyzilVKPkoeLxzZj9Hqz773LOeCcGNG71JC6GIkFOCZdy4MeX+++51h3WKFE1O4OHOEFDtLkUUZXnK5CmefWAvAHsahsroQcCizGE0sIQjChhM1UeGzKSJk8utt97muw8uf9e7bSC99OJ8pVd8tCk3r6/fsLEcUfobNjKK364sXb7CI+Rc5oigx2jqLoUHBYX06SAQdNwE/+JzL8itwemefvoZJiqzPQgpkKcDgp5mSrkRH6UDxZz6RLhDi1RgoS158mDwEJ533FPhRYknPfBBsUrlK5a+qTNQBwcQhjSTJuDBb+RV61x5lGYwXzSS+A5mQ/Fn9LhLY+fS2LmL74Hp2tilPPH4E2XTlk2lsRvLnbjArsnKaueOTOcHM4cCoAwF4LzvAHsIMKzUSdb+OrpjlHKid05kYgaJEbcxY0d7hP3pp562go2BSXooxhhGhIFuYp5yhviK068wPpl5YwkWceBBlp3Bm5xaxX4nDFHKB49icEI7lg/yPnoUN//3Eo2CBhgF991/f7nggvPLgIED3TnT6dBRuT4V7lkp3yjg7PWgM0Rpyc7RCqHA7UnhaS/gDv0hkpcviJdUO1Be4ai/uOuHvFG6N2xYb6PkU5/6lHHCyITe1D0j9JTrFzfeWD4pf/bsbNu6zekTFlozIwXAF7iDC495TG2Hd9owI+QY3Pfcc0+55eabZZB8ubz3ve+tKTgoj8E3lAhjlM6eDdZHpMhzgh0nflEHf/onX5Px2rds3bq5rF69UmEP+AJHjshmpoLLNjdu2CwjYnBZu2ZN2bxxowyNA2XH9l2SC4fK9m07XC5uaMcAjT088K9oL5pAn2gTUsqOHSmblQ8b0hnBpz4YqKCeaJ/wQQcZAyBNHHjlgAwdNucz+4KcYSaATecsTVr8+us+sne52j+zg2zwZrkLeZJIbLQO4xGjFzy7NHaVYhYykvbnwKI1p5d5g7t4njZmGapvfk1L4Qg+8AyvDTJKOMmHuLQFjBXTXg8nq0HTCePHeWkbhumSpavLls0bSlfRCUWTDepdOjeqnXEcMoosR0wz40FbJO8jnsl2+9PDfhIMJi6hxSjHH/6DboRhWRJGFIYL+3jAnZko9ldxMterCxd7idkgGUtWolF0g1BuG7TtwzJKqCfK26JoY5THCVCMNscyOWiB8iB5CfmkzHOUMad+xdIg6KJflEg9NlBJSsCyNo4vJh2UYxTMMAJQ2oUFaSpR8nPdie8B5BOjp+BYBdoNbQXcwuDAjfSp96CH2xLfelIZBWj71BlpkBfD+BwWErSRv9MGp9qgBX2XHugNPtAKeUvZzDPQSfUU/tH/Al5KqnAst4MWZMfeHmQGccEh+cyoCDzbJJxYQsVMCW3EBgn9D7TQY7xrhAU/+mb3C7yDq+SvDROUeMVTrsLtWBzssnePB6ZoA4dVHx06NSrpzuX+Bx9V/M5qYzPUxnq7TpHhlIk2JEo4ffglecRGIgTTA81xAzfjCD72I6wwEM1wR9ZCS8IxaEA88IlZEmgexkVkR/qRF7zKOzI96y78HcJZxW/UG78A8ZADRlWBqOOU8+5TlV/yqZojKUQ6hPWvvvF0kpEmkHm3BfX+xM34zXjX/bYG9XHaAvzzqQfcqrgnnCzO/1OoT5P8q271/nyjg6VRkm75tAXVMNWw+U790wY6cFCE5I0ftQ94ggej2/yhcH4U1n+0Hf8iy2oDCQ5D2HzwC9mgHJ1P5Bv8BNPEN975Hk9C1ktr9ZNQ9atPI+lapVn+5jtQn0Y9tOWW7tX3hIaPfPwTvqcE5xCIHGd6SI1UnaUIi/LB0ZgAjesISxvUeeWoOOfBYzzMljKD0szIda/ePaX07VF8hHJXCaNuUu7uc1rsEUG57aBKpAPEMJG4VukkcITH7bf+qowfO7YMGTTIp/8wmmSlVRWF8Dxl4kQrIY88MsdHBzOCffjQAYUVg6gTVUIWLhzNiVAdPpKjiQ+XBx582MfEDhwwuLz40oKy4OVXyp1331O27RSevtdAnVqnLmXu0/PK3KeekoGywfed0NFw2d4I4c2elKwkcOI0qnWr1pXHH5OCLoNm7NhxpXefPh6Z4jI1X1hnesdyGvBgCRR7LRglQsihIEA3HhiUUUuWxVAPCFrqhoq3QqEw5O/H7vGOMCcsHZGP3lSeHBOLwYIbRxaHohOn+eBPXNLloQ6YGcAdcINSmigijMDykB4jqSjxTTIeVCHl1dcWloPCFQMSI7Fvn77Kh7sXyEMNSHVm5tYvzNOekeJj7KVQWY4d8lHT0YHG0i13/ooHnaDPWWeerQ5sv29oZ//IhHHjRUelL+WNuy7gGWiLEo/xi/EJ/Vgu6LKJvhgip06fUR584MGyYd36Mn3aNCmMjaWLygtg2L626LUy98mnyimnTCr9VQ5wj9OwOpRnn3nWdc9sDQKFDo/40Sl1KA/c94AU/ybnTx2iMAB0uCmUqMOoJ4RPChjqC9qSJv4s82HvQcymsNwChemaa68p58somjxlstPjYUQ/6HW83Hrb7Z45xCjCnXRzSQh1DYm8XILyKjzttpO+e7DRVXh2EU/QbjB2nnnmmfKDH/yg/Jf/8vsySN5XuBUdfIiHwgNfeLO6eIoOl3bHvSTX/ewn5f77ZpePfewjZcTIYaLXkDJ+wugyfMRgj/wzA0r6p53G/T0fcDuEVhwfum//IfHV0bJh07bCDeObtuwoq9dsVK8v+SJFe+s2bv9ntFcyQPTmYIKjUgw9yyAabJYR062pl+q9h3CV4iG5wik/CHVmE6hL+Aoe7t4dAxolD9l0uOzatUVKDcoiSzJ7lylTp7qu9+45UJYvW10WvrpYvCV+lW7KkpTDh1D0uLC0m7gujE1knE+hkku0n9qAjdoLdYXhxwERlBd+9H4QlYVZQzodtTJFCcOEekKOoYwelQxmWRZ3u3TqxEDGXsnUHaVvv55lxqmSYwN7ywDdVR6499XywnOLlE4nb16OZWDK7windDGTTPvYp/ykvMEMqjtur+feE4wWTuFiwAGldu9uBpNYDiYFS7jExbAo5pJRh1liedSnmI0aM6YMkxG/T+WaPfs+X4TbRQYcF1tipLVTGWrEEDUwfVRG0V9qpXgaY4S6RD6w/CuMKu5R6dCxi/CIp2PHrmo3tBdmPFmSK3eFRy4g+8APg5Ew+/cfVnjueVFdq96R5/BV+waOamaJEnIHNlat6R9tDvrHqH/OhjDDE+2Ttko905Y5zAH+R8Zyt4pMnOY64zh4lAjaMXWrVq0y+X+703dhcLGXErnIQBQpUBcOIxqlIhz3uFA9rExgdJ+6Cb44cuSgkI7+uUHGIjPTfGOUYCgfEl9isLNELGQNhmQYX/Apd/xgjHifoMqFAs2paWAchjYzNNBCrUaygHdkEfsHycczLSoffQTHCGOMEA96weMMBnZR3tBMwdxOqWfy2bx5e3niiXnlwre9Q3zX0wMPXSSjj7ZT/6P8KDv0BtyPmX4YWQyOYozSx6lMajM2LESkkKMKp3e3bYV3OsgI5c+gUCcMVPm4/0OGCawA4qaw0AU/84QAd1OCTz3mVvBKf+dZMz7lHjIFD+GgctNnUZcsqYRPhZ7bPmk5GBGdVuRD3fPrtPATUJ7633xPPCPvwM341aAaJ8O2Bm35ZfyEZrrUufOdT0J9mP9/gmfVyL72gHX1gXfR1ShP9r0no08VCAfP0KaoW3QLaA4/MQBLf9C+dBRfIrNDBiiSaxg+5B1Zyp5a2gpLgSVCFYcBQQYDY0WQ6ak/BuFIh8GljhyhrYJ11jvVDO7oFD7gxmwIbmGEA9Vy8es0K275XX1OBtUwJ4tD+8e9rXwSqu9A/XcVGj79uc9fRQNPIKw371HZysiMr99DB1DS5C7i7pMRwjIGbvKGWKfOmOHlGQ88cL+Uun7eP0JchAqjhbF0q2+5d/ZsVcoxhT/VFQhiNMkFC+a7E54+bWpZtWJ5mfPIw1JIz3TeB9SZo/Tt2ydlSPgx+zFs6DAbJhhC/fr1UX6D3NFRSXQQHsWUIA5mOlq4l4TN7Nddd3155zsvK29/+zuMN0LmoBSePVJ86UwZBXz7O99eRo8ZXd7//veVz/zWb/lukp9d97PSr3+/MnLUKN8kD7VQjhnhHT5keFmxbEV54cUXrbhy8ztpo7zTKXGSD+XAoGLJEnSBhii3MN3WbVvFaLGGm06QRpAVDFh5U4OAeUknHyAYNdYc5zd4uZ5UfwhdADow9Q8016kgGhzvET/SkT90U30wUohhQlqkEbzBKVd0TuDaUOa/9CKS0p08J62hvIE+9cFIcpREiolaI7xAWRj9Mx5+ihp7V3/DQ+AWo2MYRu1NU25Mnzv3Ke8NgI/kLHqg5LEpOZazkS7lZrkVdy9wIEIqfyzdGqN0OB542dJlvmwT5Tw7XY4Lfuqpeb7L5hT55UwY9GGWBQE0CqOEOhJvwWO8o1zcecddZdrUaR5tD8WT4y5R4GMElG8MSs+i6J1yWnHg0Tf2OHzokWzlGwdGqOyiLTMPK1euLB/4ALe397DxFTNsxz1Twu3ubEJmczvKIoSH9zFeoQngo56VPqOTLM+iqROGsvHOyCaXRj711Nzyo6t/LJ7/bLn0kkvFmrH0j3AAeWLUwtcqlPd0YRwyq3LvvbPLe95zebn44guldOxV29yhdGNp3dnnnOWll5wexrHZq1ev8clpbKTuIyN20KAh5ZSJk6Rs9/csKPXBaW+LFr8hI2VDWb9hvRWC3hyuYN5idCkUoJ279kgB6ugjSCElS6koK3yMUcdyT3gWWsJjnrnYH0vQAH5R7LpI8aR9MmDA3idmdKhPDlnYtm1LWbhoofenIUNIHwMNPMx3Xo61z3WfSojbquoXNx/tK3pjTEFL8gz5FO2nsTPtlw6Ndqi2rXjwAihyMh6b4XnETnKjPfMwC9RRdBzhk+c4MGTDxrXlsccfL9t2bPIgEDyIjD0sA41NzdALxRh3DEvqsWt3DAKW0TA4wIxuHOkecoRyYlhhYEAt4SO8VRnR5vRO/Z191lmedeTen81bthTulco9fqTBEk1oxo31MePKKD29qnBhn8FBBmy6iCaSAeqsJWH8e+gQxgIKNQeMQCP6Eow6FHV16qr3o1IGdu9GYWfwRUgqzKHDxyWjOQQCRVFKg8IdUvlszMA7MtgxcDCIkA/IMQ+eKC1wIh/POniGLGS8ulfXtQd+VD8opMgm+piD7I+SjIFOyDqeGIyBtwJXjCCUDfgi5GiMkKKwtIzghlHiFCQrY0YGQ4nOXQqNZC75IC/F9HajPL7YUtF955DoTVqkjz9LpaI9UIfUJUZ0pIGfPFw22jZ1TryYzUekgycGSozkxkgwxhBGm1AMlI2fEjBuxokiKE1+RV7h1bU88fgzZdLkU8vAQcMlVxQOmSTeOqT2SJ7E5yfwhggUEuA33/EPHB2khnfMpOrLQaNv7SRckNPsb4y+L2a8vCpDgMERwcE7DFHSy/z5bjYa1A/wZrcajYhnPGsPNI8BJpXXtGqJT268Gb8apDsRMi2nV4Pqe1tAPCDjVtOo/65Ca+75XfVrLdx/SPgNcMwyVcvYGlTdj0gWI6uhN+0X8KoP9afzX1pQvviFL5ebb/6Vnpt9FcYNN9zgvcrXXXdd+cm115afXvvTctutt/kwnGuu+Um5b/Z95bHHnijX6v0Xv7ix3HLLzeXn1/+8XH/9DV4Gzh7o2bPvVZ96n0/T5B2d5oknnvBKI/Q9D/CoAcLXyZMJyRdVaK281XC4V/2A1tJpDTJePT/WQ71ba2ESGj75mc9eFQqKCicHAtPQ+U0ByiZXJBmGCA2QUVcUjPkvveS9FXSoEyeeUrZv31YekUHBplI2HlOhdMxUIie5QMBf3fIrd/h0aMxmoPw888zTZc7Diqe0LrnoQlXQz93ITzttloRXB4+SoggLGW9aZkPslCmTle9Rn7A1WHn1lBudADgjIMMYiONH6SjHyTBidmXNmrXliis+6ovu3v72t5dzzz+vrN+4oWzevElK74jyyU9+opx33rk+CQxlZdeuHWXFyuXlkksvLiNGjjA9GKnSjwVW7x7qhCVkX5LSQoc+4ZQJLi9CHUWHyoJm4IVyikISSynEUKI5Mz3uoCQwc5Sdd4C4xCN+VnqmxXdWLL884RYKBbRWCg6PwhFxIk3c8Cdcfmd6/FJvuPENviyDIj7fLketoaK0dFZnzZ0hKCJcMthPCj6Y0onHKWa7VRdSgmThE8/4Gjdw8f/Oi83JdCSPPjpHiuA2G7a7fRt+xzJ0yNAyW4ovxxIPGjTQG9rBk1FnDBtwoixszJ07d67vRGF/TyyzYmbhoHAb4M3ULHVihJ1ZMPJmRquvDB2Ml7jbZljgqXRJk5vaKfd08WYsB+tufzlZSN144y/Lf3rvf/IoCvmAC2WnTFZO9Ru0b6kv3nEz3WlXMo5QEqOzPO49VCgrnKb1nve8xxvoSZu2hCJDe4SPr732Jz6GmP0spMWoLnkzq0Ue4C/OML45EwZv8k16pEX+7Ln5++9+t/yP//k/yzvf8U6H5fAB0sDA6d6tuyqN/Rx7nTczJuLE8oLifetb3yxnnXmGD4NgWRTujHJiyMYIfHsZIGNVH6cKx6Oun1deedmG4iwJWU79ou316dNDht/wMnnKeNXNOJV5hAT/LhmR68raNZvK1q0blHb70rVLk/DhvpzO4g+WLTbYILMyona5desWyYuDqtdYkgYtaRM9evQWTlKWj3cUn/VQG0QpZHlXZ+9rYjaD/V5eAlnYcH5cMqWrZAvHSY8sPXt2996xlxcsL9u3bVbbbycaHRBN9qnch5QuiiaGoNqQaArtMCKZtYL/4W/oD474QQtmqBgVp/5TcYIn84GGtDGMKeia/OMbxhW/sZHZy01lyLCmcvoZUyVLGsvCVxeVRx5eXrZtXlOGDhoto6dn6SilH6UbA8z1TrtV3TDQ07kT+4hQLik7y9GYBQylmbaD8qqsJK/YoMz9LRxkErzFSWjyKWPHjZYxP978vnDhwrJp4ybLAeLHLCD8IJlZOpYuGB/HmRnBT/mqDo7p++hxyiK+lFGx/+DRsmPXPnlKVgpvlFvp/mXn7n1lx05uzUeGyPhWHSh5hT9Sli5dIaNoW9m4ZWvZuHmb+pUGGWg7ZdRuhpKF/S9duzUJ706RHoaYfnfuhj/EE126C5fOzu+4cDsmfIqepibJdw9wUZ/M7kV5RAHxDwaU6kT1Qp3qn2sOHrDhpLpHiYf/vBSK9kShpVRYmY6oCqtWqodfUqBfof0zYOQlaaIdeIMnRhtLoOBljCZVhd5bjAfeMTww/EJRxlhqwYdflm1hNNmYQgYIL+rKeNeU9KjjDh7dtTFDOPlTRiNOWfWh5JWH4vGCPx76DaNEuoPa6pNPvVj6DRhRJkycLnf1zapAD0xJZpF/gnHXA02Cni19U0KLDI0wqavgyi8GgWccJQfTSOMBmvsd/x9QTTvDVQE5bWOohluC49VwoS2SKKVXodTeYqbRA6/ydyjCRvBmiJxbHF2OWpoJVfyq7wkZp/55MzhZnOr7f3h4C7gm3erLW30S8r3qF+0hdCaAX9JkoOXuu+52v8vAJQNfHMKCHuSVI33RJ2SIK3vu2uMwnYULF3nfJYO2I0YMl8zbV5rYG6k+lkGxLeq/2MvMQP3KlSvKG2+8XlavWW096v3vf38Mbrl9/zruCfXlzfeE9Of3ZPGBev9q2gmZTj6tQb17W+GAho9/6tM2ShhRBcgghCPvIRAYLQrFL4QUbqw9f0lGCWv9malA8efYUPaOrFmzxqcRIRhQghhJIz4bkZ+a+5TjTp8+wyf4sAyDEdWXpdRvWL/Oxs34ceNkVV5r4cpyLYRCKJ/HVPnd1JmyzKCzR9Ffmj/fo9ljFQdFJxSDImEoRUqA8owShmLVSwxzryxPOufp06f75Kg+/fp4aQyboM899xyv3aZztfKpzh8l+OJLLrGxgdFFZ+wOQESFZkdl9HCs8YsvvVh2797lJSCADZeKIINmGCMotoyechRudOxdbXWjcKYAxj0FZDaGrET8E3hHoSF8xgkFOBoOdEtFOaMRJ9MG+E43wkXYYDLKyXuWl3doSViMFeqWU7nY+7HwtdeajRfCQwvuI9m3H6VNOKgRghP1A66gQ8cLj+RGe0axf/KTn5Rn5j2t+pnm2QHy6dOrt42Ie++9VzgUL8li5Bz6MmPAQ9rwRE818LvuutNGDXdWoDSSH3U6fsIEK60PPviAT01jyY76ZtOeJUXUBWFJiw4F3JiJoFynSqkGUBIpC8olCu8dt9/pvRcooJSBuDzkxy+QtORx2Wv05sHQp33ghxEFv/bq3bu8/sYbwnWrT74CP9IyDygua/8fffQxz3D83u99xenIQ4oBPCL+qeSfsyakDy3Zn4DRwTejd+xX+Zu/+d/ld3/3K+Ud77hM8ZjFUjmhg/gn6lMKo9qcFXYpEyz74XCLv5FBMnr0SJX/3WovHH8N7wRtWPJJO0VgI2xRuqE5bR1hi3HCAQV80+a46X3P3p0i1rHSp29P1WP3csbpp8lwma523UeK2vGyeeOWsui1JeW1V18XbXZJPsQyNRTnfuoAFNm8RgfBoAT5Ux4UKpTp9lLqUL6PHlG4A0fVBln7jsIRxgL0UStVHOqSU+9QRGUgqrwD1dGAf/9+vbzvZenSZT5cgJPGMPpR6NlPBWNTT6RFfdAOoBs0RGHD8GEGWbXvdD0ryeAMfgpjPhHtrVihcMmd2UpkMQoPaXnfiN4PHZZcPbZHblKEOrWT3Bxdzjn7rNK3TwcZJ8vLiy+8UXbIgOrYoVH4NMoA4aS1JljS9OzSuavoJGPHCisdndxVfx2ghfgQ5ZslUQ0o60f57eSlBSiSzN5wLHOXLjIOJMOhOzNLdK7cCv/GG0slL3crz26iS1fXFUaJ2FJ5w1eSBXLfs+9w2bp9T9m7X4aWjIDGbj1tdKxcvd4GSO8+A6TAolhLmcawkh/++w4cLtuU/rr1m8vWbTvLmrUbxD8Hyu49+/XsE205Jnub3bbv2FU2yVDBQFmrcCtXrClLl620IbNvH7jDt7Q/yQnSl2F0HKNE/MLMjLpJ0wIjgGViGAhpmPhOI7W/mMGTwalSMhCGEYMRQFuSWmM/+IJ2CVDXASFX/eiLeqY9kx4GN/Xm/PXNMjTyZ1aJGR3vs1Eb9wyAKo/4NoDklv0laZAHdRwzHfAhYVTnMnbgUQwQ2ojFh7uZcCNtz4Dol/RxB08r6QTmn8PzGv5eImg/jEnRpGN3KVp7VA/HfAoX9Si09BzxTDpIOy1i6zfkXLyTF/LH4HDk0WK8OGxNV6EcfOdMhUos16BrGvyZZuAd7yE7oTsPFAxInHDzu576OLgBGCV+U9lZCcIMJzKXRHEPXADSqL0aIs1Muy0gzypu1feg14lxq/6tAeGrz/+n4U3whz5Jj5OVu+pW/UWOR3sMfYB3eJJBSAZBr/z858vnPv+58luf+XT5+Cc+Xj72sY+Vj370ivLhD3+kfOiDHyrve9/7y29/4Qvlwx/5qPWEX/7yJus5XCfxrz/4Qfn93/9queJjV5Qrr/y8941ecYXef/vK8qlPf6p8RX37V37vd8sXv/iF8qEPfdDylb4UHQHc9kq3ob9IXOuhvjxVqNKkHqpu1fcqX9XHww+31tID6t3zu5pmQsOnP/O5q+gEgSB+VAB/CDWEqLLy+fQIqlhistczIdxEvGzZUi8hoPIBTmlhFoVNkMyYoDRkZaKQcVTwa1JgWb/O6HP3Jk7Q6VZGjRhR7rn7boc948wzJMT2eIP82PETYp2/hCajOCjCKorxZAkXI8UIzTvvuNM3uqOs7t69x7jAPCiOdJR0pGyCxgDgQj3wZLkISw7In6NGOeqXUc2uMlbYP0E+jGBjAe/atct0gSFQSnmHHl2kiKDALnh5gWdxzjjzdCsOlBuGxvig7CiHVnQl5MEB3KAZSjMKbSrDAHFRtAnDQwWSH+8AYQGELXULYxKXeBk+00JZIG6mUf+g8AK8U9ekwTvxiZPpoZgDvJMfZcqR+fGqoyVLlvgEI5ZXIYPpdDt2RglBoY7ZJcLSidO5wEcYJTu2bVdaRwubrZmZIn+MDxRu9mmwJAY69u8nhadrt3LzzbeINge8zAr+ZOOySuL13SqhT99idoMHw5dOi4MVwGH3nt02jOfJ6Fm9epUN58OmIeVkc3LMIlA+lnZQ5s2bN1sATZk6pZlmlB0DiI3h9917v5T5d5xAG2hHGMqLG/XFkwIEPx7SSiAvhAxlhcdu/OWNPsZ4yJChjus1y4ePWuHeJprdfvvt3kcyefJkxY60GFEnLDNy5EXeKLfUK2mSJ3eDIA7Akbsn/uEf/rF85jOf8Slbe/ftd/2Aw65du10HLBNiEys8zXIIDMj1a9eUv//ud5RH+/KZ3/qU8sAIYka0i2i8S6mjYHMrfKP5Bz4FP/ChjTENzb1ELE27Z/Y9VigQ8BjrtDsUfQzSzZu30M97U/yUydPKGWecXU6bebpHr5cuXa56fMGjTvv3H1K9j5QCDI+KCxSH2Yu9UlBRBrs39ZArChP1RxDuspEBqurYf3BnOXo87hGJ/TJqo67DmGGiLNAj64+RsPHjx5aJE8eXYUMHiwd2ldWrVpc3Xn9d+e2xQhSKZSzfQnZg/UEfZes08IcuvLN/hLDmLfOEkNc7zRccOB6b0TSWfrI3TFJAOHFpI6eQsVb5uOqJk78OlB5NLDM4UEaPGSa+GFPGjRteVkkBn/f0QuPYt89A8Rn7A5lV6ux1/9DEt5XLAIOPAq+Y1Th6RPV6UG8NXYWbiGVFGKOAARTuijrq9pd7EaFt3z79y4zpM30T/FNzny0PPvCoOlPupOmp+HTw7LE5qvpbrQ52b9m8bXdZvmpdWaFn/Yatqgvy6SRDZbcMjyM2UjBQXn9jRVm6fE1ZtWZD2bx1R9kugwWjhNmOdlKuu3brITneQ8ZUV7/DI41dm0q//oOlGIdiD/4YWRhiR2VUMOPAzMjOnfvEazvKxk3bjcMa5bF6lZ41GyWrOYZdBq6evTJwmC05eIg66CCluqvi0847671RMi7utBFC7q8wYkRO0Qbe6aQ4GCXiKdGKmWU2q/vQF9U/yjxyjFES+jO3Q+/fQPlW/yn3MFRy1gSaR16kR9um7sgjZEHMtNhwUdhYtiUGrOECzhgctE3iOg3LEdiPGZ1ICzkRbvqsfUffEP2DpKHD8w5EOWAT2psMhA5dZTw3lCfmvljOOudCuQkXBjYJridXaACkwQPfV0eCbWg5v8gzcAiZSmSHqaUBosYnXfSe8kcBa2WNOLzrx+9VIH2g3h0gnXyAoI/SIVG5MchAu2aZpEd9atCCIeWpvdrt1/NoCzLPBJdbT717FdKvWpb693z+Pwlvgjflop6hQ3058/tkT/I7QBo88B1u7tvU57J8l2XX6HE86Hd790ivk8ym3+aB7Ra8/HK58Rc3ul9An1y5alW5+JKLraNt2LhRYY66r4b/OfRE2YuX6PvjCgZ0Ufrx0B+PeS8v+qUwa8YvAdwTqu9tQX2YLH9rcevdqjzWVry2vqvh82n4/G9/0RvdIQa/ZBDEZpqa0dfowDiKkwgQGmWLJTR8P/TQgw4/bfo0T6Uy2szejGuvvdadOctoCOepa+UxaPBgdeiTbDGiYI0ZO0bpqSNSrTGddfXVP/I9CVzY9uTcuWX+/AXlbRe+zcYLecfaa+C4FRcqGGOEE7lYg8/6fqbPUOpVZKfFZmkVV/h0tN+dd93hEUxmSDp3iVHMPXt3ewSS6TE2E6FMYNGGgcHa15h1QUEgb4QvyksDHYPKxu3fr7z6std3swSIpWWMgMJIpAezpvjlHTq7EvSN0sut49AHd5iUJwReVDgNK/1xj++4fM301TcPfqmQZloA7xkmv9OfOIRPyEZXBeqceiYcftAX7NnjwFp/lq4xS+alIaIZhh24sdTHxoh4wWnWOlfqJv4/pjRYdx+nQPUXHVDuON2LRgefUc/kyzu36nMpJ0osii0jvLRJ0jqiBgr/8dx99z2q972+LZvlYBgR0BnDRyX35ZeTpkwqg4cOMU1o5FE2lsuoodfaN34cdDBp8iTXv+ktoYGRtWnTpnLfffeXy991uY0K6geo0q76HvnE8jdoT34Nal/gxuwd6WIo33nXXb7o7/0feL+X/3AELsoM6XOYADONW7dsK5/45CdVV9GQSQN+JH2WwZE+ZcBAYU8HedJR5nG20PHP/+zPy8c+9vFy5ZW/LaG6T8GlNKk9ce9JL05CQ2FSPIRkd7UHhOaWzZvKP/3zP3p6+Qtf+HwZOmSQ3JW2jBd+acspVKlTZntiOSMzA3EqDm0M4/W0007z0rRHH3uszH3yyTJ9xgxfagpPbZPiCauuX7fR5d++fafS2oYUK4OVJ8tGL77kbU5306Yt5bXXFklJ3W7+4nJEUV7tDpod870aoYCFIUw52KC+/8Ae8ancj9Ouon3Dq960KAdmQrdt20qWqnfJQZWNMjJL0K1bZ9VFbx/VPHrkaHdOr77yquTVG8p/c+HkH5bqUD9WWpQGv8gr6hr2woDhoAAqCrrwzTthXXlqG9AQGcI7sgojEfwxSkRm+Xd2u2HWhc3rnTqz74klLO3K8OFDfIw0t+OvXLGyPPHEqzL4Npb+ojFHMnfu3M2KtNuQ0qLs0Mn7MKR4w84YJzFL0M7Hs7Pf0BuvC3WJ3GFfRifhw943ZnIYwNkrg6BHOevM8xSmc9koRX/z5m3Ob/36zWXN2o1y21LWbdhcGjo1lk4ylAiPgYCxwAg7Mx579h70QQdbtsnokl9nhePwA4yO3jJ++vRliVjgiyFF/uDKqWnMKKB8q7oF7P9oVB7dhX/MdIBLt+49LbsaFA7DBTf828ko6ii8MGp2iZe279jpkxk5/nujfinL9h27yw4ZpBgP7OfAAGHPzN690e9gCLBMCuUfPMIoQZFBKWYGIWbm4EfPduiB9qTFjAb7Xph9O3T4qHABJ2ZokSHwEemHnLfg038ow7QF0sFQIl3y8WBezVBSz1GjF22UJwaHaOOkA89bRvHU8OJBD+BJ2U/ezlVxmFkjbrrRL9qIIJ5ochjD9kiHMvveOeXc8y9R/ckoBifhTjtgqRPpkHYC8iPSDHcbI/qzSOM/Q4RnoNIgd3COPSDRtjxjogd5H3iTlsqgOC6b3uHfWnSXvSX9yCvwir5UHyf48x3+frVuwi9uXAbr9kzwCCKohfVvejR7NsMJedSgNTcg8wfeLAy/9Q90SeA7If3/w8NbwBG68NSXKb/begC3A71Dp2oa9GXoX8wUM+uXfE8V0F+FLOKk1G7qZ1i6frT8yZ98zcv8r7jiY2Xo8KHei0n4M886y7Jg1y6um4iDpugrOGwKfZNlsvT9GD7oZjlAxuAsaNZQPQES/4S3+s1vPvndFiQ9Ek4Wt/oO1H9XoeGTv/WZq0LZZf0q0/JHrXDyS8HpXBlRZXaB2RGUTzpQluWgGNAhzZ59jzqMzlbGWRJDXDpfNuewxIo4KL90+tzhQedH2ndLuULhZK8GR+5yIRpGDBe3sSaZi+DuknLJCDIj4xgYjIijAIgk7qzZm8LMyIwZp3p/yboN672OjztRyI9OAHxQRiknii5TYCiaF8rYCeVkn9KJC/pScWANOAoB35QXIrKci28UUtJkZLeDGJE9JYzuM3KOAYPhQ7lQFDBMYMiDYiDwoSIRfoBpLAZDEYVG4IRbKG8xBcwvcXDjNw2GrNQUqgD++ufGEOVmr0ZcNBjhI07Gzbz4BUg308/88eObcOBN4yE+7zx0uuz9iD1Ch8vLLy/wbAUnbcFPKKAoqnTedMrgJlZW+lG21xcvKosWvVaGDhviGStGtTBwV61a3cxzGBMottQ/PMZIAYo5S7QwYigNeGU5oCdL7Vh6RXwOWmBkHGMQ3EmHo6Cp51mnn+5ycBQwCjuChe9YI11seLBBHsGBsUOZgjYdyurVq8tDDz7sPSVAGpv4R120PEmvpDfvdlcd8c6m+ybxDMYCF3y+593v9t0pKBS0xx5NPZwue0lukkH/LhlCEydOlD/3h0gJlGLqehKP07ZYFgZdwJkyexmX+BQeXL58efnv//3/Ev9fVD75yU8JHwQguMTeLXjSo7d+jnhJHAcfsMTqup//1BedfvITH/fdGdxFwb0iGJfQBsUdfGg7CFkUWdopaXZXPeLGqD8sSF0zczJt2jQpoXuV7l2qk+OKf6gsW7qqHDvSTuXuLZy7StFmT1nc5bH/wK5y6Mhe8dt+72eYMGGcjc+BAweVdevWl+eefaEsWbJc7XwPnKZyx8gw/IxSj4528NA+KUv7VWexdA4/b/jWw6yqT1pTXTH7A64HJSNQ+rt2ZTQcYYx2SDsOJWeIDKXTTpuu3z5SWjd5gGTBK29Iqd2s8JxCGHfYMNABr1IP0AX6eUmW2gnGpPnL7S8e6m0v97aoHsKP5UXsQYoli7EcLQYsqHtmp3r0oL10kKzdqnj7JUt7lHPOPUPGXK+ydNkKGfwvlVUrNwjX0ap3ZulieZVH4KWwohBz9woFB29xh3Hpzv0lMnYwSryMT/UH72LE5gg8S6HWyuhgeR3vTU19Ss9efb1c6tnnXlRe3bzWWiwn+h9TPciglRsX+fG9/8Ah5RZ7QHr07GOFvLuMh94yLJmNQEknLuE5cQra0S7gcc9IWKEPuU9f06R0UBAYVDt0ECORJcWRn1B3GTFAushg4VetV+0yFfgGX47JL2nSPqEVCj54w7PMjm/Zur1s3bK9bNGza9ce4cfsmtJUPocO0S7gGQwIlGGWYol/VHcxayyc27MPDOOwk+oBo0H8Z8NB8tdpsdewnd/jOF7KGqOonGCIQpSyj0Ehyxp9w9ekhapKebwUSxGPY2TKzX60cYVVipZH5KEfv2PoUfaQV6HYp2wL0G9tNiCMEiFF2ZQH8ajHw2rD3br1KQ88+GQZPXainlOEc82YoBC18DxAc9r+zHwEesUL/wzjfJwG/hGAaODJuntw5QHcVvQQlF/yJh1oBUT0lnQBvnlPd+KlH5Dv/Dhshlea+NDOeYG2gHGtQKafkPkk5Hf1tyXPlt9qGvVQHy6fLEv1Sai61eP0Hw4qeLcFlCFpd7JyA/ld9Use4Zv4+U3fsG8/S2iRgzW+1D9kMm0nZpzbF06n/Z3f/V0fTPOFL1xZrrrqz6zbLl68uNwz+17rTqecMsHtWLkpHT2F7RKSTR2Df1nxgw4krNweaV+AUdSTuFbrC7csd37X/+aTwHs1jYRqmCq05p5pVtOqD5ff1bD5NHzwIx/1TAmdJI2IjhMCkBgKjV68EfbHP/6xFUJGqIFUsFH4WM7Fsa10rIRhsyRLt1h+tXzFCo+IZqeM8ELQM2PCEptH5jzi/QID+vez4oLRgEHCTMvUaSzv6lkenjOnTJ48xXHZU6KiehSXSqdjGDBgoJV67mn4+fXXK6/uNoZgHpiIx2WU4YRyhQLDCCJTYhgl7tjc4avCZVSgRCDwRR8vQYLTUKBIh84ZIwkGEXsXbkdWRuWXv/ylN8+zFwWm4s4NsanSYcOblM6DLG8RPWsgHrbSQ3lQzKAna9QTwB1Fg3wIx4OApY5QoELB6mTjiTycj9LE+IsjSGPmizSgW9ABYwCjI4wK/DMMv1G+6PRID5xy5oG6ww83wlL35EEnSXz8OKGMhgathg4dbBqyb4hRfEb9UPSVrTtmwvNwlOw1P75aiuUE8cQg48AM2vDhIzz7xMkTLFGCRtAAQ4RvePLxxx8vM8VnubQMmsCLpMthCs8++6xpCv+RP+WAt5k5YOnQK1IcZ8oPnma5EnlTLtJDMeSXJUwYRx/44AddF5QNgDfY4P/MM8+W977nvc4X2kM38icd0oM2vENTgHfoB/15yIe4XdU+CHKL2tFOGXlf/vKX5R77YVBKnIb+OH56/foN5Utf+rIVCk5u8o3g8IjyoowYR93Ea+BPvuTDnirSwOj57ne/W3r36lX+5//4H+LQ4EUvK9EvBgMGDkuFMKrZVM2pW927dy3X//xn5YYbriuf/vQny6xZM9VeaQHHlGcYnijctCkMEgxH6pGyAhY2KguKeNLChoBnExp84lWf3v3KhvWbypZN27whcKkMC0anmQGhTaEAMavRtVtnyQU2TB8pO3dulTvtrcmzcyzP416hHTt2qe6XyEheWVasWOJRbNqjaSL+Z1Al6pNOQPJBxYc31aUYP1CEtjH7g2LGQAijYSjlgTPGCyPSKOosZ2IfCntrxslQmjJ1Uhk1cpCXt7766vKyfNkilxf55vXvagvQjQsWO3aKUWt4i1nVnJnlCX6KTfzQgEEZ2jxh4YvGxibxdlelc8TG4OBBA1WX0Jh1zzLUjzPryoljxz0be9bZ5wqHnuLbF4XXYrUrBlCk/HcULY6FMs49JCjNKI7IRTpIaMyyMZaK5QWeB/YLV9GPpT4YEztlBO7Zs1/0XiujZKdo0busWLlGeB3wErpt23f4sIo3lixRHyFDU3XBEiVGzZFRnrWQMgm/CgHzpFhWfCl5JHfkPTMJyFHKbtkm7JAziqA0ohMkLSvyius2RjkUP/3IB3mALMWwoi7Zc2EDQYYBPEJe5M3RxUfUzpg5584jllyhzPuOGj29eveppc0I51HvX1mzZr1v4t++fZfyaCQRpx+zFBgNRk00V/6HnUmzv5dkyTBCRvrRN2WGzpQllsEqnG2AdjLO4bsYXBJbm18sX/TAb5TDsyaiD0YccfjG+KC/hRdJF9q1LG9UG1D9Q0OUHwbVULqgE9/QkceloCnDq+Ib2o6aiHmZclKOI0fbqw8YVH5162wVs1H8d345pD7TM8MUQunQH/FEmji1/EZbJBNQb/klD+MM7ukGFjU/l02/8nCYGrbxXksfOpAvcTNtINPmybBOv+ZeD5QjBgdVFvnn6XlcfcCL03JAB+ZNIVvSrYfMszXI8E6z9pwMquFae0yjOqj6Qa//0CA83wyqdVj/1Lsn5Ltlg95JA3kDTZAbtDEe7nmKdhYygGr18dwMmkgusOT6q1/9ann0sUetH/7DP3zXRgx90AVvu6A8Oucx645sJxg/fpz7R3iJasklv/QHqfeh25FutkMyJK0qtMY/bZUv3fOpxq3SrfoL1PvxnWnkk+5Afifkd7070PCxT3zqKjapZ2QKjiL45BNPeL8GlYISh+LE6DThuB+kKx2IKIeQ5GQdOt9nn33Gyj6KKwKbThBjBeUEI4FKxI2RXwwJFMcnnnzCR22y8dyjO8qPdfSMZt3wixvLqTNPK0uXLSsvv/KqR1SZTUFJoqKwVJkiR6lCaHIjO3eH3HLLLe508pQmFGoUEDpzrFFG5KlIli0glCizFXX5xehw/samXQQICgF5UgZGNA3Kk7569apV5eZbbvZaeS7hW7t2DbVhfGBWCA8zwdQwF+sAMWxCmW8vWgzwLAt0gN4ANILm4EaeWT8A79kocGUpAN4oXl27dnP6GGsxsqdOn4al8tHRQAc6Q/L2umb5YTBSZ+SVafMO3jz4EY8GCS2JC6DQ5YgUBhJLeKgTjglmKRGzZizF6in+8ppm0ct5ugGTwvEyaNAAKZ4bvEdipGjXT7wGDsx2QEsMCwwIZtCYfQJQ/pmN4aAF9obAW+AGrfnF8GBpF7zGsXoo4uwvwR/84U32ijBTN37CeBtAEJI9JfCq60WNHhoQl03ZrP0EJ3iDWQ0UIfZFrVq5ulz2zsvsTjxwhx7kA2AgZF1lGPDnG9rSgZEPhsD69et9EMMnP/lJGV9D7A/O7ANBQWMvCSdyseSKwyDgRxXXuNBuSIfy88t31h/l5Xhc+InBBfY/fP3rX/eMEXhINBjnvAzOI6dibPaKhMJ3rDz91JPl7//+78qFF71NAlSGoI119uGwT6C2ZltA2XgHj8yfh/QRsvzS1qALSjT5xd0dx7x0a+qUaTIqzikXnH+B6uYUGYu7bOhu2rSxGRcrZsgA7uQotOkDKkJ0EBxHDDDzxul9U6ZOME5Lly0vK1esLps3bVFb22NlsHs38WU7DGYp4ZwKVDv2PO5t4ThhyqWOoXZjOrIgNnmrrGyEBtpjuIRBcrxgsCIzOni2ggNAoFWfPt2lpG+REbtadbzK9KBO2MvBfTuMiEEbjDoYkdnplBsM9KDMUJ/wD7RFhvB07cqsNTNkzLB0ME0xJNmUz7ICaMX+D4we0g/+LD62/NRTp3s5E8e1Pv/8q8qrcxk4aJj828vAiBO60I/3H9yjMh4ph48ekLG8w3zkmTUpmwTwsbvt1VnuPySDBYNkjcq6w8vDULRRaNk0z9Jb5PH4CWNdHi67RP5ijNPmKE/wRgygQAcbyCh2Qhp5EjMLoWRaPstQhE+5P0TODgedMJa58wp+ZuYO+cWME/t3MC4wuNknhbxCQeC4ct81o/DIY2hEevAmB7FgDEc/wAwqA3LMaIShc/RwzIRYgW8IZQSDi2OYhaLqe6MNZJYh7tmzz27IP5Z4xKlanW0QqydxfOVqIw8eQ9k9IFxZTkUceJ4+ynt6jK+4LeWOcAN32lYYYao8yiBa0sbhG9LzDIbecUtjBfoQFvmMfxgUjMiyaqBmgNf4kTRIizqASO5X5BbGlJQapcHSb/pLZt44opl9Qk89/VIZPGRUmTr9NPGSCKx8CA/fUpcYVaTrvPSE/Ej8mcFkhjkU5MAjFCjy4d1xwEP+dudPfq4n8xP9VdDBtBEwWBh9Pu3qxHSDx1oMGAC//I28w49faKAs+bCMgA+pF9p5+CttYxfBAPN5LU0g86+mz3v61UM1fBUSLyD9yStoemJ4aAR/8wd6ePGEsRbvYBx01rfc8SO8eaBWptagHq9/C1TLUoXmtN9iHlmfCRmfX+iSdQ1v4JZhq2VIvsEvaAlP1XQ6BlAgpdoB9wKhv7In8k//238rj8yZUy699NLyN//7byTvulg3QBdl4HrGjJnlscceK3fffZcNEy6nph8gbfKjLScu7qsZoFGbIX/aTKD36/Vd/yQdeU+oD5Nu+cuTPJhPPVTd2grXmnu+14cFGj77uSuvojODsFkxHEnGcqRUDOk0Zs2aVVavXOU9JAP7D7AiDXEQ1nQwLOVCeWODOwokSiwnDKAgcmM2S00YxdyyZYsVZ9bDoVhyVNp1P7+uDB44qEybOtXkZR396DFjS69evcv9MpDOPOvsMmfOo64ITufyfQAKieLO5kY2vFNhCFU2ujMrcdddd3sEnKPZKLc7JitFLQxImV3RAoiDOw9k4jsYL0YpYQA6NisL8keZRNgdkyXMfpb169fZsGKkmCU/0BAFm46LQnnESnHoROik+aXTZcS6b58+Vr5QSmFE8CIfwsPA4JJu4I17MCprlmU8SEh4pFuYUS8sX+OdDgbBSN4IR8oaMyhqQPrLsmSjBJppoDwjPOsbQwAFjYN2vIOHj6erhUVJpqFt3bLZ9zp0teLVoaxdt66MGT3GtCQOo42EBXcuaJs16zQvd7ntttvMM8yGQDeUGL4xWKhr9h9AB3iKusUYuVVGL8YKp8BRVngZfmWknlO6KBv1A//BkxgZpEF+S5cu9ala0IuOhHoifCr1lIl8OaHqoosvdvzs8Bnhh69ZInLRhReZJuQPQI98N431DSQNCZv5+L4U0Zi0OcucervwwotdXygnhKG8XNxJmyTee979HsexwiWFE8QpM+mDGwcCEB8gL/gMZQE6PqU2ikHC8chcjghu1AkognMPtWU2fR9R+ii2LNOZ9/RT5Tt/97dlhJTZSy+9WLQfYMEZp6bFDA0dPL/JI6SJWxopoVSLR9QGCROjiUEnykSbZ5aSeqN/Z2amR8/uVuo966i0OKaYWaLVq9cp3Vhaxb4QlEtGuK28WCHi1Kw4gpd9GCjhU7k4VTzDxvSFC18rL7/8Rlm+fJncBotI7cWH0EvtQD0Lgw7gEEukgoa09Rg9h14op4zYM7twSIoPnZnam1iI8NwzQWcVp1JJRkkRnjZ1isoy1QotB328unBRWb92tcq7W3UrY1jKuWmm/BlIgEeVrZUq+BI+YqAFox4ZiazjhChON0Kp9TJA5YvC3btPT9EM97iXhYQsxyR34A/kRVOPrjJCBpYZM2cpj47lAcnZe+97SH4NkiGDy2Glr38Kz2ZsRueYmWXWFj6Bs9RfHG1X9uzdV5YtX1leefk1Kd6b5N5gYweFGxnPnhXqmRlpZoVZpkv+HEmMwo/RRZsC4HUPDqksVnTJhbpQfOoS/oFvLL/ED3JRGDpqlR2+0xO0552ZA8VTKHiYGSjSCFkOn+1VuVhKxwbwUKIDkHUhX0NhC2WMcJ4ZlAIH31uJ079jR6h74S26wj8ERu7CK+xV6dtvgMrbQXTab6N3+/YdZYMMFU5wkyotmnaVccBoKAYA69SFi3xCyY/ZCgadck8mNMA4h2axxDLxhvey89cHDwgKQubgj8IVRgpAWPiB9pczY+Tlb5cjFZ9U0sIt8og6xR8+oT2Y2pGl6xheOnBADCOD9/U3VsnAPVYuuPDtMrQw8uHd6Bvjv5hlIP2WeqN+RWt4vVbOzN8AX+un+h31RtuAfyUPFd6FrwHx3QbIQw9hIn4tjVbAvFjLg99Mn6dKjyy78a89mRduzqMWD2jBCuf4Imyzf+33N4HMNx/gBBxr0Jy2+PlETCKNBMKdiEe+61fh8KqG//eGeryrYPc3ybsaN9PKB0CuVvmBJ3kov1urB9wB2iLtiqWhHphQO0Bmov/98R//1/L444+Vj3zkw+U7f/93hSPykS0cDtKufQyWc+femWeeJd3n1vLwww/p/Qz3Uwx8kgdhkPvod6TLMuboJ6JejMbJSdCMf5bnzSDDVMNW3VqjRz1Uw/FeTSsh3evTa/jkpz9zlStBD79MjdNBL1u2rMx9cm5hvdvgQVIS1TDf8573WvAz3TTxlFPU2Q8XgePEAZRxDBiW1DAKzXIcMjzzzDN9dj3r2HHD0EEo0tkQj+VerPf95Y032ijhrghFVGUcLiNGjiqjxowrQ4YM8/T/fVLKUKYYCbRCp2ev0ugp4wXGYh09CiqbT7dt3VoWSvGcddpppal7kysZSNp0UWfIjAICLxttMCPCD7cQkAg1TsiSh0frcjYHxYURIRjkjtvvsFKBwYSiwt0jL774opeUYZgwIgV+TOuhpEcHVryMgj0RlGOdFHeUT4wn0qSxhCISo6bgAoAnaSXOvJspXa/tvJeGo3BhZmhIR0Z8Ggx0R0mEBjwww57dexw2lUenIs9QEGJULGlDOHADcOdhqR7R2EMSChWjhh0Lx75ukJHFTewoyXRQ1G3QIEZ93SEoLXDjZLR5854pLy942cfzZvmGDon7bjiZjdmP4eIX4uCHkcssCzN78BFGbtIEnGjIXKTI3hLoyF058B3pMXsDv44dN9YzBtCPeCgTLq9oBQ4oyXPmzClnnX2Wl5AlXVD2mJHDqGa5ELRIQ4T3pBPhAdLMMgG8Ywgxg0Y7WL58RXn66Xnl/e//gNsVQBnAiRmOnTt2+hCIj13xMZV1aE3Jl6BSvw69d8ifsrFMCyMk653OkJkWBgx+ft115Stf+Uo584wzxPelpmwy2h0HOxB2545tpXtX3pnl2S/D7Y1y7TU/Ft6lfPxjH/UdQRz7i2K2Y8f2ckiGAvgzTc0GdWY9oLs3PuuXAQI6ddoLeaGsAAwQQGOPfqqgpIkCzx4PqTqKg99BhTksw3S0jVPuGmHT9MsLFpftW/fKTzRQfPYHcN9FnKgUS1Q4tUqms9ooN8YTVrKhZ5MNW5acsj+CenryyafLhg1ra21EcY/HyDEnebE/ASWRo3RZhoPiiBrEsbq+z0NN79hxBjqoT9eYHsLUHhGZckJbCM7ei0Ey6NzxDOhXtm7dXF57dUPZtXu96jJOVvMejlpbcyckWcxSG2SIZwqk4IITSl17z5KwXy/ypaPbuWur0ugiw4LDDWT4ix4YUsxkiANLJ2ZQmN5tJ/5sOCLjoEOZNnNyedtFF1hG3nXPY5ZdnTqxjHaY8kIxpdPuIkMVflWZJEo3btguw05yfcUqKdg7hWdXtaM+tROw4pJLZB00QIHGGIOHDh2O2Zw8AIADFMIY5ULeg+IX9SfiKcLC49DUhooNktrSWqUHGzFDwoZ+s5TqMpTyWO5ghZRw9qQdtS+NXkaq9isn+A1jpKEjcktKutyoQ+KHbEORp/MPQ4fZeaMD7ahd8RMHImDQdmiImRPFMj96fxZVIhocPMCeoUbJxa6Wg7R76pdbng/IbzVHH+/YrbYYBwV4tgXek0GjZMgwfimGkENmBD1ihgTjtAXiHRkDbSkHMh/+sfyh/TmhCAN/YeBF4vqftBUmZlLgkYjjPisYXL8QIQBDxi0CXpQyJmo352tlFwNIbZK7Z9au3VrmznuhvOOy/+S7ZWhHLEnLwSBl5TxCRsrJhY4+Jt6BinIjJ9ybPx0OWRLv+s88Y5kjf+JFmaPv5KG+Mm1kVPxGgi3uxAs/vTS7A/mWcZyP/z8RyJMHGWBDqxKkml4CbtX8EwKXCg3qIP2yfEHLFrd8r4Y1zVSSqnsVwCPDJlTdEv36eP9ekOm2lT7tLnFp7QH4zfInpH89nWlXuNWHB7LcQPxilLO3mMOf0NPYKxgrUb72tT+xLvzBD3+ofOOb31B4gkuuH5aM0+NZWukIZI8eeIb65DvuvMPL0lmh1KtnLzJxHuTLQBW4MQhKu41BR0U2OlGG+rLU45+Ae4atj5NlzAeo/61C1a21cG3Frf9OIP+Gj37841exRtUdMkSWxED5QplkNJmjXqfU1vTv3LHDlxCuX7fW+0VQAjltCiGGAsPpWXSmjHgTHkWRzp7lXyzj4hQkjmHFLUYf4kFR4MbnV195xRWCYeQNd8KnSRXWT4ofm9NfUme5ds0aGy8YQSh+rEdGcDKKysgpeEBnFI8nnnjSm+BZq8dG98g3OkuYDqFO/imoIAgVHxCVxewIFwQiY1kSgGGCYEHxI8iLL75UfnHDL8qll17i9eKckIBywdIh7k+BDhgsKIAIcfJAGIM7CncfGWkAm9zBByUWGqJgghO4OY7CRyeU+FGBMY3IqL1YSGU/aCUZRRyDhAYD5MgYQhqkoQNxyYcp7yw7eSWzpPLNg1uG4TfiQ59svKFksj47DVSWBK5atcoKNQYHnTCHIvTp11dpt3RyHNMLDsxqoOw9+NBDZc2a1d43knkyAwUt4Ud4hX0T4HpM5SPcgw88aH9mS6A7dEKxpG4xOBYtWmxc2JdE3WCMmu9OmeDZOAD6UWYECvmmUYKxxhKwqdOmWjEGH9IHb25xPeuss31DPDSGnvgHbaLh4c43+EK3LDduLFnCsEVxv+32222McREiMyRWBvSQF8Yt9/ZgwHLWOcoa/AEvMIKLIouiAv0OyMDHMIZG5hWhwozOj370o/LlL33Jxww3SnByKlbcRSGeVtvH8EYGoGZwBCF1tHnTxvKtb32j7Ny5vXzg/e/zUjv2FGCQuZ0pbhw8ISVZf/AoNGBwALqBe+wjUnlEC/Orfhldis45Tg2L0UyUOYQ0y1qYiWQ5016ld9BlYb19//6DysQJU8qwoaMUvmNZvGhJef2NpWXHdhkdHFnLXRNicQwi0ocOKLooopTnuPgTPuX+jyGDB0munVJmzZqifA8XLqliDxPG4e5de5UWew+6ifa9VIf6lIKJPEIHpO4oX2z0jlkm6pVfgLrgG8UbZRzl1yP3KhdBoBt7z8aMHiU5xR69ozJOlpSXX1kuGbneswvcs2ReNN+wzEjlEl1RXqlW6HHwEDOlXH6IQSL85IERjSLNYEgHZbhPxlnuQWAwAL4BCSueCicduOw/tE8d5eEybvxE0eN0tb8t5d77nixL3lhVOnfpJX7sIJm/TX3BKhsjy5ev8QlaLFFgnwUb47t344Q8Zh3ATQqYMsz9dfAx+2fggz17drkORAXzMX4MDMELKfNoM/AuxgXuhAngSHbWVsfsIMZF8KzyVH7IZmhvOSme9HI/2qIe8kKBwbCxMVJbmnjUy+5QjjFwwAdeDIXWj+qN+mJGmPzCGJHRLVkL31sZl1JO3Rtn80TgD41RuqlHvlFCkMmMdrJUlNO/4iZ79pXtL5xatldyUkEVp7ONE/Oc6IPBwi8yI07QY5Q2ZlCgGeU3iE/T8IdPUwZQH1z2mCP2yVdedkI4hUEmki70A09oj0xECQr+RlGJdHnoz6Iv7aC0Mehb/OCxmJlhJr9zOSTD9u57HioXX/qu0r2pNyY0GZqugLHiP+Ia4XCDp2ufkT+/Th5c4tv5OV6GwRWIeoceplHtIQzhoR3g7+Y4LUC6hG/2U7jm8tWAuHxFGoKaV6YIb4ND8KIdSKYl/FuAtxqWcPlUv1vqrsU9wVpWnXuW79fKWSt7ups2eq2m9+8NpF3F79eeGq+fDAgX9dgCuCW4jQhwO6FsFainRcZnQJXo3bo2qZ5jcPBP//S/eTnWZz772fKNb/y15Q1LLpF7zJ5jkDCYz7La/XsPeCBxuHRnlm7dcccdHmRl/0ljlzjghY3yXhIpXuohfZg26f4bnd1otOAGJG7VMiZU3bJMrYWrhzdL62RAuGrYfK93T2i4/N3vvgpFLZiNja6M7HXzqDTLaDh+lX0BGCDcvkyHgMLPOriXpAieMvEULxnCcqNymQ2BaD//+c+95AtFDn8UhBtvvNEbWlFAsfhYxsVeA5Q17i8hDpdzsa4cIYogZhSGm9pRHrds2lTuv/++MnnSRN8STZ5dhftuKb4cdwqDUEg6DGZkUOZQxujU2DtgIojZ6JzphK3YebQmhBUADUwn/dKhHq4pOAAKGEYHnrxjSFx99Y+toLDJno4XpYD8GMVneRD7RFg6RPWznIFL3eikCDOgP5eNoXC19+xSzlbgh1JNWih5fGeHHfUUgiQf7nSBaUl/1KjRNkw84q/ODqFPuqRD/ZAGApKRRL5TOUzlGbcMhzvvALSmXsGDXxRQ/DD28IMeADSgruGfnlJY4BFGeVlqtWv3LhuxHDhAHxoKqoywg3GWd9++fWzUMDMxQjwC75AHtGB24NZbf+WZskEDBlrQR1nYc3PMs3qTJ032LAPuVkzAr3MX1dO68sjDj3gWrW+/uGmasia9KWfc30HF15QjuVFGygo+o4Q/BpBnBeS+YcN67+/4wAc+qHoc4PzwIy3STPqlQcg7D5B0Rsh0keKx6LVFZcWKlT4CmBF4OnqELeHBhT017DX5oz/8Q9MVgCfALY4LZI9KGLoIuNzsTt6LFy0qf/Znf2Zj5Morr3TZEXKMvDAyDo+jjIE/y1wQdBgEjOZcd91Py3PPPVPe8fZLZez1sULpqWcVI06OwkhHaYE/44QgFCcVT+mFskP9gBf8R9uB5pAZ5REF0wqpyxpLIlHq5Kh4HAHLwRSxofuIl8lwcSAG/0DxA0dF9ynr128tr7y8rLz++nKVS8quDJOjCouixJIwFETS5k4Pnxolo4f9J506yehoxKDfU06ZNNb7wTBgV61aW156kVm+teKd7kqjUfGZsaCdhvJp/hDNuFMFGsOLtGnqy/WKDFGLd74o4HJgORfL21BoWQKEDJFraere6BnWadOnqE7aqxyryosvrlNb3uJ2rFREE9JUYkVKtH5x42QnZo6OQG950SGyv65BSuD+fQdLL7U9lmgdPMS+naPeE4KRxHpnjrw9fgzatCv75H9UNOG4XaEnWcLhG/3VYfYoa9dsKw899HR5/rmFQrdL6dlroOqQjfmNZWhtwIlyU9oc3aeuMKrgLUbh4Q14hfJCj1SikavwCDNBhAH4hYbZfvgNPkfxxTiJGZcwPIgfRgv0BgfqR63OspB6CAU8lQ7qQHSQUUJw0kcGwvNQlLBun0oMmejH/hgm0UZUu+Wo8iRfBqXIx4kJiGpjRAoIjjZMJeSgR8rWHuqP4B0b84qvqlNbZz+HlFYZIdCCOubyx42btkhurVc6HJ0rY9oDGJQDY1e8xiZyfXdSPAwf405s5I7+XB79qQj+xeCAPnzZRd88vIc7EGkgS6Ltxn4PaAVADwA3l1H1EYcUYFjKXfyXtPZyRqXL3S5duvYs3Zr6lbtmP1TGTZgq3hlpvmXJpZmXGNBaeUb7qRFVwDdlqz7QPPAnj5qboDmM/0gTHMUTNXfqI/zDL/o+R9V3/GZaiUOkqfLXuSeEfzxVSPwwjuHh5lk7xY/wGe7EeABu1XwyTMRrec/fttyBrLv8Bk4og5yr8U2X2pNAGlV/IOKEEfvvDYkPzwm41qDqr/9qrm1Dc9ga1KdJ/wRQT/hleNptNV5CS3oxE8oJfwx+d+vWVP7u775tPffCiy4u3/zWNyyvaC/MDiOzevZqKjs5lbJbF8sPdJvdu3ZbRjL4is790EMPedXIZZe9y/IVGUA/St9KPwogE2PpoT9PgHqc87utslShNXqfDNpK883yPFmYhg6dOl/F6UQohXgiRKkcBFLuG7l39mwrOhgTKJwYLewDeO6F58rrbyyx8piKEOvmZpw6o7y26DUvA2C2hNFrjv3l1nPOy2dEmBkEjwCp4hHG3rR+6Ij3gowYMbJ0l0XIhkE2XQZencoZp58uJWRteXnB/DJh3HgLxf0olioTo75swmQUPE8aooJRmBlFP/fc8zxKn50SacJ0fGTnVWVIfUgixnp8OqE9Yhxuwz6kMq5ZtcrLiRi9pmN993vebeOCG+NRgokPo2MYsVEbRdL7SFAclSdKJzTkhk5G97gRnf0kiQOCGNxIA4ORslMPIdziAWB21hWDX4xIH/c+DEYwMe4oO/EwNLHMGXkMgO6M3Eo5EJOTJ/ml8OE780DxxQ0cssPgm7oGSAeaQq90Q+di9JDZEuiLYUJ6zJR0U3kYHWc9MoYh/dtBGSXkDf6cxMamf5RwDE/4hPw42pcDBV57baGNvK7iF/BhoyxrMJlp424PDJNQuGODJjN/8DEnZXHqDyMNHLLAEcDsF0EJJxw8Aw2pI9zhCMrOgwHOiXDkSxmhBbxMmh/58Ef9TR2gaFTpx2/SD+CbB6C8dNqbN24us1XWyy9/dzllwik2mknP4RSP9nbdddc578vf9S7HRTAhzLyZWcSm7WBoUm6O4GW0BgMM/P7ln//Fyxn/6I/+yGXDiEAYgi/1AWqM4pBGKBsxQv2Ta6/xzfiXv+uyMnbsaCkXux1WJRBuGA0slxQekhdSk1TeXB9O+wllx6OglBln/Q/tMLQRzuQFXWg/DqO6N2n0BIlQOGL5Et8sWaK+SQPadOveVW2ou2TJqWXQ4GFKq4MMsDfKsmUrhEvH0q9PfzAJhU1/KCCUkWVbLPnBODlwcI8UJkZqUTyZIe5bTj31NPHdKBlg+3wr+QoZhHnMKwoOG5CPq3wYKUrS+9vIT96uf55sS1ZMawo05WW5kf7JnxFzyS25oaywz4n6GC05Om3alNLU1F6G6CoZhK+LXjtddtq0jQ51Ur1791N6bOrfUzqKDzCQ4CVo2LWLDBFmJTt1KP369la82EsHTxO3U0dOLVNbO9pe6WHc9CjbdxyQMbZJcnKx2tdy8UODjPfBZcjQ0eL7wZJP+70HZsfO3WUws7t9etvogGYcBw59MUQwOOBN/JA7yDhmSqkz3OEL2ng7CWxG4rMNQC/oxpHinmmAv9TpVtsOgLyHp6h/6GUjD76Rn0e99S8Uz5ryqV/84HvLLrUVBsFi5kjyH34nnvwoi5de6d3uAg98kJZSYf8WYb00TGFdx/IznwqvOKkNowQFp6ZIKw8PdtTKgMFA+tAGJ8puo6TWfphxwrBTinIj3Q5lw4ZN4gG1G26r5/4d1R37y7gp32GEA7iEIUEuCZSffE98XAcKCK/wG7MgaQwqBOUFd/3SxuMXfMPgdp8DrfQuRypFaQkt8aOXswlcr/JClnEsdIMM+/YNXcu9DzwqmdNUZpx2hiiqMmZc8OHhr/YeEL+BT5ZHYDzjm7zSvdlfEGlEfN4zPMD/zfnowyEj6AlQTdfvte8W/KKs6W89Ql5pEFLfyFqc7W95QN06R8dvCzIP59sGZL7VMPXvmU6Wt/oA1ZmGVv1r6eVv1T3cWnDIMP9P4M3SSP/m/H6DLBP3avmQO8gn0oLPceed/hsez/yqkG60DWZIGDBjLzMXEf/Lv/yLdJjJ5R++9w+Wk8xU+8RJqVPoxlxVgGHCnmIG3NQI3RbJj7Y4cuQote0u3hLw6JxHy6kzZpb+0l+Qc8hD+gsvt1b/x2/wUwB41ePbmlsV3sy/NajSsRo306qmWR+mCrhnWlVo2LVn71WcpjVo0OBoYPqjA0ExQikeWJsFueP2263cDB06REIJhbtXGShl29fmq1KnnzrdI5tUJNmcfsYZ5Wc/+1nzyVoYLSyvuUvKPMKKfQ9eLy1BhpDDoDh91unqGF/yHpSzWcalOCqShSe4ICRZD//onEfK/n17fUkj0o+OWcW3gkQ4EKBDoaJZ7sPpPSNHjXJ6MCCdCBasqFIjCr81hdtfAsqhh/CbN24qDz34gG+qf+D++22kseeG0f8Zp84sQ4cNdQcMU9NponjlUgBOTFqzZo2VYAw+6IPh1FvKNjREgK2S4oNRAp2pAxqKlUbVAUYJwDcPQGVSztjMGwYDWGNVYzjyyygxiiuMTDyOQM1THXhiJJOlBDHzAa3In/cUtPhTb/ziBi1ICzrBI8SxBSLIPQMoquQNfuCBYcbdEYtfX+zOnqlLjm71cg6lg4LEmkx4grAYbdCFvSLwAkvv2KOjgOY9FHSWWqCkgwPVx/4QcGOZFUdRcwIbx+nCDwDLBwcNGSzj4nEv42K2jvJwrCcbb8EbZZ36A6g/ygBdocPDDz/s+oJ/4X3cUdgxdrjrg7JCE+qWtPIXt1Ssgs9agDAoEo8+8pj54oqPfcxh4VGWP1Gf8NLyFculnD5XPvjBD5ZhQ4dKWd7jk7py1BjlkyNaUTpZrgPvYPRt2bK1/NVf/ZX4q3352te+Jr4YYXoxK0V8cELxY6mPT5uSgGN0E75l0921MkrYnH3KhPEOQ7lRbjmYAB4Af2ZOQyGhRKFo+mQqvcMz8Bn58Au9iU9c+ACByjvuViyVBktWUL47dpAhwvG04g0r454xjVOPunQRzuVw2bt/p9KQoi0lDkOXGVrKyNKtF59/2Te+H5JCxH4QFDnqCJxRqigPBwRAu717d3n2EuUBOQZOLD/k1vZzzjmr9JFiv3rtmvLInLneX7Nj5x7Rmk32PRRHnQkKm0qMcYVxHUpIKCjIFI6UToPEeyHQxdRmGHWPkWeW3cVSLWY6oQX7wsaOG18mThpXXlu4uLzyyvKycXMs68IgYV8Jy33oCA8cpu1AbwaVUHxJUTJV5WU5KUt2GtojD5jBbFIY+FNhFO7QoXZl3ZpD5fVFW8vSJRuU5jHJsd7O54gCde3ezQMLXDLaq3dPGfVveFDg8NFDXpplfabWocLLIECZGBCg083OnvYC+9PphvKvulZ7Y2kuRouSkExuUD02hXGDA4XRA32hLXIBXiGdbEvxG7OlvIIDgyHQkv0RuME7poiSg+rgSl7HSV8BjtX4wmnpQdHwkiuliQzgF3f6E1Jg5Juw7LGk3bodWdaDL+lglJBOFAHDiTDE4aENsD+FssQxvxgVgXu0Danryp/ZEOqO9kp97ZdhwvIuZsGOy5jEKGaPCjOazFIfQWaoCOCPccV7GBs1mqns0IFvHt4JgwwGFwD8eOeBTsgYZCLftH/adLShGDQjrhlJ7Ss2umfc4HP5St5Lnh3h6OKG8tS8F8uefUfLRZe+U4YKs+XwIrQKZb2qIOPGA1AO/MHZdIQ/XJbwl0vzO0CY2lvNvbn0/s668MNfc/gAwmR6lNU0I/9KHkBzOLuHH0mRjw0TOVnekIbysX4gXkHYkW4VwCHzTHyqbvWQeVefhNa+q1D1Ty/TovYArcXJ3xP9fj1c9flNoT7OydLz91vMIstVBdzoN2l31E3IqQgHv/FOHtW4VTzc1tR+mS354he/VGbfM9vbE37846t9Vx17JGnvGCT0XQcPHfAMCfofWxkYCFU34N9oW8pHgmrmzNOkM8/wfWVsQeBC8FhdtFu50ufEQBfvEKAFnxNpBN7Rblr86sPUh8/fqnsVqrQAMv2E1vJIqI8LtObWcMaZZ13F2fEzZDhQRi9FoKNVmlh4VNZUKWOst+aSO5ZkhdBp8Kk2dIw33XSTl9ewZIk8IDDKLIrCDTfcoM6w0cf/xuzIMS8J47QubqcO5e2YN9ByVO+AAf3KL355o2c5GDmE6ejIvOaXES4hTQX96OqrywQZSRhGpOH6wZdfIYHixagWfmy2HzCwv0fhKBdB6AzBKxghhE9M50YAjyQpXzbof+ub3/KmJTZq9+UmajHNe97znjJmzFgvH0Mwc2oJtEIppOwseeN7wMCB3ryEURR3UYQAZjkcGy+PqsNlKRAWNOUDgiZ09tEZgBDxcEvjyfjql4ZE54kSTr4s32LZGoZXnPQlZUfGy66dOxQGnMJY43AB9nnQaaKwUWcoxaQHfoTJPLLREibwiuU+/MZoYBfTk1FB4qKYMZ2JkYoCQFm379jue0FQuDDQejT18JpJRguoB5SqNIYJz4lurK/EsBo7dpzrkzg7RCf4hyNxx8godGeheof34FF4efToUb4zJcqE8VlsVLBE7oUXXvTeEniTWTBGZaE7y/8oG/mxFKabaAk+0IRLOZntw+ChLuhorr/+hnL+eed7VASlgHInbaBnfvPObxVQQFCeUULvv/+B8l9+//dtkNHJs1cFoL7hqYcfeshK8mXvfKcNvzAc4+QnK/lHmJ0ppalbk+sIf/Zffftvv102yBj88z//8zJ0yFAbWlYKpZBTZvgDIZcKugoF05fly/5/vP0HuKbHcRjoNjAYpBnMAIOcCRI5kIgMAEiCJBjFnAlGUaRsKzg9+3i9q5UXa60fW+trP16vrGBZkkVKzBQBBkSSIMAAggABEDkHIuc0yOnWW/XXOd/8OAPQ9t5bZ3r+7+tQXV1d3V3V6bs298EedeSrxmGHHpxXp2bPGeXWsVqFgYeMRfSxyfK65QvgV8sSo4Ps2jfrV1vMLV/BO3nDByhZFEcsolyqr1JCaksYXMpH6bP/nxFsNrq+CbIy+LAijVoGN9khK+TLtbQ+FGiGeQF3yraca4UCPvVlQsT2KH8Pr30k24WrZsXdZts14xWvOGLsutuOWfbzz78m2+vqVVsH/x4N3tU3ZCjHNQtvVdNS+9NZP2jyHEUIGbPaacuYrXJhuEZ9aUeMOQo8Zb7qva7KtXLzute9IfrFzfJL4j/80ZXjtttvzAkkA+KDDzyYdYFuyiujx5kJxpYPwlpJoujrn3xd221dPpK4URh9rkW+/PIbxuVX3jkeeXTD3Oe/ass18btFGiNoo7AxcBGvr9/TPfphCDp/47ZA/fW2YfAr4xNR78re14xX3ZXiRSaVEa0hbjNgpIXcqVxvQaNJKr/Oxuk3vGuPVvHT4Ii/Vua0r1aotVH+eCkdGuBlyAhzqUnRFbwKuZKHcPnXGcTq90v+SgY5ZVAW/ahwYwV5lNa2pZoMI1uhuIdhLw6QBv8YNFY+9IfSqVdnnNS/VaE2pqTH48adH1EMOhn4tunlAdroKx2W9zFG3z/xXRgGJpyMatu7qt0YQygFZax5Rre2aoIibwqLdGGeiZXtNa9/LtKT9ixP8BU+so332jb+AvzC7+R/4qzJOMZcrQZkcTKccetA/4YhcxddfMW48+6147XHvCnqSZ1FpEwfLmiQFg/LYcX0PRtujslAeJUt+g4BM1joayNCrWQVHu+NSww80Q8iVJpKl0gXQFz4/TauiJhtV8zwLhyeMwiB4WbyBLT9rNcAsmX8RW/jmFG7DizSUzQ08Ov3/lVPU7/55w5fOqze1wfT+A3TZ9C42v2PwvPhXxJeIE/p5vm5lJ/xVD+lrvhn/zKr+yn0e+Fx7nDzGGP/xfDB77332Wv85//8Z6G77jAefOiBwCM9ncCukDoGYEJOm8vxO/o1l2TUZTDwLcqTHS8u5vGNtK9//WuR4Uid2dhPj4VDv1tlmPKo6KuiLdZ/QYfX+6L/Ikx5Avp9ClM/+Bs6zfp+wTy+pfAv++f//PeOP/GEE3OfuQPt2UFqNMGcHECjM8JAs9SuJDXQYpaMdFY7hb+bU+zZd+A3z50YlCNs771C8YtO2B45RomZ5RcFs39+7nnjxhtuGAcf8rLsjFTaRsvt0X4kt3lh+smnnBzW4kGhkNmKZaZRJ7lBKo+Ws9xW9c2osF132y23RxEQRa8B0cFQnW346SQzLaXpsfQzKEwbq4FJhyqtPoWCkbNz0dGf/ZOzxymnnjZe89pjxic++ak8CLpm623GIwYzaYM/FGMdDlzZWQcSfGQoYLq96pdedmnuw8ZTyt0OO26fSrEZFVfo2sIhTCeGZ5QU5YjgpBVeeWg0BBMvNCJ5MizEce5mp512rEEm+3Azh+rpqZyxtS1K/ZVyu1nwtM6uVH1Xh0fQ+cmP4DOyhHkWjoYcdMOlX4SREbSUIlYH8tWFdLbM4P+uu+2e17Ge+7PzxuotVqcyuUUoTQwzis4mlIDA3WdTtgwFiWHzgzPOzIPyboDTh1qd+uFZZ461Dz2Yq2AbhtxsFHwiM5ttvml+L8a5FXLkulF5K4Pv26DTYfkDwyjZJ4yShwIHPtryxOjN2W31F7I7bSw/+tGP0ih69dFHZ5hlebMixxzzurHSh+bUQchUK+V4lNwPfuAnWWgDJ1cTQq4oDF/60pfHfgfsP44IpVfhyKW6y4mB4IeLHU7/7unjs5/9bK72ZN2Ei+wSt6/Jqk+yz98FEW54+vznPj+uu/a68W/+9b/Jq5hLlmyvobj4DsUjqRTlTUQhIxuTl6D37rvuHP/+3/3bMJBWj0MOfmnw54GUncefdI5g46ibx7MviG4mZM7Eg+97BDHBqu7A8Y2M4mu2v+iUtd9SZAzOIRNRL8pC+TTjm9egRjq0+VUm8eEwiDszY4uZ9gHkVTJIGVo+Vm9JnvDFPvWN8tDgDjvuFIbK4+OGG2+KNvrU2DIUfAornpn1f+KZMJrCKNGv6K+WmekNxd2v+rWyEWpiFNWK5Nq8ucvWwAMP8JX9TcZll1wzrrryupRpCqKvjvvQa5CWfMaL3gak7rNeQw7whrHp6+S1XQi/6uzF5itC8YxyBMeybzBxYPsOxXTPPfeOfnefxP/jH/9kXHLJpeOB+x8am268YmwYxsbmlNfgR+KPvJ6Ksj3x9BNj6223Hr76bcuZWeunn9lo3HvvI2GQ3DjuuDPKtWb7sXyzMMQ3DpkjD7N2rT1FJUTevrdBpsPgjXC4GTu333Fn9M1bRrk3zz6W7GkxZv9NhOgPysioPjHrKpTrNtr617ZWBqHnPD8YA7W4woPsXIi1ncEzuQMudNA8lVU/ZwbSr1VGfSteplhGJIZJ0iB+/JfjRDiGQirZEU/d2Dol32eCFv05A7NWMvTlDqYylIIuxha6Zlv2tIua4SeblQ959v2SNHQjL+3aZRIMRmC8s8fcRznr4hSGvG3F0QaCdu1Agait6HnqmWhX5DMUmOWbRj1HPQZHx9pHHkvZe+jhR4PW6DPXuN0w2lXIGxmry2Kgko/VGQZstDH0p1HCcDGhF3yJeGmMzPJHd/I8EJBnfJi2YXFya2SEbxhOm4nXeDHpoT2rgMARbUhZnR+97LKrx5VX3jLe8c4Pjo1DmbOoqm4iqwRyUv1AjcscCGqSxlwhUfGBNYPCFa8yWkKnaaCj8JOKkcRV4nr3mH0/PBFLGdMFLcpqTOCfeYZT1eIXxuINECuLHw+VQl5hiAd/xYRf34RPaZCEZ8ppluf5ocvUPJmWEb8aOqzqr57xtCDoxyr0zRxC8XoeOi3X+Pu3/fu5Hqq8/s/CJ6wf7/pgqbD5fDvOAl3+4vn53FIADz7pZ/RTnnsMS9lXlNlvoyi+Fm8Z7PrEO++6ffyL//33xqtfc+T4z3/+p2PNmi1Dl7s79RrjFmr1NSrcuB7YZ2zaIHQekx7ObUUrmY0VsvJs58Kee71kHHrYIdm/3XTzL8OYPybaWE0C6JtErgkGuRTedOlTfwv+8ZvlCFftyHMGeKj/Z+/NY1D8WL9r6Pep7LX/FNbnP4VlH//4J48XgZLl6k3fIjAbQcmhrJsps8Tljnm/Znb3CmPDbGRUeW6t2TOUQx+Ss03K1hgDko78qRjcrHj86Ie+Qn1bzk6bTbdi8uUvfykYfujYVX5RCQTC4GygoIAxZMy+HxwGkK0+OSgGLQZ4KwK2f5162mm5PSxvB9tqq2QqPJR5z2lV5kBQs7w6fgqqfAwGeWVpVD4FPXqQVN7wQtXUNoxSaC+7/PK8ktXHG23xeNAMM+5FuJkggxj8OfM3AxVv0KR82QJx2RWX5yw4o8EMo6+XU8JtH7jv3nvTYFCh6EYDR4ktBbe2b3VFtkHQft6l9T0H5yXIIT+doEEZ3yjlZnsei4FM2dSPOFZP0NkNsnE1Lz0rg9+qo5r5kb9fvMVPYRzQcMhGNqDgs4FbmCt4bWc777yfpxJlO5KtQ1bJbDfB/yAiFROdxW5hyPw84pKdl4Rs4iM5ZOicdeaZeePaXvvsU6s0IRPKaVudLVqvfOUrUoFGtzoWx/ORrzoq5Rzttj6QA+mEAYqisim/OPhPFq1kuPrXigOZcPj92DccW2WLgYmcpZITAFfXldWQnBWJsKzbmfLia+NXXX31eP8H3jdWbLEy66nbgVUI6ep2r5eHMXRU0oieVDhDjtc+/FBtE4w6pkxYdZKHdvztMNb/6T/5p+NlL31ZnoPCGwYY3L7bYdZGGcjsptFWnnzcnvW14//8g385fnnj9eMtb3lThC3PGXozPsqTBkEUqT4wuUW2mbvvvCtvAXEmitGLHnWIF9JQxAx6VjTUgdWMNKTjT5xVocQzTPKmoeAz+tWTfqaVH6sr5Ag+Bi8lg+wqM2hc0eBSGVZGN1TBufXW2+Vqxi233jZuDRnSTn37xMHuVrCWh7wvM+Mcylxt86KUUNAYh+RX2evq5kcecYHGNmP//V869tpz3/zI60UXXTguu/TK8cubfhnteePAvzqp6i1hIQ25TdAgRrFVBuGMU+flvCtLnm0KJbXkzu1+PrClr4rY0W4pzS5p2Hff/cZe0Y/i0QXnXzWuuerqPD+kTqy04GOUbNz3wH05uG27w3ZBy5NhSKwK5fjZccP1t4ZBc3XU1xNji9WhxIb8MuoZ9IxFRh4aOKCtUawY9NXeR04ubbXV1uHKKFFP2m0rtPoZ/Z/+leLqmVNXysppH9VuKLAzBS3C1Z/y4lf1cTUryBUfrGAUjWnMhfxL05DKc/zlnm39fMTPc0ARH0551HNNJGkP8tZPNf0tX+iiuFLwAy0NIN9z5STiec4+PN75wZ20UxSifJLoBoSloht/aaTHXxnc8hArfDJOPEd6jhEZuQT9+B8Gm7EF/YE7uBWP6C0aGd+PkCVjVsQpQykMr5AjkxHiZDYhi9KoYzQmHWEgtYyjSbQsT6Stuqgyo61pVSZ8opxvGvhrZ0WkjbLlSmyks60FsjprA8+yGAOvG1ddc+c45vVvjT5v1ayMlUdGnrl6j6fIL3rSfJ7G8YxWNDAIO77f6XP/ruPQrayzutZvdNwu4+x19r4oW2AalpB44yfLmgHpvRAegH/hk0pp9TeRBm51nn/rQtMBmralfuddw/S58IRLr9nzOu75YVqO+XwKOnyCayHOfNwXhufiX/Sbhi08v0AW4s27dWHd92n4/PP0PWUngP772te+Znz6078efezmNV5FGD0V6xgQXPeJxEnbC+HPvo+uQz8wVjJEjOdkzgSVLfcm/d/85jeNI15+RO4e0QcbF+gIxssyml8YpvW4CJF2ieTP5dH6YT7uC703tL/febfsn/7T/+l4S0WUOduM7OE3s28Q0GmLhMH8HFq/9NLLcpXCTUQYaRZojesno2NyG5HCMz68qxxbnuB3FoBC4uYuhoqPyzhncNjh9QX4VugwnQJIafrWt75dZwRm277g1qGIAycDx4ftbKPiZ2+2fOGicBm4W3g0GoNgrgIEHrgoJd59KE5c5eXScIkweaHfdjFf5XRtqj2Drl2lcMBjS5E82gjJcoS/wYqwwcvfrVAXXXxx0oh2igTDzyqH7TaUOrwGfuFUFjT4RZdfuJoX3tVNNwKGor2MBsGkKXCpx47r99577s2PO8ovz5gEe8TlOl8OyMczHqEDLuWDB/hdnNWufft45xdQIOBAM8BL26AYGW4mo/jttPOOZTDNyhlimQMHWRHXypsb1xhYtmtREJyB8hHOM886K43EffbdN9MyZqWx1Y6yTNY0fHQA5bCVieKcZUtlt66lpUwE56MsVa7mh7LA56C9bYDKx4Akd8cee2zGISv4AuciD6uB9eCOf+pQJ/Tggw+NE044MWX71a8+eqGexKf063BuueXmXKH56Ec/msamfCM4DRL1BsgXY4GxRiF2Fsv11O9773vH0Ue/OtIwEGYrhpHWAM44sDJkKCT/Tz3xWKTdaHzuc389zjjj++O3/sHfj/I/nTelUfq0G7SrYzgYbWQaf3/607PDCDop+oRLQtG9JPuPCy44P41CuM2yN+/xtGS5jGx04QWeqzthZYjoyBkgT6Yh1cqHzBdlqdqvZ18/zz31QWt9M+fZMNgeDvxlvPgwpvLefvvteVGCum7DKhpwyES0qWcY1RjEKK/Ze8qdMyKRZfjZ349udFCE3Ny1afRLq8chhx4UbW6raMP3BQ8uHlddeVUaB67IdZ4lv5D+aOFZuTKMh+gvUtEO2tFA3usL7jWJY79xKjHP6gs2GL7BtDwMJoMao0+9BEvyeyd77bV78uCqaxi4V0X6+k4TXkht8oOSfsMNN+WNTvfe+2C0/Xtz5WiLVWtC/pfnbDXDwTY0hpmsyaxffNeXpCEZ+ed75Efu8JGcPPmk74o8kv7qkYyrS7LcdVT1XkakelVOdUkGGW/4rv2X8k5OyEP0X/Fc8rtRGtaUX3j4kYuUpVR6yQPs1eb4V341yWIQ52+iI2U++AS//ie/6B40cmiqNlz9Hz/9qnjwyFM6uDo8Z8Iz/6LBGLNogIRxG21LOm2p+gRtoVa9e0tQ8RbPGAri1LOzQ6nARCJx5JHtMfLMrWFBU+KJX3KUWw+jzVe8uvzFqqwwOJQN/8lYztaHQRItKsOyjUU8vMy6gSOSNc1V5jYIKPbBP/mrgwAyq+yWTZRLe8mD3sHfWjHZaNxw453joktuHEcefexYvWbrEHH5L0LxsGhvHkfC54CwoqN4k27mP/0FHRfAXelKlj3XbXgZvJD39LefG6RZxy/eMw/MmsE03WJ8fAnZxDP1FX7kJ5OFP5jPC0g//zt1VW/rB7JWpC1dFm6pfBumYR3/V4JfNd4czON/vvyS9tnz+qBpnroGZZu8JvR7x1t8r98G7+KY8Nhxx52iP9wsv+DeY5p2pL/xrj9d7FNrhb/ae02AdD+jLXuG17s+x682axz17kypPt4vP+34+aDrb6m6B91PAX7tD4o/cwWfg/nw6Xs/P1+cbodTt+y97/vA8ZQ5B4cpQRQuijcG6Pyz4QT4ZSxQ+uxzw8AXv8TWkFK6bc8yWAmzxcaWKgPDI6HAux1J/C984Qv5HRJKPvwMFWdCGDiYL7/OCz0//OGPciXkta99bcZvI0MlUexs03FLgfME9l8bbCiemGng9yy+tBQ0fmaObFWzPUKH6vYYgFZCQmFVfZb0zMSD3XfbPZWwn4QiukOUhTDYzoPmHExD4OTTM0bZqYdQeu5BlIKgLGgz02k7kllsHbcPPdaef7NgVf7EFzwDXQZp4Wo+1cBb4Wgxg2n21qAlrAeXMhxGKj/EkBGEl2ZH4VWexgXQDaRvOsRDF3zies94EM8gjbmI0+mlFX/awBhkbQRfe+01+RE5vPEtF41V3TLW5K0ufMvliiuuGD8795z80KGLFygZboyzpeekk09OpYm8qW/XqLpu2lfczbpb1SPfNYP/VH4sEo3AWRsKRynOaI5G4S/o7zJLZxWQUVJnSkYa1G6Wc5e4m4/gg1tZlZlrIFPKXc8xiMQ7fGThuDA4WklK3sZfKoehyHz1K18JPu023v72X8u6Um9otbKFN2hmYMhLfVz0i4vGX/7lX46XHnTQ+PCHPpTGW85Uh0HSWzBVi2eTCfK0EhDB46STvh1t82/Hb//2b401W20Ziuvt0b4eyHwY0cqFdrKqjtQzmlxl+KpXvmocfthhWR8mNHSYaFS/zvi0MVMdtA42jIfowIseA2IZIQC/TSbgPTlQf4xKxol6yO0i8WcVAV6GGNwUPqs/eKQO0a1NOmti5WKnGDQYAHh+6823Rhwf0luRbc62L3x0s5X+wFYhtNp+Emiyv2DgBLqctWaQuIL7kUfXBu+dXds4+sQ145BDDsmLEBxA/9k5v0jjxNesd9hhlyjT5pGP82RkhYzEoJSyHv1RlqFWIcnQ08lrfUmdaWAErX3INr1q87agojdaZ9aHbZFu8VOfv/jFZePGm65Pw2en2beKcpvkFqvDiL9v3HzL7aGorohybBb1+0iWh8Ivv2yzwT7GkrzQQ7ZMxKBLG8uvzke9iEoWraZFlUW8mXIU/qmYgtkzmc62FPG99zaFil9Gu+eWBenI86IhUMaD7WEmEYShT5hZRasEybfZoJ9tjLIaiPIK3fAjd+pUGbQzZav+LvrG6EO8V7pqu+oEzfB0mwa5FTgc3G1AW+HFP/RQzPN8R/AIMeqH8WZFwVkSfOOfKzwRHy2Ud+mtgERO4UTCj6Av6yVoirjkvsoY/UC8F282iPqqrXHeTTTp36wUGneD2pSFSBK0BTp0RrnhUxc5LlirmJUFbsoUOpuPXTflxKpn/toj4znTYbQ45CHprfHhqcjDrVzOlNxy233jZ+ddOV73+reNVTFek3XlFa/z5/o9Id5B5b/oX+9VL1NYJ21AvzduriEVuuCDKOJNw/u38lnXrQsS57+kdYofeE+5kjbel8dz6gnxTA7I1DTFfHqwPhrmfxumOFK01g1eMt1S+YJ1cEX8+bzANM7ic/8+N/6vAs9bpinds9/1QdM8dS8E03h+l+JNxYl+O2SbGLlYxsq/8ePJJ/TV1Z/pdzxri1Yo/WrHnGdt2AqJ8ZyctAGiz3J5Ej9jrb7Lr/GY/qZ/0of1Gav1wfrKu+ivbHNtLqDLvL70DfPh/2/Ez+1bOjSzsxQCypyI/fE6rgb5UrycW7BS4gvRDBH7uXXEGMiQ8O0OM8tu3LK6AmfNrNXVvGa4rbiIa0aVgvbqV7864m2Syk4PgD2ImFE//PDDs7LEQasKMSDpNM8///xU5F7zmtekMnrbbbeH8bQmZ9Z0uugGyoHPNYA5aFRXqhk4No98lNksk4FlYzPnISxmPCkuDmz7mORPf/rTPAuzawz4lMscJIKnqq8UNp1xzQYSFnlKT8iiu8oPmlmlYNhZ/TGDa5++WVxKVynHpdzDpbzoJ6Cl0NVqkvogNMKqXCVUFPM1W6/JgQdVBhh4FbzilmJptpWi17wk3J4b4Gxh6TjtN32Xr60U6G2lX51RTMVr+oC00olDVhgKv7zxhuDHHcGLrXIVRfnRrF7VHbnBHysB3/3u6ZmfVRHlo1i7fe3ue+5OmWWYKr88HWTHLwfi7X9nBBe9ZWwqr4O6eOS5lkyrEapMj003YKyjl9KJRu8UXEZJFCzrRblA86XrSHnwQhw8oFA7OP+Od7wjlPi9QqmobV/qxqyJLTRXXXVlfmz04x//WPLTrIgZx5zhDfy+uM7AdFDO169ds/1Hf/RHuYL0O7/9Oyl7Leddt76UTRGx/S0Nm3j2jZNzz/np+IP/4/jxoQ9+YOy37z7jsssuSaXbvnd8UQeAoaielQ8+fGAw2oZocFcGfcjee++VfYfVUHJw2WWXJq+0Y3Vi5UI5HRr3W+VenElHt3h4R/7RUEpyvYvHUNGhe6fsoZWR0sqV7Ss6b1en1hI542DHsXrVluOmm24d99zjbNXIW9pkW4cRox1En2NmWlnIgC2GdWWrzp9iV/LiBjkGifMmbgAjqwYWsvXiF+819nyJbyItD+P15nHeeReGjN8T6aI/iz5HOZxLcEDSs7qy6qq88sdXSiYDJtvB49Xv4aXVV6sTGy+3smGF55mxPPrXFVusHNttv8PYeZcdg9YNxjk/Oz9v/Nt2ux1DQVye37x45NEnxlZrto0+jSIeivpTz44tgh/aovpsBY/cqgN8Iz/oIn/am/ydD1BnysyYdC21bXNZL1EWs/CebVlTDw2t+PN3iJ/RjFZ598yhdGQCaI3ZzsOp/5LnMsYDUfTPNS5pH77VgfdpUDLmgo9wAv3BVHaUp+UXaFOBLvsm4UlHpK1nt79Z7arxrwzsWi1CDzxoEo9/yWAZZTkeBOLa0hs8D/nIUqnziEPma+KqjJHoOfI3jeGIRlmnURoHs52oH/7SkH55xh/ecKXolAy5tcs1ws59oVUYfuNBGiSRv7r18UzjUtONN0A9ceqnn+s98s843lvRrjAGo5UXZApnEKbBFvjJxPKNNx+33f7A+OGPLxpvftt7xhZbromxU5krPuj8Qea5+Jrlxe8GcTNO+MfDwrt4HPA+xdnAL/3D1XmSyr8h8YYD8qz6LdwNhSN+86VLUGkb+ilx8I8Ebkgk0+TDu7/ng8bXNE0dmJavn6d+VbYZrybplkoP2r9hGj5NvxTM44oU4fdcnA3iPx++Dnsu3gkt/s2el3Lz9E9/wfS5odMuBR1WcrYsdMcwHKIN+wI7I52REs0p+yFtv55DXw0nnKvJrxrb6JkmbAA5QW/3a35/7/d+b/z7f//vU1cwpmrPdFvxGCkmKBqWorv92v+5cYo/6/otwvr8G+bDp+/z9dvPftstBcs++alPH29FwACQ16zGYHPa6aflQeHeCpQDzUw5cJjQDU8XhoHhFprDjjgiM1dJfm2ZcWsSRYQxgbkKbhbfXn7X6jJKrKa4ZenEiEuhpDgaGEpBq8rZeutt8hpiA4MOFa7qZBcHBbc5MULQZGC67dbbcuuLVZ1ieCmNPShRnnX0+PHz884bF1/4i9wGRulUho1isLfszdDybvAyINjjR4HwkT6Hsq10GHRrIJ11XHIMugkThlPk/NYhyeosWbnAl/HFc5iVkUfhU36Qs8JRNk5ZG1/z2XvlW6swgBKWK1KhIABxxDf4MAzNUKK/zmSEsh/5mVkTBue8kzf8ftsPDd79wi9vg3rONMez/ODWaMQH4gtTDgoQhZNBwCjz/qMfnTUeeuCBoH2HvMBg8TawUgR8cIyiTl5cwyuNZ3mpXd8ysZLCSCYrDlSaYSZPbttiAJAb7z24kwf06xTUb+9RB9FUIqzkpsvkC6tk1QUPyvP1r389DSVnTLQPZRK3+QY32qUtBbNWzMjgT8/+aR6Ofsc73lk0hLxRCoRT/ND/x3/8x7nq8IZjj0051GlF7Sd9acjmtiznBFbkCp6PjsrjH//jfxx4agCUv+eKt3koKQ8HLTXrbMvCVmu2HFdecdn4t//mX0fZdsx9q1auHG63uvLYY25z2yzTG9fwSr3ZrpnKZ9BFvk0yGPjyOvAoB4Mmt3RG/eoLDj74ZckfX9VnkKsLExu+BE5WEr+OeSZn+Ci+tosn6rL5qk6qmsQvpRFfskzBS3jUsTpMfkdaylNe8BCGiVW01aEMuZnr+ut/mZMEq1evCJoYHvqvkldtwypDHsLObV2Up/r1E60q4puhrhnz6k/MhjOe3Da1IuRt93HoIYeH4bNNGAV3jvMvuHBcc+31+aHXDYNGH8uDrK9n1v/iDRnxnvId9FjtqbYW/V4YpvK0OiN/dfr4Qnt5OrdvvuTFe0Y/++LEfWH0bddff2PwwXa1VcHzLQPHCAPH+bsNQy62yHpVoqRhxmO4sp5nhon8tUN5a+u+Ys8YrlWbupgCv9UHpwzdl8EF4BcGqmwlzwy0TBt54yOFTdvXRoFBG45qk9Iu4kRr+7dRJS2AH186vPKWb2+lLHpNClS7qBWjoqv437jIA+j+QhR+zbPMO5PFexiMjLfkZciKbMlIrRCRokrTZQ6JC9+WrxkudIiZZZLCc8sEmtSXaMVvRVRHZGiTTVwigadWp5bHeGjCq7bI8WOcSIfcTGNcSmOi8mlQxmpTxZNyi2H10P8FPVEWYxwUybsYlmz1dGGEjz9uFEbJ3fc8Mr7/g/PHW9/+vrE6+oc8UxLJlS0xzRAnXyOs/f2io3hdfGg/ukLmjx/h+AnrtCUrMxrTP73zWdy6QGfdvNrNv7dfwwIfotBtoOmR0gDBiPyRzmPkHwl81yiNkvDUX3achqXym/7Ou+bZ/C/wrE+MaM9J96vCFN9/a9pIEQgW6V8K/tvwLULTskjd+qHjzue1lN8UhCl/82Aa3y+5ueeue8e//tf/Zpx66ml5ha/PEjiD6ttmJi/PPPPM/FadCe0zzzwr9ZQLYiyw1ZkuefIpJ0XcM/OMqpttjYlkltNH2P1gQo9u1/pHTZq5GdEFINVHTcux1PP8L8hyxevUr2Gp+M8HcE3TNM/+e2DZpz79G8frYHN5PTpOn7q3P5xC19uqOkPOLJeZfp3YWT88KwdABkFbbxQZyhLDhCJn24vO0LWmOkvbOi688MI0WKS97LLLMy/3Mlu90BGWEVFXjVK2+amsaWWoNPQwdg7Y/4CczTMYiufDjaxIs6MGVZ078aXw5sxkOAr5ZZdcOv5rVLorQc0yb7F6VRoQZv5ADmrRcTwYcUm/L3dfctEl49prrs1rgZX1sRikKZMUtJ5tQ6+0KtxAwaBBNxqtnFjdkd9Wodg6n8IoYYgQcvHUh2c4uiPuQZ4//HigrEAcQmu1Ab3i1uBV39xQZrwzc0UBp1AHyryGuPME8HR+fpVFWDvgF12JL/BSjPjJEy7pKv9FoRTPu99awSpFyhfc77nn7nHzTTclL8gKGVGuWsmyPS4Mwkhjy5vtPL6WaquQb5MItzpC+T311FMzHsOkD4J5vvjiS/KshVW7MlSrM6FcOEhGvvCkDZFWBJCPXrTqWGxpZLRTzNFgZY4xzWBHh7jKrfygB/TmC15S4H0okTFjxUCYL6SnghJxfHjzsssvy07tM5/9bG6XkT/h0z7JNznDO8YM4+SLX/jiuPHGG8Yf/uEfDlcR2m6T+8WjDmvLiDJpv+poWSiTD0d5Nxp33nHb+Ku/+sv8cvmHPvSB3LJ177330IciT7dJrax6jrLpF8hLtaUsXs725FawUNR6y5UBsAwDslNGBj7aQqfO8PYXv7ho3HzzLVFXK2ZtuxT84hH5w/9eMXky24y6UY6WPb9VT+iovFoG1attaz27bjVJXahr4fgu7Nprbxi33nJrtJmts79S54wtH7h6NujBd7Ko/Tpb4rC49GSTEkcxxwt0mP1KeU+PMARDGfNq0sIHVfVte0S/aiX38jCgfZTRjLhzZstn530oV1lXlCwekb5kqPgIvD8TSrTVCvnj/QbBL32WMlsVNGunH9gtjKI1a7bJGetLLr1sXHnl1ZHXJlGmzYJfLjGpfh3/qg5awVa2muXOFbAot/7LZQX4XEaKs3gmM2rCp+q8JkmAtqBN6IMB+uGWn/i9qhq1GP418SFMvsoOv3jyyvQRDgdelDzWhItxJcPDX94tI02LNGjhnwwNSB7nezwHW1tOm8eRvKMGjXVVs/ag7k3MkS/AX1624ZEB6Y2JfnPmM/EEnfHDuDEznmdm4g9tumerc86N6Hrkm6tj+g+EheOXe9LxBSZiEQmVXxGSZg8RkeyacJEGXzfdxAUEwctwVgp9DLRuRos+ZFPf7om6C8Mzyx8ylJMngS+SB379feXZ7bFgxrfkXz1nvIjS5a9vtSCCLIkRYyHjboPlYUAvG2ec8fPxhjf+2th62+3zkpi8oUw5Epfcgy9RjoU6il/+XW/pG+/JZ3IT/VpmN4szTcOp//brcFD1FPUWz1N/MH1vmjp9h/WvYM81C76ugYPYMvaCFn1oxHWeZOOof2WUOIoPQUWP36nL+p3BfNj6YBqWcdXJeqB5BObTNXQ4SHyTMDANB/Pvkar+X0+6ef9fBdZJ8wLJO+768lnXu/jBr/y7LPWrn2uAT79z7z33jz/5kz+tXTQ33pi6nM9I+HCxi5+uvvrqnDR166cPPHN2DNEBGSaXXHpxxL8u9VGfmaDD6GP0L8YlW8a5D3zgA7larl/Ud9L/Uk+cFeCF+Ci83RSm8jFfJy+EE8zX9zSNsPnwXwWWfegjHz3eAdFaLakOmqJH8TKo2qLlNweGcKkgRJwtQ8Gztx7TWXiUQIOJ2S574VUQ5jM+MBfTHdg1g/qNb/xdLkft5prYUPIuuDDiHXFE4tcBM3x8XEYFKaTKYBj41SE73GyvuIEv2JAdN38dqBlby1yUGTOzBIki8UQoqioULRjFz17s+yMfV8xi3d777J08MLMTGacSmMqqf4HfLVm2bjFMzAI500I5ZMTAiR55cOiWvgVM58gxomytwJuXHvTSrITevtUV2un5Udy8d3o4QQ5skaf6IqRWetSBlS5xmhb56ywJMV7kNcSzNGbZ4exBvjtBzxwa/ArvOJy00hVjKl4rNPKTvzhoEF89Cleexo8etCiHbVwUmGgyWQYyBLUVEvlQCiLnNLx8SPD22+8YBx50UCoK2pRbgMTTyN3wpf7RCxcZs70LHHDAgbnM2rzVoeXtQiE3VZ5oENHRCBCHH1rPOeecPDMAr07HuamPfOQjadzZ4qec8kMP13zCT/JDbs3WmyW54fobsvNRX+JENsGz2lrhdg2rHraoHXnkkdnp4FspgXVWyvdv+DE+nKfSuR1//PFpID304APB100UK41FHzqkdFj1MAamfhFKxOOPPTq+9tWvjr/9m89FZ/e+scXKFXmbFwWDIogn8rY07FldcupMfeGNslNc0VIzw2Xc4kMyNgD/xNf2xWOIq0N9w9VXXZ1GlfMYlHy8ghfAIy1HWdJWtVv5w+8bL+hBL5mmIMPfqyfSUyDxLA2moIEsSUt5c5OVPuaaa67J8m4dyrsVYDLmnFUKXzhbUymmObscCqPtW3DLt5yJjqIxaQ9H/qveq33kQecoH+PGCt9LX/ayUAafHhdddGlO/rxot12jz4v+C16FD6BcopXxZPsi3NpyymzkS17w23YZfMBjV0E/+zTltFZV4Fiz1dbjoDCIfLvF9eSuEb7ttjvy3ItVna232SbSlnJE7vW/8Zjpuz3g/aLxSEmurZrkQvlLLhNFAgXccynqjIUy+MXlpyyeu43lb5Ql21HIXEMZP2Vc93vyNfBXGyvFsh3caMYPafhVXVUbUxf6doaculOe9pdOXmj3DLd34wpccGtH/BJn/GnzSU/ELcOqDLKMM3NAfBMX4nY/ThNlRGqUjJKnAomtV/kNlXjHk7zON9L2eEu+M7/AW7LPv2bbGdH88YWc5TbA5ZtEm34k3hnqdfWo8zf3uOnxwYcCV13t7LYsZVNP/LJ8cONhOPkWVD1ob8mThXf9nDpkTEX5A1+Omc9UPAZ0oAsKtYOV47vfO3cc9epjx7bb7zAeC/6GZ/IBZL4Rt3herukB6Ml3PIlncq/dVL1U3YR3/vJrGVbH5YRVPDRn2SKeknBZb3BUxHT8OjzdjK6MI7MA9ZIGyawcDZE68qg6S/kNP5MAdlowVPirQ5TBOYV+7/yWep7C9L3jlV+VfT6+ck5hPrxhGm8R5yJ0+Dy+AnEr/vrwr8+/IetjLs70HY+fD9TN+mgGz5e/sA6fPgPP2ouzzG94/RvGu971rvHZz34m3T/8h787PvGJT4zPfOY3xoc//OHxnve8e7z//e8fn/zkJ8dHP3rcePe73zXe9773jo997KPjE5/8eP5+5jOfSZ3AJDKatWXyayLVhChZMSbzM8YoAxmOhwV6loIXKmt7zdff+vCtD6b15HceH5iGPx/+ZR/7xCePV2AuFcXobHtv/pe+9KU8G2IGu5kBzFhjFsUklah99sntMQAx4lkFOfHEE/P7G2aGMTrISaXplltuTWPGbUaPBqPNRDNsbOuSnmuDpDtiOHXGQIWhk4KRHVN0UuJZipe2ZvU2ym1cV4W16nC0wRM+5ZBe5+ku6UNedvC45eZb8nphHbMZeXEJwKy6UzHw9VxKmP3fm22y6Tjl5FPGjsGnXXffNfM0OLTioLOTVyuVaBPHAC8Ovl15xZVjp1ByldlWN/GzTLMBjKOIKbu06G5Af5dFfGVVH+i2ahOBGS9nviItpZHSr4PNvawB/Bl+LiowQOMZQ06+5KBxQ6UjzwYQQCGSXxoKgYPiix5+nHTyQjd/Trw2TDwrl3jypdxYfXAWSL5uskDDqjBgp4ouhQH/HJL/2te/nkqmq6hzpjdwkVlbtRg0FHR5SUehcuDatrmXv/wVWcfNM7cUUVptISralBV/yXk1LHVy9tlnp6zKwxkosmvmAp2MefXcdaZ+5du0qyd+4rjY4Z3vfFd+d6XyCUWAwhpx1R3ZsQT8trf9WhpUaCyoszsMESsltmN98Qt/mzeA/f7/9vu5UiStclU5glepwNcssRlBH7jEJ1u3vva1r44/+ZM/Hscc8+qxx4t2Gw8/4vC/tIvKVx6Cj2d11aANqqNqi7XtpeRp1lIiL2mVFy3quD7QWHXIX7msoJKRc8/9WdT9fWGobJf+eTA/6JcHWfRrSxI+wZf8ioEAL1v+6wKLOsgsXJnVA/qpQsplhQiZtj/V9qNascM3h8g332xlKGv35IULm262PLewrdxi8zQoyJ1Dw6DLb5WIMmSmuw8q08OqnJF/1GkeAt9og/HQ2gfyrFpuEYsmtO1224ehvEe0/V3HDTdcP/Z8ye5hFNZ2x1KCq5/0S0bk7Zsg2rC60Aa0SeW3+oMmfCDf0VuGvG+RirvLBNBqYkZck0s+kGvlw+o0w94HTbfZZuvhOyaMMvmqI3RYbTSrbsIKHvjko37Qqn7EL79SpLv/Egdd2honf4A/+Cku2Ybfr74TTspm9lMRr/oNX5j38cDFFRgGprjy4O9Xni1zZFE4eav+l1KSyRO868uEL/Zr1b8yxkDxvsYh/kA+nHdpu76UpepkdkmKsKzDole7TnpUZsQNpPFe26wYus7ikyM7A6y6RPKgg7KKhzW5xFgsGZspsrMCkbWxIVpqxScC0vBypiTlM3CoN+Oj1TGH3q2QPfDAQ+Pe+x6suPqfQJD4o27wzMSgcURbE1Zl1pcsGoAhoclLZ5zQo3RpIIVLI1Q1Jw3Iij4pjJInnthonPitM8chhx05dt5t95A79ZDRVEHW/7Ru+znzVOAZyFvdqG+0yr/oKv/mEb8pvxq6Lm2lSuMx0sCZhQiHDw3ySDoirjjwcfJp+nq2uXZhzAwb+Sd/IKUch8xH3DpPErzDw1mWHsRvOqf0ygusL3zqDxbzK9rkILjjdPgUpunBNM768m9+d3hDhzWkrMzSTYHfr+KmsJRfU9o0T9OiY1qWTjuNI5ysafv6rNYlhXmuOJksoNNV+YQbs+zC2GGH7VOHok9ElPzVJm2XN2nq3KzdQuLYIbLtttuMrbdZkyvzW0WYPLV1+LU3ddd9jzY5rYeGLNuMuGk5gXeu40/TgSoHv0rX7/PxmhcNU5xgmq7dUv4NTRfXMB932StfddTxvl5NKdBANSyVtGsoy2YSKYyUPA2Kwzh7tQ0eZv1vuumm3A/3hje8AfocTNBge4YbfL7//e/nXjhWIMbaS27G+ZRTTs1ZwxftscfY/8ADxstf8fLs1BgalGkDec0yRkcY+frV+GtmwYzgUykQtfQbg1h2ojqh6iRrW8km44rLL8/BwsCKEfz0mN0xrdhsxdhv//3HL0Jxvenmm8MqPSAHaDNMOqTIMZXAJx9/IhSDsFBDECklt9x6S2612ePFe2T+eEaIuiG0kBEogxYwkKPNlaRmvPvaWrPotrCJW4NxN4YanFsw0Ot96tfl8mxgtiQvHnoc2LdyJC95i0e5kZ5B4hAyPAaXxdlQA3HNUuYsc/AxUEc8AkOo3Ir1aFr03uUDL5CmaeHPwV95lLLrWV7qoQftrdesyaumKWAUVnxw5amyONCto+/ZRqsOlKCzf/rTXBXZNpQqhg3lxSqK7UFmFshz80E+dabpJWPlipWJP5XenO0tAwJOxehtP2QZbcrJaH7LW96SnZYD6HCnQR1twMpUl1+5u6ye+fe727ps32KUSN8zIjoufLbl5i//8q9SJt7//g8k3a1orY4yk2HtzxbEU045eXz39NPTMPLtHPjF9SvP7NTkC38o5BQPdeZw9Lk/O2f8P//x/x7HvuH14/DDD4t0swO4/g9eZFlmv4lHnkGD9yxXxPPOqc8Vsy2XpZDaysPAslpWskPWuoMmL3DY9siI3m23XfNaYWdZ9BcmP+DilNdvyzta1BsZabnpvCjQVgLEp8jxS8WTwrRhyCPFKJWjklF9h/5kxeYroz1sFn3UGSlrPpCIV6vj17a6blNopjRG00/5MBhBqB8M7BGv6tGKKQMw1CLmUBolG2+6cZZXGZTp4aDfALj11tvmRQHbbL0q+puaMNGXUeLVm37Qthsz5vod5+u0dTIonkPK+KHm9C++rM8gse0xD+2H/KiTNESjzNr0pqEImyzyEUj9m/79hhtvyMPnaZQEDYw19DG2nf3B65aNeiYBtZpS9VL1BfCJn3ohL1w/N2Q5w/GXH5wmevTlnlPWJn24MntuHPntGGNB+Mmv8l40esXTH5APddKrrAtnOhJXpUEDx6/LRREvf/KqPsog4ic/gE75JY0bOTzOmCj+GEOrDNGvRNq+vrsUmSh3KOi5UhJ8o/v6EnuuMoRBmbywYhJxGSXN1xyXo1zkgsGrLMpAxiNaxAu+Rf1Kn/HDWQnLbYcxbjGeysBQpvgNurCTHD/5RIyNIT/kwQqe1QjyptzJlgB0VHm7/opvmX++Z0DyuXKPd2exkvzoS7xvuHHg32iccurZ49DDjxq7vujF44nI7+mIl+EBXcddJ1zKUOcRwfGUcSpPdVG86bSVDq/zLcvZfhVlkj488kxJv8/AU7us96Yn3tUFJ23yJMKgXUxdkPjiX9JVGWc52jAJ1iVUyCzeBKbl6d920/fngwpfGu88NK4On8ab5jOfp3jrwwmKa0vD86VbHzwn/9kv/+ejEyzl1+MY1/Ro5/O4pu/idRq6IKC7aoecvlb7lMSvMG3W+Jh6q99wxl79lO+l0SXk0ToY3OgomvC4+qwio/3id0Zz0zelE8zT3rDA+7mgBf8ZSNt+07ClcP73QOOZ4otyb3z8IQcfkh1RKjHBCA3RYIBhtr44Q0J5xgs3CmSnFI4xs9fee+UMtVlkSgXk8Bs8feDwRz/6YW7fsC8uO+0omDBKmq1cjBKH6g2g4vUgkMZP5A9fKcSFl1NBWUmBqyquFEsEGpgIhXJsGvmg3baee+69O5WD1aEQwpXbmKIMroVdEYP5y1/xijRM7gzjwJafVLaiw9ORPD1TVA2eQUXO8O22++6p1NuHb1sGevGtZldng2vQJy+85GfV6MEHHhy+q0CRoFTYzuKZktpp4KFkUxAaR3aOUSaDPh5554+XytyKtq1t8iLcFK0yMGqwNMvOmb2279FWpOJbKTadD5CH/EvZrC0RAD3y02ik6fhd5mm5m8YG78IBuileBpUVYaSsXrU6D4ChzSwCBc5NYuhvpZQiSemyHeXa664b55zz07F7KLa+c6L8DF8fZrzvvvvz/Afl38DLqM4zQ/FO6UO7MjDYlJHcoMvADX8NyCVzDAnbtxgl6HCt9Vvf+tZsD2iyn787Ma6fq3Nx6LkUSauObpnbZ599s66VG0TUpPv8n18w/uIv/3J84hOfHDtamdQpzehwqLhxnxFG/t/93dfHcR85brzxjW/KWRp1BIQrG5xVr9VOVBFF/fKQVwaJ25uOOOKwKI9rtusbE9XpBT35f0PVofqEm0Gbs8DRD/j1ji68QwOegt5e1LJc/Cieq0/04YvtnC6/UHcuADCrz2DFf/HhpFRJDw//VkjlqSNXJ7b+FD/bv1aNKKU+mErxMhgk6VFO7QIOSvrmm6/KbS6XX3FZpDZDXMq8rZ1WIhCb/V2Un78zGhQ4ebFNKHrZvqKs9d2OuomLMeTDfPJ79JGH88Y7/QlcDCe0PfNM0P3UYxHfgfEqJz5zlH7K5H33PZDxHUqXH5CXCxA48mo23G0vNfuOrjJkxEOPOjUwootRJc0O2++QRrqLCS659JJIu2l+XwrvGHiMRPyFG56CmmwohV2/5qKCxTZPzjnPJVPVD/SvtFWHs/YSGFuh5IBZZHWvz9e/pPxGRP2wVVH4q73WwA5frd4uzgqTFfm3QZAZRVjxtvor+XlvOstlUNLWAL/y8RNff1JtjNHEQKzxSvpMR9HXP8Z7tY9aBU15yS1a4gcNYRy4ktm1uLZbScsgEY98VV74UH0mimwj1AfyB8pMoak+vpRz6ZOX+Q+f9LGMvDJ0yRLHOJLugQfuz1VVBnaWLdJK35OTeAsnmPIIFJtm8Q3H8aeNpWG3QY1RI9qENL5I/+TTZZTsvd/B4yV77VPb1hgvTbOnQNp9RsLEf8EvIN/pBWSRgLTfzCU/ZvzrdH47nyxL5J/fDEmf8gNTPHiwDj0BHTZ7iVI3xFP8y6B08itZ4edwe348MfCRQvRJu5h+kYZ56DzXyTtgGj/LNClDPdQP6LAl401gGu+F4IXiBLWzp3Xh+fL/VaDTTXPntxS+pfw7f+1M/epXtJOskwjzK82Uznbit4O1dax23ms8hafea4yosbn02cL5eLRf7z2BhwbP+hBxKv920uRP+nOz14SmbwpoBNOwTpu406twz8MUV8b9FWGehik0He3abwqh92x8vPMdlGMdv85IY73v3vvyY3WXXHzJuPSSS8fhhx2es9ap6MXgasDQWVr+Z0y4bcBqSXVkrg99IpStNVnpDr3bBsZwaSHwAT2K8WGHHxYV5rzGfanQC1cxfg3U8KnMquRFgMMAU0rSYqVlRWUhdbC1/L/HHi8ap556yjj9tFOT7r2jvAYMg7SlcsofxdiB3L8KxVC+DvzDI35uZQljLDuT6ASt4iiL8tuCQpjqEHUwOAWuZgA7PZr6HQ7PbXDYdtEDHxCGf+KiAx9AN4Lmn3DgF/+k5/LgdSgiFKoHHnwgFIy1eWBa3dZH2pYl7x1yZ6TJA8AJj1/0NJQCPZuBmwmmPMVTNni9Nz1AGJ7Aw3lHt3IxNuA0UPN3fsfs8e677ZYD7gUXXpA0W+70tdSVIW/SGZBtPaFUOXth5cPhdoe5X/rSgzJ/Kyfy+d73vp/lItNNj/worn3wOemK/JRBXDRZLbGKFSVMXlKW1Y+zUwwKdJDlD33oQ5kPpQ1H4Gqe8M96iE7Fu4Heli+XO7gG2HcE+MlXmi1DMZfHKVEWM9Yf/OAHUx6fDXbmVrzgOZnT7m677dbxn//sz8b73vf+8Y63vyN4vHEMbtqsGZuZchSOIkFBtlXLM6X83jDK/+P//R/GbbfeMl4eBgl5Neta3xkqpaZnBNGHB9qXZ20v6zn+eqYwlURtKNpCtsNMi9elvIGSyVrtgb/CxcWrkhl8sLXIlkaTB64URxsctm5V+6kBXFq8lp+8GTapdIe/W5yEu80OP+XryuM0TEL5j1KkDFgd05b1G9K58te3kpyzcTDx3nvuznpIRT/yqJOoJfPKQblDGw7hTZWtBjPfvCAzVfclD91myJ10ubImbvw+9aTVr8gi0jN60KcOJHkw5MQZANttGBtkoM/SaANWMsRTbisqTzxhlTYMqgjrjwXqi9T/E8EL9GU7yll9dUpul0fZtx+rg9877Ljj2CwMEW0RHXivrHhMUUV7byMiG/jHkHEIHuAl/MqLNsa6kpPlSJTh3R/A5Z2/8uqL/epnkwczecJ/vMqyTGRHWbRZPCTx/AqCTmdk4pdM5+pIBHVaspB1FzSWPFYdTZ0+IH8jbl7pGXG5LH/4S1ftA1RbSZmQhoIcONWRNMpqJpWRoY6sXETBM50D3stcG0puI5/ka/j5lQ88cIDOv3cOkOWi1Y4CExaUq+Ir3P7Uj/y1XXyQzvZjcs2fPClLbn8Mf+mFMWZzN4I2T342iTqNv6iIBXrwN3knY0HhbxJFvLpUQ68UZcrooZSRtxGy//iycdrp54xdd9977HfgQbl1zVyC1Zuq46qPfg7ElWf8y/d5EC/jT9IkbzNpOuVs/3KLQLZym+csn86jcXHoEdZl9z6lMQ1Bz50uYylvEdDx4l8aIiUnkR7OyD+YuIC7Yfq+mL5c+83DPA6Qfhm1wry3m8L68HFLhYH2J0NgfXGD6tlTwa+S938TzJI/H54Om4+DFn0118/iZP8Uv+q5+4l5aBkILElC90GdrsOmfRPgrW1lP8Jgj7/OQ/50rU6v/2v+ei+cRXdDtsEZdDgQh5umm4YvAlxN27rh3qd5gcbZMA2f+i+d13NhqXjL3vyWtx1vz71zHyL0zCml2SBjNcM1Z8J8pwGj+AMrBhR/ByatqDgf4WyJSsVM+7etVDiM6+Ct9PzhcM2ZAfyQQw9Nlhj8dJwqBlBGKH060GZcF6AZzpcX/6r86qzh19mofAME5XbXXXbOK4DP/MEPUnllVFBSN46B1VK6js0WGrNGn/vrv04l2ZkRRpprWN3QRTEEOiJbvSg4Dhf/5Mc/ytWSKkMJdA0IdZNWCzmw2oLGPiSsM3dGp5TiUtwpaJ0GDvHb8WtcDeIC/gZTfKGUMQDgU6bML9L7LsjVV18VfJ4N6AuD1+LsJnz4hnZ5Ck9aZ8aJfDyrS7fhtF/TWINePeNJKRqlDPS2HP7xGumqTFZ4dtrJAfWn8yC0FSiGh9uRpmnJiNk/cmll7tvf/mZeV+qsCXmxiiIeI9lWLysa8uOX/IlBSjxgpQSNAP48SxI0Uf7a36UEtrq9/vWvT+PbVi6H1+BInLNycuj0i3fyrHaywfjiF7+YHwC1YgO/bTHi4RP5ss3x2985abz3ve/La5Epi9JRPnO1JP4uveSS8cf/6Y9zouB973tfXmP9TOQDKCddJ3lwOTKhlFH23LZl5uWLX/ibcf7Pzw06js59rFtssSJn8FNphyfLX8ZVd9LCsmxJQchc0F4zPjMlKcKrnNUneK/+wRaeoqcVTGElR0UrEMfqnnjq2mUCeOwKRbO52ptZffG7fIWz2ok+wnkISlQq2omzBxIzy+TG1pYoDz9/oQAZRvI7CtHupVLuXXfbJbdR/vLGm6LvWJ7KvgPwj4aCD2d+BC/yTZjRQ37yez8Rrlz4wmlTkV0oYXXmoK8mlp4RSFF79tmnIh4DzyRQDTy5GhO8V+9333NvyOGTYVjvGH3xyqCBMSEWRSjad/Bh0/yOysb5vuGGQXP0ZbZuUXzJZStMLipxBouCJh08lGLK6OYrV4xddts12+hDYQih0yqJMmdZQlnF83qv26DQ54B/86EnNtS9eOKraxNC6kkcAB+YvqfhFOlKnmY3ucVvMCXCbSHVRqvu9Wl4pX4Joz4+21jwsVcM+PuF2zauUq7JXMlGy1GWLd6bDiCsXb1XuPbY5ei0nHKTJbSnbCTNi0pGbgkVHnwnb2TPt2qqztAS6UL2Kn/9p1n06uu6D/HcvClDLv7NyoFM8isd+XCWJBXeGf3SKj+ayTg+Wgkk9yYsktZ4vvfe+6IfD95FMnmSdbwxRvh10xu+wwX4yYdCpIxBQq74+EuKIhp70MpQ/J/j64YbbhJGyMbjjDMvGNtst9s4+LDDQ/4CZxgr+THRGd1c1kvSPuOlv1lYlanqC2gv3tctc4UnnueDiGf1TcpOPw+Nr2RuXchcIlmm5xbJykDpSi8pQM3yoMm3StIoCRcZV+AMmvaGLne79ptC0wim8Qr4r4uzYRqvnxvXFCdYKi6YxgHr5h3vyZmC+bhgPv48dJr1xQsqF8LmfxueL4+c2Iv6IMf6GuOOZ22E6z6tZKnwFE2eSx61R3TktsrwpaNU/xsyE3nnRHU4/hU284sw7Vr7hN87GrqP8Tst01LlMNaApcLANP2SMOc9H2++zoTP+zVM006fl4ovfD6vhmX/7H/+X47/6le/mko6xbrjYQ6liz+kvtVw1FFHZQdZlbdxzoZ53nqbrfMGKVeZmlEWRxoV3gT5xoS9/pQPfs4OvOKVr0ylHOhYbWtSOSq4BKXwoGn6rrLaqoS9lKkaDKsiu9B+x7jPIdYYII84/LCciXUG5oAD9g+ldXVwwMDh6uEtsn4ofb5UfcI3vjF223WX3Pf+2KOP5UwnnDpBe3CVXYezJgyI6665Nrd9Mcjc2IO2ppdi34LHXxkNOM6oULoYdmZ2KWetaEknjvz8eocDzh6ogPDOqxTJZ2qJP+hK4yTi2d6zcfDHtpgQp/ww3x133L5g9AWWxF18LoHTEOUJL9fvOUBEnORDzlQuWvZwNI0dR3zpOHEpnNIpJz/Kf7TOVDwZfbbSvWiPF401W201fvazc3LFZJtttxk7hrHikHcq6FE2ZYTb/ngK/emnnZbyRFbJHOPYzUY+4skoKbnGy5CN+GMEottKUZVTzZdxl7fiBJgFxnvGjTK96U1vymv/GNPvfve7k3dooOSB5oHf5qVnt6y5BtsKSMWps0ralvQROb8nYTXmve97fxpSZqvLMFHHG6aR9pUvf3kcGEb9R487Lg/OEVozuTmoBvnOmnigHMOPBsqeyxxOP+2U8Z/+0x+NPV60exp5zpbY3kgeAL54NKurk8sDp/GbW4BovDPApVKuSyY4CiD+yY/DQ3wQuetffesnGCbaNuWyZ7Ip7MJ7hcGlGQYG9XfHHXdmHsLxBX5p4UGwtpjXd0e5tUcGf8p/vFP2GVBBbipQPfhEzcSvfd2h/AZeq54OwKOZAfDII4+P66+7YWy68eZpPKofdWmrGz4re9ezZ6sjaQhGINmh7MNv1vvJUNzTwA0ilE16Stry5QYst009litzeKC+c6/5jLfkw+1IW23JKHewPrJI5TPCo8yeV0b/5Zdxsjz463lZlNP5ELPqtCRtShltX7NNKGfDQ7aJnjyWRV53R/9ohWWrKC/eqzfGsg9cqj9GiArFb2d6bBvDa23o4TBsnwgeMKjURSrMIQ8MNhcH6If46edzP3WkYSylwYS3aiT5og1F2yaX4QE3ORaGnjQ0EB1QK1M1YG+8SU1alcyTN32kNlk3/KG/cYjvHXgmk33xQSvcoFaSws1+U16CT9I0HkBpicJl3SkLGjhQ8lEKtzhBTrxb3ds8cFkdCTmN9osnlBfGCDzZdgJXGswzmhoXWqaQ7yFn6M2vpictZfjDSa6rbVYfnXyc8dKzMtnG9Xh+x2Tk1uK8Jj6ea6JheZCNBnW0hGI+Iyfzn71ijT42ahLKLINtacuXbxakbjZ+9JNLxsotthsvf+WrxmPRPp7NVZKq86kD2ffM8uC3Tvnj2RvXE4HzcRrPFKZ+nha2U4Xr9FMc/EHjn6bPWO0XL/O5kfGKP5OjeGKQkHFbuYRF9a0DU/xgqfep3zy984BLcygSXiifKd7Ok2t+gI4zzX+Kp57rfRrnfwSm+AGsz82zfttNYV06aguqfoB/nautcH50QuNS4SEfi7qNZ/1C9yeNt9uq33nZESfbYPRtnjn45dt49B/iyl88z6DTdz4g8fqbxOnnhvl30DgqbMqP54dpPg2e2zVMn+dhGncab1quZf/oH//T480GWy057LBDc/DHOIpbM9f2CrOX/HfeeZdUEnT4runNQ3QRz/u3v/3tXA1xkJ3yyU9cyrftUxjOMIHbPvrc40ogghCDdpCZ8essRM22NbHoUAjvwrpiQcfjZ4DJ3+h4xae0UsB1wJTdHXbcfpwTCu95UR63IG1nJjIGf/Hs3afQ2M527jnnjCsuu2wcesghqTS7QtRgHGKRis/K1asy7mZB/7bbbJOH3vHLNgj5K6v3HsyaH/2xNDNU4hm0xcFbq1NWSQiq+FZP+MPDKSM+wd1lFw9vahsOpawUJn2BmVB7hqWR3tfobVHxjmdwa1jie170K16jq5Xv5j2QDxq9537k4EEOcJGOg4fjh1bp/aYSNOOJtBR/H3HzHOhTiaZw2s+vzhgm4jNKGBC22DmMKT1F6aEHHxwvCYPDYWlKvXMk8rf9h4Hi3JLzJWbg0YyfvqiO9qTPoBt5ow0fq2z4UAq3Mw5k2rXWth+6aU79eM4P8gUfKVxdJnkDuIH8bPdysxzalMlAKz/KH75Zmfyrv/qr/JjiQYGXMqFOKJhooyScdNJJ2XF98IMfShl5JsrO0LSCh2/qpureLHk1cDS4RcrB9n/1f/5ByN4maZSv2DzaZJSvvoRexqJELQfd0eKBZ3xRfyUDlRcH5CPf6XPWd5ShFUN+LROUJUpS4clkEd/KR28pqk5bH7TTTjvnLWfSazf4Lo33UjzNsoY8bhiGUMgMPCYOAkUq1IwXNFihLVpkWArcs08joMrIOHCmgz9lcZNQnh64f+244/Y7ky605JaUyOepp8g8ZS7oDUXPTDKjEN34GCRF+ci+yzQYdwzhZ9K4Kx6i6/Ho92zLHGPTTaK+Io4+T7iy6ReAlRJGBFxwwE0mjJnqpc7ILAujw/Y1EyuMBkZYDZ4MPnzJLXpplLi5yr7pZ4MnJkaiHCF/ax9Zm4MvucqvsIcMJW8xMnDqQ7jcyhQ0dF+CN/p9ddFnszptliPLW30JXF23YEF+ojAenwo+pkERcaUlQ5V/GJ7RVv1m7UXkUrKLPmnroonOq87vlZzVKgqet+PfbbNlMiognzn0l9zXOyVfX0E22q/L4hkf8ChXNyJObhcjk3yDuMaFb7YwqTtOmqiojFdGfdQZN+NLlXPWl8hjxrsMj3+LfMQvZQ+aUj6qbQovmS8eZpsLx0jlD2c8Bd01mWcMtvKqHZBpcVzl61Y4WWZ6mOSTfK96iJDKWzZBL5LFr1UUqzbahvE48tooDOGxaRolyzdZPV519KvDmA06tZPErpiL+MvnuZB5h6u4DD195SLv5qH5CBLvJJ6n/qJ74lnAWzTwy7qJ5/5tBxQ7+Tp78dRhIMMXXpUy+hgyGM7tW/KJwmS89UHjm8+7fxPH7HcaZzFe/iy8T4HfNF0Dv3bT8vfzNM48TPHEW7ql4v2PwgId+X9B+/mdOrA0rfqITcb3v3fG+MM//L/GD35w5rjplzdFOas9m5SpVeEY07SzcNneZr+5LTJ4Um2mVnX1IYW7JnvBPO/Ilb5J/NaP6cT6UDpSQ9M8LcO0HOk/KZb3jtvP8m3otOvwoqIvCeJN8U2h37tcUzeFdfIK6PBpvHm6ln3ik586ngJ3woknhJK+19h6222C2TEoxJ9BjbNNScOnHB111NE5A2agSwvPAB0V4oYqH4yhrFHCEMtfRq5Bc7uU8xe2idk+ZXAzAJl9U0niUUgZJDWA1GrBIlMXCe9OOTuS+E3GxK+CGngahDuofKqzJDFYuXpt1112HUcffVR+UO+8c88bh/iKZljLePRYKIiEhKJxwP77j5NOPikPqB5y6CE5AKfCmDSGsh8KMSEKXWVsEYoL4T0/lGAfkqztUtEZc1EW8dDiPbf9hDN4lkLoprLN89C5bUKEmoACvJSOU8bkVyiJi4N2lZmSZPBUBoqFTpuSJh+zXTkDEO9upjIbRmmHg7/ySocW/K/tGXVw3i/F2q/82glTDjyXnl/T5hetyiGs5UAZ+FHM0cwxXlsJMVBuuqkVlIgfflttuTrzYViI6xsjOatsllfZ45+LFsidw+OMB2V2Lgi9cEuHfkYFXLk9K0B++C9PSoF46MzblKKOUwaCVkZJf5PEGRdGyete97rcNgafGWfAGOhVweaJPNSnr7oee+yxyWt+5D1qLXnCWYm5Jer+uOM+ksrB2lCi0aMMtgZ9/etfyzNAv/3bv51GiA5wVeCyzYUElPJZK0jy9e7jiIwWH1X8d//u34Zhc894z7vflR/tst1OmPTKABiylE5MjayzM/WbfIp46s5Ayj/bWgQqq3Dx8EqY8pABtDeewlVGEycdKHkJWcvzEE9mffBTX8A1wdx5552beVrx04lTIORrZdGZsFpZqOV2RknpCCGP0Y/Ii9IK1E8OGm5LCmWMUq1v22BZ8cv2pyefsFVzi5CDzcY9YRTcFX3H9jtsl3K52Wab5MrGo775En+5nSUGLjKEHsqZb0OYeZsu/wcR8a6+9WnRVjfSjk0suBWpDs6jLVcCMm4ZS/fed19OhqTyH4MkZxAtI/HZXHV8LAxsqzH8hcPTfDSQLnybJdqFGXH4GF5mps2sk0XfCNFHVLyn8qY+h9273cJFXjfZuCZT5AWv1Rjyxg9fs9xBg7jiJH8DN3q7zuHs/ixlKPAvjzRPhhyqNv0PPlj1U4+UW3yTDg5ts2S0Bnz5xmP+ArTCLZ52Io3fWpmrsA73Lm3hLZzF4xSgLDvAX/yutGU84xMcVY7SxI2XkhbflBeNLhbR3xlH3cxmgirSzFZP1EsgChmy0iKvmsApYy/iBRZtuyfp+BUvgjY0Bb25Ohh0ZdsMAvDO6g/eis+oswJnwidvpYs4trWJx7B9ZLZiqw8wSaOfkv6uO+9Sohi7Tb4ZUzFLUZUrZC1w+g3ykyY0AzyoZZPZmLyhrXUmLqN9Pb18nPXDX4TOsMV4zeveEEZJ1E+KV9Vv8xygM38Dd2VddZT1I0i9xU9NgNT4A7RN9GYbndVrRpxA13GhwceS1/YH8sW/KU0g6cy8xZULOY4MZnkUfbOwEGJ6U0Kk8SQvVxELR3sZi4v5gikdwHu7fl8Knhuv/fJ1SbDlLGLM/gKUI2jllKsMzHYRI8PjX/AlnTQTWKRtFrew/v8EFvNahC5/uymou4YO33j5ptnXO2JgnGWYfPvb34lx/9vjm9/8Vl7Rf+KJ38zJRb/f+MY30o/72te+Pr7xdyeML37hy+OEb5w4Tjvtu6Eznjy++tWvZXjj8cHk737XV95/OM4++5xx/s8vHJdcfOm47NLLxwXnXzjOOefcnPS3q0P7A/Qr4+oU0N9lWCyfynhuuSts1n5mME2/DmTccusGNx6/M59+CJjm86vAfFrQ9Ex/l336M79x/FZrthz33X/vuOaaq/PLyzo9aSpTUTcY7mH+zne+k+/77e+DiqGIYJoOIBpW7VvefJzxgx+Mgw85JD9uSDmx1Un4lWGwXHTRxRnmdqGc3Qj/XFp2zWF0kAagXDKO/A0kOk9+uK7TXeyU6z776kyC6dE4dEzCKAK+nFwfNVs2bvzlL8d/+k9/nB3JQQcemB0xXPvut+/4Wih8t958yzj0kINzOVXeZq7NnqzaatVYuWrlOOGbJ46dd9157LzLzrl/Xd74Ii83WT0TSoXbaigSDB3GhYP0lCvx0EjZNYDgB4VbYzdYo0Nd2B7moL9ZfN/nAMpl0M+BZFYuHaSVAvWBr2koRXmq86yVpaixfJa3wVPevhR+4w03jttuvW1sv932FSfwOfiurAYY/K+Ba5O8zUo92zIlLWVYp6+RVMdU9aEOzGAzNChJvQVN2RrQrtylTFUZ+HXcrOdNS+F7NvLI1ZIoj/3tlH9bn24I2l9+xCvyK+62H5QCZua2BHmbbbYNujcN+TwpDLy6WlYcZzis3LXcpCGCR1mEZ3KbnpvVslHHn/A0XiIOz2uvuyZXYX7rt39rnH/hBeNHP/7x+MAHPpQHeSkL6mSjKEPvQ8XzHGgiNQWQQaOcxxzz2qwLUHnXIHr33XeNr/3d18Ybjn1DGr4U6KYVP0866Tvj7J/8ePxOGCQ7bL991sfqVVtku8FHcbUjFxpoe/Wl76fTkLjrrjvHv/o//2V0fBePd7/zHWOnHXdIRQSNlBiKuTbzzLO2nNgCGHUV7ZDy7cwJxZlMpBITfHHHOrpqkC4FwjsayIUy8VOnrl3Gy1ZaS2mvlTj1QuZx3C85FE944S7lUhrb1Fw4ceWVV6ShzpiWlzAylZMYZC3weGY42f+uPM9uUAO+uiEzVhXMVjsjwvijWD/22Nog4+kYCJyhWB4Gu2+qbDjWbL3t2DzawKWXXxYD1l153gRPtV2D+BOPRT3F3zPRx5ABxaGcUszRlrIZ/RrtzA1cDCnfLbHNK7ftaUtRZmdOauDfIJVHfYUJCsopeXRoH1/xrfhXH7zjp/4ouGlMPqtOQ26CBt9UYpB4rhk+qw36najfDch1tMcw3tAJn34m9zmrp+ApvhZ/a8tWlSvqMngmLJCEd+QTOMgc+as6jb4u+kCAPnxXBkZyD67883p1BkPwzVmm6M2Tdn2v8lvBe+Jx5dYuy5DTBwKHsluO0EU+OW0KpP8sXvVBZZTktrgIMNm0SeRDtsmJfs2Kkb672q/+ajaxFS/qtiYR1IstFtXm4X4kDbfgf9Q1+VVGNBFhRoerpq1yPfMMOcdjSr+JqKezD5cnnuGxW+DgKny2TDoD1xMGVoUZ2G0E6bsZmRSq2vJnTEO31WQrotm/6xvjn1U6suCZrOVWwcCjjTwUfVO0usgj8g7ecOgZVjnCiFr70KPjvvseHGu22ibyqW2S6szKoSupbQNlpOtzUtaiXGhHY4yQyecnnny48oj++YmnNsozJbZvHf2a14dRHXWcRlqVC/hVj9pUtVsSkgGFV7xw+h5XKYtrbO1xKSHbR/VNTY/3TBPP5HAWLWlWb+oPruRV8Ek7j9iYlnGNtZUn2Yh6jsScFY/MP1wESBr0Bp2ZP4PSWc4yMuvbJNKLGnRUkReg6Wpourvc7RrE7z4TdBg/8sJ0IhdA3HbCMx1iJzCN0/yDs2kAnVacpEdh/M4c/yxgoq40zwedbinoPPp5CtM0ntR/0iLNzG/RZcjkud6rAugJe4x3v/s9MbZ/cHz4wx8ZRxzx8hjvVmd/vuuuu6VhLntjun4NFheBrF69Jtqivm/ZuP/+h8aNN96cqytYS3puv+2Oce89940777xn3HTTLePqq64bl156xbjwgovDCLponHfeBWGQnDe+990zIu0vx7HHvnFsETqntll6cPGyeBRyk1Qn5fHOBb/zpditvqfv6l6bb941z6a8y6CJ6/fk0UKe66Zt90KyCeb955+5eZla9huf/czxOj378/uWrG223TYHJhFKODdKI0MH7bsjRxxxxGzwfDKVs1L0a2DxtfZXvPIVeZ0rFuVMZdBhcKIsMnooBDnTHkzjMK/z4hDXrgnX8bey0gp9RAjayjigGGtEvqsCh48dUmScNeDvvIuBdb99900G6MBZpid844TspF8S5SfY/F3TRrHwIcXzLzh//PKmX+bWGjQsDB7BE19QpgzbRiQPX/c8++yfjG1DSSbUgW6BfnmiX6eeS4HxrizSEXYHt32j4s5QJp1NQUduWVqxImih3EU9RJmzE440aKBAr4g4rtGFi+OXFRzCaMDaacedUpm94/Y7coDS+SoH5Uh8hgk6Dd4Abw30wgxs3tV/KxZ4C9Q9xRkuK1/oV6dZr4FQWcXpdE138iAcGl0ssOeeLxl33XlH4HpQj5cKhXgUIY3DKp3rfykD++23fw4Oea3xw2sTZyphQSv5/WUYoC5lIMO23aB1frVJeeoyh7riGU+atjKGKTq+0/BIrnKQrze+8Y3jz//8v6SMveY1r83Oyla+p0KmdYHqhWJX8lqzm84ufeUrX420xyZtxUd5PJvKkFUst3Kt2Xqr8dGPfWyh3rLQAd/97um5svhP/sk/SWMaTyndvr7uWf2iVXzLvzoyN0gx5K34fflLXxgnn/TtceSrXjl2DoNk1n0F72b1mHRTcjdLxVnbrXqnhBm4yqjXNrrOqt7KiYs34ne50N/yjj7xDfLCZB8hERbvSXvNQOM9R44YxH6lTxqjvqyQcOSBLJEpvBTPs/ZE0U1FMjKpFSSK4+LXwWuVpL7ng89+s8OO+qacwmNGO8gN2SijRft95NGHx9VXXxlKhX5hkyiL8EfGljFIUcLgZbw4kK5Nm+UqGSsaW+b0jQzZvjGr+pAo9zIXETyW5VI+NALGk7p11szWqpbb5i/6sz8I/HWIGL8Yf5WvOPgjPI2mZynaJhzcJFiDnfpLhT3ioQ8G/hVW/az81In6yXwjDlrQ33SQm6yHyCcNkfB3jqZxwRNeiZPzzJCUnxqzx56SLa8yFhhs2qs+MyqkpnIzHGT/FU76yCANDcYM4nqCJQkNGUAreVA+Z4wqQJ/GcGOIh/wG3Q3oTdlGi/xknYbf8qj/anfSkqGaQAj8UW8UX/LMJa/VbRgd+ETpjupMo4Si6uyTeIwN9RWjXiqt2oL84VS3xiJ8z9WsIERaZcYHTp7NU8+llAXJ/NXdzF9f2f6ZdpaGnFiBcfA9JwcjjjpE6waMqCgD+ilVW6xcFW0i5ClokCYNAG0seJD5Br1ZSf6Pn6KEfES9juijInjDMNCefmaT8YMfXDhWrNx+vOa1tVLiWmB5KnulLzwN3qduCpIkL2bpp3GaTymvnW6SPOPGH6NEuYxxadiLFLjgw7N4qQQB+RTBjBHyIU7iVndC41l+6ipCk8+Vf/jNaIQ/+4Wo56JrEf/6oMvVZWvo92lY8xGdcM+nAc2rIjlo7vT8Z3G8T8M6fAH/FJ6TxQKW2e/6Ad4lcc4A/0DmPweddqmwhufHX+f+eqJBPGOpM6hHH330eM973jN+7dd+Lc+Qvve97x3HHXdcXnLj+2DOiL7n3e8dn/zkp8euu+yeE/aMlz/4gz8Y/9vv/36Gc9JwH/rQh8dHj/vY+PjHPpHGh379zjvvCv3kofyo81//9V+PXXbZufriWXGqv6zyA8Uot3R52n+d31nUqV8/g+nzFPBtytf1Pa8P/lvST2kQtuwDH/rg8RRfCqIlJDP9vimSykPENVBijl83HGG+SrNHngFQd9+XQms2lSLno2xm0GVmENG5mvV0D37vDcetNGyik8sGzWdGXBfIuwasc4GjOqBSlDM83m0NQ6h3CrHK9tszBPK3ymEri1nvQw87NBVxM4477VAz6owxPHAI32Bt0Ls/lNk1W63Jj5ZZxrMdiLHgMDBl1owTYV65YovMg8JKObLlxxkd51LgpPg0oF0Z0KqxVXlLgXe15iPCU/u6AAD/9ElEQVSPPZKKtfM2hBNOQMGIRGn8GQjwgmLr18xYfhgvygR3KljxTEFyJa5GBqdtbPjdNNRvuMgbIMVAKgw9TRs6DZ7yKdpHGhD9sTqGpjNHeNc3VaGL6y1L4mVnrc4CLz9GEb+DDjowtwMyIH1h2ocUKaHSMHrIDZ46C+ML7g6+k4m1EZ9yW4pXDbK+ReKbOdK96lWvShzyk69w8ZqWlMsYiAwYRRuDrBRWPLwnyuFGOVsR1eX/80d/lAaJbzuYxSSzVqvgKcWrlIjmnY8s3hL80DHxE6cVbu72227LtnTcR4/LFSDtSzi+akOWhv/hP/yHtdITMpqrVlEHZBOuPJQeMu7WoSA/2yAFkZL9kx//cPz7f/dvQ153yet/NwoFLy+RiJERv6YKWipsajr4gE6/jC4KJoWGjJc/uqujJA9ooEApszDvwrqevVPe8NIzhy/yFw667jhxOw4HD3541me0fPPnpKmtnoyBFfkrvXgd7ln+AB7h5KANEworSiiJva3JzLmB2IyVbV233npTGM23jxfv8aI0+HzjRVvV1p3JcFCcPGhLFFcaGKPECoWtARTaBx58KA/ta0++N+J6WPlYaSB/aKSY4b2D5BTXeEnlXpiyoFFfhd/KSnl2TkQZ8UmZlS3lIeuFoRjyH4iFpdIVMpOr2wHiuvHONlT9SvMJPnlIw1CSFxnHL/XFX/15rvZSA7p4lU6cmjjoeNLX5JO0UTdRD3hB/qzCmQAiS22E4HuuNlHtrDhF1N7qwuggPvKtPn7RiALyS2Mz5DbjRH7ioK/C5VPKJrogx0ftR/7adaZVIfFPH8H41BfLz/iAFnjaUBavcFYfYBcBflPx0IPg5EH8GjPlpS3jh3yUQt6Zf+DmEmmA/Mhppk+fUtSyjQXdwDO/BrSor64TvOHanwMZFvjRaEsnOZIPJV1c9WQiBL1l/Nf19jkRoZwz/kXFzBysJW81C83oqCu7n34myjo2H6d/97zo762UvG48HgphGyVdhmk5kncTEKfdurDuu/AuJxwZfy5d49HW00W+jJI0TFKuCvjjFpaRP2XJ7BJX4I/fNATDAfGtpshbfabBDNATcaBmPFs1kU/Xxfqg6Wza+3cKS/nNsSTzmc8rsNbvJL04nV+7hsYxj2c+r4SFdEsFPhc6XzD9nea/PpinsWGK8zk0z0C4thwxUq5Nipp44vRvzuR6djaRnuVXnIwb4cbJE088YXz/+98bn/rUJ8bHPn5ctCt942P5q/qNT9q7Pm31lm4EfXHqyLZ1//zn5+fZyaOPPnLs/qLdYkzT59NvFw0ygPxyVQ7h6ys38J7ln3vvePPvU4C3XcQMD77PrR/Q6adhU7cUTP2l7/f+XfbBD3/4eB2ubSYU2K985SuhiB2eimFEiwpzXqHOMZgNF+/yyy/PK049U5J1zhAa0Ci+jA9+mJrKQwx4wnWClE9+wjRadOQezXD8O0xnMu1cgcEPHT0IWUmAIyHLs0HuC8wBJBDrNOXtw3xudXLrlm0t++9/QJ5PUC6rJWasKbNm2JURTistZuUdYr/5ppsy3JfphQe7c4aFgmiLBeWbsFL8XYGcH5NMg2BlChhagbJQiJQnO9yoT9Y1YJDAQ6nHV2UUt5SOUJhycCgFT7msruCpvfPqTdpWYAwu6oFzlsch8OarNLaWiYMGDQ/w947GphdosBoghVcZK+/N0uDZZZddc9WMQQu/G5PgYYzBJQ80wQng7ToVH1x//XW50qLMa8OYoADce889iYdx+cD994citdG49NL6+rzv2rR8+LXlDU1kw69v3/BHFyBz8mvewMuPI9s5cEQZ0dVyJv3td9yeHcZxx300nu/IDyi+/e3vGDvutHN0HE+lQaI8FHj4qwMihM/mitfXvva1vLFrr732TCNJvs0HBtk3T/xm0vDWt70t6njTNEbw6+KLLx6f+9znc0bmFa94ZfLFQGmLW64CoLPrMvLL27dCeauvwy7P7Vr/+7/437K+Xv7yw8NotgIQRlPQhT5lRGaQk/Rov2Zjq17qKm4Gu5LYwvPEbBsJfACurrtuX+pC+UDXjTB9ACWs69uvcL8tB37Fb4cH+AKfMP2FuiVT/NDXeMkFfmsjU1zicfLi5I3n4nB9Tkrd5Yx2KAiRNNu1mW9tQrsyiODVddddm3k6wxS9VeLbfOXmea6OQsVwkw+wbZTibQ+9IcG5D9vCrr7m2pDhy8cvf3lz5G2l1nagMFhi0KPQ2PqUt2IFPlJI4XSRCCOijQm04U3zLttlyAU5UGGpXIdf96fKaEUvJx9mLohLxUrc7F8CZ1+N3XWo3ZFZfOq6hM8zkD86yL903ZdUWMkZZawmh2Z80acEemm1WXKEz6209ZfKDfgpr4GDnhslif9K5lthdzC+tq3WhI6tb/rZCIwsWraqLdsOVgZK0B84W+lU1NqSUyvO8pVGOdAsPse4NCmgTvUV1YdVn8FpI3hZ9JV8wylP27Rqmw+80VcFjXfdfVcYg4/mCjBa+JM7xpgJBbg58qd+0TSrluSLsgG/yo7eKu+iAs6fA96nfV/XU7cP9d84lKEmqRYVdXJv1Vg9OZOpf44aid9NkjeeW26Ax6w7yyNRpqeefjxk1+U16nLzcfIpPw08u4wjj35tHnRnlKg1eU3bPeh6AE2v38X8yg90PNBxO/4CxKN4C3HjRx+SfpEnuch+fJZHpVV/lab89LvqrBDgC8OyV05Alb/oyHSJP/gaddlto7Zyib1I91LQdBQt9T6F+fcFmPNeKPMMEud8pBkIm/KaSx7N4ViA9ZAQCf1Xz88DU7ydX8P0uWEav+t/KZjSvjSUrLm0hJOV7xypI7Jb/ZAaqv5EnDpvXe2ZvOqb//iP/9O4447bxp/+2Z9EvKezT9e3bR5jr+8I6dETZ0D2ybNvC/ne2s477TJOOOHE0PvuHr/2a2+NPndtxjXedv+6LnRZ1i3T+spIloWtzzV/18cn5e+85uui0/id4unfDgdT3B0HTNO3/7LP/r2/d7yZPoO9fXLOfejADjzwoIyg0zXo1iD0dMb54he/NA466KWpCBtI/AIZ2MdPgehOsTtK6YUb4AxiFAlxDPwRIeM2dBoCo2Kk8dzKhLTAF6EpG1H0iN8dRR3kYyyU0NTgacXDdb0MBjf7ONeC1xT37UKppnTecfvtY68990z6KIPw2eJiBv6MM84Yd9919zjyVUcmLWhMxSYMhuRDlAXNOnEH/l1xaxVBXILFv8sB+MFNadDJGRjVAVopYVZLGDX8DPQ6PWWRr7wMepVm01z248egacNNGOX4jlCoKQfyBmhEd3c6OSjOeA0HB0f7cc1HX6SvFa+9Utn2cUzbXOSHXz4Q2HUjHVq7zuWHDnR5JiOcAdhWJzymgDpgif9WR+DK+o935bg1DM6XhmFoVQYOs3fNM+9otD3QSp9naZoWNCiT8lXH4LsGVRfoBOKgd6PoEMxeoPfDH/lIHlgj9697/RtyWxjdDo3yJW9kCB8bB+MXvO+97018nLzwFZ1WfU45+eTxm7/5m2OHHXYMPE8P189eddXV47/+17/O5d5jjjkm5d2hyNWRZ9IfApt9W+SfnWM45xSipkLB2TCM5xvH/+ff/mHw8+Zx7BteN9ZstTrDdKi5jSXrozpULrecBQsMunijLCljQeMjYSQ9Fm0Iv2QonOLX8qAcXb9dl/yESyM+me/6bnlqGes6YOSrQ+H4I840vmf1MM3TMxzqQAcuLv60P0AX/pEh/uI0dBsBy2bnMgwuUfyciSeTohtYtGFbta699po8a8UIYITjp/hwoQkteBnZRnumbDLYngqZDsU8nrfdZvuQ2x3G2nhnoFx7nZvwroqBaVXyrr+XJI3uGx7PVn6rnMGTKCvF1gydvJ1xUw40KC+a8az5LEyb0ld4xvOuY/EzbfoVKAcnvXDP8lWPzT94W47xvvKlPFbecPoFlV/9cpT7aA1VuKAjlWAKOIUtgGw+OTvvAT8FMWV1lhcSxKGwUxqMHfKmPBQd1b7hBOLzSyWxnxPHYpvkh17+DPzCGS8BjNVaEbCihl58jfKFCyxRX4srgKDwczNFIp6VQ5mLV3VWRBx1rlw1/mXUCW8owuqvzk0lj6Jc8qFkNMCN9t6K222k5Vs+3pvGaf3y41ziwGiCP3mHJzP86E2jKuKHRKQsORTM8HZjJVL1SRW36HZLnTwj5whUotlWtafxYcX4znd+PHbeZe/x8lceNcI2DxnOVAuyBuQHX9fDIl/LzUPzH8CR+c/iwQWSuog3jdugTmtioSZ50tCIsqes4Ummw4EqG0gscKWLZ/nN6Osc8jnSB9qA6rvhznoSFmklez7oMrd7PuiyvRDeBXyzmp7iXQibuCnefl4H1puXgOchJGAeX+f5q4C0XR/zMI9jms80jBFS7WtxQoActCsZ6F0B9FK49LE1IWBi68///M9zPPit3/r70RYdSzBR5sIik6y1TdPYSd8zXpOjlvEDD3xpHrK//IpLxxtizN566/oIt7ERnSY4QJFfbQINXQS6YZdtKb4912ddmLaVJdOX8C7AfJz5tPPhS9Vv/07jTp+XffyTnzreoFczviOVYbcEuGWoZtdUii+4u66MgrFs/PSndVXr/vvvlx0zq07mHFzVyGs2tzs/AJe4BvvEG65pQZT4KrEZJQ9E2W6VncssD+FWB+SRM8UR1z5lKx++Cs3fB/XQKm8DojRuZro5FDY3HlkNWhUKAWHbes3WY8dQDm3jUp599t5nbLnVVjFwbE4OxparV4/tQxH+TiinFBMKNAWP4PRAUJZt3VbljMfPfnbu2HWXXVKpILAUV4O7Mk0rih/FyS9/OEsJW5YHe9XBw7mUWDPSBhyDgzS2tey8805pvPhODNe8xgN70vFG3vzxEH515F2YGaKCEhL8R4dneaFFumqAm+YZHaskFEm48Jh8KLeD/vzlzcHRChXohgZXy4kwRomZWfWkbFaGnGuyIqGM/CPZuP6GG5IGV/xKzxAyIJNZNKMB/Vb55OO9FSKAppSjAH7yj4Txr/zka3bTzOfZZ5+d9XzkUUePv/mbvx0ve9nB+Q2N3g8Of5dVefATTWZJPve5z423v/3tY+dQaFth6Bum8NTWrpeGUW/lRX72obuEQLqDI5+3vuWtuZJHicMf8hM1FbSTdwplKBVBP9n1tXarKATVOZJvfvPE8ba3vSXkebtMh/WUuJ4BpDl3eW2xUX+Ur/zydDyHFBRPZp0ufspXp9r1p5z4iIfK5J0/8KsuhImPP96VQ1jzS7vxbCsUXL53QQa0P2Hy5QrpTPmPMsAlfsm0FbyiZSpj4nSdeO+2551DB6dtUbAietIBRa38bpwXTjy89uHoA2zj2iRvS7HqyCDZbvttczDDR4YdRcNql5W3bD9BB5wOg5twgEM/0Fcdu4rcSskvf3nTOPe8S6Kd3hOKT9RH1HkkCLl9LI0FOHJbWeDoWf2clY/yUpaVs/mt/MoMvHMg5TXqVnjFW+R98iriwIGP+hRx4G8eiYt37e9XXXgWv/DYclDbgLQpeFOmQuEmd0gRT3wZiocOEhMlSGbJq2RkcaAkd1YwGC/Sm4TQzxv4jSEA39XjYppSGLxXeJ1zmULHNcPNEFR/tlf0lrPmnXjLNiijpMsPd9Z7xFPWKa8yVcTLdFFG8mpc8C4NPMZZ8ti8Lrxt+McYGfH8etcWagtlKcZ4ScYAmVA36kLfopE4C4Wv3mv1LQyszLvjBy1BFzprZl8/EG8RQbuPGshxTVmUq402acR3vfpdd90T7dSuitVjjWv9ow0iOOtxVgZPZZgpQ8hC0Gz71pNPbTK+9a0fjj33eul46SGHj6ci+2cjnlVC/Grec5lv0OwX+O1n0PHwpuJPDRK6RimaFa8MCvR02kI123aa8rJB8lo7cM4p0ySPKmXGjjj4uEBHBJDNprXLUFlFukhPp+NFXvDWd1H04drHIh3rB3jBUuUH6eO53czvuW7dvy5UG7mNfz4fz8XDGe5JWNEf74tecyBgvYEJU3xgHv8LQfNnHuDhlsKxkEf8ZD2H01cZT6tNV3v0zN+vMDJSSeEsXVc//pWvfDnl8CMf+VDiYoyIx88vHN2HtN5RUkXfqkmzv/rrv8hv5730ZQdl/6l/q35XfqBobtIBfAt1ENBlXtdlUIL3KXiv9lJx229dl97PgY4/haX85qHj9G/Xz7Seln3kox89nhJHgcOc7bbbfpxxxg9yC5bZHJG748XkQJe3Fl1x+RXjda9/XTRSgrFYKAz3nkpQFFgl8auKrMxLSSzFQScciRO3sPSL/DiNN2+XCRDuULIzL76p4nxHL7nW7KYe7tnxL/+Pfznuv+++2r4TJJn5US606MCtmLgVibJrVUS4dPDZ5uTqtofCqHDwPYUnwijmlHFK/2mnnpoH+ZWvZumj8wshJnj2HvqlOFx4wQU5AFHglQ938IhDh4FVh1iNqgYyefHLAUF5Im4vHfPDt1a80bPLrrvkFrJbb70lz3OgE/8MeH6BAVD5CTrccJWiGfgD4AMGO2USHy2cNBoGfM4L7bHHi/L7H6DrCi7xfJCRcWElRX7KJ479lMrXZcefbvTolT68F/jCz9YGDd6g3nTYZuBWtVtuuTWU/Z3zAD8lmjKZymyUjdIHH7BqBAe5Kbktoxg+cdDmmVjC7zlnXSPOQw+uzasB3/nOd+aM4Pe+9/1cgbEiJq2zA9Jz6C6+Vud28sknpRw5IFcfyqzDx4QRPVaT3Cj2O7/9O/lO+XRY/8/+7M+yDn79U7+e+Dh0WyVRL/Z8+3XzDQ1WXiExgdX5po3GT37yo/E3n/9cfrdlhzBIVuXWwbpqVSF9myQazALN8ZCyg654zHKpN3Vqm4t2pe459JM9adEsXnWu1WabXiC860CYtMK6DaoDOLUdHbM2UyswtfJBXlpGtD+dM3rhyvqa4a36qn7GO4eelmvh8iTf8vOOZrR0WF5WgZ0pF/AaREL5i/yddchDxhuQQVsXHxvXXnNdyMNmed7EDWWRInkFiUGLEtnKhlniPBsSIK9AlL94o1/Yepttxktesmf0U4emYXrNtdePW2+7IwyZkOPVW4XbMrd+OTTt0LGVFBNDzqiQEweP5WMLqzrDC+Xveuh3ZXWDHsOq8q+tVnihrQF9cNd11yk64RCveQ30BfKoyQNnLRiV+qeqE2EMCcqOJJRkyi288KccBb+9uwUMaHeMOwn0d6k4B022ecmvZSqNvlRga8sYGdKV6IPb2CI32I8WQI7zfEiAMig7mRGechPiwk88UO2YPJGLGKuiPuSrXOTRREnyddlsW1SUpXmT6fKp8upnNGkH/JTHb8r3DFcq9mKHzBhLgpv5nu0i6GnFN2fw408a/p6VW1nwA3/FE+6XHxDeDgjznLzIj4IGPVFHVgSljRhZZvwkm2TGGUoyyHAml1b/0s9B+Sy+8gYvOO/JP2Mjw5wh5EOly8YJ3zxrHHDQK8b+B740V0oYJXkJABqCly2/VSezthTQv+JNf6u913OXDyhH8yHjLtSvup05FBv/AxgMZZSEfGWa9M54KcuBO/5Pf+kiQGjKFr82Vjpd0hV1RK74Z58a/snzcHBJ/0KgTAtlmEHzomio93ZgSkennaYH3quNlv80Xvs1THGDDueTz+tGn4CA9QYuwDS/Bdyz/PzO0zOF9YXxf76weqj6UJL6LbnB8+pvamxpv2zv8dz+aeTH+HDBBReOH//4R+OjH/1opNPHlv5Dl9JnyC/7En1fpEsZiLYlra2NJlX/4i/+fLz0pQeNQw49ONOYUCweLJahylTP3U+BLmuXq3/B8/lPf0HHnbpfofoSMu4S0G2y8TXN/Yv32oryVFuO9oZxBqcWfpG3336HcfHFzge4wrJmHg3ufg0KFPibbropkRgg/OpMzAqrNO86YWngVQlw+1UxXSnAr3dphHHwuJ0oO5WIk1eZxi936SWXjC998Yvj7rvuKgU68BIAggDPm9/85lwJueSSi5MG21x0zk2XQ8vHvPaYccrJp4wHHngwBzZ0+qWEUjyvufra3IJjBpAwUSII4LHHviEoeHacftqpKTg6XbMnD0d6qxLoYchZvXBWhRFj0MA3im8PTOgE/NEkTfuXAbAqByfnKPgL5483+Gn7ko80ys/sLSPNr3L2QNRxQSr1kR6vlU++8kr+BF/a1Va9GpTQ3fXPr5bu70manMHx/RBnizz7Svztt98W+K0ePZYrRQbabbfdJvCU4lg3iTGQyIDtHxukAqru0NdyYauWGb8c7IN+ouvDlQxnlys4t2OlwYcgxafYWDUD5JhTPqtMVlKADgYPDdpAecTBD64HwqqfuraVAbTnXntHeS/LLUYO2VPszD4KB+pGGgA3Q+jEE0/Ms0d43/ngPecchK/Mv/KVr0ycwhk43/jGCePee+4dv/UP/kGu8FkZjIRj8zTOaqUiO6H4rdWB+lK7d9u2brj+uvGVL31p3Bu82XmnHceWq1aPx0Imbf3K251i0HcxAn61jFHIo5vIMhg8qRRWHRk/QH1U2arzUB7pyFe26YjrLALgp/3gcymlfZC8ZC7jz/Im78Lk61l4l08bJh/KyFgpw1a/UAeDtTnvZIeMkSe4egDpsgF1BD/Z8NvtQX7AL5rVW6BI2YbTKsmTTz0edXV/hEeYyCETe++9bxgS242rrr5u3HnXveP+B9aOJ0Jhs/3SOQ43a7mowccIbb2huDjs+Mija4NXuPv0WPvwQ3mFql8rai5rYIQcetgrxoc/8vH8ffChR8M4uSvK/9R49BFKL6M3DL8nA0OIqY8fRnHy+YnHS2FuWdOPccqqzOrCszBx1BNeeQbdBrzz5zqdNNJq93DyU2d4hsdko/sP6YUxPvDS6oV4DKjuU8SRlzrSxsRLF6qaq3J9lX6j5eRL2hXR5leFfDF4nJWJAd35g3BuJnO1Mdx+9dG+Rh/eUU0hA9FPG+j9UnYp0FaspGPCd32Kz5hRZu3ANc/6jipn8Uf5QcpW4O5ycsY9Di/IkL64b0ykUJThgyezFemQ25ZfPMZ7fQnILVJBGdr4g/q/IM8baXfarH45nDIoj4sWNg3D0OSJcvMXLu702S8e1Eqw3Kocjz0a/XvwzziKF8Y59DDIXXucBl/w+plnGWHPjs02j/5psy3GQ2sfG9ddf1PksTycvBgexVd9tzJyBTWeWBFWPJNOyoefZEM8vy1TLX9T1zzj0C2tein5pRloF+KV8x7RMqydd/5dF4k3nhtv09F1oH6rJkpyONux9LuVz+KEZ9Vr9WPiIanyk1wexYsZCfne+bwQKO88dFq/Qn8Vp47TEJm9A7gb//QZwP2r0vjfC0uVrWFaxilM6Z3KRTswfX4hoOOJSkb1p5x3K4412WLy1WROhXnmR071GYceekjmdcopp2ZfoE+yOq7/0Jc0jbVibQxk6JQ8kJ+fnXtOxiGL9BSy2rJYsDSP4Jzn35Q3Dbgw9Z+6peCFwqfQfOaWgvXhEl8Z67naTref3L4lEAMx2WBCIfvxj3+cH50zKAHMx3CdM+XLPrhXveqVoUDWrKhMq3FWZt4x3DM/z/x0Ok2MWae8YjA6F36dLhLkDIaZIXSpKL+U9bvuvHOc89OfppL64j32CHy1hQoQFltuHHY2I035IwiUC8KhkpXRNhyz327X2iUMCDN3On2KrDI4i0ABdXe0LV7CDD6UaEq9lZajjjoy/dyWIxwNjCcCJw+duXMqzthss83Wue2gFKDiRSvPAM8pcgAuYFBwa5ZyWhWhYItv+8hO8U6pRev1N1yfBpp4cFLGauCvbVt4qtzwC5M3XvITTyelHMn3AHzixCEkfgVpoMrK+GEY3HjjjXmpwNVXX5N0yls5WoYAvGhEg7Lzl6+4BkCAHnEoPuK3gUZO/IovnEKPD86aXHXllSkLu++2W+KhGIrHtSy0IZZKR+BRDtC8ybIHXnx21qgarvMLj+VK4aahXLzlLW8df/M3fzO232GH6HgOy5lvMqYeup6q0yp+OaR+1llnjr/39/5ellUZ0CMu4+6nIbfXXnvt+NSnPjW22XrrpNe3VX7yk7MzDUMWbZz0TaNZtrrCNGiMvH3TJaLkwPfgA/eO//JnfzZOPeWU8brXHRPysXUaKgybnGmNPNQsnCkLoYCY3dM5pjzGH2NAZyA+Zerhh9cm32rGh3LPeNp8waDVedaAXfUHN5BG/ctH/FYylAMPxBMfjpSBMK4kLWWt+Ni4gGdpuw7xpNuQ95Y1fZT8Wr6q/S2uzrSTpnH61cdYPlf5eHvvffdEeR/NrVvkwbmQjTcmy3gXClng9+0aKyl77b1nKM1hDG1owqHaXaAMPFHGWbmi5wvF7uFQKmsLnrMSVjhUSN2QFW3xiafHipWrUml0M9dee+0zttt2+5CT68YPzjwrDJPHIt8VY8XmK8dDD4WBEHxzKUIqnYHIapfzP3k+aDYu1CUYylzy47sx+jP1ok1oG/LGS7z1C7pvxkP1021I3YnnnetwfdK0XuVFZrLdU1ADV3A863faL3iGJ8/PBM094IvvPQ2AoD+3qMVQYYsdI8SzenC1cXAwHYVZ3qlMR3o40aGOxc334A1+lNwUX7qcvr8hz3oPF7KOPn4xoiXfWkmhwOeWKnUYdavN82/ZAvCbuEMP+uUPU8ujfDh8k7/8yoApBbi3A7YSu8DPoLm2KJfBLz4//C16SzGo/nrdbbjy9d51lLKf5UVTKfbFf9ut2oCtD2LqD00Udbg2YeVu7Vq3L1Y/mAZa4DCZsGyZ7dYh62FAqoPasx/971N+NxsnnHDmOOSwo8e+Bxw0Hnk8aJ3JMagyVb8iLboauiwA39AP+E+h40zjJ8Qjv3bC2uF3xg1/ZbHzwmttkSWLkX6WLh5kUvTNZNZtnKlQZd3Ws3hw4jFccNYqX83Mw8d/Hqa0NS+mUDRUOZPmCUz9/Hiexm+YTwfW57dUfvzaHyw+zYM0i/1up18K5sMaf8sraD+/L4RvfdBpFnCGaz4XXs/K3f6VT024KHdNZlR8Ok590NmnMpxDPeqoo3LSuD9AK60+oGS58Fj91ucxXFwL/D//z/889J+Hx7/6V38QbU7/rM/fNPtYba1gkQfFh+LBUjIChLUDZHMx7SJf/c67aTr5/CqwGH/dZzDNd13c3vW9NRHAP/uMDx93XH6nBCCIJ2b85Cc/GUcccXgqiTq96WBm9tEVub5FolPV8EBn2AUDMtNwvXvWoYDucFLBiecmXP4YiBc6Up2efOGEZ7ddd81OwNe1Xatm6Ss796hstIoP96mnnppbtFyLapCmaJmBj1xyELZlhiJ3yMEvyy1H8Kt3H1WkPL78FS9P5cT1rAceeGDmTVAYPYTPtbgOwa6OtE9EZxzEZydu5lvHvnnkCQ96tgylt64LLcbrvPG0Qbm9K7t8zFS56cQVzPJiLPWqwS5RfluovN933725nc2hfoMIHHghz8qnlIdAF1CKeVv6nLzk2cpLOYOBgacUMWn4i4dvSV848sBA2nHHnfJ3qzDwpFNn0pktkBc/cZVRQ4VPWA6o0QFosAaClkG0M7Dk13ulxcnblgKXb8DYrnVtGEO7BX+s6vlmibKjr8tBZjj0tOx5b8UL+CUr+INGyi2F6JSQi1cdeVTK+Oc///m81EFdyF8eXV/wKaP80Pf1r389ryK2ooP+Ui4qru11Vng++9nPjv333z+NBQbdt7/1nfGud74rbxVTd5nOwBh0oykoDzqjzUQ7YYyQIeGa10MP3De+f9qp4wt/+/mx3377jD1f8uIYKK1KBR8iphUVBgpABx6XQbLYIVlJ7FnEVKiDH7WSNVOaGTaRt3cOz3qWT/n9UjbFRbPfilP5qM927SeOsiY94ad86JFe+fkJ73riB9pPeDs0SFvyUkZQ0yI+3nuXPxDedKtrCq/y4avrGPMjckGj/mTzzbdIpbcU2eKjFZS77r4zZ3vx96mn9Im17ZFhUTIb8uSMQihnJk3Eo1zisRUm7V+9km0f2LP68eCDDwVdNbO2fPmmY8vVW4URvsu46qprxh2335kfEBW2Zuttcvbf91SsqtkiWOVpea7thd1u/OJP/aqPUlbxgz8eRUgaAalMp5JoJaZ4p9zON+lb8SvTzMKUWTje+xVWMkSRW+zve4yQZ44V4S++Osp+IJ7FyzoJXBQ45ZGPvgJflQn9/G2pwzMz77mdKsqdjuIQtMOpvC4CSIU6ylX0RT1qr2QswjmrL/orsFCWbNPar199WPAqWlQqI1EudFshl5+k6K70pUjjJzlwTqrpahn1q47khYfaQK6UzJxw/MBH8Y2N2rS6zVWLrENjXNUjI6nzN7b5A2lcUYizbUf9xz84yPpivAqTX/w3SwlP9P2JW9vo/qLk34oJOTXJon+jQBljVoYs6ms228y15ozVMOYivOhQtuW5fevb3/nxeMWRrx8vDuP7yWCejzTiIdrkg39c5VnGU5cvaQ3nPcsyCxOcZZyVZxZ9IZ2f5G9k1PHrV3jh40z4pIEV/E5uBv7cntmQ8aWY5Scvqgr/+Be5Z73NgrINSI4vVq2VSXiUDLLCsQTwb9fv85Dhs2cwH6dei16wFI7/Fuj0i3ybwHpRR8Bc1Hl4Xrxz0HHnf5eC9YU9B0fUyfoAPVM8z322S+fxnCzVFzJMzjzzzNQL99xzrxxrNl6uHZRBon99Ovobl9rQFb///TPGP//n/8u48MILxu/+7u+MN735jRGvJgv06b01VtpF8N6u6Ji6eUj/2TN4vrhLwgtEez5czb/nr9eqd1GqfUSf98lf//TxPKsh6hxqttltU5RxVp+OU0cMKCQG2Be/eI+Mq9OBrJSzUjQxMgejcDrnHnCAjqQIpWR4Xpwt598dN+g8Mzz84LG6QQm2CuEshb3+LFWdNFCZhMT5Bh9M7A89WtrOGbOkdVl+78L90pRJxpe8+NtSodO/4oorxrve/e7cgvXjMNBeHniUW6fFEHIGYN/99hs77LiDmsktRtLjgbJsG3z7+Xk/z1UEM+Dw40V+4TniOXxMYaHQKa6BMPr7nI1PfkdnTdH3fQPnKdBkdcSH+OrgYQxGwcvrrrk2Sq0zLN4buJTXoIDHpYQbWGrmsOupw+UlY/vOKR+MlVZYzBrjOUW86qhkJBWwyEt5KAt4D7dBlj/lvr5yX7PoNQhTts0G16qXvPGTXMDf8oJ3bVzALw3FJBWvyGOLlVtEI1+WCr0PI/rApYFXXuhqPAbKKnsptvy8+1UXygi3/FPegh40kpsf/ejH4yPHHTeuueaaXFF7xzvekeUkO+KjP69ajWc4rPK4Nta+0ve///0pn/JFU680Oqvkey5vfetbK8/w+8IXvpBfk+WnXGbuyTnjV1qdk/aGZp2VAS7LFO+uRb3g/PPG5//rX46nn3x8HJ7f34kyRR/7NKMi4ppZpeAZCH00UTF7IFdm5yIYHc5SUJQxQZ3IV9xopVFGg3/N5k75VXyIePHXZ23UGbrJgXwYVV0HXMpaADzilBxU/UjXdaK8wsTxLkye3uU7BfG6n+h8pYHLu7TdtwgDTWfjzfLEn3xr1Rafa2udj2tVnJDX4CF+XB1yoZ0xWp3nSUUjBh7p+be8t7zp59CDH7bdiY/PYOVKq3TVbrPdxbOBLgqaA5czfq7etjrprBK55q/9il95WnEO+Q5eyNuhejTrS1xdrf04wG+FJ6+AzbqsD/Npt3havyUf8KEB/crR/as4XTfiVX+xqESC5hUXBSNEiZ8r2aoZ5aoT9UDBlzb6/vjtVRJJ5fdkKMBoNaEUEcPPz8zoiBdps++Md/iWU4YDJwKqLouIVErREW/wcHhdM//Vd5IbdHmv72ygMXiV+CjYi8YFRFmvwRvxpav0DJ7MJfNnGGgnZLT4W9sNPfPH68W0yrI4/skkn8PhH95VnxNyG3Hl0hNMntEnrrLIJ8subYS1Uu6348BNbpPngQ9U/cm/acDn2Ta/yHcBb/jLF/3G0JzIiM5nxQrnhh6PdhF9evQbETvebXPedDzw4FPjO6f8ZBzzureOXXZ7UW5/VG/4OG3XJY/VZ0wBjc2bxfB6b7pb1hpfx8/3WZHaDw8aaiaZEcI4jzrHj0gzi5qQefSz/wJl8aPozPBo29JIr53nSlTwRf3yW0gvbrimcwodxvX7PGT45Pe5ULTDv1R68HxhU5jGWYre9RAQIGD9ZZz+ijONx5/7VWls6HQN8+mn4X4j1NOSruL5XZS7/gWeTdDrJ31vzeQxndP3x+gmPvasjdBL9Nn0GbeVXnbZ5eN//V//1/HHf/zHufPjN3/zs+Of/bP/KduKyW5ZGCuMCU3LIuCRMtVb07j4XNC8pE9kkoB52n8leIFo8LRr6Lyb9/3eMPXzU/2J9j3rhz/68Y/n9i3OgFdLsMtyZu5FL9p9uAq1GFRX8eqEKIjiZOcaf5CVslszWT1QYqoBcdpoxVNScVSmgRIuYd3pKJ6BSUdYA2N1HpRS19KuDMV2p1AIvvylL+fWBLdq1YxUrcLAZ9uUm7hUutuadJiEItBnvFTcozwnfuMbabj4vkgdYnwmt0f9/Pzzx12hCLz61UencnpBWLO77bZr0LJBrlT4vsZp3z09b2XaYpUbtoI38g/8LGJKw/333Z9nCGwXI5w6LAMzw6ZnD5OeYJqy2gLSShYFVWUlL1M5fXbsOvtyuhk46SinN97wy6qHCFdu6Skr7Yd36qv5ws87f853KPCccdTGAFpUpI+rxU/S7lCWwqnTVGhCWbCdS7qkN/jfK1XKof6teMhPGeDUgMXVYPl5xgOO8o4OfFQHeEnxd7kBf/hzpiH8zRCjxXdRGIW+QZMKXcRTRmWQrzQ5mMZ7gzjehZWMlnPnPv8f/vBHOXAzLpz1MPi7JYt8wQn8qkuz5WZz0f7Vr34lv7fCkCefjT+yy1vJbNH6nd/5nZQzMv3Vr3w1FM17xm9+9jeTJgYgYwQwEM3aGyTTIAh5ya0/ITtPxYBvS8SNN1yfB9tvuuHaccxrjsrD7WTLORTXDm4WBodDpgwOMuusBKMlZ7EDn/EY/8UVrn0Lw//inVWJyDtwFh8p+qX8FxuiYLO23vxWXvKnfNIoV/J29uy3ecjfc31Uyux+fVfH8zQu1/jnHVC/LfeepSXffsVRnik+uORBbuUnzIy6bVEUcX2Z8wuM6jQUIr34lC75aIu+W3P77XfkpIGZ4trihh3Rd4WSV2cq6oIJbUe6NiDQlm00y7lhtAU3yNXHF6URj4KUnXP2qcvCKNllOKem/TMubAG8+eZbQk7NuvkYbSn32gq26B9qhbQMgTbQ4VZ+EMXONqafVZfyn7E00+ELvPhXBkn3rxXXL3zKoXzF7+rnydOiK4WM/KAF7jZK4IRbODddXckDyM/Ge+DLNhz9T/aJ2U7JMOUfrTUhUbTXBEjhYMSXgcEpS1CWv6nUew9n8kc66fl13HZWBnrMar6IA5zNQGtyQ9woj/pt+aOIKKdxp2hEFxz8TC6UPOKN8gP49IdFUCnfWRezeusxQbqSqeIlA4dLOYixR37qTljLETyexSGXbhHEozYKC/diO+HwiL806NZu4fLu15jBuPVtqU02cWbR5Fb0PbkCRV6qzMs22nzcfc+j45TTfjpe94a3j+122HE8GXlZRZG3vNCnbNpHlxstnv02tB+6is4qW4WVgzP5FjR7T2OMr/Jm3Iqfz7NEHtMoCb64gatQZqteeAYe4VugY4Y7r0CGJx4dlmfcZP8aeS4YJLOoGS/idDkb+nn6Ow1vSP/ZM1gqzkJmAfPhzc+l060L60u7AOtFIWCR/uekC+A39Re348//gnlc0zDwq74v4Mn/l443H3epOL455AgDmTHpeNhhh8a4ftc45ZSTxwknnJA7bYz9zjkzWP7kT/5k/Mf/+B9z/KAX/ot/8fvjE5/4eODYKHeA1MRNnRXUR3TfAxbL7D9yk2/plqJR/HWlZN3wXwVeKPqvik+8edq6PElnhHWfs+zjn/zE8RhaA4YtSnWQsbfm6IQM3jpaVWigEX/hLEfk05n57cw862g1ugYZ6kjb36Bq1i4iZ/wFF3H9JpHx6+NYPmYorb3yaLQaQhn81re+HUbFy0PZ2zaU2MXzJW6L0mHafnPwwS/LGcNANevISrn2teyfnfuzGOBvym03lODa92nWfUV++p/B85rXvDpnwm+59ZbMN/qY/F7GN8KgQYs4VV4KUgx48ad8lEtncygttv84k0K50fEyTDZzc07SW+WmPPil3M+4kIq8rSBo3332DRj70uF3A5qtW/gJp3pRX8nbcDp3PPSbg348qxvv8vGMv8Lwlp/0fuVtMI0oqXibMTTIMjJbedsyDFY48RxORoiy9vdS8MbZj6ZDfi4EYCgCNJI5CrGyo1+dMQ7RYIBUrqbZlji0oi2EZ9wbBurd9949Djn0kPS3x53seu40aGt+wImOxbxr1pIsqG/by8760Q/HkUceNQ5+2SHjb/72b/MsiRUxdGT6wB0pF3CpJ9+lIQsMme2221YrS9yMRtu2rIi8613vHgcddFDm63KAr331q+O3f/t3xvbbbZ9tySy8m3DaaKhVtOCFMIZBdFS+S+I5HsY3v3XiOP20k8erXn5Y4Ng6FOTVIRu+aWObzEYhyxRR+1rN+td5B0ZFGgHBEx2fuIwY24yUx01mFFth6iTTxLtbedBUStDTwdfaFqSt4F/zEa89i6ceQMsHWWgZUy/kI42jGR/FgcMzHsnHbypvs7pKfkd8MtpyKh1/8f2KV31VgXfxSm4WV1PQgiaipF+Tj3IxKurL7rXqUTLJUCuje5Pg15qtth633lLnzsB99z8wbrvtzjQwHNQ2UWJ22aqrWWj0NM3yJeO2ST289pEFQz4ySDpSkYtn5UK3uPoKX2qX94477Tj22nuvNJJ/ceGF+V0fcl/KaU0UyVPfis/K37ySj+fiVfHDmRX8AOL0L4efoPnbdeC5/dGJh5JWuvKff9fneoaDI8fRA1X6APzN26jCGC/ZbAMn2kTKhXZX5xD14dMVDturzPgvrpoUO50X8ttKt467w9rBpZ9TJn13KusU7niGExnZpye/iic9ZgHGbPPKb/I35CbpjrJZSWmjhJ+yZ56zFaAqG7qiv4q0ZEX5+alL+TDGpBMfoDVyjLZZcrmQb5ahFPSur3b42fUmHPAPDsf7rE+M95zcS95HfQUNSVv4y1seZApd0riZbOPlziVtnKuyG274bIwJzi+FER9lVueRc6BSh5uHMb92nHb6ueMNb3rH2Hq77cYz6uNZvCujbEqXZ3nPl2NdqPYv7jRtp+f6fcFwmEH7y6MBBsZDGtrKDmfUlVL4JzxSRbr4DR751UdERuFm+KM+CE1O4oSMw5GyL7V0S9DRtPdvQ5dh3h+k/+S5YTH+uvmsD5bCPYV53E1/+oeb/i7latJj/TDte9TFNG3D9Hmef+uL19C4lgoD6rN51VEW09T7uqC+Km6Flz7JONFu9c9ve9tbQ4d41XjwgQdzcv8Xv7gw3C/ycii7Kl796teM3/u93xu/+7u/m5fiGJ/vu//eaAPaQ/Gjxqjqv+aKnFD5x3/RfuKpnpeApXynPFxfukVY5M+vCo1z+st1W5N/u4aOwy370Ec+fLwHEXQ6Epr9c5WtAbIU+MWZnu48xDPIUapbmOaFShrM5d/CV51zEafzNxNr1plfp9chGFg92zOtcg3eBq1UXMIfvt1323389OxzxjXXXptfY6cAU3RUrnAHzK1yOPT+8pe/PFc0lCdYEM5H3zbPrzSzaBkZuwU+N45QqNxuZZbUh+gOOPCAsedLXjJ++MOz8jsn++23bxo9WMroOCJwW8HAH0o7/JQ5g8+DDzyQcWy7cnYFT/GZoiMfBp/4ygr6NxWkaNAGBsaWcxPyEN+g6DD+Beefn9cyzvPWezt5wamu0LfAY8p1hOs0pBPOn1/LggHIew38NQPnnXHSs9rZ4QbJ/G3jYShqeGZwe2Wk8zXgWiURLj+KoPM2jJmWr8fDaBO+ckWtPsHrXTgjj/IFzJxaqbj08kvH/gfsn/JqAJNPD77NC+XgGpqezjNnFmPQZTD99Jxzxgc+8IGcyTj5lFPHRz7ykVyWxS/xe2Wv+emQ8Re/+MVcRXvNa14T5V2sA+HONjHUHGSXDm3iH/Pa1+ZFDG6Zw0/GdrWlqn8Du9UTcmqrlq9XB5ejDTw5zj33nPGVr3xpbL/t1uOtb37d2GyT5SnLyzcys+0AM8NfewqD5PFa/awtBOERNFFwGTv2S+sQM27gJ+86Vl8ql6bqt2Z6VbLn5iWZ8E5OGJSegXK3v3rzyw+uljn1zj+VlygbPoGWfe+drvKqvPG/cYjj2S/FvfP07rmd93aNW3pxKYGhkwWHhfv1ot+plV/k4M3yMPIoV961y0023mxcdNGl4/LLrxiXXnpNGAUPjfvue3Bcd90N4/pwd4Sh8NhjT0Sd1kFhB2blW8ZS9LWUav2bfiiy1N8hoPPTd5hEUT7KDZnZIOuvtgr63XmXncYeL9pj+PjjrbfcNi6/7PLkqz5QuHZt8oI84Zsy+8VL7Yq/slCOQfPYr/zwHY9AG5hFT+HyjFbtAa7id/Vj+jg4pEc/znLe+dfX2NXXkyn3bjMij0+FQSJeG+ZZZ8ET50JSeY88TRzZlqY/sq1Ku1VXpdjWLxo8ozX7UX/Bj/gvf1sJhqO/U+Ndmyan2e/OXE5ipSwUb/wmf2fylbPg3uNXMXMracSvFTITCLKtPOt3o2jDDISqDwZA877wFQ+Tt7N8KPjTdlB6SzAmkFs1zbcIgw8tLd94PXX8uu1UnCh74FJ+eLP/iXxrDA0eRT1I0/xBg3RWAvW//J1/Ukb90wMP3Bv9+cqxyawPDJKCSu0xeLps03H7nQ+NM868cLzhjW8f20R/nYfcA0/GCmTTMnhuSNpmvFj3uX6LF8oRhARI26794iXrZhrGbxaUZaAQaosmbXKlRNgCzvzJeAx+D8nHeC+ZCBf4wzN4E3wJ3imLeJlfJq7/F2iaQdKyBKxD6xw0Tk5/kn6zPzRKUu550i/hvz6Yj5vvjWP2u7TrdrPouvxL1Ve7Kcy/T9NNYfreeNq13zrgdeYlqIOnz8nMGUzrrfHaiZATLPFcbbTayo477jDe8573jHe/+93jwx/+yPjsZz8zPvaxj41/9I/+0fjoRz+Wk/7i3XXXHdEHuATE5EVNpslH/1HP+TODJio8F4xgfuVf9MzROHtu6PBpvOcH8Z4/rnzmIfOeuAb5tgPTMG3Z+7JPffrX0yhp8KwD0znrkAw0BjsNrDt8gKHViRfz+HeY9JWx5zZK6h2e6pzLqDFDDKRtorpjhsOZDkaF/dsU4e5YAWXOhw9PO/W03LJg5UPlUuINpAZoWx9OOumksd0O24fiul3kWVvQ4KdMiX/JpZfmVbcHhWHTijVFx4Gln533szQmGASMnNNOOzWEr1YBGEJn/fDMIH6MvfbcO8udClx4GEC9O7vimyXy2j5oIMCUE/hB80YaNHEg+RWPBJ3y5KpJyrHzLG4sYyxZJTEYmpGvDrC25MAJ4KIQ+618Sjns+sm84hev+IMWGAOWulNXPXuIRjjsi5SfGVqKxSOPuoml6kQ50bzHHntk/VKi5E1egF9x+5cyXd8yqbLaMmaPct0YtLjdJBWjYJM4lD0fsTTI/PKmXyb/LZ2qI4B+9HFdzirToqHF4UPXhRvnGLA333JLfmPk/PMvSL+jjj46FYesh6Rv8fsyyv+LC3+R55s+/vGPpXFFITOwCbvyiivCgDg3Z0Re/OKXZF24/EA+v/nZz2aZGJXNGzNrBjwywjkwaqCD04BJabv00kvG5z//1+O+e+8Zr33NUWPlZmGQbBYGXh44fWRstnkdwLZaYknY7U/asCXmqMpoG7YbhbHwtA8fbpJGkQFVG8dqSp9JCfwhE/iGT8HEfMaDGoSj/kI+Wt6UhZ8689ty0AZIp/UOtzpBJ9pyQKcMBR6uxFIdzbaQRT3C2cqvcM47UH/yhV8+TXelKbnv924naGJ8hbTHs5lncSmx4lKEnR+xddLheRcMFA7twAH40KvHbbfeEc+bjCOPPHocfvjLxx5Rx7vv/qLcT3/TTTePyy69PGTgqvzonPYc1OfqUs+k64uyfkKhQ5c+Bb22aOWHAqM8ZEZ/ZBDCI+U2iAEfd7TSph9ilLtW+qqrr15YiUQvPqvnzD+e8UA/Kj/vtc2MIr44oPltp17F77T4LG3xXP2pC/VQadsgqfTa+WJfxF/U/jCnticO1+nFbxnil0pNZAKffNUbGWq5C8zhV/Ue/zKP6k+rDxWHcQAfQ9Ch0yrHJrOJo+qL0siJX+8MGVuz8uKCeJYH3PIAVd4C+NWloKrjGuMKV8kWJR5d1Z/WCnDRFXGy/MpZZa92sDgW8O+0Wa5gVeePb09En6DNAsYbvPiVNISDoM+pcPLM94gjrOJEnpGvNIw//Srew6+OukwglfZcpRLfpOQm0Sc+HunHuP/+u6OsG44tV28xNo6w2qYnrcPsy8cdd6wdPzjrwvH6MEq2DrllkLiZa1ZdCzRWXZaruqm+XFjxu/uJnnSo9KDjTCHjLqSZ8LbjRQFTsQ9EdI+6KYu+E3EEx39cgcwiz/zD29KL8IURWcYIo7fya9mWX9PqdwrCloIprfOQ/h5mMreOEz/yWNefXz2nfpXx4r9fEaZ09HO/x8M6flNXOT43PR5M36fP89B+xb9F3s3HXQqH53l+L0D0qWmobogx6Jn5ZXJpyp8zKdW/wnMsMpEX46w+XEgas+H0gfpt/Tewo0Qb1o8GkjyCQDaM1/DoR425ZGX16lXZ5oC+SPx0z0Y54g9Ni3QqWzzPeDwFYcmHDH8uLIS/AHSe64NfFQ9Qnh6LO12nnT4v+9gnPn68Tr4GjFI6DQoY41fYdMDHTMo+kMZ7KbChuATtFBXbPVoRgU/HElkm/uxcVGi4VDSDDmnFxeAkmGc8G7y/9/3vj7/4i/+SNxY58Ck9pRzoQK1orAnD5BsnfCNnqx04r8ovBdn5D0rud0//bh48sg1MfgQHDfb4UwZsA3P2hFHi0DGhkpeZYysxL97jxWNVKJ0777LzOO+8n+cXx32vhQJw+mmn5dYcA7xtQCGyoYzXeQv7zu++5+5x4S8unJ19WB4Kq+8hUOIM7nVzkQGnedwVRDlB45owRlwsoB6UzZYNCi/e9kpJ8iXS+wXFz8LJqQ841QWFmZ+B3Tu8oOVAOvVaBmc3ajTVlbmpKAQugI8aVMtIKw1uKWuFCq6mEU9aYZU/xZusoQlo2PbzC+uG7Rsb9cX3J2bljfqLBgy3cz+XXX5Z3njlJi504qty1If5ykhUBnSVPOo8ShEDKecR7+wwLsxgvPJVrxr33X//2CdwbhEGWMpvxEWTFBQaH9FzCPfvvv61lLvDDj006TPDja77fLPkm99Mo+aoo46OMj4xbrn51vGnf/Kn44Pvf38a2Wa58Uv+BjK06WzIBmOOwWZbhNW8R4JPD9x/3/j+9787vvXNEyK/Q8aLdts5Bv/oDKNzlGaj5VEv0XCkEz8/jkgOAm+IUdLu2WoLxdDXhfFWvLpmONp/yHtuTQiXM7WRKOUhwvKO/nCbRHxhZnacn5E+Z8Qjno8OyseBvfBI/OJiNTnJazZDHsqRqYgW8TJPtEa9anNwV+dcRgba1Kn45MnvopzWNjL1y09cz51O/elrWs7hAfoPLpKkPGwWxm5tJ4m+adOKGxKetGgL4tUK3mZ5ba9vm1x3/fXjxS95ydhq662S7/vvt+848KADcgLEhATj0qrbLy66NOOSPUqMlRTbDymI8FKWS3l9JtsCQ1h7odxYqYkmNx5a+2CkezTlX9ijafDbOhDtJfqVffbdJw3za669ZlwebeK2W2/N/q5XLEkAhVtZ9FVbbLEq6tU5mboYotpbKOFBD74Vn4t/ZFpbamWr5DXkIfiz8N0G8hH1R1aS58FvBoP+vtqbSRNlKcMDPu1aXAp1Ck78R0H2rC7Rrb7UgXhAXlW3Y5ZH9W3oKpmoOhRPnJIrxnVtSxQfTuG9Iq/Q3vGA3EWKyK8mkDq99pltNIFfyZKyqTs09QSOsyj6dP3KypWrAq8r2WuljH/LQZ3Zejp5wXkGC+WJuF0P8iIX3tOYmJUzeRzhZILco1lc5WyecA3ith8ZqP682hWQtiYnil7h+rxKFy5YgA958D3Qqhtn2PQd2vdOO/iwbdAXYRtuhNZNxuNPbjhuv3PtOOuHvxjHvP5tY+toP08HLudNUqmPuoUfzRzautwdBroc01+PfsVpV/5VZ5k2XcefpQ1Xq2DKFIWaya5LQTbW9jQ6eCNeOvGkgyN+AZ5HFWR/xiAxfnmWnbQAzikkPXPQftMwz+3mIf09RBbPDRW+mH4e2k+77HK8ECykmfxyeMFnaVc0+j8NoZmbgv7v+WA+/hTmw/p9fWm63oWXI/PiorB+04k2cwv+8VzJKy6ZVSZHC4x/6Rfyos3Qh+l5xvDsZ0Ku6MUmOXNlN9rG2uj3clIn+rq10a/bQk3O9bPdz/mdkVykzaDp5yl8IU5Al91vy137/XcB5LO8lnLdZ8xD87rDu+/s/pN/t+9pvYBlH/zwh48XKECn6BczdLDVoCuhTolCaTDhL40GSaxbkTG7592Mb+KBNzrZLbZYmf72r3MG+p4VykE24spHp22QMGOZFRuKBOXtu9/9bir/B4bibwuWgS0Nk6DLLMzKMJJu/OWN47TTTs/buFaHIqmYcJjR22233cdPfvyTcfVVV+ctRTodsrgylAj82CGUWfuzfan+8MOOiPLV7LBfdN11192hYGyX24coIyvCcPna176ePDj2Da8fp5x8Um5LOvroV0dnTumqWSq4aRPOu5x2+mnj/lAqt9lmTeaNLvw2gBFwoDPG2+6EDVAEugdkBolvg7jRi/JA0HWcnU6d9UBvcJWGMlbKTc04df1mZxr043HvJU5jMerExyApaxTp/I0BSn62TchH+fODZFHvK1duPh586IGkl3z0wM64QwclBQ3SMUBaxjTenoXFa8/o4qSl4MBPRoQn7fHnmxCUNDLgKuZ7770vbyiD7xWveGX4h3xGfIOzVTA8yT3jIQvqktJnoLdFB00uHKAkPfTQ2vHtb39n/Nrb357lcEHBAQcemPjkjQZl0QGRb19Iv/CCn49TTzppvPXNbx4roxyrYoB/MJRxCspJJ50ccnPP+MxnfzMH/ofXPjq+8+1v5+z2cR/+yFgRSiHIryTHgJ6z43kepLe7xQAdvJLfY2HgMkhuufmm8fm//sux6847jNe//jVjy1WbjU2dQ4m4brzRQWrXT5MrMhV4bD/om7cMup4dRFWGNAyCJyaDDKbPhBxJqx1rz08GPttrohVHnOhQKD/xK79gXr5TjB2+f9xWswjjbDfTJzB+NtkkyhM8ZrBRZBlP+Mi1IcNoqb6i+pVe+SAL5AptyZN4bv+S45Jrz+pH2mo3iys45K37MkDOWnFze1SoPJEvY6pWA9wXb0sV2UGTrTNm1B95+NH8lQZ9kW207WfzEgOrKXvssXv0ak+GUbBF5Plo1Odj0e/snOeR9t//wLHLLrtHgmXjgQfXjiuuvHrcGobKU0H3ppswDlaPVau2Gg9GmKuB9bVk3aqcNvnEU4/Hc11uQQF1LbF+k0LrSuINNgieBw3axurVW4w993rJ2C6MIm3XN33uvOOuop8xnZMytXXHBINZ7ho81YlqLUVan6JtlvEQ7TDoqHor2VSf2jp5kJB4qXu/7bJfCrzqoMcNIfoVt4XhYxnfvuJfs/zqCkjrHSJjgv5JXbcTj1ylQj7L39f4Nwz39NMUfBMsT0Z96Q/0j1ZnajYbH9GqPLaNPflEfYuncAijuFa4svLq+ML5pVISzs1SiMS3ctH+wvllmNi6RPH2rM/ZaJltsnWZgjKZDIBPO9fu9PX41Hklz4Ie/Mg+Ojz111zKe8gJHNIqm5W43EqWVCXlJfPBc+8O9jsLUjOvlOoyLivPwqlc2aYW+kntwZXMnqO94n3gyiuHh3ZX9D37dND2dBhmG24evK7LK55VH88YV1aOq665dfzwxxeNt7zt3WPFFltGe9kw+ZIFnYHyFQ3VlqvfRWmFtWs6gfB2/d6/+u5MI37Uv+eGrsMsZySxAmSbaxClCwhe6Z9C7tASdZS0BDMo0rnVLfyXp0zFOBouvwQfeUorl1IKi894r7+SPzz43eVI+mZuHub91okXeS2RpMJnTt7qoN7jX+S34M/NeNXwvPnNYPqeT7M4z3WlWPuV2zQvfumSqMU0DfN12dBx+le455YZDkxxNfBb178mS+hr2owxwKSniRqr3fp7Yb6RZHLHDg1hzrbSBV1UkTs6fPQ14urrjG8mpzYL2de29Hto0odJYwVRXhuHoZ7jX/TdK7fwwcSiXX9WbVJbJCu1Ko5/i/S3C4jy6wUW/yrEmIY3xf/wn3Ogf6e8btdAZ0pBmWFOe2Dhr4LgQbvfafrGr28w5vYY3TzxLk67hmXHfexjx8+es6GICIlIGrTBS8NVuGZcxy3FMRTAGNgoDijUKd7/wP35znCgPJbyuiKJLWXUnulNxz333ZNCUQTWFZNcRFwonFUCW5fchOR2I3v1dC5mXSmPa2OwNTvt6+FnnuVjY4/kFbzSUg7NADJSVofhcuIJJ+QH93bdZdcUEqsZBjfXZOqsGS4HH3xIDpBmElmtZhltAbNlyaBgRm+XXXbLQeFrX/vq2H333Ybbu84448yx5557j2223jZoeiTib5lGlgGdUnrnnXeMn/3snIyPFgJHQVDJyo9evPTrvStJGfHMeYfbwyDxoUQDkBlpYUSjK9cgL72BnhDwIwDqUf0Jaz/l7jyK/5W3eHhGBtQfw8KWsa223CpXI/bee+9cIbICxWBcFQan8zWMJXgMcOpcw2KEqPvC/UwqXHiuPGhlvIhX8WuFh1zxl4ZiaGAzqKJNnBUhR0ljKGWUp1/edHPOQKDLbXHid4PucsJl77x8OTKtgaFXy0Izw/Okk0/ODyZ++StfydnjQw45NOMDhnUd5oxBKGTnnnvuGieETPr45hGHH56DlHM/VuquCuP3pFNOHp/45CfGfvvuH7TXVps/+9M/HZ/9jd8Ye+25l9wzLpkKSU8+6MymRhhF0Jmqx0JRpix/9ctfHPffe9d4y5uPHVutDsMtFK8NU3npTsBMNKOp2hQlhZxYrdAedZw6VL/aKX8dpDTyNYgagM0+bxJxrIjkJIKBOcLgyzYffDcQa5f4oiNm5MiD0QMHXOpVvekYasIi5Dnbmn6lFEe0qk9p8LDrrBWrMiZnXWCJa/JTnDKCq+zyaQekwYPut8hzy7jnVgqeeIwRVkaM98fDwDJkV5rZmao0XBLrTHbM4Ed5o6y2ad197z1j2+3XRNvfMuTSzH/0PZsuj3b0cBrEVv5WhRK29z77joMPOSSvC39w7YPj0ssuHxdffGnI7yOBesM0ELRbe/nRkxdcBBu0A+0IPfpOfZL2k5NBs9vV0KRs2YeHPKsTly4csP8BabTbnnrPPfcG3jrgn4NNMjQMsWjv0uaAEw7P5K9++ctbXXGtLJMX8rl8uV/ZGzt6JaJm/MXLuhM/6rbyqIGLoZKTRlE2/TSFjfLkLxXIWd3lWJToGSWZUcqSMqMlNOH0M3kzpdMz/xrYKw6caMGjosV4RVEsQwPAiXZ0NF/9ojt5m7i6XPWdAjxMfj4rL+lr5U25tHP+KlIZPRsTODRYYVDO5om8q+yLg7zVhmpFmVVA8ae2fjIEqo2UzMb4HbhLbjdI2aOgoJPSBAE6bDXVp+tPyQMa9HXiLZaxVki6LNpa8a3aU/FGzJogcOj9maeizp5k7D02Vq4KZWujMsg2XLZiXHv9nePc864Yb37ru8fqrbZJoyQNi1k5uaWged2w+FzpFuuzeAD6fSHu5LnD+KXBqA/h5yf4T5atlJggipeUrZL7wt9Ueg4KwiWqJaHz9MvJeypD/duuYf4dPOc9HHzPgWm0fF6MM49jHl4oz6VAjPW5MszkX85bPxdV5fN8sD4a2n+pcHxZijfzcUVxhTr98l//638zzjrrh+Oiiy4ePw5d0K++086Yiy++ZPiYtk8R/OIXF+W1vjdcf8M4/bTTx0UX1vtXQm84+eRTx11335X9ra3bboC94oorx02/vHnccfsdoSfdPm6/9Y7QN+7KXR6333FbfpCX/qRfN/4BskUPShlLkslD/S66+P+5RUxQznYNzY95vnSc+TTTtA3TOFz3m90GQf92f9nv4utnODBPR0MYJR9No0ThOUgMjJ4pgxCnNTnrONuJpxP1S4EQTpmlyBusdVpu80G0+AhqMMNitgxNtVTfnVIUIjpVg4qO0kAEn61bZi9swXIfNCW56LUNombcbVswy3TySSeH0bD4xXMfSdQwnA+5/LLLxpVXXpm3dUmT+c4GEPFPP/30UAxX5qF0wlFML75Q9O33a0Y7I2DQ/tlPzxmHHHzouPfe+0OA7xoHHnhQ4NomD+dTAPGIkmf2/8wf/CBx2gpGOSg+VmVyjbsdP9BGhbSeW3DhxtVW5Fow+h0wKgw26rQGkhIWz11/8ErXdc5PuM7ad2qOPPLIMEK2D2PvxflRR0oTpWjFys1zNtizcz9opAxQ2OSBDvQ6CwMn+XAA3q8wjVB4iGfWc8sdJ71fNKJfOfgxOvjVDOvKcc011+b5lQ9/+MNp+ILCXzILb5Yx/tCZylyUi/wpoxvQKI6+AXFrdAyu//3Sl7403vCGYxe2C6LVVjAKtPSUonPP/VkolZeOd7/rXWkUk1fx7r7nnnFayNGRRx053vve9ypaGgFn/uDM8UAYlp/65Cez3HiOvix/VKKyeq86MesZbZGCF7Q5P/Ltb34jjKCvjdcd8+owhHYImaLgPJ2rFd3GAHxwec86neUDp/eWC7zssvETRzrPykIRtoqWN3JRhMPwTOM06tL2zb41ivIED6fdM64oxbnyE7JNiabYULbkmdvMIo62ju6m1zNnRjJXup6iXJZ8cqAONZd8MAxzi8hMdrv8+MoVzkU+gM5LOCjclMjFGaVSeM1whZGygCOjJz0GCnIjrjb8wAMPjV9cdNHYNOKvWbMq6taWzdWh7M5WaSJPv1Y1guvDebdVq1aOAw7Yb7zsoJemYei2ustiELvxxhtDmaub6tCBD86N2U6KCHmT4yzHTDFM3PGOfu/aEGMljdyQbX2pSQR9qP7xkksuzpsEHwt5Xh1tUd+HB36VE0/QrC7gayWd/EhvNaZm89UnQ29RkZYnWDAIggdYrU79tlGhfyjj4clsw7PqyLaSyl/8kVv5IwruxJd1UfSAqPl8Fo8jXx3ut56rT5Q2FeAAfkAdMob7WZyWDUR5b/nmLw+8whv8rmiL8lezk5GfgmRYpdcexNdeguhUcmu23SpnyX7Gn+GVH8Cf7LsiGH7PaDdGgqrzWtWCWH7i6C+lZfiIr9xknOtwLief4r2gDurCVfzSHqrs+gTv4Z15Vn0Yd/hX+cmPmWTGyaOPrA3j/uGxw47bBtqoGzwLo+SyK24cF1183XjLr703jJI146mgx7kd3GoegoU6CODXPH4ulL8yAbRN41adV52mm/F5AVf41SRD5wlXyS5ZrvIVT9VZykrES/l5lnyUDKBjvZB41wX5cwt0zbkpNK3zYe2/UJYZzKdffF3E83zwQuH/b8BiHkvnNV+29dHEv8P6V5opT7qtg/m4oOKPMDouTiNCH+w2zYuiT2dY+BiiXRM+Ju633/OK3+9+d1xz9bWhN35vXHDBheOcSG/y+Puh59ndc/bZPy3/c34W6c4aJ5544vjyl7+aRwW+9c1vjS9+6YvjK1/98jjl1FMSn++VGXuNK+RSf6HNTssZ1M/cDCZlnUKnmZZ1CtOw6e/UtV/DfHi6bFPPpSH7qWg31Tct6jfT/gPAMQX1sezDx30kD7p3ZMgENBINT4cDpp2WeN7FYzwYDFvhqU541pgjTMfmWTp5USgBBdhsvHADsJloCrznmtUpiKKncvyDH5wxrr/u+nHgAQemMZOdUNAHH2XHdb133XlnCs1hhx2WyhOggFIofWjv1FNOzRl7d0RjZVCUShdcDmyfE0aGMwAtzH455aRg6Zx05mjfddfdcpb+1FNPy9WTE078Zl4hu2UobvDZV48n0lNEfQDNNwasOFiJoQy30IkP8LcHI/wCrUy38tgV6bf5JE2vMIhXA0kpmXDybwW060EZuj5B16swaeGk8Lu2rgd6K1Q5qD1BOavbcq6//vo8vO1CAGBWnxEBh/M8FFnvnt22ZeCSd5WntvA5/AUvOoWRiVSwZrwXlx8a+TvY62q9s6O+nCl685vflP7i4hHFp26vwlNbygq3sjU/NH5174yPu8SldVnCaaedNj7ykeNS7uHEe7Thn20Qd95xR86KvOLlrwgj9IAZTbUn/Fvf/nbKl+t+rUbIy+rdX/yX/zI+85nPjB132CEHN4MeBRUval95KVGMEasNfm3HWhsydNklF40//eM/Gi89aP/x8iMOjTBXua4Nxe3ZsXnQRi6bP37znEKUOxW7GGRJS/NWePGkFGvypw7Vbw3I1YEA8UuRJGs1mUDxqvpxFqFmplOZUqYoh4Ec79Gig83Z1sgTb5oGSq38O+4ixAARfBDXbK8LHpqH0mVfFPxCH7z4bk94ia9OspQQzxx/adS/35oIqDat7Cn3z1Zbkq7LbXtK9kkRT1kxcyEs/MlDxfcR1h3GDSH/zz771NjjxbsHz8NwXrHZuOmmG0MOHkhjlgyVwh7GMJmMLPFKWRkMVoCdSxKuHRkQXWSBD/o9irDtodq6iQ7vjznbFX8MkBq8Stn0jrbqk+uKdLetWc30rRNbuzxffdUVw9XUtlHhrxVphqh6ZnAy8MkKpTcNyZADCmgaIuGUJ2UiwuUtT/G7H8v+OfIG3Wd1GLmQJ1AHtin2xBZew4v35L/S9MCcSRKi9iJt9X1oILtoaLpSnvVZmbZwa2tAnln3AVOZF8dvAiTxTz11OnwHVc5ZvBlt0mV7CpqMaeiHg/zISl8CT8pexFVn6oZxmDwIfkgr26KvxlRxtJGmregrWUeD82baHnzyEi/TxLttJWTVpICwvOUvHPrl4RD/A/nhQ2MAcuEtJusXmk92FdR7yX/TQS5El0KYSQJ5Ghcef3zt2HGnbUMOKp8Nl20+fnbepeOKq24Zb/2194yVq7ZMo0RquJNf3gJhlbH44N3v9L1h5r2Qtmnr95KdSpewwNsZvvKyXpPl4JN1EL/60C5nxgvZr3JG+qB3yqsZ9nWg/TL9LL9pWTzPhzW+KQjvsA5fSJP/L/6CeRz12tQsFb6Im2vcDfPx/1uhcS6Nd+bm8pjP03u7KUz95/E3TNMs9VxtZqPcaeEjyW9605vGMccck89ve9vb8tKbD37wg+N973vfeMtb3jLe/va359X/wo99w7Ghd7w1+oiNx9XXXJvfKPs3f/h/jfe89z3jXe96V8T7QKR7f97A9c53viu3hr/j7e8Yr3/964fPbdCTyBtd8Pd//1/kxBEZBiZTtemFul6gvX7LO2Qj39aFjut3WmbwXHwFHXfeNfTzc8LTe13ey0Mb9MuRc+Wa9q9NB2jcDblSMo3IicTPrwrTAVIKprOEGT8yznjx5xcThX39776eRDkUbgBCkJWCxuEgJsWdny0htinYQqFzveOO23NQtDeTAvLw2rWJCx4V+ZWvfDmNkH323ieNjjJgGD9Pj5Wbr8iPJvqiprxUsrRowgNbjnw74NuhOO65515jqzVrUrEyeBooHJr/+t/93dg7DJYddtgxwmomVQdv37/belSCTv2hoAsv9t5rn5wt9TEzB1kJGKNDnj3TYqA0gJjlZ/RsuXqrvDXMYLEYXh0oejnv8oFHHKBMwtQRXuMfnuGpAUwarutIfowhaSg407pVJ3B4bnzC4BLmWcPYa689Q+nfKhV3gz9alYvCQxjVl1USxkrnJZ1BVZnle889d0e8O6K+VifNpZDUtgrPFINWWClf6tr2AoA2ZUMnGoF4DB03bl144S+CtrVpOPXgXUCWq+4ZJM4L5cxg5JdK74xHFHdb8ShotvWZPf7ZOeeMN77xTRFe29HknQdqzTxG3mZVLMu+9z3vyfzQA6eVOF+A//SnP53GDdnVfr75zW/m5QTHHfeRsdkmmyYfzZLOqEwl2KpISOnYdBMz10+GMfLAeDgMkjtuu2V86Qt/G+FPjLe++dgYPp8ZK1fYAsUQiIF4VucgipJlwjP1EA/JA47xwJ9MATR7R0GDcsLlFy4gDr+SxZlhEn45QxIe/FuG4Mo9ywFkiNJCBkvO7GentBQez72SGmwunJlnyajOGmm2jQhTX8okjOz4peiVIYLmUsYybSo5yl439Kkb/hw5o4SJy+Cp2eTFdtEgP/ICh3rHL/kbxJQJT0yI+C6J2bG7775zHHbowXn2Y/PNbU18JHDaGlAKvjaj7TAgnbNx7kad6F/IO3l26YZVWgaKNuS8yq233pp56VfkrbwMYDzJs03Bz1ZgyZUykIlup2TQFdG+YeMWMb/77L1X9JO7jT32eFHO4l133XXR7u6PeL6xUkpungsK2YeH6xlk+wXUWW07KsU4q20G6Kq6DH4GHZ79egf4SGbQK8yKED9lrD5oVgcps7NVQLIs78RLTheVEO/Kz69kV9hMKQ26i5aW66KDXyUPOYm8C2eNd0lT5Keutc3yW+x7jUl4TlEXV13ArUx+1Wd+lDLwMYK5lNd4F0behOFb9qeRRrpqn+S7yqeu/YpbsjMzBjaQrzIXL9SNs36cmwv91tkTZQ1eRiS0gzyLkmGRMAA+eOHijw5h6ORX5YmyBB6/8q3w4gU0VUeRLv6eyjG8tms/8siDY9vt1kQb3ziMtIi74ebjjB/8bNx0y/1plGy+clV+PFHbQy+AG01+uSpj11fXd9EOuiyCiqeL9et3mrb9pu8cfoIIKvnKt8Adf0+SeXjIVuDPPinodQ5POnG7H5wCvC8EaEFzl4FrmE8/H95g7BI36ZiLs+77Ir55PB1v6j/Nfz7+/yisk1f8dlbzNID2W59/P09hnvapWwr0Q0A4fdIkEGdnjW37tqjTGzkTSL11XdheoYPuvx9D5N+m/vd//8f/Jz8LsN2224Xuu0temrPb7rvnBGrh23W8ZM89xyEHHzKOePkR4xWveMW46OKLcnXm7//9v58X9WjzaNIuazJtKdq9VzmXLtW6ZZ/CvN803nxYQ/stFSdaUf0G3/UL03E6+6twyqJtegbCU25neKZ1Bpb9+qc/vWCUtIIPNELIMqEMg0E6IM86UmmE2W7gMKy4FFpM/LtvfGOcccb3xyte+cqsYIqAuIwJg+1f/de/yq0ylEpboMz6GZzs6/8P/+E/JO5999k3O2oFlRbhzooYnL/3ve/GwL372GbrrXOQ0Gl2RTJoDPKuAfbcV9NilgPcvjdySwz0rnGlOK4OZaC2+5SST9m87rrr85yIvKSLLjtpwNgeTOHOMysPP5q0qhtfgb/99tvG4UccnisCpSSjrWb8Vm2xavzohz9KBXWfSFMzrvAW/+XV5VUWDl1daXCAfvdr1kY6acSVBv/ENVAqWwuL+pOmFUllEU9aZU9jMJ4NiNKIbwbBwBfemQbwz2tlA+ctN9+cjYriJR6BA+pAPhqmPNFB8bJ9i5Gw+FX3KmcNbnV7hc5BPO/okhat4sPvWVmtjP3sZ+em/6tf/eqkwbMy1IBe1z6TS8pA8zWaV+CpRiR/W2jOv+DC/IAmJVC+r33ta3OmHi/IuzzF87XWvwvD9eAwgsiPPJQPPt8keeUrX5X3ksvLwbZfBm/+7E//bHz61z81XhQdlK1chAU/8QstbTRs5GrYkIXHH30kjKgHxtpwJ57wjZCZM8cb33BMnllgjDwTBsrKUHzVhjJI71d94E/LEUBfG+3KhS4gHuUBP4ovlEI3VJUC5B1v0MWhuY2+lDsDdKBq2U2FCs8Dlxnqyr+UHfIvHO7cFha/iSvoQV/NQs4G2EjPWRXAf/1LyyupZ+TB3fKCZmn1AVm++MuI1UTSoMAPSqTw3PoSYQySbk9Np3jNw1ZMU8EL+sx+97YZv2iV5+Ozj+Bdf901geXpGLR2CgP8tijzY9Hf+ZhiTcgwILAe7akIBx4ybs+//EuRq8PszseZXCFfDCDXottaQPZsM5UOPLz2oWizm0cfUDizTFFO1z3jN6PQma/qR0P+Ix9nULRdsqb96B8rj9vGRRf9Ytx26y2ZTv08GvSQefj12/IIVmSdM9JbxspoqP5pof5m/Mu2EQ5oQ81j7dwKCbAvmiygPRIkreKkPER40j7DCeRDnoWTrZbtkpHK00SXSRJysmDoBBR9bYBU++h3+Mkcw5sCmvUfZVTfVdYaA1pu5FP9SbUn4L0NEQbLQn8TcdEiTU30UeLrIgtxqi22cVOGiDwzj4zP8E/2LMgo+ZO284YTD+Cv3Q3orbz0xyn/0a46Hjod6HVg14qh91oViTjx12MPo6Pqo+S3J5DIlb5VHpy2FphTHh59dG0odNtGHWweyn0kHJuNk085a9z3wFPjbW9/79jIGZXwdcgcnaDrEH3Abz+jo+luv+RBvotbrqD6V047kLaUp/KXjh/IJMIjXgqiNOGejveUA7yYIc4VkvhTH8aE9KugBWi8QLqmu10DusE0fCmYT9t1DfS1YJp2GncR1qVpCk3HUoC25wv/VWGB1/P0Tn6fEzYD71M3hfl3MPVbKs08KJ/2TI5bz9BOybt3vx3mWbhnZbL19Kyzfjw+//m/HW9/xzvGZ37jM1E/T+fEN10XXv2T+HBKu/ahtXmGj25gS/z2YeD86Ec/zskh27fEgVt7atleH6TszJ6XggyfIZj/BdPwKUz9pummzyDTR/+pzHjTjn/1gzVui9+/wto1zD9viHGdoYSQYqiOpyJXAp23TopbSJN/i1fJIs7BxXe+8x2Z1leubcsx6AlHpEHVLLjP75txZoy45cJ3Jwzctsac8f3v59YHg4qZxc5Px2pJbeedd8ntMw5uykf+wtANLI8Z0E8++eT8imYzAw0rwzCwrCbtaad/N8vb4QTH+Qlf3zR76J1SCnczeeoI2xYrV0V5tsoP4b3rXe9MZdvKwIqVm0aFUWgsX+Pl06lAWOJDkwNPuWweHZ2OBm1o6Q7TextzHYaeHMzjmZ/GYluU+DX4lcB0HXUdKgNFn3KkLtopF2U6Ui3wocsaj3mtqa0eBsitt1kztlqzZd4U4SzJ6i1XReNam3WIZvnhCUPLr7roxutr9pQssmD/vHw44fKSp3d0UrjQj3Z48ROtZhpsc4FHWdQ5mq2SSCdP8aUlX+hourrjAdLIk2zhh8Hb9j6z3eK52UwewsWTT9eJtnDWD88K4/nOcdRRR2W+Og/8s+VGGX791389B4sHH3got3r98KwfpiHMyBFfHaIFvsZJ8Y4k+UyZDWkcT4TiePlll4zTTz15HLDf3mP77bbJMwJbBO8phm7jsjVIudGJ9sSQOEsOpv74Iv/mvWfhtpA95pxAyKj2q6xTQ4Rxrf69y69Xy/qQeyq8z4TsRDbi8Xc4flMrAvEeAo6opLPlTh/gfAoDhRHmUKm4aLSdzjdVKGa2ItkCiTdJf7iWT/WSnX38ugyA80whygmV4DH3SAwQWJtKRNChbvpZfGXED7/Krl1xZkRrVry2a8lT3vhJQdf2xMNHW/LMnGkLrkN1I4t4tjP6Sr/bseCn6ONHy6224HaoyCziaKc6cdsfXRDxZPB+1Tj44JdGn/eWkLdXhYzeF33ad8ZPf3p29o9w9tXL+k/XMyfvg0+29vlw5kMPPZB4N99MG9EGKHIGvcjnYauSy8dee+0eA+Ibxpvf/Lqoy8fH1772nXHySd+KdmFb5T3ZlinN5NZth6HqpqORPfVE9VmgZU/Z8RR/+CmvX/H4e/ec76HEakOS6g+FqVc8Vsctr2X8d/1U/1fv9cz5rkwpocVv1UpupG+lwOxj4ZtNrMVvru6FX6RI+gF623U5xE8jf9ZO4NcW/KKj24x6lof8yInf6s/qAgs4xE+6nqp+DH3y4OfXOx4s0Jn+ZRQAeMhenc2slW5yyo9xga/iC6+tq3iifGWolNLDGMIvPCYbwvUXFU9YGTf4ET5BQ9db9WEZlDztcaRB3I032SyNjvwyfuTxwIMPB23V78AhRaaKuMXb6qtAv3fZ+7n7c34ATzsczuYP8N4QNVm/M6L9khPpS15mtMAdTodGOh+Punk45NFHlcugkzfDK+JnsqiXyD9doi7eNX0N0/fpc5drPpxr/w4rmqsd9fP/KDSOKa7Or3//34Qp7qVcw1Jh824K0/dpePOp3TyQF22UTNIbtCN8N175laZlTpvkmv/SmsS2BdJ2Lgq6a94ZszmpE+Olj5saG7O9x+/mK1zqEfrB2gfGXffclTeGvvWtv5YH5V2QY+V9i5WrM5+pLE+hytHuudBlbTobpjxq/2n4UtDhnXaer/Jo5x2fml9gPv70met00+dlH//4x49nGEjKGRDyUHEwJBWB6OQoCGZQuF6ZyKwCAUVEo6ZsBOrc5uMqVd+p8KV0CogBG5N1vjpOWxR85dz5in322TsVQIWAwy1YP/jBD1I5de6jBxUFJTziWEL70pe+nJ2EOPzEUYniyUO+zgbo2MUp5a1mn1asDEU7yvXNb5449txrz5zNb7DFyAfupKGUd4eFYYDwNgOLXspwWYzKwjK++OILxy4775gKnX3RFC4DljT4aYuPju8le74k/AxOiTrDu4LwS3l7wGrl07sywpNxZ2mEoQe/Go80zT/l5u9XWONov9r/vmjR+83vviRvo/MMGdCw1JO8nNc4++yz85rlrbdek3gomXBTYmwH0ci9O0uCFgMzvHkbURgWlDayZ190x7GtR5r8qJ+81Hs8M1YdFKd4CY//Qpnae5x77nmBZ00ak+GZ5aqy1l3hypSKSElspiUH8kIz3ohjxcWqEH/bTcgo5YHSQYasIsn/q1/9ynjjsW8chx5ySJZTfhdccEEawB/84IdyuVZLosC6beMrX/7K+N3f/Z0wKrbLmURKOBrIVcp1lNGzg9Gud33Ida+hlF526cXjC3/7ueHK1Xe8/W1j6zVbjUcfeSiU5Ogcw3BhrBsVzWTDU/W4qPz5pYAzIsikehNP3WZYvKciFUoRfnkvpZlyKA7Fo7aYKGPzi/zhCz+rB/XV8CpDQSmhXGQz43opb2af5Z/9SaQnDxXG4K8VMzLpViE0tuy7PS/LGH4M+1qhUKaawdVOOOUQr6Fx6A/QqJ4rXSkw0tjyIknKXji0KQPa/WfVBx8pdlYQhOdHLaM8abQErQ9Gf+mmrauvvHLsu6/+bEUartuFIYmXypBlDXyPPVqrppzypoL7rDatXW0YcrNJGMvRrwQ/FpXXEX3eLuPQQw/OGTaH1a++6sqkgxHCOCQHyoTPW6y0iquveyqNqu6jyR5/+cj3wWij6HY+SbHRa2vXjjuuye/sXHrJJWkI4pe+382IJlEY2+i3msXQyctKAuQPxOdSwQvisVIdgP4tnNJVf+Id4Lub9dSVesgtfoFDnGrXtVVLvcKNbyHxWb7Kl3JYCgO+q59e5a+0+F4KB+ls2e86gTMlaCZG5Vfh5CPlcFZOflbfO8w4IB/jUuej70GPMPmoC+ltd/Xb7ZcCEz9ZTu9+tRVxOk8yxMmDn7opuQou0njiVx+DeHkV3bUK7RktylsrOXht3JqVGT/iF1+t8NiCpi6Sf5G3toemSlM3B/q1W4DhgT5ltH3L1j8TVi5BceVpZBthm4xvfft78b5ivPlt7wrmRTmDb01r0VtMT3rC8ZuC964jdLSrNtvjZ8lHvXd/EPHir/EXkMr4H39Vtjzll7/tqq/GE7+ugbfSLf6zUcfZ54WCKU3iCicMdF5+200BPtDlng+f9+uyKmNDx1k35WLei1B5geeGLQ0LuH/F+OuDLid4Lr7Z88xvqbxaBqZhjYeDv8Pabwrz+U9/AfzaarXbkpeS5cW+DHj3rA2QB2AnzRk/OCt1Bzdt7rLrzoHn8ZCb+naPtu7XmOZsmvbsxlD1USRYndxk7Lbr7uMv/uIv8iO4nBXz6Y6K54Mo8eypoMvrl2v5AtNydzi/qf/6YBqv02Z786cdBHQ/OG2joH/BQrr4Faefp3GWBTOPbw8Mp4R+8YtfzFuq7Hlr5AqvgI0EgykszllQkPwaSJwdUAm2Wtkm9b3vfW8cfPDBqYSWEvxsng2xt+5rX/taVppvi+Rg9ewGWSmuS3N7AcOGcYH1CipvYO/1TjvtnFfy2oLgzAOggBMYjuGCQV8OpXCPPV6c8ZVPJwqX8Msuu3RcdvmlQd/LwoDYKtPBbRbzxhtvGPvtt29gLUVI3pRQCoD0yk6IDdJWQZRDne2//77jp+f8ZFx44QVB/4tDMV8V+ZpVqu0r7ru+IMJuuvmm4QpbtxqV0lADmkFGOTz7pTgJa+FSP+Kgx7s/CjBo/2k9MfjUFXz8OXyAt4yYOtdihlt+ykgJVz488hE55S26qpEZQB3at6LEiGBAwincAIEP8iMPaFMPnuFxJbC88VhatN1vdiF4L1x5gDjeAaWC0UIxgiuV0lAS99prr/zyuiudDznk4KRdnUiLTjQAg6yOR1plDLZkvt4N1owkX2Y/5pjXhfy5Pa1ublMefCSbtrL4IN3FF108PvbRjybvheGD9vKmN705D7e5XhBuMvv1r/9dGjPvfMfbIy+dWdAR6cgDOpUvt7YYSE08h4HKKHlk7YPjb//mc+Oaq68c73vPu8euO+8UgaGQPW2rpC1QoRxXX1n8mNVpykM4eIuXNTAbpPEfD0spKeUqldYoI55IT17M8kiIRkqVePAnvlka/G1jhQKpYxIH3pYtddEyClcexo8w5dcWOkzc6tTkE06PHiwRBp94ztyQ0+qoq/OjbFGO0aiei+c9yCwqOeghW00bPzjJM9m0fcYqCz915DeVq1l55cEgaaMJj0C1/TqzQtasDN13373j5ptuyjaP7/gID9q0Gd8F0Q9uuqk27EvxQfMGgWemVFNUGRoGJfXl3eqItPzEWbV6i7HXni8ZBxyw/7j1Fl+Nv3jcdtut2S+51Yuciqt+rNLgfdZ/GB4hDeH/RJ4zMXjeH/Q+/MiDQatJjzDaIp2ybLftNnm+atttt8tzLa7DdKW27QoGUYNx1FTywTeDNg151LejuUG5bYXCQ+cHhU15V/VSii9+qyNt0WSH9kgm1Rk84pNlfsqijghJyXIo3VHWateLRoE42iI5kAc6CiccpQzjp3B4pAFweJee4Sl/cduw5V84qyzwikMePedqTyqsKcYz2akJMeHSlcJfg/Kq6J9rO2DxRfuSh2c8IqPdr7UsSYvfAN36RWVCFwcvmv1Kh/biceHAa/4mXwrH4vYLdKgHecMFDzftC4yhxYOqO2HyZxApv5KTp+222zryi/QbbDQeeOCJ8cMfnx8NdOV4/bFvHcuiHvR9ZRTNOrMJVBkWt6oBeaJfWPO/39tPfDLQ/JU2487wgU6baYL+5lkqWMLDqaPmh/MjJsfQmcbILA1FM+sy/qTnx0CXhh+jnbwKA/Kd5t2u/UDTsj4QVvIWLuKuD6Y4PHZeDfPvDe2/vvB5mI8/75Rt+t6QvIi/wFD/Zi6fk2czv3iuGpnFj9d8irbbcjHFvT4ez/O1n9Vph3PS+p1Cy5h2MsWhfzn3vPPG2T/96fjIcR/OlW2TfLbGWqlOAyXi1W6gjfJ2SpNUzigb91zSsnLFqhg37h+f/5vPjyOPfFXowoeE3JXeYuW3YWna43dS1ukv8Iz2huYNJ2wad30gznya6XtOqkU9cN5bNoE4U156n8I0vHGDZZ/69U+lUaKzE0EHdsstt+T+eDPHDvVQCLqzF1eHRXHtWTwdpApjSOj4HRiHi0JsRSQ/fHjggUFs7UknCFYqzDw6dG5VYqcdd06CEOag+CmnnJIKnwPMtcfZ1qAa+NCKLoYD5f+QMHrMOLXQoBFNu+/+oox/el4l/NLcMkIxE0ZZtBLyd9/4eq4I2GJkAKCsWOFw05evqFtFUXblosQHK1NxoMwlQyMvZaoDwBTiR8cRRxw2vv+97+aMka07tBeNyCFEV+rqyH784x+lgoIGCroy4WvzQH45cEQeXK1YlBInrnCdps7SO6EQn+OPX+IkjQE9yCgLPGhWPwY80MqmeFY4KDaMw3tDcem40iq7bSeMVmdJ3HVvG1SWL9JbKZOPPPCewaI+bI8iMwawbbZxyL9uWdOxup2qG673FOpIQ1mkQBFVfsrKKZ+wfffdb5x/wQVB11N5PikVwQD5UyjUpbjKyIhBXw80aErFNgwWPHMlH6MDzbaJAW2B0tq8/dznPjcOednB4/DDD1/A7YC8sv3e7/1e1NGKXL51dsb5qL/9278Zx33kwyEDe4Ys1KFW8gOyQw0eUdJTGX7aftMHIv+14+wf/zC/2v6qV758vNi3VzYzuxzxsyOOQT/kjPFXCkwMflEW/DYAtgzggbNe8sM/vFHmLkvJ2PKcTADegTDxmocUng6Tlqxxys5Z/ZDGs3jqKc8YBA71KWWu5s0cf4aHAbtkPuLnIKMMJTdFgzqvrVMMeR+j0m7NDuOXCOjBU/HIE9dtCD3wq0/4kq7Mo4wd5YNPPOEMH++dlkyR91Y2c6CMMHmS9fymSihW5McKIRZZbbSNTz8Dh5UFih9FeNNQ5CmflHr7+JUVTQ7Fq1ODlcsO0oDLskR/Z8IgED8UfZaVNt8F+eUvb4h0Jic2GzvvtGN+98gHAK+84vJxzTVXJ20+jmnrm1UMNOmHfHBRHtpXGohRXtuznnwyjP/oIhhVueoQ5cu2FuH47rIQtDhnd8kll6bca+/i6I8ff+LRrGdtzDZE/FcPzVP8Ip/Sga5f8Si3JqLMSJM1g3UfevaBVldtd1+Cj2gn78rYstL1mopx+EUO+aeZ9cq+cPVYxgH5KHn2S0ZK3mYyH/gab6bVvpInZbCKK13LkjL65Vrxz4mGMNpq61IZ63leI3DC0caaPp38aguFLzBHHUvTID80Zl5Je/XleIwHeC476eXfIH7/VpkKp/cOQ59yLQveKUcEpMNL8s3QkK7OVzHWlD9ojbRc6QP1rH8h88n3kE9bFnfYcfsY64ydm41HH9tgfOs73x8bb7pmvPEt7xjLQ3YYbwsrNTOn7F3nnHKBfgf82pX/zBBIV36NB92JJ1NW+sXfgAhIfoeXeiN9ycbZu/qMHFKWtEWZpExHpKzn8ColunCmLMVf0hDtqWRyEToeXPItupYGZUnaArIM8puB98a1FDxf2P8/oemYp8f7QmkmQRVNSLWHgqrrRejw4GHwd31l5a+ugPTr4pjS1P6VZ7t+7/DqB+RX4drvzy+4MHWAt73trWP7HbaNvnt5TiSZ/DFRZKzq8UTfSib08Umb9vTUM2mU/NVf/eU45pjXRn+7X+ZFzzLZU31dEpG/0+f89Td7nkL7VX+1LiwVf30gbrvmX7Ur27zr7CJ0+pjuOxs6HZjnfcNUvtst++jHPnp8K6OYLJIbB9zVzDjxTY/a816NXMbOBlDuKQwYL61BiQFyxhlnpNJGse3tMAwM1+dS/Ju21aH4Oxvio3I/+MGZecsTxRegg2JnJQXsTjFbsXl25rZTUFCsMOwWOE8+6aRcnZEnSAUglAFX9cJjlcT3RzxTXA2oyosuM+L2bp8ZBsh+YQgZIGwl2jr8Tw2a7dc+6sgjU7AIVB1QDUENR0GgTOu84dOdMUTuu//esfdee0XZ98rtY85EyJdgGkisyKDdaokPyblxIa3ooKcNBhVuIMJvaQCDiX+fIcFfZUq6wonHX134Vc5WuuCiFPCHU7355RgK8qTQChfGWOpB5rZbbxv3hHGovu+9955UbBgl5EM6RknTCxgz+KEsFMJeeeKHJjRrKMIpzbm1YqYYiIcedDAa8aSVBnkBYY3bF/59I8IAYYVNFOmVlbKMFkAmzPKSXbjQG2iSVwzutQ89PH5+/s+jLrbP6/zIGhxo5cRzMYJtWkcfdXTiaYPO3eO+kWI1UB2g2Qcu//w//3nK/zvf+c7krTIKMwviN7ccBI0Mi/p149b945KLfzG+EMbMXnvuMV75iiOiJ4x6CJ6LQw7zq9WBLzyyrBQDBYeTU75WYsiXTsP2N/zih3b1XnVe27P8KqNf/AWexfWKX8WzxY5dWOKiyIaf8EpTiq167XhAfl2HBSFv8AZ9eMNoEw4XA1U7X0iT/wxA/h/ZD6gf5ZSvNqijB8rLKZdw/uTYakPxq2Wp2oJ+bYF25Y9nThy0yyf7vln/179Zf4HG9k1857dq9ZbjhhtujP7orlDyNg45+v8S9x/gfh3XgeBZwEMkQORAgDnnnDMpUYGiJFtZVo5te2217e7v6+mvd2ab07s73mk5te2x2+3Qlm1FShQpkhLFnCkxgSRAEiSRiJxzDsSe36l/vXf59EBpZna+rYfCvf+6VadOnTp16pyK9aQ5MyT4aHTIJafugbdx/aaQDVtD5liGMzLryrK13Pgc+ZK5lgsabGnyZ/mypXnkuSVYGzesj/LtKbNnHZHLrswY46XFixaW5cuXBd4h0wMne00UF1xGhrZTyzQs9xLtD6Nk9Oh6QIgyUEDVAWVMnZA3jOqzzzor8XJk8cKFC6I912PRJ022RLPSTxnBrqPqdbkQY6KO4ldekm/ltWqsqcusf/mlDNiWOIKlbaobCcEnedGzKZoK5smDl3HD+e291av4nPr0DQ9kuzkY75FvoJ91CS+4e6ayHvHboIV0yecU8YC3f1/ACB6tiivDVhsmWwK3wEV65W03QrdZF3CU0xP98HRrU2jWVXA9e6+JEz4TVuVHXc7GwG1wOU9lrmkrHcBP2L0w8flqbGg/dSYHEXxXL5Wn0bS2eSjylZZwrgoPuPk7/vxGU23LKPG0aZMDhs8jQ2fYXW794d3lyGNOLTe8+6ZyMMp5oIMXnIfy3TrlKy4Dcqjy1cBvTroWv/ks2y/QNuBFedQhXNoytebBxB8RM40SXjmTt3px4lMPHv5Eo0ZvqRS+4TWAY2LT8Ahf0/V4epBreHZdN+2h3FCw/v/l+vHtlaUft3gmTdrvnuvGH8p1w7uDZoNdFw7f5Yv2rr56NRC/xW1+IC1X644Rr045s4Fm+0rea3bllVeUC847t2zfsS11Nfs/yeDUc0Lu4xkywl0++gPvo+OdbPgP/+E/pG71uc99NpfpkutmuekTbaC1h0a69p64JfneStfuU/79/NgL/9/jpEUrThnAaO1S/6r/R5OmP3Atv/Z7sOvi0eqB8+T7bnzfjTdTsBoAipZZCIT97ne/W2YdMSsvCuQSiYin43GxjBE3p5xAAgwnuRhxFufsUBjFM+uho2asXHHFlfkNbFVMYT32mGPzCF+KbiqWFLggpNFqyjHDBAwzFhQLHVXe7xBEmDFzRnZo3/7mt8vxxx2feBKMBBUiIRzDgzL8jW/8Y+4TmD17VsSpSo2lSTr0e356dxojlpy5ByDX6oYS/eO7fhyK4WVl0sQJuTek7rNxSdSoEFahzIVgZwFn5xJ4/8Wf/3kors+VCy+4II0h5bvtttuzvKb6JoQhQbmnQBjBfOCB+7PDr53MQKeKGXV08BaGHipL2dQPehuNRe+ZM2ZmGaVhLHLSwKlVtvS8fHiGByePuhGyjpajmTwYB/LRUcHd9/WhBC1ZsrgsXbos7yUxi8IwMmXfjA5l0Eqq0mOmwUbMOkMBp2S4iNMYET2F24wMP2VQ5xRo4fBhnMJTeSgqaCK9PE8//Yzy/AsvZmdy7rnn9Nc5p6GIJz/LTVxA5zvnqWxgjh93eM502Dws3+uvvz7xwM/whpey/tVf/VX50Ic+lMar72jICPfuThN0bTjfd+/9eVrSH/z+HwS+oQgGjyovT+BIQxlnbOAloyqWba1csaz8w9//TSi6w8u111wdiqQlERT2SB90lc4eAb0RhVHd1ZHOOnJKAYcDenHyw+t41xMt4Nfoz+tkG538bk6YZQtgNf4BWzgYaGfZXBolEV9aSqvv4unsU6BFuDCzChT6qgQGnHhnBOA3tFCohK080X7TSE64sKnwcyYt8gC37fUgk2r7kW9d/iINr8NRp1Vo1uV71Uip5ZEfl6PbcA64nolTPMGotOwJ9Pguf7RGc0HkXw6WxLeJYZTgNXfeTJ40Jfh1XK6937bNnTJmKfeXUaPHZJvZsmV78sWIEW3fj2U5VcmSF9w8m1+5ckXyvEGBDes3JN5HpPwLfgqeIIunTZ2SA0oMhmVLGUers/0eFfIGrtJrX+igXZpRCdUyjSL5ZWcZtMBTaGLpETopM0duGcnT2b766vw8ZSyKlW2SUiau8pPRta+gxKGRe5bcTVKVce1YfHHA1n5TaQ+amrkT5/DDJ2RYvzGYdYWfqxxJ4yHw5PyudVd5Dv7dMHVYebeWo9UvelfjIWgcf/KHj7xaWmWSHs/jyzqrUfkCj++J+gBPWFOwKRq8zeMtPP7Lp/y841U4GJpXpqocVdmtTcqfLMW7cFJnjSeUw3tkH7Suhoo0XP6feYVXjviJPyMwy1A/17J6Ju0DPl9hV1pnet+T3rXNJ+4BpzplIDsqLpkGDdE4ymLfm4NR6gDPgbJs+YacKTnvwqvK5VddV/bCKdo4OC2vwZ5D265DF77GqXgO4KRswpofoFU1jlvZaruXNOk8rBoYaOX/AZgiQDPqIDwYmbYZN/Evl7uGa/kAmsk5yYNGDWc+6zxc5tt7Zr693zXvX+6ybG8Tt8Hx9Pqrwv2/ynXxaWXl8r3zrRvv7Vz93nyF02jLdeE033Xd3904zXfDwW5hWcfh5OWdnPpO6Ml7Q25Zwq2deCc3NFD1n/KoN3PqGZDLlKnTUk7+6PY7yt/8zd/kxdS/+Zv/KvWKnNEO2acvq67l3+jW3gO/fB9wg3Enp9p78113qPDmumVvTliToQbMmvxotOF+Gdzm2vdu/L7JUybfbE+HjHTgAMtQR+OUKJt1LX2ioCGYb8JtzKGsWQOXRkakt6Fd+m+H5ciQoDhHdmnkOPbM0ZYuNdQhEgJgTTjciP+4vMtB+iNmHZH5mLpnRJhRcKoNI0eH2jovCo1O6Zijjsnr/hlJYNv0vNOa5OikG5FcGkaBtLzh3PPPy1u86zT5sFBKqxV71113hjFxYTCZE4X2pUFBsXQ7vOVGaOd4zzqq1+uooiJ2764KJ0XgiJkzy8MPPZI0u+TiS8Ogm112bN+ZSiojyx0YylA76TG5oV8n7lxr8HQ8aIKxfRcGN/gIb8zgt++WvVG2GQc6eMfZpsIUeHHCxPdbuDRoz4PtGxp4T4U3POe3vJTTjJNwSgB6Vlj1Ui7OSLH652q6NyPNtuJG7+F9TmAZlZtBKcbJcJG+lYNXh5decknuX2EIyYPSokwUX7TIBh5OeRotxHUZ5vxXXyvWoFOWaiOpnTTFSaOuvBm4hSLYDCejwvAHf9KESTkrNm/evLwI8eowBrRzbaHCKmmw+P7Vr34161w57486XfD6gvLFL30pT+uSh/wXLVxc/uEf/qF89jOfKeeGkc14UF75+s43/HL5WigdTknasH5d+e53vlVeeXluufE97wpFcUSZMnlSKvAMlzoTUAW4jrDOGNbbX2v91BkytOl38ZvyQ5lvykujHzoTKODUqE3g9dzBKizEbWmkl655uEhPsdEp44VUIoOAystXnghAPQFN6aXYCaTw5LJHn+Pd0aTgKguXafNZeZ8BpG7UKzrKP9tK1DEaxM9Mr97QFb54mIGpzi2z4qqh0pcGL8OOouE3WJ6tzAP8ZNS/LlcDM9tKhFNSDJRUypkNw2/jy6uvvR7xwJ+aBsnakJPy0e4qLdBnRO4noE7qhIzIk4OWNIkLB2VWv/KlADoJD50th+Xq0qw9IWPst6rL8cS55JKLc58cGC/Nm1uWLFkSPLY3DwxAZ+86RzO91j5XhZistLSr8pRlBc0gyBli8jLa88hRfeWEE4+L9jq7bIt8n332uTJ//vyklePftTczUskjQR9P8hods87CNRqjRxAq+wLtUdpUdOO7QSK0bjKA/PGbl54MEpZtK2gNHo8+4itDVT6rMojuNX3li/qktDNAsKeKwbmUkOCx4Gu8Iy28ySn08E1Yw4MJ4Sm/xBGMwEH9V6OGQVN5CJzMBlbxgq8PxPeKO9lQO3pGuu/NoaH88lvArGHyCJmYfKoN13JWA7+mgRda4GVxrWnHp+AkDQIGXtYHiC+u743XvWc9RrzapqoM45yolcoWPCK9b61Ppiyb+TXg57ShffsOljeWris/vefJcuXVN0QffHHeATIs2qhi1vqonmtl92y+/eYG4tf+vRunC6v5pJ9y9GQC19LAPd6EKG7UXuUBPMUQ8e6DZJk24PhxULsBKGhfIVZX85RPD1/pet/e6iq+XOW9Addw9GzlGuxqPkND5gZg5OMtcA4F8/+Ia3gcyieN49niNie8H4shvh/KNbjtXVESVs+38G68ruvG5VvbanH97jrhjee5Fk+YdjFm7LjQRXbliglyz+odOl0uXc4272CQkCN4KHjLrKQTttat3VB+8P1byx/+4R+mzvn1r//nXElk0JKRrL/3PlCEbp3BvT4T/0NwWHODy8i196HChnItvXK3vlGbp9+1b8113xs9W90Mdt24zfVt3LTx5nrS1MwUSoAAoJM48YQTy/e+d0sex+qIXZ05IeY3oUVZmxVGBIWbwigdQ8Jleq7lPz+MHRXkxm1pzLzYvC4vKOqUCLHzz78gO05HCJ9+xhl5Tj94FAt7MH542225v+TiUF4JEY2YMMYULkw85eRT8kQrMzIXX3RxKiF1s2dVtpWJ0nrrD29NQjKYdHaEuVHGyZMm5vIcG66vuPzyrGInSlE2jXT7Dpc6AmQ/x8hQmiekMqzzwZQUabMelmfd+oNbU8k466yz01u6dscdd6ShN/vII3NWKI2+5cvK0089Xa666qqkN/qqJPj6nfSJOmkV2t4bUzD2KHloxeBjlIhTFTQdw4GMC55OBY5gCgMHDF4a9NCoWh37bQahwaMIUipTIQ64OqQ9YZDtirL7BibaGrFllAT0rAfLPyhdRhQYZMGGmQ9czH5ddOFFucTESWzqmDECd2XybHWIHsLkoyycCzAXLloc6TaUiy66MPFSVmnczu93VXSqMuA3mFXRrA3Jn7pZtnx5+eRvfDINY+UBR6PfsGFD7q9y6AOBI83yiHv3T+4un/nMZ0MBvDSVLnTjv/71P0rl8rd/67f7eVj+8uaacUB5sGRnT6QxQ/Iv//yN8uO77sglWy62oy7ZOwIHI9rigqNs0moHToozA1ENlqqsq1fw1YUyUDjjZ35T97XuqrICtu+NFzhptStpPQlV3xsP8ZU2tTOFSzNKUlEPQcxwk4d08S9xxqdchV9pgj4HNbbwDJIsW8KqMkhbw4e+o2MrZ8W1KoNoLw4DS75mOfGgd+VuR+XiQcvCIJQGckBAg6bkoQu48k1843fFs36Hd6NrpV2UK2i6e+/uVPacGjiszxLMwO3g8LJo0ZIy84hZZcXKFWXOc3PKnDmLy+pVb+RyyBXhd+3YHcbmmJADZvHqTANjxCAAHse3whjfZjjMgq5duy7DzTqga5Zlb7S//ZaxOZ64nsZkhoQ7/rhjc/ZZu5o//9VsJ+qJgUapl94+uKjECA9FPsrgu05UfZnl0fbwLD5xvKWBGQqnvTAuX3QvD3wdevH666+nodfaHL4wk4RP0BXd0LXxYdZxr869c755Vxb0lqZX1KwL6SjC8Mw0ESZe3VsR5Qg+8Y0hUJV1ddc6xtpJtrZRmU8d128cxRq8mmkzTqLNBExO/pz0aLM/vtf8ejMJARN+mJahweNP8fOum0iPHrJI/grjb8BVJHyrHn61fMombRoyacDUNpDtG87hq4u44ESamr62P99z/4s8Mw05iLa1DYvajC71Cb5yMbY4uDYc5IG+ZIH251uA66GPngeiPizdnRI8PjryGlkWLFhRHnz46XL1te8up51xdtjliWXm1/AEv/nBv1uYuPIb7IQ3OO3J9Yf3wrrwlDt9lNW9JC2drGp20sqrl398jresP38iOdHOM+EFL4rmHaR+POLRZjUSn3zW94Tbc/mt5znfut+7rhtvKNe+eXRhtPf2fDsYv4r7ZenlM4DLIeIOEd7Fs4tr880NnokaKs4vpOnAa3zdfnefnG94XrwW3vhP+7BZfdasI1NXui3012eefrqMjLCjZh+ZS3WtxLBka/Qocvuw6OtXl29845/Ln/7Jfyk//vFP8mqFP//zP0v9Wnt0NL9BAgaJfYO1vQ3QcLDTZruulYVr5evi3pzfLWzwe9e1sgoHu/WNfpN5daAD71cZ3oXFtfcuXlwL78bl/O47+6yzbl69anUq9kbS7PEIsNmILAtavmx5mTd3XjkzjAWdJ+WIFXhiGB+vvW7fybJQDk9MBVSHQnm0rMg+DsuVKI6EtZFwS5cYLNbfmy0Yd5i7SUZlhZ4XhgnD4Iknn8jNlY6LNStyXHR8DAP7Uk477dQyKypbPpT6HHGNfzOmz8z12YwaOJ8eBkiO3gSeiKUTMopn78lPAo5N94wKuFoaY9SaYWU5lWNmKc8IDweb3lvFJoOEMLXBO5WD8DauRmb9HblbO1csW1FeeH5uGCknJ2MyzCyNuOPOO1PptcRCB0Exv/eee9O4cJIUJY2rStbAMisVigFUmA6jPZXLcjPlcr8GY6fBEB/Oys9z6kha3jdx5dE6aQYE2jajhCJkpFecOjIZSkWUkeKkc9SI4FHzbMdDV0WesAeTQqV8Jxx/QtJMQ0NrjXB20AFsCqT9S4wV+cIHHB5vNJyFw4GjrE1xcEHgvDgMWveAcL5XTzGuS0q0B51rKydhomMXrm/BW0Znv/KVLydvw9kmMzMrc+e+mOW78cb30YoCj+F5FLL1+Z/5zGcyrx1hACsH4+XOO+8q//E/3pwbk5uRqRzqQN4N/6pE69DezD1N3/72N8tZZ55errvumuA5gqzuG0ijIQQvXgGHUKh3eTiBq45OCufkJR9xhMkLz1Lu68xRPXmrKUmUBwJQupY+OCPbf6VhnbnjxK9GSTXyxUVHT7REW3siMl28c0aJxcUrchCn1QH8Ep+s71pn7TvnO9hNCDbvd1OaxKGgN6UTXHDgKW2jC36WhsOD4vnNoMbXoqljHlzf5AUX+YGpfuXVYItHYR012kCBvM0YuryzhNybHAr6gszv1FNOScV8/LgRKVvAWr9ufShpi8orr7wS9VI34lNoGv5wMmMCP/wtr7YOmdHuNx6dOWN6pFHfBi/6oj1MCYPjsMQTb5nJRgPLWu25k4fjK810q0eKP/5vM1y7du3JI4vlAxebzUVAg7q5fkzuQ3GXTnwu27Zvy/Iee+zxOdikvZDv7mCCPxmfd2QEvnCWZ9I92gUezHoLPMlpPMeJB2c0aMtlpM8BkZ5CXus76iDeEb/yYK2vZjxw6pMx7jtebTyFxsqHHtWAqPzMN6OE51rd5PLDHgyuwon2EbjV3y1dVVTAtJG7Ke/wzaTAJuyBUc58RphnnbUAJ6JEnIZLo4t84AOvfhj9ab1XXMiNFk95W7vzFL/BRqOWPmkd8eXjN9yllXcP8SwDOlielu0/cJUXOeaj75Y279kd8nnK5ORHMyVznn+1/PypueWG93ygHHfCyWkPpiEQdKqwf9HBCy7NcxXPGr8XFG7o9NxA3IARf+29Oe9BqXhD54Adf/k5vPcI7H1rcMzuBo2ERdlHZBrRK46VXyotui6hBIz0+Z7B4SK/3lvXNRw9W95cF/eB0F90A2kG4ndhtmcX9v8VrsEfnI/fsMjwQSjAazCu4jX/Vld/t7J043TDum6osOYGf/OuPrWD5loc/NIX7cAphTfdeFP2Mw89+GC5J/QAhyvdE7qdkwsXL3qj3H/fA+WP//jPyl/+5V+XJ5/4eciyg3nq7P/2V38Rem29SmLL1s3BP/obek49wAgqDZ+Wb7z1P3HfYFo11+IPpPvFsBb+dk4cNGh9cZUNVab0t/+eGwoevLq4DZV393ff7//+799s6RRDot2+zTUB5tSYe++7N09RsueCskkhbMfA3vXjO3Pm48QTT8o0kDcbQLm1ZMqlgqanKEA2s997zz1pnNg4WRWqqkhSaBkUP7n7J6mAMRwQQIflOF+jcIyW0089vRx37HG5D8HIZxQl451y6inl1ddezROUTjv9tNxIz8HH3gZxTogyPhFGj83n4FPW3GR85513JMFt4tRSzj77rCSQtBRbS7PAEOZkhb/9279Nhd2xxjljE8yZvldZDDadM0PBMgqjgZZUGKH8+c9+Xo459piEi24MwmefeabccMMNuUwMfJ1Slj06NzjU96og6dB1ck2J4pcsXpw0RTf583ChAEjjCY78xac8qB8zGspmZJXyX5XoWvecEVZxLXsBQxz8ARdxLf9IpTnCpAETb6jriYdPiH7KbMDYVB7gYYRaJ2U01dIVCkvYeJl+1apVmUeD3wwjZRKufOiv7OIIO+aYY1MBcCrQ1VdflXlw0uINR7RyTt5qygmjmmKKb9Q1HO64485couj+EfuVIoOc/VJeR0pfc/W15chZs4N2+3I27r777i9f+fJXs81QSqybZlT91V/9dfnd3/3dcu6552XHhaerkFEnlIHaYRudpuTt3LmtvPjCnPLnf/bH5ZijjyzvuP7aaFcTUlF1W7cZuqy/qDO0QGsj/i7noySjd+N/PMPQ8a4OPNFK/tIpe5c3/M4nOvR3XCFgQpHxpHA0nsM7aC5Nxon35lKRCWXRjCccGXVNccdrGTU8WC0cvF7i9PDwnW91C//GC/V74BplVE7tAqxUrIO/wLfESGZkSl0+Ug0YfIrX8KLv9fSuOiBg6aN3/MKQQj/fuWawyRut8Yy48Gi0Nkqk3Phi7979Zf8+B06MCR4fn4b54jeWlBNOPD7vLzr3vHPKVVddUY495ugcaKGwqZflwTdmMNZv2BjpDg+5NSVoUhU1dJXn+JCfjEonsliyNS6Mg7xEM6K5uNKMBn7dunVbllmbdXOwAQW0pFyiudlKxoM4L86dm4Mrw4Y74GR85DEx8LEEzMDB+IBrOW9d7sjAQQ+zJO44cbeJZV/asctowUYfg032naxZs7Y88+ycgL8s62f4MEZHVWTRCU/AJTgq0mqv9bjnNERS8c8qiDqsx3GjBb5pfNf4hdJN7qacjG9O77I8wjuewH9t+ZQ4jYfRVD71dKyqbNSOFUbVJYjMr+adew2Dv+u3Hh6Bg/yk0g7A4uUXkIPOjuOts1rkBJzxWoDLstV2WZVaTjgHOpryrdze0xjQfiNMXIN26trRoeon8Q/e5NCmhjHE64W2HN7l0EUbAb/JWvmSF15au+PhymUYevOBizwYXj6DkzgFr5Bve8JwtQR6woRJZdOWXeWJn79Q5r68sNz4/g+V2UcfV0InC1OgyZ9f9ODJm1P+VnfCKk0G6kG+wirlanj+DOcplNHQ3lr8nGHqvcOkLdFLWNEWKogqU1KuhEdT8L2TAVzCUu54zw3zPdnVQ09p8q++V+eZ7/FfDUsuih+9Xy1xuFq26ry1X4lH51vXddNIUcE1umVguMjxEOn/f+2SRh3fwqDiV/OQq8/6XmcVpan10nyWIXx9rwXy3p4tbKhne+cG/27wm2uwtDvvtR1Wvoyvyf9kLPnsUKR3v+uGcuRRof+GHuFKjDlzni93h5Hy8svzE4bVN5///OfLv/k3f1C+8pUvRdscGXJ9W+iIe1M/Uyh5JPR+XGr5Pet7faYcyLC3dzV+fQ72Lbz77LomgzyVkyMvmhyruFb6ddN75w9F3+ZbWHPe+/7dv/t3N7uVcu68eeWSyy7NhgpETstE3Okzppc1a9fk3o5L43uOgEcDtMFvxhEzcymLJUiMD0QnuAjKU087LWcunCrgWN+WsUZ9y/e+l7cgHx8VJC4FgaXo5AGN/4e3/rCce865ZdJEa+oP5r4TG0fvDOVRmLV3OonslHq4mLU49bRTyy0/uCXxvyiMAMIB8ShvBIgOjuD5zre/U44+6phyVOTn6MxX58/PJTxGFlesWJkWbCV6FYIEdoNl9NJI4I9u/1EoxceV6dOm4+yEgzGNGDkKcdr0qeX2H91WZsycnuUy+8Loc6kgejGszEy5y+SnNtqHYuuODEonpRK+8tOxtuUTrUEoDwahcBmtrBv/+9RoKinqra5pTJIn7mAmfuHAVA/yMjshjfXiwsaMHZU3tptGXLV6ZcTZk0vZrH0Gj/JH4UeH1pG3jbpwUp/2UdSZqLFpAHKU8p2hVC1evKhs3rixrAvFRRnR2HnvTgyyD0UeOjY+704ZPaps3bY1lz7gSUtmhHt39PSG9ZtCsX8xN6grD17CQ4w7iqgZDWXHl4n//qBjCBJenWzctDmExj3lpptuqkZ3hJsJ0uniN6PIH/zAB6Nc9uEcKP/8z98M4XNV+djHPh5ltpQs8NuyNQ9F4D77uc/lLIZO0Eh69G1Bh9Fl126HNGgftY7sRVi3ZmX5w//XfwycdpUP3PTeMm3q5OC1kUknewPQWn1TmFPpDpiUtyyLX8H/GzaszzgUOuHqRH1zmS5w4NBG++QIidYukv7RJsDl8JgyqTtwU3kLmtSwejlmc+iRS6EijvhgUHbqXTTuzKlGBVqAk2kCN2EUSOHwGpl3r9SZoCYn8BEc5an9MSzlpd1THOrxs6FcBu6UbGUGtypFaMBArQqIPKpxWJcujR09JulHgWOEtDTiimP2lLGOr8HQNnOWj3EebS0Vu1DKLU0Zaw9G36g8wc1MyZ7d+wLfsXkHkZnXqdMmh3JmxHhsGAmbg7e2hCJ/WJk1a0Y5+ZSTysWXXF5GhCHz2oKF5YmfPV1Wr16bir5T+Xb1eM6BHEeEHGGw7t2zM/huRxgEh5ejjpodz2lRN2PKps1bywsvzg2+35L8SzZoC5YSWspqxkVbYuBMnzmjzD5ydiiGB8vzz79eVq5eU/YdcHjGjKzL/fHugtmq8PflkcTKbKbk4EHLOA3EoPG+Mipw27Fre87Cqls0OO20M4OXZ5aXXnq1PPP0K3ka3YTDJ4fsnpK3Y+eysKiD/dEWqYP24phhiG4q9+CpCLJER4wH1I3BKZXWlo/qh8yWU2EYU8GiIQfD4I/fdU23eh0ZckMb0vYNLgX/RN54D5+BzfAzqr8n6hsf1PyqYuAdP9e2FQZ/8DOvCSTMMEB2x3e3le+xbjyeIx33PFzfaSa6lsGMUWtHCuFpoMGSxfwdebV2hS+9kkP5NfCES23bdUljM4rRYljIkxBW2f/1RVjuMYl4DCbfo6LSg2YfB7qhJZkLfuIV8NHU4Fkq6hFffyy/2gaqzNCO3NNBLnBp+BwM4zz4XTxtlkEyfLgDAPZEHzA1vh1etu44UL59yx1l195h5fNf/q0yZnwYwMMMUNQBEnhm3xY48/EhfcWlKqO+N7mW+QuLsiTVEE2SwLulqWFo2wyEHn0jrP2uHvnIjTrjKR/hES1cffLVmKt8wYucinKEH4wnj+77k0cC13hPXSnCKY/NQ2xY8ElVKP3q5SG7DMu3hB2R+sMSp/xSy5EuceiFxntzLazSrZaxlVXYgB+I23XdOF3XDe9+77538fhlLuPCK94Hw6z40qvwRc9YDFmR4CXDe+G7TlrtpAujvTfX/e1701lr//TWdHx9l2/Nq8atPNl+40tHYJfhb4YsH14uvPjC8sFf/7Xy8U9+orzr3e8pn/iNT5bf+drvlC9++Yvlwx/+ULn40gvKpMnjy+4926OvcQhQyI7gU7xQeWtgdl/fnHn1iuo9eSpiN/xaePNdN/h319W04Y0MixY+o2eSGlb3YVW5m/pZ8KR+RHuAK5nZzbfh05zwbliL29pRS8e1976w2m5mQDzw4AM5+2EkDTEQ2wZlnfHxJ4TifM89dbYkvjMCUoBE5VCszYj4Rkl0XC8FVYfImYWxZ8Womo6LpWjWw8i4vR0260JafELNhnZHrxrFM3qtg6GQUP43bthYHnn4kVToGSdGvZ3iMSaUBQo3AhEEZnbsbbFkiwJNqdGx6GCOO+74XJvNELv+2muj85+Rx/ca3bZG33X/TpcyCm6ZFQWLQkbx0alRambMmJlH4sLxggsvTLybgk3Rc6Hc1GlT05h75plns5zjo+zKaPnWgw8+lHk4CczJXtI4gezyyy9PulPQOQolpSIFd+Qvno5O/XAalBGwVumNyTC0Owo0lnaHAhx1KmBiBvAYJNaJ69zN2jAkKGCMILSUXrkIULNY4GBGOMoXzDT0QpGro491iU/Nf2QoM1syrjX9kyZOrHEACTTNUK0Ig/a11xfk8jNLx3IGI77DT1yw4dCEAB7KEb0opzhGW5cvXxGw1pRrrr6m12lRhOuMHWUGrfAGnpS3UWzlBY9ysDIMzEcffax84AMfSGOXEmhtv7p+8IGHcs+IPVGO9nz5pVfKllD6/s2/+bcJR37yef75F8q3vvWt8rXf/VrWc1Uaar04wlfHaCNy1GgqQLlsK97/8i/+tCxaML+89z3vzDsn1A+Di0KsDtLwDhzRsI3wp3BOGtW9RPJCN7wAnzYCyumcCRJ04JS/0qWO9GEXv0mfKnj9roaEvOSDT9CwxqvxhcuvKXvZwYYHV3xxGgy/+RR4gasuiAGdZYk4ykzw1ZHXASGlDPJQRnDxGty0RcDyPYwSt0I33JQJPZS38Tl+Ed7igM+TEwRtaxcUd0+8q522wyjgib7gZLrEMQRnlIFRNDL4QmdJATYTID6FT52/MPeFsn3HlnLEETMiY+WJeg+ljWJvH8jeqKvNW7eX6SFPjjhiVrZ1sxsuBF24cFHP4LMHa3sqzQYIGAKOEcbjDI/9b4YCHzx7bMhV7WN7tGl742wUVxb44md0VGY32PNOA5w1+6hcbuoI41dfWxJ5u1xT+cwO1fTKWmV5NfQYSFhZ/ZC7YKlfdWWP3c6dQc8wNiZNnFxOPe30KKvN9gvKksUL0xCaNn1axNmZgxXoJz+yWXr58vJV54x79KztqNIeXVMZzbC6xIhxkyegBU8cDNziU9Y5RVMfhmcYImjQlneJw2W8Xpg84IF3pU2jN763vBse8o2UERZ8GcZIGiKJe505wZdowkBs7anB5bQncHIJcnyv7ajmIZ18krei7AZjfOOEQ9xvfK7dKXedBYx/AYuR5b0pM8LAaXn7FiVInvW/8NpulKnKhYpLyN3gMYM/ZA4nPPPmxYP38OCHgBESOZ4GwxgC9Rhss34TJ80sz855qdx194N5P8l173xPKG7uLYk+LOiVsknxMs+gcS8frsmxdL08G76ctBWnmqalqw6kGqe5Gq/65rIc8Ye28stDHSK8wVNvjSZoj9aJV7wzQuSSz/geDykzbn+aoH8vtMLMP8kjjQSZiM9cez5CpBU3aJ+5RLwMATuj9OB26qa57juX+fRc4tDz9Xc+hnSD4XCDw4aK0/LrfvN+KHjp23sNzvI2l7pm8MpgJ58uzAaL65aZ637rpmm81Jxk9Xv1A3EH4IHdfMq+kPcukdVvG2Dze0voPtqwLQyWmWuD5CcDZOdOp5tuC0j68Dr4lnIOr/TyB7u1u1r96n/grznhzXXL1dxQYV2XhnxEqdEqrJbEs5bRipsqh6osgRfa13gNhy4uXSe8fQOji1N774b1/eZv/9bNkyZPSuI+9thjuTGy3S2hYwZs5hFH5FIkF+Y54cqIKKFF8FHy14WSbwlNu5mdkAXPWjsnsyxatKhcHUqjjp3i70b3H/zgB7lm+ZRTTs1G3gQ3weTULjfB60QYSZRxYTbLO4kLvCuuuCIZiuBkeEgnPaPHMi9Gg83JDBdl4VS+NJYYMKQIoDo70xdhR6URdOGFF+UGJMtxdPK8slAYKKw6FCd8uXvk3vvuS9yPPuboNFa88+1EgulhFDE2dHBmi2rFDAtF95Lcf2Bzet3fMjGXBFGE0XPx4iVJK+uyKQQET46u9ZRDcJRDeTh5tnB0zHLGHyWr2yG1p3jSgNeU2Ka8oXndS7ItlQcGhcZCcfANbOFGY5W5KWtcU36MFFHkCBNHKyu2OjATRZHK/RBRVxrsBMs44nsqmPGXt3QHvfzWwaKJ09QscbEx2L6FHDUP4wyfbdy4qSxYuLC4ANMZ4RqLvCs+de8RgwqeraM3k6NOXWb58iuv5AlCn/jEJ9JoZqgpO/7BR+985zvTOEWrH//4xxkPTzZaWqbzJ3/yJ+WjH/1oLsELYmRdgMEwzA1robxRJOFGBqqX//y//n/K448+Wt7/vveU8845O/MV1ywPIw+++LNtypZfV4DiJB2uulMmTnnh2TprjvJMgUE7rvGQdOJ492zveEM7qvSqe4aEZ1sL3+LyXAvHF619gcFLJ0xcsJShhTeeVeaIEP9q2Vp69eMpbU2nvMEnhHcPBpg5IhnvwqqT98Bv8qjFlycvP07ZwGgw8W2WI8pey1XrodV1S3swkkuHrllvUZ/2iEmfS4gYWZHGnUXPPfdMGLtH52zJpImHpzFCdlLcGEVbtmyLuHVW1N4rF8GSc9uDf16Z/0rKOm3FAAtZIB75o22tXLUm5ZJ39MIv8jJQpB3ylcZ1Gd1hY80S2Cul/eyPTq8alqeH8XDMMUeWlSHznn32teDdDSlv5aXdKlvyQyio2UaDbgwqo8I5Spy0rnUoXb00cngumzv5lJPLGWeeEvLy1DyNSZtw5LUaMOtEqSbnakeHvL0ZjKCNp/r0rsqURcLGI3BPuajs6lzseKIvXCjUjE51xaODNMpQ+QGfVLh4QblaWSia6ptBk3DDQ4Khn3tG8EHI2Jz5C9jSVV7F57Ufo5hnfhHud1WQ65HptU5qGbJQ4fCM5W7y1KfloFHAopwoH3zA4hgzyhicVgzSjoi65IcfDNqGHxFK3AgzNvFtVN+o/HZwf5RpbxjFYcR5rzCqAsS1NgdX7xxao1OlVcSL+PhefeElJbJ8zOxZQIh84oEWkW7a1BlBmzHlgQceKwsWLC3/+l//2zJ12qyydfvOpB39Ql21upcv121v8GseLt3f3FDPVh7OO/92aeKtP17+GhR3MDwu4/T4kPNMY42P8Obyu2+RR36LskrX4JMlA86PXkB+b2XtfemlGXjv/W7hGbe+d/Hqum6cgfe3xnk719J23VBhzf1iXm91g8O68eO/fJJvrX9obqhyNee9+33wt6GfYOZrxzW+qfkN9hy5Qp/Qz5JTZjLb7Bz5HqlDDuzMo86tpnH8v4EaByxp48DQK50Oqj2CJy3eJ+89W14VlwE6dvHohnODfx/KdaMMFV+bJK88yeMqk2veLX7DoT27ruHY4nc9133nvPd99vOfyxvdKV5uZDfjYU+IaW4uFZ0gtONunS5g1oNST1mSjjA/IoyMO0P51lkec8yxQVidfAkBNC0NGjMDRuRmBIzINjtSCqy1/BdffHEqjTo/lQAeHGyMp7jDy+wCRVhnbTT71ltvTcOJAcIAUHEEGW9JDuXye9/7XuByTDkqjI2mYMHX3gQdJ3gPhOFzwQUX5oZ7DEHwKoO12UbPzZoYiXfnCLzFgbdOA66Ez10/vqucGYaFEfKgaOZDOYkqyPIbPUOb08KIMSJKaZH+vPPOz+VtOs1LL7k0lW6G3fnnn595UPh9q/kOKHFdrwKVKRWS+J2dWnQU2YlFwxAmvXLp4Mz6gENpV6+MD4aCOJZooR2LmAHKKHNpojsRWnyjm+o984iOyei9ztVMRGMs+MijKmd9yUeWjBAs0nKNEc02WHPsnWIoD2naCVwMGPzQ0rSN+s3IdIcOWpl1ufiiC6Oeo8FE/kYsLGmTFm0YJrVx60CjDuObUV6d4lNPPZMzLZ/61KeywalTtHJcMzwYtuqBcgifT3/60wkXnuragQ546itf+UqEhSEY9PON4EnFKoTPwVBAo6ai/Lty9uifvvHf87St6665qlxz1eUhrOppS3naRuALj1QQov4IPIinMhQefQloykoNq0pc67DlLcy7MAYOZUicNHKivjjwm3IhbvxL2HhGuXjp8QbnG1fjvtWLp43xHFqjUcvLb3EanmDx8hevlqMaXeCJDz9eGu3Ft+Yb76cxkehpB1VpwveceC6gCswDThXs0nmXFzrJx2ivpURkljCKlrKjL4OGrGoKmbR4Rt7ig42mNS/7NuQRZYu/iJRK8SvzX04aMxbGjzssDOftQScj8LVdRvSEzeNrOFrmeXIYvowUvLlo8eI8BvjwaJ/uQpHOWuax5GjQb2fwJV7DP5bsaXNmEckoAy7aiBkYhgS9eO+eoO0+yrTZsOFlS8g7M8/nheyZNHlczuIuDH7ftHFjym9K99icQR2dee3ctScV81ymGHgLz0GIoAPZgK4GI7QF8sRy1ukzpqJW0MyARZ1dVVZw0LLxXOU/SkgdRJIePLSWl7r2LcPip7KpT7zAKz845A+44JHHEknOOIendzMr6g3UFiflVqSvCqe6ITPqk0yXf/psg2EMRjp8ytATjp5NwfBOdlSergp/bW/g1e9mpMBWHmngXNtJVcybkaPOIZqnvAVufkfLk2M5aBlY/FPXBpDkb0DH8jADPDkTJI8MC15WIGWIB2OHTKxto+LIkUPwznaS7Wdg8EIMNCTTsw1FiOV8ZgHr13iNhjlqtIG84dH/3VP2HRhefuNTny/D+tzkjmccglBXN6AH1+BnHoFHpVelA9dwq7QbiNec31w3TLkGpxtwNX2D1fVcF043XpY9vHcxOrFqnHhLCPEhf8ezGqRBt6jzBiNnjnvhvRQDz4jjPeMlHgE7gxt+Ldcav4ZV1y1ve7Z0Xc95VD+Q/u3c4HiHStfNk+u+D+Uarm9xvTT4PX7UsHDiNt9+d91QsLp5D4VTfc/Xt4SR00PlU+PYaza2137oPLUP0W873IQ+oy3qB51MacCRDByZ7SaM/qj7JkNbf1vxqDpfw4Nr4e19ME6Dv/+qbqioYDZf5VIdlCSXWnv0rYvHoZy0zTUcD4Vn+933qU9/+uamYFtGY3SYYkwBrEpxnb7XQT/88MM5Amy2BDI6HkJ8ehgbjrd9/InHy9nnnJ3CKnIIX8q06GBXrlpVnvzZk+Wiiy/KStAB2Az0k5/cnYW2VKopvvKi5DE6bDy31IvhotLEZZQ4PtiyMDMzNhkjVlZ8PMVhvFCq3V1ieZUlYBwFSMdF6WTs3HnnnUHdYTlSuGunJVhuQDd7ckx57bXX87JHR12aITLDQzliQFnqAR9LtJa8sTjvM2mzRAS7DsVzVMCjYLjjgtFx5pk27xuVqwqy0c8f/ej2NEDMUJktufTSyxJHy9vk513dIGbKr0in8/JbZ6Nj08l4N0Jp1BFw+atktMyGEknQyPIjyzScwGP5lDqX16JFC8MIe6kse2NZznxZAkIRAkc92Ati1gmctWvWJZ3VF1oybhh53tG4MvSbqcAwcHwTniPJ0enme6TX2a5btz7hYN6cRYk65MVpii4+FB9voBV6wEu9ird5y+Zy2WWXZnh2oPFnH0eeejT+8DRKwKaEECDwwp8UO5vQ8MC73/3upBcYDBDnjgszU+ZUMwa7DWrqE07KaD/V3/3d35Wvfe1riRen3G+GEWLZG8HDELFHwQj5gX17yr/80zfKnXf8qJx37jnlumuvDrWCcnUgT7Yzcsywgru6ApNRQjDigyoQNNzaeNFsZChwOnZ4U+YqbapBAEdKx95UmAYUnzRooqxwbE66JhTaO/iVd6pCLn2jkXBtIPPojQx5ypv3m2tCqaYDv/JmKmnxCwxLn1qe8mi8y0nfvrUwT/TQ3vp6dBEm/4ajZYlg4w80oAw0OOJnuQJWNVCUI/IK73elk7IHbgGDMW/U26xilUMUnWrYMUo4dCX3doZBjMd8mxS8o8xOcJs5c3oaJXjdklUA5EEprTjX+iFTtT1GhLgMhaOOPjrr0zLBV199LY0J5+NvjTiBSRpKOkQXcpk1UAb4MfrJEPxiZtHSKvcqeU8FuPetKsAGiw5LWWz2lvx/w+z4a69FmS1DmJSymxFBPbKfYkwYRQas8Lw9RWBQZs1+JS/kTG0YG32MT/k62a8e1WsgAw4Mq7r3ovIdWYE30I9TX3jJN/RKT4ZGGvVgyZhvA7zY4+8IU7/g7A7DxXe0MBMR2GeZlQuv4hE4cPgqMIlwPCD/yg9VZtV6953cxS/4o9EPfPnI2BOPga8dV4O9lgNP1DZNzoVRG3nU45ib8oV/w8gKAy8Njvgtb/nYr6S9UPrhYI8aeedPUoou/vOeuIVsqIZH9cKFZVuM7Gp5qoLRb2BrGxEX/uo1Bw3kZflhpMskAKWzjNJgWJV3vsHV6UI7duwt6zZsLXf++N7o708oN7z7fSGDwRkVfNvDM1Kgr7pr7bi1P++VJgOuyRWu8cbbOXB+mWtweO/d3/IfHNZ8w1Eb9N5vYMS39myzXGib9Pcp0qSLhzT4saZoz3AZJ8ovUoT6KS9h/ufq7+raO7zas71zvnd9c53XX8l10zY3VFhz7dvgfJvr4ttcN16+5+8aJl6l9VvTddM3J6ybf9d1w4eK097VPzjNx5ceT9Q2YXCHwWEAJpdvhXwTb3f0F1MmT0kdxUBI7hENucfA1F9bxk0Wkvdg0XmkI+fJjqYDtTbBdXHlKj7VDf72q7vKW10HbmuDPBzg48kdKq/BYUPhNzhO93d77/vCl790s2lrihuB7Mr8U045JZUvTkTWYEv6k5/8pFx55ZUpaCFOYEnflHyzHHnkbwhhBVIYykMeuxpx7RmRD4Ibif5u5HfNNddkHGmEG72Hj7yNRItnyYzfYLZZFAr1JZdeknARzDdxwDebY4kYfI497tjsyBqBU2GIcKcr3fGju8qll12e+0RslNRRUBQsT7r8iitypPzhhx8Jg+uJ3PSPYSw7sm7QCTqWvt122w9z9sWxvgSyTrHNSqgYirF7VMwWTZs2PcpIaR1VXKbocsZ/+Zd/KceFMvDyyy+XI8OgsuHaqKlyMDRydCz+wOZrOTGyGYuqVMGLQWLzLUEnbx0PRUNHr6yWPZlVWLZsaf/IPyVCPmY9xkZadLbU7KQTT+gp5BtSYTYCmvkGDzgYQMPSGC1dqUsw6ig5PORp1iV5JNKkkSpl8GhdGuNUt7G57h2dKBKebRTbOyNOXaFfjlBHulp3Gks9ChbNGQb2wlCkCAUenpQBm3tzeQsejd+pKMQ7h7/gd/fd9+R9PE7vYgyg3WOPPRqG7+Ly4Q9/OPIdVR5//LGE8clPfjLTUha5r3/968mb73vf+xKWfF0ulwcKhKHBitwVBqzlKm8e2Ft+GPz4nW9/s1x//bXl8ssuiXDLqhgG9YhX9aSc+FOdqD95aavKDv/WcKvgMPKNx6qQ9s2TYNOOONEZalxbWlBhVXgONJAeD8lTWHtW2lNyqxAWrj37LRyPebZlL5l/7y/XqlJ85NtTjFLQxTN5podfKokRLztu3wJ309/aF35BUzwhf67hD5f+Ue3ItxpEVZmNbitiVoEIL46cAhMsIYlL8FGoDWmc1v0Qjrutp9P5jfaUcAMx2gpY6JJEDadTcnsvnMBkHLRlhRRWsxpkxqOPPZZ7qizzTJKEp6BL08oCrrYItkEC+9UYQpYYSmC2+Jhjjwue3lGefvq5snjxG2GQjcoLRM3SUlItyXLylfZXZ6Pr8kwKLhnkVK2c0Qgl2Mb8DWFsq3e8V8sKbzQpucfs7HPOzYM/Hnv8lbJp8+qQqWEcBbw9kY8ZTnSDvxnQEbmxvMej8afeLFnIo4TDGMNjGzdtTLpnmQOn5LVRA5fEcmjvN7yROekdThr0b/Wp7tAdvZVP5FyKGnDUNX4h89WpslEMwKq8qz1U47TybMCL/5SffKpGTcjViM9wORCGgX07UFS3TtgCHyriMjLJ3pyVCBjC5IPH9WvqQ1mUi2KvPaBDawN41Xdpcg9atGs4kyNmXJuh73vSN+JWWlCHSY9o8wFbfQTi6dEEP4qMJpaZ5Z6b4PfIrbcRO+Dkf/WZsyPoEvlwLb+GX8qe8Mru1X85IGJpasBLuReur89g2mGRZ195bcHSkKdPlwsuir708qvLrj2hMwR9doWhaOaPMkdOgtdmTSovqN8qz3h5++17f9njKR6XuA3hapwBJ95A3PouivqoMqHyYXPtd8ODb+kz9x6+6Nf/HZ492LVOa+wWFg/EzaqK//N3yrf45nvSt/1l2uraq/CauySZON/l/ZZn+O53T22DyzhwjbAW/1dxCe9XdLUsNX73fbDr5j84nvf8muhW+ia9h8C9fR/sGrwu3OaENd9+D36+Fa646jTqNn1fDpCYpXbKbJ40G3EffPDB8tBDD5dHH320PPXUU2Xzps1p7JO/M2dMy2XxZDujBd+Re3iFl1dt54fGa7Drxh2KBod0mWSAlnyjr6fw7GvDZ8wIb3kdKp8W7tmN33xz7VvX+d33mS98/uZGjMmTJqeibz29fQ+NQAQkwUrRNytAcbLZ3JMQpxz4Zn29WQVGCeGM0OK05VkuVLSZWzhljiFDwWWEmA2BkApiMBDmOkZKp+N1GSJmQCgN0oHL0DknFGjxxCfk4QsGpdMsyzPPPJP7TxwRbIq9EYaiYfbjueeeD2V9byi1Z0faOsqjvI7tpVQwIpwsZv8HQ8hyAaOJRhK3bt+WhglFzR4V+2MoyhQazLZt67bsNC3/suHdrIFZJgosOGhkzbXRxgceeLAsWLAwvo0vl11yWV6yppNVB5xOWKembJ7K6ZuytI5bWO14GWht9LoqeptDIUBLyjba2YPB4DonFA9G4fXXXZf15lbz46LsaHzEETPzzhj+xDBSXEx59dVXZz0vW7qsbNm6NQUwha0tm1MPcEITv+Gikw7sEnc4eyp7KkLRqCkJ+KMZWerRXhHfOfAZVbkEJehJKIDpwIKf/+zJvDkd/9U1u/ILZSPyEQet0KQu56CEh9Ibnb4DGfDuT+/+adbJmVFuZVm3fl259dYfBF+dU86/4PxUkH96z0/Ll7/y5TBcp2ccSsUzzzxdbv/Rj8q/+/f/Q94PQWkYNjwaWZSTIjZqpHLtDcNrdNB+Q3nu2afLX/zFfwk+PrJ84P03xfeop1BAxKN4oBmBpd4YJzbD219jHao6RLeuoOKTppGv8ra2Wl1t7OKnghTvlTd6Sli+VyEDdgqf+AMDLAIoaRhx1YsnmoOHd8RXN+qJAGZMUPh9s7Y2O2X5xJ9T2gg+dZ7x4EORAS/qRD2l0kQhijTe4ae+vDeFU9pG+zYC3PCnoIBf8aFw1vKDg58oa63NyE9ngJecbkXxx3+UVwMRDCy/cwAgYG+KzsRMoHuQtMftUTctrjaszHClxDJgKH5oFVkFFpTqkeXlV+YnHd3VA2/tPZX/8GRhKtNRz2bw5Lst4vJwJUfATr4PZXjGzFm5DHTHzt0hLxbnQMrEiZODD+oeBoYHvLZs3hq8NSqVUco5pTkHiMaOydMMa/321Q3nvU4HzciZrOtIqyxOGJw1a0oYJ6vymN/de8wATQn87f/al4MZFH5GEPmqLI3ujWfRgQyyKR4eFDh54U2/0VAaHo4GbLQnR1/jIXETTnxX3xiqhTmyvsqN2ocJQ3P5R6QcsZTGIEgQELQsIxjqus7qWNJppNNpZ/gp+IqHZ8CsvF+Xg9UjhIWp7zrAlcujAp50eAcfqkfPStdafrzZ2lYtx8FQzC1x2hN0dfdT4HLQLBY+ZrCQCwFvfxgn8e5UK4ckmIn1Hc/sDgNx7/6DZaeLbMmLwI0/EPUTCIbSHLzjIIDAp/tNiw+g8asqxv4YXrVeegN88Zf14i9p7y3i92jS2lmWN+QWgzVP1AqjZPSYwyPf4dG/vpSGyQ3vfn854eTTAp+oc/f5RPEr3MAoYIDZeIADl+daWM23hnFeu/G49rvFbWmbe2v8Br/JkYG8m1O/7XcXj2w/8YyPGYYwDTZ6MqASBz7+xO/HP/6BBJ6+wh++RNMGo75X0GKLK02mT9ejVe93w23ws8UfgNsPtMKrr0O6btzmBofJ5+3idZ9DxWt4ci1Of9zeU4wWTfyWBj276buuwWjfE17nOVS6bvzmWh7NV7i9egzqkRf0T0ew33PPPeUP/uAP8pb2226/PfVWh5a8Ov+1ckfoCv/0T98ot3zvu3kvmcNLLLEl/+ih2hD5krMn0T918Ww41bx7tOm49rsb3k3ztq73ucWvcqk6afFt8nq8N1wOBbN973pO/K5v7lDvfZ/74hdupiRT/HQuZknMeORsybRp/YAhS/EkVB955JFyxWWXpxK1j4IZYRqv5UiUc6cN2JdiI7slPUbyLLt6KgwaHYGL8wKLLOxxEf7tb387T8tidMCDUzE6KyOEjuuVr/0smIQHzwlaFP0rrrwiO3fxPXVMCgmemRYdnRkAZbAcRhxKzCOPPBpG1Otl9Zq1eat8jqoHTjrpVK6C+XQyfrtN3szBD394W+I4OQwtt3EaXafAM9YoOgwQ9ESPKGQKcgYY5cJeGMaVGROdJoEMl0vD6DGq9fJLL5c33ggB/s4bUqG3fCo3Pkfn3TozZW/Obx2Tp/x0fG1NdZa1p1ztDAVq/iuv5H0mJ590Yvna1363XHvN1WG4Rb2HklX3LuzNp6OENRgbbXfvclRmdIgR3hS/vNskOnojvyedeFIqPZY3oXee+BN47g76gMNAQzNlMZvBsEULv4Wn8tFTYijirRwMG+/q02/0lDenXDw6GE22lO7KqH9GJp5R1/hSegpLVRzrxXcNvrTo7XnXnT/OulcvBINlberpi1/8YuJvGRejjW91AMZf/uVflg984P253A69x46xOdWSM3s3QrHdt6eMGwv/vWXRwtdzY/vEiYeXX/+1D2Q84U5eGzXCDERVuNQlwwEdvb8Z+YDNwbXxtXfeu5H6FscSGbipq0Yn+IYoyPAWz7uy+G7fBeWTAo5XhXFavbC8vC9wMxsmnTz99i0NwMBX3GYMZloyI2SMcCOh8mqGirYUL1VZDhgUbk9p1F0rn3cKLsVV3fPiKEOjg3QNTvqecQcPviqmdcSawp9KVSC1fYeZwy2phEK0GdJpaCX9YM7V9pv0iXaEX8kvcfZEW2NYbd1i4KG2PcuEjKoHKllGiq6N7O7rmDv3pTIzjPw80CFooZ3knTjhGD3K6YQ3OFhymbMkgd+2aLuW66AT4yqX7US8iZMml5NPOTWND6fCLV78RpR3RLSt6OD21lP7pMH3aIcWcLeMpM1k2j/nqTyME/JC2RlAja7oOHXa9HLscSdk3q++5uTENVE/9UJVo+M5GBFtjaFmyZElWWD5jW7qi3GZ+wyyXsGudYHS8CFT0VDbFZ/hl6OOkb7xBJxSAY6w5IeoH0cXN35MBTB84wtlybShmLtVWX7obOZZ/k4qS+UxeBhMRpO6ZpDVZVmBB1kWvw/LpXD2Q9Tlt/qGrMuAL59KK3K3DuLBF1/hfWVWpjY44Du555s2pSzoLJ5nxbvOTMIPbpWnbaqNcilr0C2Co+yMAAMFQcs3pTEjNDq+ayPaTrT3fdoHKaBNBMwIN5sxKuhgfbsbqLVfcPMEOeUCIXDWBnKZcPwpm3xTGQ+nzBy+qooa+NFGousLFiqbNu8sP7k7FLBdB8qXvvLbZdqMWXlaHMNIf2gmjaxyMqEyk3logabxL+DXE/gafSu31LaJLo1WcOTh0J7VNyWzfX9rHC7LlOHVN9na8hQmH2HNtTiZpveubjN9B0a8Jk29NPjRBJJf08e3lHn9+PhecY3iZfxW3n4HTjyi9eQX+XimD5jp4725rKuE40cCzVf5R+TMo/e13zVch3KHCh/KdeMeCmatn4Hvg+N5zxi9QrUycvmtV4b2uznvb/e9uS6s5rphLbyG+T3AByrTqppVK1aXP/g3f1C++c1vph5y3XXXla/9639dPv3pz5TPfPqz5ROf+GR5PeTmhnUbcmuE1SoOQHrwoYdTTh8XOiNZSubJR5vAF63P67ount6Hwr/rDhXe7+JzzXPAZ3Ck46sMqG29hf0y14XV4re0b5e+fcvlWzLMKdvAxweKGUXTCLTfGJ+CiEiWdVHUZsTTsqh9KTiqcNbBMUIc6WuZlrBmKDBYIMmaNAsjrt8u2XvuuefylC5pxFchviGIDs/MCUXRxnabP+FB4IvLgDo6DBfLntoeF+WBB1x1tqbQbrzxxoTnRARkpxwxAF5/bUGOuGMWo+06RR2kp3jyIgDhU2cNTs/yr1y5MmeLKHWUe5vqb7nlljCcTkt8uXriQj2JSphlGTaRWmrk6F2OUkcwMrKMbD726GNJG0u41q5ZkwJRWXVecPBET+EqzBpGRxDHx1B6J6VRIp4OLZWsUJQo76+9Nr9cdOEF5ctf/lLepK6MWae9ThGulFonRayJRsNrPC+/9FJY/HPK66+/FobNy6RZGgLq6PLLL8t6hdOqVSsz3HIvS6iqglFPfPKbooX+jJLWwY4/bHzQtt4dARd420uU+EQZwTXjpfzC8BNDAS15e2DgbAYDbHeTMELUG7pSilLo66CCh81COZmohtUG8tO770m+YyjLA3+im1O2LP9j+H7uc59LPBpfOhmO8f1bv/VbgQd40XBDkBAm+0PRtG50xIhhkf/WMue5Z8p/+p9vDsN1ZvnQr3+wnH7aKaEgheHUO1rVqGfjL/igjfyzjrXJcOqyKii9jjB8dZGPpRPxlIYXxzIIcFpbEl96bSLbetC+0TtnIOJ7o3fGD3xSgY3vRvjNLKiDNA5D2ZQHeDuDVzhpar618waXwwPeG97qyDscqpCL9/guX/Clp3R6kinAgCGNtK08iXfwoTiceqv8kT/jOwUm6BS8BZayEPqU7W1bdwQd6kwmZdPACcWfgkqRFke+voFBSRWuvGCI3755UngZD5ZKRZFCwa+8K28K84YNm8oTT/ws4xi0MFMSmCXd8xTDMKTUR72rQz04UGJr5hkc0Y+3MMaJjkscdGK0nX76mSH/Qg7vf7O4Jf7FufMyH0aLMnJkBNqhoXIynL1rO2hoxpNBRXbK09NyLzioe/jVzvPEPMhkw8bN5ZFHnwq5ubocMWNmrp22V8UGZkaZevVbGgMCjDP0ylmRUYykekKe30GoLAt8OHzA4WVtDi9z6qTVuXQMOLim4RnON3win8r7ZGaVGUYi0RwMNEHTWmd7QkG2J6e3DDZ8pRkFvASM0YHP2GirLqXFdwz/OtDTZkoMIuDH5uErHX5pPCudcqlHdYaH8WudJQ5ZFYbC/n0RKYyGfXsiPAwKvxkW0V2FvDgsf2/ftiv6OMudGAkjyu5dwTMHwwA5GLJ+176ya0fIjZ17ysED0RaHjcrfO7dHnxhGy9jR4yIs2lQYKX1hlPjtNLY+eEdhNRnGiFks/BtkSVqjGwNUGfQZ7WRE/RraaFviJX0Cf3tJGEkjR40rc+e9Wu67/7Hy7vd+oFx97Tsj4+A7y/W0qciz1rm864CTekM3dcY3eYCuLYwjOzi/1UV7b99bXYiHzlz73oXVeIdraTjpur9bOh6PwcvT7/5BlR5OnN++p3wg5MHp5QlDBjTIys+ISefR/x5fM+sB2cl3XQ2r8nMwrl3fwrrPFnfAVZoM5Rqc5ge7ob513+HfytB1DYfu9/bs4pdly+dAvXCD4bXf7ZnpOnCEd78NvOO7Ooirr0lDOHQ67Tq+Bv+E3hXfat5VJgS01GfM5GqP/+P//X/Mk2vPPe/c3GPqrrLzz78w9M8Zoa9My4vFH3v08fLGkiXlH//xG+XTn/p0rtyxqujee+8P3Wl16o10I31hlRmVf/FPxX2AhrVcAzzZwtuzOd/waoNV09V4LUwZa39ZXQsXR1vsphnKDQWzhbX67PquE6+bvvm+r/7Wb96MwPV0gIHG9sADD5RLLr44BSgiNeFgVMvmb0uBLrr4koBWNycCJp70Zj7czcGAUNGtcGD97Gc/S0PBUiFhFC/GQJtFMLuhsfIEivwo/BRrS7EstVF5OhTTZqbIGDSMCvAJfQ6+frfZG8psjuj1lB+dohkLy8Z0nnnUccSv6/qNWEUHFzSEg7ykYQWbrbEp3Ub75557NjrOsWXa1Cnl2OisF7y+IJVy72AQ7kZTvVtDyMPl2GOPyaVRjS7xL3GgXC9d+kZ5PBj8jNNPzzwphSm81EtUOKbNzjTejbBb5pBLEAKIpRTyU3Z0t/zHDdAOLzjh+OPKV7/61cQBjtnQevSVj70oZkEYH3PmPBfGyLw0NCxPO+mEE8s1V19dzjv33FBAJucG+RUrlpfF0cjMlhgBvurKK3PWC1y37dtMv3b1mtyLAi+NHF7oC8aE8ROSDzh0VzfqpNVPe8KvMbMyNaVF+BtvuFthS76rP4ai45QpkpsDNnZniOR+oaCFzlN9UkooXka5XZD4sY99LGe70JZwcWiBev7nf/7n3Ox+0UUXJf15dfrXf/3XuaTvqquuSqEVzTGNuSBoGXdYGLNhaNjg/vJLc8sfff0/h+I2vXzwAzcFv06LMm8OBSPKEfSuCk1txOoTfXT83tU5/LVJ79qWZ4ujHGaj3P4uPrqgI95ovC9MmdQJGnpvDm0pxoz07NgijKHe6F47O8IC/9aZphxNjXiejDydqxFlfCyNp46+phtQGGrn3xM40QGAyfmdMCOBsvlWlQhxB/atgM2jfy1HKIaptFfjW1i6zLfX0QUsacwCUOTVv6dZDUpxLWfQLxTFqmRWJYVXtsQxPGXXvhc0EA9dBsoIL2W3MZEiWkfgzaLorCjmr7zyWs7GBla5TFXbWBJ8u2TxorIqjH6nGlLymmLnqe7MOMDBBnNwlYNsIyfkL09K7cgRYSgFj599znkhUy/Idfo6OUtwtQeGB3rgGfSg6CsXmaSNBLrZebb9MNXVDknelHTL3OCg/OMOnxDy67hywgnH5tK8Z0MmK/vs2UdFOu3VoRJ7ckZBPdW8QrEPOG8eqMo+/CdOmJx1IB/OEw/wKbvCkwnqH39nnSdv1PTqC33wn7pA98pXeEEH2U7mMtNcjxfPAQsfejCc3GjZIS5VdrAON2gRdR3QIg4eqvWbywgjjGxJEJl/5Bs/sm7wauAJ18wjv1f+ZgiCj4fAZLiiC3x2hzGxMwwJdDHySj/fsW1nLo1jqO4OWu6K7+vWbiirVq4py5euKIsXvVEWLlhc5r/8Wpn34rzy0tyXynPPPFvmvvBimffC3AibW159eX58f6W88tLL5cXnXyjPPxsyPQxWB5lsXL+hbAnDcsPadcGnliPuDBlRjZA8/CDwUNf9p3hhkig7WeTwlihZGDd1SRzjDm3MvuDx4UGvESPHltVrNpQ77ryn7N77Zvn0Z79YTj3j7LJnH3njyPwqf/VbdPbmuvXHqzuk7FVZ//eBePVb5YXqW/jA96bYN6Wu+qybhK8+B/wAnAq3hbXfzQtX12C1Ok8DpOfArjNMnUETvzJt4BXh0mScwK3Gbwp6pO+Bankf0iUw3AoT6QZw5DI83jO887u5t9K/86Pnhgr73+N+WfpfCX7EUUwOzYZ6dl2D6dn1zQ3+DkaDk0e1h06V9RXR+r9HG1DPTfaSTeTKn/3pn+esx43ve2/50z/903LEbAO+u3NPbKTOgVGy86mfP1WemzOn/MYnP5kD+gZBP/jBXwv9bFv53vduyQFrOgyZGKXKvMnENmgIY88B195/kWeba+9dGrW4zdM/9Auc/pbuIJwc9vxV3FDxKh8P4MUdCo/Bv/s+/NGP3KwC3Hyt44IYRd6SKUqiEfuAlgDFoxxRzlXExWGUGA3M9cchpOpmysPKSyEIzT6cccaZvU5Hxqa63Gq8PWFfc821eZoTz3hxopaOlLFiRLYhikgYQL4MAct+zCrARQXy7o+w/ItiyVG2c9oynFmHV155JZhkfRouyqQsypknM0WHjkHq6QimzeqJLPsPWHZS9ySoNIoCxdNovBkYeD799FPRUSyP9GdkHDjA0Wi80UMboISrYAKL8aWcT4WR8I7rr89OkFQYEzSzCd2SKGf7uy3eunPK8a4dO7PzNxtC4UxFMGAqQ9sYiF7orMG0UfcUcgyreGdgXHfdteXCC84rmzZtzDhOTFEe9MDYlJdnnn46jKZHo9FMK7/7u7+TFwqec9bZuYHfjIB0jg52W7WLH93UHODLvLlzE98To/yW/PFq3DpLx4oyrNoIIR7LpVa5dKUyIUVfmeoypjpiUZWUOgtlpkXZ6xKTfZleuLK40V4dO5Za52nvj30AeGbpsuVB08lhDBwR6eqMXq37A8F3wYthjDsB7n033pSKmfDbbrs9BMdvlDVhUL0076Xy+c9/oRwefKIX0YHg7W9969vl937v93NWx76QHHEO2gTlQ4lgkG0OxeD58r/+4f8SaUq5+KILgoYnZicsrmUp7mvYt1+6qrCrO2XH1+iU9aKOGS46vVCd6qgxJciofPyOPNFDPaJjU+jwBBhgoSuHH7jW8MWVr5k1ihMnTuUjcXVkDHFGcdRFCGJ1DU/vaK1OfcsRwehYCWtUMIpKiFNqxEU39Mt9JBG/dcSJW+ACT3Dhpb2pB+UT3sqQ3+MPDhQl8iakUn5rcaWVL5jqORXFiGd/0pbN29JIoHDCl7JJUaRAD7ggXKRVNvDk1YwQ3yhgwimUlCtlsqSHMYFu2rMywIHhc2C/mSxK3PA8Wpcsu+CC89Pv3rMz97wx7I3656hzKKH4nEEFh02929mbM1ti/xs6OsI3cQr8Fy1akrMd4pqBJefIS/vY7P9K+ZN1XA++UG/yoBwnraOM8jPYg2+cXLg22rY62hx5kuXaK8OFcYE/Zs86spx00slZ7kcfeawsWLgoYbpotM6MUPhsRFe36KKeLCViUFYj1KAJuYZm4OBdNFKnPFwa36pH9Syu+kheC/xy5inru/KmMnrnLNVVF3gcbyh3TV+V0fiRRnlVChn+9Who8dBDnSTf9niTB7852dRLLasS0z/iiI0iD/m48DcNsmzb9SJL8hB8BwaoP0aIGaQ8Hjj4ZnHU57x5L5enn3om9zw+/fSz5cknfl7mvji/vLHkjTBQ1ueyvc3B1xPGRZ2MGF4mjj+szJoxvUy1pDjk6OgIG9UXvLxvT9m9Y1vZvGFdGCEbyrrVK8uyJQvLK/Pmlueefb48/PAz5Yknni4/+9mTOeg3/5X5efqiNkbpUkjtbj/eDFzHhoF5+LjDs+1sDRzUOfqhs+V52RaiLMuWrym33/HjcvyJp5ZPffpzES9kb8AZGXxp/4nZgJRBaNarsAEaD7yrp+b9RtMWB2b5fy/uQPiAa+m631pYc/iK7+bRdd247b3hBPN4RHj9FiI5nXd/+BhvGIEX1mRfxOilrTyT8ZUtf4Xrwe+6lndzfsG7uYTR8+13ew7+xnnr/HzLt1/VDU7Tfre8Bn9vZerG4962rPk+8LvFHZym67p5t/fBYe2ZMj2ceseb9BGwyR/1p770Y/31Ft/MnjoJ8T/9p/9nDsD/0R//UR5qsmPnjlwGSv+gr4wdOy7lyDPPPhPt+enyG7/xydpXRF72tV511TVlx45d5Zbv31L3toYuWvvw2hfWvZM9fo18G97wyP/j0S3L4Gcrm/fmm/NejZIqD1O/jPjaJd+Neyg3GGZzwt7aVgdc+9baWYPRfN+111578xGhtEECUkZfKceOpTRqHN+lytENiJuutWfEvhIjdGeG0qrCKOCUZx3N7FAQbw/l7sILLixTo5PS+rJS488swv333Z8j6GeeEcp8IEao2/PRlmjxRm8wBSQxCQXQHgvHEjsdyuZ56RgCdYR8cf+N6NLoABQaA8Dbkhsbu5XT7/YUlzLM2IjXNEZSEYzKwlQqjDJevdvPx2WnYubltFNPKY8+9nDe53HKyafkKVVGJFzwaImU2ScGUiuHsk4MBfo73/l2Ofvss/LkreERh5KdI9YhYOwnoCzPee65vIdjeu8GZCe8MMA0msZElFM0AFvd2cSN/mY8lH9cKLbK9rMnn8gjc82SWGpE2afIopUlPZMnT0oD66677iy/9sEPlt/8za8G3vsTDpyM+o8OY80lgISrfQxHzJyRszn2/KwK+jNo7EMxo6Le3bMwKxQxhpjRWUvBlq9YHkrS+pw5MeKLLnV5irX49ZQZOKkbSrnvlCx091sdWBKmDtCCgbdr987o+E5IxUqH6DQihqtZkIULF+dSnVT0Aga4FC9lBtsoxeOPPVluuOFdYRjPylu0X3xxbv62jMvaULNidfZM2d/M0+ksB/n4xz+RMx4Hg055HGbgzkBBq6VvLC5/+L/8v4Pb3yy//usfLCccf2zSzI3cypDHogZ/UZYYaVGZCZtXN5U3KfaVh3N/SXZqmrC4oQAFvYTbKMnQwQ+tjJQgijd4yukbR5mNxpz8wsMBvX2tcXrhkc7GaQprzqJGHTUlEB28o6kRIe1LvtI2AQ6UZy1PFXBNsWtwxBfGyCZ8a97KWn8nDlFGeMmDguR7TQt+wApaKac43fLn6Hekp1wyUClQjIeKQz2xybtyUQ5zn0vkHx8r7eO98lNVVJtCyxnhlTbTUcCs34d35GcpVuIRdKiKuMNDpiZvWerp9ClLA6697upo/2cGb52dBu+qMIAZEO4kSeU48NJmTP1X43RYXjJKphhEwQbkioGWTaGYVlowPIaXcb22oVO0LNHszLIwzjeGPE9jPDpJS06c4sVQUOvan3qxT87yNMYHGE6sY6ybkbYEzOAHWjCi0AC9jzn6mOIUQQbUSy+/krMqM2YckTM9ZhXkpUyMNDNCWZeBK/jwVYd+41OwW4eMjn5X+V1H8SrPVB5gPDRjus5sVX5SL+q+L+JQlBnIHDkpXD74FLzcX9jr89IgCRpQxtOYDlgGLvzu71ZrQ4nf/mqAzd1oh+fwETziv/imDCUUlRmJE57DL2aQdubm+2pcvxk0XrdmTVm6dEl58YXno899JIyFZ8raNatD/m7NmVfHSZ955unl6qsuK1deeXm5+OILw19ULr7w/KD/7HLU7Fkh1w7PuAYqeL+nTp1cJoWRMn3a1OCdI8pRR84MeTwr4U2P/mv69CnpxaUs67/Xrd0URtGKMm/uK+Wpnz9bXpr3Ylm0YGFZuXxlWbViVQ40RY+Y+1Hwg7rTBrVPyteIaGeWe61es7489PBj5YwzzykfC1mpGhjB6JR9alBod8hK9KrUrD7pl+9J6o5rdV/p2uK0sJpuwDWZwPs2kLb+5lo6YU3WvB28ruuH0fuTjmxPvPB9Lw4Zr/4DQMrfJoMyXjg8mXwVrob4UeNzg/Ho/vaW5Yln7mXp+X7X+yZNv69f+l03Ojc4v1/mhorfDUOX5ro0bHE8W3h79qfvPYX6hFaDYTR/KNf97jk4Dz+F+Vn7QjxT+y0DO+Jp3zmwli76hpBl4t7xozvKz37+szwE58qrrkxdJJfB79+bg6WW03Nk2N13/zTk40u5fH5a6HQy1oeOHz8hV2U4RMm1Gjfc8M5+GdVDMV2++6+/+PVjKwc3UKYBGqGZ8OZ963oAPclDbUAcZecbvF/VVXgVj65vrhv2du2x7+hjj7mZddaUW52gguiIbrvtttxHYflUs6A8KeQUduuXr7zyquywpaNg6WyktUxJfB1jU4wIMaPajAwb0BkRXaXTfRjW2ZkhaMwsP+k5CjDjQofNcAHfyB+DxVHFRvTNYqjQxCU6mnosZV/mZwTR8jC4SEuJjx9V6Q9lVzwCEzNaxmSpDYaiRKo8m9rRSRi8KKJHHTU7LOCnckS5zfK4ER7Os6IjkFetrFph4K9c6Q6VeXmSlfFeDKFeLO1w/PLM6Mhc3rc8mPTaa67NJ1zRhCFy2LixuQ6aMgo3ymm9O8X0er2zpS8AojVaMZrUoxOdxkfanJ5802k+JWd1LNP61re+mQ3ipvfdmJ21hgXvMaPr3gENNUf7sjOvo/GMVx3RJZdcmuXGE5Y6UfrREh3tn3HcrmVyDJUXnn8+TyWzGT4Fcq9xoWvjH7TDi+iinhgS6hnfiKeO5Wff0/qNG/I0NPGlc0oXheXEk06Osh+eR6SKZ+nO1i1bU0lhuKl3G/YfeviRNDDQiWBAM/i7W+YLX/hC5iNP+VPwHN8snBFtLfRIezoORoMOmqxbu6asX7c2DZKdO7aWj370w6EIzEoeR3NLttCtGr3BFylk65SwDbUtH7xCYKlb31PRCHoyRMxIqR91zrvbRLnxBp7k0IKTJnkm4vPR5LP8OZIfCoKZhNrOgnbBN/XY1DrjhmXBA4OCi+fFTWUynuqiGXsVRu2Auu/KCJeWtrnWJnzDU9lph/Obb98bPHlSaL3XNloVWWFoVUfRxRdejRflZTS5KDCXWWVcwtDsZ501ozxRKoXX2ZlqUETWyZvyy8tZI1yYePJOvON7neGol99pi9qoOoF724vCoGjpnOz24tznw0iZHnAp4iNzZsGMw+zZRwZN9+Rssb1uymI2ZEYYBZMmTc66UCb5mq2cFopmPUTCYSJOpTPTOqHs2bs7eH51th1pTjn1tDxK2ACSGZXn5rwY2IyI3xNT6W40bm0RXdF7XMDVfrdsdSBAPWo7FaygtdlcAwtmoPJCxzBKLrvs8tywuWjxkvKzJ3+WSriTu3To9n9V+kUOQTv87xSweE3eIH+VTd7wqL+rsg8n9Kwysip1YFGEaz0EH6UyyDkWOdpH5J31FCGNZ9ACbHlwb0bdpOEfsNI4i6d2IU/tqbWpSpemEHV5tZbFwJNlTPqvBhucFPfh8aa+gZw0WKBcwhy0sGDBa+XJJx8KA2BOWRZGybhxI4IXjilXXHlx3oI/+8jpIQ9GRjo8q71tDxm7PvqPN4JHFkQfNb9s3LAh+ylKkL7OTAxe5NCslQMNeIqz5+gxdfP++PFk+Lh4H5e8aNXCzJl4a0LIwnFpIG8LublmVRhObyzLDbvPz3m+PP/c8zlSrP4YcwaZrLZQdrMn69ZtKHPmvBB9/BUh+y9N+qEZpTmXuvbkmrr1AS355oQ32nPK4HsL9/S7hTcnvOvb9xZnqGeD11z7Jsx7g9WcMHB5dZx8GZ58zXgZNdL24iYcfxHQYGVY5lPj5ceeixRJp4bHIZ28wrV4g+O3PJof2oHRcHkrjG7aQ/lDufY9adRz3XTND+X6w+OZtIpX7a5bT+I02IeC09zb5dOFl8/gyexbDDKEnKqu9g9NBukrLUn9/g9+UF6d/0r5g3/7+8H/o0PUG3DYHu3m8OzPYa4/oVvceusPUi5/+MMfSl2TnK75DwtZPj1ntK34+chHPpKrUrSROgvcxd+z+65dvJWOrTxJt573vcXxGx2bF6xc3tEz23OUX3y/G7zBroWL12B2XTfP9t78YJ4Y/ET1m+0dMYJfFU5T3mGUhGJsxN/JMBeGoml5QAp6iEYiI3IMBEfp6jQhJrNUIKJg4lKsb7jhhgzzXbin5WEqQMVfEIZCU5oYF3lnRxgcTv9CLB4snYpO2NO+FFNdKlueni5KhK9wBGppKBUEM8XU7AqDqeFSBbabyc1WbA2BvjtnDQj1Bx64v3zjG98IeBclXpTThotKo7i+8MLz5fDxh+V+Cqdygcdw8s2sA1zkaSaEkaPccMO0jjN2N8nMWbNzHTODhMJptuWw6LzWhwLjAIDrrr02lyRJZwTTTEmrWIyr4XiXJ0WRRc/wsRzMSKqN6hSXrVs2RWe2PPe/OFN7VN4qXTv5lStWlCeeeLx84uMfy/IzOpTRhmzKjhuoNSSKdZAr3ylfOltT+UZrFyxckDM/lnDBy8yZDlsdUw7lZc/Qk088kXVNKcxlDSFsNEizXcrZlF2dPOPXUz2ivTpT1+qCgbBg0cJy5JGz89K4FZFexwgeAUIJ8IyqTmXPuyeaUPwpV+h43/0PhCD4aOaDXxk8DFizavaNcPKFv/pwCISN77XhBnDHfI6wTGN9ef3V+eWPv/6foyzLwtD5WJkyOTr8oGHOckSrMduVSkGv0RvtVqeUNO3LSCXDRV2jkVmznBWJDvxA/EaHyLCmjTjqqdKy8rp33wjO2nbqBm1GmPXpcEYfNPGtLk2q+ybwAe9desqZ3+hS22/tGJrAolwJ85v3Ll3iFXlTvOqod1sSRvGreddnfW/LLCveVWHyhJd3zowGAR3R+7+lTBYQXrlzOVUE+m421xS6zdsUb7jiQU8j4jVe4Bpp8bf4DDTgmoMbp1PJNh9lMCBQ66AabBQRPMxVBfet9WO2advW7ZFdncGxVGluGCWzZs0os46cmYrhpo2bA9bBkAkT80jxY0P2MRjtjZrz3LOpoDNq4YlfyAczhQ71wEtjx44OueJAj805uKBdok+gkDMdZmApmzNnzo72ND3a+uqyfPmqsnd3PUFMW54wsRqdcFTXbUBC56jNt4Mr1KE22QYHxN0R+KGzDM2mmwk3O7V4ydLy/AsvJH2OPPKohE++gVNd3YcFlsEIPJOhPcJXvqoGZuMvMNSduMI4Rm3UZs8QMFOprVs2WPlIGsafOqx0qUuC0Q+d4ZwziJInjGrMi6c/rMqmXCtuWc9RtxkmXbzhkVrn9XvXwRuvWHrH44eXX55fHn7okTLvxRfLmFEjyvnnnV1uet978xRBxpaBFbNmLrolx83ctNO6GAAMKm3aZZhBqRKmVvBwtLc8+jcM4oPRjkaOzufa9RvLpi3b0m+OvLdu31m279hTduyydG5fEDBkRS6pCyVF2l6ZydgpYUwyQPVHeMjy6JkzZvaWvm4rq1etjr74xVDM5uXeFYaWenFE9foNm8qzz80pX/jil8qRR7nfJuQUOgXGO8KA0lYYvQ5HQLvBDq21Ic73VndDhQ/lGh9x4rff7SmMbzBbeMPFs/utm2fz6NRg8BEx43BWRQhr8gKPcniEbEwnfs8P4BD0iEcrr1R8g9zi1bgD+Dbn99t9b659b67F68Y/VNpDOfG7vusGhw313o3TnlmWeNa2NVCmbty3c4PjgNHCPIFs7b2GDQzmdePqL72TgW2fmQOPlq14o3zpS18o48OA37lze/Txo6Nt7chB4zb4SMb+4NZbo3/fmcu3cpDygNlpS0XfDJ1rSvmbv/mbvK7hq//qq9Eu6pHodKdW5urgUvHxhE8PvXTitvjtOVCugYh4Fl/yqKvP4Oiv2m8/74V/a/5Du26+LV1z7b2Fd78Ndu1b3+xZs282SpcnaYXgINApIhQ372Y8Tjn11BRSXBYmFCUjZC+//EquNTUDYekOg4ZCSfhYupOK97HH5rID2WVnEYXWsTISHnnk4byIEZHkR/lnXNhE39ZFC6/KTV2iRLFlDBGQRsgJat90kJjEd4aAMujw4AqGZUQ6VCPh2UEGLjp6nb44KoehZbTJ7yNmHVHmBS6m3M5yklgoAARrVSC35MjSf/tv/zUV0SuvuDwNKXtlzMSYAXoxOmRrc88+yy3u+8vDDz+UyoNRTkxqP8TLr7xSLrjo4lSoKPCE/Y7t21OgnRBls5n8sUcfTXpQotEcHgwQNNPZqkc0VVZKt07Lb3BWrVyRxs2EMEo2bdoQtf5mufCC88vI6AjNrAQ7ZWdH6YCf5ST2k9TZJQcYWOKh1jFdGEXBtDqttlzIGnZ3z7hp2vcrr7giT9TCB8pgOQh8GXs6biOmZj2uv/76ctNNNyWdzjjzzDJt+tTAuS/XY1riYokXI3FF4C/MCEPdU+P4W4rymKTl6aefXi644MKyKTpxyg+Fc/06a+jNHlGK6zIdyqhlKDa8wxP/gbVzx87yYigG7//AB5JH3NqOxxgev/d7v5dGMN5DT3ziNC4nxzE2c5YgaLNvz86yeeP6PCntv/71X5U1q1eWj3z4Q7ncwiZSSqM8c+RlJKW/dpA8niVstQtLySh4ldrhI5464ChQlC11UQ+kICxqx4aXwazvdXO7dsPhCQKWMoh/fGvCQzvWbhgmdYS/Gn7KC6cmqClereOv7wMCXBzCGX24VPSz062j0uSJuuDF5SqsAWGXo9zw6NElBWL4/JrhdQChnXKTOMV379oNnmxp5eGdsq3O5ZPGV8CQviq4DG2zhPUwhToLUjsf5ZA/fNHQXrmqcA4oRPJo9GAsRYnyXVDeOUCjCAe+uPaJZLmiLnU0K1a+ER3WiDLzCIcebIl6pvweTEXezAPYR4US7zAMssL+Dm3BwIbBBLJN/asB8MkWs56OJ2f0arNgTAiDgiF12JhxIbsPj7g2e5dy+OGTwlieFvy7vyxcsCAUyQ0Bg9xvI4G1TsCAr6O8GUHaHX5yvLtv+CQN1whXeHJRfpYsnHzyqSGfZ+dM+upoFyfnrGW9xNSpdNpC8rb6jTrUdtVxq4faOdbZaGn8jk/J3+oXXwlLPoxw37KOk/+qweC7tLW+qoGBVpIoF/wtubMcrymJ8ge7toGqtHad74230wWwOuBRjfDMO8LkV+O+dWmimTUGiRN38M3VV15TZs2cVUaPGBtyKwy5RctDZq8rmzftLNu28LtC8d8Q8jRw3jcsDIFdIZvWlEULloWcISe3lzeWryvLI84bEb585fpQktaVZcLifemytWXtuq1lzbotZf3G7WGU7O75XWGkhN+8I41iR8Zz6MVQozyRGYk/YyjqwkwbuopDLhpgs+x75oxJOUNn76ALefUHliIuWry4bAiD6KLo344JQzX3cIUhtXfv7ujnRgdM8n5ntrG2/I5rPODZ3jnPbpzm4dPCD+XEa3XW4vqtLruuC6e9t/puuAzOS7uJT/k9X8IxVirfVaVUmjbz0X5z/ifHoyTxIiS+xf9Eov5TOx/KgVGzA6vBqXk3NxjPX8X14zXo+X/USd8tLzcYZjevru86JYvQ+qPnhorXdd3vg9/bc6hwbbe9NxchwQMHU7+IGNmXqluXLL/08ovl45/8WOgX09LQsISXrKw8434oB6CMzD3YCxctLB//+EdDTtdl8OAcNtZ9egvKf/pP/3Pu+/3oxz4abaQu824D0AMOPXtv/Xj/Yt13nXgDcesTbo3/6XLygmPr21oacbrpm+vm5739bnG78Q/1PpRr33NPiVFnSjukdNQQgxDnOF3GgmVYhFQduatHPZpFMVX/rhtuyM5LesqdtDoe+xTWrVubI0A6gtZB8E51uiWP0D0lN9PXDnFYrr/+0Y/uyHV2lEgdhHAE1NGofHduOHXr3PPOCwYYkaOMlM6f/1x+6/PuCAxRCWxTap3hwCBG5cCj0KSCFWWkYLYK4eBvxFx8o+YuuTFzgzbwYdxQEqZNnVbu+end5fjjji82/S9duqzMn/9qXtYonyeffDKXL1Ggnwpa6MQZLW6EtyTmBz+4tZx08skp5KcGPfZGp18tZJ37xIA/tTz40IM5Qgseo0meUaT++hFXnTBUdNpoZGnU9h3bE9aYMaNyreP43ubq0047JerIbJb100Hz+FMWJ2454YzVzjhyv4JRRKP3pipzj0F0UBQnI2IUd0aY6XyGzqc/9alc904xQk94Wd7WliA50MCm0KOPdkqPjWKWn1lTOS4M12PKZZdekqd7XRpK/7vfdUMYc2dGfntzb82ihQvzOD2nfjn6+dSoC7RRF2hnmZb9L2NCSRTudC/xLGuZNXtWGl3qE8/pAG3ENcuzavXqsiTK/NGPfiRhOc5v2/at5cSTTiwfCeGgs2idhpHov//7vy+f//znysyZM9JQcPGhjaQrly8tP7r9tvL4Y4+U97//pnLO2WeEsmnpBOW2Go7KjMfR1GxIDgCEb22tDQjojKRzuWKIoOR7ypRwNCUA4MrhT8ISb2gHqTgEc/DRxCO8GiXgkhuWmVDEiBCdafJ/KIfaA75pS2LAqnlVPhPPb0o4ZbHC5xRswIBRltrmKgzOb2lbeIvTHNpyrfNv37zLX3lzpqQXzkjgfeetUUcPgwxoweBAj3qRW6UDuaW7pwC5iZzBIFwYuE328GAIsyG+7U3RPlJGoEOUX3xeu2gnOkXSJEd2NgFDqZrBZpN4DiAEOmvWrCobwog9KXgM3zpMIGVUtBWjx05/2bff5vuAGfGPP+H43ECpbu3dImPwkCW1DBADDAx5cpdsHB9tEL0pfGhhb6Cli+pw5cpVOSjjEkcna5k1XrR4YS6b1d4nT56a8Xbu2JVlhZd6UT7tjMyqG+f7AodR2dajqGmM4F+z7fbbwQVsRtWzzz5Tzj/v3MjXbEzAjDKZiSF/8bRZIoE5a9er25anetBBM2DUAz7ztDfBMbk5axDtE60iQQ6GpVKR9ccoqUohGAxASypUlHDPyqMHcxBGfWb9BbycfcEPyRs9xTV+q1ODBeo4g8KjsTd/aAamtOjBYNm1Y3fZuGFzKCDa477y0EOPllWrNpbjjz+5LF+xuqxeuTYMzzVhfIQRsXRl0HdryLnVEScMitXrQ/7uiTrcGt83BZxN2aaDPIGIe3AMphmU0MdF2wnFvwwPuQvRMIAiJJ/8MEZppNnL6AiedeniPgZt+E2bN4bhEkZO8KUBN/yuHu3Hwzv6ef1Lm21UXvWgnLNCFtrLYpnvscccXQ4fp6/YF+U141Kin342jRa2q2/CI3XQaXgYzPXY/aR1PNHdb7SWR1RdvKrz+JnvVbapUwpdDtxEHaWLsFoL0obrPfBMg4k3UlZBLFzCkS5hd9L67T3iVbkSCGT6yCue4MHNO3pIVUMzKA0QvAg3vy2llla2npmXROmq7JAm8Yvv0mpj+B6OzUkCXy7D4R6BQvJ3/MivDXj7Hc73jNfzvvWj0CsBvAY/e9mF6395i6txfzVX4VU4bylXD4bnW+D14sA0/3zrfO/C67pDwRscXn+3sMorXJUptc7UvRlUfUgOYvX6KXrLK/NfLnPnvlDOPuesPHxJvbUB29aXiutScqssHAjkpE+yXJ+mLzFo5WoBs9xf+9rXsl8AQ9qmR1UXZSVsE99OOaJe/BpMh1a+5rmuYQwvA0IGH9qR8c0ln4cTp6X9Za4/j17a9rubXr5vV1+c975/+2//zc0//OEPo+M4LxXhKojrXRhG5inZbhq/6qqrI0NrUceEoHJz8LhoQCPKIw8/VE4Ko0KnpVFREMxSaFQ6A8ugLrrowuyoICRTip7GtfiNxWXxksXlggsvCHQoL6PyfP3ly1fk8ovTTj8901WkLbManQq3kTWnXFFwrVsmqDCMeC5EdFQrIicB/IvKzBmE8NYDGsmwkZE3PW4tveVGwnlVTegdf9xxqZTfe889QZ/zcyo7j2GNNOAefdTRZemSpXlKihF7hhRD7OSTTyqnnnZqMiJRcNzxx+W666efeaacfsYZqchYSmFN7gr7Rq6+KoURZkQzxdXRO1Bgy7ataXRcEkr7vLnzgkaRf3QOmFEjasu2slMNJx9Th4wSx8Wyyu2FmT5jajSGseXoI2dXBSk6Bkq/M/JnhyGoHb7yyqtlyeKl0Umujg5zVVnw+uIwQLbl2fkuTHO86Zxn5+SZ20bBzjzjrPJ/++3fSkPCzEMqzxSIeFKwzNAYOTYqNiwyMPKzL+JZ8sQggcOweO/TK0RHPzY6tmlhONiEOTMUrDOj/o8L5cvzyFmzAs8jypowJN4InnnyicfL0jeW5LIp+yqOmDEj+awK82GhII0vRx19ZJk06fBcnnLs8ceW3ZHnruDPGbNmlxNOPrW8+ro7alaXT3ziY7kU76dhYNro+/GPf7ycdMrJacxylnx9//vfC74bU2668cZorDbDBu2iDtauWl5u+8H3yzf/xfHBN5QrLr8sy7dX+aJccAkR0MOrjmzjU7xOcVFHwjAUQ2RMGAcMNvF1uoRg66gIRq4qW8Ejwc+UIndk2MhN0DmdicKibeowGZO85Wzy1I54cRkkFGejxbxlZYwO8CmHlN+mWNfOvO4l0XbhTmmvQjPaddRtnfXwS2dfDQx7B7RDhjUeJejE8URfR4tqU9piFVpV2aAMKntuQE5FL3DtGUTNcIDHAYQIejI0KGYUJ7dbp7JrVCto4Q4PBol0FEUwzHo2edQX5agbxWs5U2lFJfwa8Rg5TQ7Bq9ERXpYTap9goTG6o5O80YpMtEwrSpzvyvfSyy+Xs846r2zdGgp80GfceCNnodwOezMU5O2BSwmjYluUfUQeFAI2uWtGe+269WXO88/nIQ9OMjJDQRZbGrQjZJXZSLS15AZ/wJeS6Whw9WV/GN5ifE+cPKmccsrpYazPLK8vWJx+3/6DabBMmTojO0zVpR9AV45hIn1dUhZ03hc4x7fRwQdm85QRP2vfhMrJJ50QdDEarj7Ua1Xi1R+YlHWKp/096IvHc69TvMuHIYNmDDDlDEBBV33M+JypdcN5o20kKZu3bk7Zz6O/uksaRPq9AZePik7+GBFy0Clo1ncnv8orYOyJtk09zkEZM7QhX3TcZhS1fe3TQAfesAyuXlhoEKYaK9vCwDMLu2XjlrJx/aby4vMvlReef7k8+ujPy6rVm8qYcZPK2g3bc7Zi5869aYisD8PFbflbtw7cl+N0njqIYOknI9DhAFHO8JbfMgonBP+Nw0PxjpfMpln2qV2q71FB+3pB6oFIOzyMVvtHLBmNOgjfNzIMuLGjy5iAPzJgagvDyJ7gOfXAOFFPW7boT/ZEeEnjTv+M7rt2bAseUNdB1+DhKZPGl7NOP7lcftF55YxTTyhl/+7y4ztuLc889UTKSntjLHe17DlHhKM+9WnqDo5E3MHgDReE8o4a1l6HRcXkX8SLf1HffPwXCKXyH2H4Tl+v/YnbjMvqyIwoc9CAFUImkx/iNwO8yp/4LL/wcpKePPDbk3yoAzNVuUu4kUXKaPwaZfMuTNZpbPTjEK6XBnhx4DxC2sCrxq2w6kxiTdLKID9tO3kiyuZ7UzQHylnjVdxq2sG+OXHQcCC8+vbejVu/VdfiJ/07bnDYofDoukabGuutbiA+WvfgZXsYcA0+J678B+NwKFe/DXxP+PGz5lt5SJuu9R/s3aO7dkhXsyz+rrt+TMyVa6+5LvNN/gsYB/bRa6IeI6H6/PmTP8+9WBdfdHGZOeOI0Fn2F0d8/+f//PW8fsOqkd/7vX+tqFWuhGzV9yU8gf5veEEmQ/VfiXoNC1/LEL73h7fhnTSJcPvt0BxcMkwfl0ejZx/beLrC6/4e7IRnH06ehmvx+eYOVQ8tzuD47b3vd37nt2+eO/fF4u6K008LI2DcuAQAIOED1r333Z9GCWPDySE6ZcKEIfDA/feV8dFZOAWrjUDo8GVAMNo8bLbATAwlA7GFHz6xXp5ogzojgjKtQ6rCoJSHH36k2Bxt9N2aV0aC7xQYo25md55++plyxRVXpuUJJ8Lc7MQJJ5yYG/aaMtMKi6EqY9XyETDKZCTIsoggS5ZJPnAFD972sFjn6yQmlaCzAwOzTZ0yLWdT5KGcaGjWqM1sOFHMOnHLzSxn0OGbKZkURpzO475Ie0GOJNqkWjcOE5ZJ+8DoxJNOKm6tXxmWtFmWF+bMScWDEWgfClxzlDuVSYKxKlZR2hRsymy2YNGiBTljw9AyYyFtLscK2qKdy3vOPefcgD0lcN8TSs8befzt668vLPPDWFm0aHEqHUeGYuRENor7e9/znsDDhtnROStBUbceEhvABdmNnlKoswq03vC+U77HRwdqJoHirrNvI1+iMnIsQbP8zyiEk9qc7HXtNdfksXksfCPHL7wwpyxetDBHGsC2NMvInA5o/fq10fkOL+s3rksFmNJJOT1i1pGhdE0vbwRdl4Vh89nPfCY3GDue9R3veEe5MoxE9UHZxI4vzZtX/uEf/r586UtfLMeGkeS0LWXdHgrQ3XfdWb733W/nEr5rIp1ZqDTEQhFw0pnOTx2oi6Y4URbxi5GKNEjiuzKrt1ye1aOX+Oo2l1IE39W6NbpbhQXeprzgVfF85+pSmngPGG1tK6ODoVtHI4P/dXpcVkwTKLVjZsxQ4FtbFIafOfHkJU91hL7em9LTlCF54oHKBxVfbSeXikVcskIcwhHevmubETnfdQZ4W3r5ZbnjW82rxgOHMWFWhKHfTnsSl4e/AYwIDjghnOMZoBNmcwfCgIQfmmsHaAQfZWl4y1NYUCiedcZImO9NMHsnL8iGpGPArvzj/qZoEwGPUgefeXNfCv6aVI4//oSAh37kpbqi7JQ0IBgScLGBGR2Uz8Zky2yPifZg0IHclo8ZFwaRs+7FIxvMZiuTZTbKAH+ziWb8DguDYuq0qTkYoy0cd+wJeWqd2cPVq9eW5ctXhrG/MU/WMrvm1EMynUGizsnMVABlHsoi2AY+Kh1ru/dbuclCBkwa2ZGg8Za03tGSAaG+so7im3egOf2F3+q8GcMMZgp7HZU0ctkz9INPzMBIy4Ctg2ORNtIx2LR/d84ok35s48bNgdvhwUvRnsNIYSCYzYhqjPKFDArFoW9EXd5VD0gIJT1olMZY8J66NsilMMIMbPluk/dr8xeU++97qDz71JyycMGKbL/jx00oTlQzIAXXw4JGB/fvzX0lBm4OYxxEnTM0DOgcHnV48knRl82cmUugHSs9qXcLv6P43ZxvczmDmcGGJoxXxpTn6DBSGBYHyNyAbxBid/QxZADewpvjoi/V986IPGbMPKJMmTYt+yZ7SGzAnTZ9RtIoDbgo41blDwKBmweI7Noe1O4tTw34ThncE4bvgf1mibbl6WAXXXB+2bFtaw5gPv74YylzDTKZ0U7jJvDZuWtHDmAwilLoRn3iZbfvq9v8i+dBGl947+Qj2VoHAaqcio8DvzV4zx43aZeRLH+nrBEWf3SZ5ioPV9kFjnpuruZZ5UJz8SvDanj8FifCvQd2iaMcW5JMm/j7Xr0BGe2m3/cMG3Er5rVsXd9w6MoyQMVPKvS+Z0aDXS+eOI1WXdfS5vf0+bPf9cMe5N4uvPvtLe9JgXypj0PAgHC3/M29pfzhWvpunOYaHi2OZ0v/1m8DccieJt/JEnxDVyHfyNn5818vc557vrz//R/ItpiyK1iLPCY3wHJi4rPPzin33fdAee3V18v3v//D8o1//OdcKeMC6BNPPKH80z/9U+Qhx1o+POi94TGAm7LlI19aOC+4v9zihqc3c/gp+VQbiN/6L9/IBQMuyjaYZn63sPbe9WjRzZ9vrr13n9047TnYCe/76le/cjPhYpmWZUf1QqS67IMn7NzdwOigHAYu2XkTwjmF9fLLZdnSZbnOPhWNSJMFDoQJTxf3CXOMb3YQhEF21KPz+9NPP53hTjMKlCPu8N7Sph+kYZEnf+kloiFjBkLCMhynz9wZVqrOdFYo69aRE86vvvZqMovOOPPTSTVCqjbECD6kEMFLJ+cbZYrSoOLgrnzSg2U2grHDKNHZi+87shKsjATfMZe9JdJTGlwqaETTZZMOC9DRu0jLXhh52XeDfjoye2iUMyslhBRhLX+GA+Xm4YceDqPnzLJm1epUDHRucNBBK7cOmMWr49aIjEgqqiUUjBoXMmJMo/1Gd+XDAFOXNlRKg+7nnX9eeWco5mdHWe0xsTSL0fiBD7w/j7e96soryumnn5ajBG59N4JpZoQDW2OVsc6Ca7yA1uocnQcEAR/12ourvIwrcZMO8RTfOwUELDBcPnThBReU66+/Npe32J9DcXrmqafzHH/7mzZv3phLuShP7owx62TDrYvfJochiRUWLVxQli9bmqeO2Yjm9LbPfvazaUSqc/ytru23cUzz5z/32TI28id1wH380YfLN/7735dTTj4xjJnrgv8tqQr8R1BW694bTAJvTjkaLxJYwo0WVgWvKo46NfTiIZkjvmEQ4DXv0jAQfPcuDd9GO9AsPf4On7SOxO2b92Y88M01esMDbE+utQlPMMTz2zu8zbpVXAnwunyltSE+8wwnXXPe2299tviyyzRJ2zog0IwPfJrCPiKl8he86p2hSVnOGaFIk2GRDi9zDAhOW6LsUlh9l3elvWVEFRYcqtJSDTO4iEM+eHKejY51BL7mw6ElxbvRRmcvv/wWbThABg3rhYArVqzMI3TJCvRrHYZZWZuNLZsxi+IOC0q/mQF7TsTBk+PH2383Oe9HslzVslVGjANHLL/EJ8qGbspi0Eb5Kf0GR5SNAWLpmOU5RszgYdDiqquuTFny/JznysJoH0GJKNuIcuRRR2Zbl87yTuVHK3kpL2fjOrmj/yCr5ed71mWUS3Uqj3ydOgO3A2+afXAwwa6Uf/DxrRrbvdmnoHc1ErUIy/nM0IGhjdUN93BAbzTbv98BA2aHtgYtd8XTfq16E77BLEvQ0OvA/mEhJ/aWKFbkZ1SUAhL9F38gFNL47ib1PWaKV64J3HZHecYkTDNTOYgS8mvL5k298u8q80PpeOSRJ8pjj76QyqbLBo+cFf3YUUflTMK2LRvKjq3ryu4d68uwAzvKzKnjyhHTDi/TpxxeTjr+yDJzevQnh48tk8NYYJQYpDCbSDfGG3v3MoLlhubRxgP+8L4wjMJoChUjaBBxLLWN+qaP9AXvmYly6eXYw8angcZgszzRrer6lt1B62xDkUYdyQfPudRxZ9ATL1vBMCXk5oSJk8v0MF6mz5iZdWPwbHvw67ro27Zu31EcelD3a41Nvl+bd6psycHFtsTluWfq5bx4hHE+KupPf7JnX9Rd1CElySwY/UCbS3Ur6j7rf1gdVKl9OX4IWRK84ePBnveO3/F5lTO9xByxlkkpZ/GX/OhbhamNVVkgrwqjOQZG+8YNQ0tGRIaRabIBddCz5zONOAHHU7o2EFfzBb/qQGI3uZQox3vKpfANXsVlMPz65Aa/D453KN++Vyd3v/PR7wa+D7hDhb1d3P4vvZeh4nJRnf3l7zqyYXAejVZ8N7zFG8ofymWeUUfku7y888It6z/6qOPKnXf+uDzz9DO5fypXEIUsqrLCah399thckumQC4MbwUm5/JSO+q53vbP817/565Bf1QCmN5G3ZDI+aHXcdQO/B3ih/qr4phuIkvwtPA3mkNn7Q4Dk0vEoj7bWryf0XD+8HizPrm9hXOXbt+LYvnFd/JprvweHN9f3pS998WbEvvfe+3JWgEKGmAgPaaUzak7ps0TJaEwbnYWM0aE8Jer661Mxgk6rPB0FQU0pd5pRjt4FwX1rnYlRUHdCuNtCJXPyd++Iy5wuv+yyXuXWBtqMCAq/eyXsb2As6AjF07ma9ZCXQosrP87Ud/oeEYPEOZoCB4aZcDh7pjCMODp3RgTjyZ4Lo/S+ganzriNVY8tPfvLjnE1x+hZl1HdMZi+DwwLOOO2MvEyS8UcZ0bFL71jd22+7rVxx5ZVpLDi2dtv27QlLWTGQkTIXrVkmcW6U1TsFAV5wEUcHrC7aMpmKw4HsgLNTj7KYeVAmOCuzDtbsB2PCb4p4vYRte9JtatCxjXSaDdFgnJxCGUU9z1zGhLl1npFGPdRlHHVaPkeJe4KW0pbrZcPrbNUXY9M7YyZh9HiDg5MRRjMFdfP8sByNM+Kbm32Dp61jvjoUqauvvCqXEdqkaX+MfSirVq3I5QrqwEigjpKiammFEdoli5eUhQteT+Xu7/7+77P8Dl7QSC1lVPdmYG6/7Yfli1/4fBjIR4eiESUPus6b+2L5sz/5o1BK3gwj7royLhTFEJ3po+jBE2Oi89EaagNFdzThWoeJXsK7wif/PKNs6ix5ILwZQvTQnigSWaeRRhtCxyY0Wx6cd7zQXIVbvW/iNz7nGj4Nhm+MEWHybSPPvtf6rjwuHudbw4MDz29OecFRBmHepW8deuXZ/f1GCRrFh+yElK8ZJa0ty8M3sqjiXY0JMLSD/jgBp87cGoGso/Hyh2vWQfzJnyfrWh6tfjzFBUuchgt80QG/qyO8jT7iZZ1pIz0at7ss5GspDKODTMWXjIysg/hTHnW7YvmK3Py4ffvOMDIcAqHs6Ks8aB00iHaDP8gUm8rxrjt2xCPH0YESrpM0k8JgabPHaKYdaGvauktQyQtKIPlpwOfiSy7O8piNociTQegjfRCijD/MjcaVF/gcMIpyGCCBp8EOtIIPBZcR7p0Hp/4+WA4bG7wQdQCn0aPGRHt/s4yJZ3Bv5H9Y0pBR6f6oWvdV7hiYAWpEKOQOCnD0M2PGUr3t23dFmTZFmFOvgp4r7M/YEOF7ypp4rlyxLvzaeN8cxsbmsmjR8vL6a4ujTpaX9es3Rz59Ud4jy8mnnBb0n5Z4bd7szpDx5fjjTgxl4oj4PqvMmDa97A889u/dk6dlPfHEz8p99z0V/dhh5aILL4i4J5SxkZbMdGnhzm2bw4yw7HNvmXj4qHLaSceW44+ZXY6YPjXoOapMnzo56jSMoFxiVwekLMtEi9C8gz/w0pt5M/ruvWHA7dobBsGusoNhEEaXu2e2hTK/LXjB7x1R/y6/ZCzsCX6wdM1+Ossc0cmdMsH9wctmffYGTZ1KxkDck4aXfUm+o2vNv9J3X6TvC14+bHz0DdFn9+VS0GhP8d0MFIOQHFan+NB+HvvoGGlO9Tz15JPK3iijFQavvvZ66g1Tp03J/g9PmE3Fi3iT0zTxerTG+JW9dgTm/6mj5GBC8AknTFvSr/OtbdcR4gAkaTNI4hni/Bec+PDImZaMX/PX53hWL6Zl4fL3XtPBMmH34nn2u3hlkOSz9z0yGpgpIS967UkqODRcyIauQp559Xxz7X1wODc4XjfOW2P+YtwkwiFcNy73y353XX5roHvRhozfC+tikTSK8LeDzw2Od6gn143XHJlGhle5Wfd6eNcv6luOPtq9esfnNRDtRFn39B0xa1bKZH2BQaGjjz6mvPe97yuf+MQnw3+ifOhDH879p4wSS7j1hQ6BkAf52Waeq8w7FL7KN/AbfRrPdH2Vz7VP4xw4kSd/hnyxqsGAT9e1PMCS1nOw68Ju8blu3BbnUOkP5fo++9nP3KzDchyrS7aM6OtYWmVE8mz4jz32eK57M5OiQnQ4ENLROnHDTImpXoIo08Q33sigJVwXX3JJrmFu4QhEQZkQHaYbzB0l6ZQWqCIWxfn73/9+bmbXyTaCyi/X9saf0RTLvMzC6ExVi5FAnT2hBkeuEaCNUHDKxxuZp2AgHBpQ8jAGp/y+mS0R5sJIeZkZUQZ4Ascrp43f9pVYMoNGLslhIHl3m+c73/HOMGyWpiFlY74RfR3bU/HN6K/jleVDqdd5MBps3tY5G/U32+G0Kss75s17KY2hI8I4M+3NYIEvY4dBpjGAL2+/p0c+ZmCeffa58sTjT5QJh08MGh+WywRsTCTijVZRNLhKBxfkRQcZTMtwkZ+lc8oNPqWG0ZKKSrhUxqIcrRHz7l0hYgnbZpA0mqkLdWOzbiqq8Sc9n+E6vuADR2Cm8RNhcHY8rnW4lqHZUG6mZtKEieX4Y48tN7zzHeX6664NXl5aHnn04bJs6RvltNNPy6Uo+AV/RPsPfjqYs3hOJaPwP/Hkk3my1o033pjKK96gaN13371l+bJl5eMf+1gZNSLKEDzkPpJv/cs/l+fnPFt+7YPvK7NnU9js27Avw2h2PfKPYKkKWl1OhC6tTWmn6sPdI2gjoJ54U40EnRvlyyxJCgfECkcJ9hu/oa93dMKPzWkr4HBgydNTXN/QPd1rBAAA//RJREFUF59lHUaYby0NONqlMHF8F05BwEdN8fYdb6nIlgd8pBdfHmBqg363vDhxxEcXPMSJX0dr64wHClhi4r3KmqBb5CNtS58yIcKAbeXwrbo6Wup3/a4913qAp/QcgZwKQZaJgB3oxHg0aLzc8gVL3sKUSxjju+GkLEoqvjJZ8gK/3O8SyqKyLA1ZS84y/C2nqjR3tPfOjOcWdaPsZhYYJ/KhtJFz2uEYp7pFHtYmOxCE3CGnDJw4wVCH6IASadSZmQHlgZ96xEfuS6r4V6NCGZz0ZcPzkUcdVY466uhcjrph48byeMgM/cPZZ51TJk9yca3jdBneqoAxWAcO6mBQNYYZHt5zH09IAe2uHERDs0PuthgbYQdSnpvhsK/EUl30TUM8yhoopxxirFLK0BT9yMu+MEhGjQgYB/rKpi3by/Ll+rDVZeOGbWFsrC9bNu2KtruuLHhteXlt/tKydMma8saitWXzxj1l25bg6a37Q6mvdSJfy7XWrd1Q5s9/rfzs50/lcguy2UWsp5x8arnyiqvDGJldJk106eCsempVtFGz3bfccmfK5UsuubBcc/U1xaWYL82dWxa+/mrgxxDZX8aEmDz+mCPK2aefVI6ePa0cNrouCbQE7M0sjxPOzBaQJYeFLBldtu3cXdZt3FyWrlhdFi5ZVhaFX7F6XdkYODnmd5tZteCvzfG+NdrojohvT9XOUDwYF3vUQ7QDMxhmNDwZIJboysc7Q8fRpOIzbBx6YGaJ0QO2NI4WXr1mXeTHCNqTxslIBz0EjBFRb1OnzyyzZjvhclrqCIxS+5oMhGW7CaPGUt5glTI86vI4AzzBd4uWLM7b5O0BNFN3ePQvJB3FCV2qzIjeyTK9XKqnzUdbDzms7fqaTJIvXJWTmSycvPGg8LYvRZvi4SJcHjU++VHT1//rsxkh+cR/8ezKiAFX5XT77lnxr9/qW/zfSxOxar8Y/Nzg6i/wQYPBVfwaHMl/Me/u+1BuqO8tpPtlcLz6cyDvwQ7e/2dcf269l6HLoaw1H9+bP1TeXRi1/n+RXm/nunGlJ+c5MlPdkNVV/uufhucqIvqvTe8/+MH3ywMP3p/7nU844fj+dOLnrGfUo/fUd4IB7R3ctWtH9KX2aetb9Z9WANjkbva3DSp2ce/hl0H9XPUWHuFaOfBStptw4pD5klrimQZJF3S4Vnau8V7zDWY/7Lehb/e3tM218MHxm+v7whe+cLOOi2FiFP+kk0/KUeJMEIygEihplgicffY5uR+CUzGtwp782c+ygpxQ1Zx0QFCozXicGHDNEDTFh9NxETwLFy5Mg8C9ELWy6iWOwrdGZ2ppE+LZc5HrTqPhJoNE3jaPU+ZnH1mXcOVIawquEkJ4e3ZstUOrlfILLmhFMWII/O1/+29pADFqKIOURBWqg3Sak2NfKahmK4QrC2OAokA5t4TL8bWWQMnPaBEagPnkE09muc4848wy57k5ORppBsIpTsr6ne98N5cimeY2fW4zvVty24ii4xftbXE88Aknnhg0HFZeeeXlPLpYfcmLMkNRlA9lynIRcBwQgK4UIErDmtVryssvvZIjWDNmTAtDY3ySQn1U5rPkRN6h2EY51DFLnhGgwbRRUcq3cPm1hqve6whpZULf2oiVehcOBuUT8SO4vw5kTEjDtY4ShrKd6auBcGC/WZk6A2NTp44CTtZguwGZcZVGQPiTTjw+hcWCBa+X1159NY03v63v1CidDvSj229PejqCeH14G+Xd5o52+Ast/+p/+8vy0Q9/pBx91JGBRxhLUd6f3HVHufOO28u111xZLrzg3OxQHctqw6w9NvbIMOYIHXThKciNvgSEelXuVLjwX9aXpVw9IyU+5ik28Q1Nm8HiN3jqscKpezlam2oCptEbDdv+EnkLR3u4yB/sVi+839JwYItf2/KwVHDFTRg9XMBqcfiWrn1H6waHb+Xn8LCZME4cI7ZtNLAt/dHGGz4tPdzBVUcUK2lb2cB2ShwwlSZR8AhPPOJbvEacASFrZhEhpGthDX/5qJfmfKtlqgaX/MhBBiKFXh48OqC5ZSw6U8KfsmlTpNkMF3quX78h00+aeHjyAKWe4W9UTbkdJGFmL0qR8chRB23s3r0zO7CcpYqyMw7kYTYDHmZy4eQS2ldeeSVnXpphKBx+TUa4U4j8sfeK0SmeGYlsd0E7BzyIe9aZZ+VoIFhPPfVUGDOrs36UU7vUcZKDlHtGH/om3cOjFW+AxTfpKKxoaQDEUqzgjPym7N7xwIGD9lAxdPU/QYNIF8ERDy+MCHkd9RxVUw2P1WX+KwvK83PmlbkvvpIHdLz+6qIwTrZEuXanEXHyyaeV8869IIyGy8q73/2e8q4b3l2uu/66cuON7yo3vf+95f0fuCna/jvKdddeU9yW7qJXy2vVq5P/Hn744bww0P0xNqObwTgYcvrb//LNctedD4cSckS58X3vzz13Tjx77tmny7Kli3Mp1rFHzS6nnnRCOfH4Y8r0qZNyIGLHdvcSGXxS1hFpVKxdt7EsC+Nj7YZNaXgsWPxGWbBoaVkVhtK2MBAOhiE3Iug4Otr+yDBahkefq32gzfB45kENI8I4jnq2d64et2v/TcSPd85vvIDGwtzA7skgNHtsP4rb+OtG87485GDSlKnBL325l2REfGO8rVm3PgyVDWXDlq1lfRhNZmMYzzkoqe2FTLLyIffxBHyDZXguDYHgmYnBq2SwEWUndDpoxL5Es9F0glwGLCqZqT1qv9FW7b+SQYAKOUkOkWPxG3OECwmR34Jjeu2/hlYDZMBpv9nm/fXSkkdVvkWK+M+7b4l3L6y9tzRwae8RXL/38h5QBgfiZmIugVQZBdcKo2fUBB5iNbiezQ/gUH1z3fehXPd7g9t17Xt7DhWn68Rrnmu4DXaHCufyW5Y0XHsMGVfYW8Nb3lmHPVxbWBdG9/2XucFxu/Dkoa6qzKt51r2Fdb+fw41uuul95aijZ4detTnSlHLGGadF2zKrYiAqAoIJq+5js3noWwccx0uXtk9xZPYDZg3JYPmQt/JMYCjVe1bPtWelZfNcw7vy31t/20ticNjyygauwh54NncouG/3zg3+3XXdNEO5vt/+7d++mSChGDtm170QNmxHkuyQdSKWbFkyZGSPYsc1JHVkjoe1d8Jt3jo032SYjSuIunzFiuLUFze1I4pv4ujw2hICG+As8aL46MTa/pTHHns0T54y+qJDBb+VRd7umbD50zG9TYkAWweclmYqPb3GPKixm9KtQqB2wP/4j/8YwnBMjpgT3JZQgSO+cOV36hcjQ34h2bNTp1AwMNDNd7MDjjpmPOmgKRSWvzir2u3n9nkY1UQLI/82sD/26GPRSe3qny1qo7zKSwmljFuidc89P81lW2ZsjIYuX7E8aYaWZmh0ouhjHbU80dd7Nih1Gbgdf+zxoYwdyGVOW7dtKlOmTs6ZGwkr3W2gdopTFagaTJ0dMboe9A2YnvZNyK8aAkHrqJ8gVuJvbTnGZ/3roMClwNaNznUvgqUrTfFIXomEOXKkg/WDchM4pHEY33l7NsS35nJvNHadkLwYKeL6DWf3Npx5xunF5ZxPPvl4eejBB0PR21BOO/W03GPC6DRDR1B88IMfDKXr2Cy/NfVAMCr/9r/9TdkaAubLX/pCOWzMqLJ75/by8rwXyre/9c+5SfWd77i2TJkyIfhkY+JgFokCZWmdk86a8MJ7eJcSXRXeniId5aPUiee3OjKakrwbZVQPjefR1vekTY8vso7QJehclzGgfBRDXfsdz/wWTwp52+PQ+D83dffS8eLxvrd2yuEZXp4Nz8Q/aFRv+69llCfve/tNsIIlLHGKcL+rZ2gODFKkq1kmr6JDg5l59HCr95BU5ZqsqLhUwZn7F8LX/HszSQGnzuDWu0XgLSNw256SWgfV1/daL+J4cmjPRfQMr+9mcuoADZxaXEof9q147s0ZELMflv+4x8N3F6quXbsyb/ZevXpVtlfKGBzqJZ/jyrHRVp26JT/7OchncsgMr9FucSm3ln0alNDhmOE47tjjQuk7orz4wothlL+W3/zOZSzhKX7aFZ7VeU5yaWrwMHlplhmv5mb7KDP66QPcPG8E/7XXFpRHH3s8Z30N1hiQsm5a0Y3K5+BI0NvpXZXeB7MsXKMv2UV2GjAJzggYdXZuPyPH7GcYJfYP6MCjZrP+7O/YsX1vWfqGuzpWlGVvrCtrV28uDz/4ZHn2mefL9m27Q57au3B8yvBPf/rT5bOf+VT5wK+9LwyQK8vlV1xYLrjwzHLW2SeXY46dXo4+ZnqZOm183rUxZcrh4ccHrWeEjDgx5OuZuUH7Pe9+V3n3u95VzjrjzKT70ijzPXffWx64/8HyysuvloWvvZGDPR/8tQ8HD/SVefPmBm6v5gzthPEjysknHlOOPGJaGTvaqYkuoYz+KBT8ffuGlY2bd5dd+0eW9WFYLV2xrqxas6ms27it7I5mvW3XvrJz74EyevzEMiwMh74wRqLBluDsciDaSHBnGAnB00Fz/MjjN7RNw17fFjyZ8rbXPmo7M/AQdaqfCHyzvURCsqGmI6eDbyPcbJT2xfDfE3wcwqSMjr5spBn8eI6fMKm8GWURrlxr1qzLkzOd1Gh2zbJJiGmP6t8AWRqlUQ685bAVR8U78GR3yAnHvzNuLcfOfZU2+2irwRMGhMBShLp0Vz8T8jVwdIJjlf3hIw6v/4h/ERZlSg7SLpXP//iqGtMD9NL3VTnktyBh6FZdAutB60GMbxGUrv8Jjr/MX3r5cj04+ejFjveMAwdlzDLUMAi0vAdwqN/UY8b5P+EGwzwUvBY8OH5zg9MNBafB7/rm4ld7qY/ON06+Led87/nm2rvnW+AOgtN13W/ddIPD27P1T/q/JudbXN/37HUEvUHyYeX0008t1157dbnm2qvSGKFf5AwfeRatNg2RPvrAnv7vASXaaL0cFR+ATbdt8DOvgSL3nPxr2iE+Zhpe+gYjcY0+k24jLwNnSd0ANTh+c+29fe/65gaHDf7NDX7v/u464X2f+tSnbkZkSrfZikcfeyw3vEeyPImLQLMsa/78+Tm6Z3kXZUhjVkHSSW9U7uqrr87O02+dGcJquE6Osq/EqU0NId89XbpkxN4swBmhRDrxI1BLuDouszcXXFhvb89NORRmCnHATYUk8Dj55FNytsCoERIa/RSnKjEVT/mlIhHpdLxNUFP2LJEy1bxq5aq8d+W8c8/LmQnC00huLrMJwX1UGCNuSN/iJK6zz044mAhcCjPjYu3aNeXll1/OPS9mT4w8EcA2NT0WtNVht30nFHNr+xgbcLE3h0DmjISn8hHMg5Eo9wwZx8fB3VS3mSflpKSrH/tHxHUsrFEnCien/Dp1iohpcR3RmWeelXW4ZMnCYpPptOnTs77VLcUYy+g02pQio4TSos7GhwGmIZhdyl4xnKn4+JTKa4649uKKhz5NwdT4HOFLEGsQcKs8kVXTHx/NGSjwMUPSjsl1usvuUITRj0LlrhDrsCnxRtPQzWia3zt2bAtFbHreuO8ugp/efXcoEFNzw6WLLb///Vu0gvKZUF7y3pugvbWfcDE66vvv/96/Dl4Ingw+2rF9S/nHf/i7UEbmlc986pNlxvQpKYwYZwwsuO8PXCmp8EaDLEv4rsGcdImy6jhTsc4y1uUbSadUKCjN9ab+NIyDXo22YOBn9JMGDT2TevGt0bTlxWuTLX/13mDIo/+EjoAhXDxxGuwmjJXBd3wpjtkgo/sp4Fr7Ciev5MPwcAerqxhl+cP5TWFp+Wj38bHGCxqA23U5KhzfweK8U3LgRRZwlGDt1jdwKNeML0/shX7SwwkaOYWdeXOVVn7DqeGlrNIoI9fK0eghjbjKKk7Dp+Jbl3CRa/YYuIeJgsZI2bBhXXnPe95RLr/s4lCIJ+UN7k5BnD5tWsLJNjvCMc978lJQM0B4xqyoEwMp/pZvMVbg1zoyuMHFRbJnnHFGylcyycCRb2QrnAP5aBc7c9mmJakGO1JZDPgME/LGwAy54mlzN8PG4JL4BqN+/tRTuUcrlxv1OTzBiLy6q7RAH+Uni4wEog2e66dnyNU0lAIvxqY245tBDLKbfDcbtDuU9INvjigb1m8POr1c5r34elmyaEXUWF8YIuNDZp9f3vnOd+Y9AF/64hfybiyzpSNHmZkJY+eAU9EsDbVXYnP6ESPUnTp0r0bwfMiNPbt3RHkcgx5KRuBQQqGw7++E447PwzWuvOLKct555+XJZcuXrcwLDseOCfo5YCBo/saSRWXFsiXl7LNOLqeceFwZG/LJnhNtYfTow8qIUWPL9p37y0aXI+46UNZu3FHeWL62rN2wuew/GP3VsOgTho0oO/eE/AxDLZgowkuh0ti8bnP6mxQZTcV/8Zqyssev6KifVMfapvupyBbVTaZ4167qXUn2RdVll9oIiAwRyjo+UYf62ayX6OfMxjiByyAiiWGg8GAYJREl4Nf8zY4wrMVhKL+xJIytVWvzfp7WP2/etCWX/pFtu8PwGD9ubPK8dvZ8GNGWeR191DFhrBwWtAslLtKM1AeFEjVyZPTl9oWGwTos5O5weFHmwwcmUQKecq9u5UbJqgp/9lWUxPgzMJYDEhEapEn6+A+/4jnljkzqh/yWpH6r91/HqY/g5EiSNROuRXhrxGx7NUIuQwYo8YunPi/lTg8XcT15Tr3wb+daukO5BiteKq69uIPT9McbCv/Os+sOFdb1Xdco1f8YIn39GLUa+DRaDOBW3dDpumUYiPMLOAwKb2naU3vRp7V+Uzztqw2wkLV0OQOl5JcVPXWWw8B+PSCGkw4c7VJ9S6cuzXzXPrbmr/7JYWEtv0jd/+RbsXooZ7zmxatGeX1mWMQhe+Hlt76iDfLlYH0vPqdMzcGvfRvsuf78evG47vdf5b259rvv05/+9M2IptOGzMOPPJzLsM44/YzsOLNTjcIYuXvooYdzX0kuFwrlmkCj6OpUngxl3tKkSRMn5eisU6YoUUb/jErYd/Ke97wniUH4yFNBLIe65ZZbcmN75hswopzZDHynQM4OY4CyWTdx1xFPlYuYbps3isfqwwAqVGXKuymFiiq+Bk8QetfJwpVR0AQBo8I+A7i4LZxDE/jChTcbYs02vGBJoaSEgum7ZUL2IcDN/gVMkFNlUV50e+rnT9WL/6KTchpXw8dsypo1a9IIcJkk5Z2AlzcGhodvDBgGnvwp5o729E1aNJ0yaXIyn05BwzGKCb4G4AQq9Le3wnS9TeDbtm0ur776SpZV+Z2wAl52ZPEHhjRoWevOaJfbhbf21yNa16UZQaMoay6jC7q2xmrGCsPlKEDQrG2Q9VvHJj/0B4NLOBEz4UdnpNx1JOlAzkAYXUuDC13CCMiOINKhcSo08Se+Bukp/4svvjBp506ebdFZuvTxiccfL+9973vTC2c0U7Z0XLfc8r2cEbvxxvckf1BY7r/np7l06/prrw4D9YhQ3NxSDd+S9JJXM86Ut9WbNmDzNeUBc9flRbUxM7DwNtriW0oaBQa90ZoRKf8m2NCJEwedWkNWbs53703pk7+8/PaURpwWhsb4xbu44CX9w7f46rHWX/0uPu+36WZh0ourDGCmMRD58/IDgzFTeaXtvQi+z8MHKp65rCpLgX4VT0a9vPAxISqPlCmRn3yNxjKyxc3lX9FRNL5vMMTxlBbdtC3vnItFfeOUty5lGSgvn3hEGGOH0QN2o1crtzjaGa88ykG5aXhIT3mnCGrr60PRX7V6RTnh+CPLMTY7z5qRAxJOvDPT9uijj4XhbPnU3hyBdmmpd4rehg31tCd8BH6j88qVK1OeoDG8Gk7atYEQ/O/ADrLCElXtgnLGuCQP0VUdoYM4fr+xZGngY19TCeV/XOJBfphZPefsc0OGTg5Fcm6ZM8ex8pujPwhlOAyUHETCz0kJdA3+jXZFVjo5y50seWR20MgoPRpW4zF4PnC26dqm6XXrNgVu20PRX1Mef+ypkJ/PR5+xNgz30ZG/kwKvzzZ64/veG4bI5TmA4K6IAwcCzl7LyYgJsiz4nxIb+QapcjDD3RoHQobuCRkdtR0wKfiBbvCQcEbJiKg7QTarpwEV75NCab7skovLDe98d5k6dXZZt35zeXHu3Lzc1f6R0JtzudboAGb5ERJMmDglDI0wQjZsK6vDv7JgWVm6en3ZvS94PhT6UaPHarx5R0cwehmJh4MeDAGyQf2aCTejZSaeTDA7bO8KOVcVmDfTMKLUuzfGUmfKuuWvkCA3866tyEfbQ3Pty0gumd5mrd3DgHfMyjnWXr/bNsSqq1zNEOViDFteDV+8iOfIYGnxoJO1Jk+ZEO9jgt+3Bp02BO9uzHacBzhEPKeXmXUeHzKQwavdOWnSTN9Rs45M3WJU5Gtj/Lix4o0pE6PfGh51tzfwGx51OipgjABHWUJOm0EfE3zmVLdhUd9GqYleI9kHwgA1sn1APUWZ7G0il1OeBAMof9JC2+jxJY//qXZ0nmCDYJHeYJs6Cpz5pkd4Ntmvj0oYEa5sXMrVKFeLm8ADurwTJ3EzZo3bdX53wxpMbnBcrvt9sPOt4jIg81v8odIJOxS8ob51fw+VLtP03gdeBuJ6omErVTNKuEwbHs7NtTI018oz2HPd90bTzCuewqVVD55kKNd++177hbq02DJbbbTmPSz78zHRnoVpB57CyH2DN5bnW5pPdzaA0PLSR1R9j7wcWJWQ+AS/NJx5+dR3mFWcm1efGdorl3amDPoGruHEZdQavT8+l3Ai7+7voXzDj2txmxMurBu/ufY+1Le+z3/+8zdLSInQERlx1+HYeG4dcF3yMSxPp7LR+5xzz02C+ZaCMBqnZUdOmDKCNHnK5CxwFC+VCYq4vR0PPvhQuf766/IbmJBQIHsr7MOwf4Si3ZZ4sTatkbbu1KZOsBLhIDAjR6NvIzlttGd0b+ZBxaoo5TIT4kl4CIezG4z/7u/+tpx1xhk5Q0KR8c1shk75tttuy+Nh8zjigMewgDd85aNjp/S7fdNUWFPSCGudrtkSy84sdVNOaXW2FAG30e+ITp23EZUC5UlxMBI5Nzo3a5qdmGPTKXwoDEYXOXm4oHHWrCOikxqVigbjhGWdTBH/4NjiO6kKHZVPXgw4a4adrOKyPqP8ZlWcZNaMUMqXUS1wCMlgmcyDMqfDUrfqQIeF3lhR+cVD32TmqEP1CIbfTdAmk8azjo5WZoSb9PkNc8ZTUfK0k/DypSBlR5q8y5I3qlTjanTyyU5OPjWj+Ge9J+W4Hl3KoDTq+ZMf/6Q8+MADietX/9VXU2A4iOD9H3h/CoZFYZQyUj70oV/PvSRmdrZs3lj+/M/+NODuLxdfdH7AcXnb1sQvcenh4Lc2gW/wFUWbIkwooIfyCVPeXCNttDLCdOro1+ihPRoRp4CA29/JhWvPujyQ8lnpm/weMGtdaWMEMyOiKssVzypowNMJNmNJmDjyxyfqDB7y8u7Z6qi9qxe8IIyDZ8NfHLQESxgYni09/OAQyfMb75vRS98o23hVGl5daeveKUTiipeGSNCTDKjL4dC4jsQLN3hCyRXe8m74cPi88kyd7WiGsbiNpmBVfNHXiWS1fMqrrMIbjTiw2mirumh0odTBUfy9YUyvXbMq5NuUUGyd9GbWsSrtJxx/fN7Po+4WL1qc9TIyOjF3IqW8CtjkmRkXNMYH6Nx4MPMPfD2Fw9G7Y9ctO3VEuFkTnOvEOksJ0FdnZbZcXPJobxgG5IsyG9l29LqaZlhFpJDtboWflaPaju91gIelYzNnzEy5qzx4j4uaz9/KxNdR7DdT4YWHNuIYZBuobWDfuXNf9AubcuP6M0+/EHJzYRhpm4JXR5d33/De8uUvfbW8I/qT446bFXSxp4diuTf7gH37dqVsQ/uU+1FfDC9Hr69eZf/Ja+W5Z+akf/3V19PwMnNqH8+u7WGkBi/lbGVgpm3a0I6OedlY/HayniWb8TVoenq55NLLo9yzQ4b8rKxft6acduopZbJ+L8pjk/xhh02IdKPK4qWryqsLl5a1m7aVncqZJ2sFHUJxtqQj20vObozLGQ53Ltl7YVZDW8mBouAd3gi7cKKQrE2aBjRGATmIn8itXaGIONUnIiVv+AZOPUzF7NGwsjsHOOxbcuJP3ecmv9ZnwgXfGGBSny5tJEccxavdoZe8s34DAF6qR7DPTkWMcaUf0Z7JG8cE4+Gjw1A+EAaEOrP/BT8fdfQx0V4dOLA+5OxFOTuycvmycu9Pf1Ief/TBsnTxovLyvOfLQw/eW3722CPl5RdfLOtDf3DxLuMmRH32EXiBwWN/H2PYUpl9+5WXwhd49zl6O4yawBwnRnVn+chT9cyRj9qqj/kMp/ci8ziDa+qh9lOeTWnNz0lDv2tYL7Dn/ObVXUSMONUgUn/ehWvDQ7mWlmt4dV373uJ0XTd++6rOBscfCi43FMxfxR0qXX9o53M3bn0PegQ+Q2NUceXF9cRbg8Oaa7B/MY8BN/ib9Fm/0XZaXXrqo8aPm1gefeSxvBbDQSD2DD7zzHN5oJCLvO+794Fy/30PlB/dfmf5zre/V779re+UW265tXz3u7eUb37zW+Uf//s/pr7pIJHLL78iebDlo73WPiXqpp9Anu1d+eDY+9lz7ad6BUtfTb6CpW3ShYRLmGkHpW+ulb3rBtOquUOFc4O/DYY52OXyLQRYtGhR+cM//MOyYeOmMm3qtHLuueelde+bkTEFmTdvXs5kEJ7CjaCNC6HDYHEK1pVXXZmzGtYgMxh08IQYhfKJJyvRna4hPURTcEbHcdbZZ+UG+6OOPrrMmDkj89V557R/VAwDBWHrKAYBUUcvdRTKl/mEsAMT4SlLnk6fchqN0SPphNVNd2PKD2/9YRoW5513biqEcNIBW8LgadTx7LPPzsr0Tf5goAMDwKWPZnYotCqaEKmdP8NhXHniiScDv7E5eySf1SE4CUGdvY3/NlKaMamw9+XMg1kXM0qjktnHZcfOuy/ARX9wsveB0WPIzgEAjvNUbrilBRzwmoJCefLNTAMlV1myYwr4lLXcVJWdzLhQMCbnUaRG/BzpqBGsXbc2GYjS0/aFEA0UOYohpRkMSlOOWBOiUR9w0RHJi4GDPsJUVjJk1ll0Zj2hDxbc4CpNxgt6qu9UnAM240JnU0eSquD3rc5O1BELPkeesg1gfPthKPQHsoOW1oV13JJQ9tD4+ne8I49Btkzw8isuz7J981vfyvr+jd/4ZJkY/KoO7r3HkX9mSa6KOj01FAIjbHVErdG/eXyWNEmFFT3q7J2yKW8bqdcBqS8eDGjLS1oKgWU1YPnWbcjepa/GWBtdC5rEN15Ym6FqbUye8sH76OI3h16UePmAC0883srR+J7zHS7tHRxtUZj6FE+4cnNgNdyzfL33ajDU/CgpLR/pKKlVoa6zLjWfylPNGPHMNNFuA3KNG3zGiV7zqTjms5e+lqPi38pk9LnhrZ6kRX/wWxzvXCpfqaBUA0w7Y/hIg/5cy4dxJVxa7UbbR6NULuObMi5evDDKvCMMkGNSKTLgoL4spzRAYpDmhOBXij6c1q9bH+3Mhvi6lBN/7AvjZmsYx8InTzYyPTlH3xg3eIAyLr9ckkOJDO8+JXc9WSpGOSV33HdiOQJZajaIwSEPg0+O5HWJo3Js3LQx26py2ZgeVMv+4pRTTs3lYpaVokXWT9STPVbJT0H2SiMKeNAplEXLLC13VEOjclO/+1/2lS1bdoVBsrksXLCszJv7Wij3e8LwmFE++IEPlS998ct50o0DAg4byxDZFriOClyiDRUji2YmdwYMR/0uDjn/o3LXXXeX737nB+W73/5Buf3WH+celFdeWlhWLV9f5r34cnnmqefKY488GYrvA+WBex8szz/3Qlm7el30KfvLdBcdRjvasH590tNMqNnNSZMm5JLQ3WG4mW1zYAgFmAFEoZ4bcA8fF3Ux0hLccWXz1l3ljeWryrpNW8re4Jm+qJ/hIepGj3gzlOm+MuHwsWXShMPCEBkb+VDyGSGOSY5I2kvQ0gyOL8PxtbYQxqI2ggcrr9e2SErvD0NT+vgZxrEBkmgzAQcvkJkhYKNOoj7i+2HBx4dHn5V8m2lqew6IaSThdYYMGaxe2/JdssqeIN/z4seQL5R/e0GS5+CIDyJfPIC/p06bFn3GyFxSCN7ObVs11Dw5bHUYhjbqO3THUmdLDn902w/L7T/8ftTTnLJ6ZSh9zz9bHn34/vLqy/PK/Pg+f97c8vTPnog6/Hl54L57y0MPPVBemvtC1MHqwCuoiO+jmJb4jh6pz4kCBz1CRPaMPDOAZp4YLrsDXzOZdZaqtVm8W2dpaz/IRS3ktwCS+Ge7D3pWg7vWQdJRmkxbw9E7Hz2v3uKR37WPKo8jddAtZYdIPZdwe7/bUxwwuq6b5u1ci0V5/VXdrwp7sDtUuv7QQZ+75VQ8PK6sLYwbXO7maluo34bKtwu76/zu+hbWnt1wdW/w5K//6m/Lf/x//Kfyw9tuL3fffU958MGHyxOP/6w8FzLkqZ8/Gzz8asixJWXp0pUh09bn4RtbtmwvWza7yHZrtI19oU+ckXL2umuvrTOX0T67fVDNs+Fa3wUlPpgzeC3/tTLn//UpPf2bh7O+o+nf/dTrJciwgJFwZdALG8o31/3d/d58g8d166W5Ftb1fV/5ylfSKDGj8cor83ON9fnnX5AdDAWNQNEYjbZT0tesXVu+973v5YyGAlIGnPTy0EMPpYInXeu0EAFCFO2fuovkogujoz0mxG1VLChejlEE2y2ybpato4v7ovEb7akj6ChO0dJ4sqLiGSinIpyCILzOQL4EszgUNoLvj77+9TQcGBAMHR2Ms9IJ5Tt+9KMMd640GhBCZiaUgfVK6WBEqES4EL7KZImPvR1mGI4+5ugquKMzbyPU1tSK/+yzz6aRAw46WIcs7UshSM2+mI0x2xDVl4YGvN2d4XQeo0RmSBh80mKqzdHR6jRIUqeOXX75ZdFB2jy5Nz08q9JZBS466RzsgeHqcaSWkkQHETRnFFACGX3XXntd1MOE3KD4zDPP5gECa1avDuVlSv/IEdwZOoSnTgatmjKYBmzmFx1ePBkrykvIVj4IhTu+6cjMLrWlOJ51ZLsK4GwwEabOsxOI9+wMoxzqjmJQ00U2EYthZEaiMTQats43ApIfHCcMIoXPSLMlQ05SM7K7PAy9JWG42kz8rne9K5SuTeUv/uIvylf/1b/KmRVlX71qZfmTP/56mT5tSrnhhuvCEI9yRR0w9vCEcqE/BzceHfCxMim/MPgJ98xOKMLQI8sT8cDyxPPe0UK9NxitPXE1rHZ2YEqTtA9HUeni4NnaI7gcHDgjmW1trHQ8B548pG/4Nzy8c9mJapfxu4WD09IKk15e3nnhrZ4SBg01XI0Xyn7kX9tZ0KKXTy1XlDPSSK/dVxgEHjWtjs5ywvBNK5/BkYjUjx8HRnvPAZAePhWnSl9OnBYXfPXBtyVTwuXVHDgtX+0Kn2v78kATMHxPmBHm1KstWzbmiLJBgwhO/mZQQM8sp/SW6JAV559/XsAYkbcAk5snnnRiHppBUbLvwywHmQEv7ZPscMu738rvt8Enxg5ZTg6aBXlp3rzy0ksvJ17adJ2BYaz1pXziDSbpI6KEOXKe/Bl4usPDQRoUTl5bTVkU37RR5XUICHkLB+1SR4p3Ul5GB6yO9u47EHLKcbS7yvz5i8vTTz1f5s57NRTmCeUjH/5Y+fSnPp3tUR9siY5lPH19lhJFPQyjZDNk38zDAx568IHy93//d+WW73035Oni7AfI8fe8693lC5//fPnc5z4XBs4Hy/XXXVd+/dd+vdz43pvKe959Y7n4wotzlcDmjZtyNvz+++9P2ujn7A9UL7x6avddWYbH8JowcXwuOXL0/ZSpMwKPRRGJwSDOljzK1zG+lmONCKWcYj6i72AeETxxwtg6ym9UX++YRkO0mSBgv3La43H8YNCKMo3X9wU9yZ/Ku8H78SH3UMRvT7TGM2ZV8pb3nvxMXo18yCB1ju8YMdl2QYr0jFUDJ5Qkdeq7+tUHkbEjo43qc+NH9juWk1F1yCQDIOLIl9Jvj9+unS4E3ZEDRGCps30GywK2u0/ceeJEMWo6g3JT0Hbm9OnlqNlHlBkhe10+2Rd1PexgGIvTJpZjj5pVZh8xs0ybMjUNCQbRxg3rc1/Pc88+Ux555KHy858/WZYuWVz2hOE4MfjWsr29e8yQhI4Q/AlH/cP+fQ5dMFMRbVV/EUTIfTeBq/rmlIuugXa1Tgyq1P2RXC9ahtdn5RG+F9DvtLV8CqzRK1/1h9c4TZ68nWuwuEO9c78Aq/e75fWr5DcY5q/qDpWuP3TQ5xbfs/VPcPO7C2vw765r31qZWryh4re4Q33jWjg8alvDD315cMlpp56RusONN76vfPhDHynvu/Gm8t733JjPi0KmXHzxJXmkuJnugBRtiV4wPOXqpz79yfI//U//Y/n1X/9QytSEHejSvcnw9lu66jzbe3yI1/xci5iufcVLdF56rUEr8MgyZUmatLK2BEO4Q9FlqLCh3C+LMxS/9YWAvhnSU6JhO9L2yiuvygvkKPI2O3IISGkQ784778rOTyUQkoyLRYsXlflhmFx62aXZ4Wm8MqN4E3g2ulM2jOxPnzE9O2tOB2e0z4iTDa8EblNeWI7QRchUAKJwKkghxUthGcxqE6Ry1Qqt66gp5IjPMPnxXT8u68KQuujCiyJeXXPLmLBJ3FKpF+Y8nyNvhK5OlfN0WeTtt9+eS9L8hgdHQZIXPB56+MG8yVtHa8M+GlEkbEI10kmxl1ZnHlWYRhilxtIrS+Eo+UaO6k3O9eKxrdu2ljfCMLnuumsjt3ryFaYx26J8vEvQ5syZk52D028orm2DKuXdBnWdh/oRpxpbY/sFJIav9bOjbN66NY2R6TNnpjHkGMyjjzo6l3fZyPraa6+lMkP5tH+F4ZidiI4pYKA315RI+OnY1JU4NVzp1V90QvGtnxGDhqnkRRmrxW+td1X4GjOjt9FcaeEuXHo8JI9UWCPMXxP+votXFZ/eTFfQxRrOpHMo4ldecXnuIVkZvHz/A/cnv+Pp+a/Ozz07//5/+PdpzOmYf3zXHeXhhx/ISxKPjo4wuqXgo8pvcEAP/CNPuKOJd/jgG/g0w6Apt77DRSeXMKKMLX3WUeDut3C/KRa+ZdkjvjyyvEEmsIX77dm8tK1+4MdzFX5tZ4xpQp+TH4eP1WGD23Bq6biKa8AI31zL37eEHekart5534RxsqMUSSOMkDfKX+NVPgWzGjlBj17+6M15p8BUQ6TSEUHA8d7yoXg3RwakchFxEnavjLXMdQBGHcEBfHlzaGFWx1MZmjwUv4W1/DyTJyKO/BhTNZ6lkjsyv0Yrl3xaomeZap7oZyYh24KlZ/VIcfxC8UWb2SE77Fszy/H0s0/nEk9GglkN+DJKqqx4M5VxDh+QSWaAvcsnyxg42TdFZpMzDiuxjNY3MtY9SwYs1DHZ5GAJs8CW3DIo4GdWPNusDd1hLFjaowyMeW1UPIM0FLdKz0pj7TXr5WDQ7eDwUCa3lhUr10Vfsb48+cQzZfuOPeWaq68rv//7f1Auu/TSyN9Fr/bnDSuTJynv+OAdivX+sp3MXPJG+eEPby1//7d/G+13TijCY8p73nND+b3f+53yiY9/qLz//e8u55x7WhgP0ceM2F9MzBw+wd4XG7MPy/Y/e9as7Pve8553l1NOOSnk88Q8Tesnd/8kZOHSHKwiy9MiiHqx/EnZx46xuT/aeMgDd3ecefY5QY8x5YGHHgn5uqOs27Ap5az6GzfehbujwxA5rEwOP26sgy2CGgFPeoMUKT9VHJ6KrOyvochop8EyGe6Br1yKqF0wktQBA5UigofAzNH/SOQ9/mUacqe27bpESyYOCfFdenKt1tfw7EtSbpNv8d1TXIOA+l88RD7jbQq6ejebRLnfGwaH2Ql7QqZOmhAK3DHliBlTy2FhkNn3szv6YX1QHie8a3cZE3UwNvrLTcG3aXSfeELy25rVK8vK5W+UsaP7yllnnlrOPOPkcsZpJ5Vjjj4qDJaj0uC0KZ7hOHv2rFz6ODP0jDSyAlcnoT32yMPl4Qfvj/7+2bJ+zZoy2gxeyFQ9hgEme4EcdmCGidFriZx9RbUpkqdVTqhnxhwdIysnwiutq0dT8SXD4zUs0mSNggOGKAPvSfeAQRbWth+uE+/tHDnS8uaHcoNhdPPN56B03fiDQR4qj1/mDpWOXufboUoJlzpL0qFXB9ZguH43z721LDVs8JNraZpvrtG3OXK1wfQgy047LXjyTJdjn548a+DdUln+ggvOz8EkcsUpnx/96Ef7r74wEP3EE4+nzndh6Kdg6+fAzT5kt/7bIOJA/vV94DfO6r30u/6v4EQ71z6F5oBGyOukafjsg0TqgO/S61dxvyx+l3Zv57pwcqM7ZCE4JxR0I+XXX399EkWnQZExwmIfxl//9V/nNL+RJp0ZZZbxYBTPzInRN/FNS+mAEACco445Ok/0sjSrdeAqhQDTuVtrKo9cutGrGEu3fKsKSm20GLgJAE/Lo4y0Ujjll3BDGHpq4NIeMWNmHsXL+Dnj9NOjTPtydH1yKNfWtN533/1JEJvLmyICNx21KWSd+cUXX5xhOgteuewDufeee8pRRx8Z6Sw72JmjRU0xUE6GjU3xlmqhMdoxWoxu2r/DuHOpn3L5Do5jMi05Y1CZ1jMLIw066txrx+Oo1R1pmFg6sWnT5jRItm7eEvS3wbMu12nyrTEixb+OqtnIurrsCJzd3Gs9LyNEI+CNlKrfY6ITzsYTcZ1OZQmaS9Xwig42OzSMr1PrdXI4HK7qMRktcFAXjEj12hw6pe8p262BUNJbPUAfrNrpVeHPBbmyLBqc+q/CnIJdFU3fxUVPWRrdhEju0wgDTqfNQBkd/HPSKaeE4fV68qz7ZSxDtJTA6AaD0jKQP//zP4uO7ujg8XNTKQqwmZf8Gz1TiQ4BAo8qQKvAgg/fXOXdgY5E3YOlfByaKXMbMW/tJWcKI12Ll/SJcuJHYeq4tTeea+9gisN38UEHLpXEANZgNfz8Vv+tfrppfWcoYQBp/IYT5wkXz5amfYOP+Mkbfodi076DgQfEwQcUXgoXPNSfFOKoR+kr3tUYEV4dPKrxxqkLdZQO/F545hXvKZTDVbwq/w78rgMl8PNeTwprBzvUGRYzh74zPnPmKMLRq+2NwUM20OI38hRcCr6yge1YXeVzKAbjgvJtSdPGTU7SC6UueAAvg0cOoPfEUJZnzJxeTjjhuLJl6+Y0JgweWL6lQ6zGuAGBqmDCz6CE+tJG66WKLjmsy43w32mnnZ7HmMOZ/HHYB7xz6We0v0qv4KVQrsAkf9pggz1/8nIJWFAuB33IITKXvEUbVE26RFnNNFGyDSipWkf5mk147rl55YXnX4oq6Csf/shHy+c+/7mg9eiAuz3KvjneR5Xp0yeHAmqASJ0fLI9Ge/3GP/5T+fZ3vpOHV1x//TvKl7/8lfLhD3+4XBJy2yyN0XHKpmVFBilCNY+6tG9rZ14oiKaW9dgjtnXrppBd+8rkKZPKqaefWi67/NKsp2eefTZXBMwI49EyY7yHxzeHcUj2ap8TJk1O5TooXvYcCINzybKydPnygF9yudyMUMjToJo4vowfyygMTIIGbkJ3azr22x/p3AfiLpDdPe+CxJ1kV9SV29udgJWnYEW+IfwifR3U0H/mcrxQptUX2ZJ9QfAcvsv+PL61PUHa9t7ANz5mm1KnlHh87ckAMYjn2Hr1R4Yrs35OXap7cqrN7CR/xDt5zHDZFrzpJLM9UX/7HToQCnyx7ydoNWmCSz3dizK27NNGwy9dvqLsCr4wmwRHebnc1mb90087uZx79umBQxhaux3mYGb0zcB5d1kSBunCRQuz3PhLO9HHmzWxt+iI0DvqZY3DyppVK8urL79cfv7k4+XB++8rixa8HnSwBHFy0KvOfIyNNmc/TxQmy639tdkQvIKWZGeQPuGr+yrrInaIE/RD/9pm0KVHG88GpRfOZR9GboRHux6Q/N7gDHYtvOuHci2P5rq/pcg8vB8i/eDgQ8X7Ze6Q8DP3LPGQLmkdz8Q7YLSyNt8tT3tveb2lrL0wrqXtuqF+82RnN37SqxPXgA2dbOfOkHkhr+01047s1WVYkykuQiQbt23bEmndAn9kGCHnl3e+8x2pI952++0pI13zgH9RA+/Lu5tfFw/Ot8ZRGYxE+Sucssc/7ZgzKVD7KAN5PVjg99JzjV7t2c2La/n/Mt+N22B13aHgN9f3m7/5mzfriCy/smRp8pQpeca7KfW6N8TGmxF5upYLulh673jHO7KA0gXoFFBGkDAQJcA36XWMOd2dDa0qUCjVRmwJNISnNBglimJk5wYmxI1oi0v5Fd4aNmOGEJYXw0SYvAkUo4SEKOUTfoSLC/RM47NaCVYVAzfrtcF32sdZZ56ZhopvbqE1emlkzDItRwHbfwCefMAkpF4PuJRWFrEOAE4IbYTSqKSlTy++8ELOOKGJ75ZZNEa3rO2oo44sp5xycgjZMWX1qlWZh7wpGpQH+DA6MDmjxFHDkyZPzKeNVQwbe0FsmFYWtDBSJZ380Bz9NRSb7Q9Go5C3zg2dbWDdFEaUU30oTjpYHYL9EoS80UIzXJ7OoEdLHT3lR15gVUGKyapBwamrZsil0aAxqKcoX6aJ3+K28EyjU46O0y8CPttZfKsNK5TQ6MVtWrc0pCpedZ10Jg/f+IxBlsCMTsWTwSgv0eCknJQiRvX48KdH3TuIYdWq1eXhRx4tK+P5kY98JOn9QHRcDzxwX3nXu95ZpgTdKTNGx8xIKUNVgJW9lsmztQM0UCfCeLTwWx37pnzoruMnhOAmbatHceBd21lvZCPCPeXFWWrgbH+Fw4NoRXlO2gWspF2k8Rvv53K7iOubsEazinM1EODh2fLxhH/FqRohLS5gfntPGvfwa3zQyt7St3y8R1B2xMpe49clWr7rqCmD7XfSL+lgaZSZE/CizEF/xkTFpTp8WOHXOBkvvrc4vglLvHt1Vl3FEf3Jhxqv/k55Y2Q48EQTaVs9wZ+h0fLwnaLoG1oiNGUQDD+STjXDsvSN5SG39uVdS4F2wFIeRzcaRd6ZYRR8dQumDs7GZQq1UW03uUurrb722qs5IOKkLZfQkTkNf+/VmKqGCmMBL5Af+JLcdLjGaaedloaUGZNVq6s8orBS0hk1SOW3kTYzpxQyJ3g5dEN7SSMq4ig3usov+Um5o64cYcwosW9t1669ZcvmncWG9gUL3ijPPvt8GTvu8PLrHzKz8b6o75DnO7ZE2RxZPina34QyJuiDRs889VT5kz/+4/L9794aSmtfufE97ytf+53fy30n48aSz2RJtP0dIQP34SE8H/Ubzzfzqc5D/o0dUfYe2BV57YrwvSExDIzF86DZ9tE5m+1I+lNPPa3c/+CD5aEwgmYfeUzI4Kllw7qNZW/Ukc3o2tGbUVkjo896bdGictfdd5elK5aVA5FhsHI1SMIYGTNyWBk/Jup4dxha2v5hE8MAKWXb9t1l63a3pYdhEYaJo4FLX9Ap5PQeMjF46iCZF3Jlf9BeS9gbdeMUKHeKtP6uDpLUQQo4GTwysEXWuQhRm3I/CbmVfBvyf3IYU/piPK+unNDlG54jJ6Tx9M3zzcjPoAGDFX+pZ3Uv3eHjDysTLPfjo5+YPiVk5r7dZdP6tWVtyNUxIw6W2TOmlZHDq1yfOnNW2RNlGB/9C4Nu3UYnUu5MXnf6lwo7I4zDGVMnRXx7WpzY52SiPTnruDfqeOHiJcnDDpKhfFnSjBb0Bv2iPsJpZE5SmzxxQpkZ/eqbkbd7Y157fX5ZtHBBWRye4lgHNc0W70k4uIQjp5QZz2SfE3TA29pya/dV3lR6ZFjEb2HkJKcv5IVzuVmeT8MG/F7cTBO59eJxFU4N64YfyrX4h3INwlCwWtjgT79KvkO5Q6WrvbyXt4OrvEGbiAPOAG4D9B78zrU+qv3mut89B9Oo+60bl+uG8frnqLqQ6ztTVpEbjiC3jJR3ypt9ZsE64bRNK0xCHjmEIcIcGnRe6Fb33XtfDvrfdNNNyU94N9uyfryXf8sz3vI3vNP3+Mr/zSiOD1H4Gk5WgznQx1bX4CpDTTS0a/Ga68+351tf/na+ufbuOZD/W/MW3vfZz33uZp3E3SFELcGaPHVKufa663L2QkdFyGks9l5Y7nL2OWfnSFgzKHRUBCIBlZ2nxhjEgWx2WNHBiuuSNWGEVwq26OChAwmEs2GOA8taWjhnJx5Ig+O9EZhwJEDrsh6jyqMynovuVq5c0bscb3d2hKblzzj9tHLHHXdkHOuSMbh8KKY21T0YnQ0BZP9HjmxG5rxZiFdfnZ/LvIwiNkKiByG4afOmnK1w6eOEEPqUZJ3/ypWrcsmTU2jQQxz3BVAOHFVodJIR5wjJDRs3pPGhfJaZwc3yLDMTcDILdeSRs3IDK2NsW1jehK314EZXjRIZ5WfIZEcER2gGs9mDUvcMGI1zJ4FZkbox0tIYG1hdjIUvLM0wMkthV2fyAnNc0ANNjBCefvoZeS/B0mXLMp242eiifihI8sZk+MZyMiN3KcyDBhyaUZ6asFCXBDQlujUmNEqFP8KzKBGmrkUY1at7SnzUUM4qNQFvwzk+k5+4eJCnxEljGYp0iUvARP88QCFoY9TYUaz/8i/fzGUg733vjXm3ic2sf/anfxx0GFOuuOziyDHwDAVMxwU2JV/bqeWq+0eUSR7okEIry1/pgu919PDxVC+O59Qm0MTvKiQodQMzSNoVh+/8boaCzlGZm0KSYQEHHqkYx3tz8m/wWngqKOgYNFcG33lOPLwsnJOmeXUkv24+0nXz7OLSvDBPLn/764UxLNAQz3iSDxknYNb4dfBCWBQl8qrGoBHmJrzxdV3iUoWlhgD/fI/v8BMvMYi0DJ62p0V9ePctN9AHLGvK5SOu8lHqzSKSRxS/Wl91EKbSqrcmP4DUmZKaNzjgSQN+ztQFL9q3YQDkueeeTSPi+OOPy8EJBofjdyNFwmfwOAq2bjauHZ0RN3xFbkhz9NFH5dJL8F56aV7ZuGFDLkc66cR6gAh+hz/ZQpkzUzpl8mQETFqnIR85ap+Ww+Q+l4D91FM/LytWMJwYanvz9DqKLlykS+U222TdVP9m0AAP82CaUZBH/Av6mimpe0g2btoSfOco8zBIXn+jvPbqwpCDM8pv/eZvlquvviqX/RyIDtwSrdGjbaS2j6ukzPyXf/qX8s//9M9h0GwtH/jAB8tv/dZv5R0l9oWRu+rAkZxmjjmHeuTFk3nq4c6QofEeiq9lw9t3bo13S193pEHnwBFykEFYR9zjPdoX2h1/wgnlhRfnpT/jzLNTmczlspHWLEnelh4F7Qt62Htplh2vkEETJ4xPubEn5Ko0uwPu3jCWNmzZFX572RR+244wQPYdKPEvDI43A7/gJ3wTPG6AsC9kDZ5lbNgQi/b4uQ5qjMy+zHHA+MV6dTxWDyvAn/W0TI4c0g8YaCNTyUz1GVVU27+XoLUZEYexyEPfa+/G9GnTI3x0yi2Kvpm9YMPk+WiBYQSEbNhvINH9MaPDMBlbJk8YV2bNnFbGhTE2ddLhuWRty+YNgVPI8SiTmRF7HA9zo3+UadfuUNpGjIo8DTLuyNHkrVu2JP7qjoHvhK7NW22O3xgG9OKsA6s8zPJl3xMyU/vU79ETyFjtm56h3RkIoBuoU3L0tfnzy2OPPlEeCV3AXWRGvdVXDohG2dyTwlM29wdf5hIvhFLwnhzLd0Hx53fznE9pkATdsm+KAGEO3uk/Rj4Sa+9NoWyycbBLGdbzGf9XdIPj9kPOzN+aj5g1D7/8V33Fp+t/NVfT/aKrhl64twFVaftWGN33RuPm2jflHZyv381zv0CTzjfPob63/HyzZNVAqYFaPIjPyA+y0qCGPpuBq81poxzdSr9AN5tw+MQwSBaWZ595ptz4vhtzFQ1Hfmq/eJgbwGsA74ZavFV+akRs4RGBbpD9evCxmW1hDVbWsd+eNUG/b9AOhNGvv8r+S9/aezbfVgQ0T/Z2f6NVo2F7dt2wkG3tL434+Ov77Be+cHNkVc4+91wckje33/T+9+doZFsWZdQCcO8UOYI20kYcCmZ0MqNCkOkktV6j0wEPr+U+gQjnKHCNSJBNwsSfgo0PYUQxpWQSkEbpdWh5IVLEE45QhArhOWqkTYEjyuZNzsUPoRHwscmKUJb/+I/+KNcgT540MQUPZ7/MjFD8f/SjO8rZZ0VnEgJvpBuEA55TZnS+t956azn1tNOyY1eJu6LTIiwI+bvuvKMcf9xxOTugTBQf68V1rgwOe0KMWEqHAkYBjYC7gJFhMi+MmjPDGJoWDCeuU3R0kown658JW4q/ThEzW8axddvmMu+lueW4447JmZSZM6ZFh7s+BPDr0bFuKxvWr0sGWLp0eVmR9xMwIKOziwZBgTHKSXlwag6lc3fUm5EyhtPECZMqDZVz7+5yMIhnSQgFUMNxGpURQjzghB1C3N0IUcNh1J0TOCwp9977QM7UaDw2wcLFEjAdwpwwqP7hH/6hXHH5Fdkp4geKpil1TnldWJlKYDAlIUzpsYGTcsMoTUEtcsBvo/3iZ8caaXbv2hNlqEaRew9Sicd/yW9VWKijZqgxHjx1CIwoeEtrdENe1iATLC8+/2L5za98NXloV3SAf/Nf/6qcefop5ewzTwu86nGSOt80gCLP/b09TWBz2kNTygieOvoVnU/ggUaUSJ5imJtOI53y1dQVd8KMIpvGYSh6OUId4eLoyMXBJ9pj0jXaVHNVGa+zAHCSJ+ND+xW3CQbfpG/CAy9oSzlgEF58ceQpjXBeWBpjkTbLGmE6W0RQDoJFvWS6+KZehRFm4lRFzkxTHc1N2PEJbvDI6fCAXw0Eylg12DJeYs61Wcm+NKzdJs7VWdreaUEBq1tWbZUiJ63BCN9yuWUPd3JIueBey1nSKLc8S3gav5FafXpXb2hAARS3nSJFNqZ8jHdyC5+oA7QZf9j4pIX7Ssg1a9p3hFK8bNmSNICPOfaoTEseqpudoaQ6apJS2eTsxFDqyFjK0bRpU5KOlGeK4qSJE/JS1wvOPz/TKz0lzYAJGqAJWjJyPeE3fXooi6E45uzLnp25zEinaSkYeeVYc8bGnDnP5YxsDvjEd+UfF+U5bGwoktEe0cL+DqcwGcc/eJCSq85LGgChfcar/iP47c1hIZd2heL3Ztm4flt54rGfJazPf/azeRriqDw1yTHIw/K2b35mKMMPP/hI+bM//S/lmWfmlHPPOb/8x5tvLpdcelEZM3Zk2bFrexg668vWrZtzCYXlb8pkCQVjEf3IR7fFcwxcija+HB58ZDZl754wokq0tRCIor0ZHTK+dDeLzfyzZs0uxx17Qq4acCGggboRIQ/M3GLv4VF3FA30GRFyZksYJeeec3bOluddBvHNnST73xxetu8OpXrH3rIlDI/dkQ9zdXi0P0o5htI3pewKjA4Gb+JR/Kc9jRkVxsKUacmrTs6KQiTPkzHkI9lT93zU0VaDW21ZVRCi31PcddHkTOUJA5AhSwNW8kvwrfxcYOjoW0aINMQsBd2siNHgOjsShvPE4M2cRQ6ZtGNr2RcGdEBJI2SivTTxnBxx7A2yh8OMVxrYOCXKN3Xq9MC3lNXubwk+efNgXxkTfLFjx54yLpQ3tNuzP2TfgaDtttAJen24/lJfZ2WCwTUGJfm6NfpY7XVCGNKj3Q8RfLotjJx1GzaW7dG2dobxM6LPxcnjy7FHH5t9kv55e9T1yujbGCjLli4uEw8/LGhHF+n54VFbBxk1Y6MlhpzqQ3NVVAf71FPKsqAl3tPn2HuDpinLwgsbGTStBomeNVyvjuOl/h+/uzKMTG5yubl+Od3xXPe9uaHCBsNr+bXwVBR76Wq8rk+UIzxfO3GqA6vJ7uba9xbXH9eV7lxL4/nW9PEfYvWyyUGPcOJ08/dUhvbewrmh8OG6ebXn4O/Kw3MGyrRPCNED1L16l0bdi+fdnST0D3vDhg838BfyPHhYOLnw6quv5cEa77rhXTlADW39exqv0T4G13HkHE9hFT+ymABKHRtugbo+g15AxhlQqXJhoNzcAH3ykbjrqxreaOudDOG7rh+U5wCJMl3XD6YZ1/AIbs5nLctAufo+96Uv3SwKwbotlDAGyCmnnpKFys4wfkugszQazlUiAd6Mlfq7Yog5KnLcLyAXBfeOeIiA6VPBEDnCNeJUGKNCKEngUcQImhzJD8Fr9GTq1Gnlv/3N36RAdaSmNGYa3AxvdMc9K9mgAgKFw9Su5VI6GBuNmhIkwnHHH5frhZdGB25fjHTwlLcRRhu+7Q1BF7iGJMz0vNkZe090UOhl2ZYlWvWW4zGptOikLK0w66Ejka+06OZ0HCM/4mIiihPDwozVsqVLw+BYkRupwHDEsROxhNsPA/nNYfzoCIWrCwZEMhLcQrhiRoYIpQHDHx4KD0OLEQS39Rs3JJ11KJRk72ZzrJW1UfBg4ErAM3pee3V+wBtRTg98bAJfFAbS888/W1auWJ5rrs043XvvvXnXzbXXXFvOOPOMZAk0U9ZUyHbWjb5NIcwTYiJSPfnFRkOj8Ghj5BpLmF0wza1OjGCHcha8iD8Ic+fRp8Je2S3jV8OgMr7Ommt8OOChFrAjH2UymnbC8SeW+a+8mg3w0ksuKQ9Fee7+yV3l/PPOLlOnhJEWSg4ctQXlUY+U7NoG6jI0eeNJTriy43WzCwxdSpD88HEupYr4hE/i08G5tTG+/ZaHp/rNthPv6tATPM+u65Zdmga/CZ4Ktwoe31r6RiMueakXX/7C5S1MmiYD8FkajOGyXYUDv+EpffN43/P/S9p/R216XIeBZ3XOOQd0owNyzoEgQACkQDCIUZRIMUuUKFEk7V1Lsmf+GMwcn7M+4zkrz3jtseQgSgwSwRxAEplEzhloNNA555wbjd77u/VWf0+/bNDWbn1d/TzvU+nWrVs3VJRXy9uT1x/Fr8tL6p1GDbaBAwXkp+0puDVM1TyV2cppgoFr9dEvco9SlCU940+6Fq4+MkvajN8UPU/5NiOKU1c0wAiv5QZNDA2449nyEj/hCHi1u4EXyiJFT39Uzv4D+8rWrVtyNPj6t1+fm9DxNzOgpvQtu5EP3rZ9e73fgTcbmbAGDesP+GYUksolHOEnynj+ueeDJz5e1q1bm7MvBgnMGDh97plnnk1eZXOw9OqCTxJi+rw6M8zmzpkbcIyLPNblrLFLX+fMjm9jKZiOmh6ZdTKbUWfLa91bG44Y7iLb46EcR5xQMo2EG+leunRZuefO+0Lpm1g++clPlssuuzT5jsEoAww2L49wUlXwzH/41j+Ur33t77JN/+SLf1q+8pWvhmw6lobI7j07y84wRBggZEQaIQwQ/AJvwEBgKvI1cu7PjEPOOkRbUSziNfDnnTGsvSI82otBpU3h3P67GTNnBS8+Wu67977sezNnTg+FeHieHEXB0N/JGMaxtrzgwgtz4Ep72cO2O3jyjl17wog6XA4E7o5F+cejD5otoGCDD//RR7QjPHo3e2cgzYmGde/i0BzkMTNGbug7je50Im/oEi6S5iIPnoGSPClpx+Wh9mdF1SMFL19PdU/aDXzrg2CBE0pO8teKsOiTLlHWT+rgoBUTbmh30pWldgwUe0js08hjeZ06Fu2Bv4Ov0fSwYSPCuBwT/SEMtb37owrDcOegyf05U2Xg0DI1gxQrV68tB0PBmxU06ETJqGnkNTQM+8k5y2fZtYNsZs+ZnTSNll3aaLBN26tjzqAcCRkZbcEQyUGDMWPK6aE35B03Qcc247sj5YFf3V82hozLY5ajPvG5TJs6MVd/DAkF02EJ4hsYSAUx8rbp3uBhyr1ee8BXwzT+QoYZnMgGSIeftvfKs/weaNdfd92wbtrf5JLme77ftRyEaZ98z/9P5eTRe+24Bkd/XVp53XK7mPkfdi155IOvKqeVdaoyTuWEq99bwdjcqfI5uX7CW5yT6yh/tK2OB6O/G+A1W3zkiNVDdcaOsfJ3f/d3ZcWK5eXDH/5QzlAbZBobRn6IjexrkVkfggZgEoSewJIDQ/HkxdBX8QV6qZmSGr/C2OqQ+eOLZGnEBW9LT19Trr7ud0ubpfvu6f/8cGonfns2emqu5hQeLD2v7CGf/8IXck+JkXECyf6IdpILRiRMhgSUbzL25H3vvjcnTvOt8p5ZYC8P8f32DhGW0FSlpi4zqUiqo1kcRircU2Nq4IcefLCsXLkiRwflZ3O2+E7NOuOMM9Nw0SiErHCNc//99+USBoxrbzB0AscI+YKFC/LukpkzZqRBU42SikxrrR0PeeHFF5fpM2amoHCcLFgXnD4/9xxgxvaOENzOtKeYGr0ZHXmbvneZopkQBpZ7CCyfsPzLjeYY69Sp0xIuQp2wgyc3zlPw1Vv72BxPUXFfCeX+lSWvhmANBSCE9qZNm7N+lAh4Q1BmiixXqGtjjcoMLYcinRG8nWGMrFu3JpmoGYppRpkC1mHBKEPdLtu3bipbNq0LprymrF65LPBxOOq1uaxbs6Js3rgumPSawOuwMtmsTMBjlsrs0Dlnn1O+8Id/mEv98vS2IAvti44IQiPPBIBZNusrSwnDp1AgQlBGuc7od7HVIGuOI/xou303hFiosEEvRgS0DKWScMW0K7F7b52qfh/ofKd6VgWgLrlxUZyRuo0bN5ef/fwX5aabb04Da2vU2dGhlimYkQFXM9pS2GTZVelvZXON/tGR9nOPTioOEd33SusBRzAFbZ3vkbb1Da4aPlXZaPnDo34prxa/OUpHxXPFQ1UMm7FUjQd5tT6NXnyTF+edb32dk66Fy094K4dLpSfg6c9fGs9WVsvHk+vGbfDx0XL1WdEYv+ChjhqbuVN2W4oiHcUC/nMGjAIQT4yWl05eyhKmvPpeeZb33APRC6/ltlmwaLPAvXLbjDFjUnvUOlW8e8JXhbQaK8L1T3gRJg8t6rsyqrLOwHHS3/g0thyBmgMioZjefvu384jepa8uzf1kbs2uI4KDo986Flz/HppKkWNMbdK25Iuig4+qA2MNLJZcmq3dtWtvGCHP5ZKnceMmlLPOPKfMO21+9KuhZf369SE0D0VfnpIDGXgb4Tk6lEQDGmZs8Ft3V1m+5mAISp79IS5PVJddu3ckLoeGIqre2gWcQwZbhsNIQN941ci82dtlrb+8/5dl5vRZ5XOf+2y5/vq3h1JvdrDOisoTz8Mz/+qv/l0YAfeWd7/7lvLVr/6zqNPZZdu2rRG2M+JHWWGIJA0GM+xvYzj3m4N7fT6Nk3hP2uu1G+UGh9E22spIJVpj0MA/Xma2TQeePHlqGnQGhCzdta/Jd0/Gxu69+4Kvjy7jJ0xKefHc8y9kPVwoaEmXPYfwCmbplIH+KBXtiafrn5ZhgR+8tW61P1d6r31UOD7uuzqRkYwNM1yMmawHeo04+qC24Z3ctT8MxKPRJe3NsHTM/hXPQxnu+Ub9jm8Hfg8GrvVDG8wZQ2b7zKDAndOEdkX99gZeArxA+PEyeeKk4NdDc2aF4h4gRH0Z/Pq+OgUvjLaOIsq+/YfKhk1bytYw6obEN/dncU58JNe1OfyZkWd0DxliwE2M6AsH6lIvNEemai/7WmbNmRX0PiYNAIaq5YXenZ5ooMughL6Dp8O75ZF4u/2llLSmd6AHR3E7LQ/PNvBpBpIh6w6Z0SOHlyOHwph60wDgoOgz9mgF/NEmDI8ceApIKZCNV5l9ak7b8e1dW/PtW9f5/j/qWj7N97tWVnMtHppq77/ZS9NLHK6/Hpx4p3pykUPv5TfE8R4+n/B4IkybDsjc5oQ3r9+cyrX6tX7FtTTN9efbdQPxTk6jOvVn/Z5yJmg8B9iCNncGbc8InqBvO579P/yH/xB6xl15WuuXv/JnQW+HgteOyb3Kufw9ZUu4XwOllSugBjYekHwu+IA+43f2FfkkbBVW31v9GB2NHzZ8VfxU+mzxpB2o68C3lu+pfH/ak75lHWo7dN2QP/ijL9zGMgOQMIKgKhS1Q2Zniu+QA1CuMURPwLU8FdbCdDrxCUjfGyA1bEAJawoNZ1RDowgHg3o35cOIHiQTVoQDhma0/yc/+XFeKEiRN0th74aZi5UrV6VhwiBJ5hlE4IZ2x72a+TjvvPOSGVJe1NVpW0vDADALcd755+XaacIDIZ122ryyNcpfv35DuSgMkzYyxRChrBrpXLLklYQDIzLrRIFRfzMtDA2WsHgMD3UyG6K+ixYtztEdI6JwvDII1UZ6eLEkjAL/zDPPZD0oA5QVo3dgYwBRpKVNxSKMm4svuiiXja1dvYYUToZo/a/R4T07d5Qd27aEYRJKTnmz7DWyGDidHG1+5WWXltPnzQkt83DZEkbHmpWvl/17dpZZ06eUSy86r3zw/e8pn/v0J8qHP/Dect21V5YrL7+4nLFoQTlz8aI8gtESA0dA5oxO0FO6KNu6YAqe+hCO8DIqjB+dJrpPtNmOeBrxriObFEKKApLSLtbLmz3RP+r58eiNYlcZfci9+F0Ju9EZ73ejV66f8MWJ/xKvBP2gUMIO2DA+aEj58Y9/HArFxKCV53I/j5khszJG+aKUSEYprIa6svUddUPrykT78m+GLaMPvfT6eAq4hA0IPeW5wSdPaeVZ+94A3JlntKmn9OLWflvjKKP1L98woxbf7xbPU1p0yInTwlscabIP9t5rvWq+jXn5TvHxmxPO+d18t2zvLa/2W3+ufbrOtKCVDI8/Twp7i0cZqkpC3bSnb2p/72YqgA6uZjjwDW5OPlwru9KXzbraDYwZnLwi+U4Sl/j1e+SQ+XnCDR7UYFGWuODEU9C7ctBCMvfMp+I9ZzHi6eOw4Y66faOsif7qYk/w1OPCJwQvGZcn9q1ZszZ4xb6ITzk1Akaxqm134OC+EGKjculK8tJj9fAPuFFdSrZBD4eGWBbmYj/LidTNbKsROTjD07Zs2Zqj/Eb1GUNmb3burDwQj1m8+MzgLbNCYZscffFYKubu6TADO2v2rMShgRgIU64ZkT179kfe9hnAcdT5+KA0SB595NEU1r/z0Y/mpWGONoZXM7X6vE3Tbp3/6le/mrz805/+VPngBz8YsL5RNm/aWDZu3JDKpX4pXdJ9oyvtFpX33qVh9cyZkp7n0EAaKtGW4GlGCb6rHbNPRVtl9Ah3YhgDbfPmrcl/L738stz34XQsd62kMh/eXqeDwfsYJ+C3LJqS6wRDBgk+J9+Jkycl3vAEg0fioIF6EebkrJcVCo2/gJs8ATda9OQqPQ/0S+/6Cx7DtUNrzA5pT7TrpC8b56OQaJbgWYGv3LAf6VucNJjQfHyDTzjB+xg7dUbK0q6qELn53hHCjMRBkS9+jb+ZRctlYFEHCpe62PuzJ+SETfP24cSjHIo87a3ZFwbPyDBIzHyoIwNfuY7NJjPhzcwJWt21y6yKmQ/6g1Pa9mcYRcsSUIaG2SWyedHCBdG2x8umjevL4YP7QzaPS3xPC/rVHgbqzISrb6NDJ1COCn5gRsqdKMypp558oix77dVcoWGPzWQXae7fkzN8TogjH8wcaRuzpMmDAo/auT0t51JOo8Pm/Ibn5vrDW1g3zj/FSdf1/eV5B2+G937/ppJq2gqjvJpvvyu/rK5bTnOZWpr6s5bX8821sOhSfe5ko+RUafWHfteNJ22L303X77pxuv4ErnpJa00G6p8z+kHc9X63oTn4bGAZX/vrv/6bnEXl/t2/+6uc2UMz1TAZHYW1cquv9RyAoz7jv079OTjJPhf9DP8gk5oM5BLfJ9LUHAd+1zqlTnSijP66Vt/CGpyn8s31f8sy8JwotxvGD/mjP/nj2yARw2oMXAJCnqLfEjUjozayCqgYBldHTRtDjKgRr3Y879Jy4krjtzwhPxl+NBQmXIU5IV8tw6rAVsFLYFo2YLbCjfKEPKQ5ZUs+r7/2Wq59Bq98+LvuvCsNDUYAp1GUK47bu20MdcdHW5J2JASIdA/86ld5N4mbno0mMYTsHZCPW9zNsFT8MDqMNg/NKbcnn3oyR7UIZUsjKPuUG/cJsHrNcrhfoK4xr/sA1BEO5EmhsE+EIGBJO6KYIgFfCHd/MGPLLmzUmzN7TjnrzLPywkmzHxQ1GzQZBrNmulBqZhkfCs2iwIn3S8JQufzSi8vbrrmq3HDdNeVtV19ZLrvkgjBC5oYhtqRsDSG/c9vm8upLL5Tlry0p+3bvKOedfUb57ffeEkbIe8r73vOucuaieWXsKLMDIVhGDSunzZleJk0YUy654OJyYRh4733PrWGgLE4c3nP3vaF0PJJC2zGPhLKRYAcA2ACqzqbU3Rj/2rKlKWTrCCYjwSlnFJjaiShZ4ufMT+ArN1lGexB2eRzrEErsQAfq71zdZ79HjzovdygUKL3LKLzLI58IwbN5y+ZyVeCK0mfteDR3xAgaj5iEHZdwB90SmlxmGy6/RZ+AjwAqZ8vQM5pQtqe2ZCyizQYTWPWl2hcpW/V3876rYyorEdd7q1/3XdwWzrVwcEmLfv1uvoVLJ45nU6xb+ubauz4tjv5L2ZBvg9N71j1cK6/B09K3eL43Z1+T39oUb4Bf8eUlLRqo7d2rW4TlCH3kLz99q+ZfBzxqUa2e1fiqAwY1jnQV1+CsBox2UrZwsRgR8mU04x/SgKPVQ5+mvMmHcmmpKZpOOg0QfUPTkV3m3wxZYaNHhUITSvvrIaiUY8+GdfGOEbeHxMDLhRdemAbKCy+8mDN5Zj2sSZbn2HGjE7aqWwa/PN4bgY6eqs9YHoB3GSyZPm1anqOvnNWrV+WeNTe0G6yxtDT7V4/nNMfoMsqPDzJQ7CObO2deuezSy8N+H5J8WT/WPgZgxDMQ4eSrY2+gpxLG0PjAhxmXQ2HobCsPPfhwGlsMklve9a6IA5clT0OyWZ2C+9RTT5X/+X/+n3OW5y//8i/yLqk1a1bnnSRkU8UtHIZSop2i/ukCqU1Rab5+7v2O97aci4Mr8SkP2kXb5vdef8720rYRx/Ir9XKEuucjjzyWB79MjDYbFfSPF2mH4WFoimu2ijO6b58dnp9ywTIfNBz5MgDRgnLxe8vk0Bj6ozDnASKRBz6lzmYBwKqt0JUnumvL0bjGA9RH/1Fvs0N1H02d8VC+JWNvxPfWB9E/3CJUsxpmFtLwC553LPiXWQBGiHtHhgRQjJHooeWNiEs+uWneIJjZB+kPhTG8fdvu3KS+Y7tj6/el8cwdCt7NuFOGug8bPqoMGRb8MNBuZmZEyIFJk6dkfAMfaNZshlkSe6fUD3rNrqi2uqH1SZOmpBGivA3rN6ShzQCAOxvw3ZjvrqnhI4aEnN6QvMu9YTYYW0LMMLQnNJe5oWU0GeGWnNnEbwmXzftw8sqLL5TVK1aUiePGlMlh4JghMWhWZ7zCKI+0jBv0nPjlo030y+C2iYdGn13X+p+n8Pa7udq2TYb9Zvf/S9wT7/lW3Vulr58H+lrzzXXzO5XLAQTP8FlmJ573lld+78tDUEvPddP2w9IN4/p/cy1+C/Ps96dyJ38fgCdCos0rv6+6bT1d0ww4/kbH+9CHPlT+zb/5f5XFixclzxk5st6jR+fswiKvk12DMf47KV7VPegVrUy8WXjUrhej1jW/xVP6fIbzDbw1rMZ7Kycki+0HreOqvGuwDuDQUz8AYyu/lTXkYx//vbzRvQl9XkWq0KyRPBuj41rmvlOIxeUV4HsDRHhL0/Jqv8XFXNVIfL+rMeO0obpJTxpCTt6OrvzZz36Wx106Ux8zFo6ZgN2t3JaecQsXLspTlF566eU0MIzk5T6PYGhOrDJtZrbEZTemajEf+RmdcoMvQTdv3vycPrNEAnOxPtj+j5WrHC18acCrzgTt/jAipqXRoR42pR+KcjBa5dYp60HlvLxYZ1HuC/Fb/ZygZVZjTAijwEiWg125cVw8sy+OK54wbny5/PLLcqTH+m/GGENn2euvp+K/I4yZACg3ph4OQbAm6g6Xc0IZmRMMdf5pc8qoEcGww4iYMmlcmTxxbJk+1UbWiWXPrp3hd5Rhg94sZ5+xsHzwfbeW99xyc3n7NVfE79NL2FzlwN6dZdf2zeXg/t0hhKKdjx4sh+LdBVSMOWXv37s7T/u54PzzE5dLXn217Ny1OwXsY48/UR574olsoyeffKo8/fQz5fEnnsy17oT3rhACm0NZ2bp1Z5DDkBAEIWRDoTl8iJCwRt5pYIdz6Updi0kJpQC0DkSJHVBsOTju/8Y1OmxOW6M9ioTjka15XxpGLkOQ4XrVVVdEuw4KhaEuLckZk1AW8ySdoH2+0T3nXRmtT6FdwpgRJgqhL5xvdMB5Rz9c608BXbaj/tC+wS3X6pZ59MpvXt61P1W8+NbiC0Obrc8xvKtCVtPxLR2nzG7evktb4/hdDSx5tvQtbsMF1/Lsz1+cCkdVsChP1dWy6ilD1cBpBqCwBrM+anRXXLAGBDlTmfys96dlGmyNx0TSE7BVXNcZF2XJV5g4PIWG4mf0daRlfGgv+r98zOy0DY4MkYwXdWi4kg8cZ/kBsydF2Df1iOhJ23iQ9fWE06LFC5NOXnjh+RwlpjhZmuq28VEjx4TCZTbDPq/9Uc9hZcJ4J/ltClpyit7EsjuMFkonQyZPmQsatenbkaeWWc2bN6dcfMkFwdMmlRdCsXInSeV585J3wh08bNu2PWdI4BrcDsdw0WCdQdmZJ/Lhi88+92zZvWd3Hh0O2di6PSMOINi3zx4GBzYcjvx2lGei7y999fVy8003l4/9zkejHHel1H0KeDslznHE/+bf/JuE45999aupmG7dGvw12s4SSvHNUEcrRSMyfuoAFxgJOoqAZ8U/Gqs45yiITegyCrRbhr8R7Rk5qrdEtX3N9B4sYwKP8klFOt7N+Ljf5IUXXyozZ88uU6NdzETA8/7gv6gKPWtPM0AGjMgVeaMljrILVzk40es/qbyG9x5ApJJCQfFUvwjKvBkjWdek4wF522jOs7kcBAl8UJItL9NXnOLlXrBcXhxPRj0jAz4p34MDpwyO4fFfcIkwQsLQCLyPHzOyTAiF3EWINrY7VWvurOllfLTFyMhrWtDTlIkTQ8ZMTP44MmTOrFnTgnda/mSJ3ZtBT2bm8DGHIvRO7oq/Y8HLGSN7DxzOU7UsLQOveuZSrDDWrAaQxl1Z1XiuPJZFCvcMtxFBo2bxtmzaUnaZ5Que4nAe96a4T8JJSQ43cTIYeYpOl72+LHUDA5vzow9ou8MHQyeI9jb7b5nXxIDBhZyWaZllGR/GjVv4N29YV+69+86IdyCXcjOc8HS8iiGFbgLQE+2TLZMfa59KrOezum7btffuN+5EXn3fT+X+e3G64f35tpBuDr+eX61H13PdvH49TcdF9EzX+8l143fza4AMlOW9fuNOlc7T99Yvmm9hvve7Ft7S9fepljfXLeeEy7hRjr+gUTILvePj9BYDQO977/vynhLLP/F6NGqFif5uIAo/Roetbw8gqOadbydAqnVUTnvqC5Xf2GRfeQ4st3q0uuMr4hvQqHVIrhrvVS62Yj3bAEf77T3zOwHHr7sT8IfzlKZ5+JHY9xaHG/L5L/zBbRK2CvGA9Y2rTFuYAmrjYNY1jzrN21xLlww23rlWieb8TiT08k3lMp5tAzRFPxEZ+bSTZzAl+1y2bduW0+DWNhMyGBJmxTD4h3/4hzRWCEojX2YbzKyY8pVWGRoAbPbO3HPPPTmla4pWWWY0nDyDEO68865yzTXX5PrqVh/OmmeG0dVXX5WMPHES1aSsPP/cc2XJK0vK+eedn2nUn/FgKg7DJPApXYwXZYDFEgUSfM+uXTmaMyXgJATtSXnowQdyc/z4cWNzo7vlHGY1zECsX782p8adMHb9299Wrrn6ylxidM5ZZ5WzwigyavX60qW5OW/h6aflsqxhQ94MIyLazWlTg+N9WMnTUC4475xy9RWXlXfddH254bqrysxpE0t542A5eigEw4Hd5chBp6iE8hPkMCQMkrz5NgTM4VC0Q+SXUdEGRociIOpn2vxY3puwNGEfX95966151GNQRz5teLWsw5GgBNFzz78Uwn1JGCjPhqHyTFmzemN57dXlZc2ajWX1yvUhMFaWn93xi/Ld7/6gPPH4U5HnxFC0JodgdSFbryPGXyob6ItGFP/at/ouIDpChNXw6rP9QkjJwwk8TmYJqZ0zOmZLLIW74MLzoy0z42i3Q5EXy7524GYwy0i/8I33jqbQMeHMVeVjeDIm38FnE7WykyFEHApDjnhGnq3/oD0j9CohXFkUYUpQKmBRjviN+ZwoP96V6Tda48T1mxNH2Zhlc37zjX69p7APupWu9QVpOXHU6Y1oc4c1RO0Dn1FGhDEWLL0y0gv+NBwifRodvTrk8opefo0fiC9fzJwiJZ1w5cO3usi/8h2KW4XZe/MUv6r8VVwAV3pltBla9eINSuTIJviCr3Xhqbiq+MP78Bt5Yc6KwoMo/2LlTErEk4dZozajogzRpW1t2vJXPycB+o0On376qTJt+pQyf/5pZeKkcclv1EO9tYFZPOUxUAguy0ktI5oxfXbwRsehm6GtJ7xYEw+eipswjPeHcrx3V5k0eWwYEuOrnzqpnH/BBZm/Y4kNcIDb7Ii2rngvybPwYMvA9A11scx3zdo1iQ/75qZPn5Yz05bORA2z7Y8edVHk2FDAj5T9YZxYhmZA4vT5p5f3v/990Y/Hh0FlD0y9PJKC6oSvf/2v/3Uq7X/+53+e++rUQRxLtxgmTm2yJw1v1Y+E1/aq7YzEAJbGR+C8hlcagXNtWflFFcB1pqTykVQi4rf81B8ODUwZDDkWkZ3oZOCEUvyrBx4oZwS/BbuRTU756GlfyCQDaZbZklsvvPBCBFY5ai+BepAPcGephs3r4KNEG5yioNi4r2xKLqWF3EjDN+LgKww4/CyyTFrTLox4vIHRQSm2BwgfwHf8Tp6k70V8+D52JIwj+3hCLoRlFsZJwD8o5EOwrTHB9GcEjUyJNpoycWyZPWNKmT55QpkxZWKZPGFsmTpxXMiTo6moW8I0dfLEoLvx+XvMqJDb6hX8wX4SI8AjR6BLyxLHRt1H5X4Uh4ckXxkeCtvwkWVIPJmHjBKka7ZJG1h9wChx0mNr2+nTpga97w8aivzCYLK3wz7Kg/uDT4Rh4oQyJzBqK0iyRFgXRDv2MLq/ZfasOTk76SCJ119/rYwNfJmdw5vRiD0oLmF0EeSRkM2nzZmVxpdl0KtXLi+nzZ5ZxkXZjzz8UJ6MmfpG6BEG2xixyesD1mx4vufQmv8rj6kOvfFd134nXffievbH67qWD9/N/1Su5dNNc8L10p70LVz3d4Or67t59aftuozbe/fSH7/lFx/r905WNcxL/c29VXm+4b2N/76Ve6v0zZ2Ap+fEbT9bsgZT5JS/8X99Dz/hDIAwgNGE/miAwX085Ea994ee4TAlOkPVD6qrsA343td8VgMDn0iYogy8Au35rn+1BMK5hlcDBMqs9Wp5Vzx168q13wMwVP7Zq+pbuv50J/KNB/i6+XFDPvmZT4VRUgMgRQUIqa5QBzSkNUHlO2RRDHxrDc6fYHoQIWYA0AqraeoGv+bl4TvkgKMudTiWJ2F94xvfSEFHIBL0GtF9IwSifR4YsXSO/DMKb62yzaJRYO7LwNztx7D8ARyYMxgJXgJj584dxS3v4DCTAk55OkUqz3wPoQkeTJTxglgeeeThFMAYIqFhFAyu3CtC8NjTYuSOEoEYHS9o1GVDCHyC5yihHbAYoWLMeBd/zZpVuUlww4Z1aYwYQXQL7U033limT3Uiz54sc/aM6WFInFfedfPN5YrLLg0Da1Iy+3lz59RLqwJP115zVVkQis36UBrWrV0VdTyjzIh406dOiHKHBOMdlkaJ0TBTznkE5xuH03DZv3t72BeHyuDjoWQG4yaghg0OorePIvwbRjUDJ9bZRkMF+C6pirYOpSFHiYLxMxStvb7vl78MRWh/jiTmufK794bAHBlG4tQQisPLrDnzyrARo8vsOaeXGTPnRD6jAyeDy5Ilr5eXwlB54fmXy4svvBx12BCd+0guH7F85amnnomOfChpg2DVbpVOB5hG+6a9+10LM1JaR0QHp7IBZsqH0WGG6SWXXlLOPsd+khJKlX0ydfSUYut8bwoiBYDik+V2yuYYaPqSMpqBkLQeSo+R8dZ30ArnvTGv1tcI0qrY1n4kvTCegk9wCm/1RMstD7TsvaWv/aUp8VyF01O4vsl7b+nA7ylNY3LCGhzqzuiQpgpg6+Prkk7ltTKl41v+NW2U24OnGT5t+Va0TsJFeRJXWFV465IijNN3Roz0PZRnud7FZyi0UeUap/Inyls1EuudSZ7y4sDLyUc6jvJLuXM6D+OLUsiIgRcj7FxQXvCbehSpOnKe4sgbz2H4cq0+FGQnAlFM8T6DDSNCGzxt3pzIx+Wrk/K4U4MX4JfG8pXT5p6Whgn6N5vx8ktLso9YUnQ4DP4peZ/E1FxWRbl1k3AZdCwNntNPP61s2bIp+uL25FtHjhwr559/QVm4cEGSw3PPPVteeuml7MP23TnFaJLlScHLzM7OnjU7ZzS0EVyY5bnmmmvLnOA/SZ8BY93/516gUWXvbhv+3yhr16zLZQtHDx8tf/iHf1AuD95lJN0JR27cNrJHWP/bf/t/BA/ckDMkZoC0Qw54hCKZpwOGQWLdvwMncqlRNBE8Vto0uIaf1j7d6LEZ+pVmqve9tm8zWrRjpdH2u8VxV5N9InjY8ODbRvCPBq7vvfe+ctbZZ6VRUg2CuoyQwU32OJnRINOukDMGlPB/Svm04OcMzuwPeEnAhf5P3O8UuACZ8sEaLwkPurE0ijJt31B8Dvgq3xAGBvwIDI3GW3149Nj6Mz7hzhQ8fcxIFyaOyZl2B55MmTQh/Ph4n1RGRxu5M8ZRuJZtHTdbHPzMc6hDP4ZF2aXOrFjGxajRXmPNKoRhUmVD8NVoK8uf7AccFQaKWQYDa5ZDaTeGyFFLdY8PzpO1HBbgxKIcyIg2NWgIZ+gSjtC949KnhYHUyoJfSxQtg9sX/cpAZw4QRP/SP+kxeA4l0IlejHeznuS7C5IZIps2biobwvgxkHn2WWeFTB2bxsjYyEMZlrDNnjU90pYyK/QAB76QDdOnTy0OiHjwoYfykIF5YXg7gj8VvPSVQWnT+D+fvHZpYc3VOCc7dFjptboWpxu35flPcd00/emV1/19qvem0HbhE4buuvHfyokh3kDNquvWNSKc9OyG5SBjz8mn+a4DS4OnG9aFtz37w5vvdy1PQTXNr6fj9EN8jWEsft1PFnQU4b7r/+iajCGvGCLSpkEcz8w7s2r5g7HVRTYGUyoMaMkTTsgo/d9v5WbkcAlzPJWRcfOvV4S8oy/WvFt5NU2NGy6e+mQdLJSupnwrh2+1slo+zUUp+X+/G/K5P/hczpRAgoqoWJ5THoEnMgvvN4ZoFKhVHvPH5PJbr/D4L9NjrL5z1rdJn9OakVZ5KQQiurOaVczJHYSksOyo4R584MFcMsXQgGDT+I8//nhukrviiiuywbPMcN7/8R//Me8DIbAJJMu5bBYXH0IYNeB2QpXTDu78xS/KggU2ybvngJIwOAygCWEgrEnBanmXEZ2qQA7K0ZQnnngsRzLPOfvMrFeGRd5bNhnhfzWMgfk5Dbxj27ac+nWTfCW4N9KYceqWzew2zjFqGCurVi4PZrgh8thUtgUepoVwuOzSi8t73v3uENjTcg3swtPnlTMWLSyXXnJROfOMxTmVbI3ssaMHy8jhgbMg6GSaQaRGq4zozDttdnn04QfK2WcuCqNlVhgsBMGBNEJGhvIzLJ7uFiBwRgyL9pRXPIcNiRYJI8WRjgRPWCF5Ay5v3XCQeO/YzlBQI97QyMcsgnrCk7YiHLdu2ZqbPRcuXJxCXLMOHjyszJw1Nzojgh1UDhjZDQPFLcvjx5vRogQeDfhGZzsuWnRGKgVm1OS7fcfOMCD2lJkzZ+VFmPb0RJNmuzbfaMKz0ZL2R1u+oT3fKaQYgVHNupxmcJQ1PuIMKj/68Y/LRRddFArHzFScGKVG4wIZSctOx4neEfWoQsU3ioV2BgPcKJNXpvj6hL6RI/O9voHmGzzicg1+Tt8Qt8HOeVeGslQPbjAqwWLwFDXCPmcUwBP9oS55ixwjgnf9QZxu3r7x4NG3W9mUasKbwtMGFBhn+p3KtzTqIA5c6INNyefAXJXHipP81vvuW4YF3rJegddMG2HiNtx6OilKWeiBohpRIg7Dxuj8ET8SCTbj4jl+41XejS7r//AuDWVbHXgwqJdyAJYKYWRU8VQFShuNQjeUOwqIi1pzDW+OsEf7RyrtbGlV7ROD87AD7ex41qxv1iviRblgpmxv2ry+LH1tSbnssosDDyWMgJ2B95HB9yaW+dH/7QuhMFl6unHj+jROHJJhgzwBxyAyMg8ucFv2Iw/GBL3I0pfly5cl3vQt7WuPQWsry00ZHE45st9k+YplOSBkiaznjDAeLHHVRu5BQkOWqw4LQUpQyQ89oUXLtSz1ssfFHSAMkuWvLw8D5ury/ve9N9rBXsJQnKPe2g+9/uhHPy5333lX+fznPlcWnL6g4ll7Rl0su6n7HQLHRrrD20/Hc/qUttPu2hIMhD9caOOcoQuEo2PtC1etP7STpSgHZqNk4p1hoY+jVOEENt4wZsz4MJw2hSx4Ik/mmzVzRtKSNq3rpINOgt6c/mRPn5H2F59/Pvf4GVgCH4UaPVCwKbPgrHRVD2lIPhFt4hhn7QVONGhAzoBb1jngr7NyYTDHN/nqK2gULiwB3hmyzwEo2gb/kY/+rG/B/aTxY0Phrv1B3zga9Gqgx/4Kg2VZ++hrwdaTTvHMWk93RQUOQ3aYPWe4MA7IBftP3oz2ocC7q8SMiNmTcWMdA4/LgsGR/4HPyE9bDR42Io2SXXsPlNVr14dhEkYTQzC8OsGTPm8mgk8+FDjbsW1zORhGgaXQBtjsabFUeVYYDmhk/4G9SfuTg4bNHpmhHz58dPShjWXnzmq4mLnSd+kXjG6Dj68tfS3b1A3wjGY4YYht37YlZP6BlLGRqEwN40WZ9lq5AHJ+0O0TTz6Zg2bzQhewOoBRBef4h6f2hQXt3ZarqmPznLDkE2CLevPtd9e3eHx/Hv9U182Ll7+88DO/u66VAy79hevC1Nyp0nXdidBemf2u+03KbvoMi5/tW4vb8MUJ8x1c7XcXl/1pu863rm9146Xjax4nw9Uti8dbqzPIUGWt2HVVAGOiDsh7b3lmOXpfL1u/e2+9p2/q6lqCqg/QRfWLEwNlkbjJ35Zv1+EFiYv4a8tdWzniJwy9357CwQgEnxn4veB0LU1zfnPSqTfXvmV+UWbTB1r+nieWb/khQb9vhbRG1qG6CoJM27GDmCcrDSIwWb/37d2XQh1jpJi1ME+d1TQno8HRaEacCBDAmdomJO+4446c6fAuzOkFDz74UDCQKbkkCgORF4biHpI0YkJZBS+GDj55E6g2kGK8FAprrR999JG8sd0ooSVd8GCZlPwIHEcN5+3rkS7v7Dhube+RnMHAqExLv/zSi+WhBx4IIbU+wyixNsY9/9yz5ckwoPIc+VAYVq9ckbM/68LgsaHTvpNdO7bnqBEDw6ihUaQzFi8st97yrnLpxReGsAjDIxi8W42PBHO3bvXg/n1l355d8bQZb28aEAyHQTk6NSrX9gaZBw6Pl4njx5SNG9aWZa8vKVeEonPsjUNllCN3i1FsDFy6N0NYjM51svIZHDBEUBokLZxnmxBMKZAaERsVi/hDAoZo+MB1T8gEnTi9bPr0GblkA8N2Stjppy+K53TQEUsh6I+XHbscfed0nzoarP0YeZ/85O+XD37gt8t1111TbrrpHeXG8Ndcc1X8vrbcdPNN5Yorr0gjz5HBPRJN1+g0iTvaU1uiY9/RLrolsAlpdOiuAxtPCQ+zOJQOy1QoSIzhWbNmRLpIk2ui68yBTi9fBRu9V3x2qnhry4A4dIZp6B8Yh7LB0hSPCmNVwjl0D05xmut2WPVpT+XX5VvV+Ghhkrbkre/6Xd+rpwToe2Bv5YGhwSeu98RPhCtL39OX4C6VtYhHCTKy0+7maHC3PFs+eIP3qiwOzKTAl7zFl2/6Hm/BtTMs8mnhThOq/GcAVjimPHCZZ68cDvxwgg9RMuFIW1KuPCsu6ig0X/Or8HLyaXiFY67Vi4NDil7Fg4sZ41vkkwpewlCXkrmzSL5meAyAUCYT/qhXZJb4O3hof9DWgbJq9YowGGblLC3aQD9gN4qetBJw4yf2dDB6tIUZnLPOOjNn9dCzY9JfX/Z6hB3I2RSnEhkZtrQ1R8IC84oeNXpsnholTzTN8DY7c8YZi3NzPOPnySefyEEalywyTLRDNQ4C9B5uKVbwVOmqznoxHBkmbmZdsTzgWfp6wv+hD34glXj8rt5BQh4cydmRv/1vf1suv+zyvEcKrbW+VDdbI+LAfTzhpCmzyoFr/TKaJpcvaSPtZckWXBtgksbIdVMCOIYcGjBrLo0N7NlPg77QDrnlu9m63bv3pJKMRzBcfvSjnxSnPb7n1lvCgIiy0HTmi4fijYNSUYZPB7FY6ubWfvtMyASHB8DlId6eoigv6TfqzMCA6zbr4TdDWhinT6BBsKrjwf1mZXbn3VEOQzG4WGfrgzaTFuEaLeMXkUe0lw3mlPo2q5+GdcDiBC3KjSXRnvCTfS7iwy/6oeXj8tolsBXZhaGdX/CrEkZIlMfYDFwoLnJIWeE9QA6YwmA0+xKRHSv9xpuRcvDQsn3XnrJyzbq8KNGFhJbL6TPKVye4VQ94YHCiIQNl+6MdcvAh8G/GZ/iIqPMICo+Tu/amYd5OlNsTRs/Bg/aC4kl1MBYvUFc05wZ/RzdPmjgp+5HDZ6ZOteF+UvaPnTu2pXf4iTu8yEkzTJbvrVq1JvvZ9TfcUI4EX3riicfzEAS6SzWSh2d/zaWA0W74WbYHLAcczfc7NNj4Tjf8VHGb+01hb+Va/ifSavBwfr1VfuBq7qS0Pdf93Y3b3InQU2efTqrMpxfn5DLqu2+VTw/gs717npymhne/9YdzDd4W91RxfGvVam1UIR6AIY3uU8BQnbjS1V/9cfxuvvcly6u/q66t3ypbf/LdpeKNf6HpjHtSHhXWrB+Y43fX6xOV91ajLXW+TB+BGWcgTa/q6br5c+13f92z3HCRY4aBgWvfh3zhj79wW0vgY1MomscQCBzfZcA3AS7btP57ShEEpELRy4vAgjRMT/qc0g4G4hsvvmUzhNrXv/73qWTaBCStkSKK6pIlSzKNUXF5E5bWPjva12wJZQn8nuCy9OrGG2/METGjH8rAHCi7Cxecnsylbijan8z+nrvvzH0YGtDIEuNJgzz91NOhrI8LJjc2DIcRyVQdCXjlFZeFUTK3rF8bBkb4H37ve3lE5duve1u5+sory/nnnZtT9GYzFkR5llX99vvfm4r1RReeXxYtPL2ce87ZYTidW6572zXllnfdFM+ryrveeWO58Ya3l6uvurzMDUUY26834ob28GYIkDAa3rD+1qxGGBZTp0wKeKaFIVJvyzWab1QHUw5ZkaNG4rj07+67fl7mz5tT5sw2okdwVrMAnnNpChzGbxtIU9CEl95Mj7xO3CgcTY5SPAtBEmkGDzbKH4pkCMAczQwmqz0YlVPCULQm/IFfPRhK0opyznkXlHPPv7Ds3G1j+/Z47i7bwzA7ZBPugX0pPJzucs3VV5RbfuvGEOqTg/kPj7YJWhg/KgyaCWFcTi0zot5mLWyehJtG72iMV36jVXX0rSmbqdzG03cXJ44KJRGdmsonpBglTjFyLPDiaMOpoYzVUXGnpVGc63GTjNvsvEZr492pKsq1mbIxAmUw0sWrZVSlACzCKaxoDd1y4tU00T7xHv9SGFOSIgC6U3lE1+KIK5JH1+X3zpNruODbOzwQlPoidwIvvfDW9/2usFfjo4tfSh7lSD2TIgKunOXAMxqc4Y1oWx6hDhT5KCDLbm3Gp1PpcHUUpa6RB4twtal4rU9wN74DVoy44tU+tWpgCG+u5ZN5ySQgFo4mfGtxM13UzXIQ7zVNzU8ZjY6aUUd5bO0qzAgY2BoOMV+KCNg4eDODhXfKg5KPxower123JvjkgTxkATyVTw7PpabS5Wj+SG1m9sppUIcDRwz8w2HQHcwDNRyKQfl1IeyWrdsCDoo4hdBZ+ceDz86O30NCkd2XBtHESRMSZso6hRnMZmDOP/+8KGdYee7551JBM0LtO1dhq4a2e5c0ClwwKtVTH1Lu0CHD8yhz9zvc+I4byu997GNlTCh3E8ePzSU9Sf+Rx9f//uvR/3eXD3/4w6kEUpqzD0SrMzrB5pAJsxB+Z/NFKD4PXrjR7pRCy7XM3MCv5bVgxe8ZIfaqWNL7s5/dkfvG7vvl/WXj5s1Jq+SNI17Rqjqoj6c6aWOb3O2RccjA3XffmzLnbddeE3C6NHBgb4h0jEZyzUEAd9zx01x+NHPWzKwjWNIACEMArDaeo49cuhie0aMunL0k8oNnT05dzdAZzMuTovDpAIIMA1M1kK0rr7yqXjJbjRSDa+CNgMgv+re+ok8GPcJnXaZ2LGgw6DxwsjtoxO3n/KH4fiyMzP2Hwug8jIcFnzgWPPhY8I1IrR3wJ22K1F2cSJaYxY+IAWMd2PJN+fjaiBGjc4bETe2r1m4o+w4dKTPnzMtN71WRH5HtVgceqpEPF3DAEFk4f0FxGTCDzAzf3NNmlUmTxkZ9XGz4Zpl/un5UByrQo1m7gwfc/zA64DATFbQ4cXzZtn1H4M6dMPjB0ZQLDm6p/WhJ6Aqj05jOgamgITi2X2ZXtAFihEP7i1asXJkrIZyeZ8WEu9Rqfz4tZEbld3lSmPbNdqi8rPGG5ip/qs/23o3T3tuzxWtxOTj6H3UNhm5+3rrfuq59bwNCXH/cLixv5U7Ejpdu2vaedcq3eO89m6txajzv3fr63fLwvb1zLSxpqNenuuFcF/YW/9RxTs6393bC10FD5Vd5maGZl6dfgeeWLFx/Gd1yu2HtXb/XH/ymM6uPAQ+h7UTMjBu+zmxEf4RTsIcXP3Hc8eI0P/C7wZLFpvNbo3TbpaVrnlPvVveuixgRJ3AT78ppbsjn//Dzt/Xe03WB41RYh5Zpq6CK1AJlWwsUH1PSWTFLjkAVD1PBLH13IZ11yvIwIu2CJBvDjGYRfASqdBQY5crzhz/8YRog8vbb0gMb1SkALgeDFuWfffbZaaxg+Oecc05iqwqkfeXBB+pRv5g9Jm6mxOyJuzpMDWMahJjpXNPpTz7+RDChmaFY27MxLJ87tm8N5rejLHnpxfKNv/+73Nw2KxTkuXNmlY/9zkfKvNPmpCGAAZvatvTKSLvbbW3oM+thqnxWlDs5DJc5s+U/LhijSw9HZBrT3oyPQceNQIUxF0q6Dek2hM6JvGaFUm6dr1kMccdGOu9GbTB7ozm5uTqYBYGuDOuZl776Shg8V6RAQrxJKNE29s7Al9bEbEeGEMB4/TbrkjNEIZyagpkUGD6JKSIdH1RHB3MkK75TRqNxo65O3DmUt0E7xvKJUAAii7L4zDNzBGx7WPNGaSVyMaIpcfW4+srLy803XR/1nBI0YDO4sH2JCyNslBJLxpStvuqoHhwaaLTZPPpt35syyaElSgQlD1IsY3GaV+SWI8g/+MEP85QXy/yMPiuXkxeFWXr5eyo/8472rQqSsquRlDgLh6bhXJrEdzz5ZpR4bx23vcun/5s8u3XUBwOkX3Pg5Fve+oH0fvsOnuxnAX/r3w1XLUw6YS2tZ6tHKyOV8B5c4vvmXT9rzLKl9a583u+qKFSmx2XcnlFLOaAQG40XH87kJ29CvSos9T4gBgFjgTJBCMibEdHyVIY8quvhPeJJL58GQ01X6cQ3cFd4m+CteTVPoaxp4SNwEf3RBn/pKOzyBLOy0Fk3b+9glLM4vtclKsfL+g0bcjM4w+Xll17JjdIuR3VqIB5KmTQzbB37yJEMMjPWlPAjqey4CHaWDbxTppbly1fmkkQ0bc/J2lD8duzYFYrZkZwB2LVre8JqJoAiHTUL/lAVYsqx5VxoZN269WmgGxSCp3HB07SJ/lGNsl77ap+AO30qt4dyn8rBUMS/8IefLwtOn1dnZANl+/buDlyUsmzZ8tw/yCBx+IiZIPjQ5wwcUHyS4uCtpwShD+U12mO4oQHl4mnV6DtaRodgxu/NxLjA9gc/+H555umAJ/i8thoa/G7z5i3l1SVLc1aXcc040UbSo5F9IT8sIUVSlqNu2rw1Z+svv/zycvZZZyR+mhEBJrxS3gbrzHh857vfDePTPpHjuVRUGzpO2Ui5fSpkoDItL2KEMy4Yi1nXgANMYDHavztkU868wU/QZl6yGDAyUNvm7OA8kQ6e0FmdpbXEKH7kUiUzGcmnw40KY4ohBFZH6da14tFHoq7Z/wLzZkfcJdJmSVwQue9A5cGDwhiOHhT1Z1RVnoHe4cTSygYHXqaf6q/gxLtr/aMflaC/fQfKspVbyjjLosKgdSKjfTPW4tMf1EseVjJob229f+++kB1Dc0XEjJ7BYG/mho3rkr6sAGDcmkmkM0yN/uBUR7MhxuacjOYC3ybzlbVxw8a8H8fAieWSZgjR9ssvvxT9cn3CoR3kZW+QQTh7cxgxh4M25p02N5dlP/roo6lfXHXlFXk9gQ34ZGE7TRD86tH4T9e13/3PbBdI77nub3Gab9+7cf97rhv/RLqWV/11SlcHCAbg6z657vupXAulMOezL+1JefeC2jePxufbt+a66U4FA77he22Dk8Ol7U/ffL/79W9+i1vzr3yxvp/sWv75OOH64526zPas8pQOQS6D2W/GPoMkdRMdoRe3vyFbPfNzt775VsO9px7iuyx64Q2ubr4ZFr7h9qQ4Pdd9p0clbnq/OeFDPvsHn7tNw3Ats26DeK/Cu743AcoR1jZv+sZJT7FnROjkuek74khr6nT16jXlr/7qr5LZOHqSYMEQIRJTvvPOX6RxQBASeAwZXgdXtvzkTyCrDAPnhne8I5lnHt0YDYGhfy+EgCVfbaOkaXMX4bm05uabb0445YfBUbqdGU2oWOqg6o8+/EjGnTF9WuRzfjCQQ+Vo5P/wg78qd/3ijvL8s88E034zZzo+8NvvLdeEsk/ABomHwNibm8GDGwbjeyMNjEOhVNu/YbNcvUk2iCkUmPg/hPWeNHSMJlmzygjZs3tHhhvFmRtGxegRobxF2CCKcXibA+0Fsbn8jcMHo+w9VeAELk3XY/oMD8vJCCvrX++9955ci3xWGAUcYZN3GkTTmyEwi6WfpAIWdRsdbUShJvjQRzNIeiQZOIy3qAeFnXIDb8LtOWEgGf30Ea24IHJ1CPwnnn6qLDzjjDJ67LhyRJzAkQ2SNhIeDsFzw3XXlo//7kfKzGmTy4ihx8v4cSGcB70RxpHDCULgBr4Yd2atlK/tCDodRnt26ZjnEvYIQwctXFunIhFC0yWWueE6cOFUHd7I5Xe/+71cEzxr9ixyOHBESAtn6LoJuO4zcGqSb+qiH2SninZoNAZb+fQSTrh4mEhT5MDV0nlmvvkO1spsfOfUo/1On3Wt6U7lxFXeQJ41nt9giAgnvoHDd/hpcb3r/43BiSM/cFSc1lFqTn7CWz76sPLl1U3LtTTyVY680Ao8iofOMr9IL0w632t9qoEBNuULUxYHVvho5ban7/hEhc+3qjjJo/kGozQ1nn019ZhfRAAecZoHd4snTfaJ+ObZ2le+lKpcwhf0AwZOncBgDxseWJd0mKGYk5vC3aK+cuXqVNjnzp1Xzlh8ZvJQ9YiiIq42HRQK8sYo83iOqFtiY38B44x3c7u+556g115bljxZ3e3ZokTaRD9mrMtlDwQPMZNgWV7rP/WEKXh1lDn+XC+CZVRV3AvT9/V7p23Bg/q5KJESJp7lQE8/+XS56cZ3lE9+4uPRqmYZo12Cz1X6GBTy4sfZ9u973/uSHtMIoRVHxvoaflSNVWw1DNL4c+O8uJR/OAe7jsjw0mb42PRp08vSpa+V73//B+W+++7LNrns0kvKLbe8q9x6663lxhtvKtdc+7bytuveHsrj1WXr1q3lgV89kIcEkEHKZijiE+opTwbeihWrQiY9Xn73d38v99swILpKpnassyqhUIdR9uBDDwerDRqPKjFOHPiBnlD5SAMjIePQQNY7ypQffODJaN1yjBz9jDy0g6Wx5CJ+n3w28IQ/d2d09QsHbcAd44B3ie7wqEfdC1j3RLlQU/uhJ98NQDFg4No+KHQAb+BHr/b/mUkxgGPQKpoyaoEnwlGlTTDDAXzpF3gUWNGVPkE+qQs6tKdw+KgxZU8YJdt27C6DI4zRA1fuKUFP+h8eL0+Dg95TB4k4jGmGsPwcAMAI1U/so7LSgQECPuSUeAh+On3q5JBvw8rePW6Ht7fI4AZeEPBHPuMnjI/+eiT3ucbP3I9i/5ajsK2kcJs7A5IyOGakZWTDk2Ys4QqRmHLePrBnQ94ZjPi93/3dzMuJlLNnOmUOPuom++QdAd9bOfhrDv66Tp15rhuvfee730/lWvrmTsqvL8+ua/nW58nxunH703WdtBG7/uiW23Pt/UQenayE9RX9ay7zP0X53W+/Vkaf873rT+1ODu/GR+/tWyurzS7V6PHNM3waZjWLcCde0rW8W4Xbb/SjjMw/3v02KGIVEHo5UWb4lsZ7+87pT5XnV5mWefXCuzKtpe+6/Nb73NJ2fXP97+n95XPgGxdGyedvS0U0gpLpBBPimgXqu8hg5KsgwYQqI2aUYMR+O7WI0Pr2t29PYcoAkL4pChip9cmmz9/+9uvTuFCOESFT9i7iwkyuv/76FD4ul8OEOULF/SCEoXwWLFgQ3+7P0Wyjd+BimBAm9917b8J2xuIzMq13SrrLDwlY+0fUyWZDQuXHP/5RGjOLI778XU6oUW3inDhhXHnm6SfLvWEArVj+Wi4B+9AH3p+bNZ1wZQ8GIyEwFgiqSjaGRFEwY8EIMY09fHjUPxihb45HDP5fjhyum87NnpiNAQ+jY/KkCck4LXGoOi8l38ZOMwfB+AYfz3d5MI7eyH0vE3LPTCpXEWAdcQqTIFJ1Xr2KIH20XHP1NWV0CAEKh/XRgwYNzaVVLjSzB6StXYYvM0w5/Z4ChpBTx2j8oB1EKh4yYSja2FmZLcFGqfM7lNpo+2Gh/BmRfCjKPz2UpEVnnlXGjK9HjNqr4kSy/fv2lH/25S+VRQvmBQ7CYAuDa3BvvXLWN8oMKkx4WucBT7xlG+tEvO/CvRNm4PasCkOd2ciRyKDXakiEUhPxGWhudR9hc27U4/bvfCdn9OZaRhONoL6UFKUlfkKApaBUz14YT/HUBsqiiDaGkcwCvJEWTF0lv8Emrm+835hXPDK+OO3JicO10frmpBPW8ko4ov7iNEW55l0VbyOuLb3v4vAtbfMtfovnnWLAaOLUWboGo/j6HdfKba69g6u5lubESG20ARgoa5xvrU6NX1U4BwyaTB/puIYDYe17/VZHc1sdGAzSVv5hAKEeSsHjZdowy4v40jc8NC9/bSCMUgKeVn7zaEyfrCNDA/mogwMgqoId6cIPHzYyeOeK8sLzL+aI/NEjx8pVV11dZs2anaf7oRujt/q3vCxtZchMnTq9uAHbSVkHQqmzDCdP44qn0++mRd9eu25dzngkvAGPfXDW3TvAY+PGTVln+/TARbGnEMIX/EyZMrWMcbxv4McMSmsvdSFMrcnHB5pSngpnKJr4vb10//yrX8mZZDzPzKf+DlODBhkA+H7ObNsLmAI7hTZ6jbaPd7yEUyZjB3x8GkVRD86MjMEuSqp6OIXs+edfKN/61rfS6Lr11neXT4RRtHhRvQMGbVCeKdORbY58L1q4OA9SUUfHy1siZWYj99JE3caNn1gcNX/nnXfnTJQ7BvDySkuWK7upf1gYHXtyr8ieMGjGT5hYlq9cWbbv2BU1MqMX8AeOjgaOAnl1GU/UxRI4I/CWn+3fX+/GUo/ax4YlbyeT1Jyh1JY05ZKspPHKK3gyJpdsRVo8ivJMWUaa+Ke9kN6FjQsFmgwxi5/PgFvYoEBKLsMKqNUvCoj3Hi/o6QbS29zOVaXecm10qc/iO9UwkQsFvPZ7uQTfCtq0p9BRwEOCl27YvK0c1m5Hw2gNHmzgCm7gNeksylJnbScHdRZ+JOSiC0CHh/I/Zeq0oG18J4yyQO+hA0fK+DAihwQ88NSWP0+f5uhiB1wMyX0shw6TA8cS9wZB8oCKiBslp4Go7hMnTSynzZmTp+WZrbIhXj3M+tkLJg49gFFo+fZ4yxNDVj/88MNBM9PC6L2q/M3f/E3W31J0tKwd3Y/lG5d47rjEdeTb3rvh3vW9t3Ld+O39VL455bSyTpTJi5e/Tu1q3Bqfa/l24W6ufeu6lnt/yKnS9wNSw06uB9f93cVRt/xTwtJJ1949+/NvroV1fXPKTd7Y+9aezSBR4/yUgy8D4elqQL6eCk6uxVdGM0a86xcMZ4dSidPS5/+RJL/ll5o3n6V1ym/fudR5eulO5br5cX7359X93cLT15Lz/64b8vk//MOeUTKgPDRG0BzmKDHDola+Kgou8XrttddCIE7LtJQ9RoQ1s4899liefmUdMmbSAHF6yK9+9atk9ARRKgtRcZUnYO+6687stHm3SMAFDsYLYYE5O2nGCBRnfa7lWm4pzuP3olEwUlOv4l980cUZ13SqS5HAYQbEBmajHQjElK/9Jgyis846O+F1Ytc5Z59d1q5ZXZ5+6onyyEMPRp6Hy2+96+by7lveVSZEHW06D1EU9QYJBRzjPJ4GBiZlDaoTqcxoEAIYoKUWNncyKOwBYdDYH2LZlv0cppsnhRGU+0KiqRkqyClHuSK+TfG+RRWrURKtOSjaSp3hC+OH4xw9ExbfNSMjbuKESeXhhx7JkdSzo55Ot9q/72D5+S/uCsH9j+Wll5ak8eLWeULJnglLNBhKddQt2iL+IvuEqb4EBkKROhKCVpn6l+UBDBOGTCoHoUSgrpnB0FetWVeWrVpdzj7vvDJu4qSyY8fOMnLYqEDf8TIjFK3PffbTZdOGdTkj5JhKZ91b2kVYKp9wMcJ07OixVNYoc8BQZ3SCNr1zWXYoxZV2a+dF210FmTFMAFHSnPbieFRrxp208+3v3F4WLFxY8REIka20nDIIX2WiH7Qrf+W3fmNtdR3FrPHhrMFXlak6GioEI/HdN09ePnU0vCqwvrU66GfNqMm7QOLZdeL4xre8uvm2vLy3Z4OtpeG8+86Jw8EB7zfcMkrUp85EVKOkhXkHS4PHUxzvnLzhgPNNWI5KZ/yej3d5tXbkmrIDzqog41c1P2W2srxXX7+jV2UIOwG/gZjgQZFZ5i0tPmPmwqAI/kTpbrBzypGez/IiTJpqIFU4xQefMrxTmMGpvuIpJw0oM3NDbNS2z4ZQCb62y5GnO8rcOaeV8867IGhwVp529fBDD+VdDehaX6R8MUY2btgSeDCrPLYsefW18mr4N6NPGfnXmRlL02dML6fNm5v7R/aGQbBl2+bci0J7MyDEAGv77By3ClcUfd8srZ01c3bWQ5ugPe/wQIHn1BM+8Bw8V902b9qct9BfevHF5ffDIDh0YF9x9Lg7U3JAJmhmz56D5b77f5W8eubM6ZGnpa8Ubn2iKtFwlrgORVafAkNgMMtmVIuHOtEhpdSM+bPPPpeDUGSMO1HMlrtvJfdURJ5kgTbbsXNXVLXmZQmTe6AcVuI4ZEaCvqat2g3kr766tDzwwEPl45/4ZNLeuFA+KbJgUrbeQrndvWdv2RptePa555aVwfNeXvJq2b0vjInAqVmAoN5o+joTY5bL3qI0VCLMQAfasT8l+0u8a2t4aLxGOPjJxtxnpP9Fm2gXm8FdyOvkSEZT3hUSNJAnnkVcp7BZ5jtO+LAheTni8CDFURHu99gIc5qWTdwTwxiyB0gaswzag6eKGCiL14Cl0rBBndS5AjZP8OaG/oAdPYBX/fRfvw1UMUr2hRG9yolbR94oIwLHI0JGMVhySW2P/6hHrliIPPVL9GC55H6rEEJWwPnWoFvd781jgdfdB6PcUPx37S/Dhw7PQb5Bxw0+OHFrW+DQkqvhZebshdEfDmfbjgoDC13oX05OQ8eVRndHXg6c0c+HBn0eyqV+jL/x4+pKBPCpNNlnKaXjoM1oOX3t/vt/mXW49db3lh//5Kc5cGCQgc6S1QtcNJ7bnN989qleWDeOd3TQXH9YN81/zyuD/01OvK5r8QeU7Opans11YWyuW9aJmJ00bwVL/xKv+hwor6Xr/m59hfNs79xJcPSFcaf6xp38TZxfL6OV2/0eJea7ZwvzuUap8arz3v3d0p8MM5ff45vv3vUPRok9vc21tO3JtXzIJGCRJ10nLl+NkoGy+8vnpD3Vd+6taDTdqZPU07eqwO6NpEYmaXn1GCRPENQOOTzeq9Jh/aSLtP6v/+v/yhEjJ0y0kVHrjN0ngmFSdAGWzDWelgAwPsyWuKCQ8DfyQhmxCf1HP/pRzl5QnJUjjc2CBOxzzz2fm9jr9yEpaL773e+mISGtKoPf97t+cWd2fCfOqINpXcLdrEjddGY99c4UZEahzK4wbhzpa9PcqhXLyze+9rWy/PXXyqL49rGPfLhccN65edygERcncGDaeWlTKNFpOATT1YiEBIGeI1vRkcw66LwYGkHjkkFGiH0U/LRgmDOnT01hEGpg3pbL4LAeFvOnOMNDVXTqd02tj9oHolxLszBt4WCADETglBCjnovNlqxem3d8XPu2t0cb7A9D5JXyX/7Lf8t7UP7F//OflzMXLwxcHUtDgIFlbXdkE98q9aQyFR8ClPSAQDviDA2BlJuyKXo9BTWn/KPOhO3ocePLjGiPn991Tznz7HPKyBCabojesWV7WbNyRbnw/HPKtVdfEcbe3sgn6hT60htHKQpRnxB6dU+LjldHylMJij91V0800QSYd+1K0YA3ShQvnnRgFgeu4JaQ3G8z5z4jccOLuyC++/06emuJn/qZLdGO6QIObSEfo3UElxFlex3AqMxUqBNJNqAaRazKPJ/p4omBiFP7n3YbMErURTjX6sVVpaMuO8pGDlfprhpaXMuD873C09mIHe8VZsv96hKCplR2vXhGGJVXlTNwmQmp/KKW4X6Ogxkuv6SH+C4/z6SDyIvzLk+/ldlg9N17xstP6AzPCAO+Ax/h3dJneIS1tmx0IC0+5V0flKX8c2Yr0rb4DTZ8LfOP757Ck1GH04YN1vq7GmmtvSrM1YDXvvhm21MCnlpeVdyjRr161m/Smq1kAOdetqC/HG0e7tjSXWVtKGlOhbOEcFMYJAeDT0yJfmpUeNmy1cEPtwT/3RT8g6Kl7QaVvXv2ZV83kgtfLlC0nj5nbqOdDGqcf/65eaz4ocMHw5hZl6c17dldj6U1E4KOlX3a3HkBY7Rn9A3hBpvgg8LrtCp1g/83gvflspVIB2+UZ/XbFv36sUcfLevXrCtf+tM/KWefeUbZHbA7RRBNcRTZHTv2lieefKa8+923JG4cloFn5oh4NGeWEXXRJPzxMNyMLg8eYsluVXbxMhc1HgmjRf99Ifga5c+Nyb/92+/P5TQHwiDIu5QCBwaY3ghZpd3ymN/ss4PK8mWvl1eXLCm3vvvd2WctbwOLvQ9O53Nb/rf+4R9zmdJ117096d5oOJqwBMvMCni168HI32WsNpC/8NLLOVui7znhy0CCO01aX8HH0JnBI6PsDAyza/oZntNOnCLbGBPCwV6NP/LBvgqz7SNyeRaFhKLMoHBD+8iIb4lR3t7O6I9vSo2K5+AWYyMHoUIRd4LjpJDRabgEDtoeFHmMCNgtARsTcCoLx7HPkn6A99v0vX79urzrY30YymtW7wi6CvoKA+3N46HUR5s66U39GWQjR40JIhgWhsXhsm3HznIo+sFp8+ZH+Bt5AA4asIyKLHKIi7uhXJCIrqMKwa/3RCd8s+Iy8Iz+Ga4G3Mw4jg2ZY9aJvBwTdbOcedxYx0Pro7A+qEyeOjMHVeHR/tIpUyYmfZo93LN7T9Zz7NhxaazQQbTZjDA0DGitWL4yBKAlcKOjjUKuB2xyBffokLv2muALcPnUU08mH7V65O+//vWyaPHiXJ5WZ26D5nUIBF9ZWLz23rOdQFqD/cz3lC+VP53KZfpw6Mb7W3mu5dHNK8M7z7dyNU3GTN/Nt/4eUGqrq++tqBwQim8n16Ly1ZNcwjFQRj7jrxuv8enm/MZzT+X68dZgPBn+ge9d141bn/noPGsecN9+N+e1htewOlPSwj3DJ2jdNAPvXBf21M3J+IijvvQe/NLhDy1eS38in/guRHjFv7B8ZBxwJ7+JfGuak8tvTplZQmbGVzptT3yVfK05+Ks5tTj1K6cdM6d0Qz71uU/e5oI2TEtnTIEREYz4qbBE1kPqkJRsHQsz1vxum733nvtC2Z+ZxgekqIwCxHMS1k033ZTMlmAmqL1bFsOYsIfDiVtGFBg51ulvi3KeefqZXKplRIFiAtGWXN15552RdkEu0YIsee3fu7889+xzeaEghmzKemwwZaeuPPPss+Waa68NJhfWY5TPcCJQn3vumXLhBeeVjRs3JLNhRK1btyb3gyycf1p5+onHylOPP1JGBON85w3Xlw+9//1lRhgOeV8HxhYMx9IqR/hidJhiMtrsgEbdjF5bDx8IDviNoKViF956XZs+0as1v2ZFgoflaNXQIFDnvg8N/AUWk6kRviI7CYUCA79GaKQ1E4OoR44yShWvkUdVGq3BRXDa8Wi2JSPg9AULyvd+8MOy+Mxzy/CRY4M5fqNMnTS2/Ku/+Odl2pQJJW9ujz7sTPlo/HiGwRhMHnFlZcJhxpFrGTw0hMGwqG/Aqk6ViEM5CYHNDw3hF+pfOWi2iJETVsacMAZfemVp2bhpSznjzHPC+JqQbfXqKy+Vd7zj2jJ71pTIJ4ya3E8yKgoLoRxEjQbq5lvEGwodoTqYAlgv3kLPaI/XIZuwp3ijWfQozDdhOdIc37RHpMx6EV7OsJ8UNGIzq3tKzjzzzDJn9qzsGwQ3nGdH63VWOGcIYnzVUKKshhIT9EbRRO9gOKoNonzrkGuY01+q0qq90HFjKPJujJQiHVSSZYnre1V2lV8ZRzZNr+4JU/iua4ZCVYQro+ENBhhRFp8RmcvAIj7jwsgvAWugwHeKttHcHMGlDcQ/72CH71ZPNM7BrzKbg2vltLIbjO07BYUyl+WPcKutt2rYgIVTV3n6lrMYUZbfLT84zWUbAW8CGF6YdDnwEfkIk8YTDrWR+kkBP761ck+UH+HStvS8737Lm9IBT81gi5YKHFUeKH/H4o4IJTrLirLBYikQgynbwbLN4E3w90bkbXmP/Qhrgh8pa+LkCdGfoi7hA4JsnzPPOCN47uxQCHfnbOekCRNzsGN7jhQfy/swHGVqpjMINvjNvjQI9u3bnYaJZSYL5s/Lm6x3Rh7LX1+Vxs3CBYthLehxTPDeKVG+0eq6P0P/MJhk5oRrm+IZJfiO2aKofiis48q+3fvyXpIVry8v86PPf/bTnwq4zMTsy/TyGzF8dOBoSNl34Gh5+JHHymWXXZb9UXsYVLGciaIMR/CFziNZEMLQ6Kd7yqYtO8radZvK5s07y5o1G8uS11aUzVt3hmFyPAyHb5ePfPSj5fq3vz2qj2c7mjgU0RIGVPBEB2ogY44hSSzDyQvPP1vOOeesPHXP8h007+4Jx9bj44xFs8rvfNdvlXmnhdEW9XeJIwNi77596d2hpB0ZIz/44Y/K93/4wzzZSR+pBVb+kSfQRXqrBGr/CRrStcKnATEqDIKIx8DIJb+BG+8urTVTwDChFARWUg7gwdIZVIqWyL197hyJpgncB1+Jp1Oo8sCV4O2SHgvccLm0MArXzw1GJo+N9OJFD4pygs9EfWws3xuK+p7Aw94wYg9GXYdH/d88EoZmGM0Gksgzh7KMHx/GzaThIVvHBT3XiyUZ2bkqIgxPG74tcQtbMveprFy9Nunepv8DB4NGoj8bHAsRk+XYV4nA3og0c+fMTuMI/iaH7sBwsv/FPkinZTqd7ni0cdiv5XC06+5IPzJw53herX34UOBoaLTpEDN+x4NmB5fZM6cEjx+cM/VjggfNC6PcQJtZS33KkmdtakZmYhj5w6KMiRPHle1btpZ9YQyNnzgpDwNgjI4NYxBunQ45fFj0qJDpUyZNLPfc/cuU1fPnn15nBy++JPA0oeI3aAbPcDknvOhP2ih5StRFXZNXhk/+H394o9/SNVfDqyHg2VxL23xz0vaHtfQ8h86637mBpzIG4lbnvXo8RFiLxzW4yNIGe4ZnHtXXNB0ff62WNUmN1/LqyptuOn2tvbew9uwP51sdW75cC2u4EjYQ3tpGvPpd+7R8+OoGngO46JV74i/S+OulOzl9bauGr3z23jOnXjz6rHc6Rcb3UT49htfywPekl6z6gbp3y5Q7fqAdW9mcdzSb7+FbmhbHb7jtuhNlh8/y+tJwmY5R4gfir0fW1WMhCd6xwSB0mEcfezRnPpxeZbSGggsT48aOzyluG87f9ra35cgNQHgKz1133ZWzJfZ/YLyUFWEURWfgP/3002m0cAwdS5AIZ+mkmTNnbhJbVUJGZnxGBTha4zty9le//GXJ22inhVIbcDmK1tToAw88WOaG8LCu10ZFe05Mrzoi2OWEGs60LRgx/gcin5UrlpXHH3mo3Pqud5ab33FDueTCC8IWOZyjHYwR93m4sM+IG8FpUxzmYARMXkbqeKNDdY3z7hRWq1euyrXV27ZuSSFm+djkYFRG5KzfPRYCJDh/3poLRrMUlPxhUXejIk3J1ZD795pNsPYd86qjigR5NHevgRGLp1EbMwV1WnpUwLd9x+7ys5/fWdas3Vj27NpZvviHn0mGvG/vziiXsA7F6MC+nMmhCZihOGyNek/hI1SGBvNORUkbRCl4pmKTcIMw4MKomL73ZgQSRsfjBz9z9rxQ+O8oM2bYCzQ7hedDD/6yvP+3bw36i8xK3U8CFwRpdJGss7wpngRlThknozZKjWYJ0Kqwto7S6BCR+9aUUa4p0fCG3uUbmlUIxLEhUMaXXdFmd9zxs5wBdMJRVY6iMlFu60BqythMBTbg9GTEZ6c7UV62SO2ASa91aaG4+R7lUgaESwdeyrZ3YeCtI9DKjWJ6eBAuf21ihN87J7xblvxa3Vv6VhbfwsSt8DJcKr7ACM+WSDBE1bEus6w4TRjE75XLYGp1SnyG81te0sC5Z4O9pRk9tt4l5DvlPB4RXuHIcjIn9AXegPtY4AnTjzDlt6dylKddc0Y3ysgZigj3nfPuu7oNiz7KSMwThaIWvsN1MxYb7M0QbPA31+rBoQ/xW5sZkJAP4VPzrLNjfg+PvogmGKBRowiTzmAQPmePl34zOE98Wr9xXTnr7DNDEdoXCvH2HH296MILy8JFizLuooWLcmBnXfDSV199NZcCOTHQqUFOFsLTGAJmgs3OGiFHz/ggOnQXw6IFZyTfciLU1q3bkv7AbgnX4sUGmo7n6V/yxqPdnwKP4Cfoxowdnfsuxo4ZF0gZFHzrcNm4YVN58fkXy84d28tnP/XpcsH555Wdu3ZEv4D3MHRDuVPfXPoZT4NH9hEeC4U6D68IuO1RobgaUMIDA4zE6xNPPl3uvPvecs+995clS5aW15a+XpavWBlG3Pqydv368twLL4QCOqq8973vSdyaKaCUW27rTgs4iH9131vAAZZUgqNch4LMC2PNDeBJI8rV1lHfyZOmlr/7u68nzL/zO79T3KkFJxRsJy+RaZu2bA58jM1lREss83rooaQHfRS++EoHlfbR1EhLVMOwxfNz6U/QSz2sxKZsS30ZBMHXenwv9/fF74Aq2zd6a34X1wEC6oRvUtRz1jvi4FvyST4a7/FIHKNZMipHSwO/8jbz7vhpMwUufXQJsINUyD17I+1pnDxxfJkxdUqZEbTkRnVLo2bNnJ57J8zKOdXQ7A5aShlrBiaNuxHZR3LAI8LzLpJBw8rOvDBxYw5MOEjAKV5m+BzJywhjMIJfPSwHm5x6wrC8bd1hMifqqxJ6VdCZfUTkrM3v6NTR85s2b8n6Bgcpu/fszzZ+89jhlKXxkvmTJwZInXA2ZfKU9Jb9of12qIEBGeXYfzkjwjdu2FD2H2CsTE6aPRDy0xJucJFj6G3mjBkh8ycF/T5VFkS/DWour7zyajnn7HMynx4jDYPEjFLl+WjEQJj2IgfbHxnLdXljc2irPXlh3W9ci3+qdP2u5fNPcaeKryx1ar79FrPF/6eW01x/Pbr5Nd7fdS1ON25z/bjx7PctjffmTpVne3KdqOm6Yb/JdfPjTnrne+E8eJrMw5PImeaENbw33773u24ZLQ3nc7c8Xlj3Nx7DJ2yZasC13yfCM019cu19yJ986U9uM/LihA9LqqZOmVbMWBiRwyR0MpffmaVgQLi0EHOt660H5ayFtbtmS2ySRASEN0XffpMnn3yyXHfddWmkNKGNWfHf//73c98JBu+7MuXz3HPPJRNwDDDX0lCswXHllVfmbwq9qdTVoeyvWrWyLDj99By1BLNZlqWvvZ4nz1we+TAOjDS5CPHhhx4MprMvN585ncNsy4rly0KQPhdCekH50p9+sVx0wQU5ZYwXYuz2hLiIaVg8jVwcOkJATwjF0NK2YB4Bp7YzamKEa9nry8s9Yax95/bbyx0/va88+fjT5cUXnisPPvh0ef21lxJHRuJTMSao4i+Vs5C+lJdDh0OAUrjju6UZGBUF9kAYOPqZEU8XXGFccO7AAQCAoTZ2tHDvPV3kad349Okzw/h6sDz7zMvlox95f7nq8otyyZRlFUamCACMnlBktxNymHfOmkVWtX1DgEa5FC7CPTctpq/KL8atXjoFRdbI4WBKWgihhYvPzvPoX3p5STnrzLODcQ9KvNx667uC7iLdYEtxQhCHAIyGz/J6JJt0wIionUTlhNXlMClgIjxjRp6JE4gKJ37z8E5xFYeBQ/kzCmwUdqiNmoFzhzT8KgxaywsnooGoA8GfowvhWv6gIHxrePzq5U9pHnDqA1c9hTxwJH1TVHO5pLThmvLrt7oow1O/OVFmhHnnfaeQt/TCldPCea6Fd79VXNZR6RR+EQcOWxxhWees5UBaHtzKFh+D4RpseIPv7Zv4XbjEkbd339BHg8/3OiM2kLaGVKedKcnCeAoWPmBUUR0oKgzwisM6eiYPnhOHa+WkAROeawqjMM8T5UdG8pNWWIPds+ELDMLbEjD9orU3BV85HJjASqmBPw7+EzdBM5b9pKEZ+VJWly17rUyfEYrftCkhZEaEUjQpFWd90QCPsuyVo0Tjlxs3bUqcGOGniE2YaJal9kP75rSmWWGDPM2gNcB0wYUXpOK4YuWKsmXrluDHM+P3qJxp0Y/hBpyUvalmjCMfvMjo9/FArdHeKDaXeR0Ko2TTho3lpRdezI3rn/z9T+TSL0ttcqYYPInDEmWPCjwcK6uCf19w4fmB57pmv7WFtqREgtOhGD/96c/Kz37286jfkdwXeM21V5ff/dhHQi7dUK686oow1k4PPI3MpW0P/OqXxR49I9SoyJItVJCUEO2Ax6IndbD8jOwxkKUu7iVRNllnhsQ+M3LE3oAvfenPcqafQeIo2ejRWScb7MeHPJA2KC43OG9YvyHgGd3jG7UfoBftnTST7R4QBfIYHY5RZxyB1UwBhXRUwIFP8QgIXhp+tMEbwScp3zlAFL/rPsygs6TdoPkoQ7lgNCOp/+RRvPyhoyGv9pftW7eXLZsdd78r5YulWOSLO64WnO6i4KmhF0yIdhwVuICr6G/RTQcPrvwh8wvYGdNkL72h9Q/vGtvAHcOSjMBrxd+6Y0/Zte9w2bX/UNnnlKxh0d5h3I4ZOyHyGZVGIfyQifisPsZAZgB6tz/TISiMMUYZHKBT7U2mMmTsT7KEGQ4Y4mgOPVmuq5+ihYPB/6M2+Vu+ZK223bFTWSOjP8wIGN6IsrcmbrSTdftjo+9MDvngFLINGzfkAK0BADgfFuWZbRoa/XrPrt3xbViZM+e0aJPB5aGHH8nT3lYFTRnYsk8WHSZNxm88o+oBPZ4bncwzSTfgjZD6nv//umvpmuu+9zs8qtFl+934cTef/jxanP4n1x/Xb+FowrPrxWzlNH8q13IfKKU6ebSntK0uLZ+3yu9UrgsX1/JpvpXBK4cT1e8Bd3K5A2EnQ35Skt/gunn35+mZvvcOPkYJ2PCzruuvW79reTXX3ulbnJ/dOKfKq4V34zTXvnWf3bjd30M+9ZlP3YZROH3lP/3f/ylnJ2bNnJURGQHCVNDJTaYdGRFGBTBVjNGyKsTGoGFEQIjfRkgo7faIUL7zPPtgHBgVgWoplXP3X3/99bzBl+AmWBOo6NRmX2x4Z9xgwpw83E/CiLEvpDmGzP333VemByze5YH5Egg/ueOnWSf7TggHzI0BYpnY2669NjSXkqNCP//pT3Jk44MfeF85+8zFwQiMnBAElEICLQRH/KYU1FF6jWKUNJSgIS74G5WjK08+8UQaIuDB2BzBe81Vl5Sb3vG2zHfypDFl544dZckrS7Ju9Vb6I4kTxzPKGezBjVMg2jxokyXKI6TIsFDjSp6NbpYFvnojxyIN/NY5A75gmE2Zw+wYUPV45hXlE7/3sTJ29JBctmXDvZG1HBELBmzkyWyJtlTRVCAjw6g1lKSz1+ON3nIkU9vKaXHBgT7AkMvOguHXpWjDy2WXX1XuuvvepC9lvfrKy+Xdt7wzGLqlbBiVUeugo6AV9KQ+YG+MIAVcwJVLe4JhI37lESgpVHrlcy2N394bfeq86A2MgDQCCu1m1R597PGyLhQKMyXWcEchUQaGWitO+KYyEekoUcLl2TphjgT0yqfUKVOYsgibBidvlF3cU3VwDl3Abxf2VpfEQe93+9bStacy5K39W7xuXPBx+mXC14Gjxql58c21cnltI6zhXD5dmHznWr6ezYtHofHkPOuSterEocS3d/TFg4uXYyuHl14dUvHRruGSbiMu13Ce6aN/JC+KvicOHufwDXytuZrXgKHWhZ2Tj7T4mmfSo44acQfS1tkb6c12qm/L03dLarKNZBjfLJey7t5+htWrVwav3VtuuOH6Mmv2jOBt05O2zIKAF21QVhlWRsZOXzC/TAm++tLLL+WBHkamKdbJW0JZso4dzTuBy2wgPLntXV9wohce+fLLL2ee11//duCkYULR4tE8fmIUGm9znLaLBB10cejgkTD0hoeCu61s2bSl7Nq5s0wMBf8dAfuR3qyu9GZpAoP5x+0JRU5fZ7g0hdLltvBmqQxuAG933XVP+cUvfhG84/KcqXj79deX8887J/gFGjqcS3Ysu7r2bdeGbJhTXnjh+bJy+fK8GNcS0XYgSJ6mFvU266IdLe+ptDQol5bhAU7kMhNFQdyzd3/g70j59re/k8fYv+td78qlzNrbPh/9p9FeM57uuOOO8tBDD4f8s/chlOEwGtRWmgE+UgcB7JlggMTHgC/6ZeActRoIy70lAS9FuNFcpfFq9Msnl0QF/IxsdBSUmmFVHtRlqY69tfE+Z0BCqbf0bm/g2IbtYVFX3j4NS1Vnh0E6ZfKE4tTJehEvfh48K3x9MnSiXw6qhqVBHLydIu8D2gUffpPLIeNbi6Md9wY8wuzRGTZidNm5/3DZue9Q2RNGgrtKHBF87HjkE3H0p507duaSOMaWARgbzslNtOIW+3rgSx04gD++zgoZuBuR+z0SP8Gnq+G+pWyPPMmkyC7xPGaUJV8uYQ7MB7x4vgsV9c3NWzYGoo/lSgxGtQuWd27fkYbCnNBDonFCL5kWhlQYrqtWacZcsshwYRghqLoxHx3TpUYFXKNzybmZoEdC1pxz3rmp26gvPOmXDCQ8JGqS7ZjtnyRQ21Vc+G8z7V3fdf2/+518xYGj9rvRWpNjcnirfFrcruvGzfR9aVtZ6Xrlk6nte3/8VsKvl3Sya2X1p2+uH9ZfKyfC9S/Pbpj3btou/PXzQLldnyG9Z7+r3yX+zbX6zenrs72DHY3rC20grBvO9afr+q5T34qHk2msfeeVd1Jb9lw3Xvvdzb/97o/X3JDP/eHnb5MxBnL/ffeHsnukXHrpZVmxOso3IpjThLJ82fKyZu3aXAc5IRgY5cCIhdOHCDPLu9xgymCgZBPuNqibxVi5cmVeNEWQqgglixCSvp2QIg9MWlq3BtuPwrmbBPDSURpcbORGdwpjMvWAw4ley8K4WR7GhrXJ8kXko8eMKytWrspp23PPOTeY1dBc2uV2YcbD2665Jtdjf+Pv/i6MlM3ly3/2J7nheuyYUERDWTYK4xQSDI7yXEdrBhfHFvuGcQweNKxs2by9vPjCi+Vv/vpvyto1a/I218svu7R85tOfLlfE0wZ5G0x9u/LyK8o7rr8hBbhLlS4NeI3QGe2ikMnTkZ6WE9n4SjAafXMU4aqVK4IB13W7e4Mhjx87LhkHYRtN3OshBFvt4BGUjsDovfbac1zi95KLLihnLJwb6Y4Wd4W4lFCdzVLUDYaBd4w18q000srxKQgqYHOuPQZMzgqrS1cogtqMwl836msnBlbw27Jw8RkRdrz8/Gd3lI0b1ofwHlfe+55bcpZE+Q4SIFjkh/lXA6t6jBo+PNUWjSq5KYd8rXukDe+9y2ik03GrQmfJzLA0XhmA9sK4cO7227+T+VxyycXRTjYiwlxWuj57/zfB4FeWFd6zjlr2OmuEE9JoFRzCKA+cZ7ZdpAFfGnfhm/MORk4czu9WH89WTpbfy6vf1TQVbnHgqsXvL9d38X3PNuwZYg1/XZ/pI1/vLc8urtt7N61vrQ5cmynxTd/Xxq1eCWvgqOWRxjU6inyy7F5bUFakT34Q3ns1YOqMRyprvfIHXJ1patPd4mDk4kvnWxduXhgnXH3bDAknbnWBv4Cn1R3exZVG/cAlL2VRfig+YBZGaVEGPkCJstTTPSRXXOFCWeXXQxPcl5BLSkIBdjKW9Ja1KFOelDYK67Jlr+fMB3jwSMtrGSGO93UISPKCCeOzD7hvyLIY6XfuqrePT5o8MfIOuog+HDVJmAw24YNgsfzNHoBjx46XrZu3Bn9aHcrW8+WF51/JpT3W/l977dVRt7qHC0zqqW+BeW/O+g7Oi+1ysCeceAxdI+4uX7QU9sc/+knIlzvKb3/gt3OviHoYlT582A3te4OGovxtW9LgAZe0p82dW55+8skyP55TAx8U+6HBU/EzSp92wkdGjRlluCn5F4NwTMiMibmfZlDw+b3Bd/eVZctXlF/+8lflo7/zsXL6wgW5JG7/wf1R95Gp9IIFLjdFmzht7NFHH8vlSgxqirhy8Ah00GZbo6cSKonfpLcIT0MiyEgc9Wh8HQ9qxo/+geZ4cRgXDN0cKIkw5TGuGJ1mPrwzlnI2qDdQaBWBizBnhCI8JeiinrBlgCvaKORcDgrlezyD5P32naega8ec2Yl8DeY4KQuNgU8dQa0dK63bE3Q0DKHdYcxtT2/JnpmQY8JCfm7duTeMkEFl9NgJZWQYK0cinRvltRPD18qNaaH4owsGFZqvAwBhjKRRYnCw8lL7Sm38N3ti076VEVZFgIXxDpbo1QkzOTDG8fhhJDi0x1HOcKp94SKXPQbtukfM7Ae5OWvGzDIqYHdAhH0tDrux1KztiXNJ5/Yw/CzPHh7GnkE7e1OkyWnFKNse2kBmeeHFF0On2hBwDc2ZP/0Jv7B8DD05Qa+m8H91tdbxDSuKz/pP4098c40f/Y98kwfvvXlOrMy39zyVa3y8G96ff+ZxCl8rU8vPb4H7f6rLfDqu/e7Wg+u+d9N03/vTCGv1a2F8t4yIld63fs+1Z797q+/9Trx+mJrz3sLbE003uXSquM219/a96/udT93vyml40XZc+93vTpVv91t/3fghn/7sZ26j2BEUW7dsLXfffU+5NpR1RgOmkEewRoe27vg73/lu3tswMwQapa4CovOOzxG25aHsv/3tb09hL3OClzA0cnTDDTecWMLVFBijA/aJEFBuY2/f7S0xiv7AAw+EULs2kayslue9996blyOabaHEY1CEw7f+4Vuh5F8aDDcYWDQKI8i9E5Z8OebXuk6bt52w8uqSV8rIqPOm9evj/eXyid/7nXL5pRcFIzicyrERGEuZGCM2HTZH0SZIwEGQvbpkWbn927eXxx55tHzoAx8o/9O/+ss83Ya3/jZP15o2pezasb3sC8OCULQpFbO65567QwHYlcYcwaweBHw0T44k0SMZI7fffnv51je+Ue6+6/EwHnaU88JQmx5ChXDg4aUSSk3rNxKILpSCQ0a+EboEOmPRbfQb1q8tZ5+5II0wMy+MASNHqVyHoDYlrm0ic1VPpp8jctFOysklXQlzwCE82iKnrkPJMZIFAjRraRnYCCJLuCgbF0T7PfHEk+Xhh58s/8v/8q/K6fPmhAA4GGVEToQeGspSat3AgXYsQTsSBhOQ0KaZBuXUssSlEFbBGdXIJzgZBjwFyTS+MMoLYzwvwop62VNyOMr4r//tb4POT8sZPvlGrvFUj6qYwiWFwzslC3ypKMQ37y0eZQ7dtiVn2qKNaHpH7/YT1JHFaqyrp7Tq0vpR7fg1Pbh5v1PJqaCly3bv8/KQt/K737kKWy3Xs/W/9r3Rl7TNeedbHEYCJ53v4G/hVQmvJ43hL+K0dvSe33r45KSBH22SSldPETtRVnhNAU440V88W57KPREWcX3nWtmcb8KUoVbK4dqMFN/SiZdwRH7Nq08Lb/Xym69YgoeKp9Y+8mm4UC7eIV3OBiY/0eY1Ll5MwWm4eiV4E+WoHWFeZ7Yqnp3GpT+D2ZIweVJQzSIvOmNR0uiWrVtzg7qN9TkTFLSOD/htcAlvtdyLscNAlKe7n+bOjf5oYCLoENw8fqpO6qN+8HFg/6GyedOW8tqrr4cR8Gwu97Tc54+/8IXy+7//+8HzR0bcamyBO/uCZ6SXB9pXhnzxESPhQfHRZ9V1eO4LdB/V5ZdfVt797ltTSSUb4M6FtcOHh0wIBdRshu+WweGxE8aNz2XA9h0YkT60363gPSVOKwV+lT1kWNCPdonyLUGte4yM8Bv9H1FWrVpdfvijH4VcubweExxKPnwNjTId9AK3lnY5Un71mjXl7nvuSVoyIk4BVjeEkWWG18iNPwjzxFfxSEq3d7jIb+HdVp5LoMJV+gw+1qNts3ztO+OjLSkzu8IIsbfI/SvadMLESTlYlwODQUfqDJah0SwMXvy+GR1mR7yb3QpkZv54rnY3SNRoPH4GLH6CueJVXPuBwMNYs2zQ1QFOxhKPXAPLyJDLZkW2xfdNYajs238wyojyAw8G4iL7KB+fKDk7of/oN+idDBjWW86VbRpx4Ur/AIdZfjy77cmRTx2Eqv2+0Zp71WyOh9MdIYeVKh9L6BgKDHWDmO4AU6cN6zeWKWHQnTZnbsrv3WEgjQ7D1EEP8GrVAxw5tnvk8JGp3xyJvga7dB86CdlD/jPstZVjol9ftiz1Gcu70J/6510v6AYC4qmvcPpNLmmLd2EV7wM8vT05abq/T+X600nT0vnSfZ7KJU305dGN2+BuLvNr4b36wXlXDnAnxfsnOGlamf1lN9fy7ebfjdvKbnklfL243gd+V9/CWprm27dTuYHPpw5/K3cSnLyMOt/wQH2kwfBWOPC9ea7Fz/x6rqav8r25k8rvi891v3WfXd/v+sOH/OEf/9FtOmkKy2EU/vty+ZapaoIokiThWff49DPP5IbIc4M552xEZKBzEYaApfy3mQppMQ0KsKVdytBpMa1mZECeePadWBbmN2YrLwLUnpM0JmbOzPiIgcEiP/F05Jw2Dmd00LF7BKlLEMFtStYxwA8++GDOuDgWl9J99PDBcmHUYemrS8pzTz9V/ugPPlvOPmtxGTViaDCyQVG2IyR3h2AoIRRG5b4DFEABJsyNYtgI6rz67/zjd1OR+pMv/nG5+uorc8nTwYP78sjgYNmZPlSP5OAMIgLT0Yqnz5+fOLnj53fmhvnFi88s44L5YUjWMBuBeva558t//A//sSwPpuXSr3fefG05N4y3ydaKB2OyGZ6ASeLCyHs+m923CDOCBHc5KhSGmylvo1wY5i/vvSdxcXq0i3YEW1PYjZLBpff4FXkiGO/VJbEGfRrVS6U6ytM+1i43hYvA4AhARom7FOKRU/PTpk3PpSFPPvlo+dhHP5IzUgSg8W8sF4yccrU1QcRIRj9RVJbTRgTA0ry44qgzh77a96p41jqprxE49ONo4tBKiiMqX1nyarnzrrtymQhD8cR9CRQFdYpK5VRz/PZ0+hZFS19QZhrrIfCMZCk7cSJuhBOsFBIwN3omMC15EB5Vjfbvpekp5ASQ+JQCdagnPdVRrbp2uxo8XMYP73fm13MtvN/VuHVGoaXpPuEq2z5+1/pXhZ8DP0954sRp31p68IIdPfC++6Y8eSUeonzfea7tVbP+veZT8SjfSg09IRZhbYZEe8uXG4CvGXE1PteetY699/C+85QecMmL116VliusrU5g8c5J5737u+XNMTK6eNFm2pbTb3yTZ16giFMco7RG+vgO/ytXrEgao9RQ8NauW5v74wwGOAYcHaLlM85YXE6bd1qU706LQzmoJA3DGkxmrJcvX5FKdMWnI2gpeEdSgcz6BYx4t9kQ3/AX7wYb8OacwYn6DAn4DAgYLX7ssSfK88++kEtXneDlXoZP/N7Hy7ve+c5IFzRxvOLSzKtR57Z8LdtS24RW7HhiAwTyzo4TeACbu1pcxOvExQ9+8EOp+CnX3hP9xp1QlhRR7vB6m+LNBBn5Rk1PP/lUGiWW0Nrojvfrw5RN/UrZbsE3U2qGlyI4ctTYHDxhENn4/1//9mvl9JB9X/rSl/J4c/3P4Q+7du/KEx7dvm9mf/v2HeWOn90RuK8z/cjB7AwegX6iquEMXlQYcplR0AIeZv/KqIAfjo26azd4J28cT27knIxwKhPFPem+52VsmZdja810kY/yyWODgy7IUTMEaInCwqhiTOX9SmAI/A0aFPRQ9Ev9vc7SVDoelGm1B6Np2LCRkafTwCxpZdTXPmgGDR+xgmDzpo1l65btOduA5sll9+DMnXtaDvQwBPQPeNqxa3fZuGVrygTl+M5o1uf0RXTstK08bCN4qmNO0fuOMAbMKmqLPKwgeCD5wxhLxOP3QQtmO9RhfJQpbb1geHwuw7IEUVz0Ai8GXckCcEeipLPIJumQAaN9IruyZbNb3Q/kTByDxAzd+g3rE+/qqwxGx/PPLY1sjuWxxL5b5q4NXEPA4LM8Dj0PijI3bNwWdXgjdJTzyoQJkwKvcG85KFBIxOrUEWHn74BR3fgTEcI1PtRchod7q+/d8P44ZFWW0ft9qrzUjct4Pd914rbv/fm3sKS18CcK+ic6+TT/m1yDo9831/9dfmBrfYH3XvtzS1u9dqq+fa/5ndrVeg+4gXz6/a9XaSDMn7waHrlKy2PyvQtLw00XRy2sG6/rxNWvu66lFx8u2u8ujpprv/u/d2HxvT2bG/LFL37xNoqoKWLTuk5x2RyMwrKiOgXdQ3YUSijd8dM7cg+IDlUVpCpUMR8zG4Sa44ExFg5ztQbXhYnS+Q5piLkxLTMBDJa2TwSAZlhcjChvS798U3HMylIFcPpOmKkUQnEyzL333VtuuOEdEc8IHUV4ZMZ/6cUXy5UR39GujsjM5UrBmG94+zXl0osvCGZiA+nhNEgsCXAsbqArBTiBffQIpl1HWiwh+8d//HZ59OFHywXnXVD++I++UC666IKIT/nfG8JqZzCmYenzOMbob6aY9+/fm3jGYG0kt2fm1aVLykMPPxWCbGZe3kgBiODy+rLl5W/+83/GnsqX/+xL5ZOf+ERZtOD0EDzOsQ8FL+qmfrk0oscY4ifs9ZhJ/YCotEmo+cFM90e7OXd9TBg2E/Nc+h//8OehuCwKYegG2nqGf82oEo5ZhiqkKJ3H0mihEDRmpGxtRMlRKHoheOuIbjCtwB93mMDIDj084SbMzjjjjLImcPnIIw+Xiy86P8IC6FAYjEoRdI55pLjJf0AxlY3R0XrQgZEw0iPrHGFVyab0YCh1NBQuwG4UFjyEfR6pGTRD+KBvZ+PL/aFHHilLl76WR0mjJ7MfykhlIvLjwN98U7azgwZ8FGSKuiUx2QbhmkJr5FAcadRFmjy+Mv7QL0/A5u8oDy49fbfMyNr0uiEyFNZ4z+nuQHtknfn7zjfnvcHHKVM85Z4oL/DjO9/wnHWJeAys2vb6flWgPKVrZaFn4e03L9w3eValdsCYkS/X4hrR5XynIGuL7pIxDkzeMw367pXH2G1KX/PCeDhvgx/SygN9837z6pt5RF7tGxh4rsEsjfzkJR9OWEsjfYMJfwBTyx8MLb6+HZFOwnXeaXHATfJ19s/erFySGO/bd+xIQ8KSkFeXvhoG/PNl7dpVZWnwPjxN21iyREHm0D4cWN6KDi3VgX/3MNhb4kTA1avX5PIXI/m+EWI2D4PJN0qwftLqpz6Vpwwp27Zuz30IeyMfytkjjzxa1q1dXyaOn1gvV4w0lgR95jOfyT5DCdPvjDwzHAyMgM8eg+xzoXTqtPCCrvDXymMts51afnn/r7LMz372s1kX/Ud9KXBRVPCiMNZGh7IYf47dNegxaaJjxYfkxY3unlq8cGHOWjsaPfnLoDfTCKJhOrYcD3BTuztFNO3kKdMynxUrV5f/+t++VkaOHlM+Hrw3BwCiUbZu35rL52ymhy+4sH9kxcqVZVOUaWlcXoQY/A7doAmy0uAQvuOwFXyLd5FtEEu2Nz7UcI7Hqqu7Y/BCx9mjUzhiQJltYISY6VIGJZuc0P6VH1f+LE8X1OLhTblg7CfdB50FR4i0aA1vpdiH4RxfwVGXAIfhEcnQZRolYYzkAE4YJJZgWWJl8GhbKObr1m4su3fuL6NGDClzZs3M/SlmGXJQLvKjUKeiH0/4QYtOK5s0eVLUK3hw5NoGnZwANtbRwqF/kJnwpg50AvRjKfDQqDccAE5/U0bqKNFP9VX5tWVvKtHkJMPUzKMyLG+zpM2MlrR5THe0Bdq0zMx71DzghqNBaegHovLeIEuonTw3YtTwPAbYYIE6krWJv8HHc2ZF++iDR/DroAXLv+kEVlCYwXKJcHDfvOzTsvm5p52essihK2Rq1iugSIOEZPCDS1mE8sNFkLybg2Oe637vuva9PVt8zrf07b1+PhG36/CwE/F7vt+1b6eCKevnt7Q9+dqc7124TuVaeH/e3Wfz/b/bt6471ff++J7Kq0X6NhAuSjfuW7kWXuH+TXFr/qfy/q9wDCj1v8koqWVV1w1rz+aazGzxBYtz8rea3u9K77127Ln23uI119K/1ZMb8slPffq2KnjqMgdM9b777supakzANyO5mLcRK7MUCnEDr6IwMoxCx4OQZ90Ncs01GUdaDIJA+eY3v5kndZn1aAoCQKSz4f2FF17IpV/i80Z75OFmdhvokyGE803H/9a3vpUwTp0+LeHjFi5aWJ55+ul8dxSwUTmwYXT3h4C65uqryq6d28v3v3t7eeiBX4ZBcm15x9uvjthHo48fCwUx4h4xzR/ID0aRy5PizxnlcLR61dryve9+r/zsjp+HYBhTPv2pT5ff+9jHyvRpU1KZ37N3Zwj0A2X82FFh1Jg9CkZULM8w0hMKZY/5RlPmk9Jp1um5558uzzzrbhazTEZWjudoPcPkK1/+cjk/4mzeuCGXV7n93fHEbxI8UW9KrDoSGoQ7nPJGT2sZFPO6btmmSAya0KKMLl64KITqrjAYH8iZATiuSlfNI5l7ZIJXGOmUjmBHgDahi5tLDqLcVMQyJdE9QLzi8PAoHkYPl/IFN8F1++3/GHU8tzgyUS65bCyEOkGCpiKzEAx1Bgbd8AQcTBp1VBZBq52zrMi8dRKeMsT7lgpCpE+cJRxVyIHLLNWPfvyTMn36jDCYzqw4DDjNGhHa0leDK4RUBOi88mkwwDecGfGVTnzhYGvvBCOX8aI+Nss2fIsH3op3ual67fTicnUZQlVQ5Ofek4hyIr2wFp9vZVP2OHWXd8OTOnhKz7d03qtBeDT7qDzk1cppcDCw5SkfTlibYWj1kNZ7U/hb3cQxqCC9vMRJWuqF17zqzKpvlb7rEpGEp1cHihbk56xh/OFVLR4qTCMj4inPE1+gNMpP3bIeAb/yOb85cLWyOWVWuqlP4d6FS1/ziRJ7v3nxhFd8gm+A6euzlLyqIJp1dp+JEWBK66g89dCyF8qS/nDmGYvKxRdemLezo6NXly5NBen0Bacnj5XeTIi88E/1MauC5idOmJTGyYwZM3N0+PXXl4VStjv44e6yYWNVntQFjPBFIR4RsMF/IBbbCN52tGxYtzGN9ocffiT44/FcHjR79pw8NnxfKJqf++zn8p6USBR5Bj57yq7RYQao/N3F0nBoCdIADhnnQddhlDho4uvf+GaZFkbORRddFPXaHbCYAXLy0uA8ptagSp6GFOnefBPseFY9edEeSJv9333LbwWOnbxkoKPOsByKdyeTGRixRIsR5F4WexANZr269PXyne9+v8xfsKhcedVVZc7c05KmwOqQgW1h1D3/wvO5XJkx5BLabdu35bIko+1mA/BS9MWhIQaIfTPZJ+KbvgXPZsThGL4Zh9rP8jr40Ia8mXnyJmc9Ii/06/ATxqNN8rmpusejGIZppMQzZ2oiHy5nHSKdgUS0hwazj0a9lOcCTso4/Lc9fOBHU/AavS9gd2fY0VTY14XCbbDx4KF9YYgML5MmjCunzZmRS6S1UWsnMhQ8ZvDRocGVNOqirvPnzyszpk0NmA0yGcQbkbMQBox0YAaEwTf1MAsEXw4eMKuyJ4zIMYHnnMmJusKHPs3AQf8MYnuuzJb45nc7apncbPeyucPE4Cuj0z0jlhczuuIlshVXf6381QzhuDBGXAmwcdO6snnr5jI9DLD5p8+PdjyebWewaETwFH3NvTYOBXKi2+gwYNA/fNdZ+mFBT9HOQQ/uxVq5cnPZEvld/44bw/AcFzAw5OIR9KENDUBw5L12zBl0vDK/YjntbcAljwnccMK7vn3rum5YukgvD8/6s/e7946GuFPl1w1v/K7l3/Wt73PtW9d14a8l17yba+W0MvpdN0/hLY5vLe+u64Z303afA772k4E6DOTPtTTay/cmC8gJv/ECPK/JnRZHuHjy7ebX7+Seg4YRVzw4IPOklY9vXd91Dbbm/O7G9bvB0HXtO99+97vut/54ns3Lu+GkeWUPueyyK25bEMaG6UlMGjN97vnnk7ma+odQHZYCR/mykdvpVZdfdllaZJFPMoumhNjv4cheQlIh0hN4DA/7TmxQF5eS6MkDxNIvxoepb/nVBnszDSQzLBi7fDjGkpmS5ZHnNddek41YG8N9JwdyNPDMs86M771N9WHE/CSUTcdD7ty+tdxz5y/y5Kl3v+vmUK4DjqSJIJQ37Vnwu6d4hLCyttlty9/9zvfK3//911N4vO997y+f/vSn846AYYETox5GdBghZkdGBtMKEZvML7tS1INUx3x7vCVcJSIj32edfVYK+c2bt5YLL7okUg4qDz5k9uCiPL2GIbU/mGfdvOe0L2UejPLqVDvqRHIYHgL1zUilEcqkqQhPAyuezYCTlpBxLK9laI7BveySy7KT1M2/VQGXs3QBbfieVRwf/GWnyaoJUZ/g4MCRQMqoH6LLE5oibqSIMNP+gZJIqN1s+nMqzHNh7F73trcF4x+Uo4Toou5pqgpt+g4BDwwZYUhVqWyw8rlEIuKrSzLx+NjoTdhAh6jT5IwStwj//Bd35pK/0yxpCyFZZ290VEyvMj/KsDzRVo7yRRT5gQ+chHqLG0nzKVx9tUPiLfMMH2HC690NoUSnJILG2kHBC2F5Co+0kbd+YKmlNhJHfs0lHAFD6+ye4mTZ4b23eLwyfW8wSpNw9eJRpCgTLY/+vMChvJaGb3l5tj7LSeO7OrV2RBcNxoYHik8dGay0JAycFb5aZ2nQWsbRryKsOTSMl+UyukjPCQcnV+tbYZVv4j3exa1l1DTiZTnhhPM17YAwFt83bSM80/fKUk95d51yWx+EO7PP6qtelFnKL9ir8mcJqOVYdeTcspDzHJoR/vIrLsvlhTazO22LoucErYmhGINF+creHsoyXutkQgquNGakxbGka8uWrbnE1sBLAJG8V/+eEko6/nlg34EwAPbnZl1Ld21mdzcImmSQMHIOhILICPjoRz4aRsAtYejVY2zzZKl4OsnIfgd1sGzTCL++nThN46XeNYTP+u4QECPH9je+853vDHjnJi9VqPzsgdDn9R2K2a5de3JDOgXfxnsGwNeDV9sXc9GF5+cgjpkagzO5sT9kiTtRzNhEcYEn9BQKdxiEf//1b5YHgxf//qc+U97z3vcl7im87o8wi2RPy+q1a8r6DRvyEBV7TiypmjlrVu5l1J71pMHKC8BDdoJbezDmKd4GW5wutnffwZwdawYFOUcpR4LoaoAmq3Jj5gT/0UZmAuoBJXX5YsoDEcOhUb8tqULD4qJHPF++FPLgAMlnwl6M/PHXetBK9JbArVyCHsKAJFNtnHdoAg8HjpCePn1KmTN7RrGZ3AZzvDANCXw4UjOaGBuWn+UMddSL4r45aNUKCQaMEy5tSFdPOLJsEB2jLXmm0Rl1q7APTcPQccYHwlBXF3sutac9Kpa3MeANNDAgHOFrRgo+HciSuImKoRtGASPhQODP0lgHO8hPP0QL1RCr/EabqQ/5bZ/o9GmTy6gxI6NvbU3jauLkSblvCa7tJ0lDL9JY8s7gN5NCV9C2TvK07IuBxLgMsIJfBO7DcF62fFU56+zzyoKFi+O7wR86A/kZvC0AYPDAEXpImtBCvfbm9Keu64Z137m3Sud7C2sxPN8qfqXNmuZU5Z/Iq/fefnfdqb5x/fm1X918+tN2w/rTd10X7q7rfuuGdb9136ssaLKjylvvyhaGZpsM0e98900cvBZNeDYZ5Df3m2BvDhQ9UDI+j1b1la7c6j77ne9g4bn25Fo9uO6zP073eSon7FTh3e/d55BJkybfZm8GlyNHURmbI23cy+VR0aGbcE1GGO/33nNPXm7oRAzHDUIypmgkx0yJNG0Jl4bxxISctOWmdhvUVQ5haBCzJ2ZKjOo1WNo01FNPPZXhlncRitJpOEbPQw89VE+v6s2iYF4U6TtDsTzv/POLi5MITSM1zz/7THnogV+VlcuWli/9yR+Xj37wAzkrMmQQIch4OhyCpO2RGZrMc/u2HWEU/TIvzVq9ak0aTZ/73OfrcZlRnlmLIYPfDINhdxDDgUhren5E4CkaLzh9rmnFBJPDE3wU+iCWqIMRD8sQhM0LhnXZ5VfkDetGVmwCZ9xZX+z0rnUhBEeGQTJsKGFxLJefESqEf93zUBsXA8uywsOtTfr1vXYe7Z7PgIaQEH/y5GmBv4nl5z/7ReB7bI56uoFam2kDbRuxU0msHZBrnU9dEFLAlS/xr6Mgaqs8QSTCqzESYZEfPGeYZQPxtInXzNfp8+elMBImf6N7lkFVAwMjjnoqJJQPfxkvvhn9TOUvfmfdAk4CkUEijm/qgS490TFGnyPqEXo0mH9QY+4nefSxJ8pFF18SdDM94SRks5KRD59wh8Bo+FBXOG9twFGGKdcESI1fR971EWEJg/LDJxyRTjwuvwVc4iSO449BgtmYFck48E1oRZ0pceBoPsMjD67BVxWWmr+nfOFCWIO7ldvStjjVMKujNy2/FifTx5+nsJZXy8839VCmb+0pPy7jRbuK02BHK1wa2BEGBmHaN8OiGg2WNFwiD16eaLaWS3nV75z8NmAU+S0tfNQ8KjwtrPkGvyde49niKbeV3/Jv75yHN/FbPeXVngwWfZ+jBB3cfyiUtnoql1HsSNiDvx4vyzgBw57de9JAnD17ViqB48KjrwsuOC+NjTVr1pQlQb/2jTE88Ed8DGyUNEYBnqGfmoE859xziotnjXa7kFZZNlUbJEBXlofZBGywiqK6eeOm8sTjT5YVy1cGzxwSSticiD82j/51edycWbPLH//RH0e54yMvfLEuVTGQkssQw+d6/sjPUjWXLKqb74ymo0fqsjWKmGOG77rr7oD3jfLBD34w6y8/9bFnj6Lptz6O3Y0dOyEUxF2BOqPQI0M+3Rv4WF3e//73FndtuM3e4MLIUAbhldEyxqzwm4NCoTWCPaIsX7Gq/PXf/JeyIwyc9//2B8vZZ58TSu328kY05r40Ig7mjNwLL75Ulr72WsTbGTJibxpFuZwq8tNueV9H0jAaqoMi+OiewL/ZHveZ2KOYgxNBH5aKMWTqDKw+h4bRWaVTswdwpKJm41O5DzwZ6Yff5D35V/s1ulNHS8C0NwOYYYB6k07DMxbhDn7Lm9G3jwbNBUkeD3wM8C40fqxs2rgh5NyByP1YGFgj0hCZPWdmmTJ1YuB9ZLaHsvEjbYKXKQtf81SHXHpmhiLKdrALhZ08VyfykdzUccDOcFVH+TCG8Aawyos8z7oFv2co4okNxwx8KyjwhLbkDR21ZW8JT2Si/gFIGvj608GAf3/Qnz40aeJkICUNysM+KXvc9ka75UqH4Qb9KJWWpSvP7fMHcymjfuP+GntX0B7D1FK7w5Fuy/ZtOeilLdRFvchmvCA4avSZetP82nUb8pjki51+OjwMtcAnOqptWlcOoDH9QFvDJ54ywHvqk5OG77r+3113qrQtdkvXjcOdiNcL77r+sP5nc+2XnFtYfzknwsL3p+f64/c7aX6t3N63xpu7cbrv8u7/3g2vy7QH5Ldn19cBXrKgGiJ4Q+unnP6Bv6HdZpgIBxdab/FO5XoQ5rOVR59uugPXlU1d1+JXmH69Xu3ZdNf6PpBPfzyu+95cf9nddP15tG/RV4bf5jg6wrUxDsKjXWzY7v2oSkG9kOvpp57Oo/mcrw2pOn1DLkQ6btaMiI7uu7SO/GXoyMNJW5wGg3wClAHibhJLv/wGB+SaIjfL4sZ4zF16zMiMygvPP18mhbFjWVjUPsPiX15cZSTHngWjNBjRKy+9GP6F8tEPfaC87z23lDePhsJ6zHT8rsoUgy1YH4yJEdQPPfhI+d53v1+eefq5YEBjyr/8y39VPvzhDycRthtbg1UEw3bZVFinIVCMgNRTu6ylDryksoXbV9iSWHqdoBEE4lEv92NYJvCtf/zHYEZD8hjlo1HPiy88Pzdpuk2+srBQn6OOmjHU3cgnCJcwiDQEJCUVvnMGJRxmRqghLvsTugpy5hKC/LR581NQ/OCHP842h1MOTcBnlFL/UlkKQRJlmUWKUiPv2tkyPBi2LE90uvhJ8KHLvAAy4ppur4ygKrFgnT5tegi/jeXxRx8vV15Z6UZZtQ7whGATpHDRxv4o5onDqsB55+VHyTkSQgsNWUqlPLipMxg1XuYU9ZBfCqEjb5Sf/uznIdRKNXQnjIt4YBSzpaltljDEk1BpYRkeXpmEut9VOanfxIfzrlHiG+WEoOG5mq6VIc7JMNcZSziv6Sk2jYl56ost/5ZGueI3RtXigKvF8UyBH/jzlL7CWI0Anmtt22Cq8FeDQvyk8R48wlvdldn97T1hCBz7pk/71mYPsg4RL9fyR/gJ3zM2vFPuKSE5chzlDdSr1iVQn79b/OYbrOBs8LYnJw4YfTNL5L35Fi5/T2VWPFXDn4/iTjh5Nvxl20WeLR/0aJCCIs0xrrOfJhxBL1FXdXHMunYxGjtv/twoc0gotntSSVm5amXkV5IHejrq3B0d2sUGYzx2fyh6aIAyRKF3JwXcWpNvEGJzKFXuqfJt3mlzc1OuDcQUN3C7XNaR55s2bMp+dNqc07Kd9DHwulfkj//4i+WqK6/MjcKUvcqj7B9wF1BdRqutKPKBojJu7PisI8WtzprAVT1IZNPmreW+kCF40WWXXZpw46WUXrw396uE8M1RweFgfDMNA8tkXnvt9fKTn/w4jyK+/u3XpUKtXmRTXsYXOHfc7649+8q69ZtzdPrOO+8NmfWrXPL7Z1/+all8xpll9dp1ZXjU336Dw5T4aBszPGvWrS2bt25Lfsnbb6BdW3upuDRmA4yS21ju2N46YGaJkgshR/SeYfDFN/KJAZEz68HP1JPRkXsq9u4JOWDZ7oGsM8rJ28ulid85MBE++1PgGJ7RAdrC98krRmneEJ/Kz5ik6eRLAe+okeMiz+irx+ogh03w2tBll47SneHixKmTQg+YXtzWTla++ebRMAwOR52OJn9FE8rVXxhW+oMGJWuUrX/yDBKzf6NDAZsxa2b2fTSSswGRti5NCzlsVnDU6JRXcJPKeKSnuCmDnqKO5CY5oZzGJzlyyyv6YKi2E8zwTXF8T74V72PCuDdouW/vvjI3jPlx0SfQlz6Ktu3DdAknu/BA9LljIeuFjxwZ7RMGuA3u69auLduiva3EMANiVnJ7GMI25M+YOSvb+dUwZOk1jExLlveFoaMuLl8eGjQ8JAzj4SNHl9eXrcxBsQlhIMGHgWJ8wQCd9oJbdFRpLlyP17S6N9d4THP9v7vx+9Ny4lcchDyK36eK81auldXSd10/HO1Xfu/9+LU4fb85+fb7UznfpU+a7Djfmu+6U5XFte/96RrPr3y/yZaq62hf9A80/NdTPLzcezUue4MyvT7MictJL/5bO3ULmLz10qJt6aoM+e+3W399+l03/W+K2761529K130/lRty1VVX32amweiaaUxCllLKsJCxfRsq6F1GGJpRBBvXjeg7xQlCk+lHWgzhu9/9bhoE8oRU6SFaPDMfZkvEI/Dak1HCmKCQmmWBWGkgmbFy/fXXp7EEDvlpbKN5lHdliWvmYHR8N8vhcqK3X/f2ZGpjwlh47pmny97dO8v/46tfLtOmTAhGf6AcDgaMKPKkmRCGNog+/tjj5e//7uvluedeCBiGl3ffcmv5sz/7crng/AvKhg3rAkeHAl6zRpTLwZHnrp5B4rSUYHrBII1oQ7mOkCMz0T5VAdEx6kioJhMn84p4BNqkyVPzZKp777s/cfnqK6+Wiy44t8yYPjnPQzdK8+YboQhEGQS923yjO0QuFHjKTZ36SwUo2grudZATy7Dif4wYPVCcKdVmLpxAY8ndi2G4uYXf/hJCwlrmKmDAKnVlMkMHWwZFsPWYdy9ff9VAElt8DhzxOG5UkmJg7W50zFTASiollIq5s+eWH/7gh3lymj0daIywSMEVZWQ5+U5ZJngrk2lGlnD1pYQZLYA/dA3+xpCE8+qQ34NxmKa3ptz6329881s5Y+WUmBSIUR5FIdswXKtRYgMSw6FF9c38EsbAQrShcDC0ROJpF5Vu/QnNtrxrPhWfXINbn+F856XzFF8f0Ybem28MqRu3PisOvLdy5I2OWlngSdrp/RYX/DVexbNv3nnxm5HdypSuvXuK094zv3DitKcRTd+1GYeZK1SYtiKUpedTeQ3cwmvmEbCBI5dBxFMcDj1Jm4QZrrU5GOCHZ/jgPVlGLy3eJu/2jWu/m5MP3/Js9fWkjOboc6++8sw2iqdwygSjXBjPGHE8Nnp+41g1op0I1dJSxHM0Nb4/9+yz5dVXl+SJU4OC91AKc29FKI5mQeS/ePGi5J+EnGVdlmdNmTI5aJixNyxP3rO5l1KkXfip06ZnvfeH4mxTsj4nnhFd+1WOhuFhn96aVWuCD80oLkSEG3tI9A+zLIylz3z6M4HPYcmv9QP7PzQAGOFAWRWN0W7H1akKX+2PNu1zeemll8vTzzxbngwZYTDqxhvfEbygnlpEqY6WzPfobkkvFfeWwVQ6GRl1v//++6LvDi6f+tQnow6HMm7dB1f37+RRv8G7tm7dVX7x87vLM8+8EMrynnL1NdeWW259TxlOiYiS7C+wNIhBwvgYFfLJEdVGs5+OtjAj4pQvSjneZznRzsBbO80JLcArGFNxDlxRvtGTPqNNGQFwaeNzxMrDVdTTe1Qhl+rahG62yVImMsDS3WjQNFTgWN/k2+xCW6ZFaSYPJ0+qm821QSpN4fEcuHd4i9vMKd6WIJNF9t9MnDC2zAojZPas6aGARx8IYMie4LCRJsp1UEDAQK5Y9qW/qWP8qPUNfGgfcLlQcNWaTWXjph1l/8Gg1QNv5kWgg0NWVpgq/w1mHHh2EuHxaI/dOZOlzcy6gdvgG/qCL3VUVzLCwQFkvp6PV9e+Y8mVPZDRhyNe2y+Ssk9fi+/8oIirHZyG6W4Rt9m7WoBRaMAxj0p+05LZYyl3rXNzL0rO/okROHTP2fDIZ0v0lV07duTdPHkaXPRtdOSyRjNxyrP026oAbWgfEFp5Lox9xuvY8RPLxElTy+vLV5Yp9jSedVbCZpaRTMt+FbjFs/ARzE894U8/4/CM5jlh3d/N+V7TVdd95/rj+9X/rTkwNvdWZXVdf7h2PPGtE9TyOlV+vHK7z65radoT3rp5tXffm+vPo7lTpWvvXOokKf/Dn/hW4aq46Q1Gxrvy2iCG4nJGsqe/cHh3c/LXf1o5p3a99m2/ItP/f40S8btpfK7+5Hj97jd97093qm/NKXvIl7/8ldseeeSRMBQuSUWsxdMRHnrowVyqZIQiEYshRAc3EmCvB+Z6ZnQeCIDwhnj7PdauXZsb11sFIcuoAoPF034VeUE8BsbgkIYBQkGWl3wh+K677splXdLJH2PC8Bkm34n85GVdNEeoev/JT36axo+TNkYGM3v5xRfKqhXLysc/9pEyOBico3AJgI0bNub65Z/8+KcB2/dyc+n80xeU3/3Yx8snPv7JVFKNBBmpOvbm0WRUGPWRowfLgf17o0TrU+13CWKDu6DDRpxtZKPhoCqGVXmOj/FmdIsIir9I4/K+8y+8KJjUpnLvvc+EkCrl3LMWlwXz5yZzxMzMyuQ0fuThrHxLoBC2vDFCTKyNJmOalqNpV8onppyjSgGocHFDzcujLo1MOf3rnrvvLY63vOjii2ueUS8dT1vX5WGEFIUumG7jR1HdXtWqUpVCA9uGK0qdzoOh1n1BYKBEGOW36ZXS5NjG/fsOlCWvLM29JWiCILdZFpyBsIQD3JUZY4iUnnqzMuUMLWW9AlbrhdGXd3D5Lr8EFwOJPAmoemHd0Fwf/sMf3VHe9VvvSuNJmyhTGxm97De0hHY7lnJOMALtG06YfEQBi99wyHjMMLD6Fumab3lm3PgND+23NtcP0b933yg/3uXV6t71We8Il0ZaTp9q+fUzMWm0kd/JcAP2Ll5bWd7lkTNQ8a5+wvhWbnvyzYnXjAE+l5fEb3Gz/vFX6aVX50jru3SpZES4+JxchaF/deuWw0mv3g0WedR6MayUX/OGA3Vs5QgHG+e94bybv7gtPvxx8qg4HjBKwKxsXp7WxDvetcU7FMo9Xqsf66uWyzXc4G8ULvSi/25Yv66ce97ZZcHCecGTHa9tac7w3ARspNflbvOdYjj3tDQs3O+wKugahZo1mTRpYs5IwpyNyGADv7L8duz4AktQJoyP70EjEW/DunXltaVLk7e4rJUMOHLoSPC8kcWRuEbVP/n7v18uuujiVNTwQoaDkX6zAYdPGCdmxUou23IprD0AljK5bNBdJPfec39Zs2Zt3ozt3gb8/ZZbfqu4qd4MQC5FCxwEStPrYxRS+0JyyVTE+cEPfpB7a/7oj74QivX4wFm9T4pscXyxPScHDx0NeXJfue/+B6M9B5fLrriy/OmffilnSeRhWZBlxE53iuipYFJqV4dsss/v8SefTLyNDH5pFl474reVAaKX4EvpjwfvNFAXvDJwoj54KDrSliqRNBRP9WKYHPc96GBwpB0TBsWkqIP9MI6Anz51ci5Fy1OfQjB4WjI0PjxlJg/XCDzDvRPKwI0mtIP2VSYl3vIoM2f2tdiXaI8E42fa1Ell1qxpOQA2flzgNdiB0yhHOR0wZM/xgJuBaQAO3HhDZBv5Rj8NnuYUK3iBOxd7rt+wuWzbsatMmDi+nL5gXjn73DPK5KDBLds2l0khn9+I9PZQ2bMC54yR48GHR4wakwNExwOfcKaNHes8alTgMmhIPcgkRjZjSZ3HB+0yvAx4wbe+bVkV3lj3DFpGczh/ax8DB2Zu9C/8GM3C86qVKwOXIwIuRyoPiXJHBj6mhOG2N+IMCRxNTlocFfEd/WsZ4/7oYzOmTi2zZ87Iw2jWrl2TS9OU5eCDg9FX9oXh54S3tWs3ZBuOir4DXvyC4Ws/1Pade6rxEkS3YtXqctM735UDGHhIysJAtr7K5+Bm0K526A7KNd917Xf/d67Lz5rDp06kyf8Hnl3X0rZnf/6+9+d/KlhOeidj+/LpupYnXLR3vj9fz65v39qz+73r5NV13bgn4eVE2uPRRpX3NxexMy5+x6M1y0XNltVZPcsVR6S+hTdZ0umYaMe92yvN4RHy6NbtVE5Iwld/ZvyuPG/1yTjh++vQfefEb765XtBJrsXnxO3Pp+t8a7657nu3LE7YkH/xL/78tm9965t5gd+ixU5NqUBNCAH20zt+Ws4484wyZ+6cFAJ1CnpoCj9HIr700kvl8isuz5NBIBuD1tEh+5577kmjRCFNoDNuLOFitFimpYMJk2c77u8Xv/jFiT0kmK2OqxwMyj4WeRuJkgaSHwzDSbkXXXDhCWXQNKlbde1jOTuMJiNS+/ftKU898Vh5543Xl1FBSG8G8/5hCDHriO0bWb9+Q55+9elPf7Z88pOfjrIWhcB18pO9IwcTLwcPhmA7diQYzOjIb1cwtmDawWBspAM7VFMywRboLW++EUpd/NksX0fPq3ICJ5i6PDEVCu/RYMpG/EaH4DdT8PrrLwTjGlFuuO7aMmvGtHL44L4yPBRpDJkhE5kEszUSFABSsoO5EkzWaTu2Mxs34uV0uiVlbxhxj7aNv5wFiD+jsMOjjIAul3BMm2qj5ojyt//tJ+WMxXNSQantF0JfjeI/9XDCDU8ItXoQ4AwS5VVcRB0jrmVbERzPniIXyoWMWvlmqNyiDEcLTl9Y7rjjZ2lMajsKqw2AMrD/Bi3kqFzk5en3oMGWhIQCFoIWfJZGwD96Azd4KuHzYMDMtUE1agLqKOfN8vgTT5aXX3m5XPu260IxHJlGjbrDda6VToYpPthVITIIJ2/0h/4B5neOGoarcbxXpUwYgZIKSuAiGU+k8136xmzbO6+PtLjN1bateBZHWKMrT2XpJ03h9B2M+ppvDRZhlka0d09xee+tbaVTlrS+c/Lwre1zaWW1fLQN1+I3+FtdGk9Ai2DlfK8zJQPxGa6cdOKjqyw38mdkgoPSkWE92LONotja5xg5FQctj2aE+K7shhuu1b3CUssW1tpYuDLVV1pefHGE6ePK5+ShrfHEirtKc/4y/+izOYMatDV8xLBQ7NBuVTSURRmuF+TV5UcrVixLep8zd1bAEwpmKDQUwFYPS2QZDeCbFTxU/12zenXOeDBuUrGPvC3f0u5GXCnrU0KpOvecsxNOo+/6EJjwmscfeyxrM3vmrFzio5/moShRjiOL3//+9+WyVn0ETtUzWy76CoPFchXtBEb1sERLf3viiafKf/pPf13uvOvuMn3ajPKZz3y2/OmXvlRueMcNuffQDIm7TvAtMx2WxOYRwnAHz1lGKMmh+Dvalxx47LFHy5VXX1muuPKKHEDCt80wOAL5ySefKd++/bvlF3feE+mGRjnvLB/80EfLOeecW2dEgo6PRp2SNijwgR8yyazur8Jo+sGPflx2RTztO2nylIh3JHhDHbCp9IKuh0SbObGtLvlDl/CsbSwhgl+zFw5eYShZShUcIBTcsdEm48PIGJcnWVkiZFZ/x/atOTPBWBkUvN6dHU7bgmv1Sl4bbYhntz0SY0NBZwgY5KGsaxPL68yQWXJtKRxaQB+nzZ0dPD8Mm3EGi+AUjZsROBpwhVwaFDIdnUQ/yCPUo+5YQnCZ+M1gHht1H1z2HziUJ5KtDQN2+3bK9ZCcDTn77DPDEJlaJobR/Ebgwt6Nteu2lhkRZlBq81bHK2/LE8y2hVJ+LPKylGnv/qDt/XW2gbGgvfFyy5m1T8rLoAfft2zcVNxIb1ZcHM4yO0qgPSVOwoIjLNkAFGPEDIXVEdprjCV0kQ/jZ+eOrWG87C8TwigZNZI8xcfqMu2RI6MvBu527dxRRodBPWHs+JxlMuBpoNA9W/DE4DO4OiHq7HSwKVNCdh95I78ddWhA9InFCxaWY/hm4OS88y8o06Lfbgw87N67vwwPZfX5F18q8yPOwkWLk960jD6tv+aAXLZB5XP6Qz5O4ZIGs99V53f3yVWeVT2e1A1LhhWufWnxfpPTF7q+5dn1Xfffy49reTU+z3edPPphb2W1by1N/7f+cM63lt9/D34DYugOXxe3LT2OXDJPfT6zDj3Icll0Stf63ve+V/7qr/7f5T//57/J/bR1YuDSXKorHS+fBuOpPQhOrgMDVjqwdF2Lw3XfW1ld31yNl8D/WprukxPejdPcqb5107X3Fs9zyL/487+4zc3iRu/ODsEUX1OQMjQsjcLQHcloNAEjIfQICoq/Ea4bb7o5OyPGayQDc2S0PPCrX+bGL8u7CDlKJEfZZHjYNN4sQ8IfsxH39ddfz6McbXBUllkPJ1z43m6LV1YlgGF5rOVjjz6aJ3QxenxXT/tQvJw2Z06ZO3tWGRw9+Uff+05OgduY/u//z78qTz7xeAry977n1rxr5KMf+UjCiuERgGODUUGVNaV79+0OHGAKlBrn7WOUlAH7SOqIvLjRNInYhuRmzGEOFCyjOXCcYQETpZc1bcMjPFinPSlw6yKrl158ofzWO28q06dOKUODEcOHES5LHnKExAh+KtkUxMg36l0Z7r7aFsHQo8WyOJ2nKtbR6MHcmlIoUB7WeDtlZ+HCxWXjphXl2WeezRkrODYzA1ZQY+pG/NTXmmZ1q/nISicOH4xT/kYQ04jopSPgGSIRIeGh6OUhBSJEpzV68NAjj0bHOlrOu+CCzEPXMnXPsNThcr9GKEfwaQmYpSraCu4sAWxKIvjacjYODnxLIy2e0jvhxEVpBw4dKQ8+/HCeMHPRJRcnjRrJAljWO+sGSEpl1Et9ex1V+6oHX9HQmGPFhdEfzjftDB+MR+GcvgNevuLv15kgWPkWB9OhYPKyUff4nLCK5x18nDiEWWWcVXlVRlXM6y3JLe4JgzIyECfbPvBeZ6wo4AwPCnNtFxWm8HBwXetR4dRWXXgS1nDClNeUeLSkDjV+hSFn8iKd0cY6y1fjZlvAacTPJZLiZXmVt1Rl1bdqtEqnPp4BWW5U1nZoERx15LUadeonbstPGXw1Jmpe0lS8MPoYJdXQoKAmLwgcEEq1jjUtPFd8VFq11Aw+5VdPVDuasDGU9Qn4Ukbt09F20a/BhSevXr0q+qYjgOfn+nyzg46/lVaYfjAhFFttDWYzI5bCwrdlmTZr5+h0wBLFhBK2M3AWhlfA56QiI+LeDx7YlyPezzz9VG5wHz9uQiihjhOXlbYpuTfA3pOvfOXP0oBQj9antWmjNQM7eKSlksp88aWXyl//9X8p99x7X/D/SeW2//V/LR/56EfLGWeemUvBGFlmPNzgftFFFyZ/0aZoFc7g3kwsmmbcTJg8rSxfuTrvjTrz7HPKTTffnINW+trOnbvKE48/Ub7//R+WJa8uDV4/q7zv/R8ov/Ox3y3z5p8e9OW+jF2ZL4IePWZ0GT9xQhoklm2tWLWy3PGzn5WXX1mSBqLN7AYsso7RJto3ZwoD/76rLyVEPEqx0XxPPGvnrp1pFJgVIUvxfQr/mFGR7+gRKZcsncpZiymTwlCbUmZMn5ptS55aGpy0EkhMWol8bMROIzcaRL54JF5NeXZk8u5dO3IwjkFnxsOR60b77Q2hTB+3/PeY/RqWBMNz0HfSplmVg+VQ0Ev0GiSRbQffebhJeMfY7ti+u7jN39In7TNmzKgyd87MMn/+adXAClkKVnxQHkODhtaut1dnTDCtYWXPvkNhgDgWNwyRA4fLoTAaBg229yV+h0GhP+elhMH/zXqRd06rJOf1zZTVPRnkQ+3P0ZaBE+EGtcwO6U/Ji7NX1lUgcOUgGQaevTGpV0TeGzZsK2PGjshlknmjfZRthUJdOm3ZdvRrxme0O33ACgozNuCbOXNGlDso2zrhCXrA1+g52s2hEJbMBThZLzRlRssR3+5lccBQICDrvmzZinLV1Vfl3sYhDJ7kn2SBGjRdo/K0t3Jg0Q+b87u57jvnd9c3l7ysL26yAT7CxG3veOsJw6EXpyro4Voenby8RtSMVytUw7rp07c8Re64Bmc/3P2/u2m737nue3Mtzq/7hmtpqtfH8WmrRxwQZNWF+3sY2xvWb8pTVZ9/7oVy3333l6997Wvl3/7b/yP431/nheH0NCcLXnnlFXlnnZMGwYmGydNqgP+G9m3PgI2Tthkl+FPXtTj9ruGl+2z1VXaVhdL22rovfnMt//bsulN941oewrt+yL/8n/6n20y9fu/738t1tRirEYRUjkNo3HP3PeX8885PZlsJzGhXna51EokNz44UJrSM/GHYRmocjec4yksuuSQRRZgQ3LNmzS6PPfZ4AiMMZiEfMBrCyVx33HFHOe+c84J5Ton8bLgcVX704x9H/EtTCOcIfSSEtOlTppVHH3q4LFywIDr3jITtjRCOTrRxYeKlYVBZ8zkqOvbzzzxdXn7h2fL4Yw+XRQvnlS9/6Yvl05/8eLnwgnOirkbrHWEYSt/gYM6DQjkJRq3PhxqTjIcChpEZgXV874Txk1Kom8Y3nY8BGNGnWBmJobxhbEb7c2lc5KXTRlUjT6OOoaBEXaxpTaEev6OYFBanB2Nf8spLZcWy5WkUIvyGiyr0rXW1Ltu30dleDBJ5GxWjnFDaCAUOAVBGxId0nQfOlT8oFA1LqISNHT+hXHDhxeVXD/wql04YQWUMYb5GhDB3sGLIwYJSsToxgoPIIq8ISBqioNmnZGkaYwSTHh7CMZXC+KP455xKxK/rsAO2qOcv7rorjN13Zr6Y+eEDIUSCRpw6gwlEQYlr7U/AjA7cGxlEg8qt+2HqiIV42iMJDWDhfFN30+UEoSUD995/XzL+q0MQiOfoxjor1Zsij84Jl7w9PTqr8o0cp1Ea9c9lHL26C1MOeoSbOitTaTYNtAjzpdajKs4U1oSdgh9h2gNM6qhhfYNj9RHfMg0KEVwqmDKhn1kCREH0TVx7j+CC4mC9vTh7wjCvI9i9U13iXVx0qr0pOWmAxDthDxfqh/a0AWWAIGckU84aEwSfOvH6vfo2Junpt+/4RNcJR1vyBCe6UT4FJJEartFeKvsBc+UZwxMGo+L2QeiLWlpZaKfRJfqrNFlPldM34JviA9ZqwA4YHcrR1uDJE/lCaUwjP2CC57xfJsDK5SHRtvqnvo3HUVDxS3WUr3LBqj0ZWr6hT3g3kqu9wJPhh0P5epOxpn8Ozn1zam/DuDq7pG/h4jOTdiNRGTd+bNm4cX3SgdkWzTA5lE/73yI4lR33KNjf524Sd3A4uGP48HprOWXXsjDKmT7tN7pau3Z18k8KsVP58Asj8kbIHWPr9vZPfvKT5cqrLg9c4DtVoECK+jttyqxBHm0apGjpyp0hS1xIaHDmK//sq+WWW9+dR7Gi1XUBg+SOB7/rrjvLLbfckhe8GuSSr3ZAI3jJ3n37ysTJk636L089t6T81699s5xz3kXlQx/+aMicneXll5ZEHveUhx56JHji/rJw0Rnl+utvKO+48cYyPwy6g0f2l/0Hwhh50wElkd/eMBaiH5ipcnDAz+78RdkQxtG2MNpeWbo0uFylQLMpDMvK/+qJOXlCX/QNTwNV2B864JIPBMyUeX1HP4pC0+gzAcwgGTGMrDETQhZYyrc/5OHBKLAOWKFjBI3G0DA680QbyVuirF3btpcdodDmkuTov5Z+mT2YOnlS4HBc+llh4EwNY4R8OXY0+EmUF1wp+WoAHD7+gTMri08F7xs2MvgBXhQ0HrGdVrZ7z/6yfqOjgXckLiaOH5/Gzry5s3MfSojZgGN/PocHbgPUqFfla/uCbpav2limzphbdu89UrbuClyW4eXNwSOC5O1ttF9MedHeAZe+pj/qL5TvcRPG136HzMLhzYwDG8rtkxJ/dLQhQ2J09CmrIQzmMSosr7KUzUCCu2bwhCHRCEND3ket4+94tP+YHOjaG3WcNMn9KYHjSM8gidqXUdE/xo8dE30AH7NPy8lg9aJHtMuQnTgpcBw8xuABQ3/m9DA4Qs6NC4N36pSJoaxuzsMEpkydlvWwbE9bBFhhMBp8HFY2bdwctbM090g5/+LzwmgLjAT+QtREfcPIPXIsjUqN5XCZSm2RTdSp39c+ORDWXOuveF+L82vO99+Qh7Zpv1t+vnW9cGX0x8s8w/saudZnJ+9ufK4ZO81555XRdd04zTVYWl6c95o24ldQ0qfxKhqfeeHLDEkyl4ysgyuWnxpENehw8OCRNEDuvvv+8p3bv1++8Y1/KN/65rfLP/7Dd8r99z8Qhsmjec0Gfu/0xGuvvaZ84QtfKF/56pfLBz/4gfLud787D3LiyHWwwVnKsIDB765vdSG7hOMD0nnSFYRXOHXmU7uGJ/l0XcubFyf5TuKm4qU/foNPupa2fW9h7Vv3nWswtGdzQ7705a/cZkbj57/4RY6iLVy4KJhiKC9RQYL1x2EMMBSchGKkTQYYIyZDYD733PPllt+6JZcBGH1QJkVG537iiSfKZZddlgJYOoiSrxNYXnnllWiIa4vz4o1QSQuJZkusYXbM3gVhPaoo9/DDD+VJFvPnn95DVB3JnTVtRi7VIgjd92HjNkJB7k89/kS59qqry9aNG8tPfviDsn/PzvKB97+nfPhDv10++pEPhqCeWQ4d2BvwMgiMQhkp1IGiMXmdJZ4UNCNQBDQCpdw3ZYRBgHlRdBzHaVTKyP6QYMg2G1KwKvEwWEI6B35ONDwoo87qnspvxMmRnYhjvbAR+3vvva/MmT2nzJg2PXFH8crlW8FGUxnMUXA3yYdACqZrmp3SZypfGa0s+Ee42j/LDq8/EpQUIHWSF2+WzOjenUET1117bdbJ/StGYsHmlDGKLtiVJc9KlGliRJx4DxiVaW1v3fcSCm2UZRRMPVKJCqZuwyahMyQMCue1z5ozN0/BYpDOO21eGkPKVOdUMqOsHD0PXFqKgEblm/XhokzwcOiJx2gqHiqcHNishR4+amwuK7BkxIjWxRdfnDikeGpX+KaAR64n0iYewQKPIa7UF22DsYJRGUVTdBtsiSPKS8Cv/ugicRHfwdPtIxzYGezV2KiKfzLN8G3kWBrxWhnSy6/WuxptaJaj2LV4Rug46eXDgTfxGeWgSWkbLMqVp/jxX6aRF9yDzbtwvrlWJ+ENfuHqlLMGUYfEUQXphJMXWhJf3ashPQCreqkL/LXR+Va2EXJp6/4lede8kAQ+REGUhsHBiFUdfU9Z1WgPBTHSNNh5v6VpePVN+ZQ3ShSD3oAMXDQYGzzaoyqQRverscwrr/ZffNYoe+QT/MQSD/1ZGnQFP8o1SPDIo4+EovJGWbtuffJByo/1/xMnTsglWpQyI9zq5pvy8GhwWBZg+auBC3s33KHg2Gubmq3Xt3cLD+QMjlgyu2e3mZgpkR+Y68WOjo21vPSmm99Z3vu+90S/tU/DbEhtX7OA6k9gq4fTsRgK3/qHf8zBhptvvrn8xb/8y3La/Pk56KFfaX9LihggBrOcIPb7n/hE4pRr7Y3HJr4libCHHn6sfP2bt0c+Y1M+Pf+cvYE/ziOKjUR/9CO/U37rt34r7w9BAwz84SOjHUIRxaMd444vOU55sxvaAwZLtx557PGcdXF/yLrIq5V3Mh27T6eu3w5CSBrxFBnvNJOX+4cO2oxuFiIUmWh3Cur4kBNOU7Tk5zillHkVbV2N/8rD636UutTSYEzSUcTEixxs4KJFCu4eRuubR4MOxlQjZNKEPDLavhNLwSjRZAUebmmezf8GVcCqnQ1mGfwhAyy1rX2t9pnsN9kH3P91MI9ItkxLuBUGC8LYNcNDNuRFmYFTA1fgIUvx9uzagZuRI0aXg4ffKKvXBZ0OGlZ27jkYxmH0kyiXsm2ghlHE2MN3HbxAp2CwU/bxjDrDSTaHDAjYKn8N2ZsDgJE26AftR+EBe9QhCp86ZXLAgEfWjfJkpD4u7awwVCw1k2eVowzEoUE/W2ofChlstscgIbzloFzUJQcpIj4Z6GhuQklbg6EZjmQ52VgPWxiU/dG+LuW62sDghOXpeTTwIPtrRucBPYOODwlcR32DftZtWF/OOHtRmT57Rh6AE6QZsAQdRn/MWZuOEayd+l2lyeq8N8+Jn/D2fnfjcrXde3lGWHs/qZSWxlOc+uvXXS88y+jEPRG/8725DO/B0Op3Ap6e69anufbtVJ7r5uE9P2fRLU6nDL/jJ35df5LT+NGQ4Fdjyu23f7f8f/79/13+3b/79+U//ae/yW0Ay15fnqe40iUuvPCC8pf/8i/KH3/xj8pXvvKV8sUvfrF8/OO/lzxw0SJbJUL/CppEj2TtgLwYMBYrjBX25trvhDbC8cdWrza7Ip9uXbn+fJo7kV8n3PvA9/Y7f6Zr4cpq76fyzXV//6ZwfsgffOELt1n24rQTzNk0UgvEFC3fsg/EEb9NkAKE4CHMf/7zX5RLLr4kR40oGcJZ70Yb3Upub4jLuiCJYNHALtD60Y9+lGVZAwt5mAyEYizydfrXdde9LcMc9Qi2lStXJRzKNwKVjRgMwMyAE1GuuOrKMioYPiYjj43RqX95773lH775jRwl+uMvfL5cf901OZqCaWII1ukqQ17NqXt7VgH0Zir57ZSbagCM6J3W9VhZ+uqS8vprS8uiEPpGMCh8Rm8JeaNnNTudqjLUbMjKrnOkC0FiZkgIHTGwMMkZM2cWF0G6oOuaqDfjyGZDAiYVkMAXvFk7ezSEm3XK8lZ+Zdh1BFo9Wh3B4HfiMDxFiPKDkQ6OMglibWTZnGOhjb4uXBAKUJSbjLmnIKdCHW1qRgrgjTZamZi6zuadUy/CDx2AwygQekhjLNAyLIyVNwOOiaEEUboYu6YzjRpiYW3UUNqq0GLKQ3oj6QMGSO2IwcADP62+6ulbDatxE+j4PmTYqLJ6zbpcMmKpC2UN8yGcMR/wS1f3x2TycHUJVZ2ubet9GRO1XzhJKbKIdgzhoc177V+No4r7LD98pYIGW41jxqLSIIZM+Qez9q74T3jCZ18JnFajqM5WKUybNuWCciRrdaEsoTt/4qTiPqyuFc+v8fQuPoGKvjjtWF1lkCCDQ/hHK04lIjjaDJgIfqeRHfn4rXbCwW+GQqXMnOWyBHkm7L2+4R0cygFMDzZPiq6ywSREfLTgu3B4sM/AuzrIRxwKGIPYKDejDp5t1oYXeP7WQzEAAP/0SURBVED/rZ5Zp/ie+IhnttdxykjFt6l6YX7zNY9aF+2f9QuHdtAqXPOJu/BwIF6XDvw2aymNdq0bIfXHN1IZf/DBB/L7tddeW157/fXsHwZ/9u7enbO3BpRC90y45s2bn+3Y9rIxMC2jAotjT43iPv/8s2X3bvd3uLeDYLQh18CSC+wOleeffTHytYl6fPx2hOrxiL83l0T94R/+QXnPe26Ndod/M7D2TVR+o7m0B3w6terVV5eWb3zzm+W5558L4fzF8vnPfz5ogoJZZ+jw1aTraBeX8t3+7dtT5nz4wx+Keh8M+Cu/YoAxILQzOnaQiQEbG+Ph3tHs+/buKhdfdH755Cc/Xq4OWUBJb7Rq4GuUwZQox2x2ZJr5Oenpb7/2d2HwPZ73j2yP+q0Knrtr957y9NPPBK0YAIlKRXxtg260lcGKZvCD32DSET6+55KiiMODP5Kkok1ftp+RQWIkf2jkqf+NGGpPyJgwImzqHxZ0YHDqSNTpUNm8aXPZwRjYsrXsCLw4KUte9qVMZoRMmRhG4tS6JCvkWiqqYeSoI9lGFuC11VVlB72axbbkl5FX+6WBNLO0w5MiLRG2vIQCvWf3rizXccCzZ9W9KGPDkHZxo32P6oX3Iefc7xL9IAeRIqNxIbuTGQaxHAyDe/O2neV4lP9m1P14xDUDInhI6AxmDdBhlc3RP6Iu4IFjdA2fwwLm5GPxWz30K5daMrYtmyNH0R/aYQzmIQBoJ9KiE3zT/kMDWgY8fBOWBnf08SmTp+RerT15WbFZwwPxvQ4AoqU0tLVZr98LA1+Tc7nXKPDoVEn1d9Q2ee5EU/zIcmV6xIYNG9OggTcyzOCE8idOnFaWLVsZfeSNsifgPPrmkbJo8aIwNCcHbvH6aojlTC5+Q778D7gqT+qzyQ++8tsa1lw3vD+Ma9+7nuu+97v+uL8pf66Fo1fP9q37bGn782jlNN9cfzxOG0aseOuF9aX1BwZ0VgeWhgVNHC6bN28q/+f/+e/DCFkdfMey2Al5LPtf/OW/CAPkS8Hr/qB86MPvL7PnOEp7QtDl8eQLBr7QiAN+0Kh+CqxuO6Andazy4dddi9eDOGiiwsg1md10sa5r6bjuO6csZTbccjVOa+v6ret8bzD251fTVFprYe1b17fv3XKH/N4nfv82oy461WOhYDvlymipwnQiI07fDKHi2F2jbRDWKkzxxbgJfEcH14IoEnXU4tHITz7yVCZmIA1BZGOPznvRxRclgzBKxqjRYTHbH//kJ8H85uaIjPLEvfueu8s73vGO+D1gBTpab9r06bkpf34YBTp/KrtRrtGi2//hH4L5Hy///CtfLosXzis7tm4O2OqojtkPSjHEV+RpnIbcgQ6RwiWKs4bVaAb8gP8//of/WJ59eklZvuy1smvHtnL2WWfmaV/JpCMfJ5XkZnS5JbxRRvyPiPyuMzB1hkgZGOqwYPwYKaHA4Jg6dVq546d35KZVx3vWvSyWeFgaVGdozCaYpSGoMFpGGkVF3bJeCUGUHoyekIz/sp7yF04gjRg5Km/KxewpQpg1AndR5g3vuCHTpIItn3gyZMFMWZNeWdrIqBEGK58U1kFDhAPlktCrynNA1APK6GCOJIbQOhYocgrLzJlzsq1NaRqpEh0+JaHoUK7gikKCNhKXvbbiPMHoqZ5osBH+gDeqNaQcPTY4z4Z3Eee1174t6K3e7MvJ+9c6a9SXN7II/1yj+4AimAxaqYaQsr13YRNPTCO12ipnPALfhLC+5bf3/B3h4uibvHIaTGmUab9okmaAKILQhHsMlOD0PQ3OiIux+q1+LbwxWuHcCTgT21Wh087Caz7qXJc+eaIb7VoVtmoA+K4ssOADTemvbaCMaM/4LazirqbhlW82A03wFa74Hv/Lzzf1rXmEchV5oy1h0aCBH6P6dXYBDNIpgzMCHT8ibV2GlvgLepMX3MM119JWvNb08s/4ERm80qB3Sp1+JA0lF8+UV8Mj3Kkrl98iLzjlpc8+Iyx+c/JquBTfvVDWom/bvq3Mmj273HjjjWXDxg3JS52wtX3bllBcN2V9OAMT6mkQxxJSxgqeyoAZFLxj+oxpoQSNDqV7Rx5vO2Hi8FB65mdZeNGhQ2/kSPGOHXvLnDnzA/PoZFTAsDuVwQsvurB84IPvDyU/lLJoGnQc/yfM2Q4RB54I3nXr1pf/9X/734p7n/73f/u/J+z2VaRBEvTL6IJzdQGfsP/8X/5zufyyy8o5556bRguYAmmJW3hHs/azMEgYKpY6XnvNVeGvLNe97ZqyePGCVIjtoaC4uXSSYo6vMkZTaAc5uKHdRv1HHnm8bN2+s9x0081lbhhzu0O5xQc3bdqSAyX1MsQBHqJ+rX2zjcAVzRqhydcrrVV+pHOSazaljwiZReZYtmUZUFBYjnYPo6yHwWh/j9UBToO0fEebO6LWElcz05OCDqZPm1pmTJ+Wy6Xs2bBMa6yTsoaiFTRFWa9yLCk+/ss+on8H7rJPhbKLfzGs9RWDUG8ErGjUIEEqXFvCENq+I3B1MBVzZTNG7HOxBCqQkHWzByaPCD5alSv4CECSDioE1Zi0/8Q+FPx9feB1SJQ7OujSYMaefXsDDnLOqV+WRuvf9rpUox2f0+583gyPh8U/J8A5uY50s1zbjLyZLuWpJ5pv3qWL2kUf0T/gVD0sUyRrraw4EIa4dCOiP4+LODaswyu5qsDGx524hb+YHWUIWdIN7/QaMDJU0QZc0lMonuibzoA3kKtkM2MPLU4KXWfMuLEZJygqZNsbZeu2HeXc88/P/VVbt2/Ojfvz5i2IMsYEzhnxVjUEL1L7oOls8J6r9Hdqd6qwbLPf4Lpp1Ivn2vdT5elb882d6hvX/5tr/DH7ULgWx7MLA9cNa8578+L2h7WnuvMtbvoa6L+kM7wMD8entV/lQSNyP93FF10SBon9a1Xmo4Nf/ur+5FszQ2+lC7ZBDGEcePA83xTTTvassr/OVCsLLP2wd90JWAHZw4f4LY9KjzUP7lT5tPAuDTScc1lGwtj70HP1+8kf5dOftrlu/P7vXdfiDfnY7338NozLjwceeKDMnz8/T7/yjaN8Pvfcc9nZ3PBO0OlYwiHP2dsvvvBCnhxAaddwlm5NCwa6fMWKnI63CT1PsgpHqZKXTcXPPf98edt118bX2lBANEps6vqVV14uK5avyJkRIz02bd519105mm1DGcFmf0VUJUclXlu2rGzYsCH3qWCkgaFk6vfc+fNy3bVXlffe+lvljWCyoToEM9ufRks7yQRBVd8IfoAJYZCOdENEmJfLub72tb/LJWPnnn12+dxnPl7edfM7yvVvvy43LSWPiPSIsI1qRWbJZPM0oMg9hVc8MVizD3DJCDHSSsFD+MomgE0Drl65qjz7zNPlhhuuz+UZlait0x0SzHRfFHg8DLnJ2R6IG4OTTpueXKcKVyMeHY5gAgdeT5GgKCbjD2cpn6OfzZosXGQGoSp2dXNXVTy0ZwrpiI9BRimoK5VzdaodMhS6iF/pJuqHEUBUOGFmhWg4jux0gZSL0J5+5pkyI9p5zuxZydwp7nujXmjHlCdBAwZ1YCypWyVq6GZwYDoVz9kG8dKIXpnpnRwTStiLL76SR6feeONNZcKEidkG6kQpTaMh6sDV8qrC6hsfmEsPr34LV0903GiIT5gChsoEM7v8pm68JQHSaCdPI4TK058803AIgYgmvIPB074AdcKEKmzNIKq4qUpvZcC1TDRQ4SeEKduVRoQ1HFWlW145Ah7tIi9tKy3GxzA06lOXSta/CM5weKO8eZdXNX4jLMoSZslIli3/qE82TvgGQ4W3GkGZLv7rGiS51FBbhE+aC5h9R4+USPWxnwFfaE58dcv9MAF/ztBEN2h9zTdx0HPDDxrg4E6eXPtWjRQjwtqunvjGOOcSrihLGnkK966MxDVEhROmH1Oi9cNWjrIrzRxPhX5y9D8XjL7w4gt5KR8lE6+z/GRc8GeDK/aLUNoowZt6m9MZ/HkkulH5ULAmThyfe4lU3CbqjRtXRRscKvNPn9cbiIi+H0b6smWrAk+WpY4shw5EWx1Rr0HlpnfeXL70pT+J+gSOjpudMstMoa2yIuscTzgJ8Mv3vv/96Fsv5frpy6+4Imdi1MvIMZ/0PxyNHw5FcUz55S9/WR588OHye7/7u8mH6oBNHaGkAGpfg2RGn90lRK5ceulFOTtiCa5L/Sjw9mwEKCm7tLPTtdLQDRrZsWtHzo5s37E9lb+t9kaEgrs1lMRtYZzsCyVyRPAgcSnoyauCRniuzZji4QZi0Hkd6PGdgRLwRhoyCK9E2bpeXqobCvwx/ujhsndPlOXUwIDtYPC1qEAerDI55NzsWTPKwtPnl7POPCP3OjqdyxIp+xyDs0b+Zo7JSvsOQpkO/Jn1t4Sq7bnLGaGkx9Y7Kw9Ai2iNMa6vWK5m+arN2TZa7ww8aEVH186ZNStP6WI0WMLk9nUzGgwqxgPPOKVYUcKrIlRn6Dz1wZyxCNy7h2PkmHFlZRjLZkomBk2/Gely1irKy/0eNqIEHshkfE777QhjDQ/Sv/B+NDFm9NikC/Rgr0UOTMRvbWzpcfK/aB8DWOQGw4MscEQ2/OhzDjnQh+AIDzXrrU8bRDN7ZaaEQWM5ufbMftmrFz6c9BDf4Aq/1gd4RlHy2qAR8lnZ6JUOMz+MXjRBb8HzHV99KIzEBaHTVJ5hTy5jZ38YnlPZcUGnW/NAi7mnhV42Y040Z/AtMCS/CUMweId+dyoH5oSl41rc7rPr27fmuu/97q3CWl68/t7itW/t/VQu+WP4xv9amhbft37XDe+6btxuPjy81Pf27Pj2F+8NBrRd+XWV8/qXA0duvvmm8pGPfKjMnj0j2ztyTn3ia3/79fLIw49Hf9oTOvLeaPMwfkfJg3yIOg6ymgLfoBOT/XWAild3ZSi7v/1OdhVXzXlvMqYN+DX4ufbsOt+a7zq/K44Gfp8qDqeM5rvuVGm4U33jWvwhn/7s59IoUQlH9bLOnbpEGYIgnYpnsFx33XU51QhphLMO5nIm+07s55gahgiDJDMPxkM5u/fee1PZU4YlCQDXISn6P/jh93MWxZ4VzAPDpxTo5GZlbv/2t8sFF1xYRxOC2bhUi5B2nHCuyY8yCAXKTRSaJ7D81rvelTMGljjt3La1/PiH3yu3vPOmcsUlF4aRsjuYahB7MFgjIEZ5MKtu4zbEtHd4MdIGBxvWb8zlakbfvvxnXy7ve+97cnOfdauMpryEKgwfzBpjrYRVFVZKE5wppjIwzK12CN/MeFhigLDh3pIByhzFAi5+EALecjcGo2l1o4w2hYK/TQGrg9EX5Zgm9ltZiKv6ASLyu43gEgCIOWoc8GDAg7J9HCpgHbGTIqyDZAxknpE2RzpTAIailsptVQbVl6sdt67dRUeMCIqIcmE6qpfhaaCBJRQtLN5dAX6jRWvOz1i8OIzIg1lny1Bs1E6lP2gIHNlUUa5nGh+Zu5zqb1Om+cP3eMIB+lVfwtK+4kcefSLxz7CGL20i3EyP3+rFdemitmGExadqjFWnru2EtWQQ8S3D4rd61Y4eXrtF+9r0KF6lgwGmEgnyHR6TsQez87ky0er1FYo68sfYpCFY0/CL8BSyIbjRnt+MGHG8e/pey3Hb98H0BL808GEgQdkHQ7GwNt6JTM5UNxBBWbA3bOOmTSFct2a/dNShZQk5wrd1W3HfjTj2NVj2I7085Z8GS+BCHdSRocGrs7AAMvq4zeUUCoZnNQQYKNJX4V8NE953/KMaalUx4OXNc+qS5QXdUTzg3O/m0CraEk8beKLRhlsObC1/eMZ/pJEXQ7x+rzTD+83Jh6f8R0h+QxltBA1dplCKPFv6xBH6yjYblPcIOWXL0avqtGDB6aG8zgseeX78fqOsX7c2B4EckT0vlHaC016T7du3ljVr10Sbbcv+YBmTDfKMFIdw4CmHDqG1UvbuPhAGzsrgjxNzJNqSrcWLFpc//dM/Kddce1WOZhOqeXRqKMzaq/ExXptQ7LT9f/yP/3cuwfzMZz6TuPFdW6m/2XH1lIYxJd1f//XfpBF167vfHd/rCXF4BsIXD1804DIsFNjTFy4s08KwouxTZu3fO/KGG97rEiRLxPaEIYOX3Xv/L8sjjzxaXlv2es4OrQ08vfLq0rJ06etl0+ZtZe/+g6H87QwjZXvZs29/3pNBwU1eFOVG8dkeWFu2b/JRSqqN1aNy5J3MGTd2TCgfwe+CH4tsJlw8yrzlWvZfTHIxoVvSJ00oc2bPzD0m7iCZO3dWtNmcXOoRIiDS6rdmy9FQ+JBbnrJWZ++WhOD7cNf4Ebqoy+Giz8dfHkSSYUFbYUQHOHlq166oo7XvTrZkVDBcnTI5I5TwuXPn5OyIOphNIEsdm5v7hqLuliXjeFYCmH2zL7QZb3iJfown8XlBbZRZZ0aGl3WbNpcDwXTHTZiQxhCFm3y1IR0uJ4yvxxnLS3/R5vqovqluBjbcuu5wFr8NSJh5iQTJaxztKy55jb/mgQtRf/pDRMk9K/q/pzpra/COD6NJOYnDoFXL8NC+e0voOXmISmSgjzJK0IFv8swlcz0aTXqOtDmYFHHwCkc/M4DMkIwdU+98Uz6etnr9hlzWZuAPra5dvTbLsXF/2rQpwV83lO1Bl1Onz4h+fnFgPfAcOCVlc+ANAN77npz3xn+a6w9vvrn+91Yvz37X/f5WefS7/rCW3rO947uc3/3w9zv5Nd/v2jdP+XSf9T06WlBy8/V7jd88epCGbGz9i/7qG14kJfp1WqBBkltvvTWX2J6x+Iw8AfbOO+8KHfie8uijj+SBJPYPToq+X2c3qyzDQ3N2MOtdZQI40GeTD6dyyhY/Mkp45Ae+pC98M1y3LnzXia9O3bD23urd2qQ/bdeJkbF6aZvvd/KqufXih2vxus8hv/+pT90GKTqtp4sKKf0qJROAOf7XHg+jVO32dI5SyqCw7IsC6RJDndZIs0Y0ev/jH/8kZy+cxR0lpgFBaWMUPPPMMwnEueeemwwBk9ehvduL8uCDD2Y+LvKTr012bn3P439tOseUonYUFGU6q97meI1u+n71iuXlkQfuL++68R3ltDkzc+r8eDB7DJAQzz0wQRwcOLpevXnviAVutoby9YMf/LDcdNNN5bzzzk+ikJ/LlYz2uczMBve2kTBHz4PYjKR5lw8Bri6YeLpgRBhYFJTMi1ICR0bqMHgdx6ZvTG3NmtXlsssuTVjAlUvJgnAJC7ByRne8ZxkRpxFdM168c76LQ9Ez7Z2wRTplopicHQqu6XIuG1Tnn356brjPNdMRh3CijGkvdasjiBhYJEd8PdrhvGsjCgbhyADRXhw8pAE2hCLvhu/DZUwInW07tucSlDPOOCsU2f1R5pFIHwIiFA4AYsbqzVXc1o4sTNsmTCFUc/SyBxOnvBxVi/Bjgfv9B4+W+3/5q6RxRh+jUB7SwBcG5He3DLgj+PLUpPjdlIKmrFZ6qTMsfjecR+np/SZ0wQKX4sOLfFLxDt5EqXDpFsFFQYpSUqkjeF06Z+mJDcSOjzTy6/v6oBGnM1Fa7UNauvS1smz58pzdWxJG3ssvv1Keeurp8kQYmZZdPv7EE+Xll14uz0Y/fPbZZ+Pb0xH+VMbRN+1beOKJJ+P5bHnhhRciXNjz5fnnXiwvPL8k8lxSXnr51bJk6SuZf/NOeLLvYdlypz0tLa8sWZJHwb708ssZbu0+uFasWJnHwNo3hb4ZNwwYa8ThBQ48zbhV5o3vVCPKaXdoiDHSjDAjs0ZRGdmcdq6KfTXotA860C6cb3DPoRnN5Lf+iG70Mz5ngyKw0XXyqmT+dX0wJ56RWbxRO+kX4uojjV+2fk+Z8I5mCCnlyk/8oIyEQX7yMErsyTgjBJ1W5V4RZVEY58yZHrhbmwqwk13Qm+U/9ouceeYZqZDhTQwQM4r4A8PE4JF+ZQRv+LCRwQctYWHEbCtr16xPxQvN3XTTjeWr/+yroSBNDliGhAK1P2B1ypCTkEJQR3k5AxyVaAaxW+rvuufupIE///O/CIUvFNBoU0utDCoQTeqqXjt27A74jpZVK1eXO376s/KeW99bzj777KwH5dFT/JRH8Wfp2rTp09JoNgBkFH/37l1lXeDAPhmKgNvV67LC4UFvS8uTQeur164PAySMs+gbLqfdtnNnobZvj/L1r7GhCONL7cQwbaid0BsY2gARmVfbLugtcAuXvjnG3ewC792hKLwbwodFvPG5j2R4GTdqRBkzangevTt6ZPCv43i5EW88EpWgK/exmPkIxdfG/GBBObrqhC7+TTef6w+Mc0fYM+p7/SPwmkuM4jvaAZu20dYG0+rAwq6qZEW9xo8fk0vCDK61jd3DGRtRdXIsZ/HUu0ev0qi7dwYmfpm83f664OFG+3MpblgiB8KodfeWI9eHjRhVDkd/PhhtvTUMVnd4wLF2sooAvR8xMxV/DAqDBjlA0KMTS77RDONIs1jlYA+SPPXvSJazaTmrEnDpZ+C0Lwee8iAFfQ1mI616OFVOP7JsEH70QXtBUx5H+9jjIp3ljvk7whkWjBR7iA4cqMsOxcdn9AODNwZ2/AaU8Dlz5uZyOLzOYGEdGDuWJ8i9tnJV2Rm82+Dfa8Gvjwctnj5vfsLqUtTdu8NY3rqtHDn6ZjnzrHPLpMnT0sgLZGf+wZXiWV2VKyf79r09u9+T3/TF8Y1v76dyLV1Lw3Xfu+5Ucd4q7luV1+9Old63rm9yt/+db/Hj/9434fn5hGtxDZ7QOeSh34NR26JN/S2aMb63E90MgJlBmVfOOffM8ru/95HyoQ//dt7Zs3792hygpw8/9tiT0QetZpmcK1rowknrwfeVSedQTh0U7emJp3BZA4BHXP1R+iqXBowScHOtPv1OeMN7e3bTVJh65fS+cSfS5P8n59+eXdfiN3eqOC2PIR/88IdvM9qiUzJMfvKTn+RFigwMFQSgjrRq1aochavH01alzKifWQ2dcHUokJddfnkumYAUeRkVZbDY2D5v/ryMBzhl1UY9EsbOfWlkUDLzL54YqTwwpkcefqRc+7a3JRymiC0ncooMwSSPgwcs5xkezC06cXRyTINwHh2E9IPv3l62bFxXvviFz5dQ98qIsEpMPSdTC6GsnDayX91Ah+QakjQMYfviCy/mXpLPf/4PUvGx9Mo570aMjJZE1BxVIkzhRRnq2MstPeGGIYqLYR3Y74jJY4kvxpqyktknwx8aeVelxmEBP/zRj8o555ydBGfdL3jtmzFiYwSJQWMEWz7gFk8bNsJqxKaKOqIyUlGLbzpYtnd2UN6I0fEyc/bs8tjjT+Qo+BVXXhmMl9JWl4nUzfzRKyNDeFNDDDffo0DKWy3P9L4TWmrnVr+ImfTDGYlOWoqn1lA+Y8ilQheHQdumwQkbdYZbnlNOztIEXAlHPNMoibp4J0DyJLB4V8+mwAKWEF29dmO57/5f5rLF884/L+GvoxZov+bdjBxlK8939ZBffcbvHi4jQipZuZQnymFoCBeXgE3hFT/89h/h6XczSqTl9R2jzRs3VKV9+fIVYTg8l+eeP/nkU2kwWBpjI/HLoew7qMLskvsozFTwDmKggNg4zIDN5Q8hkLWDwQSDDPblWB87Z87s6Dez8503O4fmHCW7aPHipLtFwRcWL15Yzj337DDKz879BZddcVm55NJLy+WXX3HCO3HPPURXXHFlPl1Kev75F0Qe5wRfOSsHHJTFLw2jxcg+GF1gqh6MmP8vbf8BsNdx3QfeQ4IkQHQQhSDYe+8Sxa7eJapLlmxZtmTZieNkXeI4iVO0qZt442SzaWun2JZtyZKsLqtRIimKRWLvvYINRCMaUQl8/9+Zd4CHMCXZ+33fvLi497l36pkzp82ZmTujLN0WRUgbPd9zz71Fg5x8q10soIwUcBt8wZZrBzxmHQZn/QHHjQP9RLAnQMBzcDCu4CbCP8bJ6GvvfMcg0L+ByzrNcykhgSfag1lJq8/dzSK6g7PyxRvj0V1QH98wMWW7dmzru7B0IWdqJ5aKDSfheB9HxoY1B2ZADlrgPIj9U8dZ6cuZoYP7t6VLF0WQWdEei4Ja/vqLF6VP+yF2xhH8soPW86Gds2bOzT1tiXL+wAMPt8cefSJC2Nx2ycWXtJ/6qZ9qr3zVpanrrghvz6cOhEObcFAMt1b9taPPuIX25c4FjPLxX//rf6uD4d5+2WXlPmUsmL1Ap9esWV3Wxb7bEVq1X7vyiivqdHczsuCEbsofYwYHv2uNVRh/LYCO8FzuEhmLrO3WoH3v6mvb0yueKuX3jijgtqxfsXJ1xvgTGWD7tenpf2dl7C//1NX6Na4/6gwmZka8V65+1SfwAA3p6xC6wGsLd8IqvFh00MLwkf1CCze21SufbWtXryoXW++ksdjcrk02V5mVOlNE9k/9tyS+QwrnzY3CawZEmw4IDQhZc/BjuUSl7zqdC91Iu+EAGNSsYL6zrG/bFnzb+kLggw7Dq8Akf2Y3CdtchDo9WJt6barZHIdnWrfJhc+J5eQeZ6ZEIi7eGERDrIqvVchvuF20PvgLZjwh0DB0D57bPji/Ek/9W8b0piiBz9Zp5eB80KIlbVoUpf2jBD8ZpXlhflNIjFHjCWfeGoEe79w/faUPRj9QOucvmFfKkp3iuKtprDptjlIRMBScKC+lkATXGM/QVt4HFHFj2rbmiC0lSzmebbRjLMMv44TCAsdZsikGjjWonewCJIoIfKg+SVrtFqTRjnJ1Dezx4+FGRlE35h2cZ6MCeZoNtIDe9vtbApvHl0fpyO+FCw5qh9SxBmZbbPDSN9hB/x8Pnzr0sMPaaaefWTtxHRDYUaiG3CQoZ9CXve/qMvkd3XN5/1JhfB/x9w4jr8k8J4O0wsh/xNk77kulHcG3UY+R32T8Ub8fdyl/XH7vHUoWmAo9zYvLMPNKftCP3TjkJH5GJztH2jhD/3Z5zti1IxtXyo0b19edwsHobgbloosuzng7JAromigoV7ZP/emn26233Vz4hNeSqZUhFO1/ifpOBl/FAQdjpfMvtKBvOz/eV9wfkddIP+A7Gfo7MO7x9s4DHRKMv6nK1L2n2nMVvZp6nsqsLknq1bh7l2vaCSed9AmChwGmUU4exfhtjToq6r3I3LQoEBaLeafB3hNinC1izYl8vAMYyg6L6NoQFa4xEEM6RMglH9qjskwbI7qjLELaQfMX1AGNhx1+WE1vughgrD1nn31uWfgxEszQAGXJF4dlaueObe3Tf/LJdsyRh7ZXXnx+mx1m8PymdWXx6YQXoDqolNmFz26tdJWQgHAlYOSsMLdGKCScv+c97ylLHT9YZ5qwYCWT8ifWRkoHy2WaUXAYeXYi2y1thKbOzC0GJLx0YleKSZXfZy74jwusjbZR3hAGfFSUMlYmjIU1q4u83YKvXgQzeY3+kc9ok3IxLu/8pnjkU49bOeWHipuiTj0dLpgU7Qtf+HK74ILAMcSW5YA/NGZG2CfEg588Wc1cQNzL68KVcrWrBIzAlfCFgfC1BeexExKliAUMkb88uOHsmRNPOrnycWEApjXN1PT+6VZnCiBGA/buLJh9loPC0AVAUMKowFYdgf++Bx5pP4yQ/853vbPaBR9KAAr+2HmMMDBv3tyqEwV2bp4JQ8ruVnL5B05hRH5rJ/j7jViBrXcETc+s7n6b7XCBAyWdhfemG2+pmYnvfe/77ZrvX9vuvuueEtQee2x5+nVzCdV2B7vgggvb6173+vamN725xqOZO66Vpo092waVcDeenflgL3SuNK985StrJpRxwcV9kmX6nHPPacefcHw927QCTWCcMDYRTGPcWi5jjFJBaWHlscnEskMOLSGXa4IZNu4X8NXv+fMSZ9HicvNclrSHH35EbWd7YpST448/rlxFL7300trUgAJjDZkNB9CLU049rQwNYKaP0Rb+2ba0NeNiBsgMziNRVsyysP5yTaHMU1DgY+Fd8Kb3VWdiaA/c9Owda5i4o//FN156mfuHwWyo8Sm6d0IdUJp89L92ymtTBG3jXcQaC4k7xp88Ow6kDsHdXieCYKd3dlzyjkDey3qxa1ktlA1eEgyNcQrd/fffEzz0HAEv9eT6Q3E45pijSslcterZKHKPVHpb5popWffchlJOjIHVq55Lujlt/botiWd2bXnatbn99j/8h+mLl4FEO2jhvKQ2PtEtuI5WmOHra3DQDLMqhPlaY5M6r4wi8D//1x+0d7/7PYVHZvwYXZ6PsE5ABo/uDiHPGTXz9sef/ON2epQY+MmgoP190Xa3HG4Ps7fYf8aBoblctNJexgH9ihY+E+H7iSeXl1Ls9PAVK1e1jVG6Vq55ru1HeNiVziNIE1gzPg8kNGbcUgRZ+eFvzWIlmn6CGagh4RaNRU+0F/2BI8ZtPafPKB/4ChihS5s2rG/btC+ZUUjM2nPfcqbFjm39LBG7NE6fbgqEUk3YbxHSDygc6rynz4b7gE9QIN3rHI/QkS2b0RoHzhKY5d0NGWtW9wXz69c5xd25WjNrDB1+2CG18xovAsoPITvNCWVPv4XGWYivNCKab4R49MuYo3iUoSx8Cq8CN2s5ukIxtovembpvafznKbdPPb2y2aqZZX9RBDFKy7LDjmhHH3d8u+GmW6NAzy3FBj5zJdsvimkdiptxoB1gXeMnAvqGCHhmDMxYzA/9pTQQ2PEPNF2ngQlFEV7pP/QaLzCbPSuKmN3LyAY1c5Qk8MdYtJbJ4YUUH66JzvixZsqMkXIY4FyUT3ylZo+isBhL+qgK1k/6Ov1mVtd9uKoPOmD7bWtaHnnksXb8cccUzuCvOzMG1qyNshIcddlJjTLo/ByW96NCK5986unK5+mMnUte+aqM34PKzZDynyECHSsozyX08dOvvYN38hvXCCPtSwVpJvMX9o6/d1m+yx9dG7LAZJ1Geu/3zstvFzwYdRRPGOnlOb5791L3olF53jv/HtRlUimZekiQxsUoUmMguDrqqT9LhiCb5TfFxdou/VXrr3KHZGQj/AcdR+tOPunU8OlLg4MHtiu++73QnQPaw4882B566IH2/ve/v9qjzu7KgMfCgMUI6iVQSNVJ3FE3s+nS4xfaPhlGPgOOwkj3UqGX41tPN67dYQpG3riP8sTxW1vkP55Hv4yQ1FP3Hsa3aQctWvQJwoyMJMI8fvCDH5RgwqUFYAjlmCXXKQPbN4xRfIKauxkEcQgsoyK0NYdiPfbYY+30008v4Km47wQASouZFJ1m7QBBohhxWllInI6nJJnaPP2M02uwq4/DF7nasKJgjixwiI1gW0b7s+8TLfXPP/On7df+9i+3Y45Y1rZsWp/Gm44O4KbqTHDnP6oN3RJecJ64OoIQQCEXa+3dd99TwiCiY1bEoVcsTJVH4vZ6s8Dq+D2d48LMu0V8j7AaylzlGBtg0zt2CEZdOUP4+yDYr33hi19spwWWFmRj1vuHCepKeRg4NfuQMrnTSQdh6poqz31cXYPtjZWHMksgAJsI1awxzhmwGPm6H1wf5rawdhhjCaT4gSMYCOXfmndgOol4hVfVLmst+o4vyukKRb5X7QgelFm7iW2uBe32ab/r7nvLNenkk0+p9GCL0YNviitY9RmQrnB1K7c2yLsLf2BdrVOnXOoyynNY43euuLqtiZJr++mKAp65du0TQhqcIDi6w0v1V284V4w6wtiuXeo8rNtdmbSTDncqs2BmrjBZzIoybSxwlaJ83HzzLe26a64txYOAbaEppm8RrxmiCy+6uF122TuiXLw2ioUDli5upwbvCfYsbwRAlphyhZuAOUs95kxRp/DUlfFqobFx6704xhP4IbzaxKJI2Br9o83aRUkDX0KxuO6dQIFRn0Wsvsg7aSf7X9ney1+erhLowDF593cTsxZTgi3age4ce8yx7aSTT949+3JKcMEhqlw6bUVOYZE3Q4pZIi5DZjQtCHeoWsE/ba51ZwlwXh1zq/FU9IsLZ+qMjnBJGi6mBBqWafhVs235AxNMatAFeKT9Pe9eBrgOOGgDfCNQFiyn2llX4hhvKqM+YIhR9YXivW/0Y+H2FC7qayMGQ7Ku48Ybb2innHJchP9DggvGq81H1qRe+4VGnloufVzj0HJ17Qcmzki/ECA3tXVrt7Rbb7m7hNxjjj626vCmKLEE17lzZ5dwZKaE6xYlYYxv7TGbSvCjGDhMDFzgOgXliiuvrNkxh8Tpy7XlhrKy4E2hQ/sd4njXXfe1//k//qDa+o53XJb4EbjWr6v6EvAZIDaXm9b+le6ZFc/UbBocWpcx9vQzK0pA03/7pc/2ZyEMHWGV5zbEhStYFRxJn+yaYqDJt9awBej7EYwDX23SNpZpvIk1PZWq/gBL/WRm2JkY8M1vdKbWhaVeZkgYMmZHGCDQSrsh7bCdrrhBn7x7oW0PflnLaB0M+G56fkM+dNrc6UffCdHWwGaS0N/p04NDpfihdTKCH+jgPqVYciu27qC2GI3Cpe52ajz8sEPL2GfWpvMks0xJnn5UnzoA94XQb+/1acZ1KUOJAja9n/sMNtyBo+pEmdg3/ZGHOvX9uefWt0cefTzX8rZ27br02awynpx6avhUFGCucUsOXtpOP/PsWldy3Q9uaE8982y52a0KTtgKWz+ow6woMtzeKA36vAxe4eVm1sC1z96EF+rDNKLocHDQLJb+GWuVyCLGYJ/tfqGENXlxUcMnUlS9R5/kx6hFidf3NRsTZVJajTaLa0MJ8DEbKT6YyodCOw4QBqNOWzofkD/cMaOG1miD2W/5l6u2sR4+C3415hPfetQFB80roypZi4uZdXpcNm1TffQxx9T6klmz5wWP+s5w6YhcLw79fe/H/2/DyGvvsHcZL1XWiDNkoMk0rh+V9wgj3gjij7xGfuPdeB7xJu8vHUb8EUd9ph6ngrFEDkW7xYVXqoMGCGZDuFPCVzRbPdBDcfqBswc0B20/+cTT7c///PPtX/2rf10uXOiXQzcvuuj89s//+T8rw4F32gp/jTt0Ew4Jk+14qTbBO6FoU57RYkHcyfgDlpPvx/Pe73r4y306woiRVDV2Xf4k8c1vz3u+TaWZ+q6M7jW0p//cp82YOfMTttn1Q4VZQL/xjW/U2hEuLSIWAMNECFQORBTfewKK4Bs3DMxi98mUJXD3SvFPZ53FoJUzhBDAtx2xGYBXnPeKvDOIA8zUA+xMgxLuvh9l6JVVx2nN4msH3SFYhBV5dOuHBu5TTGF6GOj999zZ7rrt5vbhD76vbd28oW3euC6CdMouAavP8ri6gBXhYKpTPau2erp0MriAwfLHl7c77rirrHHqIe6uF/rOJ+VaUAjahRiES50gs/QdGTo83MVR4ji52SdEFmMs5hRYuA/3Hgzc9ZWvfrXNn7+gveL8C4ooWkSpTHUtgpg8ITJYa4egr5Q/CKbfQp6qbGkF6fSLhCxyGHy4SFuwEEFc12686cY6TJHSZ7oZ49XmYg7pG9nKz2/tIQC6EwJ8xMyUXa4TylGmKFWHvpuX/tYVXAS2hejefvud7Q1RAqUloCHyDiFjsdLfJWymnNGHnflSsLUt7Du4oX1B97zPizyVVTdMYNWa59qffvqz7Zjjjq+1OvpKuu5q1i+MQd9XHqlnFxIJ7bah3NqeiVBEwWCxJ3QZI1wMuVkRkq3d8P2GXM77sU5GPpg2y/Cb3/LWOm36kksurRkCMwcU+ONSJ+OvcCANUb76KR9OKh8RdNI3Sz5mrEf9dUZOuQR3UE7fF3x6GrAa7/UDCyBYgZ/2185UgSFcrLVSYJzgbi2CQEjXDmUh3Pq8+qCIaCfuLvkQ7BCfwpP+shOjXELVIemKkaddducqF6gpOHtHYSCUg4exx6XCrB1XTrTqosAOjaGoFO1J0DdgzpjAtU3f9OnxruxDzzJopJ+7gqLOfUz08eLqCqnvvvmNZlQbIojMPDA0rfA37ZuKo3TxuyDdhVjt0M6Om73dBHHQqDTe5y6N7+JSBsWpuFWfCKwRaEppzm/bwT766H1F0+AMeHDTs9ZH/czw2SRkbfD88COOaosWLUn7U5d0EZef++9/pN11x4Ppn1ntrW95W82qbdq0oZ100glt/gK+75ibdVWuLjS6WLO3bU1bAh/1tUuVsasPCbDptnbFFVfWYbf4ie1PC27BXziAbrUo/cuXP9F+7//5H0m/rb3jsstq7aF4aGcx/zxv2dYt3xuC49z2PvPZz5YbozVKlPq77r6/PfX0iqqDrXydOcRlaEvqsylCL9chhgMKCXoP4BRDsLWGwQwHIwte1oXCLqDmAdBrPJit5rJlnDBqubzTR5QUrk9mQWzxuyt5EPZtcbs4giRXHe5GK555OorfprLGL12yqA44rP6cbvc68J0e4XV+8IYrrrFGSeJGZEc06yVsG2wL6HXt2RWr27PPrmlrVjs4seOGvl6yeHFbtHhhmzd/bmg0pf7AfCQowbHAIRlRTNxLMQk4gunVzt7ubqFlcCtYJRgLdaJ/lCTr/SyyZqSyQJzrKPfS5Y+tCnx3tBNOOKmddsZZpYCg37YaZjw5+ZRT2zHHn5Bx80L7xre+3R546OFSsJYGP7iSzZ0zu20OHBlF0AVCvJkOdPe5KHWpQn0zG0igF4dSB5dqXKaes62BnBovnQb1zWPwlTSwaIk89AfDAzopvX4kP8ybNyfwXR3c3NaWHrykYGbGiIvO6sgoRqzZDeXDj1qonLKcJ8MKbnbcGFBZ5MfsHT7C0AqW8I31msHAWjBeDugFpRnPs6kEOWrDhucSj0BpreeMKGIzy91n7rz5VZf7H3qgZsr3D55we0zXJYDAXw7oyl8lwB/Xjwojn73z8/ulynipeGCwm+6lrCGLeDfycU3WZfweYXzzXphMt3c+k9ePDn/5+97RfUfXKAjaQPEX4HXN5IZG1jgKneACSkabO3dBe/yxJ9r1193Q/uP/9Z/bJ//oT9pnP/u52iQJvzzvFS9vv/RLH28/93Mfbm984+vakiWLS2ketF8b3fGN0a6XCt7XOJ2Cy0jrMi78HuN47yDtyHeUMfluhP7zpXFjd/ypu0vZk2G8r3h7hfFmpBn3aSeefPIn7L7CHWAIHw888EA16sQTTyzC68IkuGs49JAggNmwKijLYOPedNVVfYcuLhxlsa9i92nXXHtNe/3rX1/aGwB0La4Dz0CziJ5QoeMFSIDhYfYWeV31ve+VIuBkXkB+8MEH25VXXlWM2NqSAgbmk/pb6zAnAvmXv/i5tl8Y3yUXvrxt37qpFBWL2k25I1Tlj5vnDI8pRjiA0pFeu9y1XRu6ILqzBExKwcknnZLfIYKUkhf6glgIJw8Imn9aWAKWd64aiFMwqZLy39jS1etKF/iIV0JnvotDgEbwEHrWdDsenX/hBdXeXZShlMtiJI2MxLW2h1LQlYUuAMpLw/zu1m3+kq7EySdwULa4BK59QmwjptYiRYvPv/rVr7TzXnZuGN7+7fmNZp70UUfqah9pJAGxF+Q12lNX4gwLkjYr/4WpOoJzLXDOwLZP/Jww6HkRPr/0lb+IAnZ++ehisp2RJB2hIsxeo4aFGjyGe4V46gRvtbnDPAJVYEApYdl65LHl7Ytf+WZ757vfXa5FGAlfbXWV1swIwZbAo97OXXj4YWurnm7XXndd++KXvtxuvumWCLuPl/824csaDvh91FFH1bosSgYrvzMaXv+615dCb2bSbKMxJCinlCf9kLoqH27amYurmPZRAtzhVBdKkzBgLl9zymnSDUJEIRFPGgpG7VTGwhgw9H7o7ZNJotdVgnnidQG9z2bCxwELIBz4OYT4wtsEv8Eb/hgD4D/iiuP76JOOG/1ZnIELLuNdqN9T98oncIFbpUyl2oQI48qhoZSKREt+nfhyG2N1gjM2ozj6mGPL3RGMHwjduOXWW2uNCuaifuhWWfyD64SEmpKfwpPxW/vhhoKAzVgX1LIUswgk2kFhI0BTlOUtuKNx3PmGcuOubfIi4MpnKGAERpZjeGxMKFt+4KHfhhKuPjNnHdjs+HfbbXfWCcE2P7gzShjhi1HiiSefLCurWcenIjw+HeHdGoQNGzbX7zWr10fgnNd+4WO/2C66+KK2MILSCScc1yxqJxhxl+F+BLalqAUo3WAyRZ/qdzfw6KMaP2kTheDOu+5OfVa3ww47vIQrcBltT6rAa0f7+l98vQ6K4w77yksvKUsyI4f+hEdwFi4yiOhrs2JPPPlUtceYDBZFKNyRMbehPf7E8rYmY49waJxvSXnqzFrZad2esQWWcJJxw4Jpbrcqzkq9dcvzwS2uP/Ax+Jl6EE6N6a5w9MXj+o2Cy0jCpchBjYRrCgjFjjKgjfqPdZ5l3E5bFrvPDE2aGZiYKaQwoq12f7JBwMaNDvXbWUIq3mcW5PHQKds8m3nlwG1LWecp2bLdDl4UIGuK8COXOgVbUrY+2pG+nBHYmYGz/oMibR0iHCwSUm5PNo7BC4BCgM8wnAKiPl6jKdwneQs8/cyqlLNvWzj/oHbcsUeFF59ZxqsNqT/cmBtZYWF+W2dqDRTj07oIXjfefGvozPRa3G02bPoBlIqdbWPGYTogddyvjA4UBwo9Wmc3tc6bkm9gxbg4DQ9DX6qWU1sKT9EhLnfd3XYYB/q3YeirnRzzXLN1SVczHrkbsk888XRgyTOE8vFCrW/RT6vSF86e6LP03fADp8gE+DK8wzflrzyGGPhhDJvNhsfKwCfU8bDDD6305JDtW7fX5hRHHHF46P6WxFmVuvWz4sxqPreun25/+BFHRBm/I0rngnbkEcckz74Gs8sUfznA9/9vw0vl4d14P+hc8ZOpML5NxhnPxX9ydZ7S8xmXd3vnA0bC3u9H3JH35DXijGdh8nmEl3oHmpNhlNPjdplF/QVKM/5AGcE/uL5++9uXt//6X/9r+7f/9t+2b0QJIRPMCV2wnvJ973tv++f//J+39773PeUaDScderpy5bMlQ1NMyMDKgzcDtj8udBzqdVbHAV9phzzg/WRbR/xxFya/Tz4Le/2sMOKMvHdHkWeuye91n7rq23hOUIfJS92nveVtb/8EJaS22U0DMA/AdjYJ/27AwUgwYnt2m9lgEeaPrtEuBEwc1jH+4kPB8Q6DZDkmjCmUICkNa6OBzFLxrW9+u51x+hm1NSUCqB7eww95XXf9D4qAHHXU0YUE6kEoJHxYdIuoWJOAaWIytjP83J/9aTv2qMPb2WecknwwlnR0ykQcCAiJmjoGCCxHhJ3dAEKA+yyH0JWNHSnfbirzakejxx59PMLmK4pZ7drFQtgXyoFDIUPeS13KTh6qY0rgImR1Bt6ZZFcOSnFQGM07D2DXmUIXaGpaPnDhinJ64P7Zz/15LTrXltSgBJlqk0YlA65ChPjKEmOeKkv5VYcqvzNrli9pEHZfCYYEZBbPfaaFEe8bYh7CKT2BBxFfuGBem7E/Dd2Mw5QSFTh1i3t3g3AffVnCFtgm/3HXfherdlkug3c+8E+2+JoFaV4Y3g9uuLGYHesdocs0eln60ud28tE38lR3O5ewkhEytAg8zLb5zlKqDwig7gQcO0fdfe+D7X0/9aFyGeN2g7HYJtMOUc5+YI0162Gx/11hxhSTVavXlIvFOee+rF14wYXtjW98Q3vb295WazjMFDpPxsyLNRN8+63HgL9wq2bmgl+EadvrqjilApODL4RwxIrrkHGydu3qGjNdyNcPGC1C3dmR537pz66IDXz2Hfx7uq4AdEGJINmZevXVVNy+6NpsX1dqfKiDOvNc8RM3SfpzLgID9xWEVD4F5+BCL1d99xBE/eS953EX191YJ4zosxr78C/v5CFdrSFK+8RTP/hEYIFvFjx3F6kpBpU/TAIIbPMKb2y0cfzxJ5SScsYZZ5aQBJfujuBsllafWgfBYm9MqIvdixhXulLCtcvsiDVBBDwL1vvBpfDImNEOMKs2pR5w23NvS6eTVb+pb34TbrWB8OMi9Gpb74PQoVziwQ0wBjn0iIDs2be5c+bW7FsGaoTLWbW2xnsCkfUbvT1cUvjLL0l9DiyXn4cfXh5hakZ77atf08495+y8R/s3R/A5NHlROsDQnYtSd2HIzyon3Zy2dMun7jR7Z6xZI4UxY9DG/vU/+EEpRtwGWahXrl7Zbr3NePp+u+qqKwtfPvihD5WC3t0gzLr2NQTwi4LCCNNdbPZpK55dlbY7THBO2jon9HB9yumGHQq1eoHt86mPWVb9KJ33hXboRmiWnioXz7STgGtWgaBpPOgP9IVCYjEyA4i0khs/cE1bGOgYSbho6S9KjDNGHGzILat23cqYkF4aMzLWlTjwkHLAmLTuuXUF31XBvSeDg08sf6ItfzzX8hXBrfXVj/OiLBBqDzmEEnJ0OzzCrLJZ7G0NLJ7duhjGtM16CIvq9WfNjoRO4E1cm7pLEhzsvAmtpLRxDWOEIlxztZo1a07oZT/HBO/hvvToY4+V8UVeDjQ++ugj2mHLDm0L5kWZimAuUwu3Z0UAmxc4HHPsse3kU05OfrMrrwyhcteyAQGe44wYdHHO7F5X6zfMmqAj+DoeZOyY6SvjSmABXvpKv9ZsCRqRFjKSlWth4IomGZsUE2Xji8aLvLg0c61FH4wjbmLcxiA2ONkm2651vtla2Onx8HzmjCj4y5+N8reg+hM9SjH1zSnr6AZjFBpPfgJjuwPabcs4MubRimcyHlevWhmla0FZx40bygs34CeWP1Uud1y3nnrmibR/WuIcnHb39ULW0dmsQpscz3Dh+ZeEjh0UuIbOFHb+/yega+Mav0eYfN/5TgbaXmEy/uAP7t6Dk7B3nBFG/tIUXc2z8T3SCZ0G7amjS5h8fqnwo78hFrlNfe5KZp8JQ5vNGsIf6acfMDP0Yr/Ir1e2//E//qD9h//wH9u3vv3NcgM886xT2898+KfaR37uQ+3nP/qRKCTviYJuXbXdAtdH3ikO29ZEAUVHis6mbcKAgd8vBdMRVLG+T8Xp/J3i3fk/vJ+EjyD+5DUZJmGyN3z+Kt9eKs/xe+9v0kxek++m/dxHP/qJb37zm7VIHfHUARrlnUWHMsLgNM5FozOzwb/bN4KDAWfROuXGoMT8u5WeJXJDnZb9qle9uoh5F2bsvNSt+wTvH1z/wzqin9JRFof8qYf8nYlgm2IAtuiWkG6LPT6WDis8eGmfKcGYKCUG+Yqnn2xf+Oyftbe86XVt8cJ5bdeOraHX26aUkv3LIhWeWXki1FMwmQJcBsDUJT/IAhkRtzmz54YhHNQuv/y7VY8TInTafQtDKOEiCFGCHuIYlMOsKlT+AN4Frt2W09RF+8EppSdKH6xVh5QNDpiGLSv5oh4U4fygtPvqa66pKe7jjjs2+laE3DAY+aX6dekv/TQ6uSNmFyaE6nh1zJVivKgqIrRF8EN4WbP2Sf32i+CCOfF/febpp9qtN9/UXhOhm8VPuazyHUZdkJJvWeXBEvwM5lwEN/kKcEOgkLB6Dpco65lYus2ebE0fWSj50MOP1SnLdvD5zJ99up0eAYbSuX3rll7n4BMBokKy9TyQH3zhGKHSK20FB65gLIDfv+b6tmLVunbmOS+rHZ+4I1x3/XVl7XA2iwXUmO1RRx8TgmIR9gXtta99fXtNLgqJ9Q2HRmmmRIA53MY8VUebhuIBDwKNgpVvPU5XEoRBcDVA33t0N80/3snbveNUt9RVvhFEhjLru3JKIUj8Gmt5X2mlSXxpfC9FJrCRVwlpqZv06tKfwbBf0peffVlgO2z1s3boVzhdyo0mvCjsmRGBH+6jTvU1ZcjDJQyiWrCYiqRcZcGhEUZ6G12AvTpzW+rKr4XK3ZKOlmACxnvvn/3KpYi7F0H4zDPPagfNXxj6taXdeefd7fbb7iihkFVeXt0g0Q9NtYZLW8FQPsaUcx+MU+8F/av+2qo8tNCzfGo8p+KuTmf6+DYzSDjsCiLBegq++gd8AzN5aqe0xg7LtkWugUTGzNwIxpvarbfe3ubPs4Ddxgzzy52PBc644iI040BnN1kIuTnC5ZMRoOa1f/Tb/yg07NjUbXsEzUVtSS7rI9BFM87y0lb0qu1UdwIBIc446+vtNJ2Fz25opZAUTdunLYiAxbBh9tzmJPbq/+ENP4ySf1MUpxXhHy8L0/5wCbjysD5mxgwC3uaUY5Zy/3IH/vznP99uu+32jM97a5HwmjXrasbHAXNo1L777Be4d+UPrMyIUei51dmeFbpS+OqcjeDv3NmzakZowby5baH1DlE8+6xF8CPplT1wnWDrnf7pRgOW/CgaKQtt0Wd4n5mVzYFbV2zExw+64AsHnA5ut7Q1q1e1Z556KgLo0yWwro8gu2r1+sS3k0/KTH8vDT876cQI9CefVCe4Uz6cH2LmSj9xE7OOMVgRHHNiP4s6Osq11Zg3y2Q7Y1hkwatdsSgNEd7Tp/ij4aN9XIL22ceGH2iDC9/bVW5aTrS3qcv99z9ZPHzWzOntiPBbswVmmKwpxGNsMww/0G2COIX/8COPqMXjaA4+/0LoijF59333RSm5p80Mzj6fMrgEzpsXgWw71zeGxX4WCKWklP/UnYJpLR6ZwUJx55NQRpJl+rRftTbGeArs0XuwtG7OSJqXeqEfEIH3wIb0BXzQVooHFz7w4b6HDoKLjQLQDkr+gRk7xs+qjCV4YPcyRkeEBo1h7JLXQ1Hyt27bUjTJmKlZlsCJ69fy5SvbU0+tCa5sKMXnsMOWFewY4hgi9Mn6Dc8X3Tnm2KPS5o2lwJNzZs9yXsy+GQsPlnvekoMXt4cfeiR13b+dffbLMiz/v1NKBr35UaHLJj10HtXD5POgZz8prxFHWvm6JtOM7+Od+6Chxt5II/3kNd65C54n7yNM/t77Ww8pu7BmXMGv0DvjuGhgAi8U/UuOvOmmW9tHf/5vRCn5bimNdrz76Ec/2n7rt36zznU659yzy5hAiTXTJZ/uZk3R6rOYzsGBe9pI/kZTXWiM+KNNLxWGrOOuPfKo31NpypA19c01YDt5DTjsfRf6857+8XvyuyCPEfbOczKMd+P73nlNvpv2C7/4S5+gedsilDuJl5iSRe1+UzYEhAKwNFx81hqWG8D1HkDNsNx73/1hOOdV4YDDWmcRPKVnDj/aUBMEfmuEaZYI7jE33XhTTeX2bYgjeCEaKYcgcvnll9dMi11cLr7k0kJOiHHscd0KrUOVsyNEb3ve86v+ype+0O6+47b20x98X5s1gzWDRSyC2FRnmSJPl1Zb7feeWz2rs7Z0hOmKgd/CrimmTHEyfc2v+YgjDosgMDMfE3+KNHThQpmENEJEtwwQ0NXTTAAhpwtyiOkom3bbLd+jLr6Vr3TaZjtL0/yUMVulIq6vOO/lbfvmTXq68pJOfVmzym0pNVKmQYQwy0+7BHERetsL5kfi5codgfYt1D1XBL4w/S0pHxHdFOXg61/7Wh1GOSvMsrutWeDdhVhllUKW5ASF7pLSCQoBiyBVdch/4iP8DtCiKLAaG/jqvXVb0uwKcu43vXbQuSc45ZyUK6/4fnBycTts2SERJvr5Dl2x7QKtzAm9ypN/DUrtSF9TgKqp+iUXmHzz21e09c9vqzMM7AJHqZbmzDPPqJmPt7/9svaud727ZsUOO+yIjIGFgYMtr+EG5h/c5y5xQGd6GDChygwOARVsCqT5ZrbD1ftV+qlZtSmB3HsKg7FRwlWYo/u69WuDoztKSPOORdhiZnnqKwKYfPSZuzRC9W8e5evex2lXaIZisKceA0/6+x6n96MyhZ73HqLvWd5J0Yli3rOsyy8f6rd86jk/vHdXFuY+FKDk1tMlniBf+EA5HrARB3NSnjRwiqDERcOsmvLhmnoZW3APjRj4JB9jiALclYXtNX5sJ27nsJNPPrX6mMudcp544qmaDX3kkUeLpilLnTwTdItGpP527iGkd+MC3ALDvtmEOqKjNZYSvDfmtZKyWopK6sxKit6Bi/hCWll9gRbIp+IGfmbZOnw6fbA+ZNfO/TIW5kdoeaTcOh3ixw3ELkJoMlfTA1PPpUsPTb1bu/Ou+5pTht/21nfUDm1z586IkBjFb7/UM3RMv6Chxub0AyJgpX79tGt9KQ7mB7f7gZu241VXY8wMCePFc1EQlXluFHe7wx0ZIZV7GXptQ4m3v/3tJXRLByeNGbTkqaeeaPfee3f6bHpZ563TsvU1nuBMnjVrIsSvdOI4uMDRKQtmGgbKZmv1LwgycGi/HRwJfdMDey6flI9dBOWMW7XmWtVddLYGXwjsXSnhkmVW1mwH/AFvtF3+Zm7Wpj5O/dYX2sFAY+aC8kOxs86LO5rv6gUPGVMOjmB5+GFLy+3q6KOObGeddVpbesjBoWsHN+eFLJgffhthRV+kommfmSfCsnLgC+HF2gr8Q0stsjY+nES/f2gsHHuhWW9Uyl3qrz0E/qqnv/Sx2S+zveszBhiAtgaO1olwjzO7xe0E3E84/qj01Qm5H1/rYMC5aIwxlvFgDMAxm29YhG23ROuexvgmmKNfqUyt93k6ys7GKK8bNj2fNk1Lm+em7/v6kT5r2I173MT6SejbS1hHYYzn2gwn/ZUhEn6fPgtcNm5YV31ujKEb5e6ccWyMlzEh/dZ5QqcvXMPQDHh+oDGaD0VbAnMKv7G2OfVbtGhxsg1tCa7h32tWrS4YUjzRdnVmNKSM2UFr46YtRS95VYAdBY7xg+K4aNGcyEtHRm45toyzpeSmnYV3Ua73P2BmnS+1aOnCNmfe7LY6+clj/rxFifNCbfjjqAM0AR+69eY72qmnndXmLory1zXQ/9dB28d90KsRxu/J9z/qWdj7t+DdoFuTzyMod1wjjOc+nnu/GYfSjW8jn8m8R757/x7hL79LXn6Oy+/dgfFu/zI8MPqi9X3m5ICavfrmN79dO82lBjULxyXrbW97e+7HJp21Qg4G3Zrx3+VZeRur1tO9sHNrFPjZpaRoF3rVXfv6TJAxMOhO1WSizqMNVeXch1KCT+zmM0k37pPB73EJe/fFCONdv704jxHEkc/IY+88J6/JMPl+pJkM0z72C7/wiTvvvKMEA7u1IDSmUVm0Vq1aWUyFjz9mrTDAs/e5RbwW5hLiCHiYtg6jzHgPoIBCmBX3Fee/Ip1gK+FUIoNaXgT0L3z+i7X9qXy5hHGZYOXVDJZ1RO62224rdyT+qTW7gakgHATyEF4EkGDA2oKYf+HPP9sOmjerveWNrw3xwri3Bw86w02CGuzKQagQQXVxDUIKITAZl+A3v1bIBTEh6pVXfa+YzllnnRphJPkCfP4h2Npu+ln9C/jydg/CsCRi3N6VSxEhOUjtMD+BhVQaQrQO40+9f8qeM3deWXpmpN6PPvZ4Ld699NJLwmitqwiTSbpqQ/Kp+ioj+XSFhIDbB1QnzvqgiitBnSKBmUI+aXvZvW7WXxCaWA1nZGBe/q1vtiMj9Bx26GFFWFnlwM3AQDDVAVHvMOwIm9xq0bw6KU89qo2JA68IBjMJk1PMS//0tTb7Rrha2P7ia3/R3vPud7VHH7m/fefb16QfNrSjI+goF4zdLThE5Ckp5UqWPLqloA+Qwrvcy00hRIUV91uXX9EefeLJqttro2i9/wPva+945zvaea84rx1xFF/4A8v1hDBIyNWn8iEIGfysoXCLUEXhMA07lEptUT5LZX7Wd7hBOBm4Znx0RaEL/wN27vJAZErJSzpxK+g67/Jdnw6htgTbtNUF7gX7xBFvXPLVBy71T6SOO4SVKeIAPwTluZKs6uGaJCD6rluNuqAtWd/AgMCeF+Aehk2R15cQTlxMvNZF1Ajvde07UqljpyHcIeAFQRjuGm9jXGJSncD3rbrRAe0hsBBOzYDpH7N7LJy9r2xD3Q0NBHlCCybDj18Z2gGWFuja2e6ss8+pZxbQ++rgyftKQGJ9Vaadpvj8CwRVCgocKZwPjFh3wUtf+12CM1zJszqAkb4gAGm/fMFDn3RXvtCC6jN0qRsTtEcblG18wm/K8bYILM4VISSZWbB988MPP1QCPqMRoQ6tWbt2fXvyyWci1K8tBeVv/NIvF/5u29Yt/PCzBPD0j/U6ygYX/aEO4L4zsKI8lnKX/sGs0eDalED/BY98059jgb8FwUsWL6xx4UT5Z1c+277//avrzCt4d9ONN7TPfebT7bprr8l1bX7fWIpmrSdIHVjw9VGqUfizaPGSwApN6TNiNf4joRpP3GIcLgnuZm8IsE6LNwPhIDpjcawHQLsJhGY50rDQDAfl9RkTm4cQwA8KH0SbKCfcg502rt8YnIxl8Q85eEnNvlh4fVCUjiOPOKwtW3pwuXI5RHF+8llUO2EtS16z83t2flvcPSv1tYVzxlBoMWu/Rdb4F2Vi1myzgCknw9Sp+wfOnB4eiXZAjYyLwNV2ucg0lx6KrnEC140HG3T4iC8WzgRfCEk1680tN/hm1uzRx59sj0dZcEaQ9VXwe9nSZe2oI4+OInlswRLtIB/Az043On3grnRw4p540kntxCiZtpo2rNEMbmTi4IXGnJ2i7r//wbb2ufXBd9bvnYn6QjvqiGXd/Sow135wPCBts/mAdS/6jjHRetCFgSl3OTuToXvwE9zs8ImijLV5xqGKcFnTb2ZWKB5bMi71pdlr9JZbXM1ShMfiUWgxI+f8lEMBJvz38berFBiutPDMJhvaCTYGJ5rNeGum5Kmn16dfHeBqncn24FbfTpuyCSb4M7xE/dB2bUOLzB6ZmZ+W9vMaQSeeenJF6jivDCGrVnP7Cj4mH0qRTR+mh36cetZZbSeAV4v7vSo3dfX/u5FovHEfv6ozJ4K+ngzj997vBe8Grxq/977Azr3GTdo7+X7yGnzHtxG88w0Ogaf7ZJ6T+Y16TF5/rfCi6P1Hiqlxo2zP8M3Y0h+M6Mcee1x7xSvOLyPQihW2qn+sXfW9K9unP/1noXHXlDI9f96CKV4zNzgf/AqOMDDi6XDN+PQerpCVtU3Q1gGTEUabdt9zDVi4o9FkA2NAnuj+3mnEG5dQ4zlhfB9h79+9tBdfo9w85PdU3r7kd6Xf6/KtSp16lmp33ITddfrYxz72Cdvy3XDDD9ulr3RQlg7eJ0ztqXbnnXdGwbigOsKFCWks1yGHLFrEuyjErxbgJWPE4NooJRQZAjSiBFmcgeDQLEDGRBB1VSKwGPysfPLkk49YYPA6DbN3EvzFEb5PP+OMCKgHpTGdge54oe+ag0lqFAFszswZ7dmnlrfPf/ZP24c/+N52wrFHtX1eiBCSNOqGiCBMCEudjpt3SRnmHGUkyGcBIgbFlaC2HAwDQAQt+GQVIfiA26Fh/JSor3/9L9qcMI+TTz6x8ta+7cmT9RriaWttVxkY7BvkCwa0XZBG3MBgY5Dbdo98uzF/8UtgS1vMKjggUfvscU6QKmEkFxLzrW9dXmsXDjyQ0MYyz0UIEhOQthYDHUiNWQWg+e5GWHTvypNp+H3zIT9L6EAwMX39VQMmv7dEQBi+19dc/f00Z792/IknBxZgtKtNDyEtoTv1zr+CdS1GjuBSggklIGWpt0FOaCGI+YbYmw5HaF3wC3LKR7/Ch6uu+G475qgj2mVve0s75eSji8EfsmxpIvgXmKT/hgCuzWZCEBIMBWMr97G0mwIK1qlCmrhf+/q3v90+/jd/qb3prW+MQn5ylJDUefuWtnlLPy26KxjqoevkD4K59mHZJ+wGtslXPNZI34wd8bqCloR5R/jSDs/q55sLMwP42kI2bdb/XVlNH1fXaT+ln1Ce1PWONkn5iBKT8UMJ6cJCt6q4ql8Dc+9KscgfpVW/FLFKg9wx4bH+idABPponP/nonxIIc5UAHOGCYu53fw/bVCfKa4BqhyA7ku3Pwr4f14sorLYvtQ4hdSZg2oFnawRp91JCUl5XCihlHce3biE09lOR61C41LdmOoIz+rUzo8DejFH6ZXvaUTNmeUcoZiFFW0beno0r7j4MIXPmOHvD965ApHoRjzpBpdTAH7tVnXDiSe3Ms85phx52eFuzdl27+26n1d9f5wYQrOQ9ZgrBFNzVA8w78+qL6fW5O5iW5S/3WiwNB/JcaYKnmIlxTnEGC/WvC42agrlrWoTKUvCSLlVNfW3ocGBzij83IWU/8eTjUawPy1jLOIsQPjttfuihR9umDVva3/5bf6cdcejhyTV0cOe2tmbVyrZ0ydL8DqakvAOiREpThp7UD94Yu2ufc9r+5raJC1HwBtzQaDRva3DFNrFmPp986sm24pln2kMP3t9uuemG9hdf/XK77dabQsdsD7x/zYgzMt10003tvrvubOtSZ1Zvbjqbt+wqumfdFgt+4UlgYictfUPwLCUufX1g6L0L/OEzRcNmGWBGEAhgCk8suCf8o5MMXvqs0+sorxnr655bVTPpFl3Xmg8DInnOi9C9TzKz7mDOTIqH3ZS2VX3NPBy8aGFbRIBNfWdkfM+LokG4lt5MzAtgz61qWvr9+Q1tQ8ppgTdr6Y7Qme25tu0w8xb8L9kgyiqU3t8apqSzCBxdnKo3hXXGTDtqTTH44PW0/YOvwQdrD2Yc6LRxhzGGjm217sr2w/oYbd0/eVIWt7RnVqxq9933SLnBbcqY5cZ28gkntlNOOjl4cHDa2em1WQe4bMyjOXaCouAcOGt2O+zwI9opp50eunlWKYozDrTmCf3btXvtjB3LNm3glmd2eVd4/bqahTRDyaXt+Vzbgk8HBI/nzIrgNvuAlBLFLLx9UQT/g6ynCZwzEpLntJRvhmRXbQCwaPGyWnP4QuiwTQ3g3/woEaHMGUdRzFJ/CufW8K75wbUZ+U05cGUoBs8cFh06lR8H4PtBFPTXmMLn8V8KNGFyO/e68IYdwRfrDRctWRy8NEOFd1p/0uWj6pt9drSNwcG58+ZUWbbU3ofhapMdQNe3HcFddLZ2GAytMraMBWP/8eWPpz5RbhcsSh/MiJD7VOSLboxkaDjq6CNDxzr+zJq1f7v+B9e2l51/YbWbRwU+j3YxEHhG0ylB+sU4GDzSuDCAMrT7b7+mvk1eaJZrhPF+PAto25AzRtg7/fgt3uBR4532C5PxXH6j8+g92A6eVLRoIv2IO9ILowzXTwplfEVMakB50/NIZj2/qSxGmdqgLng2GmD295TIDm97+1vahRedn/eMXvvUuutvfevb7bN//rkyYDNu4RfW9hkPxdet1w3fNMbwul7dLiO549/e45NTTavQ25nIuZEX3KXxfrTb+PUbXNBwmU9+d9W3qb4bcXvevb3j3t+Bx+T33vdV/hSQJvMYz5O4Md6Pa7wbYdRr2sc//vFPaIA1JHYFMv0vIwOHH/AlF1lQNa9+iwcpaInOWoD0p5x8alWw7z60tu6sNE4frUqn0GkhEtLqSGE8G5RLly6rw9Uc3Gaav6ZE06llOQ4QMHF5QExlE35NsxIC5V+DLxWws4nF19+74ttt1TNPtg++/70RolNfmmmIurarLwY2hMTOcHVY/qVTMSmCmlmDEhjS5m7pjsITAknIRbi4ri095JBCzs9//gvtkEMPC0wOiiA/K+3qPtx2ruImNnPWnGIGW3eEcaas9XnHFcFUrwFha01CXh0EqZKpDNggfrZDPOywQ2s6GNFiKSVgQZDLvxNB/ZijA79FqTdL5c4wD1bRPtApXuAHkfqgnkLSwDYPRZf6eowgjkEQWORt5Q2ZlKd9ZgEK1oEFAn37HXe09Rs2tgsuvLjg+EKYZ4Zq1XsPehkkIbxhFgYcJcSg0U8srM4ygDN9y8oMcvWZugSMQdkugsCD998fYWtNc3jjQQvmNQdM1SL3tJfAUFBLfiO9u7pRGJQ52uZ/yqH75gjY37nyqvbaN7y+8qKEsKDCC8ou+PktH3jm6spsxyFFIfK93b3uXaHvuJZXFQj2+kbIkKu+ka88UrM8dyI7SRCq3/JH0PJN2UIvY5IAs4T2hdDyBS9jCyGTtmYt8iw9az2iaLzAY2MPaORBgIMftums8xxSnIXCFIMtURBsOtAP0WSdZO3hMpN8I0KA4wsRerbYIja4OWPm7Pq2OekoJ77JdwtrKeUx4yKDo9YNUUDgtHFgNgWj37yFQQL+pU6pq/FUlvjEhRfdNWtr3tk2OGMnLcinSiMvZbBkaTsreYdt6l0KclfIuOCVBTR/W6PAG9PGCEGk05lOtwpXI2AcsnRp7fRnTZudvIyphx9+pFw4H3nkkVrkqi0UQflWXeGlQRb4yk//CGUVjYCrH9QHDXLpC23TLy40oLfVLBWDA+tzPwFbfvUueLVPFGQ4O3sWd6M57cEHHqw1G4sPPih0d98IUxGW0t6dO/etrWRPPeX0duklr2rOs3giQpADZSnRDocbeObehZxuJGGMsqZr3Yb1+Q1v077QWihIaACrx5cvL/cfp6lzuX3yieU122DNytve8qaUeUlo1ZK8f6LdeMON7bHHHyuXoNNOPqUME9qPtqFJcG19hNknn34mOEUYT5+mPupVM8KhYdaHaDdXL8In4YvCQmngbucdhZuiIi4atTH1N84pH4w2aAkecfCiRaHVERoTFy2sRfApyyYZjDZmS8y82P7XuSOs7QxF8nlu9apy19JWM1+UOrYIlvm5eGnyEo/So78IwtYloAboopkJcAZD9BJsjWPwgEOFp3l26fMXItybSQQj64I2bXaOUv+eUZT4Gf9BNXE2bdxcAvwzK1a25U882ZYvf7J2cjKDuSw865xzzi13sqOOPLKMbGYWwJihEQ8vgTA4bb2I7XuPPPqocqOtw1OXLavdteBz7e6X9sEjF35bM4gZB5Tl7q48PX0UhfOZZ1MXwjdFKfhT+c9qy5YtbgsWzAouRNlbvLAdNG9BFJvAJvlYK7NvFDvxjWe4sH27BrMKR6GP8O+ATjMY+B84Wz9jh641af/YZavWggQPuLitfa67YnFNHPQUrWbAQgf0iTVAPCTwG32KDz67ckV5b2iTfp0RBdLsjn7iAZERWWOFQYLscGDimPkpV7zIIuBia2H8lTyizDJGpXw4RjZYtNAuo87E2lnrW9QT27cWhfyjvCMOP6Tddc9dbdqM2e3kU85I3WYU/WOswNzhEj6Gvxqneag2wBP0snDK66n/f1IoPjoVJp8FdZ+8xrsRPEvzUhe66Ls+gPeTfND3yXxGGHFd47d4o5zJ8FLpf3JImqlkww1/MijDOHFt22FXRjDeVQrK29721vb617+uNol69atfVe57eDF52Y6x34nc5hzAtaGV+JDNDTqPxrM7D+9KSqfx3bBZpe6ux+76uE21GS6h1dV+3/eOmzCeB4z89jwZ56XCj/xe6VNmPuO/XUHyI+93/4nXr/7se//t5nfdp4Kypv3Mz374EzNnzWzf/va3S9lworOKEsKdL7LskGVFiAoRMngA2PoSC/Vuu/XWOsiMT6nf//W//bdyIdAhyw49tAZcNTx/0svXvYCuManl/BAfJ83aWQKTYakeCkcXtLvQ5uqWxy78YUalsPhL3OmpW/hV+/3/9l/aa151SXvZ2WdE0QiRL/ct02MRUEKtWchKeEjnE7wsQFIWYsXHVR2UX8w2b7dEwDEFTMOFOAY9gcEWj5QRJ4J/8/Kr2kkhDPMXLE4cgtvOwG9Bu+uue9v69Q44u7VdccVV7corrq6TPL/z7SvbVVdeXW5r9917X7vj9tsD0wUh/AenTrYEXFszNAsDZ65zJdCnNlXN3FlWrrv++tRl33b2mWe0LWEmpoL1OmG3d39qnxt4I7B9AENA/xd61HfWMDNGOkN+vhUSFqZ0garvnuMk8/3KlY5/6+sy8ExN77tP+idlEtCHMKd/9S0CjOj0wdIRrgZP3nWL1PSIterY+7SXC19UJ/klrh1bCIY//MEPU+Zr04/cZCIU5+4wLQsFDYxknHulrKpTdAbOdRxMCGUnSBOeV0WBvv6GH7YLIyxti1APr0cY+DbC5PMI8tTm+pRyxqDsZRXw6tvuS5opAlMuOlXvJE1cSohruF2BmzLhQrLbffVc1E0fd5wloPmmrb712Y3usmS2q9bQ5JngMqzsZgnMYkAVygMr5rbtIYK5hy7WRZkoXGZpTXzfn99MsYAhLEUtAlH6Iv1EgfC97bNfuSGUYhChaOYsbjhhxBGkMWzwp7CwahI01avOownsKYt+h0Ik7vSqL79z9bemaVpwakYEOK1OFoAZ+qCPzchx5dwaobMfkmic5EvuvR8JfoQGDN0FbiznpXQGp41326zCW+OEK5zgO+GmL6bncrVPW7xoYa2POPGkE9vJJ51c5dpG9JZbbm9PP/1s1cfspzMEKHRgvf/+8rAgOUJCfjs3wwnYlCqKi7zhn75zCXuY0x4jCgVdP+tvOOKdGRYCCOPGgtDhtVHek2V722VvaUcddWQdNrji2ZWp44pyBzn33PPa8cceH8FvSTvm6CMDb8rbltDrZSW82TCAYmBsro5QBkm5bqKR6kQAZQzgXmWR87e+8fX2xS98od0cBe3e++4thcvpxBddcEHBiXsTWvb1v/ha+8ynP92efPKJctM9/oQTIpzPqdkRfV4QT8WdCq73ZoX/2KYWfIwVtH8E7VWfwvnUjxLiN0WjZl6Nn4wBF2HUTO7O1Jls6LBZB9Ntj3IyK/RD/Qwtmx8QwNfVtsLdNe047ktRNChClJannnqydtU74/TTio5tDKyUZ4ErZU2AR+VWWOO7Ly4n5MJjQib+QaEYs4ezosTXjmYZb2HHhSfOoDDzMfNASk1L2ZvDh7h2MdIk7QsUGDMhZo9m1qzd84lD0Fmzak3t5mUbYQeK2ukHTbFJi4XTJxx/Qjv8sCPK5YvALdSWwOn7Et7zTLmjpDC+WWvKV/74E09oB0c51xYICPbGgzyGMkIjc++0yPjpxih4TLZYHkX1O9+9PDzYbNlxJdRvCAzNYM2Zw92J22PfVIdx5PmM/wCp5ADGg4zsEubRG0oIj4S1a1bVbBlFfFbaBG8ZE5QpnxXPrCjeOGcOzwF8B73ar22MAsp4MTuK/MAjiiQ3OON9VvIsRTXlWGCuLfKxxbZg5y6zYdPwv9Djoknp476WYENbvWpDvpEDeAIwnKFLfZ0AmgM/yC81Y5dyKXdo17M1C7Q4ZS4p+N95153JjyvZgvyeWy6D2Ij1SRs2bW533PNwu/TVrwvOBY/QvNBEbuJD2QHAwT/gY/7tuTSk/u9PxX/3CpO876WeRxr3yWsyTP6WzljtddmTR8enzj9H/L3zEcRBh1x7x///aZjKUhVHfXvYU14J5PnTp4zY69Y9V7RJIMvZiMmSCIfCurh52ZmLB5J11l/72lfbzTfdVGPNMRsCPNMu/UfG9Dsl1bfJtqKLnke9jPFBc7wfsHHfDef6v/eBMPIaYU8b/zohaXbDak/6H5fX7jbU/3uC965pP/uRj3zCi0cffbQGCD9SGbKUPPTQwxE8nq9DrRK7Gq2RrIniOtTwgvMvKAJwSJgaxWRsJQzIOlNg6RR65w03k26JMjBZewPVxMBoIF4/a0O7VJIGOToLMoqLsJSfaBjC9CCERYZXXP6t9oPrrm4f/ciHw3C4rdh9JIJGWk9QGwIxKyAm0a2WptK6JQ2sCCIDscpdKkQVoaMclZV5Sojg3rBw0ZJ27Imnt+9fe0NgcV0t4ts3Qp9tZD/16c+0q6++Jsh3XREyO3lgBsccdUw79ujjIhBwQzq8GOjq1Strp5UFB80va55ZKQybNa4E+9S76pt6qBPh1xaN90UIeG20cUKDPuATbuEU+BJWuGKVIAG+aVwfXDTqbkEXuKnZRtl77QcfAwKSI5YF85TNElMHWuW66+47y9XugJT3QpTILSHw0pmSLgtvLtPzLIFwVj8K4A8R1U2fe55SQfqVCngnqJ9rdgRbTOI73/1OO6e2LmW54P4S4U47Usau4EefjeiEDkss5I5wpf4u7kWEaUrJtANmtAcfebTdde+97bzzzw8R70IYvJZO/GIegV0nCp0YjkscQa09DwuB+lZb89xxvOO8ULAM7vQ69e/yJghVxIovccpK9orQJ/qVUNTXDBm0nfH7nuyqL6u8/CkDAPO1LKVOAKaAEY4J+RQKwsz2cFCKCMUDTF7YCT6UEbMDL4RhbwvD2xIlZEd7MoL2PtMiJB0wM4LBzrYugv9zUbTXTV3bcOOUQbnZEMGI0lHlmHHZxbVqV4SHmbW3/mGHH9mOOfa4dsiyw9rceRZgzw489quZN4qM+Nv0pUYkTzivkYpwEBtFpl89Dss6lzFWWNuYlpU4fcDYMPpIfxGc0IsSooJLlBDWUu4xBAbMW187FFAqtKIrnN2SqT9KEc6Y10f6kC86C/J5550f4fX4WhSLVtgy3Pg3a4xe9I0R0C+0s48jbfYbXYTPesyYMT7hyxCoXL75rd69TX1MolkYYT+wNQBKX3ILUL+7IsiwXB92xKG16NJiS24869dtrPOVArz0SQTPmQeWQCdvY7NmGFIndamNBLb03d+0lzBIGeHSwjDx3e98J4rGX5SQdMYZZ7Q3vvFNddl5ESy7YemFdstNN7Y/+9SftjvvuL0df9xxzY51aD6mfN1115c7D5ewcjnJWIC7DBFweaWFxVPjR6ixBjUSq+CQ/82IEO+1xTa87gTK2hY38FkY4e2wQ5aGns4sPrArguTM1M2uhehWuctE+GOcQQNsU4sOEAxZPh1K+NDDD7ZnV6xoH/hAlK0LL6jduwKwKDBr1aqMOrXlbuitmX6KHbyBp753GkI4yP9Vjh2dZkbo4EbYFVTjkSILDvprM6NB+tS3XVFGZs6cmz6fEd6wTwSb5yKErwlfeaY9tnx5wZBC8uyKlXXuCdzaP8Ixwfa4jDc4YFts/QIH8W4KH0MTRc744CLEANZx7YDaiv+UU08pOYARsiv2HR/1QR8b3RrPc4ELoW8u+NKV7ShlwX9jmOL755/7bPDnmcDw/CglRxfuOtTU2qYdOzan3RtqrOkT9cefjXc0rs+M9llDBgoGAK6X+pW1meEMX6H8wK8+4/VCbX7DZZvCpc4MepuDMxQaM5wMjuQQOGVmg58/gxbc4QK2Pgq1scZVR9/C6VXBS4vY8Z/99g1HgZPpV0Yfs5LG+POb1peyevhhh5brs7EKVupY4zigBHf1oESBLQ8Cs436AszFR3MefPDpwOvwtC2K+qyM2aSRxUGLDm533vdwO+Hk09K/B5cR6PnQfX08eFfxjLRN2yEgHIST/cr//dbrNBH6WEMDK8GPDSPtZB4j3Uu9m8wTvet49eI0Lm2YDN6J6/2IM8Lks3wmf/+/ClPJVenF9dpTV/QaX94UvAVf9EOxZuiN/7HW1F29Tzzp+Fqz+u53vzPPXFhntvvvu6/96Z/+aY0ZSyWUAceMN3Skj6U9bR33Cqo19bPwPfURlOV6UdwEv0e9R5vGXdg7/uS3Eca7EbdkmfzJc1yC76O8EfbOPzHq+196/4UvfXEXa8if/Mmf1AL2j33sY4Uodq2wz/zll3+n/cbf/bu7C0O0Rib/6l/9q1rUftFFXHkICBtqrYkpq/OimCiQgG+nrUK+KWQSDBjvpiHEiEfi2AGmL5zuTLpmJSLcGGTiKPv55zcmdWdCpuU3R/idnvvDD97X/t3v/Ov2ipef3T7y0x9oyw5e2LZtTlxrRzKwEUWWRgIBIilPRIa1g5An/z44QlQhfr7XdH7ajTiaXSEkIRyIOab5/LZdbevOme1Tn/lC++yffSqEbN82d87MtmXTxvbud13WXnbu2e3gJQuLWc6fQwALAwrjUgZhCCITSmwowIJjX/wN658LoZ2V9oUJ5B14sTRjVrb1HDtT3Xn3Pe13/93vtn/zL/9FylgUAmnxHDeZTan3hiKC6j4jAjjGQPBG0LmKpbW5CMlFG2vWQVBWMdMwNXAiVPHjZoljuVpy8CHt8SeebL/193+7/ft//3+W7/C2zRva1vRJKXbJT7vky8pEsDNYuFRgKOC7W/hPffSzhaVVj6TrOIJIpe67KGMWcc5LvH3a//7P/ll7zWtf086/AF5hggb/5nYAJ+zkQy5DMAwB6eWlTgIXEO5Dbb/pbde+YcARBj7z+S+2H9x0c/u7f//v5d2LLQvqBz9ZS72bvNR5XOCbW5XpWRovOtFU8JQ1F8TzvXA6ZfkGzohX+e8HvvKudKJPlVXp8ue9S0Cw+mU8IgjSgX0XArg2UOg950twZla5whDg4S7LKaaJOYMTVw74zHXgrrvuLuOEtnFPEJzhoc/wNMy+f+s7Wtmc4YAI9t3FEX71MzTs5e67OjJUFA3A7NOGfgBmb4sFvJgs5nvqKafVWgMztCxH3U3phbKkY8wrVz1bQoQx4zdYl+976u9MEXUqY0LGcq8nV6jQFFbyKdiDqYOs0BHtIPCU0pA7odRmCepfdUv9pYG7xq389EhnEp3w17iM4AiO8lR3ZRO0bCnNIiY/9NXiVW4vnrVf+dq9ceO6GufKkqe2y4t7FUUITOGBd2iQdNqlLRQrsxrPPbe+bdywtS1eeHCbO3tu++KXPx+F+5b2hje9th1y2CE19p5bu6l97Stfb6++9LVl+T0xCsJRRx6ecbO9FlynVVGkbFtqZ0JFdgsgI4eyHTx5+Xcurx3qjjjyyHbRxRfX4bpgos7GKne/cvNLWm5OX/z859uDD9zXjj36yDY79AxznhXaRom/48672uoIYBRd9NX4LdxKf+TWDo4isWr16sCn72DlGwZYC8/Th2DAir0pjJuBA+xZlgmfVe/Qbguaa8Z5ASvzvHKxqsMRQ/fNiDBO2VrYQYQOputGn+5Sp7/MNNx9913By+PbW9/85tDl5J2+M1a4k1rDY2aHMsoij4fAV1Z7Mw5ct+BL34q+G+MY0npfRmENzhJsveOLDq9G/+rzSTqkDLgFd+DBLG6Sqev8g9KuKE42OJAnAZyhziyAzUP8NjakhWOEXbtqWp85KwI99yl4qL7KG3Rwv7yrcR+8N35c9ZyrDHypZw8ZF6k3WiuteGgBAwFDQ7kyZ3zccMNN7d/97r9rL3/Fy9uRwTuL9J+Lkvzty7+f+k0P39w/tGFa+mhWGdlmTp+d92Ycw6dDzygd1o6h47PnHlRb8HJFY5GmiDztxPytm5P3kQXvHYEhvGCwejZ9o/8pWHMCq1orMn9urQ/DD488/Ihqg4Xv1temGeFJZlgPjKL3TLXS5i76AozvuOOudlJwYtaBgdG00Pz04X5p57btwdHwGHKLLWKfirJ41umntDmzoviH1jGSyhce27wGfMHLOjic2CYAtsBfcNCitnTZYUWj4eRnP/fl9qpXnR88XdQ2bVyfdiwo2Wef/We1629/qM1bfHj75V/5tbRtUVv93KbQhANCmxx3sD38BpfAK3JVn/XZFHe/yD5wbTJ03tOD+u0d9vT9nufJNMLe78cYnkwrdP7Yg2+T8SfD+Dauvd+NsHf+/69DwQUedFo9rnwITLqx2njaf3p39+40eY8xk2wpGFPeqaP48iCbDR646tmVdVYWvgB3BXjmQsukeXHocNwdpsBXB+4mjW/ydg3YMDgJoOT7qMcII55L8G1c490II13lmztcJqMMGiHo03HtXf/J/IC4yvA8+f6LX/7SLgciOoCLL/C//Jf/0uuyctv69vf/+39v/ywCIWJmQAK+jDAiGh7L4L/9t78TwdoJr524qRzr/ljoSerUMZijMIhtMiqLCMJcQMigxbgQP4weYbO4lhBlP3EC3cZN64uIGZSUjfnpuKefXN5+//f+SxjUc+1X/87fbIcesjhKwIER9p43BCs/SgnnN0KZxa6EXwzX4mbKBMHQIIZYFAICDyWLglJMN0iI4ZhSo8XaKeO+hx5rX/7m99tjy58pq5uzO/iNUkT+93/6j9uJJxxb+9dzFaD8sOqzNupIllYMa1PSYSrWj5iKNt3bt15MJ6XXMBNbAVNGEBr2QX75hIBf+9Vfa5e99W3trW95c+iiLQotKpzWVq9+NkzZdoh2i+mHP9n9CyxLWC0EoHzp6S7kCfqgC0H6i/Ipwr7F4AgNixYf3NYFJn/3N/9eu+yyd7RXv/LSKGDcA7pluhhsUteC9TAGv/no8sWWN8EBftRsSr4ZOMqG3oXEU4NJmYS9rojNChNd1v7ok39cg/nNb31z2slNZ3vaFWYbBpzMq87SudQbLsI5eKZWZgJ2BW5t2ow2e95B7V/8H7/T1kSg+fXf/I22T/pf/eAt3HQZTGCvXS7fCkdzqWuHYd8ByLCiVIOd75ihvgVjBAHREl8cv7XDbzNiL2zla9wVNnUGl5r1GfkTaILr2iIOhUSb6gpDpVTATYoJ2HGb4j6A2ZqhmD9/YcWrRaGJ53A9/UlxYaF28jbrnLGq3epQYyCKBSEPw0csjzgigmXGGgFSP6IHxgKmpg+l6/3ZjQ1l5cxzt7Zjbsb2ltql5MGHHqyNNODIIw8/UG5ChM9amxG4EwhZao0zM64ED4qT8ggXrE8EaArv448uL34Lnn17cLSrC+21WDtKk34ZOC4Pofqv8MSibspiGEng0sdldw3Ql4NWKRNemwEQ1BOcjAuC9CD06gxO8AVNtNX0ww8/XMoeWNa6lKOOKkGRpdQ6NvhQZxYkPdhWmRk3eREMsqYjgkbq45uw+3dgol7cwTY8Z2OG9M2sOe2pp59of/a5P2mLDj6onXXOme2440+MEL6p/d5/++/tLW96S1lvFx+0IMrFYUnrPIYZ1Ua4CVYsx4R2i2vV/d5772nrItyffc45te6QADxmRBk60ArCIvckRoS+jft32nPpIxtULFu6pKzP8B9uPBOhnUB/QPBz4/Nbw9jHGQB9xpdSgEk/u2plwVFAN9AJY8XaALBcevCStl/ytVXr2iggcNgML1w5eMmSon+ETDiXrotydHS5vdSuecEdCqkdqQiFdvwyU7046Z58+snaFteOR3zEL7rowtrswxoF+YATWl58aWrs2ezFrAM42s4YfrmbVbI2wSGEXN5Yz/WreOLYqpiBbdCPogPWIQQHjBmCq3Gr7ykiBGvt4ya3cdOG2laUMA53hmBCqN+csuSPFoGh98YU92yu0s4AYeUVT5kjoDXKTuKUq46qO8UzMtbVsTaiyW882OGqlGrjAq/pi+LRTMYAFDDtCd/6j//xP0axva+97LxzQlvS3he2pqwD21988+rk90I74rAlaRuDxPS2/rl1bb99wWV2s7U0F0mHaKaAZiONA4Pjz6xwoOPyOki5n23lcOHV9Zt8oF28AKw5fC79YN0PN7TZ4a0OTp01d3btAPf0U8+GTx8fXOhnuHB/RLp5LNjghuxgHC8OPsI5eGg3UcYkcsYB+5qVCS+aNTd14O5qk5cDywCExvHiOGzZ0uDd7OBNNxyWAW9qEgCs0Ur8Pd3c7rr73uQVOMyeG8VxUe1Yeu211xQtPu64YwKLTYlv0f+MNvegJW3lxp3tiu/f2P7lv/53bfEhh7fy8mvJP3xB5+HBFCFv04NQr/pEHxlnutWbHxX0/d6hcGEqjPEpeP+T4o8w3knveVwjyMeFFr9UnoL3cHfv/H9U/L9WKJjlFliNughuLnKUd5TrbpDtdzQMjqCNY4wPGKmrNIy+3hefzGVMDT4zysErvZssuwcwnnoUaugmTpBn8CDllByVULCZygOU3MWbhLswSQNGmZVm6vtLBdWo7Kdg9VJhtH3vfKrsJFPG3mGf//b//N6u//Jf/ksNWIrJP/kn/6QOvkJwP/PZz7Y//MM/bL/1W79VBylSSFhtNNjlUEQ7DHziE/97MVlMoRZwpaABlKoU4hDg960v+2xLASXP8qyTWdO5CHO3wnRrS6oXQtuJPqWB5QkRRADtQLEphGPfDLpvf/1r7YYfXt9++W/8Qjv37NPDPEKYM3jtDIVgEBAxhecifP3F174RArc6RH5enRaboiOwzWkL5i0oouPsFG1HBFhPnSJrS8ci9hEAKDK2UP7yV74UpvlcO/PlF7fTzzwnzGZT7TZz1523tw1RXk455fj2T//Rb4dImwmIgJj2I0gYhjaCga0N1QtjN008I0rNocsOCYLsU0TRfIZ4hB6Eu4RQ1IzQGEXl93//f7QnH3+q/dLHP96WHbIkAmmUqP121dTxmjUrq95gWDMlu8zE8A0fA7lofNVJffQHZHXpu26pDjPLhQFi3JtT94WLFtfi/uuv/0F797vf1Y6KgDIvBB6KcmFgoeo7Ou1K/2yoPmVBxFwLvmkPPKGgFh6lrdXViV8DIxWDpwi0GRKLpR3yZaGYAX/2OWdHiDQ9urXNCB7YHUeCPuSUmnsyhG8uBIBSssPMS4sycMDMNm/hkvY3f+VXI7Qd3H7pb/1STaHD2dH2MYDUdViOB3yEyTh9wXhn1oRiz4hJKR75DpfVoywKU/D1XFfquV2fcBvqQChjQJqdMrhyWNRqXUlvkwAn5KFd+jIxUwaCuH8xcEI2AdH2npQPi1xZ0leveS54vyp17Gs9+FhbC3byKafW1oasp71u+3aLYr7rf2XrO23eU25X0Doe911uBrz1ke/GXL9bY8Wa7GT2PsMyrEgUcJs0UDLB0VoqAgDlhMDA4my2QfPlq0zWTP7VDt07eMnB7ZSTTqkD8OAWYWlDxo08CHTaQsgAa+CTR8eJPv4oweDVd9LZr1wOjXkzqgXy/KdM37RFOyhSo13W7JgtooiIJ8hXfLDSDrBU7mOPPVYzKJQTZzeJow1nnXV2CZnyM7NI+JSH9MoH32GoAT9tQYesT9IvhR8RQtatdV4RV6Qoi4Hrd6/6dvvOFZe3S155STvt9DOS3z7tj/7gk+1973lvO/mkEzM21yavXVPbjM4rw4F2aB+Yf+/Kq0r4OunEE1LHM9tJJ59cW6WCgbqj22gCo0H5+G98PkrWzPbDG25sn/r0n9UMBePKvqn3nAihdmMyXrVrQxRQ66q4VHL1I4T1kHEUhUE7rWsgZApoI2WSogFWlAq721hLt4ASF3jVeTXp77HZiu4AR2uAKAKbNm4ovmGdiPZSAp+3njBDGh49HxzkKrZyzaq2ZduWdtElF7UT03azMs9H+HeeBao244DQL7M3KWDfxC/ESrnccxmv0AvjTt8RTNVBnayPYCwwc9HHUlcAndjOaNFnQ9LnyU5fDxwQ3Ak6xq6dq8Be39tlccGCOW3T8wxf28pQQHi2SyJjGkW8lN/UHWyNEfArw2IoCVyyVS98FsolOu8EdUTDxBNfHPlwPyJNeAcPIw1VPp1GZGxtZzFNFK6yuZtxdZL5P/yH/6CddhqFaEE7ZNmS9P/WlqLbHfcsb7ffeW87Lfxy3lyL/lN+2l/rmNJ8xgrumI89vjxC+uLaBpcSa+aeUkKYZ7Sy8xVDBf4MDqWUpfbzA99pqe+Ty58oXGfw2BAFheahDZRja7HgFpoFt/BE6wMODD92pggPErA30wn3GTbNjB1/7JFt/31CUzKODghfMUNhrZ61Y3ZW4n7z2CMPt6OimC89eFGUMzQ/NHXfznP1T3cdi7AafDHLeM+99yef/dqcufMjnyysPjMLxFX77LPPKkWJUcKhe4cecUzbsH2/dvlV17dXvfbN7c1ve1fbvjPy1z4W3AeRCpm4l6FNwdeiZ/VU90mlZNCvEfb+LRQfeom78FLxJ8OIO+KN34POTV4jjvuI9+OCOCU7JOxdj59Urx8ZCmZJ34dGhZ6X+qhnV4YKhinaeOXx4gw/sgo8NGYFY/Doo49p55xzThnZjJMag+HfDEJ4lfHWx1T4c+gwPGPEkO+LQ+/DXo/0W+oJREMpEcBiwKPgNwWDSpFn8Yxn3wZ8x10YMBv3yW8j+FbQkP0UrCbD3nkIL5XP3knF3+eHN9y06//4P/6PWgvCn/bvRQFZvGRxmM2Btfjdtw9/+MN1UqXBifggTgRLuwj84R/+Ufvn//xflPUMYJUBsICiAPEtHjNl7zdgAApLGz/NInYhhoRXRA4T9m64EO0I0UFgS4CbIoLi8hu2nuGG665pf/Dff6+9/33vaT/74Q+WMrJ1c5jIjBD1CK+E3m5N1Fn7tT/4X59s1157fYS0DOzZKRdz3N6BO3smxWGfEKmD2sUXX9LOe/nLawocca7tBcO4PvWpPwnhuLeYwcd/8W+0s19+fjFVjATz4n51040/rDq+9jWvTh23dUEmyhGrhYOfWHLUB9Pa/PzWtvLZlcUsrCGp7X1DrMCIcFpwTJ0wfvfym09a7nX33/9Q+0f/4J+2X/rFX2yXXnJBYLqlrVtvV5FdUWooOWaU7FNvV5ihlHSXIu0Fm5CFIo4ENbM4+kj/snoROgwQaxP48dbZLinb+9/93X/fHnv02fbhn3lPO96BUGHe6p0CSviQ96oi5l15MEDHAFOHQr4UXwMD/Zxqq99wiKBtpsSsUFndMuj4v/eZBIwwcQxmcfONi5a6lZweOMEd7jUyjszfD4GMAGS3kkVLD20f/vmPt9POPKN9+CM/XcyYgKBO6gh/wUPb1X8MJvUWdg+uxCdcSAfHhuBMyEBURKs1QUUEupBc7Usc+IJJvIAzp52IXPVB4pqy5zanLcN1g1Ja+eRdT6+t+2QcmkmbWwTsHqfS3/dA+ZdrA0a6eMnSOpH+xAjvp0QBOePMs0rhhgv6hELcF4d3ItXDqGMvawTPfQZzigFUGvH0ZU/TYSTNnnSyNYYEwqQdq7QLzixcGOU/OE+QGLME2llW78AIPfCsfRZJ20b2llturs0WzFw6eMzMJvpjBsKOdMbScONBk5SvXpQEYQiAYDQvgoq+F9d31nD9Z0c273wbAmLNciYzl77azuCxv00DNtd3CgjYKouyoBz0Tx5cfsBIXow/1113XXvwwYdK8LKO74jUn5V36dKlhXfy6OV3v30CE3gYVww4cA1MtM/C5+1buYROr1lRbj0zZu7fvvK1L7d7rDt73eszRk9un/7TPwuduLhdfNH5AQh6u7kMCH0G7ICC52f+7NPtjttuq8XoF15wQTvzjNPTth21o5A2U5CMQ8HYfN5i/owt65MIVF/+ytdqETJazfd9W5hzQJny0PtuDQQPbjQGvtk87lNwSjkWkw9cUDdKJUXz+dB1M9cLQveOC70BR4agDTYFCX1CxykFZmoomhQRSoDdp7w3PvXRKaecEvo+v2C5n74OnSDI33PvPe3ZVc+28y54Rfupn/5guRw7lyIVjzAZJSK4MjvChZkZY/rACJPw/YAIFWAzDsxTRwadMYa00Zbl6BFlZVhA8TeKIOEFPOCK8aif4UpXCrr7KeFWe/1mMNMeCq0x9djjDye/vE+b7RIHbjWLE5yBQ+CND4CfMHDK+GTUUGf0B/zH1sPwVNqxTk+d+jjKQEIipsYTmmaGXhxuWg5kzOtuUNoZfE3+6AX3lP/r//rd9orzzg09mp+4xlaEtVkRuFdvb5/6s8+30089Mf2ddLt21JodSu2659YnPSPCztC15e3wIw5O+oPTIxSo/WtHsZUr17Sjj7EhgdPaNxRtOeLwIzJGEyfjZFraMH/enCgHj4QnbmjnnHtuKSUMEdyjuFnpM+5ZxacCK/xwS+AFbtpuxuvpp1dGoDyicAuslj/+RDvphGPavjt5SHQ3TgYiG35oO9cz/XhfZAVbYS/N5ZyZVDuNJDx22maGdv26KMzh0Xjs8ieeSl9tqXV3ZqvRhGeilPzgh9fXmKQkq1Mteo/iss/0ue3RJ1e2R5evaP/sX/6fbeuOAHa/8I7UBW2HN/oHPNRw4KW1qUIXLXsofJ24T4bBG9zHJezmBRNpxzdh8rfnyby9f6l3kxf8Hc8jTOYpeB71ECbzm3z+a4UpaTk5113oON/5IrzGs/FqfMSi9d/7/d+rvlIXNLtoVHiD8SqNMeRg8Xe+453t9NPPSPrSjTPuu3ulQIFBI9AEvOMv11+7xwWL4FLipF7qJ77yB8wKTlN5dKW0KyUj30k4vhSsvBtxxt07F4UMLgYqu8seYdTB+8kwWd6PCvtcedXVu/h9c8Wy5eOv//qv1yI/iQ1WSgkr6q/8yq8UsCzK4nag0D/+4z9un/3M59pv/ubfq4XPAKnBCCMiC8B+V8XAJgX67ZJep/kWUKVBLxSxrN8puzdq32YfdbuDcGfgAkUQ5Z9J6P7eFd9p3/nGX7SzTjul/cIv/Hyb5xRb9nDnSOzcHoLZp/oBy8JfO5wQ4Fj1nDVgpK5ZtzqC4Pb2xPInQwg3tjWr10ZJeLY9/ujjVRdTug7qmz7dorfn2pGHL2uvetWl7dRTTwmysVp0AQdDJTBgFDqqWptyrYHRHvVWj+7aw1Vka1mBNqzbGHjNLUEKIndY9E5ON1fcoEVdfHP5q7qXph7C85//799rDz/0cPvbf/tvtmOPOzKK08aaMbFzk2pglhQTvvcsPJhSZybW6HC3AfPeR94hAp7BHyOlnBJ+LDQ254woE5i5r11/3fXttltvL2Z4wvHHle/1wYsXJZ8ILxEYMEcCj9rXzMAUogqe+2/jCULv6fep4VLlUUj4dWpvhkH6ykxCd4GygJCou3HDpmLWdm16PsK2uIj8gFOofdv6QnBg+642e/7itnHrjvbRX/yb7WO/+PF2/gUvr3xHvcZ9DDC/B17ri+qPfAOjPFS/OlTSd3ASV9BeceE4goPAyAuR6jDuGydgSgidmSNMRH3rXJdc2k4hXBemtfLZ1eVDbQzarYq7CIXEO3dlEYpt1UkJYRG2nz6GzT2g55fRMUW8XJSKAffJdg/CK4g3+c3zZD8Knn0DA88D/7Vz9DFGL69/8S/+Rc2wIuQEJ/7lXGooFQ6/O+bYo2utAjytLaOTDyHOb+Ot4J53lBvCGnjefdfdtdaBu5FZCO8o4k6ZPu644xq3RTQJfNAkmyewQKJjqXWEgOdrHMuP4sFIoozO0Dsz0YfKprSUcpB3xqdRSkBSpu+UEvWV32CoYCNv7esMqveBjUSejBBi3Y5dC9EaQgh6q37GFZoADgQYln40yHiSHi6kp4JDwaOGgXVXGe4/W7ZtahtDe774pS9lzOxqH/jAT7frr72+hJOf/tD7ywCDjgqUpKuuuqoOLnQCukNZL7n44hL6q98y5spCntAV9rxDo8Kw//CTnw4tfbYMMytDO617A3fW3BVh0CHatW7oyMMPrfyefvqp4iEMG+A02kkRo8hoF3zRVmvruNHascasiRkTl3RgZK0IZcE6k6eefibj7/lySWTQsHsXGkLAg8vWJMibCxOckIZL1oYInJuSp1PIX/2617TTooRt3rq5bY9ihydpqy1dZ2b87sz4DJLXrDdar2/ILH3WlxGiW989o5PdmGAMTIvA262m6uS3MQaHzO7t4Yd9RmPgDZz3Xj+7a3dP38cgN8W+BpOBI3ia8uUFh+EInMGX1BNd6ka/7snQFZOUZuevwEdZYN7HanjtFI4LylO2ce0bwwlYlhEqtFi81EjM/O48yo5iiVJrGr/xja9HaPtSZIRLIvSHZu8bWmpGf2vSHnhw+9rXv9ueetIW0rOjkFr7M7sUQWWZJbGj1YMPPhJ6vl9bElyBMxRvfeqUeArR0kOWNWtPHCpsG3244+yYnTus2wuvSe3uuuv+jK8FtemGmQm8kfcGY84xxxxVVutS5gKzMiKCa+CsHmQk/ep8FvzI2F28cF5bNH968HtGYE7JIKCSU9BJcAjPzbh36vfpp53YuHVrN9nFbAxhFB6AXd2DFwxEaLTx4fBGboyU8rvuuis05vnaVIJRzuL+2WmHmf85Bx3cfu9//HH73379H7QTT31Z274r/b4rfRJ4wacUkFvGVW6h9NX/+UkXTdu6RRa+jeulwuS3ybu8/qphMu54/lHljQD+Vd9cIy7cG799F14qH3HEHWHEmYz7o9L9qJmSkkPyyUVuWxeZkYz8hS98Pri1uFw93/KWt5RhpRtDtoW+P1EGLwY1Gx/xjjnvvFe0n/3ZD7fTTj05behrTI1N/dHrRHHsdKG6MOX2AObjnod9wSaVLJ5dHyr9i656K0WHHRohrmuMcUHckcf4Low+GLAcMKeUKHvMlIz4k0H+k3kpYzLs/VuY9qGf+fAnnJptH/5zX3ZubfuHARMmAQkBP/TQQ/e4dxAGpwibSrL4mZqqRY8pwAAe34ZSMirEwkQIK4EtRLAE5HwXumDcnwVpWJMsLJQn5QKxYGV4bu3qdtWV32nf+NpX2pte/5r2nne9oy06aH5bv25tCEY6Mx0LGCwdOrT2/d/OMhoil84noNlj/fAjj2yLly5pRxx1dDvttDPbKaee3k4+5ZT2hje8uV1wwUXJa9/2YIQFjHDTpo3t7W97a/vwT3+ofHKto9gW5rUzwj/CZ1cXW02mkvXNdpTq2wWcjgwDDqbMCSm21LSLB6FDPHDRR+BYHZ+7dnAzwcjAbnzrs0fT2pLFIepf+1oUnPXtuOOPCcGOEpA8tB3Bld7g4IsNvphRMRPiVH7rn2Jk+m2qjjRq6TAh8Wu3sqRQNuFLfH7+5557bu08REC89dZbiqmdckoGWeIR0A85ZGlwpfczZawsQyWwCh1RuwBssE8hf74MWLk6szewBmz6Bbbd735n2jy/rLxczbh9yANht4sJ5mPNgF2ipkU4n7dgcbspitR3rvxeexPisTCEvfLcQ+CUO8LA38nvo35JFgElSseWzeVuwA2McOWbdOpelsgwHXfKAVcOPtApsYRFF+HOotAtwQuzHxb5r1r9XHvo4cfbHXfe0667/oZ2zbU3tPvvf7iteHZN+mRXBL+j28tefkEY/Rvam99yWfuZD/9ce/8HPtgufeVrCo/tdGV3uKolYSV1rp1sUq8SKHOpkzaEFFWfedYv7oSc8U6fubqiNXBvT/x69iPt9kxgAy/fCEjeU4wJ7GhLnYeQegjWLhCKuQoh2rfecmu76ntXlZB8++231dhD2MG8rMsRbOVNyWNZPmjRwmZ73osuvqhmBN7wxje1Cy+6qIQULfnuFVdGgX683XTzre3yy7+bfK9ut9x8W7szcL3tjjvag1FkMH7xR1+DEwGH2yNmgfhyFykhEy1JX8EpbkjW8HAhschbHDOahIFUN7Ay69YX5+rnvjuWsdEFZ9t4soiefvqZ5cblEDrb99500y2p7y3tvvvuC4T2LeuwcWc8E1wpr2DBXa/qm3KdTl+8KQVT2O2uxR992bJD2/U/+GH6YFo7JnT68m9/u6y2BCR06htf/3r7kz/54+qjd7z97e2d77isZiLg8/r0jX7rBhdCc2hZlTe1fiq1u+Xm29uzq1bX7EjAE1hF0MkDK7m06CZ/fv1uDYMzHvQbmoIuoUV2saJQroxC6XBFayysB2B0IMDJh8BIebUVq/grnllZM9fcqWAafsWFyxb2XCRYwdF6yin+dkjgcMGFF9a6GG53zoG65+672uwoI+9Om1//htdFWJ2b/ozysqsbmOyqI3+jHusuQTWwcEAiobJmUMr4tS2/YVsan2/GSJ8ZhC+UovDNVBIcGTH64mLxQlNY8yM012xH6KdzN7yr4ZN4ZBFXjTtTTlNp5ener15u8dCU4Vk51ispS13R8TrYLRWRP8G2QpLWTlPFf7oBoa4awz2C8aY97kU/pq6OF93w40K7COOEay5MeBbJ105t1jmebMehA62V2ZZ+jXKdNAcc6PT0dbWpgDU58Ey5+rgbefD+KP1299uwKWPVGR7da6IE6uDjihXPlsHB2DBO8G24Ys2pbYe1rbYA325nNDNZ+wWP5iUeWO9bNAY8y7qd37WdtAEcODIUWL/BMGoGel7GmbFmFoRLoIX5NSMTWl98IRd87TtqdZ7hmANuidzH9AlBDizNZBd9wQcynnV0KYcpT7/0tYQU2N7HjzzyePF1cfVDeZtkXEhn1mjmzDntxJNPS28HhmgQtCishDP1I+/ya4rnyhes1WVcwuTvvd/vff+rXCNM/t77248L6iqIP56FH5fXiPej4v/EMBUFLu2IbFTP6UvZgT/ZVp//X//x/25f+cpXa63dv//3/75ddtll7fjjT5iarZ9ThqgTTzypnXzyyeV9Yy0uvvLd715Rnkj6k6KpnvJ1hx82MTG+qq6uiXb0ymlzfyylpNL1seoaskr9nroLhaNTcYXxXhjvRpj8Nhl25zXiT0V7qfg/KQ+GFDUcf+C9zxXf+/4uQDcYFKFiEJ5lEVEwkAh8LOZpSs8oAusAwB/90SfDCA6tNSeCvADEXcfVoCvk74Kue/3OgPW7jxUCB2s0oSwATn37oj3uTmHsGFrSmVJFl6+79ur2lS99sZ128vHtIx96f5s/tSDNInOEHUHip46oKE9dIBAiwAJRayzSeNuPbkXE1S2DGIHl+wtciNB999zTPv2pPynC9s7L3trOi9K2ZfPGMNJtiZtkmE2If6hKWtBhw02ttm+ttnZBbrjIaBgt2QwU3qKMg6JMFdkIPBEQsBtwYq0ikCHyrOqIvDjqKy9E9cDp82oL0n/3u/+2vfOdbw/jfXngu72YOOIt/bIolHyOCRN2xQFnAgYmpn7iEBq6O076N3WAD72fW1kfhzXQYns7s7CcUe4OsKNVIhE8WHQIGcmy2ZmLtYoPukzkWwcd5kH/dwGwC/3ajPhSePVjMb5K473FXpVFBfkMC6bL1smbNmwsP2Owcdrw2ih7lB0+uVxMCIRb003TZsxqSw8/pha5f/+6G9u/+Z1/E+GFa8yeQaxurhHURVBvQVvHd3BiqdXe/p2i8UL1t/qCHxeywrXE6xsGaBflbmodRmC4IePMtrjWgTz99DPt4YceaU8+taKEV+4tCxcuDkM/tb3iFee30yLALjl4afC873ilHOUNAlF9mvbUeAbL1LVwa+pS2ammpL8jROeH36N9Pex5lmbgo+fJeOCQIgp23lefYolTv9Wl45AZw+dLCKWYoAnWfTwchf+b3/xGzXJw29Gfr3zlpWUIWfHsM+3BBx8II364YKc9/MERe0KzBbu1TW2YPFzUNGNEGZgByzSlleBvV60777yr1kFZuF1bp3Jx2x7BZidBf1oUmte0k8I8Hn/s0XLXGNZlOzi5G7fqYS0CQ4kySxDfBX69f7WTUipIAw6EJd8E37xj+dYeC7Gd/MwlQ51nhi4RrlcHNjfddHMtkjbb+Iu/9PHQYVudcv3pllzjhTBp/Gr3ti1RvLcygpiZ25LxENzMOKlDCJ98un3zG98N/TovHfpCu+rKy9ull7w8tGxDe/SRR2pW5E1vfGPRa7MZdm/SloNC+/UJCy1cUmd0wuYc8MrYuvHmO6Pc3dOeCN7OnXdQCUQHRBHQFq6sdguy4cgysz6BM/woA1fSP/H48ho7aJJ1hQxPYI8kL1pkYfeB5VKMB1Fk8CNKKTzDk56JIMt10zg0O8iFxzop9MpZOBYKz19wUHMWjsP/8AGuRNb3cH965UUXtlOPP7oOuHMoXjqyLVi4IHiRfkbjUx/8pIxL8Djpy6AT2oJms3SPHSPR5o7zGS/hJdabwEk8xxiBL8NlxpoB8QidyrQTId4DvnDJuII/A4eMoT2B8NL5pPcltAYGNs1QT3UoSpbv+o5yJcDBovsRdqSTByXb7pc1k1plJ27+KVMdajynEX6PrWzxAWkF32UvLVwAla6UJK/GGNdnWP7xP/rt4PGW9ppXX5w+3S94t66tWvlUO3D2grZ556x2z/2PtR/+4Adt6ZIlGePLAtcDwk+4C5rxmZYxMS/j0FrOu9upp53WBbZdfcaO0v/48idTvxlt2aGHh24+U/U64vBD0/bAOwqQtRx4Nh74yCNPFO874YRTgonplyjvz6x4ugyd1nNaR2LMaZexpc0UW3CwW5e1qMcdd0IdFro8eHTKSUe2ubOmhw/3zSLgBvmiXJ7xrqRftXpNbdt89lmnV13IKRSZrVGget+Ca8oMHnCRrg0stkZOCf57RjsFgqx1Tta2MAzvF7x9IfWcMXtue+TxFW3Nhu3t7//jf91e2PfAVD7Ky87gY3pFgBOJWu0ge8BNPAOvEEM7q/+nnkcQX9j722Scv04Y+f11wmQdPI/L73GN7yOMNINXT357qXjC5Puu/Cfs6vKjMdDL7LNaXOtWhI988IM/U7T703/2qaLnnVZK2zcpgv/6jyGyj6mdpVhfd+317ROf+KdFH3/jN369vea1ry663auQctJh+OeeOuVeVfJbm6fkFX+JR14W4JO6vqi9rvwm341xPeAi/iQMRhjpxZOfsHe8LssAUX/v+2QczyPtS4UB4lGWe13f/d41uxA/QQYYE4Tvv7vvsrtT2UeDxNNRBABT5tyeMN9RKfEQQfE0WhqFDcLnu3ieCyhTgGVNYMHxzQFmCC2lJC+KIVBKbHf7n//v/9AWh3n81t/91TZz/33a2lXPlp8wJlLrXkJALViVXv51RZsh+KmLE+qLkYcQPGe71BBRFhYLH+3StXz547VjypXf/W474bhj2s9++EPt6CMOL4WEa5i1IymqzYvQbftfDKDqHGQNDle7u7VoqjODFtyOCDZcjcTlPoDp8+vG8L2r2ZDAiPDvN4JS8M5vViDtgK3gp8/yKe10suyMdtvtN7f/+b/+e4StVRkoH2jnnnN2aena5YCvHdu2luKAcVGyVK2sl8lTHJd8CTr6qc9qdObJ6kOIVnYpdEncp/f3S5scQNVdtExRyt8WxSwA6yw4Tb+Cj76GV9WGhI4DuUdhAKc6MyJlJ1rl7XsfhGYZOhw6jCAwPJMv157pBbeyziYuC/f01DHVLmGET3IkhLYtBHqf/We0+UsObT/3C7/Ulh1xTPuVv/0rgX/6NFXSZkE5VXbCwNXJoA6Cb2YFtobgULa0gXLAtx1j9gw2+VBjBOEiLJWwEdxmKX7iyadqz/xHH3u83E9Y4cHULN7Lzj2vvfzlr6hF/odE6TeVnyYmPbe7A5ClqfiEAGfY7HG9MJZKSU9ZZhQ6IINPeSdSx8u8y++ulHSisHfwvsO8E7nJthd+6sNkqc76pWZgpgjpiEMAR5gHjelrLHaUkAnm6IQxSwH58z//XITN59rFF1/U3vyWNwVmfS0Aos5XnDXVRXAllBIut71gi9A5apW/tCtVVLbD4gxGs2jqSDgsISx1VSb3N7Rm6/bNbeZsOwYS6rfULChaVjM8yWzgK2Vh4UGLqv4spyUkpz+tpxgCqXZ6L4CN9ll8C++9L3gFJoRrs4vy37UPfHshAvYzpTip/7wwMPk9/dTTZZC59NKLI3QfGYHIzAgB1FqvA0twsvGHsG2Lce0ci+DgjihaB0Q5CE4YOxbg/sXXvt1uv/X2duLxx7Unlj+cuLvaqScfX3m847K3V/vQv9rdLGWuD3wJsRQm60jALFWq/nSYaWoefMyYnj6rLX9yRfvKV79eZyQsWLSkNsPo/GBnu/fuO5NX39EIbUEXKBqMXngNGvF4+pHwPJ8wlv5GS9CRp59eEdjtW4ooJUJ88Buzkasj7D0TGK14ZmMUkpZ4c8r1+Ci7LMk/dED/UfbhipPK+8z/shLsrHeZFTiFola58M0aIX2jfdY2gAGY9o1K8KXQ3eAvOmH9gW11+1kxvW/hWuF+LrSznvMOnRLwh0SrMTDON6KUiOdiaIKj8jdmBj+Wt7qQRYqG5IJf3svQTDiFOVkU/2PEG0qKCug/BhMzMYxm6kuZmWa2AN8JnHbvfpigfLQEn5RHlZX3eLS7eMrekXLRo/3Rn+RjBhCdMmtSs4HpmN/49V8Nf57Tzj07CsX+ZtqiXG6KIjpjdpSSA9ud9zzc7r7znsrvwgteUetFtzu3JPyKW5Rd5TZv3tluvPGWOsiZN8ALu5yjxG03Hb9rWrv/oUdqZphywoXzsEMPabbn587cdnLjDnxT8ZUrV0cJWdeOzziYHbyaFvyiVD5w/33tcApRlJLarCUwAkdjGojJCmZZ4OTJp5xWfOahB+9rhyxZkGthmxH+5SBfPEGfMVjAgWn781jY3u6+595aN2bBe83+Ffz6DqUCWm4w6mv8FO6US3dwDK545pUi8EoxBqZHeVu3cV2bFXqx/4Hz23evvrH9y3/7n9qs+Qe3rTsiRDtuIfELr9ynnt0hIo6Zn9WfQuHKjwmT339S3JcKhat/zaCckW48j7Hm96jH5PNkOeIK45sw+fwj6xRkEY984o4Hkpe6HNYV+Wuuua79b//br7f3vOe97bf+/t9LWZ2Wm5VkzEArhU6v+gyLfjbejHO84aM//5GiW//5P/+nMlCZSSPHwm3uysah0Oup79RdWzvNYHgqmSV5+21cujyPtu1ubX5XXGN/CoZjvHt2STcuQbzxPBnELaU2OLu3+9a4Cy+VdoS0oJeZ5xGvyv7q1y/fxWIDEALiY2CoDAZFIK0GFOHuFj8N8ayBNHsIPgSgHZhinqXZQ0xfrJQMwHgugSdFlxAVgmeK2TcEMy9DTxHOxMl9azrq+1df2b70hc+2f/0v/3ntfrH9eYtdp7WNIRi7OyqCG6a3Np2OqMiPUsACRthGnAk2GyNU3HPPgyEY99X2fYQSCIWYX3rRRSFK+7Wf+sB725KFB7UtUYYsojdTYwcNi+K2hqmxmqaiU2VEYEg7qk8AN1cXCltbl/o9FwYMBnb6YElUHp9A6dW9kHWKUSFKoN6ZATh1ZcF38IPwW7cQTvo0Ibg9/cxT7Y//+I9KwNPO17/+9XWC74IoQBbyrcj37VGCWEsV05VO1iZMjsW/E8WukHTEJjwP65h1GpSS6t/UisBM8CY02pYTIWdtKtikbQ6G1MYSVNPKUX8BvDru9t9eswJjmASC+h4YYGx5rN8usMovIKr6sSjxETa171Tw/QNv20Za90I5MBOxC7Pc94B2wMw5bf3m7e3nf/GXo5j8jfL/3LYtCuaUUiI/ZYCv4Df8HYPMb/X3u+qTePbBJ8Sl28OM7Tkf/EmdMUdWvjVR1Cy+tX5oYwRhcOT2c/X3r2kPRdCOJNAWH7ykTpQ+7bTT20knndwOWbosdeoze/BAn4ATxdDsiXqwvBAkwVyo2bkp2IJjZ6aUgm6NI/SNtkjfQ4hSngdRGO0cYcQb9/F9xO2XvoO74KJPRx578gIrjLVwOa9HGjjPNUP9CHbWS1hz8J/+0//dHnv80faGN7y+2eHNehP0phTstLnnZ2vS7WG+IfLJl8+3DSOc/cKySSnp7hE7CvapdZtti9EoB/LgD1wwilKwybgmhARv0UGCp/LAUSjXwPSbfLtFmjX0wGIyXLfkLfQ29ZlHOKS9yhjf1N9vNIFiUrQoApO7HAg9Zni0gZ/7tddcG8HnwcTdmHE+oy1duqRmiZwS7Jli/txzq8sCzI8drSTILV58UOjNmmabcS4dAUEUg83ti5//YtHRxQvnto9//MNRUI5O2i01O7Im9JAwBU/MFqt7PU+5y6GflE6MWTvgurV5FJOlhxzWPv/Fr7QHH3ksgt78oqvrN2wooQ4N5eJySOrL/amfW7O1hCw4rL3oojUjdus67thjSulzDohyxAd7fYi5c81ibClXh0CN8mgdgXoVXgaOvlM+1B1dt97tda99TTvphBPSD/s0p4ib1bXWpWbXU0cuPvAQrRr9xZINB/S5GagS9Ake6Vs4CF/0ZRdE8K2uwKuD/k+PZFz2TRL0uzGtjvBe/O6WS3jsxgSGuCHwoPfK0A+uUo5yqX/xsuAYVwdKg+C3nb2MQcqSrUbhFLpuwPX0aVteMgDVxjPJP6S06iLof/RyjC9KvPapLxqkrnUgboL6CcotnhFYUEoY5nggYN8axiD2W3/v70YhnN/OPvPUsJ4tUaCdYRV6cEDgv++s9sObbm+PPrK8rXh6Xbvg/DPbYYcdknruKPeojRueT9+Gf+yaXu5LZkcPP+KQwMBBg6uS/9wohvPaylXP1UGvJ4R+mg2lUC48aG76amvgGtxIH3U4tjoLZHqU6WNDc/FfM6W33XpL6rggisys4kg234AT3AU7D3yhjFzOKLE1PnfA+++7t03btb2dlHG0jxnb5FPKD8Dr4wBhm00Oku6xx58smePsM8/MmAsPnsIj8IN3AoMk2MMRfcWtdG5kMLguWJRPuX7Zy15WM84Mms+Hf02PDLbkkKPb1771/fbLv/oP2qlnX9A2RomjlFCM5KdN+HvhX+WWKkzR6v5/Dz+KB4yw9++fFPbO768b4ByYCKNsv+U7WZeXqtePK3vE/5FxImhXGUTnxFUPMhelxJgbSsnf+pW/0971rne1X/u1Xy1aYUDhZcapPjSOGO/JWHgdeQY+4SVmR//4k59s//7f/2777d/+h+2tb3tLylIuWWdHbShiNrCHznONRR1W94RhwKWUqGPx+il8Gm3T0nrOpU4Vfwqm4vo24graO64Rb+9QaXLXzuTWX/6IMPIaZbjXu/ys+1ScEab9wi/+jU8giMOdSiUGM/WMeJnKLsEyCcVxF0fAOLiSuPsmL5dQRKyI9R5hxbPv411VJp88A1gtZJ4SbgqY4iOQuVatfLb96Z/8UZ0I+/rXv6Zt2vBcuSCEDhTTGITUInKLf1ODmjpd/sQTdTCcwyCvuKL78v3ghh/UDj6qesThRzY7XyESRx15ZHtThCHrVE4+6fiaDVkX4jc9RIryg/jwM95hLUniq3y1rCALuEGWtMlUbKhA6mNB3oYwyI2B2bTaCYRrFb9VDBHcOywq2W54yGd8wwgIV+ADLi7vKW7iY8gsdoSb888/v3bzMXhuvfW29oMf/LCEtcMOPRQwI0xxtzJY+m40XfCFVOnT9J8+A0OwRDCL+eWdgAkqQ1z1US6rqTy4XnQ3lFlTg5ObAfeBPYO6cGcqLzDTRu0euFDwS5uF0b4Oly70FmxqAEgNDi3tnpO+3lIKEiVk+ZNP5nlB4SQmQijYEUZpEfy8BYvazbfd0W665fb2jne9p6bHo1Uk7z14PYJnFzzfU3aip1Bwo4jZQpZrEGKFGac3QiQwF64a+7T1EdrmzF0QgWpzlJMN7eZb72jfveJ77e57H2hLlx3eLr701e3Nb7ssdXlve8Mb39KOOfaEctdyCrs6Y+6YPVeU7SnTehm+8rVbWGDLmrKDf/bz69MPNjh4vjmzgNDH59pUsnoDOYY0wmhb9WsHcEE0D1NXD97pr2r7SD+VdupHx536Pl4lrzwbFf7gLkFCH4KRwx2LIE+5e1BqldMV3xdKmHz5eS8vRfuHN9zQbr/9jrbi2WfLjYEgxOpNIMYUNhHCMsYpo7OjZCxbdlg75pjj2pFHHt0OPfTwEhws9D82eTpp/OipnbkIt+pDcGagsOuN310535E6bikh2LfnnltXZbKMoidmubiAWldCAR34gD6WYSXtABOwdREKu8Cc1IXbfac29JKFCUzk2cccIYUAO73accEFF7azzz6n2mDmgZX3vvvvb3dHYXnmmRWV1+IliyLwH1LCt7pzRdyw0SzH9uDSAbWBxy233NbuvuvedtQRR7X9g+cs0a+85MIMpQi3UVpXr1oZJW520VBnRJjNgBcUWjtEwQ713RYYqDu6RxAlrDs/ivFgPdfNvHeJ7/RpMyNzQw8oGDNm7F+HNVrETOBjrHAWiPMn5kWJsBOjtQFmzfSvPmLwWnpwX9hMWKaQE8xsDBBw1ZjnPmfzkpWr1hSOWJdjJoZV+owzTm9vefMb26tfeUmbb/vpHVHq16+NsrGxLVoQgRVfK0sjl97pZZmkiKFQFBB9ZytjdqMyPhkradvoWzyyxn3Gur7zmVLRBfaMk9zBqbs5dLoHETzLCW0ZfHTQdd/kMfKBF3gIvOq4RZjthhMX5VhdpO18dYpPJy3aCyc6fe/DVP3xhqEsi6M/pVdX7fTc0xih/npdi0bmudqSOPDWO/WkYFUdkldta55nPBAOXnXVlaX4HXfsUaFDGTdbKOTT2gGU4OD6E2YEQ0cjYhXMzXLMmEEGiVCdejg/yMJ5PbNmzaqMBZtJEHK2B28cmrq96MWqlatqXGo72seN225e+3NRClysWcETjONVK9dEeTuwZhvw5ZWRLSh1swJPRjVw0X5wwN/SmdVGvIbx4JBDDi2j5/NRnGzugt4W7gRZ4BM4loEytbbWCcwffuSZtmTRgqor+BlTOqXwIQih39DATk92losQeOIvxrv72rXryo2VUuKA4gOmp68znmydv+a5jaGFB7bTzzq3KyRtqm9cyRv9UcZu+l3vOl6Od+P7j7r+fx1eqoy9L7g04gqTvz2PeJNhxPlxYaR76bQ9PY8b42rEAy/9M4xLV1/9/ZpZff3rX9dnNkJTGbbIPvBqKPND+TSupffejJid/8ijtsB/85vfnH7si93NhDPsdp7Rw+56uk81byiWqd3u+rm/qP159ttYqnuu0Z7deU6EyffuL8orYTJ9VWR3tfbkuef7i9+P4HnIJHve9jDt/T/1oU8oxOAm9IjnNyIEkGOKxvtiRAGoTnLvhCrEswbVYM6DAHaBZQh7vUP682ik36pUaTMYKT92HJDOO0AsQTlpMMBbbr6xXXvN1e03fu3v5P0+RehmTJ/WVjz9VM2MONl5+fIn2j1339u+9KWvtO997+o6vOyaa64tBYRA9/KXv6y97wPva+9733vbG9/4pnbxBZe2u+64u914ww/bSSee2D7y4Z9pxx93TBFOJ5UHBdvC+XNDfNa37RH6dmwLc35+UzFbBBTZ2Um7BVkIhIPlIqK6KCNbIyhC1FJIplOenNuwrSwrXdmIAJ62gg0CNZhWHqbgVXhVz/piEBJ3+5y7d8Xn+YKbbUVPO+20DJQ3tHPPeVkJerVfPyE1dUI4o11F0IpSFAG4M8LOxPShfu/WV36uTuGeWYMQs/F9bFJAgeCOJt78BX0RqkXfmGhZGOFDrlHXYsBglHbAxO5bnY/ame8OIvKeUFI4EIY/4NFhk48FmX4VTEJwCQbudtpxyCL3J77lMiPgURYIrrPmzGt//oUvF8F+9WtfV/ntuy+4q4K8+901cNTzgAnhctwxFBZtM15cZPZJW+y+ghFwY+HbfE+Ujy8ED6+48vvtgQcfaXYm+vBHPtbe9e73tVe95vXtrHNe3pYccliEYtP9myNkW+OgZRxKej3An1BvJsTYoLS3aREgnCSbi6uOYeSMG/7tDtdiBaaglJU0uFnKevpoj4AyBcs0sbfT7ymhKc977v0afdCfR9wBo9zhf/7gw1Aqa/zmM5rC9QFzpShSSAgzlNlyr0vltdd3xRlHNig4/oQT2iuiYD+e8fzZP/9cFLpb24EZvwdHAKdE2IEshcHm9AdBzCzMPqU81FbbYeDogTYLYGB2AqFXjibA4+72F7glPiXFRzRtWxiDGZFSbINbhAXCD6FHYm4j+gX8CT7GE2WfQOIedE6+3GUIhuKkjlMCCysYoYxAqS2UHHilvmBLAFcWZWjBAidvz2lnnnlWe81rX1tKijZYG3HNtde2e+65u1nof9hhhyetWTIzHCz129v9D9zXvvGNb5ay9rM//XPtnZe9sy086KB2x623lH+7MyFs1gE34EUd4BgcM1NhS1YzChgvmgPn9anZALSCUESomx3myaJshu/0M86ohfXWjFBy7L6FTs+dPbNtWLe2Pbvi6dCSGbVFqrNmKA82BrAToo0/ZoapU/S432i/mVkzKfDFeoGTTjqlxrOTrx3iump1FIz079yM9cOOOCLpZ7ff+vu/1c455+woXReH3kYBzbgww75vBNhpFrDbnZHwG/ruEDr0iG9+8bb0eT9nqa/XcbAhTE/DC7aDvw36Cw+MdztOoUHuJWin/9AjFlU4D24EwxrP6Fzug94bI2Aq7BYgcyWz+g7W4gg9PvgPZabHwY/hj6tmkGqMJySuvPFWQVz4BYbyEG+QY32M/lfbRoEJ3UA4lTZ/qtrxoBsXi2/kKiNcwuDfve59Tc5VV11RBrgjjzisWWxuYwDndzG4TDtgRinb1g4uOXhJlOjHgxsOKbTDJ48EY5jMoQ+mtaeefCrjIXTkwP1Ce6enn/YvPmHs649VUU7RHO7Xyw5ZmvZ1fqdZ1nBS6A6cMatcqhgerAsyZvS9jWfmRXkVj5EtOVZbB9zQKv1pXHILZSy1y+Si4LJxwyDgIOb0Uv2BpZ4wc84IsyL4D4e0yXo3yhYaYDbDJhYMM3hfzZik3KKd6VMKjXqgZRuiEBkbaIJ677MPt83gW/LfsXNau/eBR9sFF72yTZ/JewJN7v2iLfq5gg6t22Q/73kWepv3XP9vw9757H39VcLedfN78t3I56+a308KvW5Tdzg/NZ76uCcPdLkWDaSQcKu77bZb2uFHHBrZ46DgMrmuHzBaMqJxlrR+Gx/SGr+OyjB78tWvfrXy+dCHPlhjRtnGIwNQyVnqUVdVI6HTDWFSKRlljDBg5M2A2d5wG9dLhfF+pPP7pdIrYDKPyTgj3fj+ovRT973DtJ/9uZ//BMsY4NHEh8sCYAAQZm7gussFUAkefgOCDhqDqzogzFc81lyAZblJVVIpuSJmCEy3+PjtGkTVewwyNa+OJNAS/DAIlohvfP0voihsam9761vzfksxvUcfeajdG8b8wx/e0G6J4PLlL3+l3RmGTeM8+eRT2tvffll77/ve1375l385muhb2hFHHtnsoLF2zXPt1ltub7/zb36n3ZZ0p516SnvD617TDpo/r21yxkcY1qwQRgvkLGh3vRBCyucUUSHgI8QICnq40xUCDj7ggImzNGJyhHpnKUBpRF57krSIEGCVJS1Pe5hN4k21fxD7ASuw4QPbreEQnrDE15GCFiKdO798iG9h+4Eh/Ags4YD7BGGlC0bpN7CdEoT0j3roi7Kc5U8etPluvUHMZ6af+4nY0uoDrgAGoql/RLpPbfJlT5qkKze8tK6UqdRDO5Vd7QszGQhb33MJg/nD39peslLtGYjjNyZFqFMCFx7C7NPPrGhXfu97EWgvjIAQJgTqgevOxE2k9oef/JPadc1+9TVLsk/6Nm3tWvtUASmoM9+pdoaBUXief55SEsUsnU2Qtp5g3YbNbcXKtW3V2nXtoUeXt29/54r2la99o91+xz1t5ern2nEnnNQue+e728d+4Rfb617/xgjVy9oM07mB1WaW5zAaz2BAYO/uEmlbYFELYdUFLPJngScmD05gZLxQRoaylISFP+WOGcEGPvb69wsz63n1lnoO1Ht5U1cPHb79kq1ve+J5j7h0ApMrr7z2rRNu1dZ/4nS3EOfkbIoQYBc2dVR2JUqAF9qE3nCx9I3ghKa87GUvr7bce//9ZZWSH6VTfWxq4I5pKwP9AodhBdZ+dSirJWUudS0hIO8o8CUghLbZErjglnEpD2X4TQmH44QR48IYwOT9dmdEYVjQZkItYUIZFEhjR/kEbX2nP7WTUjlcoTaGlkmnrYxC8i1lLe2BB4SSDRvX9/6MsGOB+Zy5s2s21MYijADOirr99jujtJxdaRzgZd3NNdde035w/Q9KYLvgFRe0U6I0mJ1duGBuO+vM06I0hKZbz5Z3LLx2INIOtGsYFcAJndcf4OI7GuF9KVTpPzRIu8RnabZO7ojDDi03Tqe5U1ooyqzKFHmCH8XDBgSzZs1thx52ZFmdbaTSeYA+6y5whEYuXnYZ25TxZ3FxCZKBqdmTg0J3fvZnf7a98Y1vbC8795z2mle/smY/HNj4/MZ11T7nRM2fO6t8/m0Na8exjJ5SlNRbP7ijR3CWgIc+o52EdG2F1/pp3EtRS1+hPSg3JQJuWDTsGzyWDg5AcXgGduMS4JP83AVlwbmexjgzrPz19II8qxy0IXH9lp97jaepusJ3s17jNPeB+4Lv+kp5dX5W+EcvrwtfrmRTeDPKrbwTxpiucrx3T9uNBbNfhHLKufhdiN+v+g8uMswtW3Zw2htZITSLEmC3Quuy0GzK55Ioqfff+2DGsk0guB1uq1mFKj84gbetfPbp4O7M8KWZwf/ZqcQL6TPWZTgbYT91puBu2byjtv912CAezpXYuht4VbtphVc8++wzGVuMbgcWHzMLw78f7HpfdaUQrEs2yrjU/xaxKwcct215PmNqXuKGju1jtol1nLFjR/KEJ6lb4taMfepoW344oneNc2t1wZSS4q4stExd9TVLfSldSdHXde7TVq5aXWOCV8J2a+ICi2n7HViKybXX3dhe87o3tnnzF4VP6buelnEqWFL9pux9dqXCgalvUzF2h4EPrhFe6p0w+f6lrh8VftL3EQrfJu6C5/F7Mp+/Sn5/lVB5uuev43IvQ5H92UwII9sB7YQTTij33ltvu7l961vfKpxgSGIkF+DLqK8r3dD7IM8MyhTcT33qUxX/ve99T9HfoqWRHeW/d1B2CZwJ6mNMjvoN2vKXgogJ2jKUGGGke6kw3g/6MuAtVDumyqt4/v2IfEbc8X0yLzLX+DYueU77yM//3CcIualyJ1YhqJgz66f2I7RFVPPe72TbFZOpihg4gCuO9+6EpRK+M+AAolvwBzHthBrQlVdbKkbgp3QgBmXJwKBTmAOwDDzN4WZw/fXXtRVhuN5f9d0r2w+vv77dcfsdRRhZUI88+sj2nve9p739sre2V4VBnR7me/AhBxdz50rz7LOr28MPPdquu/aH7Y8/+al25RVXtWOPOrL99E+9r73xDa8NoevuPKxrQcdSIkz9EuLV2RS/gKl6sV+QBrl2gQNEJZjXoqP8seIQ6i0m3PVCOiMEQrssctKT6YK0P6mnYAm21SmBtWdELAAshhkAipY7ot9nIFhfRYWLTvFlrdlWxHO/YsasUbXIb19Mq1tw+acjgJs28Y/sArB+KiEsdS+LaIohINe2mhHIta0rTOnntK1cblIlDJxVa+euKKjalYoccMCMtPuAMAUWHlZWlsRkCJ+Ss0GpLb1NBlRvEyhS3LiIFJyiQJiBgL+YDVipmDydy2A6H9Nj5bTYudYLBQbHnXhS++6V32tHH3tCW7L0sLY9We+bes+YNac9+PAj7bOf+1x7zWte1Y499qjkaWpf0WG+hZ99kJUbzZbtZU1D2DcEVtNn2NVrUxSNDe2ZFWvatT+4qd1+1wPtiqt/0H5w8x3tBzfd1h5d/nSbv3Bpe/Vr39De98GfaR/40E+3S175qnb4EUdGDNrVtgTHt3KbM350cYCBifXdv/I7MNi9ZWTie0Wg6P0eQYYCk/7BsPwuC37qytrC0ohYOagNaMEd03PpgBIm8wffWOU2ZzyVS07gZswiFOpVRCsw8A4ueFY+2LiqKuL0p4JXhnXi5L+8Nn7rgreJh6n6rT0IdOFuLooyYbhmDSLQEFJkQJDS19IQULn42EXtVa96Tblj2YHGdrlHBKbWDsjLGIDbLIf6EV4i7sqrSqUeCOBQltWNYFBKS2BeQmTyQZ+kk974snVxHxfd6lUtTl5+uwg2FD1w6b79hOnuhkYYgNVmPeApSzoFtEZxOh/NMtNgXIGd/EtATF4UEPTX4Yxo42wLdremLvv3BZA1lnIde9yxUUbOjQJ8d2jjDW3ZoYe1Rx5+tH3zm98KnXs4Qtvc2sjgsEMOaYcvWxq6FkXphQiF0wloDCZRNFId269igPBOu9wJYZ6rrwKD4glpOyUYvTAjCkZl2Q38zN6UxTn4vWH92rZxw9qyOh915BHVl+CxLuPHzMK69ZvbsyufaytWrO50KLh7aOp+2KGHhzk7XO/Acs166kmbGqwtQU432rbe2hCH0l588QWh2a9vi1mpbbka+GzbvCHtTd8GDfYPzXM5zXvXFO2zVlBd4YExou7GCeXKCz1MoNdOGD7Ggr7xGw8sBSa/KYrwS1KV69v89ksZ3nc+OH7LR9wexlhyr3ES+OKHcLAHNLsrLipWdcrl+0gzQsdNdei/i8+mTOUqxiUOnUH22mvLZW2t2dOpvHs+QMG41sfwaE/NHNRnuK1dHZe3vxDY5INtfq3doBTWafeNC9SMdsD0WeVC/EwUgKOOPjx9rQ6BdeLg48+HBhH2n37qqSiODoY8sD0cHCbYoW/86skglJnNz8ODnW31s6vagrkHBddSlx2bg6sbS9FRRzwLbm5YvyW4mjanndy2yBaUF7CwFmPhwrlp47babISMYa2kNlNobFtdsgm6iL5MwSuNLv5nBtUZKRa2H7DfroyzA5N2Rxk40BSKT8cNG69sTbnOPwm9yTh49LEVZVjIqMlYj8IBpIEjWNcsV+Lgt2QHVxmX8q12YozinmHUVq1eF5p4UJsVpUyfPJ+xynhnl0bnthxx+FHt5FPOaBs2bq5Zu+r0jIVC8Arpy9bpbF+kvAeXhI6ruyPvDgNHJq8+HvpYqVy8V17uflPe3XePpXxD4/q74EFHzrr3dH7mv8qsh/qdMHB+d9nSTH370cH3v9qlv3p+ey702R0NLHksz/p2yLhmS857xcvLM8UM7ze+8Y12RWTTtWvWVv+hwYsXLUnl4eK+pRCbOUcr4dj3r/5+++rXvtrOOuuM9p73vqu+lawcuJZhq8bgCIFb/QxsAb3qmP8n4CHNJFwm6YRn+U2+U6cR9k4vnmvkLUyWlQf/0lUvLmMEzyOd58m2VD5T9Z8M4k372Z/7yCdkW4QngK9KoV7+VeF9wIzCvPPcC8m73M2U6KTyAw5RMZgJuPLC2AhW8h/p+jOi1wUwaeXjEDqMjtuAbSmVe+ttt7a7776r/cXXvlb7yiM4C0OwWMZ++oMfau961zvKB/2kU07KoFyYNIhm978HK1PD9rS3xSYl5Ktf+Wq78sqraovIn//Iz7a3vvkN7bBlB6e5fEcJ26ZD9ysh3+FidtqCCb2+RMvUP4AmDBtwNehS9xJ2chmKNW0f4RkhImBXyE0nlBBSHdXhaGCOoAM7QnTrGEHNYJavDDAR9zGbpB4EWr+H1tlhj0Fsz6BgDeMqFkHphW3l0rMxmjmil6ZkUETJClEqq30IG2KqtvqN1bfqk2eDFTwJVwRZu4gRhLlgOD2epVl+hMg6vVj7I3BhOPp6CFFlLdY4rUj9BTsE+Y4xsKT3Nlj70nfYKctAQVV8+NgtV13ZCbMi1Kav1M+ZEfaQv/ve+5Pvge0E7h7WaIT4b4oi9dAjj7Zrrr2uXXrppVFil5QgRuBRhvFCaCxQh2Fs24ZBRdBJex5f/lS77fa727cuv7JdcdU17a677w8zeybK6c42c+6CdvKpZ7S3XfbO9v4PfKi94Y1vbk5P5+de+aX/WcoK5sZRctcW/dSJXH7nPbiAVScSiVXwefFA7qHDoPooV1nbpginJC791sdxZwj1PnfpwBfcCr/SaQwGxp+pZO58lBSBtd9sY83WwMcwTPVVH3n08s2UdgvfoBGjvl357sRNj1e5+d6ffYev+RH8R4BHuj426ik4tbPWHNR25GnAKaee2i666KII4Ne3r3z1a+nj6WWZt2NWr1fHXe2BIzUe85JQUYJaGUT6uPO7t6fDwbN00hsH4INpdHqyp80Y0jCslHA+pcR7oY+l8xtOEXI8q3vH9+5OOBRF37vS1vGgC73JOOMBXFmK7biFRpitXr16ZcF8xoHTg5tOp983AteCdvppZ5YLAAb34AP3l8HH6c8f+uBPtTe89nXtlJOOr3OcxhapjFA1E5C8Nm1YX3RPe9Bss67aql3OYoBLZkUocdrLiuuuUWOm0zuCfrfsZfynC9F2bdDPfPIDmoyDnaWYHHTQ4sBwRlnJLXBnqcbEwf2E404oX/q+pfCGKv897353uTacfdZZ5ZLlMrtPtLFomHC4X+pvzZ+ZYbMiZobH7HDvczQvfTlFb70bV+FpvTVGOv7pL/2tXd7tjp9n7/s77QxuJL7nUhim4gn+R7PrXcWZyiPXiOcOlsVTEtdzCSW+T/Heml0LfoJn5ZtvY6zBc8/SEKAHbsvPvRRL8EmnDPoCLuojz0TfHVRlhJ5nV5aUlzf5jY4ZM51vG8279onwrayace5CfF6k7Om5HVBr6m6+9Zb21DNPtKOjlMyIQkxR3L9ghY8yMPWd1GxOQSG9994nggPT25x580KD4NwB7ZmnnijlYmfo8bPPPNcOWbK0PAP22y/9OaUgGU/7gGHC5i3ri7YdumxZytEXtmjtvJAhaPPWTVH2Z7fnape5PvNX7lEbNhQ+1myYjMC06IPtiYcs1MrCDQ8d2LxgfpT/wMk6vyH3UOrNbKAXxgkXRPxx3bq1xR/tymUzFgbEwoGEUkwTXxpjivVcfvrB4cWlDCetOs+ZO6/WMBjLA09truIw3R079w2tPDO028nuRmT6jntp4C6Ytd5nZ/o1z97r2xF6X++5/7hQcQJc9RvBu8k8XOP73vHUG718yZCok/H3DqOMnxzE+6tdPc8XX2g1ut7r0nmGPhGMPQZanjc2p3nVK18TfDu81kF+59vfbd/65uXtjtvvKo+cB+5/sDYQYexdtHBRzYw/9dTT7V/9q3/d7rn/3vbrv/5rdR4gfgP3jNten05jSw5KFYY81O++qYn3L4a7MAl3eFuK4VQQBy3oreq/B50TRhph73zHPQ/5T6X6z73D7nhTYfK3Z3/1XP/vCVFKfu4TQ9Ar7T6IMhru8qyCXbjuhERm1b6pq9yRQvAIV4QXdxZPlomafgwBQ0AMnNGpQxCDlBixqX877zwawdFBfDfccEP73tVXt0cffaStW78ujPeUXKe266+7tr3zHW9vP/szP1MWRSekrt/wXC2Cx0gRABaH5Y8/1e6+6772lS//RfvKV77WbrzhpvbQgw80p72+733vbm964+vaiSceV/7Gm60dSYdYqI0wlBCPQYeIIeyYsHsRYgwDQZ0ajAR61pAqO21h2aBcEWjAc3LQ6Qjfu3AIdL3jB/L4rh5+S9etWF3Q8X4woFIecleGPOTU/dF7nYZwpI4IurSYCVc4O+YQ9nwneOqTLoz0Be0GhHeD8SLGhFPttrCO4KovHcymfISflZ4rlS04bTDw7MpVpVRU1dRwCm6FlNqdPtLkqnn+I7hbAG1BIMHFAlfKj++E4rKiJC2rsV3GtBnOZJiR5PKLhdr0vXMD9q/D59jqzjz7nDAHrm75FiJw9fevbXfdc19745veEqXk0LY2BHz+goVt/cbNbcPzEcamOZF3Z3ts+dPt/gcebsufeKZ95s+/0K6+5rq8e6otOfiQdt55F7RLX/Wa9s53vrv9zIc/krze1M6/4IJ25JFHFtzAEY4LVeepgT3Zx8L4Pdn/gue9r72DPPSNy3d56E/3kd+49OPIY/TpSANfWW6sjRC4K8HnrkR1QX03AU4/lEI92pR7jfnkJc/JMMoe17DEjrur4uWSl/6tPNGV+lLZFywptg4TMy4pTvMXLGhnRThlAPnc5z7XnnxieZ2kC/Zw1zh0r7ZO0a4if1Vf7e/PQikUU+NL+cozxmxt7Rv8Hv1Z+SSd7+67hYWMj96SPe0eccxsgY3Sej264OGOvmA8tkxVvjyGUFrPiVe+4snH7JitV61xQDfRSgxFnZ3RY8etu+68vW0MnTz11JPby849u338Fz7Wzjj9tLYwykiaXDPRY8ZXeRQXNGGTxf4ErnzocDCj1WdNtJ1wBNba1PtoT3+Lz51K8K3nS8EhIPZntNj6LkIZV0IzSWedeVat53PWjPq+9a1vqS1610ZB+dKXvtRWPvts7Z7k9HXGpzPPPCN5zKs21Pq8NAht5kL7QvIbcEWnX0SrU4cuyAem+qbq3xWP6pfUU73HffSxb9o76KD3ve09rXfijf4W/B7vR1y/hb3jjUte49uoDxi6PAsjj73r59m7PgY77Ef7KCDqjwePvOAW2MCbrrDsyWNXFdXzHmHUq7/f867Xo9cl0MjY7UK12Y8u/oIRmm1dTeSJ1OHBhx9sDz38QDvl5OPb7CgbO1mDCfDBLzSBK1JqFTyjjM5uq9esqJ2qFIzX8DbYGDw148AYxv9+/ny++8pXJqHd/6lHvsuHUW3t2vWF/3DJGqmukPaNJtKAoiuzUh4+i1fbJWn16lXB+ekZl05bf6FkG83vfZp+C7+ZNWtOe279+hpXixfaVGWPSy0YWpOCPvQ+7a4+doTEmyjoDGTWpvAMSKfV+BO/DCDJA71BCdXJmPGbwoUu4439AMj9y2DB6MiDQ73COtuMmXPagw893i685DW1rmR70vVW538NSQeVUuJKXfdWSgTvJ3FhhJd8L4/AsuPDnjDijfeTv10jrw7XHibjTJYy0ox0whgvPzmI81eJt6f8yTBZtjEl6Bc8hlwxY8ac4My69IO67dcOP+yodvLJp5f8uWrV2vbUkyva/VFIbrzx5jq492tf+3r7ZpSVr3zpa+2//T+/F5n3mcr37Ze9vR111FEph3zZxzR88NxD4OVvt2w+YLEHvuMS1HfcXX3c9nfyrGuvNCOMNCO+MOK8KG6eK95e+LN3mCxjPLuGMv7i0vP78iuv2oXwAUwBvQj6ngqpfBG8/PYsrmfvKCBFkPIeAzOwdJh8PLNMsDoYVBibipgeFVd6h5fZ+vPRxx5p9997XzEjFJIic94rzi/f6cUHL84gD2MModiw7rn2T//Rb7dj03k/88EPRhBX9va2etWKapi63XjjTe2O2+4oN63Vq9akfgbv3CJMr3zlJeWmFRIWwpwB7BCm1OX5jRurTerKclEWp50hDEGMLfzNIwAjuMXYQ0AgDCIPpgRqZ1NoIyGIkIeRYxa7ESHXGHzqCF7es5AiSCOe9+AnY/CRpy5DuBEhcBUPbMGyFKjU03sEG/FjjZEfgQdzYhUijCDEBAKzHAgi4QPBlw8BDPNWNsaFeI/6+C5QElw0fT798ujpEFx++PsUsf70p/6sdjp75zvfWTtSrFm7Mu3cFhgYYGk/Sl5tVwbhJYMrBLULPx1Xno2CadCrj3qAJQFBu5TZ62mRcfpn2wtRZuZNKUd5Hzj87n/4D+2Ciy5tL3v5+WFWEQ537due37K9/evf+Xdtc2DwG7/5W7UbF6bEHxR8twQP7GB09933tvvuvb8W0b6Q9yeceFLyOa9deOHF7bDDj1D1wKHvGAXpDEhwUm94rb5DmBl9Lng/+VsAW+l88zyu8W3ytyDeCN4rd4TxbfLuGnDzPPKqsZtLILiMfLwT1++60kCCJZxmtRvC6chbdnAMMMY7lzxGmZN1VHql85zEalpxClZ+5UsR3R7g6hPpEzMiDAZbg9MMAGYNKEl33XVn+4P/+T+Tx8728Y9/vLaLtcgajpRbVfJS3ykDYeFYja8Egsga5+hkXFPEtH0oIPaPF1gijRvvtEOfwksBXLxjzfaesWH0lzK0n/uX+OJ1uHalRn2VV/HzBwbSwF91GeN7CDrqbeEuAQmj4k9PMHvs0cfKffWWm26uHa6WLTuk/ZN//NvlMmVhsZ2B+LyXGyf3pdAaw08eDiwsF6wqr8+OVd+kXOXlV413+OO39+olaK+44DLaMd6DITxJ7xdd0KfGqd2BuEP+2Wf+vHbK+uVf/pW27NBl6cd929e//vU6zR9NZbH+wPs/UEoK3IIl4KAfSvHIRQhEryhtZtS7EN6/Fbpp6xQNHzMlhXOps3Z1Ibr3FWFP0BZ9pB+qP3Npu/Zpq7swvknbcRw8O9y8n4yrr8c4EGpMwZmpsr0fNENc16iHeImU+qQO+e29azKfni9a2nkFmKCvxvRYU4JnldKZmOWmlvjgJb16MwahfyPAZ/n2enc8BdsaR0nv/WhTKHPbZxoXxHzfHxyH4Ylxc1ZYeYT7OfPbNdd+v/3+f/9P7S1vfGWbNT1pt21q+6ePSmlKfIvdN27cVjPTO3bs2zZsfL5mpBctnt+WHLyw1nnA2x2MS/tNb3fdcU9+H9AOXbY0uJl67JP2v0AxybgO6PED5OTee++N4H9gO/HE42t7YfWz7gO+1w5zgcoLO6dFCXqutmlHO+65757aFObwQw8t90bkrVAq7WUwmzbtgNri/bEnnozA+UQ76fhjIpvgU3ZU6jN0+gAN6oJrnyV0Iv3MWXPL9YqLlW2Flyzh1tNxFH6TLeAoGNoBjJJUxrm0pbZZzoM1Ok5vp+SfeMKxacHWtmDBXIjZtuzY1Q5edkz75neua//nf/j9Nn3OorYl8Nip3wKjjvvp+50u7mXp632D34HLCNV/L3H/UWFXPhcuqORUkGbvdOP33nFHGO/cK/1UFLgmjHQj7zGOxvcfHZT749swwqjjZFAmmmB8eTYexm9uhv/sn/2b9FGXg4wn7tTGg10LxZMnXgHnOj3fEX6acREa+dxza4r+caV+9Wte1f7BP/j7zWHafb1yX/sFL3q9cgF2sLHDQt36GPXdNWDi+6j7qPMYs5PxKjd0JN/EGelGfoL34/d4N+LlRZ6T7+isvcKIP8LudAm+FXVXp6l3I0z7yEd/4ROEgm4FFW1Pwa4SFvKv3nvM73EJCJaGCaMSAOAd4WEPULtg2w9Ke7Bdc8017fNf+PN23XXfrwVmRx95VC1K/9hHP9pe9/rXlxVtNt/LMJfhXmBHF1bDb3/r2+2cc86pdRPr16+uxe6f/OQn22c/+7m2ds26DOiZIUJ8lWe0pQcvaxecf0HNrNj9wwGIIW/Jj2C2tRhzLdoM9dE5CDbiUGsv+Mem0WqvPS5tczk7BdEpZgJ+EUogIUZWyJg0lDZ+heAKIasjpvIRlKdTtZGfqkS+dcj2PgD0zgQ77D0MptgViS5U7rYK530xkwwaSA3BEcZJgYK1RdasJRQZfaz/a1YrfywyytM22+YSBLkQWFBnhsTMCUZmcTlLWThQsw2uHUGs23k8RPf6H9zYjjjysLYY4U3owlu3tsM3s0Wu6TNmpZwDasvDNWEOhEUuYA4/q5Pvqz1dMOmw78RffyHMIRn5bpBFYEubbCt6xRVXtksvfWUxjwJZytwcYvHVr3+znXvehe3EU05vjz+xItcz7dof3lgM8Bvf+m676eY7aq/7Aw6c3V5xwcXt3e95f3vf+z/Yzjzr3MBhThjn5rZxE4UkfZl2OyALfEcfjaDOLkGdJ0MfUy9+p//EH7ghL7Af/TzeT+Y7eZdnx5Uexm/lyGcEv+EBgiqdb1KNfEe5ypK+8CDf4U9ZvfNbGHXxsXAXDiszf13AKQi9KO7kxVK7+1kb81tm8EG53RrUlRKLu2dZ0JkxWUoxK2SejbEjI3yfcfrpddjpZz/72SL09vbvZe7bnEdScMmFuHo/YEpQ25gxXjAJPMBFHEqqOMYxnOv16fUURnsKtsHDXvf+HjB988ywAW7cEpNN3le0MK1ttZU0S3/3VRe315Hl2AyGOzpnBgR9ZRyRbs2qlXU5hf0P/+B/tW998xvtlhtvbkceHuE+TOz973tPO/XkE9uqZ5+pGWAC1ZYoJSqmDmixfLXTTI33M9JOddNOfQ+uHQ8o/n1m27cBE3G0cYShpI048nYvLMh/fK4t+EVjGIdYkSn/zpLYFqHv61//ai04PioK/3HHHtve+IY31Pbs3NO2pu5oWSknYXyEPUIlpl6Cct6rEzrXFRJYZ2yFUWtz2l+0OZc+6YrIHnz3rvfziw1vvnke43TE924Ez+PSNvcRb+/gXZWfS11GHGkGfAfsx7eRF/o8wijPe/nszivv1LVmSnxP3JoNyQMegRdwcdNGVyJVfmbUxwJr6Qo+eV81mHqHh8kLb3AHW33S8whM8lhuh+kXVan/9oky1qJg7Ux+wSN84prvX9WOOuLQ9sI2ivDmtiP4j44HKJ03hRdxvw2kyuj1zNNPlbuLLbwp9xbC49PWFBIC16xeW2tId7xANkB30KLg+1buTOFbiSvdE0+sCs9fX/mQI9AruGM8qa5ZHWu7bKlO2S1aF5q+dOnB4cndaAiufVx03KckchdevvyZmvnpdMYMf+SItEe6STpqLOFPtR1x7lyGuUIz9OgjeKxeXansckV3Tev0WNkBz26+Cd/WPvdcO/zwQxMXDnSwg8viJUvbw48sb6+48NJ2YJSgGgkVof7VJbNgYj2XW9cUPoxQOPUSd2HyuUJ+ejeuESafwQDewdGXiuu7byPOwMfxrX7vFSbT//gg3l8t7kvlqWz9OGiB30Xfcrdd/JVXXh1Z8fkoEwcV3poVpmyefPLJJcPa+dQRDQ7rPPXUU/P+pNqhcEG5HS9uZ5x1ZnvPe95du8GaGUajU0qNKbtF6n+h6parw+PFcPFt0K0RxrcR/Pb9RdfUN2Hv+MLIb8TfO+xO8Zc/7Q6T6Safix7ulf/u6zvfv2bXINzjpaATCkEyAKrBE+/SgopjICIoBqPgWXp5QbBOcPlRrqstee+///521113VTwLg44/8bh29NFHtCWL+246/Iot4rU41E5KhGF50zIpJEji7bfc0v7Jb//DdkY62O5YC+bPaIsWzmtOQT7j9DNDIOa2L37+S+0H191Q22hefOEl5faFAVp8yQcVIZs3b2Yxss0RMm2T6ZRePtTeobRmFzC/LSFsmKFLx7E8QRz7/ZdFMYBBTFg4fUdAWPD0mPYPwpRhV/eBPOBI+UHk3QnivvGx9b3SJA/xuvuS1nelwtQ0+LLGcGeSzmLRIfQjxraFZQ3qMzZ7Brt0ZjksnLMgn4Kib6vbc3UBExHer4jjuuSDEBocLnUZvykidqbavo0gEuYTZmQmxUzC3/t7v9kue8fb2ute9+rAATPos1PdWgfEcCtC2f62hFzVPv/5P6+FYgbqJZdc0k486YSCM+ai/pgDpgKSlF1w3r498J4eprWlryEgOP+v//W/Spn5+N/4m21RCPRODHKf/dsTK1a3f/CP//f2N/7Wr7Ybbrm93X7nvW39xk1tYYRYxMNObdYkUYYQmNpLPgDR3r4exCLfGbX3fN+4QV9EqNnfmDEWuoAh6CNhjJfqs1z6dYyL6tepfvZt4IW7S/DNu72D93vfR1meJ9+D33hWLqYrHngNIXMEZY06iauumOTIc9RFfcGCi4O+yMfdcUboAk7PawSpJ8sQtNUT+HpP0Sxf+ijp/Mx3pO/RgbG2hdLDNQhdoBDOOtAi8C2188lXvvKV4Nvr2kc/+rGqu4y13+JR7YEz2qz+aNDqtWsqno0r9Cn8MUtCkCagSDOMCa7+uwuW0lHOKTTVx3mvvUIXMvrMqrykJTVpM2EInUHTSviAU8nLmBplqIcZZW5kFC4HCJopsbMW+sSXveLk+zFHH9Vecd7Lq77nnn12KW4UFEoPayuXy1o/EpQqATXtVjYXsPTClFK0Bz7aVorAFF4Yg+o38EUbBq5JA77u4miLZ+2wpbK4tvx1wKT2zZw1J993tgcferj94R/9ceHOG974uvaqV16aNi0o2FMsMWN1VD9xWLvlqy6EOGuI9AMY7Aduqac6i89iLU6tYcudCzEhUf3QO7QkkaqdLu3ybcz6gkHhZOK4++6uvb6P99roHaREH4SRp+CbuNX3Ce6+uXs/YOYuDFwY5Qh9hIQmTKUzdkuAT1Av+VHIzJTUt8BnZ/LDq7rSFjxNP1BytVm95dqVvF7vyi+8pdev0x6wHPVQvwEn9TYz75v46D2jEAE9cnfySY2T1659DmjhMm3bCxHED5zdph84vf3j3/7Nds6ZJ7bZByTfLevajufDn6YH1hTKKBw7dzorxA5waPuB7fHlT7ZrrruxHXbY4jZn3pyCjx3XNq7fGJx+vj384KMR+I5ps2bBV8pD+iBlWwPIjRdfW7WKgezxtuCgBZEzjkwb0o/hl9y1eUTgqdOmsVrPrh2t0Ha04J57Hm4XX3Ru58vBQ/hD8YDDZv82RAidE3y1Lffs8NiTTjw+sIBToV+RM8gP+CcDAC8A1067XQVe27bvbI88ujz0Zks7/AhrbCjUfaMIRggzJfg2vN0zHncFlsHdXXAnNCL99sCDD7VXXnpR0loXuKHNyBjhNbB42VHthzff0972rg+38y95Xduxa//2QtoZlaf3DzzYFX6T9yjWC/tERqO6pD8F98nnESaf1Wf3fYI+jjC+ezeJ597DozGmBO8Grk2OGXUbcSbDZFmTZf7oMOL85Lgvld+on2/q7Vm9PHMNf/KJZ9r6DZvaKaecWt8ooAtC88mxaIr+67IKV8VuUBXPuMNbunymD8zgoUHd3dRaKvcx3kv+6903VafOT1RZ3dTJ3Tth3AdM3UcQr648V3tkMvVe3HGNd64RxnthqqSM9z3v9g4/Kq33+rie6/89YdrPf/xjn+iPEvRGdkY89S4DDJH3jKCXa1MRrY5EmBLAEhoB0LMOeOKJJ+pU4s985jN1YKFnmuDb3va29ta3vrUWYuo8HQUh+Vpai6GKiCWGY4cLC13VzOFGfMi/GsFjVd4dftgR7eMf+1j7qQ+8rx115FHtyCOOao899nj7/f/n99ttt97W3vTGN7af/tAHa3Cb8bAziF1Y+GAiBCxq2mEKGVO2VgJC+I2oG0Sslv13B9/wA0/C/E4H6nDIkbs2sCqprFmL0ZnyTIzdHTI6CewwEz/dKQIQawzEjkzedSYn3mAOymf9qp2+EgcR08X8T9XLrI2ZDWk6Uvey1bEPhgyMwNiuJ73/MD0xkkseOhMMIUvbCO7Wilg4nuTJN8Q3yojZjVQx8fnJbo9Av6TyZdlDwL/3ve+1xUsWR+A/sYTIglX+CJyqU5b1EFiLDB18x7pgy8/bbn+wXf39W8Jk1yf9wSmDYMOaaTD3Otr60EzFtP2mRyi0WP7Atnbt2nbDjTe2m2++qb3nPe+pA/OStO0KPLelrV/86l+EJ8xov/jLf7tdf8MtbXsUote+4U3tN37zN9u5L3t5O+roY9uhhx9Ru7jNCEPrbnkEZLM5M3KFyabvMf8uuPS+TUsKJ+CLvp20vHZYd1wA40nCMd65T74fwfMgJHvjzojrGgR+Mh9318h/hMl8tMGFCesf15jtEGvMbGkHnJCX+hiXhEZwkIZQxHJYaZQ9VX5+5Kqurscqe3ybiiv4Purl2wuEytzhsXIKd3ycyAOt0W4/x9gzc3rwwUvbF77whRJunY4vTsFnqixlysPdJW/tkD9hniIgDKUXjRNP20f7x2/5sGYJI0/jrhh/cszPakflkd+F/xmrnsuymzobv5Qrs7IUDqc1W0939dXfa5d/+9vtiu9+p91//31tXZQPCsab3/CG9nd+5W/VrlMLIqBZ/PuhD7y/nX7qSW32zBll4YWPRdvC6Ajxyivjh/pWzTpDpNApn6VcP+v7vtC+t63amzvc1yL0wB3MasvjXJUm79EoacBauuqbxC0FMDCwvqxc0wJr4wZ8kYGP/vzPpe6nNCe5r39ubSlTfP/NXhPU+Mr3c1AIZ+DOLQadNrb6Am5COKHRc4evPup9rQzld1ra+2XM8OsbdZWXby7v9Lv3ox2uwpXEc43+d+95dpz2u8qceFau38J4J3iPXrjGb/FcnsdlXIEbI5S0o57CyEt9PfX885Dv/Tfa3GkU2IwxrIziZ/Wtjx3B71H3wpKpOijPO7ClkKiz90KPD07ynYJH4UnkgQi+O/LTRiPWA33nO5cXTs6fOzNIFIU8/auP4VHhWOjx5gjqm5/nbrazdt+yxsgW2fPnza+F3XhL7UI148CapYbf8+fPmRpbyu6ua7wTBjwtCseH4KKx1pWS7loDdyhszuTSJrNBcG3F08+2pUsX1WYLwCFPSr8yxplLFDEweS60xmYb4sBvBkEQJAsYW+pCQK0xFtyjyPm9YsXKKFlzayxQEo3bwt/QBukpTRQxZRqv1v3hSfIx3lauWlUGiYCvxrLt4qU0Ag6YPjuK07Z29jmvqE1e+kwJuj6FO13kr7ydnVQFel993+/jqjhT7wW/XQM/yB8jjPiTAX4NPJoMI8+93wu+TdLscR/XCJPPPz6MeD8+/kvlZ/yrP1xy154xdvG+gxYuaIccsiTt2NGs8eGB89za1fkW2rJzW/jr84E6xd9yhc1Jx13SuKegoKGBX4p1jMMoQ/Ce/NlpTfBDN7kn9D6ox6SZHLc9jDzEU99JGO8Nb3Gl3TuPXkaniXvDZXce4/2LP/+lMl4Krt75q+f6f0+Y9nO/8POfqDRVCcBXQZ3vVZAJUwWTqec8FbHv5fSK2y3r2RUr2qOPPtpuueWW9r2rrqqzP7yzjSMh8QPvf3/tnsI/vbsORGAOs6Q5avj2bTpqn5ratJf9o/yl77yzXXXV98rVy+8jjziyXXzRRTWjYpvdj/7cz1dej6fcL3/pq+3Tn/p0+WF+5CMfbm94/Wvbpo3r2/ObNzZb/dpS2EnGB84kwKfTMsA1AYFGmChTlBHCCYZn+pSFDlJAviLwlI4kQrhcQnVoB0bBcDfx927qt6vipawqpxBNVoEfRE++hQDiFIHqfeGbQSEf6YaV14AooTAMB5NGINev21BuHeueW18EV3qaunJ7eV3R0r5qRDpVG1jnlC0vTFA8lWOdNi1ZCwqn2SELg7bOA0y4fGCUXVGwfedzKddWuqxUZsOu+t5V7YMf/Kk2d/7cGmDdgtlh0JFR66PkJAMzKwcvPbidd9557cgjD03b1rcbb7yzPfLIg6kzIdVBWbNqe8N997V5AGJnQEbQCedjUbYxAuX3zW95c7vo4ovqtG/nWFj4uHHz1vbnX/xK+7mP/WI77cyXtTPPeXl789vf0S6+9JVAW9b5WlegL4LjmACYgD1mVAJQ3hvgqT7wpF5ROELowVbfiOtZnJHe7xEKrgmIQPV1MpJmCEG+DwIuTMbfO0jv/bj8FkYav8fl3fiuzI6D3XpTdTb+tCHPvgniV9y0a1YUNMInRiwdfOFCVcJQ8n4+DL7am3S+1zWVjyAf8fxVO+Xru7pO1VcY9fKO2xABH17UlqHBbyijXqyuytNu+VKuxffO9Llp86997S9KSXUYasGXsjAVRjplwUuKj9/GihkMbh5dKenwMGZ899z7f4/wWM/yybM2mz1N1D5e85uwRmCmpxinBG6+7esjKD3z9NPticcfb1d+97uhcVeVInJLFOrHHn0k6Xe24487tp1/3ivaRRde2H7uZz/c3vH2tzUHvxKo/uSTf9T+/LOfbZe97a21s9amTX2rVAJXWduCm2U0ym/0kfC2fap9zl1RRW0aM+SMCNVvudQZLjBY6FNXwSztEaSDA/oEPAhdYOxZABPfxC9ciQDZz5pi3IEb+7TFCxe2o486qh1+2LIIhtvbymdXFMy0gXvX/vtbm8dgkn5InXzTJm5sZgN6WyMcp2/kx7oM3n0cTtHYvMen9F/xraTpWNjD6NOB636Pd+4CePit/fIZuGDcuHsPMQmJ4o0wnuU98hh5T8bzHeyE8d27nm//Pnn33rN4e/Ltafu157nwL3Gq/dLn2vOt0xvvfRdG3fr7LnyNeuz+FoBKI47fBOSOM8YKmPmee2huWl4CsgXoNjBxiLE1Gkekz3dFMEsXBzejYIYvENL3D0+ZN29BcJVl3dhSx33D95eHJu9oyw45NLKBBd4d9lxnGIkWRSjUqeqFX3Ze22ElrhkXbscUALhjhtCaLLMSZBFjs1wmM07mR7ngPrx2zcri/7MjS5hlLFqX1tllEo+w7XDptinTRhNohvVn6oCPGkPgKn/wsb6tjHj57o6WPvXkqrZw0bz8hg/6nAzQFev8Kt5cxyGkYHKSzQDwfEpqsik35cMPOzTt1Ve2w+9KSyAQXnpYe+Kple3CS16VzqOUBIfzFwilHR0HuG7LvOTcetTCfh+XULgzEfwG23GVQSrvxK8+2OsSBo64PO9dxuTvgYOTht29v43rrxfE//FpXirP0Q5116fqT1n0DOcdjp1X6QMzIzYPsV4pMsfGdYE2xWPfKCbWBYkvP+OKu3BoctHm7gFi3VTHHca2DjfKenkQVJ/toRuTYW+lZNR35KGek2F8m4Th3mmF8V3e4/fk9wpTcX4cWEfeI0yW7U/YO/m0j//Nj38CATdj4bLApnY2CoCKkCeFhncXAAK8hcYsqDtKGLwzioPtKL/85S9HkLyxXGde/vKXt/dHCeFKcfbZZxfTG0SOpdUd4+oHDOnATSESm2vx5tXf+367/PLv1KFgtoa87B3vaJe9/e3t3e9+dzvrzLPDqM+PgrG1fT2Cx9IlS9vmCBV//Ed/HMXl++2d77ysvfe978pgX5B6suiuawdOzYpgctrBaoQQdQbZmRdi5r2QnyBXbUfgWCjFGVsU50O1ZY9SggB27dl7ZYAPoIORTq0LUqXg3kl9YJe/qnKrrMGw9nS+390C04XcIli5K4sQJR/pCGYPPvBg+5M/+Uz77nduDcF6pHwXCSOsQ2ZSpKGQGFTQnE8rYq0/WXcQ2t5Hu6o/1q3fEEH/xigcC9rsOfMjIMyuWQnV3R5FYOeuvh5EfRwmZatTed5yy23tjz75yXbGmWe0Cy68oAgqpY6gIK7BpYyaAUnbwAMueNb2g5cc3M45+9y2ZOnidvfd97Trrru73XTTDe2RRx/P1/2CS7Y2PSB4tL12MbEH/mc/+5l2z713tw9/+GdqJ6xyuUpZM2fPbesT59of3NCeXLGqvfu9UZIWLIx+lT6dcitZu3Z19T1GwnJR3RN80efewZ1xMJjuQd5rXASK+qPgmbL0p7vfLgHMPetH7fS9w2DPYB9371zSIFbCEPbkPfIcaTGoUea4C+LLQwDTQeSkG79HndydjN5hn2YlXgmUiStP7ymnhHcKCiGEoDPiar8Ar7g/KbfaA4bVnvT5VN0QIN9GewXPBePEVX3xhqXeeTUysvNeCcTJUx1SaqXVTvU3PriHjrItVj388MPbn/3Zn9Xsmx1NbM0NpsoxM4hGaRuFR72HO6QgT7hq7MrTe1evYx97LvCp+mTss1RyS5S3GUx1Kot+cD89n/jbI+isaddfd13o1tfalVd8t13z/avb7bfd1lavWllC0hvf+Ib29re/tb3m1a9pb37Tm9p5oaHHHntMO+kEriGd/jro8A/+1/9s37382+1X/87fbqedenLqwT1nSwlWhY9Fz+BAn0lQd8L7aAO612lU38KXUgH42tOv3leVzhhNn+tDcBl9Vf0KFizBwdHq37zrV4GxXFjRyI4K6qRu6GBftM4NTT1TlZSfstI2FuNaKJw47i6MHo1KDqlP2pC7fGoNSdKWYpXfY3z6Xu3Ld3XzrE61sUbqIPQxgPbAx66gjnGhLS7BHUzAwnPhW/IUV5tGgHcdXh1OI424gt8dRj3NyH+Mh5Gn9yOefHwTWMnFgXejHqOsips+FbyThtDkPZyHA2iwb10JZUjKO9/yTjxwUN/UrPJURjd6dfwRVBleGBvCeE+qrfqFpsIcV1HH1GnXPqlfyuOKffNNN7V77r6zLTt4UTtgv3x/gWtLK28I9WV06h4SZp3h6r7toAUHlQV55bNramypK0OFNvBsWLN2XTvE1u7BNTiQBnVanoxnJT4lgPviuvXr+3arwbEggTmCMjh23tvXKKE7c2bPqXzJKGvXrgkvWhz+GWUj+aIH8Bls9MPoMwbSVKstPXhpjXNGGjN96kTBFr8gl0jWu2wOPWXUce7QmpTBXVmd4aH6oR/KOvjgg0vR2cD9Mu8yFBOnr+sy88jdbNmypREp7Cy5Xy4L8B04+UJbfPCydvtd99chivsdEDikBmWRT11Gf2e05GfeGRu5qyfcGXjnN/zY3c9TwfvJi6IqzxEmn4Ve3o+OU3ns9b0CfMs73+vnRJmT4S+l+5FBvBeXK/yk9OO7++h39xHAnlzHmKnS3K4cvWBnWPSSQk2e9htu+C6ubOHxUL6NN0Yc8EZ3lUNBBodR70kYTNZ/79+TbfJ+vBv0pJdhlO6JPy7BfeQ50ox8JoPxVRWceD3STebpt+BZfuN9jdmpMBln2kc//vOfYAlW0VEBFU6sRNCAPkhctuTEXG+//fZ29dVXR3m4vF0fodBi5re85S3tYx/7WPvpn/mZdsKJJ1bHyZNLBKLEOkDAIUwb9J75jC9f/kR76MGH2je+8c0w2++Wq8IF55/f3vHOd7b3RbFZvGhRLZDU9nEqum0sr77qe+3mCM3uD9x/X3vvu99VZ5bMneP0dIf8ba39wzE8zM9gN7INOow2w6/aaa1J3yozwjHiGoUCY6+dWjJYMVBpwaiIU5Csd6iZkynXqMQFVAxX+u6vCo7c0rpbGAWsBjiiWJ3YB/32+j41UwL+EvbPVadCoFw6UPngiPipV3Vk8usCBkZkR62dtYDu6KOP2m1pcbEIg/sBQXzKnjRV3xBWg2HFymcTsSOaM0sc+Lf8iafan/7pp9sPfnhje/jhx5LeeSbb25o169rTzzzbHn98eXt25Yr28EMP1U4nNhqAFyy6dkMqN40MSIsItaHXMW1MtUuZSnsMvsK3qZBPUXZmpvwj2svOfXmbP78zq7vufrBdd/0d7ervX9WuiuJ65ZXfa1flevChB9pRRx/RLrvssnb6GWfo4jDCENYwydXPbWir125of/DJP22veu0b2ssvuLhtjiLiIM3tyRNT0BeUjj0CFxzpwsqwXIkDhuM3nAqkqr5CdYP/6vnF98H8Xd4pQz+PSyAYE5QRJvjp0u/VX2FCgnQjz/EsvXzdMcjBKN3HJYxyJuvhbte4qg8BMX9pYpXt7r28jOORf//WFZZel473mFoJs1Pl+FLjTJoSgjshqg8J9ZxQedTr3Me3qbjlFpk/MKjf9Qc/O6McbXFGktnRATMXhq7sP45y7JuzCoxLY1g8V8Ea0wgeSOO3tipr1J0yrY6uqkO1eY8QKvAbP2jBglrDUcaIvCshOg8bo9hbE+KMpS9+4fPt7jvvSp1faMsOWdrOP/8V7f3ve297xzsua+//wPtr5oBl1liEiyW4J7+NG9aX0sK3/aooM9xXf/7nPlIzKQSrzc9vqAXh6EzNHiT/Em6m6I0ZEjBEd8Fr9IV4ZmjrrKKEqable4ePoL3g0C3XFIFupUUjKn7+E1d+u/tYP+X9gKkwYFVuKvmmfugrbOmv5E8JyZiADxlfXbRNUNAYgzCgyuxKCeFz/9ByY6SEOm1P2p5H6hA6WUJ0kslr1LMLApX77jD6dgTfXQPXx/eevuO54PsIk2nG7/E80nk38vO89zdh3HuZPU8wdJcfmPvdhSQW+D4WupBQIEp+8HiPsg0ABG+wYN2WRn4UAPF7fTodFFm6bjgaSlhvc6eLve7Dat9xQP2J+3op9cyHnSlTL5vJt6XvzTfd2I4+4rDmMF9ngHGnlject4bMTLsZEO9s/atf8Q27clbdk68DCuXHWLFu/fPhdX3NXPH3KTyBTwXB/Mf967l1z4cmLKp64u2u6WlnWFNt9MAAQhnBN+VtdnHVyrVt7txZhZPyg0dFD5KtNqujBzOPZl+OOfrotJ8hyvkS8Drw6LHL6CG+8uVvzFHGjEku7XhO9WfGeJKVEXFm2qlMSlXBPx+qbukvsyZPPvlkFKElbdHC+XU2j8P4KAiUkmn7zWg33nxHe/n5F7e58xd2JTFtUBt1y7+ir3CmzhgDtykc1LfqMi6h42EPk88CwwxcGPjr+knhx+UnVD7+cv9R38f9r1Jeb/HkfU/4Sen1mTA57tC1wVvhnT6hvE5+81w4koD+esaL4HgZRCJ/WrJAPhCfgUi8QWulL/xPuS8VRtv72NsDB/AqWpBrEnaTcQTPyhnPe3+Xdvzeuw8m41eUXJNpx/OIIwz8EtRN+xiKBnxH3LquuvbKXQOALgl88I6w5NkMxgMPPNDuufvumh2xuPBlL3tZO/mUU9uRRx4lx7JkADAXAcKny+FXFpyNzpQPwOu42267rd10881RWja0MyNMsmQcc9TRGWQLizhQgAhL8tThc/NuToTpJx9/vG1Yu7b9u3/7O+2+1GfJwgXtXe94W7vwovNC6FoI0MoI49PDtFgXt4bw9H3CX9gR4rAvhcGBRfuHKUJ4A69PuaUJZd0AA8RkzGBg7pgfBmdgF+MLjMCgmCsgij/VcQQJl4BpDMZcyJKrtObkVx2TPHfkexHRYggvdqGpNPVrj9W8OjNFyReDKO06LyA6JtF2WTS3NYK9Ha2eLmuL/BEfCs28efND8JwEO8UIU3d1kY81HRQWi7yDL3meE+K5uT38yGPt6adXtBVOxI9ywh+2M7MIANMyIENAHUZ5/PEntIsvuaR2RTLD9MSTjwUfLNhd3ebPm9MOWbq04OUkXsIq5Qrh1RbtCiKljmDhtOuZwalZqduu2iJyzZq1bVWUWG5iZo4QZkxj2aGLoxQvLEZbYk7yXbXmuSgmGdD77Nd+/w8+2R589In2b/7P/9AOWnJI27w9guy29N/0jq/OfuDbDBb6GszVEUwIsRQ3dRzvBh5U/xiNlNuJMeu9UHiRa/T/+F0wn3oW4II46jJ+u0Y+vV59VmDUzTvxK588E64n8/Vc9culzuP3ELoLx3MvmOfOhavyTpHi5kf9ViZc8m6ksWhc2b2/Ei+JlCHNmO0zXtADlkLrxCrPBAJGklS+9TvpkqSHGo9VgfzodYNjTz/jkErrPlI/EodrKojTN2uw2H1rHwt5Z+ZGfa3L4Br1G7/2a1Fcjyrf9tEuZfNLL/et4Ix0nkdaY1jc7rq3R3kWr78PM0m8WlAeIaIOdgtsavF9lIX77rsvivMVNRtC2LC74EUXXdjOPefs2kiBy2jAmfx2FLMipIwZZeWrCxcSuDE377l2/f7v/34taneiuc1BuA44tM4drZYWvqpnwbajUPW739qNxo3+0GeUOuX4Jp52wW/tJaCKO5gqJtnH6o7COT1RV8oUb1yFJ1NjpBdjxqUrEJ4H4x0zqCOAx6i0sl3qPdJL47d7p3VdKMBr/KDIuVv/VUqKeqZvk0Hl4RrCteA3ej6e1XsEz64Oj55WACewGXVhuQcF7136oGA/lX7AwzfPwogjuHdYd9j4Pe74hTHAjUN68IcXAwfRRuOsagZu3gW2jHBaQvgmNPtdArvyk6bTuf5b/oL84DyhXxh8eih8QppRbRn11wfbQsvdHRbcFaQo5fm2I3F3RbHYtrPPqFsL8r/9yt9qF553Zjvs4Hlt9oydbdvmdalvaPmBM3OX97S2ds36jGcWf+3j+rKj3XX3ve2Jp55uCw5a2A6P8l4GzbVryrXrsEMJ5gvaAanjvmkTdMJXrDuZNWduW/7k0+3WOx5rZ5x5TFuQ8W+m+4VtwfnIB3jf9NQZDLbmmjN3fs3w8BK46aY72kknHV2bSuyfTG20oZ/KsBr+48wReLx+/cZ2370PtEsvOb/gunHDuqqD9VDyBqfpgWluwaWUTVNLO59MvZZHsTj1tFNL8UFnGBe4Y/U1on3BO/yjRKe3yg1rv2nTazvhH/zwhnbcsce0I8L/pu2bfHdtb9tSfjC+zZyzuH3qc99s/+p3/ks74thT2/bIBDuMx/xVT6aPKIGu5zdvqrYZQ3AMHujfEfT35P0vhcDdt3HtHbyTpzB5n3x+qXQZNfUe/IQRX5gs66XSvjiM7z8p3o8OygATY2HwPvBCL+Gu3/fdd29tSHLuuefWuBoKhWd3mzTYMY2cBt/kiX/A1W5A6HKA+MMoNfIQfhTM3GtcJ3ivLq6RbhI+43nkhVcI/p+MJ4w4e7+fDFO1KRlAvJFmBO/G+5GP51E/fWxM5WV9EyrN9669ahdAj0Qim47F5GzdaP94u0xYhHnCCSfU2pAzzzizBIH1G9aXQDzSCpOFIpqmoMxMALjF7tYb3HrrreXz7XTmiy66uJ180klTyoNBvSEd3v2ZV656tmZhCBtbIkA4KO2eO+5s37viivbwAw/+f5j7D3hNi+PMG67hTDiTc2YCOWcQIgkkkUFkSYBAEgihLNmy117bu152P9sbHNZ+LVuyLCuTRM455zRkEQaGGZiccw7v9b/qqfPcczyAZPv7fl+f6bnvp0N1dXV1dVWnOwZJ4T7lxOPjvM+eLVwWq5OtiwEDxSwcZu/k6+OrVCH0HAZQPGSQEqffeLYHbNnCNoc8M2CGEHO4OurECjSD2DgR8yB09INq5uAv5kK4I0CqQWCwGsxx0KJoku9qDPIKNvBMO8qSc54WLRNelgb+NJ6VC8pTGmBV2jwIieLJYcFUIvv244atvOUHKIgkYHBdMvDw7PdGIDKbBDxm6zksjKbIYMvHAtkixTWMffsNUHiHBxe+NwDKGHN9+khpFm3YDwxPoCTTtps28gX5VTI+p6hz8VGhcRpAxgsXGR4aaMR6orvoEQxqOZh7gFQZyTd6V30wjJLH1NH7sJc991kyMPCV+h7b0allpInP1IJ6Sqj3GxQr12yIq6+7Me6+/+G48KIvxYmnnh5LNYB0cGBfuPdS3RnQMQq9MpbNpXoxGLb3kDMji8DA0V7Vhsnz5GPGJNsheT6VCvKgaMD3/CYcV30l2xd+SaWl2pQyCaetEEqVF1i4SgtcXPO2NvLzTtqCh+MdR5qKr9/JX2m04EjZ9d6CwZP60GZerROOXXRQH3I8jSDHlh7jq/QowGyJyOstc8IDraXwM63EmbzDT8ZH7zjamDLmzV/gbVYoXd7apWhwQZlFKaAPgj84AZfBgg+vMQgA6W/+5m9849Q3v/UNz0pm3uQ3Bgkuh+AiBXBA4cNDe9Kw3F7KG7wCvjUoUR7161RaZAd5UIKpw69ffSWuvfYaGfJzxPPj4uNHHxNHHXWkaNHfMJXI8PXieuAoA49RhNGCUggs+ghbX37w/e/7Q4IXffHzNoBQNvv25XatZUq72vIa3EgPntQHaZftlO2elM12hVa9pViRj73v8BppMe5In5MryJy8RcbplYYycF0TL/6d/FLl4KAJ8GzQ6zcDsFeoFW/4LXjIS/K4rsoDvZEHwMfw4awXjrSmMTxDcfJeTTOslNmUx9PGTk/xtOJJTJq2A5ssDyDUr5xp1PLlgEmZWW62W/EH6ZgggVfhO8Lpl1nvNKjw1bak5zfxhRPv5NuqTyjO6eRRYuq8V5aXExgYsJb51Md1T3nFpAH1Ug1dd4xmniKz5RywScOKf7qif8oY+BwHH9LuONqQdqp6dNVR/CPIxqNTcpmvVOuHb16TFEA4xToZFnwLZOSosfHVL385hmh8/uhBeyvXyti0bqX6r4wS0c6VUOjaNcw091Gf5wzUGoETjyps6tvTZIgsjYmTd4gB4v+V6kd8WgDFfYdJE2WUiAYyNliFgY+YtMKIWbpydTzy2JTYYaftPf70UL3XcvOX+KOXZBf9hYlT6ec+n4hRwsUpTzzxROwweVKMHT3KdAOm6S8aM0mCAQaVV6xYHS+99FrstedOMWLEMMGTwSJcoGfyJR9T7O/vYPFhXpqHcZqtZ2+/M82TsdwmB41ZYWWHB9uIOXvG1mt4A9r0FG3XrtsYw4eNVN0GxqOPPS56944jDzsouAFy4+Z1KmOdx7foOTB+cdVtcdmf/d/Ya/+P2jDsMkpgF9VVrJU8Jr5BrtL2xXc8wZu25nd3R1yXa/Vf3FbhcgWnHL+bTxzwt5UfHPndTFvv20r//o40v0m6bTvwgzZNPKFL9mEZn9Kn4MOvfu1r6pfr4x//8R9jhx136DJayEt6ZY4335wa/+t//W/97ohzzvl0HHDAfjJ6B1jfRfdCz806Zj3hOeQIYdUuuGb9CQM+76QBr6Z8qTQ8K1+XqzT4bnHkwVf5FbbVs/V/GSX+1Yqr38VDRT/i8byj8/td6Zr5Or7wxS9e5oPWEqzcC86B8uenPB8PPvRQ3HPPvbYEOYD86U9/Os4880x1ou09YHKrBTPvOAqG+AgxtmtBFBwHpRnkn3ryqbj++uvdeAjTo48+2lu9Dj/8cO/7ZraLw/IM8mynonH79WfGRjhZ+EyNG264Nu656y7PbH9MA/yc2bNi7z13i/PPO0eV4oDnGgkTVjS4SjK/RszMLasj7Hfl4CaDYhJAHQ2uR3Ay26+OBfHLcrQjjeOlHElw0nlhkqwrAw6DVQ6iwCq4GZ6NYC9a8IRBvbLippSnEdwQeF5bjaV3GqbLJ2TXBYWQLOCKwwBweQqkvrbAJdgZWMCXa4EZdDkEB8OnEoCgRBGCiXN7zKLFiz0DNFTKEAMNsPr1H6BBYIkVAzzbQ2hL6o7Bw0oMFwf06p10Ay4di5UyZuaWLF0Ur7zykjvc2LFjZOyMyhUqylYdkh5SgtTepWyUQkS9aJP8HkoO6igZbM0AX/bPc4MFZGALAAIdZXbtOrVPz76xas3GuPXOe+PeBx6No445Lk485XQNBmpjDXbqGuIT9hCn8Qj9/JV4lWseULnwL/jk7xxYkl60KR0qB2IsGeJok2q/TAPvZDtSz4JHfIUnzHzHVbzrqnITLmXlk/CmqzIYUAoGjrzQs9LzrHILbgkuYGA8EEt4KYy4Zvl21DvfHF7p8qyJ6ATsVpnM1qJQUQZyAQ9OhqVsXTDl3H/ssjz+0uUTBQBHG6OcebWx1V8NDrm1mrNSaZgAgwGhjAfuiH/2mWdkIMz2l+CLNvAavMRv+g15ceDm+rToxu8K6x5Pf8ptGjk7C++zOvPLX/7CuLGiceEFF6rc/WyQsBWDj2olnLxuFwUaWPQ5HMo4fY0nebgm+59+8APJxl6+aXDC9uPN/2x/YgKHQ5PFY3gFCyd4ILeJID+AzxNSEw+tPTGjetSgSV4cdcKTBpzwyJKkd7YbefgNjQ1b4U1fYbQtPKU3yy9opWbSu3AknTxymTjSgCBnQ+iXpEHeJZ+n8eZBTO1tOagnfRf+5QmOONoMvMwLztvuWzzpv3h+AxfXHffudcIVDOKKZhmecIuW5chHenzBKBxwhAGjYPI78UtfeVmF4Dd8SlvwpH6kZ+KIiRrkEGlsIJEH408wCw79hfbEmdat8hSVsla4E4+s8wqU3rnqmvE9ZV0rL+mMJ3RTespxnQWjBzyhdwH1WClZTZEqXb+3xKCBQ71Ne+obb8Suu+wkHl6htpcB0BqXOffF+MLYb/4WVFYTMY44L8HYxLesWCEZPmKkjRHOitB3hw8fpvLV7uuUVnyCwZvjFsZpr5g9Z5bq2eF08NkWyXsO2vfprXSiDfViKw0fkuwQfZlIYdYbvWjEiOHGhb7q/kX7iDaQBLpALw4to6fw7Ql2DbAdGBp4fFFa2iLlUbYHVw8DdIXkBeFMoMA7wKSpaC90BeRY8oXqprLBj/K4wnje/Pnm/XGjRsg4YRudZIDgcnMk34d56ZU3Ys+9948dd97DbQBf0GrA5i95Lvt79e2mJ757OK75tDdv/XauK28DFuU1HTHN8Gbapv9wZ0j5ug3XHV53Dw2qjyJTePLb7caHLN+bGX/8x//FV0//zu9+1x/8po2QT+5r8vx+4cWX4stfvlRjwGrx9ca477774+GHHvbHEtlqD0zKy/7P2c7cGqkgx+HLFW7dHWkyf8qYbblt5dtK7224KqfyNPMap3zLv274lWvi3oRn/pL3b8e24ztOPuXky1595VUZIPfEjTfe6O0OKALHHXtcfOMb34zDjzjCg7nPdchxOxZEQ0Fg0MPIYEsXhbDtqhiZPY/33/+Azxnwhe5zzjnHNyPtudeescuuu0iBzG9O8DVLlFMqB5LVmddKwLz66stxzbXX+GpMeP+P//MfxLmf+XSsk6C69+4744LzPxsjhw+Klcv5tgAzshLcysdtGBCC2fbO3hyQE05bqDrMxf8oTHlTjWfCTYyctarBmRUEBkKEIgLJuT1oZmdNwYvylbgnZSG+oBOueIwtnigsOYuaQkkEBFgKOOWvwZc4NxY0bDWYjQ4zWXtAw/FOfOKMkCSfBgmvNGz24UYbSYLJ2Q4EHGlJ16cPs75bbEQsWbpM4Ztj8g47uvNwowmzTHw9m20lbKPDeSBUI/QRjVHiWYVCEHIQFZqgbEEn8ixduiTem/mu3vvJ6Bxpg6SWoqk+bLh5I4baJuPGQIuj/h7whSO8AR18JqdFYwtADT4YJFk3VuHY8iWlSQbHmrUbY826zfH8i7+OW26/J4aPGh8Xf/lr0Z/D8YrnK+7QhdtgfBhNeNsoUTtBM8qjg/LNGBz0MLbGx03md7yQ0TMHjOIbYFCH5nvB5h3fdOSvJ+1ebd9UeqqNcTyBQRzP5JPsyISRr/JWWfVOmoorfHh3vH7zJE2l5TeO33U7XP0mf8JQPtEQV3n1n98LBh48UYIdnh2lCw4w8neGKZHT6cXhKB5Opz942YOrPEmMswbcVJyz/QoutMIIRhaMGT3alyGwUsI3acjHCgFbpuA9YNI/WOkjP8YF7YZxT1pglec3dMz69Yh+yicCGts7br8trrn6VzFp4sT46le+4os+YFn6Pn2NJ3kxOCiLPkG9qAsHWrl4gjDKZoKGyZh/+IfveVXk8xdeEHvtuadwW26ZRV+iv5EWeY1S5W8liR+RHeZleWavVSW3ITSFp/HUw+2nJwmKbuWBS/+k/5EfvIGJqyd0TwOx1cby0BNFx/UUnlUGBkUZGxhUTFwg96Eb8ktIWEH0igr0JUR5gcc7/RL4xT+MFZTNNlobH4JphUvRwCWs+LAcdUzfCpADt2aacs28lY/fVU/eCYPu0Kr6Jp532ofwpoOu5KPMKpf0boNWPHmrDYijzWhPJpUwpHlWemjDLYO+dUlpwZa0Auz6p1FBPSgLOmdfMw7IMPNei64kkCvY4A4OtAU4gEulqXpgELGlyCUDWujC4xs2qj9uFi/qzyVqTOrTu5/ie8Tjjz8aEyeOFwxW2bNtaUP4PrcgciHLavddR8K7pkUPye2BHq+Y+Bw3frwnPZlM4ztjHUwMil8G9mfbaKfxg3/5BgrX2q9Qn+Y7VD0wllQG6Rn3mezyaqAMOgwX10kFL1q42JMIGBrwYd0YCv8yZhRN+A4PNJs5c7b0n36+UEfEVxGcFeiZvKh0wPS4oacnc1U2F8xYuZVR4rZXHioMDehT5IenkU0YJOhbef3+yFi4aJG/PD9Mek+fPhz8FyzKNP4d8fb0WTFh0s6x974Hijck80FeDnilLEOjxK3tqEvxAI401e7dn3bN9w9wBeeDfKXzs/VeuHSPxzXf398ZUr42HHl/k/z0MeQcfQRa8aRv0CYY0v/7f/0fX2DyZ3/2Z3HaaZ8yH7MKiR7lCSe1I3Lvj//kT/ytvh/+8IfxzW9+K3bcccd44IH744UXptgomTRpknmB+oIXZfHu9hE/8cQV3pWm+Y4vuVFxzTzdw3GOa71vy1Wepit4BUcp/GyGlWuWCe224i08efJnl+uYPWvOZXwuf8jgoTIaTo6vfe3rXloav/0EDaQMzsxO8yVgOowAq5H4MikdhMbJGwV6eYCfPWdOvPHmm3Hrbbf5EDyC4FOnnRZf/epXbbww+zJQSgJChYELhFiCRHmnLswG8pGwp55+Ih56+MF4/vkpcdDBB6oRv+5tC8MlIB556MH427/66zjmqKPi+GM/LgOF23nYCy3lVZ2yBsEtm7ZIOA2QfKAxkjiQz9JTgmnzFg6ub/SedwY4z0Yw0ySB4QFQwgqcYEjyMSvBM4krRaWFM2EWKBY+UoxaTFWzdwwODMDE4RBqoAE+zudl9BZubrzMjyMeD53LVRMywHifqwYNBiRmRmkXVoaYAeZr1eDOF9j95ekWTENQGdl2a5yHb3Mw+GBs0AlR8rODSChY6WeAEf4CwZap9TLmttsORS5nv0vwrhS/zJo109+JoO4YJWPHjjaMpAN04kldGTTEU3rnN4KaJirGZSBCIbKiIdL37MXMF3RFWVqvbCh4ajeVwzWSS5etEoztYt7CpXHjzXdE787B8ft/+CcxYvR4f1SKm7istKkMr8CoTVCCmMXLjpy0ScU3W0StpSd0Sx4q2uHzGyu0advwaNOYpmx3xvcLx6WOLtiMAAD/9ElEQVRil0odYU2lBJ9KQZsuVvbURrzzBK0qo2AAn7xNV2lw5MXzmyfpK4zyccACRm4HyfzE4wo3HOe+bCxCM+rmUPILXuFCnWh3ymnggWu/ZngZWfymjEWLF/lpupBfcMsxs0u3ypn9xIuBgPykpx/w5LIMJgqefvrp2G233YIPGnpWVu1GPbkNB/lUAxBx5EMB5IkvnI1jC75q561h06e9E48++mjcdMMNMXnypPjKVy6NXXbeWX0IY0E83MqLoWHZYXj0YdqaAS5lYW6ZWeurSd+dMSNuuummeGvq1PjMpz8dH/vYUZ5BJi0rJCg0yA76GYoZeemzKKXIBLeV6IUxaP5s1aF4BFrRH+EnFMDiM8LxpCvjgkGVrZ4MuOQFNuGkQd7xXjTJOgGDNm/RTXjk9xdof2SgaEhhCk/lveR2yhuYCRg8gc17lstkULtvwJtMHlGE+Re4gmHe47c8+cqny2eG5bP6S+HPb8LJ31VWKwweKVqRNmVB0q1oRlpozrO7A0a1QZVbePK78vBb/3X1ddLBz+SlfL4DxvZDDFLkeK2SQEdkJ3gMGjjIRj2wsgxIThtkeXRWnkxm+bdoU7hRHq7a03Lb+LbrBkxWS0AZXR9+ot2VSqD0rrctUoi5up3D1yNHjIqnnnxCiv4g+QEaQ9fbQIU3TFOetCf5VA7GOHoGW8DZ7sR2LPCbOWt2DBjINdY9/R0zvnPDViykdW/xKkIBvYXVhSHDRgjudjF33jxPTvTRONLJComqK/TdhzwBKN9HcoDvX1Ee5XPpzvBhQ21cCzU/MRSoJ8SDHzFmeC5cON8GDOdWGO/ZNscHmemv8DgTATYYVTtoSRvQThzsHzp0qOHRBPQB+jljJ/RFBvnL76o3xgh5Bw0aEtPeecf8vsOk7ZWGLW4rQtwreklmiebvTJ8dfToHxWFHflztIFlOY8qlUUJbq0TR3t6/hFkrvOkqjGfzvcu9T57u/v3cttL4N3+NcPBsPpvpP9iRrhvs3zhvpoffS8bRJjjGCz578b3vfU8GxYT4z//5DzyphG6CftSvHx+S3aB27Ovr3q+86krvOPrSly42T+y1154xafLEuPHG6317JB+Mhrfdp+Qpk2fpjc16J/7ZdvAe/ZP3elY6XKZpy5dybTh69//bdt3z1NPvXU8Hd4U7TK6Zt3DAdYXrUWG4ytvxv/73/7ns1FM/FR//+MdliGzvQGZk6FAoAHRAOhWDj6DBKvotq701gLN/m2XVe++9X4Pozb5RC+Kz1YsbubAIITYOOAhWsGEw9Yzf+nUSPms0CE+Px594THDu8TXDOyjf+eefH6cIxkAJoNdf/XX88Pvfjyt+/vMYqMb/1Ckny+joHatWLhXD5AwbZxkQ0AP688XjdRoUs9EYOBjssv4QREJBdUNZR/jYkGC0VP140HHZ68rNOhhKhNWsB0LXM/l65swfQqYOiKYlzaDIOwxVAoyymS2sxqnGIE3zN/TFeYAUY/q9xaCpELfSCSlu40CxwvldbcZsCatP4MFs7KDBfHQKpTnPKcDjeeuDBK/K4hsjrHoJsPNg4VM2wpDzCnTGHOQwRFP5Iz30cFuKnNV5Zs2e5YPJXE24vXiJ61l97bBgskSPYuPBQoIcvuRJPZh18BK6+AnjxAaWcAUnygQfDCUcbUElIENuPZLv0Vst2jPmLVoWN9x8Z8xfvDx+TwbJ8NHjYqMKWktdldH464lxMliDB7yS/NFsD9oAXkfRaAltvTvc6bINanCGZjVwZ9u3FQ5cE3Y56OXBwXTLgbgGCytWSg7fMDsHvyHcDEFpiYdfbfAaJ2AYrOFV2by77YQb77jCM9OksQsPm6dbaQhz5eUoo7nNx4qDHPCBQZ4sM5+4pFnSC88MvRVP5InSGA4res6nuqre/EH1hJlP4IDXcinglO+ZYIVjUPIEB8KBu0wDOzwEn6GcW7bA6yCgunBGbuKECT4bhzK3x+57eKBnpYHVkFohYTsMT/jEW1Hk6CvgSrrcnpJ0QRbQzxfOnxc333xTPPjQg7H77rvGxV+6KHbeeSfFkwb6pfGNggWtyUO9ildoDwy2/MAg21h6x6KFi+JH//xDH5L/6qWXxqEfOdhKDgfmMcSZSab9wB98gZ19cYvzgyv1TzolD9K/rOCqfH5Dd8tAhQODdqfvdedjaEFZGZaDJXzEb+BRl2oPwnlSD/JhIOYheoxujCWMm05fwcphdIxB2pv0yBO26UAj4AHfvCJPf6808Ap9Aw+uuOI9vnmBIz8OfOp9a5d8Aa7+1cLdNJCvPgJctw/lKU0TJ8JISxrywuPUhTrDH7UVtfgcVzDxxBVswpt41m/6OigaP5WVq0i9pKAviR//+Cdx1dW/imenvBD3aOy9/4EH47HHHo8nnngynnv2uXjnnem+kISPEHZ05DYmVgJY2bDMkIzjC+HqZg7n3Wf39K4ELpO/lFOJN/T3WGEcxTuqq88AkhYaofqqKdyHNd7muIKMZnzubaPg6aefEn/28Q10y5cv9Uc/GY8pC/jeYi3YaySb2ZUBrRkXwIfJLm6oAz47MagbdRw2hG1TGjNaBi1ywIYO/Kd+pREr3pn2boySUcStXxglsYVJRbWh2g7Zoc4gOlG2niqTPjRn9uwY7TOteSYOfqf/0e5wjlciBR++WLo0ry3uPyCvyReKXXIOmUTbiRjyacAyxpF/xozZMWz4MPcTJmjZ0sYZMT7ISF9g/BRSwXXClMmHJbkAZv78hVZ4Bw+S3FCTccMlbcwZzOjRK96a9p76Q8849sRT9FQ7U7r7Pn2l1b7y5jt5nhWGM/+1+LTpnL75VBre388Dw+kaYdtyzTiPgfzp2Sy/Oy6494PXdlvHf2jybg7ZB78hv3gHB37Dq1dccXk89dST8d3f+93Ya+89LY/hPXiZtiM9PMPnLR7W+MD3+vbcc0+3P4Yn393jSAMfmv7Up06zoVPyIGVu0j99W050r3PJkaIPNK90iW9b5uArDjq/ryOulb/LVfqufAkbEhfM7q7Cqux6Jx+6ReY3gC4YHX/0J39yma+rVaUohMHNBBFRGQjh4RpcGRyY3aDzLJNgZNvX1ddcH3feda8G9gFx4oknxYUXfj522mlnd1AXKATqGycceCY/Ro234Gzi6r25cfedd8RVsiTJc8aZZ8XpZ5wVxxz9cQmZ3vHs08/Gqy+9Ei89/0Lcd/fdsVE4nXX6abHTDhMtYFjt6CtlV6hpMJBgkwBG0UQgIAxoaGbZsWBhBHDqlFCk8twClSsgXXQxDYDJ1A/7VAGspokeEtipEDITQ8NLgEFjxQsL1w9Y+OxUgqc/BBZluVGsaCXztH3OlPHO4AZwD0b6S+UlGQpDCGGZAwupcsYFpMvAQNHAMDOTCn8EH2Uzi8aWrQEDMNbWx+xZc6XIrJcwHO4rgtkXjIDMoUF1Q4CqTA82+q0frgflrVmjwVa/MVJoH2oJTWbNmu1Bg4sJOEPCNi6EPXlS2DN403moZz7hMRQRBgaMqxwssz5UjcHU9ZRi21/8tZqvy0vZ4Q56rjrdtElxPTpj1ToJ7U0dced9D8ULv34zLv3W78S4yTvEepWxAYUbPlHtuAJXhLTwXqcywB1pbWMRRndzt2qs+lOvaju3W3V8eQWrrVPBxJGunvVOHujmPHIFy0otbQRutGW3eAa9glv8QxguVwJIqzi3EfTPWWsGiBYo58F38Q/1acEy9+iJcMW4Bo55zryOy/pxBSz5SAteeNoo4aXi6m1BwoGy3e+Uh/aGjNAbnvW5AcXTrtQbAxpDwbgo3VZlKGN66J1nymyQ6I/yVDP/hh4ofgLoAQCaUvmqFx7FmEEBowBDGfly7TXXSiEaG0NkrHNmg1VAlCSuwQY3Zn7hzZ7i3V7ydRCePgQOTNb0k7xhrzgfQLzjjtvj0ccejcOPODwuueRLMWECEztCS2V6+lgMRhurdlbG00CvdoDGeYaDbZcbVQarvTffeGM8/eST8YULL4ijjjzMW06AITKJHivVB1dZNtNm0BJYnkQQrelz0BElKOllskBmMw393H1dgcibVLKkUItPkB/mO5WFkpTtQv7kh2onnjhoTr14pgGQq1ZsyWSMwMNTTOzQRk6g9OBJ30e6sJWS82nMHhJedKEMfleZlFOGCAo6eKL48uSbRFm/brykQMA5j/DjmeEQRF7t3NUXkb0KIy90SwMgFXCnl3O76clkXK6UVx/rMN1JD18y8ZLhWZ8q02HqP65Ni8ehe9ETx5jilQy9k4aJsfoIX95MKBnva3N7y/jdLT5y6OGx7377++bDoUOHq5ztpOyvklHybkx5/qW47/4H4/kXX47HHn8q3pg6Tf1gaPQbODjWq7qdkqnrZEz1UxtwRfp6KbzwPLVlcovdAvCdVwr0pM9Sj/WqH9uE+JhtbX8CYVGzNTZJ7ooO9FrGZOqHDqGkxn/Kc8/HvvsfGEs1VsUWtlBDG7YVd4q2G2PIkKEep6AjhiurBmng9jYcruDmdszZczSOrdvklU8uuOE2yDwkv1pE3Bh9+sqQED/26d03pk2dGSOGjRRGGDipf9D34UPoCt/SJzAu3e7Cc8aMmV79QLbRb+tbXmwzQ26imNJ+bBHl0h/yDhYu1BE5aB4RLaEPMhAawmvoW0yIYgROnz7Xuxn4XgnGDzTkAgv0FSZSCWMSDdkKPRkTaWeMzuHDh6rufQU7+z8TG6tXYwz3jJWr18c04X/8SadGb4VvVKMyphqOygUvHLiCGE98V38jvBXf9N3DugC9j6u+836O7KlHpe8Oblv5m+V39x/uGoU1fGXN8tph2aehP2M9/c+pzA8333JzvPH6a/EHf/CfLPMsi0RbxhzgWI6o3e+66y5/T+28887z1e9MInFuiXaYPv1df9rg48d83BO5lmsqg885rFq1wu/IUIiEvEfvNAagaGqBp5FKOdbyhIFzyRbCwGkrWskTXq7g4IruPBMO8DKeMPA0TDdeugzP8nFNeNt6p7+l3tGSyS3X8cWLL7qMQpkhJzGrEnpxB0OhZ7aWcGa1OTfw9ttvxc033RQ3aeB8WUbJIYd8NM4665w4/bTTRHBuHZBgESzy01EYTNiSkMpRD1n489zIb8tCxBi5/rprY97cuXHW2ed4CWv33fdUuo6447Y74vv/+P1447XXLYA+ccwxsWjhfBkla+L8cz/jjyat0QCdg0B7pYJ9fnhw5jdx+WEtfkMsRCZESAJAnja5CKRB6bQQTAIFuugdeJ41lncj6Y9BnBkXtmAUUZXM8aTnWY1EPHlztqV104XwgXFJm3lzgCMNiqLDu+DCSISJyShfsISAlT6821CDJbROIS4hKPw8E9SbQ+6pYK32bVq9Lfj54jmzSR3yKCpFCNdPvxlUMSDAl7woldxUoprFWhknKK0Yse+8/Y4/NjV23LiYOHGi8aFc8gthMx64Zn0oITtFDsh656m0DBCulxFJDwzurCcfs8Dgw+y1b3qRUbRuc6+Yt2hlPDXlxXj48afjM5/7fBx6xFEyVgRH9eilgQy4kA0g7tiuW7YjigZtged3tUe2WRqM5EveAWS2a6XF0K22r7CCzbOUIXy2YeY3LVp04DV/t12VUeHAMQ+1YOPYQoaBhRINn0Oj4k94nDz46h+84wq2+0QDLxxl8J7xzbKyjjzx1Ad4mbdlcOKFC3yd6Vr0Es7UFTwQxAXbTdyCV7Cbjt/mJfEdSg4DOXk9iQJfAldpVITrSxXgeXAiL/hRb9LQH/g6PTzEpRtHHXmkSpDSpL6LcUM4+8ltHAs3DBHqwjcMOA+C0omyyDXH9LG5s2fHPffcHU8++UScdPIJcfrpp+fHzIQDconVX/OaftdAg1FUPIFsTZbqYXnFQMXX2m+9+eZ49OGH4uwzz4yzzjjDRgotgExCIQMu5QMTWqC0QtekaR6+p7442siDqvLVSiO/6Xec04I2yDYcdAZJBgobNOozxS9C3TQtXzwO1WkD5BX0IYx+Ap45aCF7mLigjDRGkBkoefAIjjzAx/HMftfmQd6r/4BPGUDApqwySMCbtPrnJ/xBOmjTzF+/nbBVHo62TWMg/3CZLlcP4W3eXQY8rLSmUQt2+cQX3IBQciRxw5G3fjtMRRVdcS693vWsscATNcIBxXjY8BE+U7HX3vt4vJw0cXLstONOcfBBB/ss6LHy7FbYb7/9JI8nyXjZxfJ/xrvvxeOPPxGPPfZEvPHmVG+3hg+4Ap5t2cz6Y6Tw8Vx/zVz1LvkgZD0GIKf9pektafTTjtTXSfRH/4O/oBUKtC+9EBz4hHS06YMPPiScdxRv9IpeHeuVFmNchoH6HEoXSj+rhYbv9hb/Cq9afWKVk61po0eNiaVLV5qGfAaAtDl+bNHY1lMGwkDj3NGjt/rrYiuC/RXe0cGkK7JVbSz8qJ+vXRZv4oBBa7EawzYxtpzTbuDPxSzAz9Vt8QDto7qtWrPKhgnnQ2jW4vteiqOj1xZNO9EIA6JDhuWSpUtsdLCFS+Aka5apHOjFZCIfWuynfNv5A8V8g2T77Scqb/946aVXYvx4Jlc4a7Raeei3+VHhjp59YsHi5TFr7oI49Yyzo1dnv9jsFavkcSqXOk2i89u4rjqU+zfAaLqGTvsbu3+Fw7/TvR88wukD5Uoe4ZBld9xxh/sQxx5G+3MHltSOz/7NM+InP/lpLFiwUEbJ+eZd+Bodhs8v8IHqRx99LE488QSfLVmlMYAG4sInJs+R28g5cLF8chm4Ns5N2eN0whOPa9at3utpHDPAv7uecls1i4LR0Wis+nPxhDfzUFm5bZXZdM2w0jutSxOsuI4vXPz5y3JPZ3ZmDAY6HwJw1cqV3q+8Th2bTvDTn/1cDXFXjB07Ls4//4L47Lnnxk4SeGPGjBYRchk+zxuwXMvWijyPQacFJjfgzJ49J37+81/EnWpQ3FmnnxkXXXRxa3ZknRpvkeJVzu13+Jau3/nOd+IjhxwsemyOKy7/RZx26slx+GGH+iOOdFwfvBbODNRZVhoCMJMHVdWtBkvS4UpxsZWGUCKM/0zUFD7tdwm6Vlymy7wWvvJpkCRT4LriW77w4El50Ihw0ns2isaWSybeWjHOMGCmcppP4jKPy1R4KRiewVNZKDzAcCcS1tw2xaDNdiXJLgtZPAo/36jgXECVaSWyxdSE5WoHygnhqcDbUFA9qBNXRa/SIDZU7cf2P1ZIakkX/Iw3uYEN3lSI30rjGW7hDo6UZd8qO8sXHKVFoFs40G5Ko0h11s2xYs36WLZmczzx3Etxwy23xafOPDuOO/nU2I5ZKeGoQjyo0n4+1Ejd9M4sF1cBs9rCjAeDHrhgRDMzlbRIIYSHD9LjUphn2+Q+b97bjnq3FSnyE039oZuVDD2hZdZZ7wBs5S1HnspLeJaRSgoKBvlRnjNN8k6WIZgacPltPpYrXHBVpmmr9PTztjClHP0PnwluCgrFUV/FtlBp/U7erPZSJmLt3Df0u4KIr1jCaxYaXgMIeBQNeceXQ2ixSgFvowChBKKgYPTCWe7DSgfOKNYJN1f9SIvxCt8x6wqPcqbk+edfCLZq7bnnHt4OhgJBOYStkRwx7aQkoYiw2sr2rt6KR56Bcj/xyQvPPy8Zdnscf8Kxcc45Z8fI4cNsVDB7miutKLHZn8GJs2vgW7OxKILgxCz4woULVUbf+Ju/+et44P774+STTopPn3OWsrfqKjmBgoKMw7svuM41aKaCSNvyBH+3iVzyQQ5Y4EF/hoeIdxsZDvTJbyqBE/RIIyNlqScPoHMLLuUQTt8BRzxh9NM6wE9Zhi1PfcmLQZIzxrRx9m9c4pCpgYUzfvLFtzgbHuDTiiMPsqPkDRBwhkVaeb1kHGlbYXj4tupRsJyPHI10xPEkjveKd3oxA+/Ix5SRVQ+eLfwUn78znDrgW5Xuisfx7r92kNOimOTEAzOx0J3D4HzpngtHZKSKN4pHWEXjnbYYNmxo7LHH7rHjjpN9/egxxxwdhx56iFfzUH5feH5KPPH4o3H3PXf5G1XIshEjRsbIkaN8FgWepM60H5ONjD2MH8gEwsAfGQNuOYkmL5r4ljSqqH5oPiBO78gaDqvfffc9VsrGjxslObxCBknqGDjSc5aDnRh1JS6ecPoxcGk36Nkp5XzZ8pVS2JfGmFEjxFvif4xeDPgt6yN3SNBWvWPBPK7OXivlnw8K5wqhjRjBRF5wFgMjioZBFuBZ+adurJZkPWmHVt9WO0GbvP2MMXizb+zKidg8K+v+yzjDxGar/YEPPZBVIof6Pt/eWhqjRg63bMlr9nt5chgFlgkR6swkycCBgxXXN7iW/623p0mW7RIjhmN4rTIubI8GZq/efWPxspXx7qx58akzzok+fQcGX9d3X4HnVBdPvBZKH+BI38Y9XfM37d09/rdx/5ac71desy+V+01w26o+rfdmGLyHnCh5QRxy9umnn4k33ngzDjvscK9UwtOgUGMqhuf8+QviBz/4gdp3tA+48524FXyawH2jV/ziF7+Id955Jy699NKW/Ozr5zLxtMfHhrMC33IlJ+FDyw158IIPusspXPPZpFP3+HLtcHm3sX9u5brnwVXZ23Ldy2rmL5x4dnzhogsvY3CA8FSQhChodAauB2Y/3LXXXhevvPpqHHTQwfGFL14UJ5x4UowePVYDOGdLJHRkHLDNIhWdHMjrzAWNuHbN6njllZclAJ+I6667zrPpJ2ng5bpMvr68QA039a2349Vfv2aFgZmaP/6jP/HXjtnywN3f9917d7w7fVp8/oLzVdZKKwgYJdzpjXChkaiDD20KJzxbgxhccdwSxZYHhCcDowdEGk1/KKvQJwdeKXAaYBBCvDObQxzEYkBsNij0qq98Myg1B1DoWN55IbbKBkeYuxzCzDAbcCsfjkHJv8XEMLqVWcEgzAOcyqUzeM9+qx09wyS4MD1Ck06CEodgY6UDpRZYlGglX7Bgpiwzy63yGRCyszm1ByMGR9qY60o5FMz975MmT3K5KE2FAzSpuifcVh39Wy6bwGXhhYGDRTG3RSotVf/tbCBTB0VY+G7p2RmzF62MH/3sith1z73iM+ddEENHjI5VazTIsd0GGNSLctVGFsat7TQ99Z/3MItGKMmUzGDO13mZfc62pj2r3SkQXFo1AV6rbrQn/l93yDQScMSlMYDSDK2zLcExqQHU9PxORQt4OUg6jdJiYNL+/LYiZNpkn62Vp3RJt8Iry98aT2gP/qRrOtO7VXa+Z3y2YzrevdLXxZcN7/TttLzSDtAZJZytQd76oLAquYlDs8zk/1QMWcUohVyBrj9wQYt00BPe40k8eVjpgP8tB5SO9h4+bHhceeWVMUqyZ/CQQeZVywTRMBU9vhWQxh9uyeJF5gFQYsvXKy+/HP/yox/FQQfuH5///Odi1Ijhln+0nC9PkGxCDuUkSJ7zYKY48UjFHTxNIuHI77vuvCOeeeaZOFMy75STT7Jiv2L5Mvc3borjm0OcJalBMemTRiptCjzCeGbfT/oWvUxrxRMHTHylg3eAgxJko6IvZ7/yVi/o5ZVn1Qt6Fv/QFlzZWluzoCErQWyzof3J7619rWZF+Sv+S59ykLbDtR5ZN3Bt4Ju4pywgD3wEvpaJiqM/VP141numT5nYDqu+2O4HFU798LiCVb9J34RjL5rwBEfS8Z70TB4kT8EpX+USjqt4nlU+f8YemMIf+NXncbzjKcdlVr9Xf7TyrPGQd4qAZxh/CYM3WUXfaacdpUh9NI477liNxdt7EmvO3HnxxJNPxQMPPhTLV6z01f9shYLOXGCCMZK7IMQ761mRyC1NKO30jVzloO9nXRyuWtCHWJnnO1I1mcI1qlM0zu+2644yIthCrX4pfsDRVxjTGN/RLZDFwAIPy0v9QZc82K/6rdvgcWjihHHuW1I/FA/vpnE2ZAhX+vaU4r86Fi5YoHqxTYqVPc5XMtarP6g+jI+Mazb8FEZZHEAGBlurMGLypkj6V64g8VFEH/Q3TuHvEoEb/cBbezF6VKc0AlIWm4/1jmHJJOGy5auC8zMjZZSgoyBDJFldLm2VE4ziJ/khQ4d53Fsto4RVrzFjRkqWDVD7chNmyr8NG6WLqNRZcxfGjJlz46xPnxe9+w7IlZItya8gSzm8fphz+sazXNfv9wECPrju+bq7D47d2gHrg+BtK+5Dy2/FN9M136vPNicd+M14QvtxjoudHHvsvqcNDutaatsB/dVuag9WBW+84aa45JJLYp999jVPIWcxXlm1/Lu/+1vp1QfKKPmy+Co/vkvbDxrEB0TZIpplps8xOXXTNo3LVbr3c8048uLbsLfO1wXbwfleYc1ym+/dYVVc/W7GdXdN2B0XfuFzl5EQZZKZMr66fuedd8avfnVNPPfcFN8JfvrpZ8T5538u9t5nnxg+fIT3kiIQICxbo7imEuHPdXjM1kA0OiYzgG+9+Wb89Kc/jRckhPbfb/84+uhj4jOf/kyMkGIwc+asmD1rVtxw443xmBqIsygnnHBSnH32OTFMHZCBmMF9tZ4/+dEPfeBzn733lODbrA7bmcKWmQtJIgZCV7hNIzssT/BhewQDMcINhkoBJwGvPOT1CgH5xRgIkRQkuYcfoDXwpK93nrmlgEGYNLgm8ctYcZxwI5y8hJdB4rT5r/0bpyfpECF2DIKtgQ54hmEBmgofs8LsNfYgYKU8lQcGEpQLlpZROsDSShyw1G64xLHqmXgCl/fslDVD0McHEOfMmetZ3MmTJ8eIESNkLLCNKIU55fJOvlKKDE9eL9lEzXrT8ZUvZ8LS0HLHk2ewIj2CGYGMWcHBvb4DB8f8JSviZ1fdEB2dA+Ib3/luDBg8LNZvQqhjJLe2VdFGtKXeaWv/VnuxLQb8gY0H38K1lA/oW6tP1S7wuXmFttDv3BbTah85l9lyxLd/K73+oDG0JBh04IHkA34jAFOhoW1QPCqMZ70DA0MRX7cVuQQBLBybZfNewhU8CM+2ZiDLtPhKSznp2rBw5CuY0Au6lFHiNMCtMnnKu/2UFgisFvQX/9GnEpcuzt4Kdjl+wxtW9FBKWrxKKsL5nTTN/mUYjk9YhPVV/yc/HyRkVYQETIS8OXWqBoXH4iMfOcQ0IG1OYCRGrPjR9siYAf37ml9Q6lYuXx4/+uE/Bdv2LrzgczFyxDDJp+XiXRSnnrFWxgkGCMo6csGrMKJP4QguKHBLluRMGEbQM08/Fd///j/GKSedFKd96lQPTBg5yBbKYZDKyYCUMcUHpov6Na7q0HzSJrRRxSP7yAPteacv074oYnygMvlNvKJ4eAP5nkYJW1HgVSY2slw7kYpJIZRB5D1loETmpFQe8qQMJoeQ4zi3nfAv+dtiLTtezfvysAL9AllQ/IfLdk+jE0eZKXOSh+0dg0v+9luLt7ZO1+yf6QhPmEk/6N4M78qLV/vpxfQGDnShztAXX3DKE0Ya3nHk48yDjYxWGHCAXcTB2CMszzoho2jPdh+G/q6n0tOW7FCwgaIwZGh+NwM5zGUL4iUp+4zRTNAxdvJxz7333icOP/yI2Gff/fzRwnvvuz9ef2Oqt6SgQPlqeMka2g184ENKoK3pU9Sn+LDoBI60CzizwoJCzIQK2+0GDxnqw72TZEj07SP6CTfXRwo1eNNvUNTBF0c57NVnGxg0SXorrfBZK4Ni9pyFMXrUUOEgmS2F0Lc0buEcK8YyBjZnsTYo3fwYJ6Okbz/Gf/GXImgPy0HR12fdVA/wZgxlGxk6DB83zAks6gV+OdmQfAdPJF/Qp7lkZgQ6ktrARmBr5ptySGejp2X4qFiNzXkDF99DoT3IQzmMWdCRW03Jx02orOSw/ZozRXxIco89dosB/cRP6D8tXNgSFtv1jHkLlsTiZavi9LM/G701PkJakc0wW6xlmtNOH+TMi3KZtu3q99ah6ZppK//7uQ+O/e0d5TX9b+K6pwP/ZljJUMKrXxM/btz28eADj8QLL7zoFcYddthRcpDxrY/avNO7gi677L+771xwwedjwoQJggGc1KVYQSHdn//5n8n45PMLfBC30/IfucPkXeLSrhf54X94tnAiPPtc/saXI25brtI04+u9mZ+xtJK8H+wmrPLNtJWu4pquexy+44yzz7gMIcPBqdtuu8375NhGddJJeT0wX1wfMXKkZxKEnpieb1kwSOaWF8aHvp0I4h6xnJk9DeQMJK+99msZNlf7WssRw4fH17/2tTjowAO9hYK9mq+++ut45JFH4pZbbomJkybFf/kv/9UGC0ozh7XZ04rywsw1e7RvvP66OOXkE2Mwt1uow27csE4NKkVYAzf1KsPD2zzUYFQO4QwTMUCasUQkz7K1BgaWmTMcpQnBrv8FB6HIE4egt/EBzK0aCMbIFRoEPjSkEQy3xbg4loyhh+OUGbxgKsplkG+7f92A6RCwKHu8psKR10CudjvxG2UqFQzVS2WnUSJlWpnYs8rqAsvmdBgEF4N9CrAcUACdjN5mdsfTuHI5+KHQ9Irly1a4fVgq5nsMKHtKrI7HwCGlS+moG1vTUBqpY7ZFwgMuTpRQuWxNYCBKZYSB2W0AM0NzaKY8DNrMAPG13Q7q2bsz5i1aHL+48tqYOmN2fOu7fxATJu7g75CsXpsz4xx+pN25FWWTaMGWmmxjlaUy4F1w5TYT09c0SSUAPBmwaLtqs8K/2pbWAT9m2qiH3wUjn2WIZt1dn0pPGnjJMA0FYth5pQMP/Fa5xPl3i5fxwLExpMGINJRjnhXNiGcAdBpGY7ksC7gtvpSCQLEAh75wthLpH+Uq3uUm3vzVbxzprVjpCaw0Stp1Y/XE5eGJB77CMQihbR2gtmAGYJImy5IvV7/hE8NUHivHypSGIryWypzpVK71WrDAlXTJb0lj0jP7+cijjzj5GClf7O9lIABHeJ32h6bIIVZrufoXRQ459Pprr8bnzj/PkyQbN0jmrFvjWV3OvtEWbN3AYYywyoAMKdrndr88pzBwwADJwVfjn/7pB7HnHnt4XzEsQXVQZPjeD/Rvtjt9izaij4MrznRq0YD64pLGbNlc7b4JzfhNOI536AqcnAxIQ4w2ZDKIrSh8IJdvO2T/S8OId/pNtQcfoIOm4JmTCTKIqq1l1FAeZcAnyJHEoVUf4cEzcU9vRV8OONTV+BIvT7qUH8mbiCrzYqtOuEzT+mFHKW1+wpGm+IZyKgwPLDzviWubv1ym0nc9qY/+PIbIURfw4Zk4OtgOGIRnXMJiTIXXqo70E8Lx5Tye6bflkuSvjcRWHyrcmkZI9g3O87EdtY8VHN6pQuKQY57bUuGMYYyxKLNjxo6LEzTu77v/AfHclOfjpptvEZ16erIQeYkBzQwweRn/aUcumYEXEha0pIw0buGVHE/YZt3p8Yhf9L3nn39euK2M8WNGqN5S8hXBuIxBT9tgiPCEnpRFDRkrfDZFfMu4AuiNm7bE/PnzPUnJlic4UWip/JwAYKtTisFeviV0xIgh0jH6uN7+VpmMmtwJIF6Cr8VfjK/QnN0ic+Ysk3wYbl5nnMegs8HRoqO30FJf4Yr+sUw6EB+Epi70YVXOsgFHXj4SzYQhIpjtZ8JWyut89bMhwr+/4PaIQYMGeDIVGoIXuxs6O7kiuGe8/vqb8eJLryhdr9h55x01BKDv5Kqn6aQ0GCBzZZRwrgSjpGeffnkDl8LphwAVZD1SVv82rsmbdtvIDszyH+Y+LAXlvR+cD4r7bVwTRrN+FU5Y9qGUCdAaOT5q1GgZ9RMkw1+z7vzQQw/7Nlo+pHjNNdfEX/7lX3oVj5toz9d4Qb+hjwKDvsuHFjlHjbHC5Qw5eQCzZjzf4cHoz3pKRgg1+hPlZ7/CJQ3KF/71u+kqDtd8754O1xXvqHba7u6DyivXjOPZLLvpKk3HpB0nX3brrbf6usxdd93VqxSf+cxnvNSEEELMIDwRNHhO2yPsGHD89fX1a9Rh2eKT+1oREPffd1888MADvuHm/PPOi1NPPdU3VLz99rR49tln/VFFvhaPMnDuuefGWWedbaWAGXgUbRwzOlwX3E9lPT/l2Xj4wQfi48cc5d8omAgGb8dSJ7aRosakqggyhDadGgOHG20gAgMmxE3lOrdOQAJu1WJWF8GOTwMmFTxo1GWUmBJKqzRsUUMhNAA9SG8BpQzAxhfx8bzjEQjEFYN3DcCtRvJAo/IQvM6vMAYh4mFKhDzhCE0EKXVmwM/ZnZYCKKRg2hWrckmX3wMGDpLAG+RBbaProk4mWCiWhRv5wY0njjAcMzseGEUn9kLSvhhAfOyHFRIbI6266z8ry5xRQREEv8S9raDSPiYadVY4t74o0uEseVMqHsXGA52SYVQxoyR1J3r06ozFMoxuvPX2eOnVN+JLX/1G7LPfgbFqzVpfm9hHgyT1YKB9+aUX45mnnoqpb77hWzLefP2NmDbtbRvFCxYu8sxWH/FI8m7OmoEr9YGGlA/ehDV9tWumacVvx2DIQEwb8psqpnBBEKUwgoeoruihfDzz/EfyWnnTp+XrN2mKR4FFOIoKOLTztXiIgUd5aLNqT6hqPPXXVSf4r6Xk8Tvzpud3wmi1Lalaabr4hHCh2UzPowwSwgilBHBl1jC3P4gO8IVjEy60Kud8AJIjbR5GFRzaQy8oJLSRjTvVlb5hoU0+YOpJ+dCB/BxwL4OdfHgmWjhceuNNNxo+/IyBjXJB2dR7QH8pAnpHziBzrrj8l/HQA/fHpV++JI44/DDFUQdWQzqcFv5VQsFn5TQVQxzPMurBB4OeGbHp06fHz376kxg0cGBccMHnhBPfYdhOcnCJ+RclxsZzi96mmxy/gef+obCu/idHOO9VtreSKH3lKTjF4/AhJONcAvSh/6Kc0R+hB3Dw1In0tCMwaC8UL7azEU7/gfYuS+mr/QsP2jvbJOUAcfAyzu2Kdx1oeweDVqs+2b427BRZvFLKcFcGuYLLEwmavxMX8lVe8oEruOOaceXIU7g2PY605kE9vZqjMOoNTXhP5aENs5kXR7nEFG44r5jilafSezeCYIJH1wqr8pCGMPJXW/K72pj4MrKR38i4Zh5cbeki70opQFwXvGLlam/NPuQjH7VSxKTirrvs6m/9IIOoH3BoOsZZyrMMEK7gjoHrrViuUotmKo9xilV7DBPGDwzel1983kYJqzsYT0wEgBo4rVjBR0IZQzapHny8Lsst/qMehKGAL1y00P1uzGiu/FWbcrOnPO2L8t7R0VvKXT8riEOHDpYBMEy4YfCCpNpIOJEOvFJG5BXd4D6H1ZVxo/Sbc1LQWnBN5+SL6CE8KEee3SbzF/Ah58HGA6OEc4vGSfIE/YhVRMZEWp9xDWOQy38wRAbJKMFYAqxprXgm1zBGOEuCwbFMY9/Ut+ZLV9shdthhkvQh+lfetGljX/D4UPDylWu9heuU087ySgljJ5K4aZSkc0P9Rg76Nx2/tw4RNJD/LdyHpaaM3xTmb1t205G36tcsEz7DwXN4+hSOPgX/TZwwKQ4++BDvQuFsyOOPP27dFz2DD0djjFxyycXWRRcuXOD+zOUq8Ds6EtdBE04/IoxykaX0abbupd6gAo1a4lgyi7Td61xhFV51KsfvZv26P5su0+X7B6UjrMKb8Jtpu/8mTT3rvVzHiNGjL2NV5ItfvCgOOOAAK690Zm5XWr58hTpQDqIoAgxcDJI8uSWgs7N3rFqxzLdicYPWgzIc2GuNMXLmmWfE8ccf7+097KPD6LniiitklDwXxxxzjPfYsWQ8YeJEIRVWKDloCto0CAO1D2Op/HdnvBPPPv1UHHnER2P0KA3cYg6WduuwFoICh8LDYUoqiSDDqEGIISytWAsuqy/UgUL5jeBDOKEc9hRcyrciJi6wouy0DBapWOqHy0wvQiukBgV+pyBMRiaMOJjMVjIKeMuBI8Kp0tIs5E38UjnGw/ipXHb4hhCYl7TCwkKN2U3nV6DrqncGE1ZIUNhGjx7jVRJu8fCH7ox4DoQM9KTnHbh4yjZuwp1ymdKh/ZdKgZ89e7ZnbWhTOkwOMpv9BDfycg0sHQ+jMI0Z1Vnw6dBlbLUq4AezTDaQjA9xDBLkIS6NEgT/dmpX2SWxVoPUlBdfjsuvvDpOP+ucOOYTx2pAzaueGSShNZC5F/yHP/iBDJLXfdPbNBnE06ZNi9defz2ef+HFeOrpZ+LxJ56Mp595Jl555VV/0JP6A8eHRzWYlCAqlzRre1DLg8c5AwL6JPdgJ57ht7iga9adulFPFE94i3ipBM5LnTN/KlWkSXoJBDQpeHqnPJ5siaGtaHdwN076jQNvYBT+TQXJxJWzsm882nVq1jnTtw0b2hI8CKM+FtCCm/kSpt/lceRn9YD8GCTwKjxCv0MRaPI5Hmf6gEMrDBhOBw5CB1gozTj4yyu4Cs/8LVj68wAt3mJlNvFOOuGARTxXYs+bNzfuvvsuD/5MxKyTDOLcy4AB/TxbS7Vo6YcfeiCuvurK+NiRR8Q5Z5/pFQIO1vaS3ECvp/2QOTXDy1ZK2inLKoMi6U+f57a6H3z/+7784yuXftlfm8f4ga7etqKkyIKauICvgUFez5TraSVW9aIdTGv54gPS8UT+4KBh0btoSj8FI/pu0Yf04MuKd8kD8FAC56VsMIKn+c15P7bMEEaZeNou8+W2FWATBjw8zmEqJ3HJfDYshVGXAdKqA3KyYFReHHl4x0ObaudMpjTkadHfcBQPHUkDXvhylR9P2srHbxxhlaeZz7SnD+gPZdxKn5wVzwa88rhqtypHL36vulDPKp/2IM5KufKWgQJcaER/tJyWIy/hhqG80B+lnjpDd5TuHKuov2Sd4MJryPeBg4ZYmWWIYlWaK3/pDzdef0PsvffescvOO3nFEEMm+YILKPJL1zjKU7H+jadccKOuzTGM39SHFcRHHnkoJk8c729ycPYL/udwOiuNnKdiVRWKua6CAa1dnuCaPqKFoMW8BQtitca8cWPGuk/yyQGaAUWQm6piC4ZG+IvarE5yfoPVBfo1I76NPZVDX1VRxpGLYFjdYQfJsGEyMtQHmHylT7Pt1/wl590GwgmeYNydM3eRys1vemGMoJOwhQ58s93U7npf7/4MDK5wXmFdii08PiOr8YD+xdX60Ay5CYdx1q1vvwHxyqtvx4QJY3zQvbM3t3StUT5kGxM2gtizTyxZtireeue9OO3MT9soqYPuXhV1G9Bm8Jyr8b4OXurummHiWLdnuXrn2Qx/P/dhKaqs7rAqnOcHlfNhOHTP/37lwYO0MXoBbUtbMjHMlddsB953333j1FNP8Udujz/+2LjwwgttjHB2a8NGJgXWmIfgH8rgHZisxnEhBSvawKdc4ulf8IzHSuOU+PCOJ13hWGG4Cq+4pqs05UhTsOp3uTa8dvi2YOIIr7hmGSkTtg0fRxxpCHd/br13XHHl1ZftMHlHpYC5GWjopgjDljB2QgZFtiixfK84deg+nb08ozfz3Rn+zD4GB0v+F130xTj3vHOtDCMM33rrbS9t/epXv4qdd945vvvd78ahhx5qwbZiZX4xnk7JkiYDHoJugxqbfZwbZVS89OIL8f1//J46+HZx1BGHS7np9C03HHJnAKdjoQBTQStJokkNHAysjHM0LLjnTGZrW4vSEYbQQMj1ailwKBUYICh0pGUWh9/ATuMnCQnT4H2YEzp1Iyz4MADgq2EQCMSXo/lgzMprBQaEHU59Uun3gKTENdDxTQUMAVvdekJLYJCfwQalmn28fAEXwVoztGzBAI73MXugaA+4KSCpctKR3519cp84y960LQYJlxSkBZ94Uz9o7dlrhdFhwQcak6YGVdePP727HP+pbOiuDt6kC8qy4ZNnO7UPwlx0WbV2XTz2xFPxzz/+aZz8qdPjrHM+nfRV2e7EgsWgiXL4yEMPx6yZ78XXv/bV+PrXvya+vChO/dSn4tjjjo99DzgwxozTYDh8hGnDLSsYzXy0k6VX9hHj+dBeOeoIbfDgircxoT8EDkY0NLDBIZ90YcCGDxgAqQadFJonP4C3vwEgmAx0bHFiIBZg8y5GMlRBeSA/yjJpedasLDgwScDMHrixrEwbQGZoSDxtnW2QdPa2E8qEd1T/wjXPx2RdiXMfaOGKK8MDmHjXSTAR0KQBjgB30Qdc6dOsIqAgEEY9c+UjeaFoikvogMiwxFl9EtoIJ/CiTswwwWPu78pFP+G3lSSlLxyAl/IrlXRg1pMzFMSztfSRhx/xR1+RTxgnfCEaPsrDqpv8gcR//N73YvSoEfH5Cz4Xo0eOsuLEd5b6cvuf+I104Aat6cPgRjtAV5QV6l91ZkWYrauc3TvllJNjrz33UD9OuuQ5ObZksk12nXAs2ZB57amjHPXwKnbrN67Z35yv9c6z6IqnDPISXpMHhNvoUFhNIFjek058QB2Ql/CjDSaFcSsZfAH98eTDVbnFG0pq+LRX4pO8VWkKR48/8uYIpeedeKcBjlyly/cc/KqcLKN8pq06Z74WXq08OOpOe8HzxMNnPKk3+eqJJ205jyMtR1uzKgUNnE6ecrqXqxfDaHrksd9VDvQHFvlwrnuL71NGo3jqXfUzncQzNmLklUl9W/hRdqs8xoeqa9UD+cF2JMrLcIwHgWbrj5QsvkPC6uLjjz0eDz34YJxw/PHi+RFub0QA8hXljPEHGlBOeeBTjmEKDvLB4xpx+isac7XxU08+Hv2lsI9l+6TlA2cBV9o4yRWnnDVGN7Exoz/GMByrlHyxfYNosmTpchlX672deN1a6QY9UeDZtsa2w03SF9gyuZ3PbnBWZdy4sYIAHhjX2W8Zg9jKm0on3wvp4X7LuQBWMXyuRDiBD30ATsz3mhCSbBM+M96dK8OhlydmGYd7k0f0oizaFjnNmMy3SThb03/A4Jg1e7bo1MO3fPHhxJUrV8TkSZO8I4K2Jw8rWUxCLlq0JKbJ2Bg6dGDsustOkrG5NRmeQYfarkNGUs/eMWfeopj+3hyNk2fGwCHD86yl6Gg+lLc+5PFJTr+LR7v793O0s33r97byEP9BMHAfHJt9G497P1jbCi9cPsx3d804yq00POFrwqrfun5qN8Zq1dYycdToETF+/Di1b+oDfB6DMb8uRAJcjqPQJutHW2QdU24RXv2IMbtkHWG4No7tuvMsfMGtKbMqvtI23bbCtnYfDAP5UeXgiS88+M179/Byzd9NGB0XX3LpZXpa4OFLccGjlKDooYyzrBg9UBRRRHrEyy+9EHfcfmtccfnlVuo++9nP2uBgPyWGxhuvv+Hrzq659lpvk/jqV78ap5x6qmflsAq5chAErGirfCrHTU7MCtBpFnHg/o474uorL495c2fHHrvuGicc90krbhyMAweEIwKCzuVZUwQef62KIpDTGOnwrAVMA0MQz3KsP3hjRQxBzqCQM9owD/C5oQmYKAxJg7YB0uWyvRyGpx7VEDAHgx31Ia5plGTdWaJlNrTROC1vxpIvVwfWEfbQF6bDIcwJT6G6yXsa2Xs7aNBgCTRgt9sToaRm1zPLL08+0074Icg9oLSYmssIuNaOrRxs72MgQvEFXwZvFELV3nBx3euPx5Ge+jpMsHmSBrzBn9ozgFEu6cSyrocqoddcpn/wkUfj2htuiiOOOjpOOPFkb/mbP2+OFd21GsieeeZpvzMg7LTjjrH//vvF0Ud/zFthvE9YjMZVwZN22DEOPOSQ+Ohhh8fhHz0sPvGJj/s2uIMPPtjt9fTTT8ejjz5qI+W5556LF154wcYK9aZ+1AV6lVHr8hWnCnm2i9UTZutQauE7eDMVZmaa2YffWr3TAMiAZaUBmikMniUcGsG3CDzgw0Ok8ZkMveMRehh10A9amseUhnbhCX60Df3Y/ARvt1lKaVp8CV6tvpG8moYHbcJvHC2MU5Ku8p23ydMqg12NNlRasFkhAR/zBbASjPMQ33T1m/+rXOrFlo9SbugTNtwVTZ9gG0h+FDVpS3twSBwHryZu7RVJK1Qy4lBuoMnIEay8dsR9990XY8eOjYMOPMDpkQXsUe8nmHfdcXs8+cRj8Tvf/lbsufvublPaFr9OSgTn28z/+ld1AO/sS6zO5mSLZzxV5rszZsQ///M/+9YVzskNHzY0VixfoXphEKqeQIOW/kMmK0L/gKl/FGLc4UH3If2mntSxaG26tfqw20nxRXO3Reu96ZFFKSPpv5SfZVJPwjCgqSQ0ND/QFrQzOCo/aXDNMnkm72Wfr/DEIeH5O0IK55285a2IUnXaO0s0DLwdsIVnlVvlQDvCwK0Jj3ieOMrLMhv5FJf52vDKVz4c8VWviuM3deLJ71Yp+X+rLMKIo16VB54mXxOOXoxP5XUe/UYu69W/8eDRlUdlQSd81iHpi5JNPuC7vJYvx6UL3FQoaFLyaQuMq/4x872Z8S8/+mcRYVMc+4ljYuzoUVaY2bIN/1MGfIBLxamNJ2XhCONwO/0UUpg+tIni6aeLFy+KR2Wc77brbpaJq1avUD9YojFBsk150BPIiGGB7E4aJKzeMtp7qV+tWb8xFkpRX750ra8F5iyJLDXzI/0Ouc91v+wUWL58pfUOjJfevaGd+qbGSAAyVmJg0Ge5sZK8tM2sWTMlBwZ6TEH+Vp2p60Y+vkw+pcXQQLdZtGi+682NlExUMXlB/0EWY6TQFt5qpXZatw665wF56sW2L1aumMThWmboBP043O6LDtT2U99+RwbKMuO41567S0dBP+Ea4TpT2svnRzBKlixfHZ884ZToP3BobFQY+XE51qDwtvngg1zxTPly0IC22FYcrvvvbbkPSwEMl9PNFezfpAzcb5oOt6204FC+HOmq3yKH2JaVZ5VSN8jxlzykaQ+826J7wW2mKzzace3yK45n97Dqf+UIr7gPc5W2vOV7673K+SBHuno281U4rmiGK1lajvCOb337u5exbYqBuZ86Q0YkEfPml/VethX5JRzWe7vDgw/eH1ddfWXMmjkzLvnSJfHVS7/qjzRxle/8efM9wF933fXRt1//+N3f/d0448wzvHduFUJGuFhRFzLMAqAQ06Ho1MxEsL/ynWnvxE9+/C/x0osvetCmo07Yfnzsv+/esV7vKEyp3CFQGDRZsqVz5qxhDngp/GxY6R0lzw1O3VoKF8oEZ1LYBgYj+VYNESXj81AdYc4nWOSxEmZiQykR36FtVw0B4VOIpoA04bs3hP6loN66YZquZi5toOhpwaO24okCwscP+Vo1QoubOgRdRuAwf6VXgPWbcnKQyjJasEipcglHqc2Z3FxKRmjy/tbbb2vgWBKTJ+8Q20+Y4I7HbBC36YAzgxlCFrzwwCccuDBX4UyYGx7a+tkqm7rLUw8OTNJO8Aj5OLTOB7ok9/XeKQG7In7ys5/HjjvvGl+8+OIYNWZszNSAgUBet35NrFq5In74w3+Kp596SsbtStfnwAMOiFUr8t3MLqWLD0Zu1Ps6AV65cqXbGsMOOjP4sIrHOadPfOITsdNOO3lViMGElZQnn3zSBssbb7zh7V7AhBfTOM4tDTlobfGMO2cC6orkakeMDBQF4yPeZFYwOz7NxCDO/mfOEbEitqbrPT9mt1E042rktQ5jsKf/MDDCR8DksCUDOmXCg/A9ige8rFL0nsYHaapMYIIL+fHFnygO/CYdrv1svcghNxTivrZZuDifcEXJQMHlY4NdX7E2rLay2nT87vKt3/qPN8fDp/AN9TbvKA5egv65UsoEQG4nIR6jCGOUgYE40kE/6gs/gBvtQGnjxo7zythdd90pObN97Kx2R6HYIFrOmDE9/uqv/k8cdMB+8dnPnGO4yCORy23HIXeMg6xTq7/JYUhRBwxrZjHBy8axyrzqqqu8beuM00+LUSNHelaXb0JRQdoFAzdxy21G5g+84CWvpNIMPWljyiYdZVieQBvFldFimsqbH+QrH7xBH8SBNTwAHOgF3Vi5oX8QRpuWwSIUUv7KK7FlYpadKwxAo73gS2Q95blNBMeXDgiA207lKEMrj0Hxfxs/+ZQdilca8CJNs06kBzaO9MjbCktaOMp5cJWP+HqW43fREAc83NblZTpclrV1PJ7fWVo7bTnimIgjvFl2lYVDxgLbcJWGp8eSFj2Mu5/0CeCnVzLBbclVYKuMlPVq+xasXDVvr7BhnLsePXrKY/SzArApHrj/Phnjd8ZFF31eyu9uKmdTbJRBwnjJ8i0KWMn3LI+JGuEonqu6UEeUe9o5t1WLV1UG1IGXkIn33nVP7LjDDjFgUH/J1CW+mIQywI26wIOsYBSNhYjr36dT/Me2ctWZw+yLF65QXxomOYcMTB3BuxhEH74Oz1ab9TICFixYJqNke8HZGMuW5tktT7IJJsYF5zcoV6W5Pu/OeNe4Dx40yPqJ20F19HYzyXf3ReEAfVnR4JsjyBJWY7y9VnjgkT00UK34QjtPpKotwI1tPENllLBSyk1cnFGgD5Juzdp1vgV19px5MW36u9LTBshQWePvz/BF/PyAMwfzV7r9enf28zdKZs5ZEMeffJqNEvV0FZ+8CG2NNP/rkW8f7KB9eRzt4ad8heGa77+J++1Sb+2649R0hd/74dMMb8Lpnr7glKv4TOtXpYE/4fmUWfBeOwx5Rj+Bf/Ww/FZwo5guWnZ74rYV1nTg0T2u+Xtbdfog10zrvIVvy3WHXb+rHH7X+/vFl+N3yVrey3V88eIvXcbsLkRiEMvtBis92zhk6GATmO1SzO7df//9cdNNN3hAPfQjH4kvfuELsftue3iWb9bsOf4y5c9+/vPgpogLP//5OPXUT0k57m+h1XW1nZTH5eqAfaUY0Cn5aCKdksZ8TYofZdxy880xXp36//M//kecePyx8fijj8TECeNjogwTBkSRxp2cwZxtDgymGCVsS0E5LAURZsgZWwYQZvQlFPSb9DWrSv9koGdmFC+ydQkSH6KHiN0IDTzCKQ+XjJiCs4heYXgUKIe1BhqEqpUN0SVBZHy5ZlkIRoSmZ8MVR3rPfAkOiir763mHhhSNgcJ3BhCqlFUHgSmzlAbg8IQhSIcwrXMUbNFCQL777ntWKDjzM5a9uiwPt2aJkv6pDIMfsKChCvPTSofKTqWDf4pvlNuFj/BnNgxhT5shgKkLs0O9ZIgoUfTpq8Fq1er45eVXxKKly+JLl34lBg8dah4aNYqD9tzBn3uN2X7DEjeGw6uvvBLz5syNHSZPNuy1Uh49EIjHWfZHsEOwPopjcKE+DBjQgUFFSPpWjAMPOiiOOOII35Kx5157eSCdO29evPZaflOHsyps8+IjktxT38/L89x6s8Z9iD6F5526Mih7L7/KJg2KBXxMXg4+c26HA5nA5AwMYRzMJ4xLBliV5IwWbQVPsOXSg6XawfylOvIbY4D70qkjv2kDK6Gmv4JJp7qjINCe4EMf4Um/gR4MirQXjkcpbFaKWuHuA/oHn/PE+OEiDFYh2SaC0eK2F9xylbdc8kTDVzjeZbXLo5x2urz1DZzA1/1M5SBX6qOorCbR18owgGbkAQ7t0k+yCkNuBylGL774olfb2Doxcvhw0W27+L9/81fevvWf//A/eYtnbsUDdk7alHEH3yVdUqHBKBFCxpNwysIg5SrUm268Mc4797Pep48htVlx0IsZaBxyCSMAvIFNfyoHv1gJpP7y0LXZHuWyHdOoSTjCmDaSq3bE58oM6durC2nASaFTeniZyR8bJeKXkqcolb0kT2hz2rh8U9YA2/2qUR5xOHDBF57psk75muWAXG03JBVhCSPTtX8nTNIBg7CKK/gV3uVbfFU4tPO15Jfg1TvPgkE9eFZ8xpgUXY733HmQuNmRVr6Zzm0LntBNcHFVD9JTFk9kF7RF5ro9BRcaF22gc/f6lyM9jjD6vHFQOsqz7BAMJoAYk1mVgEcv/8Uv4mIZJGedcVr00xi7YvlS9W3S5FkpZAXyEuSBiSyn1vSHKgsP3py1wRhF3qEQw9/wEeeuXn75VX8Iefz24xRGPvpWi/YQRngx3gGraGHH9i3xqWLUpzfF7JmLYtyYkeJX+DmNH2hEX+QbKdBt0OAhMWP6nBg2fKjTiXjqkxjf8CirhHwgMicS3H/lkLnQeZjGHPQG6EwdU+HEOE8Zt0m/uVCGLVRzZDzkFjHBUD3QK1LnYJU7J5VY/WZrcg+VS1ssXbLYhghpBw8eJHmQZzIhwcBBg22YTJs23XU98KCD/UX+oUMGxdDBXLChklQUk8Jq1ejbf1C88+7sWLpiTRx34qnRb+AQ00nUNc7IaOpuHqOA39BBm3KZ1zXsCu/+/E3cb57ygx1lNn0z7INcM757+qpjuWZ8vad3kJzS844BgpyUt9RSWI1h8HHlI4oyyhtC6+l4uS5Z0HIV3nTd45u/KQ+3rXzdXTNNvfNowivXPW35beHafJZcKF+u8hPW49kXXtjCgIkrAjCYcNUuexsh65QpU+K666711qCzzjozTj75JN+cRSdYuGCJlbObZUgw2HNz1ymnnGJByNYKZno51MnSJgWyT5NtWggo0jAzwdmFN994I6684vLgWuHjjzs2LrnoIvWbjbFw7pz4w9//bnz10i/FrjtNjk0cYlOj41eu4EM0/T1gAo9ZFWZoLXiFNzOZKF8MqhJzqhsCJRVrPk7D0ioz2ZAGhYFtWrzn/m5u1ZHCz+CsDpwGBTAQRhA+iQ+zQbcaFKgjwhM68hvBgiD275YCbyGOYCA8gdDyLfjtRvWStWDw0UCEK0u2lMfAQTm9hD8KPAorhgVX1Hm2Svk4vIiCDzi8Zy6hiyoITBz0T+GL4E/c2Hc7depbxvGAAw70FZB1CItZfBQx6o6ABT+MITMSXtXwgK0yqv54Kglbum6qo9jPZeHYSoPCSL3ISH5Q2iDhC25bBJcPa/6PP/+LuPiSS+NgGcMDJKQ5UM/gyGoXijrL1h09+whGLwnwDTJsb/OHi3bddbc497zzY5fddpOBPDB6iteWrlgpgrBXVzTSgFVXuMJD9AXqCh7QBJzxhIMzuOLoC/Pmzff3d55X/1guXsS44KAit7tMnLS9ByZow/ZFBi/y9+zo7RktjJo333xTtM1D+hiArNxQDrQFh5plJh/hpq3e2QZE+zALyeweCjWXD2y//fZeNaBeHL4D19pyBjxgUFaVh3HUGqfcToR3Ga4qd6tZbsHA8140ob/R/qmMSoFS+6G4YvBDUw/WKrNc1QWOgyl4h4d42jtcTunKSUyp56aDb62cSdiDB/wtQWBDA8UGY9rtp3KJ5x06qVcJEFdtDvLEMnR2fZRus/isVlT/6QffjwcfuD+GDRkSn/3M2bH7brvEH0j2/MHv/36cftqpavMFljXMGnO1J3XgHA68Cy2zv4ouKo5tIziUEHDgNqE16kd/9Ed/FKNGjohvf+tbqRBKHmGYILfAF4OAMuBtwt1GEEb4Gx51UxvhoCc8Cr2qr3Vvpwqrdxx8AU656kLfz0sLyINBSUkYSsSxlQQFMuHQsXMVBX6ibaz8QVQ50kMTAADLExX6XWXjM03G4yiXsMIZhxwkrflF+TG4/d5Kx9PxolVedpL8WjI4SwCNHMuqH5cjPQas+VNx5SuuO771LNom7ZK/GBeMSwu+by4zjowLrM62VhtNj2wTVinIA6LQEWfYhY/5IGESLmDme6hBn4cH4H2eXDJAHugIPpRR7Ytj/OGdOOBZMVYa8lCnPIcgI1gKOavT/+cv/zruu/f+OP+8c+Oz55wdnb3FO5v5xskqNYwM/N7IJY2VxifrXDe8cb1ubj1lfE7eolzTS+2wQv2OsyR8O8jlR8+4+67746qrrlR/Oz0GDewtGCs0ri9m5i16Cy+MhXVrmERInvH2GOHDSs16yZ/o2RnLlq2NB+97OvbfZy/JP9o1JxzyvKKMISn01G/w4OFxz10Px+677xZjxw2JtWuWRadwM85blK8nFz1ozJZMYDyBVqyK0xY777Sj4OZHmNEPMNCEjmUdsh3uGTpshM+3PPHE07HPPnt4kmHE0CF0JtE++ynt4bMi0LxPPw1XfX3j2Wu/fjUmTZqgPBxs7+trk22UqA8NGz4yFi5aGvfd/2AccNBHYszY8XH7HXfFbrvsEPvsMTF6dXAIm7Ok60JNIJIMjIcenxKbOvrHH/7pX8TQURNi/RYmIGnLLT7ngm5Fv4dP2z3jgx3tiYOPij9Ftn/lSFdpP8yp+/5WjjLfz22rzA9Kj2vm4b3S1/OD6kEar4rwp/fMk/IIXm3nZWyDJinfcJW+5E47f7rKW/203LbwsSyRIw5fsHgHj3IVXuVU2nov13xXDf3/+7mt0gpWd1zqvVwzHEf6Ciua9Xj6+WcEi0OM/U0ABnYGEwbud6a9LaFxd7w1dWocdNBB8bnPfU6Kz3gvUTJby73M9z/wsDvyxz/xiTj77LN9TeyiRQvVybMwKsSTFRJm2kGCWW6EKLPKa9esj3vvvS+eeuIJX8t5yZcujr332jMWzZ9no+Lu22+Lm66/Nv7bf/3jGMyNOBKOnX16BQfe86zHBnXKnHGnHszOWnFQuetRyFSXNLLUAUVgzwaLkRh8GWSJJy0zq4SjUWCQ6IfhWKnSu4AnA/LuOunBm9qLcqFdEbgGGsIRLC5B780OSLot8ixBO9gDcXuAA16uiPDV2rwJin2x/Mbw4DeCHgHHk6+JDho42PiQr1ZISFuKnwdL6tvC3bNtEmZcw8xAhnL/+utviDZ9Y8899vI2MPC3MiKXKyX5UTXCyEd5EAP46YGrumWtsu4gjYMGCqeO3hqi39AKXiGGQVaZZXShfOpV+M6R4v+jH/9YPLMq/vS/XSYjJZkXg4wZNw5GYgzPm78oBgwcosGEGWsNyJKWGMs33XSz8N4Ynzr99NhPRtawkaNjiAaPxcuW+0wKfa4Eg2kqz4BGvUthYlsX4RjTxFF/BtraHsAAPHPme3HttdfEjHffUZ4t3obAQWXqhxGBcbB0yTLRudOrg4QxmLEsj9GCEcFMGQM85eV2Og5spvEOjrQffQ/PKgorOmtXrzVetJ1n7pUOg3uPPffwylFuVertVR++OcF2NHCHZvQLDE0aiXLMo1I04Zsqk7aywgTvCB/SFI9WCzMTCkz2Z9f5AzgGupDWKxhyLS5IpoBPgEc7t+L5P3FoOWXQT0UwcKpPUK5/Jq/pv9ikwZ52Ale26nEhg/GTt3EnvGivdeJdDhT3Vr+nbSmH7Rx9pIiwqsS2idmzZ8Vlf/qnel8V48eOtuIxZtTI+K//5Y9lNPT0byZCkAFs/bCy5T7F1iZuNhLfWj70CG4TtFIq3OFTKnP1VVfFLbfcbINkEh/SUn9npZftJuYn1YH+kcpC0oK2M80VTp2rj+DcBsQpH3xZbQWskkHUtRzxwCAO2oAX5VAu+Wm3+tieuKBLjtIeNkTUtrxDW2BYoUFkqp7gAaz0LVlgNDPOb60nYTjyUzblgjdPcCwPDOdHLoq2/zod/S/7Lr+BRRnwG0/yIad4J77pmC22UdrKV/GUWekNq1UW4bzjs+5SuMV3WU7iS62gPXyWdVN7YJS04Oo/l9FVHkGCRxzGvCjmdgAecHl3WaoDs/fZL/MMBEaJ6Y/sVFzJK/Ar+QTcCqsyizd4ByaeD+727tM3fvKTn8YNN94cHz300Pgfl/23WLNKY/baVRpfMZ4wXgVLPMG2UgwrbwETHZFZ5l/hi2EipHIclSccHMCX7d+s4lM++PbtN1C6wsr475ddFkcddUiMHzdCNF0eq1cuRX02TdasWhsb1qFAJ/9bYMvo8IdFBbfvQHZa9Ih77nw4Jo7fXjKUW6/y8gZo73MnjFPK27//kHjysRekZ0yMCROHx4L5s2KgDCS3ozgeowSc11GHHqz49vU1r8DafbddYTLJ2NWSG/Xl9U0xdMhA39TVQ+3Cd0cYu5566qmYOHGCbxXjTBpyAyOAFVna1OOuZOamLeKt7Xr7g5UvvjBF8non5WF3CjdvjTWdkCdcPjB9xsx4c+q0OOmUT3lsfPyJp2L40IGx316TQyLE8NimBuq9+g6Ku+5/PAaN2N5GSd9BI2PtJvGvxkb6EfoS/ea3NUqaznyPV5PwrDAc7VT+w9yHGSUFs1x3mM347nH8dj/bhvsg3Jr1oe98kIOnldLvma9dd/K6HEe36UE68MI3y+ruSF/4V14c75W+0vC7cG3GNfMR3iynCafpmnlYnKACzTBc5WvSZ1vwm8+K4ze++btoZf/Ikw9tQQlixrYGJg73ciPNcilu++y9d5wuhQ5jY+GChRqUV8YTTzzp22NWq5OdcebZceRRH7PC45UVAUXhX6WBHWeBpMEBpYd9oIsWL7LhQ7qXXno5nnz8aQ+8p512mm+hGS5FeNHCBe7MXOn7d3/9V9FXCsGnzz4jOiUdufGmj4QNHZ1ZcgZQDIs8FCfjSkKPGQqBbxklVBp5wuwewkADi36Tj0Erz4xIOUaJFwS+a6IIw/QMoQQvv3PgQbC3GwlfDVFMRlgpcPxmMKiZL8rA1eApYtsoMYKUIY8jDrqxJY34dXqnXTAgmIlFkChTrBV9lkpJmjR5sgYGtsNJSOu5nQQqAsoKjGuVLvFVGXryDsyeoj0DE9clsnVomBT2XXbe1XA4N8EAhwLjLU6qO+8IM3gFBRflq2B3Ob2m4tj67QEqaUMQtMxVDoQiiaNFB5biRadeffydFQ71XXv99TJoV8WlX/lqTJw8yUogM3VsB6AABolFS5ZYUHf2HRCrV61TPLMLoq0MAHjrvvvuj/vufyAOO+KIOOGkU2KoDIFhI0fZ0OnVs9N0xjEIQJOmksKAhGJPm2JYeP+xyiVth+jMfuf1ovVgDU7wBgbJxk3r1ReWy3BfKgMjjQDObbGqkB/C6utBhDNX4MhAaAVaMGl3HOWBB89yvOPBEbxoE3idGfjklw1eaXzrrbfihRee95YwDBa2ILCCQntx1oWVFYyU8RPG+1YZFIWqE2yJp92LD817wpffxbuFB6t3KHf8riu16R+0Oe+kyTCH0mRYK/VLj4qVE1xgVwjcAm3gC8VYsWFAtxGrd281UjirFUNVrxnTZ/imP66AxugaP3587LLLLjFGAzz5maUdIgOQ9Bg4G9ZLIZZiAD+yKsptgnwY8Z23345rrr4y+Cjs3/3t38Q+kksM4qzOLl600G0M7U0T6if8enb0kkKQFwuAI30RpZT6c5nB3Llz4m/+6q98mcLpp31Khs8af8MA5QrlH+OQPsGNZazeQv9q7+JF6EafhkLUH09cl1Ks37RhKaSmZeuJa77TL9iCRZmEmdeEK7Ib2YjiAm/BZzQXEzWpyKeS7/Ml9Nd19JXMT9smr8CztFfKS8o1H5CA8Ba+eGhn3hHexAMH2YKrPMgs/U9W/84w6iEaSIHDAYt8hFOK0yleD8cRXh7HKhXGNOXhE5c27ErH74orfMAV5y04+q3ETgN/mq7qy/ABE0Kc+bMxDUyFNmH7EpkW7Lz8grZnJ0DiAe1R+MsoIZvbX0/ygY9pIxSKboSBQ+GIAw5lEoerpxV9KcX9ZBz8/d9/L+688y6v5DHm85HizVK4Nm/iMg4+Ikv5UmjFH8s1znslsNV2nggUz3k3gft90oyD4MQhM7Pewlm8Rf9FrnR2DhAWnfFPP/yhcFwhY2hfjb+Sm0uZbFlpw7h3B98lAyJyWeMOk5C9KVf0oc6YL1v6xGMPPxcDNGZNnMgtWW4Sl7VacnezCMTkRJ/eA+LZp1/1tcB77jXJKzLrWd2mz0gO9+nkTG0PGTEy8CTXmWiYMSMvONl7zz2plfDmbIp0pdazb7/evkmLj/qyHQs4fBiSLfGTZJiw8tFHePi2MNGs2gjabZbsWS+P0fHkE8/E7rvvGMOHDREPrPFOFCapMKxee/3NeG7KS3HY4UfGyNFjY5T8vfc9EEsXz49TTzzKKyX0QVZKNm3piP6DR8Stdz0UoyfsEt/9o/8e2/UZFKs3yEDs3ddGCXIaeUbfTHny4a54tuncpmb/5OlmGvi3/Ac5keUDXfdyu8PrHv9+7sPwwBWsJszqK7htlcWKnWIM39FOkvUmbztPls9vvOWF+3BXVFfepqv874c//Y++T7pK0y6zna/CmvDwzbTltgpzA227fXFVx4qr8HqW7Gy+F03Jk2NFpq/wjm9+66uXMeuHQEEpvfKKK+LRRx71ysh3vv2d2HuffczI3BDx/PMvxo9/8lPvAz3ooIPjP/3+H8R+BxwgYChs61qHgjEOXA0/S+hTIAIXBYZVmHvvuTduv+32OFjl/MWf/1nstOMOFmDr2EKjAZ0O88Sjj8Z999wVJ594QowdM0qdL2fvECplMFBfhHgqcyxvt86UaMABC+IQ0jYy9O7ZHOHB909EFXvPqBEvXysjHiTdHhAcBsqZBQjL72oIBtVmQ1BPPGIUEmAEIYiggcPkgIFDwQYFBjMSZ/5U9hwuQZPxOSCxbauURGByk8hYKV7MnqEgUW/P1gp+7T024yuOsigHD6zEk1mvtT6zwEw7N3YxYw+jMKAyIOIoi2Vq6Jjl50e9CAfnJg1w1KZrNkjCnXok3VrxevEAo7BefBSqgy/Os7VGSrnw5xzJG2++FT/56c81AK6MCy68MPbbf3/hulqDIcrgdsYNxbCPBknVKBYsWpTlSMAjzE1vocTS/Jgxo2OcFNNbb7s1Xn/9dX+Ph8PfeIxl8EQRA0dgUH/qk+2bvMXAjoNuWRfF6S+FOgPCaoVBs06XDb3AsWs2VX5AvwEadIZpcOxjXusn4wSjDuOyaIbCnHydvASNyQtODI7AzlUOtjakEcWNXL61Tu8jRoyKAw88MD7+8U/EWWedFYcffrgV8x133NGGDysJbBvj3M1jjz4Wb0+bFrNmzrIBSj/fuH6jv9XB90WYFPDKB7iAH/WX5xwOxv9AlWkFSOWqOl19hSe0QYH1/mVHJS299Yon0La03uXLJZhWWodnGmjMn99pJ+FndlJari9lAuXKK66M6669jiAbgXxj4IknnoiHHn44HnvscdN3xx12VD/hfBQyBrqmIcaqAbz18WOOid123VWG7L2x6y47xwknHBdDpHTArxxGR1bg4AH21OeefkJSCc22QtnNQaePymKr11WSq+wbP/vss6zsK1L1I1capKqI2neN68c7/Yu2xgETX/vkKTB5tZR+wVEcPIEMKEFf+UlLGuLhERxP6oyxUW0LT9rw4IdwoP1oV3gAYvN0uYJLEtNPiphTq91pr+RLVo8Sb08CtcosOWoekSM8cWMih3SpzFbfbeIKLuYZua34w+na4UmnnBiiT+MqLZ6ySQ486k+bUR7lpqMxW3CUMOOEj97BkTb3lep6Ao82QbbqR+LpNsjzRa6/fvOsMnjHEe9VD+cTzZ0uDau8eEIyWHnKOE3cyQn/60V9B15wffQ0LpSvtMUDVWfkBeUSThoc8ZTLpMIdt98ZN95wg4yCj3jblor3NmnO69XWI9oehRzcwAtUGMuBh1JveC0ckKs86a9puGV9HSZ8k68YazfH0GEjPZHy3LNPWQfYtEmKu/ohOgByjTGbFRPGddphw0a2WomOGpzNf4xzGj+WLs6tm6PHDFeptFeOoaxi8g0T5HfvXp3qw3mebPhIxgjkWxqEGCDmF+OVPAETs9UWWcJFPYwDyAG4jb6CntDZt48nFJgIZGxl9Z2VbIx9DqwzDuBITlsAg+3YahlPxGHMsHo+fcZ0b7/mbBoTivAQbcNVxq9I3+rs189fAAd3zqQgX2a+927st8/uonF+/Je6cnB+/cYt8fpbM2KHnfeMQz76sdikcZUw+A3Z6faANiDGjw9w4NzdFV/VO674mmfFN9Nty31wydt2HwQPV3iUg+c+EIdWHPm6592W657G9XUZJZ8SXsGtPk+2KgNPOPwMfmQhvf94tny5et9WHPK2fhvWb+i6w9m2kwxUf2/ijS9XMCqc9+rnBTtlebuc7mm25Ts+e+7Zl02dOjXuuvOueODBB/19kfPOOy+OOOyIWK4OybV1Tz/zbFz9q1/FK6++Kmv9CM9aHyOlR5AloFCCcxBlWZcRDgHOTAKSCwMAAYOCj8KzZNGSuPmGm+KFKS/EGaedHhd94QJ/pZ0Bn8GOvcwoQ9dcdXXceP11cdwnPh577bZLDBrQL9asXiGYLFWv9cDAzD3CoZQ4C0Z5HJ3UDQ9MCRLnU2ceKDgoVShSm4Qj1wuzx5LflM3KiY0PhSfctIaZoUHZRyBSLgocQjEdRM/GQdAjpHEYOIQBzwJbjAtO5RDuMDSMRToGSAoEKluOPNuqcGBb6RDeCB6UU8KGDRvumXeSCDqpLKxQFFCMWAEARa+4SMCRCri91VbgvmTpMu/zXbJkSfDRTLbPsUKCqy0nHvDVeHlLC7M8yVSlWFDm1kzJbCodRYMizABuwt0HAoUTgxT1RRHbIEHZo/eA6N1vcPTsM0C+vwyUPvH8iy/HP/3oR7HjzjvHd77zHRle4wQmB19myLytROX76kgNmFAImOtkGLP6wuCJAoFjtpZvLbAisL+MkenvvONVwPFjxvrWLSGpeIyz1X6qJm5rlATa2p1Sf7Q5AxttCg3AgQ99MWvesxeKCQodig7bGGS4iRarRVu+4fPYI4/EU48/Hq//+texXAPWOhkwwwYPVJ/RgMTMtGgNn/lrvmxPsDXM4AHx0vuAtfDJNAoz/YWZ2hFeZCCF9oSyXaH6Jdd77rDDTrHnnntpUDssTpCB/4ljP+kD/Lvssmts3rAl3n5zWjz5+JPx1BNPxTNPPxNT33jDW6Hy42WUsdn9hn6EMTJowACvVqKgQ2X6em/Rg1l++iN/DMrQF56GLzAWGRTB0at93t9M32rMVAtW8lC2XfYnY8Cv9OYziRn9B2lM7w2bYoYMkL/9v38XX//aN+KLX7goTjvtjDj+hBNizNhx3i7HdaAPPviwFJ+dHcbHYVEKUNs7pPAw8wvOzFAuWDBfxs21cdhHD40jjzjCcsB8pf6I0QgmdbC9JgmS/5PfURj52GjvXnk+41nR9Ibrro8zTz89dpg00XRiK0eeu0FRac9kU38UJHDBddHCfEG9xRnCgRAUNYwI6JrKTyo9KWNSwTetaBO90GdRMAmDvzjPskVl9xGv870I5CIGCRS3vFIqnp79Jrw18Lqeerot3b7EGaicCGB+zTNfbnvhYeVZSaqO8JT7Eu+qOzTGEYfsNl31Tv3IBw5WFOVK4aZ/0s+rDyDTjGMLpv5TWBqKacimPIYeni2WwxClyWxcKJz+Tl+ulV5kgicsgCWPvGYGfqPgcvsddfNEFjDAlT5ImDxpuaHQcXqnHOimCKVlokjKoviK3/BTTQSRFvqBK7TgN0ovANIQRMbmmZEuqiuceNdDvsJqHHS8nI1GcEQ+mGab443XX1f/WBqfPvvMmDxpgrdscY5E0lU56JuswuSFEYYCHUwv5B3baPMSCcognHePxYpH3jOW1BhHO5MOw4Q0lM/B7vvvv9d0Hj9unPpFZ6yXITCof3+1k2rI+Lthrc+1COvoP1DyhwsqRFv6AN8hobvwvY9x40d5TOglA6RfvwHiYeEgvYNLGYYPGxUrlq31VvJBQzjUv0Yyqq+eGCxpsFMc9aG+XCLCRCDfNOICGa+wSg5vkP4BL9F3e3eyhTPHO9/cpb/lXEQiGTxh+wmmFUYhfZy2ogza0Dwu2Eg9bpecPWuh4PSN+QuWxLoNGDsDlGez9KSXRa8e8bGjjlIf15i+kVUnjNfN8fbbbwdfmx8wsH+sWbfGq3JbhEOffoPikSeejzM/fUHssMtesVYyHmOFPy7r6EE7SUSw0g+fJ2eAar7Rf+rZPWybTkmILW/Z0fLN8O4eB9zy5arM38aRBxjQtwmvCbfCm/FN14zrDmdbjjKdTn9NlM1HXfkVII/8SfmbHqJVOYwX1QhVZsEoOLhmW1Qc/QdX6SptuQprxpfHeWyA6fnnIMqQ573rN3IHedGWv/RnYHZvq4Jbjt/bwq3CLY9asqLiO8aNHXXZtddd54Hwm9/4Rnz00I8GW0rYMsOhZ249YkvETjvvEt/5nd+NAw88yGgigH3gWoJktZQsFCgUBJA3snquWJbXpiKYmD1gW8k/fO8fvQ0M5eGUk0+Ozt55LoD0gwYM9CzuT3/8k7jphhti+3Fj49KLL4oB/fjYE7N6DLgIWYgjLAQbYeKZF8rUb8r3TIqeeBRFuh315ZmHvJS/K00KfdND+XPwzMHQA57CbIQoLWUWMXMQawtfXBfT+P9sSH7wBEdWbyo/T1KXQoaQ4h26ItgRXPpH61mJS+Gf+3MRcgxeQ4cNk3HGsjHwEgcKBLYbWJ481V442ovZJT7GlPej5/kavi/DCkM58nkmtVVvXMKtZ9ayVeWkienQjuMALDRC4QNvaGUlUoMhhhIrJOu3SCEaNCz69ZfQV1k/+8Uv4qc/+5mvmL5Ibd+7k60I0ARaQSMGa7Wb/mhnfHaQ1jKmaMXvSs9AUl9d50N5e+y2e7zx2utx/333xZ577BljxGO+xU3lABOlpNqD+him+UJtr85L/3VdW3VEaVm9ZpXDyZ/fHknF8Pbbb4trpdyyjWqReJ7D8Q/K8P/1q6+Y1lxFK6JYgTEslZ2DdT7hQXiUkigu+Ut42EPpDENZsmvRv37yzLbIfgE9oM2QoUNE34mixR5x6EcOi6M/dkyceOJJccjBB7nMt6a+GVOmPBdPPflkTH1zqs9bjB41snXvfqdxwvDiyTYktj6RD+WM4jDKaSNWT2k7yqRdoKWVZhkoGKiJl/if9mzUw/8LUKsajsu6b+0oCwULBeKZZ571OZtvSIZNmDAx+EAhfDZRhvaOO+4Uxxzz8Xjm2WeN0/77HyCe7yveUNsKSPItinjECPUpztJde/XV8c2vfz1GjRzuejGhUe2Ko37Uh7pa0RJ6ecYoRBOueRbPgqN+/+pXVxv2ySed4FlfzsRZSVEYHpjVZwBAXWkr8KLPEGeeV3hXOr3Dg6x0ggeuFELo7T7gvywDuDyteLdEBRQeLAOzk5l/BTqtvGUfv5Wh+BxIyLwsnz6e8g+etwKPJ73ypRFEuWmQUHYpKPBB8mLKvTbM7FfUi74Hb7ku8jjSFHyceQK4+m05oLZu8gkgW2CdpqtsKazGyemS55Lvsl3BHQcc0iX+ci5bXvyMjFCA01Ar10e+XbZClSblst7B2chgSCVsHP/nCkmWSZtZURUstoyCN5NvXHkLLzNhxISPqqs0jKtSjHu26wbAJo1wfCzQhqP+fAuW+53yY5DglY+V1aOOPCLGjx8r3l0lHkVO8+0vrrxu81fVwejrP+qR4yDylrEy0xBmuiqfv8PU4mH/VtvyNCSFYdjxDZC3334rZrzzTl4PzGSR5MKyJUtkIPEZAfoZtKRYVkdUnurBO/2opwy0Pn0GxKxZs2Ps+DG0qnBIw2v1qlWCwYpIT8Hoo/7Pd00WxfCRA63gs60KWZarO2kkbZF8gpysVHBwHT0Iw4l2Z2XF28CFC2NKL+kltDV1pw2QR5SJYcKtlaWroIdAB/gaGpj/lWfQkCE+UzJnzqIYqHGQicJp0+b49sXXXpuuvBttkPABxxUrlvobJeDSf+DgePbZ50SvCeKVPDNnPQHdbdX6mLdwRXzmvC96wm+jjBqaJvt4jh09MUhEUFiPOJx5FSK3XPP9N3WVpzus93P/ljK6u+pP5bYFs3tY5SG8e/5y3eO29V5weZZvOtLx13Yph9OTPmWEZZR/t2Fs69n05Zrx9Wym6f6+lWOAauBX0Tzb7+284Akfl4zpDrvecdSddDybsrTgVFx31zFs5NDLvva1r8dnP3turFyR50Cmz5gRd9x5R1ylgXnokKHx5S9/Oc444wwZLszGpdLHEiQKB9cHg4aVeQYjxdNZUQQ5Y8LsMt8eufvue/z9khNOOD4uuuhiCx9u5Vq9ekXuv1fn5wvH//Iv/yKlYJqNjUOlJB115OGxdPECdSiUTG4BydufwIUBnsEO5ZkK0tEZzIk34YQYAoSZSSQ5v60wSVAgHEgHDWsgsoJEuDp3k5CEUz+IaaVRjAR8K4+NBmoqDsBloAafFEApDIBXDcFAlisYubKDK+Fu4a0XBDDpqgyUKqXyoIUhyYAH5CxXDS18cPxOxY8yaZMcWIDHVi1ujsJAAE8+jIinLuDaZK6qD67CCxfKS9ySBhkPdqIp78LMy+YoPYJtGkgYgheH2LfTQDBy1Ljo279/LF22NL73vb+PO+643dfvfulLF9tYwiAEJm3VxdQunoEj2wSDTVj50Dez2Z5JVD1x8Ai8yNZAzh0NHjTYW5k41PzwI4/IIBoY48aPN7xUpnK2mQEplercCgHPw2fwD3yPMUK9mZ1iK5AVD2FBWurGStAjjzzq81Pf+4d/jC9femkcdMjBMX777eP119+Mp55+Jj5+7LG+EYwKAct5W3Q0Fc0mqpni3bZddM52ZtXMKYhX+Fbt4L/I/iI4XnUxDZP3UzlMxYZzFny4iy0KrAx87nPnx+GHH+btmAsWLIiXX37JxtRzz00x73j7mMpndZRzGpSX+8YpJ/fCw1t1wN/VkaN+3u7Vahu2zll5a8WTt81H6d/PVbxXG1V/zkSB6/HHH2/+qvZftZqryFlVHOZJEXA8QEoYeGEsgyf4MnPOrCyrBTded13MfG9G/N7v/o5XbdnjjfHl1So1c8kL6FkGJThAT+gK/1AQ3zZ48cUXbJwed+wnvS1MxTge2UF+aEKf40kYuCJH4HXoBD3wbi8pWcUT9kprntHTvGjezJknwpBVyBHkH/2RWWVWVLxCp3agrv379nU6+jllOp9xSRjv56qdSj400xIGojxTIc6wqpfloWUtM9p5/qXpiSc9OLjuhpdtjgNGlyxQmGG3wnhPOMS2cXPeFg52/HaaNr1J31Uv8ANPxdHepqvi7IWXHWX5yWuWRVrDkKdNXBcnbuHaeieNFXp5tvzQTl6JVRuTD8iseLKCkn2swysCTOZQFmloR/ADAdOghUN5flMvyqo25Z2wbAPqnZMF8Ablc+5BFPa47tU6wSieIm85YNP3cOBCfNY/0wCzuTpAHGHUk7YijHwq3hMDKPKPP/6Yb8big6TQn50MnX0weAwy5aDycWaHXQPgT3usX8fKWkiuTo8JE0Z5NReHfHG/VZlsserdW+EyYN6ePj2GDh8ound6exj4MBHrs34YfVtYrRNiKg8jkW93cfCcvoMRg4HByrAoF519O2UIMCkDjeh/edPZ7NnzvDpP24C/6+D2aG0No94K8jjY0SvmzV8oeTswdtiBDztuiRHDB0heTIgzzzhdfUSGzmoZJKuXqx49Y8TIkUKtV7z2+mveQTJq9EjhKVqLnlwHvGTZmtiwqSNOP+vcWLNebayx0YZT4aJyRX23iapqPLbliP9tXKXn+ZvmrXTw07/FVb4m7/9/wzXxa74j9/V/w6drp1EYr/aFI/lauCq8+kcT9239/qB0Fdb83d2Xq/d8tuuCa9at6QpG9tu2HGi6ZhnlgFf9vmRRU54QVo78pO+44uorL6MzYqFzxe/lV1wRd951ZwyWBf/Vr35NxsiZPuRuRVJlMqsMwD59+RZDficEoY4AYpzNQQhBtp0P+j7x+ONxxRWXW0njQ4oIHa7mzMbcHMuXLYlnn3laaa70TOdxxx0f8+bOVdSmuMSrJH0kdNZICEgBZruBymKVwHeqq0yIyoBLZfjtgc6DM4JSgwkERHDLs9yKt1K2hX2yCNKcQQCOhbWEfgrr9kCFQkA6N4zajCc0gLjZiClsivBdTnlsJCiNG0z/EAzMuKDUQgO22aCkMCCQoJRgPEYHT5ReCzI5lC3oh8Ln7V2UB2zlNcMoPQMbuJDWdZJHCeHQ8zwZiDmgdfpsD1cPMvNCOeABnsUseMJd71Y4vt55MqjlANzqMGBCvOpGmPODmxWuFPIcPOwlpb9PZ//oK0E8b/78+J//8y/ipZdejN/7ve/Gxz52lNJGrFzFhQjUOumfRkN2YisS0IQ2VRkobP6glTy0cjxe7cIASx7aS6BcX5RU2u42Gd8jR4kGoin0Im+nBihYJg05I9DCgycMgAIgHvJfGn0o6tAZIxO4qVhsiVd//WsrzG9MfVOGUb/Yc6+9/Z2UF19+OQ466JAYrcGOMqANdOMdmDizllzGJT3T06GzU5vmysYTpbYMqxa6bvdUosGG9mwrVdAsL7lYZfwxutimx8H5oUOHxEc+coi/dn/cccd5PzN9mK/b33zzLfH0U08H2z7hNxRLykGxqfKhAdsCUZz4DW8RRptgqFP2xs0bvXUNRxr9t5V3WMtlP/vXDrrQF2jPX/7ylz4Lh4FlZVe4sFJGfelfXG3OrYFHH320FZU8y0FZgq22Yxtpp+rw/X/4XnzsyCPik584xudBuDCDGV/qVqt20BP6o/hgFMNbVrJUL8Lpf9DjRz/6Z18RffLJJ9rAgR89uys4KDnAgudoF3BOYwV00ijBAc/9GH6X6+qT/AmnjEuFnLTIK5gH+YZiCRz2zWOY95XcZttYX8kWH652X0nZxxO4wC/e6u66twPptk5L38C38AFHSEy0fMXhyIO8c10avnABD3yV6brpvRmv5IB1nQnHAQM88PBHlYfbuizGhlaE07bkGnVo0ZBwxj7a3nQBJ6VhggUeYuwBBnmJTz4AqSyDdgEbT9K4H+tHKy75iW22GywfMT4oFrnO1iRuxUJBFgjLI/Kn8is8lJ/6UgVc0jUrQx1w/K72wVFmpcPDO6zEIDORpTnZID4UTsCGfwiHL8GT9IU7+csgR246TYs2xJOPfm6Z5DZgYiwn6IBhOkIrtT9j0egxo+Oxxx512Wk493alWbVRZrJkPeTpb2yZsgGnCA7s9+zZN9599x1fOMIhc2VROiYgU95Yrmu84bD3W9Omx4BBnZIZg+l8bh+2Wua2rVzhZdWBMriJa+nSJTFu3DjVpYdXkhgD+vSmj6ifCsfkBcYa6Jp0njlzngyZUcZbFVCc6KH6Q1dwLl5aq3bm1q6Zs+bGqtVrYvLkCTKqesWYsSNir712j/nz5sbKFUtVFrK6XwwaPCD4oPHIUWP9jSw+GrzTTjvmpJDo3Nl3YCxaskrGybD46OFHe+uWCG0+Se4QLVt/xpc2/Xc66luu3pthv637bfPCW03XzG8+/3fggmvC/9fv9Af6V5WRfQNXZbfLh+qJX8qZlnxopCFP5W/n29pVenz1bVz3fM1nvZdrx5VvxxcOBa/ptpWu3ptxvOMrnndwNd/r2cS7mQ/XceEXLryM5ckXX3wp/sVXr66I0884I7785Utj5IhRFpje9y3vWRnlR4DSuRhcORQrkeOVDUDzoUW+As/H5G695Za4+aYbY5dddo4/+ZM/tuBCEQZRZi3ffmtqXH3l5V5JOe64Y+PSS78Sj8uIQTkdPXK4FIPDJVRybyudb7U8Az3CBiVopXDlXQA9+IIPODDgs+efWQ1+80TAIXBTaeK3BBmKo+qlH8aJ74hQryRky+s9Yeh/0rTiISqCGmHHb54ldDM/yVNZtVHRiqt4009hMDTCHeME4lajUSp0ZmaM770wUDF7zwoJShjpuM0JacN2rGpow3MZuR2A3whN6I5RwiwTyhNp2ELEbA7KWeGeipEGI+EEsySMdifAZTn6rWcKb/0WXRkAKNi0MT45cHIrETdqgT8TUCwxDxw0JHr37RcviO/+9m//Nt5884341re+FePHj8syNAB4pUQDCsV6oKed9IeABy74UlbSLWeqaDJojTIKLhs2rLOSytdyGewwUPjYJ2G77rqrDw3eeOONvj6X8wS9W9dC5kcJGwoTSAmeStcD2jjA9Kd82hS6OUKePecjR47SINHXh8pfevmVePzJJ+O662+It6e9EzvsuFN8/JOf9LY1Q0qW8bNoy9NGH79VDs8si5T1XoKhBaD1bGGsuDICxOdKx6DPVgXqRltbEVFfoT+R1/TWE35gpRP6Eofxuu+++8app54qY+UjVvIfe+yxuOuuu/zBQa7OhFdQMNLA6e2rjkkHDDzlZZ02iwfyuze+Qpd6yVctspUZ8JO3qIpr1Urjqrl6+qV/GAYoDcicWbNmajDfU30urx+lTVjVpd889NBDbuOjjjrSEyb+NpHaCdnFrOyYUaNjxvRpcYtk1lcv/bLqPDxWScawf7xmSGHDnNRIhQz+T9plX2GQoX6Uy0fo7r3nHn8ocYT6GXKRGU0mcoDZvz835rVv5CG/eUgu2z15y8aOfheP5QRRCngoVTQljHZNPDkgnAqyL0Lo19f8j+IIHyAPRWBvSUv+Sg8e9V68xTuufuPrd+Gbefyq8PZAi1Ja4bQZ75SRxnHKFs+At9LjCj70wOMKr4orflKAf+MyTjxTcNxO8LLkBfyfTEMSZyMOuUXyKh8O438/9Ru6O0Mrb57nkEwVPFYZCc00bRxxzqX/jIv+EdeuQ4t/lADeof05+8WlF3xkmKtpub510xbhIRoB3meYRCf6Fs887yXQySJdLvkjxxDKqvGmPK5wUQLzK2MofGF5rfRsQSUfY6oNrxYsXBOW+yf0EI6G1wrvekJDYKqu0AoeJZy0xhHeYQxWGNfPz5k7J15+6SXLasplbOYQNxOJXCACL7DFl3KpOPkwqvmWSUcHl3jMU9wmywImETaqb5GPxmC7ctK1T8ybPyd69eEa/YFplCgefKgjh9r97SjVifGK27u4ep1xibODGzeuS6NefRgjJQ+5Cxc1J3VEHgDrvffmxejRwzyGQTq2nZfMoB6mtfBfb50jYsni5ab78BFDBXO7GDV6qOgwSGnp09SVXSKrY9gIJtPoV31i0cJFMfO993x5B9Sm7L79h8joei923m3f2HWv/WL9puQhIWk+oRXd/sFYpR/4/wBX/MGz+f5vdQXnw3zy2b92xDVd/W7mbabpDqcZ90Gu0uWzCY//U576rRXlcvkTz/BOuQ5rJSg8Kqx7eLlmXD3fz71fuoTBs/27XPc8hWe5+t3EqxmPq9/0hxrbCGumq7CiE65jwuRJl/3qV9fE62+8Eeef/7m46OKLpXzsl8ZDKxGCk8Jr8GRAYTBlawgHXtmTyc0xGAxr1qzyfn3u43/vvXfjnHPOjvPOP8/nTviAGAPJu+++G9dcc03cffedscduu8TFF18U++2/X9wpBYe8Z55xWsydPTv223dv9Wb2e2I8MPPY01esUj5LtCVMvdTbUkKtYDmcgVk1kCBAqEnaKkwEUa3y50Yv3ZKP3wxgZdikIG8J0C4CpiGB0CZtCVaUR9I5Tr7ZSLgiOPWGjsxM8WSWyPESygh2vfk3MBG4OQOTWz1oC8L4Fgn7ihlIaAtv3xH89kpFDjQMEpTHLCT5lyxdakGLMcOHq5jBxthBEU8mQWi2jZCqhwf993FVHrWlfNNHtOHJoA3dgGtFSfXFgFos46qz34AYt/2EWLBoSdxx193x/e9/33tiv/mtb8h43Ul8xYC40d/agF+AAUyMga5ZduFHGDhQRxy4ozB4JlHhDBYctMboov1RyNKYzRtImAEH3u577C78e8RNN90Uo0eN8g1kXsqX957t1oALHuCQzUSHbHVSaCBaAR/Y9Aue4MgWg7332ieO+tjH4tBDPxr77bd/HHnUUXH88Sf4uz7Dh7MCmZ0SGOWbjrJNT+PgwrfhEhcGOp71zn5zlHrOfGAsYHxirDfhcHtZOspVDUUTomk/YODgCfoERi31wtg4+KBDvFWK/eisWj43ZUrcceddMeX5533OgYsT4DfXR7BQ/t2KUhpqgsMGi/CDqIVTE7esR1tY4QirNMZYnYR6sUVv1KiRcfXVV9vY5tpjDBMUBlKyWvXIIw/HsTIECUMZ7z+gv9MISV9FPmLY0Pj7v/tbz4Z+8fMX+rKL5TJekCHZ3lkqdRIWwk38JmURHqc/UlVWSqATdfve974X228/Lo499pM+d4T8YgYYHmbLBzDrsHRuB1Qbi+bUCXoDlzIITzJm3y5e8CqV4NShezztCzxfNAJt1Pdof2Qih1wVaYWvLcfU5wUHuVlwm/XE8Rufv9thyEgrV4KDT9fm44JT8ZRX8LMNSVfv+cRXud0HMcJLySYOfJmgaMbjCMfxm3JLntNmJOG38dEPLqsox3Bhp7TlSEsmy2PRs+hccCEH4QWvyyuvHun0QlsaZ+EKLNLQr1mV5LISgbDxPHzEqFgsef3r19+I2XPmxdBhwyXL+no1Ax7jXNcm8S7bnZCR9KVy0IEyijb89jjRog9hRVPKB+esyybPtLMDgbGVvpEKNHye7UA6fjCBRr2ThtkOVBNY5GO8yQsFkoY82+mr/eWNn+R3b7boiq6Cw2cFnn3umRiicY4tS/AtHp5GdoOzdRClpR/wzjif41zIqJnnyQZuG6Qe3m4pHPJ8DsYPK7abY9GSxapU+LxYp+AKE7cj4zJXe1NRJbWBgny3UaJ+jFxHp+jXly+zwxsb3b/gK/ogePCEJjNnzo5+/Tu9JVbQBLPd5uBkeklW9O6UHqOxhrMrXBQ0esxI0XGtWJCJFK5D3hQLF8xTOdyUJlxVrwEDBknGrDN+b7/1Tuy44w4xkN0OvfpEp4ySp6e8FEcdc7zG2R1j4xbaLdsux4dkSkkPBdN2+RtXbfPbuGb6rrb9N8D5j3DQ9/3Kr9/bwot823LbyrP1O3LmX8MjrJ2XNMDn99a0Lsf7tn53D2/i2T2uXPc0zWfTdYXVowUPT18v38xb8VVGvVeeZtpyTKI00zcdv0seNV3H5h5x2UknnRRf+cpXfPsSnR3BQkdmoEJQgjgdEOAAQXHHMwuwYV3u2URorFq1Ip544rG47fZbPUPx9a9/LY455mgrDCANgmzn+vGPf2w4n7/wgvjMp8/yjMXLL78cl//yl3HE4Uf4Ks5XX3k5zjj9U7FqxTIVvzk4HIogYMaBmVELVP3mPn2MIgZZ6uZbkdRxmcVAMKFYWBGTcPSAoPwoqQhJSOHbjBTeJTxVF4S0lTK88KYsC1X5InA1QgqnNIo88IkJKw5PXDN9OWbSWUFZt5YtaSmkTF8JNhRqZpoxXFghYdYGBY+tNqx0MIAJmJVFzxqpJsn8BOfMNkKYduRMA7NvY8awJ7ZPvCvljMGHL4ATT5lNpuEdXHC0UblKh6+6URa3g7lexCkfr5y54YnxxKFCBpEeEvZ8iX2wBtnp786MX1x5dfzkZz+LnXbeIf70v/3XFp1RVlmt6RnzF86PgYMGiEbcjpP4EM+gyKCenSnLZcsgNzAxSIILBgJbVdjvi5E8YACG3EbTgu90DB4yyOdLahZv55139O+rrro6xo0d7xtgcgaRm7RQ4Gib9ODH1j9wSZ5J3IRIFw3wvG9Yx7Y8Vg1y9YnvZuBR6mv7WNGy6J481IKod1Y2ykBoh7dojtMgQxy8XsYLT8rD+/s7JpNwFw0YyCmH/MRjiAvrVEo9kOeKWeKV3zjAATf5ajsbyRiAKMRDNegeceTh8alPfSomTJzoK5f5GCpP+jt1ZYsW8AsPcKWNWSVBIam6ZJn53uwv1BfXjC9HXWlv6oGRx0rYL395uZWe7SfkF+656hzZwoow55Uw7DFcuHkJPsF4HTRwQDw/5dn4x+/9P3H0UUd6lXaFv9Kf2zXo58Kki/bQLnEUzTbS3imAoS00m/L8lHjyqcc9KcPVoMzosvrXV0YJEzjwpD8mK3j0VWgLXPOA/hxOG6r9s86U2VoN1DsUob2oJ7T0bWuigY0w6NqaxfcMs3lDtAOyeRM+A0JLSVLCpO2/pjGvzbao300Hz5TMwCUvo7BnGPzkFWnqBHwwoa8rD32rLbuy7Gpvyil644AD/+IqLPsL77RNvhd+5M38CcsGsH4XrvBhbR/0x3NJa8qmrKlJFgiJoUgMuLbLFizle/+VkgwvHOAZ8wtt7LLYYpSr3IyzXIvOzPzf/O3fxU9+enk8+thj8fIrv47JMrB32CFlFCt3NjCltEMLsErM0rmeLTyMn8rivfAqviXcskBpGBdKbnELJjxBPL8tf1owQRjcGTdK7hFO6W7LllfBrbJzvCSM0uHNwgVP3pWr13hMo20Zz6ZNezsWa8yYoL67asVy3wrHmSjaAlnKZBpyh3rQz6gW29z69O6n/roy3n13kVcZBg7oL1mP8r7c6Zloym7aIxYuXhgbZLCMGzvGN89Vv2DrLYaFirNcYnWFui1YuMiXAKBTMDlK+vXqw2zHBAfo0Us4+Frh1gTB3HmzTdeRo0YIVtsooxw/KQS+366nDJN+vnWLcXrSpO1FDyZWt4sxo0f6EwmslHDpQP+B/VUWEzm9YsTwMTHt7Rkxe9as2G33PaIfNyL2GxCr1myMV157K049/TPRf5DkTo+c5JQNome2CZNtFI/caVviem3xyG/jmu35b3Gmg9y/NX/TFQzzqlz97g6bMst/mNsWjPY7z/RNUN3zZBzl+edWrgm36bYVTljTV1izHt3jy23rNx6ZCW4VVq4d36YTdO0ehqu0+PpdaUtel2vG5XuzzGybjl/88peXHbD/ARaOHBIGP2YEGGARAgDwoKLEZKrbr/B0EK43XbJ4ccyZM1vKyD0xdeqbcd555/rmJGYFFy5cYGXw2Wef9Wz0K6+86j3qX//612P//fYNvpA8a+a78U8//GcP1nvtsadvv1myeFGc9qlTNVhIAEox7ezd4eVLcKnbflwhdfAUDMyKoqRQWRFQnoOrnENBiDMIolygmJEXJUaBrfAiCMIit15ADxQFBThPKXM4kdR/NAvpiat4CN10dPxqAJXiNLQngwHbChAQGB3AQtCnotHheNKydYszPwg4woCB8MYhOHOlQI0rwYMSg6tZJG4gYgZs9JgxNkRYIWHVAuUNRcZKt+jZdF11bHXsck1GrPqgEPnKYt7pdK4/eZNxge0tW5u2eEYIo2TKCy/FX/3f/xuvvTE1zvnMp+OCC84Trus1KK9V/ZKvEOIo7YvFAzWDiwKBEUGctxUg5EUv+JSPdPl3S8E1zwoXjGH4gdujUJwYqHJwWx/DpCwz06ghwjRiaxLfDeEL8Bzw3m233b2cjhJBfVLx15PVNvhF5KHWtGo/rqcUDAwYVvB4h8cY0PHAgTb0K3hc1DTfJC8UXTOMcsibyiLQs99RUKZtDWgEESb8SVfKBvlwCQcY+qHkKIOk4eA//EOe5HUpIC2YpAWGFWRlw9iD9+AT4kvAgDf8w2DcQ/RYJWUJ3uMjnsced3wcfMghMVvygJVPVmBpm6HD+Ip9P2qZPKYCst/Af5SWruqGSxyzTet3vVc6+B4eAEfqss8++1hu3XPP3XH9Ddd769zdd99tGfQ73/mOFL8Brqf5RuUjS8aNGxvz5s6Jv/7rv4ypb7weF5x/rm9qW7FsSdKRFSdlqvZq44DRlgM8kwisRhIPz/J1f87lnHzSiZZF5h95Vv+YzGEVK6udN+TRv3HZ/7Ke9G3aw4qw/tIoya1cpLOSLXp6ckL9grL7CjYTSvDhEPE3qLIiDA4U5yKFr9/1H/nKVd2yTKe04zce1z0efLraopUOvrJsVXjXb8cnD8KjpZxln014BZt8lRdHHuIyPX0kjW4cEwT8NjrkacHgvfAqI7idB4MvV1NJC0x4nfCslfJazuRtdYYnuICjHXKWP/H1GUo9SUc7Vt9K+Z1tgyucwQg5gac8+iNp+w8YKFka8fAjj8V1N9zo8yUo4JxNYPWA9ttz99195mmLZFk/KevIN/oTMKuuhReOMPqo66c+6PopzvVpxecqdt4YyGoq8pH28eUgKqM5EUde5Gr22RxnbDgrvWVW6z3LT/pX3ozLdsTxJKyPymTcg9aUB553331X7LPXXiAYixbOT5zUXuDIRAJ5aQN+s8LIWVhll0G1NmbOWhADB/LRXJXXU2X1YOVSxsUW+Ceis19/GQALZAytjFEjZTBIt0hqqC8ID9Ji/DEZwEo3t1pxpmTyZCZsmQBNPaMmO/lmGv0Ug8bjuMphXJ43b1707M2h9BHWTZBJ1JHPDtAewOLmzO16cTW+cOfL9YobNKi/xp++MWhgP/Vb+BCe57tXrL7z7NR4xiQstOwZb7w5NfbaWzIPGgnW9JlzYu6C5XHG2edFn74a34QPLWCyCx5jH2dmoIV3a0CibBLTtemKXz7INePdLh+S/v3cvydf8RiucHg/eMWT5T+s3OoruGba9jvyiie/01cUaQo3Hq1XuXa/qDTlK6y7I6zpt+W6p8EDs97LNd89wWsO2Zo29bv5rHwlh3HEEQ6dqpz6jWdcK5lYYbxXXn7rTWEOsuv41ne+fRkFILzwpeQwgLhgIU16OhVPhLX3YqsDcX6Em7KuvvoqGxx8pO7b3/527LrLrhIuG7xFhhtx7r//Pp8vOeXkU+KLX/xi7C7hyuwhyMyfOyteeuFFKQd9YvKkyVZcWCXh/MjBB+4fSxctsBBmb6lqYdy8N1oVpYMxi+IBQQICJQzFj9WTXsKf7QpWZhm4qLg8AiVXNVRTdWQrbo5LohcteBJGWhxwcAiJ9v5YKZpWJqoxWgOc4PI7DQYaUQq6vIpUSTBCNgYCRsF6bxkhgpcCjpmjzb58AOUcJaPOgrhN5Ny4buA8H8INLgD3x/ikFHMFM7Nv7KFnbz3tgGI2ctQor7hAu2Q2fHvQ5Fnv0JU0phX0MF+0FQJwJncNvFaYqSfv8tSZg+0MBNTz8qt/FT+Q8Tl67Pj49u/8ji89UOOKnjnjhbFB+8FrKYDZ6pJGiBlbjUfbQG+3K3+Ci2KaCltuPcPRpqlYrDdvwM9g5jwqDLgUyoUNtCkDJtvZGDhuFi9zSxerSZSDIQF+K7lpTgWCA4o7/NNb7cW5FepOGfBXex9xKkylkHLOJfkk6Y3BQgUwdOyJA0fFA4/8/IYeUDS/i5KrgYSDF8onM/0KtkKQbYXhzpbLltGhOrk99c4ACSxo5bbVnzO3nIJoWL9DE9JAK/KTF8XLvKB42oM6MRPJ9jx4F77lphoOxh922GE+a3L77bf7PAdKD3uzExbf9wA+zZDtAWzoysF7eN71b+FWaeiPxaNuQznyeMAXXtD6gAP29+1hw4cNjx132tF4fPrTn47tt9/eZ4kACRzaCeMUOv7VX/7veGHKFO/j/sqXL1FbYIQlP9owVvnQovifG4Pgb0hVClLJDbat3nLzzfGpU0+N0aNHmajuG+J1cMXIoW5eYRE20AxZ4APOoiN1RSE1j6mA4lkc8N1GCuM9+2jyPJMvnDVA/rWklW/YyomXlpGq0BaorWhJneqdepIeX79xvFMez4ozL7TS4qgX3rxlOA522bQXccWnOOoJ31BX07WVD1880cSlyqe9UZxRhqv+1Ub6z0/S4aknbUlYylnhpfDcMpezeSjb7n/ypEeOwZ/MftM+4MLWUOQw/RZZTT4U9CZ+RceUzW164njSh+AT0tNewCAPvET692bO8keKaXXanq2tnO1iou7EE46TuOCmqJ6xWrKICzuATBmWj4KJ4x2HsVG44Zo4gov7jJ680ybU0eMcv0kjmtiAUjhpvAonGPW74NkwkScfMKsfEE+7GgeVn7zb5qVcqWZszfyMSegQDzzwQIwcMSJ23203T1qyTRz+qRUSxl9WwbMszmj1VZ01Pnb0ipdfnhETJ42SgZPbI4cOHewvrnNmZ8SIkf4YL2PhsuVrY/y4UbJZNsZaGSH0G3DCIPGWTuHMBAbfkZk7d5H68QgbTRj9THKpVd2vwAcept+qesJJMlf8POPdd6VJbfHHiF13tRuGsccht7XGBKVbu4FUHbF40XKf5500eUIsXbJI6Tb7o605Nqk0PeEH8OIbLGvXwpM94q1pM7z7YNCQobFq7YZ49Mln44CDD4sjjvpkbFA8KyVemYtW24KLrF8MGs6fISOqTepZDhybzu3YzXfP89s6aL4ttxWfqJzujvjyuErTPW3h2XQV1ozbFryKK9f8nWkJa0naRt50bZ2p8lW/wTGmm5fFw8TzzpN48uH4jfwjH0/S0KdJQx8vOdJ03X+TB1dwq3zS4eHLonHlbT6b6ZvvwC1fbUh4+XLN9+7lV16SFH74josuufgyhAMzR8ze5Qx6CjgSI6ARnlaMVAErYvrNV1ifffaZ+OUvfunVkC984fPx2c9+1rfbsIVi7ry58eSTT8RPf/oT//76174en/jEJ6wAQMy8qm+DFIHn4qqrrvQsK4oS2z4WyRBZuGB+nHzi8bFJ5TKpiGFSM94oXFj5NBb7axEOHkiEH0aKfwu2kFWHFmMrTORP/BXGk7p5ECK9w3Pg8cyQ3omzACGvYaYxwswYrhqEgYqGNbFJp5KK4DmA5swmgxfCgXAGNgYtFHayIWtoKuqEgAcP4sjLDCxxvKPU9ZWCT1jNWDG7wlWCMK2a2oYIy9hsUcEgoV58sR3mR0DmzFRukcotNck02d5tBipXjLStOPBCOWMbGqsBA4UHAtd4rF0fHXQo/Zw1Z2788F9+HA8+/EgcetjhccmlX04jShC4WQ1Bn1v8enhrEG2EcQr94BeMKLbsQTsEKXfve4Z87broK1qCHwq06Se6mg9cH9opmT5XYbjsINuEdO5MigM+qxs4Dr9jdDO7vudee9ow4hwT/M7hbOgIrVl1Ar81nLNQmEoxz1hZYVAWjTGY4DXzjfiTcoHXS4NnrvKoHqozChPpGXxQeHgSjsJFGdCD37QZZUErcGAPtjg066c0Ti8PU5VyUbxNfvo5dIF/EKY26pEnAOhySlNvrXDwpg+z2obBy1ZCbt6jnsw20/ampeurfPK00/bjt4+jP3a0Ff/p09+Jhx9+yBdcDPE3WsYaLv0AV4e+bWj142v9eTYHXgVoPakHjjqBaw7YGQ8OPIljm97EiRNij933iDFjx7iNWRnjGyIDxHuDBg4iu/eL/+Vf/mXMmT0rDthvv5g7e2acfdaZpivGH/Qz7ZSW3l1GN4oqCgurkdAJ+QntKf/mm2/ydeef/OQn3MfYeuH2bxGW95Qj5FO/VSPAuyg29CXCURZRiO1oJJWR7dECIsdPyq09/PAKX5AnBWWxCgRfwbPwIfVIn/yFIz9wLb/keK92xyXd2+ElD7rS037g0YJNVqd1nnpPA0GZWthLHkrxs4EgeiL3ia9yqyx8hVccrqt8ebYxEQNe4IqcxmUdmzB5z7wFF/4DBv3PNCIp8ca4cFWQPDiiYCO7kUNpqOSADhzCmuWlsp84AYH+mEqhwo1j0iRXT/O7Niip69T+06fP8AQI/bTSjBs7Kg4+6MAYLFnEmQZK8ZkpxXdvE8JwzTDTRu81LuHAL2Oz/ZCNRl/pcpwEV1IUzeiv8EC2W/ZB0UblAbdN61SmLK8KNz2Rjc7TIiyQWamB9qaJwuuL6G++8UaMlUG/QnKX+gILfBkDE/9sI+pFVr4/IkyUb7r6+/AYNowzbX3U99a4DpIUPvBNWax+LFq8RHKgrxpK+oP6D/Bx4OfJLSGHAthT+M2cOV+yg9s+kdOcU5FSKDowTgyUTGE1uc6rsApBOy5YtMi0Yhsa+PIBZgw8HPRBh8mtW/01hoeMGMboTRqjR6rvbpHBmeMjstSTbqIxdETmYPhw21j//oO9vW/YyNExUDJ1w+Ye8cQzz8fnL740xo7fQQX1sh5BnXyWJAck/+Pjmzlpmm1YbYerd8prhv//0lFu+Q9yzfj3e/8wZ/5s+cr3fs/ujvBmmu7J4Df6I8Yzt8IRD18xoUB64tGZmbx76aWXfLvlq6++6g9jcnEL36shDhnBDg4mrMkHTPocODdd4dLddU/XdtS59daNDk1Y3d/r9/s9cQWnCRdHGPiXnMK1ouw6vv7Nr1+GQMpMMGhmRigxeDLQMlODAsVvwtn3efnll8fzU6bEfvvuG1/72tdi7733siKBf+65Z+P2O273jOEZZ5zu7Vp7SjlggATGe+/OiLelnDz+2KNx/XXXuVxmpTm8x+05zIoww7f/vvv4ID2zQz43orLZioDihvJO5eistcUHpRB8O0QXOjZjQC/iGRBUR0V31RHSEQbMqiuDO0/SkBb4hPmpjg0DWWi5zDTcKBfByJ3tDFLKbOhpQSO+8O2tKgzi/r6I4gkDBvl4lmGBIAE+h4VZxkfo8dvXB4sOKC/MqixavNizRKRjCRsFi21QXBnMCgvbahYuXOQlacLY30/FqyyELIyNo80Jx+PqvcLLJZ+0GEzh0IN34FAeA6mCorcU2LnzF8Rtt98ZN916q+lw8ZcvieNPOsE4QhNW2vp2alCWgkubgNPCBQs8+4+RUIyL8cEBT8LS+BlgmjNzRVvwDo4oduCTA1UqUzkwbvKyP+Ee/FFG5MgDLV2O8EeRhkfZw43S/eCDD1h4oJCjuPDxw1lSXlFEMZKmT5seq5aviPlz53lvL/z+rgTJe+++G3NliDEjN2f2bKVfKt5e7Y+BzVPaBfPne+82gmqdFFYEDuXiKZcVRgwPEdaDNYMZBgB86ZURKfA0CYMi4wzbLtnfbMVQEeSxUY1v0ZCVGPKjLFm5UBy0gh+KFvXDb/6dT9Kx7ej555/3Nk3oweoMQhZ+hKcRltzxz2w//Ao/QFv4YY899vDKCTz5yssvSzbcYUHLuQ4ub8BjjNL+KB04BDd0KSGcbZqKN/VJnkvBTPtSN/LTr8hbaaEjuDIJslztVkogcurxxx6Pn//i595G+vvf/a5wmhazZr4XJ590kuit8tUWpWjjKNOKtGiOcsAMKZMDlMMMKwf+uRGQjyXuuusucfDBB4uWtKForrdadaE+4J2HYpEjTAaxKkhfYqabWbG8yax4mzrbqOSp3/gtwsu0UP3Bkdle5KYVDdMj+wMyjP4FvTBCbIgoHy4VE7OancsBGJgrDOUzFfpMXwopcfRp/vcfv1UmLuVDSy4IFji4bNNSeRRHvchu2lBmZuS/9lOecPiYMNqZfoDPGfw86Ow6ypOGMnFFI+hMubiMg5btCSPzTysP/NshmrGC4kmOVhxtAW+x3caGouA6izx0Af823bKcwpunlXbSEK84xxMm+FyKwIULKKnIaj64t6/4cYDk/lLJi5EjhschBx8YJ594Quy+2y7Kv1l9ZbkKZrY0Z8GR4zU24YGPT7q35Tsu6ZFt6UPyQonfHlP1BN8a51OOZF8jIXmLb4BNG0JH08Z9ryVTRBhgWbn371Z6+cKDeLxX0FRW8RUTH4xT3Fo3ZsyoWOvbPHPsx5AHH8pkZREDMfmoI9as26D+N9AfYWRCYsyY4WorcE2jnNuqeveWQYPxIRgzJa+RpXxywKtPgkUdbHiqjYWKx/S8fWtpTJzIQXcmYNZYTrMaydP5FL5hPeVslsEj/UHwly5dbg4e7s8p0AY5RlKGiOB3uGTp8tWxaOkKydUFXpkZrTqzktofg0l4UV/KoT9Rb3DgDI2kifL3jBnvzfa2rVFjx8UClTl/8fL40pe/Hr06NV7KSIKmaYxIRoCRyk7535p4NpZK0uLd7u79wn8TV23973GUX3B4dsfHddhG2LbctvAp/mzGVf4m7CbM9jvPioenMz2wCh6GBBOarPyjR9NXeUd/ePLJJ30BC+MVPM9ODbaRswWZ3UQ77bRTa3V/iMdOxkv6DGMX8HnHNXHr7rZVL1y9N8e3csR1993D63d3V2FFA34XDvUE74KT6dtwnOfpKU9J9qSAIaAGelwNAihPEBQlhCt7MUiYLf3Wt74du+68q5U0KodC9cYbb/iK0EmTJ8WRRx6h36/bADnqyKOUZ0A8+sgjPl+yaNHimDF9evTt01uEH29l5oADDrDC9fRTT8Z6wfrTP/6j6NtLVua61eqfG72fllUaM5I6K4M2Ay5jjgdmOr7eMUh6bNGApQhm4TE+CKOTI3AtwCXgPHAKLnmbQt0SSQ6CleCFNjlTkku2hBHPrAhpyI/QVaBQa8/EY0iQnjQoMgxivcGpFQbcKhtnGaI0MK6Xj0UX0jEgclPSMinBHNxFCUL5mzhhssrpsMKMwNp+4gQLyuVSbLl1a74Mg7HjxpmxKbOX6I0DJo56VPmFc9MTTtrCtRiJOP1yO4iK7mTcIgPubDvjLMm//OQncf8DD8aRRx8dn7vgAu+bZpaK1Z00AnpGv04JeimJ5Gd72Q9+8AN30jPPPFOG7t5+Z9megQn8GbQou3DSMKg46oISQV0yHEf7dvbVgKEyV69d7bowmPFlX/CknVAGwUdcYxrzoaxeEvLw9N9/7x/j3fdmqd02SWgM9531vi1GbYQRyErFOpb7JSRw0J02QJFJBTPpRbkeHIRt0RVH//I+G6XxQKu88DSz+HxhH0GEUGM71KiRI21Y0o4o2R48hTseOPCmamy4OOBBLzvaC+VN0UkrjHeUCAZeloCdyLj6rcAIf3ClfnxH5r777vXlA1zxvePkHXw98DApTazKrV61xrRVFtMU+qJEUHdmE2kDcGIV9Gc/+1ncdtut0U/y5PQzzooTTjzRQpny4UWe1Jt2pF7kQ3mDF+gX/CbOq0JylAGOlMlsLziUgwa0A450GBL0H/iMGelvf+c7ccThh4mmfeOSi78gY3FZ/K+/+HMZwKtUf1av1MflwYn+XcoTEwfgyg04OcmQyierx//w938f3/rmN2KP3XdTeZwnypUulEifJaGdlAHcOG+VNMuProEr9eMJP2W9svz0qSSmb02eqA8AHyWrr/iC8kQg8TnKh17Vd1CIrRCRXni6PkoD/8Cr0AaYVQ6O37hmWKXDCQP9lRwVr3TlkyxTGviyl9oDA4K6u94Opx1yux/yEfnV7BdNB40Ip3zKhUbgXTio2l34VRpcPasPFC8RDh2gMejyG8OVcQ78Mr3ytupJuGELR+RLToa15WLh18QRV/iAb/3GkQfPR/MyL2mk3EqWr1m7Xs9+sZGOKgMJYz3lWY5xXLrAqj9n22hb4ymFvORP0Y+ygA0ulAWu1W6EF395O2kLb3hXgeYVb89WHL+5tIS8ONNGiPCbevG0HJKvPgkuPFPBT7ldeBR/Ayfrnn2B9t8ghZ6+ySQbq8n/z9/+ra/d3WHCuJg7+z3x0RaP//AUK579pLSvkE6ySjSBBitWrosRI8bHLbfcK7k8LA44cBfVa10MGdo/li3h1s9BMWDgUHHr5li0eFncfud9MX7c2BgzfGBsWs9qPedQcpJAADVerFfKHjF77nx/CPFjHzvSPAwunKPtLxxpE3QiJhfWrhOPa9xYp7GCXZnTZ7yrcWJTHHTQgerzTBwx8SSeF61551phJY0pL78Ri5etkQG6RTJ/YHzk0ANiyOC+MXAAh/M7YvXylTKc+qpva9zusdkTehs20r4DxCID4uHHn4nN4pUDP3povPTamzF01Pj49u/+59jco6/GK+QDNOZJO8CLdBh4I7eGdmwHv2a//49ytPFv6pppu+PA74rfFkzCmnm6/+7utgWreLsc+Zu+XPO9CSdf2+mRfdXXcIxZyHH0ap78ZgXkiSee8KQVH3L+IPnB7xoD6DPA5p30TdwrX7kmnKar8HrWeNQ9vPIVDrh6bssR1yyL382w+o2v+lady1Ef1++p555wSQgNBBGJUmikkEJgM3s9b97cuOOOOzygXyAF85BDDhGRO2P2rLnx+utv2Pjgi6xHH/2xOPHEE+KlF1/0lg2fRVG5GCSshLAs9eabb7pwvgswRsoX3414Z8Z0W4pYifPnzYnXXnk5fvdb34jhQwYIOSkmgsHhvhqoUSRR4DgvwmyLB2jh24sZYRkaLMtioHBrlyoitklPudy0ksJayoI6LM/8nYOpkmU6vZseIh7vNkoUDn0QwghTKkfntpAmPcRuCV0EQhoiSqM40gGeeDeK8LbQFoa5nzy3wdQKSSp3KEPcBLLSt4FQLgob+LAC0rtXp+9nnzBhgpXXNWov0qA0vzl1qj98OUbhNRD1ldFHOXiUXPDGU3/KKmZJHsiBDXrXwAccPI665LWCeiotS9cLFi724bsrf3WNjZAzzz7L198uWLjQ10KjoIriXqLHYBRb2kAsejODzgwCS5jMErDlb+LEic4Hfgx2bn+1BQYsyg3hnK1hryyDeDK7BgIOJYrG8DUrEtQRBbJnRyrN3FsPP/HlZCtswoU6Y5gQP+PdmXHPPffJMJkdx51wUmwvA3Dw4GGxcNGSGDFylNohtwSxvxujinI5vwNMFC5+F99skEHDgFdGFUr2ipXLxR9JW1YKWCHhyXIuRiZbxDA+aau1qzVwKi9tzD38eG4J2378OPMDxgpnJFBycJ79zVe3TypUOeAy+KM3MsiyrQ2XNMwMTaMEuvBRs9/5ne/IgDjNZyRYKX1X/ZV6fOTQj/q64wMOOFAKDbPz3C7FmbP8BgP1B3/gqAe4XVA6nn9+Svzil5fHm29N1YD/sTjttNNcJ+pIO0Ez8sMXPDFYoQ3xGCbALX4t3qYc+ljVg9lu6koeeBy5w/L4vffea4P3ggsulME+3goJMufzF5wfHz/mqDjl5BNEn9z+6fNIgqeea9h4+iM4oszDb8B2GWrLX/zi5/GeBp0//E+/L3zyogVkKSgho2ifjl7Zt2gjZldrpZQ6NOtD2q420bM8jnjkFq1bCipGWj/xHrf19BDdwNr8oHIpD9jM/lY5OM+athiF8Ho2y+V3xTV/50w7/Ra5ib4Kfk7mMi1P5TFKKL/CSM8sPP1EJQlGDk7NutU7bQqu5O+OC3IZeM14HGFZThvn4ilc9s+WUaLf9D/ajvTuPgo0r+oJ3ISjCGVIJQ+XZdlgUPn4wq9cE59yxFcaZBOru+BF/xQb2EjD9xE/wWt5RS3bnJROYym0o996rENmCR94HAeulEW5hQt1q9/4whUHTxe2Sm3YbA+lvcjr9lSCgoUXVbtypEs8KJt+QHuRDhrTz9/PKCn6YwTRv9es1di6BfzYptw3Xn355bj2V1fFMUcdEQvnz9ZYrpKlB9BOfECQ1c5Zs2e5L/Xpy012W9SXd4iHHnhaMHrERw/fR+WtkKI/OFYsW6E+MUgGX//YKHm3cvW6uOW2e2Ls6DGx/ZihId3fk53gSPmMEevVL1nxmK/xbIYMjEMO+Yjw3i7mzHov1kje99E72yO54cttIHnX0ZszouJJ1WP6e0q3do2Mo/2UDx0iYvnSRe4PnAnitr+1GhOmzpgV8xYsVdxajQmbJU/3jL332U10Xxe9pfT01LjGR107OjZrLFih8Z1xhlWdQRpz+8cjT0yJjdv1ioM++tG4/9HH47zPfyk+cdyp0hXo831EX+pEqyEbUxdhlWTz5l6WYxgltMN/lKN9fxvXTA9uTdfku2257uGVvung9QorWM3f2yqz6Svt+zn6qHK10idMeB5HWMkPnozlr776SixfsVxj5qE+t1p9F0e6klvkxfHMvpITHMQDq35XX266Js5NOOWIL484q6juaXAV1oSJc17FVfi20uOL/uVxpCGcJ3Up11X3KS8+5ZR0SAQYiREodEAGPbal/PxnP49XXn05jjnmGG/FYhYXt2D+Qg3wD8Qtt9zqmc6DDz7IShqzB29NfdNCie9EICTekoKMQsAWHAZwBPFuu+zqW27emTbdS9csnfPhMzrtE48+HH/4e78bfSUxBvbrDFRfZgATN7YyqbOp/hgdDMIIUFVfQlyEkvDyrRqSqCgFGCkewKmwautBFAehWCkRLAiCLwdx+M1sPu8wAD4FV9IIBQyjQ9FOy0wqQo2BBkbC+KDjY0CRFw4gHPwT/iavHIAPzAlNoM2wYcOl3HLQN795sHDRYmXdTorwSDci24JqpUTN6o/0oZSSn3TLlnOj2WwbIHyvgTBgUSY0LlfMTp3wxVDFNMUwDDR4HAMInjR0yFJ0MZhmz5sX11x7fbwqI/XAgw6Jz33+8wDzNhNv9VFdfY5CYNkCxHaT9RqMRgwfYaXe+KlM8EIpf/DBB+ORRx6xYXX66afLSJngNNTVRoDaGkGbDM7MPINfbfHpYUOEsZOhFEEBDVj63k6CPtuJVY1sa/LQDvQBcMDgXrNmXcxfsEh1uiFOOfX0OO74k8VfnYKnduzVJ7hUAIYCbtEXx7NoSriVICkXhPMb2hWt+4q3CS/+Ao/aRkYdzTdyfM+A7Xl844dzV6+99pq/9guUnXbcwduj9lDfGTt2TBqt9AW1tb9rozLhLwxIjCVoZDqp7TBKWqi0cBJurT7CL3B74YXn43/+zz+Pv/rrv/TlBNyKplb1F9KvuvpXNkb58Onuu+3p8jQU2FjmNiomDlAgqAcypQ7rF3/detut8aMf/cg04hKMww8/HFRseDR5Dn6nL5COuOQ/1UtKITiShice2NDehpj4Ys6cuT5sj7HLCu/555/vVVlW9mhHaLt40YI4+6zT47I//RMZe6M9WCNbkA04ykLmlGGSfKMIecriLMxgyb7/8sd/7Bu3Dvvood6uR33BDX6EB6l7Tykz0MIybDuU0vbsv1dTWv2O37mXPvkKR91wWdfkuTr7QptglLAHnxlZUSjLVPpUYDlYLsVOcsd9nykZ8QE0yj4kCK2ymjza5O1mGEZJD9EpZatwU1Tirh9K73yK83XItIl4wDPwckDxKp9/Zb3wWa8c8PhNH6j3igcujnDXq8u18S9XsNx+rb5E3fGK8JN2QDn2CpPzJwwMp9w6UyFJkyyCZ8tAaOGHK/wLD+Iqvt670rT+PEEiXoV2TJCQdcDAQap7bmEtBw+tlUzLs0s5KcdKG5MBBZ968o4vnmqWjce5bfTHGMW7sFKoQtxeSV/GVCaMoBEwLKNoc4Wz1c3lMSkIL+mdeG9FFTzahZWSohy4wHvgU0YM/MJ5Dhzbr/heB/0RQx/Z9D8u+9PoJWE0YfyYGNi/M1YuXyKCbpF86+cPLiMPNPzZKOkhxXzMmMnx8otve7vsx445UOMu51EoR/TtMUB5e8a6jRpvJf9vu/3+GCwaT9p+RAwd3N8rekyUUc/Bg4fGBtWB1Ru+p/Xee7P87Tbqs2ThAhuHHWr7/pLd/s6T6rFORhGG1RaVwdXOM2SULF6yWOOtxu0Rw2KfvXaP5cuWBN9A6q8xHlmxVv1+uz59ZSRtjNWrNkrOvqiyB0jP4qPRamc1fafowaU9GzetET+sdH/r7DtAePbX+NYRT055LVat3xyHHnVk3H7P/fEXf/l3MWHybrF6Df1E7S569+ihNgvVOzBK4CfJlOBcqtpfxl610b/XFc//R7vqL8W7uA8rq+JpT1zB6P5e8eUoo8rhWenezxHdhIUsLDkDj8PzbLviXC/HGvgeH+eM6CO+HEH9l3zlq/zCAViFL3nKlQwDftN1x7dZl3IFz57JF0V1L7fK606fbbmCVQ4Yzd+4Zhriq6411uEqTccXLrrgMhQxZvUgaO1Dnjt3jg+bXXXVVT7ncfaZZ8W5n/1sbD9+vK8Afu7ZZ+LnP/9FPPvcC1JU9vAtN0OHDTMREZ4Ia4QPgmPqm296uYptJ6OlWKOMjvUhbA3mErwIVxRslCcGa1ZX2M99uAZ2VjsGSrmGNOCIKyFIhSxMJSAQep7hwQCxopJKVQ6Y+Y6yxW8qTh0tgLvStQfeIpgNHb0btjxpKh3x1I9ZLd7xrew2AhhkEAC8K6QrL0ohMzEoxRbywrWUEuiAQuk9rRIYMBzK2CAxNTPk7FlnFn2x6M91hVztO24ss8uppIEPivLs2XOMx4477WSFqIWWy+MgLXTD1ywk9eFZ9e7uqu7Emeaua9KQmZgVK1fGQw8/HP/8o3+JJctWxIknnxrnfe5C1V3lqPzqWLQDVxuyfM3NIiuXsyVwoHhkdRfMMk5QPDmLcOSRR/pa1/vvv9+GLytCObOsQRKhLvLShtCYfODKO0vnvMOLWaUc/BnsrKwKt/L9xF8rV60wz3plRTyUBpTwHMLVwYP8DZPhw0bE6DFjVR+Jd19DLDxED2bU4IN16ze0Vsay/WlrjEuveAlRFEAcNITW4En70kDM6jN4JpnonMmH8EM/weDJRQXM8LOycOThR8SBBxzoPeec83jggfvj4Yce8ndo3I/VRzplWMFf4ILDOIbO4AKOiUNyR7a7PD8p3O/wBTiuiltvvdXXW3J7Ftsj1os29PujjznG3yWZN29+HP2xY5wPfqZM2h0+bvINBQA9lftNsd9++8Vee+/lLZ18AZ001BXjHH7GFe/xG19KEmHQhjo2wygLuqJkAPPKK66QEfd6nH322fF7v/d7/lYM/AV+DAzsTec8CR983V+DBh8jQw5Rb+CBpw0S8Zl5zPTB9RDfrLI8g06LFi2Mh2RIcyYFWUNtyQOMdJmP7GXYwH+SMgoV3uK/rEfWgfrwOyHpf8FpeuDx9NYbuTqLxzmO7BOt/tBqRyW2IUEdWpjQJXlkWKteCbtN93Z5WzsfevZKG/AwbpROqOh/x5OfOPCj3cAJRd9nulx3+jDGgMpRSjxGgA2BVhgKOHCBgeed+uB5hWY46olPnst+1sSZujXrUp5+C/aAJB+ed3JmH0EmIC9TCaBP897VhwSjXMGkLOCATykNhBMGfl04ikl4QhvSotDztJHJb/EwvEe7Jk/0sAENvu4HzpdGZfUvfPWTwqV8xeOMn2C30xTNRCv3zeR1t5frn3Sm7Cwrxw2UXrdLxet3V17BrD6Jc53lCDMM3sU3yFpmrpKmGEl89JNZ/o3x7DNPW4Fn6xbpyMuKMONEZ7++yi1ZLBqwOsG3SkRCrzBPnjxWNACXvDEwtuR4TJ1pw+nvvOf2HDt6hCcfVFHLe9ob3OjvHF5nQhAZMW7ceI/PdCO2SXKmhHGDSiDzmZzLSartom//gbF46RLvWli+fJXwWab8o2zUMEmaxlrWdzV1V5n9+slIkUE6/d3pMq5GKl1YhmMU+gvy/ZiMpb+Jd+BPGT8dvfrGwsUrYvEyGSuq09ARo+LEU06zgcSX6zdojHJfQ/Hk9i0I7vbWi/JTV+r9/88OPmq64qVyFd8MrzCeFb4tOOXL1XszrHs+XDOecSLL4Vf2syoXPqKt58mAfuqpJ+OII4+QPjHYfZx49C/4nPfKR5z7ZutJHB6+R5czL8sRX3m25Spf4VJh3dO3ov6V2xbcgrMtV+mr3PLvBwfflA1N1/GlL33hMg7KYpiUYwaWQ77XX3997LbbrvGZz3zGChAzjo899lj88If/bMvvoIMOju0nTPTKCYeOWVrlpiKEyXvvzbBhw/W+06ZNi3332ccfZ0SgsC2HGU8QzpkmdfQB/T2LyYwjBskAKQ0fOeRgCeQePneCAcFghSBxhdT5DQMDROEcgOaDRtwjjmHC4TUfotuQ28cYqGEahDyHc/EMDghUNa3/UCBwzZlDGIN04MpvSFxMVQLMAlbpyyGg3OFbQpB3ZiXYqgEynLdAQOaeXrY9rRX83OLG9h+U2xVsCZKQGjBwoLcuoTiBC4w5UobdsOHDXX+YtPBB1syaM0fCcZ0/ZIdil4ZeKjakYRWH+iDgEc6lNIKP69HgkQxPGiRvEQmjiQaqCgPiU888Fz//xeXx9LPPxfEnnBSXfOUrsd/++zPymKc8qLI6Q3v03C5nmRTHgMuNSCiwObuexia0qBk1Bh7CMEw4v3HLLbd4e9cE8Ry4Un9gUwecaaB3d2gpS+BdQqPSdHTktirXRenrGyKc54C/UDI8oCsFBxjXr2OmY4iNvxuuv1FGwT42qNesTmN6o/LSzrjk554+A4MSAZ1rZtj8oydlo2iJsi4PGDhwLUdapwc/TxjkigH4luKCMcf1mXxR/bCPftSrmKNluLI9EiOBfgqtRo0aY8HHnvWqM7SDka34STFyqyo8FWl+yXUNVlzBnUb05ZdfYZidnf0U1mnawKNTp76lQf7dOOecT7s9hbroz8DY6qvKi9JCH4PnDVXh8Catwi1xfNSQFcI77rjT26uQHRihrIpBR+gJHsZduZTdnjMx0ANe5hwV+L344otx2223eUIFw+S4Y4+Lb3zjG7HXXnu5XNoXxYW+RHvxrQiUn6eefNxfcu/di28irRHduL1G8JE94h+3i7FX2XoxrwgGyheDDWduUFoOkdxCzi1bvlT9me8X0O9ykqaUN5CnLhhPCTV5x8aDo/NJGK6tNCL79ORdHn7iN3zug+4tPs5zAS25oD9w5T35LGtBfdIQbk+2pEvFsvpPyUL9a7mkPwZ84i7lE84Bj+1UB70ACoUVo4P8KNr0hSwTQFlnygB2yp7ED08ctGCCKvtRy/hR/koD3qzGG5LC2/gnnfC4rmDCuuqSgyJUNA1b4eAGv0L3MuaT0m2YbqPWe44ZoofCMp6UiSP9i75OuzPO4ZLnpcjrd339G3iWWeIx2g8c6PNM4lGnWnGgGrQt8OgLKMGW36Y9NM+KZnm5wgacoh9piCta2+kJh/AbuUwh4F15kKfAKj6EFEm3xKX6JryQMMEh+QNHvgrPdiUsDW4cYzcrI0zcsOLDuATduVWTrdxMjDqt6yZMBYq6r1ip8VFKP/A5jM6qBlflrl+32VvNJ++wvfoxhiz1Y9zhvArbBeGbHpKT7/r7UvvsvavaKHkHujBmqgFcXP+Bg6RQzvd4zASg+0JLH+GsGIlod2+jtnIpxZEzMerzGDO09W677RYzZsyT0SEaKj+TcpRDfvIy0UhZvTp6u72RX5Mnbx+DB/aLgQM4WyJZy/6yoqvyCEEbJpxJWbJ8XSxYsiKmvTszPnPu+bHL7nuJHjKEZXSgW5jM4tHcNcIPZvNBHT7Ovv8f4Zp977dxXXzYcB8Ea1vpyxFXeZvPeq+8PMuXy/fy7bTbdpU3ZUUb3eQbaApt4c3p06d7TD78sMOt33qCUm2AAcpKPf0H/IBHnqYvHHin7zQnOD7IbSu+GdakCXKomZx03dPiKqx7HL8rTTNt+erzTdesY7km3I5LL7n4Mr7+y15SlMBfv/JKXH/dtT6c/nvf/W4ce9xxzvziiy/FT3/287jnnntj1912j333298z8hy+YwsNgnPwoAFSJmarMbZTR5wev3715eCA/K677OLbaJgBpUPOmTs33lFjTZw0McaOGyPBmdfBqloWyKys7Lv33rHjDju4I3NzDh8i661GZoYWwWqBqIEXoeP9wBrwkPssdaoyCpNxs3qFnmv1cz1yxkKFUhgoERhdxofCIJ4HEr13/RaRk8zpIDpC0QMbBBWu5Leir/JpYLYEIZyYIUdQbydlCcXNyqvSYnSs9Yw6htHGWCXlp5eEZX8p6CiODDTLVqxQ0g4LQg67ewuY0mNsYJzgUVYt8I2HkNOT9nvp5VckmHaPQVKSEKZcg8i1vRCAWX3973ozg+LDqX4WcyYTUU/q5foKNIf5zXDKx6wQRhVfuf3pL34Zv7zquthHivHFl3w5jvzY0Z694uwIbcoA65lO2rUlHJO2MDMrULlyxAoC8FPxSAcuKI2EUS+EOx80ZEvXK+JR4lBY2QKC0r1aRgIzWvAXCmEOwq2O06ozwiDbOQcgKwxsQ1DVGBwxoMAx85A3Z/1ZDcIoQel95eWXfCvGUNFXCVSGmE5PvpzOGRY1uXDr6W2KlJ/KCHydzYS3Ux5oTJkuT4m38koCrrQxuGaWTMcTfmPGnu1LvWXYDBWv8BGtT0oBP/Cgg0WPNfHIo4/FAw88FHPmzJNSyKDXX3WWcgErqgRBcl8wTVR/+iD4opRAv8QPWvWMgw46RH1weNx15z1x++13xTNPvxBTnn/J31R48YWXpPR/y7OJwOJ8VF/xQRrdqbhZsWfGDj5Q5ZKziGMFdL2Ns3322dffFMFguP32O+LxJx5T31ntLRLsqceAYkVrgAZstgFyoxpnrTg4yNbQm266Ma655hoZNrebbhde+Pn40sVfip133sV8Br8Vf1uGmL7Ud2Pce/cdntQ49uNHS0EQb6otWTEz3YUn8gJ54FlyhaA0oWQDI2+B6xGX//IXsc++e4s/JsfyFdy4wkTCJm/R681WMBSi1v/Q1WdKDGOT4nv7HBk0L0USHqd/gyvh0AvFAnnNRBIXedSZF8+CCh4zq/AIs+jQoPqXL8wQTBXtdBxg9jZB81/SBGcFUx4YPJEzTcWFdJmWZw6+ecMWfUf8Lvp00CdoWHgHvKEdfR1ZIES9ZVCJ+Q0NwBE41NmKsOCabwRToP3Ok3CvVumPMPCj31KO48BBrgwp6AUNwBd0cuKltVLKsxWHo49jyHXJBsVBe8KBQzqvjAoPeAb6sBpLWuQz8eDkvio+ZbUefPCmpzx1pR9QJJIQ3oE+rgf5BdMGicYL4pDNKNL0UXCAB6EReKXcQz6mHKHcxDHlCR4YjBuEuSylMX5y/HYf5x0aKn3SLGlRBmTxoIrPpxx5qRftwB/jHNsEMSCTVyg72wKY1A/XDHMbIQy2sFrGKkWu2kNbVtKJs+G1Zl289NIrXklgS5tlhZR3xhdWyrn1aotgcMUt4yc6xuzZs2Q4dMbI4SOFNlKfFTEupKBde8WgQcPi1Vem+izZmFGDY9XKJeJFvqq/xvVkzN5O9OWDv29Ne0f5Or11mrEfXQPZ0yl5tHo1tzKyKtzRWiFXm1J3te96hXNDJmPWosXzYvmyZb5uHlkjrlIxrIDJsFA9GH+4Jp5vs8zx7aM9JLMmqx2YSacGuQWY8YiPtfbvP1C4qj59+seCpWvj1Ten+2rhL13yVfX7TvEJLZD9B+DwLLipOaG+vAO62uqDHPnKwQ/1LP+bum2lbcJuumY4vFZuW+kLbvc4fuOLpyu+GYar/Plop6knYw7yCv0o25pxaDvptaulfwxz/2KXD32VeMYx5DUGB+PYO+9Mj/2kK3NOGIOEixyoEjDgZfgd/qGe4AU+wOGdMHAgLHFJvNo4Z3h3V2HNvN1dOwxYCa+7Iw14VFpgVdmE4ZEh9V6+6FtlN2GUq7DyBZs6d1z4uXMvY3aAGYlfXX118FX2PffcMy666CJf0/vmG29qkL/LH0ecNGlynHvueVY+li3jmmDuWx6opkS5ycPHbHlgK8SvX33Fsw4YFsxys40LTxr2xTPTi2CZOfM9Gy5UjgENITh39mxf+7r7bsxiILzY393b6bhyky1mKKIYQnRyFElwYGDOm7ckqBxO50/Fgxl1Kp8zz8wiZoMzS1qui+D+Px3EK2JJJmQa5WPGk0FVIRbKOGYmSEQa9o0rwEYGwpwl5jROVE/H8aHDdVLg11gZYeYZBRiP0TFo0GAbJJTlsls4FD7QMRtWHVe/GfRelzHHoXZmnHNJOQfP8jgUTgHwbzoDy9R0IhwDEcm6yiJeA9RaDTYoNWTFILnr7nvjB//0z7F81er42je/GR/7+CdionjF1xVjLInW4MYgRRvxAUMPrIKb26egE7gkvYtB6Yz4YnQcTwQy9eVg+yc+8XHPOLCdS7WKUaNGG8c6Z5ADBB8marSbnhCceMpKZS09Sg0lGZNER+mgaQpE+AQ+ZjZs0sSJUsrvMn6c40DIcGMXsx4olxgjAOEWuj6d3OrFVjnxBvRWjGop2PCz8NCTNnOhFCgHflVv2tRYC19cC7WsSyuNw/SOIgXd4R1m7serf2KYnHzSyabLlCnPx9Xq2y+9+LJpjjID3/tMj2jFBRIoDv72iHCmf0En2gLhSpm0wcQJk+Lww47Q4Lqb6cL3cMaMHhNnn3NOHH300e5X9K9a1aMGWSfwTFzteLY8yjXpiacObFHjStTBQ4fYCGTl5JlnnvE5GgT81LemessUV3rykTVWz372s5/6VkD4gDMpXFGO/OJaRWZIcZCNeuSTols8J7k1QHx18w3Xx+hRw2O/ffZWHdKgxBDCIGfAob7kd32ogurGAGUeEk3fEH4PPfRgHHXUET5Xx/cMuMSA9nca/TEJUasutC+AiIe/MEpQuOmPTBiQB5c8uMn9x9eT688w5a3MonigXICb0hNO+9Gn6QvkLaNfKDgNBglwwCO5DHok73X3wIAXnL/l2vFsCc1VdpRkBuT14gH6Kh8V9fZYvPLiUZLwxomn6AFGVQYwk8agmsoIaXFVZqXjmTO/OHDLMpQq5Z7TZT5onXVtuIqDT0tG6DeGiids9JuygZcyJNvKskvO6QWRyaZ6T1eGAW2SIZ6ssjLDL3CnvkXXhJ15NJYoUdaVsnLMIpzfLoU0wsHGgsLgecLKg2vlof8m7mlwFJ1xhKUjX+apOLcPYY41qewKvuP1pA3hQfIRRrtXmcArwx9X7Q6MrB9Q4d+sqwuxAp14QXdQZFV2ypQX3CY5BvGtkt6xcNFC5+noYKVSqRVvGil+5sxZXgXh46ncqtfLxgjtovwyYLbr0SfelCJP5caOHqLS8gOwoMTtikw00e9F6Hj77Xe8ZReDkLEMEnFbpLDzVjrqztidZ/e2eIKRSaJlko1LpSNtv/1EX0Wugj1+8AFVcZTwzr7Kaix9p6/w5azjW5JvyKPddttJeLADhMtttvPKPKsxnJtkZQg+3dyjZyxbtSV+/frb8bkLvhAHHvwRQRbfb4exLfK44WgLPUxWBziOAP6yHbbt2jyy9Xu1H757+Ie5av/urjuset9WWuLKF3818zbzFE/jKrw7TH5nGE/S1+/kW17xGLSMsZxL7dd3gGXd/Pnz4+abb44rrrjSY9Ftt93u84u/+tU13mk0TUYt+u7LL78Sjz32uL9/dt9998drv3699Q2Sab5ls/lB65L99Jcmrs06livcm+lw7/e7YLSfJb/ablvldHdNOB9Udvc4HGF42qbem67jc+d9+rJbb70lrrzySm+r+trXvxbHH3+8CcI+75/85Ccm1rnnnusDxygK/y9r7wGgx3Hc+RawwCbsLhY555wJAgRIgjlKJCVRFGXl5LNsRUu27PPZdz7zzr473zufz0FOkpNEiQpMEpWYcwADSIAAkXPOGRsQ3/9XNbXf4NNCou+9+rZ3ZjpUV1dXV1eH6eEbDDR+VkgwZPg6O0bL8uXL/VsNGDt832H0qFFuFDFiZBsF70LwjQYMU4yyfv3juxl01lHRffwkroMHDvq+7tkYCJ18zTWO9vXvVIgW8vKZJ5SchAZafG+rl43OgFkermqi8qOSUeIAihPBQvii4650XkrkcSodQzSUdESEkSgE8OHwxy/isJ1E+SoeM5UoNjpHDEU6IVfWIoj0ALSwfAsdKHN/loESJynVR3zhArh63kWnSP1EvrGczfGmdFC8DI7yQglRGjqNLItHLhox/pSdoxVZMse4gHfQEWWNU116y1jiHkV35Ohxe/DBH9qP1PCuv+Em+/Xf+IyNmzjBt6jkRzHJFbrBAX+iUVcMD8KgHcCP/LgSJ3kAEBeHPysl4CMt25d4r4T3PO6/737HxTsCbOMgLc8MXqAHvF08dGVT4aPuPCz90sVEUnSIGDLZsXJML99hGTt2nN3zrXv843/+oUXlFx2io/R6C5wYowz2Ai/y7gMRv4ce4pAo6qkaMoyr10cJMgxwfAWfoDNn2Sk7bY8Xum+99VY//xyD/v777/d2TTviw3OsOrBPGcCY9YG+5xfbRuAj2TFg5fhA2vqECeNt3ry5ds2119is2bOcD5yORb5AtLXgIdcA8aH4eYGLMtAx+1YGPSKDrLKxMsLKKlu6br7pHda3pdVefvkVKfTHXbkvXvyKPfLIY7q+7FsZeUH+jjvusC9ogMxKCyuMlAEjJlkH/uhwkKPwxKiFbwyev/4Pf29XXXmFjRo5QnTEiptatJPKgIQBFwMoBrGuyF12kvc97cmnnvRDQW677VaVByM9ZuHhIbiIm3LPfbAgZvLhV8oq9OKf9RmySlupGJXoVz4wiUGDqeqz7eDyOEW7cfxRbxV9JvEmXI4HNzzxFKSMpSylPwAd0M4VKIdxj95hkHtchhiAPmIFiz6AQa/HV15RPvIMEcDQ874A+uWgIV3ECPwZjgMqcQKcPumZoC/ieyYC7n2Vy/MmTfgnXoAwHM9eV5428DOgYcIBSfDBheJkfHCAEv6SFp2KR+QVeZMng4jMC9whh1GOwBO6huesY+dZQavTzTN/5KU4KVMM5Gl3SU+WK++706fg8/pEjvWTl+umwJn8TfoDr+ssQZQtaMV5Wo8XE2WEJy3IdtJBPOIA5IODD5Q7VunhRfYVYVQT1r/fAD/tb926MNaZ+EF8T7QdcxyxJVp9rPQ/fWxt7zrjcwNU37BhQ6x3L+STrVLFseE90ec1MgZ3uP0wdEg/pYn+CTzocvJmsqmtvdPWrN3gds8bb6zUwOCo9advVl60PU5LZKWGwQQfJXa1ovSYAHv3H/BByrhx4/3kRL7SzsmFMVEak6xMltJXcwR9XR162GzV6jXqQ+ps6tSJvvKOSMF5BiMMXFgZ4zhy+ty6hhbbve+YHTh83L7yu7/nX3Vv72QyMoxntzMojP7gv9/7Ja54wu+ELv8SEH4h/0xbvu8OMn13eBKqw35Z3OrwpKHsUt4zvHxNyEdksbs43KIvkWn6c1aqqC+2gd8n++OP/uiP7Kknn7LtO7Z7X0m7ws5lch7bgQN7OPXx1Vdf6/ooIgOVVStX2SuvvGzPPfeMbIoxfiAR8ckbHDj06Nsp6/83+HncZegOf9KT12o6ukvTHd7qdAmy40/f9fobr9vN77jZbr/9dt9qwL5GRnu8YHzrLbfYJz7+cduwfoMtfmmxL+2y7MlXtfmgHYbEsqVLfUDCli9R6kf70ikzisyjTXlBF6XQ3IePyRz1Ag0dOswNPb5iS+Ps09jkH5XjQ3PTp021yZMmaiDS5oMNOlwGIHQKGKDkw/YtNw6kOBWq4nBFadLwQ9mr2FJMuc8/lCC+DBq80pW+y3AnRNdKJ1N0JAUgnKlQUbh0DrFagkF1xhUBCoOMEbDYbx6DD5/xlj+dMB12GnCMkuELxjb0sI+egQmNAMFMGsgTnDmKdjqlAHHMWPMyFStZlX38lKdSDjdMUojEK+JI3P2kLviJ8YRx5i8TUkbVH0qNQdaJtg6f9eG7Hdt37PKX2C+7fJE1t/S1I8ePUCynlZUvIIxSvrLL7E4M/FzpC3LgQf1DF/dceeY+y5x+yW/CspMDB+d7s5LHNh/kC4XPDDV7+w8dPuSKPXkIFEV3vF52eRDGDBzPOASg674A7knDqhbbn/gaOdcHHrjfV6VGjR6jcJVN/I6tHjEIZmWFzhXafTAiycyOvQzQUQ1JA646vEwbQBmJg3/yKtNCN2WEd/CKk/Noh3v37PWDJ55/4TlvvxjhOZhKo1F3npa2k/446pgr9cr7EKxaJXDPQQzUD6sf0BBbWwgt0617/BTA6VSsTAAMijJvl2119hw0wMk38HLHjp3W1NRCc1e8XhocTbTf+u0v+7si3NMOvF0WdZr1ASQ/yDt4qjwKvxVvvmkPPfQDe/e7bzNOrqIdUG7K4SczyTHAgY/QHBMy8CPkCXw/+MGDfggA32aCR/CHstCRUSfEifhpoKqO9KOdggsoyzcu0qhuFUYbgmbfsip8tFnQ+MqIBosYOOAlz6wr8OKHrqM84KbzzUFJNUR4uMwbOlLGquMA6G10KnmkfHPPrLRPDHi+4GLgEFtcoo6CB+hDaAI/+cBr4oIqyhN5cZ9xkh4cebq/HJD8zbTkkeHxpJ/Csq34xInCGLi4VBDX72MwEfTwBO5ChniWc2wFLmSXOgI/6ckbf3BzDXoocwDpwZ1lc7yCLC+4czU/QNfivlK26HfID78KXyMOzmVWQPykg7xDtqM+oIt+jHCevbxePqVTmX3bndJ5H1aClN3MN9PhB4Arw7KO8eM5HYzlyqAyVuojPHmF/DTUN9hTTz/tfWVLC9/uimOHvd6cR7IJikm8utp64zh8DtAZO0a6WaqZr7qf4RMBwsV7Jz171trGTds9/sgRg6yxT3xfiRfDuaqg6rtji/LWbXtsmmyRXbu2yzbpsAH9W9Vn9PBBhaj0bbKskrCDgKR8y4qBzc5du0VXjU0YP8Hj8MFovovCS/VK7vaRihp15/1EGLor3lppzc19bMKksaqjTo/PRBPbftiF4e/OiDZks7ah2ZYuX29DRoyxd7/nvX6MMWM06PcZfbVDt2/IqAAvnwA+l68XAsKrXRm680tIGaq+vh3IuClLQOYT8hH5phylX/V9pskrkLjxQszKcSrxynGiLdIf0Q/V1TbYypWr7b/+1z/23T8f+ciH7S/+4v/Y5z//OV+h5zMG119/vb+L/bGPfcy/53XnnXfaJz7xCZ9AY1vx+9//Kz6B9f73v893GaCHwIUNmBOhLhsqQ9BRoR/orjzdQZapOn0Fspznxymnq/ArwtM/IWlMKIf9IqjGk/nUzJ8/567f/M3ftClTp9iyZUt9SwQjuosvnusMZC8/Xz7m+M9cZsIYYRaWGVe+TbJZgxi+MXDxvIvdMESJsYfytDpyTgDiw288Y8xRuQcPHnJiaDTHZLzxIjENmFkAtkIckDJAoUycMF64xBQpK45sxBrhC+8ohCiKlJz8pO589kQx5RfPKWzsuabjZCYPpUssHJ2XdxpShjDVFTIoPTTS4lJRuysJuXdbypstPCh4tktxxQhTJP0pruIzsmZfLEYaBg5LvShN+IIipVOBJwgi+2HZn0jdUEEIKOEJZfqD9ljK5Rz1USNH+TYwOEBnQXrftuZp5CsBj3IEBsoNvWwzwkiJPb011qT6Y+Xq+Il21Q8feDpnS15fat/69nds4KCh9tnPfd6GjRjlirGNQYiQYSCBu9zJ0qB4prGRD51jufEQXu4w85k4yWPSI2ukBw80Um6eiceJZLz0zjsmzzzzjA8800hm5p40pHco6CJ9ufOGorIj6+BT8Ip8oCsoim8ajBkz2r+2/MOHHrKL5krmeb9EQB0ym84sG3n4NwbOkbKQhwKL+xQISyzpguQhrsyz7sCNKvEueYLLmWGubPuBLnhJHAYn111/na+gDBjY31548Xn/DgkfPPUvtfeJr8WDh/v4Ej64z6pTZ5DDu1CcgqPyyuBm8EWJsr4ZUOPYn4/sIotR/qLAXcAzxhEdLgZ2ygxlUZuQo+i0L+S8oaGP+D7O3zupr2Ml7KRxZCpfmWfCZN++/b6tFLzHj/EV6NjS1x0kKVyg+YH779fA9oC94+abfNsVe9ppOykHJIB3bsQpja9MqFxpAPOhTba3XnfttcaHYL3M4he4U39EPdJuKwac44eQIgx/hDDrEchJD39hN7zcoMlJGvIhLFZLSKtOvEgLfnDmZAaDYw8v8nKZJI5cOT7XBOqE53K74Tni1lh7W6cbZWxRwbAkr46ONl3DSCc/HPoGeQQzdEBD8CDaIZBlDn+/7cofwJ9nIPJXexZNpOp6hr+i1V1RxoSgO+4JwzEYB2866MwZe8LJL/BIxlUO96dO5Ud5AHiDgx9C4mnAlRDhhc4peE4wcaAneev+4CySIveZt8fXz3EIuM9y84Pv4CHv5FGC06x0KQeA6wNv1xEOH+kHwFmmn3Q4H3ApXkLe8x+8lD2SRLqEzC/4y7WCmys0c2VyBJrA68HSm+BFH/CVe76PtlWG/QDZIL5DQpHYPgNfHbd+zE4zyYROOnL4qI0fN1ayWauyUXf0IUyUMEHZxzZs2ObbK0cOH6RBDy/Zx8QD9co7JLwbumXbdv+mxEzpHCYX+BDx0MGDfGuiD+KUF/YQB9Twbavde/faug0bRAlfdD9mAwYMsoEDB6mNtPkOksmTJ/rL63yygJO00BO0Gd/23YMT02K3yeAhA6VHhipcg85TsfLtR4efRrbgS53Y08OOaJD0zAuv2YTJ023e/IU+KOF9GGwQrw+xkfrJWos6k8u6K64J1c9AtV+57spQ9seVZaj6mtBdftVAGuLhUhar7/M579Ml5H3ZL4EBB97CwFN4doHo9QkV3RU8ZUcP+o7Dnl57bYn9wR/8vn3mM78h/2h769evt3Xr1vohDcgvQB/NZDP2HTTQp3F4ESvJvtVX6RiQAJQXe4O02H+0ifQv8y+fy34J3ZW9GvDHCUPXcxl+Wbp06VeG6ucyQG85PfWW/jh4UXPPPd+4a9PmTf69APbGscrxxc9/3gcZG9XAHn34Uf/oIacU8a2JgwcOOKOWqEJYVmXmePr0aTZJ6XjPg5UOSKIh0pj48B2Z820NZs55B4CVkiFDhor5p61vqwY6La2eFkXEQAYFdMn8eTZ0yCDr0yBFoiEAxgIrJgwywM8LnexJrkWhS2FGxywFr0A3GGC2CslWh9hjHcqRQkM/Cp8rcaNDqTCHdAncEte7cphddCr65w5aeGkdIJ5Y7v4MQHTjZVSxXMBQegxEUKTMAOPHy3B0jBhQCCu0kM7z0BWlDOSVPPDH8T7Krl27fJYGvmY5iOGGkcDxqRDe2Qm88eqKoYnjpBBWAQhllYf9+gw4eGnwwKHD9s//+q/27PMv+EzMLbe9y1+cx+gmfm4BYuaKAQM00wlR7/AZnqP46XDgTNcPevQjPvScx3tB+Zl7GmgOYGjY5MszLzoOHz7Mv49D/nzcc5A6DU5zwjBG3kKhF8aKlEqlrun8QgaYcXMnmp0uOeXu4VRDdqx0hsSHlxwdu0KD9y1bt9nsOXM0gMtyC6f4yCBbyQVRD1y9SgVUTVG9nmdXQAHwJV3ypOxXdk6z4lAu6AwDQTzVM34+KEy6Fc95Jzo5ve2iObNVr+/yLVCcoPXoo4/5uzooVuKBB5wMGsgnVwDwZ0udslcRoj2QL+XHD7mizjmfnXyD1igmLsoTjlUagPzIiw4euxk+YlAygGcgP2jgEDdOZs6Yaddcc53dcstttmjRIj+BjMkRXnRnvy7vwKC7wJX1BmRdR50G7/TgcvOPX/8HP+p84YJLVB5Wz1QqBbM1BrnBGE0Z95lHl6dw7GfnJMLlb75pt956i5eJtpd1AoRhHLIOTZ63HOEYaRFPOUtuSEcc/OA5ugF5JA0TK7z/4x8dJQ8ZNBzqUZFXZEHMo4yecbSlcEGT/tyRP0YoAxJc8oS4eY8jTZS3oiMr4T2tX+tAP/CEThcd1ikjij3w/jKwdHcY8rSqgi7SuQEQdKT8Jp2Rp/Q95RCU/QHikobnsj/gzxS68OMZJoAPL8KcU2QcNz6wqJaLbDs45BIgTxxY0gAnXUKmBQ/+3md4fMKSzszfvR3w9jyLsngayRTPxOOKc3zyIG8ScZ/xKVfIUKFPBFH2gPTLMgG01WybWV7oI663PZ4UVobkvbuiEAxmsp1V8yPLVMET8hdXbugvJOeqH+8jCpzkD9AfwjtsA9r0w9Lv8f5lGGvQQf/q98LBlf6VfvbA/iNq00Oll1lVZOaZSQVW85k47GnrN2z19jZ0SH9v70xikA7jn/6NFYn1Gzb6yuwADSwYlKxeudWGDxtgAzUwYhsnNhGTXsEPvi3TbHv377fDGqAfOXLSRih/PpDHiuGOHdts4oRxbqNw+A79Zl19bNeJg2SoY7PlK1YUx64zUSu9g85VeTs6TsnOqVV5OOZdda76Wrlmg7302iobMmykLVh4mUwT6SrxlH6cXRr0kUxWdNWi+AuLnfPUSVe9RN0mlO+BSv0FEJ5x8v5CLtNyn4DfL3PleNkGqsOB6ucylPPsDjxdzvR04chrJW2Ug/yZlOPQgXr77//9T9225aPCfqqo7BzsDT6fEUfK06aiDRKGDqL/pA+hLMg7z8gO6bgi11kW0qdNRf6Ec612CZmumhf5XI5bhtDPxUM3UNYj1ZC0XShPoHyfNOCXdUo5M463I7maoUP73/UTDUjwv+WWd9qNN97gAa+99qq9+MJLXjck8QGABJ3BBtu1Ots7/GV0Zo3ZOoNCYPYYPHSAGCYodD74RuPA2GAgAhH9+kkR6NrQyMlSKMizVss7JerUmpua/Ui/a66+Uo2wh/GBolofiIgQf4EdA0vGnxL6qV8SCOo+HTxU9oqrSlRcjCiUJgyAKShjXL78GfQGg5IxacAjhMRB4Tg79Uy8HsooDVyUM8oOpeXxnVJmQNSBKJx3Dsrx4CZCDQ6UIDyNo+JCQUErDn7Ct6xA6ABPAmVgaxx73XnxGCORbzZkh8I+Xa9gaCqUfAD3hVATUbFZEUERixOiubcGEmfsmeees7/6669qkNJmv/GZz9q06TN8BooXO3lZn5f5OAmJPpL3UsiPE0GEVco2XlxmgEM5uGcGCn6Qr/sJ6NCAfNciXdRLlJtyMRtF2XnOlQ9WSeABDRc546Xm1v6tflADpzGxIpAvj8FbOrjkIwTBG5cDfw5wnuRPPHP+KV9wUE+UDwMOfJSB73Rs2LTR32/BAEd+qYPKTBUMDqdkjpere/lTQCi8n1euZV7kc3U8l8ciXjr8oBs5YsUiyh/yBRDGPfKFrLPv+aqrrrZ5F89TWC9fKQ1Df5mtWbMmPmxa1F1ZPpl5ZGCI8sW4oEwoYJQrcah/9y8VCxwV0L3CGGjCL+jhhU5kmPrCUOBKR4DLvIlHGTGEJ02e6Evl8+fPd9zPPvuMbdu2zemlXpIfPkinA+KCga4fq0jMrn7jX//ZZs6cbtOmTBZNGkx72zlj7eosKCcOOfN8xbfKuxuUuaetWb3WO5hFi/jwI3KDsQefY6a9XF/QleD1oB8sydWtrrgFn9yg1hVvBiXsZVelOZ8pkn+93WfzSI9xje6qpKVd8lzhe3FVYu808ZcjnLzLrhoSR1cclX3t2g3213/1N94+eNfr2LGj1tzCKYtqq+1sYUSvRh3k7DJtC1TgyHyjjkKW4UPSCY/wd14V8QHPXw4o0+7tlk5F6XlmNQB5ynTIO22eZ9xp9SE+APLw0LG0FfIEvI0Ucct0QGPqjsRdoSc6e664oK3oSwpaMg06EPkipdNbDEwxJgF/X033xCE/8qcfAg/6NAeypE28yTPuPZ1o5d7xleIBxOs6fETQ5a9nZAf+edtxCiM8nD96ewy6S4Mc0Uya5GH4UbfxTFr8gMi3QCbo8hcO6oG4lJGPMLMff9++vT5QR96gCYMOADW0NMrOYKCyZ88hGyjDHhJor1xpY50nz9jefYekt7e5rh42dKD4w0BFOkYu6qmHHTt+wo85HzN6nPqRFp98Xb1qteyROmuRvlIi0Y7twYmUfJ/EJPct8Y6P5K+5udEnaqGTAfoO6aRRI4epxSidaKmri8ke2mjYEnV29OhxW7d+g4zasdba2qxScfgPupUJH+pKcqn+uVP8YIfJa6+/adt3H7Ox4yfY7LkXhz0lfvHhR2QGfRCro1lnlXp3gt3Fc/pXwivQnR+Q+LoLpx7TVT/jQh7Ofy7HK9+X45aBfLvzq4bqOECXXw5KuiB1TPgHXZmeME4FrfcPhlP/t9/+bg0aY6su700zecUHjLmCAz3NAIS4QW/IPPVO3xjXYpVU4bQjAL/QgwEXKheumpfdQabneh6uqujVOMrP5XTdxcnw6jAg88XhB83wobtwtalTd33oQx+0O+54r289OH78uD0vg5TZr/4aPPDyos8QKjKzkcwK8m0ETsnB7/DhQ44cBvKCD4YyRgHKgi00GJHs+cegZbXk8OEjznBO30KTiASf6felWBE6bswYX+qcP2+uNaiyGZiwZevcWY0sO9rcyKIi40hEddBSKMpdNKiTlfwgQ65DFYfBCxUPfQgFNKKwouIrijwVKPcoVt0oLBpJGOsF40EOEwtGxj0d0DmfzaBKiu5QfizbYZz1lnJHqciIUznJA39WOTgkoH//fq64gsZwxIHWpAk/7lHS3AMYyryzQz0w650dgqJ7PBpFKPVKZQNc9FTQ3tOVNCeO8M5Ip3hz8PBR/+7IT372M5s4abL99u98xWen2jrYzsUsUq0PqEShv3/EaghsAX/wOvYxQx/3hGf+0EfdZxmpB+8wnR5IYjAnIxDjSj9mcvlAFR0jaYjPKUUYvXwtFwORvHDkNWz4cH9nYsmSJS6rGKUM+CLPnDWPuoMPDBJhgwuM8yOCuWAEo9SZ5aLTQI6hmQ6RNgGtlLFva6vdc889vjIzWrIbZeVbNHVuHOWAA8hr1EDUB34ZB0f6Mvx82oB8jvwquOBTyggywT0rebmahxwposelvlxu6BTFIyYNeFH8xptu9vc4OHWGl/L4bshjcq+8+qpt1oCP7GLlSR2mZAyGYYBSN5SLdkcHz1G5yEmUVj/5Ufayg7cd7bxEHid9sTwO7xmMIBsxKKEdR37URypyVlkIQx5YeZw372L/sCRnw/ONElYRed+EuHm6DnlyJR0zneimHzz4gM2dM9tPVGPrFiti1D0R0WNeJuRUBedFW04vY+ACD6D3jdff8LbGaYFNzX2cbpjEgDrKiQ2THUzUMTykPMgwebB6lXoAuWLARDj1w3YttqzWF/nyrR9O4mLbSW9VNZMvcegHOiMGG6QlZ94lOSN+kSd1jj80oMuIx2QT6VKGyoCf49HV22mBI2WMulu2bIUtfullW7nyLV+1HDtujOs12io08x4JBnoM5tT5Cm9MKAU/wuCF1RX5j3yCP8TjiiMc4D5pSJoyXI/uhzGG/oCX8BA/wPF73kVZxE/SZljiIl/0SuAMf3Sf79MHh0ihv/IwfuByvkfbA/CD1ym7iurx8cNxR5vhlL7MA9knzAdv8mNwQFp0IgMRJpAAwig/UCl7lBF/nqG/DBkv77PseVoi4HnipzD6LvpLn1Aq0mUeALjcW37wC/pCLgoZU1jWc+YLJApPLy4kveDmynM66o62xWQoW7defPEl1wmcTsnRyXFQAlhICz/rfTJh104NSga2SKc0CA/fAym+6XW2h23SgGTrtiM2eHA//1o8x39H/k6V9wsnTmggsXOPDMzhCouP2K5du8oapf8HDojVFdolOo7DHHhPtJ13qOTHyjPfbkOnUr9884gZ9HFjR0l3cAAJ39dCHs4UdUQ/2SD76bDbV3wbrn//vsqX/oYDfjrFfz4tEKeH8d7Idtlnb65Ybed69rI5cxf46Zf9Bg6CmyqjCqLyUN4YoMPzShvnWqnFgHJYQtZHQvkeyDpL4DkdMlB+7s6lzHGf13T5nFD2T6h+BjJeuqQv78vPOJXSn+XjrlScboHT4Nhiz8FCvOowZuxoGz16pHjdy0+S5Z1W7jm5ES7TjuhLuHp2clyyT0O+oy8LW4h75B4gLHmUkHTjn67sl3GAct3kfdkP6Nq+VqRPXOkSJ1CdNiHjEJ7pEvKesEyfeCln+pfDax566L67WBply9TKlSvdoGN/MLMIfKWZ1Q8aCkdy0tkzQ82XtlFkHMtHOl6MxwBgQHPkyGGhPefvjWRnQCUShtJiNLlt23bbsnmrbd+x07YpPTMEg9SgUDotzU22etVKu2LRZTEgUSPurWsvlfscFUclSmHz5eJadQKslHDWNwqCDpZ7fwlNBaeSaZgorTT88GPkihBAG8IScYrZKIWLZcFMpWFPvYOenXEKdTy6AweMjRfTz0k5gTNWSVCcKDJmTVhO9W1cQoPhwQoJmDCaeQZfVhSQlQNAG0A+5IcBxiARvtNBcVgAeUM311wC9HIqTwwCjiBG+DiemAEG9IXiUgfSi5NyOvzbKUuWLLW7v3WPHTpyxG6//b323jvusCbRiEHrM2biNfUu9ohGBnbKUzxjoEjnT56A804QNEVDo2w4p6vgG4BBBc2EoaApe6SPa9kwAKKOMLadCP666pJtaCgEBibkwzdN4BMdBIPgwAtvAhfxfRZe+OBz4IkZMO6pG/IjXdAbDYeTT4gDL+h4OBL4hz940GeKOWyAXHzlyrciMVtdGZiBg44Gww2cMfgNfhEeNAbwTJyUC8pUHSf9yv75nC55jyMOaQCMDjotRXEHHbzXhT9yxftkt9xyiw9QMJw51Wb16jX28MOPSFZe9/3P7PNmNoisaVfUNWXk2WeL9cMfXlI3HlfF8RfcVbe1veNDojjqhfZDmZPuqI+QFWY03YjtAc0qQzHLhYwkj8j/kksu8W/JMJhi1YcjyfkKPWmJRxzScKAGA3veKbn80oVuVGPoq9KcfrDDq1Dcyb8wRpn1xwBlm94DD/zATwtj2yDlhV6MljQEkG/kiwFtDI7DYCDMJ1ekr8BJ3cRqQuRFOlaj+0gXMxBC7tljjm7z93CgUH60IegKHmT9Jv9UF0W5cdQtuokEXheKCZB3xk+Zp87gFfjSL/JAXqgrk4xM96NXl7z+mj39zNP+ntL4CeOJ4PqCDFjhwbBy3siIot0wCZW6DdzgA5zfygeauc/nbAfEo21mGhz+xOG+vHIAwMuUH9JRZnhDuRhgQBtGt3LsKl+mTdw4aCWNhxe0MVBl8EMerJL6IFxp0PUUPNPGQKXS7njGH97Qvzhu5KLIjzqKCTD9CT9849knAKBT91kmaE26k0fJG/BmvZXjccWfwVB+6Df9cxAEwC9wIHdMvHk7IAy6dOWdMm+PCkP/h4EdNJE/AE3g4YrLMPJHH4CL++SNtzNva0X5VHZWIflWGXp81apV/g7X6VN8QLbJ+U6dQgcTWPSN0Lxj+z75nfZJP7Y7oq/bpMN61tTagYNHbd/+w8YL5f37NSmXSh9FOVr69rXlK95yXgweMkT4YjcDR7syKTB0yGA/cMIn/rBPpMuQaVbSGejxIWh2CzAg4ftqe/futr179ti8i+f4OyX1DdQLOpFJRtkt0nv19c2yi3a4zTV7zizRgizAV+FUnB4alLDtrK6hWVezF15abFOnzbZ9h07YrLnz7NLLrxC9yI3qT2WhX4PPqjHXFwBXfITM+ex+1Kk/Rxwgn3EpF9Xh+OOyXvO5HA9IOQDKeMrXX+TKeC/kEjKv9KsOrwbnT1cwN8TPMoRu4R49iAwHftoXH8vtZ88//5y98urLdsUVl7uuPnjwQPQzsldTJun7fIKLlHr2/gybU3Vf7rfSBsJuiDYX9QfkNeFC5cp4GV4dr9rPy0f7FZTjlYG2CRA32ylxq+u8Gm9CmaaMn2kIC54QJ/gN1HzmM796Fx0zS6M0eLZq0NdzYgTGFsf/8jIpzOJoPBonlcQxoPizOgKhKAeMAQwAjrQlLoMdBjEcR8pRtaTFOGT7FjYFS50oCSqYDwdNEU4aztI3ltjVVy5ShyFFLGL49ggvh/FNgfhSu5QAjeqcjFOFScV6Jx3vltBQ6LzCuIyCByOgMzs0V7TemQcziRedloSoMNS8QsRnOh9nFgpcTqGuSJRQdwJdWQlxJ6OOdOBDQbhyUBR3+gcN0MLH5eBZCl9ecQBxUokn3TyDmwEgypOvtqeBkeUoCwsO7oCTMjA4Spp0o79etnX7Dnt1yRv2ne9+z5a9udzmL1hg77vz/f7BOWZYmQHnxWaoAh8fEvKv2cowdP56WZ3kLhqyDOXyUAbCwAFAJ8CMMPeEw/sUfNIRn/t0PHsHLqUL4OdlEeDHDBd8gq/IHS+bIaOcIkcnOmLESOEI45eX1UhP/TJwoDnFjHHUD20AuqAD2fIOVICSwS8HJeTFzFgfdUS8j4Hsjx8/UeFh+MJ3p12ND6MUP2ikLVDW7BwAygeAP8ucfMIPB5Tj5T3XvC9DygFAftxXcBLOgEnlUhiDahxGFVsS2Bq4ddt268sJWHPm2ALJxvQZM2yW2vMQGeCcs/70s08bp/c9/MjD9sKLL/opcBgU7O2GqdQXChf9wVYpOmJkl2cOuDh9mnIhF9G5UabkEcVJ2rmP4sED0iAPocyJD07iJu9i1edS11V3f+tuDaj2u0wnH4kPjTt37PS96p/4+Mf8o4lxHHBsR2EgzgQCGfmv6yov8Kits5LKB2XniD+jRo30zgbZQFeRN4ZqdjjIqBtdKisTCjznB/uQ4xgsRx07KA9mzL28KpMPPhTsqzTCx0wq79rl4Af6MjX3GFUhE/gTNwYX6Cnql44TPBkfgHchl9FWk59cecZV4sJL80kqKWnjg7nrNqyziy66yFeMTvDiMbKm+G7sNTf7C50McOEjuMANcJ9y6YZS0VkC5FemD0f84GfoG68vudQH+FEOrg5F+ixXOPSLwvUXq2PwOAYbpA1ehTGC60qr+k2aiJ949b+QG/zi2etAabKdJ45MH7IQ2xLD+KQ80VZx+J1z0vWPPNDbRVoAuhJf8hI+4sczODK8nK87nt0v/EkXdAbtKRvQo2CnNcNdjuWJPiRC1knWIXwFZ8h2ZcbXeaz4OCYEfXBNGNWguCFTehBABYMMvnR+Qv0Q7Qgd/sILL1mrbAjaJt8hgbZetWpLPvnB98vqbPfuXZJvTq+KnQ5sKeRjwmxNZhvUnn37fVCTgxImifjkAH5MvmzbvtPfDcgj+5lIYmIWHeEv26uemSThUAeIZwIGededT1rBV8rBIT979uyy3RpsTJgwWnFPuz1DnvF+HttW0fN1tn79RuFo95n3Xrycf5YT7NgdwuEbvMjfqTKavbVqjQYnjdZvwGDbsGWnXX3djTZ1+kwNRmQLUEfuKnVNU+Ia4A9UZlxFY4ZV4sR9uurn9Hu7UE5Tnf7fiqsaUlaA7nCVw6vjenSvC57FL5e4xFHoU6VJ+UW20Z1sv+cAA/T8kiWv+ne0mNDifWyXZ/nTbkmH7IADuXd9r74qHbo9/XM3EvYEYd1B0Pz2+VcdD5c6IK9ZznQJ0JLPeU0/0nqbFZTTlCH9M14ZEgdXcGb/BS24mne+8/q7OL2IWUVma5jt5Ti9Q4cO+0woqyB03kRHYaB0OYXrEPvnxDzOVwZgKi/+sFIyZswYn6nE8MDYUTInghUTllcZmLT2a7Vx4yeocgc7XvLmRdMHH7jf3yGZMnmCnT7ZYXUsczIgOalKY8lLeOpUiT7CEu4e59TI1cB7K32+oEpHAZ0IDbwJZRtKG0EJBgSTgWRchlPYLmaDTxcGIxggdBBstSC8VoqKMOj307e8MyJPDFaO2ZUxJkVH+RFS6GDWnAGJv8DqtEXllB2QVzpzBJvOHOHlHR1m/xnwMaPjNMulwPDMlYYhn+gUaXAYnyBUWU+JTl6wZwn477/2T/byq0ts1pzZ9tnPfc5m+NHNGNPn/KOJ3uk4Q1ROCQ9GG4M5+EynBZ+VeZdDwPKeIsTyenSQKYgJURdheBMOLq4A8dIfyLrCP8tJ+uzEGDTkdgTSwTM6GBQFA2fOCWfrILNt8NGNAV2F2fGQLl1vpQfASz7EA2cUK0b3dKjwloE7YXxwdPWaNf5xRQbsfAGeumtsiC+b+2yJik5dID90wOTlM5AlnoA/8+VK3hnOM1CODyRPqu8TFwANvl2NitMfRimySV1zihXvDrHdkmN1j52Q43qcD562eTw6S/ZMs50Bhcz7NFdffY1dfc3VvoUNfcBxwCtXrrKfPfwze23JEg1Q9nr5jh0/7h11UzMfAw05oq7i3QLqma1VMXsLTzAA6LBdlgRRJl1ppnQicn6vumMARTsjHfWAi8mOntIx/Wz0mNH+EdL773/AJ1p4fyZXNtkKxgzmj3/0kH34Qx90/SGihINVu/iQVcg/+Ut29SNKwULHUVvX4CtHl1660A0kZk+hFdzRIUU90tEQn3qlY6Na8INumlcYfMKrfEiHI1Juy8IA0j/RxmoKtEBqtJ8E+ERtB78wGmPW3PEUeYcT33XF3wc3RRog4wAun7qHfsJ5xnk+8uPHygd1PH36VOnGc7Z48WJPw5esORjF8Sg+AyL4D01xqAkD+0r7dj4Iok3LL8jpyg9IWoCkBT0KZBj6Bl2b6eAj9UYYuHH4066yXXvdFnk46J7ndMRJfM5X1ZUT6DyN+klg4if5RRxf9XD86GNH7WEVfIETWnIQmQNUhXg87gCKDq8pa9l5HPmjP7lCL9c0bgiPckZ++Ux+4NOfQ4WeyA/Dtsja6y1xhCdtQfkyUC7SJJ+y/AzKoQ9IPUZYhqOzY7JH+CibBvmUG4hBt3ih9ufbT9Wm0RkjRozy43bXrdvgW7iYoPTtjQ0xOUGe4DsifQTOgQMGet/Z2triZeUFdrYsr123XQZgrQ0dMkBlOOUTfZs3b1WZzI7w/RG1f15wxwBl2x4DovXr1lhTnz7S7UM9T16g56hhVktoC/4OmsrLRCHxMTCbpfNYYTl29JBNmjRB6cSjHtQbq2nm28Q46ZKBCV+uR2fxfRW+Ps+L7uJK0cfU2emzPWzXnv22bPlb6q8vsqMapGzfdcDuuPMDNnL0GJVP7UwO5VipB+qO+pG3/OEpDg+/FnXh94K8JoCn2u+XQTl+GW+68nPKQndwIf+3A2U5y+eE8/DSl/izdy6lsIiPfFbaVQwq+JYe7xkxGcMEy+LFL/kOI7YKMymJrmNCr179TLRB7BX68phQ5Yqso0fASxtBT3GlDZXbdNKd9XAe7W8DMn1ey+D49QNn4scv2yxQnWc+l/2qIcPK8Tyvgob0J8/g8/n+NfPnzbqLd0DYzw1DdqnBr127zrdp0OHDXFY2RowcaZNkbGHkYcRgWDHLzRYkjGS2Z1FJKA8aODgxUjBslVOXYYNRDt4taqh0UqPHjPWtXh//2Mds7+7dMhB+aP1b+9qc2TOtubFeebT7oISvtKua3GCspTOR9hALrUYNl0GMb6fwoqG46aAwcIpCKgxAQLJTAmB+ModrF+N0TwMmHQKJ8PgXXuUPDsqOQo9ZWmZLOt1hbGTcUGZxSgj+4MfYqleZ2OeKcIIr8+aa90DSQv4AQgs/4S2CzwcD4R+NCWMz02f5mC2hfBI50apRu3CpHSj8nG3cvMUefexx+8nDD9skGQ8f+PAH7aqrr3K+sS8WEeFldvL0wZMY66sQopcOuMbpFb90z3YJ8ik7IMtEOTE+g4+iUch8JUp+0WCjURCeZQWSD5QnIfHDF8J9xYx6EUTzqqQjHmnppFjBw5hmO9eGDRtdhuk4MHzZ24nhR6rgIfISHSj1JoyOz+tDV2QCGfYOTnUPjzCAOaGO7U67JcMcTzxy1EjfzsPsGZ07M+Y+MFAZ/QV8yq48XN6qoOznRlVRJoB76Ew/rmVXDc4v/egsMxxFygCEAQffCaJtso0EuWYrG/SGAu3tK0oo15yBhh+8D+UnU6ndweNpUsaXXnaZXXzxPJsydaoGfkP8vRtWqZ555lnjyGre3WCgg34AaCc4lDODAPhOXcRydwzifPDrbVi56kothwuADxgZzGZSRmZKqS7KSd2xMsMBGwwSmUh58MEHvQ3xTRNkDwN2y+bN9tSTT9itt7zTD9VghcOPIVdbcFqKegegwGmRo6OPtl7rX+jlJXdmyUhHRxbxokzUJ50SspPGGRGQBQ8reEsc4iObxGP7pSJI12GkYdgpvcocM9iiywck0RbS6A2IZ4cS/dwDCnUc8D3Tp0xl++IZep1W0pTipHxm2LHjx4yjxRmYw3NOwWMQymoVmbNVi9VEyptbfmhz4EucXMFLHOo9V0rKeZZdAmGhY0mXdPE/4lEX8KkSRx2+IvCuDfJNW67El36Rgz/k6zyS876loA8gT/CgDz1d0bYI9Ti6RzZ0Ix6yRQljUXWlsMAfOKKO9KT7SCP9DV7odKMl9KfHU3ji5wceaKCO8Mt6A6/jUXlxkY8XMGgTEA7wRF4++BAg69BD3+Z6uihXxDy/Lhx0hT/wE8iwzDeOt4cmZLfQ00VarjkgcT8Z3BGk/JU3s8ipFziqnL7WEckxMHn6medcN4bUn7VTGhx4W1MUbBa2eKGfOQzD9QADZKVlsvDIsTbppD02ZPAAuVaV/5zL6N69R+3goaOKxkeIR/pWHAW67mYLGF9bb21pliwP8EEJVczAJCYAi7Ipf+5pw+SN7PD9NnQJ76zpUfjhEavByKR43JNvPnXa6jVbbO7cOTZwYH/JJRMebEln5wb128Ma+rTYa68vs+aWfjZVbW3ZipVSDHX2vvd/SGF9XBcyKHFdrbIm7/UXdYTjyeVOdem/gLKMeDkKSFn5twL4unMZVg3Vft3FebuQ9JfLkVDGy308y52jnOeHUZNM3qHLaOvYeNjJTILBY2y8WbNmupwzGXPvvff5O9XYWPANOSQufRBxOzvU9yGgcnk6JzLOoBk7K9JwemEMhLhW2uCF4ZeFl/mQ9Zv6gjJGHxvykg7Arxp3d35Api9D+v0ivOQN5DPXmrlzZ9yVHx1bs2atvf76GxoJHvcKCKO0wRlKx44xhcJhKRQGkgdHBLO6QoZUCC/4Urfbd+zwrQz4e7ouJihs+w4NZHb5gGT+JQs0AJnjX0qlgpa+8br1be5jF2lQcupku6+U6M8HHhz/21v5cqIUTYr5iXqO1quVglCelIv9fCr+eYXFUQkYRFR2MqisyD1O4U8BUNQom1yKh3432opnV+QSLjpCvkWCMuADRxylC7/ojMDno2ulgx4ED56gjHkmLxRTdKbQGy47K64oNwYf1AODP8hj8Ec6lK4re9GO8e0GrPD6vlLRF1vM2Ifa4ANJVgpYFfnXu+/2lZ0/+i//xd75rlvtpBTfwcMHRWsMZHyvvwwsBlGOUz86bAYSDEiQFZQcz/Aj+ZnOBUu4osMsb0UII4c8AK44wsoDxowDLvwSL0AY+Tt+yijeeucm1mX9JQ3wgPrGAB85arQtXHipnyj1/PMvqFOpdUMJMXFZURqf9YRlBQ2ULWfeujps4eS2QnNsBwSghQEQK2Hf+OY3bRwfeBw31unhRXnqEpxeN7pSjjAsz4fMn3g47oEyD8qQ8av9AWQY2sFDWcDBkdy829XODBy8LPZExypKGCUMOHA8MyCN8OJEJdqi2vlhGfh08sz24fiWyJChw23s2PE2f/4ldsMNN/nWLyY5nnzyKf9g48aNG719sGWTd9eEUrqGF6NR4L3cuEX8VRtOD3VDvi5/oj15ECA5k/xnXVDGlBvKSttD4cPriRMn+ECeF+Bph3zfRhFtkwapy5cutTvvvEPyzCSMdA56S3gYoIdMkVd08F4n8JrcRSjfCWJQQr1z7jzthriwMgZV1GFMikCTtx1vn9HWHISfuuMZzLw/Uie+MgvtW1xED9tQ4A/GdOYf+YScOHFdUJEFrh5eBV3yosJ13RfAPe0LWhOS98lfgLqBPvoD2hl7+vmYKDL1s5897O8JsjKFfoOGGnXEDPqgmzKSJvijsPN0Q/AaSNqSvsyfa8RVGhkB8BAnKlVnasc8KAkDVQba3CNPPrCTLMdKJ/pDukl0YHRADw55KUPkFy4BmYuBlfgr2pA1nNOquqU8CDIygix5esVPPnpxPF3IRpaJPsoPcyl45nVAZPAWV/yjf4o6Ii7pk49A8Cbw4lKPJi+5p11TomgrMbghLCdCQq9BKBBl53/idBYT7J6ERhg8BEK/VWjjmnQBEU59khxE9Opy5wIpxjsDCuqJbyRBLzzlXb0Tx9tt6etLbWB/js41a+884XqMdOjZY8dO2KGDJ6x/vxZfoe3Xj10F56xXbb3t2rPP9u0/aEOHDra+LY0+CdFfA4gJ40dqQNDXBg0e6DZL6L2wgeDJ6tWrrKlPg28n492uPNCB7VXYB37y1inJE/WhkpAGncipXfRV5MdgBAvF+xzdwQ6O+d22bZcGSgds3ryZSn/ajh47JNydGizxTklv6ew2OyK3ZetOW3DpIu/TX12y1CZMnmE33Xyr56k/54/LqdAHR7kWleOVRR3BJR55jjpPyPpKKIcl/CK/6jCey36/KG01XMj/3wLVOM6nhX9+V+XKwORjrJr7Cq/gjAZ/sIh2w/eyGHi88PxLqttztkIDxccfe8KefvoZu+/+B+xV2VvPPsu3wF6yhx9+1JYtW67+cL3bdAxAWLVnYp9JfWijnTAAz8k7/C7EB/x/WV1VQxlfpI9BT9xH+0ycGa8MGS+hOk45bXdxyw6IdlCROa41d9x+i79T8vprr/u3CpiFv2juXH9hl5EeBjVMx5jr17+fv8zFl5V5SZiTtxgFskUFgMl8FIbRJVtmMPpgODOxKIqm5hbbu2+fL4+O1EBm/vwFfnoUBgUzq6tWrtCg6DUbpsY7Y/oUO9XZZv36Nmng0csdgxLUFsqdFihdJScjTwYMhXEDTB2QK0WVNY2CZA5K1juTEuOBMpPSCPHZInUuxKORg5MUKFIMMTIIQ0jGhQIwtNiWBq8ADHsGAqSBBoSPTpv0kX/McoEnjBbyrzg6M9IB5L979x6/8m4ORhXbbuj8iYNzuuR8sJR4wKE8OJp1/4FD9qQaCi/I8c7Il3/7K0xO2c49O6xDgz8EIzrvWNGh04ZOX9WAH8KVg8HArnvF9RlAB3xJXhE6nLNZDj5CHwAvwR2dHhGikwfgSaQL/+xkAcqJIkDZE56DzApPK50fjvoB6FTi1LfeNmfORerQYjYXPEMGD/JOhnxCmUfe0AAup8WxqB50xy9YK1rodFQX8AiDFGPHVwxnTPfZ44d+9CMbOmyov/sD1+iokA9mTMgLeqBbWXRB8i1dQpYJSP+ksxyvDO7vjT54B5/gM6sFDNSobwZQdLyEgQ9+sqJDPN92pvp1w07P4KDjx7jDn5OnevRA7mRsq01wZbDb3s7+2JDbGTNm2vU33GCzZ8329Js3bbGnn3ralr6xTHHUdmuos3hvhwEeA5Rot92VX1eJWxhheDIoiZVXwGdTBdBKWuqfug+dcMbGa5CIvnnkkUd8+yNbO7Zu2WLL3njDv6zb5h+PbFAd9bJ2tRnoox2TnxB2zZgX3Hea2HrxlMozd+5F1ioZwB9jBUKhIeU3aRIir3Poh9fO00LmAeqBL1hzhQd+yo8GJQxM3JBWHIxcr3vlFQOc1HFgOJ9n3oblAHRK5KN00KZ0IX8VXpMmacIF38MlLu4B4lFnDPxoS/v275eOb9YAbYG9vPgV9RlvOp+nTJ7iK4kY/4ijb5MTDehx+AKQF/i68iO8oK1SvvDLOJ6uZwwGgl/OHfcnfvI1/CtAuT2sqAtkAzp80KBw/EmXaYMemlLBp4IOnNeJ4vChVHSt8xj8atvEdZo9fpQTmSoyCVyCCI8VEmSWNKwUeJvUL/sk/H0wUtDPFRzQ7mmK8jq9chme+QDEwQGQAe/YnkQ7Ig0VFLyh/YrXOPyJX+B1VzzrXxdf/Od1W9Aqv+BfyAqAX9KZV2eG2jLx4p48yPeM2tIJ35pFGWnn/jK3BrcjR462Fcvf8i3dtNdzPc6qf2VlJr73ALv37MYG6a8BSasPTJBR3itZtXqt7dt30kaPHmyjRg5Wjmf8+2o+wJSjr8ZoJM+eqt+c9Fq1cq31a23SQKbJ5Zi6YiKV/Kh77+9VBmwiVm/Zqs5XwFdpUMKRwoMHDfQy5ZHiMTGF7qyz1Ws26LnDtwCd1sDl5Kl20YLNIrtDInPiRKe9tmSZjR470YYMG25HZC8tXb7SbnzHu2zWnLk+gPJ3SZSf/nXxN1bxgu9RZwWP6ck9Hs9RX+nKkPV2IYj6Ox8Cb/iXZfBCcX8RVNPzdiBxXijf856FXjF0Qzkr/pktK1zUP/XFDgPqjPemFy9+2T7/+S/Y3//d1+3BBx9yHUK/3lDfKDnsY42NyFut7La9tn37Ttsht0l938YNm+z551+0Jx5/0r8LuHTZG7Zw4QLfao7coQPIh3Jn+yjTi391eYDqeABxvQ3rWuZjxo34FXzleOU4iSOfy1D9XA0Znmmr5SHyq8gerub4sQO+fYv3SDB0+bL7goULlTiUF9s7BmhwMWDgAH+Jddv2be7Hi+yMIGmYDGqSgXv37fH3HmjQGM++ciJoaORbHPEpfVZWmEHDUNy7Z6899thjtvKtt7yxnuE9hpMddtmCS3xA4iskvWQAKoxVErQNH05Ukbxz450SljiVtZQB34jgpbV273igp9yoKDAMTiWejElGZRwgBgWVQQlKB+VTI8WWnYinVxzCMTYpH/zw7S0a0KEAicPeUr6U7umFhw4q05NHGgtJQ/mesmB8w1O2A8F3DF94CwSOShnpFCgCMyfkhSJevXad3f2tb9lRGeOf/NSv2sLLLrMNmzb56sipMyc5hEvl62GcGELDYF88p+WQhw8ABTEoKQYIIUdk7sZpBYJmIPlcLlMavpSHcNKWeQ9wn3VAGPSXcaSc0XiZ3WTFAz/4RN2TR5abe3hLB8NWOuoB5cH2LVab+NgeByew9907FmSe+mSmtMjLZxOpbznyxSEL4GbVi499sqUwZuRP+4weA/lFV1zhNP/0p2xlaZBBPEHhGAqS51qOUo6ZYhgplF24EypyWPEv+yVkeNkPSD81865n+AnfmTzw1Tu1rVOiGZlxuYEWXVkJ8Re2daVKmWjgyiqJ15ccdci2QJk1SsV7HOz7Vp2cjLbJgAteE49VV947mT/vErv22uts8pSprkseffRhGa6v+ek0KP16jrhVBxADIbUfVnLEWx8symhRCVSO7DziilHFZERCGC+xahJpkc+oS1aHpk2b7vio+8mTJquTWG9bNm+ym268QR34GT/9j+N2Oe2HbCiDMnXDCxxefscIr3raocNH/SQyjlLmw4a+hYwwuXiRNYxI6o66B6hGagVavY3oB53EcflVfJ7BwUAIPYcTFqcxDDbCA1J/hHhQ78En/HLWn+cu+pUwXOQLkDcu5STigTPkB+AZyHg8UkZK4zqQVSLlgyHGt5NYdX9z+XI/AIDT3GgnfFeFI1JZkarkH3nms+cp3NyXaYFXGZ7+uaJAOP4MtLNM+KPPuALujywJ0GeeXo/Qnjh921CXU7qCppDpGPjwDC2AgiHV4yMP4Q9vwiUtQBjvwkmmLgEFTSARZPnIg21utL8YkOAqdeQZeh6ipaCjDKTHAdCQz+lSDtBj5B3GbODDiIWHWT50akJX/sU9ZSAX+JT+tONynvCMMO65UtS85+plEP/ZxtQlqzj9w4GPff/ZT7JqgMHHB5c5LGTtqlUi46x4pX62iW2mwUPi7dq5x3UKA0fed+LdWCZFd+7aqz70jGR0tGyMRhmSbLeOEzs56QvAMGRgwXe50GXgXb16sw0d0k998AA/nps2yECJoqPjWDnGhoKf6HrKBPvWrFmvwflQn6SFv8GjWD2HgyelM998c6UNGTLMBg8epAEJ76VRDulm0cJEz87d++zgoWM2fdYc6ZhztmvPHtu994Dd+YGP+scTXRuo3cHBGBzrGcIKngNeY/xzj5BPdEzWXV7L9VcNIScVV4bunqv9gMwHCBn4xXH+bwCcZfq7o624i//+XNGhwS3aJzZM0MMEFzLIxOjBAwd9K/jgwcPs0oWL7Jprr/WdAQsXXqY+7nrv566//ga76aZ32Lx5823qlGk2W3U3ccIk9TtTbOzYcf7u9dy5s33rL7ZArpZgd3FFBmk/QNLL9UIuAVqTf2U+dhc3JxEA4mZ4uV4SX/qlf/U1IfEA5fhJS/rhwq9CL1AzftyIu5jFZEvHnt273TBl5hgDn9lejLtJkzm1Jr4uPHr0KP9OCcYG74WQjr3pzAxhsGPEsWUDg2X/wUNurLBVg2UuDGtGjps2b/Uvly5fvsLeXPamvyDPaJGX0U6d6pCx2WGXzJ+rTozZSRXiHKds6UqT804nGisnThKex+uxb5zCcaa5v5wm5/t+SwVG8flRuYWypVKC2aEoUZCEBdNiXyCA0YqSok9j0EEcBiIMtlBCGJkoe1/ClSHjx00qf/jXwrYO3XflSVn0z+PLQIz8wi+Urx6UD/QgmGzb4kvllA/hZSWjiOJFw3Chc6YDQyFBow9KlOf6jZv8I4h9Wvrab/3O71iLjEOOZKYDlcoUn6A9jKWOdgYjrGqxAsDqVxhF0OdGkPKEVz4oc14xsxg/gHAAulHiYXRXgJUE4jIDL+46LuKmcEY+kZYr/Il6KBAL8M80bgTAazVcTgpzg05p4Bl5B19DibCnGF57PSjusOHDpCimNiQOPgAA//RJREFU2t13322tfaODow4pu3eOyhJcweMiT+VHBwdPoMg7GO+WEcszbgAx40Yg8fnSPN/m+c499/jsCi+/M4iK2SuPVJSlqHvKJOf5wQs5N4TwJz+5lFcS6c/BeVE88N8dz+mnKzgynecpf+qDd4dyxc3zlQO4wkP8UZbQkTM5uKCTgxji6GTaB6dC4ckWIzp5z1fpox1EW8SPLW3sxZ02fZrPhDIhwcwTh2vEu23spabzDoVMPnCAugQfONIx+w5PlJMbcsgvL68zoGnqw8k6GPSccBPvarCKi77hhfynnnzSt0fwngbHOkI/R3CyxQh++ccylVZc0U8c83wiX+igrXFizooVb9k111wjevmQGvliHCHjwUsKcFblgX7oTMPZ+Stc2fEw8MhVStLGjCp5KWvPl1joELVzPUBHDJaDJwFBW/o5ne5kZBftibacbS0h6z7TVPAFdO+H0a1OW1dkCN0HRj6AyUw2HzB9+OGHbZv6Cd634hh38kZfIx/UFXIDWnDB5Xy/xgcNCiDHvGIgoxugg7LAt9R5OYCmXECGJ2QaZIGyAFH8GDhQdvyRuXI50VW+EqdwP7RDYbTLnFChPBQAGqJsobug33kKR/RHOtftwkm2OK8j+WH0ck9a11nEEz+gzVdcnN6gCZwB1CO4pSdVdmih7+LatfKhWI5PeXuZPGncZ970FV0TT46DGd/OWNXy8mV+nlXgSVr08yf50e/7Srt8SOd5FFfw+7UIB0XwKeoJHQ6Po27xY3BIXbBl67TvyoAPHIrB9mh0DsY/q3ArV62MdipjgA/YMlMNrrredbZzx3a1eQamnIgkxPrbor6PG1Zzhw0bqEFJveT1qLc7+jxohU70RGzzi3frTp86q0HJFg0cWq2f+lBOn2RgTftE4jiu9+wZygbfOW2Od+NYCe5l69ZttxEjBvkKC/qFAQnlhIbGhhaVu4dtkB6ZNm2K+iFWdtGpvX0bX2cnkxw9benS1TZn7kXiqQZlfZr9Wys9aursttvfbw19+mrQhfxFG8H2oN7gJ3LnBXdXgPxcHj2M+o22H0ERjzrEAV6Xhfu3QjlNWZYSMvyXxbsQdJcOv3RlqH4Gwot/1XnCk2jn6CrsXWQE/cSk14iRw+22W2+zO+640y5ZcIktkJswYbzNnDnDPyjOAVCjx4zy7zZNmzbVZs+ZbVdceYVfb7rpRg1irtGg5Tqbe/GcyId6U5uFRspBn0t/mzRnedJV+5WB9OloX9kes04r6ZIn55e9Eh54oQ34RTKR1zJkOHSAg2tChQ6eot8BuNZcteiSuzAKjh45bC0tzT5Sl77yxtNXz/7+g+Lv3rXLEbEPfd26dRL4s2Jcm29fYI9nn+YWq2/oo0rsYSfUKe3dd0CDlXYNbNo0wj/i6Xbs3K1njgVVRySFyCoKH5mhce/dt9s2bVxn+/bv9iXXyZMnqHFh0NDYmI1g2ZMXFEVc8cy7JLXy6yUCvbNQoVFEKFReJofXbkAVzIQnfo49/Qg/pePHUzC8aNgMXOTcuNcVJY+iIYw4MJiBDWWokfLjWFUUF7MlDGLCYGdLSp1vXwOgLSuC+6godXRSIAg8Spj4XnnIgPiIct2wfoPvzWZJGPBZH6WlE6AjZ/8tM5MUQ94iUB21lFh9U4u9IEPv6//8r1YrQ++LX/6y8u5p69avtwHiL19jb9LA00VB+XG8KTRgNEtnioZ40Z2ZXxomdLncFM55R578FM49ZYt4UU54D0CndzDCxcDA60ThUSfBC+5pQPjjsjFlR02c9C/H85UMXTE4KT4rAOTvnYnoj46RzjZmqJJWKO/b2tfmzp1njz3+hG89YTYXHCylRjmg0SOLDoxMXmCU4aoyIGMNqi86cCF1owQ/N6T13NHe5sfQLrr8ct96c+/3v+9KbbwMch8EegcN9ygHpz2pI1W74Px7jpsFB/WBgZ+GGvSIoJCv8PGyYADFE8EVPjrP5IcR5QUrHDIEfr7T4YMw0eKDdwF5Am544cRf8IErjAbVATwljuii7elG8eEPShCegSFe+A7+qZzCBe8pMXKAAuaF+MsWLrJLL12kdt5gr7++1F588RVbvWqttUmHNEmGaW90Aj6QFS74QZndGNaVPGiL0cn21ABnpf3VX/yVjR412iZOmOj1Q7ui3dPOGCCRcIwMZr7+/9orr9r0qVPt8ssvU7nEP5WTbx21d7AqRIkwTM/4ARV0+PAXfQBN0Pfssy94B3L99deqXCdFX8hM6KkwZEMeMZBFsPKmnuETMkXbBacY5IMQZmrRcwxQcpUYf/y8mmGncMBH6oeBGF7UTbqK7Eb7cfxFnDQMo33lhEO0rYxXbmuJD8c9gD/l4YpxRnvO1SlRKdolL9JtHMs9duwYP2CCL3FPmRofl6TcOIw+PsQauiR447IiXUQJ/SQt4UJG4SV1SBzPR8556s9RDuoHFLxjouiFP2UJ3Q5Qlzgi9qBuhMfbkxx1TUJwoCuQLW/TigMNtBtfEfF4TqnHg/bkkQeA23FIdiXr3r7odxSKfkB+MFbpK7n6QMjpI10MjOhTQJKDvdD3kRdXaIN/xAEveMALxLPqV457xw1B6hcyP3kWZY4XzqEV2cg6Brin7OSXeSuh7oMG7qEPRx7Qjux4WXVFJ5MG3UZK+AePIixefBfWQn+JUrUB0IKf9ypyxwGHSVB/0rLyj8M/WMntoTYxZsI4e/bFF/TMoTOq/3Pin9oUL6bv27tDfcMpGzp8EN2iHTl2xG0VJoc2btxpUybzXlmb1deJV/BeJND/sVOgV+8e1r9/q2/FId/6Or6fttbGyuDspTZ55myneHnOTp7pcDuorU02UyffSunrAyhWbuDR0SPHbPPGQ3b5pRep7GyHpe/ATmBA3qiyN9qqVetU/lM2cEBf9RE9/RS/U52s1mpw0rvRlq9YpUH+cBs+YqTLNSsrWzbvtBmz5tkNt7zHzrqsUD/UkwZF8BjjBf4W9ZZO//grIGTd70BcXIlXqe8LQ6YBMm5XPiUoh/0cPb8EQs4iLTLKNfMt3wPd4STc9VRxD0Q7jb6D98+8DSNzhV6KQQJ6goF5yCNo0XNMAKDnO3iHSfLHuz80J+ShveOYOMpx+qyAsX3/uPDRdk/KDzk5ojQm2+uI7ODDHkbetLPsm5I2+ix0anmgUg34ZZ9KA/OicxW9CvV7nLfXooz4Y89Fy6/oLyCvgTccftRB8j6hHAeXfgllXBcC4pRtx4SaPg01d8EUXmQfOnSIz172lSHNKJ3leAyIVatXO+NgGkeHotRYHeGFdZQEBsShw0fU8cRA5MCBWCFpbu6rhj1ADa3R/UmHscgsgs+cqpIxJpiVoJF2aiB0sqPdRo4YZgsXzpcqOBsvekkweouhkgFXCGEU0fDUsfl9MAaBcYWiK3v96XAU5Ez1QYs6KzopRfYwV6hCTloGH1zDheD6oIFOXwoRRYty5cosLoqUbTkoTJZX2XuOAqVsSAKrSryfgwL1ThcaoFV0lB1GNLP0zL4jmOAlHsfOcZITPGcGKGby2Q4SFYlgIbDM7kAze/pr5FREa5Mhtm//AfuLv/qqTVC9fv6LX/T8+Qp639YW1cVxGVSNXqe+BQ5uFooM0ciOA+bROP1eASnY4pD/8KMRA9CShgqOMpCOKxB8rQh5Oq+gEmQccFBez7uAvCcc4JnqzPyizioGGVc3XDxuGFWheOh4yYdBWJ0tWLDQXnttib+IzbYTOnsGtcRLXviSqtKwVRDDGMWP0jhTyASyTFzw8gtaztieXbvtyiuu9FWub37jG8aR2RMnjPdvNrB8z6loPriVAx94kW+uXn5hxHjwG5WHS+QQ8gPEf4HiOf/8VvfC4XJfXOEJZWIlCUOad43ACTi/KKEY6nxVGu/Y9OcSUsQDAneB3+WHNFFel4dC0RCmAFJEmioXM6SsdPV2vrPczbbO9Rs22osvvOgrqbxwyik2rKCQprYOnrAFkMFGrQ+saBs+0JEcfPWvv+qrr5/77Oe8TNCY+aHPKD+rGeBkr/nzzz5rs2fNtIkTx7vhz2DxhAbsHcX2Igw7FdB1BTcp3xSQbXjPPPOcv6N0ySXzVF81kpNa4UFHsVUpTthj0JRGAnw9dYZz6mPraww44a/4RX66or84YZATfpTC2yhAWeAlQHynTzJM2VJO3a+Q/XTZPgLwi07G6wefIk2WLZ9xyHXyL/FlWKSPwYDHQRJEXrSDALasDBk82B544D6/H6dBOVst6T+oD8cnh+4Wdk/rgw+hcH9vGxjQ0ba9/PLHQQNlQX7IH1ojmLIGLUkrfnDOHf8UDvgEmXClI7Bc1gTv/JWOsNAjMbghjpdfcTJ+dLSkj7rs4reuOVBAHLx5CZ8PmBTX2znp9Ew87zN0pdxc/V5xwE+ZiMuVfgo8XLPPiu3EsYUyaIEPlcFk8ET5g7vA0+V4LvxIy7UMUc4oK3h5pvYLj+CF0qBHvT7Fp6AvBrAAOKE15TeAq/iLHin0KYMo74OdH0E3fuRJvNYB/REVWyL9PYTPC6hvZqKEpsyL4n1bmzRQiOPIsUWYCGFb1ZrVW23UyAHSL7U+kSBU3k6RvTDagk4fwJ2rsf37jtj69dts1Khh6vdZiSIOA3GzPXsPqL/GpuEI4Bb5M7teo/6/r+3csUe66rj020ThZXKFLTnBUwYcp8/0thVvrVIf38eGDhso3XzCdYN6LtFyzrZs2eETu4OGDPGX2+sammznzr22a+cBu+ram23q7Ll2htUZZ2HIbNm9HUj+57W79BfySyjfdwe/LG5FBs4H4hJW7fCHh9z/IqhO4/aYrimXYTOGLkbXgBMZxWHrhP3AgAXZDbshdKRpEMIBRPW+2s8kPoNO5IH2Sf8U9/RxvCgfaVFs7ELiyqluvIdEHtAFHUkf9DAwyfIl/cB5V/7isesKRDp0C3wqBTgNERd/+FDOozvI/Koh43cXXqaxHM69t+HCQU85HJw106aM8y+6sw2L9xVokGyzgvEAx/Xu2r1Hdz38SE8GF74/WAbwnj37fH8ny6m85D1z5iybO/diIWY0f8pn992IV4WyioBS5BnjnTh0yLzL0tjQxwWCF4cZDA3q388WzJ9nTSxfiWl16ux5yZ19nPVStihMZjXgNR8zokihwBDSmBEPA9rJVqEpbOTnClLehHsZC4YkY2AKcfHP2TWeY/WkMmsIQ3mRjW1SDCzwQ5AABJWlN15sB090JCCt5APgxzPxwY9Q8jI5A7T9+/epTo54J47xReeB0eedVVEmFD83wuKOd0b4qBJL1P/rz//cRo8eYx/56Ec9D9LCNASRpWFmxjF2sp7hC0C5iJ+0lelOl35cKTeQQqZg4ayM7vEjThl/OQ+A+7IfLv3yPiHjAVEXkQdQTku5cDT4DAcIBwIPtMS3Ri699FJ/N+onP/mJbzWJLXK8D8S2rw435JXaFQX1dFSDRjr+mHUMvnh+tXSiIVdkRT4YYbwP1NK31e677z4boHbGe1XsUa1XfcEbDGoGPKTDnyszpHTAXi4VmTrmL4qgf+BXPK7uU9QFkLwg/ywzNHJPfsiqb7dRcgxu4sFPlHHWKUCa5B9pCUvc+ufhQtEV7v4C/IH0S38g8QWIJjne4aANILMcRsAqFqtXL7202L+XdLLzlH8jgLZG22Kgzsv6tDGyogPhuOyvfe3v/dspN990k5eTlVhmvNALvBDLgISBEwbxAOmZ5zQoYYC4cMF8UXHWOtvbZGAcEV0Yd9EhURbaMPJCPVEWykDdv/jCS9Jbtf6iOyti6B6+UYJRRRuj2PA0i0/ezM5Bc+D3HHzWlzSOV46tpz74Fd1ePiKCxPNWfMUhbnA5+Ox1Ief+JBJkO8Av6yDj4F8dHyBettlyvQEZL64hS1w5UhMDE0pJQjoc4SNGDPeVkh899JDNmD7DvwCPMcCpRfDLaWS2V4BRiIt8ozw4YXPjv6vAgqSbNpwyDYAPwI9JnaSDevBVEgFp3QkfK34+eK0qs+erW9L5gQe6Rwb0z+OETETHzrWaz5U8UtcEvTh45veUn4FLkQ7n4R5HUFzR++B3zPKj/0p82SYT0sghDNozHnwCB+Ged5FN3IccAPAg+VCmOfPI+3J4V5j/p+wYgEzeqDx6Jg71B62kSRoyATIf9RaDS3hbyRueEwJeeIzcyk9xkJ9RI0baqY6TdpzTABWRg3eOy55htQSbRpE9DVuhWGXYv++Q2y6zZk7VwCl2XPTuJQNQtCJ76BLqhEx5sb5Xr3pbt26jbKHDNmH8aOkf+dVwkEqnv2d36NBRpesp/cQECqsdnNgV5du4cYsfLTx02GCRy+l+J1yHsM2rpleDHTrSYSvXrLN58y/ywU7wtMbtKr7HsnHTZj8UqN/AAdYg/J0nz9quPQdNxbU7P/hR6z9kuGns4nxNOXC+/l9AVx06z893Zah+BrrzK8MvC/9lcCEauJbDsgwJtH/kCHlGPyBbxMePuEw019c1ysWx976qJ9nygTDT4qy6Si7o64mDvcEJa8RBZxEfPNgFtDnCRZXyiXeq067DJkC+yZ8r77kmrdlGsRPK7ba8cpJQLiuQA45q/wTwJpR5Q3xctvMMuxCeXwbldHnfHS78cNAVtFVoSjpqpk4ec9eOHdvd8GXfJUyAYXT6zGZtUqNg1QPmDxgwUEyr8+N8OWmgjxpJg0bunBtOGBV18MAhO3zoiKf1o4XbO91xOgk4GKyw75P0VA74+AgSp7Nw3CwDj8ED+9v0yZPVWZy2Ppy8oVHnOVUSYbwseVJGJJXmJ9KgQJgWKQoF+Kyaj0wrBSUEpYiQ8OwMUX5UCnTg8Aev+0koETTixcxTfAwRZepOz8RB+BBE+IbQI1Rs2SI+UK0syAfgGf9YpoMvzI6wF7XTTy7jymk+nNiBIZMdLvSgNAHUPUYr2wBYHek3YICtXb/Bvvb1f7TRY8faHXfe6e/BcKyi2pen6Jpl070vXxa04wDoS2HyvIr7BOdl4UK4Ipz7jBv+odSBLGumCb/gTdKT+WZcHPWQNATOSkec8ejMy2kzj3JcIJ/LDnn1rW+ikzqdNGminyjHwQtsY2Rml5mMgNhykPWHLICDwTTpySYNBR581YBBpPLAeOb42yuvvNImTZxo//iPX3cDlL2n0M/eemk+dUS8iB9KTogcD7ODXJHfwE3ulDNu6cwJzHIDXPPecQl4zo7et7XpGQON46ApO+Ui78yfeF6+Em9TgSW+9CdePpcd4DR3AxkHOUH+08AjD9oOKyaLFi3y02h279ljTz75hH/3hMEhA0X/foqMDmaoaB90AMuWLbXFL79s/8///J++vYPBSAwQyTFkg/3n5HOi/YQ6nDO2a8dOe1PpPvArd6oe2mTMHPFTuDiCNyY5lFxlQHf4OwW6Z3LDV2iF58knn/HVnJkzp0s+4BUzrpUZr4AKP6AD2pgtYzWOgU1MNPTwCZnYSsN2EQ14lQfNizBS01ZIH7PY4ZC/Cu7gN8+UFUfdZh3w7G3G01O/FYM2r2WXutHzL7nEBT3EYWQLTTHTSHxo8GieP2nYV7127Rpf/Zo1c5bLIHlSXh9gKQ04fU+/HFJGOscvXLlS4rpP/hVaogzox6QXXFme7NjzmbRR9nDMYtJW410C+FsJjzyYOaUtR95eHoWp9IFPgPzBC4xNX9UpdGrwiHvieYkKmqOeqHeA/oVnAJSZfzk+cTIeNCRfg2aKBd3Rj2WdwZOuckcsT19u00AZB37JSyDjAlmeMiBDmQ5HTL/qhrQM9BIHPPZtaLrHD1rIm7olXeJJeogT+og4wT/njfwTjmnwge6cM2OWtR07bgf37bNG6QIGGpzoWdNb+vf4ceULHRp81NTZkSPH7MD+/TZ27CjJB+2BumOgIf0uHrLCQ97k2UuDFRwvolMlrHiwpbxnT7bcxOFADHTq6/q4zdTSt8nqNCBhAuT48RO2fsMWGzd2jK/WWA+l6WyP+hMd1qPOVq7dbAf5qO+QASqX5Ev59pF+4x0WDtDgG3Gjx43z1aAeqv9jbSdt/aZtNnb8VLvmhndYnWwwdkeU6/m8+qAifgFkGqCcPtOV01/oHqh+/kXQXdwyHWXIMuCo+7wvh3UHiQ855h59jEs/0jGxTpviUAL6IB9ouI4PHUYYp6pyTziyyD2oSQPeaI+x2oJtyfZ08KqU7hd5Rv7ETchylMuX9CUknUA5XoL7oQ9LuqgM1XHTlSHbOVDGX53XhcBpuEBc/DK/6vyr45fDa668Yv5dvP1PB48HM0IoUTqPHTt2+JYsFDKNdOqU6TZs2Ag16IOFscZMcpMvWdIoqFAqjllgjt7kGQXHNSubiqOiyYszvFk1GTZ0uC/x847DSY0WW5oabcG8uer4z1lzgxqzlD7dAFsaKnvs9SzloQcVMBhD3oB3MlJUqfQU6P7k6Vf98EumpbCQPr7IGwoxFBMhofDpjPypCOOZcHiBAIIrV0nAiVETyjQ6GoTO0ylfV8bOs94+C0xHSud28OABn2nlfR5O+cAPpcvMbuKl/KAl/04JVWNTs4ysDtu4ebN99W/+1kaOHm0f/9QnveP3F6b6NPhsP8qdGViVWvnS0OL4SZzzSQB96ZeCk88J3EMHOLycfh/lAniOMlY65zKcjy+u5bySlsQLlNNkXADFUc4byHRcExdQyTNxxIxG376tvpWKgTlG8Nq1a+3Fl16yiRMneUdDXHgF/4MO84E09Z7bejjJivwA8kT+iJsfXuI9le3btvoWyVnK4xv/+s9eJ7wMRx5sU/TOF3qVH3LFtkeuTjb0uvMsBFEWaKvmTfIiw7I+aMfcMxBGGR2X8c2gJHmVeIibfmV8mUeWMwFDjDjJ64wPpPFEWudL4TIvZIR2gfEITdGOoi1ydDiDj8svX+QvEG6SfP/0Zz/zIzYZmIwcMVz4eZE1TvhjZRGeXnXVlV5ffE2ZwT1yCg3g5KVZ8mOvP4Y/W69+9NAP7Ybrr1U5zDo0gGcG1DsI6BZejCCuocckjwUf0QkvPP+i6z8+esa2LXQR9ciqL1ygrKRBToN7IRMs3TuPhTN0hNIpLjKIoc5H2Wj3YejCe3iG8Ub9iLSiM+KdkgTKWOY9/HV6i/vkewXiJDz4nv6kJw3Xcv2nS8j4xGF1V6Euq+B0Q9XTRqfHyXTNLS1+2syPf/Rj5XlKg5QZ7uerv5RFkdFrPiAJRJ4H6SNb8Uf/nWfO+2jjkEGfQt3iR705nqKOoBk8XJn9ji27Ub7kqTv9oBl+57to5Md9FEsGo+5JT1rowqmGdQ3DOeUjaIrJLe4JA4pieHp/Lmj7OTqhoaAz+Zx+WXawUcbIO3CEMRXpAXgCJA7SEBbpgy5wpFzgz5XnxMM1gbAKrnjGSAvaK7JF/XGHTLDyEFvYgp7gSZQz0hUTgZIDZ5Cey3EAjyvacEm/hynP9rZ2a+7T5O/hDRk0yCctOWzEdwIo36hL6j5O7cKY3LZthw9YJk+cINo0UJKOcD2kOD5IFmp4wECmdy8+emu2dNlKX1kdI33NK4GcjgXvmdQ6eYr3L2v9XRDmuBisAKymb9u+z8aNHym6GeCIH+dOqQ+m/bdYx8lztvi1ZUrTy44eP2zjx491nUXZaTNMZLHzhB0ZnALGF93bT56110XLHe//kE2beZH1VL5Fc3GedPGmgPL92wXnd8mlX/kKcJ91Xvb//xsyn3QJ+P+yfOlXkC8cceEP7Yj6ZdDo9kPPXup/T9r+ffv9VC12TrCKS9/AM1vk6Ydqeqqf6s1kETJS4zt8mPgiD8jCPhBVroOwA8kD/crOB9oAAxt0FXLBSZDY1/RP+Z0SJiWRb8pIG6Cf7o6/ZX647gwN5c8X4kfiAYiTDhrTL/VCdzjKacrheZ/XMr3leAllOoByHMJc93zpCx87R4WxfYsZ+t179vo3MQYO5IX3GETwcvqpkyiXWnWofdwgY6aYE7X6NLX4Xk0qmhOG2ALDDDN7tskE4wDAn1nO1atXe2XAdCqaEzUGDuhvA/u32Iljh2z/rm02ffJ4+8qXP29nOk/YgJY+6vSkANhneU6NHwUnvFTmOV4UslPhL0EAP7MNKAs6O++gVMhoqMx2UtkxuwdtMIQw7vHzVQ/xDD/3dy3Jex8xYnUciktZw2jhxf+TMp6OuTAhXBifKVh8AwJDEMAvO5XIKwSUzg6FhmzxYvTBg/tlpDbZYPEwqyu+rl5rdTJS2SYBSsrSKRw1UliHjx2z5Svesnu++11/gfcjH/uY1fu2o04NSBodLw0H4wxFjuKFf9CQA8QUznKjyHvCuAIpbFke9vITxjPAPeFEx/jI54TEkx1odthA1kXel/MPfsXKSfIRgA/5TFxcOU7KX+LJ8CiHaOBIW9UBvEJxhGI5Zz/4wQ98Zv6KK66wORfNcWMReuAjcpa0UQ4h4s9ddPSxSkJHRxyW9feoXaEEMaaHDxtpmzdvkYH9sOprgn3oIx/VYGWEBgl8Tb/G6tTGTp5SPanzchwFiyRungf401M5e7kA39aI8yfiRljWjR8DDG8ku7T3nbt3SZzUBhSecYiPIy1xuU9+URZcxstZ0JgdjtnqjJ/4EkhH/eEA4uD4dlHKCc+JP+NHjxt1zHZD9Ad1w4l0U6ZMtltvucm3TrFVlIElbXjI4CH+gin4SOfcUR1DW6f0CH6slGDMLHnlNemaL9mvfvJjdsN1V9uZk+0ydI4rrtpcrQacKrc7uKoKcBoVhheDxr/+q793Xfirv/oJ5YHeOSVdKT2kCG4YyeDIgTP8p0x1GkQhT9yr1C7bKrD0mXRivcKUb064NOqZ8rMnmaOKkS86Ij9NSGUib4xAr48S7/IZerPuyvxPP9ov9+mHK9ddhlVD5sUpR9yz4uADSkV341840J+UHbmATq7PP/uCffWrX7VPf/rX7dprrhR98JLBloqruvMvWIsfDE6E2MuBvnIe6H9udUoDFTKoc3jIM7KIgUE50dG4LLfPyBfpgi+gpZ0SjpRQdgYDMVDED/0Y23Mrep8wygKtrr/AK2SExSlRxRYkpanoB1zqnWJQIMeJlfAIf9JAJ7ThPE7BAy+blzf4Trxob9E3EZZ4oYP04Mv0JCM8y4A//aSSejhAGvAG7dGOuYIfCDzn6/PIl7ZFnxp4fGCpeBj58AhZJ8wPCFEYjnToUi+3l4Myij9Kz4ph0gStxOEwE9qfl7HIH03Hr7Nd7U3lGzNylK1bvcZefP55O3zkkOyWoyJQ7ZRDKrzuGaTU2bJlK6yjrdPmXTxL+pi212m1vfg4aWyTRr/DZWwd1bodOnzcfvbwYps+bbTNmjFV2XP4Ae+H8B036T3ZRrxg7vaS8qE+a3s3+PdQsKV434x3UHr3ZnKrQ+270VqaBtqa9dvsxdfetKMnTtn1186zIQP7asBzzrZv3WqrV26wGTOm2OQp06Sja+x4xylr04BkyZurbde+o/Z//vLvbfK02fJTXTFlSwXDk4I31c8XgoxXfaXuSVtO7/VQhAPc53N1PuV41dBd2IXozDyRmZQJZCfpS0ic1bhJk/IeeigGKY8//rh9+9ucijnYd/Lw4e89e/Z4H5JtBCAfXm9gJxD+9FUMKsDbt2+zBoy9JC9tjpuBCDow8yQf8sMmBC82MFu0GJDwKgR6fM6c2fZnf/a/fBKfHRXE4/1TcJA+23yWK8ucfvQDtK3q8PK1nB4o8w26eS67fwuAt5ymOh9c5p/1B8DXcKSNNIS7bpg0YeRdjMgwqPnaMsdy3nzzzTZs2HCbNHmyiA6FzVYtZhkOKpwRH6O/IUOGegPk5TEqhG0MjPaoRPDRuKkUZoIzD/wwAJ1AKRhwsX2FTu2oFEkv0djS1GDzZQgObO3Lrj7fooXiDwOYTlVCSgd2hpeOUYgc9xmdT8yKJkNQ0sUIsGBcGorp6KToZPDXn8d1oVfHRIdC+Qino+opoQQvwsmMGZ0hL/6Dg7IjfJQXADfxYDf3AGkpNy78RGMEuTAelxJtqK+Nc9B1ZeDAEc3wCPrgF1MxKEAGSsdkxB6VkL+yZIl953vf849evte3bPVxfPUaFDF7zAv35B2zamec19CGS8GAPW7s6Dk6l4qRGLSWhS/CcClowe+K0uJCfeBHvLIiCRfpdVvKo4Ln/LgVvNyDiytAHWQcIMNJj4O+xAUOrhmm2EiH04p8UtfMWED3ggUL3PDl5ffmJlat+PAVNIQhSJtAJjBYgn7qVHUr/saLmtFu/Gu/xSCZDyyS7549u1TP9TZXMn733d/0rYvjx43zrXbM6uXJb/CIK/LHjzBRK4bRDUGJ6kxxnCrKneVyOgOy3MWDX9KoYlW0VvIV8l9RGGU+daUVlOMAYHNeF3lkx0FaAD/yAfBLf66kY3DkEwEqJPFQ2OiGlBviwF9eQKV+yJFVLc6EHzFipD37zDP2zNNPeZvjo6IMTOKld/FbPMyOxd8jUDFcbooy4cdWjYPqjB5/9DFfqbr80oVu+MNfb3sypkSI00NbIQ1po7y8qNhoy998y9/B4/hn9BEZKdTzBcgT6BqExxCpi1+5ekUI9KLqODqXiRfuqVMnXs/Of+XLM+mTlqiXePa4AvJKha9bv2YYQJo0aD3/iFTgCODeeaawdOcDMhcDA+qQ8qDQYs+84ioAbKyGU791dQ02e/ZFfr4/q12zZs/2SSboZLWF+NDFICuzIn90OrQEfnkWgS7r8qCddNFPuVT3AGldBystMsGsZvAq0rrz+oh83Yng4AB1HPdciQs+rhEe9UPbZvXe6w56iCxakl+5SldxSStYFF7oYAAaKSP04qAn5Sf6sqy36D+ov9TZGQ9/nnHEi7yifoK0oIOwzCvjZ55cy5A40j9x4EgHZBL8iEcKdgr4KoWuWSexEhHpaLdeLj136S7duysQUn+eV4ZRL/zHT1ffLqOyUwdt0t3YGkePH7P9ate9pduaZHOQM+9bsiIxadIU27tnn9sso0cNVx2essaG2BZOnSCn8eFEBqQN1LJP1O7YsV9pR1m/1mZFOy0Z5xS9WjtxvN37Aw7gOMUX2KU3QlecszeXLZctNMKGDR9q7OjBToF23lGpr222Ja+/adt2HrPpM8faqJHD5af+RHpo3drVNnvmNBszerR09Gm3RTo08Ok8fc7eWLbKrr7uJrv62htVvj52UvoTnsCPMiSPfxk4H0tp87nsuoMLycgvg+p0ZXg7OIhDuSpy9/N0lB3hqQMYMNBO6SMYAHBQEx82xOalf7/lllvs/e9/v11++eU2a9Ys6fT5fqV+GVDs2rXbJxbpi5C7DRs2aNC5yzZv2ex5ITvZ5rAjsHUZgHDPIIS+Dl2I3A/oP9B+/dd/3W677VabOnWq22uUCfrAQVruwVUuV0LlvlL+jAOe7uKXw+BHmXcZjgMyLJ8vBN2Fkzb9uwvHL+uQYJ7L8Xr8xq+9/xxMRkG99dZbPvPMSTgwn2VDthdt3rxNFXdEzDrnx/1iJPOy+6RJk23Q4KFukGNQ5J54MsMPRckIFPxUBMRi6FFRr7/+uhTHQW/4x6VE6nr1tLGjhtmN115pvc6dtItmTLHWPhrINNVbD45VO8W++zNSPijPUJwcl3nutOjpjLx5d8IVoCo1HTRkoXmOWTUMRhozM+0ZpzKzhBJg3zdXTtoiPu+QINwoK6qLeHxEkkEbs70MuNwYEj4GaPCAvalpyGRFcM1n8uT4QgSWF0FFugaDsY2t01/IDSOPPGvFJ58595USXoI+ZYeOHLMXl7xmP/zxj/3863e/5z3W2q+/42bGhi9LwxdO24L/dAjM8iLI0ACAP2kCPG2RbzbmdEDew7N0xC2HRTljL3Y+4wDiRvxsBDF4IV48VxoM9zRMgOekNeM4HnhY1HF1HByQ+RMOZFwG2b1q4rhJ/IiDcgAfqyYor2dk+DKrwgcXUVbwk9UUx60O1/N0QxHEolm8xVjgVC7KBa5sE6Shw6PO+ap6S0ur7di5y77z3e/bLbe+26657kYbPmqsZEYdV22jMNV4e4Rs+Mn2ILhIHjFwxPCSTDo/04AVr/QMXVl+8vfyiRYALuDXoQ4UOeEULsqdabhCdypIIGUiwxI3V4xQwlDKmReQdQGelKVsI+DAIGPmiTokLXkQL+N6fnJc+2gAgAz7LKbC0Cl08vd9/zv24osv+Dsov/Zrv+YHCvB9kny/gY6IcjPgJB0rJeATYf5C7NLX37AvfOYzNkLt7n/8yX+19hNHvB0y+9XSt9kHbBwIwCQMx5qLKg0aeE/hjPVXx/Ltb33fli17077ylS+rxBgrukhPkZdq3MsZA1jxTPXDgBX+0xa9TcAf0UbZMdDPncZIkv5QHF8tES6MX9d5Km8MJILvysLx6smfE7hPeQMvkPzMe+oBB68zrvNbYeB02gR5xb/a+bKIHPGhz2feRQ5tB2BAGQP3WOnluww1PVlx7G2//dtfsVkzp9uvvP92q6/rJQNP9aOy+Tse4kGa/sg6tPlKjGQEQ9cNeeUJTuigbikndS0P4Ym0WTbA6YXcvBeoxG5cBu2SX+l6WjA7AqCbezeGuYoGr0PhYCUgJng4qKVN+oCPoUZbAU/wP3jgW/88uzKOaGOQqdp0OnnOfgma8QOCt+jQwEOdAcRBFkSNx8GRN+m5JzzrF7/QxYEPBzDJRxiymDSkDAD5DL1Ayg/P6Qd/vDxFOrzhDZlFGcClstHOBblCiKMNY0sEJsVTGnD4JI5oJz/K4fmJZnQgdQLgRzmwO9ANp9Q2e4tHTAwePnRIhuJW2SyH7OCRQ75FtaVfq+yayTZhwiT7vX//e2pbtXbJPA2Ke7Yrrzbf8uUDTNUjcsqqda/e9dIB/X3FY/WaLXb11Qtt8MB+sgn4thGDFhmnGixQBtMz/UCHZFA1qnbey5579kXjI71jxo4U/XxU+TjVZQ31sheaBtvd3/6+nexx1r9Z0drSaHt3b7ctG9baSA1ipkyaRCmtT1Nf27XvkJ04ec7aTvW0t9ZusS/81u/ZvAVXWKf6LwY/6E+vg4J/AHyDP+jVtwOZrpw+67g7qI5fHTf9y1D2u1C68jP3KQNApsnnlMdfBMggfQZX0vkgVnVMPw46UPCOM2HoD9oMq7E8M7FIHUe2fMyQtPFu8QMPPGB/+If/yfr1a7F58+fa7/zOV/y1haSXUzbJA91E30paPhb+yCOP2LPPPGvr12+wP1Z/c+WVfDgxJuRIB63Yj9ALrdlWKTv8KPMHP/oj3flzhmccDw/iu4Aw/KAz+Zfx8wpkujK+aiBOdVg5z0ybfmV/yhqOOO7t4a6/rr/28rsgDuGlAoYNH+6jOV6w4guoKAJO3MJ4YOsJTMY4Q2lz4hbvojDw4EQnvnOS21xQdLE/Mo4+gwAqndli/7DM6NE+U4ofzOfL2rzg/o6brpcBOE4UnpZx0eCn4bBnnJdIz5xWpyPDj3uhE24pZQYqyosypIIM5YXA6b+XOBzhboASz+8jPsqce8rPEixV7Z2UeMLZ77Fliy0YMTMOL7wDUZ4MznyG2/OtGAM4r4TinoaA4x6hQwjByVYDhPXwoYNSmOP8XRIGO6RDAfuMrhqCyFEH19uOnZDQNvSx3Xv2+2DkkScet3dqtH3DDTeI1tgiQdcqxnh+VDJ1BI8A3wYCrwq68j6B+xQe6rE6PMOynITjygIXELwAR8YtX4lOOmSAuDzDX4w/5IxtE9GxQycDvOA/9YKhSP2RY+JL3EC1H9cyHWV6uTKLVykztEWZUFCcxMX3Ft54Y6m98sqrNmbMWKcRWjCO6GW88+VdAuEJSQu88F69tfIMQ41BAzPgvOROfaCMkAW+Bv7Ms0/bs88962foDxs+wusdGrxdSgaZEafT5AoQBkB2UB55ZjkSkieUnRBPJz9kA7r9mxsu0/FOVPKJspM3szzcMyBIPuKI6/wUTuIRB9zkRxhX4tGmgKQX/3T6V8St1FO1c/n1dqnyK4+kjzwJmzhhgh8lzCkp3/zm3bZ//wEflLA6SPsCdxrH1Ix/iE04WFVBz23ZtNl+9KOHZJQck9FxpQ8IeKeL1gdnoRvDEv5wlG+UIcqODjh8+JgtXbrMP4gV3ynBOMRw5P0y0Q0mlyfhK8pImTEonYfyoyMiP16eZ+CJgR7GW6zasL0FAxqWQU8X7+VBHcIL6IsONOSOe5c/KPH8Il3ZZXqA8Iyf9YMrx6+uQ3mJjtARkVbxdM+KBLKN8Y6eQ8Zz9pl92HTqbPWlYx86dLANHzHcy8Ngn7LmB1yj7UiOVPfJNwZ17uf6OAxVwoifMupVBzWKT1xkM8vmq45yxKPPolMkjKLFoB2DRziRF/SO8oG/GBZsb+ZwAuqOvKHT60UZUld+9HNBM/hdbymeS5LLQAxayM/zhL4iXvD4fAOMuuE5+YsMcY8jHBpi90CUSQR7fBzP0JFpKQNR4BF4CQ8aPTuHbCPE50rZSQNvySsBej2e6AFf5gMk/TFgIm44VnQB4pFP8D7KxhW+BDHRNnK1LV1UaYTz4z7LCO+5Oo2KUq/+ePCQwf5u5aixY23qtBk2ZvwEn7A7oDq89757beSoEdbat9nOnGr3NstKKbLADDrl5yONyBjb09fJgDx79qTkdJgPoP0UrY421fdJ40OGyFfPnmGXUDYmDfmOyK5dhzQQGi966tQm4kAFXprv7DhtK1astq3bDtjF82fKjmqwFW8utW2bNtr4sWPs4jmzfbCMfLW1d1hz337W2n+Ivfjy63bRxQvt1vfc4Vu6WFEP2Ql5cQ6JD1n/KSf4JfBc7QDnse4zTfqXwxNPdXj6l/NJyHjVUMaXUMZTvs9r2T/zLT8D5Wcc5cGv+h6bE50JcOUUtbb2E34UPO8UsuLFRAh+hLk+U3p0PvAv//Kvtnr1Kvvnf/4nu/W2W9SfNDoe5Ie45INepy+JdspE/lC7aM5cmzNnjr388sv2gx88aLNnz7IhktUcLEWbjDosQ7kMWUfuXxj1hCdkGMB9OYx76OGa/uRVnR9A2qQn43blq+fu0pX9iAutiSP4FxP/0IBLfBnXwyZPGnUXIzo6MZ/hV0Tu2SaBEmT/XKcqiLSMEnm/hG0LvIDlhRNTMLBwx44dBb0IiFkY7rNzpcHTSWP04Y9yp5IWLFzgH5Tbu2eXGvIm27ljm/WRYTBk8CA1YDqFnopbr/7pjAsLM2U5CDkjRYuxF+xSpem/ihVXCimHQZJAeShHKtVgghipcuAI5wVYlUB4Y29xLq+jfCkYLzej4JNPfZqaFB6VnAwmPrzxq9JnxaQBgLAigPizvWfXzh0apI1y3vjMT1MfNxY7ZDSxZYyTtTgO8Mw50d2zl63dsMm+9/37bNmKFfbJX/uUzZRg87Ktd9guADmzHYZC5A2Nnn0XnSkoKXBAlgNHOp5xeZ/lyjTEyzhAxsVFJxeQOHFed1KoXPmAZuKAP/C5nEemSfyk4RngmjzNfEkbdRdCX10+IHF3DXr0XAhR0Ca++cuaws+7Fxi4F10017Zu3WrPPfe87/nkPSoMldMYqkrLgIT8Tqmt8LI19YuiofNNemXL6l7x1BaoD+iEFuqJlS6Wg5944gkbOGigjRg50tsObYbjcsHDM4YeDhnMsoOd8lCEzAvIcnOFNi9n8QzkrD2ygiMtA6dccWEQwAvbGM6kJ9z5qTAcWyaAxF/mez4n3qwbHPc4JSzkFHlIwzHjBq7E7/EKmemiVeH9W/vZeBkc8+bNd/fd737PFr/0kq9csk8XXOg1KOaeWXCuTCxQR3zn5P777zM+VLhwwXy1o0bnN4MT6sqNOO8sMHhUb2qjnMJF2ZltPXr0uK8wX3rpAtUPfugjyiAOFXUB/eTpfHfWRxmJE4PNUy4TGEesjrB9i3uM8hjoBj7SU+7AFzqHAXLiTn7DI3iTfEqXQNzAcX6nQjqgi1YBePIeKKcjLOQBfBkeLu5jAoaBIPTi6LgxUNlut3nzZg32l/gkV8SPvEPuQm+iEzFQXRYUAf2P7s0BZ9ICeDkpg4qadFaXO69+L3dcfRaDISZ0wMf3nhiQiOPKU21Y9NIH/tn/+jNbtnSpXXbpQvkrreoGmY1tR5FX4C/unabIm/aNLJWBEGhz/pXoyrLglXXs8TToztUIwD8sKV7gMk30bxd24CsPIvCDXiB4GfrQvQu/qIOoO56T52Wau8pSJHS50zX0SORBbOIQP8tEPDdSSKN8gm8R1/sr3TNrDdBfxKANHlXkAfoAXx1TQtL4M7TLgwk9+tBe0p+04w0b1vtHUzlpsV9rk9X16uHbxSGVrZvodMrY0NhkA/pjLMZ32jiNcfCgAcqXbESHHDQwyAgaou/l/cT6hiZbs2ajynbSps+cpitfpMcwPSO5rrcDB47YK6+sUp8/wObOm+27QBrqetvsmdNt3JjR3occPXpYeBqsvk8f0V+nPn+rrVq7ye74lY/YxCnTZRPIoIZfxZpi1GVA+T75XQ34VWTt/PBMUw6/UJz/P6CMqxpnuSxl+EXlLUMZd8p82YVfuuh/FNOfabe08ZQxDobB9qUN/eVf/qVvs//Upz4hv+grkGWy4sqgBvlAbrO9MGAB/YgRI4Sth73wwvOSi57+NfiIG5MdAHqSfDLvC4IX7ed5lDwp8yP9APLK/gEgXvKkzLPuoIwn78vXdECWPZ+jzcTKbOSBfyUNrmbhJbPvIkKM8Nh3y/JxKKdjxb44PuIXnZ8QqmFjqLG1hcEMjONlG06UoeH57KAUAwOH5hYZ0oVC5pkXv2EiM2m8K9F/wADotCFDh9j0qVNs2rQp9sril+xnDz+sAcpGGzd2rJ9x3y5F4e+PKG+KgcKql4GGOkQHZYetf44vChoAfaTrVVKqOISF8nb4kaKx6oGhh7/HV6eHkuXKYIxZE5ZpORUDHlH2pmZWhhhoVToPgIrAjyv8Iiz9oIf8SMcWnl07dvhHljB8icPy84m2dt8+x3s8J0+ftb6tA+SnzvFYm23YtNW++717bcVbK+0jH/+4TZ4+1XqLFwwcwRurImEIgw8/z7vgUTS+suCkf9AObyIs7ivCk+UKQ5pw4hHWnYvyVwYF6QdtMQDmRAtmHaPRgZMw4iTgRzhlIH3kG4oE4B76AMLL6ctxEkfZL/yDR0GfBxVhiud+4aCXzmr69Om2UwNItnMB48aPU5gGq0pDPN4NSWWEAYFBRp7IGS/xunGiZ/Jy/uiGtsDWAQajiy5f5DL405/+ROE9bZCUHluMAJ4ZjDDz0lv0NGvgiiz6gLooQ0LeJf044pAx5cu4bDdI+YRGBlHQ67QRX4C8kiafK7yLeJkmXfI588l0QOab6Wlf6AUIJoi4YWhF/siap0A0VVf448ADXWwRHTpkqGinzdZ6PfEu0Pp16+zZZ5/xfcATJnDCDqsJJ5WOgyk4Cz50AmVmoPjoIw/b0cMH7dprrrIhgwd6fWJ0ose8vGRP2ahHXbvChY+vOS9evNhmzZ7pL6nn6VvQSfzYNgOGopDCFnxRe5Bj8MFLuhhwrJDkRxMV5PSFIaqOTXmRzumRC15St/A36hgI3pNVtP2ciKlApKFtRt0ErjJeXNabl1t40vGccUgr0pxPGGSkKd97f1HoD/Qngwv8qAv03ciRI+yxJx6FJJurQT/lBD/bXmkbdPa0GXjltHjBJCcuBxjl0bkB0F6pG/fyfJNeQNQ6bSlDhJEHgw50O1tj2Q7DirSfinjqjIfxYv6WzVvt5ptutIsumiNEql/h4cVtUCd9AUXdFPykzSZvnTT+EUs4uD+l9h98QR4KHlJIhcEDnxwRna6TCj/nra5R95U6c+YIgvfhkKEA9G+8+5JlxyVt+Hnejid4h4NXWYfETxnAobsispPm/6gj6gzwdAVNMWCJsoOLR89X5WagSRD5A15WJaOfJS55eltQfC+XaCJBTMKBMHD61j7qVnHICSraVUdsdVZCn+x7+eXF0g9rbMElF1vf5j52TgOGONWTviXtFPmfBVed2ne7+tr1NmXKeGvsU6dsGYiqbKKb8vF9E+pO1BjbFE92oiN62lsr19iEiRNl2wwSDbw8Td/PSYxmq1etkVy126WXXyxc6rNre1p/tQdsmk71A+hAtkGyQ6NnjfoX0fHTR5626bPm23vv/KD1qmu0k+I/hfcj48WArEccAD/KVyDD8UuXz9VQ9su4QOJ/u5Bpf5Erx0uozqccVoa3E4841S7jIXLc+iOdgVzIFHhDPrFTGCR4H1Mbn4W4++67fXWEVZJYVWElJeSV+iOtp9czfSRy6XAOeeYl+b721FNP2fbt2+xd77rNcWZbJQ33pElak14AvwTo+0VQ3aYTUp/jV2l3gbc6P4Dn5F0+57XsErhPvECWgzKlDkp8JMt7XM3FF027i0gwlW+L0LGztQE/On6+SbJy1SofJTKryMwRpxQQf/Dgwb60xYoHTCZDKg/DGoOBwQs40gEQirFGJaBUqHAGRK39+lq/vq3+svbWLVvsrRWrbdSoETZ61ChfKWGPOA02vpopBSkFEKfbROeKIqJ0Bcviv/xYcRC7VFicKkNKntUJtm7wElnQIeWs+AxAmJ2AJhQfHRV+zJ6RFiOwXYM00jAgaWQWwxl/foVVaArh4j6FAD5QIWyLgY/snYV/IsvzRBGzdIyy4UV2VkaOt3WK1rP28pI37Kt/+/e2Z98Bu+TSy+ydahAnOk4oX4SL04BitQs6yDdpwtFgshOqdEZRH0E/lCNYafgjLDEo4T5mqoijWN5qgTAUweHlhYgCiJNCWPYHEr/TUTwDQUsYY/AqaIx44CA8n7mmH0A+0IofaTNN5s1zGXimTBmOTHGLS8PYy6Z7ZB3jgO2Is2fP9tPlXnnlFaVX3Q3jC8GxL5p8ScOAHUODmX0MLCoXOv2dEF0Tv9MvBy2svtAOJk6c4Ibq/ffeq86x3kYMH+75IusMhJG5I4eP+P56ZDvqrOLKQF7JM+dbcU2esSqIPKM0abdezhJfEx/0Jb04nstxM17mA3TxT3iIj8vw8j1pea/F00jmHR9SEYIRsiAXNKSsxrYRPnrIEY0McBk0On8aG+zWW29xXn73u99RujN26WWXRruw2AeOH4M7/Hbt3GkPP/wz4xtJN95wneqI/M2/VcLEiQhyPaIsC3rxgj8MKGQ8y3h94cUXfaWEQyo8XDkRHm2QklX443JWyBrGLR+FZXDCQKSWCRDVPc/OI9FJGpA43sLfw5RcYuX3nmNxn+2WZ+Qx807I+qJe4KfjLyDvy3UP5D1X6pR25vKgeOhwsqCddJVLHmk8c09fEi/Eoy9Cp/BeId8uQfZ++MMf+IlpyDqrjHT2nNpEGMYcRjm8ZNWbNkW+4EA3kwd4ky9ecP50TZf0+32RFj/kAJ3uBZAVyGoJpzPx7SzqlbA//dP/6S+4/uonP+kf5EQEWaF3+ZEM0h+Bi/ICkRd81FX5ddFU+BfRnBb6Heoq9rCHXHfRTjpB1G+ky4Ekebh+lT8Dg3gOv6jXis5FBjI86w4IvBGePKqud4D2kjymzYdMV/gNyY6fuld8p11yjR8GPvnh5yuhyIruPX6RT2zDU5yCHsK5Jzhpi3xCb7lOkXOcysf7bvJT/uhc5EWVARpvHwwy3bgX79g6/sjDP7V2te1ZM6ZpANFuDbXKXwbo6TOd0hns9FCZpU/OnGHwU+svQu/YsccmThotgxSeqw/XAAZ55l0wZBLdwzYftrmfO9tLOmWfbdq832bNni46KDc8YyKl3vhC+5q1W+ySBTP9C+6nOo97/qy6nuoUf9Hrai+809oL3herJJu377Nf+8wXbcyEqdauwTKntqnU/qOsQJmvCfCpDNXhCdX+ZVxvN03mdaH4F4IL4eH6y2gAuouHHy5lJx1AnJR1nwBBXvh5P0ScaG+Ek4Z6ZmXdT+JT/WA3/OxnD7u8vPs9t3k/gnxTb+gF0vvJjbqir8gr20q2zeHDR/rE2c5dO+zd735Xl2zTvjJOtl0grwk8hys8BOmXZcOV/QHCgOSHt6ciPpBXgPDyM1DGVYbEm5Dxsg2nH/Fw+BFWTQ/Qk3rgrO3mphZnOAlZHWEEx/L6+vXrvHMgwYCBvGdS6wMIXuR56KEfenzCtm/f7vcYV1QShWULBWHcQwCzwTxj9BMHYKaZd1EYEPVSp9DU3Gq/8bkv2iWXXWavvr7clr21xg4eabOTGkSeFZ0sjSIUbKNii5kf6yrD3Wfi1LBrfHsGjI6ZNLFC8WEAwhF+YrWnQ0nwlU4UJ/4YOoyGGbh0KV85rhhtGHAofr7C7SspwgneFHygXMHpl88AfCA+7+GgQMfLCOWdlKamPs6ntna2/5yyto5TKk+9nWg/Zbv2HLB7vn+/ffPb37UTCqtvarbpF11kR8QzjBDypPMgPUoNh2Jnlg5DGOMG+nEhJGUhCOFJV4Z8hl74kTi4B7Ks1ekAcFcrBJ7Jn/RckxcZnmFlF/RG48h8uJJ35p8NCwAfQJ1Snxkn4+NfdoE/OkGUUwwYwvHMTCphfCcGOpDhi8T722+/3Z5//nn7zj33uNHMQIRwTtXybU1iLbQIi9LTiYEzjDnkM8uL4cM7I/v377UOdWynT3bYxRfNtjtuf5f96MH77b7vfts2b1gnZKftwL69dvgQB0eEMQb9dMZA8qfsEsgrXfrDW8oS3yLa5/fQloPm5Dvxso4AwpLXhCVfSZsOujJOuX4TymkwDGEWZMHvMCyoG3CpjDj2assQiHIxeOmpTjxW3NBZyCT40FPg48CL97zn3f5tkyeefNy2buMDsOgeBiNqMzIU6up728FD++3BBx/0so4fP95PHKRdwwN0VJmHzJyxIgzN5BW0hCP/vM+y4SgHNNJZZRqu4OAe/vHyOgMh36rKVeV1Xqld+8v6IkFRPb7+OykYWzFRoE5LcdxPfIYOrsTN+uM+HZB1kS7pKdOXcQHiABlWDidMWiZ+akO0o9SX8RK86kqyf7LjpHHcMdtj2LvP4I3vNuzZs9OuueYamz5tht1///2qm04fWFIO2hP1kLxKeh21/lF+zyfpULnLjvKXZTfjAuCL8iBXvf29AA4SYWCC8UF/wnsEv/2V3/V+6TOf+Yy94x3vdFydopG0DB4xRJwT4JZjMFnhpdDpmSvPDHpjdeN8HlO/OAmCT1DBozwBDlMJRzpfRQGnp+E58JTLiuO+7IhTzq/MC/yB7sK4Ju/KkPRTTtpKpFFAEY3walftD5AuBlbFs/yFiYiqk9DNtJuIR/uo6BQg8o8BDwSwzRG+xXabkP2IJzwaYAKsSPMO2aAB/VV/4ovklrTIAXmRnsNheJeDvHj3acuWrdba2ig8sW0cvQQ98B9dxUcS2aYFr9iaNWjgMDt6tE1p4r1I9Ds2QqcMmG3bdtsK2TPNLQ02Ztwo5XXMBzo9ewTtyHtTc18//OCUSOtV2+Avsy9dscquueFm4wjgM+fUd/ToJVtIekJlKtcRdEE3LvlMeMYp8x6X/mWX0F14+uf9heCXhb8d+LfgoFwXoo/7ah6lg0+E0U5SZjJ+piEO+gg9Tv8CIHscEcx7cvSfTITRf9LvwGJOYuP1BX+3RCLL1mvyQ4ZO8gqC11FsbY28w2Yp01aGpAsox8GVw4ALpc04eYWG1K1lB1T7decAcCWvshzVjjjET5nMNEkHUMYJ1MycPukuEDLbyOpBm5jL3nZ/eV2GGKfaMNDgxfSxY8fatOnT7Z3vfKdNkDHNC8ArVrxl06bxNWM685ipRzlSYZl5GmEoIRoqcYF4rvXVAQYYNGCWzTn1a9TI0b6H/8knn7ID+w9o0MS3OwaqEYdi8I8knTjus8VpyMBkIIUMCMETA5QXHZAydbqgCWHxjku0kR4HLayQwDPwwTru2RdNXF7+ZyUpBjw/DzC3XNnckx8AfgScWVxWkdjz7rOh+hEHfrhSUn519X3s+IkO+8bd37YfP/yIr5Zcf9M7bP3GTTZt5iy78R3vEJ/4VswJ7yAzH8pOvpQ788Q/8Fcqn7wyTsWvImyAl1/3mR4X9ZgdUxhQ6YByHoXXeeGkCxedN/zOsIyXOHDkCSRPCSdd3qMsKCPPlB0jlTRBX2wvygaTuAkDdCt/VjeiLISJCkK6aCkbvYE3+Dxo0GB/Ye2Npa+rs9nq3+VhtZABIfKG/PNeAmkZtER+4I08k1b2qEKjD+Dl71/1Ft199Xzdtdfafffd6+0Ao3nI0KG+QsJMHrTFV4qLZeECyCO4H/yMMhX+Bd/0z+li9fOYOmqVtItfXEmXAJ2JJ68pF8lHwPGXHOFZD7hsX+U0iujP7NHH0GI1ShfdF7JZ5Ifz6HIMRugEWInly8cKlW/QS7RcSe3Xr9XjzZo1w1ef8EPXdGhwwgCA0+6+973v2dI3ltpNN95k27ZssalTJlm9OhQMZ+QBAwUDCexd8lPhrtPId4oef/wJf2GxtW+LGysYGMSFd35ksxDwDB50FzILfllSVi9Dh3dI0GFpaOaEAoZolj/rJrbBCPDXD39oQzchRxkXv2wXyT8A/wT8MbTK4UCmyTqshgyjfD4oLuLDGmhy45sH/uueeDgG66wKsBrCVhVOHcSwZQseW3ZZ6Z02darPQIYBT7sPOXDeq/y0PwZinl9BS+InToLzmzRFPA+DPsdRcfRFvEw8YOBgO3LkqG+V5eSm//bf/oeH/c5Xfsfmz5vvOtblQuSwqsXzsaNHnNfihtOaRnaFCqBSd06JIlIGwGdm5ckqE/TFVr/Q08gr8bIM+FPH3l+pg8CPdsP2L+qI8nONtFE27tOPjDIs8k68lbafzzjSZVhC+uU9ujvLJowg9TAAXIQhy5mG8iDTCR5HPCYe9AOU26nVNes1aYj8CSvoLeEiIGRGOFNG5NjaKU/Pl+9//PhHP7BJE8fZsCEDrV79P+lod3wM8cSJY66rWSWrre1jMgPshZeWygYaaYOG9JeuZnJBvGEAIbnFBuCdwnbJBas3tRpEnD3bSzbRGvUPQ7xPOHmK9w4ZjJ+xNWs22N497Xb5okusdx08OSUVcNIa0Ac9sEU46e+Uv0vaR/qtTnbG84tftXM19Xb7nR+1sROn28nTMmypf8kfq0QM/oNj0bdWA/yDJ+nKQL1U+5Uh6w34RfESuovzdtKVoZxnwoVwZFyu3bkMK6fnvvycL7BHe4t2U4ZYjQ1bD5S8k8h3+tBdbOPmu3IcB88qnNucrHpJrujb0b/oL+qJCWxsX+qDnURr166zb37zm6LlnN155/u8TyAs+8gcCEFbNc35TDwG4b8IwJkAL8CXAI7kT+Iv406/Mg/zWoZMU74vx0sd0V1Y3J9f5zVTJo25i0QwiggbNm70Y3vZpnL5okVicK1vNcLg4h5DmLh0ILysOGXydIX181kuVlw4f9k7DilotlaoeEoX34Dg6sevKR6K1QVANHHaEkYcx+vy4jiDgoEy+i677HI/jeiN15fIvSZFUGP9VPl05CgUjAwqBTxZma4sXdDESP041i0ZQQUhLAgXzzDbG60Ekg4IJUc68PCM0mF1hG1e0ETZEUhWU5x54ls1kDYdZcOIIM/Mj20LOGZi+/fv5yeMYajESo6UuPjGasn69ZvsH77+T/ba68vsiquvtffc/j774Y9+bO1SWjdpUDhsxAgflOVxmn5CE3mqgrlmebmGICJo2fFAKTyJztAVvPwTsiHAg6QdnBmv7EifDsAP4BE8yaOMA010rMxIprFfxgVEY66ky3CAK+EAtBEvyl3Z9pXxuYcGcAQPfh5QRuBw40e8SxoyDTgJR6EkvURhHymzuXM1MHnwgQfU2ezVQHpUQW+cWIOSSrojjzAyyCfz4hGZw6DkvSfqkTDowfC57rrr/Z2FxYtfFg0NNnz4KF8RZJDsL+UWdej5KmXmxzP0J2+c7sIfyHrAsGDyAdqIjwNHpnO8es5w7ilbQra7xJtxMz33iY9r5pF4yzIKPShvgHt44s+KSzsGmPRgQOLv8qjEnHgEgINVEIy3ml493GCcMXO6jIOBvsJLXfClZbZZvPLqK3b3t+62Z55+1r7w+S/aJz7+cXtr+Zt2SB3MmNEj3ejwNiUdB/1CTm15GXjBGOMHh37o29rfXnppsb8fMXbsaMVhwMfKsspD2/F2Vsi2rmzLiIF0DEIaVI46HxgEr3OlBGOO/Cp8ZFVMdUCYlzf8lSpwC+AhdUMa+Mo9eSck3zM+Qf5OjyD9gMyXtNkWs07znjAvV9cvwMtbXPnvL/dKpnmPJPqP3tbpWxyYQYyV7UEaEBC+XHUwdcpkPQ8U7zgNLrbsdRm2ys/pkuM+y0a5KC+QdOGIC2SZ3b/wI4yy0Wpw6EZONXz0sSfsz/7sz71P+vSvfdqPAmfASF0yKOFDvT1lSDBgpQ6hMXkX+YkmPefgkUvWlcfTH2024qgt6MoqIAGUg/QUq1I25C7kB32HI52/YyR/lwdwOY8qeob0+OG4DxqDL9zHc9AE3c7XIs8My+dMk/gAf5bzHQ+Klro20wDBj0peHubhRV2oDAz6vd8t6k+RY1Auxzs7QOKMvKPdOb168gkMhdOWKLcPfOnnZHdgsLMlj7jo1VdfXmyvSo/OmDZJtgnpzlljXWwV7OjgWxJHnVZksra20Q4cPOJHAU+aMlY2TqNyY6JAZWEyQf1Bl0GrwSGTunx/ZNvWvbZnzwGbOm269Eet9M1RtyH27z+ssH02YECLf/S189QxaxVOtWjXcadORb7I4inxokW2wXENlp978RV713t/xWZfdJk1tw62dsXzVRLlCS/hcHDnfKAcZb6X6yXvy35lKPtfCMeF4O3EKUPGr6Y3r2X/MpTjZhwc9VF+TiBe4k3wOGVZlK5JfABywy1h7F7BfsVGZZfNwAGDbOXKlbZkySuqU770P9oaOS1WOoJ+i7TYeGk/Ye/SRtAz1PcDDzxoDz/8sN1884125ZVXeH7kiwznfdo5ZbqTtqAZWqPNZZzwizjlcgDwJh0Q5avYiwl5T1jiAMpxAMLKfQEOXIkv4+c98TNOhgmL7ou7Iq+ad9501V3sWWf5iSMPV61aKWOnt78wyku2mzZv8iUqXkzEbVi/wd58801fQUE5cPzmibYTvs8e5UmBGSigrHzmTgSgeNwAkkviXInph6HPjC0vENGwjxw96qsfKBtw8VGbmTNm+irKk089bWvWrFOjFeU9e1tvX3LXnyukHFRg3JzxLVg0cBQ4uKGVWRDKzctpDJJgCC+IKyvHk1uxKAf3rBoxGDmpDhIFjDHEiDjiYrjEGdYIbTKetFkxALOy0IcRhWFEOeADZ1r7KFoKjr39nHfeo6ZWZepjy1ets7/6m6/Zlh277db3vNfmzL3Y/vFf/sX2Hzxgd77/Trvkkku8Y2cvai8ZYGTFTFCUPfb6Z8Xjl88p8NmB4xcdfwgWQFzS8EyjSMMf4yXThyBVhA5Igcpyg6PsMjzT0Tg9ru4TbznfoC3ySchyYGxxzzZDypI4y+FcwYccgp/nyDfqJh1+WX7S66+4Br1573yQERIDWI4ujv2lbNe65JIFvpVrzZo1/iEktqD4NkDRRlrqHT7DN+oHh/wQnkafKPFr5Bez3Ly/RZyFly601avX2DPPPuvvlAwcMEAKL078SAMnlFPwN+guDBovm3gpv6yLmJFXefWjvXEyTeYNjeQNHugkHnKKIy3PlJ/8oI3ZWox44mJY0t6CDmio1H3kHTOfXOE9Rp0foyt8/n6GEuHHTJPTp3iUBj/wcWWrJ+2QcIx/2jHX4CVliJUvypadAy+8b5cOY2brvnvvsyeeeMpamlvs9/79f7BFl1/h75gxc//kk0/YvHlzfTAIjdAR9SH6hV8oHZ8/wyvxtaml1Z6SXuJjp7wjAZCWY4yDb7Gy6+8TUQZdGYS4XhBPauGvnM94CafLQ6FPkGP2zZOfy6ocfCReQuLGwM+6AWgbIfe0DZKEjHh6FQQ/8vD9+fwUTpnSj/xwXn9KQVi6rmfqtMCZzk9ByjCede96Tvwjz04NDJlB5vsehFFHDNJYdXz1lVds3z4GhmOdJvwBZpoZPDslIBE4nV4X5INMQZX8+DntOQmgcDnKDC8AYhKH90dqevPtJw0OG5vt8SeetL/7u6/5yUy/+7u/a1MmTxJGybMc7x9wshq89qPpHQf4Cp5lnnJBicLl75NiRIZvTmOh0+AR/Y2e2bOuWnJj3HF5eODAZT16HdEmFA5PyTNQUX8VngDoJmQAmuAKBjo4Q1+o/lyeoz6RK0+n9OACEhd1mP7UIYB8YCO4rMoB5EefSTow4HylT/mnzCgnv6dU0AWOPB2TOqauPCV/iseqcdKBDqO9RXsqBjLE0z/iEifD9KD+H5wM0ut84oJJhueefdo2b1xnF82ZIQrYOimdRR8i3dVDgw1wMhMuibWTp5mg3WxHjx6ysWNHacDKCmq79Xa+axAi2eRdEiaHoINDElSTtmr1Bjt1tqeNHT/eDmuQw7eg2to6bOvW7bqes8kTx0nm26THGqypUX1EIUu8M8o7LHWNTda330DrIToefUL6vmWg3fH+j9qwERPsyIlOyWud1ckuAy86kyPmk19Zd0D5Hh7iypB8LUPGw2V6rpk2r9W4LwTltBeCkHUvQDgBKUiHo02k33lQooF8Utd058qQ9OQ15T6fK2lCRmnP6Bb6c+LQZtFZTEhOnTrF3li6RP3Gk34w0eBBg60/n9Ko5Z1pvndTaX+kZ1DDhxp//KOf2N/+7d+5LfnZz/66DR8+zO1v9L23NwH6HDsxZL/7+nMvudDxlfosx01/ruCmDVM+/DJ+XoEsfzrScU1I3BlO2gwnLB2Q6fMe4DnpSRxAXoGaG2+4/C6++k1Hj4FFBYzXgANF2acY+W3atNG3cFERhzkxaucuGzVilG+lwNhubNAIUo0ERemnz+gHzqaWWH2h4wyjNjqnnAXEwOO4PpFeKKVY+hKJrmyIgxJrae1v02bOseGjx9uaDdvsJ48+bas27rB2NWSO8MSwqVVD9RfShatTCpIZkuNSGvJwZdlLg5bTis/gpRfvlkhYOP3qbI8zPsJlthiHkoQuOs94iZOTxfh2RmwZoYPA+AqDg04Pgwkjmk4wrpTZZ27kKAcKkcEPAr3/gDrdMWM9LV1ST4wT8eBEx2k7eKzD1m3eaf/Pn/+Nbd653+YuuNQWXnGF/d3Xv25Hjh2xO973XrvyisvtZMcJ6yna+Jo9HSUHAcDf6JxDqOEl9yhproSV/XF0Agg/dUKngp/TDm26p/ERRlm9I5B8gSdxkJ74AHWVwpYu8cB/8JTxExegYwLASVj6A9zjn7gzXeQdo3QMF648J13lhkfDzkFMlCUGQJQXPwbC5BsQDQUcAHUJUGYaftQ5ZYxOFDlgAM0qCkdkP/vcc7Z8xQofcDJYR+GSjplW2hE8pL3QVjCkuUdmkMWEGtqJ2ou/BOty2Olyev311/mxlN/8xr/4x0InjB2tPBj8iH+ih1Uc6hLAyKKjjGXnKBtNnrIp1Mvj/FFZjqjjhAfIPQMLlyPaonhFN8t7DtBLrcRsd3yrB55xLr/PHPsuaHhGHYpuXc+ekTwJjzJTWTA8aPMYKvBEj4rDoMO/cqy4pGeftzx9wM1Mubch0cixrQw2Bg7oL0Xe7B15p3hAPVCP8ODw4UP+jCG2ceNG271rty1b+qa9uHixfe9799oDD/zAlr7xpuhvsF/91L+zL3z+N322i28KMPGAvnrohz+0mTNm+MCHOvNtd+KTb8mTcekGnQ8YMGhr/R049sJvlH5cs3atfyuI+Mlf6hVD5qzohU+1tFfxs5d0ZI3CKe5ZlRPDgm+UeF3pPuRdAzbVAXxm4gaAHspITO+sFZf6SIOV9oi8c5+DlJRbrqT19MIPXnQr9+W26cYf+L2PAC9pgjauqd/Ig8kfBItyKrSgXWHC5YPTokjuFBEjlb4AveJ6SXEw8tkCw+oIeX3nnu/b8BGjbcTIURDq/QN0npac+ESQ2hrPrBoi8zW9VRblidEtdLrqWUalSzrtVk2LdLyXdI69+/Ln5Va+7s2A5FxNgwYkfdV2X7Cvf/0fNSi9WAOSr8i46Ct+d0g2eU+JXQDUKX0DA0f0TegAn0BzPgdv8IeXYXwDcQ3eOiMEoevoY6lN4tLv8jI0zEJHJY/zHiOH9oe8kz+oaF8MCuArW4KR2T4NfVxO6O+OHD7qh2JwfDl4oJG4tDuMam/z4IAXCic/gPtqGpCrsv6kjKn7Uj4ov+tMoeEavKF/4th8DpRRPZ5RWVVOBoScVqVSK54G37Qv0aZA4YoVGM9D7QwcDG7A4duyoE1XtmOfPiUcNAWl4gPH54RD3Y0GBmDmY7hsFay3o0cO2T//09ds2JABNn36JNu/f6frLTHR3QkZkBj89Y0tdupMDz/1cu26dS6ffD+NOM3St9hIvJSOPmdQQhlId1ppDhw+bqvWb7JBw4Zb3/4DpVv57sVp5XXIdu04ZsOHNduI4UN1HWQDWvvaju07rE9jox1V3Ym11m/gENlM/eUG2r5DbfbC4qX24Y992qZMv9h61TcZnwSg7L66LZ6hl7oGsLpmu85r2QHUZd7n1fWC2O5tyBERWHEeDacw9Iv3+cg7OkUOLvuPsOIXtVHgKu678BSOeOi9kHviBCS9+OFcJrqBLKP39YUfkOkzvCzH2a9nnLwvSHQgXch4yr7yVxjlQ58QnZV49O6wYUPtsssW2aaNW+yxx56wZ555XvJab0OGDJPMN8sublLfyUSc2ZbN2+xb3/qO/c3f/K3iPubl/o//8Q/smmuukrzG5zPQh9QH/PGJFCdNfCr4Td6Epw0CfVwpA3RnGXHpV11m/JI3CRlG+nwGovwV2yTjXcglkC5xZf5lyLjVabpo/cqXPqrUPfw9iXY1YBQGETDAYQxHaPKhF1ZGRo8eY1u37bR9ew/YxRfPt9bWfv6RIpDnKgMnXaAsGBUePXbcXwqHCQCKzfdKq6B8FRkDrEMNyw0whRPPZwlL9xidNL7eUpzcH1cDXrVylS1dutR2bVtvNacO2owpY2ze3It86Z+jUllaZ6m9D7PZGlz0FE1gpQGDhxfZeDGuVy0KTgyUkQBt5MlXmykHxg18aRQ+lvKhGeMHBUlDoFPt2RODMAy/YC+VgXKlwwljgY6TjuTY8eO2c9cu6z9goDrdEY6D8p86c9LfFznRfsZWrt6kAcg37Hi7jC4p21FjRtuUaZOl/I7ZrJlTbdFlC+2EjCcUZIMULZ1tQx+NytVAqIPMqwz4Z2VTvqx87nNkXhYi4kecMKyIh4ETHXEY9uW4POc9cTN9utgnHUKXeZ5Hh+qDa9JBengd/C0faRl5pCNuGRJf4iBtNihwwRdw4Zdx8XfjqEgHcC2XiTCewUdcIOnHmPVlXXVKxGG24xvf+Ianu+Wd77ShQ4eos8VorvGTojDA29qOu8FN3dFGOIQBQ8r5ql/OPNKeVBLPI96FqrFJkybbunUb7H//2Z/bokVX2Ic++nEbOGSknVabZXYGRXdUHaG/tCuJZ2BOmZ1nwkbv7fIpYXUDVmXoEH5WESgb78AwAFCgBjwybkQjbQkDAblni6XvndZgimOr2VvPgAIjh3wogxso8A38qnteDOZ6WnEAp8VdKFZO1IsVmVjuJgw5Bhd1lbxnyyiTItQjX2qOQZh0zFF1/GovHMqBPy/t8z4cuEiLHmMrar4Tx4w8W1Ex4qhy/wCZ6Dpy+IB95EMfsF/71Cdszqzpdk4DiXrpB8pPONLhdItPyCz8oH5qxZsXX3rJvv61f7D//id/Yn1bmnwQwmrImVNMRJySHlM8jUCYnGDQx0oMNeI6Q3yiTTBL6yC+wGOM7ByYEs7kRmxxCfmEZ8ggdYEfcppyDL8A7uEhdHOf4elHXjxjWBEW9VLpuMp4Mm3G8fwkH27wQ28Rzztx51YYt9QXV2jPdFm36BjKSN9zTm1AIwT7+7/7up929eXf+k3VIbOLGKOKd7rTV1cwMM/IYMSQxpjXxfGcZlvLaWpEdKutMHg4q86ecAawTP7490fEV7ZpsTLdq7cGJE0DbNWqNXbXf/5DDVL72Z/88X+RoVhnx44e8sk29vxTHvKgroIv0C7dprZDGG2L8kCT81P+lDF5mTwrg8s/kwbeXip8Brx+VO88+3ZB4UC3oB+QH9oafgyMT4ku3kvjfZg+Mv55MZ8Z2ocffsRXBmfOnGWf+9znfMfB/v371R6ayMnrjaPk6e9CnsOASbrT4Q892b6j3kLW0Bm0QcKyzQKEAfTX9B20Td6L45kTO2mTrCbDkkb1X7wgfEY8czlSWiYj4HWfxgZ/9xIZcdaITz5pQzyXXUUveE1jYmsgulJVAxoBNoT6EtXXlk3r1T7vsmlTxtnE8SPEoyN2qqPNGkW/tz8N4k5KF9TLmDwhnpyUfDzy8FM2acJImzBunGTqrGhVeaTLpZ012GgrBoK8p3bWWvoNsiVLV/qk4oRJU6Uzm1wW9+7Z7cdJN6qZztRgqLmpUQNH8WHQQNkEh1SHkp8avtze6h9IPHNWg7DaJvunb3zHLr/qerv2xltt0rRZEorebhMg0PCD1W1fWXMmhNwAWW8pS9VXwsoQoldJn0AdkibrFCjjKDv8L4S/O+iKq7ZIO8IuS1wA4SljXtfdgOerq9MZXr8QEifg7avIK+U+ga14BGWZiOvkilbP0/0jHRPcPQv77x/+4R/shRdesE2bNnnfg6Mv4l1RXn9gYhH556OxfJD5s5/9rM2aPUO6iU9MRNup5kHmR17pB6R/0p3pyn6kwS/x8kx4OgB/oIwfV8bFNXFl/IyT90CmSch7cJTxc5+OZ+wQhfh9V3n+4N//u3Ps70ehYmgMHTLc33kAmF1iVL527VpfKWHGgxOrHn30CbvuuhvUyY/zLV00kiYpOzo3Zl9OnmQGqc5f2KJSy8YfTEII8feOHQWEWi8KgQLJTo7ZSeJjFDFDobGDP/tMHAVQZb752ou2fOmrUnwbbdjQwTZxwjibw17ygf1lCDb67ORpdUp1KkujlDAdW35Vm61UnEmOUg/hO+dKnU6FQQnKtrVfP1eizvSoB/RlYUjIqNED9ZMzFs5k3aoK3Q+cvLx24MBBaxPO0WPGCgNGmy4q+0mVcc/+g3b/Az/y08aOHu+Uf28Zm0OsXXRffc0iu/HG6yTcjf4tBWaTGyXcfLuFl/+hoYsuyiX+4BKgO59TuPKeMhOW/pk+ZgQQwvOPhCzjLqcpQ/qli8Fq3JNfuq5whZEm8eESqp8TyvEBZCEdODOcfDIOdUl45o1/DpAoE34A1zKufE66AdLiKBuK6ZTkHfnGDwX0T//0Tz4TydG0Awb095l/jAlxRp3hCcWN7+yw5Mv2AlHreejGDVLyBDezgfHybT87LrlkRYP3t2ivf/PVv7X6Ps32lX//BzZg0GDha1Qn1+azoifaNOgWTuLRDqELWfR6VYhuVVC1RV1OKd8dO3eJPwyuNHjz7TTMTvb0r5xTLsrN7DYvBGNM9JMu2LptmxucB/butQP79/npe2y9Ycsj/CQ+28+Sf0DM9ohvMioZqEAPhh950cYYeFBP6B+utHuUOLjIK/gS8oqy53CM5ua+fnKg06W2moMXjDD8uMef9KQlnLaNQcFkg8/eapDI4OETH/uILbp0gd12y83WceKYdAayUalbHySIFxiDVBb6jpl8Opzf/vKX7XOf/YzNu/gi6ZsOtVNWmDqkz3q44+NozG76N0j07Ft5VB7qAfw5OKctu15UELoX3hPu4EpDak+DW/gD0D5JlzIMb6AVP+Jwj0tIOSaer0CoDL41irIpXqbnSrysP/BnHPwBBqM5KMl4hGdHA934EZ70VWb7o0zMkrNHu76+j5L0VJtot//we79vv/GZX7fp06eIx+KhshP3/XQ6JgBYcaZ9MBNvrH4oD1bBGZQQ08tgtN8zGjQyux5bPakv8mKrlnoa9Vn97PDRdvujP7rLtm/bav/lrj+0iRPHiw71YR0nvP58jOWKnXxC99Fe+R/5ssUoJj6ivJSRVeeoC/zgSfAl9InjkOJmUOIz/+6URcHDCPeLcER9MSgBSE690m8xgeGrA4U//dbWLdv8GOOBAwfZJz/5Sf+2EngZNAR9tB8GZnXezjhURhrBcQNJI3kSn3pLOUh/rtBJ+ZBb4mT7opxcCWNAgnz+5Cc/sUceecQHGOhc2iSTAxfPu9gmT54o1qquxC9WJTrVr6E70Uc5OMGmcH4qL+o8V5KRAV7xgB9MgjBAZ+WdZgIbcbW9an3A89orL9n3v/stu/bqy9SuWUkUTyRPRw6ywtrT6jRQZVDSIF3CO50H5f/0U6/bpQum2uCBAyRzfOqAHQnIPqdptbtM9e7d6N8QO9Ojt73x5irr3dBiAwcPF00xaN26ZbMd3H/YRg5r1eBmlOuF06c6vWwtLX18oNMmfTF67ARraR2sAU4Pe/ChR6ztVA/79Ge+aHPmLRRNrT6I5ivuZ8US+EG7oeKxZVyXFAD/E7LOgLJ/GULuUuYiTqajjjM90N19OU3ec+W57Jfx8wowKOGRGNVpyRuXugbIOAlg8vjx2AXleCmL+GV5uMcP4Ipf0gU/ytk4fqcxcHAfeIoI8mfljL6KgTcf0uUdUNorckm7QE4unjfXDzaaNWuWjRw50tsBq/O91ceotI4J/JFHhR4AP4B8y9BFcxEOlP0oG+XP5wtBd2FJA2VAD1APxAMf/on/QjSVr8TFcU8aXD6HTq2K+6UvfOgcXwOng969e4/PWtEznjp90mcUaezr1q1zojo66LzNXn31dTF4qM2YMVNGe39HOWnKZI+DAd7cwjdLetuJomJQTFRCECFhQ5koc4CVFFHp/jRiX+IXHp5PFqsWjDpJ79sXlBnKzpWjiKmTguqUcnn55Zdsy+YNdnDfHtu3Z6eMnd42U53a9CkTbdTwIdZHz32bNEiRUmH2+sihQz7rxvslDMgAFDeGIkYQzCFPZrj56BLPyUxo8sYiAe4poVKJJDEV5vtssUDFdcds+vIVK31AgoGJX6P4vGv3XtuyY5f96Cc/s6XL3pKiFX4p0T5NzTZk2FC74qpFduVVl8noOeAzfswWsq1G1Wl9VWc+c6qsUvCgDx7Dc2hMmrPDQLiykyQeDgOZshCPNCl0dFz4lesNg4Ir/riY7f75RlQGOo4wQCsGTebHMzPVFXzn4+I5/XFAhmUaHLjTZfpMw336Z97cky7lCH5R7syD+zIPMy336Ud6ecs/9o5iVCM3yDDp/+ef/qkbzu997+0aLA9RGtEueaUDOHLkkMdnNY20AHiJFOVRHRZ8wQBmcEGHfPjwERnYA9Q5Nvtg5Tvf/b6fWf+FL35Zg/HJHpftCpzg1iGZQ8Z4yZKZY4ByAPT1evLO+5wMgb379ildm2S9yQ4eOODf6GBLIw2bVUrkh1O/tu/Ybrt27nY6lr+1wo0M2ijtiPIwEOBEPv9uUWur8xc+wjuUNsdeM1CIOgh6MB5p30x6oG/wSwMM/+S/86Ikvwm91V4wxuAfeQHEIT750KbBRxqesx0g1x6felS9tJ84Yb/1pS/ajKmT7b3vuc2OFRMAGEU+iBDejM9sLLLPgIZtNeD8oz/6zzZr5gz76Ic+KOP5uJolxrgSyWhH5/BhRU72or0B8TFNyZIwQxe9IfV+TkWDdnn4YIHtKxiflNj5oBvyYzBAmQgnHX7Oz4I3PFNvAH7g5ErZPT9BzEBH2wAi3woQHxpx4OOafM0wgNUR7p0/wgVtgOsWxSdPtueQF4cNUCfwnwE4K0SsXrA1p6cMO7Y+3Hvvffb660vsi1/8vAxNVlsY5FFPof+pDJ8Q8HqOjpIVx3OsOgqgkZeYGbAwsXZWgxMmC3iRuE+fFtHOIJCXkE/ad793nz300I/st3/rS3bddddogL3HjUYGQdSh60HHiqyiW6IeqB+u6ETCPE+54BU6InQnkGFA8tr7CNqlrvDBt8KIP1m3lXoRJapf+lDu6YM5LIb+ulN59+E4fbVd+rCnn37Gvva1r9uiRYvsP/3HP/RBB3VFvSAL4CDb3KbpeQk38hM0RZkoA+mgn3TQThguy5F174Np0Uoe4AMIIy7tn/RMXIKLiQAmOF977TV/L5VZ5YmTJtmHP/xhG89qhCc+499/8S2j8FO8CDoZvPP9jlrnFW2DPJnEpB+EBlYPyIcy8UIy/U4NM9kK//a3vmHr1660yxbOtRPHDqoiOPVKtCsOh/TUyg5hhbm3eMtkKqeKHjxw0Hdg0H4ZwPTxL7+DmwmXDvGqh+qh1TZt2WlH2zptz75D1qfvABswiA+6nrMVy1fY0MEDpU+P2vjRI6xZ6XsxipI88kkFJqya+zZZnXRia//BNnDIKFu+cr19976H7Fc//QW75sZbbNCQEXZaIxEmL30yRPLIoIS2BV/YUvp/OyghjJUBZC2f85qOOkj/hHJ4PgPd5Z1++ZxxAQYl3g7kl/JE/HRAxi/LYEJi4noe3iIOV3hU1lcpm+myfF3pCwVTjuPtw2kFL/zK/CpxaFvoOfzJz191UPvjQCj6PIxvDlJA9+GYEPd364ptyIknacGlH8BzNY/wK0OmA6rTAmU/oDp9dVg6ypN8ggauxC3LRvlafZ91x32m4xrlIU6UC/Cw//Hff/scTMfwOXTwsBoO3ww54UYE71Ew+tshY4SlqD179lmTlPqhQ0d9WbR3bb3VSBHQiC+6eK7dcsstblCj+ZixYOXF7+lUCyJQMl2E6VcvJeAdvISHyiIsZ9Y6ZbCRNgc1AGxjDzOM4onzv1npYO/72DEjfcvFkldfslUrltmKN1+3Xds2+2oJA5NL5l1kwwYPsgH9+ip/5aN8dbHTKjsA01A2jGwpP0YlMxH+wqt+XMkXZej5U4beUhIqE360DowklCezX+eK/ert7Z326mtv2OQp03yG6/iJdtu2bbu9Ir/lq9ZaU99+9sEPfMheevkVe/GlxXbFFVfYnb/CMXEyeDuOCpc6q7OdqpdjvqTtAxPxiUFaGn48B0/CeIJ/CSnM8DzjhMDEx+TgBemBsuCn8ETY+Y0CAEd2aED6A8QlnDqic3AFKnzpEr/EtCudy4ccz9Q7judymqC7kidxwI1fd3iQKe4pN7zKOODDLzte4gCEgw8eZt7gLvMW4BkycMhfthna0Um1hyNSSBw5Szy+BD1jxnT5HVJ+MVsJXeRD5wJJ3JM3jhldnwVUh0/ebJHguG5WKWN7IUZKvbe1H/7op3ZIA5T3ve/9NnXqjGJActIN51Nsc9GV2VaUKrQCzktd6ejPqoNnuxMKk2MuH3/iMT8FCcMApUobwJBgwAWMGjXapk+f4bM9DCJaNUhCubKiQfkTGHBl3SQvKZsb+CKkqw5VFuQQmohPHMJIB4ATHuIPHuoq64M0PAcfIy3+OAZZxKfOqWPiEg86ErfXrRjByTyd7W32m1/4nI0cNtQ+8bEP2/GjR3ylJIzDkA10gFMtvYHO8hlu6UHq8i//4v9IV5y1r8i4PXWy3SdL0EXMtmNQ820Otm9F+QvjE6NJNEAv7cDrQxlQFmjj3mUWXQK/kg7JD+mJQ/vCEU7Zkq+Ov4gDXxKSPwByGIOCwBv4KsAzOLI+sj1U0kc98gwuwt0/ByU+WIm6YbssZGBsIkuUy8tNnuIhRmTflv7CF19A/p3f+YrdeOMNdsut7xB/232Ax+wy9R1bfFVm8nAZC35CizSFaKQdeTUJmNXWwN/rSwOynvCTdyEb/bj5v/rrr6rt3CH3XtXHSdVRL1+RaZOubZTs+btNKgdloezBi9Av3AfvQvfggk/wJAa+0Eu6rNMKQL/SqG59NcRn4JlQ4lTCTslClAcjHN6wPZOBF/JWV9ugeAoXvoY+Db46+cQTT/qWrYsvvtg+8IEPuF4nT+jEKGI1Dznl5Vr4w2CKwVCUJWQG+olPu8m2lDiyfAnBB8mXyslWM9LggIxPHVNmaEk9DC34s9Vy46bN9syzz9kbb7xho6RP3v2u22y0ri0y6OD78ePHNJCvDT4Lb9IDbg6AAJ8PSsQrOnL4Td9LedCBfIyQPpIj1v/j7/+ejR870iZNGG0H9+8SXWfUl7IVUP0zK8via2NTi/lim+rliSeesHFjx9mUSRP8vbDO9uPWzBfgNaCgfthy07t3gzW3DLK9+4/a6nWbfMfDhEnTrLd0M1sCwd2qQceJY4dt1vSp/mI7ssWJm3xkj3fFho7QYKW1v/JuNY2R7Zv33GvX3HCr3Xzr7QobayfPYF+obYsuypfy5sdBu2zRR0BzBeAPPKuGrL8M45qDEudx4V+uZ3gMEFbtX8YDlPGn684voTwoSX/iZxquKUs4ZKkcnpjinawKPRkn45EOlzoMKIclOH1MMOt/OS/Xc/KOuPCL2JEefMg3Osv1hOSTe3hK30m/Sp9/9NgR7y9pB+Ahr3LZkp7z+FP4BQ0h7wDpE0c5HeHl9EDGy7gZP6EcvxxWTpPPZUj/6jR5zXtoggbiJT6egYhD3Eq5CK+ZM3uiHwnMA50kp/pgMPOyJwx89dVXbPmbK1yF8sXd66+73hUBHyJ697vfLUN7iitOjtlkBpej8BjRM3NBZebyM45MqbgykcziMtJHYGjEvk9SYV4BCo+GqHDhY3UFPBSFF/SYPWiTEcgsx1HRg5IdM26ctfbv73QsuuJKu3jeJTZ85ChbvWa9Pf7407Zs+Uopw622e89BRM/TQG+N3OGjx4TnhC+RNkuA6jjhSHnRcfueeOUf96KNukC5i67TaAyVg/PN6fBElozH03ZMyo6XKWvrmqR0+tr+g0fthcWv2r33/9CefPo5KcAae98HPmKf+8KX7dDho/bd733fbnvXu+y3vvJl8feodXaIlrN82ZgPMJ20FilFOi3yxoCBN6LI+RMVHFAW4OwUk/8Zxj2NBaFIqMZDPQB0YrmiEn7UF50QhnTESwdecGQ+KB1Q4k+DxQGZT+CoDEKSThz+PKcjvByGA9IgyXgZhqOjJKycN/7ESz5wJU7izTg4/LlmGHEznCLEi57kE0f/MTPC7BUdLyfYPfXUUzLyV9jwYcN8NYH3MtwQkIvygtdRenrPQz/VhAYUMQD2d6CUGQMT0sTKYS8/tW7e/Hn+gdN7vv1t0VKr54u906S+su0k3koehXLVPfLfoIEuJ1CRz4svvmg/+9nPbN3adZ43gy1WPu644332yU9+SgbPB+3SSy/VIGuGDR8+wlrVobZoUM3AScLvPOnCr840DEa1ERlW1BPtNupLUdQpRX2GYUY6rhgWOAw7ZjGJiy5BVtwY03P4VRQeAL3gBvCn/PhlXXNPXMLwIzz01BljW9WmjRvslcWL7fLLL/dVDSYnYiCh+AU/XQaLzgcHHQzA3liyxA3uq666QoOR3r5v3M7KINKAhK2jtaQTWzgIRAFy1AvPRd0IETRi4HXJsbe7ykAt6lKpC3mHLnjbhaME6ec6oghLHECEu6/r3NwS6+FyyR/yQO8SnysTRk5bJPZwdGLgC9rRF6mrfeAjfF5XJIEG+YEn6pu64DS7Btdl1HNO/vBBRb4BwApb5ke7IR5yCyAvqF8ME6eRPeHKCOe064quZBacySFOSerbt79t3rTN/vIv/0ry22xf1GCU09D8JCTJA6tarMpQZ+g56A5clDP0W0LmAb0uG0UcHH4pf5X0waeuePzwc9mAPaoHGb7wDR2AHmGLVWyLZjsm746hb876qulJ0Xf/Aw/aQw/92D796V+39915px/MQnx4xPWoDCMmCZm9pU/3PkFhGE/kTXGSLiCvQNRhyBg0U/aM6/5qC3pwf+rA75XO4xdpyY9wvvHFiiuH5XCK4IQJE+3Kq6/191Xjuw13K/45mz1njk88tqgPpv0jX6kjcM6sIg94xA/akCOfyFEYNoXLkto1K9M/fFCyNG+u2qL05tHD4ivGY4fzBSd2Sjeds2Pq/3kXdsP63TZm7FDr39pXvEYuWLWkvaO31Qbk2HLYo1ejBg097a2VfBSx1YYOG2GbNNhiQofT+Pbt2eUTEv1bW1zGGEyIbOdH/0GDbZDi1zX2FY4a+/b37rdBQ0fbZ2UPtA4YKjsEuhTZV/bC7qHtUDuqCd2j/wr/ol7K0J3fz0FBi99SZ87riuvSCUV42b0dIF6mB87D4SWRK54zTwBZSl2e4FgUrxqfy52g7J+QeQGE4/I54bw4/Io4OEcpxz28jvYfuPKe/pZ2QntCZ9IPIydMjHEsNANQjqY/LpuOzzhgY+PHhBsy2pW3Z1bWNRW6gKSrHJb8KkOGVbuE6vvMtxwv/QBkgLoo6wEg6fllUMZ7/jXzqOQP7prJk0feBXNYDj6hBsnAAsaxR3zFiuV+4g0fIuNkmRky9HlhdMElC+zFF563CRMn2fwFC+3Kq672D7uBo1+//hISCBZzpSBQFBgYVBYKlu0GDAKcKMVh1ou4FBiXgLrOwrMsy2gURYCS5QhdFJV/M6WlyQ0dGjvnvbNM3yZDispmvz4Dkpmz5mqAco1Nmz7b+g8YpoZeYzt3H7LX31hub7y5zLbu2K5BwTE7cIjTuIRXgxxmTbhnwNFDtKMKeD4jyniZn++J8IKxulfdy/grFAhfYD9w6Kjt3nfQdu89aM+98Io9/fxie+nl1+zp516yNes2WWNzP7v+pnfab/3uf7DLr7pWtOy1//W//7eNHjPa/uAPfs/27N4hQW8TX5iNwbBAcM5ooMM+1nbf049h6ntaxds0GhCS5GFWfgpOhgNe8WpEyV+uGZ/05TR4YzhnmBuWqoOorxg0KjdPk/lnPgC4eQQXeSYdGYeVJPzBUzbAEvArQ4WucEAYuWFIZZmAcvnSwCIeOHGZT/KsGoif5Ulc3JNvPLMSE4MR8mb2Mcpovr2KL/WzhxRDf8OGjZ6GbY/xcmjg5eV3+Jk8xQ8Zp0zgpZ65By/bkOjMUYIdrCIil+qkbr7pJj8n/bvf/Y6/vzJ1yhTj1C4GTELoeHCUFkVKp54cpg5xfNcDpYvBe/jQYY9300032+///u/be997hzrYadINTU4jyheaWImhw6QsGB4YyLR3aGXwwNYxV/L6YbhjbLIXmrpIh+xypX1zBT+GE/gBdJPTrnJkPVB35AFwj17hSljwtDJYIX0OzMFPePKD9oShEVtFethAtatnn33GRgwf5iedtbXz8USMIFQV2zZOSdcwOSG+6Zl3Y5jZ54vRHKV+5NBBu1qDkj7qdPyFWLVZVpy4Z6adAQmnk9FhKXvPs0yPHvzq7wrIoeNSJjyNlzhkMMuIC5mrtIn05/48/IK8TwfexMc144AzcUS8CMv8uCrAw7hP+oKWoBHDkFlqnlk9cT0lviFjMSjpIRmSbIvHbHukvPH9j15+KAEvjmKcT5gw3uN7O8AIK+h1HqGTCxkmH68cBz2LROqHrZA4jPnBg4eqn2tXW/m+LVv2pn3yEx/12XAGIUePHLYW3jnyLzMja+ASHv0HN/Q7ZvLCzwcj8KjCl+AV+XpUfyYMx30C994WBV4e8Y+8dOdljpMfyUcDQcktW4CZmed0H1ZMmQw4IuP5e/fea488+qh97GMf98MvkM9j6gNZvUVf0K4a+zR6HrRH3rvgW2DefiXPKorzXcQob+6VI7Qim/6LCUAf5Kms+GR88mKlh3ID5BHlijJTPzjCyYt2DdAmvV2iIzRQHDJ0mF199dWuVx577HH1f7tt3PjxrsP8uGRwCp8PSoTLeQkNJUi9VuGxaIBG5fvUU0/Yjm1bbcb0qcYhFKpANxyRIcrArj+kt0O6vL3jlG3duk36q93Gjh5lfZubRAOTA9QruilW+USI6qin1Te22tI3V9qBg4dtiuyjnbv3+Lt1c+bMln5QmTvabIzwNDZw/G8cIU+e2EQjRo+VDdHL3xl54eUltm7DVvv9P/yvvkJyokN9mtsV4m3BY2okHTLi8qkyF6LmkOWnLgCe8x7gvvzsMlfUG+C8LtLgKvqngg/I5wyrDk885fuyC8hrtJ9yG0l81e0mIcNzQAJU4y+nq6axHMY9+Xgc52bGU95OYziSh6v0Qwz02YoXX3bnQ8gdkvWTfu/ypTonHv7IDpP9AH70+akzcNX0lZ+dttJzQndhybMMK8evjptxqp/Lfvmc4bgE2kRxF/+LdPlM1Ep8/BJP+HBfzguoOXf2xF0spQ4eNESFqfFtWnxvYfPmTXbD9dd54+J7Jbx8NmrUSN9uwIs9QuFbu/h4GA1yzOgxxqf3ERJ/Z4SX+FSpKBGApWeMliCgKKjueBGNqpdHUfWhTFwJqbPqOg5TFQy4MSOlQHpepGVWCX3EyUEs73M6FzMxmzZtofiKy1HBdVJCGjD1H2yXLLzc5s5baPMWLLKrrrnOV1baO0+7Qli5ZoOt3bDFlixdYavXb7JNW3fYvv1HbN+BI7Zzz37bsWufbd+1193O3fts87ZdtnzlOlu1dqMtX7HGXnltmT3/4iv2jAYfz73wsr24eInt0sBk4JDhdt0NN9t77/ygXXfjzfae991pV117vfUbONiOtbXbT376E3vu+Wfti1/8nLX2a7Z9e3dJb54UH9RBnWFLGyqTjuuM9e8/0MvNljH28lMf8At+VBsWAMKPv3dAuvKMI5xGwT3KDUEGEgfh0dmEINGJET+NRdIxwKTTI8vqcPBFg4vGXobMwxWBnv2q5+y4CCd/8sC/jJuwTM+VPMr4stwJ6Rdlibx99rGQoTK+dOmX8QFwgKv6HrykgXaudHYMjDn4gcK19u3r35VhkP/kU0+5QdDc0mJ84wbcDKaDxxXFTEPgigEPXmTe6w0DWkqOdHTqzMRgLOzYvs2PJ1y06HL713/9F1u58i0fRNR7m6gYkI6YqxxlgF4MHoxE9nvD33FqDxddNNd27txlr732qi85Y6AnbVl2rhgMGIRsEYNGZDF5SHisroUcYPwzaYA/5eVKGIMVFHesNFHuCOdKmX1lsBQ/06cx7TPZyhf5ACI85DPCY8CaNAHEhYfQjLxxtDn5sBLM4Gzrli02adKkgu+x7Q9w2VS+OWgQSuGRvEivbd64wdasXmVXXcEqS63syVh94SV3LxKrI/KDbnA4PXgLBytrftywfNB73m48UWzREPVuCMMgykpaoFwnjqjLASHHlJXg5B185RmXfMk0GZbPeY8BFC7aZeaJY+ZbSDwcQAYAn8VVej80QVdkLPETF3pgABNU6DPf9lq0JYzgluYW78AfefQRX3GsV3uBF2y1Iz3lQv+AxLe9yTlC0Stq4laZsY2HySlO9/KZbRl5P3roxxqU3Guf/cyv27tue4f6jMPWroEIJzcyeORlZvQauwEYSDs/Cp6XbylPvgvi9an8uAYtAdRlpY5IWyQWgW70yJ8+k1+A0nsc4VO6unq+Em4qxynxo9UnAvx0PZXj3vvut0cee8y+9KUv2TXXXOOyjoxCO7yibSBr0MnAD1pwhLECgXwDyHLKVbkc4CMO5cm03GcZqTf8lMBpTgOR/zGIiO2VxCXM341SXG9/embi4tTpc/5SOfLNCiXbx++55x6PwypZ4gNIm4MSsgJvyBS9Y4DnXfCVH/X5ve99xwYN6O/HPB86eMAHB2xZZdsbA6PjxTbzmGSpsXXqz3m5fbTsHQ7AYIWDd5QwNqGLd2YZGJ49VyPb4Zxt2LTV64SPHqI30ZcDlX7D+nXS/83Kt1XtImbU4TsTNxxk09R3gHWeqbEDR9rs0cefsf9015/Y9FkXm0xV2T71GiRJp0l/e1lUZkrnL/8zcFXden14wUO2AOJ2B1m350PlOdM5LxWPusd53RUuceB4Tt0K5BVweguHf/m57PSP2E6F4/XUAZTX43m58SjixVMlzQXyxZXDynGRnzJkfCDacug5t18lD6RDz2O/xuRHTHDRLzz33HP2n//zH/nuAt7pWrhwoep/sPfN8AjwlTjkprnZecZkAf039wxOM2+gTAvhZVoTX4XWKE+5nJmedFxJk37JA1w5XqbvLl7i4ZquDJG27H6enoTga+bDNeJm/MRd09zc664RI0b4h1946RbjaYs65QXzL9EosNGP1uXL4xwlyOCEjpYOhpOflix53QYMHCLsUUlHjxz1DhrDOVZJmJlUxqpIludpjNAdgqaCKh0dEZGoACoOQPFggCUTmFmAuUl0KNzo5CQuwn/aZzsxBlh5YcsJhjrLsJxC0sDZ7eoz+djimXPihOiSeW6tAwZZbUOzjZs4za68+ia7+rp32NxLFtmwkeOtprbJ9h88bpu27dagY5O9tXqjvfHmantzxVpbsWqjvb5slS1/a72t37xdg5fdtv/QcemzehsybIwPet5xy3vsfe//sP27X/uMXX7l1TZ52kwfhDRKoXFqkgpoHVJyhzTK/oev/b3NmjXdPvyRX9Fgap2U1wl/Ub+t7WjwW50wM2cIMDUZgkwHIWaWhC75BcBLOigUF3UDv3zWTCN4hCCENYw5BqPZ6RBGXMK5Jt5MU8ZN/uX0xMlOKGkhD/xx4CrfE07dVuJGOZIWgGfooOPMDhIABzSQLv0SP8847gHiAIkbIAyc+JXD06UfQBqey/hwyDO04XwVwOsqOnBWgDBYuCLvM2fO9CV9PrRnkkG2JmAoiD3eBhIXNGFksUJCO0DxQU/mrVvvbAE/pUadJjxk7yod4TXXXisF+VNbsWKFHz3IIQ10/uAFwEUbBLdvq1LnxgwlijLqMk624mVZtiE8KqOQNsSEA++NkBi+R96qO/DI2PayKJTyM9BAAbGSh1EPztyTT/ZuzPm9yqX43HtbVhpkPcqKHMbgAfBy61/FuI408Dqfs55wWf/Jt7wCGUehXhZ4lF/o5n2ge+/9vs2ZPdsHlJSLj7jRdpx3+qNuwEedQR56jPeFXl/yml2pgSEGENj50NoZjkwWf3JAAgovHbQpsQ9q8uo0FgZe4UeeXGljXodKj/4FIkw4/R4f0lUmBZBHHOUiLnkmf4kffIAg5VvkiQwCyCQDAOcT8eWXg05v+8QDhxD5rL6A+OQlRMJHvVFGtQ/JFWXP+iUvUeNl6lT7yBPi0B3gpB7R4cxCviaeYshNmzrV82UA6X2G0tM2YqILlNCufHxAIiQUS/9YIWlo4FQ32nutrV61xv7bf/vfdtNN19nHPvZh62jXYPw070th8AXPSE6/R1mjzOfLIP44DH7aTIQpUIC/Z04J/T6A8HQAYbGyyCl5cYIXxrJ/K0t8IJzBfhz3e8zf3WJFUk3ZDWK+CP2tb99jX/6tL9lVV13ldOTKCOkpB/JN/UWW8b4KvCVO5B/6nXsccQlHDsABTu6JD6+5L8fF2IqyRp9Q5gW4eeZKupC10KmJg76hvSOO9k49gHw8roEWH5S76sorXT+BDxxcoSXihTwx6M3BkXMehSpAZpDHzZs32He+/V2bPp1Tvhi0ddhpxcdo5KCOHpJXDgQ5fqLD9uzdJz163HZsO2ZTp44VbvXBJ2TTyL6I9ztZOcUYrbeGPi0yIxrsgGyEjZu2Wf+BA/3I/2HDh/uqNd9N2rp1s40cMUx1iK6kP4iDgMaOn2CtspGaWwfZsY4z9oMfP2LvvuP9ducHPqJBillbh+wbvn/m28GRdeqI8ipQ5da/GJzAeuqP28JR5/wvRFDpI62/o6Rfrnh5uy/SpAwAWTcA/risO+6BcnjWKZDxMx7XlJmExBNxwnFf9i87oHytvj8f3/lQ9s/7cjm4T9lMqLR14qO/Q+6irVZW5fkOEH35H/zBf3SZ4ejt8ePH22WXXeYymnlhq9E/1PSMjyGHLoefUa9pm8GjpIN78uAadEQ/h5/LufxJk+0321mmzbZYzfvEQz7cl/FX++VzpgMIA2fe4x/9yc/nA6RfXsFJ/pGOviBwJRDm7lOf/OBdzBpQ4PiYk9mIYcP8y9QcDzpwIFuF6tXA4zhLKgXlx6hv1+499tQzz/lWFT6Z/9JLi23y5Ck+UuSFbuXuHSwVwKCECgjCMJBUcIVDPiQTj2vu16YBZyEACsIzkIXB74yUZ4NwN0p5Q39ne6cUSWwBQKHznQROLCFvjKgaXU+qwvjeQJv8Dx4+Zj3VWdXVN1lLv4E2cPAwmzJtls2dv9CuuPo6e+ct77Yb33Gr3fKu99ott91ut73nffau299n77j13Xbru9/rA4/b7/gVd+9S2NXX3ODbxUaNHm/9Bw21dpbdNRhSjv4SXW+NkOmIz6IsVPh169faQw89aJ/+9KdsQP8W8Vb09FSFqaNkXzuzM1Q8ZRYHVGjMHfFVjcQFT70UnQ3h8Cd5BMCDFOQM574ssHQIdEDZQcJTOkk3PEo4iUs8GhV1h5w5TaKHazYS4mU+IXwVwc88EzxNKY9qIG7GJz334KjGk8+ZTzldGcp+GReXONM/oZqmn8cLPTlwC6Mq6isUAzgJC3k3fwmV9zBefPElX+4dPXqUD/YBsEZ+okm42GrBYAE/cJ1noOtHXVG3dfXU30nJTn+f2SXO/Evm29o1a5XPC95OORGLrVd0xBh6tF/aCKfiMGjyU7RU3wBlIB4Dk8mTJ9vBQ4fs+9/7vm+nIT4GOXWLoUnZmK2mzUYJkEzqFaOK70+w9SziwdbgU0XZdfGyxNIMizQVJZkuIdOmXzmsDNX+5Wfu4R8GMNsqMHb79W21VStX+reZFi5c4HxGTuEr1/KgPrYeajAqvSNK7YknHre5F8327RpqcSqrMpEh4SdBYSw7hAyR3suQLPArWIIurjjPWzfwLXRhDAJcX+JcJjyxnsPoh+fp3PgogKLj8GPw4PjoUJRBDJC4R88ojiKSJ4MPb9eeD9GLOAp3faE45Jt4FeiyQd4UCr/otNJBd+RBWTDyOEIeGeekLPD6vWS7b2tf1UujPfyzh23u3Lk+u6jEnt63Oylubt2i3Aos+o/owN0gkDHAt2zY7nSy87T98R//ieSy3r/d0draIr8TqqJY7fHJgaIMSSuDEvDnwIs8nNsKo8zwJgHaw4WMB48qRkDKEFfioBcoK3wkL/Q4A3nqlnbLCg+z93xXxd8jOXPO77/3/XvtvvsesE984hP2/1J2FoB6Hce9H+lKuqIrZma2LFuWLTPItsyYOMzJa/qatulrm6SvSasU0qahJmmgaRwyO5ZBZpAsM8ggyWKymBmuWHr/38yZ+537+Trtm+/uPXsWZmdnZ3dn8ZzLypxkmIPsQExiqJ9pFUpNbrXEDg3wJdsUnkDSigGijEKmoB+T9GMSkAMmPIiFvcGviI8MZXqBWQBe/OTGxCX9DwMIbrmcN2+e/ehH/+58uOWWW6xvX67WlRx5AqJfcaAF3PR/uPsWL/XpDGwpJ9CTX84FycGefOIxW7N6hZ126ikajHA74hHbtXOnwii+wqILMDBCBiF/j/QBO3nYd4VwEJ5tV7W1yoPSgiMMDDt07GJHVezNampt9doNtn7jJi8z2sKBgwbagXrOpCyz4UOH+LfTGEgjyzt37ra35y204SNHW13HrrZzb73dM/1hGzFmvH3xT/7M6qUr8M2y9h062wHpMX7BhWcdWt3ml2lEMfHuLs6HKD93avDPMoywIa/Ux0bxizDVz/8ppMwA1XHzPcOUn+53UrTwXrg12MumFKeRkZvrj4V5P3g/v3TPuhnvyTOM3vVAd0WuKFtkHXlll8OcOXN8QMLq1ze/+c1itfJiL2f6V/B4eyVgJfDBBx/0izW2bNnqNwyiy4EH+aatzHpWaR8qeQvagp9lA6QfT69ThSnXW4Dw5fqLO/7VgHsZJ+HL6SVUwhV1WXzKCQHCVvwDFxD+ZXfs0fYBuDvtl1x01rQlS5b4bRh49ujW3ZUP9IxBgwf6IUMGI+wN9tkXVQo6YxShNWvX2RIpPwxKrrzyCr8TnUOx3MYThxVj5hhgkIGdgoUGOrvMrHd0ZcKaYGZD2MLg751IMzVsLVtLQEUbDTcdnFoM/+iUMszhYG4R69q9m39Ai326zVvQGTazvfuljCkv7eo6+CAFc5hGVnhZim2uTo3DwNxywo0afMGZL8fXasDVSp0D5046qHHhI1w0UOrCJFRsaTjhd57TodDwchZFpBkH5DmwzwfX+L7BocOH7LlnZ9rbb82xL/7R523f3p1+nWj7dtzmUC9cbF2h2KkcDC6io0WgXSkRjWJGzFoKsgPIjhJ7FjQ8RAixw7/otONmMwQKd4QkG3bSYSCJskqjD55QcipX6SJQ4MVkZcp0s5xwS8GjAmYYnijA8vTwmCzzfCaQFvGzcwV4pnvZpF9CGVc5DJDv0TBUlIsMU46LHZM8TOA9eYlsk68c3GU4FAYGyIekIPTr19/PlTz33HN+icSwYUNdIY5ZuNiexWwaScP3HNAk2dAmSjxdtkNRPihhPuhWPvjKO7N0l11+mX/L5r777vNzYGwnY2BCPWfAATqU8ZhkOOT5h2aUbgYenJXhevCJEyfa9h07fPaSrV1sEyMd0qRBDuWQ8oyVy9atY6sTigXKXarX5Cc7RAxurpxiT0PYwj+NQjWEaQhbhAPKclMu2yyvNAnVbsxgUmYup4rOdjVWgR9/7DENWFpb9+7d/UOS8BtecyEAq7i8+wxvZM86qzN66aUX9exgp44fKzemIYTXFV5kvpKPsBRZcJILD9wL4/TJgB879REZw04+qacKpXhqY+SG8ozJiR744rP85KtIIYgNe/AAJ7npj/xjTx4mX5M3Zd4CgZ+64JgDvxBRprQTpMt7xKedKvCLbtLjg3G0OwxKXEFUVUGmkBcGALRLHTqwdbCnOvSHPAUGxnEmKfZoex3w+hHpKvN6LzpItZf6p7rVXuG59r2l/fo3v7GFixba3/zfv7FJkyb6DVvs+ffDw8pryCc5CT6EXRSVeIDBDvOShxG3cRuW4aAx3Xgvt83Rkccs7BG1DZxBi5lx2ku2nrF1T2koLzx5v/POu+zhRx61r37tq3bhRRf6JENsFTmuAQtbnZUuK5dKN+sXtASvoq3iPQbUYS/THeVF2RVlXMQDso0nTkP+vAyj38GAP5+0SYQDd+IHsEf4GuUpVjl+97vf2i9/+V+qP53sa1/9ik8I7FZbhR/lohRdtokHOImOU32ZZIL8wDPy5DKpdDmgfv/032uA18569uhmmzdt9BVNJmRo4zg/y2oPfTy7KVq2aG2bNvFZhLbGx525KYtbPZlc2bd3r5+5pY+vUTi+JYZ5/oWXbPeeQ9a9R1ebMOFUb8epk6vfXW3X33Ctde3GVecdRFdLm/PGW9IrTtppZ0y2Dp262tvvLLa99Uft3773Q99CzscR27br6NvJoIe+wGWSDHv+KZN4T1lFD4AP1TzOMsIAyfNqSP98loE4TbmXAZx/KEyZprQ3PIucAeVw1dCUX9ntD1FIuOr4+c4T+eJJXUHGApv8HWnEJX/Is+tGMjy//vVv2Lp16+xb3/qWXXf9tRqIHvA+jz4VfRO+0JcyCPna177mt+Nxhu2NN970wclZZ032vgVKYotl1B/qGE/qVroB0FCuewnQR5jMB6bcT2R84mb8jJNhqiHdMiyQz4Syu7fjDXyMuNhzkBJA+HALvzLexjTVXHn5BdPwXLVylRcECgvBOqmTRfC7dOnkHQADAJQRZl5Wrlzhs6fcjz569BgNTtaqQo63Sy+7zA/iZqcNHuJQiBWmpSAngxEGT9pN7iFMossMKhdKZIDRZmsJiiqnGnY3hdBkJhlU9e7DIXwEhVux6qVMtLA9e3fZjp07YIcfBORrsMxQOx/15IAc6bA1hYrvM4IQAtNQ0pUfZmf4LoTfia60wZXGmU8Ho3is0BBf1HmH20qKG8oQneK3/+VbtnvnduvWtZMGc3xpercyS2fGLHQopAyufFCCKRr9Br6gABT2Ms8wwe8wvGehA3QYvGcl8I5RSheoUAgor1hBYetPMTvl/A8Bj4FpbAcAqtMiTHbAGadcfhkmV8QyHoAdNwwQDUKsDOEH8MxOD0icCfinSSj7A/hlHpNewmQ87OkGJE3VOIkLlOPzpP4wWwKd+DEzwqxgz549inMbG+0Nv7WunTqvbirbmBlD2QUY5NCwpfICJG3wnQ4VewxICBuXHzDQYGBy5lln+R7t2277ne1XY8l1vijdhIWnhKOusN0KCD5wLqbWZ3sA6jt7vaFzxowZfui4axe+tRMNNWF5uuJGfBkAhZjySvkAko/5zPJNyLyVId3KfuUw2fCBM/GWoTpeWa4Uw934TpPLl2SBkCjClBOrv9yaNkiDMT50RT4x1BN4RV3ksDuXDlCGO3ds97Ml55x9lniqOiWliJlZlF4AMqjLJOINuQydXNIYDTb0qU6Ib7QfaYePQXcMFMgq+GgrJG2e95RhBgUhk2XcUECYkHWexIGejAsQlrQq6QVvAfwSko+5ypKduuP196IeFPbKE3fhUtxoI6W8St6Z2Qegw9OWoU2i3aMs+LbFhAkTpKy1Ft+VtvMw8uZ50i9pZyIIvqmRlgzCqBpbtHip3Xrrr+zKK6baNddcpfLcrTAn/RtX5BI+ZPbIrudVHtxI6RNA/PT0VSrxOBV+/iV/4AfpA55XGedR4Z9PcONO/nOiR65en6OvpF2TMiy55EZHDB/0u+eeONT+5b/4P75NhHaZbZtMEHLLDwMyZJNyhj5wI6/wCboyXYC6mfaEkIswhM3wGQ538uC8Kd6h29+KvBHW2VLYkce0Q4ObxKn803Y9+thj9utf/cYuuugC+/Kf/5kNHz5UfeN+H4Am3tQTMh/Jy5bqt6GDPjj8Ajd1efu2LfbA/dNtzKgR1k16DKsnuNMO51mBQ0cOq4/nli4mho74BOuAfgO8PnPAnS/7s/2KiVnO97RtW+cTkl279bJlK1bZvPmr1F7UaYB4gfVQu06ZLF26xIYMHmAjRgz39Oj/12/YaAskg5Mmn2cjx55ia9ZvsZdfe9P++dvft559B/hgZecubklje5DKUnmIcoCX1FPxEEYCuGGPf+FUlAl5St4Azn/5pSn7AdXv1YB/4q4G3L0cBWU85fDVcXlvMORM0QgR74W9CQM0civwki4p5zvQgL8UJp9lvzSBgzDpjwxHvtAPGLyy24b2qHfvPnbvvb+3hx9+xD7+8Y/ZTTffILnj+0EHvf+lXkU/GmcWp02bZi+++JKNH3+qD05GjRrtW0gff+wJGzV6tPXr11c8jDY9IfUFAP46fUUeEqAzn1HHK+1M5ilxYMeNMJiMW40zoeye9S0NkE+g2q8M1W4ZrkJD+JNe0oipufiCs6ZxSH3/vv22aNEiQjijaAS4jYSPqDFjz55KllgXL17snTUHei6dcql/n6Rnrx72wIMPSOGps379+3rh7Nq10xntiooact9zT6euhpOMUtg0phBRZlo+yyaJBR9hG9wxEh61497B06D7vj3RzqxTt+7d1GB010Crzs+c0DFyqwr7hbdt3eLPHgrDveHckONfWlWfwvW7fHiLPZwInKcpulXMjhsBzhlW9haiTNKpciCOsBxCoyFixop3lD+5ys6WlrZqcA945zbv7bftrtvvsBNS8F979WU1yuf7l+j9Q2EKi2LIDKlEU3RHXmXxglRB6e+EX+MKb4AUbIQUHidfMWkv8xChzdkyn60UQCuGQQdftwcSBzhjZjLSIx3KtuLXuEOupBMdXZYl7kCErwhm0kaYLOMKjtijXPan8iZUx88w+V4N6YYcYidcVmLwZpqJN+1lQzz8oAsgDg0MZQNfwIMfacArBgyiTP6RNooFZxnuuusu74QGDBzoSj4mlIvKAKUCERd8bpQGH/xEWaM+sZWDFQzqw86dO23Y8GE2dtw4u+++6X4DGJMIDEwo36QfpYttEFwqwTtlTOfKfm3KCLzXXHONrVmz2u6ffp8f5GdrBWdMfLuJ5B1ZbKk47ItHCWeVDVyVARVphZzBO1e28SM/Lg4RRl4Ndkwoi8h+vGPPZ5YhkGWSkH4805TfASYxWL1iVQiecwMUZ2UUwM8AcbbumWeescGDBvlkDZMtTFxQ95mhZhUW5ZGBG9fecpD20Udm2KQzTrNeane4Cc1n4SODoI20Pf0wvnLgEO4NAxEp49g9vx4+8hh1KWUc+VA44Q+/2MoZ9ST4TPlFfiMMZcKzQCn+wnPcVP/ljvxGO53KY8R1I3+esW2iIEtutJM+6FBefYBAXdF7hK8AaTseURzJq3zVfnp7JdkhLgDNRIWv8JctjytXrHR57MfhY4Vr26615xV+kO9YHRC90M2gpCaUO9UUle9x+853vuvp/8mX/re1r2ujQcku9Qmqj8IV+YGikD+nUO/Yj6rvc16LFxBNeWU7gTs35UW+Ku0u7YDnzfkXbVC2H4DjU7nSlxA3z2Mhh0pIdYdVVWbJ1ed26CxldY9/T2Xt+vX2la9+TQrOKX7BwBHVy0gqyhbFiP6NukudDai0f0xGkC7ylTSHLIR/03RGPjIMkHZw+Mq93jNO5D1wARk/cZTf9eJKO98jGTVyuH3ollvUpnSWLhJffic/0e9KblXOxIXHxAU9aSB79LWEF3Zv1yhAtuY98fijPjAZOnSwTxDQV27dssVxtWvb3ldC/WZP2ioV6bp1G+yYZKWb2jW2XJ48yaCO+n3QOghfM8kVh8/rOnbT84TNevZ5tbvN7YJiQEI++JbYMg1Kzr/gXG9TaQc5c3D/AzNs4qSz7dwLp9iOXfvt9/fPsI984rN20aVX2J599V4PaAqgP+Uo2lX4qLw7T6Oe0l7TBmQ7kJA8zydAGTUVphqyXP4nYYEMx7Mcrhy/DITBLw1AeRGVt/eLByT+fDaE1RO3TL0R7sLeFG3pVw7DD++Kmwf1tkSuHsYv9lF/zNXVmzdvtj/5k/8t2RrkE4D0u7RLlBvtFLsSuD3wF7/4hU2ZMsX+/Qc/tJEjR9npp53u26KfeuppW7RwoZ177tmuY4OfdCPNqJ9JC1B+VrtluREn8fCkH/B6JsCtqfIlLdyaMkA+gbI9Id3ABTQVJgG/NPkeE2jR5qR7TZeOtdM40Dnh1AnuyGfyUUq5eQKFqUvXTq7Y19cfsOeem21PPfmUffrTn7bzz7+gYFw0ACDnw2u9+/T2+H4ORYXjqw8Kw75KkgwCYhYHAEdCmVgYCMOyA4BoDO7gwtC4svTKN0TwQ1kgvToNQrp26+oz0oTzDMuddHlnGZcPJtL4sKeffcR0aNAUii4zJ3GbELTQIWV6GASVBsE7MzptNWDkg0aE/EXHIKWZzgZvyQWDGzqK3AJ3/MQx++EPfmArl62wunbtbd/e/TZ58iTr3r2rGsFD3uH60riUE2EQSUWBkh5VSDh4cgg3BSsFmXcA3vGegHvykIYP/3Zt24nuooHTj46L7QD4sd8e5Ri/UHSibEgnlUvcM81MF3/nuafdmC6e+AHQQafOO4ZwAGEyHHREejEoAYiHSSjH55nxy/B+74RPurEnb3imH3irDfEzXg5seHe6hBqFA8WOusDNVuBiywDhMMgZ8caNHePp8T2TjRs2+pks5BhlkBka4mEAnq6UFrwnIT6miEINLngE3qC/mQ8y2HbQv39/u/LKq+yRRx61119/3foPGKBOtKeHZ1YZRQUFkIOh5AF83HzHUjQ8j/MoB1Tnz7dVK1f6WRXyxA1VbG1SLRFNrARxviRkjO2TlG2WE27JO+iOQYX8PGshJ5HNsOc79S15hkm/ij1wV0P4V4AwGQ6/fOc2NGjiXAi0kl/ni2jr2aOnf0hywTvv+CAFPtAm5qUGAEozP2mr1qtnd3vk4Yd8YmH8uDFSuFQ3VQ6URZATNEOG117VO/0vciF3bAoYMqQ4epL/SrwK/ZQTbZb+RH/QTJuQhjTxj3ym3MagIXE4XbKnP7Q4zgJ38LAcP+WOOuYUuZ/++TMGJhVT7nDcX0/aTAZ3DKbZusWFHUE7K7bwKfLpq9Py41YuthGSDFsez1EnDv/5qnZZtoJ1xEeJJW8M6jiU3NZeevlVe+DBB+2P//iLNmrUcJXhPvmhmLa247SfSkcRPb4/RYfnUngbzpLIPVeV9M/fAX8XwLNsN0JhhJ8xweH5gSd6Bo3EjTRYoWdwwQsrJJJ4Gcm86OdGp40bN9u//uu/+Y2Sf/3Vr9qwYcN9IM22IPqJGJDEVlieyGXIAx8OjQkN0kOOoCHt8BxI+nHHnu8J5AcTNAeU7bRvzhfvD5FH8VIocrDtgwXCp5v+CJeGAdlAtUdjRo1SOub1i/TIC4OroFmIiCd3eAw+eAwc45Ib5R1cR7mtSnylr6bv/Y8f/8j69ettrdkZsXun38zJwITLLFAwufKbbYSseO7XwGDjhk3WqWMX66B21ycjhbtdu1q1ZfH9qf0HuO2wlbWUTM1+7mXbuGm7XXDhOVI2hxvXwh44eMCvFB8zdrSvkqD/cHbwvukP+PW/F1x0qQYgB+3FV9/wC3b++mvfsL31TICqzIr8cR6LdoaVPG4UhQ8uLSpngP9ZTtiJ4+6lsiuXYVP2LOu05zPt/x2Uw1WnmXgyTNLXJBSkRf7+Z2kDDWH1fL90y/jKfmkSQtaiPSsDsoo78kbfSJ3Bjuy88MKLtmrVKrvllg+qT2cweVTywTboA9528KPd+/d//4FfFvOnf/pnNnbMGB+c0rcyyTJ37jy/3fKU8XyIuK+nSRsCZNvBe9BWyVN1Hgibecg2JgE7ODJsGco4moLEU42zGhJHhkm8vGPKaUAnpuyWecUNWvGv6d29btop6nC5mrdTx04+c/HO/PkKFQWlMKok7cTcd+252c/atdddayNHjHLmxqG82DYyePBANXRH/Tph9srRWNGpcjsQwK0iJAwRgTeuFkYJcLLkRrYy+3ReyezMBPZU9Lyxo/MQnUfYJqF0jhw77Dfp9OnTxw8KEg4hoqK3lJJEw8Vs6L69+9RQtbEunbqKK8IrAeTrorHaQkIYGiXIkmCo/Y6PPIrh6jTEtsIPprJnnG0qNG4aiKgzD7qjU6aToAONgcsxX51po87wpRdesEdmPGLDBg61rZu3qhGlgW9pY0aP9EYVPjFAoPH0lEQ7HW6NeBENVBiEPxU30sUAdDrVHU/6AQgAA47Dh454ZUHJZKaHMwescsUspQZnKmeiM4uHCWUnKgtlR7qZdpZvpk2YSLriD4R7DDhQshNH2VT8Y1BShhRe0k//NMQjPpDx8r38TAOejIsdAw7eMwzvAH5A4k0aYuAW+abck3YAP2SVdxo1wvF9DGSTrV10wqecMs7Pa7z66iu2Uko/qxvULwaHhAOgA3DaxDNZcPUPpfnMmdxYEaTcoIm0qJ+E4TIBvlnCzVyLFi+2WbNmWT8NVLp17+Fo2L7EIIKVOZ/9VxznjWSZsygMOLI+cu0wh0CffPIJPzDar29/P0NGeOSVcPHlaeoPmMQzpREcTICn4qNY5EqM3psyPmgpPd9rGgNpVpssO/gOX3hPd9x8a44M7QRtCzLeXkowfORWQm7hmj17tm3eHFd9chMhEwbUF19Rqol2rV37NtZBvFqxfKkGbsvt7MlnxqSEcq4q4/lNwJqDGaeTvOhdL/LBTfnFLuMyR5jCD/A4brgl6qDal9hORj4yX5UwEachvzLYG/xLfumeHVmGB3cOejNMQlgj3XgXzTKJM3heqb/khwEJdcLbEVFAOAXSe+QV/uIEf9mei53BL4MS+N+3b2+VU9zs5pezVMiJuiBS4gxere3cucf+5Vv/6udRmNmMeFAsZZYVRdpzly/chAqlQjQm/dATOYsJi8arR5Hf5Bl1DiDP8Ir42VYm35J3+WTyyicwlA/aerYQKarqVFcpvZvtpz/7T+FoaX/ypT+1Hj17KdVop3bu2uGr85xFSVpiAKC23/uEaG+9H9aTd+e90hEp3g+Sb1d65Z8m45VNykPyJN0dYHbh7nmUU0PehSvjEib9nYdFfCYHaXfox+g/oRd5xuSgxGn3NCt9TPITfsBvDqrT7nDhDf3n008/aW9K6Zt0xunq/w+rrdqueGoXXQ+AJnCrTJUmfeuuXZwZOejbc3wyUpiPHjkoHje3rl07+eQFg+h27TvaqnfX2xtvLbWxY0faeedOVtoHXW7Y1s7ZAs7DMAG1Zctme/Kpp23goME25bIrjI8hcridzwT8wz99W4Vfa62ZkDxwwOsE5YFscS05NymyvdsnB0QL+GFelLSezr4Y5JcBvuQTA+/yHciyS/d8BzJOhgWwp381lOPy9HIqTL7zTHzvedI/gEP2xNMUpJ+HLdkboMqtOjwmaUko5xFQrv0/YfAKqmLCkXoZbeAxv4nyxRdf9A+MTzpzovUf0EtySljqRe6yaGbLli2zW395q+vCf/RHf+QyCg30L0wWsNuAAezgIQP9sxtlPnvdyXrTBFTTDt4yZLzq+E3hew8f9J5uZb9yXOzvZ8rxgbIfdJbLIcJFWNzJsz//4e++Mo1AKKbMhrLnjYaK2wU6apBCBeXA1XwNVJix4iNHVGxmHRhooJQfO05DelRxR/pM6auvvuojQw75bN+23Tt8lr3o9J1oCWM2LEoAyoNwpYUdoAHKAQiNfWbEOyJp8BQ8OKANfACDAAYjPaU8MGuLIBCe+kxa3CCGktixrqMvq+LmHUnBG676Y7aFhtvPbyiffAuEig/DCA8d2AnPLA/bJ2Bk5EeCKVSQGuSGckocVjR8e5ca3+Pi2b/9279arx497bIpl9mc11/TwI57q4/YeeedI1zHXSkiD15Z4BPgyCl0lIVo+ENRCG/yknTil8qc85lqpncUx9wCckCN8K5du2X22I4dO41bmKh4hGfrFh+Bogy3bd1umzdt8ZuYiEclBSUV1lfDPL+RDukyQxxbK0JJD7qSR0EsNFAWZCkGOlHe2MFHPMoTHsbAC6F2DykigS8UpVg9AW+afA8ekEIIfdrLwICO/cjQCu8IE0pFdIbYwYM9B3/Bv8hLrJpFOrxDI4Nt5cLjJBAuoFh9KcoQpYKBSbdu3Xw2niXf5WrQuG0oGjAGJe/tGOAVfGWAw8wadYLyy4PqDEhy9h+WrF+/QeHqfBsWZ1lu/eV/+fYrLqaIfIcywYF85JqtB9jJP3WAW46ggDR79ezp7cRtt91my5Yu99u9uBwD8G8I6Qcu55tk7mRBOnmoKBYK44PuyhY8oJzP97MDyAeQ8hK4KyYh5QFayEuUUaWzZMCGHT4TFD+2v8GrvIWst3h0x+13eJiRI0a40kd+qUstJBPIIN81YN8537x48onH7eKLLrCOHWJARzoYFGYUIHiALAUdIs7JTdqDtjC4F94A8cGF7Hn9j3rhPwWmbMAbMZC/aD/L+cUEyL+I57SpPFxJ83oWcks60E9Zej0o8kKcDNOgFMkdN2Qp6mnSLfd0E2RcT1chGJxlPCJQt5A13KGH1QLCUh4bN2/0lb7x6sQZCKNYM9nkdFKfYI/niZUYboxsY9/97vel3G+0b3zj6z7zzAoJE0gHD+5XU6q6KH5DK5NbHruUf28TVBdSlvGj3lGXken4PopnSnEK9yIetOPe0E4UeSQvlXaZFIM/tEF8KA/a27arsx1qa//u779pO3busm/83d9bbw2Q6UNYRWWSiwEJ/RllmPSCG5lgoE+5I7/M8EMPaZbbYeed5NXz5fQ3VigTePeyERAWA0Q+ZJzflfiZR55MrNDGZ3ignAb5p59jyyTtIGc7oYmVo7bt2/pKq38HSbhYzUiqko7Ii+q07MfFP9pd6iCzHf/yrX+0IYMH2oABfZT/o7ZbgzjS4TZO0qefa6+6fVT4udVs67Ydnl4PKZHoNK1bMzGIIgntolf6wPGTzW3t+i329My5oq/Gpl4x1WpbBw/Rn+bPf0eDoDN9AmiTBpQPPfSo9erdy8674CLr0KmL7T1wyB6Y8Zj91de+bgOHjJQayw2gh3wrKHyCPgZjTAzTvlGGlJ3XW+UbfgEuNyHsDTzxsih47OELUy47gDDJ/3wHCEsYnkDZPe3VgHuaLNeyKcdLvAn+Dv3EL2SoKUh3D1cyQLY9De7Y3aUApeED4IKWDBNeQU88C1rcAbwRHvxM9tH20a+i9xIeGZo1c5aNP2WcjRw13MsIecp06NOeeuope+TRR+36629wndlRK26sADe3DRvW2+znnrVhw4bY5MlnKX5M3md58aQ83o+P+WyUt1I4AD9oSzv+PAHiYzJO+Vm2V+NPk5DvSXfiBcrhgAyb7qHjhXwDmVbNDddMmYZSROMAsBWKUTud5zsLFmqk10PKSXsviCFDhvlMhLA4ApbcmzWnAWarUTTGrKrwXL16tS1fvlwVc4aUj5N2+oTTvYBbtWSFpTJ7TFWhAY+9qeynbeMNEA2qiPBCZGR5WA2xH1KXEszVkSzb0iixB5QBxKGDB62t4nIdZzsJEFcFx0ePohOK8x6EFUNYtYB5LonREbFfFNb4jIUYnMqON3qKx0oMKxTpHn7MptAZqvAURz6usHi5K0Ao3nk3fGtvbJo1P2mPPfaw3ff7u+2Lf/QF7+SWLV9i11x7pb099011uON8S9mx43w5lgYvGkbSlQrl+DGUE4ZZnyiv2N+cV2TyVCy5N1eDWW979uxXGR+VQrrFtmqQsWXLdtt/4KAdOMhqFwMs8q0GXfhaanDGHlcaa2XBn7zTWYKXdw5e0hHzoTE6Eiou4FtWlCcEjS18IYCF0MkOz+ELbnSStcojy+T4+JI5vGblqzgkLE/FQ+QQXslm0RHRMefWGB+YKJxj50n5YHf+hCLhh7lFU3TadJ4MEJGDZq68eKcnXiGTKJvkAbvT7QXq0WVYIQqlA/oD4rpkwpPfUAxjlSQaluiokXHefduF4kALMoUSzFWCfOyQLVHPP/+Cf4SLrRoMDOAXikZ08qy6USaSfwbcyIb45nnWv1wpifrJQLxWwakHqvBKtU4d4GlS6jqonv7nz3/mB+AHDxqoehcfpWOQT94JTx2hsWWygJnImhYouMhbK/+AGFvNWEVYo7rONeCdunTyuNBF3qmrKE+HjhxyesgH5Q8OZJXtgeQjB5bEoy42NGqULzflqawoR/II3yjjGJQgM1k2EQeIMojOKGURvnu+5AbgxkoQJmQ06pgrIHpHaePJAK9/336+2vroo4/Z4IGD/EwO/GHSAEW9jR8yVljll/ZvxowHfftWT98iF1uYhEz8j4FDzFYHTX4mRMmTH8LBH5+p9fCRF3m6SYU56AyaQ4blr3fqMIox9ZgtST4jrLJHVmMgIxy4iHYGrCG/wW9vixWGd3AnPdBPUqRZ5mmkHYoh8dHpvQOnjZMfdS7oVlzC8hM+ytHbAflxFsDbKVfGqbG0n7SrRBUWuZM4ssQHR1kVfOjhGWojT/NrWWn3+TilEHt42iVWR8BRq8HM63PesNtuv82uvvpqu+ji8xUm2nLyBn0nFRDF76ivtEsGwQU6p8RzCDfcBs/gbdyORSDyQdvHqn0Yn3jw+DLKHz8H2AAfhAPZ93CK79ehq+2uUVzZvC3iRsd9B+rt77/5jzDd/vorX/WLFlBWaffoxxB5zkiwIhDKKXUbQ1tXmbDzPAYznYdwGNni3Jev3hcUHpNsI5OpBGMo52zjqBO0eZgGuSM/ygthSAs8DX7+nzCUh+RQxiccBYRNefW6oDIkAnU/eCa61adkX0balIK3yQpPfnwVxeut8CncKy+9bN27dbNWygPnuu6++w7pHyvs0ksv8nyinxxWG0S/mXIHDYePie7mre2g+vBNmzdbHw0g2rdjBRvlU7KiH4PFug5dZKvVAOKEvfTqHKupPWlDRwyzYTIH1ZZTBEuXrNCgor316zfQlixebi+/+IoNHjzIrr/hBoU5bMeVjzvv+b1NmXq1XXvDB1X8rezQ4WJCjXqmfJAfOAh98AY2iXFh3IcS5H/UYa9LLo+4Bjh/KQ9FjnocfllveWY58cw+DnvWbyDjJZTjJI6y8bIr4vBMGsppJu4EMBKFfJCHaNeDbgxuPNLwDoR/8eRX4E8aMh+Jp0xPxq+EyfcImzQS1HGpjtNv0bZRJuBhguSZp5+xDRs32nnnnWd1HTspHm26+gS1OwelG333u9+zXbt321e/9jW/bTMmMKI/ZfD98iuv2KxZz9gFF5xno8eM8rqXZYeBFnhH+WS+kv4yEA5oyg/AH7rBhZ1wyYt8Txw8q036N2XgVfbDDf1XQxmCL+kL2gjvfTntrMdpXC4JNZdedNY0BBuFhw6IDwC9884Cv7IMhYiDnixBMVvoTFLlYdTILCflxx3e7Itl4MAyLExkFvWdd96xl196xQczn/7Up3y0yEpLHGzbHx0vraueFBZEQmBWEpQwaKVRAhjEsN0lM0RYGozaFkpXyjUNEjO4/sEz4eSwOLP4MAk6vVOlIeNF4IJM2jDVK74Y7RUcz+AoD7FODUgouiG4EST4yF7TNgpRzFAJP8oJZ0tQUmE2PERRpCNQEdvKlXy865s2buwoO/PMM2zNmrW2ft06u/SyS+zNN+f4/lQGJSg3bPVipstXe5S2c8npDVop5JwhpCGj4eY6WezQx41gG6Tcbt/OKsh+NfSsLHFWpK3Ki4EH50oiPnnwOOIreLgS2fE41cEP9nfLW/4n/MOU3PzCJQEMTKLTU7mJB8xWYcfQibgQy+4uSoQypvywO0+VAvnyZXvhwQ6fs0ONxrdicM+VGN9aJLkMHkVD4zwSTmjJyuOpQ4cMaWNcATVukGrtsh3kUaEqDQJAWpUBRqSBobJDD/WGsLgRLytbpBFpAqHAxQoQbtjBDQ4/BC+3jlL2zzvvfL82kIPW/mV2yVjiwxCf+sBgkDoU6JEOZ5fjoU7HICgGJtAFb1kNRZkZPmyo10lmdJ5/4XkNhoZ5vUbJ8aso1Rhjz8EaOMFHPuF/XNfawy+8eO3V1+yBhx4Qj47aiJEjPa3gvdl+pQettC/k03/Cx+wgW6DY4uR1EFD4yF/RBggH+fIywaZnlA95jHx6JP7LniYhw4MTKIdxgyyV8Dk4G3GP8Ec1kKdD4rtN8+bNtTffelN1d5yvoOCPbB7UwK5De849qG6pzXn5pRec1xxIzi0oDIpRhMDlipanq7og5QdlCR7gHryrdOSRh8gLQDjsLvvC6+Xj8hhtF+50fDHwj44g8+v8L+wYIJ9Apt3Ad+F33hVp83QZB6fzCNoiDHyo4FRQ5Yk2kDrCO3LIryFfCofSmYoninqcMcGf9MFF3TrhW2e4wISLS/jA3br1G2yMysCVBCmdbZjwUTgmU4ROZaA2WTh+9KMf+SrkP/7jN5X+MfVF9VAdSvnhI14m8L56lhL6vJ3RLwf5sADanc/uTxmFwpK0Rr7gCf/lAq+E08uHPMmfH56eZ6UvJP4dqyPqy1q3bW/btu+wv/3G32nQ1cn+9m+/7iuo9AG0E0TkimkGVsgZ5XDyRPAraC7Kz2mLNoo+mbrG4Jp8kh/cqZPkCTqBaMvoi0O+wMM7ec9yxR2755PIAupQZCn8Cla4O/E5PwSErBRxChzIhKiUe8T30avbHJsb8ubn3vSDRrbcMRkAT5AxVrueURu2UPrG0CGD7MknHrUnn3zUpky5UOV9wNq05SKQvUW+ayQnSqcZMtnSDh9VOhocwHu+LdK9Rxfr3LlOJND3MekZK25c968qZW++PV8DkZG2W/3ekGFDfGsrOg3nBt5+a55va3/mmVm+rfXKq662c84917fjkd4bc9+x1u062d//w7ds/8GjfgUwsgP7PM+qR+QPoAyYaPT2lvoHQwtT/cu+DoDfXgaFHZNlBiTfgSyLfCZk+afJOJjEXzYJ1e9Axs808plhYzDCuz8EZf94r/hFuPJ7QEGL2wrDe7oVEXg20I9DQ/6IU0nXnx4i3NjlQ/2hbJioYjULPZSVvYcfecSWLlumwecQ3/bHBP42tU9f+5uv2SsadHzyk5+0G2643mUJ/QEcrPCyteunP/2J6vIx+1//6wvWq1ec76ROQoO3uQKeTu8fMP8TKIctl0E1pF8ZMhxP/NMAlfCVeLglap5hr8gR7SrvIbeEjydlk21OzU3XXz4NJZTGi9u35rzxhu+bY/sIB2S5GpiPgjEo4awGt0ehrFBQDC5279ntSpPvxdYIskXLWlsrRXvmzJleWGxzYEsK4bt27SLGq/MRYZxDybvmabSZ1eFMBR8DZNaNglc2vAHy2TdlyAVDjSStVzRQsissCh3pQB/KD0IGLiCYVDCkaLxlKxgUDSJP9iADuCckgz0GnYrb8A9DWBo7FCuRL8FCgaEDQ3mNA3eugBpfFWZW+LD98N+/Z+vWrbZPf/oTPtjbvHmrrV27xpfwFi9e6LeP9OzZXfyJD4UBUZmCHpxozCgzbmBhxg2eZGeEQsIVmlxtuHnzFtEnZVqRWKFK/mUn5opNkQZ+jNbBAS6WwuElHVnyyj9QqTzhj3ted4pMOE1KG35QYVNgU3mKiha8xSf9UyknjayM2PEnLob3hAyXtPNkUAIQJ8q0cHe+RRmTb9yJHzJkoru9DxpRxhE6aInOH54HfyK9oAM8vGPADS8A4kATPMQ96SMcQLq4uaw7vhjcAOAm/b1790meSTsGuuPHj7fHHnvMtmzZ4tujoBX8EMGMMcpulg34XOnDeFrkM+oI9ZJZcSYN6GSp53yXBCWF7VuXTZ1qL7zwggbEb/n3TEi7a5euLkdsxaLuUbbk1RvNIj8Y8sAg6uxzznb6+cItZ5K4XYRzKqzqIDPUb3gOncwoh6IXX50OHlRmS+BbyGjUd6UWfAzvElAOwcP/DsAPjpCHxrKknMimNIp32pZ4RjgmMqCD1ddxp4yzF1960b+WP3HiGd6GQTdPX3VRPLZsbdyw3pYsXWxTLr7Y2yHKKQdpTOYgB9BEurQVyEBAyhZyEkovkw9et1HMHEeEiXCpdNB+UWcki7Q/wu10i7+VwYKenkbwk7gpg2V8QWchU0UdyjDY4QUm6pVwKV33l1+lPOAqCnTE98FYUQaRH+IrDVivfLryJ5xej+WegDfxOdeGcsaT1SfqRXxMUcppK8mIotDvEJer2kkDeeaGm69+9St+UxyKqX9vq2WNlNWD6lfisDzts/NL6WT9TAPEIDImKdKffKfMIq9AQ5yC/IyT7pQHbWu+E4yBU1v1mQcOHDK+Kk7kf/7nb9mevXvtO9/9rtdP5IeBlaL4qiNcQV6ibT5mx8RE6rtKq+B68M1plOncuYtvzfXVAYkcvObZurat8MaHB4lB/qHLy73IG4Ds4peQ9vTnHXu+JyQ/MeCL9jPSCflRhhQF/+BZUA+WlCVo9Znltu382m3aBQ6d08dyI1Y7VuL1Y3B2z9132nPP8S2IeXbKuOF2yvhRdujwfsXnXEhMvh0+gjy2sY2bdmpwu1ey1M82q31lR0fffr386+sHi0kUGL5vf73a2va2acs2mz9/gQYiw7yPRE7HnjLW6pmE1YBm1sxnvQ1Yv2Gd4p20a669xoYMHerfHanRQHnj5h02d/4S+4d/+o7VtumoMKySHFGZt3PZS4A38Crbv4QGmWnCxIRO1Ok0GSfLJiH9gHQvx8lyLMcBR+JKexlPNVT7NRU28figWmlVh8g0MGU63wu4BW1l/+qwiascLvPZVNjwK3gkb+Q16wWyQRs5cuRI27Rpk81/Z57fSPniiy/YQw8+aL/4xX/ayhXLbdCgAfZnf/ol15+5MKZ1LRdCSKdQv/fSiy/a7Gdn2UUXXahBy3Uu9QxaqAtJE7RSZ3j+/0BT+Unw/AjKbtgx6Rd5bxyuHL7cNpTdqyH9CJt8byoviQu/NDXXXzNlGkosFZP9uhPPOMMuvPAiHxSwTYFOQFHtTQ1WUJr69e3rA4zdu3f7bE3bNuyHREFV5TjZzJYsWWp333O3XXDhhXb11VfZhNMmeKPw5BNP2CIp3Rw0HD16pAY5Pf3QoitYKuQD+/a5gpvnBfKwd3TqKDTR+Cq7EhL2yseqDd8JQMFi1paPFFHwPvBRAaP8BHPCOJtEYwUKd3WM/uadavhH4VRGqgkFD92NtPjwnYpUDQnL4exrlTKh4HR2zM4RlRWPVrUt7PnnnrUHHrjPPvCBG23MmJFqfJvZtm07JcQrnCfbt2/1maAxY0Z5h+7bt9SYCr0LLp0MNFboRMihExqb++0g7GXdrQGJkPtsi1/rKztXJLMiEHxUBRMuOioGljRsKTD4pXB4uOIdQMGEr/nOg2s1GWySPhWLgQnl4gMclSMNLGmG8AUfwengCpnwF/wlTPK6WpiTFtyprI5DflE+cXsU7qSLG50pkBUdOoD0o6Hp2rWbKzrkP65z3O8KAPmg7ImTDUPQ4kkWtMW+7VxBSdyYMpRpLvMOO4D8sGLQpUsXx6mgTh8DFQ7nPvnkk46Tsx+c/+HMlN8aUyRDORKHNKJ+QEdFIYBGaCD9aFAZmPLlaM4T7TJu77rhhhv9LnVu5+rXr5/XLwZBORih84BfxIMvuCGPJIwMsY2Gb5lwMPzuu+/2G2c4uA9/6+sPqtSbuexBI/zyyQfRhGLF4Do7ZvIJnfCd/AW/gqf+LOTnD0FT/E9IeYKODBd1vCg7x19JJ99Dhk94e8jExxMqk/Xr11tv2X0yRe0g1zK3EH5m0ti2+OgjD6v8BtqggQOUZ7UNSpP0yavP0DNZoTRd9sVKvwFPYQKUssoQefAyDQKd7tgGUNQFhWzYGuP+IWvgpLxc+fM8hHwQl/Q9XcWBv55vmQSsmMQVfHES3R5lgjKB7FW2bwG8024B0E/EBlqhS/EYlCJf0eYKn7cTBU65FKgib4TXYBqZQalnQM0Ana/tU2e4uS7lGzbRVLL6wFbD733v+z6w/9jHPuofzGPiZP++PT7JFV/FPulyTVsFNPCL/BYGIH9siULm8QdSRnkChA1+RhtRBmgDwj/qJHnM7RyH1G9279nb68Htd9xpCxcttn/7t3+zbt27u9xgWN30rY1OV5Ql+aZ+wmduoITXTgdlqrSC/yjW+yW3nX0FnStw6Su4nGHX7j3+DSPkgUFOlmFClhmQcgKQj4TMN+Gq4+OOgUeJK8OnQbKQGY/PqiHhmJHEB/rJlMyRQ3EJBTqBj4FP0uaYX+u/cvkS27dnpw0c0M+6d+9iU6de7IOLvAiAyREGAC1b0vc10wBtrxu+CbJ27Xq1+fChtQ0ZMtBvY8sJKHQa5GmHwvGNkdFjx9ngIcNs8dIl1lO6i+tFIvWlF1+xjRu22ZFjh+zUCePt4ksusjq1E5u3brMWrdrYvvpjNvPZl+yyqdfZ+RddZkePc0ZXbQByixwKSfIO/sAr0i+75bPaANRTIN+B6rJ4PyCcl0MpLsA77lnu1WG8vEppvJ+9KbyNTOFehrJ/GfK9sTv294bPd2hJe5qEzEOEc5dG/rwDTP5l+w/wpH9mQpnvJvXr18f76tWr3224DIUJk6989Sve/kd9jwnJ2OHQwvXes8+e7Ld34RYfyazUFdqa/yk0pvn9obpcMh7pJi/eL0w+y+HSP4x7O2TYBMKWZSndAN6zDQXSv+am6y6bNnfuXD+cPnXqVB+U+MyxCjuVg7xx5uWXXvJC4q54GkWf+ZFhOw+GL1byDZMPf/jDNlYdBrN2VPIhQwZL6R5hS5cs8rvDFy1cYP2L75mwDYICpiMHN42Psinc0cByO1SkExWDAmPVwpUZdeR8AZav0PNFZWbC/MNaBaMDIqPgzAFJMjb93gsZF+ZnI9y44OALnT9KOV9h98OHNeDj67wHRV/seyUfzNK98fqr9o//OM2GDRtsN954nfIaBbJ48VLbsnmznXHG6RqgbPF71M88c5LPBikxT4tyOHKYLUTip5ygyTsjNbLkgQPprIowW02nQ0PMXfcNnZbw0KH6ZQNSCDIfqbijHGIA3KMCsaR9QPGjUYIGcBCHlSkOQtNhch6EcgQYkBAXpYuOPOQnKz0QDUUo0tEZIUcEAG8KaMZjsJnpJ80eXxXXG4nCL5S3aDRcYVYYcBEXJTxoqFQklBzoRMGn0+Y6R77pwcpdNDox0IjOGh4GzyMtaCGlwBXnQ/CvpAHupBlIenDDD8AOMOhEUWPAz2pG3MgV2yBZqeSMycMPP+y8P+WUU5x26gj+0M+2FvwyPXjBAAC+QjP5Jy/kAzfCJn0M9t2I3xdffJEr2nw9my0jzLAGLysKBvyAFyhIGD5uJicfmFB+rIwyg/TY44/7EjUDHPbTwhO+Lu/L3pIZBiXkgckQwOVZ+DGpJIV78DVfsHs9LiD5nfby08PKRN4bd74ZxqEBfeIOwzuhULJ9QCU7A6xWrWu9TJ58+mkpKxv8uy/IOzg510anw0Bk9uxnfRvHWarL5BX+pJqF8pryQLwctMMHQjh5Bf1YXekUUG9c8dfTcyBnV7IJh5tHjPLKvBIw/cI/8DLIIxzy4MHkl7zKqAkNcYv4tKOEJQ8E9m2eRdxUMisQtCkxpRVbUpA/paKw8pW7/oUpwnoqLhMxcIF3pEEfgT8TKdOnT7fzzj3X+yrC7t9fLz+SqbG33n5bg+MZ9oUvfMq3wZLXo6qntSobEar0lY7aLezgSz5kecCf5ClIsUMzJt0rvIr2hzINvhOlUhZAhAt+Ez7io4Q304C2nQYL7WzpsuX+xfm//Mu/slPGn6o8x8QITyavSJt2N9pOteeq1/DStyMVkHQDmTzfamEASNh9+w74JJZI9/4BxVsh9R5KMGnAB3CQv4gf7UXmuwy4A7inAZIO8kvZld2A5B3gsgMNeudDxZQ3PnjDo8MHD3v9iTNSZh3at7WVK5bZvLlv29LF79jmje+q39suOWjlZ+OQyZjsYOWeb7ewQs7Zn1rbuHGrzZ33ju2V/LA9Djlo367WRo0Yau01IHE6RBvtkqL74ffVazbayFGjbdSoMYo7XyGa+YopfSMTOavf3WADBvS1m2++yfryIbyWNX5JQacu3a19x672zKyXbdeew/aP//xd219/VFVH/aLyxSDbd4qIR9Cc/Ek+Yof3acdUg/PQnSvy1eAuyHjVcdO/DOU44KFss3wzfoYpx8eP9zQJ5TjYE2+6OxR+PMvhgHw25Z52vRG1Ed6KX8RNnjQFERZ88a4YjeJjRR5woyzol7HjzplnJsHZ1nvhRUzAX+0fU7zkkkv8Mhn8ACb/KF/aBz+7Jj2aCZJOnTv5df2SOOcz+KkrPKEZHQj3Mk+bgjK9CUFjuFf7l/2Aan8gw6RfdRjeoTF4Wyn3psJnGWCq8QD4V+exZsjAHtPYagVTh48Y6QoSzEfpR4mhYaSSd+7U2Z9vvfWWDyI4pBoN2zF1CAftySefsnfmv2OXTLnEzjv/PBUmMw7HFKelHwTtUNfO91gzkly1coU98MB04+pZ9obS2NSpsSEM12oy20hmqbRkI5f5UOBQElB+GRCg5Azo29dnMBnQkGcaa9KNtIubR4TDGfKe8pVQ0zPyR8PsypCYqKDRNMZMBm7wIRBIcPUfvzh4zVkLZp9YNUBRPyhhIsQJNZa7bMf2bbZq1Qq7687bfI/rh275gPXq1V2dw1GFP6IR9hpf3eAawVWrVoonOzRAmeh5SSVQ4iF8WGSkENDgoiAxO7thwyZvRFE+6XjoSyi7VHRQdLHzRDC8oT8cymAKBHyiMlAR8jYznnT+xKFywEfkgSd+VFYOGXKhAEoZ3ztx3kBjwS/wIW9cGw3g5/7FM2YWI3dRcSsz+xjsVNSMh8lKi51BawwwouPEAKRLfN4JWwb8vHOXPzg4jEY+4Qkrf8g1S/C5Vxrl23EoH4QHJ3kiXeJQRvhj4KXTVdCXNLjslujBDrhiorJi8MiK4e5du50PhGHlZMeOHT4zzMD9aSnBpMdMvStyIo74Skh4USQi/RiURHlCJwZ8pB11JMoHw/cOkAu2AXL47lwpecRH4WPAw+pj8BsFMranMVBhH77XMaXfXJ1se4X1VUvRzpYTzpk8/cwz9vrrr/kAh8GVD6YUH4PdZc/LIJW6VHCiXCCTMOEWTxydfLdWZCKhIZwg/ZLXAO+ebhHOywl3DOVdeZPRf4WHLmSGlcZ6dTBs9+vYqZP1Urk8/sQTqgPMmvXws2zIKrO5KMLw9/HHHvPrnuHjcbVZnl/5kBR22jW2x6GQwQMuEKAsG2iAN6oj2KPE9J/8yniZQj95pF0UPoxy7X6OQnhpCwDCeX71hOc83V1ulG2WXyqonpqeEb7MtwrP1QLKHrP+uHm6Ao+jH+EzP9TVuEwjBiQoo8gPZ9ii/KNeO0JiyM47eWIQS95DFpt7fWAFkZVgzi9SPuKqnmoXVbe///3v25Ah/eymm25UnBrjY3wMSjp3ii2FfBhPBeAynPlL3pTzTNqR5wDcANzSD5oaxdevHC/rfwD44RfvKj+21LZqZ4uXLrdp3/ymXXXVVX5tN+0Rk2uskLAFLycTUsF3nNQ98Qw++mDVS0MgEpmYcjeFIT34vWTpMvvJT36mfneGBkArfNKBNoZ06K+gHwNub+OVFnSTdubB5avgAeD5lXsa3tM/7Rji+2Si8IMj+QONHt7b2oJHks2G9kwDLmSDlZKO0gt27thud95xm/3iP39mW7dssk4d2gqXeFSj/kptCpMCKlaVt9w0GKuXXrJt6w7fvfHSS68o/k7fMjVq1AgbPHiAde3S0fqqL+ZKf+TkkGQEmrjEY7361Q2btogPZl3UpnH284D63AEDB2gg8q5/u2jtmu125pmn20c/+jHrKCWTL8Mf0kCvXQe1D30H2tvzF9uylevs29/9ofJYq3ays/xFp9pd5ATeihEuv8m35A1uKVMJZXvynPLGGT/CA9jL70A1njSOo4C0l/2roRweqMaRccpxE1fZzQHy5VZON/OMW3X4fOeZhqhlPpXjpb1MH5Bx0x7QOL1qOzKMXsy29lwR5dMStM+cO2mr/ptt0oRltwU60QHVY3YVuS5a6DK0s7Tb6LG+7b2oU1kv0Gkpe+9LFCfz8H7mD0H6Vz8T3g/H+7kD6Zcm9OL3ygWQboSrluWEcrzEWbN1y6ppt3zoFhs37pTCi7327Zw53jCpYXt31bu+xeiCCy60oUOH2oMPPujfUxg0aLBt377L7v39dG8gP/LRj/pNAj5rpkayZcvmalRpiFBO6YSb+dmPUSNH+MrASy++4J3LwoUL1LA0VyPRyRsHVhEosG5du3h7ReNMowMw0mTmpEvnzgrf2VdI6Ldz0EC+fXChvCI8MdAAyHz4A86owk5cOmPopKv17lZuGMfnuMPOsj8NaJwfOWrHNAhhlcQPrZ44anv27NRAYZ298spLNv2+e+2pJx+3Jx5/xDZuWGtf/OIXxOfRVn9gv+g65gc4167dYBvWb7SJEyfaihXLJdAHZOemsthWgIKZN+XQUaPAshx9gJuzZLib3TsgGeVOMaKiooxE2MM+E+6zanJjQIFh+RhBocPnylcqADyhvKmApJc3opA+FYaBhwuW8ONGeao6OR5uPyGeMOgd4TJX0LIjpfIyYPT4XhYIarFqofgAaZJfIJXzfHp56UnnRjrR0RWDFrl72gqTjTphMbjznoYKD07s3kjIDqjv85lY9pynnIALGh235ykMfPX93N5xkJ9oGDFApgUQFyCdVGCSRtxcWScfwuVfGJYSQn4oI7aisNrI14L79utnD82Y4eU5cOAgV5JROijXLHMg6cDQseOPPdPEQJMrerKj1DCrs23bNsnvcb/Km61it99+u9dxzplEmYgn8EBZpK5QDrwIre/3dvlRKMoEmDx5sj07e7bNmfO6D0z4QBTpUc/hWRjVT8Wq8Ih2AmWrcbklYEfOPSEZ4iNK8LQMvJfjlv3THTcmNrL8Kv8bG+ebwrF/nC8/U4bUI7ZosGL7xOOPK9xJDRZZ+W3rOLmmmfy+8PzzfnU6AxPviGBWIVsY0uaANrRQTjkogSfwlvqnIvaOywcO0CIMZXD6cM38Chc0uJ/eKat0Sz7EkzT8VWHgK2kIh9ox50mBL8sm+UYk553Ll8KFyMtO/Y466KH0TvCIojjKV8iilF7Sw0RId3eltShz8ok7BjykxQCEyRdWT+lDuP76jTfesEmTzlK42J5KOXE+6vEnZtlffPlLqicDfOssN/y1a8tX3Pf4arofZD4qRUJx/FxeAZnHzBv1M+WwDPA861Mo0MFIHsJQhA8+Et/9lQ/y4nmXN3W7VWspLNbCfvDDHzv9X/3aVx1PrLoQN9uTmNCI9oMLXLg+npSizeT2Pfw9TE20j/A5B3usiNx5x922VAMTrn9fu2a9vf7aGzZs2DCfIKPNayhPAW0SbSN4cjBBnsizl6/s1TwByjgSgpYow8SBSYjvhFR4n/lodjL6uja1baxjhzp7+8037Rc//5nNfOYF69+3u40/Zay1asElHvRF7FiI7wtxs2erlq1tyaKl9sacN30AQdpnnH6a3XzzjWrr2itca+vRvbO11GCmjWSDbZfwmPOXtMEcfF++cpUNHDzURo4e5Wd8BqjNHThokCg+6dsHkcNbbrnZRowcY/vrD6tdPmq79uxXhltZp649bfderv993P7sL75io0aPt5a1beW2z+tX+7p2qvdM7EXflgOQ5AEGt+QdPC3zNcM4FM4ZBpN+ibMpKOPMZxnez62pOGW3pDehqfCAh5Xhib4IvF/cMqRbPMlrxAOaymu1G/GaxltYGiDa6WjvQxdz+lQvCcpkOsCApH37DrZb9QqdiEpJnaHt4MmEEWefQ69qYW3UhxCu/sCBhvJJAxAnJ/Cgs6k8/f9C5jnxYcrvCdXh0q1sTwOkexlHAm5Nxcu4AP6N2oKi/GtuuHbKNK41QxHyQ7FqtCkEZpMJxBaEhx+e4ZEYkLBVJ75IOddvCHpVjdupp55mU6Zc4rOrxCfdGjUUar7FXBQMhOakL3lxyBAh7Nu7t91w4w127jln25zXX7XHHn3YFrwzz/eJUuAcGOXJASHcOItCx4JSw4CllxQ1lCmU4rhSVpninxoXBjakycpF8CCUAYxYjIOHBzyO/H1A4jP6EiB1FX51pNyig44BCfbmzWH2MR+Q8FGmwxpErFix1BYvWqjG6mW7+6477e6775Qy9ppt2LheCtsBNWCt7OOf+Khvaauv3+9ChwLMPt/ly1kd2WXnnH22N6DM6rFqwqw4s6gIJwVH2XB9K6sjnBOhAfUVEWUnOyDCohxm4UZnH9szvIIID2EwNHgHVB7wKoFyhzbCgYNtczzBiR/KKX4oygBKJA3LoYP1qphx+xA8Ihx8hgYEz5ffizTloI5ZdKvSOi6Ub7lTiVMJAKppTYGGHiDs0YFVSjPciZOdKUpyVpCsBLgTJtIoOvtA6zQkD+iYeSJLlQEVWYi8JU9drvSedMKrTAc37BhPR/7YkxYaKmZG8eNAHP7wLxtC5ACaWG3AcBvenj17fLaYmU7KJvGTHgYcmUc6dnHOcfGeYTB05ChmzBAys0NayBhL0mzl5GYutnShBGLaqP4Jtco5Zq+PaGDWskWtzx5BL41tzD6btxN8aHHu3Ld9aygrpKywohRCK+VOVcwBJfzwQ9rUX4WhbHFLSHs+ySMJRc6K9wIIk4Z8liHdCZ+DYW8DXGkEZ4YPfPAslHbzVTS2y7FtDSWZL76vXbvalixeLMVjtF/0gWxz9oqzd7SH99xzt11y8cXeZlE/guzGjTPblJjUob56ANxER1zxm0qt4hS8aqH0vT4pHu5RngpTsIv8QTP8dD/HGXgz77gnbuK68l/MmMcA3IO77MTgJgZF2MsDHAaQMYiAFCnystMBA8zYI38MPryNksIc5ar6XdDhbZRkOOuGXwWrOEFnyClyCcB35AyFELnny8rDho+w7ioHlH1WzH/4wx+qnvSxz3zm0/4ROm5hZIKHNqq13xIpGRWObPeyrgMpG84D0YI7MkJ+cAdwx1T4GHiC+Wmir4C/zkHKkvZDYWENZcMAtFXrtjbj4SfsxZdetW9/+9u+Wsl2D7Z50PZEufCV84OOk/aGNr+NTw5RTsqb6ouoc3+nTW6sppMuJuijjT5sK6VoM6BBScKdq7wvuPA80VYUtoB8wROAdijzCaSdZ/Is/TztwgCEyWeGT5N+ALLGW/oByDV2DpFD469v/ZX98hf/WXxrxPz8CLdk8S2RtlzHrTyzPWvf3gP+3aRnnnnVNm3cojay1s6YeJpNnnyGD0TQFdavXaN2dq94cEh9d72v9vtgRjLWtVsPH4y88eZi69m7p004baJkq5fawzE+gfiuaHnrrTc1EJ5k11x9jfBzJrbODh7mUwgdrW//wTZg8HDr2Wug/cdP/8u+8MUv2XkXXGz1vh2McmJFvLXSYjdFKKTiWMMAMPmH/AExGRRQ5m+Zt3pteE+/fE/AvQzl95T16jBA4kt72ST4HK2eTNDQLvhlQrjLUG8U2u1eyIXBJdsQ/LLcec+8A+V0ypA0UAeCB/EO5HtCNf1l/EAlbIQDwq1CsPehSou6Q/sDDrbvIae4ccMs/ShJ4cdABH0hdvZoYK2BCHUerOzy4Uld9nZO7kzG8A5AL/19bHU+UqKvafjv/Mv8wVTzo/zeFKR7dTwgcLutIZ0E3tMN05Sc4Z/tQYbB1PyfP//CNJQhuXvlQPlVO+FwWAOTZ55+2pWgm2++2RUTCqV7D2Zu+3oDyfcvWte28a1HfrBHkbk5ipUDlslpMDAc6CXx3VLA777rLldUUUCOS/G//PJLfeVk6xY+OPSAvfTi836DgcTVByGtWlH4rYR/gJSbbr5C0laK/pHD9RpHxIqFSleFjbLE3j+WdGE4hc6hspixhx9k3pfw6TRoEH3gQcWQEtgMpRg7fOCjdBwOb+WdG3QwMNq3d7dt3brJ5s57Q7ROt0cffsgeeuB+e/GF523BgnckTEHnJZdcqIHGWXbZZVPs/PPP9Vk7FDF4zaUCNKJ00gsWLPKCGT16lBrUpc7fYcOGqsGrc/pprA5oIMJ5EQYRDEZQtHMGDDyUA4JMgQK8k086enjOMxs4OjjeMaQFfwiLHRzYmaXnSSffoKSLFmaASYMKh8LDkiUDP74+C5/ETU+PuCi5rigVIB/PJ/mhAqIcZMOsf44Xd/yhrTy4wj3zAg7eyQ+KGfTBj3JYcGRD57ePFfbkD3gIw6A35cLPLckPg7xmg0LjyTu4SQs+qWo5D5wm/XLWhLTBTRj8knc8SQ+Df+KR1WnCnXfsGT+UmljJwh86OaPBzVYo+WyjjNvw2nn+Mv8obH7VrmgBD40b+QAHNBEm0yHffrOd2IJyiR8l5ZMHGqicfvrptmTJEnv++eedFuQSGQY3dRO+CIufVaJOEZ1yC6UmbujjQN+6detsxoyHfWDCdjRPBs5BAwqIZIszSkkXdJJf3jEeWu7wLRRWXGjgom1J/6A/7ADvmd/0A3iHH5Stb1dCU3QgvHJWiu/Pgg4fhCsegQjDYIyrld+ZP99ee/11v+6RNpLBC/WTgcjTTz/lgxQmJOLmLWiJwS91j6RQqIMXQSdu5M3TEk28gy9XEqAOeojv9MngFoMGjN4wJUCeKGNcwYAMwwNkJ/nliBxUz+QGLXm+CiU2VjqijACnV8YVX6ebNl/1m8GVkBEPf4KnEu35ky94WjHjTxi58Q6OjMfT3QTedskvw0IT2+X4TsC69RttuAYmtFXUi8cefcS+9KU/kaLZVrIdt7yRH9r64BIff6XexiSM81Mm6xCyByB/lJHzp0E+Ig4GiHob7S7xKFt42MAfz0+Eg+NcxU6bzXdJyPtbc9+xn/38VvvYxz9pp4xnpwLbZg/7xQk5IAHAEzxhYBaXlZACZIlyL6siRedTGshwZUj09R8wwC+e4J2JB5Tw8aeeYmdPngQmp7lMb7YV8N5lVf7pxjuQvMKtzEcAnmT5eV0r7Dx5B1ilZTUQXgPgoZjYKj5H9elXt95qd95+h21Yt9b69ullw4YOtlPHj7MOdXy1HXwnbeeOPbZ9+x6bP2+hzAoNvvZJHvrbueecprCj1eZ0ko6gAcih/Xawfr+e9dZK8soKTF27Oi8/+tWaFrW2Zu16W7l6rQ0eOsTOPPtcDf7jmzevvPqaLVy0yD8kzKUgp44/VeVIWyA5r1G/V1Mr/g7VIOYsa9Oui/3ghz+3QUNH2s0f/LAdRWaVKWk6ejJRgKJJuRTtGOVDvsUXni4rBR+TTwm4A4RL8Lqsd0z6A8nnDJt+5TD4BR3hRpykA8A9cZTx59MHJEVYIO2JM+NVmwRsKS/V/jyhpWwv+wNeDwoaMgyGtMu0pn/GLT8z/YT0i/oXec6JB+SUdhie0K8y+Of7JFz2xEUlnH/esnWrLV68xBYuXOQrk+h7tJtMIsbgJtKkj+SmS+oS7TK4qWv4YVgUoC8t01ptgHJ5AZnvpiD5kqaMhzSr/THlMki3Ms9Sx0s85TAZH34lHtzKz6S/bGquu+aSaTCMw9IwiOtt8aCzZqaUA6sf/vCHYl90MdOHNHXu3MmvvevZs7eHWbN2jRSZg9a3b2/VM1X0A/ud2YwgwctqACNG9s0z0EGhGjhwoNVrALF3zy7vaE477VTr1bO7f69j48YN9vhjj9jbc9+yurp2KjDOpqhzckVd9Gkg0qljnUl99MEPKxv48VEpP8SIuxgGz6CLr/lyAJ0wnF05sH+fwobyDa5Wtc3VoHET1RF1cOwD1ABCYTaJDgYj8+fPsxeen22/v/du++1vb5Wy8YQGURskiAdt8KBBfl7m05/6pPOKAVaPnt1swIB+Gti08wKgI6MzfOutt+3HP77V+vXtIyVvhD0zc5by18HGjBljs5991pUXZsTZsiZifRBx8EC9LxPSEOZHpcBHJVAOo0BUxsx8+2FzVSIMSks2+pQBcbCnwKCQMvABUApJK8oYBSAUatxRQim7BG+o/Mfh3gPiV53nEwURP2YhnfcyoRSIvEIIXfBKAhqdeSjsaVJQeWZHmDRDC5UVgBe4gTkrSoYlv/iBD3B+FasOuIEDOsmj0yRThnQDF09wEdfTUWOU/vAJZQRawQluwvKeNGe+APgPLcQtK3mYxJm8S/7Jyf2hH8WXWz/AwU1XDFRQ/qlnxKURhE4gLwogbNIOnoTMG+kA5AXFGXmCq8gPCh+3q91xx+0a7Oy1UaNGKs5J46vLKJ+gYysbgxImGhxPMUNPG8IsEof/uD6RA/tMXICPNLlZ6ajCwhvKlThJJytvrOC4bAuCR271J+/gj8mN8CAvZeDdy0tAGN7TBL4KL3wQoPQdSu4S1sIiN8rB7aQDHsmv4lAGL7/yql+nznXK3FnPrLevQqlzYbvHmWeeKflo6fUJ9NQ7zqcgw6ThAyzJo6h0E8q+jDpBp1l25Ixy8fqNAiwgD+WVCwA7cZ1K2bPcoT3D4ZblD3g74GHgi7s0uAt7KZz47uGK9OSOX/AvVm84WE1slAb3Fy2+IsJgVu+4e/qRkDWnvVB+CMcAwBXpBrxFWSk54kS94FaulrZ12zZ78umZdsmUS32A+JOf/Ifz5ZYPfsBXRphM4nA737IgP0LlbVTiBB91A7vTIb+UAfwc8AvvhjjIqNMk44PFIh54kUn8wUtYZJt8MXnEmQS+UI8iw7a9H//kZ1JoW9lf/tVf+UBk27at1qlzR99yFgN/T7WgBT5G26gSlxvpw0PR4nkLvgT95C9Ip/2ETmZ0e/Xq7XLINuyzzz7bplxysWQH3BU5SN7ke8YHMs/Qg8EOnYTN8Am8Qwv+hMs+KGnELc4Vxawwk1iUHVu2v/H1v7U7br/NtmzeZC0VduLpp9nE0yZYPw1MTp446rdkMRlJ2/LKK6/Z2tVbvJ+fNOk032XA2SHyJZTiBBMzLVXuXLZxwE4cY+KyVhyEjha2e+9+69Cpq23cvNWWLF0pezc7dcIZ/s0YbsmaNfs5W79xk58hO+30iXbKKePVLvG9p8PWsXM3a96yjZ0yYaL16TvIHn3sGfu37/7Icfyfv/qq4ksOROdRmRMnmNhD1oq6WMgU9QWIcguAt8gPblkeaYBGT2d7xa8MITdNQ7m80t6UWzUkHfgTwsPxXrK7f/HeEK4JA5Tp9viCxF9tzycQ8WIQl3wq+wO8Z/yy+f8B5DfqO3Uh+jt0LNqpTho812hgunzFKvvOd76r9uendtfdd9msZ2fbyy+/Ys/7VtInbPr0++2FF190XD169FQd76J+IHRP6KcOZFlV57dsAPwxWf/KbgnYMzxQHR9It3TPZ5mXZf8y/saA+3v9MnyWj7eDJZxlec800r3mlpuv9JUSGq3tGpjQaNOA8PGXxYsX29TLL7ehQ4f4HjgaL5atcrbUG16NENnbO27cWNu9e5ctWrRAhRjbQjgItGPnTj8ISsFy2IfR4ltvvuVnKJjd4kOBGG5A8utYpXitWf2u/fEX/8gVdc4lvPTSi/6BJGbB1q9fa2vXrNagZb1xq5WvlqhQ2RfLgIQVDw7W+xkPKTzuh2IrxtEwsZeYgQQrH7mdgpuydu3aLrPNtm/fYq+++rItWDBfA4anNVCYLaG6z7ewLV26WAJVZ6efPsEmnz3RLrrwAvvIhz5s55xztg0dMlSdRjPbujUaSA45gRdFjvMvXKHMjPGvf/0b27/vmEbO7W3kyNE2Q4oaH7GjgX3+uefs5ptudAWf7U3+sTsNSEJRpNQkMGpMUV68kMmVCp+C9M5amUHRRvlh5YJ8K4DjQcF05QUMrkBUFDaUXWbXUdBTKLNhpJyZfSUObtg9jpQrZAKe0wlwOUHeGMN2CewIK/ErDUcMMrw8inTcDl0ymTYmAbkhPvHwT/DwhaB7tVA+sROWOBggty/gD/3goRMkXMYp43b6FS4rVYbhmfbgnwyKod7115Ce80jGwykMcXiHlwBpZXqJq8iA4wkFM/JHzlC6Uf4pz+jYj1mP7t39+yAc7Jz17CzPD+c2OGTOKgd1LwYpwXMa0MwP6ZI++AH4kPgpK09c6UIz8oAsxYH35vbMM097HR0woL/eKVPitnI+5FkRlLJQ/BjkH/IZIr61cv7556tubfeBCYdF2epE2uzhzosHgDgYGEqd0yOA9MgLvAneh7s8Cv4mZL68fGSy3AjDM3BEGOJ6OfAr3AsfB+edfnoIgn9A0kI+Oyp/5KOfeMKgfrbqMFg4l0NZsuWVtoOyYyKmQ8cOMRARPp7UAyGL+oCsepq8hzILfb49KgmLLDtQF7FTDjlISfD8iy4CeP69Dhd5lOGdzhA352MjqLw3DBD4FWEzuJcFgyanlboYvJQl/Asa2IaGzHmdkz99QK7E+FYxD4cGCV3kS//cD55QC2LygrTBQTwmAPgC+oyHH5dyfalfQ33bbbfbxz76YRs5fJhvy+EsiTCKksg77T9xhdzzlYq904q/cJdl5r18gZ0VWQJq2/ARWrVPGG+XQzac/zIMPtq1q1P5s+2Kj0Byi1h7e/Hll+2xx560r/7N3/rOg2Y1rEpo0KoBCbLiEwoFDuiFb5SzyyQ8cvqlLImWyBFtB/zHrv9Onv7pDyXKtwKLxwz22TpMXwx/KucogwfBn4Dqd/JdrmvwAPoyDH7U3eQN7uSljIfw2ScAvvVT9EHPpo0b7Vv//E/21htzfDDZu2dPm6xBRts2bM3arT51r+2VjrFVgxW2es+f96716tnZxo8fZ+NPOUVKYgzoMN4+CT884mZFSBIHfcspZQEf9x04aLVtO9qK1ett9dpN1rvfYDv9jMl24NAxe+qZZ23+O4usZ+8+dva559lZk8/2cmRAyJau0WPG2YBBQ63vwMHWpn1Ha1fX2ZavXGvjNaD52Mc/pXI8YkfUVltzeEHfwEoJPMkyDb7lIBmTfEs+pjwmpH8ZvA8SJI6mwpfjZbgy5Hu1+38HwtQoPeAPpZXvZQMQpxwv7fiX7RkeSHuuYgCEzbqZ8Xhm3GocTUGGT6AfChlGsVYbJPEnz3w8eO3adfatf/m2BiTf8Q8ds12XnQzjx5/q+u2QIUOkp24UFvA1s2effVb99bO+7XqI9EVw+0SgTO5kyfoFDZkHIGkv5w3I9zLNaU/3sl85LPnI+EC6l8NXQ4ZNqI6bUHZPv3JaZajG0ezW//znkzQSbBFCMabxXrFihT3yyCN24w3Xq1GY7J3t/gP7PFJ2JmRo+/Yddv/0GT6bypV427dvk+LCwfV3FIZRJlup6u0b3/i6d8isPBDn5z//uX32s5+1Af37+4oK+8/3SYmnA2JG9bbbbrP/q8aajg56+RAglfx36nTWrdvgKwssg/fv38+3RbGNqHu3Hu7eu09fnxFCKaOjo3IzM8LAC0Bp27lzhw+u1kmouL+cgcSbb70mWvcrn3t8OxLAFYr1Bw4r7mHR+2mfhWErGR9BbF5zwtpLgWp2ku1V9Qpz0O69917xpZlfDcfHEg8fOST6mZlppY65hQZXL8u/lS81b1i/xU6feIa9NudV+9M/+5Lde8+9Pkj6wuc/5x0Th+G9caXTFy0UXMwsqpCLhohvtFBhEGTKJJW43FJAuih82THQsQNR+DF7RZwd4gfnGlBu6bTCX+UnZQLYL1oIxzvbtoiHwnpS9rq2rWzQwH6KW+urO3TOqZx6HBnoy8ZCAtbQIeGWykYCdGMSovxCYSY8FRl/V3JED27R0UQe8cOeSm124pkGaZfTzzj5zoDbO3uFL/tFdN4jvs8IKy++h16exMWdOBkXgBb8AGiGJnCG4q2OR/RhJ00vaEHQCo6gicaQWRpwki8GGbzj/ro68Lvuustvz+NsmCtrioNyDxroJTxpEB//5DnGBxR6x1258xmcw0ekxKhseSqqQLIj5WHP3n32y1/9SgOJNvaRj33URo0aZ4cO06Ay+xs8JQ3wwB/ySX3jCV+hYdasmfacFPebbrrJTpt4uueBw8Z5eBmiUcjIJzRFfoMnrnSBH8YIfNZROAHc4D9pYeeZdtLFZLmkH22dQ+GOAXwQQGHo3ctO5RxA+1fYCK8yOq56gCLKhAOTD7/9za/sqSeftI9++Ba76cbrrUWzk/bQA/fZ7++50z7y4Q/YhReca61aiFahZOsj5Zx0uaySrgB+UsbUeTqt8K90WgSLMsyBLuUc9QN3DwL9kjEGsi5HRd0jBd7DLd4jTtAiaS7sFSVU2XAoUDutTmOxtQoP4rJVEHxBb2ND3igHZsjl4Hwjfz7JojyAM8sKoIwAaMj93OCJ91rbu6/evvx/vmZTplxma1e/a7NmPmW//fUv/ZwBH1Vkwgqlu2EbcSEfaIekEZeJBN1A1l/wu7+eLiMNeY66XaavZaFM1BT5gWdsf4VWxYg+SCzk/AEf0xMlcq6xz37u83bp5VPtj7/0Jdu5a1dD+8mkGZNSfnW22grKlTbE0yzkH3JjGyOERRtWbQLSTrshGVK9xM7KppcdOw5OsFJcaQd5Jj8SD+6Zb54ZhndkL8PxnmHgJX5ZhvnMMPiz7ZatZPQ73Kb1g+9/T7rDcutQV2NjRo22nhqssUuAXQ7Uc7Z0b9ywWeVmNnJEb+/7O3ft7O3FYT6uKD7BL3Z7EOjQoQNeFr61WLxj6xvXL3PVL98sOdm81ubMW2obtuzwA+t1KqMFC5bY9p27/NrvsePGWa++vSSjfOC2je9g6Nevv3Ws62h8fFKFa2zm5Zrf5sLVogUTLOqLaNdbNreDkr/mNZQb5Z51mHZS/CR9sVkcb+Ap8pZPytzb5ILXuAGBo1LGypb8QxbSDSC8y2/B92rIsMQDynGBdAcyPQzuDXH0cDelk+mnP/aUGw+r96Yg6cw4QMb572iXTfZKmEw7cWHAnfZKvGrIPEW6ZfCBiPyoL+xMIU3aHurQP/3zP2ug8Zz1HzDQvvzlL/t2Z9opyg49ij6PG/X4JMY3v/lNe/XVV6TD/s42bFjvZ7C/8IXPW/fuXdUeVs7VJpAmeKC5od0q3Mt5wg6U8xZ5aQzpjx8m46dbNaRb2a+pcHJ1U42/TFfSn/HLYdOe4OFv+cDV01D46biovNu2bhWjZ9klF1/kSjhfbKeiozQxo06H1bYdg4i9vi2BGbfrrrs2FNIWzW3Y8GHWq2dPKfbd/So+6ODGj9279yiNkzbn9Tn+TY2pU69whZlCp8Bp/Gk42d5ERzl27Fj5H/SzKHQonTqyJGv2jhT6m9XZTz5rknfqfLF1+fKlUvTnip5X7LXXX7UZMx60J5943J55+il76MEH/JzKY48/Yo8+OsNmquOaPXuWnwFZvmyZvf7a6zZ/7lw7dfxY69O7p40fN9a/I3LWmWfaGaefYWNHj1WHt9pais7T+YpwLYq6FOWW6iyUvs/6SVNZv36dX6W6Vfxj5YSGVsXjszd79+3zghk1aqx17tRNtC7SwO9dX/YbMnSIK7d8nJKP6TDzSofkh6faxJYclDEEloLO2fkodJTTUI5xz8EAByWz8adiIBD4NeCQHYHgnQ/xoQwyyKATgc4GwUIpkaGD5YYuFGoqCmGhixksPjzVqVOd0hd+hWNmHSPvBmHEnjh99lMODWmIHp4pkBG+0ojEwCJoB8CZHWHuMecJjeDCQB/hAxcKcXSUWTHK/ocOHlH/VdDhKQQgkyGbQQ9P0o48VehLuuhAUuEHcE8/8kBDBg7ohIdA5APeKB+OM3gQnUwYwiYPoB080EAHrPbRZ2OoK/ff/4DPCLIywXYi6mrECZzJG+KW3alUuOOAQulL07KjENMekAcURi6cQOmadOYk38r4hOoXafntXMo3tMYqZdTXWP1gwBJb2lgVQPnkBpt169fbMzNn+u0/nbt08fShhbwxQEk5dLrotFW/fGZYdIlih5AZGehWON4x2KGZJwaeA+D3/BZ2L0+ZwNPYPwAGRaeJK8YVVA8SaXsc/XBn4qNjx05qIyY6vdNVHhygHao8wiNuGFy6dKl/g4g02a5TIPW666sk0Oo04IacxUAv84Gp0BtUNPLDo5QfIAZyhQz7M/IRckx6HtgfgTGemQ7guPSKE3bqBWXkNMo4EscR4XzypAjrfu6fnar85ek0E1eaTeaVNDHEi7iEVwQB4ckrQPniz+B4xYrV9sADD6ktX2rXXH2VTb38UvVFcX6Ac3kMPHIwBg7an4DAH/8Dv/NDUOFxyAmQ/klbGj6+6jR7eMUVjb4ycUy5FLkMSlCGuZ3p5Mnm6js72n/+4lbVgU32l1/5ih06csjatpdSrSdtLW0ndZu0kCOe5BuSoIo0scFOrPAty7cMQS/tUwy86Keov379rwwThj4oQ7NUuuU8JaQdXEDyP9/Jd6RT4Q2AHfmI9i1WS6oVLOw8aXtfe/U1++bf/72tXLXVRo/qY6dNGK+604aq4dvw2Ma1SYoc26/79+tpQ4f0UxvXV7zkMDA7Eg6p7wklnpV3rhBG16ipoY4xKGxuRzUIaNm6vR053sz2HzxqJ5q1tLcXLrNVG3dYTeuO8m9ha9Zutq49+tqE0yfZZVdIlq66xrr17GHDR46yYSNG2pBhI61tXSd1Qipzxa8/LDnUwOq4yvWo+MstXZyR5VwrMkibGbwVGRp+cN5K3JEp8biww4/kb9rhHzxOk4B/GmSGthfIMDxDZqJ8Esrx0hCGZzWkG/HTVIfLN3Bk2hmGJ3Gq3RPSPZ/Ae/DrHXmpdgdwC7kPusqmTDP4cavEqZhw80fDszHE7aD0PewfRY/gHAj93uzZz9lvfvNb69mzu+rzz/0bYvS56G652k/a9957j5fFH//xF23M2DF+syq64uOPP+7+p58unZKjBUqHOtLQLgvAgR1a8wmU81DOXxmSr+U4CWW3pvAmgCPxNAWRdtPx8lmu7+kGlMOX7UDNLR+8ZhoBUV537thh9/3+93baaRPsnLMnO4OpYELljAV52/YoyuZbqtauXasR3xSvPMzuA6xQcFMFA4utW7Z7J32w/pAGI2/YqlWrbMGChYofy1+cU2BrEo0vdgoGxX7c2HE2auRIH22y9Qjl4diRo9a7Vy9buGC+byc779xzFG60fxl9vAYUfBGd+8eHa1DEGY/TJkywMaNHeT5ojFevXuVbzD74wQ/4YGvq1Ms1uLnJ5s19xzsBDqNfecXlEpJTvTHh+ltWKQYN1KBBv/nz5tukSWeIFRxCYgAWBy4539FWYRk5k3duK+KLntw0RMexa/cu36ZGnuvFh8OHjtmDDzyswd8uq5Nwt2nb2t568w0X6lPHj/eKjkKHokcv5AUqN9+KpnKi4c3tWyir0EMZ5dY0OhrcWbFAKaTzYcYNRYQtYbHcL4zCBT6+dwIuZptQCinL+MhiHDam3BEa3lGoMdBEXLbI1alj4Gv10MeMLp1CzhgSBjsZQWbgAQpINjSYxA/OFOA0mW7680wAd1YXnuApm0pcaKkMDEiDyg6gXLHaBGQa0Bd26EQhAHvQmkoiAE4g6SoPHIBsUHAnTdyzocI98+rUe7ayA4n4QuWGGdTEg5LBCiHu3FjkZSEamXHk2yAzZ86yN9980/gSfN7MRZ3KPBM+0o18MNhARqKccI+VGPgXQH6wn/SVzDpfRTMbOXKEz+bef//9Xkc5P8EZMyYRMOBFASYdVlnhKaWV8sRA6p0FC/z6VrauDPCzZXEBA3WICzagl3c/TBAMcsCWPIYu2ga3yS0NcVMO0g0eUj6YBij8whqNe7kM3e62sBNV/z0vHl604c6AhDxzpovVWm4v27tnrzqex1S/6v1K4DMmTrSXX37J9uzerXZonNPDFkhkzHF7PiKvWU9CHoIefHjHHvSFGwOAlFneoc2xQKw/ww5OFJhwi/QcX1HWoMw66wiEB4i4gRsP8FAuKUfS/TxFcPFOSHBAlz9Vf8CEPwPveEvsilngSXqJk2kCPCPf/urAOzRw0HjWsy9owLfUzyL++Z/9qU8WtaX9llLLoWafQPA4wuO8hg9gCbzIv9NRSi/4W9DstgofAPwzDOXuNGMnf7Ijf6TKtzLoG/iOV+cu3axFy9b29NMz7de/uc0+eMuH7exzzrFDRw9KxJnA4KxEOy8Pblf09l/AjHrIs+hsoEFp6+FyIpMQJPEPeSd/KHUhX8QnKm7UC1YQDok/9A+Ez/xlHoG08yznGch351EpLga3NNR5+hbstAUA7RKX5yxbuszuuutue+ThR8SnNqojY2zIoAE+oGQwsmrlcj/kzrlFVj8G9O/n1wMTFn4JpfJ3IiZMlC8lLX7FZBAfYuSbIIfVnrXv2NmOaWDC9cv76o/bspXrbc26rbZ5+37bd1htd9uOGnSMswsvmWo33XyLnpfZuPETfBWwc9cuVgv9fISyuQY8x9SOqShqWrbRIKedr34dEx+YGON2Qj6BcPw4E3zSWVAyva2FjzxTzit89okOAe/QnXbKCJ6V+Z7PjBsQ5d0UEA4cZci4jXE0DRmfZxog6ZAl7CW6qk2ZZgyAWwOOAspxyu/V9BOvHLYpXED6w8e0p3s5fDi/P/2c+8s+KCbqWvvOnW9961/soPqp7/3guz5A3rd/n/zjA6f0oWyRpO7dN/0+x3/FlVeoHdjnu3v4Dt2aNat9K/PgIYOsb9++RXsa5Z39Fu9lk5D0N5VvoOxPPPLxh4BwaUi7bID3i5/uPNKeeADcyuknPiDDlJ8YwtRcd+2UaWx/opHg+yMoHldffZXxtUkGKhEwDq5zKB3mcYbk1dc5vDnJ95dT51gR4GNvIGVEyceKUPo+8YlPSWGa7Etb7B/dtnWbD0Tmzp2nAcH8OGDvM9lmS5cu98HLxRddaH1691FjxMdqWrqSQrrMws6a+Yz17t3LRo4Y4WdYjh3jIHbMHHMNJzf8UMgDB3BTVw8PS6M4d95cGzJ4sAsE28gQGma01q/bJI4086tWhwwZaF27dVbjUNywchJhaCGexMe6UCw6deogwVSnrLbcD/eyp15hGEGzT/C55553JYS08acTiE5FjdmR47Zh/WabM+dtxVeDJ8WRRoyzACzzUTfojAjfmi1n+w84PxlM+Oy+7KFoR8XyWaEiDSKjVGCHz/CLMFSU7IigASHhSRrYnbcKg9IL4O749WPkzwoJdrbzwJMUMMLR8HYXv5SUcEbHSSPrQQpllhUfVlCI60JZxE8BBB+mLLzlJ2HwwwC8kzbxEbzA0bgyA4SHV7ziDz/KvIs06SRIN9JuoAHjUGn0MkwlPh2i6BLepJE8QhuAW66cYMePeLzjDh6nvQibyn9A4Acn5cIWSIB44Kf8oAc7KxDkg9kblOGFCxf63lVWT5ScG+QhaXcFmgLzRhb+iAalQz0LBauyWgLQCJNPBkeeN89DjSvW0Pa7393mWzK5DYntS/AD3NRplxfhdlk6dMQ6SGEXFdamHbdynWN33nWXrVm72kaMGO7nzvKQftKa5Qe+LBv4lf7IdQ5K4j3sWWYYeBv8jfwQDiiHScU8IcMChM+3jKsAbnh3pVuvdEbwljpDWUyYcKrz7M477/AV2FMnjFd+mtttt9/mN+117tTJ62/W2VQuweWy5nmGl8UA1/NXyCP08pQfYSsDGADeED/ABwdY9IRWBibBxZQ79/Uycj95VeffcesZNEVd8rwrGF8lFyc8bJSRwsrdUSgMeAmL4RsNPAmeT3AlPs9bKe0E5IC+KPCEHBCOr7g/9NCj3tkz+cR5vP1796idPWTczuiXn3j6kZ6nKYgBU6TPJE64BpRp8HxjL0jK+GVgZQ/Fm3B4w9Os6779WGHatGErZTPbu++A/eg/fupnE/7yr74iBVdKq/qRVrUtfcC0b98elXONz7QiT75lUz+nqSDC8+FFHbysll0AOpAVBoFcSEF/Rtvs9bfwR+5y4MN78qecR8dP2jIpK2WTYcpPIP14wkP4Qf9Fe8GkA2fMmND4jx//zFYsW229NaA8Y+LpancOK7fH1SevsRXLV6psjviFMAxGuHFT2fFJD/+elGSCfpGzbKRMOnx4uWUrKYZH6tV1H1c709ovUTiicKxs7Nh90F5+bYEtWbZBg5XW1qFLPztvyhV2wwc+bJdfcY2dfZ70jr4DfQCisYdPOHJLGYOO5krvCBNYzdVPyhw+elJKqcrd614zDXokn9yuxWcCDtf75wvgeY10A7VSYkZhfMOWgBWqogwpWp7w2L0Ke9aLMvCebsHnwFF2T7vLb/FehnK4/w6qy5n3NNWxo/5XXLF7uCbSSRxpJ0xT8ZuKC2R82jSgHDb9ME1BtXv1eyVNdLf4HAN1h76QHTDz579jv/vtbXb1NVfbxZdcaC1aqU9XHWYCGl2OeofccMbk8Scet82S92uuvcZXRNChu3brat2lpz733Gw/Z8lHi6nzlDfpJD3wI3mS+cEgG2myjMuQvMBU+1fy9l4+lZ/g5pnxyzjLRqH1DP8yLt6T9ghXwZ9uGNzKYYCaWz5w1TQqOl8oXb16tV191dXG9z/oCGBSdAjFnmTZ16xd6/fDjx07ziZOPMMbmiOH46pbZk1JhAPyrIiwisIqCA2SPGzRooXWX6PKyy+7zBUYBgs7d+6yt99+21577XU/JE8m2UtKQ0+mWIGgUUc4mNV/5pmZdpnic7A3OnTz5bB5GnT06NnTGyxqCys3NMbMCDGzwlfksXNdL1f9WrMTPvAaMXykTTjtVFu5aqkfnj9j0kTPKwogI2GW4fkmAQI08YzTrUuXjmro+SAhh4Br1SiiKIYCTzzC8X0Gv41KDSbFgDAfFo+aq2Gc+cxse2POXAkoqyvc+lXj28W4wtKVDjVkzOgf5JpCxQfosBiQwFu+4QBO7JQP22OIhx1+YnyfuAo5FFo+7lhZPsfAU+9IhSkUHfFRacBvFFLykWGhhXeaUp+NUiwuI6Az6NWjm+jWoOVEdDqsHKE8eMVSHJ6Vvc8hjLHKU9kWle5lyPCA0yT5wwDkEzdoig5XtKmXJg6Dn1TYcosK7uQPJTmWV+MOfpRZFIBQKqOCJ0ScSmVJRQh86QYNXjckY4TNgUb6QW+G55n2wI/yEg0qLvCJ9KEjIMqFOLjTkaOgUG4AKyMIOWnw3Yysd5TVmDFcOLHHVyGQha5dunlDCi7owp788+1LSJPi4gYwuPfOXnmrbcX3OGp8ix+DFuhjQILfEQ022ZY0cNBgvxSDr7cTjy1LvqVQuEiTOkiapEfu2G8N7e39xrnR9vRTT2mgvt4GDuBWrq5OBwpHA08gihjOOqiNsk0+O/0C7DETroCE5SE7irYb5y9ulYaSd/IE7wCPK2h4l0Hhd1nATrzCPd4DF7LVTmXk299kh3ZWKk/RwI1JgwceeNDr26Qzz7TVa9bYw488ahNOn+jlJiqEI3ADThP4KQ+5kacYLBTyEER7HP7liofTzruM4wp0nm+AehE8cOyOE1oJm6saEbB4OlT47IMNxx12QnndKexOtfxJGhQeT/RygJs8QI/zWiGTXn820B91uIGOAmhTkKdsv/Bnyw/f2ti6dbs9+tgTXqc/oAEJtyryhX2exIOW5C9xMw2XRU+Gf2kCyjRkevyABj4LAp+Mb8uhLciJHWbNJbuEUf4579aufUc7frKZH56eOes5DUj+2rf1tZQyw/lEtj6Diy3CtGdK1NMibVbrHUjX05S9INetCg8VQVfIaRHU3ekLKOOQL66xjq218CxXqBydno4j390pJ9QqdQSgTwfwd3lQWxXv0YaAgDBxvihmmNu2buNbw39/zz32o3//d1u8YJENGzLI+Co7A4+jUuQPaFC2ctliO1y/zwYP7GtDBg+wbhqMsANARDhiFD3aPZctpcflAUzwsUVLQwAVUks7wYrGcQ3yDh6z3fuP2Ip3N9k7i9+1hUvXKEwbO+ucS+zcCy61y666zqZccaVNPPMsEa8yVBvOii31gdZKRebnN3lnUELbxWrJMckf5DDgodz5BEEtl+sojorN29WYpENmOBeGHFXqGXUvvoMGfwqeCeA1PPUyUTjaWeQASHdMGRrqNzx3k2VTkdWye0LiUih56h23KuNtg8tjxQ1kXv6Zjv/XE1wFrdVQTTO0pEnI+Dxxr44DpFvG9f6zyGfGLcdrKo2EcA/TVJgGWVYOI42YIESWZz4zS/3dHLvxphvslPFjJTPx7Tlkk5VxBh607YR/4oknXK9m0pkdM+hX6KHDhg7385WbN2+y66+/zsua8gfot6EDOafNj7xGHSwb3IhXznfa4UdZdt4PMnzGKT8xpJN2TDlO8I93fzgQHsj005RxkKfUR6grbop3d7v2ygun7dBo7aEHH7Spl091RYNE8mYYGq6DHIBXJJay2CLSs1cvDQwuNw57MSBh6xU37UAQB6affvpp/z4BqyicweC7H3t277DnZnNW5ULr0b2rGpyB6rTHStE/Q4abuOps3fq1amCa29Lly3x7x9vz5tuB+qO2bfsu6917gC1ZssIWL1lmU9WQ1Ck8V4YycGjTro09qTS52WbI0MEqzNhv752hgMJbtHiRaNtrF118gbH9is6AszHsg2e1YuCg/jb7uWeNK0+5z50BEPxV0Ythzez5F2bbmLGjrF//vq5ooITWtlL8kxwoZ4tNM1u3bq1vazvt9FM1Gu7i9Dn/DqLE10oA1SjfO12VXY1ZTUsbLB5cdfVl1qdPT3UWLXwFB3ClDvqLQsrCRAA5WImwo9j7OYQifyikdNx+fkI/bjVCYa4MTEJ5pvKkoDFwg27/oq/efSVGeKl45B1cVHw6HgauKJ10anT8bJNgUGInVcnED3gODu8ERTOiSUWGJm/U5Ua+8IBmBBH66YShP4UVerED0EnFzMYaf55ZQcGBPwCduAOEA8irr2aI32BEeXRc/qY42QjwXR2JCh0F35iAJ+AKPkeaXllkxx28GPIcq0NCguKozGFyxSgGGdG4RPhiBrWUPwAlRo6+JSuUUOFwBmKPvDmfiCv+EtZxFoMyyha6OEDNqZwAAP/0SURBVBtGHR039hT5n7AH7n/Q5YLtUjkYIW1XoFpRTrFnlnSBgiqn288IMdiUjGSZ0ImynTLydtJvhuOKw9MnTJBScdi/bs7+7z5qH5CpvJGIbQ3Q650ySVAvRQuNNLOgs2c9a2ulrI8cMdJlHGDmKPgFD+GZ6oXqiMsNL+4a8hGsQp6Cd3HVaPAw+JXuol9+PENShNPLF5ZWGk34FPLK9r5YHeSdPMPnlDM4hmzhl2XrcUHoYU/6RxUpk7vvudfmznvHLp5yqT3+1EzbtXufT+p07qCBifLIhA84eIIXotrXtXfZwO24wlDeAHkBoI804y3kCUPaAHQjs063DPWaL4ejaMEDeAmNLuMu86EooXTAS+gAB09wUHeQcL7ODn18EI5wXsccFzJKe5lukT7g/GxYwY02C5yE8dKUPZQdeBd1ky06pB+ddfA2tjMxadRaZXPCXnn5Fdu7e7cPSnqqX+H6duox6fskhfDCV6dddtKCO9hJ07/wLnAeKC3oijyHkkg4wqdcOd346XnsKHvM29rBAwdVh1RHaEOk9p5oxuQRZ01U19RHiMPqf1bY937wI7vhxpvs2uuv9bD7Dux1+YMOLiQg7/xIE3rigHbQAmanWQAfnGtBmOQH3oVc4sfET5RHtBtZjt5nFPi8nslOiZIjNyo7H1DpCQ+9XRJu6jBtHOc2UFKZ5DuqtoYdFpQfYdAP+OI+NJEuN1xxwx6pzX3rLbvjttvsd7/6tc1/a74NHdDPLjrvXOut/mPTxnW2bs0q27l9izqcwzZscH+5d7We3TrZofr9SucgwuDpkB4y7Fv+9GzfobO17dDVDhwRjW06WZu67rZh6z574bWF9urby23Vut22aMUWO3yinfUeMMrOPv8yu/bGD9mUqVfZaZMmWe9+/axVm9bSIQ7CCpXvURWB8l4Yxgu+uidZ8jqhQC6j4jPARS+SGNGkgHIX29yoVVAQIVQhe4mxKuImOA2TwJUKNeXm/ZLsXrZ6Rj3x2E1CxIe7/uYmlWf6a3dzUlU2hC3wlnE6SQ04FLwqvf/uXQ7ulrRUGyCfQOYz61jmtRy+KSCNNEDGc1kXn7CX/RMf/k1B+lX8K/mKuOkuO8M2vSPPvNeq3XnxxZfs7bfn2qWXXWp9+/X28mcyjzpFdaBdZXKZnQFs0Vq9eo19+MMftjrVB8qjjdqM2patNWB50j85cdnll/p2a+ghD/AIe+YDyLwBSX/mPcMkZL4ST5kv5WemAfDMd2/jFCfSwI0Qklz6B28bwBc4y7gx+U7csi6XzwTeXS4xyCpQoK2ZOuXsafffP92vsOSsBUSwdMxojcY8E0FBZYWElY0brr/BlVeUIICKSAHAhNfnzFFDXVvcREAnJMVHig3Xifbs3s0mnj7BunTu5BlEwRF5rmyw5Ll37x773Oc/64MUGjjq/sIFi23xoqW+HSwOzp/wrSnKszqgw77nkwEUH5Prr0EQ20rY34cy5rRLoFh+mz9/vo0eM8r69u0jZrEfGcUuDhexrNa6Ta2tWLHS94QPH8Ge+TqfWYdp3NbFfvBLplwidylLaoxYPYEnbN+iELnWmIP/mzZt9IPu+EMD50jouBDup556RsK8wK9z5VsGF2uANGLEEMU/5lsQSIsGH74z4iYd8gaPMFFZEBoaQDqCFBgJgQSUWXPfTkAcuTMih0Y6UBQbGib86HTguR9IF0r4RNm5MqeO3vHLDQMtSAqrJNnqtpYS26lDnWQkZodwo4L4QE155olAYrBTWdONDi4rEx1cKli8405YnulG+jyjgoR7Au4OQkGnDCk+awkeGQZIeXuZp6UwxIEOtgKiqLMSgEKRQBrkm7DQUk4bgx3ItHmkPXhGOtHwYljGzYYY/whL5a00Gq4E6BfKAM+CJ/LDZJr4+ZOw4Fee2DbIV/4Z/FLW+/Zx9qNOA92+1rNnTzWKj/jtcmztyoPrKLfQ6On7ADkUI+SJNHCHzOBB5JkGxOVDBuUpFG9WbVCmj/q3BNjvPfOZZ2zlyuVqZDs7/1gp8YGWcHEoOGWRyx/Y5jR44EAbpfrG1lGuTzxVAxziUS8pJ4A0sePGQD9WC2OATZn44DxNwV9oy/pSsK2ArEcB5IMyI57HlYH/bkRrugfegCwHd5HV30mvcAv/qD+0o9xOeMr4U23Vu+/a0zNniR8tbO26Dd55Dejb09opTL0UI1ZUJSGuBHUW/7j1DhzQkW0xdDQ05jKeVum9bMpyGzTRTpTlyf87HTE4ED79QtH0IC5jAPjEYPkJn9cLFK6os+DLNCthw87T/YowcnDnTLuwOGCl7XHZLuSTonJ6oE6ySrtHm8s72xI5j8fK/lVXTvUBhn+LSg2BD4oUjT4CGST/LsdF3j1pr6dsM2TVuDIwSZNA3AbeFzg8jJ7HjxzzATR0HjxUb63bqt8RbayQSHP2LT+1rdvb33/zn9z9z7/8ZR+k1x86oHh84DHOTOZkDibpiHoYZZzlV6ZLFBT5iHaDEFG+Ud4MSJrKE09vY/Sa5eJ8aUAdadGug0vIPDxtDeXuddm3KkZfw5mLfWqD+AYLB/oRmWPHTtqKle/aj//jJ/bQjBm2ds06GzVylE0+c5INUp2nXkAfE5y91Bf27tXbt12j9EEa33Wpa99RabbzAUiz5uo7WrW11u06+DW+XMFb17mHHdSA5ODRZrZxyy574+1FNn/RKjtyoqV17z3YuvUaZNfd+BG78NIrbcrlV9vESWdbv4GDFbdOuIRTbRv5IrfKof93k4MIdwuA1+Q9yx7ZinMslGoCtsIgEArn5eYBSAcZcmcH8JT7N4Ayz7qebkC5/DEJ+V52K0P4YYl3IMPKJ/zdHpD2bGP8WXKvTqe6/iedPMt2ZKY6D8RLN6Aad1OQYfLp8ilInGnPZzndasCdoBG8cfyMQ5+KX2xj1kBeznwckQ8KXz71chs2bJDraeg3PgErmaZdAjhPxrf+li9bYR/84C0+2X3oEN/B6+Tnxqbfd5/wH7abP3CT603Eh5/QDA30b7iXoTovSXNTQNgMT7g06Z7plCHdE8IfHImngiva5Qr+BHBkGKDs18idf4re4Es8PWrGjxk4jW9pXHDBBa5IEJ5IdNRZQWi42ZLFNqtrr73GP+CWmSUDCC7nSZYsXWKLlyz2685yWxGGsx8vvPC8CuZmKYO1flYE3BQAM3YoHPc/MN24Oo0tHbhPmnSmjRwxyk477XSfQaXj4ONSNALvvrvSvxnCsvemjZvIiy1YuNA7/y5d2ALCcn/sAWR7FY3ns8/O9uv8+G6AK5uiHfe2bdluos5DArBhw0a/mpSPOqLcobRCJ3dQc+MQH4FD+Gj4ERa/Ilf8IT0+DrlEeYcvbFtj9vngwUPqeNr7jNrdd9/jNzagiI0ePdquvOJKjbL7qFGPbWakgyE+9DDIwI4b75hyAwDPOGAMf+mA8U8h89lpDbSgNZTkiuDoz8MTD1cOtYOT63VbqSPwiiefiBPnVjhk2LIFZxiodMc0AG0r014DmCO+dI18QBvp8YRuKhgmt0xlQwuEfDHgkVJchC9XBOxpAOgjv+DOuDyzUUveMSBJ/mQ80k1aCAPg77yUKRw8raQPepPvmQaQz0yDZDJMAniIS7rxrMyAZflFQxo0AuApQwV/ePAk7eQJdjcqIzpK/HNLF/RQpvCLRpCPej7//Ate/3hnoAJ+VyakACCj4CTPNKgMaqlryIHf0EOanm94VMw6q7xFnfrd2LPOJATKFee5mNhgnywfSKXe8wV3eI8ixpMBEINwFEifDZcbl0JMmjTJrzZepHaGW7lQWti2Rj5IE/C8FY03q38slzsfT2LEN3jh7/As+FIuO96Dt4UCQD7kDh1lvgIZtiwzaRre5R9pVfzS6J+Ho26TB9rWyZMnW6fOndR+vWubNm+2NatX+ex+//59XSZoCxm0gZQ8s+cfvlKHMYCwNygM/l7YG9IVNPLnHToF5BF75ouVwxi8w5MIm+DRlTfooJyjuyj45+FDsc06iUneVUP6YxIICz3Ej3oBnkr9DaO43r5FfSEMMohCHOXb3B6e8ZD6jFE+EYRcMcNPW+VnDVxhDENmyunTZqVJ+aKcSD9lJU3mK+svgHvS5SvMaiNBf1L/WKVrxSr6iWbWoWMXe/jhx+yJJ5+1L//Fn/uX2/mYHuEZMEFX4s10Mg3nPUgF+SwDLtGGKS78kZ0BI/UEX/BFWyO51n9m/j2S04mD8qC0SM9lACfCNhSjlGYNrvhAXI0Gggy0jkhm+Kgg71w00FIDlQNStNiixmSyfGzuvAU2/YEH7bY77jIFtcGDh9uks862AQOH2FHxhpuqalq29hux6g+ftD371fdu2i6a1IY1r/VBB7evHjuhNsJqlWYLO3ZS/VTL9iqEdrZr72FbtWazLVm+2hYsWmbLVrAtq7mdevqZNvXKa+2Kq66zq6+90W646QM2cvQYvzmLwQ/flMn8F8sERX0r3IpHlEMa2Bae2aZE/eK9iPTfQFNliB1DWpRXyFLUUdwpk7JMZPg/BBmmHNYfMjnxAs4Gf2dBBWe6l02GT//yE4D2DJsAzWnyPdtXgLDgrYYyjjKke6aTRi56lvJTQNlOmuV3oBw+FOvGuMvgZSCZ9fZShm1ZlBVnjNmyd865Z7uOw6QC54c4X0wbxaAa3e/5517wyXSu6x80aLDrf9BN/Ntvv836D+hr111/bcPgA35S72mLoAW+panmn9P2PvnDPf3SP90wCdVxq9PJ97JbGcr4mwL83i9+g3vJH5DqcWDa5Zdf5soKKxUACi3bsLLhxM41waxC8EXY6CCFSAQzS4Sdcx2E+eAHP+Df+UBhZvkcBXi23Lmdh8OIrtR7RqITYLaEmwheeeVlu/jii3x/KQXMl9/5ijkrMJ07dVTYFn4t8CWXXCh/s2XLFtuCdxYq7lpf5Vm0cJH16N5DYTWwUjNy6CDfXOHa3qN+Ew577PnA0qCBg/zLrqwGkX52cgwcGHihuA0dOsxXKhB4BI7rPPfu3SfBOtdXMkS9H/wHN/FRPNgK9dvf/tauuOIK/8o9DTgzS3v37PPvk8yY8bjzc4QaSL76jpJGvTx4iHvaa10JQxhJD8FE4LjDnQqAycJNAcWflQ46VdLPuLgTPjpYhDc6SyDeozGIwQozkVJQhA/8MSCJGTpmEZWinhqUqhM9epSl+eMaVLZUxarz64B9iV9p56AoG1ZocRyiN91It5J25APlt7XynW5AVn4MYchHmQeZf0zGIT3sDBKhA3umn3HIF0v/iScBpScBP2gkHk9kNfmeNAG44Q+aMi7CVSDc4T80ZT6SD2mH9kSReAN3pFuGzDfgYSWf4AGgDVxeDgUPGFQzSOfrzYsWLfKzHwCXMBAvtnZU8g0dDExYEQm3WH2BilBuKmWr3MoteHvgwD6lxXbGlj77O+HU8ZKP1mp4n/A6hdJN28IlGhzapy7Xqd3gI6beKSgB6tW4cac4jax6MjFAnYgD5DHYzbySNwb91D3qOGwKVsFI+Na4LNIe/CVfyVsZz3NF3jD4EBbjkPayKYGHpW7xbPCLNFkNBif1hPrPOROuhZww4TS1Dbvt5Refk9I2WEpTb+c7A0pwQBP4aGNpb1hxxp0O0jFjJw964k75JeAfqYdcOB6FJQw8xO7lqLKlLBwUgZU6ecarnk4H6Xu8QvmQHR5GqHJ+I47TVEDaM0zZD+CdNigB7wqOMM5Xl01wQA90cTaqjb27apXdP/0+u+7aa9ThD1RfxXedVM/pIBQX0cJOW0d+McQHP+gCZ9Rt+JL13WXAaYgw2JN3QMh/KBC0OX7jnNJlyyylc0R9CWcduG1rx8499h8/+an3bZ/81Cf9fBaTWkyoIYe0nUDISLRZQNAYtCQEvRW/UMhk4A/lIvqCV+AU3fofq7CK4zP/5LYwwuH5cj7IyNG5Qd49BI6UNUoS/ODw7jEfZLXgiuNDR+2k/DDNlc+DR47ZilVr7L9+9Vu77/6HbO2GTXblNdfZxDMn26Ahw6xjp64ajJy0A+qXT6jOtmrd1tRzWKt2nW3n3nrbtnOvde3Rxzp27q5BSHMNPOo10Ghl++qP2b6Dx23Ljn22/N31Nn/RClu5epMdOtbM2nfsZtfd+AH76Cc+bZ/6zBfszLPPtz79B7np1KWbBk/qf1pqYK8yZ8WaiRfyFoNs2rljyn/KsiDY67xNHnDDHuB8dZcoL+dVUVbVEGUTJssq3fOZdmQq7QDplPtSIMNXG6BMQ9kPPJjIU4Rp5M67jNNX+DVlqqHsXrZX86LaL/3TPd0yDFC2V0P6ZfyyvTrtMjQVPt/l4v/LdDT2jwlKrm+nr6X9YPDAeWb6qDffetMve+rjt2fFziFIwe6Temob+MTFyy+/7JdDcb6Eow2PPfa47wxAt77iysv9tlsgJ055Zp6ST+U8ZhliyuHKkO/IEsA7uL09V/6IW53XMo70S7fqsGlPWSJcdZiMW92eAryn0b9G7zVjRvSZdo6UFm5h8pk5KYp+W5IYQ6NJR8phVBTg66691jtLVkHoTEDAAXdu7uL2KrZVce0us3soHNy9znmVFSuW+4diaPDoIDkozXYlCpiDZa+o0AYN7K/4o8U4Rokx2wMNfLeDQ4uvvfqqfw/jzEkT7dTx49Spc4XuOOuiRuz55190geHmoUWLFvsqBx0n512Y5dm0abMtXLDQLrrwIscdB89jaxYDErYsoTRyOL9z5y6utOWABAF5+ulnfAWFLWnQFZ0ScfO7FCd9e9iSJUvs5ps/YLs0oEIo33jjLRfAp56abR07tvOPL1188cV+IxiDGtodzjNkZ+QDtkJYUjgpk2y4UhATmAmkHOAPlQchJx/hFzjwpwxzkAKtUXbMUsbgh3AoqDkjwGoIYfnir0dhGVsDEO6O52M/ebid9OlU8wC8kJZwx4FlyptZOPjOO+m7XJEnubPNDRrII6acv3wnL5jsuDHwKysY2/N4Z9BBeWQlSLwA4fDL94zvdpkMSzgAe4YnLAY/wpVpTD8gcWQYTOImbgUPfhEuZ0txT7oJm3QA5fhJQ9KG4s75J/jLO3JAvWJAwjkv3lHsJ0yY4LfesI2SKw1ZjYi8ZccYDRjl5lvgnI9QDx2VRoz2ATp493JsKX5KDji0ywUQKFts6+verasGFv3VcL/hK419+/RxuUJWoJVtNkx+QB/p4UYdo5F/e+7b/hV0VmShE9klHEA9R26YsWKigBUiV9SjCBywQ2O6lXkadSAAd+RQIRv9cl89hq1iPnBVXNCxOpAmy40n/INV/iz5Id+xdTJWlbiNjpWhYcOGqj26wHbu2mn3TZ9uQ4cO92V9AN7DD/bwBxSz6ULuqzt6UnfL+cJ4SLml0T93d7uAMgNP1qHY3hgykFsH+TWCIi3ikQ/k1pVgl+FCuSmlDZTpSbkpuyUknZ63Ale6NYCihFu+IAPHJSud1bY+ZiuWLbXPf/5zwtHM+xwmSryIKTu5IXPIDH2anzFhIC5kBIEcFHnqHTRk25ntSxmSd7jjT14oJ0mCb/90eZBb67Zs7xV+P+Dc3H77uzts1btr/XA7EzBHjnEAn1h8FFZtn/hI+pjkUaZNetlGlflXcaPtll1P7ERrLJ/Ki8J6qfp7uAE+segRGPQGLsJQ53PgZ1LYmzVTf8ke+NbtfHWEb60wuOCKY7al1R85Ye+u3Wj3Tn/Qfv3b2zVIaWXXXn+T/d0//JOdfe751kGDkTbtO/ggpHe/ATZ0xCgbMHiY9e4/0DprEFLTps4GDh3p3xBZpkHNwiUrfYBy4NBx27pjrwYje615bZ316DPIRoydYGede5Fdce2N9pFPfNY+9dkv2LCRY6xdh06+6mI16j859K4csW2OG7SYHHRZVR8Y9TjyDivZ2gsbgrfu5bwC5BI/eVD2lFO4ECj4ickyCRxhypBhqsOVgffgfUUGANyq60/6JRAGqA6TJvLzXjodIqq3KwmN/Ksg/coGgIakI58J5XfCZ34A/NIOlO3VkGHLYUBdldx7IMNn3HJ8wOtBlnnJv/ykHtLuQjt0MCmLnrpg4QKb9ews69u3n/Xs2YvQCsNZsNa2XzooKyVMBma7Qt+4Y8dO27Ztm4e56qor7ZOf/JgG7HH0ASAN+u7ML2knXUlTAmEwCU2FqeY3gFu6l+Mn4J7+9JdhIk6aDJe4gYyTbjyR6Wo6AX/HHR2jyq/Z97/15yfZy8lqCNsh2BYRqwSBeOXKlTZz5kz7+Mc/7h9lAxlblXIWkwbs0Ucfc2Xl5ptv9icFRpvGNg5WSUYMH2FTL7/MlXz28nPLCEo5wDXAKN9s/WDFgyUx4rWu5SaptlJGjtr69Rvsjjvu9BUGDs+zjYhvY7RSwe7de8iWL19lb7/9ll/Fy40GfAyQ6yIZ0XJGhE4JQWBFiNu3evfp5duO4kNtLamyouGYH0o699zzfDUDIK8Ixbe//W07//zz7ZprrvZZMfLBwAxFCYFjCwxfqWYA8pWvfNXmzHnDFi1e4geciJ+d+kc+8hEfmLC6FMojg5BmzkcKlEEJhZgmFDYJBI2q/EkLgwCTJ8m/gC0f8QVhBmGxclURZnDwzI4WO/ymnLPzoZPPSgEeDjFSWZll5A54BiBM6HEdctcundS5H/FBpa+mCB9KCnTRSUMn6WRanocibzxJJ/PidNHQi4bgU9CcgpxA+HTHlAF64/wR99W3aeAhAD0AYTKv4ErwFCTmvu1BpuyXaUIn/AJn0kceeIdHKI/l/ALYkadYZYgKDRCHMMgcynSUPbe9VAZa+JNO8hJ33DDJE+z4pX9sscjvysTeb57cUITSwiG6/B4NA+d77rnHV0Y5fMdAgEYw0oz8kS9wU3bQgVqDOwpO1Hm2qwR98A9llbCknzxnhrGtGmU+nHq76u7atev92wx1HTpaBynf/VQPUHZCeRMSmYzLQOCnP/u5X238kY981AfyHIonT9DJ2amQHyl0iK23axX+R9nAK8qlsSwRJvIYfkVkd/P8CIgP4JbL6kDGzXDYPa7LMPU00gcyTcKi+LNF1uum8kDbB97aVkyc1Nv3vvOvfgnI3/3t39jggf2srn1bDeDZOnPY6x50ulwLJ9824UwKWy1TLp2OAiJfkTaupM9kEOHgHe/UB+TGr4pW/vOdCQXiBF8CMh5lA78TM3hIl7Qy/eR7mR6XH7kDyTfChFtMUIAf3MiqT444/cqHJI/BUuAjLeGQkszW3N69+9pf/PmXNfDeb//+g+9JznZKFrhsIw6vq7Vw3MckK+SLPGJItwGffpxzwh06KRP8eU/I8NCI4R1eAbx7XVF5kDdvY6S4o7wzS//23Hfsb7/+T/axj3/EPvu5z3m/ceiI6mHL5taufRu/8r1WYTO94EOcMwCSdxgAP3hTSZ8boSp1MfhaaS/EUoUFF2US8QHCeb0Ar2hmRtfpF3/jMD+MpnxjlYR+mLMinBnhPE+nzl28X505+zm7897p9sZbc5WfOvuM8sjlDcwcA7QVGG6mq1V9ZRuwT2oo3ZbK62HJLx8f5Mwlfc62LVtt7+5dtn/vPtdF2ig92ifPnwwD/JZcnCPy8twkeDhnBt2eSTlyuUXIU6yA4SyuedrwhzcmU/zmzKPIGnxF7mScRRUZbngqWNgEzj/xWgZ/MLwfEM7LosAD4JZA2ZI//KnP0ExZYMpxgIwX5VexA+WwjeJBeInCRuHkTPx0Kfsl3mogTHW4NOSlHI9wKatAdZ6q00i/avdqnAnhHO9ldyDjVLsDjfHxHnW8bBIoG3Ql+nJknj6VsyLI9RNPPmU//vGPNfDuZJ///Oe9n0KPZosWK3DIXvahpMluGnRn2jj0Z7bvnzx51Hbs3NbAG3hI35Y6IXGBpLlMewJuxCV8vpfDlXHjzjtP3sv55R0ouwVv3NoAiZsn4fK9qfTL5U/YDAOAlp0Z5X4TqPnkR6+bFp0bilF8kTsbNjpPlG32w/FBQAYrJJaIUf43b97sS1OcSenevZt3vtzZzAzwiuXL/JD4B2++yQlg+8a+fftU+UKBgZhlCoMyxHdOfGuU3PiIFNs8UqF9991Vfl3vOedMVgPGYV3ojS07hw8ftxdffNEGDhyggcN5dvnUy2z4iOHWp3dvpxGFlY88UtDLlda7q1f5dqw1a9jXvcm2qCFkLzdfYl+2bJnv++NGoVSy+Aozo122rrEtDR5F43HCz7js3r3bn8zaEQdebNq0xfaoYeXbC5wvQai51Yyvd8ZVwQhIZdsOCipKB0CHRL4QENIhCAWLyULFTjiUWcqKQ/u404HTUVXPZhMmLyXIffrgdhxq4VOAeAbuyvW+J2RHMaJsWCGh04d2Vk4oY8oOpZQOnYrGM+UDoFKRHvnLTp10Mo8K7LxM4SWPZZO0Eba60iQe4vNO3jNt3iP/2RASJwY/0AJN2MthkrakN9NIJSE6uMqgxFeJZJLGxBU0RRkxYANwI07SFVUS+slXDEgyfkLZnvGqDY1XlOcRH3hANzwnLW5voj9iRYFVCdxZBRw/frzk9E0/a4KsE4eVBwYn0JIySB68zGTP92wbMKTBwJoZIAXw23FQOJiR5pY2VjrBfYEG9KtXv+s3/PF9ju5du1r9gQMeFqUQiNU0DfAPx6rP5LPO8g8NPvbYoxrEdPS2JdOl3WBg4vT61pKKTADQ6uEk+zilO0/8EqJuSKYIAz8pX7l50RQGZQcFiK0eDbPOeBHOgbTiCWRalA12eEZdo6Oi/aSugPiY+IidmSLOwjGB8YLaMT6iyuooq8m0xWTO67jwkQL1lZl52owsJyDTTWiUz8LP81oA+OJwdfAAQ/1wuovMgxMT9YQVMfhXwV3xi7yW3TFphwf4ZbikI+UUwJ96TOePG7eNRXsWnTv8BX3QGPTcftttduYZp/lHdGMrIHmVLJG+wvttUayc0D6qngZJjoQEeWmon8ge9IWMB008k2YM9jTQS/tIgsgGtyL6wfajfESvzrdt3X7H3S4zX/nq1zwPeaMTt/UwKUb+ISlxJpTfk19JE+/5hAfUzZBz3Mmb3pXXlH3aF+yBsxIOfF4mRZvIwErMkLv8TjpVeq9RvvggYGs921rnrt2tTbs627x1u/32ttvtX779Pduxe79v0fra//26TTprsgYnHWzvvnrbuXufr1Y0l+Jff/CQ7d1f7+dLTigNzpSwhUuedlSyrRbHL3dgS3MX1fPuPXv64fc2apM4owNvT4r2IyeO+kDmkAbrRxlsya1e9QQ8hKH+slWLfFCulHAOyMkr+cx2HzfqJbdgAj4gUYSo3QHwiniY4HoA9nI5wOh8TyAOgHvZNAWUDeGRvXxPtzJUvwN/CC+QXhmujEMuxTMg8WQYnmXciSOhjAt7moSMj0l5BhJHdR7LuKuhHA6opBX4q+M25dYURJAy7rDjDn6v4wL6GmSH7ZdMLqCvciFSF/VlS6U3MqHNhB+r4K4DSZ65aAg83IZHnffdI+rbWBlp176t68psi2eiKScGk24M6aXuAZTzlPyo8KHiX3YD4HO680y+Z7ucOIF8TzfqRUJ1uITqOABpZLppxyRkeP+lvQhbc9XUs6fRqMYH9KTUwcxCIV397mof+XH9LxU4FU4a0xygsE+OFQ4+FkY8Ztdh/n4xnH13l1x8ke/3pYNldp3ZQgpgnxQl0nxcSseI4cP9Rg5lzxmV+7DZ7sOghsb0lFPG+ix9bA9hlpFtES29M3/11Vdd+ec6YWhgXzt70iedMckHSww2+Ao8NHbsVCf6OJi/3e9Nf2fBIluwYIF/bX7rlt1y32qrVq6yJYsX+4HUhfJbv36TlIRD9sacOTZ/3jx7W/nC/vzzz/l3SebNn+uzTaefPtEmTz7bB3F9+vTzfePwhlu52NbGlg1Gy9CodlMlQ+FEQXlhSChTMMk/pr34hV8WPHZ45AqJMctSI17U+qynz3AJfBVEnTHlAE9dodCT+JQd8RlAQUDOKgGkp1bc+c0KCZcSMLvF+QCucUaxpfMHLeXJwJGBSO5lTjrBk0KL0sx7+gM8M58tmSks8gNduKUBsuLwxDiNAp68pzJBvtiKxxPI9BNvDHxy8BLbMEhX1dcVB8LQ2BAeHIQhDcI7rxUed9IiLE/qAzzgHf/EzTPTR2kAeE+3Cr9jIqABP4Mq+QW9wqnyRHGsxBNfip/IdoPc0fihqDIAIGjSiRwQh/qGnUEk7yjIXNrA6gOrJtCM0s/sJPGTB+AoEg67ngBKHko5bQTnEsAPXmY9WohewqIIe16UR2aEJ4w/1fr26WuPPvKIbdiw3vr16eM4WAmFbsJzexEDG+jk5im2nHEWbfbsZ33SgG2P8c2WKBugYI3SFE0FfTAGq9NRuFf8AtLNt2cVdkyWE4Z3IN9JE1N+h+7Y+iRDWP950SgR/qk8JKMA4SlXzsMouuNoITuDrtFjxvjX+J94Uu1pz17+HScGfAzWiCNi3BCHAQllhrzynrSXoZwf30ZZlCXPLFv8oJ8nQPgIJzf9xzBwwviATeVJWPKR+FPeAfwSVwLv9B3EybAZHzpIhTQTNwY/+qEc8BOPOF5PRBsHSlmdvn/6fXbzTTcY347ygZvIQCadek/3iA/uokQq9CETpA1e6j5P3kk36yIGviObmb8y7wiHMoF8+/kmJcFZktZt2ov2Wlu0eJnddfe99idf+jMbM3ac00A/e4yvfbckP5Rp4KSOA17nnb5KW5p0lHkOeDz4g7u7kMeQR/gADzxokQZ55pkAPiF3XrLF2QclCqwqHIMSBg3NWlptm3Y+MOEg++KlK2z6/Q/ab357m73w0it27Q032v/631+yj33i0756wu6EQ6rPB9W3UE4MYA4fPWa1rdtAhAYpx+zgYekWzvOWGowobyc5PB/bpJEz+OmDf2UnVkRbiQ7oYhKOQQ6yodxp8EWO6dsIjx/0w6+QKYXTe8EuPwniVrwF8IlJLIKHKeq1/IgTvK7M9Po2E54KAx4vBw8TdaUMQUNAlpmHbwJwJw3yj0whi/RpAO8Zr4wz4f1wloEg5XCJBzd+bvf/4Zb+PDEZt/qZ/mV72c3xy6QsV8dL/wwPZJgylP3LEHiIE7gzbtqbeq92B5CT90IlzahnoTP5pJLKh35/957d3ucyicQlLfRTbOGfPn269NFX/IOI+b0/JnGp717nhTu/oUc/htz55JMAGUjIuprtFKZcf5OPGK/LgvRP98xvumf7knnPcAlpz3jxTvhwA0/6NQ4TaacbwDPdqmnPMPRtsDrjNYT/0Acun4aCiiEyHR2ZxMx4eIZddNHFznAKAiAcs6o8WUFgdHjttdc6cZw3wZ0ZKhR6npdfeqn8TrhSBIPxZ/sKnc4cKfbvrn5Xg54p/tE1trxAg+NyGo77gOGNN163MyZxnoNZ+Th8T8XdvWePzZo12/joGleS1tW1s0NSEv0DhOooOCdD47NgwXy74PzzNGA408aOHeVhx40bY6dJ6WEgMXLkKNu0aZNGv3UaHA32ARMrOhy2X79uvfXs0d2VflaG9vrolpWSYxpw9LTBQwbZho0b7bJLL7Prr6eD7OofgmRrGQOjO+64wxWpCy+8UMKHcDMApICi4WQ5UMXieW7KUFC+n1X5CKUzZu69cxQPGSjEjRDRwKJ4R4eDQMeqAK2Oz4DR4KuMvOAV10F2n30VP3GrVT69Iy8qEZcLdO3aWQKE4Ej4ZOj4oT1pomGAJtKl/EiDco50okJBN+4pW2noDFFm2daHkNJBU3ZcIpCz7rgjxijAZDLfSZPvioA78MWT94TGlaFxZw99mIyPHT7A2wxDPrKykB5uznu5xSxK8I68IRcZFnyBJ9OO5fnkBU/oTT6xx5QOFiU96aAsg57YqhS8Lbb1KSzhsjNNmvFD3ig7/D0dOmzRAS4uVQAf7txEh7nttt/ZihUrbMSIER4GWqAfwfH8qKzBGeUXxgejUlxCJoPPfv2y0qQ8+cAddi6r4AAw4YYMGer1jdVEDvxxxWvffv1slxp4tmAwAG7Xpq3wxQFsRbehisMX32fMeMhv/xspGhk8kR7pqgSdZmSXCQvSoZygFXenpyhb3IByGaAoAvgDuJcBXPiVyxU3+IzxswrCSyzCxAQA7C7qsOyg9vQKHNg9PTfR6XGY8gK1Ea+r7Xjp5Zdt4IAB1r1bd0+P7TOcvaOMicfqLwNB0uU9jacr3FF2kaeMk/74RTmGTEBT5hl+xFYkyZbcoUsRPQ88fTWpwJNAHMB5QB71jgE/8s4z+FKph2knDuVGGKeH0hQ/wMOvHI/JDeSWvLONgstD5sx53T5w8w3Cwfk3lbXigI93zjUyYRArdgxmIt3kPe0X5ahI/k760FMGwsM/gHiZR0yEl1wpPQYj7es6ChF1DWW+xv7pn//Fhg4bYZ/45Cc9DPXUV22UrmJ7mhj6FfDwvS05eJrgzpl+LwfRgHH+817wONtB3zUgQ96pQ15GolGOPuj2QbxoZ7LPP56oONgpXz7uV1OjNpzBSQtu2OJbTW1lr/UVH76zwkcff/rz/7I77rzbZr/wovXp28+++jf/1268+YPWs3dfXwnhHCeDCFYqQp4rH2llmzQ8i/TIF4MMBvGyNSeX0Bp8JU9xzikGJvGM+iXR8LC8xzc/4hd9kZzgq97drsjwgfjkF3tsg1ZYQvIBRPEdGUCnoCwOqg2iTid/wRh9BrwOxQrcCU6THHLiCSAMJiF5kHID5DOBtKDDaZHdeaQw2N8vHukCiTsh3Xm6UX4bvRf+DopWjlu2Axke9/Qrx68OH/yptJUZNuNXh8/38hOTcTHpV42zEib4jQEyPH64wZ98B9IfCLdoZ6K8cfOHA2HxQyfmSZ+U/KaPpLxoE7p27eKH1W+88QbfDYNeOGnSGWCQPzpDDDwOH+bW2WO+WyZ1KF/ZFG7aN/qupJc0Mo+kgzt23HPwErpB1ClMhk8ZKkPmO3HwJEy6kwZ4eeKWODNdTOY936uh2h074TEZNyHDeZ0s4mXYmo9/+Kpp3Jnss+BSIFA+APZzo+yeOenMhhlUIsIIBhh+XmT2c8VsZudC2aFyn/Qvpb/91ps24dRTrV+/vh6eDJJpEt0jJYSGmGvRWL0YM3qU+1PA2Sllh7ZgwTv+QUQ+AEchohDROeHHjRp04ueed65178EHD2MVhcaZFR5o2rljh69UnHrqeOXqpIfhlpb6+v2el67q+NmytWb1atExxq668iq/XvLsyZM9zrq1a+3cc86xSy6+2M466yy7+KKL7JJLLvZbti648AJfBZo/XzRKeeLbEBzqhT6+rM0HdjiTw80rXI0K7S6k+iGA5JHl4ywwhAkew4cURBcO8QQ77ukXPEI5jcLFPXmW+OClnxcptkQADIioIIzySRt/0iSuK1riaWsNQOtUcbp05tYzdVpKg0rEYJDBineSNJjCd1hKNDR6uKIypAEa0pUfYXCv0Ih7zEJk559+NATQlLjID+F48g7NLsj6IUu4g4+4GQ5IOhIiXFQsDyH25fYkwkJHVvQMDxA+3XEL+uMJkCb2jAdNAIoEccl/+vPODGDkOco98WLyPdMEKHMAt3xSXr66iXyQnrzgR8Yppxkzz3S24RdnXo55/aQhZZaea4M5N8Y+7qCRRlj8VZknH0IBoEygI0zFL8r2pDp8gHCxssHA86R/m6RTx04+u8SghjaGGad+/TlHUbmNCwXK67noZWDarXs3O3X8eJs7d66fb0NGBw4a5DhQbiCDzhd6GWRgJ6+0R7n6BWRZkbe0u9Kid+dRwfMsh+qy4D3LOfMMv0O5oV5G/YYe8oEigwzjoOgBWGTA5/VT+WTFjrxy9ocZth3bd9jv7/29tyfdundXCvExSVYruJGPFS6SJ1+sDkJLtgnQCr+d7oZEAyLNMAmEKfMFBVqWyLMMaaedaLkdBsAdk/wgTXBAS9KT6WXY5Gc+gQZe6oFxfJ4y7yG/4OMmKDb9oxBwjpF+5PrrrlYeYpsFYXzQLH6SL9q5bPs8DWd9Jf9FsoIKX5IWIO3lup20ZP7koPaDuKJNhjNSjz72pD3/wsv2mc9+1gaof6DuMSDJ7wOBFRI8/4oLbvzIMzj5wZ+klyeQ9qQVRL4N2JVx3JN2yYH8wcGgmX4dmYBcTLa5XOl77LhiQ794y/PYCfU/1ty2bNtuDzz0iH3nu9+3OW++7V+k5+D657/wR/bJT3/GRo4aY7v27FV8braKATptRYVmKKrwMN159UmLgpgjRw85jSpmbyM8/7JzJi34Q/zA4XnEgKt4usXzW6QjezortYZ3SW/DL5zhO21blKtePW1o9HQFlAvv1FOP50DpVKAhfwU4/YV5P3D+FEAZHSvkiTKijwSSlnyWTfqX/YB8AhW3xu5lSNemfQOSF9U4Mn/VaTeVVtkvTb4nnveDcvgyRLyinSr5Z/g0ZR6lKYcTpkbu+d4Yb/lsYdSr1JcIQ9mx+gH06dPbjxLQ9tD/xOCDiQsm0ltIl27vOi0TJtjpn9AFCQOtlD8TTjEJU5kcTUAmMQmkn2EwSXPGKcdtCrIdzng8ccOEG31K8qECmW4ZcEs8AHZoLdOS/h7WHf21EdRcf80F0xIZhmVxVjlYxbjyiqtcQaGzhVEwEGWLQQznOCD8/PMv8AaOuKGwmM2T8rB7105XxnGn8FLBoGOlQFeuXCUl420/PN5Bgx6UJG+YFCZnVBhAoCyde945roDgR/ps+eFmoe3bd9qevXt8UMIqBB0Y503Y9kDh0piw0sJn/i+48Hzln8IEvwTp+BG/DWX//oM+gJk+/X4bOWqkD35cOUcBF7433phjZ5xxhp8JQTBR6uEDncuWrVtt3rz5NnfeXHWO14vGthqgdfF9hXs0MPvNb37jS3tcycoAIgsbkwp6DrDgE274RT6DpwDFh+CnO08ABQzhB08CccLQgdZ4uSU/kQBwobQlL6PDijMmFACdeCcpPdwwQblExZOgKL4LlZ6cA4j+Jw6wQzNv4MKQFmnS6OMX+Yi8eEegdHl3XhT5B48rr7KTDk/yTFzwYVKoKzjJUUi151m/jJuQ4XjKqwG/h0+8HiKAd/zK6RMed+jjSRlk+SAjQLlcCE9anmeFcZueZXxZ1tQZGqukO9yiPLHnwAw/7DlYI3zKBGWNfLFqRHlDJ36UBTiC7hiQpNxBN3GRYy6Z4OY8Pgj12muv+pZDVh+pc6TDrVDwOekjzsH6g8UqFfkTL5Uvp5t3z3y8M/iivYh8x2AIGrlVizRfefVlmzXzGSkhJ6y30qWxBv+RYoDCVhfyRl1lQgCF5ne/+627scrDhAksJg4Gd+rEAbUdxHdFULgbzxiGLCE9uIdb+JPH8AsgD9V+6Y87fEXBQrmJ7TkhGxje2V5HdNLE4nxU+DReT0QfA0sOQfbo2dPPr8EnLvdgBnqcBnHUGdJlq1BZ1qg3BXkOmRenUcbfCz/yUpYvwsAjzxNlWOQVo3+eN7cL4j/honhxTt5AS5R1ZRsC8pfpEAZ7hi+7Z/1xGoSX9qFCe6RIePLvOFiNUJhbb/2VDZcMnX/uZLVZoeyjBBCGQQnx4S28Ih+OX/Fo61yGwa+wJAUdaZI2IN/JH3Z4DWT+3F/42rRppzaxjfC1tP31h+0H//5jDZqH2Kc+82lPo6YFPDomGamszGBRbhwftCUPMfhnW4M9DZBugEsTg3A96dOIQ97CnzRpZ1qp7rTVgP+IZIfVNbb3HvHLJo5rAHLk2EnfZlXXsbMtX7naV0J+/Zvb7P4HH9agY59dcunl9oEPfdg+8tGP23kXXGj9Bw70NpuzHfCOSSl4QR6gjVUHz4eTAA2sPsmPPBS0K1rkQ4b+xcvgJGWk8ufKLP35QWHKTeKhmB5fMbDJP/Lnphl1BxsSDIBd7+DEnXR5x+BASJIoDF9xV80iSvirHiIb6DycJXMZcU//awQRXhQV+WpwK57VbkC1P+XFpC38i746ZDXDYOdZTgO3NOmefu+xF+0eUI7nfnLL8H/IJBAvIe3lMOVn2R0o2xOacquGPxwGvsQKRzU95Xjvh6PCi8JBgL0cH9mmXNglQxtOmxK3PvJphA7Of9p8gHYBeWYCKSfDaDNIA30yJu5b2D/8wz/40YZzzjnHw5IWt9gCxAcP8Yhfqc+V/oc0MQmZD6A6r2X5KNur38uQ7plWwvulkdCUezkOppoe/MuxcK/5xEeu9oPuBICRbMHgw2esGowZPdobcpZ8mZ3k7AJ7u7kN60U1Xldfc43vhyZd/Fk65oNp7KnjLn62L9EpMCAhDRJkf3MLNZQzZ86yoepUTj11nHfKNAb6p4KgiRDBisPWMGZpJ55xetFoh/LLh2mOH+ca3gV+ixAH0BmRooxwgBYFGvue3Xvsxedf9ENJfDuBWcyWUnJYSWEJGGGqrW2rQctaCcmbdvXVV/mAgtlIBALzqpQ0zoggmOo6lAeEg3hx+w2Ds/btO/hZEvDv3LnTBZZrhFGwrr/+Ohcw6I9VqGh88rwAAP/gfxYYYeEbgBvv0JKFSUEirMzAxepUCCxxMPinyYLHAI7DxSBEIW5lojMrVglkp/JAJwodh5UJ6d9y8ZngKAfsPA/W14sPoYDQ4dMJxlakWJJkOxLhUhkGMo/EY789ds+P/JP+zCc8xi87aUz6eTzPf/Al81R5r9hdKRQkHxInOHBL94wHv0kbuis4KukCBC2CN+DIcPKJ8IUfAE7o5x2e45+KFH7JB9zL9jINAH7QxpfcGXiwyunyIb/c+0yc4FkO4kgXeSI9cIVsoRRyfoPVCL5BxBmtmRokdOvW3RV+ZJetVXTUyBv7ahl8M/BnYFKjdByv8IfSEfmF1txyQl6JixsD2lREqJdnnjXJ68kbc173FdZ27doofAyy4E3iQrnnFh8UUa5a5Grj9evXu53lcxp9aCIs+JlM4WYz6MENXvCED/AAvCFLzi7naRqAsPi/H0Rc4eNJONnhfA72kGPvYFhhVBll+WZcyoQyyi1nmVfKtH37Oj8Px977+x940A6qbeWcCYPDXOb3FTLhgU+ZPyDTdr4VaSVknngCzoPCHvJKWGeYP8mP501AG014wH31z9OQBUN+wJ3pe7jCL00CYYib/MAeJuwJxEm5iXaHdqqFX6vJgO2GG66zQQP6yi+2M9BPQUestEU50CbBG8crEuAdYfxV+SVM0gf9adIt8wWOxENZAsgRi4Kt1Idw/qJtuw5q92faS6+8Zn/8J//btyYe00CkuQYlaMn8vL0Cf/HzMyFFWkkbdtIi3eRHhmlk5M61x+JaA0+9DGUofQYlrH7wfREOq8dVxfS/tbbvQD3U+MrIa3Pesp/9/Bd2192/t3cWLLZ+/QfZX/zlX9sff+lPbdz4U22ABlicfeKAupD76h5yrcSEM9OlTRXvMA38i8kaJVSBIj940maAjxV7zjYqpt5kRHPgkItM5LXIM0hlD+NoZIRTcXBDaiu++BEnko2mMfiCPB2XDuDbyArZjphSLtW3eV8nP8K7v2ciTdIRUKGLdJBj+BFuZT8AO3lLgD/oXZQ7OgVxUyarId0yDaCMK9PKNDz8e9E4eBj8sfv/psFxCDK9MlT7NRXmfwLgSVzVUHavTocH7UEZ/hCuBOKXcUV/SDnjFmUXEH0v5YNegzyyfZSjBq2l42zesjniKWTWW8LypP7mRAp9Zpyl5va6lnbXXXd7G/ahWz7kMoYMoBNS/7M8kQHc8AMf79iD3qhjTQFhMWkHiJPu1Sb9mgoH5BMI/ryXx/le7QaU8Zf9ExTrPXFrbrnx0mm+9UOguucjOG6k4iAsNJB5mBHf/GBUf8iefOJJGzf2FJt4+kQ7IIaDkMa1fbu29uabbyj8MTvvXFYvUCTi43gnVMlRbCjcjRs32TvvLPCvw3fs3EHpcKCQu5lVSY8xqjzqI1M+eHjW5DP9EC4dAYbCYVBy4MAhKSYzjWuAWQYT9e6XFZvVjz279/oWM85zcBOWF7DPHIgOCQ3nFthDyxW+DGpY2SGNKPCTvs+ebWq40/nHrF6kg+HcCbPLV199jSsS8AfDQGX2c7P9iji2d4GbrXDwCUWcikR87GVBwJ6Chz/2EO7oZKkg4MffO0kpJrwDlfjRoLkiqIYe5ZX4iSMNjS7mYHGdLnkmflspnL5XWThQqrYp/8x0s6d9565dyvMBX67fLzcqIPgxiBeGsouvgh/3mSYqHQMPr9CEl1vSFjPFzHxGpwBgh1bST3fPq0xWxMwrgOILxHvwMcPhhj1MDGiB4E+UVcykV8ogwycQBncg5Q//4Hs0bkkL7omDPBIm0q10HpQhbjROmSZ4Ejf5BOBBPuEvyihAw0U46sfGjRtdzjnHxMoWDR+0uDIixYF6mOkQBwNEmJBlbsrjHTysmEycONHLnQssaAdY0WBAGvJPPkIuCM/ViKEEOVp1cnT88CNwk2fCcpsegdi+hVJWI7nluyZ+4FcK5eBBA/yyC1ZFX33lFZ9oYIBBXIDVOz9bRHlJhti/y4TJ66+/bs9oAIXCPHjwIKcNJQYeQy+AokT+s/MSx50u8kz4oDV4kibLBZPvQNnd/eQGr7FnxwbumCioyAwrJlEXVAdVP6Oso06ST8qJOsNqEIOsej78qnIbL4Wwm9otzs29PW+udVU5Dx0yBGKdH/CHuClb5TLGDQMdZfeky/OKlqanA+6F8TItAJ6j5Gf7kXiJxzv4Qs4rkydApsMT43EKqPC6UAbdBC95Akk7Sm7SThlCG19Injlztn30ox+yzp3rhLCYiFE4wmaZKrBPskAfCihhaIuY8MIO/qxnZTp5pluGA0fQmeWtOk5d9XYMmat15f9fv/0dO1t93wdvuUV+4tFJlQ8DB27e0oO2lfovNKTg+EIOoy3MNMv2pOW9xuIMpcL4hBAXfah/dVlvpjRk/DYw9U279x7wAckRDUwWLl7mX11/7oWXbfqDD9srr71hbTSgmnLZVPvUZz5nn/zUZ6y7BsGE58rhevURTOCR55POmmhffFXQy4x8Rv7SL8qhUnf04rxOg+whfqHsUTcJR57EV/En8+/OBZ5gGW4RLuy4FnHxF4GFTUC44CESQUjap+MY6GfrW8F7aAHorxoG4EJDPjwvMoC3MdT1Io2UTcdBOD09riDKqGKq3QhPHwpk357yiD3xJZTtZWgKd5rI9XvB/QqviN00NJV+BXe4vR+NhCm/A9XvWd/KOKvtGee96YTyX3bPeADu+V62J2S8dI73NBV/dBrOsTEgUen7YIH+r3fvPr5yTf+IHKPPkQYrKXEkgknoZh4XOsEDjgceeNAn9q+77jq/2OXgIb7Z1aZYjYmLaNAtiUN7Ch3IQtoJA9/KgFtTJuNmXoBqN8IlgLdcJpFehRdA+mU8nklP2R3IdDJ+2t3IT6EbhQea3fubb3loBhsw+tZbb7UpUy6Vsj/eO9D0Q9mHyZzP4KzE5z73OW8E68VQmKq+Q+hP2vTpv7fJZ03yL7N36dzJzyccEF5fWaDDEgGPPPqYlIcau+baq6QUxbaW1rVtVWBSZo+iINX7Ifq33nrD/uiLX1CBszc87jzncGy7tnW2bNlKe+Thh0XHp/0wNsoHs46t28TevwPCwUcTf/nL39rf/d3XfVBAY+I3IaijaNWqRgOqg1IAjtrd9/zet4Jcc821LhgoBjwfeughX9345Cc/6Vf/kgaNBYMMFIIFCxf5t0n+9uvfcIFEeSQcX3bv2bu3TZ061WebXTFVY8mAgc6DcDzpPGnAwUmhlgWFxgm+MHhCKcMODwnn7ij64nk0XrmVKBp+hBl/8FOm5U6CJ2Ggn4EDS/tUFvLk5aTKxQfHODvCCJ8ZaHBH5Q+lmcEmNHCY1OClyoeKmnlAcaZi5fYfeAidqWSSD97hA0/wEy8U9jh7BBAXf9wj/SYaQO9Ugl/eLwpX4ks+gZNOjHC4A56u3Omc5OlxAMJiMq0yPtLAL8sBhTBMuGMIR3gaKWoEnR3+uPGEHvhO+QPwFBzQCkAX6RIWgJcAPCEuaeNH2fCRTmZf2Grliq34SyfHygnKbtAY9JB35BC6nA9yZysi6ZMe/GWQgRxz+PbFF1+y22+/w89C3XDjjTZ6zGiv5+SP8icd4rVVvcIteaWXRnnxQ9o+cRFlwAFY8oICykpGS9GwedMmlxVk8cknn7Lnnn9B6Y21G2+8yb+MLcxOO4Ov9mrgiUs+qL933H2XzXz2WZs8ebJdccWVNnDgIM8bvGCiwMtA4YnvPD0ZAxTs1Gf2+kI3vAo+NZYxz1Ppmf4uD67JSD48LlmXHOhJvnmmLMAP7ISlv8vVLNIEF3UHA10M+EmJ9xZCwm2GG9evse99+1u2ZNF8+7M/+WM77dSx1rY1coHcgaci7+BryIvcXCaV16SlUT6hQ+XveaN+6OnlBFKnIvINXl+R0TsDrhaOM9o78CE7POFpyq3jLCDTBaCDtAPgZUU+c1BCWFf8hMJvWZIjftzYJEz2yCOP2S9+8Uv79a/+y7p04hpqyRPpFnwl5Yij9oq2V+kcUftG+VCHGExE/kNOsCeNaRLwpzzJY3WeXGmXPHEuo1uPPnbb7XfZT352q/38Fz+zCadPiNu5TqqtbwlvYpuTsCsuAz0hIbMMWoQ2eQlAN/WcNIiT6ZbTd6DtoFzkTLnBIy9SpUHXzWCpldoHvjGya/dee3b2cxrIz7Ft23f4yscp4yfY6RMn2dnnnOt1H8OgBlwcXj8s3Kx602/TDjGwi+/kxK4K6h9b12hjUqahMfkZdrIZZeE8x1CKKpe4+bEY7BV1B9niOzN+iyf5osIIfPsXP9EGOC8kGydU9spuuHlaxCneCaM3SIsVEfnLDXtus/Rzc9gVCH+FCnp4EUSboXqkdKGLti++g4NzJRxQtmf+gSzX9A++xEQUW7eyXQdID3/iwDMMkLiqATzpx7NsAHHI/7tdYdMAkkR/No05oDr9jJtppD+QfgnV/kCGySd1qymoDgdU44fy0KMau/OebtmfVkPylmxFWxNlotjun+/01fRhDCbwot+J/lttnnDPnTfP3nzrLT9LvHz5ctf/0FOpz1y/T3+K/kb9wY3yZcBB+Xbu0klPpcFRArX3yADh+Cbehz70IZcLwqf8IC/Q5P1L4VYGaE5IO+HBUY5XLlPsiSvyH+6Z/9At3dnfcSd8+qdb+gPl9+ryTz8AG3WoslofcWo+8/EbpjHogJHcisNB10mTzoxZV0WgEGAYYWD4E0886YcxOdzO7B6YWcol44sWLXSkHF4/rsac75LQ8OMHs0l8w4aN9tabb9nZZ58jvHysCgVUhKiB961bauQPHjxsL730ko0cOVJmhOOkc4AWDAfiXn75VQ18+tkYKUtkicxSaDFwQXE/LiFZ4dupzjv3fOGQgKpDRXmj9SIssyY7du62efPn20UXXeR5SiFgtMsqCN90GDx4sOJXmBsK4GF7ZuZM/8YAX2MmffaET59+nwvbJVMuEa0cbOKSANGvjoECgn5f1lNjTIWKQorCJd1qAaHB9L21xTv+CCuGGR3ywaAC3AQhHMoNChd+DErgRQhHCBRAPjER97iXod/IorT4JglbIcCFQknHRCX0SkNnqTA09CiVbB9gNQx/yohGljThO6tMGCoh7nRk4NuzZ49/zBITN4fFgAUcyFoKMu6uRBSVCV6lSX7opeSWTiHk6Q7gl+9pwMGzjL/M5wyXvAIIm+HSQC/umKSdTtf9ZccNfLwTN98x2Gms8MswGY4ngD2flCm0wCdkiwE04UKhi4Y2t3NhkIPAE5crwM8CmfgdyhZhiI89Z+4GDBjo56v4nsmrr76mMt1n/fvHAT5fwvbv7SiP+kFP5jsHOdCKPzICHdQFvmbNJIafhZIc0R4cPlRvffxr78waHvQzWMgfq43z33nHumnAxUdQwckX6dmeyWqJ5030D1f7wFXbr7zyit/OxbYttqLBlzzfVBmYiQ/6y7KJfEd9x79sgPJ78LAx4EIe4zpV8q5ykKGTU2y9w5No2IGUEWZn6dCwc9U4Ey58ZR9lmX3/B+rVholG/dMfN+y1sbPOmmQHVAazZ8+yHdu2ej67dOlc8L0ihzyTfqBsLwPhPE8FP+CBAuuPNEPGqePIBYGCD4GPcsv4uDmeKgCf51UBnEcFj8thPY0GuUk80UYFD1Emo3winHCJNs7xLVu23D50ywflQkddKHIymQaGeGAER7hhD1lAt/WZTU+l6TyU3cBF3XGchTvtLN/e4CwJ/ch3v/t9O+300+y6G26Qu+RZA96alsE3lG76DVGpdxQx5VFEIIM5qAQ3tAHUReD96Gooa+UDO1uOULhztYSvrtcfOmKvz3nTZmgQ9/CjT9iadRv9RrBbPvwx+/Rnv2DXXHuD6D1DONTuavDPs16yx1fQKXau8s2+pZnaed+ypfRYbaIOA8inqPA8Nmy1kiEvlLvHlV+6c5GCy4O3O7FCEqsTpKmwbJFWGog/Rrnzdx9x6KlS1Av/I/8qZb0KL3zFDi28E0npuQwTTk85h53BDO2UftBGHP5YQYHeAOQoeO1tmhAhX7RjvgVPdtx5JmS+sxx50jZ6vj08tAeQDm0YT9eN4KP8E1+FjsBbhsRXtpffG0HpFb8yDcr+fwtJ03vwFlB2z3Dl8I3SE5TDA/n+P3HHXjbwTK6N/BLSHmEqdKQ7/MUN/2xrAsBTwRv9ZdRPtmzRP3bq1Nn1w69//Rv2k5/81ObOnee7Clgx6dq1mw0ZPMQvdKH579iRq93pqzv4JBlxaW/RpwcNGqR+sIUfP6A/RxfasWOH08guG2gjXZ7UmWxPE3Avl0+aMmSYtGMSCJvxgQwHVOxRR8p4y+HfLz7Ae6ZHmLLBnVVjrx+Ff4aruWbqedNkdcWRxv666653ZFQYRVfjGNtNUJwefPBB7+w5+A0DmUFhvznKDWdJnp01yyadMdHaqRONK15JPGbZKUwYzACAwc15Gg36NgfRTNhWLeOcBaNKZuzBxXkMroeFavZao4TRkHFVL7evXHrpFAlBZ8fDYIQGHn/oRTHmw4d8QX3suLFKh0xHA8PWEZ8RlrC8u2a1rd+40S6/fKoUBA5MRufHSgm3AyEcbB8jD/AEiIJoLhoetyuuuMq/XA2+GTNm+D73Cy+8SIpVWx9hQ8tx9Vw5OEEBibMlKLuhNLJKgeKSnTcFhYFkBj/clMUVhwzwKEhWn1AO/dYSyQE8i7KKhp7KQboMRrzjdUGIMx/REahSSlFDWWPQUx4I8GRJkYsE9u7d427Q68LinUyc8wA/NLeubenhcacDo4FlQMszO1b4RvmjzFIZMdANncSDtjyUDS2EhzflClQGaCQMdIQwCxl8UF7wAze8xgBlOziRSaLJtehco+KFEhkVwyuN6AFyhoP8ZJ5STghbXXahyAU93mkrbfySx9BO+FCKY1CSaWYY/ImHOwZ70gPeeDIIiQ9jxoADuY7VJ/KUh+iwQ2vU5RisggM+ZJ6RCwaG+FM+lC+XNlxxxVTbuGGDPfXU07Zu3Tq/opdbojxvKjdkMmnOpIRVg1UGPOKJwjCYhSaUQxRsZBi6oYP2hFuUci86aXOpxCnjx9uK5cvtueefs86dOjp+6iEDZwyK6OEjh/wjVBzMv/CCC2zFiuX25BNP+PdQuKGKtgO+QR+4aV+SzxDKkzw4j6EaNnnRxTu0Ewc3dy7+A85XGY9DvuVX4YMLk7/HrLzclJZPQuiJYoQph4UP5J3ZZ+oR5UibjD9bkLjzngEbEz2PP/GkvfHm297RsSKZdRuI+sQZnEJWXXGKdDCuOBbKG4a4zWmHVT74F1T5M3lH2xnx3dPtEZ/6FG0C75Qx+DyOwuQAGD47/4WvbDwdPQM3/oSmfOKdJJAZ8kE7Rjpsk1q8ZKktX77SPvLhDykI7qzsKk3FBh+yCS3UCewN5S+/3IZEnuAxZ5VEIQk7kLXIp3PAcVBHGHj6WTk9nZaTorFGymSLWqtt016Dxefd/NVff8UGDR7sdLMSyRN8pA39eS4m8s5/lGOVm14YqDbwQZE8PHxwiPDQAq4Gw0SewqEoQyvX8i5avNQPqv/2d7fbM7OeV15b2p/++V/Yn3zpT/2w+sjRY8RH+tXmLm+xennMD9vS1tNWk44PnlW+zhPZfXAv3kXYeh/8MIkIHU6h8OFPeZIXjA8ChQMkKmnPq9vJi6wuo1FwkSa8pvyVbfQHVkxC3jIYdSd4kLLu6fL0UAXwrvik4wMROYnUBhrSeFsKPXJntaQhrN6jvEKesVNuyDRtG6l53ghLnMIEPRVKUvZwyzDpHm1w5YIIALkt+yWuxItbGcpple0JReyQIyXtXMpn8f8PAfQmHZhyHoB0r067HL46TD4D0p7+YSKJsJfjxnu0J7gl/jKvEpJXhIGnCZkHr9fIWiP8SqH0jvyzasgkGjJf16GTAjS3O++8yx56aIZPmv/Lv/6LfeYzn7GPfuwjfnHT1KmX23XSXT/4wQ/adddeazfeeKPddNPNdsMNN9jNN99s27Zt9wuYvvnNb9r/+qPP29XXXOWf1bj88svt4x//uJ9hpl6U5QC54AnduPEEktbMa0LZHzy8Z1jsuGFPvNgTMlwA5d+YrwngSbz5DpTf0y0hw6dBD+WZNGBqbr5uyjQOr/N1Z1YFevXq7YSyhSNmTZv5gICPC3IrF0yngkZGo+BpeF99+RW/rWnc2DHyQ2li5pUZ8NjmQQfAXexPPf20XSrmd+7CiFEVkgZarQVpYVBGOSjPHvmzzjrTZ1rpOKITVwOhTHAYl2vVLr/8UnUUqtASLuiJDrKiJHE+ZsqUizWAYgsJNyZwmIzvl0ATMz/HbIkGLjQK48ad4vFR8FmJ4cORK5avsBuuv178iIYp88Fg4/kXXrI1a9bbRRdfKvpq7Z35C6QQPWXXX3ejjRg50m87QZmobaWOTEKMIgUOhI0iY9YFOYJ3VA74lQUWyhwNJgMKSiD4jXLHE6GEJlYfhEV4UECkcAp3ixbqKGtaqhK1sQ4apTNzxsoTHUgqJMePMuhRB60n5zxQRik7cPNtF2bCoIVzJMyOUU7MjFM+CCiKEde3QhfKT4x4I2/wkqIiHDigGXfckCuUUvhHPpWcf/l4n+SLAZRy75Wfji22foEzZIi8HlN5wY+sJMGbZj5zDn9zUEmnAY+QGeKQboQnXjRG8M8HefLzQZ+8OGNEfOSN8zpALrWSF8KSF48jflIPkIf0hwfIUObXy0l+Xp6imQEgdOIJ73zGWb/ECR4M8aAb98QN7ZFGDEhwh7cYcGf8pBEFKlbIojPFHfqgl7wzqM10Ey9PDAoOTwA6+DAp5xn4tghL1B2kDDMTRBsBL9nOcEjlQ15ZNYPWoDeUDp4MoJnspNCRwpNKL/nF6gBhiOO3SykMH0C96KIL/eOpL7/0oq1du0b842xWWw2CJdP1B4TzqK+0HESZatPazpTSzg1e99x9t+3ZtVt0dvQJjzop/MelSCGbXMaB7DKAcz7jrvJ2esUrntR/l2fxjfYglUXqKvxARioAvyhHtTvM2FPO4klFGSXLZBye0I6ETDq/5Uoaqbz5oW7F5wyC41LkDnXtFV4ypriEGzZilJ197gW2/+BRm/Ho47ZK7VTnzl39woE2vgWHiRCp6kc1wBTDhcnzShvpB8GLNpIJAdJHH2dWn/ShETdkkjroK8velqdP2Nx4+WKHZhRLySmpkWE9iU8j5oqhfvDEFT4lE/wLfhAcGQjFUnGKfHpdgB+UB7zRO2XCF8PnzHnTP2h7ww3X29HDB+SvOk54xfWwilMDbtmhED/KNtqTkHnCeXlbDEpImnpBWYocpYcsUHea+0f/2AbFqohC+UCE8yNt23eyoyeguYX913/d6gfbb7nlFuGIOotSHYN26jj1raUdpf6KKM5VQQ+TIuKE3MIw6IIfEJSDhViZjj4gwkEHyoL4dlL9gJSlzVs22jMzn7ZHH3vEZjz8iC1ctNz27DtkdR272e133mu9+/b1AVmN+kDafFfshS7rvErF6UVu4FdLZJ5k9A9/7xcVgTMmiEQz9TE+IDlBqIppKEfZQUveHT3vjlBu4QBif3DelBikCb8J1kI42HpH/QCQAxDwTEM5RroAUhZtKkGRO/xIK+WKOE6T5MhlUfiQKQaYR8VbVpv4+OMRPfneyknFIRzySBtK3ynswXf9fMKiAHAjo0DyNA0yR9lhaIOOSZ5iErVyuD3B5VLv4MOeecVUg7tFNt8TLnHygNaGgIWbe6s8o6wCyvEToLHs3lSYpqAcJvmQecv8kXa4FQEdAj8m+BnljI7C6gQTN5QFPKUNjXCEj3Qoz+wj8QM/4O2J4/OMN4rHe4U2wmfZqW0UPvpSVje59RV0R6U3/fCHP3bd4PY7b7Phw4eInujna2tF1wkmZ1l13K94J32LMLonabRRO8JnIpjkmzz5LBs2bLBkLCZOkt58lnnlVBZ28pHlgp1nhqmGcpwMVzb4kxYmId0zLjwp4wk+Bu5qqMZHnISMDyR+8lEtYzUfu+XqaTCXfenDhw/32RYQorjzRInhyVeV2ZbF9zjo+NhuQCeHH8r76ndX2aWXXmIdO3TwTp8rCrlaNm+HoRKuXsMX4g/4wXOAfcleKVXw0UGYb8/gewlTplzi26lyFgFB8JkgNajLly9zRfXMM89QQxKzOhX+kLnmtn37Nr8KeMKE8RIKtkOw9YVD2JxroIBYSThhjz/1hJ0hZaZL126On4aK20DmvD7HGcjAiHMqrLyQDwR07779NmPGIzbxjDNt+LARSmuHH17iw3AM7KAFRkMLiptnjDc9wZlKKoaGPvwiUBYqDRdPV+r0pMOF3x5G74RDkUDxpMGl4SQsM3koHHVSyFgqpALnx6tyCxnKMTyCFpRFBh7wED+A1QqIZlUHnACDOZQbyosMcn6H/b98cZ68wltwUl7euXv+Q+iy4YMv5NPzKMWPMuCCAwZNuLOtC2CWmw6S7X3IHxC8Y8BGg1Tk1XkZe72TTtIjzwyMJQmeludTefa8yxAeOokTvFU49xMvi7IjDHEw+R55I18BOSAJE2HgGx0x6RCXOLhjoAUgfOAkX9lZNghwA43lPBEny4f3pCPyFINUDBkIOmJAkWmnwZ/wxIsyD3vEIx+E+3+s/Qf4ptdxGPaexe5iG3onAPZewAoSBHtvYpFENYuyXGQ7sVzjxImv45vL3JQncez42je2LEtWoSRKkUVTLBI7CTYALGAvADtB9I7t2F1gM7+Zd/7f2Y+7lJUn89+zp82ZmTOnzTnnfd8vokUiPW3tS3oveP7zcxy8/T/+x3HLLbfmzYUfVq0v852cG4D9YSAFhWxD9afbphMMs+/5ohs/043DCNMZ+ehBuRrTD+RvqHgB//bbb8tPB7sN8dUuP5RqU+I9FwcXZFD+0mc8I8bko8cHYtL3kQsb1bPOPitvjXJDGNA6o19jnuGnLUtH1Tate1B6i3KLvkpXmZQy5kYkaVb7gGpPSGXYVDTq13kRZvxlQkAb4LkpWfqHfm4z3reGbl2MF6d1D37ow8czL3v2+PY3v50f/Lg3Fmy/3YKeOVJZ0PK6fek5hVzqmQcBHmWJ/KhRyQg72kIbdN/IW9pwwvzSE1nJr46ljNYTfl0P80KXyX6c/b3mA9DpmWcMRZnsg+FA3gh3/4h8RvsXv/iVceddd49XvfIVIav5v4wTf3hx+AB0iVV6oOfV3AGCe5W1gQs82kj5IwLH7a7Nnnd9vD/BWGW4+qHBLdEWvrh1zee+MP74j98xfv5NbxpPiTXS4Zv5xA9idl2jWKQVfzKRscZHbZ70Q/N2txHeZLBJUL8yegJ30IWvPN4R6+51413v+OPg/bbxzne/PdapLeMJT3rCeNazLx+33nZ36Gh3yLhzvOHHf3Js9UGF7r/q2/NVyGWjKlj1zuxsg0pZ5gvy6hfhGPEhYtZHPWgRZB3D9UZEToYjWxhujYXqS8LmAQcU0pI3GQJZ/831LokqjMMK4FeZ4r2BsMQzhu8SSBIhb8uYDkLMP3lLuOg7Kp666Y0xHtUW5YxZ7Yeg9stNFDIbchwf5jZtm2ruhzM0Lf4cPh7k8AvQ908ETQdG6y0VoNRE90Q8jgcbNBc3Q8f5x7bRCiqt3Iw/h9tvvXF0Vgdx2gZG9ZsMdbUW6DLcDKLlSr6GDhd+9sSk56M+PoPNBnUAzPb9rd9+y3jSk544fu7nfjrm1oPRnnVz790xYWvSjp2+eOfQa0vOI+iyB9jLfnLDDyw+7vGPiT5ZdkbNc7WObLTTIk+7GTq+ng7mvHYzNP05v3k3f1DljpUFdPmWueNgptn4YI4fk85FvMtv/gs/9ao3e2a7HlEqQ7IfA6FAje9Hy9ym2EyI1zPlvng1xj133x2LxBfys5x+OMYv67q9MNZsOnzdRwOZ+LyD4es+D3/4I3KxQt+Ea2CjaUJ2reVG5uUvf0VOWvj5BGGfSrhidgPiefdHPtJvitRXibyj0RVV5qtfrfdb/Er1gYP7k1dOJgHeX7G5sGn53Bc+N17zYz8WZaPjx59HrZykfPCDH8wvZ7me08l6kgrqeVNDhte85sdy9/6ud7079HUov1hGLz5xauCQpyaeNjRWGxJ6rg7QHQPtMmjt9nOTFukWakaTzY2TNmUYGN7NyPRYzNxs5JdglnaWxgjzbkEPEAufmwC88yQs2rg2YRYKm5sysMnb19PeI4AHRzkGWOmgDF6Lhnxqz69YLZ1TR+XDL6O8JneuAX31kaS+3iNQzkakvqZWRn/zxhcfOslTq/Dpqm7XyuBovqhXuHRBBtCyw1FPULqfBkS0EV1mfSOujPI9GaKnH7VhwTWNdiXrytgSbhCvPlGy1JfJKr/6Q21Iyd/pygDpQHlpXd+WoWk2oDXTaFm6nToMxPVJ6EuRTMuPUwTo3+h7odw7IL6y5+t4+c7HuedG3ubokweiHXdl2OFD8+566Q/qwMmiZ+NQXzckPKoRSFE++gZZc4z4HZXzxuWXPzt9v2105ZVXjrvDKM3HIENsfI0Hnyh2qOGWjYGo3/3u7/7u+ErMBR5z8o6aRcLi4TdWbMhLzzbiNV73x9iFY5NgXIR2M51P/tyEBD4XAqaOGDH8Gsu1WGZ6zBV0VrqtvgbEpecJftJb+uCSB8Th5AvSIaMxXDdr5lVfOtyVj9G94AUvGA+LDYoPE1zxkY/GBuzsceGDLsw2oGdjpV/IV2c6Vy/5DH5zrLycEyIvbz5D9z0PeBeC2OSM/8MZE2SrMtV/qt8Axn1oIuWXRr9AXTjGH5bq6c8GFcBN/cQ/N0WJG3HzEh5d9r77Duf7QzbHr3zFy6K8G9S6fSRP0SLbqr+T3cYOHTR67JcMIT8rmDSBpw1TiGy7mPvoJvDrZe+t2T927tqR/WV3yLA5Nkn/9t/9Wr4U/jd/+W+Gjut246Tl0S1yu1W1fqDrz2EYa9JG/uSYA7UTWejKiXDOQaGD/fv2ZN1O2eXToPeNG2/8fvTlL4w/+ZM/Hr/3e28Zf/Lu94/bbv1erIMPHi95+fPHT/70T4zHPu4x48KLLhof+egnxq233jmefumzxstf8Yqa07JPq6f2Mq+XPHRUhwfdvqFH8Wjj/uSvAzCqqfKL7qQvcxCgX3XptOobK2jes4v/km3KEPwyEmnaMu2RCMsD7TcoX+vmsTDjdRhvozn9cMD/2rXTyKvNWm706SV1Q6xINwLJ1octJfOJAf/sd+H3nN0HILU2HltevF22w5J2IrB5T/wl3nAMnS4f9UmdTzDTnsPHg85vurOb0+fwzG/OK7/mgsattPJn6Pyel1ovaFcfWJVrduI5Z2ykV8aM29BlIied/MQJZ73X99tWYQNoP1+ntM48+cmXpO3r0F3bOogwj2hbtklSDTrGBVreK9m7Z2/+cPh5558b6+mz9MqUr+oy8V9gPT5Dp3f9Zuhy62WbF0dH63rqdPqOlMX9MC9+9+11t0533QfCPffl2Av9cZt/4Wdf82ZM3ZZQGmPWs3OQPUrxpS9/aXw2DJDXvu61sXE5NydNhqgyN9544/jSl76Up5gveMHzx2mn+9KU9yAO5iM+viqgcSyoX/3aV/NrQTY2XSmLnkGNlwmT0ayxnva0p+XJrIlCupN7k71HLeDaEPhCgeesyaGaOnhXmIwMpic84QnjwQ++OHmotA7thN4z+BaO973//eORj37kePzjvSwfckSaa2obJJ8ntYF60IMuyNNYn+u0GcDnox/9eBhI54ecTw9D4Ip86fI1r6nfOKFUnZUs27Y7KatJ3kLTjaT+6pFGtxrEf4tKEoTJ4xStHifz8rLHMhgBHhk6MvbEgoiGUzwDhhIY9+roUSttKV/b2FzUJ0Rjtx4cLdDVAco4NLH1RFn8q5P0OyVpjEc7Mkzl9Q0Zmjlp58RYhi8a6PYEAtQHP770ch718oKfK8/YPKXhAKdu59RBmL7h1+S/6uxOeU0E5OHwJZMwmuUXbpUvv/Xf+B3nAJyNTy1Hnr4E4DaNLl9lKjyDeNKJ+jfdLiO9aaBJB+sydBi/BrgckN48Z5wuP6c1NG9+18XY5Hf7qUvhFv12+hLQ3q7PL7jg/HHppc/IdnrPe96b74gxkP2WBhm0C2BMMywYlvpi6apkoRt0tVU9NtdtX/rW3ORkAEhT3lh05e2LYE6brr766vwssmpbALzbpD5+d8WY8AK89zC+/e1vjffHWPeOmfexzj7n7OBdN3oWEf3VRiS0vqGT3pD0n/HVLg2BDZ3R1Zq+A50eWn/dLsIzdH6e0oaDl8ZfOGHzHx155IwMNmFuoxhOrWfG9/kXPGi84IUvyk+t+52M2267PcfsqaedHnVUn+rL5gd6pGt88kMlUSFzSsqbFeSX/PFfjm9il+TiEV7UAUebZRnpEm1KlIUbdeK63u3nWF/qkL+DlMnLGIg/xCtt9filPHo2B3/yyqvytPLHXvOqcX9sSvp3Suii8KKvT3yzvkv7tkydHv9HGYZozU+Yu73LDcnRoBO6pyvrUM6XUZZubYI9Jvvlr103fu3Xf2P84l/6xVy33GxRkk2APkl27WnN0cf0e9zztjDmsKh1bsZtBsni88YeU9y3d3esl7ePb37z6+PDH37/ePefvH38yZ++Y3z4Qx+Oefm28fSnXzJe8Yrnjr/xN/5KrM2vGI953CPG4di4HIy191Bsej74oY+Ne/ccGH/5L//SePwTn5S34WSik/ygzAPmMpvSqBs9LW2w4aIO2T7WiewfWiNbdcGJ/6NczyXC8M3h0jo/2yD+KdvxjfQA+rHOlY8G2WrctwOND/Bp+KGxt0Djd5tygsaU8mTMcGcHJN0I9/xXt3oyo17RVuyDEC7nNGtgbZqqrieClqP7nDkT76zvorcZxJP3lNdpx4VOr4puwDFlM1TQupPeMjWckMcEM07SPkGZzsPvRDjgR+WBbKe1/iTe/azTCvgV7vTG50qWzE4oXRxbdi7XyNYSdoB+od3Ydz7k8773vTfm3vPyc/T9SDow7h1aNH1evoMdbc+2NIe98x3vyE3J8573nOhdVb9u86YD1uPdfuBE6aDzZpz/FIBPDvUULrqrNmxfunDjz7I3TvsNLeNGfjh8eq7u9M0//9OverPFzURLkSZVxivwdaSPfvSKcdlll+WtgQmageGl9sNHDo3Pff5z+cUpL+l44XTPnt2xGWEQ21VSdA1+L3/7sbNXvupV+SWd4B6dqhZIA/veMGqcZH73u9/Ld1de+9rXprHmpT08nSaLexSDrDZCfg3TpiYn86U9KAbdW265JQ0WL6nbuPglXZ0YPx3LIxAWbldoP/7Gn8hyadgHHfl+dPH73/tePtPuBF9dXMmj4Xc9PC7x0pe9LBX6zne+K09x3dzIt+jotDqghawaq+TrwdQDKl00VMe7YTSeuBNkfg8EgBSc5EUvoWt8lvbOd3E8imfj6MbG16885sLwPHxYu3qMy6bMbxyUYa98LdylI4sCGXxwQLn8ypNT6QCyqGMOsOU9AvUzvUuXT+bqqCUnowddwOiDFzWNcrXA2WDocwZ+Gab1Q5hooNd6qUmhTkrQ60UftE5aj8Jo88XVp9pi6fhLudTzom+QfEJuZbmWV9n1cNW1ToI32ix8DjRfwBdXlhNP2SLc+QDNdgzSptHyKduQsi6uoevV0OUb0Cnd1I1LbUg4KWScJ6TCpet6HKu+oqVt1N+m/KKLLsox8JnPfDo35f1BBwY0p7xy3Q5odz9RF1/Kqb4RMqZBq/3Ug47qB6TMOfDRUOaxj3lszklPfMITx90xd3z7W9/KH1r1+J9Tq9PCGLdoAPPNM5/lE+UXjU+HjDYnd955x3KTuGPZjNSmmW7ISB7t6iAk9R7y0FOd4Hf/SG2F4aIeK5132zat1n3puOKdz8HvNoXZ+Q35CVb5kaavpD5DPhtnbXXokLDbu63jsmc/Zzz1qU8fH/nIFVHPD4Zu7h0PuvDCaIdd9TGO0OPhqO/2mNNsxtBlgHMqSe9O8Fs2clRfSFHSaKxLhZIx2yqrrt+oY4XlkU196abrXuO9yrW+PXtdh1OL3sLRd9P32Kg1wmYYDY84feGLXxrXf//68dofe02gmq+WxxQVDFjE2KhDz214qE/VCVbIf5I5uOaoqGHIsi1cjLsIZ1W1UbR7SBM0jmT/dgtI734F/V//6q/nmvD3/v7fHzusFahGmXqE1K12zVEc/XlPAmdhTxX4euHmUOrh2Eyox6H79o9rPvup8bu/+5vj99/6O/mu57e/fW3Q2TOe/OTHjb/4F39q/ORPvHY8/RlPiv7/6BiH+mfM5/fHun3kvnFKyHfPvb7SdmX0/QeNn3jjz4yzzjon168+rFFP7dzxbp/KU9cK24zlV70i2exDRYmSNShdw6PX7KNLHK3WddOO/zbwOi3j/CVszAeFpNxrOz/LL7RBl6/0yjsedDk4JbZ6xViPeuU4Cj8PAyKr+0pxKAgOWWFkci0O24Ks5sC+UXST+KOADF1v8wqnnDmw+slq7ji2XhXvOoM5bwMWnLXUhMZfz+t0Mq3TX4fGXYc5rWm0v54382iYcY+XP0PTaLrdVuITq4382efgKlNpq/wI1f/LXFV51Y8rXh91sJm3kcj1MtrLwZanBXzt8f0feF8+veOpHeuOR4TNzWwY9LWvx+D7EWV2NlvzI1dckemvfvWrAu/4+uGOGUMLSG+Q3rjtGk5UZob1cjMvOhMsd6wMHdeH2u/02W84Ef+ks/gtx+Y3/cyr3mzStkh7DMLGxAaAkfGud70rf6jMs3MMJAYsg4SBwqhlkDAM8GcAn3POWWkAx0jNRwVMKGj7ipXTzcsvvzwbtho7DI1Y3Bkc8BiYV111dZ42+VSaRUgjqixcYUpyMupRMu9ukNOCFVUJOjV5eonvS1/+Sv5ipk8XOwnyA4+MG3lOwEzcvi1tgX5hbDzwDrXGhFObGqewDBzy5u1CyOBU0Uvj11zzufwRuJe97BXjwx/+SG6A0OhOz1jzeEh/lpURQ9EmQUa3NHE6owdyS6sOUA0prs75CcZIQrMnkDqhrU5gEXSbRQ/i2sYNg42UOtk8+uRoNEjmC2NhsZcGv76iUvSbL3Ay5Dn9PKnNfAOsFpqW1+TsEQQ0GXc92Vq84agvunDFAVrkN8Gru8IGNeMDHkMRjsdwGCDZviFv6wc9SplllQfoODt1D+RYdIVbhtZv4xStigNxOPpTQoTbeMILXoe7PbMukZZtE+GmO/MtUsWbnzwCnzPJzTQapDWdThfmZlqg6yFO/4B+WqYGPHIxDteQYSjhTA89Kbchhx+aToaL1NEc66fG5pce/C6Ix6Kc0vsleHx9DUvZ5j3rgKwtb7Z/gPT80k60ddVZO0RG1tvveNQ3/DWLucJmGW98nFKZC7z3ctVVV45vfevb4/aYH2yQ9CuP2+hTj3rMo8cLX/iCcf4F5+fnhj/1qatTP6eedto47fTThh8N1Z7k1ufVOT/ywFAijH+L3MpVe8kKmelMePmrR0CMuWrXdZDWbQHQa4cPl7qLf/RBLwC+scCYJKObARsSBrKX3Z3Cqc9rXv3acd75F0QdPzPeGXO4d95OP/PM/JqaBfZgzGn0t33bjmAR/SmNcQZgbbgZXkk7dC3sTx3xzbou46Nk1Me6n3Hq4z+xaMf4q2oFzWzf6s/qUpvcfoSFrkoH4tUPV3wYBYxpxr7fh/rSF788fvwNr4+lxmOjTrADt9Cz7RyW0LH+iJf+nHQjnV+6VqA2oHkrEpsRX4H0sRD8lQ9xg2zIFOLU16YYsb5Md+743Oe/PN7ye38wfumv/2fjGZdeqgpVn+DBt3bYdNl8RKuHLCGrW53YBIk/cP+hccftN49777ljfPlLnx/vfc+7x3/4o98f733ve8K42Tue89xLx+te+7Lxile+cPzMz/zEeN7zLgu+p8R42Bzt7OVbGy1z7cGx/+DePKDya+3f+e4Pxoc+/MnxpEueHnJdPnaecmrWR5XVyTuT6iuudqmPDIVLvbThXnN0/dhgbVKKhv5fbdV9GNBTlg+wTs1jHVS7VjofJD6WmV7O+Gf058HUgtcAv8sWrMIbvH8ov+pnw0tu9cgxCD9wyd3xhULSal4pU8occ3D8R7Y8cJSQa+mxoEw7YA6lJ2symA+bWj+NO5cD5JrzZh+UvJG2+D8KZpym0ToDM92Gua3WQfpcfh06b718p/P0yxPRB82/XYNw6U4bzTyOxQGzHBtoCSJzgnC1eeItvn5hTuHQMq7Zsxc/+KLx/e9/L9cTB+oOg32mvfEAm7kO547k/Ko9rWd+ZuLlL39ZjOfTc6wAZdp1/Vb1+mE4UV7JX67laJozzHjrDn71vVTDRvrcXxtvho7LOx50euOxAx384NU8N7/x9S+KTUmd2Bk4BpAbDwPnKU958nj0ox+VBr1dXT22VV8ksuDXBqYezzr7rDOCYbKJDc7OaBiLWnWam2++ORrg5dlYNiuMXQIwaPH0fLR3SXzqF14bgPlrmYuxqjJkszvV+N4VMQmbRkwOng21cFmYPXPOULJ7dUti0SGnBYqzOXEN/rjHP248NIwa+jEBOw2xM/Z89kUXXRgG10PyWWEVI7uXHb0/4jTSD7n94X/4o/GEJz4hf4EafbtgC5KNkE0e46QWxJjguSUsX/8n++EwKPAG6gfImBuYwO96q193Uh8hAHbkNcFVY2sfONrDuz67Y2MlnDxjUAijhS/uJlY8pGkvfMmoGT1SQzG5yAZtg6r5dD+x8doejv7ViY6kywdwOfrtNoQDcrGLemtjeSb+urGzwapFwDsE6qMvdCeutiq9UiJ+Tbd9j4MxvmzWegHIeqUsS8ePcg1NuyEXq4A2YDiAVvNhXIHUbThAV3B64DavptF02gc2JfDIR//C7RrQm13XuevBCSsjv+nN/KQDeeJNo4zcqmfzrHDp2dj3+J/3fLQLPnTAt8ju33cgJugL87EqffZP//RPY2Pwrfwdjb4pQb/1FhKk601P9vFKyTQolVf9jU7d3poTus30W0bzvthw6MvmGb8I/+zLLstbkC/HXOLdE306f08p5FJPhxE+N3zpMy9N+bwM/5GPfDhP3d0EnnPOuSmJdkjjOSQjs75duuFKB9lH4p+bnk5rUC9jv+q70n/HwazrDYhgpibPZZQGb3NvPT6yeha9eJCrcG2+PK986HAY2IHz6Mc8djz1aU8fD3/EI8f3f3BD/sjrVVd/KnBH3p744tnBg75YdzjmBv0Ns+rPNRdWnfFLv8TaAPXJfhfyAXht+Ob7cPGXj7/EX54yJ40gEP8Yhn1yWGtEUk8+5IOHF5raAh5+VOzRo+9+7/rx6dhwveH1rwtMY2bZ3AUCPOuK/qEsPdFh6jtoqqY6ikvPzwmTbZNNWYzvcDY+mRd0I5hGSM4noTP76B07To+NxIHxq7/2W+PUM84a//nf/OWci21itU22dfRn5Wo/Sb6oR2xKDhzYM26/9abxhc9/Njbx7x1v/b3fGB/58PvGpz/9ybF7953jCY9/1HjVq140Xve6V4wXv/i540EXnBXj6+ygdzjW3LtDLgchQSv8zZu98+WmO9pjS9R7+47oEycFrS9GW39hvOCFrxhPetLTYk7amWMm+1Q49TtyRJ1rfV7vg/DKeNdO9FBpMpNG/KWffaXGaekWTkG1X7lqV/0Er8rP9lAC8fhHBnM++8w8Y0Ncm/EVTdD9saFln9PAqk41l6lP1mtxiR849eiz/lZzon5DL9qwIdsz8qtfd9+XFpGgk/4CK74rkGauNA/pH+ZC/KUfzwH57UDnzXIBOs+8CM/lQZcFmb7EZ7ooNMxlG46X1iAPncbht2uY89Zhxu3wuuv6Hi+Pa6hwuxU0zqpMRjOMdqth1nPppPyaD2sN44uzo2Q/4hEPHy972ctibfRFwM/kT2Z4tYB9uzPsP/Yge0C/sn4Zg637888/L5/iKXlWbQBatpLv2DzQdZmh4523ng9OlIbPXGbWxRzu/PaB/Dk+wzr+Op6Y8UY/XV9u8y/87KvfbLBwDGkGAePQThANkzOl8Z1caBgnjwYZfHkeGXJ6Khw0Y+DVpF7Phx/Nl4EAYzGfpY3BbeJBi6B+E8QPFfpqTr+34rv9DHG3AW24absPf/jD+a4I+eCZuDS2FyB9wtazu1deeVV+8/mU005J40DHgJudI2ju2bN3fP3r1+bP/PtGv3QTTi1gI292XvTCF5YhFrRNIoxoP/z4iU9cGYvFS8f3r//B+PKXvzye9axnpYFDZ/SiPjpjfzWnjZNuEJOI/7uzl0FQiy4+oBdTOGSTLo4uPJtCeWiaYNUNDbqAJ58h2Y9o9UQvzMhEg0EDpCVO5JcBEHQj3SNeJt5cIII/8dFvGas+6qEOsYkKXtLIgS+5bVrR1v1K3qojnDR8wvedfO/e6E9oKaM+Z/oRvHPOSTqlv+Q6la3FoTYHNTDk8aW1MYMf3uJJYcFTFsjjpG3Es88HzwWn+Ne7FW10rMqXQSQuL/tS0DIJqUfjKj/DRnyRh3wtI/xu96bR+J0O8CCTPGWrHVcTH1z14XPw5CvfafkoQsid9P0L30RBh5LUTz/Ivhz0laV/afSLT+vvqU996njuc5+TH8YwQaPr4xf8lrNxq1y1Qz6CGbzMGehqT2C+cZNqc1NGQG28o2iWJwscjxF6n2RH4PmdpEsuuWTcfsftOVd84xvXJU908LKJ9nzvox/1yPHsy58d5bflp47NP2ifdeZZw2epyVwQMreRvsRTfqGQJ42q6C5lXEX/ixxjHn7qMsfQqg/MDnRbJI46ht+AT574h977s8UOAOBrC5vuo0HG4UyOs8hzMLOIEnPoqeNhD39EzFcvGc981mXjxptuHn/8jneOT3zyk/mIz+mnnTF2bN8ZMpOHfNqZoVt9Mds35PC4mDCi2ohc2WDBr3RRYeVlcUWz+lvqP+RL3KBjfNER8ChEG4JKJWkQvnLWjFzQAyfpbtocG8+78wc9X/PqV0a7G481ZugcZH8KZHNy9W3lSt/Il/z8ur0oaY0HtGquy3ktNhLejzwa9KuOW0Knscm9b4z3v/9j40/f84HxV/7aXxuPffxjlrnWl3YYIH4Qc3/UzdxzaOyJzcbXvval8c53vm389m/9Wvj/MYyYq8fXv/bNcdZZW3Lz8Rf/4s+OV7/6ZeOSJz82jJ2Lx9lnnxr8bMRjU3pob9DxnLoDF+PXGDUP1vs45nKbphgRgRtr5EeuGtdff8f4xV/8G+PiBz8i9B3zQ8gGzOd04XPw1hM6WFSTUJoxTmt8pgGf6bXWQC6jPtIWfSuv72b/jUj19+r7SnafSUrJa0kL+jkukoY6KV/54umUWUC8IemFU35JWfwVFH71UTJzeUsSPlA2vyZm4xV+/kUeV4dmNZ8iI804ILevTrr1yzk1aZW8YPbbKasvotdruL6d5Rd80OGWoV3TWdV1Bbhn/uIfDzrd/00TFO0MJhyvvLS5TEPjFo1VXTsdrOcdD0q/x5af3UyjodMrb5abfyyfLrvCmWWqdmhAbwnV/xmPOTjGVs5/AdpMG2pPYH7x8RePYWlf7y16fNahmPeePe7JtjHP4xlSV7mIO7TItSL6VMMsK/4tX6fN/owL1tP4qzqtyjbI47pM82ueOT6iTorN7TRDp815x+N5PDww57c8m3/mx1/y5vpUZggX/9fJegzIGIAmWot5TlyRl5+SDd/JXSSmwJRqQ8Jw2LHD52LLiNm+zYvWVZbTkLVAVEdI5tHA6Fx//fX5w2wWT8YLBTDGtm/fkY1PYHGLkw2D2xRpJkENG1WqR4BO3pG/rOmRqmc965lZpzaq8NM5yOwXOC+68OKYsB+cmyR0Q1Xp74sNi1+298OM5DP5KGez86Ewcp72tGfkQv+2t719PPKRjxpPfOITUl71IwM+eNbks7o1gGOhVw96MGl7dIqx0fmzgQKnnqf3cnHszAPoxuJOThNr/qZD6DY/cxz9wKJYX+WyQajNTcz8qSt1IBvafHLIRxOQWRxfOnEb42MFPvmqXskg9VmnkWjkS7dRhqGkH9ik9jtJ8LR/1bUM6R6Y6qje8hhUFgD9p/Pg+UABn1x01fpRZn5eGyjXuiWXfPhlPJdhLt4OfpdDT5mOC9ejB20E1aas8bo9+anfgMbh0MdPvnT8G6fdDGSFq0znCzeNTke7DfvmTZ65To0rDsSV45NfOX1HGjw0wsv+02Mj6580VrI3vQbp8JL/EsZDe+sDNiduKGwKPv/5z2XbetTKZhlu1bnaxO8UZbtFecYBo87m3lzDSCFTyhX5Xi71o576W/IO31yEPlr5edH481nyRz3qUeOpT3vquPuuu8ZVV185rvncNfnRhyiYV+zmOZ8WduP67GdfnmXe/973j098/BP5ErX+72YlNwNZ/9BJzl1R16ChLfz2yclb6pPCdElnTsyd/tNRbaBWfYuMrUvpnHlCXrvCXgGa6OStA5xIY8wp55CALR8SVZskfiQEXhphDjyihB//8nnwZz/7OeNZl10e9T93fOc73x/vfvefjq98+Sv5ARIfzNi+Y1eettvseJcg6xpt4jRZO1ucgU2bjUve/gZT+OZHfO2SeqzoE/obMAeX0Rl10LdifJHZiTjom1OfNO95Uz3NaalrYznk8H7MtddeNz7+8avG6177mmi3HfmVquQZ/PRtC75HJbQJGUDKE3OhesABZMv3FgPXDYk2BmT1rolb9nzEK5K3bnUj7CZ8+/j2d24Yv/7rvzsufebl4yd/2q+3W6ti3Qrcgwf2jnvuuWN87atfGld85P3jIx9+//id3/mN8YH3vy82UzeM007dPh77mIeNFzz/WeOlL3vW+Pm/8BPjkY+6OHRqc3Eg5DRPx3gYdSPiq1tuRLZsDSE2GTM2svqQepXxfMYZZ0WZzdFv9wed08cVV3xq3HDj3eOv/tIvx/y6K/tA6j/KqaF29QXK6pulY/1G2+TNZXQq7ZB9QH7gw810HS77oTbUz83L+mHNS/Dmfg7om5vTABrGVx2ClGzkSVmjnXI8RTiSKidoz24degw1wOnNbo6HcPqRPpE0FpyOE6DSlK55DqCZ82bEyRYF8vCMfD5nrG45/tAM1/Vsuvqvd9yMWQeYPQc3tNxw+amLpR502tD0uQ1Y8Pw/5zWdhCVtzjvWVdoMP8TnBNA0Grpcl53rAo4N6yel4xmOh99+0xXv+q34rWTpNHNAg/bYaPtwuRH1OztRNG3cpNnzdNGCZ76r37arJ0fq/TZ1q99Pqa+Ubs2PPb3oRS/Kp3R8yt6jxfiVDsjc+ljadUlraNlnUL7rerz8GifHzyNvpwuDdTzxOW+OgzmNP8N62onKza7zMhyuDqRWeGDzm376lW8W0XgUxYdEyaAnmlaudPnSy5Bt4ysUE1OYxvRDZuIGn3BOSDnAl44QHUCawepxC49b+ZV4j4FoZIaNBrfwtSwey7rhBzfki/B2oOQhgwnV5yF9/YCR7xqtblIuSFnwkk8Wrh7vuioNkfys8aIQk5VB8rlrPpfPp/vylpfvGWwanqHyxS9+ebzhx39i3HDDTeOTn7hyXP6c5+QVHD49KdFRyVaPt5CfseTLHTq2Gwg46h/NljLRCTzpQBo98OGhhzYHGre7ALx8lCOcRw5ALuihP4/SMWronqNX9LQzem2MittQdDvLs+gog5/HW6TZJMItPB0vBk6ewq0MrHwWOMrK67RZ9nRGZDipHhd02yZdOV9yOvecc6KMfrIYKFFeuAwWG5LV8//4KEdX2qF5MDbEm2/JVINolkc6Jy3zw+kLjNGNtABhrvp+9b+m05ND5/ObH9dlwcyzeXR68+rwPA6b7kyr6cxxQD6ucTsdzex74ZO5NrAMDAZiGQ7wldXOdCi/ofiJr3TBWEVLX9oTEzQDxTOzL37xi8b3v//92MD/x/R9DOL002tRdkPBmHfVre1tpsnl1swkjyU8/LouEt0EkIeT53HQyq9TTX3WqbCw96ueedkzx8UXX5h90inWhz/0ofH5a64Jw7GMhFN3nZqnWR79Mq/sjY3Tu975zvHpT3963HXnXePs6IvobAvDG6SBHHrxI6M2Q8azzbn615hanYCKqxO5W16+fE7bzm3kr3HbqReafaqMns+DK4tGtEC2RbZJ0FB+6Qn5GJd5xyNe3hvzroRHDR73uCeMZ1/+nFhEXzjuuP2O8bHYiL3jXe9OY99GzNe8kNoa+smPm0QbG674R+PWnKjNgybj1ZwKgR7V2Tzn0U5jlPEWwucc4eCCmN3nzd3ai071M2Au1KeMv6xj9Mt9+/Zm2K2Jzc/3v/+D/Driy1764nHm6buCZx2w5G9kRX9yyOYRLmlc99WuQ7dP8otd1cYXykC+Z6I/hbxHbUpsFny44dSozwNj564zx2/91lvHF7/wtfEv/9X/L3TggyNHx57dd8dG5Ivjj/7o9/M25D3vef/46le+Om675fvjwRefO37iJ14VG5A3jle84kXjssueFm3wyHHBgzx/HjrZbJ0r52Yku8xJ2l1fN8+ai4kSsoUus3EyHP1xi8fwYl075De/To3NyJ3jD//oTyJ/5/i5n/8rMaa3R8GoWw5/c1mtwTaPdJB9K+iVPsp4j1iyoDvvkwgfgxPlO14uk4kzpUlcxeV1X+90iWmUZEqSyP6hT/ghRQcUmVdFNmCmrVTHwXqYwzP7Vc4TOcoqL/4qbZELbuQtImZfKWrLPBfxFCbwraniDl/psPrsaozz23kSBP1eC5NixOWBTgMp1xIn10yHm/P52iuhvY4vIA67/YamoeBGcIKZx58X1su2TPxZPsHWwQzKtZvheGkF3RfROhandTintS4Ld+F/DNlFXo7M/GxzXyCtg1aOvWkOsz7wfYXSvOdA7KKLLwoexkptKrBvngWld3ktT+Gt5O88futu1t96eufxu083Dp9r6HDPhe3msg3C7Tre/nr6HJ5BvHk23oY0S7zd5je85vnHbEoaDDSLShZeBLYgctIIDvLRAid50QCGtEVo164dUdlYeGIRShwNE74OUGW74guNiD/lKU9JXyM4mWew5Avqy+Imj+HCsPACu8VHx2DAVPjkcdutt+Uth5/pt/j6ITeyqZuNjgb45CevHA95yEOD31MzHmpI2T22wFD62Ec/li/bM6qAk098vU9y8YMfknS/9vXrxu233zkuj40NAyzrF/phLEctU166ZPCpjzpb9KrzlUECX53gc50HlK328Micl3yLtg2gIhZ1Yc+Ruy2o2wnvoMQiHIPG6aZT5GyT8HvS7LYsnjVI6BnIw1M+Y2t7GABOHMkKzwTcE68bHKdGeZ29Uc+iSRf6yEontXHlq0P5lcbYgeuE3cB246b/2FDaTEmHayJAr/UmrnyD+qWM2jPrUXkMJ+lAOWE+gMeBfqQNj8RZ8BhyaLbT31oGTrhPGZsPedEB0tSveXY56crKs/FuOZqGeOO1LrVN67TxQMfXabSe5QN+l5duzFR6lenNR43NniBq0mqQL9484DXd3kB4JwhN4z8fk3r0o8cFYeR+9atfy890u/10i6IvaHN9wCe3U+fRh7IeUZ6fRm7kJwRROBbhflSEw7vqWbpSjtHMmN+av6q7L4zCi/NHUJ/x9KePhz7kIVH3gzGPXDs+8L73jd337sYsWB7N9+Kec/nl+X6MOlzz2c+MD8UmZu9ujzqdlpu2+2KsmROMB8avcvpAfkQiwvnhh2VOyMfPFvlLn8dO+Hz624BKTrAIgtR34DDejEf0y4jXLnSFRhcMP4NBs/7lzYeQTY33R+6LTR09bd++M/SzbTz/BS8YL3rRi/OHYH9w403jQx+5Ynz2ms+N66//QRRTo01jV7TjyTEufY3MV5zQy9+vCJ17yd4NhsXYRk2ddvrRsJiXvOtx5LCT/voIh1Pv/NpZjFcGp0fuhLtPdv+sebDqRNelo9Bd6uuk/OLalTGPX/KkJ4wLzjsrNmk1RoJY9sHU6KKSXsMSIqNvShIvaOV8fJLbMH1bWhipsRmJXpUkPN67bfuusWfPgfGgCx88Pv/5L4/f+u3fGY985CPHqaftGB++4k/Gu9/9R+NXf+VfjSuu+HCsQdePix50TvShJ40Xv+jS8Z/9Z39pvPQlzxuPedRDQ0fmDkYN1R6ONvGuio1azLvBz+2MR7P68awYYSFfxFOuiIXu8jYw6urGwqNmIWGMvRh/MY3HCjY+97lro89eFZvOl4xXvvINUZfCkZu/IZO6yJpFPNp30U2uzdrBAkOa4OGmJB9vMh+kVvWHFVRb1ZyWtJY0rqHDudlZXOP4A/5POTIv+ny0Td9K9DgATWujfMYr7USgndE2DnMDgs8C6pyHeZ2W5Go+nZ0+So461Q2cwNeH8rAv0o1/0P1KX+y+rF/7Aqa50KZE3DrChwvmerX/Q7paHOg8QP6EVN+qbmA9HgnpNZ32FV6Fj5d/YmgefxbuLHNDlfnhcj+Klrxqk9aPtErXnutl6Rl0+rH4i06XIhvxBXKt0UaRhI6bejytdT4K5ca92rIOdBVlS2h7dpl+04BO0W4dtL/i17y7bhxacxzMMs7pYB13zgNzHuj4Oh4e1T9X6c135g/W0/nrON3XAV6NY12KhGPk2Py6Vz7nzTL6eipQ0wCqR7dqsFkAOUQ0jkbhG4QWeJNHDswozyjJeBpbFLoyRBOi41B0p1lgvXyKl1NHA1cDp5GzLCAWFh3OI16uQW0a4HsJvh/fcILm0a0777wzf1CM0eVkvb4K5eXvg/mjjDfeePN47WtfF4t7fUe6vwjjtM9O96orrxqvetWrlk+g+pXO+7JzeonUhsQjDh/60IfHhRdePPy6fdeFTyb1JXvVvU6b5JGf4VeGrUFVjWPT0Q3UDZftEPHWeTvdoweJlyprs7aaVIUtWnyLvgHC0G+cIJF15Rh4TjkbP7gmP47hsyOMGc9706Gy9SheXUW7NYHHKKtHacIAi7ZQV3oXF4ZDN2TWjm34lsOfLDZBO0KGehfGr3d7ZMwCDE/51gcHWt9AuTkPbvzbqIt6NjTODPD1H3ktaxnHQSNkbv4APVD8SyZ50ue2awe097p8oOP67Zw2h9EU77qKd73A8cp1mdZR5/E57QDk6x/6YuN0XwXNq+kCeNL58NpJ044Mz7xJWCbp6gNbYlPw4PyEb0iQn+S9+qqr8xbSj/yZL+CRhc+hox/p36Drsc4Xbo3zGlf6QrZh4LHD8vHBpQ0PHtyfm4qHPPjivFZ//GMfkx+o+OxnPjPe95735DP+HunStx/2kIeOpz/tqWHYXZZ0P/GJj433/OmfjnvvuTvmgFPGKdFft0R9z4g6REsvOtQ/yohBh+yMFvorw7cXpR9urzpAqHx/CbLD6Yvy1YNuzVv9yJNxVmXpZqEfZTaaLOKMKY8oSadXYw5va4Gv0+XBwNaT89fgL3v25ePFL3npeMQjHzVuv/OOce113xgf/NAHxwfCfe3r146vX3vt+HTo66677xk7w8jyyWFziM2Kedinc71Lcf8Rm7UjMYd4PDNkDSP/yBE3svUOREiVYQu3T8u7QfEiP7myf8eck/WONnTL7aAiy6Wr9ckLpQf27x1Pf+olOVfkOrH0BfqxpnV/Sr0qi2bkta5J0o9thfqCN1+LLmMgcT1eOsbZZ583br3tjvHP/vk/D//m/NrVlVd/ZNxww9djLThzPO2pTxhv/MnXjFe+4oWxyXvOeMbTnjge8+iHRrs7tNAvQy8P+CxvzMWxGYneGfVyuyZsQxJjNPjaONAj8bRry6qt9Xk6Evf41VaPDh6JMhF+4Khbz03jum/8YHzpy98aP/tzf3U8+jFPinQbebWJOuWmJGio26bQsZZY6EVChLObpKFr0+mWxAGPtCRBZYuvjL6nKLeRdwLIMRu8Qfb5rFfNVck4oThtzrWy3CqvAN/Z/VmMm0dvSNbILcIvkORWOm+nD2XflB4o6kI248nXRuH0GiDPfAPEfcWT7cGeYNskncDNeSryQdVDVZe2WKDbu0E49Ti51BicBU+4y/CT3hJfUS6eK7ckLtDl/5+Ars/sc93+oGVex+k46PzWWZcpqLzCrzKdT0czrU7vsnPe4iXM+eYB630dXm7O99l+9Vd/NX+nz49rw9GmfO1qXqv2nQhuQNFt+qD5S8s2XeTj0EkZUl81Xuf2l9blGzqt8Tttptv56DcOmPHn8jPO8QDu7DfMvDo+88hNyQKNt/lnfvylbyaYxb0LCkckF2RAIQjBM0DL6LbYFn5OHqFsJ1YaLjJzobAoc8pVmUBbGEcgfYtIn8zqpBZzRiKjxmInHU0D2obB8+qux9CEQ0aGnbIfveKj+djVxRdfnBMBOmRkJN1xx+35OV+/qeKTiJ5N1qgmq1rItuQvbdrUeHFJHrApSQM+nGezTznltPHe974/Txbdzqh74+JDDn4NnnrcxMTOJ7P0yqPXxXBedNL65zfeRjjw1NXpMJAmXgObsVYGWW0yYlJc2qcny6xjuOQRTltoS2XoXDjpB66wkziG0AZdNAOE+ytAafwFIcYfPbQhqf61cS09rHivZPcISj96o+/YBDP4LnjQ+WkguGVTRvvnKesSxp+fbRdh9es6NqgHJ33G54S5Bmn6FlBv9QqMxKnJqMpIz7wIN01OvfFOvU7Q+XN4PV51qIllnUbzwwvI73rO9BpvjoMOVx8pnK6LNup3tUqvqwVQGh4tj/R1gNeyCxvjgRrx0h850aXXPtUnhxfQn/zkp+SL8B/96Efz+vvcc88JXiWzmxFGEwPXIg6UBd03W1bAxw8P0IcBNsj1FTd9T/mqs7HRfdbG9/TTPLb1rPG4xzw6v1T3nj/9k/HlL30x5XFT57Gvpz7lKfk7RFF4XHnlJ8bHP/6xcfvtt8aG3Ode6+SMc0hAbmsiI9q7Uhs6nXTZaYkIMrxqb26GIyG3zyWrv0fIGNyJF8Xi/+p/i4HpkZxMFRSKQM4XKUOkh2OY5Ql46MK8S7+HDh/JuW3bjp2hl7PG2eecO54e8+irXvXq8apXv3qc4tY5Nlpf+drXx4033Tg+/dnPjk9ceeV43/s/MD784SvGl7/8lVigbwj9Hxwf+uD7Yq69ZTzi4Q8O+t7F2xe8GN42r+EdDd6hS+3EyMvN4pZop63RTiG39zjMBeYb7eDWxcvm+/bvyVsTFT/v/PPyAOlTn7oyjP8nL4/QeMetfh9KmJ6Eu4+gRRet32qD6F8ebYpwjOqULx9viri56iRf4jrJHGVOOGm85XfeMj7+yU+Pn/m5144XvOhZ440/9crxxp94eWxEnheb3fPGBeefMbZHVzz11K0hk3aw8doXmyx19/iPTeQDsXnyQZb9yY8cOdZCFny7f+Rmk6zhxONfyRS4NiTWDmnWdLf8oc3oj6eM2+/aN666+ovjp3/6F8cZZ14QhWIOy41IjJmoGz7oRM/JfhMSRFz9MlT0Av9wjm2HX2GQKxN8+QikbClz6bJprGQt1zDHqy2W+WUpv/KTRPYL7ZfzwkRH2XUnm0+GmWel8Zf5MsKLBBVf3Ea9AtLPckW7QX8Uy/bAJ/70pW0xJs19PSZ7Xci6Rdx64tEtT2mUQVvp3SebR/vKNrR8cBs6rV3CIibZ1ult+OEaf87j6HhJStig+58ITafpgpnGnN6wSjs2r9PX6TXM6Ssd6HurvHXxpbXeK3/SXYC8Y+WtMuj6k5DrXAwMfckjpJ7Weetbfz/a9t7xile8vObYwDXOzMfWoz7MnWlXnL+Km3/X5eK3vABOy2lOKxurDh3l9ZzRfpfluu5AHgekN831/MYpX7z6YKc3rOPO8RlORL/77Ia/yLT5ja978ZsNHni9uKt0Xg8beGFYKACHImYGwKDUsSmHIbBtm4Wacjy+UKegZaCamBmQZVxK5yy28uDWVzBKsZkWvD2+pbxTdDcdblUYL4TPr7gsE4HvRPt9kVe/+jVJw3UpGdTBowVecn38458QRtD5w28S+AJXvlAbOPC3ba2vYnifwe+v9Eu5DBy+DZBfSP7Wt747vvSlr+SmpG6XyLAYs4FXRlDpA8iXhwdfPasjVeO0PvndKFwDfBOnMmlUBB0ODt1phTzZWhZjV4xFsWg6+eWXYVTX1crbKOUpfchBfo4hiU+2c/xpV7qvtqpTTnnS4JqM8a0Xzqs+bTyik/pf+AJt2u1lE8hwM+Hv2783jI8d+Yk9j/Sg5/v+yuJV+jAgS86m1zqVj6Y4H+9KK91Im/Nb58KgZJ02PIkrr4x2+U0zdZnli2/HuaYHCmfFYx2n4zY+6QctDsw4wo0LxDu/+fM7jZyNK5x9JPKatjr2mOw6FA9tVnUVVv/sBwv95tX86ZLhWBsS84N+UEYgunh4IVA/27eXYVobc2PuqU99Wo5jv4V07XXX5lfWPNKljPmGDB6ZNMGX/Opaky/gk5VM2kd7aedslZQxZDPuIu6RIraNcekG0A2u28M0UgPXBsKN4BOf8PjcIN100w35PskVH/nw+OQnPpHzxq4wjJ/1zEvH61//2nH+eefEHPDNMIivGp/73DU5T+zeuzv7r9sfsqtH6zT1GjLy6aD7GB2pWM4PKhXhNkr7ER2uH9eyITG2gQ0JfPJvbEjA0cUHRTR5Mfg1f32BqW47yRS5+fU7n6/0mM6hkNvvMdGdxdfvmYTg47GPf9x43vO9xPnC3Kw42DGXull5Umw0/WDl/gN7xxUf/fD4wAeuHLfd+u3xiU/YrHwu5sprxg9u+P7Yu+feNMR379k97r33nmwXY9nL2yqEJ13kV43CuS3YvGXTuO/Qgbxt6cchHHx4JO+73/1O3nL5+tYzL7008mvN0v7mJfpJDdBT918dIftH6SVRwmWbeDeHLGG8Z+uEXk/aZO5n7O+Mtv78+O3f+a3xmte9ePzD/+bvjIc8/Nxo71DqA3vHlpMc6vitJf3UxtfhkEfZ3JaRJ9a72Jg98MDhwLFZd7hkQ2GjUhuMHHM2FzFHVv8AZNXfK67PO1CrvlS3GZkfLoJBc9u4+dZ7YuP8mfGTP/ULsbE/V2L2q6Ac9Y8+iVD0k01HQydRR7xyzERyz3noVj9AO/J1nkW3CalG/0WYAEoLL/kr+Re8CiSO+GouqXj+Sc+8aPfIN/b7ZiJxwh0fOr14dn2OLZNUEMr6cJkqH16EO71l53PGs3kuN0mhA1AHActark8tuOj1+sdesHEWN7eBxtHfuk82ND+uocPH1mWRe/FrXae7xV/iHU4aTafLhMv4ghMIGf+/A02rZZ3lX4fGPRaOrRs4Pt4Pp4vjJ3mVtxrf0mo9Kx6Fs9Jx66rrX2Gw1EGZwGF3GHsO8tA799zzcs1yWPWEWDfytjfmsrLt6uNLK7vlRwOeLW+tqTX+150+gyYnrFzLL7/LNUjv+nT+Og4QbzzQdFe6WdHi1vXJHQ+3acDv/NmXXuM74hN+4vzer/73R03owMmfweTxAwom8CmnMu7rJFulAKUIa4CgF4SK6PaYbPOq3cRuIMfCR4kWaRNpfsUlJknPNTOIpRu0bi2A3+zAt19c98zzwfti8Qpe/Yvr+ORmItK8UyGRIfP7v/8HYVg8aTzpSZfkqQS6Ti79kKHTOBsTC61noO8/oh6lRPKS0YSs06FvQ5Nf8wq6vv+ukocPW7Q2j099+prxvvd9cLzxjT+bMt1/xE1KGYDotN4qXjpjuElDu99t6c7F2MiGNNFFPgfkZf5yW2TRpi9p4glRruPomSDz+epIi66aGxK8q31rQnYqCixqnouMwonDUCOX26V8jjdY9C/BK++Z+a4H+trA+yTamX5bB613ujNQydwGZMoQtNXX4mpTciDKxrDLTzxfcMH5Qb+MXXM9evoj6E8np5EX6RHcqDt6DaWb2kxon4xFfsq98CaLOCeMXtOQ5qQQjaCceRw8OCteRbP7vnTy4JG5C16X4ZJ24IDmS3HKyAN88Za1xs6KFlC2eQJ+802aAV2ej2cfLszpq4m2NiNo4t9OJ4DLoJ/pzrKaA/htKGkvOG4R6V+6iUecHP2+j7F4yy03j9/+7d8c3/jmdflFvR/7sdekDNrfODJmyWdR0K+UJY94jzObutqoVltFh8xFAQ2dSFrxjTJbfW7a7+/Q05b0ndqbZ/Qvc9L26P933XX3uPqqT4/vfu/747rrvjG2RV9Xlxe8sIzyxzz2MePWW28dH7nio+M97/1AGvR+RPJZz7psPOGJT8qbWp80r7EWYzLqqrxHpeim2o5e9GG3ktWHQGm2QLpNuh9sS0MbBK8cnwlRbnk3QMmj4aVxL7o49faFI3wZvNnWDNUIuzHRLvJqznfCb9weDh6xscp2iLEbrA/H5uBjH/vo+A9/+AfjTW96Ux4gwL34wotCttg8HNw7/vE//q/G5z575fjrv/SLIdWh8a1vfH3cefut45677wqd7g4e2SS5SdqxY1fqJdeLbDf97OTYIJ0aPOsxF3XS7r6Sdvfdd4877rozD5P27N0f81HoLfJ3hsx/+5d/eVwY88cDUZ+8HQ99HDpYj3Kpf43R6IXhZsNTGwxf36H1fNE8+nHUxTxvQzI2eXx157jq6k+Pf/0r/3pc/rxLx3/5j3553Hzbd8aeA7dF2f1j69EjY3vMi8YXR4/dxuZLmyj92LspOa8t7dxrjhfRvRtCJn0BTvXlpV3JvLR3zqMhm3JHtGc4/TtGYWwgTxonbz97fOKqr43/41+/dfz733z7OO/8h8dWK/p/0Dy6KTZtsSmh/7o0KZ3n7Ukk2pBGlwham4LWoVh3D0d6jMVA94geICNHrHQSUzbjMOoViVWP1bxcfX3RO+pLWhaNMZfvaSydnmy+YOaTu/Vr91E2yq0D2g3akB5q3Sg94dGupMQ/xkLkG5P9npey0tBTNscnGXX4AOnmGfOJpwaOhoLwSbkCb1fMC36Nn4zq1AdY1ks3JOwYP3FgrdTeAB79tA5KRmqseRp03lxPIL6eRmmp02qNhBkndbLEUxOTbsrJWdGdy8r/IX7HgeOVbUBj9gG8cupaG+O57IzbMOOU3IVTc3+XIW8mJ0ijy+4XwPhajbFlTk04Vna89FnEze/WDmNZkrndgZs5JabW5I+3uQYvdLmO/yggX/IKvK5j1xN0+U7jK4N+l+100LqRx5fOzXJIb7/pgabRZYH+Hv9nWFq7mR/oOL9xmk7XraHL+N86xO8yYPNfeGN9fUsCn7L5NgWIeta3C0inaIMOI/kWjXzeOfyamD33zCAxkbk5MFBrsPLVkSBEyuv4ADR3xcYED7+yHmoM2stkGvnoMiak4+vFWAYtY8mkwUC44YYbxjOf9cx6MT47j05Vj4LAY8iQm7zoplwhP6PHQmbhYNA7xcpfco4O50VZPL3kzojylZZPf+aa/BLXox/92JAldOP535ARP7TaAOLENaq61y1BhenNwpKLYhRWR+Vnp545KOQt9UabjtAAJtE6Ua6XYHuTqJ4g6xR66sFhcLnZAHgciU0TXD9e2TLb0HHo+NBA/jJ/6E8t+SlX8M06Bb7HLUwMZOPQc0KkjozIpQpV1wijIw0depZ4/gXn5eRtI4iGR2f6d1LImaeCwQsNfLsvctofdF+UB5/vWXn4nHxpXIeVV4Ys0riCwBMmaMhnwe28KBZ6WL3wjkaH0SEnaHrtqh6rk3JpJU/1hWQVkHpKX68yNlYLqDI9noyPOmGt+qTMgSO/5OoJn65LT9LJV2n17lPRKp5kK2Op9MeokiZfHWfoNL5+jpdxhL/y3Wb0x8hMQyri8G1clO3PBzNMrrzyk/lp8LPPPicnffz1JfjKVtuqHznqt4DkGV98+MYjg93Y1XcY8k7kVRgPOjCf4c3AYLwGKT0yZDucBrI6K+d3THzi8fJnXzae9/znjn179+S1/RUf+fD40pe+mAb505/+9NxM2YS4DfrsZz47PvjBD45vxEbGRza8IJ86jXpo89rs4xv6C5cTPnlDjn5kxTy6I2gzeOrdFe2eyBvl1TWN7PCRQBssXSgqZG7BI8ZA0PQlKY/T0ol3zWq82uj5XQsvrj+QcwUK8GxGHEj4xPuePfeOa7/21fHHf/z28S/+xf+eMvtlfPOKX9Z3uXAk5lhfnHr3u942Xv3K54+XvPhZ46IHnTGe9tTHjpe+5PLYrD1lPPPSJ4/LnuXxvceMhzz4QTHnuAGKcbDFhlkbeKdwT9C8MzYxN4+777p57L73tnC3ju9f/43oY7vHOWf78csLxkUXnTee85xnjNe8+hXjo1d8aNxxx235DpC5ys2v363JW5HUS+giwsYwnQD6ojuuFBV54cqPsb0l+lZsFryr8bGPfzKM/H81HvGoh+QNya23fXvsP3D72LHdZvK+cbavL4a+rRv1Q4xu/eu9we5T2fejH/QYVttqQ21BIoKVcPqmvt5jy6YbTTLnuNI24fT1XKNig1ePBm8e55xz8bj+B3eNz3/huvHq1/zk2HXK6UE2xkhuLULXyaX+r51rB2vOzFvlwGe4m5tTXnKk7uCHPjd0J1h91/hJHdMfmoHTc1yPzYXbEl4MldBL0g2yTV+z9Xjom5KG7ucrCJ5NWx7ZpKIlPWnyo84RznbAVyrZciyEbiJPWtJXNIRQVlwd87HPwDd31HxY+oqkfISreXLmzzJe67DUUx3mMXnatPEAHaDbYQ50PigZVi71Fn7ndXmgXOMdDzbo8sOVV2VA+9LanYhWw3rZhpnG3A+Ohcr/UXCi/KaNr/bNNp5gzm8XUmaeMHlyHcj0FazzK5vV47/35ft8SLip9ZEOc6SxZZyD5tcg3HK0W4c/K9962voT1qd6foDfeeI9Z7Tf+aDT0Wia8jut8UDLUfJnMNPazTCX67rDkc5J4+Z+29BxY3iGTb/5r/9J5ihkwEVS/QViEozJT0uYZE1OJsMybKphT44Kwd2x0+1EGDFecjRJpxFUAhqUZZCE4mLSNznYJEhD18SZlesKRpmaSFaKhUtGcYOeHIwgSjUpt9EFbCDg9jVaGZ5l3JWBVHV1SugaO3mEzDkB+fIK3KWjb95ycizcFnBfnjkcC9SvxEKzYzznuc9Peil36KcVjy5fusaWTkai8Rn80uHhVx2s6k9P3WkYeuj0exfZFpNLCM+mBA3GhsmyjRXGjUdKogHz1CZUHnTqC2Z4qZuTHMaZk8j8YlHQNYkiTN98xks+Gra0+5HQdS4aIbM0/MidtypLe6V8UV981Ll3w8Kg2sTnSU8Zu07dmb46q4c87aoN0KEn9L1/gLZbLHSr/frxtdqsocF3AlfxrVm2+ZIfzQ280Gs/64uvPDSTZ8Rtmuukc0f0g26zMvBNVkAaPmg1ja4LHn1zICwNlG5LH3Uq15NHbRrQFEcHTtehwise6Goj6dK6fuLKN9/OK/yF75JujKDV+NKEOTjKaes06Jf6wy9ewX2J51gKfDogr3R8pAujLY4GMLlqJ7d12vTzn//8+N3f/d3M+8mf/InxlKc+JXCKpvLw8UQ/kiJcfS/H0DL282tY4TMKgbYTx7O+Yhcb7ehHgCzaxpwFzE0cfGMlyAZteFU3vx7vYxh7o/wXv/jF/PT4nXfdMx7+yMeE0f3scemlz4w+sjUf7fzIh6/IGxZznL7sU8g23T4hfsGDzssNwHnnnZdjwsm3RxlTH6Ejdexfoc+6Bw6fmyfvPvHPOSrKu5VVNnW2udoBoEBH+nm3nxeJs92j7gdiU6L92K1Hoz3yAyAxXq+79uvjs5/9zPjMp68e3/zmdTH37R2XP/fZ45WvfMW4KDZhbjs2RVNuvn/TeMtv/Nr4ylevHq97/Qtjc/CIcdZZW2MzeFds3KLfhJ7JFdNI1C/qsPnkSPfVrZi7bE7xTjmj/0eiepNN/9Pnql9GHWhL++RL3dVG0dLjA+/92Pg//+Cj42//7TeNy5757OhTMc7y5fUaZz2XaFD9BdBB6iL0eSQIbd+5axzY7yY41o1YD8z5bu1//w/eOt7/vj8ZD3v4ReNv/q2/Mh70oNPG7r23BF70wc0xV4eeT9q0NTaONc+3zOqAt3C1QPBUg8ina31PWxvLbnz0rxqD5qRqozaMC1DQR+WX7MpXdvgnbR/33HvSOO9BTxi//pt/PN7xrivG7/ze28a5518ca5exmMWXftSHCzHWo3zSinwHVl5szw2JjakWofvI49sg6Efmf3Wz2W2Zs5/S6TR/qK846P4L5M+gPmjl4+KBQltuBh0Q5ieB1/BXEDTjf/TINdNtfpUSOov/1UNbezStvipWa3TPefzUxVJKXtORl20ZWTYo8KyLO2KsnRZ2z6bsW4V/PGg6oPm1vHRY9KpN14Gu5/INnYZv8266wmg1L0C3oMttQMgO5rQZB+2WD62ZF/rizaPLdD1atobOh19lVgeInQc6n2t+AF36ANKNo4YTleeKfuOUrNKBtBVOhdW18/BLSRfbZh2sH/pM17npzvS51sN6epc7ESjXZdZBes8lTU9ay6/szLfdnw/gH1sGn4YOz2nNg98ydbjjfHNKXnok9konm/7F//S3j3bjmiBykcsFugas3xkx6D3e4zcEnFRqKGWcQrrh0LEZLn6cKahE2U15/QoHrkmaojw/y4ALdWV600lBI7WvUp3OWOD5Bq38bjxyuSJ3A8LIM6Hr2PAAXAs8fsp0ebz4bXSK+3qJn/XIxrMpGQwtgy94ZScMF5uow0cslg+M639w4/jVf/fr45JLnjwufeazUl/oKN+K52bjtIxeDVHyrxbaiodIWKVc8PnK2jBUPiOryuDVtNMF/9og0GHRwguY6Bk/dFWGnMll9dspDKzbb7ttnBabEEahTQkCFnGyMnL606pboj/kLUno7eDyyBfjx6KBPtDBLCzqRU6gPsqRnVSdx/ci8/nnn6crlCFF+AD1ojOgnWzOyN+n657b7zalFwsoeuLyq1z1I/1N36NT+c0bHplA02nZlGuD0GbkvtBB8lvaTHq3VdZr6Sfdp5Sv9DKGO00c3+bTdPLRIStmylL9SDmAjr7c8gRG6CLKxh+Z9djQWOSV3tDmd5gD4qDlml31y9WiDGb96C8g+S20gTowhh0AwO02aTrCzW9Oa5lqjDqFHLFp3jPOOefsvGF729velkb/4x//uPHCF74wjXl9BV8bdIuAjTU6TqjS4Awgc4+T5qcMOYXxoz9lAbx6ZKnKKK8+ZCSXTY8JU/20kbK333FnjhsbCv3yi7EB+crXrh3f+/71eXu6c8cp0WeMH5vRg3nzRxa8b4ux5jeNPBrlMcXHPPbR40EXXBjG8IEwTA9n3fV7GxJfKnvwgx88HnSRr5PVjZB65Fe0ArI/x3xLRsZz32rTR7Rk1sEcbnxKq80aw7PmKnkexzT2mGHa+MC+A+P2W2/PH1P81FWxEfnGdSH/3vHwhz005rsnjp/+mTfm/G+OJ4fnqA9G/X773/7quObTnx5/7+//wnj25Y+P+t0R7t7YeMQccmh/sGC44+mRrBgn0fz0bJ7KLzyl04a1WWLoF1Q/g8tgjlpFE8T4Cd2iwR09evK49+77x1vDAP/ed28ez33uc8bP/NTPBWatM3SnnXLjGX3BD292e8jPxzRDRwzxLVu2hbwxN4TvF+Pf8pbfGp+88lPjDW940fhbf+uvjttv//44eN9d0T5uY2LdOyU2qlF/75z4Qpe+ZgxoG/OV9qoxoxbR73Oc1hygDar/mo/MU3XgoIr6szw42gzNwqv+DPjZjqGrB6I/HTy0KepwevSXp4x/9N/+87F73xj/2z//V2PLyW68AyeLoRfrhEYPukftKEOm3IzQb9BktB+OtsjHm1JW86e1QxsGBfKF4q0DEUwZkJbfIJy3TpHE8FeXTp+h6wJ67bCWsQR6U8IFgQVrHeCC0Kv/g96Gk4tfuP7McfWhmLdi421TkvzlL3J0e3DSsh7h6F+etmy8dttP3jJOXzYljb8OM62OK9sgfabZaQ0tH5jD1T+K7ky7+QH0qkykpV1Q5Ts/TJ7yuSVtHaQ33aL1w9DpsxxglhGs5/O4H05f+V1emGsdNe2GOdy47SJlyV/pZgY40jnh1hseNTcdS78BZePW2C4+x8JMt8s33px2PJjzjkcbNH3Q9KTN/ajzT0RjhuPhVPFV/ZreDJ22zosvbS7LtXzrmxKQOP/qf/l7Rw04EROQhc7JnbgBamFzBW2BOnl5iZ2RxHj1mNSpp5xak1VMmjGv5ERpwfHcJboEqEnapoRxWxN1TwAaNQd+JN63GNxOPj16k1es4QA6jctgtikhI6OBMSdPB2qcpo2esuJodR5cm5IHYsOBDjY+1xic8i/UE1oNBbnZicV0//5D4wtf/PJ4y+/83nj969+Qv1liQQVooodP6bFPLeulXRu2XlTE4XTD5KNKh+tk0IJGZ8pa8NL4yDoWnV7spKHlh9HciOAfSUHDJBp1Nlzin41hP+OsPmVs1YaBjG5QbEqS56I7PLUxY8bGCL4+kJNypK82JWEgRrr3SchiQbGwtL7RIouNjce8LGRoeGSHsW9zwQDbd2DfInsZXuqibMfVuZ28ficHH/FDISeAL51u1LNkqj4hr+WS33jiaKgzwI+jG2W279yR5WtIrQZV1a02Jf3DcegD6RzaZJbeeXz0my99RO9byRv0nNZ3Gc44Uwb0xjKkKJmXNndqh2aDsLJzeK63OF5kqLKrk7CuGzxp6sDX3sqgJ15pNo9FD778pg/EyQlXHeQpz69+fv/Yv68en2Q8utnD51Of+lQ+BnXTTTflC/E+POFRKWH9CV39wEGJPlb1qA0sX1w9esxxPZbgAOHecHWdudJ/bWx7U9LvhjBs1IOM0m0Qd512er57ctttt8fG4t5x4w035wZFvzC+msdtt92a/d7jUKecWl/+82v2u3adOu4/fH8+gkoPNic7T9mVGx+/3fTCF70ox4nNWb5IH4Ya2Vvew4csmtERErRD1cejXlVXm9x6XOve3ffk5ujWm29J3Zpjrr/hBznO8fcFMo+LeeH/SU964njKky/JLx2efdaZUfbemJc3B+6eXA92Rz1+/3d+Y3z1C58ZP/aqZ8ec+LIw6A/GmnBn1DM2TptjnYg5+khsmtwmnLzVxsnv8tQib3NTj6fqE9pJv452inR9uuYgfcbYhRZzwuaYmzbVTUlQCGwHUrvGD66/bbz/fR8a13z2G+N5z3nmeO2PvWE86EEXZRt0n3Rzr82OhK7dztkMbI317MChuq3Zts1Yf2C85z3vHe9///uijXaMn/u5N46nPO1x4+67b44Npz7nR3Rvy5froydkvxqxKXHbKYwX3ZN71Q+1V9QhRIZDFg7oA0A50H21aUHj9y1Yjx1p5YLGUZ/FDtyTzot+87Dx1//zfzyedflLxy//nX8Q/RVxjOkTXzQXXpvMC3VrkJvDoJ03CeHnDUfyqbFAHu8r1rsU0V5RN/1LujbsOrVsvSnJjU7InfwmvI5zoNcOOfpAv1NiffmzbkqCUpYH9JMuypAjmOVK3nUUtikRTv4Rb7mAstqt01rP0nKujnQ4fGk2JWfs2hHbvJLxRPXrNNDpc17LLW2mAWZ66zhZxwnkA3nNI4sniRU/6RkOL2kt6aDLdXjmI976ad0Iz3LNMiXthe66Dz9iES8a7VZ5x8KcD2ba4Fi6K3x9vKDkA7M/64xTZq5P0+syoNO6n81je4a5bOdJ45RbTwdzGr/xG9bx2296YL0fdPh4MPNo3Bmq2A+ng/8U+jPN7hvNK8et7CUO0Nn0//9f//7ROpnelIuUlz1zgohME4rJoX9HIporJ0iGitNtE9POHbty8pCvl/u8Yy8wFu9cOAPfYoCHiY7S+vEtp1hp3AS/9U0JMdHogWDCzwU36FtkgU7ttkSF8ZFPdoalsngoD9ow6YkyX3w9WKfQvvbiRcD8gamop76cE3lsSqyje/ceGFde+enxJ3/63vGmX/iFkM9NUBm0eOOHT8uhjowQfm4UgmDXAT9hvk1Jvuwdcboy+SlTj5bUhkOetFkH4jYldptw8KBLvseZ1FE36fdG6D5PHUPGiq82U+iRG7+SK7PDgKoflss6xIKkS6mbtOxg2jlw9Ql9oTaddWMVmVhmnrZy2+LE++yzz04+3SabfQo0QDkyazP8yNR6hMunm14c4KasFsoQousAIjkhWjTTlE99BB7ecKWhr43WofnFQCi5WtaJR/PEBT+yAPkcfuh3XVsGvrLoygs7oOoRacaGshuGQ6R3XvEu4wcrafqUdI+7oK1syVRyCMNvXUlTr9YvXdvcd99sPhwc5RjV8uAC6eJ847ZuKlenuxyAA9RTmC46Dx91dwhy8ADDkczVt+HqJ3C++tWv5q2JX4M/44wzsnw+BnX55dluNijmIdBy19xQOhbX/0D1y9UtJjAOWm74pX90qg8HqUgPPebtbujbHBpls1wYNztiE2FhsmmBp6zT6B3bPTJ0ND8vfvPNN4/vfe974xvfuC5vJB/5qEfkV1v88FbeooZxbXN21VVXja9//evj2muvzY3J7uXrf4Bs6u9jEKefeUZuyIQvvvjBKYc5W52B+sO/7+CBfDn8hth0oHfXXXfm5sNYzBOqbLOj+XtLHtncdcrO8dCHPXg84+lPDboXZZ9yq+RLhW5aPOq1LYywgwf3Ba07xr/71V8Z3//u18ebfvbF45Uve3bQvjM2TSfHvHV3DJv7x45tW3JutSE5coRR61foow+FbNYJX57yNTCHVA5WzLt+aLF+t8OiWn2/bhHNw2Hg57se0d5O/GNe3rRpe8hosvIe4f3jbX/0x+OjH/libOhOHU++5Knjsssuzx/upHe3prm2hZ/vLIXe98e8e/L2+gHeb33rW+Ntb/ujaIPvjCc+6WHjf/yf/j/DBdlNN38/2ndPzFunxAb63mjbKL8T3/1Ln3bDUf26+5E+xQn371CZS5bmTMi0pY4VLuh406r5s+YPYMPWkOM2P2V8SvjnjN17t42/+1/8D+NNv/g3x4+/8Wft/FKO7Lg5ezN4StYYJfG/diij3UYkN93pipd6kZlM5v/elJjr86Ap/GydkHOWOf7DKsdGtaH2LDw4oHUkX39EKKWM/3pT4qbkz358K8bvwh+97NdRJmUJh3O9IxPpEbZRyw3KIntDyj1Bx/nmwZ4TOcA/OWyds0875Yc2Jdx6vRuktwPruGDGb5jLNY8u237jNWReqnvVx2Zcm5L0uSVfXjsgvdtMWvfDOX1eX+ipoWk2dHyVrg61KVH/db5c58267PLNcx2aRvntZr4rmPk1nKjdGjrc/WzuSbNsM6yniyvLPx5u4zfM5RqkkXWd1jo90OUaB/Bbf11uLltlxFf9p2GmMecdD69x1nkZ91FTCcfgbfo//ul/cdT1P/C8tReMLeCcCucn70Ioi/+R+52aMn7qxBHR0087PRcVOBYafJ2yR9XTcCCITuuLV8EznY6daeEzduZNCfApYJsSjS5/HggEx6scqIkfH8ZCK4Ux1QZ+KiAGC0NIOOsVcZsSjy2kIkJuslscsy4xOWffjAUw5rRx+213xYbkffkjYr/4i38pJ7jedKBpgeoOom5gZWAzAlanZxz+nEUnPw25xOtxr3oZGF081AWd2aAW7ytv+H1LgpfFPk9o6SombbIZ/N6FIR89oSHsNBHN2tTUowfAc/leGCW3d0p0JzzylAxd+sn21iY2LcE7jTrtfTh05laHUb4lN7VuZLy7oj700+9a7AwDAT06wZsMZCOTfLLCR5dupMOHw/mlaXnqIl0Z4iUcLeO/00HpanXi32E+3uhIx9PinPIs+fpT6x9NuGWI1mAD0gCazbN5cQBO4wWVpMmh03kdVnaVX+kzLbqnN3E46guPvOJAXVrelqXro31JIZ9rEIaHduMKS0cXHXU3duFJn3l23aWBrgeQRk5zCEMR7fRjzEvXN6T1+BF2su+dEwa+dzTcJDz2sY8dD3lofSIcrrFUfaX6Ann1mah28qSrlhVduK0v8UgOqPagZ3i+Epc3JYEju+sPLz+iEf3DZ8M9guUE3scwfE1QOXNI4zt8iCIpC8fox+/g/oOxQTl7YzwYH/Ry2+23Z51tbPhuOIwF77bYbOT8G0andyH4dKQd4eDHoFM/Y+7M2NA4DHDT4hGyCy+8cDzmMY/JTc0dMa/5wt/hIwdj3ogN4mY3QtFf4s8PxrrFyZfHY5Oz7eTN4+abfjB+7d/9m3HHHTeNn/2pV46Xv/hxMTfszke1fP7Wb3F4EXR7zMl0MI66zQndxibAWDKRhPbDHQm9OkSqTzLrJr7wdeg+j+bZOJWeKI2eondFMMZnbG7Gpmiz2FycdNL2sWdfGMf3x5zwQGwGd546rv36t8dHPvyxcf31N4YujuQjcm6jbEQ8XucHcH35i0w2aV+79qvJ75vfuiE2vDvG819w+fiLv/gXxr79d4077rxpRJcMuY9GWTqOuSTmhD2794wzTj+j2i/mT/1i7vszdF9Kazvqoo25GqNZwQAUCmqMr+YH7akPcZJqPFX/zT4buty85bRos7PG7XccHf/gH/7P4d48nv+il4Waar2Lbh+gXMmQ/X3ZlDDQ00gPvGjmdA5h+guE8uA7eGQL6Av5w8jBG+StyAJkg6s2+k/XaiX/sYZJz0NZ00DmU8nW0NmfdVMiGb7D0DRu8F1oqkvyCjoe3zJ+1cM7M/X4X+kP5S7HgZav9av9jCN48zwnvG3r5nFmbOb9kKr8BvkzzRmOl36itPZn2jO07B3u+Ox0PcU7/xgIPSROBNfzNspP5cTbn/FbL3SV7TnldRnQ6at88q54reM2XrcF6PTGX9FawbF0/H8s3o/i1entNy+wXu5Em5J1vKbf6cKtp+4rxwP5DV1uHehFeuc1j4Y5j9957c/lZr/TIyXdKl5wYvxjw6DbTl1n6MOIILJBB2z65//j386bEhOnd0Qs5B7fssghbhI28OtlaCdZjBTPTO/PrzaddurpaZCSg5Faxnd9nhbd7lA1MdbAdk3egurIFlUN7HlWPHtTkkQDCMx4UKmaIFSwGxmN5VGGkL3pZj0irQeMBXGeYMQZ9Z7JTsVsYmQxSIoug8KPUjmR89zwD35w0/id331roJ40Xvf6N6hK6ggfNAH6+DcP/AFjiAEDF1/l5KXBG/qqW5oyjumMgdUbEXjoye8NGgMG/foaRHUYbUQvuQGKMLzUXvAu+chTz1njIa1+bfa+lMOmBI8+GfcuEZwDYWB4jrgXpdTxkVpMyJ0bksjTByxYebI3yeJE2IaWkdR1Vqb0E23i2e6lP5C59UCXcPAjk/Tukw3wjkYUXfnKS1NXePqceOtbWJ34LQvjTn3ppXWNDugTQ91DHpyWTxnglLtO10veWT5A9k5TpnHwUDcLZOm/+wqc2jihK690tprQuh4dblmqzLGTXJfrPND1K1xtUXjS+S0j6LLk675BnsKl39WEQgfNYwbpcPgAbfRa99LdnPY47vrRT754HTj4wXPqf/XVV49rrrkmw24MnvzkJ49LL710POjCBwVO3VSap5RZ1Zucpaumhw+a5JGmLsLkAPqlDY9T1ny2ftEDucnnxsJxo02rcRSjOA1g7dbP4pOlNhC1mbU5KdWGHMHPTTM+3S/1MTfWHuXadeopmdYbc4CmeH5ydM/eHJvK6OPowxP3KWFpTvQdGmkzH5SQZ65AY39saO47UPOkdww2bY55Ngyt/AHDqLNbjFhxc/FgJN7wg++O//2f/U+xTuwe//j/9Q/GOWedNE7buXucvNnXrh4Yd991R/J1rkMXocmYY0OufMG9Hjd0sDUCFy/6HkfrM/HM5AdiU3R/bI4eOOo2Vv+q+RCeR2iPxgYnJAw6ytTNyabN3m3bPm699c7APTXq6RCHHo6Ob3/ru+O66745brnl1tDX3tBDPRFw7z17o01shrfl/HTeeeeMl738peOiiy4Yp5+xa9y7+45x1903j1NO3RbyHgg/Nt5H6uMqIVaWuy82ofXCfs1d2lc/05bdTtqDvoUjM9Or3/V4qfHXfbIBfpYJgA8q31istaLTJN9/dHvknD1uvvXI+If/6H8d/+s/+zfjkqc8Y9wXbVh0zIXll4uyy+NbPs+fBnvUoSxYh1oM+6hXilT8yBqsQw+xtuiLwTjHVtS7ZRfHz1qOjVS66fy5Xp2eeou0fj8SD2uND+jwAzHx12FhEdm1Kam02mz0psR49Tha1S/y4B+tTUnKFMz47dbl49TJmJKuLfhklrc1yp+yzY+a1iEjaDodXgflZpj5zzCnzXI1HC/eaS070KRBbaNtGtA2TuFJXafXIP14ssxpzavHAEj6C17HQfMp3/p1bN27XMPMa87r+DqspxkvE7kN6PJc6+Z49EDjdbihQ9GlEma56QSutHWZxfHkut/MMPNo6HKA3zj81nnzbOi8LjfDjHc86PwqemybdB6/01f4Kxkb5DUu12Hj1riPhGPKb/rX/+wfHrVgiTA6nIpHci5UKsQojVLjtNNOjRJldIoH6XzMwmM5IJW75DO0GbBoVqcIAaPlMGbEWagDeWNwM8JMJE41pHl8i7FqUlEWDhnlmRjQzMeUIlwGbRlKJg8OXldcHaR1wykDlzPB6lmpmJC9NiXdwLUpsSGxqH7vez/I90ke94Qn5G8RoE9HwCZBmBHQJ1voA76Js184hyeNPOR0I1ETR51oo8HBRafpdTm6kKbs9m2xmYxy8vvEWx1yQQk8je6Xp8swxq+MPiemdHPXXXdFXp1Ud73T8Ax5GQMRyBdx0e+TK7zvDwOS/DYlzdOCUp8IZsxsTuPEDYlFX/09TlL1Xxnw5Nl6ss3P/ZknHXT74aG92rDPNov4nGfjUPJXX+r+BDzagm4bbYCOlUdLOoNRGfloqp940l/02MYoJ135Bo8v4Uc+Dn71yzJ68VNOXpdDQx7ZGH94wwFwqq16k1Ob0abVuuk+LcyHO4N0ZYreahJsOVb59FX4HGhc0PXAF09AVmGyMSibx0wboKF8163z+dLo3oaVzm1Qux+0PqrOjKBqc7cIvbFWxuNO73znO8aNN96Y8nnv5NJnXhpG5rnZf737sNKZtiyjAq3WDbeqa7V76b773qFx5llnZZ5PZOs3yqBbN6UhW/y5FSBbZEUaulVf9UEHqJf6ipOH74V46Zx+rt7dz/EQJ4+4OpPPhqWM3ehHoRttgI98PEt+7aF/1k2hOUrZbhM4hxmk99WmZtOWmGs8OhVlNsUYtQlw0+BLVjtCtttuuXH8s3/6P4x9e28d//2b/+vYkETdj9w1tm/ZHWN/f3Sg+3PM798XG6Wov8el9u7dH7LapMV8F/Vg+B6+P+qwJWSMLhGqi7ydUVbfNRfT1cFo79isPmCNKNk8RhutFPWh39qY5K+tB03ztl+jt+HYEpuTQ4eMeTe3btodjGkjbRttEv727TvHjp0+OV0bx3POPifk8J7JvnHHnbeFzu8bB+/bG7TvHzt3eYRYf9w89uzdPU7ZdcrYvIk+GaiRE+V9fCEPlkKv2kMav9teW+VLxhHvsdIbl1ob9ZfqC/Kq3cqBToOjr0VKth1+GityY2MRfW/r+ePKq785fv033z7+j1/57XHxQx4+DqQs+nuUOsGmhMHej2/lQqRPkTF4WRYbv+b40GPg1ovuJYf3acgGWu6iRdKqW9elfXVqP/WWkeAR+eyGfB/VOIh+iE/+W8qACgevii1+pXO5KRIPV+/ISNObQv74T52TRvCi97Yz1kFatw05hfnqbWxGa47tsQbudOgWYyR5L/Vdryto+Tqt6YM5bcZrOu03VH+rtHWe4l02JAq/ync+SH45T5X+5rzjQdNrPPF2QHrLNKeBjq+n1xy76h9gHbdhPd7Q+gPHwym7ZkVzxbvqYoz2fCl/xpnpdV6HE7/TA73pzXQar6HbBbSuzPWgy4LGaX+GmV7T77R5DgFzeB1mHDDHZ9dzFFjHATP946X1uAHrPPswIhIy3vmbX/nSZ79ZwETCqNRI3lVQwezskefUsU77POISC0IU9uKgFzU1KCa5mIbhGhzCRUXCQyvxQzATMjCYe1ImRAvsxMVmhDFRmxILTxmw6KMBchIJocSF20jgNz0ThDiZhMGsKDykm2DdloCi2Qt6TficE7d9+w+OW269bXzpy18dlzzlKUlXLclJF3RDHmXVGS88VjxXHXSWk/zK0q/8xpFe7/fcl2E028HBp+SsdqhwyZ+0F4MnkDNd2GM2Fmjl8eaXMVhfCOubkiCRvu+vo6u9rObCdSOmI1X5NMgij1NHiy+jy4msx0TSSInFXj5N4CFfP5LGeNEnnZKrmzbBm09G4a5361d6O7Lpc/DVo4GMoPtZg/SmA58P0FEfrnUM12Nw8PXDrPeCAzpMDvrlz+mdphw+fGnyWgbOl4ySRzjQMlZb1oY6+1uUA00L7S4jTbhlaHpNSz5oGl2u4j3xNN9yXS9lsw8ECJMFLtCXG7/TlJn1qUzzb7mlKwMX766L9KLvsRgbfW3rNnCkcQfcSNS4eCC/3uaLS5dcckny8FnhK6+8Mh99smFQpvtUydO6KlnNSXlbt9yMwAFdH3Eba5+u1Xfd4LZxj3b9MnzpqjYkZfzjQTf7wijni6urr1eVfupGN+mEnA4B8nQ4+rKwW0Wf2DZWGGgMNfni9blj/dQPmt43DsX8YTx6d4xxbL41vmpsBi9jJ6obtcmydVhUG6R65JIuot84lBE3jsLw1uRuHL72la+Pm2+6afzWv/+1kOuB8U//l/9unH3myWPPnlvGzu3RP0ZspE4K3YYM5MlHOKPfWmzUPTdoJI7/1F3MI28+QuGrhps3e3RXH6162tz0TXvqI8qlyxlEO4aLcL33aPz5YTtj+NA4eGBftDueMYbDeZwsZrmIH4x56J6xe7f3au6K9rw35te7ow53jltu+f64/Y4b83Gt+wPvaNTn9NNtJIyl2HhH3fbt2zNOP+20rJOpznylXoEc8vTjseQrw0NYm3d/kgYWlARh7d9ju3G7rDw+EK7+eCwdRergzMHWqeMDH/zkuPOuA+N1b3jj2BybNMY2qkn5qELteJVj3c/HtcLVfFxzmsMA/uZop2QUuPj33E+GrHPKVWXaR6s2NTXO4fG5BmlVp5QuhUzp4j9rapWr8PEhysf/SfcEOElb3uTUUZ0rL9mmnrUDID/XMmcdA7pN2sHRGWxM+ikAgG7XreMNwu06f/Znfg3inda0Om3Gb5pNH8jfaO6lDNjAWcp0uRlm3LnsDNJmXSW/gKbVZdbLHhtf4czpLSP6HW53POj0OR89c/162Uovea1VzXfOn2Eue1ycCIrP7njQdJoGaJ2tw4wzwzpt5Tuty3TdpK/TmeWb8zsNSGtXa+Xx+0nlH1/+mUf7M42kky7yEmOFs/llL7r0zQacxu8f+cqRuiB5r0CaxqtbFATLyOwFP4mFbBYW4ZyUlsZ2kuxECq44Q5gRgCe8escgFs8IB0LxpdTI5wO4ZJgHAEi+uTitlGVygG9BdMrG6C+exxqWaHk0BB/ghE8DMNBNXIfzV98Z4vW8+xe/9JVYnA6MRzzykWlIo9c0SY0f4HN44uElS4YK47xO/WozQB/Cyvt0L1pkzZuKSKebPXv2pPHTca7LZF1CEEaNOjNSbGTy8bpoBzpyoiVeGyQT6Wrz1nwYL3lbE2luVdLoinowWPYGf1/QwTf7ZoAfV/PSqw2IR9IYQsqfe8454+yzz8rNiPrQJQNJv8gXWkOmviXJiSL+/NK0H6ak3243vOiN/F1nTp70elm3bhdSByETXPXRR7t+DIXoIVn3bifQ+utw99+G7luAgYaexRVt/NGSRt7CZUTUo10ATTjtk7XrJg0IKyuu7sItBx5df+XgaNtuO2XhtZMPn980hDlh+IAcdKIeoOnTYxqEgddytgzK0yvc5ivczsYAXgPa+MBDi7yNK22mC+AIpo6XdD4a2k25NJSCj7RjoTaQyrv58yOMPiGMxtWfunpcddWV+ZK3x698vQpdOikZaxOMfumj+Eojk7bETxpngPNLR+X0w5q7bFzr1L1w6oaHC3ZJD07rWVidciOUbaaN6Ee/qDFCTrzElaMf45iTpu7ky0OhKB//cnylcRQ+nN58MCKTdtDlg9JryBdjX1k/wGechlgxBxk3UYf7Txq//9Y/HL/zlt8ZH//YFePxj334+Of/2/93bD/50Lj3nhti3on5/YH94+jhA+NwzFvme3StDea37gdoehT30OHg5RGukxzobBl797lx3xoGYtQ/5gG4Waeog/bJeKwLUSD16zdO3G7wj8TcHKVijsbnoNYrfUUZ9fWxFZ94957MFo+J3W/jElw3B174mzc7sPGRBLI52IjxttmNGv7ags6MK3KElNGGOoG2tJkC2jAkSlmBvPJrfjD3kls9eixWf9fX6jCn9FXjV3rl1Xjq8dZ9qaFo1XiiB/rxy/MPjB3j05/56tiz74Hx2tf95NgUuq6nDZbDEN04yul3ygZX1Eq3LUPIgy+5EifaTj3FuUzAccmv8KqO+AD1zLoGHrqd1/lJKyDlijybCnzpGVn6QTP1HoLDmV3x1u/x1RcKWiZ+y5iHrTF/RLGUR6uxN5JvjpWSnywn0n3Xv+k3nrFzNMbkrp31rmbSXPDQ6LLSm/6M0/Rm2vLbAXkNcMQ7rXG6LOi0pqGOEdtIa0ha4cglPPOf5Zlpg5kGmPtLQ9NrGbpMpx/rVnVpvNZ7xwHcE0HTat20q3T5x+K1m9MaZjkaOm1dpihYfSV4Ncy0hJXp8LrrdEDe7nfNY8Ztty4baPkap9MAumDOAx2e0xoXSF/JtCQGrNNZl3mG9fQfwiFz/h0Lm1/+4me9meIsJLnpCEK58EX5DIdgFgquTgRq8sjF8mSGWTD2F5NDD7xsCAyjvElb3CTFtygTrhbnvp4P3ODTJ9LCTtO4zJMWDqRMId+c1iAOv2UgD6UJU3C7VmSrg+wMP2ny65RIxkm5Edkb7v3v/+A444yz8rOkgZh6AGg1Tz7HuBGXRwbxMqBqEqiT3vLzNDQWD+/x9CkjJ22Hmw2revxLwzc2UfkeScidG7k0BIom+Vunbkpaz7UAllwWkDYUK0+71CNZ6OwIQ5AutLn2chKcG5YQQBkGT1QhwIm2X/Deke8a5Y8gxuapDazeMMDDnyzdUugAvNXDowNOHuF3uaxDODIy/NqArM1Vtbt+kxvIkLcXe/pWv26T1OXEr2lyQBnQRlTrpXWXt3XSFlzhLsPntFMDOdGRnvwDv3S7Wpj4nZ8yLXizfE07/kUeXz0qDU63c/Nq6HIAndlvwKvrIQ+NuY803ePJA+YwqAW/yjUN9LUBn6xzvavMYhSkLKVX5Yt2tVenoUNHOlBQX9pmZcTB81GFAwcPjF2n7BqPeexjYoPylEz/5je/OT7zmc+Or3/92uxbDghsYIqvsV0/yOk2xk2isL7oNgbv/rJY4fi9ohjXG3MF40vbl8wl62ojJt1HQ+oRr55/zEXVL23IpfWtCWg9MmjL9y6XxybdcJgbglfgpcGbMhkvZQgbA3RJXv2w9Z36C1rdZ6SnOiNPGY8rqZPDgW3bve9io3DSuO2W28dv/9ZbwuR9YPwXf++Xx9/7u39t7Nx+ZNx049fH/YfvCry944Ej+8a2/IRvyxDjLkdL8I55gH7uj+iWrdvHHXfeE3zc9pwavhuwU2O+91jl9phn3FAY69vzvUZ1zUdTQ0/RwsN7fz7lCteHBMzL2sZc4xPC5it4dC7kQKX07eAj+vkDbou0wdGguyXmuW1Rhn5iE7It5o+t4fK9vkgLOUKNES7d5Y3Mxl/woDyhkLE2eqt5B7ReM7zE06U8q3HHr35SUPJWvHF63us0DtXkHTzpJ6SNJO9fnjI+9vHPxpp8+nj1j/146NZXI20CyBv0A1c5kH3LyzHygqY+iZ8wPKCUcP48QIR7IwVa9pKHSpbyASnnInOnzbgd5uR3uOQzT+bCm1/gyse3olhgZNmmAebwDCnL7IfLOUpmlqn6Js/QYSBW3gTysny4kqnCHODnWAqdaIEdsRYpI62haTR0WHq7hg43j3U6QPrxyoKm3f4MULtsxVfl/Y9XzitLGpjDx6M5w4y7Ds2r3Z8FMx6+63L/KFjPP1buVdvNcCIe/HV8aeuu04PKBv7x/MafaXY6fx2n8cT/LGicddym1+GGpt18TsRPWN8PzI0417gNc1qXb9wO/0hYyM34m1/xksveXIsq4WoiiqzIrAnEaTioiT7Sg4pJd/uOeumXg2sx7IUvhYIZBBnPoBfHVoKwRaUNyjQml8kczVp0ahJtPitHYVXxNOgt3FG+DdLkHw5u8+V3eWEylIwlb5hiy6aIoWBSkLdp7N6zb9x2+53jgx/6SP5o4q4wbA766k7IyuXCEeV7o8G5beDjRSd8PPBtGVuefqSKEwfKRnSpm81c6Yts5Go+Foo21GsRVbfVJJptFnnCaDRP8S7vJsajMmjUBsXXuCwIW8a9996TE68NgNMgmxCGnZd1OafQDAnGEf55S5N1KplqgSl5GRotp3pIS12HseGUGXT9y/Cs3ur2yMu68sihDkWn6sEw6HKgw/K0L303PugwvaJFr91vm2bJFkZfbBill+6rT3U+v2l2eRsQPoAD8Ok2b0AHNA1RYa7la176VwOavQlovBmabkPT4HfbN23QddNO8AC/0iqu3HrZOd4GTePLb/rShPlwlUN73rwVXuurcFuH+hPdBcbCrxZ+7aqPSvPxDf1SH0RXX7HxeNzjHjte+ML6jQ8bEy/Hf/nLXw6a90faWUH35MA7PeP48kumMqb7xqPGX73TxsjTB1vu/CR3GH/yGHxk1xc49H1NDG73j3YgacS/HrdzP0ldZX1LZ/zWo/LkbJ1G6kKv+r5eLw8o6wtXrdtZxrrlivQw1r18vm3HznFg/32xUbsvf/Pj13/93487b79t/Ff/4O+Mn/uZ14+tJ+0f37z2M2Pr5n3jtFOjBY7uHzE8giodhfxbyRtswtmQnMSYDd1s33HKuDk2OP/x7e8eX/3qt2JMnRZI24PGudFegZ7tWC+Pe/zLe0DG/P1Hoq4hY72zoC5bg59DEwwcfAjH+I/8kzY5UY/xFZupzSc54KnNItXkBu9+7VT9tg/Y5OWNyElun1JrUadIjH9074cc2yhXqcwKR9H02O2lPdDl6LXbRTp0/JXJ8NJ2DYkT+HzQ/Ur53kB0W4rrm6KVn4rOGyibvKNHd453vftD46KLHzWe98KXjaOBezjkqfl2KbOUx89GVGXF9Wt8hPMRtQhslIl6JX64Db4LCFe5khGoQ/dthwmdN/tzmcQPn2xVf+na1ZiIto3c1gvYoC+9kjb8dV6gb0r4UTAoR49t3hvzyYrGbKC7dTumjhPdjMf48bK7r8dtpC0+GnO808Dsb/BacLrM8QBu67/LNXS5mSYIihGv8Fw+4QRlgPiPkqVhvdyfD/BYQpMMzZc/p3d43c2gzCz3en7Det1ORKtBHt1xjdu5dLxOD0g7Hs05PfvfQq/bRlrjrJdfhzn/ePgdX/dbjg7P0PxB+3O/WcefYZ0/mPFnOdo2lTKnx6bk2W9u47eMxXqMyzOhZUjWhsRi3Dclu3aFgTp9RQYhxHvCzYU00nrhQxf0pA34K4N6OcGPctIpIB9vCEALTgtdnaKEL76ZPMWPNaqkkUv90Oq0zA86+TnePJFZTrjCr5MU74f4qs7h8ZnPXjPuuOOu8YxnXBpy+jRyPY4B8DIp8Tk8Zv4MpX48qusG2rBoY0oczlxfuPLpjev0pk+vEc2y9FyG2iofrXocooySauOl7lKirFNf6d5NUTb+VX2izJ133B7tfnL+eBpDjyzeE3EzIkw+ZdyG2byQUZq2xIMTx06/KXlXbVTtUYZtp8OXRybh3pCg2UYb3nz10nZNj1/1Kt3pV+WXU6Z99Lluhy7Xvjyb5KS7pCkLpAFpVabarel2/Ttfuni102oSkpYb4dBhl914vCLyWi5tSH/4yFP/HI/hV9v+8MBv1/EZGnfGm3HmNLjtk/1Yp72qv4LWLWicHNeL/uG1DjqtZZEGms+Kd6Ym3TLKKk1f5zNi4dcGpnVXGx/4F1540XjFy18x/N7G7nt3j09d/anxhc9/Acm8EXEij7bbCPqU3vz5rfcc97FxsYG3+dRWPv3rZkUYz5YDMLJz3BtQ/oVDS39NQzrrv4yd+HO6nHrkoo60Ih8U3WNvnFo/RaN0qh7df/CkUXKY37UTmg5abBjyJtonblNXR8a+2JB885vfGb/7u78/PvGxTwSid0T2jMue+aTxtKc+atx0w9cifnsY7ntibtgztp98dJyy06OtB6I+xkboKzlG24Q+NgUPL5of9JWqnaeOJz7xqePhD3/MuP76W8Ytt9wZm8ZLxulnnDEO339fHoToJ+pAzvqQRug9BHZAVDdQscGLtMNhhGtX/V+9fWo+MvIFdC/UVx9Z+l/o9nBsWmlTG4XGyugO5wMBNir3P+Ax1tAr0ZGK+chL+slfCfjaI+jxpeGRm67kVW2gPbVRtwOfbhnD2R5Rrtup4qt+VnQrDgddNMiApuwVDXRrrGlLjxkfOkIvW8fb3v7e8bRnPHc86clPD9QaX/XuCKjyBTQi3ZxU47hi4eI/8uCnn0ojF1r6c9eNa7kblEk501UavAb4xyuTTIXz/+AdUeM71zP5C2zQr1jik4u/Sg9ovHC5KUl5g2jEscr6pizBLcJdtigGSM/8cMrFP9B4na4/bYkk66W8doBc63VvaBwwh5snmGk1dNp6+gypj2Py1a9C2R8WSD4LrzkdnIhHp89uHY6XdmL4s3Gb3uzPboZ1HVd+1V941s162RnkoTX77Tp/CaTXXBv3eDCnN63ZkY1Do+vReT8K5jo1zPGmcSI66+k9tnt8r5eX1v1a2izv8aDz2820/J9pwksa2PziFzzjzXPFTIoWCYul0wuf/fV9dsap03MTuc2ECcvmRblWZgub8Ri0PUlXukW+DKjmVUZmLQDSnGDgz1DrDYpJcK5QwUoJ0sEs/6xQPjksSqDz+L3om/xA4UcgJvtIDT0cGXfdde/40/e8dzzqUY8Zj3jEI7Pu23f40bj6ehA60oBwLSZ1E4Cvm4g6yS1DVX5P7C0HXIA/1zjdLl0On94MSAOMoNrUOA0s4x0oZzNpc0EO5XNhn3gU7fvzvRRyWMRtPPP3IiIfvbPOPDMf0Sr5S2dlCC0nwtE3fEK0T3Zz8Q+62Y4RT7rhhAGxO03bt1MOvb4NUc+uN3pVdtXWHbZ5bv3hwSmT4ei/aHbeTIebZZMnzCcLGoFVvKIMv+kKt+tFXZmZN1qg8RrkwdVO6lh6qA0JeQuSY+I2ftPkZvkZMJ0OZtmUAXNdOfEZh994DXP+jAMaj5d6WugJcw1zmrC2wF99OGnKyl+Xg37gaNsVP2NFnelR2XqUCqTREQC/+aXxGHOLceN3OS677LLxtKc9PX/jxEvxV1xxxfjyl78yvve978dYPzx84pd8e/fuCxo+g1vGRvFcDgjCYNYv3Iz60hJe5FM3dejNonC/jxOSp8xws97xp4w61KHNqu+CPMld6qw+/fWxdvDQShf0CjOIIBTgFLx+i6FwfYUOHSqyGVHGDcq9u/eM73zvu+Pb3/3eePvb3zne86fvzx8b/Jmf+alx7de/GOb5gfHKV14+TjvFAcW38vGtHdusC1GvcWTs2XNP1gFrPEN1eULvhsSGxC3o/gP3Bb+T88bk1NPOHA972MPHxQ9+6DjjrLPCbj46brrlhnH1pz459uzdM84+6+yxO2SiY3qM3pf6xyCaINugdZCHEZEH12bF7Yh8uPRHHu1ENlC6Xvo+nFCGjaD5I5KiAuYLdBx41CESfAdQ+hlaUaWShxxRpNrCGKlx0vNQ94nqg8ZA9/UqLx++cK994vJtfIuu/DokDPYZVhm3R/zsQ+G8o3Pg4P1j9577x3ve+9Hx2tf/zHhYbP7k5Rpqq6jeUd/iX3zVp/Shd5Zc8V9GWh59tYzvOpi0qYbb4xhe0goiHNigoxB/STueqzoTAI9KSwEi3jclReFYOJZOpTX/dZBa/SFCgcwrVzJzLcvxQJvKa3dMmeBNI3WgV/nSO5+OgHiD9Bkafx2H637U0PS7DOiynPSGTnMTKbnLzXn1vpl6/LBMjdvhjoPjpc3Q6SfKX8GxdMg0wzqd49E7XpnZGbtz+vHCYKbTaf+p0CWPR79hPY/TnqD7TsfB3NY/Cv6s/IbGW8ef07nuGw2VvkQCas5Y5a/rv0H68fp/Q6aFa74zbH7xC5/x5ibAL8Fq4Xd17STS4MvFJyY4ysrBEvj5uE52+iI6Cyy/hSpDYTn5WJSvDDqMj15s+lEDi6bFc53uSvjVIDRxosN1fudJM4EW/8oXlr/CqY4gHZ/8bZJYDK1Avrp17bXfGF/9ytfH8573gjRuPFfu9FNZThkyqIewuonbKOBRtOvlWkYKHLLwgcW3vxSUi0CUkYc2Wg1Nt9O6DibvXDQjbBKvhWNFw3tCdGDxsziqZ8suXf09u6stvTOSL86Hz7DyxZl81CH5VT3hK3c46mPFoHG88rn3qFe3LXmUVWf48CJpkbXKaPc0DsJXjs7oeJYPnX4sio7xEC/ZN6dRIY9sHEBTPRmNys8ywVW221t661RcGB/g8YcZGrfpJY8witr4A2g0j3V80Gl8ruXj9war5CgDVnrLXf1IfuExYLrfwWma7QAazQe0L43+Kl702zXIa/m5TpuhaTe95gu/26vr0e3ZeOqg7fVLPaloVV2U7fYUr/obu8ZPzUHk1k/hmp/Qgdf6RNu7It7twNtmw+3GQx/6sNicPC1/RPD666/PX1H/5CevzM3J3Xffk7ge8bJJyY1iyIXP9hgbZPDIZY2b1ek+aD1RQcunzcgMT/3aONbWwq2jLgvIjghNdrnWRfd9kHU0F+EZjiHOiPbJU/pkPEfx4BU6lRJ0Dhy8b3z7298dH/7wR8Y73/Wu8d73v2+87/0fDD3tGj//878w3vD6N+Svsb/tj35v/OzPvna8/nUvGPfe/f1g5lHO3UHVZmzf2BQ0HVKl8R/E+7O9jGRf7/JCeqhq7Nh1Sv5oHUO/6h3ltkXbbo022vRA5G/P2ydz4PdD/w5RzAHnnHVOfhxEexlf5gY68MXDHPNuuOmYrhmvlB7/GJ/+HLdbmxyaRO9JfWmPpLExZrJIuCgfzm0LObW5F/cP5S2ytol2y3dnhMPpr4FT5atvajs+IEu3W7Ur2fTtypvbuuUQ11+BcG9kqhdIU8fq17gWPlm2jr37j4w77tg/PvaJa8abfuGXxtnnXFCfws3xFehRRLEaE8YZPS3jPdL0Dvmbog2bXx4yhX6VKV5VLm8eNGzAsXVY4SVikUkomY+F1kPnZXxxhMnxjF7mVv6xUJIaWwCdprXBLcrU+y0ww0U8NFB9ZMEFVbdj6Xdc3chZ43nFR36+Yxn8t2+rTUnT6bafZQJNs2HOm6HpNI31tAZ5eM2wznPelPwQBF7SjOCcP/M5brkF5rwfJeeJAV71oVlm0OVnug3ruA3rvPl9ED6D9KYx90GwTuNEvBKaTqCul5uh046XB7rc3Ie6z/1I/ieAE5Xp9Dm/ZWq+c5wMDcr0OJ/Lz+GGTuPPNBqkN63mN8Pml77omflJYFmNUAv/5nzR2gm503NxC3G9mG0Sr4V347GDLFcCc2aGVqxFtMrXwOa3sMp2+bpmDQMzFo0+1Z+FbxpVpspasEr64m/C7EmzQRy/DdkCmibX5dDxZwHwWMDd9+weH/voJ8ZZsUBe8uQnpyw+D9qGcOmiDK78IbUFpFlELbTk7dPQlkM6HHnCDB6uacEjV8sM+GjSJd5wUuZIlyZPXNvZOLXxwnDg9+BX1qKMn/ADR51KnpwvqtuE1KaEjusWpuSpmyZ4ZLKIte5sJC0kDDS4nHQdIPMnIwooT5Zqt+ARBhS5yQKXPuCj0z4gs41byw2ENT0cuiRj60VaP1pT8hRe8wIlS/UxTrjbRbw3CZGxQYMvH8gT5vqGpwGvlqfrIMxpq3Y24J2nvnxjp+mSsUEcTWnlylBpHmRrJ84p03ld3xl6UQctJ7wuT0Z+6mORv/XlFHe+fety8oS1WfOTBlqGotH86LvCfDRal3BLN73BXBnyLYd2JifarQvpHlvSp+6+6+6Rv07ep8yhMzwf9rCHjcsue3b++OJFF12c/L761a+Mq67y/smX8vPCfj39jjvvWPpavQivDfJdA19oCppzHyNnjZeaL7susltH5gPpZRxHn1x00V8ZaxcoiaNwPUpbX5WDK6y/2ISAHlOlvxpXbn/Q8RK7HxBUrz/8w/8w3vGOd45vfutbefJ/yZOfMl7/hh8ff+Wv/LW8qTj99FPH1Vd/bHzzm18c/+Sf/L1xz93fi03DreOMM4L+EZuSQ/ljcR6xyR+etRHhwqD3Q7P1CFVtTLj7Qt7tO3ZGl45+fdLRsW1HzBPj8LjrntvCcL4v9epG6swzzxi3337buPnmm8fHPvbRceMNfmH93LyNr0e3UoHLJkNfib7g5fRw5qOoedQ7xjBxYrPD4bnZZ4FjAxPqyzxt0f0EGS/2n5ROG5aOtY129OjXtthAbd4SfSbK4JrzaODlOyyR4PPFXLc/0Pe0Tfd1oGwUPAZPuNprHrsnRd+yIQ89xh8a2rPws3Lp5/hAKzaB0bzjttv2js9+7mvjL/z8X41N387clJS8xafLcuQzt3mXJHUXiKaBlq1lsTnLG4ZMi3oF0iwrEOcAWVNekcpO6HE6l2u/dcRtjJNMr02JtaVxZ1hYFkwyNGzwaXlQjTRorfOGWQYwh0HH57qK65KouylpfPld14a5zJwO1uPHg8aZy7cs4q134eYFKm2JTLBBL/7gr+tYOTCngZk2aP5zuvjs1sscC6u6wAVdrsOzD5reOt253AySOvl4+TM0DQ79Hy17yLDhHys/6PJNb4bO4+a+13oHnQbnR8FM+0S4nd48Z5jLz2FQcfgredfheGkNTe+EOJG+zhPEpuTSNxv8NSHUopfGUszi3h/wuJaFg77kM3IxsZAyqFKpRmeAdAOSrzyanMecSvm1GKTyY2InKzomDidDUe2cBPNF03D0UdfHNWG1MVKDqAZP3mxExASaFVQmaHQZab1AUA1HDrwzHOm9kNfpVCwGMdEfPHT/uPPOe8YHPnTFuPSZzxpnn3NuzP+RH4aGE6T7Dh3MsmTxo2qMUgZQvqQZdfIuhJNVhjRDpnVLFnIJe6ZdGbh9o9CujJLSJ+hwOzjKWIi7jDqUDqI+USfPepPLqV9Vnq5GvhNy2qmnpuHkBfZdp+zML4jgkc93R3t75Ey4H+Pa4vGt+Lsv0oC6kz2GTWxaaxFtuemajIzA3OAxAJb26OfbpYWIKXOGA783JXQDsp8EqAPDr+sO5JFBfZsn+vJXhqs2pxQl6C+MvXDCTpCqf6z4a/80AmGEYHmKGOn6PD0A/HJTHr5+A/CuMVL15ugiZUz83tRXuXZdVlsxSJXDVxod8QFa8rpc86A7cWVAlasy3V/AXFa6+jZNOqIveaBpNC6/Ze+8DvO9s9C0AbqcuHo3L7TgS2v6/OJR/gpKBy2r/sDQB2hoI+Xrlmp1St1Of6m0+ujEgy64IH/9vcovBql+ESDsM9YXBM4Tn/jE8YxnPH087WlPHeecc04ayF/72lfH5z73uXFNuM9+9pqxZ/eeGD+n5Qv0fRNHlpaDfK0L47NPvFsv8Lo+jduGH1qcfiWdXhzQlLz0FfjBI3/HKejmy/n6M/0Zictnc+Ee2H9w3Hvv7rwN+aO3vW28/e1vz/o87nGPHz/2Yz823vCGN4xXvfpV49nPuWycd+550Ul8+nbzuPEH3xv/7t/+y/GLv/Dj49Rd94/tJx8IP/raA/vGrh2x0XjAXFL9KmWI+dcPzOaGZHOMAY8+2ZjEHOpTwOT3qfGoVf5Oy549d4d4fkvK4237x/2hix3bvK9zaFx04fnjrNicPOmJTxjf+vY3Q9+fyVuTM0LX+lnOo0HXJsXmhxhHN8YvPYQWdH9pIacvi+X7IuF89jjb3FgL3AdsJCKFTtP4pdtstxo3efAUDOo9JfSsefpjjTtQm8ueO1btLt5pXAoUrtq0cPh4qsuq70d+mLn0GpnBr9ZG9ZOjTPe3ohN9vMzicfsdB8fnv3DdeONPvSl0EmMs+Bpr5paqY8mBlXrYtHKbFvmQ09/g6sfVl32IZLltsQsFEZFHDnJ1n636LHNHoHWfptuuX9JcnHUzccMB5aUnr6RXZTfm3cnJ15SA6VG6KMhwOD7a5Gh04WrHmmeTSUDL3dD0ksYS7nrOdUk7JOIObkHE0u/HosRaD6DpdV5ChNeheczQ5dZBWup10RNQvuvUJZCs8uVKBv0hetAa3ZnXuizr8cZr6LIzjTkMjqUh/J+CtwLpnbdeBnSeuvW4PJFbp9X94Hg82jV0/iL+Mfld/nhlzA2db4yCbKvA63QwlzsRzPxmOF58pj1DpzV/8s3QaTPe8aDT+Zw6GQsNmbbkNYV1SvI2v+SFT3+zRa4nUS8W3nfgvuHrSn7FPQ25mMBjms7B5zcq4OYvu0ajb4tFA5jECd3CRCQX4T6tY9CbKF2P58mXcKbFpB/4Pg1rAtRIFjPiljFjkl8ZKflsazjX/Pnd+qwIfrUYADLAxRe9jAc9vE6KRa0mCkZTbXLEvD9y1EZpbBn7D1j8Th7v/+AV45Zbbx9Pftozxqmnn7ExoZ28Y3vUe0ca0DYU3sEgn09bWkQZTX5/wunsjh0787ln/CxoZGUs2JDgbdNSi2qduNrUpA4Wl/KFvHw8unOI46MsGtV+HilhrNQvpzM2d4asjCBfyTr/vHPH6WFQ2YD4/K9bEYu1ciANpzCWko/JKspb3D1uYePJkM8vUsWfrx6FxlPvLZv2hZPajXi71C9DLPQXCsi2FtzsBi7kxMsXzfSl7CORlv0s+9c2qks6lWZjVB9iyHSdOMrwWzdcGimBwEClJ3UD8uDSWadFYg6WfnSMMUmvVZEaNuqXC2RE5cFzc9QbLzDLAfDShqmbcJ3WDkjHQbmEJb2Y+4SpxyfVsYwE+flFn8jT1vSCH4dG0+E3z9bLBo8ActlI0dO8KQFdFo6wss2j8wFR6Ve6urcM9N08u48COKDrLt0YAjXPlAGkTPMF0ku3dfvCaKuNful1QUtfvjHU8uR4OOx3iugu6hD9O1oosMMoiz58OAzXQ4cPjn3798QcEOPXOLngvPHoRz9qPOuyZ44XvOAF4/FhyHv5+cYbbx7XXPO58YlPXDm+8IUvju997/rkt3+/r+3RAZ3a3PuARH2Bq7/qZa4pXdXtkzy3q9ogx93SF9EjN5x+x0V/p5duF3l+J4V+vPh97z17xm233TFuuumWfFn9M5+5ZvzBH/yf4x3veMf47ne/Ox76kIfERuTV4y/94i+Ol7385bmhImv2rc3aLPQUffjAvj3jX//Lfxb+7eMvvem1Y/Om3WNbbEq2nRx12Ry8Qj/5jlro0A3r5pD1yAPGa8wlO0+N8bktDd3olEsbMfyj78Z4ppQjUY/8/RB0ok12eoxLV3rgUGx4wrCLucZviuzYuS2/nvbQhz4kjO07Qm87ch6O3hR8To92in538qnRfjWOGNwHY83yqLFHaWxw/Ap7/s5ItPP9fs8k5kQ/zFifcdUvKDTM+dgoeQwnelnoXv/0GHH9rlUfoHhPJpCzXXO8Rrne7IA+nOiDCfXONSvWk378r/tqrlVBC1303TblY1jh8gX7WB/hmyvx49ccGnqLPtJjn3sg8PbuPzT2HRjjm9+6ZXz727eMN/zEz44tJ/tBShsPfQo/Y6TWnyNR/8NB4/6I2+Cl0Y5e0PKOToiWGz2++VdePyqnL+JrvlDHNGijHt0vOTg5jnGNvAZ5NYYxiH8qF9CGY+ppiauj8epgLOlEmSw3Q6ogZMm2W4PGD8emsGarJz2mTJGOv7SWqeUH5Je/zlN8xs15U5lQWPaVqAPZ5cGjCxSyTMsZcs/1ga8qHW+/oWVqfYGkt8gAmh8wj3Di5m/lqmjwjD9hG1V+zftoFO2Zx1z/Tp/58Dfa888BJU/RU3Sdf+UVb44dM68NM0+46gAqbUUbkLfsgILWGVx42kccdNpcvvk0dBm+vGx76eHEmxYQb/0334bGnfsev+nmeIi05nci6DKcNu9+27y6HzQ0Lmj+zQd03TqubKWt1v3ZgcbnOl04y4UrP+jFv8jNeL4XF/Go9fHp/LP/+e+mBAxqL/lBPhQGs1uSU3ZtD4JeZma4bgrju09fauJh5Nci6jQ0JuLsOMXICZiJq064wo8Fw0Ilzy1I8N5oTMojrPw6BaxbFBNKnnoGDgMwaUeZnhTFg9iSHsqgAAUTwo/sbKxMrwm+Jvu6jdHhLZA+bXvg4KHQwX1RJye/W8c99+wd//u/+JfjoosfMp77vOeNs84+K+nUJ5KDWDSURehoTPyeWSczY4iRRUd3xGLqkSiy0YtbAHUEfhSxDBQbPTvleja+NzlocW0UMpJLPzXJC/etzKnRTsru2bM7+BzJzaQNyGmn7oq22ZKbEs9s63yer9cRtAn+WY+TbN5s/soQqtuXmKy36KwlLz1JK/lrs8flSVYsbH2aBaf132F4HVcXcmgTYBMgrs65uYt6tFFWfWB1ksCXh566A/EZmj5/joMetGhLwyvpRH9oHC/M6jSzzPKyHWJRSbpJerXhPvPMs4Nm1Vm+9A0dRh3UsUEa/qXHFUjHs/m23O3gS+v2x6PoO6muvg1PnVpvyrQMfC7lDxAGFZdeaZ2OljzxptMyd15BLcby8Jlx1KVxySvc6TNNaaD5dxl4XQ5023cZuNKaDl85/Vq7ylM+T+kjX16Xgy+eL0svvI2lrk/LYE6kY48XMWb27Nk7brnllnH99T8IA/Db46abbx633nZLbpZ9Kts7Kg9/+MPzRfru29LPOOOMnGP0I2lk1FbCPoPbchkDAF6PeXUwX8jbvXt3Pk525513prPhueOOu7Mf7t/vh1fDGI+NwSMe8YjxkIc+eDzykY8YT3jC4/ImyGNP8LxTEqxiTt0ShumRsX3nljDo948dJ+8YH37/e8dv/Nqvjb/+V183nvecx4XhvieM/NDlZsbwoZgfDhn9oZtoqxFj2CNMIwzHk/xmUMx7sdHq3x1aetiGHhxu1G8pebT0vigbG4MwwN067duzL/W9NfRchw3RVpGHjptw69KVV149rv36N8Y555w/nvD4J47HPPoxoZ/Y3MXw2rP37tDxaTmXH7xv/zj9tF1RTt+JsRIbTzyjN6erG2QHDAzyWPdi3vcivvZ1gMRQv+++MLgD29rpIwFpUIZMZDQPAH3Rl6+ix2Td9X9pHDzlyG+Tm/0zMHv9a4cnPHoCjJw00pb+wGimOw2WhpmNVVDyueLkERuZA4difTi8Y1x19XfGu979ifFrv/H7sSnZEW0bYwVRt1iBx3CmW4/2aqP7tV3QsBnjtUyAj39Djzl1ky5svEivTXiNvS4vHcDLui+0xI+hLRx/VceIShKIMm7tTom1TLioBizl0sjZSK2CaM50k08ED8X4seZnEfKEHrL+2grtwMO/ZSNv11OcA8fQD8i88K2RZN0ZY3pL2CVHo+wWNMNeYr9kmYgH26IZUfYMEDe+5TcfMPMhV8dbnnXcTmt65Ncfe36cywt3+xgH5C9NnRi6fLZTwEyvodNAp7dcDTNv0Pld9kQ0uk7dRqDpzHjKzzSAuDyuy0vrftn6bQdmXHwbZhyQhwXSlio2rZat480fzDQ6rfM7fZYT/7nsDHM6npyy2h60zsBctvnN8vKbZ4P8tg0bmifoMl3fpiud089tQJSQPsvSuF12hk3/3T/6y0cZwyZI33j3SMKBffvzlOK0U3dGWiw7O502m9gWBS1MGXFuTwjOoJXejA/HomphtchTzraYnIWBzQxDLihk+SwbE60FzAkiQZ3o4IWGwXXaKadmWbzSSMyBtGkcjLIaIaqYxkcqI2Rw0uJ0PyfPSHNKZDLCB482CixkSTd0syUWpzB/Au/ouOKKj4+3//E7xytf9erx0Ic9PH+YjRGTXyZbFgcnjTtjQXJqSeZ77703fUaHOp0ZxkhC8GdE9EaKTJ6XVpcDB/alDrSB03u0ADz1VlcGCR0Kq2t1Fj++eDAMJsZXbCb8eFxM4ueee05O5jaR9X3+ag8bI2WUx4sv7nRReaDzkY2ceGhqdUaDXuG3r579w1q9KZFuAuk2UIdsm/Clzx1Q3fqGxyM2nDZRx+YP5M+6EJePLvzeAIDmxwHp2gLvbOsoR8aerKUfif6exnz0TWSko6Nv4cV5BKVOHmuQ1wa5TsOjNwdOlSGf8niQQX9unbU8DXMYTuOh07oDLUPTlwePS6MmyVS95cOb6bUuQNOZadvga/fmg36XERfmt7zKruRb6al1CuS3zptuy6YN4LUMQLzxpM/8Ow39bK9wQBntxldXoByd6xPCNidOxvv0Eg0gPWnG2DE3dBqjkU7Rw7d+bT9oTj+siE6N79gsxFi95967x4033Zgvy1933XXjttvuTHrbt682Nx4FO//888fZZ5+d454ju/cluq7433TTTXmYIXzXXXelU1/jn958onzLlk25wbHZYdA//OGPGKeEf+45542LL35w8LlgnHXWWUGjfm8oNJv0tLM50DzH+DYXo+0x1LPOPH3ccP13xv/7H/+X4yEXnzH+/t/5y+OUnTF3b9oX+tsbc0z0vaBlvqqTx9CZ9za0/6Zo9xgD5nTGvfFw8MChNIgZ60dC5uobNtPWiOpLXD6uE39+MDHHcZTRJieHfrULHe/adUrgBp+jNt3bxne/+/1xVWxQTon0yy9/Vhj90e+36tPGo088u83fFPPoHj0z6hl9MOSO6ged6E+xBvSjxQxUG5C8QQ+Hl83afYeinvgHrtsf7YiBtsxwEKM7m5KtW+oHHdFTJ+nZf2w2Al8645eu9C/xpEF3gaJ/KZcYCw/rovx5U1I0nXzW+GLc3h86OeJX8Y+eNj72sevGu/7EpuStgRB96371Mvc61KGDoJGbkthcZj+Ifpf8jK/iXXIVkKl9YyH1tYxF4d6UqBMfdHllujzo8Eb9mra00GWmmUMjnrdWQY/vQM3jUdJB+1lwiaXBFMFj+IVLmuF7p8nBjXnSTZA2z01K8Oix33Uiv3Rt2PTmOrW/wSt9m+aQNfps/tgjnUSdOOtFAr6Bl+WCd9+UNC/5s+7BBo8F4HPreGhIb+h5H546gaYFT3ijvbIc/R7Lax3m8jM0vXWY8Wb9zQ7OjDfTWefT8/E6zHjCTXuGjstflwXNXrPbAbjt8OaDzm8/MtKLLnUMzkxnLtM0ZyDTOv0ZZ85rB5pW9p8A6d0X1us5Q/NrusrMNMGxcTSO1b30pt3zgvAPlc8IV/1xlgsu1+3aZcGm//G/+xtHa2K0c45JMyYxjztYgPzq7QXnnxsGudMuLzYyAMNwCcM+GQchRkCe4hgMi1KATYnFsDcl22OT0ydFDMDelLSA9XJ7LV4WA7kmVWU9ZnS6HzoLuXyRJQdbIOYNCHoRjyqm8aGSNcFUpZX30h9Z7gsD1GmcRVmdndz5dV+L/8nbdoTRcF6Q3Txuuvm28W/+zb+NBW/XeNZlz87HKGyqGBIeCchJK+pMyYfDcGEwyNu3b19O1viS44zTT686RVgeWZRhZDAs6M0jAIxceDYLjHM6wUM92ogzeLgyTupXoLXFzh2xgEdbuRXxsqjNpIXfaaYPFOTjV1EukJM/ORlVaLY8wmWc1qdO5/SoSsqmTt05ycaZ1ODZnMGRRs/Kk528vXhJ50uTx5EFLqdOaEhv/lXH6uDirVeu9ZVtETgl6w8vLq0zvNRNehuuwh5DZOz0j1hKc1rJINrgHTRZAU4ZAd70jY+T3HqEqxYB5fETbz03dB2AOhav1QBv6HCnd7x5NB2ununP7AS46HaZ7jdwO115oP+VPMWj5VnlL7eBSx6Y8yMW8dI1nTSOfLqH23y7DN0AcXQbR5hOWj4y8+F3f+B32aZPH8J4KKNPaFt5fIbCfFMCD0188rGiSJeGhptENMxN0vRZ/UA7AmMTnZ0xLzjY8AU6Y5cRTU9uMmwsHE7o9244hG+//fZ8n0MYn66r+QrUy9y1icHLTUvfrLhlMf9458XmxsZGGn5ulT0Gah7km9PIh5a6G9M2JnjRS7ANPLcdNrhbx66oRz7Sc/jAeMtv/8q48hNXjH/y3/61cfGFp4xtW/aPrZvdkkSbHg1db/SR8vOwg071reCr5SMWPLfmb5Ogm78QH2k+giFOn2lkRrlaR0qOnB9jXienmwU3Tx5Zo6s6QKnH9dDYHvO0L6R97prPjW9849rxtKc9eVx44fmhm7NDd7Eh2WzOj7nGLVC0jUMf82HOb1GezvEvviG0tU/tQjceyXUwZzMqC0/rgoMsZdqIVdMYSamLbSfviuzqq4DM+VlfxmfOG0Vb+d6UCPfxavbJQCjay9ha1tcgkbj0Qzfkz5f7yRPYh3WfLTvGpi1njQ9/6CvjT95z5fh3//6tuVk5FJuPegyaXMEj5on6MlsY6fq7TUlQWURMPinXGqhPjy1Afk7/ltfjHzQNsldfqbVYeIbOzxpnHw0hIqI/MOajYBr62m8zmlVsw8+CSyzXpDWxmxvfpiRvRozpTIvxsPThxqNzMvClq1fPNes62ZA9XPwnZWNTYr3tTUkdAqw2JZqbPmwmm6J4pgXfdd01zLolHzfjzbgN0ppe4wLh5gn6poTKjwfrtJVfh5n28fI7DV47IL313WkNMx2yzmXbwZn7lnjnzdC4oH1pTbfXt05rgMtJ63IAXvvNSdvOtBun05qXeLcfkCbeMJeby4Kmu47TcTCHO795g7n/gE5vHp0+y1sH0iu9NMw0Z/wZjOc+bJA38+34XKZpbvqX/9t/eTQXjFhI8oeq8qrXAhKL2qYHxiMe/tCxcxfj6v5x0AQfUL9yG8IHEY0aBVKw3hQg7hrToDRBG+Tz41s2Brnwhwz9uJa8pBm0yNaTtAXW4wennnJKnn7t27N3UUTx2hqTQU9qXujGuxRfhl8uPkHJOw0eXTABMD6QN7FujbL5fodv6ccievK2neOTV1493va2t4+XvPTl40EXXpT0GLI+C4muTYBFn3GzNeTO+kU9UgfhgAXYexvkcRLYA0j9bUr4Hovakb+MX52HQdLl0QfwenJLWovBxWhxM3L2WafnZhEN9HQik4xNiVPCAwf8+GA0/qIX+kxZFj5OkUr/tQGa+aYREX697NmTYskjjxKFfX1E/VvWrkPLm+0TIL8Xt8YB6OINDw6AN9e7oemrB301fuu2ZCyjNWUMEIbLh6ct2zA1o1hYpYkXK3WvjQVeTrwCJY0lOm4+JS+ckk86Hpz8NjRbfvmceNdDPpAmLl14xgUdx1OZDboEC3mF53JNVx/XNq1PTj5o/Owf4YvP7SKu3JzevAvIUyel8BoHrdaBdGF5XPPnWgf01Hzg8pWFA5oWXH73VXjKdhiN3tjD0/45FpJK9R0OLiejXyTHw8YUvcbTd9HpdjRPlgw1XrSMct6NE8ePvt0A9i2gOrj9lKcPaouNcRYyKLcv8tFvveiL6iIN/U5r6HRGLzrmUKfgjFD1QpP8NmQMWLT00zS2o4lsqLbGfOcX0k86unn85m/8yvjIR94+fv7nXz1e+cpnxnxyRxhX+2JjwsA6Og6Zv6LO5k3jhR6sFQdi3tmSNxNuoPSjGB9b/aihdtauIVfg0ZdPk2d7BGbOUVyUcUDkfRDvlHlfjd7c3uQv9cf8Rp/kV599e/flnOpdPXPofTFv/8m735Wn/y9+8QvHOWefNfbt2zPOPOPUqKsNJBn0y+hzoRfrkzVCe6o/mfMUPUIM1dqU1mNj/ZgP2d2i5MbLmkWBUS6yo/2jT94fBumuU1Pn+p16e8dQ98qxF/JqL/nagNNxuq21l3c38BfPjWU4IE0cMYcn/ECJNMxjrDwQc0BsSk7eft74wPu/MN73gc+Mf/Orvx2blZA9Nmb5OFweWsT6YlMSejjyQL3b5/0c9QixAvTkFbRsnP6lztoAdL/s27tcX1V2AWVA1ivHSs8VldZQ9aaI5V2c0AsjJjRicUjD/kdtSprUn7UpyQPJaM9u52yzRgjaPUa7jchlbOlvQLx10dB1I4RkstqUeGrBpiTnnHBwsnzQ1l8StDMv8po35FlvXAM5Wj6uZWm8GRd0PpDXuKDDKXtAGo2hPzrvMg3rdBvW8boOs2to/h1uB7oux+Mzp7WsXVacP7cXaFodb2j+s1xNA6BzIlin1dDpeZhAvmjwmf4M6MPpetQ8sJK108FMY13uxm3erb+GmWbHO61BfK4veuJzGXAsHzRW8cYR59Snx8o6T/0rB2HE57yN/DXdb9D09S3IPkNoQrWzIYSBqczZZ58ZC43Grwkdbv8mhcEGCJ6Vi8qoUFY28ODUgmgjYmGvxdzJdAoYZduwJIzJAh2LbW9gGBl9Mnhg/4FcMCxqeOgMKbOy4QP00WxlUxhaXiTUiUwJ6IKIxoLoy2B+gOq+WNAOjD179493vvPdY0csjk960iVFOwSrhdHtUTWSBTaNoaxvdRhxejOR14RdEzjcNmzIl7IHkNP7H+qjHLmUacNI3GMa8MX50hgodGKztjmqAt9pqjyyOb3VG2yGPBqW/KIeuZhFenYiusi6rSaVnoyzbZd4Qem55W6dBMpGvQBfnaSBroM27DZpHfC1KVrCaAu3TNKU7TIdb+hwl2u/AW/ydxqeQLnWcfYxi1SUrXYpI4C8+uBsXDplVIbuu84MjKbfMgC0eiPAzXLD6zLSWxddntzC0pSV1nRaD8W7xozNdpfrstq4bi97Y1A8uoz88smz0nXF57zy0ReGs+70DYBG43SYD2bZpHV9mn63zbF1KP2IA/hAXjtpZOPgNl1jTzwnU3lZsujD3ahv4vBKTuOQy3Lh3KSWbmtcGD9kVVR+EA8/5NCGkZg3HwiGfhnhB8NIrfcnCocPxwmljbxHJ6XpK8a5cWuciHvUiVGLPv6gblZLxyD78PKhigMHD0SKvLrFIF89M4+Fd2b6XZJon6iv29ODYVh+6spPjt/+zX8/XvqSZ4zXv+5FY9dOP6DqsCXqG0b9odgspMxJ062O20c3i25yYu6KcD7CFZub+8MYZjtzjPoQN/KqLxiL5HdQwnm81IbB5obGso+RP5tCo6hf/U4WHXo06+TYAG3fXi+ye08uOIznPe8544Lzz6u50GQY6xRj1ovuXqqvhVE/MB/UfG08WMPoMX9vCefAoRP42edCZmnk0l7qbyOlTOs/BR/GVvXf0q/xWfMn5fPNM9VvyFJlN75YGX+5LgUvla5T89BZhNFTRtgf3KJPSZUerRRtsGt869u3juuvv2288tWvXzYd2r7ajFOPWv+Kz4j1EJ0kFan5f+Tjx/UYMZaUTdkDjC916bGER5cBHe743F+BcPGtMUeipLnoDCpsY63HVZduH02x8jOYsIo3pn5Y+jW3Z6mQV4GUIfpBloG+OPH8W9Lbz8fMljZLWPDrEcToq1GHlFeeMuk1HQQWeZc8sKHXSd6NMgGtt9LLsW6G4+Vz69Bp6AvTbYanvOPBTK/D6/jHS1/HATPe8fIbWgczwJ91030InIhW9zWucfjttMF62uwaZr6dLiX1N9FuOF5ZIF28HUgakd5yNnTanHc8J392DfJm3g3S5no3zlwWKF9Q8s3567igZQH8mntXuMcrI60lTD/im1/+ksvenLcZThPC9/y0hcD7Cl6APPe8s3OyN2lyGPcEK6xyJpAkHuGuoMHa+Wncyo8saU5XTGq+JuKUrwZ8pMciyzepW3B3hqF99jnn5OMM4h6PsLBZHCwwaG0sAGiHz2hkVNYJTt048PHL06go4wSvFhJKChcTFaNb+Fvf+vb41Kc+PS5/znPG+RdckMYoFJsqxoGFUh3RowcLJnomVjIyKLJuMZmLMwzgCTvlY3TQB3y66U2JMqWbmvThiJM/TxgjrG7y0PY4mMfOnLI6tUKfXPJUOPGjLbWDDVvTBXATP8LK0E+3G6DP1OkSVm4Vr44qjobk1geZU89LuHWgvDT1UOemz83lyIiWOgPlWuaGlRxVvuk3XvWJGhxoNU7nta8dklZUuzadHj/zvkkYiKeelrIo50tFgZg4DeiqR8m8bNADR7zGQ/X73ow2KNcOPtcyNXQamny4ZJGOJtd4HP7wOi7ccWV748d1ueOF+S2/cPNqHD4381KUXuDN7SQPLdB0QctGpsZvH45+AKSpM1xp6LUeu/7owpPf4e7jjPkokumE5Gd4gQ7bePZ7QnjM0HLZlJYsVWdohVs0PHpVfLVjjbve/KNRcjF+PGJ1IF3LzNhHS5nON8cgL782K3XYgE7JIK/6nnLmUPOmebG+VKetQv7gWQcSrXdf29qehzCt029c99Xxh3/wlnHG6SeNv/7Xfibmp8Nj+8kxFg/vCwMr5qRD5hK1NK8cGvfcc/fYvWdP0HIrevK4994Dwd/n0fFwwHJabGh25q2zx7jInIcRi8xU5PGqPOB6oG5aI3npDzY0sWkIbuZaH9pQR3xn3ffmoN+Zu/PO2/Mzwm6Lt0aZU3a5KdsXPKPvBjWP29od4Y+fuuR4Cppul9xSSCNItaFNlf4qrfqbUsqWYZuxvLnw5TO/VG9jJVk9zB/Zv0LYapc23IN2Jkd7Bx9Uqh92/4y8bKeYS8IHmR21UCaXqaxRtK9IhqP9H0Bvx/jOd24bN9x453jpy18d9UIrZA8C+KKTGxV84i8SI78PS1ZrNig9Sy/5tEGPOVD9eXWgUPVb4XNNo9PXw/N4I0/1/yorRQ6X7Z5IK/lW0DTVZ8W7oelrS2t7Hl5minLLHBZ8yV+bwpXbaPMFktbsAppXb5psSPIWPVPlHStPxEqPkQZno/zS1qDT8Jt1lLKuuRnmNH6XnfmDH8LLsPZa8W6YcWdZwI+SbR3QnfN+FC6A365hXbZ1muBE9Bqv89dpz3ntg/UyM2zgLTh9WFFJx7Zd9qWFp7QOt2tcfs3x1R86zfhbL8M1wOl485zz10Fe9sMJZnzhY8sfG28eYD3cDiizkSs85TVk2qK7dMZ7uM2vetlz32wiLKPsSBqwiNiUuBU466zTayGIcJ46NoEk0kZoH+HoAAD/9ElEQVRDMSFIN4Kk9GMCkFYvTNcJsmewQ6RID/zAUWXpHj+Ai6bPw7oNQMOthVN/P65lESZLG7zdiBYJ8uHBye/HOJRxUmiC8j6LhQOf+w56/8EpHkPS4np4fOITnwxj/+7xghe+OBetqlMZAIwdvHPDlieTUceog9sbz4vbHJiwgc6kTm4wbJLSIF86mPBppznZ0yC10LaR0QCHjtWj89RXGhB3Amdzct211+anP/1itbrhl+0QsinL2HYSpQz+bqrg0bN2L4O7BgGAk4v4Aj1Yut2BeC9OdALQIzdfOtyWmRxkqoV7tYFCu+vntBhNNKR3PaoOqw0PQFMZ9PjoNY8OK9MySAd8ThocN2j6KD3gy9+565RsU/1BvxFGMz+RGX73MX0GDeGmTRbxrh/+wkB4HVperuvUZVpmceG+gQN4JP7CmxyctJKt2pI+Ow/In6HjLQeY01oewJ/lm13za6B75Vs3ynQ5vjx1ERfmpGuXuc/wAfqNI6wcaN7dr+TTk2L6MN+cpmyXwzdpxR9jzThqQ99YAT2O4amDONrmAq5vT+QZvzYnbkfSkFp410kk3vrZpo3bEQcbbRCgoYw0POrDITbwDjtqk9X9qOZhdaj6kNuhjj7Qj2miyalnbrJjg8Ag8yWx5Bftsj14fPc73xz/9H/5H8bmTfvG3/zP3zQe8uAzY66ikRh7ecMQY8KjvKkfB0bGSIzJneazU8YPfnDz+NhHrxpXfOyq8fVrvx3z0MHY1OwaW7d5d0W9GcJVdx8GqXrSa/wX9MmSfTeM6myP+FN364RP0JK/dFv9pw+hEIZPJgcu6Kl3bsBsakI3O7bHxiD42gD5zDOtwEn9qcvStnRsEVzps3jhnR/xiDyPbKbOpYfLeXQDL2sR9KoN1Bfk42zRXt2Xqg+Hi3/watNR/RtP/OCYh/L2NvzATPp4t0NGC1WYHoNn6PqkLbvG9793x7jxpjvHy17+ak2Wiz15o9YRr3FnrSVx0VeH6s+VRsZIWfwG5cjZ4ZZFG0jXt7qM/FVdVvRK3kqbwyVPQY5RfSTSg0ikoBP1998Eyi2hxQ+e/iZaG6HArXeTSs6FaqanDNG+2qzlBnx9oaH5tcwNjd/y5k3JtClpmsrAVNeku5RrevQRgQ3aczrXfDq9XUPzmNPW8xuS1wRF3zz4w3AiemA9r13DzBN03nq59tutQ9etYT18orwZZlmE2zWYC+ihy3feern2my8nlZ9jeikP5vB6mW6DjTjtB45+ZM6N1IxzqEjPm1rzzkY4+oa5Iv2Qw4Bf8JPzUp5TrvHR7r8unxuBoNFuBvHj1f1E0Plws9xStkusl904fFlzm1/2osveXJOUSTom+6iErPyy07at4/zzz83BZlLXgYGrbydgFsQ2Pnog83ORiQmGECYEJ/xeEjaJMcYZxYmjoiHYaaeflhsQ9JoO4eDYWLgR8HUpvHJxWyrXDVxp2bxpkHDSlIdjQmJ457PfIbt0hiaD1ILiU8DSb731tvGn73lffnFr1/LYFFz1YPSos8VfmgZVR8Z98o94n74rp1Hgydu7Z0+mk08aUBfvhNjowNF+JZdHwCwC6NQGBq0ynEq/9MlYFmaI7QxD4dTTTs9N0fXf/8G44467gg5dmeh1EB0g2jV05DE9dPft815L6UZ+Gdj1wix+4mSp2xkDtxZi9WC4k48hlm0Q+F1n+dK4rHM46QY/WeH1TQh9Fa/Cpwf4rcd5Y0ZfDWhYzOEBNJp38+O3DHxpQFm0CtejdTa3HncroLfWreeQ8bZw1+RVbQv0WwtanZDV5qzlB+Jt5CjTrvMb2kCCj1dv6sjcE2bTtcHl2vhGn/zwlYcrrepW9ZbXDp3qayv9zDIr27S53vBJI4u0lpMvv8uho37wO63blxPv+gD4LXfz7PLSgPLicxocZaWh1/I3XtN1wi7MmUyUb/2v6uMxptgExHhjFOWkn/or+ZRxY6CfK8swNh+ZB/1gKK3hpX8oA3qzAvAqP70sV/Wotup5lZMmr8rSSd2+oEcPjG50UqYoR04y6a8cOcnkIEUfMl6D8jiw3xepdtTJ/n2H8sMYN95w/fjt3/r349B9946/93d/cTzm0ecHv9iMnIROtHHoYuuWbXloU21mfgi+sTExVsyZZ599wbjkkqeNRz36CSHXlvGN6745PnLFx8fXvva1/HTy6WecnocMFkzvWGgPes+1IPqsdPOQMeRmpHW0Kfh3e5bOa6xSGz91Kny05p/ICV1YrOVFuseW0tmUyaezGrO5uYr6WHfouegpX+NGO+IJ+HRpnJvvGB4pT+iGr+9wPl2cmxJ4UT/5B2JOB/JJJC8iIVH1cfMsyPSApBPtlW0WYXhVX/2eX8qpQ6YoqwuJR/vu86Wzo1vHtdf9YOzZe2Q8/dLLUybvP9Jt/i5Xlqv+7EX5NAaizZJ20Cn6xVNfqnePyGjurQ+ukIUetD96vUZpH/Vop405Yfw2ZI8why4/gU6WcM4P4XI8RDpfScZ+GlXh0FK+ZCvo/tEg3JvG5BW+dR8bYbYHuelDOn+dtvDsGroOIPMqMd2WoJHjOZOOpaFElWJkruoCMn+hye/0WZbOV44DLcsch8s1fX6ndzh1spSN/5YyVV4emHG1C+gynX4MnbX8GdD/s0CZ5l3yVJmZVqd1Ptf5M36nqUP122Nx16FxwFx+HTp9prfhlvzWS+MB/UuaeK9/TcOnvYG0Tm+Yw6Dpo9dO2gyN04BG4zTPdg0Rk3lc/spykud4u8Zr1/Guj3FrzpLT5RvW+YGms/kn3/CKNzOMTTIqZBIwqPxg4nmxIfE7GCbuqHIySUIRnRnAb8U3dMhEC3c+oepTgzSI40/YROib/U6j0WHwM7jSaA9jAA0LW9QyO5KTMBKYlLrhTWYtQzVcGfCRGCkmHYsgJVOYCdCL4H50a0fQ2hQT+zfGV7/6tfH0ZzxjnHnWWUnTBMv46g6FNyMhf8clFt3VglK6ka8MHG7uPBbR1EXgklvdAKMfrnJ4MiosBsDmoU96lJGuvLLC9VUvOiOH30s4NetMd3R6771+48BjIaHncJSG3n0HbRzJZXMVHTmCdVoV+o26koXO8BAuw702mWRUT3rJ57SjTdSrnfxZF3xOWg+oxmmnTq1jAEd9uc4D4spK45qOcNMngzCerW94oOUD9FbvN8XgyZSAKBcoGe++G0mqnuXQT35LfRqaDyfMzfUG8tbTtHXTbbkar/0GZZp2Qwc7rfNnWYWlrcs7Q8ebB8C79d+uafDloz3ndfmui3YT5+ay4uTTP+ayXNdd2AYINI2m0068AT34/MZLI4C/yMg1fY0KF3QecJsgvXRYYbTypH0pL24sOEkXBnwOb3rTtuo/ywWkca0/ZZq/NI5e4HRa02z85BlVN+bV0e1DbmQCPx9ZOWIsO8HdNnbfsztf9Pa53Dtuu3n8wVvfMn7wg++Of/Tf/PJ49KPOHqedGjI/4JG3o2OHW9Qwsh1e4O2HB6PnhyHrEdCQMWQJrkGb7sbYvnPnePBDHjwuvfTp43nPf27+er6Nyac+/anY/NyQNHbE/Opzu2TaHfMRI95GiQHf/aPrbExaH+rGoB7HlW8+yzku/qL2geu9ka0xf++N/NoYkjVvSyJsQ9I/mql10oUsOdZDb2hSoPbN+Sv+6DbnwMiTbb2ApYxDHX4Eok7RboFQjwN7DDb6QiijNhXFTRhkPNxqjeBW7S2ML11k/aLeypu7ze0b719au4KHdREo66bkcAyzkzbvHN/57m2hizFe8MKX5paMdVyHR/p0rX3qHLWMP3WrfuqwkO6Eq7+v1quqS/ny8NRGAB6n3VKWCZLPmkOj6W3ARH/lSFtZnI3KXBYtjdJp4q3HDbfIoxbaKRJzgyauHYVzLC3rlvwGtLiuV+YfB0oOLc+L9TBw2U6LlElyljF5RzhtlMQpyPzwZz7SZui8mV7DjNv5DTMeSDkW13jpr+GdiM6639A0j+fW+8aJYJZHOdB+wyzT/1OAh77dvLru3Q9OJMOc7rYBSOuyDY3fdAG8xF16Qv6/pCXdzCvIcvx2C53uR3h1etu/ud4t4eJTwE/6gL/gbCAcB2Q3JO4CHTZOjgddD517Jr/Bv4EMvIolbP7J17/izYxWxLn8Jn9kuCk555wz8yo8n8uNBatOMqKhlgkOQWVM7DlpRTyVtDCCI25B7gUhT4JjMpNuUvCymQkCjvc3pOekb+JQLuigl3SjhnnaFa4NYdUpBdSpSk+a0uorW2RFw0bAF3XCUIiJ32SfC2DUJXmFTB+54oqcaJ/4xCeN7Tvq5Wyy4c/nsruhGX/SLZZFv2TkGvD2OWMLb55iBu3ZaGLUX3jhg7Ks2wMbjdQPPkGn60LHcPidDgcNJ+c7d56SNz305tZE2Gm/VrC4Z/0Cf1+0s/r7qkwkDV9noT9t07chOVQiTjdkyk1I1K91pK4Mk2oPBly9wwLIWPqudldvIA7m/NYXup3PF289kRmor7o3rjDaTa9BuOPy2uEjfU5DQ1r2g6U/51Vm/KmvMmnQZAcM2uHpr3l6upRv2g3C0shOVjLOOiiaNc4AHK6h8/ntQPNBY931Z2ybrvBcHs5Mgz+DNNC6Be2j1X2xHR7Nu+l1fbpc10seGt3fm3f70oVnHTQNtLv90Z/LygPKNw0Anyte1XZJY6HZtIHwLGfXTZlyq5MtOPAVl9f1TrkjrReBppv8I5x16H4caejnl+qiP2cdIq0/HrLhohwDh0Oz6cHDr40ffsngU7b1yXZ4LVMa7Vu3j0MHD8ecvi0N9W1bN40/fvsfjk9/+ovjb/3yz4+nPOURY8cOn+zeG3L62uIYJ3tx/WjMawcZ9Qy30PEDMcZjU0L+mk/wSTbBe+s4fP99sTmzgdg6Tj1t17jssmeOhz/8YePWW24dH/vox8c1n/3cuOP2u8ZZZ56Tm5Etm7eNw4ceyK9/OdTIcRcVMGeZn3xy2UGR253QbL4H4905G4aoYuqC/rzI7sX23CyG7KGt0p3bgEVvvt6U7UG3lBRYuelITWc05suqV24kAgdu/rp6xOvwwSYk+lLwD4TcODD483dZ3DhEWrZN4Jqrspy5NPh4dBiTbO/mGRBZ6awB4QWogPFatxU+vOLGxXuV3TfwIDsqlbZ5HDwUuohNyXXX3TD27Dk8nvu8FwdP62qPVfXHK9os5i/tWZuu7j90fCxIT/2mzEvZ4C1OXvnGXafxN3QcTpgD8kDndRjAmPmArFu47v/td94Kmt6ivTXaIGWK8jDUWVtqZ6Kl/BGgI/TnchmOvHxHdpEfSIfVmBt4oVdf8cybkqS14Ao0dFoFExqnarCC9bKtS2mzroQ7D8zl5jaQNsdB4i7h1q/85jHT+fNAl2uY5T0enIj+idJn+lmHNTnnNDCHwTrdxm88+e2674L1/Azn/5G3bEoa53i4zeMY5y/81j+An2mht7kdwEa5Ke1HwTrvhubRcKxGVlA4P0xj9jsMmt8GLPH18QW6rL91yHdKPJJgkmWAGoQ2GR5T2rVrx9i10zPCMXFF36pHDQy8UlaL0NfeyDezFihvJxgPgRO51UnlL2G4RTfSo0gV64ZhGJjgTUzSVbDkgEMJ3kPJsgEmmJzkpcfC7bO5JvigFjgmaFi+aHVqvq/AeJTv3QE6eP8HPjAuueSS8ZCHPnSRsR4HIwvDQh1NkuokXVm8xfkWJLjq24YIWbwPA8gnXxo5zzrrzGXhqPqSWTq/6chP/YWrBa86a+c5+VHeBEueeumSPLVByU1QyF2LatHpRe/I4fs3NkLSbLDoB91cdBefTML4ko0RQP/6Cb/4HTuI+Bw9tPy9eGVfWfI7HV5v2IThAfzkt6FPDptF6Z0PZvxuh+ZDLvktI1c45K2+4/duIpKLWL//xCXd7HMLHjpR/z6BJQu85tN84Ulv+YB8celdZ+GWqR0aAA59SGtZxPmNw4jTF3szO+tQWDmwThvMYTS5Bnldlj/jdpuhp3/wW9aWjZPe+KBptN88ydpx4c4nv3pJb301fXH5XOtUHl5dz3RBx2GKfOntKr82PsZv8Sj5OTjKzO0HlIvsRQeFC4cTbv3rX16SF59pcUWj6tR6BM27w61TTlw5dLjSR90mo1m6qkcv4bnpQMojW14IPxobi7f+3m+Pq6781Phv//HfGI9+9INDPjTuivwDKW++RxHGKnBA5JO6Dxw1f/gRyhp7fsSw6h19Koz/cRJ5Q87YXGzd6sMcB2PDcV/MGVvHYx/z2PHyl798XHTRxWP3vbvHt7757fH9712fhyhuTbStF9qTds43dFi/pK9e9Kd9OLfMrcNeF6Jg/Iu+E3LadBGKCVobkiUtIGJmqYLQDRA39M1hknJ9iDR1M1cGlUg3T8SGLsL5Wd20UaLvBG7NG9GXNttU1CFOz5nZhoFfvwvSc9Bq7pftFguvqo++qZxN9LJ2BK55t+eX7LN6c/1LINeB+7x/efr48pe+O+655+B41rOfFwixOdpWj+mSI/npS9ZpelE4cGocqPtq7monzmVd8ApffJ5bG4Slzf0bNB6/3TqoW6YHm8oNPhEvmWpTIr1wSpalApnWcrScM0jhVv3V2LGJLHxlU//Rli1bUM2/LmzszenwEj//GurA1mFDfsJ4yWgeSDVyG2jt4LQDG3Is+Q3C9D9Dl29YLzPDzAMkbvrlwJwP5jIz3ebDrfebdfd/B9bl+PNA99uGWYbj0Z3lB13ndifK73j6S/6M0zDjtWsa5r2knxgF6/hNq3m2m9PAnA6aR+tjzmtcts5G/1zSfxhWPECH57Tm1XAMTiTP8fXw7DI93OY3vPalsSmpH/zzrG897+sZ+pPGeeedM3zrPk+eYKcSyrBSURWqxbkHbkEqK3w0TdYmHkazCc07JbUBcsLD6HG6FRNTbjRM1r0AV4eRr/EsuHVaWPwckuWkvkySbm9a+eTiOwV3C1TGekz2QVtDuF1QB/XevWdvblA8cnDttdeNF7zgheP00+v9Fu+yWOxb6aGF0EfdXuABLBpwciEJoI985Cx8PNAm9wxw4XhZ3o+qteGCZm0QyhhjbEqDK1zvdyyLXoAPBjAC4OZiEDTQ7vz8Mk/I221m4nQ74hnvXHAj7HSSAeAlec+CowXysReLZeLVoySAbP28fjAKOtXWgM7nAQCHLOrAiZOP32lzfscBOtlvIo1M2V8iTR/qhazauE7umre8WQb0Zp3x5aETCssNW/4AXKQ1TvJQ34jir4I2IeiAKFbhSM+FKBY6oPwsA79lA/yWDV11ar7Nu3FbH1zTg9M6laZNGBnKNO2Sc+WqP1RfLdJ4reLNFzQNacKz/C2LvHb6R9e921SZLgeny8xpHCgaxY8P4AvD7f7ScSCs3o0vXx/QZi0j3BW/Y2VqEDYG5nQ0C7f4+Wt66ur2QX3NO9UOxn/xVk49pIMcb+FaNvmg269oFp+uT6d1GPDbdR6ocejdNh+GuC/mub25SSC7Gwbz3X0HfI44ZIzx+/tvfcu44iOfHv/1P/xL45InPTLSwtA/cu/YchJj3w3JyYuhfH/QDJlieJy02eHL/kyjK1/Uip4fdaBnc9oD4z4bkK10o34PjAP7+4X7qGuUM2+ddupp45GPfOS48EEPGt/8xjfGe97zsfH5z38hf0n+nHPOjbJ+MT/Geqhu+zY/uLg55+2ocSig+qmK0KF3XmxIfGnLI8ah8ZSPPNYta0V+3Ss2BPUL6NGGGgoUofwqr0MIdbLepL43dF742jsPfAhgI5JGvM2v/h4bjsM2xdFXY/Mn3n0YzfzoSsT1E2nmYG1M/qSb9KpNUxibm8AjJifd3G7tEO42r7GkPxZOyrop+tnJp45rPndt5G0blz/nBZEcfTg/468U2Zb5JMrm2M+y+j26+iK8FRTtKjPz55ecNYblwek8fZ1rfNB6AU0XSGvanc4XFMtNSURyU9L5C06Gw0d7hiof6Us4/sv53TqoTbVxJEa5qpu8LjM7MrVrHczpM0Ry0KvH3q0F3i0pCVfzZDXDQl8woxUHXY/2O30dZvzjlZndnLYOG/kZLgfW6c602//zuj8vNN92J6KxTr/j2mdO7zqcCLTvzGem0219InqNF4GNci13Q435lUzy8LRusQtzXVjw53JA/Hg0G6S1nM1j5gNSvgnW6WR8Vb2N8qB5S5ppr+PMcEye/5Bfys5u1klD523+ide/4s31qV2bBrcMMQiD0hlnnD4uuOC8QLWoI1IETGQmWIVbuU1bWldaUsdzoorFklHthXabESe8iReIXKg9cVMJlUNjOSmB+jV5+RbEunK2oNREUyANz26IPkn0Ww42JhZTC0vVs24W2v3xH79jnHXW2fnbJK7NPRLRtwgN6OpEdJDKizAd9CZEGhCWDtqXZ4HGt7/IRS/K2tigTZfw6ZchI43hIZ3v5BCdNmyynvHP5OpxB/SAjZp8my7tWo+QWKij/lEejVwwNwbM5py4famk2vT+sf/AgXym2UbOD5u1LtroQkOfYAhEMPnNdRWvvrHqiEA6wJebjTSu0zuMp3y6Vr/Sf+HSE56NCw+9lhGudL685g2/0uoLPLU5plcGfMsf/Sf6xdIZs/9yUcuKR93hGXTNlyyz/BwdNO/WT4c7Poe7LGh5O23GU3f6yMdDFhkThJd4cE0aNvwtV6fDcRhA7lnexhGmI4DnrFcAj7GlT8FtWdv4UiZ5L3Sl8VtPDdKaf0OHlVfOWEB3llNe5+f8Enktp3zpmTbVD37L1cCIB1jWuGvjkb48WooenOAbfzbpGQ7ffKZPkDZpkifK9XPwDOSWZ+O2JsJ1Ehz9MvgpV7xKxkxf+APhjne48Tg/PmiMOBzYFfOD1vWjgg5P+pPgf/Qf/s/YkHx8/NzPvWw8/3nPCB3sGzt3mZejP93vK4vRr6NJsn0jsHkL/T0Qc8CeSKsPfXjkilP3asN6F8Gts7khZYvNgnndI2o7du7IdPM1ubzj4cMpT3vaU8YLX/jspP/FL34hNinfHrt3740889f23JTgQe+nn376OBT0cp4JOh7XqkMQfS765dHo+wTXnxf9Lz0nHZxsh4jxYyDUhgRKxK0dud6FnzoOl4VsGiJN+288/pQbiWiTcH713Q1K36LYvAD9Rx/JNs25QlptSJP+2oaEk4ZmSYx98Y1Q6Ff/1kdqne25pIx1/SDGb2xKHojNyGc/+/XY4F08nnnZc/N25mjqqmQmf/b7+Hsg0iMx6BcPwYwGoN1ydbzkPlZmtLgOwwPdJ8X1EfKCuWy7DZrLPJoucYPOccPlg1WocDraNCuxypAsHzsWj/zaUJe8XYcss8S7Ph3u/A3aCzRepdW4z8cyI1ZYNT/BC6R0SWsjX1KHStczdF7zAdKa5pw2Q/JYXMfXaYNVPr1VGN6MK7zRThO92Z1Ijj8vdPmW4c+iO6cLc2TtePtNZx26TLdxp7XfboZZpnbJc8Jblz3bP+B4cig165ebYY6v5zWspzf/WY71cPOSkuWX+Eyrw4W/is84YD2dP/PCpEvMZdfpdBmw+cde9aI3OyGXuO1k71B4HGDzOPfcs2PRPTkIQka5Bl6+IB4TXUIQ7kZNl0nHhk0AGY+O34Y2I9qEVSf5vQhHiZBBXlXG4FsW7MgyyZGr3iep9MQNTvCk9XUYgx/N+gxmFA7+0k3wHhMAuQBHnsXPy+0f//jH85bkvPPOH/fapFkEo4xNDZ/hkzcMUUp83jR0x8NTOidMpk7jw009xyak8OqUUx6QR1cAzZ7U8REnA7nR4fKWRHjBy9uioOUxDLpRLm9boi4mTOV9XtnimXIHLe9T1CJY8qehFeVyM2dDFuKg0TcyoWXqLDlT535QsvoDecnZ9Snj5diJXx1Bp4njpwy/YcYnby74S5nGB9WOhSfcMjRug/TWr/LodT+sxbvxl760jJHasLS8xS8NmQXfWGi+4ujiL02801u+ddnIIo0D0lsPLS8fSO+yjbdxCrxA5zUI0xUnjE/TrU1J9ZMuJ7yRH2Uav+VrXCDfhr7bost1/jo9QAeg08VbNrAenoEM8PVDehU2jua85tk08lQ9cLr/APlocz1+yQI63DIXnvdiKr1l0meMlQeWftUfi4jab/ABfoUcKEeGNCbjT7+BpQ82fstAPtA6X8mx0k3XwbPsDPO6zdwc80F9Ec8tsY9kvPud7xzvePsHxi/90hvHL7zpp0Nvu8eZZ3p5+r5x5503jR3bbTbcMm3KOcJFwJatbqCPjv37dwcndQ7am71rWLdEbiLGJpuVo7FpuD82Hafl3mDPHpsd70D4Mcf7sr7mOBubw4f9MnuMh/tjLjm0b1x44XnjGU9/+jj1tLNjc/K18YlPXDluuvHmiJ+Wc7B6mhtzzg/n9ubkk21MSeSWnZ4dfNTmKG9IwuVNu7gxGtJnewWtHONR2A1JtGzFw3nRO5BTp1qPU0eql+z9Efjqp4mVcTt1cmyitseGMFCDR92emHfpPjSUvBqqzcIdrbHc7Qxy0xG+pPQXpy9z83yiXG5Iss3Jc3QcOBRzytGTx+c//41x8cWPGk+65OmhYxIs4zrMZLSzvEIhVm2Ouh+nZAnokzXL0dMiZ/c5kPWL9LkOQLz7K8DPGAVNs+m2P9PNdGnCGS/f2tK4lR7/T6zFs15LOPMXyDaIuPURBme9z1uTSG8ftPztxNWhabZraB3UwVzoOvIcPGj1DTkDUifKkgVEmRngNa2GdT5gnT84XtoMynb+8ei3T3bQcsz52modOh8Iz/H/u9A0WoaGOR10fOYpPMfn8uvlwBzufjnXs2XgcqxNac0r8Zdw5CROQ+PB0Yc6jQMbPBecpglmv8Ogw00DSOu+Cma/XcNMF8zy89dh5lcox+I07eZfeCuczE8XZZe0hi7b5TresPmnf/I1b3ZCbHB5vteNxGmnnRIT3IWhNAVqkqd6E6SBZ8I3wVos+sVf4H/hjMc/RrJJwKTQOGVQaKj68gfl9GKtgoxsk1kv8k75CY1PnmLGoiBdZ7F4mJiVayfdTQTfJ3IZ02249fsXNitO8SwoNmRXf+rT6b/kJS/N36iAszfirtf8ijxZLDho1qNYNRlZDPNzoaE/Xw7jonAsnjYhJu8HUgbv56iTujrZzEe+Iq7+JjT1l0d+cjGU/i/S/gNaryu57wULuMj3XuRIgCABEsyZYGrm0N3qVkuW1EGyZLdsuS3JVvCM45vl8ZjjNXprPT8/ecbyk6McWnqWFVpSt9SJzZxzJphBMIAkQABEzmH+v6rzv9/G4QeyvVwXGzvVrqpdu3Y8+5zP9SCNxQ/ApqJtQPC4t0w67VL1r5eT+TVp6NIOpOcTIfhRENlFhzrJlIRXCzvaqL72IjvgqQHY6Dubrl7q58fTdmmhdfAgjx9rUVjl60td6JSNH7qmfWhrtz1y0Enry0C0V22EkbkWaRgNlOisLERYhHHyrHooHfrYFE+6vBmgjmkfoocPL3SXnU6QMqkMJ7j4uaiAn/Jpg5ygOxukHlWu+FM34tY5bYW+JyYrTUH5Qq7i4IBPW6B/HDikI4/DVIR48esGvNSL7CrlL3U7rZ30sCuuCYBHGvoEqFeGS8wCwtBKOUv/pKX+5SrJ8tWiCt2UnDVoISN6NR6+cXHguA0oR9gyEXc6aZQvGkUbHQCMB9azyxAGCFOWdJzLAOBQDprgmK/bnvTUn8qhQ8ozhvhePXGAvuUypFnGaqO6Gtpu2uEJL9oXgLblpf6k41e50o/pA9YFUDINNoWtfkr+sivyoIFv3uRRP64t1fWl6uNsLkZH58TePQfi6aeejj/+wz+KX/+1vxY//dM/rr67SX2TJ4PYVfGawo8capFNWZ505HgfRzROTc+xV2TV/6Ylju2MzcDIlLKbkcngsSmq97yQkUMMwtQNo+Pgaao2FDxx55fZSRsfn5VPpJcsWRZrL788Lrv8stjw5ob49rfvio3vvpU/YDo+PldKQhdlb2y8GFNrTLcN10IdvvmXYbWV2oUxuNq+dJ32zbIx35upfp/p8nPjNYUn1oyZaq9JskPVL3mDn30DO6CdKF9ycaUNujRd2Yk2XqmjdsGQgiJqjrs1H4mO/kdH6JUwyYxvYDP2+Ym3bQCXT+EkL3Z88LDmqb1qt6nj2ti9ro3eaXEan2imD0nn8EHWejpQstheqy6SRzaETp1vPgDxau+yTfzWDvFpZ2Qn3qYZpy0HX5fH0W7UHRi0YWmrk6DG/opMlMOJbJdY+oSPMrrEDtQu6Jc1RepZOMxhFM42Q16hJW/QcQqzEbKsbHITOr7F28wL3zc3GJuxMOMBrr/+y/hEQ6dHe1Rfb2kCbXnA+nM6fhvvl2/LtfTBtzNMHDJPwAAHHsPA5Y13IteXqw/GM7SyAm0e4LjLgeuw47a7PpDf+kAfz3HTc/tAs023A+iztKtSOr9sCr3WQT5WAZ5oiBZ5aQeCokBy1bsve9vGBvKdTtj5H+e3zmXbtiWevh24ErLfR8SwfAG+56iMg2M8Q1MX8Fo3DCg/8pUv/eitO3ftFHNNbEe4IjQ9Tlm5PGbNnJb3lDWuy8Gsm1A5hWHgVLwIKw41hSHIgERlwWUwYOLhUTbAYpwyLORZvNFYvKjOQJETnBxVYkBmgAcHutCkw/uuNAMKKoE99jB33rziqQTKsrBnM0A+nZLHtyxKoU/5rK9kRZbtO3bFPffcp03YybF4ydJ455138oQROTjlBGcOP3QoHXByd0gTLp+aFGc51V0DPhsANitMGHlaIlxe/GTyJM7CC33kRC3+nCLa+Mjj90p4usMmg0UPaUDqSmnotX4fgdPL+vV26sh7L9O40y66bHYwkF27d2V5cGkYwrQDrZSnqSpbi++R2McmipoqPLGRoBADttLRFZ/yZAJjI0L+tGn8ECQvxR+RnvbF/r18oYuFFRsxro9pEMy+h9HXwo6v7NTGBWBirUfd6IONXG6u5JBfBYUhkI+OsJGKUp+BMdOubKAQF6D9ScMZ0BvgPAAf/ZFXiyx18CxXV+bYsGKnLGiQC57JBN45+DCo1EaJzVEuKFKGWkSyYIQ2jrj7A4A48OA9BGykTnhZtLLArk1KiVx9iXLQY/HpE2PC/pVrntyhD/DwrT9sDkLoD370CfROHD/fjUAu4fl3awDSkbfkZ2KuL+OxqCnd1iaBcLad+i30ARaipCMLckAjN/7CJ458pLkdSMNRD9cdfXDyTf2hk/qRMVFnXKWXbgnjoJt1lA7BN29QyLNMXrhk/ZK2F1s12QCln9oMFf+6gghN6NSpf8lYdZmcTybg5XfiKMtGh08FA+Ka41/y0h8+tDHyI+JtvZDW+nYeC1o9ZvlMY/Mr/uKtZHpWHD44OfbuOhSb3t0S/+l3/nN89a/+dPzVr34xNm99Tf19i2ThE99T1DZc95qb49dR9XPUwLUv7IIrVPv3c2CkttWilnZn8cdmRVaU9UY2qTvHAfJHNEYwtuThAuOH5M2JWbLlFTqVoQ3rN4BESU7ZcfiYNj5xSGUnxZlnnxlnnb0mPti6Le5/4JF44MFHxXdaLFp0Uv5yOl+V4iDhgPrlFDYo0gHjQx1ywavbMIt3vj8h/eSXw8ShrjDKSc6RyRxq4LQZw96yPWTbbDQ0ftVYxhhJX1DdpnBtFDtH75VP+Ig2gPwyOmkK5FyElrAVdICOBvYoPdBG4oW+6HukpbiSNe1TbcChW85/lE9q1IP6SV/d//RLxuJDStbwK13MjTvveDTOOPOCWHX6GdKP6s3L//rjU/D5hEZlSw6F0L90hk3RdxADsF3ZzlK+DlyHNgxOcal5ik0tYxJ0aHvmeSpFv2RMwu6oBGRoiywvGWrhg95U97Qd7KzsPNtNaZZtAOJKGyvUlw1A19XHGW+gxVjHBoqDpaJfda9+DA59vcoUPfTQxmkj4imzwtQFu85xR2Wni56/XopgeQAih4w4YGJxhwRKpF7QSnodwMuADKmHJo0waR7bnGYg3DrTb/kc52ewk6qzW2jXmFpjomlZFhzQpws4/3/UDQOnD8OB57BybRphZG512MrqsH1w2vLuv9az25949nOlmZrL2j4s3zDa+DU+Ht+2QD+N8m07OL/omjtQYfMz/4J+25fDPlNe08//laM4dQcNfNfb8a54Ovpnm2759H+mOW7HHInuDOTjAPBHvvRTn7mVzrNr53YNhhGnnLIif2Br9+6dMT7G12NY4JbA2dM7sSmcQjdgpgD5VKIVAr/SayHG6QX39r3oMRAGjxoiLHELDg3TY6BhYc4nLz2gMPiZN3xYADII1Sn+sXyB0Itz7t6+++6meO319bHmjDNi8eLF8cwzz8btP/hBnH7a6XWdQTwZaJlYWQRQPV7+55eZ4ZWdWJKy0GZzkLti6RHe6I7FGifcbLByg6CFHItp7lxTD+jhkBkHHnq1c73axYl1nLiaXHgXxLg42pPJlsmOzUBOeMJnIswFOHwlJ8B1rgn9qg4OU69sB8opDh1+XwAZ4YHuecrBJI9su7WR4+VUFhxM5vDBVpCrrKbprPItL5+0dceAHw6gjsm/0wvg9mcyIQzVmtwlO+0gB2qdDMIHG0VfheunM4TBQy9ZjxkzJ9LMt+pYmwKnFU/aoOSpdhgMDuS7bQDXx7ZYULZJGc23lceim3aT8+CQE674oDcmUxYqhPmjrtgZ7cW7A1lX0Wt1kxJ2dkW8NqLVh6g3UPUY9CtkxxFHboD6A66X8wFok09Z0yaeC5Su7jjwbM846gwd64YFCuOBN2W1EamFUY4TCtOXoMvClrIscLD/XOgIzNe0kQXfejdfALpA4sivw47qZ65HyVxPqtiEFO3BAhMZeWqWYyNx6HYu45SHHjqQfnIT2MmU5cEVTtWBRXDpu/iWPPD0+2YA8pFPedLQO32Ohp46ZYbwsZdp8eG2HfGb/+L/0Hg2L/73//1WbbS3xO69m2J8Nu+E8KRBMh+dobH3WMzSBgq7wxZYwNYTgxmyPdoS+fhsL2Mn/ZOFGbKVPtgMsGBnM8uYSl+iHviAT+gBiZ00AHRKW2O/06ZLL1rj086HtMHi+tcFF14Uq1efLvpH49vfvi+ef+GZ/GLXwgULc9yqMUP9SPLCe9+e0gFPLUuzoic8xiXyc0BWjqxMPm1Oq6u85OGJMPn19S/G+9pwHNVmLLtHVxZX75fQhvRFNuiqYzpoCTlvFggV2sqkHcuexLdrd+jV2NtJShLpCuTiG0eZzMh/wqs2N14eHqnwQYl+4BDx0XjggadzU3LKqtPjoOokS4GwdKTyQk67IU11TnqqSxIX2K4AfIfhV+1Z4wH2hr3iA9S5vjCmvqXwTNlSHhQB0BFfRC65qw+CCy0cfHIORRD9y7lTfzkGKo9yOS7JXqAAfuoZBygf2UibyCuGndxlh9Wv4dnJrXjOCcLPhWHnlJAyZNls9wLkgA90CdshVPFGXj7SMKOuUya/wmEuphwuyyAiRNMnLYMTAJ+WB/XC76fbAW4vQz/PNADTSXBexRqoFONN4Av6dA3DcIAW50RgnJYmNFqX+u/SgU+iazzANFr6+E43tOEW+umOT9DrXNpQFwZjQub8vwPyG7+lBZwo3oL54iq7oylwuQLmfuoIHTvHs+AEjQk8pXU5Ez71qnLVTxzGuS9TV/cdxw3GNbRx8JCBsQE/6fyVn/mxWze9/554H40lSxbH3DmzJQyDqiZ/+XlCKWRPvjjFcnDxoAtYGWbYxsGxo0wNEjWYUAFq78kfYKEBK9LARTHlBvTJg4ZiKQ9fsqpfItbGhzKiTbUnToQ16fhROU8OGKB4evLgAw/nhHTllVfGxo0b44477sxP+C5dujQWLFiQvBgYc1EiHTCRMqmQnpsqTcz4yOA/5AKQnQ0JP7KIn4Oh5Oa3S5hAcxEmfHQAjxyARZeNjHXLJABUnWsh4sarr28diP1yxiEPH5qc2NIM0HK+80p3dXJfOq5TXmQCjEe9edrFwgRetBE8iJdf755wKoY+OR3HoUMWkiwKoAXUxoEaM5FXW/DUiTRkxSELfEjjxX7XB3mRFX2kzQhYJFI/ADwc5XGEnU69KG8cwln/7IiT8qMG1Ac9mTYyEDZvALrg4UMTeXjCRX7pbjDpAaRDgz5EGjYLWHd0YoANL3pu2ymhqxt1Bt82QT5x7BDd0z6UNz/j4uPY1FgHyJETKX+iz8KBMq43+ObhOPU0T/LwJ+rQ6cj8DJbDeiVsmimDHGm1ESlbs/7AJ5/07Hepu2p/nGUgHTAtaPTzWxyHyQOgj6vNavHDuSx+a2/IRX2A5KU+jf4pA4CPMw0cdQK3xYE2tEzPcoGD7K0zLYC4aWXaMfrIHI15o7IlDmY0Du7bH/ffd3e8/c76+N/+t38aixbNivUb1qnMwXjpxXXxh//9G/Hdb98er770Vrzx+lvx5ob1+SOHbFAmT5oqe1A75Avtaj+JhWgc6MCTk3BMmKtYXA/i4IN+rMy0pzoZtm7VBo3MqQ/h5pccwWaxlmXQp3SSfUR2oj/GhLHRsTjvvHPi8ssuRGnx6COPxOuvr1fZyTE+NifmzF6gMUdjxb4D2X9ZEFY/qndq8mmE6oNetGUTDWxL/Y0uN0l8pI+jx3DISBuVY/GqFoRl5hWwGUMM7IOxU7S0Ock47aT6lau60s+zvnLIIqTUH3rKAxSlZVwAboVVM/CQPcuQDk8xlj9od1DLP6T2PngYbc6I++59Is4995JYfvIpSlPf5IkIIBmF0MmDTcuRTHrSGdh68moAfoc7+7SNWnbSmXeYE9MGBHzQgP5HO9DWjC3JvAPKwCMP+1QfaKqWeSiQ6wuB5dR/Gaf/pH46+Sxj6azkSS5KJ23gsqElX9XP7SQKXX3KB0wLIJxtJkh+GVJYrsWrPMZgaiA5lMcHHvj6Fh1nYmxPO6/yCROBolVUih5g+Q2kI4/13ubju5yhzQNSTjmXc7oh8+S36QO8zn4/BobR/B8Byz+sHqbb+ri2jJ3BuEC/vOFE+IZhNAyOQ8P2Y3r9cjjntTz7QF5blnhLs40Dxm3LGEhrXR+c1ua1tgW0vA3Ot3OZNs9hA3SMOwzMh7UW8yjAuDDys1/+kVvff+/dWLhwfpyy8mQN9PuFXU8Y9u3dU0wYyJJBdQ6AgYhJtU4YBmAB+87lcoDo4vi10NCiiUFK9JSU4eM2Q+ocxUWVyIrUYoayLIqRg0Wwy9aJpjuy+CqDUztOAvGZZBmgmOQeeOChfOFy5swZeXWLBQr0lixekk9OGEjBPSKdQItNjqTKwY4fIeSkiMmZzYkH3VqI1OaBRU0+uchFY3flSOXrXRkW4PzaepXF0Tg4NxjlKUsc3VFnGpEwGLmQU73BAyyDdcvg63g2uJwXSugl740rH12R5naBPrSQlU0Gkwxy0S5s8KCZtJiI1RbUixPM1JVwXA++7LZ7z56kwUYWmdFDPnkRLp8U9dUteFMPbK82R6UDgMkbO4En8nlypYxESbDOyMcZXC/nu661uSz7oL62TfBaXKCfhg5xyFt5g7JeSAPUC32kvMqreC26a5HGgm0w6ZfsxVOhTIePbQSAPo4rQklLdFuZLDN2AU9vBpOn4pnVLYboD/RhyhA3lBwVh2bVsdocOshCPuVIb+U3f9KREyDNbQdYjpK30lrdmD/5gPnbAdB03yCMvbc8SDMdl3Pc+enTr1UOXm3doIc8w2gnntqVaEvfspg3ZQDSKYPr44KDI2w864I0fNKNB93EQQaNO1w55DeH6E+PP/FY/P7v/3589atfjC9+6XPxyitPqk9yXTZi86b3YtmSZfGjn/9CXHbpZTFv7njMnj093nv/7XjsscfjBz94JB5++LHYsWN7zJo5HmNjczUHcOAxEjNnjUk/fC2QQ5Ba+POUOj8/O0J/rSclKZP0kn1ddm17zAMnxVms8d5KHUBVnQDGB2V07wOy2a53TxhbzlyzJi688EIeRMRf/Pm349lnno/ly1bmNbOxsdmSbTQOHqBPHNQmrT5ykvTUAfJzw9pAsIlIm0+H7tUnkz6HJugevSJLjSesp6sf0t60L3ZDu3LNFZskXbj6v8JAtSnzD22GHVV7uW+V7RWvKtN5gqJv3MovepBHh0DyE47UrHmHJz0stKfHffc9ERdedHksW36y9iG1gUz7yqc6ZZ9FTzZIWPUhhTEQIN8yASVn5Rmyzbt+kPav+jG3gUu7cqMAn3Tnf3Rs655+yEdHCMGmxPM9suZ41OGWo4+S08nZ0QKqXgPaONKqD4mv4tijAhnOfqU8dAAedTKtAUADGyjalDOOffPN9pWPbXIgWp8Errwc8wmrTEdJiaZRNOtgrXL7tNt0y2mcE4Hz8SlvGsCwsuSbbusMbdi4hmH4/zPQymu6th3gk/i0+ScKA8RbZ2jr16afCH4YnFZ+wDztWiDe1t++w9hA67C9kvmjdG0vpvdx4DKGfhs4r8UxuH4uY590HDIa+jxw4LBO9FiZ48uPf+7qW/lU4+JFC2JsdKY6PwXUcTVpJEE6lgoPBNRAJb/jPZHXAnErDgDHYQvqfAY1FnYIYzxweHcCYTmJ9sTmSkAffE5ccsIWDTo3kxnARF0nUJNj1+7dOWFybeqgNiP5opsGBN7RePDBhzQB74iLLr4k+b399ttxwQXnx6uvvhKrTzstr1jBF17QYlFMmLQ6WavJBbmASkexTHSSg0FXPpsWNkLUgwU3MpOGjF5gIo8XWDwxgI/rygSbg6kc1zloQPPNpxdKt95IoyxyEGbBRV4t9utlVOdDg7J57UxOLdW52tywMMDHURb+tAn0imbpn01FfuFEMzkTLhSqTvszPfPlvOErx+JFbS9Z2IAgTzsJcNKXC5vuzwsK9MnpHGGu4KEr2qZtA5yhjbc41B066AMZ4U86OgTQEfV2nDzbKbgAebQrbYeuBnUbLKzB7dOGZ6Yhg9LyVFGyDVz1If4Aylp2fOyBcjPUN8ou60oFeEDVDf3VFTTigGnkqW6miy6rL6Vb1izbyUOcdiNtomwnSz8fvZBGnPoD3rCZfwuUrTKlJyBtRLxTNw0f6DlsZ4CGy1PWuocG/AHrBWj1gU8IesYxbeKmDU0PnAC0AfRrnFYu8u2SR5dvvRK3HG434wLg2VEHhwFwLaswY9pM3mvhC19HYveu7fHHf/zfY8GCmfFPb/2H6nfbY8vWN9XHeN/tSCxfviRWnbpC4zwHIwdi6UlzY+GiWXH++WfGdddfE6ecsix27dwZr76yPp5+6vl49OEnY/68JVIUTwTHJesMhdm8caVsWr5oTV597Uly5ZhY7ca4rhqnXDx1P3Kk3i9AduvKP/DIAnn2+Bz15ZnaXBzMzVV95KPGJsZd7HTFihVx1ZVX5Ve6/uxPb1faEW2qFsSB/dh5bchpJ9yUqSMxa7SetCJF2lmnZ8ZERZRGO2AjtIXSJb9SJDv45cDTf8qnLO9L0N7d5gXr6doSXyXkjods+y48oOP+15YhXLZiO0D2zE82nR0lXunw4CGN/zmdzYh773081q69OpYsW579mwML7JX6DAQgIBvMcMmMLNBq+QKELWPy7XDAdxnGTfoG7SWsiacDWRP9x0ZDFGSH6jeKt2MUPvjJUwKlBXW8au4uGeADrvMA+wZwDA77MI6yaYtKZkz0+EA7AJappUk4eSucefDvnPOMR1puPkQzbVW6gDJ1gFei8l9H3lxExYHk09IEkN11Mc82z77TAIf7af1yTjPW8RvAQVnDiWRpcfvlWvz/GTCdFobJ04Ljzmtx7ANt+ETQr4d5E3c/wAaGgcsC4Nv17WgYtPh2bTk7zwt9IM/Qhg39fMdPJPOwfIPzgBYXaMMGaJhO9Z9aS7DGZL4b+eKPX3fr7PGxGB8flZEyaWpiz0X0QXWyOhExJINukE6SipNfg8hHBYOhB4E27MbEUYpFKXx56Tn5azDzkw/uqTLRgYdMLHBJx9WJFANjOeRgcIAPPJCBkz2+HMOPJPJFLThyb/iVV1+Lhx96OC7WhoSFBRsSntQsXrQo1q17MS655NJcqHM1gMUvA5oXc+jTj/t96sLABZ28Wy28XBQyKUhfKDvfCZDMnrTVNFlvALlxpZejE5uH0mPVm/qhu1roMahCoV6UZ3FNWWRDBjZylEUPbMjIoxwOHLeP26VeUK0NEgst0rlnDm0A3kCmd7pFXhbi6ACgTmwicNgIfJMndQdfaeiKTSEv+u/Zuy/vw3NiCn/e60BX+e6P6kUZFtupcznXDz7IgPxsgNArCxZkw1X6YAKxHi1jm4dRQYPJ1bqBBniUQx+DdjieriGv70keXAuWl/bAhya0AWji4I+dY3eWHxBq4uNDp+VPOnKRzqKrdFGDImHroN2U1Ma06CQ96qD2A5JXx5c8ALuFDmUtE+B6k4YcxEvOCsOfMHQsB7RIA1IWOYC0olO2a1rkW2fkY4OmDx6OPOJOM034W3bKtM5yUAZo6+ByAPRoG3wAPIPLmi8fmTB9A7LYgWM++KbVyu+yhF3OYeRANsB5pOFTjk/t7t67XXQPx6wZY7HuhXV5zemf/bN/Eqefvjxeeulp9ePdMXfOTC0csbvJsrc9WvzzlBK5+NHVSeqL/B7R4byuunbt2rjhxuvjzDPP0IZlYTz2+GPx0EMPxhNPPRn7tQKeO3eB+itfnBuJGdPHNd7xWVzamfqhT7VF9yvv9Y6FbELy0c6MGerapQf59N3RWeNZlic9Kpz1k2ZUnqfMbFqO5NVQZOfLkNR17dpL4vwLzlT9Xop77r43Pty+I5YtXZofPOH3lTixnz1nTr1vg45hJn1h84zpvJMhIZUmPcqnCUjjSRAvtlOP6tfIDC7tIb13L79TRgWEW2NTtplcjSeDtnc7oY0Ct3HZeyphIpd42YTtApfhDgfdpqzyeeq//8CR2H+Ql/9H4q67HomrPnVDzF+4uLAlDn1HNa4yWR410C5ouGQuOUi3HAWWw/0GZ1sGss9oHEI26sqTAnw2KPmiPvNc6q/6MfMLG8Vi5/GdDV5G679uI5GHNHKUQ4bUJ3qrwhOyURjfsrXylZ7lxIf5UcjpaoPCONO1W0cz+U444plcIBxwAfIn+KiosBUueTlgm0b/VDqyTtg8MOFVYMKX5/oMc8kn8ToCHVhWy9VCW4584zoNMP0M5/8DcHqLb2jL/TBgHZ/IAW24hWHplsl+24YtOK3VT4tn2sPq2AL5bbmWr3VrWoZ+uM1vfVyfPuA8y+54C5aj7/fB+jmRA+ybxrA84IS8hpQn5DhrEcClHKcU8nksYA1G2ZFf/oWfvJWB3gvkg3xuUR0XsixGLRR0IAUjfAb4XGhqcMpNA4KQZ4aK4xjUwGGycWcmbDz4ono2JHzFKnftirNQ4wX2FBzaKluf3z0yEedH/fCLRy3ABnRrsczjfd512LljZ34tasb0mYofivvvfyDTr/rUp2L9+vU5wV199TWxefPm2PDGBoWvzg0RtRU78fBm6PjdqRc08K7FVOnBOAxMqWz9pV5FgzJebIEPTfTAJMyTDzQNrgH6/p0QwHVkcsonSeLL+xfWK/RZuAL17kpdM0JG5GodBgHk5io3eeXIQy6+DAYgQwqPrJ0BcWJ/QJuMmuS5G1jvN9AmuZEQPzYZTO5JU2Iz4RPPjZxo5SYlNyg8DeJ62rR8AsCmRswkX20KkJ2JxPUDcnLWgoZNCel2A/zjB2ynU2c+f40NCz0nZ+pDWfKyrh24o+AA8wCgRag2TuLV4VQcHlNqoyZ6udlLZuIpHOJs/HJi79oiy3Zy48pmjt9oGY+NK9dnqv3K5sDLuslRJ65wALlIgB68kZ8SaXfoh35c9J1vIGybMl34Wybn0x5tnH5gG8InHfopV4dHuvsNfQRc0slvoRYupYeWN+2CDnhKBbQ40IE29ml+pAOWAXCe7Qcc5KEOzuMHRIlzcu9PjefmXfRZ7OQirwPKWo8TtOVaIN04gO2LNAAZoG39EbZOTRfnvLSDKTNi5/Z98cd/9Kex8uSV8Uu/+LXYvOktjak7Y/GiuWphjQcHpWuFOLWeNWuGFo/Stfjt3rVfvKVL7F94h4/sUx0Px+j4lFh+8sK44lOXxBVXXpp53//+PfGtbz0S619/VXznxfwFy+PgoaOixYvuM9Lm0EealTYlRw4flG3VWMY4h+5ysc+TbC2W2QDwOeE5s+epjtPiiMLTpiIb7/sd0JjEE0yIHYkdO7eJp8LaSO3RRmzJ0vn5UZbVp6+Ohx95KO677xHZecTSpcuFP1l1P6xN44ykwXjKk9ccaxmrxDeOYsvqT2oeWrA2GN1L7oxRaRPVpuRxZavGJPq8NNe98F4L3ho/qbvbHGd7op9Ve7sf0y8rP5OzJcp3+xaUzKI2SOvosJFjk3joyCT5EXfd+UjceNOP5KakDoZqnsnNFDIkbYqrUviqR9Eqm7Od2m/loN1sn/htP+bpt8RLwJaZw6APR/JzPpfDhtmwwJM65bwvWrCjfjQEcpBAueJc/MD1U5iJ/I5uyijXl3ug86qTxzpvSpyHT9zlC8ir/JSpowmO+2WW6f68ZmFTwpMSwlU3+sJAxgSxKVoVdbKhlctAuHUt/LBx1+/j8nHEHUZY5+PbAX16jhta3B8W+vh9Gi0P59kuW3CZYeX7crcwDL8F5xuHfMKWwfEW55Pks986yjgPaPOAVi76ksH5rd/Swu87Q6uXYfmA48fl5Zj6UTz6BQB/wkm/Qcv9A+OB0sFhTDGM/L1f/Su3stjn05J0otShfE7nIZ5EVRCa9UhU2TmwVR4vKOIP8EoYC04HxjGpkkcagxeQg13i1gAKXj5VUDqbjJqIa4NhHCapmshrI8Nj6loYdCc2/EkWyvB1LUXgEGOj4zkBcXr2+utvxOOPPxE333xLLtyeffbZWLlyZZxzzjlKfzzmz58Xp556Si40eRrApIqOGBhr8zYYbAnX4F88aQAWC0DqRCJQzrJz3YgwGwzyHUc3fsJBvQHSCKMX8PGpYw3+tSjLz/2qXoQpy0LMJ/yzZ8+Wz/WowaLGvADotb5f4ief+lHGT3jAwfnqEE+Q8t0c4SNL6l6I+WUxNhWKMznW5MACuZ4O5JMb0cywNiDj4+Nwzqt13tTUtS82MciJzGV3CIKPHZKOrPmJz3xqpQ2LUnOhKHmzowifL5PRJuRlqexEZa+UgZQ3btSL9qD9CJMGUK+SveLWRbnBQFSLVMXFA1zo52ZFnAlD2+2UOhYem2wvZkgHz2XRW552Kj1tSThlR93VJKVDj4UeMrd46I6/rGe2YdkgeJaRxVE+0VI7gwdYBtPBN0/kspy2J3SAX9fo6A9Fg/TWLijXAmnQBg97xREGD36mSxiATtqjfIB6uJzpu93MnzzLaX7IRD0I44NDGAcN1484QL1MG1zaA7/lA5gGjnTTIm59mq7DOMC4APSos+MAMlPGvIGiwf39CH764+233tOm4bb4+3/378SK5Qvj/fdfF18W9ns05tWPIDJs5xgvtgcO7M2xT60tPJ7aoS8+CawxZ5p0wQ8UKnz4yMEYmz2a11mvueaqOP/802P79p3xyCOP5Xso9FsknTVrdGLRiZ+LadWBsZNxgKta6IHNEZvA/KKc4uOz5yQNgA1DXq89JnvSGFJjkNIO7BM+VVDeJG1UJvMu3h7hTI3Zc0bjssvXxozpU+LBhx7Oq2fTp4/F+Ng81WV69m8VSrnqCUWNE8eOqu0UYCyo37pSPpsVjUU53hASfpWlDXnCwjzEZkbJwss2kHObglrhaleAOtJOQNGsdsu49OMwQDhdF6dE6rGLJYOcMdXu2sDt47PN2pDu2380X3T/7Gd/PDclh6TvHOeos+oETT61S+kca9IvurY97K61Odsntph1E7S27jJ2xBn3GUv4xHSmdXnMe2x6i06NhdhIztvwTE+6SOrQZwwa9Jv0JUvyNF4nn/tQ1jV1W/EkK97Ek3bquepDuhIyvdpnQMs0qi2qf5NWsg/G/sTp2jllVf405lrwujmBuoKTek5MJOhACfDPP3wE7qDKDnwg+Z0gvYVPiveB/D7/AtIGh5ZAS8tlPon+J8GJaHwcXfLatjY4jt+GgbaO9vvlW2hx2rD5kua+Qdy0HG7jLfR5E2/L9Ovl/JZP6yp9QO/49Aqbp/0WXM7gsicC0+wiOYfg45I6+U15Nh7wTae4JQCH+bfVoWHk13/5p2/dtWtnZvJlFPoZg0IrHJ0wlZOFmbC6CsrlRCSf8onTlfOA4k5NPkA+eBYkT9O7BTeTL6IRTxodDml5xUUu6csBDHoaplS2Fk3KzEUEi1sWzDXZIosWnBqE33tvU9z/wMNx220/iIsvujRWnnJKvPLqK7nQvv766/NU9LHHHo3LL78snzzwo4eokgUJ9KmDfyeE/JRLMhw+wuKnNkfgIjs+TwC4Z5oLidRN1YevccETPZTea5GJTz6nhNDgZJY4AB9gzpw5OfiXfPti165d4lW6Jb2lh5xMrH4/x3rHhx404AUPyiA/YcpSb/TNonfQdjU4pz5z4G3bGZpYRj0dS52JN/yhBV3kgV69c4NNaLMl3UgcGS+LFK6/aVOqwZ2TwF279gqHawoHYsvWrWrKEclbX07jutf+fXz9BTss2aiXAmkD1AEZsAPy4G0d0xlIYzFEOnjog3TLThyZoVl6LBvGWV+pi65juX6kla46G1V5+hMfUkDf4EC7Fpi10c0ngsInnfKUwbFZIs1tih1RB8vFJohFHHUB2gUrLQEO5ehBiS9a+MZJHaivQB87IN8DBTqgrQBokEY+YWiYV6tr5xMGh7pSjrqS7rjlAp9+A7RtgyMPGU2LctSbPOLQJA+abbnWWVfg4hM3LehbNpRFOg486AHGoZ8hC+ngQ4e2rLqUnZCfehcNgDAymAbppAHmDz3K2oFDumnggwsd1xe++KTl16f2T46dO/bHd7/9/Vi2dHH84i99VQvzJ7VQ3aTxA/1qbNLmgqtPPJUT0YkFYp4ay0yPaZEvzupfkkF8czxJm6oFOuMHh1bTpo/EwoVz4tzzTou1l58XZ519Wjz2+BPxgx/cHS+9tC7xGdvGx+fkoh86nNRLo2LL9VCNjdRVfHg6z1e8+MQw13qkAKWhI3TP4rEOsvjF/KNHsXH6gGQ9yjhGe9JP98WkKejiWJy8ckWcd94FaqvD2pzdJXneiEULT4pZM+eqf42qHGTVRlpA8vSE30WhipO4kjXCU194aNycPiMPRJBh+vSZ2b+rf6Eb+rT6jWTEeWxDl7k5Ee1qxxqr3a6UpR1zPhLQZ93WA6AhsnmSC8VY7KKfspuik08+eMKk8ZFPQM+YNR7bd+yLhx58Jj7zmR/TBnIuxqd6gS/gJf+kTcti42rz9KutWTQgI7aY9Uj5SzZkTjuRb5u0feIYA7J6ojR9msZudIX8JCofOy3a1S840IMMv+0DPz5nzgY1+Xa0jZ9PRzqZ2vyUQziWlfF/Il3gdOI1J/nJI/Ytut14UwdeZevFs/QAvuexPMkl1NGza4ExWNlp10jJeogx3U8H0TWQ9iHnNQ1koGWbaaHl5fr0cYA2vR+mHK6lhWvzkaWFtlzRK306z+VbOjhDy8e00KehxTUMSzOYTwt9fPNrYRjNYXjD6APGxfXHaDvrqQXntXRd3mAcg+MDnVee0xw2tLLhyvaP13Hr6LuGVi7nU95hy2BwmsHlnZ55QncbMyeR5jh1r3Gv+jLpOJf1+GKeDo/86t/80q17tRinE5Fgxrngh0hX8bxyo85Ktv5PnNwcdPVsBTaQZiERAGeBEw9aSvMXtJxuGpTHtTQtOPheGAG8N6KSEMhBvyYNJnMNSGI5OjY7vv7134snn3w6zj3n/Ljiiis1ce/TJuSx/LLLSSedFB9++GE8/vhjmtzOy8XStm1b4713382XP3ds3x67tQHI9yuQS0QZOHlxnSc2vmrGQp6BiXvNXuihR36QkacCTGS7d+/KyY4FHVd4AJ5qMAnTsKQzkFKWxmRRxFesWJhkGfFAL/hcpeK3RlgM1MuhtbB0o6MTFgPWpfUJXRadXlRSpvRsA9VCTzrIK0aiY6jytAHGSqetcm5j89B/iZN2pCiDd70YqcYgLltK+YSTT0+STi3kpk5lkY78GDCnalxrYyEyuA4GTTYo6BuZKY9jkIeGkJMHtHOhk3Ur+dEN9S8e2OWgE7kupYMa1AmT5/Yh7np6odGRlzxVvwxn3QsPu6FNa4LsJkLR97tTxrUMxX/weym0E7xxxMGnIHXElgDKAy7fyloTbZen8j7ly5dQOxmtF8KOgw9YvjZsXOLYJvUi7DoaSDMtwgDxoleLF9PBEXYaeIDTXQ6XdZFr2w2+5k+cdNMCSHcefm5qpGfwAHx44NCfy1rv5gtwBc955sOYZF7wcBkAnzScgXwDNHDUB5reqJFGGOeypHNazhB46MDh+OY3/yR+5Ve+FkuWjMYHWzZorAGHq6As4svueDoBLWir9spTXcT+wEGuhtbhBAsp0lldZlg+OLx7IivWgnKf+jIbs8kaU2fGLbd8Ns4+++x4992Ncdttj2hD9Lz0ymGV5J3C0zPZJled9MfX+TjAwfEjvXk9a6p0rT7LE1aeWHCNkx+CHR0b10aB67z1tIarYLwsf/AABxWHRJ9DgMkawzV3aaHN4nLGjFmx8uRTY/HiZfn7U7ff/gBK17g4njSzn7BqpvYqI5FUdw5nxrsxR7rWnOGxxC9yowDmQXioalk38unrssTUGw561dbV3kDlVRvXWFH90e2e5Sb8coTrYBAbgj9lFOYJjnw2FIxZXJ3TlB87du6PBx54Km6++fMxqg0hsnKbAT6yJlNNH9n4YzdqKUvGsnuH+w57s8zGc13x017VlxI/sUr2fGqmNF+bYrxmTsk+JxyugJsWtl00BV0cKBlIy2gXL/kn8AWkAaRNkJGrJ9gKdPl1VXkwxrtuSbMr6DZjXCONfDvj4aBDWyk1pqhOvFPCDy0XQ7liOcGb/3EdG0G2xseC6zUM2jr/MAB+69pyxF0//TsO+nh2BusDaOk43uK2cFybN+C0lmafhtPavDYMIAfQz2/doM4fxXG9+jI6zWWGgWkA/fLO+7jygMu1eG1ZkpushBPjVno/DrThFlq52zL2c3Pf6sH4nU/53IgrnH1Ofm7gO1r5kaWm/wEjv/zX/9KtPCGwceBDBJrEcbUIVB6JgMqC4wEFUul3zlBlBxsRGFsA5/nLWcahPDj4yZOKNDRNw8CCmQGuBmnuQo9rMV2TBneEDx46osnlaDz77PPx0COPauOxL84595w45ZRTNYneFvMXLshNyXZtOt58c4Pcm7Ft65Z4+OEH47VXX4mNG9/RxmRjfpHrlVdejrfffCs2rF8fb8iR9/777+UpOHdp9+7dkxsD6vXhtm2pL5TPghK5vdlQhWKGyjCQ1y8cH80NCz6LGhZK7SIPPVCOdDYSvkLFFQd0wWTPUxJvWKBr/dY1iSl5wko+Lh+za4HjTQn4yAdAN2UUQJuNFRuLbFulQRdw+7BLJyknT4HbDqDunIblwk/pLIyhD6WUj5PU7voVRsWkTzrlkZ2NCPzZWJCevsyEKyDoba82euirFoJw7AZZTbiM9OjfGxjqV3Jhoyzq66QPmllSea3s+LY1ZE65lYZLHgLyOOmDgXWDI72uJ9RkxkRc70ztz6dnbET49ex8SgWvriwAfXghW+qnaxfy0QnpAGEWc2xc2GSYN23peuTJt9Kg1268fDoKS3jA33VNebv6EoYPAB3KkGYfGyIdAB9wvnHc9jjL4nzC0ACQ22UsP2ngtOXId9y8WvsFSDNPwqZBuAWnkY8DHCYdB47pEAbMH8VxKOE+5HzqjEOmbKdONsqYJw6gr7V07YyDfsCxLhiroZ3h3XslwqR466034v1Nb8bP/OW/FFu3vqXxbkfMmskdd+yPL/TxyeDDMXMGXxOkvhwCHYoZs2bk57qhRz24wsXCn/cO6BZ8OndS/jI4/RKdoFsfHKi9tBTbsuWDWLBwXpx22uq44Pw1GsdmxxOPPx0PPvBorH/97RidNUdp88STzcXhXCCykeBJxdRpsgnRz6eNyucQaYY2D/v3H8wnwFzd4vP0PKU5KnmRmc1T/R4VJ/M8WWWsZ1yQ7NLT9BnTYtlJS2LNmtPj7HPOyCtmDzz4UGzbtiNOP31N6pYFMvIflO2zITlw8Ejs3XdAYxF9RxVn/MhFKW0gGxYPfN6fo6mmaQNDvzuUTynRiWyD9uMPhA5Ip5184k4ZsumLeVAicDtDn7bMcOYU+BSUcmxKarhhrOQJvdI0fu7ZezgeeuiZ3JSMz5kn8REqi2kPdjxd2rYkVP2UxhhJnvsSDrAd2j5JT93Jnl1HwpYVm8BWk47i5le2X+WYDxLkg+txH1fzSGf7nR7Nx3JlcSVZRgD9Ot8wKFebyfwjSTiEqx8WHfPBISN5ONrIdS9qBZVXBx84ywV3NiX8qvtIykIpynblLV4mw6+Ts0vP8MeA69evaxseBi3dtmy/nPNsB52gmfdJAA/0ArQ0is6AdptmcLlPgj4NHHwH8hY4fRi4XB/65e33w21aH9r0E+EAlg2c6hsFbZlW/ha/9X9Y6OtimG4+jmbbrvYdTlpyE3ENTqQJI/8I55PQbmybyO9oeDzI/01LwZG//lc+fysTEwO6BxwWVBDBJpOw3GBDUgxhlBuTziWTxi/UgYEQZuDCMckDKaQq3Zb1YoI4ZdsFAQrCNy6DDuTrnYD67C9PSGpY08DN5DVtRjz99LPxX7/+u8rXpoXZWnmbP/ggNy833nBDPrngvZL77rsvFi6Yr43FrFixYnmcccaaWLv20rjoogvi4osujHPPOTdWnXpKzNYGgsmRJyivv/ZqvPLyS1og7IrxsbGc/CVaTrRtXdissKDkHYfZs1Ve+kZ46oQe25do2zqyAakBfCQ3Fjjj+Ef/0DD46NYnOwDlqSuLDspBp10w2VlGygMMyCV7LVDTEARQI+72gHfRKCNz+wLk10RbciAKabl4kJ2lvWli5QlPfooTXCExgac86fMJ5Xqh25uLnGjQWW60ZubVEvTBExQcNkCcDQ6LBjZsyABQjnQAuakRvvVFuHRm+Qf5rrdxBnjpKV5lAHQAHmVI89fT2nLkT9PCiLbIR/5ybpcBn+pH0HGb077QT92rfSjnDRZgW+GUl2sSKYd0Z0gZoM1pHpqRyNgfZaBbOqpNqetgmbJdFAYcN1hfpNmBiyNMnvXhfNJqkVxtQj5gXABbKbyyT9sX6YB1ju/xC3wcAB+n9WXHGRw3DmHag7KtXvDTfuW4Tws+ODjXD/ptGrScht/WAyCfuHkD4AK0J2FwAGSgL7Oh5erd/PkL4o47vi9/NBYtGpNce2LO7BmyfZ4yiN5R8T0q/5gWjXkdaWpeUVLrxhEtBPmqFbaAfZasHJ5wxZJTb+Gov2Bf1T8H+mPspkxdv0Mfh2LhwoVx3rnnx5WXXxXLli6PN998O/7iLx6Id99dn6bGhoWrWmPjYxoD58SH27fHYdHhyubefQdjn9z06XwFstpuzhyNk/lk5IDkZ4Go9sUe9JfvqEymv/D0SItcjeX1GdwD6gscZPDDkjPjxhtvyE3jww8/HK+99loeyMybN1+bsb0Kj+XTBjYibDSmTau5oT57PFWyVdsRZv5jI4AOeCkfPGwA+wWyvfnr2g0d0Z6FU+1P2TqYKX0C4DjP9e4oFs3cDHYp2SVkb7Qdi2ZtUiaNTNOcEqrfs3HTzZ+L2XPn06W51AyyaKkPQhl5ko9yoXdMTj48iv/xNmvfdoke7JyWOKofQJp/pwTZkxfc8bOPly5d33q6Szo8oVD8ctcFIGJlZJmBnjIpwfJa/uPTCn8AhFXHjg+UUw7J5PI48yncOmDwIY6hjzvxpER4PC3K62rUJSlUHep/QSZJiq6eOQ43tF3nYWC+bdjxPjjd9Fp8XJ9PP78TNPOGwQCveLR8DKS1caDPdxhOH1peBvP8pHTCfXBa69sZHDbvYQ4Az2GAcEvHeU5v6WI/LW4LfRqm88OA8XEtv2G8WrptuIVhOC2t7NcdfXLbuP7LMSHLKWwc4jj6iccbw8jP/+znbt29W5uSXPR1hZJIMcZRqAqqBI5MBfByA9MxAPo+k2oyV2EvGgxMmrwoTyVwgGm5TE2OFc5BqwHSWJxyos4jWQYiFrAscmeNjuck/NBDD8dffPu7cenay+Ov/8LX8iTuhRfWxebNW+Kaa67JJyR33nlnnkDytONnfvorsXr1qjjrzDNi6dIlol+PmGaI7kxN1vPmzokz15weay+5JC648Pw4++yzYsH8+fHuxndj3QsvxOuvv66NDy991n3ZWTPZjNTTERyTDJMwC8Z8/C+5XXcmT+rEwpN6s/BAZ4RZjOCDY33QTuiEjQ4+dNjEUAYcFvRMiJTz4qZ0Vm2Gz9yUGyhOeYTvxRJh4+ESysYmOhPX7hiAybCNwJunAim7FjTwBleVn7AViIiq2mdavpSZP6DIop3BXQ4aALLgsE3SkKd0US8n814JY7onNnz0xAI9X5rft7/qqEzoeCKs+nhCHHSKtq4Okwcv6OCggwyk00656enKAIStN2QhjDzgU464aXLlDxwW5eCTVjS8AB+8g0F+1kHlaZvUUalSuqsTPvImZGNjJp26//UnadeJNmXQMG3oWtc4p7sstMl3HQDLaCh+gz4PuBzplMMVzbIdwvjAQA9Fw/jIgQ+eyyCf8awnlweHNOM6DTCtXDwMRD+OduarPDxIo62I16a32hayxF03HOFq19KR2x1wvJWHsOW3A0zLOnQ7EGe84iBj3rx58a/+1f833nhjQzz33KPx7DOPxyNagD/68OPx7FMvxvvvfhh7dh2Ow4e4+shVzoiZs8ZFZ2rwaW5ZisaA6qcccozwvsIh6ig5jo7E4QMsgetKJYNFvoOkuvGjqXwynicpqoVsmSevU/Oghv65fPlJcdppq+Kyy88T/qG47/77tHB+SpvlQzE6Nke2qfFu5rjqwNcRpYPQ+Dpzjvpz9VGuxh7h/ZGQrg/xRb+D9FhMXrwljzYGkyexAZ8p+sqRTnjqPnnkWIyNaVM1fVIcOLQn9h/cE2vOOC0uvviCfJJ9xx33yN8Xixct1wKSp8fa4EkPHGbkD9tqQ8JT2JKh+4pcjhG0CTaB3agtaT+5asUyIT/VAGhnHO3LHJXtjRPQvoMnJekJFMhmL5rg54Z9gibp9BnGM2xAY123KdmvNnrwwafj+hs+85FNiX880fQkUsdUtq3//aQEQFbbngGbs01SH+Luc+jGdZ6qOrIgTzAN+XngonKikOUpBx/yGKNKN9XP2JDglzhFwzxrnqnUTtwE6LXO8ldcZbp0fHKQo8PI/6EPFN+WjiUovfR1QznXB72y16Oe+Ulg0c46Jl4nrPDSy/+Bjn9XL6Cl/3GQ9Wl8oA0DjrteAH4bNgxLp1xbtg8tXusDH5fXB3D7rgXruM2Dnl0fHzCu23YYWKZh5Vsgf5j8/bSPo+M8ywz05WvptfiE7ZzW+gqlc779FloazrdeDW3YAI9W/ycC18MyfVzcaabnDUsrz8hf+yufv5Vvu+fOncT01BAT91drUs986FFOaRYRYn1mfdfmA9BjQGPRxI6KAadfEZfJSaEZEKA3wOVOcJ2Kz5k7l6YRzaOxZOkyLUgPxH//gz+MJ556Kq657vq4+aZbYtGixblQfeyxJ3Iw5NTs4YcfigsvujDOOuvMPHVfumSx+NXCGp+Jbu/e3bF3N25XTmx5d3QqL5qyKJ2mzcvSOPecc+K01afFpk2b44knn4y33no7TzFZtPJlGmTldyVywamy8N6jzSCLRgYuv0xLPdtNCYsbcNBDq2vCXN9CK5yKkwYe+IQZyIlTT2ixmanBvSYVABos1MnPMqoXPoss8NBrLaC6BSy6z7BPuY7mUyVOS6GV9PCFQ7kxLZqQAZr6T/mULxtDBhZBaR+aQDl15scq82tqtKTS+Y2TPBGWPvJdEdGkXC648wT3SEzXQkJWlrLjAMrWBqVe4PbmLk8X2SAKHxnhk/XqyiB/yoO8HQxLd5j689I+PpUi3To2DmWRn3YBwEW/ldfRkWzg42zvxfP4PlF8BgsFdAYtNqekuV3hxWKDTR90ypVMANRqA4g9KS66lhn+ALSc5vSkK1x4k2YcwHychzMuUPqvepJmWhNfs1NZAHrYDvGWNmBarR7M03xJQy6XMR8DeOS1NOvUf3Alw7TAIR2apBGGlmlik9g+6QB8KUfcfFo9mi4OgAaOdPO2rK4b4E2Qw1xtgsayk07KH4B9+aV18bW/+TPxUz/5ufjcj9wUZ6xZFeefd36cdeY5sXnT1njhhRfju997MB555PF4/7331I+4xqkNgTYH06cxPo2rP0zTGKQdy1E+M86vt0/ND0lk3aiL+KWT3dBmabuSFXkIq2DGeWqS162OHQq+4rV48YJ8Cf3yK67IJ8T33/9w3Hnnc/Hhh9ti7tzF2lQtVr/VOHaMwwae6vLEYrosgo0U71sd0vjG0xLC0rlkYFMyjd8UmVwbKPpJjaOMhdo0HeMpomwh34Ph07l7c64588wzY9kydCYZ7ngyFsyfEyedtCzHYt454bCIpyG5WVOdgclTyr4yrD6Eo5YkZVtmjmFghzjaDx9dAu7PpNUYOrDlokU599fS9Uc2JaqzJEk584X8yZonDob0+mRcf/1nYu78hdqoyF61Sk7+uUQuKdGdr2/5RXccvAHbYvEv2W2brZzuD6Qzd1OaNA7viGEHtdkvXQAcwNVhZ8XTUz5P7lJGhaGJK6lw6Nz6KN0ZqnzJY5oA5SvepXf5qfsWr/MB17sF5o/6zHPRsz4A0rKM/uoKreireNpm4lkO9NLx5Z98KGQ7dPLlk5ITgPl9Elh2+y6Hb/lbWv1wGweKzvG0+uD0lucwWj9MvO9a8Nj5cdAv67Btps0D+njD8vvpbRg4UdjQ10sLxPv2bPxWZvv98i3tfjv1y2GnDgMuCzitD+DYnUjOftm2D9kHWrw23dBvI+Ijf+OrP3Yri3F6C4N9FWRgsUBFdKKQOjeDS3ZEwt1A24KJ41iQQZO0dnJ2JfKLHUprgQkhceQ8wWd1oCsag8epLBqO5eP4nTu1YdCGY87ceXmH+E/+7M9ih9J+8Zd+Oa666lOxZcu2PA1b98JL+UOJhw4dycn9+uuviyuuvCKee+65lG/F8pPEj7vbu4IflWTTwYDJ2MHCfvbYeJ5UIz/XFzj548SbJxT4/NYJ1xhefe31ePWVV6WDkpUyLLqpDxMSbs+e3ZpMuRtdercD3wscX98ijE+8JgMt4tmUCJ9NCQAP4rUZKb7wJ0yaF0i0i/XKQp9FIDRoVy/QzJs8yiQeMgnHdIC69lELzjytFE0mIE7I0JfTOT3Fz6dDXR0xLZ5E0bplT6InWuiUNiBthjZ1hOHnxT26hzby8PlJAJmol6h0E0VNImwaWDhh47Q3ftY76zBYcBiIO630N1j02rmjIxP2j0ykE8dRxlB5uYzJeMnkr5DZ9qss5aij9Z8KEkADoD2O4686JG5XV4A4+MSnz5iedYe18ykPEK++W090nEY+PvIQhp59ABntbAfk41MOPOdbTqcD1B185DI/5+GTBl3SCQPQAkgDoGue1hdpOMB0jedy0KGMbYV8b6INpNM2OHDBMT30hNyuI3VpeRIGx2WsH4A0ylkey0Q+tMAnjHOfs7wAYQA6lJ07d27K+Fu/9a9j9Wknx0/85Ge06JfsM3mvImL5SUu04F4S559/btx8843xuc/doEX5abHhzbfjjjvu1cL88Xjj9Xfj3Xe2x7Ej02N8bKH6k8aTXEuKhzYFvNDOV66OHj2gOO+qVZ3rq0l8JfCQyvHURe2kVRkbkUl8rvfQntiz90Mt8iP27t8lmUR/fHacdtqZcdFFV+SVzZdefDO+/72H4tVX18fo6PxYuuQU0edrc9ijdHz0YMyYyTttO+LgoV0pw8hktbnGBNpsihbn5ouBM1bkhoHDiEPSv8J17VNjibYRM2ZwYHMo5syZG1dccZU2Y1PiW9+6K9555/VYtGhRLFq4OHbvZozYE7NGuV42nvqmb2UHYmShjbPZ4ItNZCjT0+UYVjZroN2Yr7K9M69waNccC0kh3XTlvPkjPV/SVmrxkp2o3uoZqldtSninhCclfBL42utuiXkLFuWmhHJF17QB+lQSEj3JT4oIt7YFUA5HXmt/2HO2vxzhpC8qbEDyIIp+JT9pkiVwf8CnEvxRBhrQzDolnT7/gRyJ1+FAe5AuJ36Ot+CxrfSeCeU6IBlwP+s7CkGTerregzq7XYWnKO2FYaDaPPntaCcdZSFD1TujiV9rJ/xMLjk7cH0ob34G453IN7TlTO9/FD6pDPm0Gb5ldRmH++6HBeN+XBnyqPcw2m1aP6/VWavjtgzQxj8Opw8t/X7+sPLGB4blt2DcFq9F6eO7TxlaXsPkI83O8ROBy8PDYaf3460cfTwcQDpu5G/+/I/fuk8LNdB8emMkGswdMZHVCfMedbfoo0OLpPBVhnJyidvlgZOLog7aQccdnQ46IZiEoAyUmBgZWOsX0jEcysnlYA0V4TABaT1T13uOxuvr18f3b7stnn32OU3AZ8eP/fiPx8IFC/PpyL69+2PjxnfjB7ffEV/60pdzgXfNtdfGxRdflHy/9a1v5a8Yz507R5PFYU2cfPJXMijMoAvPOZqolmgC49rC4UM8zWDAPir6e5U3OxdIqk1Ocueff37MnTc37rrrztiydUtOcnxhy08/uDaGvnnywuKUBQaLFvSFLux7oYbujGMjSH3rj40B+qhPfU7KH33EP3qYF+jHcoNQv0XBIC7dK87gyUl6XrGSjqGb31lXu4BD2yAnqibNizQgF3Jy1Y61iOLxffrQgJ9k4e57bngla8qs9oIGtPKzwJJnihYHyFVQeMQpz4kpX+Dh6Qa0U3fYk+jBA32jB+RNW1SYL/sAZUdcH+SztgyaLPhYJGLPVZaNLJNaPXUpbaZGRQ98L3K8KfJmDxnZiMEDudAdsruvZNvIkQ6+nyR504b+sKm8dqg01wO6PDGjnmJZ+hc90uGNb/6k1ymb2l9x7MULAGhCj7pxNYWw62Wn/xA5ZbGtQRswDvRId5x84xTN8qv+FXZ/p76WH7AuaHun+SkD5dxe+OgRAM/8zQ+gjhM6kKMMznEAfJexfKbtOiArbZLNLkg5NNa4nTtzSIAf7cS1S/DoM9SFdNO07uFTNj64fodvuYlbVhYnFccukLEY8r4VByf80jkyoSvKUoanr/wS+rsbN8Zf/Pk34m9+7ec0zs0UDk8XdisP+bVpUN9hEb933+48ZFm0aGFc9amr4rOf/Wx+6AMbe/75l+LhBx/L3x3hGi8HPLNGR9WPjuQ7WfW0rcZy5KT/oTPshj7Iy9fUjbGHPpGfR5/Gxk9jiPo2wNcB8+t5MaJNzNzcnFx99bVx3nnnxPYPd8Tdd90bTzzxtMbHudpMrVA5aGljcpjfLdqlxTcvofv9BvqY2lq+1BFHJBNzEvrP5pJ+0JVac+JpNzLXx1B48lvj0pLFizX2n606HY4lSxarvMqIAG3PUxU2MNDigAQaeXKu8izmUx8aQyiQTzKEl/bHX9cncRJN8dIdL/JXekGmiR59NH9DRA6AZ/npTTyVQfcqlfTqRXe1j2xEs4N0eyzuvvuxuPbam/NJiZDiEJsxlUHn4NPX879iwxq6aHayE676DfqibTXpuI7yU9fyM0842c/1xwFbztX6q4X34MCDvgZ95mkOG80TXGBwcEMe5alryWC+hTfoO+bhPEPFy2WfEb20Gf2lzMqRl9DW0a7au/pqfnlyIl36ZkyEJvzpsEpHjhxHFOYld69RyK91TJUnH0jJwANJ0pQ8XV6XTp3dDgbj2AcIt/E+FI+B3wJpWdZ5HR3L4I1TAX7flf7AaeUdlP+o64Nlb/Mc7pdp6+k88wesC1xb1mng4jsNaHXsNGAYzX4cZzxDiwf08/tyETYu4HzjtNDi0Uf6ZU8ELU3Txe/bVx+gPUw2wHnQcLjNM33C6B1weeMNA3BHfvHn/5I2Jfw4FaeTdeJBBtdo6FQM0ISZhOlsx/0iqv4x8ebmQTj5WJ+OKmAwyoWvBnlwPeBJpDJn1bUWhLWgPniofpsDZTMokAYLvySMgw4DInyQlZfFtRQMftn2xRdfjD/75rdS1l/51V+Na6+5RoNHKZQJ5f1Nm+I73/1uLF++ItZeflk8+9yzeZK8dOnieE+T+1NPPRFrL7003xtRCZXlapmUnbKgl2Oa+OeqnizoaQRNXBr4OT0c1QYGmTmVw+dF0dHRmTnZXXDhBfHsM0/HJvEf18aEzQsVox4M4nzakrpx8l/1npT3xf0yK/qhPVjcuzFJB19CZBqbSi90WQxx15wFA22DzpGHSYENEDDRVtJ/Gg4TriY5bCAHVwEyeHEIDnzw4QPY0KDBdTYmfVqWODJQNwAZxsbH88s/LJ7ZYCATwIDPr/LzTkx+ppHTP+XnJNfpCJ7ohDi1h54nOmQBxxtl7BO5sDUG1GnTZgifX5tmQ4U8bKLBY1LFTRFvXo4/HPwmCotAFnyc1vJpUqRE1HwigU1IgEyTLUwWT/oG11/qadb0fJqU9UCfae+lp6yv0qwfZMuJV/LzdC0f8XdAGl8XYwFM3dzXSMe1uqHf5aZJ5VI/nQOPfMDXUCyH83JDL11TPnUoR1kAPLev6eFIQy5kmKAjGSiWk6/sl7IuT728yDYNNIhv2wIXWzTvFuDjPkB+u6GY4CH62DN86EcsQKHEqW3ecRdevbtTm1lcLTg1tqgulKNv8IUq0my34FAn2hGANnUH6jdn2ARMzaeVQG5wOh0jK3IiL2HSoUO9wSMPv671aGyVz6KbMQZ5uDqbbI8JXwvPsbHZucjkxXQWo9OnzYo1p50Tv/Mf/n3MnLY/Pv/Zq2PenJlx6MBe9UWVR45ONzI11an6O5sF1Ux2uz+WLpsXa9acqs3BlXHqqpWxZcvmuP2OR+Peex/K3wSaNWue+C5Uv50TO3Zw/ak2+IyH/GYIvwjPC+X0oT2796UusG+uQeX7LrP4cAdPfOoggLagHfdpDDp4kF+RPxYLFs6JtWsvijPOXBMfbNkSt//gjnhx3UuiPTVmj8/NcoxLqnb24alTZ8h66OscnnDFS2OX9DtrbEz9dbf6KbbAVViFVffD2OoBja3TZsZk6XJEfT6/RnaQzwgf0Lg0PU4/fXW2OZ8nZvzIcVG+lK8/MVaQNiz7zp6m/DrYIGw7BmhfdEC/pL3ZiDD+4Jfp0b5lF2W/somuLDxqPPaY574rR57Sacx8wlFmrHzGULXDkcnalDwSN93y+Zgzd2Hq5zCfW5b+Dh3CJj02yI7FMz913MlkXsgDEMdhszinAY4XrRoXsk8oTJ3rJW8+ssETs8pnTMy+Ifp1zbjowZ+5OhfxjK0qz1yPY5FPG/gACpcHTyqHowRxA7IAbR2UmvJm+yQNpUs28lL3mmvwsRPmSijUx35kB9AQTajRj7IeolO2wfhdPPO6sGgw1tT8p7miG/OyrOqEHhJKtAmoVMmh8pbbOrV+AfIcdxo+6bgWv3UGwsZ1fCJ/SB7t5zJl75Wu/49zk7AphXxrpXUGaBA3ffstWH6glcPO46+hpUEYeQ0uYxjGzzjwxYHT8rU89oflYVekE3a83zdwgMsMA/IMbZmC4lv87QoK76Nt+lEaldfKRhi+6M3pQL9cH9r6uk6t36+L82g/fDvnwz/HwU4G04BP/U5Jt+A14+xMKo/vQZowDoAYRNOAJQsdi3IMeLhUIMTJV7oVwdc58goQxDsompqEc7IDt64CAUzASUvmz8vrDMzUgc7CuyMHDx6J9W+8FXfedXes06aEJx9f/vJXclGeX2PSIAMNTgDvuuuu3Bj8yI98ThQ5XTqojcy6uGztpfHM00/nAuXUU1aKNichLNZYCNWgNWvm9JghNzY6S4NVyczgww9GsXnIRVFXJxb1tZGqOnBVYdVpq7QJei42vvNO6mTZ0qU5QbNZ4HoYYRa2DN5e6LiRnM7gz2Kf8sTJy4mPRhcfNim0C7TqqYjKp0wMLuo0wiONARhDIE5750vymtjII55pWggCyGKbgIb5ZXt3tDghRSYhJg74huQrZwAPh5wpn5TJbwwwcbPgYfFPHi+x1iaZxWDRdB2AXHCKr23T9mT5sBcmZOhCw470wsWeS778/YKcvGsBjF2wqEo95maGxUAteJl4U0eikOmiw5VA7kXXDx0qR7hcaaEeLHTBS70oD/tlQ5I6UhxJeHFYUmV+fulI9QVKPzUZWqfITho0CWPftJEnW7cTsttmKE86fPs0qn2rLi7fAmnWPXolXLSKDzwI0x+IY2vEoUfb4LLund4AWBBPfaqvE25p4sMXB2T9ujBAfgu5SFEa9JHRtAD04Di0kQsHQNNp5lGyVh+wDu3jhskHOL3qXWOjZcj+0tElDd9tWi9Sk45OtAnSmKP/UKMA+9X4oH69Kxfc9Hc+DTw1Vq86Ld57d3N8/b/8h/i5n/18rDploeTbq37BRly8VZqxC7qdGKLvsRzTo9245scPIk7Nr1ydd/65ceVVF8fCRXM1pm6Ihx5+ND+n+8GWbbLn2bF40eLs7wjHEwjslh8XREbsvxanbLqO5FMcvvjFgnjyJK56VT9Gl/ljgCPS12S1PS+xa7O1cNHC/FX2tZdeovFof9x/373xwovPq9zRWLx4SY4LarGkxa+182OHhw+rjdRnsLrJ2owwHrOR3KfxkgUiT27pS2y8WfjmOJFNprYIjRFsAkewC2yoxh23KW1Dm9VTEjigR9mZ8Bgr+OpX9aeiC37hlLIZBzJJ0dxMVItkGdsOuF3TpA1XWmc3bjRBvddQNPkBYPKI0/f53L0qL/2M5qbkmmtv0UZrHkNLbkoowxOd3Oik/Liyfctiu8S1slkHKY/AcdcVu67+j0jCTz3RB7Fh2Ta2ojzws19KT8SpdW2w6mk8xjFBI2lX/3A/JY2w5bI8hn6a4zjIWeYkLUCW6pOqN38N7+LfjIcKs3HKsUxp4DJm5dxJfRO99EYcx+EYtgguM4XHp2HQiXQcDMN1fQwO99MNbb7rBPTxJ+rcx+/SXda+IfXWhagjNWl5Gtq0E7lh0PLr827hROUBlwPn42j0bavvDITBM0CzjwMMKzcM+jh9h05xNT8mWgPK0/iOL+xK+hhAVtcRsN/27xZaPMr1XZtv10KbDr513Ja3k3ApX+tG/vbXvnjr7t27O3LVSCY2UVCAT54XOXTsOuGuRSr4pDEisqCsgRZadbpLGieWBmgBDEywYFGWQknJlGORxyDNUxAmt0OahDjBHpnMPeFJsX79W3HPvQ/EXXffE8tXrIhf+Bt/I6688qoceFmMMklybYBJ5O13Nsbd99wTa9deFitXrsw0XpB/4fnn4sILzo+HHnwgzlhzeixcuED14YQJGeBF3fmay2jKyWK/GlKDleT34p8Jwg1MXfkxStLgk1ci5s+Pq666Kt7RpuTll17pXoCvqx+DBRsnfPvzBxzZJPJjieB4YckinOtfhNEz8pAPLjyRg80YNNnUsAhgoc3CmsmjdFovuxe/ZJll0Tr19WYEHzwc9ADbAg5ezmexlFqi7bADDcieVGpApiwTYV3JYhPmJzV+Ame5UoeiRfmyC2JlK60cXE8Dp10QlAd+yUgZ6my5APDJq0VxbXDsUycvpNEJOkBvfASCeJ7siefAdQt6LVA4iaStiUMnJ1toMkFJhlyk6A+ZmJzZfEAzcRSnvaCZ9Zd8hBNXYVwL1MXp9DsA+iljVxfKout6+lYHAvRDyhqnaBw/YLRAfptmHbbp0DZNXIuDA5zn9gMchg78qS9hl3NZ06ZuOPNrwYccTjdN4tYxYcrCB1zzN30/zTW+dQK0fo4Bwh0mK2llF8cfuhhcBt6Ezat+ZwmdsoAsPMZC/cOUJZ82VrKj9FWeDzusWbMm/uVv/kuNER9oU/JjkleLZy3wZ41Ol33Jto9qg6MU7A+1QCrHaNWL8dG6YqxjYc77G3x2d2xshjYnZ8enPnV5rFq9UvYzNe5/4P548IGn4/XX1uXVrpOWnSyCU7XYRx98YphDkgN5eMKPFE4Z4cMTU+PAfp46jglX9n+Mk3FtXNXv1E2CL+pOmozMGp80hiHDQTZVSj/99JWx6rQVsWnzu/Gd7zwQTz71cCyYvziWLF4h3clORH9kCnOD5pNZM7UmPxq7d+1IfZEG75wjNGfAj08EoxP4av2eaUKUzniywzXO7h0/CZW6kvOiGZroKttZabQN5Tyvkc5YZiDudsbpP/3Dfga2MpGXqQLxYIyocsW32sd8CzdpCA9ZCef4flj9QZUaHZsft9/xUFx33adj/oIlJas2ajn+pamLxgRNjx8l10T9OpkMpOPoCzinGY8wfYcx3v3NJKgLcyPgPus+Ppjna5xHQGiaB+B+BIBLObu+nMPidqWnGpf0T+0pmSXPIfUl5ACnNuqD8cxAmeqrA7kAp1PW8uDXJoUnYxyqMQZ0sqccBQO5CshvwXn2yW/LtL7Dw8D5uJZHW+5E6cpIPZ0IEq/LJlwtOdyGgLYOw1wfwO+7YeDyzjetE+GfCFoZ+jzxzad1QBv+OOjj//Dl+L9kGVZWOelXPz4xGB8/7bSrG0DfaPNbID4srQXLBhjfDl44z6VOb3GBfCIpOh4ngNyUcDJsJA8OJtoqxWkARHD5qFZ5eZKgdMIMSBMMlM7CGuaEmYzJY9AxbSYKBou8vxmasDXgqjvHnr37NeHsiy1btscu+Tt27otnn1unAfjeePqZF2Lbtu3xEz/5E/E3vvY1ycJXqzh5qwUl9Hfs2JkL829+85saLKbFJZdcqvS6ZkCDPPLIIzFNE/dbb26Ic889NwcoX8GScFGfK54c/P5IPmaWwxzq1KTiOGgx4efiRhjUET2xaRhV2dSE6F2qTRE/zvjSSy/HqlWrNenXJ3h5J6Vo1yaNzQflvbhlcQkt6MMrTyUFhCmPD/BUhjwmrtJzJudmB0D/tBn48MvTIuSnHbvTYOIU8+k7AxRx+24z8hmAWSzlibf+wM+TJbk0Ri022o1JOk2ylVe2xKaWuBd8XiAiCwsdPzVCZgZ7+GNftiNwvbimjal7TSRl7KSnvKJBWwLIiyzojjqgE55qwINNgjcvyMo7LfwoJ5tLfpWfk1hkoywLFE66a8MyVYuq4s8JLe+GcKIGf+TQv6QJZLPoP+yeOtG2qWvJAS6ALMTRCzRMx4tZ0usjBXXn37QB1xcHftZFOhroqxzgSRde5u98y2JaxMEhr3Tnfk79CtdAnDqA19IFTAOagPk53ILrSzo6oIz9Kl98zZ800yANXsgBOJ2408hHRoA08wEI09bGJZ004q4DbYcPL8vQgsuYB2HjV10YO5VGPZTGtQj6JbYB3j7Z3+hY/cbRrl274+yzz4lXXn45/o9/8S+0IfmpOGXlPOHtlxwa17T4ZhHOKZqKaqGt/gKt1H+y7+SsMPT5sURpQRHeB+HHSvdIksOxYMEcbX5Wx5VXro2VJy+Ojfxi+/cfjice15g5dZbylwlXbSM+/BDs6OhsEZfetDFgoS/uso/p+Qvoyki8rGv+gjvywfNYvlzOAlrWEnv27UzeixcvzCc311yzNnYp/647740XX3otli5dnnz27qWO6HVybN+xLXXLr8dzDZOX3NE5Gy6eBEFXLauNUI05LOYpO0UbFw4TpJpcxGf/qFbIsBJzjAOqDbErHGnYntuV+KDtSRvYJnQgdfykXO3RNYK8urYFfpefed1ivBuzAPh7U8K8xpOS/XJTp4/Hd797T1x/w2dzU8IL8PwoJXWVNNnetRkQX7U1csABOzO4nxwnm8B1sfyEbdMAi3Hn8dTcdl71KSDPcxk8+Aw8PEhDEvMASDcPgP7vfPNsoU1zuPxyHj9ynFO61xnoA2BTDT587QwZ73zTNg5xZLQO8ym+0ql/2oTxMncgWx/M2/l9vH46fj/suKGf3g8b4Gsg3XXTf1lvt4lhgkb+dWUS86Ng2thTC6bhfPPsx/vgNMq3zmn9Mm3eMDA+dTRPu2Fgfs5v6Q7jcSK+hhPlD/gP5AC3dZXYeRoTyj8ex3j4tIHjbXsQbtvYOC3004bFP8m10MapK/yRA+f4yK//0lfy+pYbh0KenHFto7kg6QwonFhz3QUcOiP5sDQNBkU6LhMqAy9AGLAwvBfCQFHdl0F+Wv667r79B3PTwQ9q7d13SJMin9p9Np57/mUN8lO1ibgoLrv8yrwTzOcluYaDDAxCTJI5wErW73znOyr7bnzqU5/SZMcVhPpELSf2TO5vvLE+li5ZEiefvCI3IRgDGxPud+NzRWvenDk50PBt/ryD2g1k1C31geSdrlNPcuQxgRDniRK/2M6Lo4sWLYlXX301nn/++fyMMXLypIp8APkpk3SkF99ZJ90DNAt36FOWOteithauLFzM2zjQ8mIdmujZYfIRHtrgg+u2JA4QJj91muVromZBn7+wrDLQQDbS0Q0TILhsTJhY0QkbGJ9Qoa98KqXFPGB9Kif5pFwC7MxxLwABJuUqUyfTNRnUAt44AOkDuaoubEpoQ28GqBubOeQD6OhsTNBTXSvjCRnySw5OJ1Xd/B2aYyxK+YwxJ9Qj+Wvt0EEf2D5lUjcCfOLIgEx1Alq6RjbksLOOqbtldL1wpKcNqA7Qddu7roDbrBna8n/yS1foDV5lZ9Yx9MGpOlQbtPok3Mprmez66W4zpwPmh299WU8A+C1YR6XDKmt8FgOk2bW0oOMypul80pAH2kBbV8Yo5ALHvEh3GxAn7H5I3PUxrsH48HE5O95PmzINXak8/UuLSS9Q3W8oQ985oPGQ39RYvXp1/Kt/9f/TuDQ5vvylL2gM5romdLnqyeEG+iobIlyLUU++/fpTp0RSmJf3ZT/aMLCxOXhIm/SjjO3H8muCZ55xZpx//jmy++lx9933x8MPPa7FXWgRvEB2yJjKOK82EA8W4cjM53mzyburUvlUVTwlQf4pI6+n7ZPcbI5mzuSpyeQ8VEK+0bFxbbpWxQUXXBS79+yL737vtnhh3Ysxd94CbYoW5+J76hQOa3j/rq4STZ8xRen7RG+/ZGC8pA0mJx6/gcK1MjYWbDi4DsWP69bEjnz1FCT7Om3ZyUgbUqeJl+wT3zaOPge2B1T74wD7A3AbVKS84jNob0jQPsgA7aTf4SAfB3DUmSclU6aO5qbkhht/JOZJLxyi8FlkaOYTIeh2/Vw9JuUz20orOE6uHtiO8dt+TAVchnetOITiXRDjun/gg49sdS2br0VOU5tkMHGzjsKFvvnRFwm3rgXjOdzG8eiX2Z/UrrZL2rbGYngOxg+XM/+q5/E8wRngD3TWbkroi3UDQvoBqQPT6fvAsLQTgeUE3BbDyoPnfEOfPjjDeJL2SQ7APh3ug3UDtGUAp7dj+TBwmbY8fr/eBtenxW+hz2uYfuzIMz3AZR23PwyG5X0cvmEgH/6gLkAbtt7zWmaT3wLxvm27PtStxe+XNX6rZzuXdZk2z2lAG26BdOi3MrVyjfxKc33LSACDiBvF4HiblhWWA3xqAl6eSDVQZcsIS6huYal0JjJeOObUjMF28+YPYtuHO+LDHbvi6WefjyeeeCaeka+pLS688JJYe/lVsXzFKfkEYdu2D/JkjcU7J9ks2Fj8Mzjcd9/9+S7JLbd8WhPrIgk4KXbu2pWPy5Fv4ztvx4Y3XteG5aoYHxuVlLy0RiNocNHAwqeA8efPn6d0LSSYJJTGQIq+8wVJFn5KY1BiAOUUJp8KMTjJUW82b3zpiVNt3kHh6zaPPvpozNOmZP6C+alDFjj41hULSj5hSzp0vVDKhab4uQ04kc8652BfC3U2ONDgCRh5tQCqJxCAfWjQHuCQxiYDPqTXZFCLG1zlFy2XzcmYgVf6gh86xy8oI2PwZ0IgPUWWqwV/2U4+SVIGsiNLvlehdGjRpoSRBfAiUKafnZF4EuR/0bCsOMB8qrpVV973IZ88ePAEhDibFOhZfmSHMotqdMeGh9+bwSEXL8QLS205rvLIL9nlWz/UB31BGxsHauIa9CNwEl/y5aJHtpans4rztInrh4Sl6fTJI50rL+DDk99sgT8ATeTGQRcHL7cD+YDrSDQnzgbIcx1S9lLeBF3qhAP8hSIDYcrbQcc0iONbBtI9IfXzycN3ntPRF7ZAPpDpHS7QLwN/57lOxOEF0P7EbXukk2b+1JM4zvU2bdKwF9fBDiAfcBwf/vAx78pj4c6mHruQvrTAZBNMO+evlwtjRDx37twtuxuPFStOjvWvvxa/+/X/En/v7/56jI3yThcbbNHvNiLYMU+L60BIdREf2t6b/5RTPhtwxikWkDyxZTHJy+I8+Z41ynVKPvZQ71bxMQro8UONZ59zbqw5fU3+IvrDjzyq8fUxUTscc+csiNFZ9aSWMY66seBjM4KtIl+2h3KQSZaW9QQ/DwhUb4yc99vyXZr84MSxvJLKFxHPPvvMOPXUlfG66v/nf/5IvPvea7F61Rrpa5bK1jVdNnl8MODwkX3iyVNKeGNbpGvzOYn2Y3GqzUX3BCG/4nWM9vL4Vtcy3afyAwlpS4NDD9pKVpZ1qSGmcFO3coybaQNsBvKvwHZhG8qrPcosWyCt66tJg74ID49rAxzMn/Ge93cmsSGM6fGDH9yfmxJedEe2Sao79QGXcvCpJ9ru04MxIWVRG1muyi+52jygn++n1wDXs8HFpqgbfQRc5McHr646F136D7/rkcJ1YJ4uR/9yvJXDPAGXafuWdYZPerspYc5yGfM23T6YTZ9+8adMpefaRzFf36LtivygPifiQfpAno+TZVBng+meqOyweEunT5N82g6fkul3zkDOROx48hPQ0h1GAwCH9m2hjzMsPoyWwen9/GG6a+FE8tp2gT4N4v1yBpd3vvP6tNoyLa0KH28TuAmcrljadZfXgvEYv10HO8aw1pbbPJzBeRM8O3D848oazGcYUL5PAxj5W3/jp25l8evJFYHJtOA2GsLOI43JBAdQcQta5WoxgubAJY0NAQsoC4HPNa2cEDQx8Cu6mz/YkhsSPk/5+BNPxXPPr4stWz+MszQR3njTzXEJ74ScuirvLlOWBSbXDubMna1Jr363gzFm1+5d8f7778df/MVfxOVXXBmXXHJJLj53apPDItiL29deezW2bt0Sl15ykeIa8HKA4rRD8moA55eIOc3hV9w16qTMDDZ0Wq7osLkRoupDzUvJALryIoYnSZAljWtUXLk56aST0qYeeujBmD1ndv7IIMB1pT2SnZfuWTTwOV8RzQGPgY5rS5SrE31ONqdmGfRZHyuImDNnTm7WmEzZlAA2DORjEYpMtB0nRpmnf8rJxQwM/DSDvGrHWsB50U4a7coklzahfPCrXVNkqpyTwIBW2ROTaoLS0EUF/aRDTpN/2oug9F345HmigwG6rZfhy7CRyWEAGnW9DPuteueTGuXThuQbn7ZPugLowJOv/eTGo6sv9gkuT9pYOGae6sITPd5PYgM6pvaaP39+0t6j9oB31hkJOl61keO0Tv1NusGn/kyg4LP4Y7NBGnUk7kkcWrh6OlQT7MTL+B0Ptxf4x7vSI2HAbQhQ/5RzAjeTJ2SGfk2ylYej7V0e/fYBXGgyNhCGnzcU5gNUfQaDJPk4+ALOMz4+abRX1fujvFvw2ARuG8a3fOZnmoThg723QHorWx/66cbH0ZbwgqfT0OHhowdzHOHdpPzAgxzA5iC/tqX2Z+O7Z+/BOPfs8+J/+Uf/KK751BVxxRUXya54B4wNO08M6v025KZvYxe0Of2Op3u1mC3byJNcjVuMmfmiOot05atVEoeDIdTqp1yofo7GQMbCvfv2aMwai4suuSCuvOqKfGLz7DPPx5133hs7dmyf+KQwdWfTgbMc0qroq43TbKizFnDT6MNid1R4x7Ton8zvD81MffCkZd/enepmbIx2ii5XcC+IU1ctjDc3vBnf+97dcfCA2uPo5Fi8ZLHs8WBs3fa+Nu2TtTGapv5BPxLvHCcYi9io1xMT3k9kg5Lpkque5OOwMzkqLeD9A8tPv2MeU3dMmUvf+IVLnUkHKEMw7TZ16Dm15tCkmTwhliUqTzRtR9AVxYm45UBOxgX9i/0HZb/HpsU99zwaV199k3Q0J+t7hI2uAH1Txrz8TgkUB3ygW/0PSJk7INzPczzbGFryRTbnJx/c1cK86DJOJE+l11OKskP6ROF/dEwAKEeZ0ttgfGrB8TbP46g3JZluJ6iDtEFd2rLwo0zKqbCwMh0ZLAdQZWirChPAYwxh/YBeaD8Oolr6feint/FheX3ndPsOA9kuXZywgbBdi+/yTuP/Nn8CBqQKaQi0tOwMLX8c4PwWrw/D8lwe+KT8YUCZYTRaWraRVlbCH0cbnH4ZnMHhYWkFH6V9HD+hFs1BX7TfD+Nsv5Rxfdw37GzbgGkALZ1+vO0/OEOb7zBgHKextgXHeMg08mu/9JV8UuJCrWCJoIqYgIF04iVIndhSbrBQ4GVpFtY1MOSJ3RG+6sQv/dJxWYwi3OT4cPvO2LDh7bjnvvvjth/cEa+9vj62fbg9Vq0+Pa655tq4+ZZPx5lnnZ2bCQZbFn/c6+euNfeop07l2sK+WuhrEOAl8w9V/r/9/n+LFSefHJ/7kc/lb4LsUh2RkWsQPqHbsGFDfqJyzemn5wDJYILO+CwwV7l4CsITFH61nN8lkSoLT+VZYEijyTNPm6UPBjJOgnLCyAFVi6LucTWL1E2bN8cD9z+Q77KwEdy2bVu89eabuWF6+qmn49VXX4mNGzcqfWteK/vggw+EtzM3WPU5X3TJ4oJB97AG9PpV96zXgQO5iOJkEX3AH1lZCNogceBSdzZ0dZ82FOc9CS2updd8z0V6xp848RHnPGVT/eCLo1zb3tQVu6Cu6Ab+lYGapCf9wRu7QT9MlCx6ahCvCSzLKN9yAuQBpOUJHDREj3RoEXeHwBGnHak79NmcGQegPuTlhK92M++sh3DSrpnElcaTj5x45Kc+tWDkAwxc3WKxSLthk+gd+uiV00Le7QHQAzKnPlIHAuSAh3z0z4I0n2Ilv5oM6Wm5kJBM6AoZsHv8nChVlj6EqydateCxa3UC7za/1QV1JR+byoWq4tnO0gthHPVGn+QT5roeZVJPIoMe+zQB8ycvdamy/pKc0wFsBjA/4jiXNz3AOAA40EI2l3E+Dn44y0rdvSkiTJ5lszM/2nFQx0rDAZYdGoDth3xoQh8AD4AOgI2Qh+2ZBihsnGnb0CKZL0oxXubhAH1d6Vwv2qsNyckrVsVzzz4X3/jjP4xf/ltfE4MDsm/GKi1A1eeQLvkrwGJ7bGxc+uYpxDSNSd1YpHyY8ttA8EYmNiyUn7Az7ES2BwLxfHIjWelHOeZMIR29HNVYMzNOPXVVXHzxxbHspKVx9z13xx13PB5vvfVa/nI6T3d48sCTBZHPuuVva9BWOR7IoRzJNnXKjJgyWePuYQl2rPJCC+tp0zlw2SEU2hqdHo3lGuvPv+D8OGPNGXHb9++IpzR28tljPu+OPtEvY1nyFgeuXdVGiMMibbRCY4f0zeZkkvovhyPojLGr9AAf9CmhOz3khkFhDtGyiRVm/K0FdaInPm2gzIzTV2nvolFtnnS6fBauVN52Zh5ladW/vIBO8+vkqHdhZG/KOqww17ceeeS5uPbaW3JTwoEK17eQh7rnE56OtkhkG1MnwHIB7kOA06lPyqT0gZyFT5zxDaMj7I0IOKWb2uhDl3QoIxPx1I3yuGpounamb97E7fpAvn0ctKAPH4crX3J1MrSbEucPg+Jd4yb1KL0NeMibKM/mg3mJcZL1Ae2X0NWtD9AA+nnDcD8OWjp2w8B4AGG7VqctjcSXOxE9p4pK/t/itXT60PJOHh0Yt18GnI/LM40+jvP6ZfpAm7b2BT6uDdu1/IA+7xZc3jIYp8V1ej+t/HItvxYGRQZlLZ+dAVlsw6ZPPv3Lcrb1beFE6QbntTitDJR3moFw9dHq324Dp+UngfniExMUGRQwIpCDqqA6YRF256wNB4Nk5XPCVpPYSJ4sT9MEUE8UvHidlO888OvqG999L55/YV3ccec98fQzz+d1rUWLFse5556XT0XOOefcGJ89m/kptm7dmhM0V1cOaFE0hbvYcpyE1TfvJ8Wpp5yS8u3QBuTrX/96yvmVL385G2L79h0TV6GkurzytF+L+GeffSZ27dwZZ599Vi7KocPvD7AByRecxWvWzBn5w4d8n58FG/VM5avO/sEwqV/lecogvXWDF7r01RoWnX/6Z9+MRx97LLbv+FA4I6I7M69ZUbdFCxfmRMtiFj4MatRrkzYj77//Xvrr17/eudfixXXr4t13N6Z8e/fuU/hdLZB35Sl9veQ/EvxaPHWAB+H6HYZ60sDikMmb8vwYHPUgLRfxkpk2pwzVxEigCdQinl9Z7n4nRVCfBK4nEugfHzdxgq8xu/Kwm8ECroAJtQZ966w2PtVZkAd9I3Pa5USp6uyUYW5FTmS2DbOAYmFJ/QAWo9BkY0cZ7j6bB/qDFsskfGwXWj7h9STKlSk2gDDjiRebTBYx3JFOexDAk6+msZFkA46eWHjAH15MwvDAYUDYDDaHLOBSHl4Adfb1NaelfrJs9Tfs+LAWvZQ3np37MGFwKEbY4PrjCDvugQvc0kcNKuZDnuUgDV1RP8D45ksYHGji3MbWF2A5cQbThx/08c3f9CkHjjclxMElj3TLSRzeAGmESc82lm85cQDx0lfVxfrAtmxfdi6LjzNfO+Kk57ijOLitbPJkZ9BiI6B+pHFS2UVPY9thLeD37z8Ub739bmzetDV++7d/W0o+rDFyTWzcuD4+2PxuzNCmhd/KoZ58uheb4ooh7xvkUxD1OWgyNteTD/ph8cYeGWD5S1uVHCx4sV023uRxiFMLWPSBDpGNjazqlgtfrn9NiyXaEFx33XWxcuWyeOyxp+J73304tnzwgTbp49q8zJUtj6qvsGnqJiTeJ0MHkm2GxgpF4/DB2vhjHQcP7JN/WPPHfo0J6sfixSeT84BDhUZn8gOIi+KKKy6XLBF3332XxsUXY/68xTF7bF4cOih5J9U7ItTfwEaF90t4N4YvO/I7J2R745H4irsMGxa3I2MC45qfZtUhicorz/j4buPc7CifOueiGKVP4ClNPvaLLUiCibKgFE/Ze7YVmMhZvtjJkR+xa8++WLhoRdx118Nx5VU3xJx5C8VP/ZsNnewu25GyuXEo3UEPXkDxHoDragcUfo23pDH2k0aYK85tXZhXIE4fcl+EBxvRGpP5+ED1J3BTpoYHfdxl8B12vwVIA584Pg6wzIXPgWUdBBS+6Akn54IOxzSM47ECnw1M4ZQcBuTzeEffYg5ISB6lg5oTa1yt9JIReoXqOWBQb8cdtnM+PmBaQD+97w8LG/ppLW495dHY2cnbxwUck5TKG+D08ZDRfusMbgcc6WlTHQ3j9ekaz+1m5zz7DgMtTdNzewDEW3yDeQAuh3O8Dy2O6ac9Kd7aNq6lDbhchfm/cJ3eOjdA9euPym2wTZsOYHzL4bxWp20+4DycwfQMlGvr6P5vZyBsPtia6+S0Seuf+dNjr7/+ehJxQQviDmilAhaMPBZs3FXODUgOMnWHngGJzjxzxqzEYfFE+W3bPoxXXnk1XnrppXj77bfzpOeiiy+LVatPy/vKO7Sg4xoS17Hy+/zaSEjMXOhzXYYJRIRyYuDJS04Gmqh4qsFvjPDDhP/6t/6VJtX98fM///MxOqt+yIsvXjFZSwU5gTNBb9VG7OGHHo49u3fHF37083lVql5iZzA5FPv27MqnKEuWLIpTVq6QDaBoDE0KlB74Tj964vOb1J1Jgo3O/kyfokWsBm753PvdsnVbPPHU03kf+4wzzsyTLMpSjz/6wz9WeCS+8pWvpJ5YSLN42K9JmQVu6flIbl54gkI+m0h+c4XF8abNW2K/0jA8vtrFQpYrXNzrpg1WLF+Ri5S2ffDBM22eruzYsSPbl7amLZCFgR3ZACYT8qADPfjxDg/t6s1D2o/+UTfysR02WcRpOuO0tsTJKwM5+KQfk1FgPzjyKYufC3bJmrbY2Xc+adDgX5PtYBCAh9MoC20cmzTK8xQI2aifJ0kmfxYPadN5ulgnfLQr9PixRCY5RgNky7rBR3H0ydWWrINSOFFmY4QMUgASSW/1YYhcECpeG9wjeVWPNAB5kQ8o++ATyjztqUUyYP3hk57yd2k4A3SQh9NxcKhr6lvpOBah5APmi191Lt2RZt6kAciFcxoyogunAZTFrrzwJ5ztJ3zifV7ESXfcAD1kbPGhBRDHHVRfb8H08QH4IgdplLdduTzOvN0fwAFsA+TTDsTJpwz0jAMMk400AzRIo07GYyw5dIRFv2QI6Up/5GM3LCqxLb42+I0/+Va8u3GTFtxz46e//OPq+29obNwYu3dtiyN51eqoNipna1F6WSxatCDGxvnox0geVLCA5JPmyMIP1B46tD/GZ7Np2ZdXRdkQcAiCnXPFB/7UHxnpL9O14Sg5mQeoF9ZcT89kvmp/jfFSF1+h4yrVlBF+sHRmvPD8i/G9790Wr776Tpy+ZkVcc+2n4syz1sRMfm1eKoPWoYP7Y97sMdVjl8rVtUie7tAvpk3XhMaL9iN8en6P6HvzL11pszEifNTID6Syeftw24548IGHNKY/ESctWxQ33nBtLJU/fQYb0Emxf199TISnmzNm8OOy/Pii2kN1y3nlGO0jm8krXWW/PPXmB3bhzdjAIpSPWuAfOSwtKD/NTHmAbQAdph3KNjhI86YE/doGEifro7L6V+OM8iHodFyZceVnhP6EXXOl7UjsPaQ+Mm1B/MZv/Nv4R//L/xoLl6zUWDVN2znai/EI+1Q5lUevXHdOGZQDTeQtvRYgl4F0bIG6kI7Ng8/ckvakvoUw+a6cgDGQQzzywPd8A3hTwvwIixHpZbryp2JT6KLjAX33X8rC3/FWd4RdBmj9qg+2Wr/zlXVkHhN+HhSq9vTblp7LA4SRF/61qe3aM/tJe2jhJ9lVB/oh4zw64F3UtFmllzwF1o310tbBYHzzdX7y6WQG2nItD2AYTgvD0k2j7LL8Fm8iLM84dU2w6tiXAWjl6DsAnbpO1onpkOZwS7tPo4/T5hna8gDxfjlDSxeZ+vmAcfDbfMftKO829NjQzhnDaBdA//g6HAfdIiiXFwLTgSY8cAC8ybMPtPmk2QFtnoE4dE27XwbaOMB4Bte9LWd66IMrn5bNZSe998r3jvFr6CCQAAKGQkEWG6TZcAgDFobrLWKbnbTy6lSYxRuTOE9FDmtRvkGbgte08XniiSdyIb161ep8vH/KqatjdGxOTizcoYYnn8flFI2XfLlTzKKKXwTPBaN4MNAx2KQMmjzytEpBfizrueee1aT0YPztv/234swzz9AEtDu2aTHPkwQGJTYmDCJMfq+8+ppkPhavvvxKXHHFFVq8n6S4FtCT4KEJfdeOnLQXLZwfy5cvY/rKTQtAmHoiA2JQd3TAlR6u81B/wry8zwS3eOnSHIzHZ89RXGJ3eoLSq5Ljz/70m/ELv/ALuRngx8TQQ2KJOItbJtPSv3QxNpYn/Qzw1GeXNgZbtmyNzZs3a8P3Sm7k2LSwqeDa165dR2L5SfPilFNOjbPOOkt1r9NeBmsWptBeu3ZtTjRsCKHLpoNNDy/nc/WNDQx1WrBgQZZhssMmmHQ5VYUe9cdn4uWEBT4AuqFNAeRGAcgGLnXhR74YvN1h1bKJ2xoufupLadjViHikvQl11ixO7bJIQrVJLSosE7IwECA7uF5c5uCgfOTBtiiH6nnCR/3yKRKb4Qna2F11PuRLGTsf/KSnUYJNMZtHFpeYDDxxnKChy2makEsObQ66jZLpYd/QQW7SzYu6mI/1gc+GBp88A/UAD8fpLu3KtTPKWB/+CAK4AOnQMC3zty6dhgOI49ApZdze5KceBKTB07YGeINgMF3zwQHEXQ8APMDyggft/ACFcJAB28WHP2mUMR3SwUePgOtGOmHSyW/LICuAj90hp3GsO8sHHRxAOmDabRmAOMBJ8QHZGAZGv8k/8QCX90m4KrRpM5+8nRG//dv/Jv7+3/s7ceklZ2tc2iS6+2LWjKmxZ9e+uP322+OZZ56MNzZsUD0iTlo+N2666cZYtepUbVIWCbdoshGoQxTZ32Q+ra2F02FtVDjUGKl24SMhjNFc6fLikwmQJ8nYKxsUSZY0cyzVBoT3M3KDf4CPlWgjM22m7JzPGB+J5559Pr77ve/Hq699EBdfsio+85lPa9znt6J4cihb0SKZLx3W54j3S84af9kM8eVDvijmhaXb1TaITFKRFoFj2nSor2uz8s7b78d//k9fj/ffPRBf/vItcdnll0jGSbF7z3bhTc0NDpsytU6Oz9NmaAySyTFO8zsn9RSkfnsKm2BTIkuv9lU7kU9dYcymJBtPukW/ONsBMvrJinqUhqqyKQA8oN2USMlKVz+gbkonC10ck26KtiSmsjnf0u/Ur7QpOSbb2L7zWPzmb/7X+Ke3/mbMXXBSTJ2uNplMP1JbHakyHPYwzrIpSRtLftWPAMsGWD7SqAs+aZQDH7sgnnYtHbApIb0OXuo9JPI9DhBnfOUrlGwK/JtP0+Smq63FZKKMdUc+YdqAOPktOM2ytlBp4PNJ9/1Vh2ZTQt9iDiuoMRXo64JytcapNPAm6i2fuQBWyEIdGPvpI2xKGJeYr9tNCWVw8HGYsvgAeMYFnN9Cn1aLD5iW/U8Ct68hZej5H6Epz5sS5m8STKOlBVCmX7710al52LnOhIfRGwYtnuk4TF6fTj/N4bbsx0GL09IxPwDf9py21NlXW+cTA3klS0sPyHIeFxiele48+OAyT87jpR3gvD60dIzTdwbjmS5x8s27D6S1tNEFjoNapwOER/7h3/nqrSxA6fxWGoXMgIWFGeIQgAGDNBZkeZKuzpkvR+aira5ubd26LV7Wgv/Ou+6KRx97PHbt3hNrL7sifvKnvhjnX3CBJoMZWijN0kJ8QQ4YLAyZqIrX0bwqw93PdjHAoMfkzS8K571n8ecKwgebt+RVrDfWvx5f/epX4+yzz9YktS8XXrvleIJRV2XqhBia69ati/POOy92bN8hvlPy6QIvtsOzTtK16NemaP6CeTFbC3fAsimQJsPpOhMUEwkLdGUgkrKZ1Bh46ocIZ86aGbNFHxwGSfRY7zpMyqcUjz/+uOTcHRdddEHSz8mWwuICTi4ENMChA1403cn1IC0kSKcuCxbMjzPOWBPnnntO3HjjDXHNNdfkF8UuuujCuOyyC2PJksXaYOyIt99+S23yUr7gz9OjN9/ckPIwyaBjtzfX1ZBr6dIlsWLFiqQPzry58xEpJ2PaADmpB4sJfE7KuB7A1S/ypKaJdL6+Q5uQTrwWrLwkXu8owBv9MtgRpq4sMr34Qz7KsKjP912Ujj3wlSLspmySTlKdEBrQdafEtokXLSYXdWA52pAJExwPFrw0jF6hyaIEv9qs2gBa0McnHb/Sqv+4zTgtQ1bkhGEuCuTvz+tfsktsQYuFnNRFGxo+TUXPZQOipzTi2Py07koCi0dmDfiAZx1RBxwyuz7Um/pQDiAd3U7046Yu0MCRXnUqPeKTVnoYbCLNxwtuy2xa4AHVXrUhhpbzKWt+AOnOsyNuOsQBZMhNpsIugwPasvBt64C8tini5k8YHqQTJ92uXwafdACfuB1lHQZa2Z0GDQBcGrHSGVeoNzkqI+Pk/YuRkRn58vhTTz8eP/uzX469e3haulM4/IYPv2x+RH3/jLj+huviqquuiEsvPT/HMA6a+Prghg1vxq5de7L9x8dni542H6oPh0XYAO/ldasP4fG7Toe0qJop/lwprGueKZFoWl6GQEkvXwWPalO/l02n7InNBGPAZHCPBT/mePLKk+KyK9ZqbFodG954I+68467YLXmWLV0uSuq39D/1ixr7qTPjGvbCmK9FrOge5JqVeI1obpG2Eo8nsDzRVlVSb9SFOYgX3q+44soYG50W99x7v8a6N2LpkpMUHw9+R4gNyf4DezT/qM1DNiwZaA7GgryyA4+uD/IkFqgveIFX9pULWtos7a3SDK0NYhsea2wTx9kpNAS2C4UKp4sldFmUqacphOmbkl5y807Jjp371daP5++UTM9NlmxUoqc9q35JJMuVjZUc2OFxnBKwzdZRDxz8LX/b1/MKntLt6n2KymvTAT99UEL2qYkX40nrwDxdDjoAvl1L1/mEWyCZPPo9QJuxScx6SQ/5a//Kqzm8xjDXudqt6swaB2j52RV0shBUWrW7nHwlZHpfNkOb7rB98yB+PL9Phv8R3BYmZMj/K97KM+Hrn3HQZYeS0Oed7d0DaNquHMdRtuUJON1gHEMfvw/D8p3WOgDaffmH4fVhWLrxh9GzfTtuMG6b19a3xXUDcH2rD209KINrdd2C433ehj6dvqOvgEM7M964vd2+4AD2wQXPjvJ9GPm7v/Kzt3KiTgelgBm0YIIG4uCw8KazMzHyBaKZs0ZzYnjyqafirrvuiUcefUyL6P3xmc9+Nn7qi1+M0047PU/huMaFv2v37hgdm52LC07TmTjhv7f7MUF/4YoJhwrw2cgcVzVpgMtGZu+efXkN6/333otf/uVfjvPPPz83FyyMGTx5Z4QTGm9GWBixSVn30ktx+ulrauOya3cuvJmIeUpDR8vTc+mEr2OxqUADTFrUW80heRjYpGDVnTSuEOwUHTYpfH6Ypw0MgnyJxqduPo2fqombU3jKjY1qElHeAw/cr83E1bko4IkCG4NaEMgomIQlEwt70rzopUGZ0EmT+Wa987RR9WBygMZJJy3T5uucuObqT8ldHddde02cddaZ+ZljTulffHFdPPXUk3HPPXfHq6+8nHp8d+PG1Avl2clyws+TKAZaNoFztcFatnRpXidZvvwkLZrm5gkZgzF6572ZA7w8r03dfrXlvr27g8+N7tOGil9/5mlQPgWTvOgI8yoTowO4E2DY9fI4bZ+Ti2wj657IFebdG06n0Kvtl7Dj6NgdB6CjGIcU9I3vRSeb17Q7lSEN/tCoCRyetUhlo4He2VBQD/Jq0V1PwXgviTbLdus6J0948KG5d8/e3Jzkk0HRQCZkaxe/lj1lbeoFfRxG6c7t8sbHAdYf/RR61gP6pB4AaU53Wael3aq85SGOI9ziEW7zLBNxfOTCAaYHuD36znKA57Yg3pZFfjaCxCkDLcBykGZ5AGjgoAcddNjqG3zyoGNnOXAGysCbNMsLmE+bDg3XvaUHJD/Zk0rKetgQMbhBg5NlyXSMr0iNx9d/97/G4sXz44Ybr9JCjgX8QS01ecJCn5A8+QWrI/JHYumyJXkow4HEVVddFW+/tVHj4yPx3e/eq379lhatGlvG56gO03OM4kkoYxhPBxlX6VvYMPT43RCux6a4yMrVJgUZ+7SUEy6bdw40tHmX7XON9uChfSrHZl6L5V1bVRUOg47FosUL8sdrF8xfmD+GeMftd6uPHI4lS5fkV+sYc/eoL0hrNTaofRhn6Hbojr7F09pc8OVCEp3KdhKfcaRk3r1np9rhcCzTuMcP4j722OPxve8/pI3J/Fh5yso4IPmmTJ0Ue/bu1MZEMh+TnnNEp22wRWxBTFVpNiXYidutrmHVBA8u4wRhgLZ021aba7xs+pfBdgEkTdlvpaWKM+ynr4rlhshlSqySERtJ2dUmBw5OigcffCpuuvnzMTZ7ntpAfVs2QT38ZTXaVf8kW/GlvOkCpDncAnVxHfGxcewfIMyHPZgTyMOnXxjf+sAx9030XcWhwaaECb3eExr0CcKm4X7ZymncPrTplHNZIOcZ0Uw55KTazOcLlsgCP8YDZDS/DGfpATivaMOzbIMIHn2n5qPEzroNg2H1GFYv88MNgxOlA8N4tPiE23yHPypFwYQckHC4QzbdYXUALAsOXTvsvBYcN83WP1GZE0GLb9fGDdC2A/r4QCtHH1o8Q0uvT9c6+DhaeOQP4g2PLtg/WGjptfTbsi0OcgyTgTQ7oC1P2HHy6Qvu2+5zLncimKCLE61WHyN/91d/7la+8gSQYSHxPXkTBtoJPoVSh+QXd9mI8GWp559/QYvrB/IXy1mYf/ozn40vf/krufjnicW7770fO3buSkWyuONK09w5c7VgZbHKj4NpYauFNzwYKHj3wotENiRcMWBC5GVIJtJN72+KRx95NHZ8uD2++le/Gpdeekku8jiBZgPCFRrelWBTQhyReTfgtde5unU0vxyzXWX55feVK0/OARUtsdDPxaQmPd7T4BoBmwg2KQf2H9BkMBhoSqFaFMhnAThH9Tnl1FNzEuX0kPmDTQYLgPxGu3p0br5UNptF//FJ4DvvuF2bh3Nj2bKlOahxV37fXn7UEgOgbcCtgc8LYmQkzqNiZFaTqo241lP3wRXIMjzVyCdHu3clPpuNCy+8IK688or4whd+NJ8Y8USEqx4MzOvW0Y73x3333RevvfZavPHGG7m5ww6gDS90xWIIetxZ5xoVMvFFnnwPRwuApUsW59MW9MjLsPyezNjorInNCU898tRRgJ3BO5/AyJ76Rm2brMVJTSSEkccLRC9QkalcvbTLvXpwjGebLhsu+tj2hK0rjQ0qtEjPjtItjLDRgZsh/OpInBDPncsLvXwogWtC9S4WmxZoekNSDGugIR27r4XW8U838P1CKfSRBR95vFHilM/1MD3jg5d1wgbg2uHggJRJPMDBJw54cAHAdZ7zSSPsdrAspFPWunLZlEHppuvyALjE8QHCLTjP6ZYLIA3nDR804Qe47uDD1/lAKwtpjBVpd6qHZSedMrQHeKTj2jrgXDfn4VtG/BbXzrTt+wXkY8fYZErWElNAXabExvfei9//778fv/RLf01j6ljs3PG++po2aVOqDGXZ8HP9iT5Iv6Ifli4mqY9fFddff4PG4FXx3nub4nvf+3488cRT+Xl0riItXkT/5OmG8NUMeTCTY8ghpUk2xVWb5JM6BOcIemIhZ9ug78mOpvChkOmicTD27GGsUXmVZXHPu1OUPevMs+Lmm2/Oxez3b/t+PPX002mjPDHnqiTv4U2bzhXHegrEezEcPByWPDwZ4Vfa3bY4DpHQI2MmfY4xn4Umv4LPOHnVp66UTnbGHXfeF/MWjOZXwug3bM748hh6zt8uyf7JaTl9pxaj1K3G2M4u5VV9y85Ayiy1OwCeXXsy7zygbKni2C5jFkC8I5NEQc8iVazLIx05kYs02ZHacNfug/Hkky/Gpz/9BW3wuAIsmbVJq3IdkeQLEdtn2Worn22y6nj82AIQx87pF7Z5fmckx1ZsQXi0Nfgt3cRVPL9MKR/5awyXjoTjhbtxAXgBjhssj3HbMgBxgLTjFmzgyUvbUV5el6R+sl2PG+7Dbd0pZ359gC11cQSU3DDnGNLJhRsCfZrD6H8cgA/9tu4G0zKOweHW/x/lOwGm2xXv03HcemwdMEwGpxF32NDGWzonAuOcCNdprW9ZWteHYXK1eMPyT0QX3/0EaPMKBvpo/QQHhXJ8mQLTwh1nz728YWCZ7frQpts3PfgAHluM2/I0Hv0OHIcN+aSETYkR8emcAGEzpbDTSeNJAot5flvk3vseiPvvvz9fzL7ooou10P2xuHTtZfneCIvCdzZujC1btmhQYoGgAVU0+KwvdJhE8nqTFspMKmxQ8kqUeHNan9/u1wDPC+p1j/eoFtgH4603+eHDN/P61Re+8IW47rprc3HBJoQTPtT94fYPFd8eBzWRsRHgLukHkveZZ57NF84XLFgY27Z+mBP0ySu55+zBhIGTih6NBfPn5+TGQlwZueBk4GFQZTD215u45lNPjA4qbW9s3vJB7JbPtaccjIXDD6Gx0GRTQ13zKx0azJlQ+ZV3Xv5ns0BebdL4wpXKqV2YSJnAGFRpJ17IR1YWwQA8KYPc1cDcGWdjdCBlJx1cfBZi0Kp23Jvv7KxZc3qcf/554n9hbu44aV2zZk3Swj4efPCh/JTxHdo8cVWO619btn6Qp5Sc7k4sQCQTmyQWM1wZQ3e0x+jYzJil+rCBWbiQX2Sen9dEOP3kXRvep+HrYfyg5PjYeOoNebG7apfSOTrhRA7Za0MymADApd52SpLjOl59NhknYdOOy7Yj2412dBqbDRYdyVd2CE/S0Rs8wEOnLGJpC/iQnxOzXLaV5CHMnWkm6pqkarPNZpMTYtOiDtAGnJbXuhSGd25gFU7aokPYcRZfpJV8NbnCh3x4VR1KLsK2WdMmDX7mnRO20gDTJL0F8wGP/gYd4pYNcF0B04APjjj5+OBYXsDpxMkzDeJ25Lus9dem46hj35FuGQB4kY6ui05d7ULfrg+2Bu1WXssEoC/wzBcAt3UtT3ABx+GnEiqL/PQj+ql0wULnGKfRU+Kee+/T+Dgj/tpf/1nx2y2ZeHdmp2ip/hrXsD/eE2EDMWUq12hlX1q8MwDSNocOsimeEkuWLIsrLr8qLrvsCvWzBfHiiy/FbbfdEa++skHj7AFtEmapP84SXdVF/XjaNNqQ8YQFOvo5nHac7zxIRMZo7PzwEZWdyaENV7j4IVfZmhbF3N1nk7F/L+9x1WKfv+qrh/Ml9JtuuVGbjWPx59++LZ568llt6heqDJ/TrifMfBr5wMG9Gi8PaPw7IlsWY9WTPsYBFfrNsV515X0Wnlwz5pGOzBJRejiouei8OPucUzTGL8t+y3sWU6fwzgs1xa40fqkMV7eAXMxKTuhku2bbqo3A0dhQ7U24bLVavtredpCLVYXJr7ixCsCtp2S1QDZNygB4OB+AOb8OcWgb+hQj7uR49bW3Yt26DXHzLT8aU6Zx7Vn6yB/lpG7IIC5pu2rHY9Vf/DSm6A7q2ncAeQBx2zz9gPAx2XKOeVkH4UgnAPmm7zhPv7L/KM3jEpSRzfxdxjyJG0izGwaUs6tiRS9pUkbp2deJd62mpA7f80f1UztokA/0/cqr8YuUGvc5MKjDurQZPIF5APYNA3oVHub6eY6fCJzX8jpR+OOgxZvgm38FtLfFGCaX27VN+yQwLrxbmq0zDJMPaPHacL/eLU4rq52Bci47jIZx7be4bV6b36czDIz/EVBy5onEx9FsefaBdNt8iwcNp7cwjI7L9XXXQj+9jZNCWcuOG/n1v/WXb31/06bsqELXBHckFxt5PUlpnGwwACJjDooa6fmUIp/0ff31N+JP/+zP85O7l112WXz2sz+ST0WYsPZosc4AwJUmvtLEAjMHBBGaqckPnwXb3DmzcyIljoA54WgSZcDm610s9NmMMIhJtNyU8A7Jiy++nC9y/+zP/Uy+T8HJLYMknxHmyQ1f8uIlQ57MUBfkZnH69tvv5OL/0ksv5VZUbqS4wnDSsqXCq6cNPBHhKsI+rjDx+yhMPpIdvxb4DDB18sMXvvJXwaUrBlk+A0n6vv0H8rdVOJFjcmaAowwLyaSn+tIAPPHhmsL46Fj++vxnPv3ppM/GhMfbLO55EZWrCSwKmPRJZ/GEz0aETVs+nkd/wkHP+RImDSx9UoY4myk2VZzqk7c3P/srwxRtTRuZBz82C3PULnwe+Zxzzo6rr74q31G5/vprtXkcU5lj8dprr8Qz2pw8+MAD8cILz8crL7+U1752alOIDrn2NUP1LuOuSQDjyx95kx3RVrQT7YLekJEBnfAMtSVPl/h9GPx8EiOZeDGe93u8SaTu0CfshZ6NXeaterEQ16ZWeuJJl6qMiadNE0wZlO6FaOpNjquF0J2dHyZg8q/NIHZU4dpcIzP59cTmaNoRX3MjDXze/dmnfpC8xQ8cNjT5exEShIWbJ2T6DA4ebHR5QggOC2P41SRZXzSjXjVhQvP4hXbh1eakjbMY8wYCfHxkyfaXDNBFZuK5WFBZ6kGedeo8AHrIiYzIjG5LDq5m1MIQXNJzsaV0aOWCT0A6cfCcBg5Afak/8pCGfunL4JKOrJQnjkzUBR/+puk2KPrewFRdike9k0LZPKkVvq+fgEv5WvxKf/LBAyhtvOQpOqknyogOYTv4gWe+6J/0XBgrjXgtrkV3sjen+u8YYwW4k+MP/vAP4ld+9RfjpJPmqd33CGd/8IOFGpCy/1MH3v8C6A8+eKB+PF3GVpCLa530w1mjM2PV6lPjwgvPz9+BWv/6m3H3XffF9793l2Q6EksWL5XPRDpZY1ttDCRIVxfsR/XWUpJ+S53YtEC7+unYhA1MnzpdGwX1rWm1saOPMeBu37EtN1GjozO00ZgUq08/Pa659hql74xvfeu78a7mlYULuP6qsVPyMy4BHMJ4c88mi0UmT5l4ER77g2faGerLMnJ5Fe5wXuniV+oZ5/jhXa6u7drFBmpajq20HWVrw1Gb63qPpPpc2WfFk7efrEiGbHfwUxdiXo2Y/b31nQ8uUPWgDmUbjJDk1Hw7sCPoVVnhi2/xpy/JvpnXVJfnnntFc9pWzb9/KaZOn6Xxrq4H55e/amjINmT+yUmvowdPDrtyUyEH3UId2DBpKWcXxq48hqTty/fHJhIXGkVmQC//V91Eo377qTs4UBmetFgH5gNYnr4c5gMY175xKr/Klj2KHrajuqbcqePK85Md4Di9d+DQR9Iz7vEETdbahbEBGVMPXV1NHzAd02rzAON/nOuD01r5DMPSANPq55t6n4vx0+Vfl65+kvVXesY7H2jDfTAtj43DANn6eY67fCt/m2ff4WHQ4mE3A9sZ5PVhmD7BtTsRtPnQsAOcPsCpdPKddyLIcaih2/qktzZN2K5NA6+tu/MBpztvGJiWywAuZ7229Fs8+gyQ/VKOvJFf/oUvdr9TwgSgAnJMliyG8uqUxjEGZhaQfCXrvXc3xe0/uDMefvixeH/TB3H9DTfmk5GLLrpIBOtHE6WOHLzYGOzUZMMAkNc91GGTqTotk2c+KZCcXG1hEVuTBJN8nSLy9RZVS5PdeOzfx1WsnXlF7I03NsTKlafET/3UT+Zd6xmz+A2JGflbEvm1DA3cfDJx8wfb0k3X5ia/k6/FwGOPPRZnn31mzJs7OycUrm9t+WBzLJg/T4PsIfHZkzLxvoVGy7xa5UU8V4tKoVr4aIBjUMJx5SwnACmLwS8nbP3N0OaL3w5g4cAgxSJCTRNHpNdRLfgPcb1L8kITnT/04ENx6SVrsyz64f0MNjCcgtIytGkO5nIDGHRMfDcsRgBtFgPIBZQBdotx6QLZedGU0qTXNSIWcSzA64kQ4bwKpjpzBQvdXXHFZXHDDdfJXZ9f9Fq4YGHs0uaPX1l+5OFH4pmnn43HH3syHn30MW1c18dWnkbt3B0fbtsuPF665R2dEW1aeFJCO7N4qQ0YOqfO8CQPn00IG6QZagfyavNSEyFGnXpXujcHTMjEeerBoozFlhjGFNFhozA6Nivmqb1pM9rLi9PUmZSBznC0AwsR9J2fPFUfAAdiLAQpV7wHC/1p2IqUSZy8lAmi4o9/WLJwhZBPYiLjqBZfZHrxg09f5GMR3A2nLUe1Ya1Oq02DylCfrLscdoMjDK4dvGln+jF2y3WZrJxam3blCRk6zGsyuciHz2jSAd8LcewWH/78IB15qkrSggf0GRiBGkO4xlhX17yZqnGkNlLUrzZ32CI8ypbBgUcNXOWoV9WlNhjQJQ4dykKT+gDwgma1T8UpR9tQjrxqx1o0Q4MnpNSDMmygaSuAdudQBAc/eFMOPDbV5PsFQ8vMRhvcKqt6SbeWhb5s3okjfPyiWe9FYRu8I8CXto5qU7J//+F468234umnHotf+dt/Pfbu26w+wmHJXo2R2mAIF7OeztevqJLEyd85QS79Y8FHn+Uwg40Dn8Xl6Yo0rfrQtybl2HbuuRfETTfdklcP73/g4Xjwwce1seZldz4rPldlp8pW+F2imbL32rhysEIf4ytZ1KM2oXysRPWQnqdNmabFquywax7GPH7ThAgLWF6E9/Wwo93XDi+44IK46OKL4v33NmuTdG+8/+4HMT46J5YuWS5aGg+na7E9wu8p1SaMMYOn7LQWtiNKST/1K50ytqFbdOxDNuREHv6bNl2L+25soG2ww3xygbxqH9shJpZmplpMFv+YJHvNTQmLat6nrI2v21rsBd1knHaavSUh7SRxB3YFepqS0PC8eAaHK3W56NBYyTuLhJGt7Jw6apzkC2fPv6o+PC2uvvpmlZGM4rFfNkJ92dhStxw3VF/0BH0lIJLipS/+DMg5ITcVqkqpPasPAbkZkxzTp0kP4oe9UQTZ6JfYs+uThy1KY26mzvTLvI6d9VPtZBMU5pAmD2wgJFc06BdFy087SlfVb+FledEpcXzavw5sahOFA8iDGPplfGHTnWkdpDxZF9q+oyGZKVRzjmQQPmJQZ8rmUyKIZrr6sGjTTjU+HQ/kd6EsC71BWsGgDuUAcOwA51lWp9s3oCPntzh20MBPu2x846GjstmyFwPx1GnDDnyDw638LTgdOs4bVqYN92kALm/5WhyX75dzmss53AI4di0Y166lRdhtB11cv30Awuab9pQAryoLVJnjdWHfYcWOi/dxzB+ATt8hq8sYnOew5cQ3kG4efRs3PdN32GWAFsd+Gx752s//xK0M9Hz+FcY54WjBmpO4BjUGQn4o7q23N2qR+Xjcf/+DsW3bjvjsj3w+Pve5H41Vq1fVwkdl6OgMQLzEy6kxgwzXcBiQGIzsOB3MBZD4MTEywPl0mIGYBQWbCq5u5Z1YyYB/3/0PxOvr34ibb/50/tI7k9LoOCfoozlp5r1oTRj8CrLEjy1aDLOZ4f4zT1VQ0ssvvRRnnnmmal8LGK6hbXz7nfxCla8d1RODY3ndaMnixbmgYxKoBSATWJ2SM7gzMNHwDNbltGiRHOhNXSYXarVQED3pgrErT/Y7XdSiZnJ+Yefxxx7XJmtxrF59mgbLQ9lIPDGhDTkphD88bChdO07EcYQn4pIZyHQGPyYfhRlIjOcnN5mc6BDFoLpFsNLqSQQLQoyMBSV3zjWYS5/Ll6+IVaes0mbqkrjl5pvj+uuuiyuvuEKbxpXBJ4RZUD/7zLNxzz335Ibw3nvvy2tg69a9GO+883b+iv07b7+VC17ee0H38EcmfjsGHoSRh8UFGwF0xsks11C4CsVignrRDnxKOhfKKoP9kcaHDZjYWIjPkq3w1I3JEv3RDtBkE0JbeVPsRQq2SxibzF+61+I1nyqIb/0SdCot29LtSV8gDHizj66hlU9HFC9bmhb7tOmS9rNdsU/3IRopcZTOhqzaNFtG/Omf8CtduVO7Y2d7d+2Lc7rj8HGabdIv7eZVSTZlnd2SjnwJwmMCRlYW59Q/N29KgyZ8TRccAF04D/r4rXzoC2d9GSdlEQ33LeItwIdyOeiKJe3BU0fCOC/O2XTRjkmL9lQZ6gM93nNIfiqSPOUAwu7X4GODYph5hKmP0ymRp6OdfKRXfTOaYdfJgOyk45OeTjj1VEFjhjYakiAeeuihOPnkZXHddVfIRj/UhlCbqDisDYPwjkrXqm6d8qPvWjDRR7ENWYMqwqIF+vBRNEXswvqP+iEb72WsXLkiv9rHO3SM8ffee39sfOe9WHbSilgwf7HKiT6bHpFlnKYsdWAjx9VR6NFH87dNlMb4yFVc7IMxg9rDN9uTvpXy1hjKQpSxfO6c8bjwgvNj5cnLY/3r6+NP/uQ7sWvHh3G+Nk7oZd/emmOYr/Ddj9kgQaP0SH2rfrbFaoPqVx4r0AMbNmymfpeIzYDyNGZTLouiQimN91xyPODdG80vpLOwLluqehXNatt0Xdh2Tf7ADgY4NIoX25XvPiDHn3xkF0LqLusl3lDhSclhbdjefHNTbN9xWO2nTYlkZJSehC3QB1SfKqdgVkhlk5/6LEnwg6aykCmTMj6wURx6SptXGPmgmXQVp6/Qv5AVCjwRKf1wYCebUdoBjXvVN8rmEz+5DcD8EMq6gqaBNByQeQSETriFKjdo/ywjFOjn4YV886g5rvANbRgaxF3f1EWjh9KxXMeLA1bru8oO5LErOJ5nCz9suunBB2dwOg4Z8ftg/Ba3xXPYeC19wPhYcVPsOBhG70TQp9+Cy5pn6wxt2HCifIft93kTtzOcSD7SodPSPxHucAC38CFhZ7C9nwjga1lbvpanX96y2rVA+bbPGxwnr3WknUi+tnwfTK91hpTrxce/cYzft2AhB/BiIQsVThcZQN5666148smn4oUX1ona5PyCyk/+5E+pcF3Bqe+o1/UPynBVi6cjEJ89d06mqdmKmRxPO9RVcsHKF4pIY1GYiz4WY6LLBiVPr7Up4VT9zbfezt/i2PDmW3HhhRflV2XA5YSNlz655sMVKZ6G8Dsh5EHjpRdfygmTJyAfbNkc69e/qon2rbyGxBMRJtRNmzbHE9oM3HzzTTGbr8BokOLHvFgcT9GEvub00yTjMU189Qle2oD6oi8GH74Ukw1zjIF2qha/mpzleMzOOzR8+pgBGOA9ilzQSh5kYrJhYmHDNXfuvPi3/+bf5kD+ta99rZ6SaC7ixU6+qkNdfWohJUkmJs8aaK3bFkj3AolyyEoc1+LbqGxoxHHgISuLCtqZPOrhulCe6wQ8QUBm8CkHLvaDbmln2hU65PN7Mbw7Qx7vGPEjmtu3f1htLfnYIALYxtKlS+PUU0/NPPBZLPGbKvCAHvh8PGD+XD5XPJptQhshX7WL9Jwbq3rPhyuD0ML8eaLGJ0LT7kSLd5c4KSYNGZCZjpJ6Ei30vGf33o7nrNQndPM9njyRLL0kvtRJnvUBDxmH8llYdF/76johmwsWtlxXozwLeHhY59DjHZ256kf5DpHskYUfCziaDzK50JLNg0sbmTZ0Up4uHXmQm7hlKFzh6A/e5IHjNkYv0KEeAHRwpqv/cjGIrG4T86fNSKcs6aZjvnbwgiblAfgD5FGG9OTVpQFtnAWRAolHHSlDfovbpvEOCQBfrtrlYlR5xHHIaPr4lpmw0x0nD77WC5A0xE+1S93kBk8OXHAoSxn0TZgf4ZsxUxviGfU7OrNnz40d23fL7Y3f+Z3/GF/84o/FtddeKn67RVGL/9B4IJkPHjgie50lWnuk59qow4ONCX62q2QUi9rApDq6uFxeBRLuwcP71FZTNR7uzy8Zjo/PFdaUePSRx/PzvVs+2JpXVK+7/uq4+OLzgx8jHB2bHjt3bsmrnHvVX/L6WG6GDuVX+Hhvis8L1+8r1RiAejgc4scHGRslgcTRBmzWjHz3jytgkk4bmqkxe2x2bNu6M5575oW47Xu3i+ZoXre9+upPSVf8IChPlrQxP0p/F2s+7Zv84VNPPqg7bY0dlm3zxcYZWe/SA7qnHHKxqRQhxlTl5rsakrcOxGQ73aYE2RMnlYktoEzG07IH0t3GAGluFxxxgPzEoUzSKdyBX44/0JgnyrbrpgGbQuDAoaOx/9DkuO2Ox+KNN3bH3/sH/yyOjczQuKc6TZM98STpWG3+oItu+JhC8tVcXlepsAWhsbgWbfBwrouBcQoc+pLnE6Q8pHbjBkCO9yrHe5vMB/R97J/DQg6E9mqz6nrjEl+1pzV8/Qt+lAOIlx1bp37SWuMovLOxOmj1XuWoTm0gsu6K8+SZOZkwdoCdeP52nU0DcJx8y0PfxQGkcZ086Ys/MvEbVDPV3xm30TdrBgN4QNHNoPyBjodB0lU5l7WcLTjeT2/LtTgtnvOBDDuv8+Fv/UzgKosxk7jXfy1d+y3tE0FfHqCN92m08eTf8OrTGZbW4gPECds5rS3Xp9FCW97l0BlAmm3RYFoDmtUHW/4GcChvusOAMvDDgdOn05YfRsNlHG5xnN7mu24uRx/qlwP6cXBbOvZxzptwj9/ze8f4nRKh5OTJYpiOLDLx9NNPx5133pkDy5e+9JX8nQoGyDq5qVPWfRqUmFBYzLEByUWofJSRn75VmCcudGAGMzYXPOZfMH9BfvoXyMf/DPYSCHkZOPL6ysHD8eJLL2sz8rYmpGvioosvzpN3BlkGlTlzx2NUkxSyszjj5JxNCYM218jeWP9GnsBzQs7i8d/9+38TZ515epx6ysmqfCmGJzqPPPRw3HLLzTmgMLlyzxianAKtXnWKZOJEijohH4Nc1R0Fck+ZurKBmzqVJzQyEE1mM2eNZR34JDLXuCjLL85DN0+4RZsG5ZffeTTPpobrTt/5znfiH//jf5z4UonqokWvNiX5g2cwzqGPxtNAoT8GyPaJiB3GwwCPzwSAjF5AtYM76QBt7gmUPPC8UPXAjn04D2Pi1JH2Hkx69c4EedBBRvDRA4t+Fi9sRsjDJQ3ls5ElDB94cp1w/XqufW2N9957r7OtOnHHr5f61R6ygRnTZmb9kI3NKTbGb7nwmwQnLV8WK04+OfkvWrw4P7zA18S4Xnfaaael/PnOh2SGBhtN7KfqUZMVv+2QX03LCbzsk7rAj4XXnt07xbPbCGmTQVnXo3SgtpGtlX7rq2XwAW/f3j3C4f59XRuivSiTOmayEjMmbJ4Kcd0kF9DYhUjWY1+uSdaTHLdTv42TvwB5kJk4izXy4EdZnorYVki3DJTxRpFyOHBwtBemyKmr244yzqMdXB+APOoOmBeATYCP3Pjgl67KFqFDOq7lbZ/a0Q8cNw/KIy80vGAChzoRhi5ft1MwJ1jK4cwfGUs/pQ/X30C66wue5c0+Ijq0H3YDjvkjHwB+1RfZ2ciJxtFDaRf0mUMH6bOz4n/9jf9P/IN/8H+LJUtmx9g4JfktJ9VLBRkbVSPR2aW6DK5ZQBf61fewZRU7Bm/kL5tJMbQoZYHK90OO8uUvZGDc3Se7ncSBzyxljMT2bXvyOua3vvUtyTQlrrjyEm1QrtKYRt0P5VVIbHLKFNniIa72yQ4IM8ZprIMXv4nCInjqFK7oiqHoJ3/Jizdjhtpi/+7YtXO7NpmlW54CqUR8uG1XvP7am/Gdb9+WY/8tt9wUa844PcZm874L84cWu9qoUW+gZOkWnEqDVl0prqeWOXdJJtqixi70pv7T6YVTfjizkWOdnk9G5HLeA7frazn+yhwOHuCHYOGLbgvczoDTScNhLwDpbF45lDKUfZWNZVuJDOMOdWChTxni1AvcQ0cmxYHDI/Fnf3FPbHr/6MSm5AhtPUUbTsYj4dScjRxUSG1BSIqv+sFRciGH5Eu55JDVNg34KaLzU1/0uW4TiIwA9WMOpGzKrjx0Sr+DGXKTR5ksK97Mu+4j2K75Vr1rowkw5rmPdtN3gvVqvWd+J6/HYbTsTQnrDDahpEMI3/U1HdMEkAMHHvLZ1kjj4woAuHDsb0oQw7LYLzmxN/gM2r8F41oGx08ElrkPbTnnD8M7Dpzf+dQbN0FLyYSI/89uSgzDZCOcbfRDQMrSlAWGpTlu2YgTdrxfxvoH+mWBNo1wW7bFc7jFwSe5XOW3ZVo4EW18ZMR2HXde0R/Qa8Om1+LaAce1dwctjvHa+dlpLZhGn7eBMHl2wKTnHv7GMa7QMCiweAf4stKjjz6aL4RffvnlccMNN2qy5coAp6d7UxA2GxA5pMU6C3sWikyCeY+V0U6gsTFPqBkIWKzCw9e0+BQwPxjIWMjXnxhsoMnpDYvI19dvyC/E7N13IP7KX/1qvpTJC+UfaFPD5MRvoixetCBmj0kuriuITv5OigYNTnj37NoTGze+U4OcJsh1656Pb33zT+OWm2+ImTPq066cOPOi+z1335W/gJwnNgwmosfkNm3qSCxbskQLXCYi6sSEwCBXLyB70mNTQJX5MUjqSp14UZPfbqE+fqpCeb+czumk1J8TI4M3J6bbtm2L3/zNfxn/9J/+v1K+2vBos6hJO3+UTPoGl3Iot+KcfCmpA9IwKAwVR6Pn4Kkw8hKnHXJS6PIA47s8Rg4+Po609m48rnCrU5ShaUGQC6Ea4EmjXOUVsCBGH7SLN7g4bIoylhHa4NnoicMbn4mGX+vnZPeJx57MzSi/ZL9hA18SwqaOxPYd27NtkZlfzV68eEmcc+652mg/k1fHeGqFzbCBZiEJbfidrE3MPNGDL1fqnAdfbPuk5ctj6dJlqTfsZ9fOD1Wrqi8yIKvrAg6LeuwHHVFn2pGFOGE+NMCA7l+oBx9eefdbTizjaOpJtjidJxj1xCxtIdcY6IQNZ8ln/eGjd+iRbp21mxL4IEMuXqV/5ER21xUfGvRb6JFHnDzCOOyOTQlpth34E8bGLAdp5NEWjls/BuLgkI9cOMJu/+QnaMMApq8aZhr4yA2YN3SQxeXaunBgkRtKhYkjDz7yoy+c9YAzX+QEF2c+OICyYOU7JcqHBvwB8wUoh+R0X8jOHJ2RXwqcMpn3+WbFn//5tzUGPxz/8jf/uTbGU2PWqMbFAzu0wNfGhPFn+izJv0cmsF/ylO5w8MfBJ5/cerxILdFW8EdfyIqe+XHZ3ZKxrglidyouubSo3a/wkRGNsfPjlZdfzyuYt9/+eJy6ajxuvPG6WLV6ZSxZtlh6CG1seTrJkxxtxKZoQaeNDu+rsdiFHpuvqVPV/pO4FsiTJMZNbeJm8p7XdtGQDjXG5u+HYOPqa8w17Fr4rZb339sSd95xbzzy8HOxcOG8+NznvxDnnX+m+tY+9fe9mlf2qI/wQYQaX92WQB2U1NM7dJSgvsMTEfpOPjVSH0idoC7piTGcjQA65ElJbkLk0/FK19jDUbUBG9tqV9wE/Q5s47R92gZMBOCyYG83JdVO+p82KrQsg2wT9qI4YegePio5Y0b8p6//qTbYYxObkmOqz4HDbALYEDJ2WjZIMD/BU3JlXRSkzZFDsqVcoo2cxRN5yrYMGaY+KsPVRedN1E9xxOcJCfZHPk9N6Evk0//hA1/tX3Mhz9hLPjzpM+iWONcTS44am+pgRmWroZI2fHGO2wG0fdZHceZm9A0mfQHgfVDoIRdjBbxcj6yLgHw7ABznSczyFYdjf1OC3IDlMXTFO5zj89uw+fShlY2wHTCsTJ+/YRiuEtOjBOXggT9Bg2zz6jYlGVZaS89lhvIQTNDroC1v37Zo6OebxjA+bVof39CWHwbuA0CfvmEYD7s+X+Itfh0uDuKtHC7f4gOmbecxgXzbqMuRD7Rt6DzKOd9xl2md8w0O49MnHW5xXA5owy0OMCw+6YHv/5djLIb3aXDlhPr555/PXwPmV4L5/QreDciOyouLKsDGg/czWCywuOFJiZmy2WAgZ4DBMShxOsVA4MEhr3PJhnm0z+JrpzYPvIPBRoLBcpcWm48+9kR+vevKq67W5HdzLF6yVOXrCk69c3JYNZ2cv4OxYM64JhVVRoMUtLm7emD/wdi65YPYvHmzZIs8kf5Pv/MfYuGCefmkhM9IIgR0uNN/+w9uy5e2efmcdF5y53v//DggL8BzL5uFIZ2PhSgTH/IzeO5X/RmO0AtPPRjbmez4jZU8WZO8TL4MpiKQC0rKcarPSRP56I2XOD/8cHv8xm/8Rvzar/1q/r4HpzicRvJJ0Pr0JQaodhAP2hIjQi42RbRNNqhw3B6VPxhIqS95tJ0HM08ErUHie4AGDx9gUvciEXxJoXANSAB4TOI1qRQtysMDeqQBpLHBnDljpvSAHuuROPnYiGWz/JYJBy1sC+AEdtrUupIBLgtMHNcWeI8EXGRhMcyL5bQZ70499eTTic8mgncj4Int81SGyZONM5+W5loY76gAbNCpw0//9M/EWWefnX3kxXUvaAMzR/KxIa3fFOGaGU9SwEVX8IE/stdThxo4yGfzm1ci1H7oDv0ic+pCUyd0+awwT1j4kAMbEq5x5TsmfI3hGJta9Fw6AqCDI94O6KWfwfUt6zQXXQrT/+DNE0Bkw5FvfGgSR3YDcZ4GuL0yLlzAdaY8bQDkUwTJZHouZx9c8s2fdJclj7jtw67eqaiBGZ86ANBz++NDDwDPNPngBO+joTnKmj8+8iGn+ZlHKyc+dPEtD/lo3JsS6MCfdMqDk7yVLq55GMFm98ixuuq1c/vO+KM/+uMch/nR0YsvPk+4e2P+gpmxfPliuSWxcP78OOWUU2OWxoSp08SNKzkCFjjUjacU8ENG2txQcpbcyALeVK0Kjxw+oEwmNj4mUE/RsAue2EydMlNp2mROnZUbofXrN8QDDzwYDz74YG6uzz3v3Lj2uk/FqlUrYveubaLDj78yzu8NPlFMbattJItoxTHsmZprM0jfk00znnL1kt9bYWPCj0Iy7tEv2GDwov3cOQs0BxyLDzbt0MbovnjyqefVD0+PT119rvxVkreeVHIljXqgZ3RMn2KeQh8e96i/NyU5Vk/lN7CwG/WJlFgbZy1g80Mr0hdjO7Lm5r/Tn8ilvnkC700J6Um7A3gCbVoLfrejiw38KpYADWgzRxTf2iykTWtTMmnqePzWb/+expGF8X//e7fmpoQPveyTXKkLmb03BimGbIUxjhf1qYtUDJd8aR3a4NlGW3t3HMi6dnHshDGMMIdBQNZLGErOdMqzFuD9Rehho8lDeSPSHS/KM37SVtQtvxQnPD8Z8Rfu/AQMmeFp2fpyAoRx8MKevSnB5cyVc6jKSAzyAXhXvxwAOADyZr1FhzR4Zt26zU3Skt/flLTzo+UDtyM7kd+XvQXLYGjjbivL5PCJoE97GBjDvuuNS9lp2I5Hf1Ni+GH4ANBuyzls33TMG8C3c/3bfEO/DNCXi3g/rQXbFtD3W2jToGeduU2GAWWwafRHuE8DGMYLsNzwsS2C25ZzWePaOY8y1p/ThpUB2nQDaW0cMB5AHjxaOtaH4/aP433nt/79MU6U+awrV4d46vGX//Jfrl9GVwfNDi1kBkUmaQZ40tnIsPg6qInNFeNaFif/LP44BWLRR69n4AIQCDrgsBjM3/bQYMhvnQgx3n7nnfwxrdWnnR5f4kcX15wpPtvzCQgTA9egKIvs8xcsiHlz52gk0airRqVyLHTJQ86NGzdKnr3KOhLrNMF/44//MG668fo80WMyr3v5tai4664785O3fN2Jb/9ThvyTVyzXxmROTt7ojkHSTzlYfPLlDr4wxkaML5NxTY2NCBMbmzFO3NlMsUCGF9dwWEQx6LIAQa88OWHSGJlcV9t+67d+K38nhHdcWHiyEGVDMn0Gp61MSDI+tSttSzvkhJi77UHDwgtHuG90gPMB8r1IdDo68eDs9jctu0qrhQwTBXjQYWJh8Q0OYRa7uUGVwNDF5zoguKOzeIeHtqsFBDRttNBEFuiQVoutug7jxS0b5YMHZaOahNEVGzSA9rL8zGAstOG3e8/e/D0UPrTAhoNTvm3bPkz6li8nPdGmPHx27dqdtoYtP/XU0/muC8D7MZs/2BRPPPF4bNr0fj652b//iOxiZr4Tg3z0jyVLluTvryxcuDDTczPe8YL/h+pHfHmONMrgqCvNw6TGHXt/cpUJVOrIhTQ2SJ9QC0lvKdJEu0ALH/0Rpi5uI7e701gs4NeTznpnhgME+nnK2C1q27YBTJc6uI0A0uDhNocOYL4G8MhnYUue5YUWefAmDg6OfPIA45auqm+1acYnjA1SDnqWk7omPeHz4QJfTQGsI/BcxvQti9MA6IMHoMfc+ClfvUN/Az0DLouPPYqkFFO/h3Jwf+mc8D//5/88Xn7pjfi1X/uFWL36ZNnZO7KvrbFhw2vx2qsvy2YOxeJFM+O01avjCz/2edn03PztHw48DmgxymdyxSav/NE/GTdq4hN/9RPGMet4ioyKQxzqw7stbHq5ourfHcEWeRK5YwcbeG00j3LtZoo2IPvjoYcfiz/8g++KZsQtt1wRP/ZjnxXumPS7Q3Z1IGaNci23Nj+M74z5PPnIL0nlkxP14yn8QG4t3hiv9/L53llcxeTQa4/G2HqXL3Ena744xIcY5mis3BW//dv/Ok5eOT8+9/mb8xPm+bSEfqGJnjpSP9oTvVI/20LCsdqUwJt3RWqO0vjHExy1CfPSQeWRxpUt+lodMLWHJpL7aOkX+nbkAX2fvBZIhTY8CuQX6nFAOepi2rQd9Tp8VIqfMhr/57/9fY2FC3JTcmTSNFVNcqod8wdgj1BPjweQ5woTtKbkOEiaqCYf7LLwSh7igHX20XqUTzK4yAXByh8syCjFASRXagFsKmmqoEav5M8HKfigTG2s6wowYwvtmf0LXPqz0qBfC/6B3AA0rSPXA5lIB6O9vkX7Z32V0/b5Pi3i+AC+w9BNXNEhLfkpnfGadwT7mxKXs8x4JWNGPwJ9fIPrZTBvO6DFcVoLbflhQC44+KbV0utvSvR/hRu+fR59Ofr5LbR56Jm4XfJvnG3TeS20+IaWjuOfBKbR0rLfgml9Es02v4LHy9iGP4kW9e+XdRwf23bYYByc7dzprU96m0bc+P10Q/apJs39x3K6HGl2gNOBSXd8898du/322+OOO+6Ic889N9auXZtfp+JHBjntZEDHMYlCmAUngwQLIyZ3Pm9KGhNvPhVRp+eJB/GOfTqEq8UWk0Vd52ICZtH++vr1+Svws0bH4vobbogrrrwyxsZZ9DNocDpaj7m51sVicobk4ocPWQDM1MS7T4tNKsfjfugj1/r1r2tQ42RlJL71zT+LD7RwPO/cs3MSydM4UWbRybsLnEqyCeCrNtyLphxXKZYsXhiLFs7PRSEn8DzdoA5MspTlKQmLOjZabEryxfwZ9Z14Ft4nrzxFOpwVH2qjh/5YpPJi967dbGQ0gKtzoxeeGHCHGT3/7u/+nhbAO+PXf/3XJOFR1ZcTJF4QZSFRGzomdtqQsgx8tSA/vtENxN34xpkwHP2hQ/gijwdnZAUH/FxkNYZzPB2Vka7wKU85fqsAe/BgAi5+TijdAi7bKK8BapKSuJxSGgcf2oQtA3RxpCMPtgUdnrDwIQQGST8xAuqRaG1Oea8JW0t7FC/ab/Y4vz8S+Qv28OHJHzoofdYTBSA3i2p37IoNBRt2ftQNGrnxVlkWtFu2fJD41Jm6c/3xySefzI0KT1zY0LDxBx8boCybFU67F8ybn2mtbqGD3TI5s2HhSho2QPvzGw98lYxNCv2H+vsppnVNeRxAfdADuKaPHKRxKMDXwMhDPupF3Slr3ZOGrdsO4IMDBxoo0tfPANqFfPSN3gHomydg/frpKXSBtv44wpSBHkAcd1yYTXmXlu2hMGWQgzBlSScOX+SkXYA8GJF9cH2rlYEy4EPH7445zTjG70SbkAc8xj8OCjiYgYYXw5RBFnDQa7aNFuhszEa0kCSNRcxDDz4Qf/bNb8Qf/PffUxuht71q8xmxfx/v+x2OXTt3aDP8ZLz+6uv5yW2AH5899dRT4owzT48VK07S+Mm7Huhei9RAn+iRsaL6R/ZZ1eeIFt5TtTjl3QrkyTpOwv7UFlOoi8Y7jZkHNPbWeyGjsnnZwxQ+0TsrNm/6MP78W9+ORx59UJuj2XHTTdfG2ssujDFtSFgA8yOMvBcHbWyaoZcwuuD9kmPH0L94SzauQuUTFvFVt0s51KtSL4x7bGCmTR1T+x1Uv5gtugfjiScfjkvX8jn6GgvRA18AYxFM28ILO4Mfdkw7AKwV2ZQwnHIFkjGJ/j5Zi3WeiqhFs20SX3n6TzwYrroxTWNNLjhFP1M7exjYRfUT2xz2TJx84ySkPMTlOltqwfh8uMOyQyvTtOE4OmlW/Mf//CfS3ez4u3///x2Hjk3RrDE5xudqk6ZNHk+kmJ+qjMQ9prFUbexNCeOmN+XgIKvBdeCQ5jiZBaSDy9ysYIYTX3l5nVm6hR72Tt4h2S36T7nVJ6gLh39TlU9jYBt8tQ0l0N7Yia9W5qZWtJkn8rP60E9+NV7DF/BYQpoBGeDFey1cp2YdwcdLVOssx7uiHjcohyOMM60T1T35HBvkEWo3JfTVXtGE1JNExh+W3wfXD2hlIey8ojnAA/q6+GEBe6AsnFx/80rXbEqkRsFH+eJaGCYb0Op3mI+t4Ls9AGhRDp90gLxhPFLezhG36+Ma+unQb2nYGQi3dE0bh4y17vioXDigNq2D8QNwecD160NL83h6x8vn8ceuzQOIf1z5tgw4yGOZ2rI44sZ3Hj74hAHyAad5LAPw0/3DX/3isfvuuy+uvVaTiTYkNYFqgtRmgScPDOhmZmFYpHvQJ42JjHwmDhwnInR0vnqkormRqAm33hcR+1yo8bTl2WefzXTeXTnr7HNEU4stLeShwe+T8Iu/E1e2VG7uvHmxcOEiTbZcD6mrViwoAQyYLyhxbWvT+++lfNu2bo1/89v/Oq65+qo8UWTiGx+blQPg1q3b8iT8hRdeyF+E369BnPvMvGXJIMmmZPZ4fdmpjAcYNBqDL59LZjPGi6RsSvgc8QLJR525doacWySDF4Wcqu/YuT3LT81TMoHI8RUPFul8Lvcb3/hG/JN/8v+M+Qvm5aYkeU8qGZg4NZanjxy0J+8bUHd3YBsGk0ALzgMvy+oPPXgBST5GQj7ymg6+Oxc4tLmNiQnCAz8OXBx54OMA0sADoMVkBg5typ/LG8yLMi1NTzzYA5MtP6pYdLsBCpqa0cBBtuJvOoVDR82v7SgdgBaOMmrGhCpf71Rw8k0c/JRFJJGDLz8ZhzrRd9hwsMhkM8KL+vCnDDZK/J133slNC1+127Zlm8oejDlz5iY9yq5atSo3LGzusFe+ZsSGhIU0i0kWmUzSM2fNzI1JbszyMOBwHiJQTxxx68p6pU2RAzlTL6pSfi5Z8tkmqAflvWgGl7Sqf9UbZ5wpSifOZgwffHiYFmFouxzp+BO6VXnagzj8zANwPBcpwoM2vtOtW9Jw0HBds34CaCMrcXxkAQfZsBmuUOaVP8nCBgR6jE30HXRIOwDmgQOKfk2aBElH7syX4zdw8oV30TP/VgfUKfWXdZc+87CBhdP++J3/+O/iRi3uP33L9WpnbcJHjsWhgxwG1WGIzDp5Ml7s3M4TugOyqQ2xbt0L8eKL6zTebI4LLjgvfuInflxj0AKJw+aC8ZNF5KR8h4MrgOzdeTIs6xatGQrTF6pf86vrfBHs0OF9WtBxSFFjvP4JmydCMzV+8dUtPinNld734r777o17770n9XPTTZ+Su0764+m25hBtLqZrnFLrJS10fvQoFeHqFNd6+IDFDumTa4Rc+60ncDzJmDaVE3SN7ymbbCPlq7GlngJ4QYpeqCMbb81LqhDjOG1L32cTij1UOdqExT7v/I3mXJVPuzWGHzyAjVB3rn/VF7dqvKXJGedpQ+qhcU81gh5g27B9Erf9Oa1vo4zCJXjhm4aBsswzJJf+y2UbTZoah4/NjH/9b/6byi/KJyVHJ2suQkdqZ6iPTGa8ONLZKZtlcUz+qoNEQgZvylMeuVZ+X8+0bG0+gF7qHRXVTTpHE34yA+BX+abOctDKDZHSsAlqXTotWhwM8lSEfsoimauukiA3JZQVdrY5XwuFfuJlvQY8cPSxtA05xm02JYdo+64KfH2LcdPthDMdZPE46rjlM33mbfCzjkrP92M0TvlJiQ/IgFYu/UugKsQB/Kpb6R6An8PGa/MsKzCgPaDzSWCaLbjkiSiwKZnAkZ0ppSINtDK3Mtm1afiGNh+wvgHnAW4L19/pfTAfwOWNO4x/GwZauqbVOqCl2+IDyGhc2wluUN5uAKYLONynC5BGfp83adZbm2Za9oFWFtwwWh8H4LlsCy2NFow7jK7xR5YvnnXrz/zMz8SFF16YnY8JmQXGTvm7tWB35fA9uEIOAuAz2DEg0Hnhw5MBwvu0GGFxxpMEDwwsurjitXHju/Haq6/F8889F6tOOSV+5LOfjQvOPz9PhCV20uM9ECYuXgZms7BXgw+fEB4dnZk/fMjTjp1a3PPuB1cOGAA4WebH8T7cvk0TdX0K+Bvf+KNYrM3Fgvnc8z+YkzCnhkxWlGHxyGeBV648OTcxNfgxUU3PX3nPT44KqDuLAnzAxsXJeQ7MGuw4UWKhUIvMOqFiwcBpNLic4PG5YRTFqQ8DIaMj+mbBhZ4oe9ttt8mfE6euOlWcoM0J+YA/Dcogj07zNEYDoNPhY4PwYGogn7ahDclHBvAB2hEaOPJJN73id3wHMD9wvZApHBtkTUTg4bPw4ooEi6r2Ol/llcwe6aALsPFtHXjUKe/rE5ZDh9hCnu6oKvnUSHRYfOXihIkPutBMuoWLn3XIRVL5TJJeAGS485OGHCfNyCHJlAc99QXVQYlpJ1zN4xPD+dsnsn9+OwNOLIbYPPEjk6efdnqsvXRt3HzTzfH5z39Om/Er8moXT2F4YsOTO77Cxie4+VIZPzjJezDUuybOaju+VlfXbkq35GOHxLGlAhby9fSSzUu1ZakBm8vNg7Dob9CGLjrBRsD1+yXZNgLaC0f7gJcn7XIsIKh7vSNVekfH/A5ILSIoW/ksPKDmeL4oq/jEIq8rT/tAExqkp25l/+mkY/IpmxNkJx+QPORSVpXBkc+GDHzkpU7YDrKx4aPu1Ik6u/4sVNCj05xvHZXtcn1rsPEnj3bw9S1wkpfSTKcWh2i9gHEISB3IrsbHR+MP/uD/ip/72S/F7DkcSPDDqxpzJhU/7DvHAo1hyswxA1n5nZGLLrow3bKly2Ljuxvju9/9Xrzy8it5cMInx/ndJ4mk+jLO1XVbPqSQdDmIkmzZ9tI/77jwJII89YT0AepSXwJkLKEt6tPEjMtnnX1WXHnVFRrHd8UD9z+aB05jY3O0yT5J+CPaYI8mH548jo3NLlnUNxiXjx7lt4TUd+RPy68Nkq620wZo8mTGyRpP0Ff+4CsbJW2c6utZZf/4lpG2yHEDO4BRptfmul6+pw3Uj1Tev8dFPmksNGVVqDd952X7p0tyglrQA9C1cxx8g9u8zYdXuYK2vAE7GiSVTaVUWVR1njIzHnviefWTqXHFlddpQ6I+gcyMfdIDT4OsA2SoMYw09cFu89A64xW3kts+5Wz7hEs3OAbeGocIu5/A37S8qcuvVblMpmvdoL8av4tGhbu48LL6FJPntiWGx/wHP/NsgfjE+CWX/CUHsic9pdGXXH7Cbhp9OR1nmq2rp/TFG7mxhzysIi/rXnq1Hgwu38KJ4sY1jT5eH/r5fd4nAvMxEHJam6fQIH48q4+FPp0WkHFYvsPD8oA2/0TQLzvM74fbNIPjbTu47Z3XLzNhG/JtS04r+Pi2aWmfCPr5bXuT129/07QztGHAbfLDQquXE5UDx3j4ff0BI7/2yz936+mnn5aLc64sMWHwom+edqjDocRc+KkwHZXCDBQARFlk8t5AKbzupoPDt+3ZmDCIMdCwAOIe/ssvv6zNyAu5Qbn+umvj5ptvzg0AiyQWEFxX4bSBCZENApsOHvOy8MyXfGdOzycdLDr5HGP9unH3yFf1+vDDrVrMbc78t97aEOvfeC3Wrr1Y5RnAeALA3VVeqKvFOSdxmzd/EIsWLcwBhc8Bk88pNPeUGVwKUORA6dQXPbBx4sVBp6MDFnMAp+C8s8BpNBsmNiTce66BnTrRGPUOBDpkcGaS5qthnGyee+45uQCoL4QUfdoFV8AkUgumdhAFD7CcjoPDIA2e27VNB1zGbQ4gL0A58nHgU04lJvh6UidcZQlXJwQHZznxcSVb6dYLUxw8i2/hArVgLXpevLJhgASO9mPRliQbmuZNPMsKgbbDRip/MNFDN+l18boeRAKtw4JacZVjccRJHjYrA02c3DyqLbPu4oePfUCHPGyAzw/zpJEfisTm2dTyxa/LL78sPve5z8enP/3pvD7JppS+tVkbZl6q5zd3Xlj3Qqxbty6fMJLH18H4Eh2bCk70megJ1yaZk2l/0aZ0Ta1Y6KELZGMxC6BH8lmwu11yQW+9qwKogjqlSro0gAVinXrXphF+ZBFnAV421m2sRbM2HOSXTbH4RB7bEzS8KbHdUVc2CHbgQw9bqHaVTJ08+E4DwMn6dM40kQu5HcdHdvhDA56EnQdNaLW2X/zJLxsDUg450zF98s3fadSTJyoAd+qxoVdefjFeeP6p+MpP/yXJh755yoRdFm3TrE+T8xEF3o9jvNZ4qTTia85YExdffHGcddbZaSvPPPOcNgkPxUsvvSr7O6zN8VK1H4/16+kTdsgYxKd8p05jMc8mgacyU/OpwdQpPM3Qwl0bBDYX9Gnqgj0zJtdGgvryfsZkbYwuinPPO1t0D2hj9H2N/Qe1ceEz2rOS7whfiDomGqhsssbBKapPsLjkuhMHXPVJeD5gwaZDSJlGvd0GLKj5siGysUuYuGKEGcjRW/OdCumdpskFLooUwDcXppTThodNWi2olX9M7auFM32pXmoHpxalSV90oU8w25g/RewM5Nl+2nzbCX7hVxnnGxIvo8b3OFab0wTJe1Rt8vgTL0hfI3HtdbfElGkzUy/CTvy62tnhJ6gfkK6uzThBP8hxk7p0MmRYjjrDzPUALHc6pfM0iicl2EPJV3bucNLIcnLiyWbDuhGJLAtkescv4+aR4UxKXdNnSId26aZ4WP4WwMFmEl/xrHfnkprS2YBTFho1drl/1RgJWF6AuhmSn0iZN9z7m5KaWwaQZSrU+Z8MgzIFlgUoPRROH89x5w3DAfrpbXyibo0DJsIfJXcctPLZP1G49QG3wbC8Fk6UbiC/pWMgbue4oZ83DMjr6+fjwPllF+X60E87EV3jOa+PM6xMCyeiaxgm2zCAxjCZWx8wTot7IhlG/h9//xdv/eCDD7IjsjFhgq0Je3B66AHZDlxPzCwOeNeCdDYeDPBcJ8nOK36U5QcTOQF+4okn8koY74x85tOfyXLwgS8LJE4zeRxLR+Z6ASddJXR9tQp8rrNwMls/Jli/4cACETSGHjZWLPp40vLQQw/GZWsvzbL8JgFrS1UnN0G7d+0UnxqYOYlevny56LIomZTvlvDDYGwIckOkNOTMUzrhDAZaBn0GnRro2MSxIeGLTUyi+fRBemCQYrDKhRT6FD0WZcjFxM6GCD3jgOuuvy5Wr14V/Gge9ZqSda1NAjxrkWmjHkwCpoHOKq/0D1S5wWCb9WDDkPqtfNLBd3u7DPTJM5BHGj5PPcof6AVocZhIKm8wSFsGT7I4+OEoV5uTWvhRDkc7gEcYH9nBqbjyJGLWRzRpt8pTFJ6im7JQRxYZ8rNMRw8Hb/slg8pNyIWOS1bak1P2fKFWdMhPtspnkmNhBdTCu/KsB/JYCGJLxNnQsjDPTatsn3Zetmxp/o7KmjVr4ir1FT7CcOONN8byFcuD3xSiH91//wPpY2P0OzYxLC7RKQtq+ifpxbfshzy3E/H6zHfpCDqUsQ1QDkgbQVfd7JN15U/5pFIPNjPegJBe12UGNkMZaAPUnXTnwwsbs51RHlc6r/6EzBw6QJc08PDpPymH6KSMXVnAYejiQ8NpyIkcQLVryWd5TI808MkHCAOtnH4CRTnnMRaUHRQf6ECDsPlShnw2Eix8earGYcjXv/6fY/Hi+XH9dVcIV3j8LkmUHXVmmrR4UsEmgvc1OMDId7tUFz6zDj/GUg5++LFZPoXNRzc2bHgrvvf9e4NPwPNy94rlJwfvivCkgOuAbLx5+hDaHBw6fCD4XDaLdMZzfmWeTQJPEXzVjLbnww7BZ4BVRlVSG9UP386bPy/OO//8OPfc8+Ouu+8R3zuVfihWrDhFcs1Tu2iczSfp/HDugTyUYSPC5odPAJdt1oKTNuKrYGycgEmSid+CknUqUjaW7dENUdVONU52TZdp6Bxdk5YO02fjozGsNiXkURZaPD2szQrlDLJK4Q3oTTDowUS+oPiW7QC2J/hAjDznT+QpSr0B2yh+4WYxScKmZGo8+9yrGjuOaVPy6Zg6fabGFGywytB+EBuUowbQlF1Lv23dAOyXOYuyuYDHnjtXmzzLUg6i0IaOXVsf0weXpNRzJw9g/JKpoyu5DJRmDAIowZhJGeQBmBNMwzBBRw4806/Dmuqfnj95r25CBsU9RwKkuTw4LU3ng+ryhaexhjEk87JWE7j2HQbM60TQ5g/DJa1f/xbM70RuGDj1RDhKHeTxL91H8YZBH2+CThc2UC+cx1Xy+vVvy54IjNPimY5118YB4/Z9Q5t+It2ThsNW+nIDpOGGFD0OhtEGTN9uGJwoHXCe5TC0ZUq+E9NooaUBuFyfXgvk9dOAkZ/76c/cyovXTJB+4iH0vMbF6V115NqEQKAmiMGXkFA6kxBpTLj5LoI6PmXo8M8991z+3ghfw+K+/Oc///mcDMlnkGMxw4KBiZVFFN+a5/OnFhW5ajI6lpsSnqJwGs1iCl50fiZWrkbt2rkzdmzfnqeFzzz9dL5PwmeNP9y6LfGQl6sfvt4xfcbM2PT+B7kpWb16ddKeysmf6PPCJJsXytVmZLBQAwink7qgyzUTBrzFi+t9Ep44UTeusHGizYcBagFIR1Mh6ZJT5tHx0W4jVj8k5xNa9MwL75w81mREkW6CkE8bwZ9B0MbTLrxwlpN82suD6URHEk/CpLtMtX+9Z4H85FG+HRxMc8Cv6ADIaAeNrVs/yPy6JtPd40/5oVXl7KDVQuW7fpVG2OX//6z9Z9Cm13WeC+7ur3MO6G7kDCISkUQmQBIgCYlBWbItW9GSJcumrCOP7TMl1+DMr6ly1UzNjzl1zpkfPrKnLB9JzCRyzhkgQZAASCQiZ6DROc593eu5v3f3g/drUDWzvt699157pb12ftKbO3ayQP8Lb9n0nIpJsrGIXDYdBuEHsllwPe3b8FaoQ44IlGYzRnnkUc6GDQLaNHb5sKE+RP0hpb3MOxxSqBM0+NTPp2trwUGaz6KSxhb4y4e7hOfH4Xi0b1W7XAfWL3/5y+rXp/tz3Tzy9dBDD7Xrr7++XXvttf7F/Lq4sNd3T5CFnrQP/Qv7sY1xSxtDy/gluM6iZdxxoSD5vs6E9AsOU/R95EGHPOSgM/0j9KTBRQ7p2EUeIJ8APQH7OHARM+Yjg7I8VhOIXQnwxA7mF+Y4AD+ATzsA5ffubpECAC8Q2bGNdMmYHMjBqbBsUgwPNgDwhI9AGS8ws+n64ANtyrdtb//9v/9tu+SST7Tzzz9LBxLmXNqHvgD/UE+Zw01JdSPp4REw7Kl+xxzMVWf6C3qRTV2PPPJI9Z3L24knHqv5Zkt78MEH29e+9k0/XsUL7HxNEJu5cEJtkcHmik0thxH9b/18wrh+sFP9Q/Pjnj385g2/X/WBPyu/bPlSP2fO4Yi6rV23rl1wwYW27+FHHpVePgCxQ/PkEe43S5cvEm192WvNmg3St8A/4EhvYL7gkS7eb/Gv1u9jHcA62bOfg0Rd1MCXuKZ8W4fdOmBUnyrf4Xv6VdWFpuWOAo9vUZfc5bUgb4UZAzm4VnsB+KVgGAPD5jYQWvT1/ZJ8oGxJXwCfUPyVHPQpXfKTh69iDiULFy1vT/zo2fbWW9vbxZd8ps1foDbROsShmLtw3Cmh3hOdJQe9/HluGMoKr3oNdchcl7L0e+6QEAqQV+UFkzQyEkJnfmiU9XypfPSVHhe4jIB99GGKKKWPQ1dyJ+tW8cJasjJ2S7elqr3rwFWHripjXU87MXcx/gOMH8pSbyDyyIOn/VOG0LroBU/ZSFHsm6U7AEreXFAyPqwbSNk02WPafwiEg3gaf2Qb5hB/AM0AyIrNgeB6GJf3ENrE4/IxTCuHN8FtOMjq4eeRmzDmD2/KetpxkDWmDRTu4HAg/8Hho2gyTkI3lvvz6JgGvbxAjzuY3Jk/+r1fupqF+q2331L/qit/2VjwvDSTAj4v4xnsfG2KhUIDWpMevGw4uSrHppznlOHhiu5NN9/swwi/in3xxRe3T37ykyrjPZH6AUY2a7wMulgbDSBtyzPQ6OOLR7Wp4LOZ9QgHeA5MTB48p88VNV4gDo7HYjik3Hf/fVoML2jvvfOu7cndCiZoDk3LdMDhKv9bb77jOnCY4AV36sIjYWvWrPIhSCyeCAHqTQA8WSpQB+rihU62ciDhkTB+2I/qsIjxdSUeS+OQweYKqDsBe70gYxOyAAYJ+HqsRZOuF8FhAZSDPJGjzQtNTX6UuY7sDgbIREoZPiQmgKMMqLs81bbBpRye8BNnYweE1vWXrbU40H7oqCtNBDY4HLioC1e14Uu9AWy3PoXI7rvqLF6ywFsvnYS88LSLfztAf7P1tC21kBCwsewpmblymDxyfBiRL+i/qPOjHugSIBOI/5BFm8BHWd0pqZelgaLPhIcvy59pR1dEQRTm40q5n6tWmn7OIzO18GKbxoL8R9/3Bm3wNTEHDu6m8KgMn+/mIxV8PY/NJXclb731VgcOLdwJTb9lU5/2oU2xjXQOJeXXOoCDD5AGR3B9iBV4zyt+BhiD5H1xQv5iQwxv/Bi5xPAwpsOPPbXJn6ThCz2HJOYZxhv4mofKtr59CEDkwjuhr0dOPf+I3o8tiYY8ZdBQh8gghh+AHkj9KWM+y4Ubyq1TdtPGyMkBjUAeutiEbl4kXsyX++Yt8EHhB4//sP3xH/+O5r7l6pM71G84JNHP8MfwmJH7lOxRX0AefuL9NR4X5ZBL/0cXm71tmm8Wqb48ZiMvtfWHrGtnnf3xdv4Fn2wnnnC85uhb2+233eF3mHih/NBNh0veYh0+Wlu9aq3kql46iFA3bB5c4Ys33KleuWqZH0kt3+9r7773rg/XHE58h3r7trZm3dp22mmntQt1OOGHIa+//sZ2370P+KMlrDGrV69Hog5lu/1lRfy6fTtfnONjKfyoJ+1R44r65+uDGONxNC8HESyreSntk7aCz4dH+dEymAMUmD+4W4IPfUBgXtUfbYqcqtekP7HZJ5/2hhZAR4Dy0sl8N+EPLrTE6FFqCJO+CwmBfELVv8Ygee4W7Z+3qD39kxfbm29sbZdd/rm2SP6dFQlHddlOJx5DLjLKV/38C5idfPD6F7szNzqtQD8rjhofsd/24R/4BRMedVxQhZYfa9wC0OTOM32JDT/zng8lKifkUAJAFzsCxdv7rICxgC4OJKQHky0UH/RtjTxi6lb9ouoCJB3ZRL1+7PedErVTZPXlQPEGV3LGdJE/F0A7l/yPAvgSgDH/bG6QH+htmsX+HKrnshHcATI7uqTj9x7GPHMBdCnveQDyfTkwTRa48I5lHAzGeseyyROqfgfSpCz5Hsa4nrYvG9s6Vx3CM44D4/xcAF0fAmP+afk+eA743X/yiz6UsHiC4K4BCwVfvuKAAU6sFpD6VMU0QWqCYMPJRMFVVyZ7Bv7jP3jcj5bwI3Zsli666OLZH2HknRNesGYSULfQwNcGXIsmGw74+QpKNumTz6iu9iYHfq4A+utfWqj5ctSeXXs0Ib/pF9x5Xp/DEIs79TnpxJN8YGETwoEBu6lJbgezkPP9fXTwnX/ukDAJLlm6qK1dxzPQ2vxoYmKC4dEGNtm1ce0cKTlsaLmqRl34Fjp+w2fURyTSW5sfDkzYUYecWmC4m+SNmzDLlta7KLXx3NeWr1huul5fJnfkI4s8fiFmAs2EWTS1UIQngfqC42CTu0bggJQjIzGAbIByeMFjfwaVfSQofdBQj/3ePPMoHgdYTecO1J9H0ugH9dJy8QLRF0BXYnQHyPPibt3qLzvglWbXq+6i1MST56op43+r8AbkwxMObeYPANgfyKVuuZpWdee9H3Dw895T/EefpC3iI3zGnQTysR09FbBX7WYxpFkw2TjW1TvksYHgDpsK3ffY5EHHByGI0cHX4/AxfYjD76mnnupHvc4880w/kshdFO5W3nXXXe3JJ5+0DdgFva+qy64s9OjMnQhsrA3HgZsNdKYuBtnB44gsxjz+CFCODHxBnMOAfagYbmhZvCm3NMrFBw2yrAc6DgvS7/ddJM/jWHnopegA28Z2ElIP6oafeMwtBzPurvqRSpWhB4id1IFAOnggchO4iEMfQTeALLedfAIPaWJ8AVBflw/ysY2NMXcjvvmNb2iePLT943/867LtPZVzF1ly1K84kPBbHejCFN5rArhrQRmf1XX/Vr+ujW7ZMntxQ32Juw6897F3b70Dsv6Qtf7qIHdRnn/+xfad79zVnvjhj9qa1Ye29WsPa9u3qf39gjl+kE6/bE//VphPLN/q0CLxbcuWbZ6XOTSuWLlCxPhR9V3El83qM/L0g9NO1eHkwovaCz97sX3969e2Z595ua1ascEHE+6cz8ywEWWzyiOA9JsaT9SZdz58R0N6RaFYinGD7ZuMsb7NyvZqEw4krC3eGIuxNsgVqp3gpW2440fft/BBd8llfNbYHWSLtnRUDKSMQJoQCA3gfmPZsbfmAdSWzDpMw0//KpkmdX7vPpXvW9Ceff41H0o+/ZkvtMVLeSRO5bIzfQuIDf2dEuZO5DCm0AM9j5Nap6lKT8LsY10djnrjO+JK17xXfqz6pyz2J+B37LQu0VWdoVPWfXjyzovJFZAPDXJTJyDygXEZwEGEYKzo8Lnl6K+3Hwg/8qpfVD4hdSeNwNQT7cxh/aHEBFPARQPEbqBPB8a42NlDbCidlQ9fcB8Fs3oig9DpPiCd2ONuSE/RBy4hMM2e4Poy0sn37RsY53sIHzS0VdLjdgYXOX16DJEXnkCvB+jpkg7MhethbEtf3uudC6KDQL3Hdo0hepLuIWUHCx8Fc+kNTJM380e//ytX1w8NbveBgcmkGlEO0cRQ3/RHcDVuMdOobMi0IdEGivljmzbiTz71VLvvvvv9g4I8T3zppZ/yxojDCxsp+Nik5ZEVFinukjDxUIZ8ylncpN162eit0kLH5g8ZflZbC202Au+9u1m8mgTEz+HKnxl+/Ad+TMyPRmiCqI1vbYRYbFio2Uyw+XziRz/21eVNGzf4DgmPCSxfvqStWM7nVXlsIFc6MxEMDtRgRD8bHP8+ijp6LbxsLHk8ZInz0PFlpXxZjI0ggGwOQFwpBdiIcoeHRZfn6CnjCiR+KZ/Xhqbe4aiDCI8EUWY9ihls9ZiQFgvR0CHA2X4WicH2qk8F8tAhGz4CQNtEJpA4/EXHAJ3giJMOPZtfcH4eWQFIWT2bDn/qOOnkLEP8+SqeY00mCnYu9VIam2nHQpYdyCawuLt/yp/Urx8btRmoRcW0IAfd5LE/efpmNpIpq0W3bKGfZsNJO9j31l/9s/jLN9QfHKKrLYVX/wgftrKY8Sw/h282397QwyP5BD6W4Ee51GdTX3zMoRd5jGM22xxguBBw6aWXtE9/+nJ/XQ+D+U2e66671gcUxnse9yGmbtjtzYd8lMNK+a8WXZezgZFdjFUh6rAtHsYC9Ok7AHguWJCnzvBjM2lw2QwRQwtAQ7r3K7SxL8AGypuWwU7qlw1jhfI1j23hM8qJ6wJMfZErbQvEbvyZ9ibErtDGFvK5GJP6JIQXne+++64vsKCTcV1zHI/q4VvuTu9p77+3uV137TXtn/6zf9I2bVqvuQodyJJ+TRF82pVNNT/oRz+yaAEXQ/gKG7bn/a7aGFVfUkP6btbiJcx5fOWPuZI23CUdHMZmdCg5ol1yyaU60J7UXnnljXb9dTe3H3z/CbHOtMMPP6It1mHI41g69/iFetpDPuEwLd/UmlFtwft0NBFzL/Z4c6o/3sFCBo/YLl+2VAeTT7Zzzj67bX5/R/v2t6/154wPP/ww8XNnjbvgdSHJfpRiZCKHPk692Fz7roVwgOcQ/VX3AMd4ox9BAT19p/oyuOpH4EtG9a0a/9hcdw0PnJeImMeqX1V/FvPAMzSIANnhC29wgdn+jlMNNnywC5llW+4kgJ7IrHHFoWTegqXt+Rdeb6++8l675NIr/KK7H98axFIXDqqlnxqXHUzF0QWQdoBGzKzRhPgDO5MmLt+UfUi1ZOsoGxFddk90ANEDYA/rknH4YgBJKIkioL29yReCOSkbfiuAb6gPIRD5Q1SXwtzmlad+zHnIwUbrItjuOswR0yeYF23fwByaWUBvVKtf9HdKRDgxYoBJLkwl82BQ/i4a4gTsABvuPva6OYVnHFw+hB6SD03AfPyFf8w4glm6KZCylMevxLQLAZgmY5zv4YD2GcC+Ek/14RocPd3Yx0B4QtfTj/X3eegSerk9gCNUHUtPj++hx/U29NDzQJOxN5bVQ+TORfNR/D30snqe3t658GOY+b3f/vLVbKT5StTSJcu8qWEgsmhm4kRYDMykxGTEV1V4efHpn/ykPfLIo+3FF19qH/vYKe2LX/yiHy1x49uQiQFsnjh0sBj6yq96denbroW1vrTFgsOiZBodINicw4cNTBgs4rx/wQLN11P4Wkp9ynhHu+eee3yH5Jhjj2lvvP66H5vyBnXo5PxQIZsUFhQODj95+ul29JFHtrVrVgonWxbP16K5WBsWXtivTQgLLptfvkSDDCZrfl9g4SJ+jZiDCwsVm0uuIA4TnerNZzv9Q16sAAJcwfsB28GpLjXZV2OxgNcV+Nr4Ulf8Dw/lWQDAEWhTt4n+yPsKkuhYyKFncsQOA3To8GRZA5LFoD7HWQc2ytlUAMijTQgAZWl/gDaABl4mX8qA3nbbYN8NC5PtVZBJxFwZ9lVP2U95eKIDidSt+lrVmXS/+QMiP5tR0EPRbP3hgx4Z0LDQUVfwu3TopM2kygcVePlBUOTVBrZe2q761uEBWfg6Ez94ZNXndw98ZCf24Sf0UjN0wMdCyYaSq9y71ad9dZCKC/h14/1q7/r4AhNpvSdAO9OfaBvL1Bhho8SdKOrhYPnV16DlyjV3Ak886cR2xZVXtC9+6YuWc/3117XrbrhBm5qfuf8xHvgNoA+2fKD61sIMUCeJ8yYeG/Ad9eLOpFrvgL6Cn4D4vupeB6f4g7qDZxzyqBN5DuIExgXgQ75kwePKCPjtImRB4UekwGELtkoudaKP40TGAXWvje08vyNGGXdcOBiAo72pWx6p5G4tttB+2Efa+gXE1BFc6ggOe4ihT1tDkz7FPMrjdzzWxF1R3pcDv58qaUxz2OAxqW9/+1s6POxsf/iHv1+/bL1HfXqf+v6e+W3l8rVi4atU+9oKzXv8aCu/rxBbvDlX30G/7+TqD38D1NW+kI8WO81nfHfyMxaym0OG5t09/K7MXn9ggd+LuuSSS0TX2t/97TfaY489IRlLVXak7F/mu99MWwsXzm+bP3hXnubrS3XgM1AxbZbnNx2Q+CE/TS/zVI+l7s/0I41BfpBx17a26dAN7dRTTle/PEmH5R+07333Bn858cwzzmqL+HwxPpBYDum0parrOtPWNR6ZTMgrEs6OJYiH+Zg5hjxp752dlp8QKjley7hoITy+c99CH4dT/dFHaFv0ZgzW1/4GG4a7KeQpB9IH0h/SNwjYTAw94LT4Kk952VDvwdV8zzxO/ZfzWLDmCOwamDUetLbNW9yeefaV9uzzr7fLL/+8xjG/ks/YqPmKs6N9I3oZJC3Yh9X0XY1HYZS1PxBdG/YaY/ip7kyVTtcb5gHG9Q6EhPLyX/Gl7uXLqjeSfYhWnroKaTp0Z5zxnqkPgLaq+OETqXjBgseXxbtHfYULK4wvy6O2qgf69qqzwM/48EVBjU8O8F57RV9zsEJVedALquyZraflFqnXXOX8iXHmFniHtQRInVPfsrb+BxPfEAKmHQT0/gJC16/xlPUyen6glw305UnP5gccOsd8wCw98w6Dz3UpiIzArMwpccI0SFls6EOANP0r0MvsaSNn805BEAAA//RJREFUGn4MwRETev/2ITKAyCSkHOjpSMeG4CtUPwnPBD+R39seIH3gmDuQJ3r6QDl9OOMK3MEg5ZHdywfIhyY6gGn0fTmQOolahfqnQcP8Sjzzp3/0W1dzlY6rymySIGYhrUFbv4tQChBVG2++oMUPD76lwGMhbGqOP14bnis+p8PIid60s+EgoBQnxAgGOYs/GwgmzVzZ56DCgQR6BjUHAp6156oaBxM2wCwW/BihBFkW9u7SwsTi9O477/iHB/nF9IsuurC98eYb0rPEX+PyVS9JpgMv0cYRfdSJzchTP36qnfyxk7Rp4aVgNuh8uUaToOyrTSCLiqxS+8fReZYb+3k0iMkdPHeVKGODx0bEHUA01L0mt+rkdvwwWeNn+CnHb5TXZxZrAYMuvsvVKfIAE6iwpmPDmwFatKWLjRTl2JJ6A+iEBn/bJqWRSznp2EdZD5RPZEzowk+c8thLqLqjq/RBQwyP88XA/8WPHlBD/Xr5QHRGxjj0EJsmdlW9+aVq+xe/QQN2oAstfmMc0D7wITt1pv2hqzEyOaxBzwYb34MDxv4sG7GLGjIW2HSpfuCFY6FGVg4/bCxsk/oXGzQOK/QjZHL4gBaARijT0O9ZeOnnOVzxjg8H5WOOOdp3E0877XSNvV3tpptu8ljmrh7vcvGYE5t4xjAbYex/6803/R4XdUI/j+VVa1TdoWXuYJymvxH3m/zYVweZGiMpixzXUwB/fBa6nt56RE+a9knbhwdZ2A09bRJ+yonhjw73A7dJ+TD8xPCGH8gBi3Ih4ai/boGhbeAFqOtizUU82hSdZSeHjr2+i/r1r/9t+63f+tV22OEbGr9T8q1vfMOPc11zzXXtgfsfbI99/wft2Wee9QaVCyK8u8acxMaEHpS7guimL/lgQFr6eNyJ3k2fYN5lbsJO3vegAUkDfsRLNPzmCF//O/fccyRrd7vvvnvbrbfdqrltb9u4aYP7Ind4ueDDhowNHeNavVq45fKVDl7Wrz7PPU8VoVdI0dG+jIl6Xp+vgK1es6ZdesnFmoOXtutvuF397OX2MR2geafPF6rwq+zHTtK43G3GY2/eNNPuNf+xweTHGL2x3k8b0C6unWnSP2ScaXjclnLwGeO0D4H2Tpt7wVSZca5rxnDZMlumkHYPLuWE8ND/aKe6m1Q26Z/TNTcXHX6jLP3VPlPwOODuz7xF7bU3NrfnnnutffaKq7SBXyZP2SU1Z3A3ZfjzP/qC5GnVgsrrFQcAQtWq+n8BNlGHoZuDYY6yrRI2AGl8n3k+OID6xC89BCdpyoAYeDrZHkPQSK7XQ9WHAzhaSKc/1+N8QNFX25U8ej74vgybmBc5YDJ3V5/RGjCUQwdvtUXZb+mDbT0OoO41Dmvvwt6BKmBjeAgBc5IHb0xBaHra9MNxbP2DDYzzA+QMgfKxTP4PfY9zCnpiQcr6egLgEwoOLJ8GE9oPywOCO1Bu4fv8XADdNLk9HKw8OsYx0Ns2DcCnjH7R54HgxhA6iphboAuA72UlpKzPA326h54H6P0ELjqn8X+UTIA08ogPRo+esR9m08PY7WXM/PPf+5Wr2bRgK1/tqUmHCXph2/w+L9nyGFNttLmSyh2Jp556uv1Ai+RPn/mpNzef/syn28UXXezFGllsrgE2I7n6SJwKQMchhI0SupgcPEkwwWiS5BCybu3qtnbNag8gX2GWvVw5ZVDu0kLJHQ+u3DL7svA88cPH2/e//1j7jd/4dW8I+aIYiy4bASYMPrm5Rws6+plEsIdNBfU479xz27LlvLOiQ8iCuqrKXRx8xNVqFvw8T2vAdyq0r/QH3ouEYl6gx08APOjjCi8LCYzkuaqdBTAxmx7son7YFTuBvoOOG7c6dMmJrAD25FCCXCAyapGtDRPlkZ8AUKfoSwwtgTxtFghPyvvJM3kCMpMmYHNoeiCPTD9C4D5Z8uHpATpswVexMbTE2RAnhNY0ReZ0j5/VPfgfH5EGD0ALpM3Jx/ekoSdmEwEET4hsAgZ4M6d/yKpDBvRmqkVt4EMWbUZMOWOFwxSLtK8KDnqQj4/gwWbGWvHW1UEAn8SPjINjjjmmnXvOOe3ss85qLzz/fLtZBxTeC6MeHFAYP4w1fnuIg3peNucAw6Nb2bzjA3Qgk3LyxOgmJrCppK6AN1wqA8BhFwcbb/YF8RVxdBAHT70I5Inr8FV3ENBJQF78AcSW8r9dP2sjcogpS9sCSeNPyvs8EixraDfKaRPScMfmHBi4oANxbeT3tm3bP2hPPPFY+/GPv99+53d/S/5ryj/SLr/8wnbFlZe1K674dDviiMPcFvA+/viP2nXX3diefurZtnnzFumbaWtWr5XPl2tOxR91SOA9Eza9pVubJo0j7n5xp4O7u+UT7pYyV1XfZsO6dy+fGN7Rliyd39atX9bOPOvkdubZp4hnuw6uN7Zbb77Dd4wP3Xik+BfLv7uki3cQ12gztsiPsnqzzR086fMP2/pxL+TTpjXu7T/ZuV389S7V7rZh45p20UVnt9tvv7l98hNnS776qN9hEa/SxW+Xq09ydZtHD2kDFQzAHWDqZWIB4wu/08/wg2UM5NW6GufIUh+gvwKsdwDze/llPP9N5iDLRqiAMuoGhCf8PV3qT+CuhvuMQmAir+qMbbQjQD+gnHHIoWTv/gXtvfd3th/96Ll2+ac/r/JlWieZN6oPYw7zJ6H6aObawRany/bCl/6yoWh6mNhW9DUfHeiDXk4guEDK6quV3Zow8FeocQulDySKWXM4QJCngDlRlAN9tXfSABFp9DFPcghjfHq+Vhn01S8mcyeBPCFtCJAOLXZiN2lkMUfaJmnEPtslGtsvmh4sbUCxvwFCM47HAH42KI+OnrLnG8sIXw+pW6DPj2mBD8ufm78HaFNmmwc5Yx3T8j2uzydG3tjunmYc0iaEnqa3KxC5Y3wAWcBc/LVGHCgnNODKFmc/BHPJ7PnngujpAxCecb/s0wFwjIW54GD6A9R/7G9gkv5wX5j5l3/8j67mHRAvJmy+mdA0gbFgLFnK16d4t2G7v+Dzk5/+tD340MPthZ/9rB1z7HHtF37hKm9olnBYkQx+eDBXzzhwrFyxQvK4m8BXqXjWWINeaa4kMKDZwIDjMRB4ecaZ3wjh7ggTEr/mjpk87qQqmZaruowDHkfhh+N4p+TVV15p9957bzvnnLP9Yv1LL79ovdVhRIzeYcLg1jh4JvkXX3yxPf/c8+3ss89sfJefX4GfN5/fRlgiZ9ZkxFUUuQuPmQ8ne7OlxYGDC5+ExSYmZ95NWbd+nf1HnoOcJzHbUfzwcihJY6GDOBvfdALzSSd5ytNg0BMAfFITYNlFDFAeOeEbywjQBj0tZcRJR24vGwBfi/iEHqC8D/gZ+eELxObaqB44qZDubcjEHTrwsQdI3VIeII3+2AZErun15wVRdMjAlvidvNt52LACqUf8BW38AA0h/Mhlg1w+mkxesQ+aklebXhbL4AmAafWPXG22iScvzs/Xho9SFlbkQ8+dCuqMXg4Svc3IoByAvzbyO7ShXaJ+vMi/LP+xj32snXXWme3tt9/yZ4a5e0IZj0vyeEL8yV1B+nc9XlZ1IVAGQIcu7CBU/8betGHZwPthyImfwIUnOCDy4Y2f0UGd0M97YgQ2LbGHOSDtw90B8MhHN3VnrssFg6Kvx8Xir74tCfExafDUiQsl4KpOQ9spWIY3Vdxt4nO22E9f5m4Cv+0hG1XO5vLrX/97f8Xq13/9lzXnzrQTTjy6HXnkoW3t2pVt/SFr2lFHH9lOPuXk9vEzzmiXXXZZO//8C2zbPXff077x9e+2119/pW39YJsPI2vXrNV8rPlTutxnVGeAdzywm8+88zgM+muuz6Zeh8qF2L1bB6X3dXjZ0nbt3iY+Hj/d409Qf/7zn/MFmmu/d1d7+uknpWt927TpsMZvl/Ajhhy8OPBUeyxS/bgTwGZQc4DqimvKfzWncceHuZD3VGjq5csX64C1vH3+c5+RPbz7xwUn7vTUHXT72cOE8ckculBJxnFtLr0hdTFt0C26ivGXxyD02OC+VO/+YbcPMsNYsn2sgeIBl34A2AaH6o/I7MvAAeD7AKSPEcMTXi4uqOfMyk5dObRypwpfkocWW+Cn38xT/Xfvm2lbt+1rDzzwwzqULF6mlpT+YY3lQwU+lPighmTZjR70iY7+YZ91gJ4K1d9JB98DZYzBQNk+4ad+2Ao+IWUB3+3v6O2LIQ0w99f8r7VIOM83Q55+RjtQGwD1pKLTsUvKpuCQXXNR9Rsf2JyezDGxiRCc7RvsqvHctSNI+BRhJzaSjowesKkuQBVND2Pa6AOiy/oGXrfxAOF12ZBOXaYBZYFpvEn34WAQeb3cQM+b9MHkzUUzzo/9Q5j1T0c75gvMhQcom8t/PQ6aaXUGsKUvgy9y038kYVZGQuDnSU+DXs8YwPc+IoxhLvk9bdLjOEA+oYc+3xcFP/PLX7rcX9/y8/B+iZLFTAvTtm2+EsrnRfmdkR/84AftjTfe0GJ5lF+K5Fena4KsBZpNS91uryu5LLykmTiYuHKnhI0CwKSKTjYEfPVKgtoSbSp4jGrt2tVt1coV/uqWr4yIhueo+ZQwurIpYPHYuWN3u+666yV7X/vCF77gOzl8I5/HVLjDgg00Ojb52VHJY7LlCiov+/IIymmnnio6fkG4+UDC4wvYDT8TFnbnCg4dyY9XDSFXYvns8bHHHts2bNzgzQC+w4/1HH59ZhR/URdsRxYxgY1vFh5kpcOULycLasqJyROAxEBkA/CN9ZLPYIjM+JMAgIcePiD4afrxE3H4CX2+r8+EZyKfgLzY3AMTey2sk3LkwBM54MEB0Ma+ADShhy66CLRp9Pf2AdGDnchMPYCkabMeFznEQN/WgT7NWKMvwksfBZAXHmpFexHTF1hI6XOUE9InszGGloMAfsB2Qr1rVe9McAAFV/pKlzdX5sf+qidj9WMfO8kvyK9ft84/tnc3j2k+/7w/XMEFBvRzoOH9h9rAcdjOoaAO/YwD+nYd7Oh7tTHG1gTmmR5SdwK2YC9AOr4hTj24iFH1KHr01pivq8roox0IPZSP6If1foz9LNnIJQ0ubZ92pj7k8SN1QgbzGG1CW2IDQLtAl3pA582VZPjuroDNOxvGZ3/6vA5/t7c/+IPfkc9PlO4dfoyJOxMyTYeDOhhwYGBfyY8ISmI7+ZQT/Zs1F1z4ybZy+SrNz/WFtQceeKA99dRTtmfTpk1+j8VjVPqxmzoyj+6Sj3K3GBdzV4IDwI6dW6ybF86Xr1iq9tniOdLdc/88v693ySUXSM789p3vfFcHo/vaMulfs2adZeI/dPoQwtCYR//U/Ccf2R9CsaGjr3D3Zt6MfL9PftXBhI+MYMOe3Tv8Xh956uofQpUPPV48GugHFu7A3ZL0DeN4bExpb6qhHsp8cUjFGTf658MUdKZVnjWlNsrMBSV3DGlX7KG+pXcC5OFLGSE8hNC4DysfGvoMjk4eYEwG4KUtM045lOzRoWTbjtbuuvPh9tkrflFtulL4ujPmPrhPelQP+8sixWs7JEc5fEIcu4DoJxR+kieMYUJXvk4IPgEI/2w8pH14VnB64MMXgDf4KoaWNHck8IHXB/WNqhegsiFF3e1P0aQtXG/9VV71tn/SpyaADNuDUsGsLAG2kaYPV77mHv0nuTXOnFY8rW8AtnHA839PM5Ueu9HRQXQCkRHesYwePy4DppWPcX3oIdnYN7YTCE/P38tJ/eLjHmgroOcFkk4/G4dAb1d0JE2IfNJ9HBnTZPVlkRMA14eUE4IDgkN/TxMIHdDzAX16LghP328Dvc+mQeyIfaEljHmhSTrxzwtFf6BPgZkjDl1+9SOPPtreePOt9txzL/gRgZ8+84zvivzg8cfbM88+5831yaec0j772c/6GXQmMgYlX8XiEam686HFTXiuVmI4Y5pByZUNWe7Nil8SRKsmFC/8Wmh4JGSZFmoOIKtXrWzr1q1pa1ZrkVu1qh2pDdCGQw5pRxx5pJ3L509XafPPBghgQ/HgAw817Of3Gvh8KhsmHg3jUTQ2DGxaXGEcPTi5XjhuPnBt3HBI27Bhve+S8KgBd2mIqQ92YjELVQA7/CiYNljUgTJiNn58TvmVV15p77z7jjcdfOoYH7BY03j4gCuz2OPGlD+IofGkiWxvEmoxTIdKHoC+Bya/lAFspOx/BTZTyGMDBR5eZKI/m0UOlWUDna3kE1e+DgXQwDdZICcdESCdOiXfQ+wZ44HUG97wA5bZxYDTgwzinh4ZkRMgDd1Yf/D0Y3zUyyLu+aqN62pU3w6U4z82wOGJntiCz3vZQGQnDX3i4Im9kaVMchhXFKVtQ4MOrixWu0iuS/J+Ebbv1lha7XFG2ldeZS+PTDA2uOsCHWk/EjEs9OBJEx9+2OF+vPH4409oTzzxRPvmN7/pscUPoXJncNtWfnB1crcI/ak/AR/ls7QcmMBN6tkav0uRzTI02J6DDbz4Af8QgoePmDIuPtSY4fG0+qV88tjOIYI09BOfZrNQV8mBOhzWHRrkYuO4TcgD4Ai2SRs8ZHp8yHbGM/Jrk1t9Ne8NpJ8D2JUNL++N8HndP/83/0rl/Lo6j8RsFy+Hq51t9eqVfuSKuy1uH9WTOxds9rdu26pD4/q2cePGdt5557Urr7zC8+iDDz7Qbr755nbvvff4IwdcMGJu5HPr2IvP+b0Q+lWBaqKDAz9OuHPnNunhM+1qM9nreUP+4Q4JL6vzuBHtcPTRR/ml+BdffLldd+297YkfPeIX5df7TnG1LR8vIcZXtENlKu+DHn1PB48lyxb5Tjl6l0ivjgayk8cuaS/Rs/HEv/Irj1rVnQ2tAZLng4H7DOuO2lV4xzq40CYicg2J64417VZA+/i9l669HHzomeQBt7eCN/ezMqcv8KTTT4DiK1wgPFgT/aGr/jnh5cttuainYrAu26dD7e6989uWbfvaHbc/1D73+S/7Tsl8tRH9gx+HrE86K+jPNZ99fEt9GCGSl0NaILYB4FMU3Bh63gA4+nv8A/T8JVf1GfIacUOq5vLir3mXucl0A72D/kMeYwJEyXYCSvOzNtPmGWupJ/5lviCN2twpCcDTH0pqjE/mLfgI5MsG5Eiu+JBba3K1Yw/hMwyy+H8WJ+h19HHwfTmp+Df4AOWm6crGNIHQTKObxnNg+ZAQxNYxjGX0emJn2jzQ0xwM+jEFhD5yyR9MxrhsrnxvG9DTJU2ckHbp65Wy2AaM+0jfngnBAcEBY5t66GmSBqbJmQt6GdOgl93Lmou+p5nwHYgHZv7gd3/16scf/2H78Y9/3J756TP+fCWf1V29ek07/fQzfBC55OJL/IvnbMDqsY16rIUDCZMCi1FtLOr5V16khZbHQhjQDHAGKw1Qm476PCR5HtniUMPhgR8s3LhhA7OSFruftVdffdVXQniZlYn57bfe8iLPJMIi/fzzL7Trr7uxHXvsce2IIw53B2DSZUPChMaXMNwpho5RCxeNwcv8O/x5VA4z/AI8fZsrgmwC4MPePBqF04ipNzaTp5yFlUmNNICO7du2K8+z9fVFItqHSYrHFNgEsUGb3cAd2Ba2NZtcygng0DduOPC8JItsylx3AfbBj17sIE0MDWli/IANiCwcgwE55NFnUZZZoTZeQOwqmAz80jl9IjiQpzphQuoY+4HIAbBVGafjt748fD0uuihz/xv0hBcgTZuYT3loSMNDTB7I405A7IztpGkvbCSPrjEd7UE6esHFFoBNFQfg3rbIZmxIk/JgyzbK2OCF37KGsVX8HEqq/2IPY4GYcQdttWMWZnD1fDpy0YMM6MHzEQdsQC+bWn4AlUe8nn32mXb77bf78UcuGlB/Nk3oRT4ykE3/Z5whF5muk2ir/9X7Ln5hXwTccSRQVfKmH3jqTg6/nq+NrMrIQ4ff0EmI3dBTT2RjE7K8ARau6lXjuQ4r9AE2wdVOoQHiT3C0cXweXvTgY2JvjORTyu1XxWyESLPBqUMJF1JwsEldl3fefqt94xt/3/7gD3+7nXXWKT6QbN78dlu8hN/v2eE5hLtRNFn9FgkXdqgr44K5h7tV29oq/5YNX0Pb0Y7RYeHzn7uyffysM+yf7373O+3RRx9pL2g+5YLNxo2bXB8e112k+Qh/8q4d7ZZn4euROn4YlzvTzIMad/bHPt/14L2ExUtEq/WU36A679zT1RdeaN/5zp3ttdee9eequVuSDxmUXzNP4N3Ju2zcjdm8+b3ynXRzJ4i68NlitbR1ciiBrTaY6i8+fJSPWR98x8UbS/lXOsCTRhc6jHeguMY5gCzLE674gaGNDNhceGgoizzy+Cplc4UexmXuT5IxsbefOxkD+9rTTz/dXnr5Za+xngsF+BQa/07J/oVak/e0e+55rP3iL/5KW8APcYrOdxCQqUB9Zqskn4pZ/xME1jWBiX7nhrjwADYmVN+fSAb6coA6ToPI85imLTWWyh81xigl9sGYfkla9WZsMWfkQo3baGgH7KW9zEed+U/p2IDf8At55h+IStPE7lkQuuRM6hk5kcv4BqCrMV+x7Rv2BIEDZAvIpZ5zATwE0w0h+B53MBmxeRpE3hh6W/v0NPo5RHwIwht502VVWxFI9yHQ5xMfzMbIAvqYQFnPG+hl9OkeelkB0n0A6DtATxcAV3NI2dDXPRBZhLGtvS/70MM438NcfutlhYY4ND0+dAeDni8w4TuwTsDM1X/151fzKBZXvU4/7XR/deWCCy70V7Q2beKwscQbCwKTJ8bUC6X1DggbeBZGDiJsAlhIcSxX09jQgeOLPbnKmUZiUVLVlKoX25d4E8+z37zQ+UF77dVX/K4JP374pg4jfHWGBTqb/reE/863v+sDCVcJWUT5JWH/lokampfkfYVpSe6U1EYjwOHmqSefbJ/85CdUjsNZ6HkBvh53UEVFpYnbm0au3NXEVGlN+CKp+tSkxSTED06iw8+Mq9wbH0lh48PkyyY4GzImX2ziOXBATWQ5XEVl00CezUDJwB4RKaQuHEigLR8y4U42wvAQwqOpTWWTzSLBGwzReNEfOhgQGupGmoBcYnD4mTi06VyE0BB6fPIpI2QziezIJ0QugO+g5c4UAH1sQx75qsPE/ugBIhMe/E4ZefQBLGb00drgTHgAaAF8DH/S6Iv+HCDpy/QJHkWiPLaxMQZm9QlPQF5kshH3QVsyYy80tFdtQmSvZCM3dxrgQX5spe+xGHJ4Z5zCA87+k6ytW7Z4LLFYssC7L0iON6Q8fiS+heprfmdEdcqmPz6pR6z2eyzyA4TnnntuO/nkU9oLL2gj+u1v+0IGjyVxcOHQjf34A1vp69gKIC9txvwRoA/iW+rDhQx8w0EpB0LftZR+5hZkc9cHHuTje2SWz8rP+C3+BYde4tBnc1cXUqhp9Zmyi7sYZSd1wKa+/cFFZx5JCp03JfhdGyPSXIVHJ+3L3QbkqgdQFbXHrvbIow9pHnul/cVf/CvJ3u6DyKLFGhOSSxss0gaTl8f9idiGT3ghXOySyXzKHZNFC2S3DgpOL17YeI+DzwVzx4THwa688sp23PHHt6eefqr93d9/t9119+3qPzvb6jVr28oVq9rSxctlSz1+Fr+rMm5H/Fwb5joYynzVjT7Khhc99f4SF3MuuuiCduFFZ7aXXvpZ+9rXbmk//tGjtnvTxkNVB+540a+rP+Fz208bqq7Ui4MbjxrWl5DwU/kzF5jwb9pKbBWXMMfYbz8rg5/Bc2UcOoPy6Jf1Q5aWqLaCJu2IHP+5v9Q4crtZd/UnaAHw9EO3dUcDJF80+Kx4AinL3EN52VuAbuy57rrr2yuvvNxOPfUUHyqhY97BLlmnllnYtm3f1x64//H2xS/9qtaYJTpU6jDI5lvtid95VKuqrf9UXZLypmN0A/bHKACpR8B2ygflq/IF5fSdyALApV5A4sieDUNZ7mIkIDvzFHOWkG2f+hpp5jF8Dp1EeB5H1qBgNk05T3Qkj998iJUM/IfM8kvRJgDwDEW2BYgvSm/VmXZiLpgxvmxlHmU+Dl9gVgcZ0SMDy2xdpzd5Yusa8OBm7RtwzOHALB7+AZf4YGD5HU/kBMj3uF72P0T+NIiMBPybENwYxrg+H57gerv7evQ8B7MPmKvsYDzAwfQB4KinMAfgpskNLnQAafrXXDwANPFlD72cHkIXmYTw93Gf7ukDfRoYlwPBjdCGmX/++792dW1ktEHTAsCGn0MGAxil3BkhZoLwjxFqkYphHEgI9ZK6DgVs8CQpEzXPm1up8kSkkUNgMPEOCo9u8UOFLIL+9K8Wxfffe9cHHyY+3w0YriTx+UYmgO3alD315NPt1Vdfb+frAMWcy+KFDCmTupp4eEwlCwaPHfBCPock5D737HPebJ1y8knK8+gZmxQODBJW/6wXx9XiVBsMmtP+qJWx7dbmgomIT2TWAsqhbZsnWXjpAEyM8HA4qcm2FtzcNs4XSNgscYjyJkt4AmnkE9KQro8Ch0I2bmwM2PzRdmwEXnjhZ43v2qPbZeC1kWLRx0Y2d6WvDhixM52YAIAH6AvIAbA/m7PYQlnKgapj+Qe/AZEfII0M6pfNPZtENnwB+0E6+j4XmwD4IzO29Lajmzx0ALTg0GH6oZy+QRl1CA2AXdgARB68vY5ZWchROWnqjiwOD8iLjcSUIZcYnueee14y6sfpwk8bQUv71N2DOgABsRG74OcgjqzUERnkCaQJlEFbMuuRKGLk+4ca1YcZj/xlDNse8UCbA069FI7PZvyhCe6cXHDBBX6H4ZprrtHh5B1/6IEvdsUGqp76xx6gfFb+5J221Au9pGNvfEsc3tBiG34gjS7qRBk4ArLBUU4IL7TIYzOMDGJ0xGfw5kDEfEFIO1OOjdBzKCGOrQD6+GIhsnh3g0c6Vyxf4fkhdMjhwyH/5b/+dbvqC59t55x7ZtuxfWtbtXqVL7pwmJk/j8MdY4OLNjVnIZN3PXgBfMfOrWoTHltj84Rs5iXVU4cF+sQuHXDk+bZ4ySK/53bRRRe1T55/ri/UXH/9ne2+++5pL7/4als0s0xkfGJ4BeQ+4PBr8chhHufuhTdbOvxwYYW1Yq9ouHi0Y6dslV708z+PbvGxkdNOO6G9/vqb7dvferA98cRDbdWqNW3t2vXdBlx9Xzq4Oo7bNB22ndt3ar+sOVJzlXqHN6P0OeZm+iR9kAsvAC/r+yIM7QrRcLCoGMB+5sqhXeRvwC3Ef84riDk0+NbFsg1fg6N/0hcgTzl5ALHpj9MOJQFwY3xw1qF60SepTw5AdYClny2RP89pn/zkJ70uYANrR/EiSONnycr2g8d/0h577Ol21S/8sg8lC9RO1Y51KOHuGvVkzVJNvYnHP7yLFnsA7CHENuswlL2E1DM86ZcEeICUAeBCA/R+AseFOtZH0sHTi/mHf+GvwytzGBfq6lCSTT84mhKw7xRnTPsQP9QBHHqQSYAPfZQTz+q2vvIB/ZU8bQ5P6mE+0TInlwzRKzCHYpclKR+gHIDW9bedwg08KSMAtmHwCXpTBm/vP4+RId3zRh8QPNCnQ9PLT/k43+vt61Llk3wPk/IPw1xlfb1TD+iiMxD+2JQQ6G1EVqD3HRD5QGT0AfrY0csk9NDzjMuAHt/TVShcynoITWBauftbR8f/s+ngqedQRn9LCC1hNq8QoM7pn5Yx0FrmgOt9BIxpUp42BXoaLhKM8TN/9sf/6GpvRJTZpwMAotgki9ILbG1268o645+v2DAxTA4XZVi9wDl5dETiPIjZAAPwUw5QDn6pZPFyO4cJZLPYsRngTgmLHzb5RVRN2Dy+wBU+rtY+q43cK6+82s497zw/H80g5zCDTtukPHdnssBw+MBm6s5EAu6nP/lpO+Kww7RYrhWejRcvgvJFrXonRu6xrVx9A+rRK21yvEhxQKqr5iyQ5JHLJI9soJ7b5oDB5q8e5aoftSrn0/zQYhONgk78Xb6eDMhMfAkpSyPnyji6WNh4wf6//pf/jxazc63bi5EHZn2hiMmYu0m0AfZHJpAYwJ5MWPDXwln1Ix97qg5lK/TwkU8AoI+9gfBD35eHBjwDwv4UClr6VhaIQHCE6q+TcmSlDoktV8FylQ/EBgC6QOgTptUB3+RKP+3MphU7IocY/QRo0BN/8r4W9NgOHf3Xtg1jhQ27tDiNTGyAjrQkiZY2rMUl9pGnnMBFBa5+15gsORx6oOcuHT4mnU038jisELCDMuaA1Is89nuzKDmMKz4nzC/Gv7/5/XbLLTf7AxLU5zCNL3iiF9voo9hZsurl8fgN2QAHsbQFNlBOGNcfHQdsDBTDx1iALj4Gj/z4OCAWH7TUQqYvv9fBgjw8wRGjCz2xQVbZ5tiHHC4MgJNE81FPNkMc/sDTnswhP3riCX/B6s/+7F+09evW0Em0+dYheIYLF9jABwSQVfNetclM27L1fc092/z4lL9sRXvxI686NNAe/rFWzWfsz6lq+gdzExeBztcG96ovXNEOV9u88spr7Xvfua79+EdPmY93hJYs5e5e1ZGLAdzRWaq5j3kQGuRyR5tfdOdHF5k3uUPDoaXm23064Cxvxx13YrvowrPbq9Jx/fX3tJdeflaHldMsO++K4Bd8tn8v7Ya96KxxQ9+gztheG9LyOZt12sfuFviTuvhbvODwOzS54AAPZZQE6pEpyoqHsqIjMJZq7NRhY8IX4GDg9VBl4SGmD9D/Jv2hILIDlJF339Ff8ZQv+nJY6HeU4wNi8iUaTs2dbaHG3c724IM/bF+46itt6fKVqp/GKHezJIAfGuYxzNjM483SprzqMegJTPQeGHpIPvVjjE2ra89L7P6k+o5DygmWA63angBQX0vBNtnN2OFwTP8o/7uQ/waIfZE7mberv9Fn6rDJho4Lg7k4CI0Daf4QIoAfSHnqBcT2/lBSG8VJ+Tie1WEe0UIY2dAoeJOYAG7gN0DrPjNpr7ngYGVjQN40mKZjmtzg+ri3MWEajMvgC+8YghvT9/EYpskBwI/Lptk8V/goCM2YtuePzWOaueoCzPIfpL6R18tNeiy7pwnMhUsAxtr7MmDsy4yl5JmT+nLCzL/9N79/dW0MuCpWVwFJ1+a+3j+oibkWYDYoDAg2OrwcmbsSHFa43c9CwsYeHJMokyBXbTgRSd8gsz7RyaEkd1uQz4GEX2/nLgmTHRWouD6ryQTDL89fd/0N7fQzzvAVOCZYBjD2ZuNVG63a8BBjRz0WUHcWoHnggfvbmWd+XHXV5K362i7VTVO1Nx87pQ9a6q9K2De+0qRWoB71bLU2BVqss1iQp5CYwwp2x28snniRhYA8+miwNIppFEgT0mn6Qwm4WpSqjJiDFHFd7a3NI7+9wpVYDib1SMM+b4b4tDIbtpJVelmsqB++Jd+nazKvRZjNBrJIg/ekLnvxOwCOUDIKSBOwLzaPgfpRJwJt7T4jgJ6F2Ac76UFfQvQQA9GTtHklh5A8cWQD1iV8bXCqPHXoA32A8siMrQA8hOCggQe/hD42EIDggdLBJqs2zOmr9BnKQldXjwvAIYNNKH2IP8YjfZ54O4+Q0WdE6x8WhEn0dQARD/YKT3+uRZl6VF2oA1f042PahjFd7T4sghIHPVfQmQvg42onh3Q+G8tVXe6cfOtb17S3337TL8TnwEGfQzY8yGKuqf5T9S3fUe/CQUMAiCknxs6JP+sAljx2oo/2pc+nLDpzsADvuW1oq8gF0JMYemSmjdMmyMP/OQB5Izzw8RXD9Gsg/PCgl8fd7r//Ab8jx2+QfONrX2933XV3e+21N3wooU58qnfFilU+zDBX8lsffIlr/gw+xDv8inq9RM8nyTmQUBfeB6nHWfALc4p8pjkN09Cfu3BHHnlEu/SSS9xer732avu7v7+lPfTQXW3lyuVt/foNjXfp9+6Z1xYv5AtdtMG8tpSPgCykfZiT6A/YtEN+rPFJnflQCo+DLV2yzHdHmIP27t3ebrr5R23jxsXtxJNO8KGGdYFPuvOr9X5p3Z+urbkb+2pOxnfl97RhfM1L3LvB2+fulS4ndjsMcmoznlD9CGDsey7u2i1zGXJos3p8bZAr2rKh+iCh7Cl9pMHB1/eRQNLRX/UQn1SXrMobN9QFHH4QgWnCW2WK5be9+1gbW7v77kd1KPmltnLVOtWLMhOqDvBj29CvOZRYliU5DUQ2YBvE26Fmy3s7AGj7dWsuCB8hPsr4KF2TO9UcSMBBUz4Z/C9adLFOp5+UythDpvD6V2n+H9qMujI26KuMDWRwUci/QyZb0m4ITV1KR6UpJ28YaJLnUAIZto4PJQlBwmG7FLABKJsHWQO922sKhDb+sWxB4h6m4Xr4ecuJY19iYC72sVzyqU/KUg8g9ZjGl3ha+c8Dc/H0sscQ3LgNDqY/delpSCc/VyzOIT6QFzjQ1weWHQygTejzHwXT6KfZMCnTmHGyxlbS/Z8vAjGmFRcb8hSUzpgnZHzNfPVP/snVfEGHIIwWjLp6yuK1XQeEXF33IFbM4PUnfCWUZ3/Bc6ioZ8HntxXLl/nZcm43s1hhBIcQ8nzZiuePeamdGB4ONcjFIK76swmcTFbz/cI9+fc3f9C2bd+hxfPr7eSTT22nnc6LnOKVTuRjC8/Fx046E4sMlWQSYiPmX4OXJ9is/OhHP2qnnHKyaXlsbPmyJT5MeZKQLTidyYUN4X4/l8sV5hyuyqnelGtCC7DJYqPDpghdyOBKrDedsgEZnviExy4OdtiGrf3EnhCgHHpvpIeGK6hfkYcXX3CFj03SsqXL2jXXXNtOPPFE2wQ5hxfaErG0U95LwB+1INahqOzwimY9uZLN4m7bhWcjhK6SVYs69kIX28Ajf2LrgRB8yaw6Qj+xoXxg2SovGz58KIjviAHoguvlJB09ABsa6tdvIAH0xM91WCj5BGQAkdXrA2IjeGiICeDRM7vwDjyR6w2y+mK9L1G8yMFWDmWkkeE+4Dt7ZQt3N8FFF/VBln9XRH0vbUA5kDw6nZds8rX3AT85IAPQRTbjCV1cfafvFa42b/5srHA8ushG9NRTP9aee+45f6YWGRs2bPBjUPQf7jqC4wJEDiHIio2e6CSrbKyYciA2AByUfWdANhCKvsZhD5TBb98NdPENFwvoy+D6AMADDXn8YXrF5Enz2B36fTd1f42jbIAA6LAR+VzdRTfzwEsvvtiu+d41PpC0/Rpfjfl0X3v5pRfb9679brvnnrsV7mk//OETvssLDwcC/EPacxL+ajo07eKxNeaduqtD21S95Ff1Ew6qe/bwuGU94oW/OVDiV3y5bOnidsml/FDj+TqQbm833HBLe+Thh1TMXL5aemb8+Bjvt9QXBt+XLG3Wudik+Yt5jv4GcBijvviCA5JUqF8s8zy7bPluf2aax8+Y53msDD7ed+AAVp9mZVxVG6ODtYFHhnnvJP3SfZE7BFLD72ppEKusG59UcrYfUVxtgj20g2VQf9G4vfCiaPAn7YPRsYGxRJkBekclG8gYTEBG3/bocjsNPCkLzsFtUZB5l7/KD3ycMio1y4duHt/iUPLuezvafff9oH3xi7/izzPjE1lSvpCvBrWySfJ8kVBjSGsaunqbEyOfdA50QOiSD9jng02BPp8263F9nDS+zwEpOCkr+UMadF2gUnuTGXBK8J8Au8vWrFfEkQeV22XYI0DMoR//pm7QZoxDDy51DA1APjjnHbMnUj8zvdGmGUNRFvSHkshMOBhEL7YBc9FPw4cX6Mujtw8fBaHp6afxpTxl2JAAjHnIuw1UPuYd0wb6egG9/INBL2+aPZEzTVZPR3qc72G6jMqDn6ZzGozlToPQREYvv4+nyRrjkw+uL2M/PExXB0Dsj9700+ACGWsJ0M78qz/+zat5J4RNKuOUhaK+uFNf7iFwxVqSjOMqLIsFNHXYqOeruZpHnhdhs/lFATxcveMAwqaECQXwAqDNBwski2lebM0muCaz+VoI6z2Nl156pX3t69/QZmulDySLF9dz2xxGqC+Hg3rPo5zgxVcyIo+XpVm8eLTg8ccfN81xxx7rxY868Psktlv8TFgs7GwkPGnJh8jylRbVi/LaJNZjBWw2ObDY4YOj2bAYxOBFUXRpCjZCyAewyYuj6ap1iaGHhhioCZb6VTm6sIEDUm1oayPJwrtu7TqnH374YX8EIFeOl+uw6HaW/Tx2gf11eCodQGwA0EHdXK9Zfd2kLX/TnrGHAPQ0sTkAjvLwEAPEqS96KEsaCuQB0UEZ9LQvAP/YR73+pIO3DuGRy+JNjLwEfIrfsuHqIXWNLeFFduwOznd6ujLilBHTLpEB+A6k7IQ2/uYv9WBTQR9Pfdh0hg5AHrKxHYAOHPJSf+jRZ5s0tnbvmjzmxB/yGZssmKkLfiCOHPoOgT6QF/w5DJQcftz0EL8Qz++afOc73/HhhEclDzlkgzfVXKFmw0l/RB+yCfS39DnqQYwNfYx+aOGrO4HVFvTFosPX1HVyJQbetCfzFHW17yESzPpXAD1AOfUhVJ3L1zlcGq95p9/UhI40OrATOqA+ELKr/fSnP22PPfaEf8H9N3/zi+3KKy9pnzj/7PYLv3hl++KXrvKvuC9fsaxt2bK53X7b7e3Gm25uz/z0+bZ08UrNVSvkv6Vt8cKVbf9e7krzvgkH3smdUo9J+cDz1D71h4Uaixrv/EghB5Xyzx6/l9IauB2i36uD5Mnts5++zDJuv/VOtds97YUXnpEOLjStsvzVq1c1XuSlLovVt/kFeR4PosvQd2hb7sr5ZXX3VXyxpx17zFGal1Ybx4UrHhnO3e/ycb0zVRt9+ZGDr9qQO9IIp5nc/tpkK6X+w7hUnxnGEWX4G8LMZ2h3H5dds+1jbKD6v/t9sdo3NadRXrSRDzKbSMCyh3aOfAIAve0dcOkTgO0UOK9kaKq4bJoFJeWGKfyikx/26tD4yqvvtkce+nH70pd+rS1UW3Eo2aN2Z14Tm/nDS/v7MWPpYD2b9dsAfX6yoa988MQEaBkLfZ/vywnT6g0fPo1fzS8a8vRb8gCbe48d+BVg51DOOp02okUnIF7RwV99qlo7emv9Lrtp57KRvlRzIVA4fFv+AaAHqo0KB5huwPWPb3EwQdyYNmCs8rMHK2MnuoGxrh5CF9o+PYYeP03eXHyBaeVjHNm55Ng3o7K+bpTNpaPHz0UHTKtXcL2uwFjONLk9rpcRO/owDQ5WhqxJGXIn9oHv7Y2cuWTRh1LW25j4YLLGcaDHJ/TQyzSoeEybmLGYNHwJgZT1MPPVP/mtq1kIYGaga6w6Bsfg8qMgwnEIYbHiijsvbvJr7dz94DDCwYK7ILzYvmL5collQ8UV3foyC+93cPeEZ5pZ0Dx4fWhgAuSzq3WHJAGjmQgwmEcTdmrDf/PNt/quyUUXX+KYzQiTWA4GuTVUm6fizcaSDQQLJTzg+ZzpKaec4s8P8y19v0uiiU4u9NU/JjQ7D58MGygWPyGtA12un8rxLxuN2AMBizcbH2+I+PMGSYzD9FNX7WoTWgvogB8mP4A0NH1D9n5BNwsChz3u/JBGFps8eUIbjNPabbfdZh/wOWfeI8mdGQ4k4JGTwxN1RmbfiYixAZ19GThiyLApQBp86hGZoYnthAC4WX8r4DP7TWkmeMp5FC53ocYy6stQBdGV0NcFPvJJ2zbREPOsMXE2mgB8kYNvTT+SD018AYBDdmwMb0LqRSBNvyl6fFz0k35VPqO9mLNsgzYa9CXKZ+szuJ88POCiG/l1p6zsitz+IMcGiIsO9PW0Cn2ZAz42+YLEUIBuFFJd5DFPgKNdsK8OJ/W4Ef7atm27r5TzK+TQf/e732tP/viptmbNWs0H2lTrjzsNJbP6ZOrtug0AL+WpV8pIM77BA4y5tB9+xLaMsxwCkQVAhx/Y/6EybQMQQ0ecQyWh73/EBPDksSn9ZyKn+U4mNPiSizLI+Ju/+Rsdzta2888/px1xJC+A46sPvAHn/RBMPO64Y9olF1/sH4TdcMjG9vxzL7Qbb7y53XH7Xe3N19/WfLVcgff4NBdJUX6ZHZ/SZmzy6/Ej6sZBN3fX1Jf8o4T7dKhgjuKgtE028Ihfvet37DHHtNNPP70dd+xhvqN8662PtVdfeV7z5aa2jN83mWFeXdJ27uBADQ8XnJb5QyL0ZfdRHotFhx/lrff1+Nwv0x0+wierV63WwYj5HnuZmzlY0j60MbIZK/RL8iq3bFVAQhYurLozl+YQQhswpsv99BX6Ts2hyK/yyRzgNh423hXAV+w6DP2MNksfo7AOoTXOoEE+IfRA6FNGAKIrwFpSZcEr1p/LZmVUwB+gZvnV5nv2zW+vv/F+e+SRJ32nZOFCHVJFu1c+5VBSX94a6PGj8LJGafpCrTGxqQ+xucon428cxvXqQ4B0xg0QnoB9qDjvkcSnOQASkSIskBwOJuAmFyFLB4Dovk1of+wHx2GMulMn73GG9uexVmjTR7AFOtJ9XXq76w5c4QE/vqXYd3LsM2UG+qkylDXGyiZ90CjlCdHfQ/I9vuedi763/aNgLHsaTPCdT6bQUocx9Lak/wX6suDHcQ/T6jXGjfl6edNkBnq6xOMwF6R8Lr9P+Kscul4e+TFuwjMBxtU0CG2vP7g+pDz5QNLjuJcHhC9hjIM+Y5/0mJ/+4TE34Iln/uLP/snVZHiUAkYWc4m1IAKbCgJXyPghNu6EkF6tNAs2dxPYDNTjInVHxAcOLS6ZzPVPslIpNoC1YQB4FIwvztTGvj57SgwfsFVlN9xwoyasBe3iSz7V+AIXjyrwPC2bJxY97sRgA/ZiAzHyWfg4BO0VT76Z/9JLL/tTptxBwHYmJw5ObKSyIMEP4Cw/ajJM3pm0mE2wkTx1BMHmb+XKlc5jA76hnC9uxZdMslx9As8EyUaOTRVAeQZoZPcNST4NN8Gz6aoGp43QzSGOq7e8tEobfe9732uHHnqoQzaa6GWRhx6R6RgJ0UHALnSDR+dsXRRUPItPCB9AGbxA8H0ZoTZsB3Za/IBtlDk/6Auf/ScfUQ9oCJELXfwILengUg69YaBhYxMborvXR8CO0AChS50DqQM2xj7K4YWefkKIjdFZPLUxTh0pg59NJs/u152JiY9Ja1V1Wgnrjw76YI2FujMCDXKJ8Z3HoWIOfLHF8gT8z2apx3OgrY87qO+IFyr3Py36jL16pK/GSDbyAFcruap+3HHHt3PPOa+9/fY77ZZbbmmvv/56O3TTJsmnPuU37Eaf6zzYCr73YdojacoJpNEPnrkobQguAaBNqH/JUZtyZX9oR+Loig3ICERX9BGoH4G5iBg9zBlp48qzIa+veb3xxhvtrjvvaP/xr/6qfeK8czVet3ruqbsOu+139Tr7lMMEc83RRx/dPvOZz7SrvnBVO/zww9uPf/SkDgq3tQfuf1CtwNhf3g5Zv8F20z78RghzG4dY8vQD7lzUI1H1IYNFC9Xn1J+Yr7GVfsSPJ86fxyF0T1uydGE76qjD29lnf7ydeuqx/qLfN75+W3vxZ8/qkHR4W7Vyg9aCtdZZetVHh3dbag1hvNQBiB9CzCeLKcP/HEz5EU51H+mrvkTNJUq06ueiL9dTQ3CaB7gDs2CRbKTNmM9rnBSY26EOKfSd+vQ8QmlHB7UHbUt/JfZ7V66Dydym2EdANjzQTfpB9BR90vSJHvo+QhodQPwVe1TzoSzlmmP0F32U1SGo/JD3LYp3vtaR+W37jv1+fIsX3Xl8a7f8oiJvnEkgE/PwK4eSuoBXd/4n9SogX/aUzytfuNSxryvl4QkfAA0hX66LD0NHII+fnVd6cMEExD9710F+JM+nd1nzWEtr/imm6I5pJT9PN1QZF59I8/gW4xIZ9Ftpn213YivUv/CmLgFwJb/8ajDtRx9KAMsb0uYbkkDooo98rxsY48bye5gLfzDoeZJGX/QkFFS9D8RN7O/r0UPo8WHy0+qUMIZpOKCXAfTyx7LmSgfG9HMBOsd6DwaRSxjzjvVN09/zA9Nk9OWBg+EDfRqZ0+g/hFdEepod4zghQPsQwCU98z/+5T+/msnd34jXYPUG3IUw1y1Urkxk466hanxNChhRky68LIKeMMRL3ovfsDEC4IOWyTHAlX1/glgLAJMAvzrMy7bSoHzTBubW9trrb7QrrrxS/PPbUi3APCrF4YW7L1zhwwYWQ67UUsYBhwWSCvLCOpMrgL94dIuJ8owzzvCBiMV56RKuxNfCXQvWMIGKp3jlMJXF4fzP3R10sQGr+tfmJl/4YCJmgqM+nvhU+ZJbiyLvmnBQqgaqDSB4ZGE/CyJpypFDvscR8DWbRfRiJ5s/9LKI4YuNGzdoM/F8+9nPfubfn4G+Xv4tXfCwaal6VSCdALBRqo1c3TFLv+hp1BNq0RgmqDooUaK2ls0k4asrX0XL5oR+QBxa26Iy7k4xsQP4xcUDpO4J1IM4GwlsIk9MHtvxGz4kTTxLLzyxB4IXkhoYpEOPHNKpL/S+wi4cQBweILpiB+m0HWlwQMmpQwtjjL4IjlJo6w5l/aggGyfK2Ej5EMHVP/1hH20PP+XkAewJoDP9ibT7x1An8Ayy+MOPF+EjjSfKCcisUAcZ6kkoHaqf5g74aEsOxlQvm0VsQ+7KlSt8x4DDAr8ODzz0EJ+LfcJ3LKkXm0xs45Ee9CIbediIj9BHyIYTnsofuLCRLjt4L65+FBJ7sYUy6oJt1Z7qddLFRhX7oQMPDTbge3QD8Vnmu4R56ut1hZdRMBxWNZew0fYn1GfmeQ6inPa+9prvtnfffbv9+q9/Rfbw5bX5bdv2zSqXb3mJnDscvstRH+lA327NddSDuZSvZl1++eX2G7/o/vdf+2Z76OEHPEeu1Uafl9R37tjVtm7ZZh95HlUbczdCIgSkGXvcLVPd5c86uGhOWsAnpvl6F3dY+LTwNs2VC9vqVcvbpZdcpDnk8Pbww4+07333/vbqqy/4UdqjjjpS/mTOwi9aKzSncXjAV7uQqwMZm2Ca6L3337VP8dvsXGWLaryWffxXfZKLT8bIRhXLlmXi4U4Nd724ALOz8ehxDtAeSypjjhXSMvlsM21LuoSlLWvuybzl+WnoRxkrEGNHzTElzxt0SvQf9FnbAtAToE0gDy1xaMizOWZ8iGSWNqAc/w346ncAIiKHQ8luLaXz5y9pt932QPvCF77cVq5ep37Hu5Y151qkAvMw/dHPgAvUJVRPNvXUGR1GWzaB+hPsyw5qDJStfRhD5MSnAHSRC1COr6vdaLMyNnsI6JnnaCM/Jqk8d0oYB+wtrIPKDbIc0zrWjYwZz2e9DaS9zxnajTUJfUDWpCrB3trr1N23iZ4E5IN3mQK0C4Rj7UK8ZSlOwLrQ2mwFo8kLUofo6gFcyoHQBJ8whjFuLKfnnRZ6+HBZtWfKAr39fbqnmQYpj/yEuWBc1usK0K9CN03Wz1OG3HGdpuF6GMvr9fSBPvLzwFz8Y70A+Mw3lIc2ZUn3vD0eoIyQsdOXAeQpy3xietYZrzUTuawvkuw/p6MHkiFEF7z0p5l/9xd/ePUHW7b6NjoE3HVgAmOh4hDCwOQKF4O4HFiDj8Bzykp5kpC+2Q5Qk0oqUxNZfbq2gDwLPxtkJmUmSOzjF4RZbFjkdu7a026//a72yquvt8s//Rl/yQWeJX43pX7/hIWURZ8DE5sOfGF5EpgFStZo4a/P5bIp4FDCbyvw4i13h5YvXdRWrqgfd2SCxBJksAmrx7YUVBdkUu4Ng2ImPXREF4HyuhJHHerKKVekeG+DAwjj1w2G8bIMP0BTE+UwMVOi8nQqAjzl19oQ9jQTPSziHGqYRNloFS8vmd58843+XYmNGzdKZ/34W71gih0A3p+ELILQopvNHYcfcHXgqA0fBx82BQD2g4eeermTKfSTQvoE5QmpZ0+PLPDk6dKRAX34Q0tc7Vb9j+CNumLo4CPd+xOAj8MvMTjKE/o8fS66IgcgXXWuDVPqQxoo/rpzQCgZQ58cbECG7+R5Maw6BaABt0h9iTRlLHb5XDd9NM/T0x/9QQU29dxpVH7R4sXui74aOtAQ0MBVSerOYZnxLs8bxxX2Bcojl/7qD0PY1vIHfZ068dhQmVobx7oAwQa4AHuzoU6fgp+N8e7dO9tJJ53QzjzzDB9U7rrzvrZk8fK2bOkKbXJXzI4D1FYdSw7zB/VAJz+iyhyBX7lSSr/nij/zEP7EODYbScOPPC5cgGd+o4wPdHjca64TdgjYW/TcbWDsp73Sn9IHeESG+ac29bX5hpdxs33HB8pXe/L+g0i8sbr2mu+04084ol155YVt/gLqsVU+F908bYSHOwpI8Y+xoQ8BqgN47mwoJZ5dbd26Ne388z/Rrvzc5fYZX/O6+65726uvvKk+s6wtX7amLZxZ1vbu2u/3UJgjPKdrLucQJBYFLvxoHKhP7dAhgYOQmlf1ow47ZTdzBX1tW1u1akn72MnHtfM+cXY77rgN7eWXX2rXXntre/KppyVnWVt/yOHqL6tkHwcStZ/mcX5nxf5Su9EGLGB56X4B85OU7dtPW3NBiP7DhS3VEHewoKj23MlirpqvcrlD/YeDVI1ty0SW6lFtQk82s/PotU61t6+Sq31yMY3YHw1QQAb0aVtCzes1j7Am9WMdML3kkfXdC6ejX/+GPOsH8/FknOmQoz7HAYE8dcKe0i1f6M90kuEXsuWnjCNwlFEnAm23TAfD997b1m695b725S//elu+YrU34vSTqi+HTg5ZtbaBR6dWHNeJC3GMS3TEB/jWvpc9qS9AGls9T9FIitEB4Kd+3gWQH/pZvhHMuJ0ByspfdUgY6PUPm1iLqQtjgnLsDg9+KdsVcD5Yq8J3+LjugrpuyjOPMq7rvSdTeU6IjxxEh4zZTZX6XMmuvsHBj/2EHICi8gd6JHux2hdKxmv8I2mOSx9yJU0o5g9wAH6rfg1t0Zcv4LNEl03Kq98EH1ylA+Wf0hEe0koNdNQbXB3UQk8/qAs1k7JAdA310X+RRTp5QtlXkDRxxlnPl5gQ/kBwQPop0NMA4U8IJD0uT1+dJqePAdKxm3RsDC+40ATCP5Y/4SsfhS7QyyEd/l4XkPUp+dBO5B8IY9t6vtQtedqePOO4+kHRgpvwDXnSIKTTaRXMhpQJbNfgc3CMA+slHsLMX3z1967mqhULExVk08QAhZkBQV8EbyFKo6SuYtTVUOgYeNAmoITGZlNBGlrS0ILPlUhiNhgsHhxIWID8SUkN9ueee0EL7YPtc5//gg8Q6GITzA88ZhDRoGxEiDlEQMMmiWebiZlUiTn8sPA8/fTT3oxwlREnN03G69etlox6VCN2EQAmMv+OgXSxCMidtrUWqGp80lXH2iTVnRKMo5xJJZN1HRjoJkye5OOn8umBAy24pAPQgwNKZx4/mHQwwBO0smy6+MX+b37zm363hI0fi5TbWbImvy9QbVnp+g0KrlqTTtthTzongQ0hMe8b0e7owwJPuBgBj9LIdM1tN31AuvDTkKc/Vd9LoG1UN9s5OVAAxGmj2BGfBA+Qx+5A1W3iNwJt5fpIPuD2U4gc0t5sug4lP+XYRLuSp58hB/H4loAnwKd/VLoW7apL1dnvVGgxw2OeYFTigYn8YTIwD3jJQDZti8x6/LA2O+QB7Cx91Xfgxcb4IvZggx+XQrLStkkhvokM6kiMnqrncBCSHfiB8RcedNQGr+YI9DKmoM+CT1/w711I3fr1h7SNGw5rt916R3vBd/OO97tqbNiYk5BFwE7uSNIfF+uwhC3MEeigf2MHh+T0UwDddZiuMZ0xS0zePlU+fgJHcN2Fp0+kjIC99E30wUsZ8x4HDzb7HJI4ECKDfQqPQtFmdH1pkR37/Knku+66v/3Jn/yztnHTijazcNgMWF61AT5GtuVTiAxtJPlfKOFobflyHoLrMS8+u3zZZZe3k048qT3xwyfb3/y3b7QfPv4DHdSWtyOPOMrzJvJXr5JO1WHnjnr3hzHIRw7wEz7mnT9VwL+cjQ/4wpZaUW1M353XNm9+V/XY2Y45+sh2zjln+ccYn3zyJ+1b376jPfzw/WrPjW3TpkNVd+YlLmbVneDaeKlv2b+akxbwG1VLdQjmE8NLVH82jHVAolzUzuNn7oYgD6diDf6khS3P84raUnNYfOV2RAhpPCeasoF5mI04c4sKBxry8OBvgDS2s56Qrnk6YxbALwNtNa7KEDfpPxPa6jOUgaMvQ0MaHDYh30Jc5wTGOn0gdbTBziMv5Rzqdu9h7ZvXbr31gXbZ5Z9ri5bw9ED1U+4SIbeuYOIXdAtlXaqX66FxrHWwoPxuHv7H50oQp05DZF5weQ/EaenNWOpxVadKJ5/Yj8+ZmP9QRlzNQ+AgDzoHEiyjbqw5Jbf0BOAZjC+80krVoVCFBPuwSNzHIcLm2fbrbOQAUkaVbyxfUFw1n7pcdCr1msjdHGLrgyrKBrDdoBWbwm1cedo47Vw+clHP7nSC7f0QTRlJWd0Vipyqf8XUt9ZX4tJbbQmQ76H4Cmy/igljfGCcnitf9k/KAqEZlwcP9LoDPS0ATQIwLv8oCP04nqYbmCZ/LlqAdjh4+YFlvXzS0/QF5ioLPrKJCXPJ7ukztsPT95MxD6GXG54xro+Bmb/6D396tRduLeIMBMBf2JKz0lEtYFCSPEKYvGtirQGUAGB8bYZqU0AaKL7a0LCx8WZjJ1fP9vn9ER67evXV1/yC5ed1IOHXoW2f+JhY0J0KsXHBRjZOXNnlAELMVZVUnMcF2GDDcccdd7QTTzxBC+dGyWQhrk8Be2oQfewnHednExObgeiHTv87DVin+LNxQxZXpJnMSNeiqzDQIi/1SQgk3dNgA3zIIm99irERfaTxR9JA6PlRRR6X+fjHP26Z+L0mJR4D4lnweiQpctng0T61Ka2N8VjukJyNwSVGFvbGn31Z6gGUzeUf0iU/B4/aVEdvQuTBk81mb1tkQcNmK/LjJ8A8mrDNr7LIBKCFjrJs5oMjDm35a2J7cAB58H1dgfjFdMJj8uC+Wbl9iP5cKMiHIAgerxLAZqPa68BDGIDN6CJPfQiksY8DF5sCABx0CZQDpJFLOYE6IQPofUEaXTUW6yDHuGX8kcZuYvod8pC7bt36duSRR2szdXn7/vcfbddc8z3zH3Z4/eiirLIeDiM8AgWOPvnOO+/4zgh93b8zJIh+bCMdu9FLOrZiQ/wUu0NLDA7gwFptV3TIpl7YB466lV/ir+oDvEPGy+qRyW9w7N/HL7i/3R559BHZt6f9yZ/+oQxWe2nczcywcZe/Gj6lDxPUrujVn8wTYBN1wH5sYn4m7PEBT0h/ZIRHND/1qU+1M04/xXcyvva16+TX+/0lr02bNsie+hgBdeGrWdydwI/yojd/zFsL5i9s27buaNu3bvcn1vftGeohHTyey10abJiZ4X2+BZ6jjzhiQ3v2uWfatdfeq7n72bZp40Y/ssen3+mbvuPMxl7btvpBSO6M8M7NojZfBxRqh4/je6lSXRnrzV/pAo9vaSt8QxtzaK/NnPyScaD5gnYrMQwseGpegMdzGUJVDi4y+/4Br6+Eq32BOjQUFM+BYz0b3EGp05YLrdLYCZCfvRBjPWpb5g61RWSV/pJTdavxFxw2HgisKdi/sN1224PtU5d9rq1YudaHFe6wZO2hPpZh+4moQ81ldbgtm10oGNQZ57RZKasMaXLFXzyxLXUwzVAW+3sIHQcm0ymQp7+EnsiHEsEgSXEdSuq3zQo/qDH9wGokNtVjp2qHYc5Cdjbq7mMDDj97XhZt2V51sz3JC/ioRL+Oz86F/CdaPwLOfshVwtqiiy8AtJZmZwQxuujKtkk/K3smIXSBabhAcLZ3JAtAD/UGqEt8Edpp0OOhBYKDDyCP7GnQ84ce+Hn0AXPRAeOyj5IPbhq+r0dPA74v6+VPg54PSB4oWfhvugzKe/o+Hfgwpuim0QJj/X2csj6f9gX6uQggXWvwxCfAuN0jd2wT+YS+z8/8x//wL/2L7ixYkuwFiEOJMibolQWCp4iDAPkewgOeTYFSxkVxJgAOINwpIfA1HgY+L6Lfe+997fxPnt82bNhoPm+Y1XjIgw8ZLDAMIq4+1WYBO3BGbTpYVKBlEeYF9DffeEMHnSf86FYe9+LK4HxNymzOkQ2OBduTk2wEN24UyggAdmSzlQ1RPVLDRFWLJPZTVoFyFoxaKOMT0oQeKCPEDiDp2Ekb0SnQixyA8jpclu3geYeGF905lPFZVh7j4kDHBhHRuaJc/MVLDK9MsJzU3f1DoXjqfRbswNYeQl8yJv0hdQoO23t8hcirzkpdiaEjBqqedcAIDQAfZYS0E/YiN3rAE7OZQb8KBn0ll4BMAv3HtEr3fgaHTPL1aMxER2whD11kEno9qp7v3LHI+XEqrqRKFjTpw9FNjFzi+Ax8XRWeHPTBxcayrdoAHvjhgy60uRtDOjaSBhd86kaM/thHDL7ujtSYTN+kDPuRVweMOiDxvgfjFYBnhz/5vU/j8nzzfOtb32pvv/W2NtGbBr/ubWvWrLEMHsOsQ0DdYeCjGzyCGd3IRx9AnHzKAfyAnrQlNsbP4FJem9vJy/fQEgDsqjui9IO62hhe6kZM2/Kp3EULeYl8fvvgg63trrvubFdccXn7+JmniY/fJ6FtOZBIrpqxekYWInxbF4qycA1Vk+zorj7BHTNo+K0pfHnIIeva6Wec3j796QsbX927+eab2j133+22XrlylR+/4wcOeY+nPmWqummT2nR4wla+VLiYO83Cc0V6pw6WHIh4bJaqcTDZu7d+Zf79zVvaoYcd1i6+6MJ2zNEb2osvvtiuu+4G/1r9Mccc7fZmvmPu44CmVlE91D9UZ4Zn+ZLxWHWi7tSzXKA6Gztpz7rwxF3w6tuE2UdkRM94yMGuNueVht5zm50MfbUpkDFSeGAyd0qcdZMuGYOuYY7yFXzFdTeicAFonQ+KJLQDPbayXtTYrbmqxBcDdGXDZA5RUrRDuXxI2L59f7vxprvbZz/7i23DxsM1j2iMsF4OdYKHAOCr8mp8pJxwpAcSg+0e/GCjkDFQ2K4yFBJDbAzEXwBlyCEuuYUzj/58OMAucPy5DBoF1RWppU9toog5k34JlMbIrGAQPfbUHS/Zq34QnRxKYir9DhxtYL/JzllfiMgWDrLAMe6hSX3SJ6gpj1zm0bDZzdpgm0FJy8qfZeK3oXwA+Pq4B3jGENy0sjEgs6djHs+FLsYXQN369jsYePxJ3lh3j5tWHujxYxr7r7N3LCdlY7654OelAyJ3LL+3qcePARrgYD4sOeia5BPGME0fdL7YMdB/lD0pJw5P+i+QuNdPXwgkDV1Cxk9CZADpR0CP7/mnhZm//PPfu3rLBx9o8GqRlBA66eSLJJONHYCSmkDLEIkXTR0ygiv8pGKUe5EWxAHIYCPAYWThAjbG9fsEP/nJT9vf/d3ft9/6zd/y4lmPjNSGQpJNY6M1eLIZZ7EDx8DikDOorUlG9eCAxeb7jjtu9xepzjrrzGHjwEaCR2Bk27AgAuZRQAd0cSw6AuQTsAna2UdzhKPuXmwVJrwKitkIM0EGqi4lKzqIyQMpRya2lK6qc7VNTYwB6CgLfV1drkdgTjjhhHbjjTf69yO4gggvmx7ogF4XIXdIwCWgexKY3LE59AfWI7YkUBZ8ysCRxgYCdcJvtkltGf2RGVkANlA3+IG0efLIIF1+KllAdPNsN3GufIU+tiQfGQRwsQF56OtpY1svL/SRNaE/UIf5CMOmI/6CF92RTb0DPD8OVy8j8iObfuwxNNCEjjgfFABSht74HRn0cQD9wUNHGpPwQXwMvvdV0dRBmhhaABn0L5G7H3FIPu+8c/2Dn2yiX3j+BY3Vs9q6det8pwRZ1JNHMbnI4N/fkGzuIMUe7Ozloxt88qkbsoiBvn7ME9iJ7XCVzXUoY36pu6710QCgZAw+3E/b0M4Zv2xOtBHnMRnFm9//wL/V8uu//iv+HDAvk+fdOL97ooNG3fWhv5TNpMtu0shHH2MBnxIoY1PPAbbm71okeFdogb+SeO45Z2u8n+M7pd/65i3t+4891Das39jWrj1Ecx8/ZslFCX6rabl/LHHv7n1tpw6KfldH/Wz7ti2SxyM2PHa3VYdnXv6nnujRmFrAoarG8THHHNM+9alLlZ7XHnro0fbCz17wRSB8QYBu1n5tipXwJk+9TrJS56qp87SX6kg9OQDRnpRmHNB2dSC2E6sMPbIFHYiAEr0VA5MFuaJJn5/A5FACEKcf29/0bfGU1Ml4m8itGACfGHwC8pCb9RMgX7iSC8SGwgVfPuBxZx7f2rFjf7v+hrvbZZd9rm089Eh/NAafcuDhfZzxnRIs56MEluTniIirnxGGAv4zX2+P5QhS9zpQhgm2ss32dX6bC9hUVfuVbP4A7LF++cY0yivnkMe3TOf/B97BfutTIOYiD/WnT3hci6AODNWOMOD/euSQ8Tfwih5tlNkWZIl2dm0C0CNAZh1I6hCf913slxg40No3wx+Q+gKmHyDpse/A93RAaMa0QPoZ0PdB11n1ZW5jToO3X1fgIT9b1xHEhvKPajOEwDRbxjhkpL/3ZXPVbwzhB+aSEfn/v0JkRG70BT9XPvaNATkE32kVXeQmBsby+njWDv8/gZRPg7EMYBoutgXGMslPcBM6IPhZ+0a8YwhddBJm/vKrv3c1V4M5iDD46aS5c8DARSRpBiRlVa6BaWGiGQYzwqArvsnGK5NSaJCZMq6CMmnyOyRbtNm4977725VXXNk2btykBXuZDxnwcfDgKjJpNtdssliMypZJxwYcyzR0gedQsmXLB+2BB+5vl156SVuzZrUnOn6ciy9v8avzvOhattVdGeSmHthPjL0AAzW40IELXgj9w57Jxg4/JdhWhZTBT5wwzlNf4tgXKB9ONqp9XOmSw0YKvwHcIWFzwrs1fn5fmzs2W8hi0zC5Aons0sWGDf60H0BcuPraWvCxGf29rUCPJ5Ae+xYgj37T6A+/wpuyxOEHqr7lE+wCDx94Nprk2WBGVvhpB3iQSj72A8kDZdOk/tEHgMd3vZ0ANOgt3xY+9hFXKB9Sbt8P9HnkBVyAvgawiYvcbOj6+o1tSxl48gD6Uj+oqRcBmX05gf5DHwCHnBxwgMSoRDe6gMiCDxzzS/TFhvi0XmydaXyZi6/w8f4YhxF+4+Saa67VRvfYtnHTRtcfHcT0OTbcvpMgmbJg1nZkQQdAS0AP+qHBBnDoJ6Y+pCmHjzR2M7/RroqMAxJHHz/IqpRtgD93a/PICWNox47dbZfmMT5rzu82feUrX9TcJr/Nk106TLAfE6Vl14FiMhbomL4L4A0khLQXgTmVA4/SKuKHX/nsMO3AfEZak5zmTB6d3ePfibrwwgvbOWef3l588aV28013+Accd2zf1dauW9/Wr+PRrv3t3Xff8/t4PArGb4pwd4SX75cuXeQDVOZu7Nrld1HkX9WROqOTAyNG8IU1DpfvvP1O+/jHzxDKlbQ/GNO+Yzyz0JvmJh20CVD1lx+GtoQWnH+QcXhch7ah3Upi9dv0V3MoTd4tZZ+SOnBsA9lcwocO84g28176KXWrQ1XxgidAS9v0MlNPYgJl6Xvpc+mnGUesgcFBX/ZM6ADy+ueYutTdA8lnvMm+mQXLdJC/r51//qfahk2HqzfhB9Hpz/1R9CUDfmOFG9pEfVJZA8VV/4n90TkB8hVBkzuGPYAnAJFRciYwSzNr01AuFDwEgLEEXd0pwfLJoST1oaj0Jdg8AXNe7TMYz/Fp5i34PYeKeLae6JJf6Ufk3WetYNI/kAWOuSYy/ali+Tx3SsoC0bkdBLZvArQfMFtvATLHoYfeh306dGP6HqAPT0+fPsfcl3kzdNRtmsyUJ46MAGnKpvGOcR9FQzr5sf3ANP4eUh45Y/ppMoExbeiAHh+6nn4abhpQljWzp5uLd5zvYcw/huDGMTD2Ae0e3LhtgeR7voQeyIeGOOnAmD4w8z/+2z++mi+v+PaxmNiU5+ojE2qcxqEg74cg2oulBhbpcQViAMELiHDZaEKaSZ3JYufO3f619qeeetpX1Xj5lSuj3EVhQoUXnVwRZkEiz+BBF3gOLkzwhKLVRDNM9OQx86c//Yk2p4vbJz5xnicOvgDDC7o89sDL7lxlDMAHwBt9rjOGD3jS1CGbGuzBT66/fVCHDu6ekCdmw0Lg6jyLMTxMjsiGNn7uAV3QoA+6hNlFUXWDBkA3AYAGPDLZlAfHBpODyde//nX/bkTpR1YtytAjNwcz0sHHXtKlU/4Y+IDoSx7eAGXgicGX7ZMBGSi52FrlbEbwb+ioQw+97l5v2iN6Ipd82o2Yq3zGK0RG6pc0tOjtbaYssrJhIYSvz/d9Ax5gQlN+jM7IVML9xs/hDzIpCx3vLUSWP7kqHG2DLvDEeewoctOe0CEPsA3qq7EHWnT0bQ1EN3josNHzxNDPPJakLwAveGjofzmcECijTbGH8c9dEg5mS7Rxpl58mpw7mieeeFJ788232k033dw+9rGT2/pD1vtuCj7bsbO+FIWMHAgI2BZ/YzP2pQ6pX3wEPjyJwVO36mfVZ/K4UPwb+8VUtBzMZZNaTD7gN424a7tLcxAv3+9py5etaO+9+3777ve+rYPBBe3iS873RnDRYun3pp/5EU2TSbvqQxtRULEffcodkrx7Ipt5oZ55GV9gHxw7d/BpZ+5oyB8z9Je6E8Xh5IorrmiXXnpx27z5g/a3f3dje+yxh+TbQ9sRRxyteqjddODDxzyehezGl7h4f0Vy/RWsedrQ7dfmZd4if+lp+YoVHke0Jb6iPzF3c8Hj42eeOdSl+lAOHfiI6gkjOYyr1DljvMZabUQLVOrNIH0FbDZ+yIS2NoqTsQWkf1YfqXZGEvMLdlCeMcg4Dh7wOBTkYAqkDIgu2iD4qgPyKk05cohpHwBaAn0I3nwB0LIGXuwCl/wgXqB+1tkoAm2g6Y8rfCj5xCcvaZsOO1LtoXL5FZ/Qf7yRnpUpfmGVQpzw8qd8gK4c1Mxm3TV3mFBAOgGMyxAz2Ek8sbnoojfQp03rbNlE3B/0IOXgDwxS/bhhfTVtGNcH6JYPZykLONRwJxBfoJtxXwf4stWPrRuqDwnpENtJc0eqbJKPwAnIe55xTiB87pZgk7sVQIzMDrBxYueshA9BbOwh/ksZ+dCMaYGx/8OX/pY5PXFPm74L9LL7dMrhG+sBevumQcqIE/p80j2M84Fp9ZxGOy6bRtPDweSOefvyn6csJD0+bROaMQTfl89FO4bIDX3aLTjS9Jn0m6yToe2h+Co9TWYgZSkHkg6+r7MPJVu3bPELhdwtYePKlaoa9GUUCnKFCkCAOyMCVB6I0AA02ZBUWU3SPOeJLHS9+cbb7a67727HHntsO+ywwz2BEHhhnU0NvEyqbOZztQy52MRCmzsJyMtGCXeghwkHOu6SnH76aW3Nah4JkzwtbKu18eFztnybP/UKsPHoN1bITz2RS/CEJciV+NQRfdWg1Th8kQd8PVNdvoSfmEBZJoS+MyRU/Sc4bCUfPtooAI4yaKBFH3dCsBE8CyH+4mr0X//1f/EPSPJ+DbThhxce2q1kVFujK3VEZ9lUv+YNhrLQRBYBGUkD8AHxaWhCV+mSlw1hZAK9TPDYSh55xAH0pD+UrROfAvDzKJ3LOxzlfRtHbmSQh25iRy366UPxQeQESOPT4OAHoEU2tkYGOgg4lqvs0Q9PYo9H9WPK+FwuvOAYE5RjBzjSxARwOaxgB7ws+sgkD03VadJWBOSCI2Bvymkbxlh9Aa9+XZ96gI9+6BM8t0g+daPd0nd7PXyVCVug4UcDn3vuuXbrrbe20049ta1bv9Y6uJLPYRodXIAAkAtf6oU++mZkA5Sl7sTQYW/sIw/AxwEp8xV46pK7inlkFHx9vaeu4PuQoE3QDm3K2cCzgWSu++ETP9Tm/7F2zDFHaLwtau+//3Z77/13PM9yZ4LHvPKoV22ec9DlwEYfrDxlBbQFMb6sg6ZtlY1sRkXKCBUv7UaeR7Gon3ys+rKp4xfbzzn3jPbSy6+1r3/95vbII/e3tevW+ZCLb/kM/K7d9d4I9VKvlDwWD8238xZrM824mGm799b8iOuwE9voU2zkOKy5jfHRfvmRr4ZxV0iBuzi7dbDMoaLql3mi+qAPzIr7dmXMYiMXLApH29b4ALCBwzxjB3rqiv1InRw67DxDHUoYh/WoSpVXnwSwA3/AG/tsm2QSspHn7iYgDZbRy+FuoO9+qo+hmjTrmXV0sgiBiY5JX8AfActXnvcg5qlNbrjhbh16P90OPewo+VV+lp56fAsbJ/OX28JQcyqP+vWHEsJg+iwMLrbd+Nv1kz8A+3bwSQ/Q2C/UUdDTJO1gDHY5YVsAbHC706cFdfhQ++v/Ax7fEho5+MjjY7B9sM4+cz/hT0IzL0ABns9FRzk8VIu2xg+Meb6+mbWbdQIeYtvudlHfp44K2JYX3csuIRSQC70TRlUaHHYF3D4dkK96IejDYP7BluTHUH3nQBlJp20iI/jMh+R7m3oZAPnMm+lfkTONNpD0mG6M78uA2NLT9fYBPe9c5T2EbgxjXQerW2AuPLzhB3o5hZ/g+rZK+Rj68kCfPhggPxD5vTzyHnf0c7Upa2xsCG1vIzSkw5t+EKB/hH4cwIe2x8/81b//06vffvvtmvyHhZdFP4sFIYoxkMGJGPII9ZdVuDpgxZZviIHwBDAQHIFFnHdIHnv0++28T3yinXTSSeJhY8Ndm5o8cAybBoNll1MKX7/8vkiLOhMLt0254+HJQ/K3b93qOyHPPvtMe+mlF9tFF15g+5YuWVyPcGky5rGtegysDlzUoRb42silcVIHcEAcTRkbMIA0debWbzm7OgALAzL5zQf85nrJPnAuVx59bCaxO3KRhT7K4sds9iiDj80g9NCABwctQBobKAsgF39yAET2ww8/7Edl4IWOK7w5kJDHRuQAyIUfoAy9LOjIgSb6sS1tT+BAhM7YFR+mnoTogQ9gcUGerzyLDl7KoMW2oqn3iCKDAB14AtDbHtmkoSXPAhg8YNzASzp82IIdpIlph9iVjSL56EM+9SRQt0DkQ5s8h+TYnBA5LHbp26kfvLGBzRLysQ+gPLz4PL5O25DnYADAR+CrVtgBQBdadMRW+OKDBOyBn/aAPz6Fl0AauoxfbIM+hyLKI78e5yk/cEGCgRI/8COnPBZ00003+eVt7GC8sqkjZox7Qz74Bx5ogPgAHcgD4hNo4SFEV8rsW9lXm5Ma//S1ng6ZAJvemj/ymA5jpOoEHf55+OEH29NPvyKZH7Sfvfhsu//+e9pDwn3rW99ud95+jw5dd7Xnn3tJ89H+tmb1OslhAyp/IEf9o2zEX9i0Wzjs4AdcuXOkMa9NZ+pXj1TSj1S+a7t8jhy2PnUgAI/pzH8rV61oF1x0STvhpGPa+5s3t+uuu77dccedHGfapkM3+e4VV90XLKDN1NZ7uCu2Qr5fLltn/BsZUi/Zkitb6yBW45e9JV+Awl4eVeOdGb7axZ0XzWwVIFZb0xdoDwJpIwXUibv29PP4HvtpV/9ej+hYB/ikLYeVKq/5MrJoJ2+ghecFfmyjDMijpxnD8MaW5KGpLzvSp6o8/Sl01YdLd9YTbIMXfI2R8j3jHXzxin6oG9VOHwbQU30JEOPgJyB9j0MCVVu4cIU/CfzxMz/ZDtlwmPqH1gX5nrmDvgQ/OmyA+hBStOce5CEDf9Xahb3Q0/8Hdd58g8f2HOIksXxraQXoIIBPKHmlK/bbFoHz+geNH5kSPvKwx+OPcaU8+xPYuFPCfMihhDz24LMKjFf8LFrpxn++S6Iy5GfeRim81BEfodEHDvGXjSiiHnVRwBchxIec8mnVESCGh7sk/EYJttXjh/QT/Kj0YI/tIugvd7woR0bKgMgnhoYQXI9PXwmOPHjyAfAB0uFNvpeZPBAaIDTTdPZ803DwjHF9vrelh+R7O8DBP4ZeN9DL7AMwTV+vIxAeypLueQKM2WkALTZlTYmshEC1WfXfvrzXFd0JPdS4OLBuB4NeR/QQ+nYBsIcwLgd6fvBJ9wBtxj4QXiC06Uu9DsLM//U//vnVb731lgg1+ITwhnRgOEDQMFlEYBYBhAhJicsINaFkgWHx3GlaFhPizVoA7733XuMvuvBiTaQbZnXBR0MS6soNmx05aNCBPjYJTJBczYSOzU6AjTqBRxXeffcd6/m4NjPHHnu0P1HJs+hMFsuX8ZJnfV2HRQ852NvbMe5w2D5b5yEPeZwaHFBVd6FjypnQ4EUPdQAX35BOWW1CqlHZ1JPHd9hEXcFBy+KXRSJ2wR+/J02bUg5/7Dv99DPat7/9bR+GTjvtdNvBJM6jZtAFMpHHPgKLqrLuJ9hDXSIXiO2UZTNXbVYHKuQHF7m9v8nDy2YAHPbHJ6kbaSC2xWbSKYMWO3o+AB7brD4EnjwBWmIAPCE2JR+6yCy7awAD0d3TAX15dIDrfUJIOYGFjAsEfAo7j7LhF2hif/llchCKvZRDH9l9GfyzuGHjE53QQ0dIfWNnaAD6Y8nDx9WOAHWuPLKqjhwuCX6c0QcI6jocYBYwf2BT+YvA1UnyGZNc1eeTs7fddptf2ub9EzZ/jF3sz5iAF/rYTT5x0umv2Aud/TiUoQ+outJ/eXet2oVxAj380BLA+wcaBcxR4LhIUofp8gGVu+66a/X/9va//K//z/YLV13ZfvGLX/AjVLw/t2zZyrZ1y/Z23733t5tvfqA9+OBd/uSxZckPviugdi5f4MtFtoU7RvXFQvpYbcCYvxcvqbtXbNZ5ZLVOCfR9+gkxfQyHM6fuazt27/KceNlln7JNb7zxerv++ofba68/79842bBhk2Rp3lm0TPPt0rZl607Zs0z5pZIE4DPkUlf1WYJ8S9U1TbTdPAbGZ4RFvWAhfYR+ylwz3CWRzTLGPGm76knVT7lQlr6Fv7GZbK6cUzd8ZX7bUQAt/ZOYMi6e0ecA8rQvIipd/EBsAFKGHuKEgsk4nd0YDLyE9LmSWvZCG5nhQVN0B/q87Rz8E0gaT/Fi/959Mz6UfOITl7YjjjxW6wybZ+5WMR4Yh4x3vIM2zQe2scY6+TIS/1OFWgN7u8BhM32P2HOD/EqaOQi61C08QGS5vgqB5O0np8VjttgI76B34K9H8OhhdaeETwJbBn1iaOMSUvQQu7/IF8giDw04gL7HxUH6H36MPviJC1dzWw5Me7RPyLzIn2WJxY+7i5NDCRcpsJm7hNQr9en9AtCmQ+JDZQC4sufDEHzi8I/zAL4g3+OSH+MDwbmeCpGRfMrHdD1QNi4PTU/b030UzEU3l4yPws0lr4fQjOsXAA+N+9yQD5BO+dy6DvTFPxR6nmn80X2wEIjtialT1kbogu/5OvYDIDS9zITkgdBFHngfSl599VUvZJzya/PL5pmNpYyZZWQSqc1PXQmQ0aw8QjI4wXuT40WcwVuTBRtKPt2ZyYC7Mg8++KB/SOyTn/ykf2zLVyE0STD4ocMGHMGiXFdnmGQmlapQVy3Y6JBnI8FBxI93cHVem2Fe6Ob5ahbcxdrYIRtRPL5F/fxipuSAp45ZSIDo8cZHeupq18Sh0GFf+IjTiIRsatKgueriugiyMQoPOsiz6SFfG6PwTib12EoAMkmWztooETCVhQg6PstZh456B4ZDIX478ogj25133mne1atXSxqPBe0yPTLhjZ2pO37zIgIMNEzCAHqxhxDIQTT2ESMrNmMTMgjkq/6Db9S/iKEB4pME6KuuJQ+ILPCpL9DTBMj1/L39hJRFX2Sj1/wqC47Q0wGhHZcHF5roxV7SgVn5SrOA4g/K8alt1h/y8Ev6TXSRJlCe+pDu6YA8EkKecuSO/d2XRT40RVdyVCTbKIc+cugH9Ok8glf9CD7soQVoA/5nDqiNYtnDFeRd6ovb+aFF9TdemL7//vvaB1u2+E4fBxceE2KzAjA+8Utsj53gU4ZOcAB+hDb1KvuKD2CsAvAB0OA7wHOBYvrpti1bveHlvQ3/Srfo4OXjHdA/9dST7dHHHmpnnvWxdt65H5c+9Stt1PnBVt6doV5XXPnZ9oUvfK5deOHZbeXK5e2dd99u99xzd7v22mvaSy+95A0mn0fnsFPv0C1u/DDizh3SsYDHXCfv7PD5XuZfDiTMnTzCpdqqYgps6OfTRvR39W1+b0QHhS1b3peOXdJxSDvj9DPaSScd1V5++fX2N39zfXv9tZeld0VbsnRlW7Z8lerEO2pqqxkdeJHjQ4nkelsm3w1DDDfmzk7dLeH9RNqfu/F8fIO2k899JX8yZoDq8fCXvOqv1ffpC+7D5qWNqI/JXSd4aFPnRa/m0Ma5+jH8tE/1teqLxL3uAPSRkzFJHlraN31GVTSQ99Xv4eBTTxBM5jfAclRM/fgzvcooNz+2Dfnw1Jg40L7KKxArcCi5594ftNNOO6cddsQxWks1p8gXk0NJ8SEfA4gmePnAF5nwT5W5nkPdM5bBcbEP3R5jwjE/oH9sH9DXBzp8EXzoLVfyyYu6eBLbRtmCfNHyP1T0YfYl9G340n7VVvix5DJf1tivj+HksbBAtT/y8RFi0ayYwmEOQp6EW37dVan5uQ51pcfjSLzcKVmsfplDiW0VlNQBhiSlpFNv4mmA/JSRngahCV2fBsbpPj+GvqzXl34f3FgG+J4+esIT+tCNaXvoy3oY0wWC/4eUz6Xjo+Bgto3l92EM4MIDW4UJfw+hHUP4s/cKjGl7O/oQCH3muJTR5oSae6sdCdEb6NUF39Ol7wAH8k3kJI7umf/L//lfXf3aa69poqk7JGzq6xGAmozyTCfkGM6ERAwtDqnJYALIj0ImNMpZ2JkgeImVZ8RvuOGG9pnPfMZfgNo9LN5MGshm88yteXSTJ/YhRzpJx1HESXtyRLcCab4wxYaFb/Pz1ZnDDt002CPHSg6TK1d92NBw1RE5dQAqOdGDXeA8EVFnyUBfJtjC16EAW9n0pLmhZUFhQQyfyBwz4XNwQicBPcgC0Is8eADSqSNpfImPoO8n5MgJH7rBx4ekkcPjO/zuw/vvv98OO+wwP8PPozGnnXqaNjpLLRNd0OXK2MSWAxd9IUq2cOBJxw/YRx48eu0b5WNj/AkeeZQB0Ea+pM7S9gAOQFcAHHzhRV74YgsAHcHlqg/2CDFL39uR/kBMPnpDW/Lj79I9K3uQFXuA6E6ohbHoIo908vhm1j50SVV/ZbCuGle947dePiF32gBk0U9CR+zfSRl0hQf91DmPWgGhAeAjANAgF/3EBHijA1nEqVtwtB046gRtHVyqv9Z7LukvC3xIJj7yyCP9WzuHHLKhHX7YER4HWAdP5hh4ohv5pLGbsuQJ0PX2BAcNgc0Mxgk1WzfqCp37uGjAYSt4DiX1y9i0CzbV57hvv/22tmnTuvbv//2fyy9726rVSyW/HjvjEart27dIFnc897f169e0U0/7WLvkkovaJz5xbjv77LPaEz96ol17zQ3tjttvF82Cduimw9Wmy1Qn+uE8jWM+DMAXBfnSV71jx4aY32/Bh/jHfcx3SFyjwilP+Y6dW3XgWNyWcSHH7/y0dvRRR7czzzzLX+t6/PEfte9857b29E+eaMtXrGqHHnq45q8Fbev2bX7vpL9Tot5jfvyoHiNl6CSuAyjzL4dNrixjI7+Tki+L0Q59DDgpUfgcYLzQRzzvuag2ij4cqT3AQFtjFY6aO51nrIES1KayQuksfHDIiJyMi0DxDHz6319aAwevbSjrvTYqsH4iK/3M8pWGpmSNZFI2CrlwEGBdBQ/HXrXt/JnF7YEHnmgbNx7djjr6eK05GuPyUz1dQL+e6PLFPUX0UduCT7XBB+ogzrxQaxSbedJA2QJNze/UgXHu9hzGzDRAh+sw+JQ8/NCnbuCqTSRnmA8JtgWlStfhBYzaVHLq8S3ZPshEtktls3VIPmOYOlmP2jL6kQPkEAYNAZvIR3f2HNiGXaYZyhz8T/8Jx6+4YxMXdi1e9AZniKv9A+YTVGtQPOkfpAPBAz3/NBy0PS8wzvf0B4OeLv13LhjLjB09T9Jz4YFpto3p/yGAvPBGzjRb54KeH5iLN7LHskKfMvJj3DQY6wF62rnS06CXNY02YwLobUub17iqsr4cIN/LnIYPf/LE4xC5AOmZf/+X//zqd995xwuFyr0Z9WKmDIs+k6onHRFnMgEiEEBQDejENcArzaCvTQF3Sb72ta+1L3/5y1pwz/ZGYsnSJRJWvz+wTQcE6IDo52qkjZaqLDBVUSFEE3vAkUYmG69777lXtPP9uAexDyKLOCCwYdilSa7kMdFEZuxHNxMumw5PwCojjVw2eZ6MhedAQzq+INSt3rIPPujAUw98iC7yOZSgL5sdgDrnURFwBOpEAAd/72eJMkCHXPQRAPtNEBsI8S/vuPCYCC8Tc4h79NFH2wnHn+Cv6aA/B5TIBWJTrlIJ4foTwIcmeqEBT4jNSRPid+i8GVUIH2U8A0553z6E6KMu0EYPcSC4+A3dBAC85Tl3YP8Fepl9ngDEDgCbWdwAyiMr+aQDKaeMfkk3no8/sUn5ekxhooe6E1ggbeOwKBeuNu6MV2+U1c6pR3yWvgqAQzZ5aIzTpqPfsIcvIbzhCU36ffCRR4ystGfkpU5JE0pG1T109Omig6b5B055IZrNHz+o+NZbb7cnnnjCd1jpo3tVhh8Zn4TUsdeBPX39wMdm8vFZfGhe0XqDn/lHgKwc6sJb74pxsWCH24Pn+fnBRIn0XPrNb369nXbaSe2SS8+TTB2a9u0Uv3ykevoRpqY5buF+bfA13+3a4jsWyOITvDxWdemll7YzzzqzfbB5a7vxxpvarbfc3p5/7kXZ2dqqlWvsBy4wcFdp8SL0Uk/e/VjsCz6qymz9aAHPTdJNnkPU4iW0gfqjLKHe9Q4Hj+vNtJWrVvpwdOGF57QfP/mk9N+pOXqL/XCU5g3ueMyfKd/wOy1OIZf1g0PJ7HssyB76ht9/oa25ys74oj8c2Efsf4IEstFPH6s+Un2OT71bj/fMEJb99IXICY/Hziy/+jR58dC24YOFegPQxB5kpK/TP5KnHHqCuM0X6PWTRm9wfZ5yfIZtRTsZG4TY4L+BXhKGtGvtR4r271/QHnnkafXFNe20089Wm/C7XtQQGwbaQQd49FFV8h5nCshlLYQWOyibzQ93snIgsW2Drfl6GJA4UDKqP1EXxic45uTqY/Kr6WKrlRmQXXoK4TtPshNT/U7J8PhW+mvoOZSAV0Z4pWUn7Vwfrqj5GD3E9b4JB1uNReXrkFJ1oI/MxtJJGX4rKF36VyB8fyghL0tcjscP9IrAla0ksk0nnuhGdiDplAF9OfiyZRICyfe8wDjf8/QQfOQEkh/LCcxFP8YDY7oxTMN9FEyTmfhgdZ+mCxw8B6tr4j4Eko+MyAFX45vcdNk9jGXOBWM7o3+ib5InjG1KCHgsCXq6AHnmj0D4enmB8CcExvqAmT/9o9/017eY4JkAmHjFZWU5nBCYXDLBBJLOQCeQJmQCQx6Tz/e///12++23tyuvvFKL9GlesJELz9ZtW30XJRMc/GzumbxzCPCndIfJPHIJ2WQD0G5RXV544YX2+A9+0D7/+c/5cYilOvjs0aKNXA4n/Fgk9rH5ZuLt62VdCoB9IUhj9s6MP3hMIhsi+IjTkMRMZMSUkY794JAXHb2uxNFHHeGJHsrwhWWqjbAducRM+KkP/DnwRD50OUyxqeMweNxxx7XHH3+88RjfccceZ19TljYC0i6AN9MCX/FkEhZQHp+Qhi+86E+9sINAGbyhJwDgoC3+yWaVfOqV9smhJLZFNunIp4y45ydte2SeN+SDbvCRB0ALLxCe2JN08OGDJ/zWMUBPl8AY4ypv5IHLgYM8MfUh7T4w1M1XWhV41C6+MO/AB2ADgTr3PomNoWezDw3AhpsAPnT0J2itd7AJMG+Hww5C9MNDGhrw0IADkE0ZG2eeifdz38NKXXzUD//XwR9c4Wd8MLnmmuva+vXr/UjT0iU8nvfh/gOkvVM/8CkLpM8AyEAP9tZBqV5WR0ZvvzcowvE4FRtqHgflE7y12aNu8O1tzz//XHvqySfaH/zBP9U8pE1R26WDB497oazef+Nxqr18clcHhLQnmzQ2Xer+9v/atWvbRRde1K666ipfRHj++Rf8Y7C33HKL7zxTDh77uKjhq8+DT+qxlMGvg/0qsP0cTrZu/aDNCE0ZcyJlixdrjhFut+q0e/fOtnHjIe2cs89qRx9zeHv0kUfbjTfd0tatW98OPXSj6qqK+JBTbc4hgrrIS0KgR2mV+wq9iHIgkZeM9p0SbJO/62LOBLAJ+22rwBdDZJjb1W2qdlnAPMk6VW1PXG1ad80Axg5p90/ReB6WHOa52U0s20jXo/Kui9IE5GKD5wrF6Qu+C8IcpX5JHiBOGtqkxxDZ7jMKQPVP6CcyAuShp6yC5CND8d69M1pff6rUknbxpZ9RX+TJAnxCXd2ktqXuQtTmGzxA1UnaliAFplfAl64TOq128I/+KJ9wFMTusnXiA3wWP2Y80h4YZ18ob17+oU9+ZbxXf5JOZDAvWL/abjh8lr+qfwOoJY08dJFwvwI36Cr5+A2fgBfxwB9ey5vFMZ6cKtoBPH9bh/qIaBepPhxKMKnYkTUwDLIAy44co8su2wtK5abpIPkxHpjU6UA+0pT1MM4DPU/Ke3kp78vmgpSNaSJnGr6Hnm5cNhf0dep5ehnE47qP5ff00/w0hp4/vD0OSJ6491+NdeauavODwVgmMIv7CDuntVmfnssnYzz5sSzynagP8fZ6APLjEOhxM3/8B792Nc8hM8HiICaMvEDtzYQdx9WE2tyYaZiUy6gSTBxH98DViB/96Eft7/7u79pv//ZvayE71Hi+Zc+Cy3PGPIvthUN49IMH3GjDQJWCD+klzyLMBhp+Ji4eP7v22mvb5Zdd1k484Xgv/DyiwuLKAsljE/Dlaj92IA9d1JdNfyZP7ABXPqkDEBt1dALQArEJ4P9sWlTizQ2TK3Io42o48uBBJnqh9WZCaQ5WOXhAF1q3hexCT28vQDl54kxsRV9X+KhH6EnzLDuwfdt268MOfuWdR2N4t4Qfq8OPdSiddEg2LdFFno0B9tFG6A0dAUgMoBte0wufND6NTOqdK9Elr/oD9oWWNGXJhzah10kan8WfoSFNkKXWXf2h/EtIecoCs3yDjtjd01NG6PEAcXRAVyCfsmkjNfDpvwPkxgbKchcFbtupvkScOwXIhwfa+AI/Bcw7hMjnirNlS07sA+CP76EjnzJwyABHG0QXEB5wAHThCw0xoeqHbOotWhb5YeMUGh4hxC767dYt29qyZSva4Ycf7rsGl19+WeOT3mzmGT/oRld8QL50VH2RQxogT19DLrSxkRg6bCoZtamCFgBn3ygsWrTEecvUpps5hUdGpE2b/W0eTx988F77Z7/7j9riJfDxSKTaX5XdvXO3727w6VyuZssi6ab9qq3xK3ci+MhB/SYLdu5phx62oV3+6UvbeZ/g/ZMV7eabbm733Xdfe/3119shhxzijwDgTPoD/YIvDNJj8C11lqFd2+hgJJvZVC/QBpaNFZ/u5Z2XmZl9bclS/LWnfbDlfdV1QVu9ZnW7+OJL2nvvbW7f+Nq17Stf/kUJ4SAzyOM/2Y5+7o6grt4rQSaHaeYrDgLywF7GH+0ETfXJQcJsPocooiqfpCkjXXec6MMcUNSGkkcbpN/SfqTRg285BOs/yAqUqHmy5m3Lhq7UiS/9oOY6ILYw7+G7QPpCQvL9+AjeOHiGAL7aB0AncemhbAKkBxkQmW9Je+KJ59vmzbvaZ6+4SuspstGNvEmb+1Ay3EEJ3roGDLJiX4UBrT9sq3dPam7IujyQmP5AOwvHeGLs0B/J0xYA8kxvPWWBcezoBZT5MIAeZGMD5MOaRN9mj8I7HMLO6s7Biv/rgqNsFb8Pf9itOLxep0WXR7siI3VKnjXcQXnbij1KE5CJfdwp4VDiT1Bjj6VQrwktB1jLI6+/ylQUuQA+gyaQ9DRcD5bb0fbpQI8H+nQP4NMfQ9PXO5D8GD+G1C91DEzjGcucRhOIvN62nr5Ph7an6/nmgml8oT8YHzC2q6ev9IH+AOainwaMj9gHjOlTRtyn5wL4e9rxnAccmB4SgvSXwJgnY6wP6CEODWHmq//yH1/Nc7n8ZgeLBws8zyZTyIYgk3E2HwzgfgPElfbahDDoqzLQcaWQPAcSXqb+vd/7PV/NY/PAoCNwNZAJApM4vPhLQPIFVxv8w4aC8o0qJBz6kI894Jm0amPBM9r1Ja4HH7i/rV+7tn3m05drEtjfVvD4x67t2swslRR+22SreHiOng1LOYErttkMl85qEMpS/+Bqs1CHEuTAE7s8IYoHcB0X8PgX054crbQdzhVQYpWHDn77dpDliU4QX4LrbUlZPfdOx6lNYPm92qLnoa244kw5d07efPNN04CnPAvFSSd9zD9Wd/hhh3tzAw0+RhbVRyfpHOjYmNXXm+hwtGldiWQCB0KPXuhJA8FxwMMG+JBRNCVbqQN8A8RnlNu/CinrcaTjOwIy+FE4FmUV1l036QVylRIID3EgOqKHMvyVtij60m89ioHkAXhiH/UFyu8cyKApvdX/y2cJ8BGQYd+KmgsEbMCqDmUrbVWLcNkFL+MU+WlDWWVbA2zk6M/IjN3o6esIxAfIAAcPOOgA8OQJkRP94IDIov7QkM+HKsiDZzzSl9GNmMiin6OL3/JgA79x46Z26y23+YX3ulNSd2Miu9pk4nMgOrGdUOXcXeURrWor3ykQxG/gmBcm9lWe9E4dZtDjg5T++NoVBwzeJeFOwBtv8qjqN9sv/8oX2xlnnKKxslP9rn6fhXcpeNGYXzWvK9pcoKiLKnygg/FF2zAPMh8zR9LOUuWvDvF4F1eNjz/u2HbllVe4Lj98/HF/afCJHz7RtmzZ2pYvW66xvqS6h/jYEHlTpLzvnjBHKM/FGmRRL+Yz3gPhETIOQJD7sCWdXDhSdVW3Gf+w5VFHH+k7KDP+xK/qoP+pRymUD5Qkiy/xN+sB/qt2KKP4ohx9AFwfKCPGH/iYwzhy3T4qTl+jDPtZuwAuPsFdB236xIwvtgUsc7CB+vv3VJT3FXj0pj9LduYhoPoTdar+FFpiPlFLGesJMThk1tpS/so4id1D1nWh7/B/8RUP5ebRvxq/ZYcZupj5jLshixevbD964rn2yqvvts9f9SWxiUd6eCyJuTX6HZuV/yog22jprjoz12dOq4Ny2TeZfxmfPpApn0dIgcQTe+udMy4aMmaqH5TPobEc8WReTijdtP+k7vQnH0SpnWIex8regY5ZfsSG8jm2I4tZmxLmecY/+iiHEf/UD01KrmyiDJrMH4BtxTf2S7V1+UN9QWV12C7fcHDPb5T4gp4ofZjhz3VhDNpi25u2L7kVXG/xEEw32AFQlhAgHb5xGTLCPy6blu8hbdTjx3rm0juG2ECcNDDmOZicn0d+z08c+3oILvhxfgxje8d0vZwxgOvlp03//wmMw9gwLY5dpPsQXCB29gCO8ZC+APQ0Y/rke539WJoLoOvDzP/0V39y9ZtvvKYMjHWFDkFMkFwthyhCl2mjykuRcrUHKvRMWtxtwHAGO4sP43bJ4qVaKH/YrvneNe1LX/ySNrqH+RlnBi2LC+3DI1XMGtDzC8hsOlgoWIyJUYt8Ji8GvxGyhw0YdjLI2bDweNYHmz9or73ySvvJU0+2X/vlr0iudGnB3LVjixYrJgM6CJs+bdr4FVuZTz2QA1BHFlAmUOrPwSz1ZsNBmomVyYfFDlrqzMuevGxYk2RN2izwS5etsO0EJj5e5OW7/3L77MTHrx4zMfLYGn6DBo1eqCW7vqqjjRa+lWyeX1+9ek1bs2atdNAO1SbbtbmHBxo5aLYt+qtDBiqtQDkHUW9s1R7k2Szx6Nbzzz/frr/+hnbOOeeqngvbyhWycffetnX4qlltkmjn+rIJbVBXo6zAsTuXZKKXtsZXtdFiQZhsQNGLjvgVMI0f8ajDCLE7qsp7OoA8i17SlOFb6OGjbcHTPj0eIM+hivLg0ZdFE1llfw1K2tQ8CvBQ5noqUIfYBT80QHRBE4BvEoxxX+dA4uemLaf6OH6lfZAXW/yIo+xEJjYp4TtWAOXoxAbKqQ/tmvoQJ11twuZb/ZW7Ecq7zSTH/QafseHAGrUVYyUHIY99/WOjCs9SHfgXqR3qSqz6Oht3bWTreWw2EPKX5FAGHXLQgY30Ieypx3Bq3pl9Xlz89H/7dz4XHdj88VtDy/xr79AccfihrgNp5HnhZ9OBgQJ8WL6stoMmfaUsku9oJshV5jGEQBnMmKyLCsinbWou4jBtO7UJ4dfOFy1e0LZt3Q5VW7ZU42XPfh1I/r4dd8LR7V/963/pz/TOLFR/ktxFi5fLL6pbkw2yQ0NebbRVNNx1ZY6rPs+44cLMAundLxswj89DY9c+z7HgmH/ntTPPPKNdcukl/oTvc8883771zdvbgw/cq7lvty8EcYGBccJdIV9o0N9ujWmE7RsOS7yov1dz407mOh9ENL+5z9QGj4MWhyhsoz0PPWyj2DV3EnwoQRzzAP5ChxFDHpfSNk4OdrOGDH4dxg80gHWqnjmE0EqUVBsrL5n0H7ohOpHDOCHUGK5DienUh5l7OLBwNRtpbAxZD+jt2FLGYit51VXzD4roa0K53+zjsCmcH6+UfSVDNinw+B66fOdSuvyomvyMr5FLH8KHAH0YPU57vJIqRb7qSfuo2HOgeEyqUByAjeUVHtVXY9E/grioPfnkc+3lV95qX/rKr6sN+XIdv+XDIRP7mP9qA847Pb6YRP8ZZLB+0LauM7aqUvTzzBmMF2J8i+2ks0kf/yJ9n0YGa1yNtZobIwOAxusPbS8esPjMxQ6yVTzldxnrdsfuWg9455BHD5U1DZV1/8bXCvQ82yc8797slr8ZgzXGq/WzhgHYBtj+oQ6seYuX8MGPsh+bKCeuw32NV+yrtRQJorE9UuN6KK3Y9PARTFV06LEM/DDwxUfE4Aik47+Up8w2CVIW2sgLhH4cxmU9RJf90pVFZ6DnjQ0AuJ4XfGhJ9/UG+rr06R562T0vQFlfPs5PCylPDJCObYTg+jgwzRdj3JgHQGyPjx4AfHTP9qcqcBl972AQub3MMaTPj/Wmn7FPCFCflE3y1cfGIXXvcYEeF3xsBWb+3V/87tW86OwyFTDwcAAbHhgwIMbUprcmNRgo4zEFXrBEJhMcE/jiRUvaY48+2u6559522WWXtRNOOEF89Qw8/FSkFhAOCcMmVRMDJvAoWQ1eNvf14iYvwyN3x46dtWGX7hwKWNh5Yft9hbvuvL2dfdaZ7cQTjtUCxIumW/1JYHU5Txro80uzkgmfN0haYJjIXG/kqY7UlTwBYGOHThZ2yuMTFruaJMupuJVJfefO3baTQ0YOGvBBiBxP6MZOJupsmIhzUEpcumojFdtiD3mu2ppfdOiAjgANhw9idBDs5OoHlrt82TLL4zD22quv+as7Tz/9k/bss8/7t0zyTD/+xh704MfIZ1JnsatJvOpFrCLbRjXZwNHmxVsdmrx9BonNwm4Wv8lhgDh1tqwB0JtAHfo4IXSLvKCo/sgYcPrP6chMHD50Ig985ILD9qSJKat0DUDK4QlNyqdBdELDhsGHeaGof+lkgas+G1qAsiqfTKT8ACIHWA43i9Tf4KVfI7cOTGxeJEt5B/q7aBmPOZggD4hsIG0FLvUiJs9iTYCGPPGkf1RbEwD4+rYnXf2efiPLFADKqS9lFconjKF3331ffZRHk+a199/b3DZv/qC999677aQTjpN+2uLAfl+yhj4P11BHAvYWrerFrmHYRFI39BVd0TDuAOzJeARHoEfVDwTu00FphdoBmn2ej773ve+2iy66QGNzW7v11pv8A4q8s/Xaa2+2LVu2qU4193ABZonmuQUzi3yw4cIMh498gZCemvqhn4C3uLijashY+Xge8+m8drgOaJ/S4eS88z7ul99vuOHOdt21N2m+2S/7lvhwsnLFCt9p8R0S8eAD6rZLoepefQ8f1HxOH2NeoV9qLOKA2mmJhvEg/3oAk4efvk0/yx2v8k/R49eicRBWTay42mU23l/9zIdctwl+KLn4nDxAmsfTwOMffAmd7VGZ77CItjaLQ72K0XgCL/vHLuRQVtLVT9UXmeNnxAfWbSE6AunoQQa/UD+Z00oIcqHEb8yf9Cd8ARtrAOZV+xJDL5x9XwE7EDWUWp7lgxKoywpHH1rSfvrMS+25519tX/7yr2kDLryEQuc+bpswuuRalqIaM1yUAT8Zox4b6t/gav7BjtqMVFtS9aGemCaouhaQLt6aL4ndx9Sn62CcsVkXUQDXaeCb/UOkdDA/1Kas+kGNSx0yh7oZrzr4sKX5LXVkDWZ9ouqmEq37Ab4RDv+xds3aQB0VbEsH2OI5S2MPGgfqRtlgL/sL+soCbTx8541SCar2NGXhhKQXewxBMiiDpuoygWk4wDqH0OeTDvT4wDQdYwjfmH9afi5I2ZgmMhKwZxrNR0Fo3BZdnSI3oYceR9zz9jICoQmM9QDBRXZCYC5coJIHlzsXRO449JB8j0f2mG4MlDMuMjam8fe4ueSFrg89IIu5oJc585df/WdXv//+ZiPZqBAAJlFwgA8NDGSlmVzYBLNh2LGdx290ONDA4xDDgsmk84MfPK4DyT3t/PPP1yb3TG942dwyaTOhWK5sqwWWibE2EgAHAGSgJ1dsOQzBzyaciYZy3osAx0Sw+f332g3XXdvOOvPj7dJLLtaEwdX54dEWVbgeEysddoKCv5KjzQBXqKkbGyzqGf2kwQG2U7y+Mi1ggiKP7mz6kcviwxUnbGeCDL/1afIvbwpUVa7m1cRcAwMZ2JgJG0BPFgqAmDrzMj92wsfVxB072WTUhglcQuykfvBiFwAOgAYc8vAtmz82t+eff0G7//77XXb88ceZnsAVUnzKYx5cLcYfEuF616JbE3BtoujQ4htigLoCRVObb+L0AeTN9g8B6bQbQEx+tj+KjrZKOQA+wKNytXksKL010ODFJ9gdPHEfKO/z+BM+bOjLwFEGIAedhNgaGgJpILyA+8vQVuM614arbIs8AoANplWaegDQ4ZPUD16APHCADrULNKGlDPreF+iiHyM/Ouhr0BMjB4h88uHv80B0p9w2DHSA+4vy3hw6T3ltmrlLyFzD3VtiXu5+7rln2wnHHyvlsl0ys/kEUqfoS5xywLroHfqHnuhTzjE86bPII4DDD6Q5DLJp37mTO128/7LMc+Lf/vf/Q+N0azvyiMPaW2++qsPG5vaz559rjz36cPv+Y4+1u+68s9168y3t4QcfaTu27muHbdLBat7itmjBUt8Foo7cgeXX2Pft10FnD++9cZGDzeJwcUebmoWLKOfOJZux7W3bdn5vZEc75JC1/pzwlVd+uh26aUO7+aZb2/XX3+S7oPyq+oYNa9viJfhfbSnblyxeLp8ulhupd81h8r5kDmN28IUK7Qsc5o0iQShC/EWAjHmx5ptqh6F7qKxkVB7/w1fjOXOCrLB/3TBQWUfxEQ1Jx/wOC/0Fezz/CA8v9MjK/FxtXRJZU7DJc2sME4DzJlx/zKvM0d5g+sBFGQc3OQV9Q57DSOZypFvv4AvWrcwZ1a8na4f+WZZjW1U24sf0QULZV2UB5FUgB/2i9sLPXm8/+vEz7Us6lGhFEwt1Hy4QaI2jn7IBh8/tYZ3YU+vrRGa1LYcSfhMnesMHuC6SRZ67Q8EFqh7VhowVt6ny4Sdf82PhgfBUPyg8RaT9Lh008AqJb3n0z/OFfU59mZ+rXXl0jTzzE/sU0tTW9RvM9N4CPyjOwYF8cEBw2BB87HR52sV49knMDRoDDIgBB80YLN0H+xpfH6aYQHQGoj8+CgQfSLrHfRT0PAk9jHHj8kDw08ojI2X4tc+PIW0x9kMg5UDKe7qUz1XW80+Dg5UjK/YnP4YeN72c/w/UMY2n55zFKZ6MlekhdH0c6GnGfkTuuI8BvT+r7KNtnwvG/g/9zL/5s398NV++wrlcneNQ4qsAImACrUcValD2gXKuurKgwJdN8htvvNG+9c1v+cXpCy64wLSUsZBO7r7UZMyixWYY+bWgTSYrgAmEDRE8PBLCLWnoZL5/rZ1bw6+//qrvkBx26KHtl3/pyyrZ17Zu+cDvmLBoMIlhgydoBSYpP0uqtA8kmpCYfL1AiS6LBjZhH/pqcS2nxYmxk1z5g4MZVzzZMGaS5MDDxqEmZ27tM+Ejo8rw60ReJnBC+aneAfECN+AIgOsku0JHeU8HoId8X69xwCf8bgkbIfyKPRx8Tj311Pa//+//2VdX83ECXrzlPSMfDqW77K2NSB65ydVCZOMcImkyTv+sI7pJ91fqYn/qgk9St6KvRSp5ZGZjTBrIhhE+PzYEXrSRSQAopwx60rEJHLQAPsMGgDLylJOGB4gcIDIIwJgWSBlAeS8z9k34S3Zff2ICeNqOA4gys3ZCi77IykEPPDzmG2xmHALJx4aeNoc+Qu+X2BB9pOHFjtBBkzYkBJd8zx/5xPEJfYPDiDdpmgzol/S3rVu2Nn5biU+Mn/yxE1ROveGvuQHe1A2bkFk01XcAaPT/7OYEHRx20FnlFTLGej7so9/V4YzHqpZ5LmE+/NnPftauu/b6dtllF7b/4S/+tX/r44ILzm2fv/Iz7Yu/8IV25RWfaeede45//fknT/203XX79zVffq+9+867bdmy5dbDmLMez5PlQ+Ya5uKqF32aCxRb1H9ndBDaqnrsEh93rxhP+I+5a147Xoe2X7jqCy6799672403/kC+e6odeeThbdnSFW3/Xg5e8+uLTdq4csfGX8eSvwvwHe2i+uNEMI7oL+V3+3fwP3lsx2/4qX7rqPpU9a3ql/iZww9fP+rLkZWr8NQVPHpKM+1V/cY+IK/DwwG2kHP5ZCyUjLKT9mZ9o62UKpuCV4AGQHfd7alfoxfGaQ5B5PFvHhPzhTPprnohb9L/8QG+IMQWNq+oAecxzh9NKqR9bXvL39hVfXtShxJeHoBu376Z9vob77fHvv9k+6Vf+S31G9qDC2Z1R3vwhmnxNTK4w+cyFdLvY1vAP06qPt3rpNz1g0585mEN7PwGjHmAas+0XdEAqZf+m5VPvvAZv65uBXAqq4OE+Clzuw93Stjkq46oYb/AWi+MdfnxNRVQVqFsSXthX+ae2JV07I/dxtsG+qv8IDRrIJ8Fpj+JYAgmFxQfQHvnUAIJMnq5gehPeWiA5FM+hpQnjCF6xmVz0fZyehv79DToeUjHr8EDc6Uju9cxpqVNkp4W99DjkDmX7T1+Lt09gE8A5uIPHCiT/w+kGeux7CEd6HX2YRqM8dNo+3zfRtiaEEhZxsU0iLyUJx8IHhlA5BHP/Pm//MdXc6XcCy1XWIcFAchEmg0P+AQAHh6pQhA0bGCuu+46vzD96csv9yKKLVx1itJMTLUZpVNpMWSh1SBlkDNhQ8dV7myoWEB27apHU9iYSEBbu2Zte1EbgO8/+khbv25t+6WvfMlf4tm29QNtErhrUy+M8iwx8pBdE2ptStFfBwjsm2yKMvEQqD917CcjALvqgDWZvKkT717s2MGXrmozWH7i9we4simdsgcbkJmr2bHHh5ZhQiYOZJLEBtJANn7k+wULutASpx4cCsHl0FN660Vk0tjC5oGYDRFh6dJlbePGjf706Omnn26b2ORHFvnyi02a1d/7jOD0kKecwMGnrmop7cdDCigDkJ22QF4g5egCyEMHPWnw+KZ0yDb5ZiwTCG10xN7QUhZ64uBSHj4AVOhCg7yxH6KTUHxlI9DzA5O4NkeUQx+Z4WUxhC9XLSnLWIUHeuLIgwZc7JEVQ/0m9SIA0BDCS9/o9ae/Rm9kEsgnrFixwmVAX0cAWvSFlzLSXMBAl1BK19zB2ArwY4F8Fpc7diccf4zKwfKf/E/foo6DLUDsRj/6QEcfFO6HCozF8mfNCZkXsCl+IyDLV+e9mdGcNX+hXbhs2ZL2X/76P2uO+kCH+uN1IDhS7UFf4BFIrrprLp3Z39atXd1OO/WUdtmnLmuHH3ao569HHnmo3XzTbe1nLzzPa28ag6va4kXLZA9zmfwr+djDZpKr8wsXzdcYXeSxhXI2QqpF272Huzc7leZRWb5M2Nr7m99oJ59yXLv4ovPbIYcs1mHomXb9tfe1Hz/xY9my0Y/FrVm7Xm3KxQbaAv/Ib9LLhrXykz5TMBAR5PraRJOt9o/v/ahMSFWJQlcfgEaWmxc/gwdX7YG+6jeADxIcFIZQZbQZPEpjw0CHDMT5kKKEN7HDehM9zA3A4uFuNnzI4/AHH2nuZPB4WH0IARrNRb67obbnYCI7mP+h5+p4+GpNK3vBUJfU2fbM9sPSyb8qQ7fGiMqgK1dhc9mUsWmQOPC0j7pme+fdbe3hR37YflmHkv185cztEXuwlXQCxVk3ZIfyjG/GjMet7OZ9lGqrybyQYNvclvKz5JS/J3Mbceh6vNs7Qg3FVynBkAaKdph/4BkCWfyX93rg8P/6xyGMwJikLrt48sP9QWNHMe8W0rckxbrYE1TblL7qc5O6UIfkKSPM2iv85FAimvn7tdeYHEroT6bsqhveQX3lVQ52tkwQnQBxX9bj+3gMH1UemKscG6YB9Cn7KNlAT0P6YDyR3Ycx9PzT7BjL72nGvIS+n06DlI15A+EP9GXg06emwYTvQJ4eku+x4KaFlE2DMX4aT3DJx27icb0SPqpuGV+B4AOMZSDyAB9KeD7bG4Hd9QgQC10MwekEJiszahKqwakBPVxJYYJABt/N5wW9X/3VX23bt23zBI/DIwed0JMGVCK9XG2szTWTIYFPZXL7mCvy9aliNhq14YKHQf/uu++2W26+qR2yfk37R//oN4Xj1+i3+A4JCwQLRjYo0cmizgHBz5liE5OK7OCAUoeMyUEkNpPHcWzCXH+FHAqw/d1339MEyDPly9rKlauGX5/WRkL28mUyHjPxxko28Q4LL+XDXwc1fFKdmrraJ4NeYvAA9H3jkcce+0O6OezYR56QJwAP9KlDDkrkAR/UpMuPi6jMP4am9uNxPvrDpk0bfRflgQceaMcdd6wm/PIltvOL0dgApOP1NriNUwf1W+pJPyEIbRz68SE0phdgJyF2EgPQhC5pghdRhSwY8Z15BpngAWhiKzrwHwA9fLEhcnodxOHt08pJVj1SFX6ANDp6fwQXuughkMaO2F74iR7wpFNXABr6Dc/SIzf+IkYeIW0NRD546NNvanM0sTG8pOkXxKlHL2OMSzq86be0MUB/iQ7rl9+oS3jqggR+mPgG4JFC7kLiazZty5Yva7fffkc766wzfRBgk44tsuIAW+AnGb9EHrRle7Vdf4CRBv/P5gUa7MDGsq/mCWLy4d+2dZtsWtJ+8tOn2k033dr+9Vf/oH35K1eJlheBVbZU43SfDgv7dmnjonbavdNz7Zo1q/yY1cmnnNi+cNWVmitW+ochb7313nb33XdK/vx28sdOlR3aLOvgw/zFZpGXd/GfN7/aNPNsfV2lHe7eavO8a9d21XuH5rutbfkK3l/hE8YL2hFHHtEuueRTvoPy4AOPtGuvfaj9+McPq/7z2qE6IHExgotU3DFnrgLsV/2RqnpXOnlvENVuFKU9gfJ/+dZ9lzIFwDiRzVe9MgdCX/4vqL6ADjwNIAv+AafgR2WwxQSKB31VDn/pA0E+9mOhH/mTz3IIKrlDufjwL4/L+T0B5PmOCQcNroxDS5/SvIxO1hsdWKqe0CC/5krapB59rTFT9kFRPopd+MF9dCjDRts5lA3oKreC8v3uPfvbe+/vaPfc+2j74pd/rc3TQVYaqIXtqUCdaB9ifJ926HQM7RWbQotuABwAjrUVuZP9wGS89umMlfAmXTSTOQTADtuqfl6Hy5JLnEMjaz+h1hJ0wEV9yh7Gikyz7VwsrLsngw+o7Kzu8rXHuJ1ZuoHUnwCUDeipdSPgPo+fxccYZO/BJ7axx4cS+GRHyZnIQx1+c9YmFd5+HfQER5wApDwQPDCNfy4Yy50L+vK0aa/j55EBHIwGeX156gEuOnsAHxsA8gk9REaPJ93zTpPfQ/h7GT2krwCxu4dxPrS9vCQPxB1INyn5cBkQPb2+2ANdTwsEF/rkexwwTlOeOlfZpPyjAJ7ECYHIJsz85Vd/R4eSzV74/aULKWRwMhEw6PjyFFdReMRJHHW7Ni6yPfMaP77I5yiffea59ju/8zuzjxmgM5MwskytiHwmIyZ8cGxIiraeWecKFBuAolngd0jefPMN/+L45g8+aN/97nfbYYduald94XNe6PmiFt1Lrmq7tLleIl42zsiozVA2YNWR/GvhmmBIs8hzgKCeoWcjQz286ZP+bKh6wE9+ZEuy8A+y+ToWhxKu2PDoGV8m45fq2dDztSLkctufAwBpaJHNo2joKV/V4sAEGD+Rr0l3chUeHI0YPiCbJoCy8KEj9YKXskzC4cdeNljoX7FipX/Qkt+EqJdmb2hnnvlx+WS7F1nurCAjthKTJ2A3unyFErz+iNFDWfhiZ3j78tTnwEWgNrMA5akbdQIoJ08gLUGWBYQeiL7EwRFCF3zkAcFDFx0Vqh/1vOSpz4F0k/4T2uDhIQ8kLyrzg+9tIFCOf32oEx5d6SvQ0pb0XWjj08CsvkF+ZE/0FpCPb4GMDeQRkI1O0uiHnkA+dNzZrDum1S+QRyBPSF+kjBBfVvl8H/KJuWrveUHjha/D/fCHP2xXXHGFxj2PaNSdkeg3iN9jXkk2YMhAPnke64CevO1mw0cfVVz6J3XDDuqNL/u6g2fjwyMhfL2MX0b/X/+3/1c7/oTD2j/9p7+hjSFf5eKOktqv7VQ9GJeaK/mxQsUrVyyTXz5o23ds1lhjLtrXTjn1xHbVVV9oRx91eHvllVfanXc82B577FHVe2877LAjZRdXwGXbPt6BW+aDA3dhVENftOHQwo8R7uJDG+Lhyi1X+Tmk7LOfdoqPz58vbOvXr2u/9mu/1g45ZJkOJU/qEPREe/udl+wPaHLxJJt6Vdd17tPeIMpXdSjp+ra9LI8KhwxC/MYhgDbMo3LzqBO0lnfg2J8cSmgdAMmTMZKLXg62iaToFYW+7mIP/RvZAz20ZTM6XDzoUYEQ3gSzBhpHnoMtsojVfwcZNZ8yRkrHxHbZp0CfJU1AN+2EfgL9q3ysEuy2TZrfSJhCfczy8A+yC+tIeewF9u6dp0PJznbb7fe1z1/15bZ02UpbAz1t7QPNsDq6zuLjyr7ra5/XXXPWQeYCXyBTGfzki478ZD5isw3kIEN5+XMC4BMnZL5JfpZPMZDy0mmUAE8QIa943OeI1Qegp27UA3/58Gtdoh3sg5XAYeAAO11AhGzMqHLi2Bh64r7MNiJTZdwh4QkNDiclc+ArsVUD+FInsvqznAHVQ3QF0DUN/qH4MbgOU0LqSejpAskfzMZxfgxz0fdtMZeM0BwMPko/AM3BZPUykp5L7hg/pu/LD8RVX0o+IXnH/r+gL4vtfR36dC+rh+AOVnfKCNGTdHhr3BV/cIkDoT9YeWwI3cx/+B/+0O+UsFFGPgtHnfIrTaeDiav9IBnofEKQzTY/ZsY38d9/9/327LPPtd/4jd/wnYHNm9/3Y1OpBIKJmbyZiGsi16KpCbM2KfVVC2LowNWXvmrjDJ6wavWq9vprr7X777vPV/F/9Vd/xYu7f1VYanzrVJMOV8944XS16NkQUefSqwVB8lkU2YD4SpC0ZAASswFJvdnYBXpfJM+C4quXWmDxD4+V8Ovo0L0qO+uTypI9yEUbCyS8BCZ/nn8lxm8sDMiHn3oTo4MY+hw4yqdlNwcv5LL4UUfo4KXeedSKEDn4Fn4vhqo/j+ylDHvZBPKYHIcmnufnqukxxxzdXnzxxfbsc8+2T3zivFn99TGBAvgJlMU35NFNf5r0hclCBx11Jg+Qhyc+RkbqQ4gO0ulD+I48dAT8QB752agiLzLJ93ZEToB0bO3pwkeMHoA0bU8bw1N9rOTBE7sC5CnrA3WMnsgnIA9ZPU8AHOUsyuYfpixo0EcZNPSByAAHUI7PCVwIoAz1qW/qAZ6Qg0jVtWyFJjH+Bh+aALzoTv2zqYeeUDCRRQCiH15CHWjKz1zFf+mll9s113yvffWrX9V4W+mLEfCywWVcEzPfIAdI3bEN/QBjFjo+wEEZ6eprFeL/+JPHGbE/9iAaPBvILRzitRG559672v0P/KD9iz/9Z+2IIzZq7Mi3+3kMbYc2Kk3jbKfHFBdDsJcLFHyGlx8n5OV0WaXDEvPq1nbEkYe3iy66sJ1/wXmSv6Xddtvt7bvf/V578aVX2lFHHdtWrlqrKvIp9p1tt8b4CtnHi+q+o5K6aA7kDhqPe5Vr6RN7LY+vb/EZ4C1bN/uTwRdfdHE79riNfoTsppseEv32dtzxx0pO9Q+6Fz6pdqKN0l9q04WnZ4MKCfE7DNW21b459FXb63+l/WgRzIIDeIW0fsVwKzfkS39d6Co6CKwG4BAKjxB1YKh01SG8GmfyT95poT3xndkH3cjP3Sjk7NuruYWvNw4yKS/56g9K+8q9TSofWAxZ/VWB/hcNjw1jA+MAvUVbxOAJ0IPxoYT8IAuwNHCztAva+5t3tVtuvad9QYeS1WvW42j7inr68Kw+n9h3DnhG0IAd9WUs3gflAiX9B3ugn7R7jdW0TdVG3Cp3XuXQkk7e5UMMjHHE5Xf6aXcg1T9kgQcHuTkoUyFp8Mx/rEGsqUWnuoqG+hUIJznEsanyaZ+aQ3vfWq5pUFdzQNJA6gi+bJB/JICxwoU6f3b6Q7IH/1VSsWujWBj9Iwd9dMQGYvxNPBekrOcPjPnG5cCYhvw4jPF9Pr4KjOnQOc73dvT5ngYIX/BjgG6usjH0tL3OxHPBXPJjVz8fTaMNfloZUGWT9Bim8SZPPLZ/nO9pxzDmT3osf8ybMdD3TeI+DUCTMQwkBnr63gZg5s/+6Deufvutt30Fi0FkI4ZCmMjPMmkAesMCThMWVyv4fZG/+9u/a5/61Kf8Y2bZcPAIWBlfmxP0k2ejnMWeK5zEVA48kyEAHRtjJkUmTGg++GBzu+Xmm7VwPuL3VfjUMFevuI3OIsSCIGstx7+HoskqEzrWM2GxKWHjAqDTm1ZtKLCZOnIIIY0d2JAJKQ4EF0fCDw8/UMZdEmQz4bNpee211x2z6eEgxN0UvnXObf1ctYsPFsge0ugl2H7F6EmjU44sDgxuH+HQV35l810yedSKO0ro5s4PG6kAtCw8qZPl6C916jtYFmkWXCZa4JRTTml333VXW6PD09q164by2sDDi89iE+nUAfBVRwE8LPzezAjg1f+zMpAX+wBw1CF45OIf9LBZzgESPDLQDcy2k/65LUUDUH/s6usafgK4sjGL4WTSIUZv9JAG5yoI0hYAOgDKi6baLOWRiR5sJQ8/fNSzLycNX2ixE92uo2iIZx+lEF18RYgf8CE2IB9+ZFEuz5uGds4BvLcdPRmvvU3koaOcfglwpw8a2iR2oBOAx+0w2EMZgTRQNtRL0eDov7GTRqxfcl/mCyE33HB9++IXv6jN+VHu47ZLYqAlVPtIN4/WaGwz7nhMban4PceJxu8BDHF9QQvfMVdN2gR7qEv8ilx8kbHOHSB+i2jBwiW296//+j+3Cy48q/3qr/5S27tffX8+/Vh1VFdP32Ium69DyUIdIPboAIEePlHOV7RwhVpRgX4k3y/ibuSCdt4nzmmfPP8T/pTvAw881K695ibp3tM2bTyqLV64vK1cvqotWrBMdlXbzptPO+1Vvr5MSN24w8KhhXHtR45m1PLzeO9E42U//bK14044pl1xxWfE90678aZH2nnnnSyf1xfPvJnV3EUMpN3cvINv0tbE+Cx5dNK32Sh6XlFADsV1lf7Di9asfP3RHhwMYOAgx/yZwwIU9VlYxg93h2oe9+OM8m02q2Vf9V9vFAU+bMgOXrZfuKAuUsGPDgAdDiLnUVYugPPOInnu7nMXyocV7FB7SYF0Kek96cQfdXCjTOuP+pP9KVvwAf2oaCbjGzz9l5gNNLiBSN2ctlKeOumv/Ex2YduyZU+74cY7dCj5itptlfl51I9+zJrHu3vhZz7md4Hcz0VHuyCL8cEBnLnAv3EiemioS8YBdtqn4kN25lboUpb2J0/bU0YATwCgS2x5os8dDtrC67lI4K+1XWNTMX0aWQB3SWij0lsX3HzhUdR1ONc41djMepb1nnHNWEkb1R3SmptSV4B86pTQ420HIpArO/JbOLXesT/C7rIVVbRZ/icm0B8jF3nI7XUC4/RcELqeHhin+7qmLL7o46SBsYzwp60DSfc0AHT0FyD1S1naE+hxPR76Hsj39RjrnUYfSDp00dWHnj7yp+no+3T44pPQ9DCWIcwQpgM0ljWkgV5G4MNyC4dNSY/5kg/E/mnl4Hq/UJZ0YCyPcnDB9/RjOciO/Jl/+9Xf9Z0SL2j8iZYJPI4OE3I9IZpmuGqqv+uvv9FXfti00tlYrM2vDkicANApmTjgZULGVK4erljBlb7a1CPbRmqxQi4TON/35wX6t956q/3Sl7/SjjjicC8Uq1etlIF09uHdg67yyGFiVkKV1QTCBMZg0OTBQmhy/WEHeGzK5o00QDqTTz9ZALZReD/2Nuhn0+sNkdIsKEzu0PEDh97gyNbwAWxSONSQhycdHBpiNn5phxwwuJuBDwH8iW/9Va/BLgA+T+ayF7kA5X0AorPHewKXvNQbu3mUg0WfQ+c3vvENTfTb28c+dtIsD+0HLZs2fIcfeMG57JMOtSsALZB+gG4mc/vLuid+TuiBtoIu7QNER2T3MqqthR/KoqOnAeDHnsgCejrsjM8B5IAvvppo48cAtoaXGFnQE7CfAI5yQsoA5CTQSwOhCX10QoUs0uCoR287AI5y9MJb+eorBOgTYjttT1nZUZA0/LQ39MhLnwNHHujbCzps6f3MxpAYXdQTWsoyhnyI3FU/wFb4Pe3II490qIMLfq0DOvMHfZdxT8zYhh582g4Z8R2A3prT6uAAUIatQJXXFe18nW758urXPiTpQLNo8bL23e9d2557/pn2n/7T/01jHJ3i2aXNkOYc+HdqjlimA8yihUuF572QJW3xIqV9wYU2qzvDtcGSP3U44W4GrubHatn4nnzyye1zV36urV23vj1w34Ptpptubo8+8mib0YaUOYT32XjUFlnqjTJV9d9bP3SaNvNcwaZMhx0/1iU6XmzHf3v27W47dm5r55xzVlu7dlE7+pijvEG1r8TOfFbjqXzTQ9FANOSHYB7hKGYu5r0VNobz9quNNAeL4IA2SbtMoPoEeOxFVvkIReAkf6BjbvX7h/qri2v0lzrEZJMILwHwBStxS71gMnasc7AbD6GDl9vrTgj14CCHjuq/9EHokEo7sRZQJ2jwFXfGUGV1+q/8INkS5o2/6cqm2XZyWj5CodOZD8hDU3QAo19W6uC+R4fJO9pZZ3+yHXf8SSqY8V1u1uPq2wOvbWHexV7mD+aI8n0OQeiq9qgx0+sDbz8NdmMr+dgOlB8L0qbhs55Z2krPylFZ6AuGclLmrfYBOEhwlwRRBNiwlbkjhxvXT/Up3SVbKdsB7awtg0rwsTFhnE9/Db4eI2P+YL6scZUPuxgsmxoMgD6BhoL7qYRUHYfgsk4fYQyhA3reaWEMPR7Zc9EkHuufC3cwSJ9Kus8DpBOm5QPT8j1uXJ769XS97WP6ADShC01P28sDxjQ9b0/Xw8HKejiYveRja0IPoe/Lpuns+aaVg+vxoSfOfNrDNBmBcdlYNjDzf/rz37uadwZQsEsbirzwnsGXToQdDHKDhLDwb9+2vV177fXtkksubccff3yKbCiTCHxM3FHK5gA9TJIsluiouwlsZvj06HDVRbEXSuGfe/a59tabb7bTTzvdjxnwy/C2STJZAFg06qqZdOuPg00moLpKWJuzbIwSqBubjTgYwM5cGc5VdQCa3nmZkILjl505QIHDZg4Q9VL70rZhwwaFjd7EsKiEjys52MnVKeixCd3xUXSQJ02gnEUmEyr2YWd8yUYtdtezywWxk4CeADKA+IR8cNCSji+4Ks1dGH575r/9t//WjjzqKP+yPAAd9PgY2jpglo2OVU8AO903Bj1iOcCuKp+0UWwCT/1jE4BfKKeu4e9lEbMWQO+NkPKRHxry6QMpT98EsD31oDyb7OSxofpV0cMHHoAWHQCbe9KpQ/oichIAcOPAQgwPgXxiAleE7Qf1q9ic/uJy6ekh9aNOtkVtgTx0pN6R3etMCD+HbdLoAsBVu9cdstCTp26kiaFHdyB1RxYxNmXsAtyFLRxjgXG33wcUyhkLAJ9pBcKPzZYnWj6YAaATG1InaLEz+tjIcBBXoZ+rlwXe5JLmN4AYyx676lAcAPjiIBvKffvmtQ82b2///b//H+1f/PEftQsvvKC99+5b0se8sd+fLubHFPmV9yVLVgileW0BFyq401J31ni2v67OYxfW1hzGhzKW6QDEnRzmDuyjrieeeFy76qrPtWOOObK9+srL7e//9nr//gkbtMMOO1S0S+UbbNYY1EGDMcBVcQ4s1JlHZvHrju06UM6r9mEDz4GEX57njgxyoJd5rjcbO+bZ9PMC+nn1dexGDvSzCJXF10oprvoxxzPnIROgDLoe0pa0Qeyjr2dTCnnWlXyUpR5Hoi8xTqVjkK+OYLwPJKqL1FX/9+FBZdgzwyGc+mEN40RpJWwW/AqcD7jLlC9w2RbwFEh+Bf3vOtb8zhwAMP3Rz1BOOR6p8aSxqHrQV6kDUHVBCHLKXmL3XzKm4X97zjZzF2zP3gU6lNzZNm46qp173gXK723vaV3noLZ08VLRaQ4VH34F4GM955E/+j/4OhgPFw/s19BXG822C7SuYx3+AcpDkzDGl6wJTv+sj0AGDuP9B9DWRcd+wvTOF0V94KPaCjuQP/nsL0Fzk8cp9axxjY5+Ts88kDkxMQEa5rDYCH3JjV0opjWHu2ccSmwMWoZ5r6rs+nksQcx/xNANAZnRH/t+HohNQGwL2L4RzNotgPajaALT6IBp+F5u6hK7etngqHMPoQN6OWM9c+ED0Ul5wlz4vqyPgb58nD4Y9LQ99PwfJSPQ2zuG1CchEPqxf3s5xNN4AnOlgejznDkqAyIrYS6IHELG3My/+4s/8J0SGOvKpQpckQMbCAYmKg80jSjQb731dnvyx0+1z3/uc1qs2XixINTGZI82BDHYPGLIgAdnQzSB1KDXYqdFi8MIVx6Q/eqrr7WHH37YL3pedtnlbd26td7cleFc3UOPdAyVRo5c4ZdYa2OhnPSq0IugbzObVpOuFEDHxgbbmFwz6WSjha0AuEDsTj3wF4vK7OKhPw5X2Fn0JZP6qbYDL/bXRhVgYeKxKw4wkUtdyLMBwzb7XnbFd5QTk6edeFQt+cJJt3wPL3hCD+Spr29bD+XYNstr+uLBJhZXyrnyxsHk8MOPaDffdHM77thj/S4MtnEQ4covv7UALzJYMGgrJGELcnqb4vO0QemddFTsAU/5ePEgHzwAb/hm+aU79JRHFmXhSZ1jQxYh+AjULWXE5AnhLVFsJCeTL3hoiVOvBPCE0AVSFj0EcCymwYeHEHrbN8gGHzvIRxbp5KOrIAeCspfQyyANLr43h/DgAPAEfAY+/SQ+SxxfRgY4Arrjb0CsXsSJ8SnAOGGccnBnrHAo5wBUj5tBWHUDIjfyGH/1Dkfd/QGfMYk95lOgn7CZj/3QpR7YCE/dEWPsDY8ziZ9xfc0117XN773b/sN/+Mv2N3/zX9v/9v/+n9sdd9zSbr7lxva1v7/e4+S5555pWzZzQNnrOyT8FggyOOBs37FVOD6WwfwpP+qgw90LDWDXFx3cpeFxrPoSlNp9Zl9bv35l+/jHT20nf+zY9u57b7frrr+zPfLovR5/a9ass7zFS1QnxfDjPw43W7dus+6VK1dbNvMoBy/mIOYzfE3d0lfsT41j5+Uu/BIoP5GqdiiocVd08q39LJ9LF3G1ebVJ9a8aH9bj9okcwWyyDhtem+gggjqUZBypbUTLfONNqtcd2af/3E6kZ+dDSaMfDvaptT0P6p/sZj7X2iF5BGj2cWBE7/DVreYX3SkrO5Cnf07Mbphn68kFAPwhclFVXSd9kOAxUU50XRzr8GM/KMQ/8EhIlft/a3XZjPvOsnbjzXe21Ws3tosvuUxrda3X9Okl6mfygNoCW8pfviAhf3P4zcVG6xRoFnOMDmyybgHp2DhbV/u62i/81GmWTnjywZlnCH1e/5k+fEroX9mFRejjoMkX5gZU5dXecJa86O7kqBAc/SD1ot7YBT90XgfJq80I+Iy260P1nbIRCL2E+yAy+zlgmil1xX+qwmz9EgRqBdeBejkvemy0ndgkQYSfF2brO0BvK+mx7UD0jCH04enjcegBebEj5VmfgTEftLRNIPgeguv5gB4/hmm+oJ7RR4i8hNAl7vEHg76+gV4O5WNZfVoShjA3QE8/oQ49b+oUSBnxgToKgp9GN44D43wgvH1x74uE3r7ANJvBBT/z1T/5J1e/9977HmBVoAGlRmNwsCiHOJtpvmXPcJM4Hxzee/e9dvHFF3vDyoKAkhwWkMliAPDZTiZDZCAbYHFCDosvj0Fxpf+ll15qt956W3vmmWd8xY7nx+vZ6JpgqQOBgxSPF7DoATVpVCNhA7JzRY4DCROSauAJGB7qFplsfMIHjkmINGWETEgEANqa/LRxEX3VpxYQ8H6GV2XYwCZq2zY2Uly1ZBHCnxYzy8dmgQ5G/cGhj00XeOQxsIPHtmqP2uTB50fTiBWwETwAPSGQOoY2ZZEHgEudoeEOCbYQOJBAx90ffM8V4iMOP9xfRMMu9Obggs0sIODwGrKgIUbf2JZpviWkLTK5gQPiD+Lwwkc+NPxvOYrRkfpCFx29D4IDYhuHQ/wRoDx4bKNd6Xfwph7E8MSu+DZ+7e3sdcIHBJ902gIcG3KCZQ586pmzPOGLbiB2wUN55PFOF3yxDxjTUEd8Dy4yGDvkYxvjhxggprwODQXwZ4NPQA4hbVv6qUXVH9ng0I8O/AY/wOaaPDSUs6mGF0g7cDjOYQ7bkMWdw53DlwTLbb1fJwfvKq++VzbMtJ07uIuLL+pAwjhdtGhJe/FnL7ZvfuPv2+///j9tS5fMb/+P//t/ahs3rmq/+Ru/3L7ypV9sHz/jxLZi+eL27DPPtptvfqTddMPd7ckfP+pnz9fpMM9cu1SHocWLl0ovfscn3GVdqo3kUs0dPApHM+8Tz4zmA/zMBQoekd3Zliyd1w49fE278MKz2/kXftx1//rXrms33nCn6jtPB5Yz5It9PghRH9obfbzjxsWTjKnqq/i+7gTVex/1BTfm/drETcYYgN/wjRiLV8XQQYUu/EvbMg/6DsUA0OYuBhs2yx/6A/LQU7IZr5kbtFYojUwAGnS4P6ncNqmIvgAtHxUgyFrf9Re1ZSGjdGFHrRHY7HVCOGYKfA09eTabfGlLVmrN4O7zLunaLbs5oGhusjwaqMYCdnChzXE5RHhLc7r8VCF1JojggDwb/QP9KxqAyPKSAeinpBfrIHx3W7/h8Papyz7rOwb8BgtjbEaHXR90xYs8+rV1yH9+pyTjwO1WY5g8OhIHYuPsZtr/Fx6otp/QAfiDkDyQPpL0rP+GdOUzL4lOedrafWcoJ8lBoMpBw1NrcmTRxwctrjdVYfzRH5wfwHWSwHHooeSXXAAe+sIi+Zi+V3dJ6ANVXwJjiXbP+OIf/Pwp4bFBf46/onfSBqWHEIh+AJq+PDKC68uAaTgg+T4eh0CPo45jGJenTgngAcpIj8v6QF2THkPKA6EJfZ8HoO3t7Wk+CsZ00Rt5kdWHwDTczwvhm+tQAoSmLxvDmCZxLzNxIL5POgCOUPon+EDKwzuGvrzfDyCPMPPVP/1tHUre9QDlc6/ctq87JZNKAzgf9UzkLPoY+fLLL/sRrvPOO8+8CK7NQ/2QUK50cOWM53vdgKLJ7Wpk1WGnOtdTTz3tZ6UZpJ///OfbOeecK12Tx5NKRm2KNm3a5E/VAuTjQGxmImaiJU+asnretyYrX8ljMsYBoov8dDAW6cTISBnpPriei2uCgxZdXJmszRYvqrIoLJRvdlqHzLAcHsWgjmVbNTibIa5SUhdo0AmOQw352ApQVv6rTR1ADM3/l7X/jtb0us47wVN1q+reW7mQE0kkEkQiiUCAIEAAjCAoihSpZMmBakuWJcs9sqc97tU96lmw3auXl2d6/phZ4zQjW7bbreARJVEkCIIJGQQBEJEBIEEiECAyKucwz+/Z7/N95774boHq6X3r1Dlnn53OPvlNH/jUY0wDhM6BiXKgJ1CGDsoAcHwamMdQkMUiSX2AM844s73wwovtzjvvbO98xzvtT+7YsFnnCy7IQaufc1cbA8hFhzQqlwl52scC0CRQnjpRFyB+KJ9WOwKpd/i8SSItur5ekYcfez3mGfLBQcPClivI8RMy8rw2h2qgl0EMbWIgdtOuhMhLOXxA8Iwf+lZvey+LxxfIuycOdSKO/aQTAMoJkcd4KnuLH3zo687EtL8B5GMjaTb86V8E/IQ8+NnQUoa+jE/GSMYWAA9+ZYNc+fIdtOiEFpl8dQt/MWYAdHDoALgCz4UGakhgQwKPN8PyHYt/fTK4rhwLbT3QUo4OdKGTwwb2kCZAh+30U8YyOAA8V53/8A//V9k21/7rv/8bbe26uXbiSRvb7bd/o118yTkaH6e1zZvWt6vfd1X72PUfbR/8wHvburUr2uOPP9YefOBb7YknHm+vvPKy+HkcbU4HDN6rq7saPEbrdxXY8K7g8E2daV/8SFvQjny1SxvvFdT1gOxb0y6//D3+bPerr77SvvWtB9vLL7+qeXhN27Bxk9+F4VGlVXPy6f56XJb2o360NWOWuye0l+/g7OGLYPQ52nZoF+XKB9O5ljmB8smBQnh4gOpbdTDxxSDNEVUGXfGgr/irH1IW/6On+iQ003kvfSQ8JUPzKY5SnsfcWMPoLvBChxzTI1VlgK2xbuoIhvGDjuIVuYNqoD7F42/7lJb/bQ9za8Zk1ha1ke2r+YbHwvA5hxAbNoSpv2qs6D/H1MGgiDR0+q9wAxhnObBhw5z6Afzz7fY772ubt5zYrrzqGt8B4bBVdPVbP/7ksnT67j51Rn8ps6yM87zLAl/5uMrLpmp3nGeewZcA+UD4+rh8UnMIIUB6yjkF5JUuK3PfIrj9hOJQ6IOhyvynmIsP9GmelmBvwdqDKspoJ+rtRwH1l3kpdidNfyLgj97O4EMPHNZcw2EkX/7EsHColrK36m8jBEcc2VrnJcz5+Cf+qqKpz4FxPIbQ9vYFF+jzPR2Qsp5mOZglI+lexrgOALj4lzoDKR/bBIz5e+h1/lUBHvh7nWP9Y7tmxdC4nwpIj22ZhftpIXw9f3SDi/7l5McuoJcFHyHlkQn06V5urytB2CoUTHFL00eDWTRz/+Dv/Y0btm3baoV8HhYl9dJW3UFggQfKzrq6xKGE+KUXX2o/ee4n7cILLzQdmxwfakTMFQQW+JpXpyfq2sRwNYuN3v7GXZoXXnih3XHHHf4k4TXXXNOuvfb9fnSJTQIyuStCngV7z15+6I+rmiUvE4UHswJmEtAZJxZNLXCTRhKeqxjYw8aECQqAhkUavmyKEpADPrKxgcmFPBtTZPC4SK7WgCPN5MjdBRYJNlfIxVYetcCeWtCqDgHy6EQ2G/3YBECHDNqHNKGf0EhnsEcm+D4APhxKD3UBIgsAFxu4/Q+e9kBv9YEDbnce4bv99tvapZde6smYumAXd1L4XDEyJGxiFy/gRh9m0AYBaNAT+wnQxj/kM5GlHrRfbAaCB0fbADmUgA+kfsSURQ75qX0lhzJoaIOkCa5bUdqu8IYfH+Ev8tFFnPqEH3zqQhwZmFub07K7t8d2KE2fmyx8HQ0hgJ7ggcRs7GkrABrqBKAbu8F5DA+ywUMDPzjS9GfqSRn1IlBOHKi6VP0IlPf04fGPpg06AGI2YcTwMe55X4LNBb+lYS/LNNrXcrVBQQ70+VhD6k49o5+6QUcaut43HALRU/bWnS3GMTZiG78PslYHiG9845521113tn/+P/2eNjlsWLe3008/qZ1wwmI75ZTj2qaNCxo3qzS/vSobtPFfs6qdc85b28/+7PU6OJzbnnnmR+2uu+9td95xb/v2t3+g8bKhbdnCY5xr2uJaja+DuzVHsJHkUUFtnoYvebGZPXJE/tdBhjse3lzKZtpy34G90n9Me++Vl8uWN7XnfvLj9qWbb9Yh6CHJWN1OOflN6i9suFdpPt3o91W4akwbLujgx1zFxpU7u8xNOXTncA9k3i2Qbo/foe95o6v+WyWytfoybVDtgJzIYv7F5zVeCSIVXW3u4eMPPHVjPUmfQi500BzkHQ/o+J/5WAGxtGPR1bzKezXYxlzMmEEmBwhfVbceeRgdlGnN8buVinlPIIcS7prwGJnEWA860F0X1qrW1f9qjrBvOAh0BxPXX/j4Avtyka5kQAYdkf/ryoq/cNjAWCFPn97Q7rn3YVmzpl35vmvbIZX1B8H6pX7qWfNi+j2PeXnz7vYZxgH1E1fGRIBy2wSIgDR0QPClo+j6UH7p1l8B+EmcIMh8RrA8aBS48+6Dp3Ao5tEtcLRdyagi6uMLFbZx8JclI7uk0X60v+cN2TQOPWBDwhiOqP9wAXZe8wttgaZc1aYedacMwL7BRi42CGubJbOipbKTN00HyRMTlqObJe+NdERm8uGZFVJ+NL2UZcwCfRnpjM3kx+FokHLi3ubenqOlkw9/oE+Pbeh1JoaeOoxlEEKXfNJ/Vejt8HzR5YFeZq9zbFcAmp6uzwfGeegSxjCLNtDzjXmjd8w/9+t/8xO+UwIDhXXVSGlNZjV5M/kXMQuiP6mrPF9c4ura9773WDv/vPPkLBaNmtgADi7wMynA46s0baUGL1ccm59t5rDBr8CzSeBuy1VXXdWOOeYY28EAZ0PEl59YIJHHgOY/cGyEuKLHo1hMLLyMyqSHToIphzqVHTz3ycZkejXYE5aAxkNXNkfI6wcTixOheMqZ0cOXqPALum2TNgrVcVgYOagcaut1oDrnnLdr4eeRDB694CtadWcJWWz2bd+wQQSXDsUVZ75khXzo0EEZgI2WwZ94yE9wyrPZ8OKoPKHvpNjIJtBfrBn0eZMmegJ5Yh4ho51Wa6NWh9V5Hw7h37WL3zA5XYfTF9qXvvSldtZZZ7bNmzb5oOOrvap/yckGELvx3fSLZa7z0L9iY28HQJ3Thqk/IfypE3mAPGkWndTNi5HS1jGkMylGDzrwGTF4+iV50gC+pf3KryyGhcde5BInwBt77WsF5ALxb9ldNoPLZhmgCBwxvOgmDpDnaiD18JVNEVqS6GtzKPmK69PY2kDJJn7kL3QENixYQB8tv9bYQA+6Yy99kDKEYyP1q41jbQBqjHNIrl9dp8+U35CHBNqVOtfhIfzQ5NFFHjGJr9BNjH+wgTz9BYA3bYoPSFNeG2DGHXy4pR7doKahI4880iWj2qdkqK9qjuKzrcirH1iUPP3x2W7uMHAg2bN7n+e9P/mTP24XXXRu++Vfvr7t3vOSfL1f4UA77U0ntg3rF3TIWBDtDvlEdT3Eezfo2qP+s6Mdd9ymdvHFF/rT5mvXbWm33npnu+22e9qDD94rWw/4y1fedMsHhGwgZaZslp0N/9BOCjqs8Flh7tjSsjJdMvb7d5yYl7lw8Nyzz7cbv/D19vRTT2q8vkVjdHPbtn2b68/HADjUsWnlAgEXipiv6264+qD87X5K6CD20IOIC1d9l7VDPRCMy7ATmGzWhzswbNomd7lEWOPVpO7T0JLlkDBtW/pSHTYwibqTx5KaV/jtD8ZWHTLAYQq+gQa+6SECm9SfNUboVxySsNsHI783Unep+ETzkcOMjyNtXv08cphH6mCFfOzC5nqckMei2PCvJK96chCh/+Mj6kCMCbZ9sAX+Gv+SJcWVlv9ULnWDDuHhBW87uUA43xbWbm733few2nVfu/b9H5YdPEKM/zmA1DrEHUMAfuqLPL9TooAOf9KW8aU/bGRMM3YAfE29nXaSNHaWze4jHSQfP1edC7d0LkMbIL8P7csfOHjNLzb8wVyPTaDoY+idV9vBYxvkG8tRGfzl75JrP9inNSdVufwrM6yDEBiyyInNJZH/FQvlWP/Qv1b7EA4l/o0SIW2/BLg/Q0xwVFIkdKhnHbSKXpy2ocqwrWw1h/EJ5h0C5UnPaocAdFNZBT1vwhjCNw4pW44vuMzjfejt9HwwpHvoceEDev0ByiJzVll4Z6X7OvThjSB6+roENys/ljktc7QsTMbJQA/fcnJTBm7cF1KWEBw0PW45iK7IXI6n1wnQvsAYP+bt5c/9xmc+cUMeWfCGvUi8WAwjyI7hhT2xCFUVYUPKleO777pbDphrJ510kq+O10RQk/Oevdq8cVVdCx4TJM9h79i5u33nu4+1m2/+ql/EvPb91/rLXWzc80vL/OAXMYsFJtQGi6tKyrlybLaGDdZQNyZTJiw2OtSHfCY/Goj6lYMkm8VCdlKWx868KKmckIEEjsDCAX82Rjw/ml89xgZ40M1jJkyWzmsTz2RYula2117b6q+hYB8LBDTI5Dn3wdEGdFHFdEYmYupRG6zUk4m4Dku2dbAPm6GHJvUG2IiFH71Vp/JJ+MgnAPBTX3RX/ZFHv8AHlNViz6J8+eWXt6eeeqo9+ugjOpicZR3U0ToGX3IgQR6PVvB1nHltoigvX9cAIl358mlsxcb4iw0yvoYOiP0EILz2kwIHQYDDBHh00j+iGwCPj1J36syB131lsMkbQAVofMhW/6GP+6qc6JEZ3djHZhvbgPgbAIcu+gHtTr7uhnD44pn12pSzsUo6kHoS4COwWCcPoCc82EUgD970nR0A4wzPoYs6EAP0l14fkDL6GHKgIaSNQgsud/ZSBm/kUE79wVHOgQSIfAAflt3Tvk05IXXIhhBfMRbwI76FDx30WfpL9CIT2ylHjj+7q77M5o69Ky+i79/HFXT5US7kk7qw1p3hhXb4oMbJilXtrjvvaN/+9sPt//SPf6dt2MSXq17x3Y22gqvs3MmhL0mINrO8g7C4VmP4MHeND2neYrOqOUdpxgGPPv7cJz+hQ8QWP9p1880PtEcf+VY79piT2trFjdLH7/To8LAfmWxIqQvjgXeC9kuexo4wPNfOVfxdO3UQUj337N7tuW3Txs3tsne/u73jwvPa17721fbQgw+2q6+5WnXiEKX2Gubz8ikbUeab2sRxQHM/0fgMcNUfO0AzxnnkzP5Vnr4GjjnPG0P8KNpqu7r7Nid+fE/bscYwhtABrQOCbBO6SiftqInE7eZHbzyvMpeozekjqjc6eIymugT2cxAVnzaC0KLTMvGWFBFzIDl0uGLuijEP+U6J6JHF78Rwt+uw/Lx3727L5CIY/vHFuaG7Ist1lFz6Dptj1qfV3MkSnnrVHCfjyMsW1gbXVmlXeQCvnRoP+Itf5Wfd5ZkffwRGvqKdrM+0mlu0zkCyQv3kBz94un3nO0+066//pPsrBxNqil32g3T6C5sae5y5kGl7TFXgMaY6ggfnd7YwQXj6nttaQClzes2LtHf1mQTTdPRA6MBRDwK2mQcbBnofTvTnutImssd+Yb7VXmKfxoLEyE+MB2xTW+ugCz1ts4+7XOLBCuYBKlJ2DL5QfARdSpaOoU6KKbaNymdudb+THzhgeq0tYuteLf7FeS5aML8OHQL5EkTfH7IC6omPSOo//jlU+6d/xM7X+7HG4IAacOUjANq+DQKvl1N1nUXT0yam7j1fdPYhfOgPJE8cHuKeDhxtG4geQg/REXm9XmBMHzzQ29TTQUOYhYseoC8nnXzS43IgcoC+3j0Ez9rT55cLNe8X9HjWzwBtRQDMI5msh6ElD2BLnwd6mqSB0I7rFD2sz+TDtxyEN/Jia3RFPmHut3/952+ox2zqauKkEZEh4lztNgomymEUjkVm86Yt7YtfvMnvd5xwwgnDy9CHtQnc641JNnf8oODdd3+jffnLX2kvvfSyDjEntyuvvFIHEy1UmtwkWWLVGfSHDejMxgbj0Z0NfQYwerDFhwMBdPDVhqQqCGAn+DgB+TQWL3HnKj7lhKTDWw7LYKgGIF0ytLHwox74p+TWgm5G0yly3mUKkclkzqNuTHZMdLGd+nOFz4uWeP0ImxZJPhuaekFPeQZ0GhX+XE0KPjFlBG8CBz9wxQy7Qkd5ygqoJzp6X5RfrU95Fuetr73azjv33Hbvvfdqw3ZnO1sHE+7ulE2le78ffyh/8HjMjp3b26IOpdKq8jpEEGJ/bMA++IhTB4Dy8vfsSS3lLMIHueoLP3jREXuQk6Eu5p5OwIDQbl82K9EJLnWnnSnPXS4gOgPcUYIWSD2QBR0xm2h8GxyQstQZSD1pf2Ly0MVe4viPhRRgUaaP2/ZBNhD7sQqs/acMC/xaHar5FX9M5uop3gLv/g2Ovs2uS3hoCJRnQ8emoaRO+bwwi87lSmdD68DGS3qoT/yTemMX9vd9gTj+SYDWV44li0B7I5yNMXNU4WueoM1tg+ipG67xpsv2qt95I1cHfn5gUGQ+XO7etVs4vmK0qL7+WvuP/+kP2sWXXNA+9jMfaDt3vNy2bNbhYXiZeH71ovoEhzI+dc6PINamvT5dTFszvjWPaTxwKNqtOWjTpg3t2GM3aT68QgeGS9tTTz7d/uIvbtIB4iHVY0U74fiT27q1G2XbGt/trR8JZDxo/Mn3uUPAy908JsYmDX0L2iyB379vTzvl5JPaZZdf2p597pl23gVvbxs2rlMZ/YM5vtqlfFpzrQ+rOGDwebUNbqw4wPjv28R+FZ/zg58pp+7ocdsOCyWygdooKqu5mLlNLCoSv+jpB9KutMaL8pakusOKDsDtqnJYqY9fOBYPdMxf5KBnnLivSB/6udDFRTPuJCDL87z7IXMKd6p4HJd1pl5yZ7zCz9xtUIQPkVdAXRnLBMYhMiGjBiqVb01F3RSwx7wDe/lwGG+DHOJqm2ofAyzi42+lDqV71N/WrFnXfvjD59pTT7/QPvzhn2lrFtY3flBzJXOM6l7rO+MAAWqjwbYDsr8uNNVBl2CSQQd+mozNcSyysqnauNr59QDtLLB8+MX2On4l3SbWUmWk4nvziZ9DI1zl83ocjXnDj+VZr4WXbMdD/aqk7Kcu2AJGcako+gAzsfuHaSuWMW21aHh8y7YKR/+LrQ7QD38BWJGPdGgTvxGU7pKTeBZQFnmWP4Tk+zjQ4/sALKcreoiXo+nlBMZ5YBZuDNFxNHm9LeBTtpz8Ht/T9qGHyJ5lS3ABysa4QPjoS+kzswA8fYvS0PQxYayjz5t3oAdIB9fj4enzQHBjHtKB5eoHQNuXk16OPrIJc7/1tz99A5vzGACg1IuS0ohg0veGR3joWChKQWtvOu1Nft/jnnvuabfddmt78cUX2pvf/CYdQp5vr2mz+sgjD7dbb721fe1rX2/bt29r73jHO9qnP/2p9va3n+N3DtZvWCe9S53ijYZ0cZUTQDflTDYAGxWCJ3XR5nGRVIqr4plIc+cgmxxw8GXjziJfGx8m/+mmvepXdWXhAdh81XPmbADrqiuTY99ItdioXDKjVy6vSZSU42osLxT8sVgIsNkTqgJ85N1ILKbiSx65xOSpd2yFJu89ALGLOL4pvbXpY+MWWvA9DeVsglmkgJQB8APUlRcooUMvd0zoB9w1Oe+886yXO2p+P0l+5gBWcve34447Xps37hJJrhbIXj6ADvxA3bGRNHH8QJulLj30NqIrfoSXGJ60L/ZgN3hw8EIHDj3xDdD7JzqIwOfuDUA+/qZt0naB8AKZjKAJ9PKxKwG5hKQB6JJPXVNfIHVAfuoXeQBafNAfDjvRnXGSuwpA9CcA0KKDEJkpB0fsQ7Xk9eWxoZeDHnwYe4lrXE59Hn2JoyN1A6hHZNEu1A+gPHJDDz/Awcjvaag/swE9qEMDdzm8QRbwCd/5NWvbPtXlrrtua488+t32z/7ZP1av1fjbq3llv2SuWOd41Spt9g+gf53mJjZM6qeHeUxqOOQNd8W4EMPY4oCyd//OtrhOtHMH2/zCXPvAB69pF1/8zvbMM8+2r331jnbL1++QDQvteB1O2B3RLjy2w7zMBooNK4/T1g/78ZWx3ZIvu7VhXblSB6WFVe3AQe7OHG7vvepyl+3dt7NkyAd1EMMfQx+RT/Fr5rbyU+aOajPAPicMkPb0QXCQYRAJaeS47dVG8T0koYu/yaeP+I6O0IwV6stcWf2zFnOg7LAguCt445i+Xrpp9+mhxIwItl5Z676Dg3mBvX4ckcOT9OkAmTtxtCEyS57oCMjw+oH/hngIPMb1ui9wKV2HjDp0+eKawPZJFi6mKlkzQguwVPR+3a/D0po1fCGQQ+Yq/6r7R677uA4l6/yeEBe4an2p+Wt6EUEHRImRl/zXjw0LVkj7T/R1YJzkQTMxx06tsvAQBx/o5VFmCzpcz0NMmwlpv7PeY5N9LtyiH1u0KQoaT+r/9I8a0zUH1kF3CCW0IgXqa7kihh4ryqaldnARED8usV1p7pRwZzJ90frgH+h6+ilAS09CV+WA6JrNU/jZZUv93UO1Z0HkE491BTemWS6Modd7NNo+P+YJgB/b1dMCoZ/FRwg+7QEsJ6MHcOFJec8/lgHtGHre3pYxVBn0S22Jjl5O9CQ/joGkw09M+xOXrpLX99HwJAZCnzDLh32cdA+93IRAz9uXp45zv/lrP3cDV3SdUQUoSEX0nwc4MQAjeAZxNj9cUeXRrfe85z3t1FNPbbyfwmHjxhtv1KL6tPn4Bv7ll1/Wfv7nP+3NKjLYLKxbxw8Kord0EmI8djBJogcbcpU4FUpF2FDBz0EkzoOegwry2GASY2sfoCXwEjd6BrGirQValR7ygy8E0LMoM+EBljuURW4WnVylAccBxRusgZ9Fm0ms7rKISunUJ3WIfehOjA9KR8mlnikPDzbhJ282VQ4OoBza2EmakKuXBAB6QnB56TcBCC8uwne8RwMP+s4///z2wx/+0IcTvpDG3TPsphxa3msgBsc7CHXQ47Ah+2opwG32SRZt9OagCV8ez6OOfb2IezsB0sjA/7EbH2EPnzKmbN+wcaUMPLT+hLNsiS8CvWyA8tiALOwjDQ/+QFfKEygjgA9/D8mHljxyEshHBvw9RCZ1IIQ/MgOhc6w+i67QgWfjywcWQkvo9QdPneFN3ySkzYh7/X1dgyPA3+MAaGnj8PcQOkJ0AdFPHn4CspPGduIpIIM8ZbnoInlCsaGHnrsdvE8iib7g8qd/+oft+o9d3c4993T5aK7t2XWw3fiFL/urWw8++O327I9fbE8//ZO2cye/OM+P1q1ui2vXt4U1dReGu548sulNjraEvNjOL6xzYOCKNRtfytZvWN/e9773ab48V5vLBR1Mvu470s8884xftD/+uBNVd1m+grHEI2eqt2riX5Tms7VN8ya/6K4DCHnSi4s6gAu/c9cOzYs8miUb1LXLJ9N2UU9QWaVrPkwfN4mh/Kn5Wf4GPw2qFUEb7dx9RzS6kIGWtInB/i95PhyIjjZljmX81J2OzHHUpS4S1Ua72lkSLXNyN0B5JZQf+gOU1AVa4THJdgnYmFfdyl7eRZEZlCiv9rA/86gY/Bxi6wJJvac1PKJladakQF3qICH1CtLpWsBu4RPADMqRUfPgsEYIn4MIuKo/dhplNeRX8/XH1fNt1y7NsXOL7bOfvbF9/OOfahs2bFHdhnopxOdrROvHT3UoQdRh1Rc5GRvQgafNuVPl/BAC0ANgxmVA8qHr43F6ORmUpc4QwWWaIWAvX7ya1xgkH7lI4ZBHv6QfIkOFgx4oig4g5ToP/QR6yxn6O2B+AWXVtyzO5VCoe/g9o5oXXWxIfcb1QmvGU8kB89PDpJ62B3udM24WxP5A6S0ZxLEvOGBM0+eB6C79UxnAmA8YlwcfGOcDkZ/0LOh5oQndLD29PCA049DDOD+Gvnw5/h4fG+lvsYeiMV8PRyvrYTm66AISB95INvT0IY8TpRNSpv8tY5ac4P+q5XN/97/61ORQkg4MQRQDVIqFAhgLYmPJhA09h48zzjijvelNp7WPfvSj7Yor3uN3DPilYzaoTOY8ssRmiU0oeusF6pqMe/kB8Nnc1MCvDRn6yC8u8BJu8XAAgZYyrpJmAws9AC7yiLMR4ZldFgLGth9X0+KT+tcCyZ2LWnw94QmHPk+MqkttnmohBg9vJkTbzQImWvjLlmzwpJuqDtWFF54EILqQSRpIOXg2j7miTR751DlXqAF4Ux8AXuixG5kEysFnMzuxTzDmJ+16KGazxsGQAwJty4cKLrvs3f5cNAdTfmuGuyI4d+PGTd7s71K782gBj3gB2E15LcbVyauOwksttiA/erGXOpMnDY506kUcuZTTD7yJGMoSs/HDR7QVfYd6ExNYgOqKIm1Wenv90YscbCMNQJMY/cTh63EAvD6MDTSzAJrwxC/EQHjIp06hjY05JAUiA3oCUB+AqMM4uKSxOTTwpK8DYz/gR/SQJoS/93ts6+ko7+sUfEIPoekh9ejthI4YIJ0Q3UBivyvn5/WL319Y4kq5dht+nv+wxrAOJjznf9NNn28vvfxc++CHrmpnv+2U9txzT7V/9k//p/bww0+073z3ufb97z+rA/lj7bbbvtvu/sZ9/r2lnTt2yZZV/roWhz82iPjRj2HJZ+iiWvSx3Xv2+oCMrbwYP7+40p8afuvb3tze/4ErtVc60r5x9zfb175yX3vkoe+2E457kz80gTy+pMX427tnl19651Cl2qgM369oO3Zsty70c8GmPtjABR21z/BOD8CGKb2lHjdKX3PkcnBcYHFQvq7kV1r/FaGk4OOJ74WpuVW08GhuYeOYjTc0ljG0W7UPczzya5xwp6TK6BdlkO9eoIM/FRNqTDHe6iIGtGWHLXccsF3ug+LRoSQHGw6IvGDPQc6yZCt9hAtKNa+ig/7HQRM+9Wnlpcl4VaSC8swvlJFGYfoeeeYYYupY4461Rxj7iEMNtg++FZRsguqBb9RPuUZ2+DAfQjmiPvq19u53X9lOPe0t6kuqu+rFOCqfaXy7rahHrWUHDh2wzzNeakwXLT4jj70lI3YPdVA5mEoWfcqS7uNZoR/j5AMpB/A5KWzMAYK2WKv1fI5D1aR9Yw/2khr49Wf7nSNfQKl5oI/NCsiOPHTCW4eScOJWlSu/Wv6dH/YwADSlf7oXiKyE2JX+XP+/MUz5pzAr3+PSrstBX6eeL/jUJ8G+UMi87zYZaMM/tgmAZhYemKU38EY8Y17yBOxK240hND3v0QC6sV1j6GX+tHKRybwD+XI80TurFJ7UOfnESacfJg99QvAp6+PojR8JwYenpw+Ebww9zXL8iYd3SuprSkBfiYlBSjPo2AgSQ8NkXxs6+GSI5HGreN36df4i1TM/fsYLz67d/JLxfsfQcIWOq4Vc7eJOCbye7FWZ2BDjAPTHJnRnwpjYozyyyBOwKbbHRtLZcKIHfOHWtP3+jYTSRwdBPmVxbr5Cw0ReZdONm8PqsokX8Bio4efuSP26uUD2UAcmSvMqYCP+QrVvL4+g6KebutSJOIF89AVSv/iMfOpC3PMTeJQi5ciJDnDIwLfEPUQmdDxvv8W/Bs1HA3jJt2LeF3rttdfazTd/yZ9DPvPMs9rWrVtdzgcB/EvT4mVPUvrLBomUDdFfhw82M/DFZnySA2buluAH2hgctLQ7fijZtfEgpNwgXd6cDf2EkEUYvfzKN4+YFQ7bpn4B4i9sQHY27cTQJk77EaAPVHo6SRBCB4QXPDbEtsiJLHDYlBA6IP0jPJHvoHKPBW14wpeyscweoIOPAG3siPyk+zgyA5Ef+8Lby6O85x8DMsKLHACfkyYGkDGuC/nSxR1Wfo+j7PSLzDqU0CaMzb279+rwsKjsirb11a3tj/74f22XXvqO9olPfqQtaOp65eUX2/33P9wWtHH9vf/h/9h+67f/VnvPFZe1K696R9uwcU3bvGV9e+ihB9qXdYi47bavWPZxx50g/3E3d4Xmv822wRvTI9hPXYbxvOJQ27Vru/rmHs1b6tfafPIjtR/5yHXtwL497aEHH223fP2u9pWvfMkXfDZt2qJ666Ct+ZeNOh/WoF3ZcPL1vC1bjlV7ccdwXnXep/HD3Ivf6LPqp9RfmBxEnB42wsxb8RlAnPKlodoPfnwIzaQ+gow/udMkk/YY5FMWGYghpk5Jl1baUv1bfEDpq5h1you88sxrNZ7rMTfIXO50Ar9orvVisNH9hItPbGhtD/Qkh75qurq4ROyNr2SwiffhweXanOqQWxt9xr3GVolzqHpUTQAONeCtSP+QY39DNfFpxdgBTOwXD+/qcajkLsmcwk03fb2dd9472xlnvtUyAkg0v5zP44T4hvF7SOs3hx/GDDIB12vgjc7EQPTrP9dzYk/wA8zCj3HYgexeT68LoE2ElD/VjxQz/2Avdyh0zhaum58GPYjgIOG0/tzXnC+7q2Dap4HyOaHqFCh7JEN6SKf1UM3Xt/jyVvUfyovedIOMqazkB59ZTrXSuM69/jGkLDyzSC1/RPdGEPped8ZkD708t8kIZumdJXsM4zLyvXzyvZwxfSBl8NLuY1iOd5afZtGFnwBPnx/DcjITPF/N4AuEf0wRnujvoc+nPH4kH1xCdAA9byC4ni6Q/pGwHIQ3cU8/1j/3937jF25gYxbE6whY4LWYTK8g16NXBCYHYMuWLX5pnA7w6quvmm7TpvohLmSwwSOQhx9chdo0gc/kBJ48gQr3G8vwg4eP9F7Z7o2VcJGBrsRsXrkyyIIIYDd3EgDESmTzc95eFFRfpYkpY7Lm9jyHF38aExp1D2xEPvbwAjppfncldkCDjHrJvyZHLzSSid0sbvDgPw412EZAbgA5hPgCeqDfEMb/xATogMSpc/w9BmRmkQYSIyuLFhB/9/YA4DZsWO+XfxlcfH0NEdwB4Tdn3vzmN7tv/Pt//wd+FOitb32bZPLyMu0zHBR8Jbd0I9+/jDu0LTawqai6lb+A1Cs+DC98QOzHTsroBwDp2E96775hQyq+1AmZlFEHAj9whzz7ypuM8hG6sCM29Jvg6IlNBHDQAsShG8RNyiI/MfhxGRB86hYadBKwjbLkA2O55tM/7CGNrdBDR53icwAa8qENPbqgJx266ERG5BFIQx89tFPKoiv05HteQg/k+3HA2AaQCWAHgJ293fChv+6U1kZZ/zTGkVljgvcAZImY59q6tevbn/7pn2oDuLf9t//tP9A8wJ23Q21x7UK7/LIrPb/84R/+x7Zn39b2nve+o5106qb2jned2T744Sva+669tJ311uPaa1tfanfd9Z32ta/e2X70wx+3jRtOaaedcpY2VTxix52MXbKRpihbmTs4LPByvV9Y1kaXQz1X86+55sr2gQ9c1U497Xj1z9faf/kvX233fOO2dtppb2pbNh8jP/CDiGvlG7XDitVNU5R18LL+3Bzz2aI2emrfVfSdOuSXn4b+YT+nvWosep+auY+UYtMKB1/A5UKAIgb8wQGl8bNlaZPpQ9CQJi5d1dZMnwHrccoSRU87Mh4zfgZ93hAKZ1Ll1dbQMS+h33dcLCt2V315MdqHCQ4SbBbV5rZVNPDk8MPdEMq4q+Y7ayuZw+Q79e9sdulPyOLLTq4Lcu0/6ZIDka//XJYDow8JwtkX2ExsaeVXZAJoMGC7ArIo55Ey9uwH9vN0wIZ25933tbe+7bx25llvk80iGGjNB7v++B99HKbq4wIqF4ArKB+Rw1ZjyA/ljJ34HntBJw9Al/wYnxCw76p4QtuXk8YvkJh3aA/TysI13BFUu0/A/FoD3P5lh7iKd7BzIh2EAFxBxe4H6jcuFcrFZAZ6MvDMKfDlLd4pAWyn6Wv+R6d9P0Dpmfqj/p/GPUxtQu3Uzh4fCCrlPc2Yvi+PXCC4PiZMxmSH68vGENrI7nX0EBl93WYBOmbRkO7LjgazZMM3DsCYlvy4jLinSzp0QGiC68uAXgZR0oFep4NzU+jpkx7bCYDr8wHwY5sA65rB39OnnHwOVT1PYIzr9fU84BkvAG3qOyVc2XZm2FRADCEs4FMGjg09gXQ2RDt37lB5dVA2nyxy2RgQszhwOKhP2Q6TcqcvG4vaKNRnPQmkoUMP6Ww+stEhv1b6eO+B8hyuqGB+VTxyUvFUHplMGEz69ZjOdPJNnHrAi66qCxNP2Q4NV1S9IR38XbfjK4sO+EhLhIMk858XqchlAqQ+yMYXxJQBpFPv0MQm9NuGzjaAOGl4EqBdEvOnNBBZBGQnQIcfep/bZtHhAzaCfEUrPsY36KYe3BV705verM3Sae2P/uiPvcnnET8e4+KZcQ4x9A0CMuGLfvjpl0DZUfLRg1+hJY9+YgBegHzsQw59L/KjAxkcSvAbB0OAelKOTNLw0I/CU7aVf8smPixQXx9KW/vKrPCxgUcboa+yasfiL5mhTR0A8ImxhRj/pw3gp16E2Bx7Ig9d1A0g7vtH5APIyEKPLHwGLXjo0Qk+egHS4AjoIk5doEF30qEJnnTsS9vgO/TGP70+4t7epBNTTojdAHIpRx54IDYA0FMvxj4XUKx3BX262sV62XhqE69ZoL3wwovtzz77p+3v/t1f96d7Za42paqj5jz68tlvPau9/byz2ptPP7mtnmdzqDZYwUWbvW3T5g3tjDNOb1deeZUOE+9tGzQGHnzw0XbbrXe3O++4UweeDe3EE05xzIxbH8jgTg8vp9fXBvEHd/O4cwd++7ZX28Li6vaW09/cLr3kch3239Iee+yxdust92j+XS0bT5INa3UYwf+8tzWvtPrXkZUacxuVH36HpGYA+4Pe568Dym+MYblr4lshvXnMlf8KReer6pOuqzbhn8rwNzAZDz7VTOdgNuXwUQY9MW1V+oCiB1TsUPw1X5AvnqIHV/1YdtqMGn/40gcS0dahRBSyzf3B+utgyrztuxxH1G/kc8qpnw8a+qMdeGldlkoO40SHPW3qF3QgRU7ckFhWDPbVo72RFx8S83lkKkLevNChQWU+tFg//ZfaAHaC8aTJHTzEI8oH2oaNx8jGle3++x9p8zqcvPOiS8WrdpbdfmQOvfrzAY3xCrd021bZljkidkZXIO3WA7z1TtHS+Quo/jGVMaZJ3nMHB8eh7dMXEmdOgNb6FfvdIAGfel5cYIxO5eaAxSES25CDV+FFfW8T0OurAxb1F4/ISE9sMZ8EIEOpOfnIF+IW5m1P6lPtW4cSDn3wR08fA5Ok+GaB7ejKyCdEHzIqTOUCoethnO8hZeFL6CG29LR9DPTpqY1TWb0MfDOWGUi+p0lb9DJT1kOPi5zEwCweYBbtGCg7mszEoetpZgHFFWbTps4pQ37S45iyvjzp4IGUZTwnvxxQ3tOQjk3J9+VAj+tpAylPwDaP7aHM75Swmc/GIpsIJonkSWfzwCSRxR9IZYmhB1LZmlCnHYs4OMoJ0LIxiGw2YaFjc0EafDZJQCpqucJxEKKs5w0fssMHkI7NXLFnIaiDyfQKPTRMOMgAH37SvmsiOviKjkWqFiDEws97NrycShpaJifS8CLDfhrsR8ZSvbMHHjG8KSfAFwiN7RkCPgUP4IuypQ4UxKbRJgi9oUsaWhZzfJq278sAvnePjCzivQ+Tlqp2+umnt2OPPbZ99rOfba+88ko766yzJ37gl5KRi8/waX1JrQ4kHFr8UQFWCEH0ZgGFD0h9AXCE+CL1mvh9APhrAdMGeeBhQwoPtNSbAwl+Is/BF6Afgiso2fQVcGUTZfWbDGwgwSMXHP4kYAZ0PNYYu7GtD+W7qgMx9UjdCLEz9hEA6HqepJOPPwLo8WZNAUg5MfWh3ZMHohdAN3zgCPgGHqCngzdjOf2jDgV1EYJ82ow8gJwcyNxWipEXO4HoJ4QfSB6AJnqoC305+uhz4PmVeD4BzFeXVOL3M3jMiU/7srH7i7/4nD+r+6u/8ott7eKqtn6d+uqR+o0Qv1S+4kDbcsyGtnYdd2UXrdMvEusQwDspbBqZY3nM8dzzzmnvfvdF7fQzThZuV/vql29rd991v+n58MKmzZskGx9SH+YSXiYf3otQP+MLYHwGmDlv185dOqzsb2ee+ZZ21VVXaLysbjd/6eb2la/c5q/eHXvs8W3jhi2yh7bja4ZrtSFd7QMOPmBzyp3evBMBgNc/QflyQKvtaJf0ITCUq020OfcmWm07LZ/O9b4jgu0iZ67G75TTRmlP8mkv5/kbxgww2RAqsAFkXIGb8mCf+mHoxMsdpQnPcHDxBQLuDqBDOv3uxNBOuQMitORCrb6oQ0odGFZonpxv/PAvB7wVK5kL6N+aE5WCx3yo86EFfxTvfvVdyngMtGQxTuqxVN8VURk+woesQw5DGhwHn5KbcVbzAlB+pv6MEc1NB1e0x7//lPKr27suerf6Jf6veqXO/igCFZRM5j1++R08QHuhA3uwNTwAPPTr+LxssXLbRBra0APwwwOAh5fYOlQG+FCDMYLog4506OjvkU8bE0jz6ed1a+eVL17zS471IE88npOGu+3gysflDywIH5BPUkOHfOOGMvoufcx91pjW5hmH86yxU5+EHiCNLeAJAHInOpXOmkM+Omfle/4eT7rWlJonQ5v5dgzWOwLo8EnaH4ge8sTUI+1HCA04ALrITjl58JEZ/uQzN/f0vQzS8PR4oM+Py4DgCLGPdGwkTn1DF+jTQOwI9PTEsT31TBn4hEDPC0Q2qMhKIB95CT2EDhpiIPR9vq9/D6n/LF2RHTmByAi+8lMaj7FBHpD2HsuKHsIs++Z+5+/8og8lGGWEDCXtK6SD0fpvwsRGgQ0jnb43IEoAFMWgVBxgQDMZIzuQ8kx4kQke2nTcfoMTGgLPeSrlyXZ6ZYKyqgPpQE20fedBT23oskkqudAWTwY3tnDAgSb1o0GoWg4wyJtM0PpjQw09dpnesqshfFUMZoEfGRP09SJE71Rf0cRXkVW6q1MA4EkT4uts7BID2MaHApARWyI3MlnIe/mxwzQK+ITNHBMjV46Z1BHvoD82fvDxXskHPvCB9pd/+Zftq1/9mn/Bn3eKuNOQd5rYaO3YsdN28ZnpnTt3DpuepZMmurEXHvQHwIcOQC/l8EDf+xderjICtJXjYXEBQh9/lc66+hXfVpgejgDoAHgpxxZi8vEj9KSxjbGEDkLoKLd9wgHgkNv3U/h7eb0NycMDTeKkkecQGo0JZCKf0MtnvGMX8ogZD+DIU546ZnzkAItcaCiLzsgmDVA/ZER2AvSRSQzEHmjjD4C4T48BHvTG9vCCRzZzH1+/8m9T6BDAYZHfatm9a5/64KZ21513ty9/+ea2edM65RdUxxVt0ya+GljtxO+Q7Nfcw1e2/FiP+isb2IX5tfWemeYA6klf3717h9p7p981OeXU49t733t5O/ec89qPnvxh+7M/u6Pdd98d/mT65k3HyJ6VbcP6zeLZq4MQH2SoCzZ86Y53TOi1fFFLvdyPnfG7JBecf2774Ac/oIP/S+0LN97fHnroHsm7wPM44wxgfHJnkD7PgaagfJiNKEATMUeBK4hvQ1cBGjbNvsrsthEJaSeq7wLMkQCHAvwGMFdSJyCbcMqwi3FVYIEOSFBP6mykDzrlMG3+gVb/TcwX+HO4Q3+qeqifq71kietiG4SLJpixye9sKNYIVnsyrtkQq53nF7SpxpMlr+Z++kAdSMKPC6pv1KGjZGpc2PiygzpB5/4pPeCdxw5yrlylpzG+1/wjusM6/K5atba99tquxmuSl11+pci4e6g2Eb0PhxKY/s8fB4KDtFmkDeW5Y1B3x6bzRgJ50ytUWZX3kPxE35Dv+cc8syD8xIDvsBFLxmq1ZX0SuMpM18VKqa00x9H3rLcO1gFS0MYOeKruzi4pC20diNTvFHNAXvDFqqyJZReAvbE5Mqrfg6NOJZM0sgLWYZ9WnSMjEFxkwo8903zJQFdsAcZyeuh5gV5v0gk9bWhi7xtB+JeTwXxMDA77x3UIhGcW9PKJy+cF8CUExrJ62wKzcAH4l+M5Gh9AeebFHsK3nNzExf/6sTSu4xiWk9uHHjdOA9P80voHf7QQukCPI8z9o9/9jB/fAli4gWyQ+KoSC3rveBYR3h/JxqQXiIMISWcDEv6Uk88GhHw6zrhTAmzCsAE8MhIiy3h4REvs9wPgR+eQF8MkzSYigQWCr+DUwpFb2NyRKbuwB1zqUHbjm+njUzmQ2A5NmNhqe8VLno2aF24FbIAHqA3wEb+zwqGkZNemtMorhp7NFO+s5EU7QnRyZ4HNPGnw2ByfJU0MgENeYnjwM/KByE4ZkDZOGUAZMlnguWpJOvoJpOFhMaBvkeauBxvAT37y59r3vvc9bZge8qZz48YNol/hzWzavA4nO9oJx5/ofgb/GKILGYHY3dMjkwBt6gKN6aR3+n5R+Z/2T/8nQB95pTPypm0RmsjFH+Qpc9sN/sXv4NAJLvYkwJcQWbZTZUCfRg78yCTOWKI8NpGnLJCypGk/21YolyEHHH4nRkbkpV7IBI/v+/4VmwiRQXn0xh78S5pAmnLSPcROZEc/gH1A+HtAdvgoix8jIz7qDzt79u5Wf6Pv8ZjnCo2ndW37dn5bZ7H9y3/5r9qNX7hFh4LWTjnl2Pbd7z7Qbrv9q+1zn/tCe+SRB9rdd9/bfvTE8237NrXlQQ4+Go+LG7U5ZzOkvrlKdVcf427Hjp1bNRdwqFzRdu7eqvmnafO4Q4eTLe3a97+nXXTJWe2JH/6wff4vv9q++pU72o6tB3UA2dxOOO5UzcOSp81l1feQ2o0xrLG1f6fl8Bsk69bzyWHadGW76qor2zvfeVZ75pkn27sueqfKeKSWTah2qzpMzSlNo/PoaTZq+LfaoeYtvDi4UlC+z+az4iE9bNh5Ed+PCVkGPp/6nbz1SAz59B/Kq01oJ/QuHa/koVPvcTr5wgGFr884oxes5EvmZKOmf+SpEP0dCnSig8PAYR3+/OlcH0zwhQJ5BXjwAXM3G3jucLDJ52DChl8V9l0mu0n+IMR/KJZ1+uPgTn3roELeH+7AL4rRE3pssij9iUEJyshNaSp04N/Twc8cNFdrbd7fHv324+2SS9/T9u3VwU56sQt+6sJjdGzs5SX7gUMVegJuHwjRI3z8Tch4wqYpXfmI/KwAuB2GuA8DUrZM6Qg9L5BHnQFRTNJrNPctaGzZ0508qBK4625qy622jN1A+KxTcdogFJYCjRDcmam0MvrHD2uu0dqNfqB8U/Tpw8DENtEVbtqfKZuWvz4/BvhTTozOPCJJoBzdqQe4QOx5I+jtJp181W+pfZEfWoC4p+nLwp/yzMPRk0B5ynpI+Rh6mUCf7u3u6YjHslLW44P7aSB80ZP8WB4hvptVRgBm2XE0GtKElB0NwtfLmgV9WU9bcenqbYi/A+HpQ687MXyEub//m790Qx5ToSNHIB2iZwYoZ7ORq7tsODL4QjdWhlxkRR55ZBCHjxCjojMBHehig0MMhIZ8Nt+Rn3IgAzOykk+5sPznMgY2j9PwWU1sgyb2TPXXlVYzwa10rsRL6sBTE7fvGmjyx36+8JL6Qldx2TGvzXh0cPBIGTH4bA79ouQwKSKf+iIbABeIzdFHHMgGFnB9DlS9oIlMynteDh2RH92Jc8onYhOAD+EHn0cm8A/PddNnOHhwMOEuCY9z/fEf/1F79dVX2lvefLpf0OWuCP45yA/NSQebd+Lox57YBmAD6bKl9KG/x8E77nv42vX0Ix6aGP3ceU2AxV8+wpYc4JAZvT3ENsrgBcAFj1wCcmiv2IJtpLEH6HkC5OEDkJ/6w4Muytlgk06+rzch/koILbozfuurQsVDHh5i6KFLupcPQAcu4yN2AdBge2gAZEADLbqxPfWPfiC2EgBkpjy4+DG42EwARzkh9MTIQG98elibWXDcedi7b7dkHGy7d+0VX20W+YLV9x//Qfvd3/2N9tf/xs+39155SfvYxz7Y3v/+K9tpp56qQ/NJOkg80+647a520xe/3u6648723LM/UT9f147dcpz6+j4dUuow7t/7kdu4q7hmfk4Hkl0qW6NZhEOr6Nau1eHkA+0d73yXNpMH2te+emv7ypdva9u2bm3r129oxx9/gupVj2UwT+Hz+YXV6sP7VAceXd3X9u/bK7v5+t3utmnzxnbNNVfJltWai+QfHUj4pPBqfvGdsapDGPJqE11+JGRTXYH2qJC8Y/4Y9Eqzp5WrakaUXNw9GT9k3KTwDTGRqGsuo4/UHFZ9TBQidNvJDohz0CgQH/9DyEZVG2sOk7Sjy1SYvgDAW3KLH9kpZ3MqCnGpj0gq9fZdWR9MsK0Cd3rRVDT1+C6PbZHmBXXLUT2QNfURVqJLkYBHsKjnYR1UoaEPMp/Tz2yGeAFsg9cXtIb+7qA/O2OQmUCdVRvJoG/zGNGqtnPXgXbrrXe3D334+rawuMGHDt+JkTzzK2+f6p/9AFY2MQ4sUbIQbb0DzjYN9gDQxK/oJu4hdEDKgntdmfL274iOPIG808O4xjjsBsfvlNQvuhedYcJfgfGC5HpEF5kWYfr+DgUAHrCsyFEwnRLElHHRklIuAPA54CKnrOLSPV0PAMu0tNJiesX2qzGhWQolt0KfT3ugw4+fKk+Ib3pa+28IwfcwzgeCj5zo7OnH+eV0AD1t0sjsbQukjPqFp6fpcZHVQ59P+ZhmFvQ0kQ3M4h3b3MMb6Us5Msb1Ct8S/BADvdyev+cjjf9mQS93FqQ8csb6gB53NOh1zeKJjSkjP/f3/+4v38BjMjGABdsFTIwiYvFL56DDZwMCLZvM0BKD60OUhKaH4NGbslosasOEHZELTQZbZIcfPDGQTVE2HunQkRebgNSFZ7QBaCjunVhylzZ6aILDByoZ8hUjm4MI+tHLo2XoKo6pLNdbsaRN6o5OypBDnph8/AGAB8Cnfdj88yI5mxvK4wv4IxP+8FKOToByfBZ5tlV8bC7yIjfh9ZD2KJ+UvFr0wBdOPubOgA50AP7ica2zzz7LP7r5uc99rj3wwEM6pBznl4b37auXzNkklB3pK6U//qAu4JMHUl8gOPLgkYV95OMP/E5ZyS9ZkZHgjcPgMwA+83Y0BGjCCwRP3RkvHMpyhxE8MqDHLtLoByIneqILIE49wFefjZ/rwAKkr5OPXCC0yAfygma9VFu6gPij2mGYCwZeIHjywYUutARw0RXboj/9OTIo7+sNb/jJQwtPrzOy+nzPSxpIf45t8VW9/4NtzGn1OWuuhvMo1ksvvdLuvvuudtLJG9pnfu2vqafs0iaPunN3bq6dccaZ/rHYq66+sn3q059sl176LvfrBx98pN34hTvaN+6+WweUF9uG9Vva+nUb2wnHndD27N6j+WaPNzKHD9UFCO6CzK2sx96427BqzQptKK9pV7z33dK5r913333t5ptva0/+6Edt86Zj26aNkrd2o2yoccSe3ncK9Mdd3wVfBFjpR7v4ZfeVq+hP9DkuIukgqgMYV/f9rpY2w3652zN9+Qo58R1jEAzx5LDCn8aiPO28OUTroD9ZI1SlgGojfE27TccRLeZW039pv9KJTYM8j/niM6/phv6rtFIKXKiij9CPq4/6+f9Bltt9qE/ZMrXBBwL6rJzoF9011stydFf/z13sI5JfNskPyEsY9FRcc5L9NhlT9GHUMI9QRy4GcHeXj1dwF51kvEUSvgpSW6AYWfBMwHnmMvVv9dlVq7nbt9J3Sm7+yi3t+us/0darrxw4iFJsrrZEKKz4y+8SocN2drKpPzZIeNomEB8aL54qLf5ZIfyk8U3APh3Kepqepwesc7nier+jDgT8eGKsAEjB7sOS0rZVf2XzYMcwD+RQ4rTkpT0nYVhzXGY6ZyWn+hcX7Hh8a+KFgQ9AV9XRJcYVFC0Q/UeDqbypjj6u9YULEzXnQZc0890YxvxjuQDp5F33Id/jZ/H1ENrl7E7MPgRAT9YEgPbKmjGGXgbyxzKBpCmPDUn3oecBlsv3ePhmQY+HfjnePl/welvIE/ALMOY4GkRWH3ro87PKgeifVQ4+0BeFNrx9WA562Un7TgmbJQBmnECHcKfQYk5HYcNKng0VHYWOxEIPbRQSQwPEOEJo4CNGHldIiePwHCLCE0BecHTW3jbo2Yin4xLHvsiPTvIEZCREN4ul34cYJiCAMmxi0uElOc3PLufxKXSwwcYmZHKZsGyYTrq2cfALL0eSTh1SV3hjfyY/YmgA7prg49ATkA+O31bxC6pKQx/Z0JDO40HgEgDK0Icc/JLnc0lTRoxMYnigy5fNUjcAWoIIXUayoOqcPDGHGmQed9xxzb/9sGev6827I2zqrrvueh9E/vzP/7w98cQP27nnnudyDnLUJ+/lcLcFGwils+yNXdQr/QUcadqKGF/kMIBM5JtP9oEfg+smiF8gJEYvIWXRBy52JR0ZQGwESNP2xMgIDj54wpd0bIhc9y2F0MQOfOy+NNCCBxceYvpS9IbOchQiJ0B5QviQHx3pkz0dATnQEAPhwxbokRXa2ActgXT8EJ7Uu7cBO2NvbIaHcgLpADrhiWzSBNug8Vbtf8SPFwoj/Fzb+tr29uyzz7U777yt/fZv/3o79rh1bcNG5O7XmOErWAtt5w5+cFY2tANt957t7cQTjmuXX/7u9v73X9suetf5vrvxxA+e0IHi5vbIw4+2H/3wR35H5aQTT5Z+zRGHZG9b01avWvQVesYzhyO+1rVt+2vqo6vbxRdf1K644vK2ecuG9tj3Hm+3336HDjrP6/CxID5evK4X7pmXcAP79mn9NDZ13tivg8mq1WovHUjkZdPxeWAeMVPrVKCpHIQbXJeNMQjmicwV+Ey9x2lY2GxTEx9aVFZ8xc+mizTz37SdHA2wwvMBbZG+NG1T+ij9R/9RMbRYvhm9MeXRJT4CoKZ1+6pTuAyWOpSUvAnPUF5AX9WGnl05/Ub14C7C9MAmCuHpg/yWB3LwK48D8UUrfEDdAe6qOTgHlEJo0FFBtgx3SuDjjgzyUU88BeymrYrPvoAmlUC20uSp3yqF+qwxL87PNZnXbr3t7nblVe9vGzYdI5xko0vB48z+QIbGqeZjfwNhkB3/FGqK6/1GutpHNLK7p+2hpwOg6WVWu/Q+G9pQEH2hz5h24E8x/YVDyRodwJECT+TBTky/88U36aLtwEemaQc9geJFVqWBeuJBPKYtHcR+n0Rrm3/lf6CmLPJLdrU/5dHV66ReqTOwlHeaB3o+8OQJ5Zv60mfmzsgkP+abBeD7suSD62UA0R08dGOa8Pd0fV2ByA8kT9+AJ/nI6umT7+nG8NOUj6HHLcfXQ+r209ACY7rKLq1rYEl6iMfQ8xGwJ+FoEPrqP0t9CyTfl43lFn6aj6zQJR1+oE/PAsrnfvs3fsF3SgLpOFFAzO+UMLi52osSBjiTNWk2wMkT0qGIwcOffCaibDRiIGkmGQLgicSTyNQJoY0c8LZNm5WeDlwGaOyKvp4GIL+GOwGUKT/5Egj1ZjISft/+fc6jn0muvlRz2FfQuOLFi6z1KMDUZ1VPla+qwxE9Chv43KcXcS9MdYjARnhSB2RMbNW/bMZiM/R5t4RyH060gadtuHLKAZMYHwLxKX6AF3z0qVa2I/4MgIteDmzIIA1dygm0CHhiiay04pJVdeHRFZ7TRzcbQK5I8kgE9hDzGxAXvetiHUbObbfdelv7kz/+E/l9RTvttFN99RiefjOCTAI6kAGQJsQ+IHXFdupLAELrcvmOelKXyCWd+tambApjGQC4nichtNHdyyYfe8EDvby+PHUa43uc+4RwpFOXyCNPmrJxOzKuqb+kOA9AF4gM4uhICIBPCB4Z6EF28MTojz19vcPX257+Cg6IXeAJvZ2klwvxd+qOTOI6GPIOCS+g77LMejRndXvpxZfb7//+77dzz3tr+/lf+LjG2y7NDds1J6j/zmHbAV9sWLNa4/fIHvVXzY37dupwsq2t37DQjjthczvv/Le1D33o/W3Lpo3theef14Hi/vbHf3R3e/WV59q5b7+4za/e0hbnN6qumqMO7dN8gn31YjLvU/GY1aFDPHJ1uJ1/wTnt2vdfrYPTosbI7e2LN97bdmzf2s479/y2uDaP76l/rZQMzTvkuVPCo008ssU7LfiAzfYRbVx51EdHTXlObaAmVlH5S/5gjmNmAKqNyo9AfyABT2CjLZZqx2FeYnOPDVxRdnvzB5Gg7pZUGn7mrvQLoPiGcqkIvdtwuHhkXWrHie/mykZo4fchSnRA2YOMoQ8wphGvwEGEr09Nfk+EQ4nn8xpLhJIzMExgOs78PgpFcYvAOrHRdal+jdw6sJVPOYjWerNUsoyxLVUf/FF1D2/Rlm36J/9xlZwxhdzVWmPWtnvve6hdeOHF7bQ3n6k5Dg7GVNqKukmCAmPhyERmBypEN3VAD5B06gZwxyHpxEBoCP34xV/E+CW4Pj2WnzwyJrQqIg2OF91Xq+1FZHrDRI4zvvgVP8f3oSHEJvT48KzQ67du/qy3cHjE77PMzzfU26gBqp1AVrCPh36ZuhHQi2yPsU5fbAFiWyDlAejsh+G9TnSEhvksND2MZQDB9WV9GujtB/qyMfQyevrge5uwGwAXHQB1t28Eva5edqBPz9IHjNPjEEh6jB9D9BCP6VI2hlnyQNX+5vX6yEf+mDP0oQmQTp6yWdDjk+5lBEfcp8fQ86a9xnSR0eOTJh7rJcz99//oN26gA2fxRnA6BwOqOvpKLbr7tPFlARgWT5UB8CXASycj9IpjcGQCoQWiD1psYTNJOS88Izcy2eQkDy2BPDyk2WhAk0MJMklzZTx56MJPHj1AypLGhjpwsXFEN3db6gck4QcH+GstXR+kLv7ih3zmTZnyLNZCqLQm1ix8ngSHulMH0siOPzkw4S/sim3xJbIJQF/f1I/PKBJ4qZI8sl1nLXLgQ8ev0cIHpE3QTXlsAwdw5wwcmwOuFAE2y3qLnzpGXslaXY+Z+BDHormq7dq901d5PVmL9tXXXm3HH39c+/jPflybrMV24403tgceeKCdcsopbZM2dfFb1YGOz+ay7oBUXynf8JhI+iw2EHjeFts4XJEvP7Mxpb/UnTA2LZaPrxEkOvLUl2fbqxzZbJTFL7urjrlLVgAOvqQJ+BEaQspJpw3ja0L8H38DHDbDSwikneChTkDfJ9K+9I3wQUsaeuJJXvL93hP1HNokX0niYEgMnfvk0NcCq3h8Qb7kEE/bEsOPXyNTlvuPjTcxeGj5yAN06Oeqrf3qP9kqHfVlq7oTUBtmtbkOBMj3S9UKtK28Z/scxGtf0u+lD9kei5LFRQbyXBwgL3Id4ncrXuHP5+7bf6A99eTT7etfv6W99NKL7dcmK3MAAP/0SURBVHd/979uJ598PBZLKj7mN0gWJW9V27N7X1mqA8nBg3xCmHbDDvnywF75SuNUB5i3v/0cv3h+xRXvbiecMN+++53H22f/9M/bt+5/SAf2vW39urXi5Y4pfVztrTmHx7C4Q7lv/x7L2K+YOx/nnXde+9AHP6TyI/4q2O133K7+vadt3rxF4VjJqPmDuywcSDiYqMqyaehz2gjPr+GjGKvUvhrPKJTcvKSOn9Rj8aDTBEM5mYTLHdyl6LO1sbIMxdWXlR/6n9vE/af6U8YReGg5GIeO8uq3w+KmvMebeFCfA4LHk/sW43G/6dHtcSKe4mcd48tkxPT1+qw9F5PoP7T5as1BK9RPVvtTv8yJ9GvZL1r6Omsd1cSvBA4MHnOyV2rcj+fUl+hXqXcC9QFcR9HAbz9JNuWsJzJLbUSfr/mi/Bka5MnPg+0ec+RFBl/RyxeyYd3adbJFc91+jaE212659a52yqlnttPedKZ4uAOEPfCpHvKJVBjqDkvkIq/sRS653ueyxm1qEC10zisQwTFkFYb2E1AfIPUBogti2hxlkzsSgpSHlzWMsqKNHvTzi+ryla0FpENIyxlo+MFR0shnzbJ/hcefXpNoz4HeepXGfs8vph3sktP1v3ViFRck+BywnDuE8gmCKi796euZQ1EBoL8uUA56BfQjEM5RoNDLmuQVwsMFEiHcx7NvgoYnDeg3lBHAlawEoOSkrMqFHcVA2Z46VhkhYzYwTsdOIO3Zy4pfSOOTWTR96GGMgz6QMvcZQcp6GtLRFxjreCOIvDfiS3nsWhqqX6p0CNDVPBL7AWjHcfyXfAB5hFn8Yxj7JBD/jPnIB9frjk5whOBSHki6xwHkCXO/85u/dEOusCOIK9N0bk+CglXcDWARUAAXxmyo0pHghaZ3EpBNPBshYsrAAcjpdXEIgA650BBD74VgVFkC6WywAHChww74gNgNUB586hT96IQXO9h8QStN9UNJCiwQ/k0OxXzJhU9/kmbj6s29dLJp4teYF3SgYgPE5FZ3SGoxFLn1r9CESP9jAQUoB5+6Enocadsz1D2BiYcJCLvzK9CkwVMHgAkLXC2M5QtkxU8ZAEA2D0BO8OT5Ehv0XJWBF2BSp87QeAG3jjpEQYNd8NJXiGlrJmnkyiL5hiulvPuSjwzsbWeddWa79tprLP8//Ic/aI888mg76aSTFU4pG4/U7z7s3VN3sNgE6j9ftQKIsQPgayk8b7uwwAZU+pXmy0N+nvrgfvHlToWskX2ui3LYD8QPNBR0BNqBUrelFvj5eX44krrX5qV8UW1VdebAXHzQUO72pz8JAY4yy1UZB1b6dOmsu325EFCB/stdrEpjO7zjPgKgP20MPmXE0Qekz5U9gzy1c16AB1IGhI/HWmjTlEUf5YSkGVf5QhyAPsoYZ9xJQx99FXwgtlJ/+DNnoA9IXdls0J/wve82CL+4yA/a0RdpZ8bkYf9eBGNPFknXQnvuuefbw498uz366GPt/vsfbE8//eN23733t29+89726COP60B8QnvLm9/ku3z+8cGDK9qWLSdKP5vZtX7shx83nNfBlnGwyncpyq/0dw4m9K89e3Zqs7jLd1Defu7Z7UMfuqadf8Hb2k+ef6rddded7Us33daeefpl8S36N0XWr1uvesu3Oujw7kptumlLjXHufKjs/PPPa9dc+z6Pxb/8y6+0u++6x3cczjj9DJfzqWvVXnbyHsMh90HqzUaYflcHaz5iQV/iUMvBqjY09C3GmDysPHOW3W2w/7SZRxafxOU3XEizEQTkcgd0VrrmSfcN6WMMYh/ttYb3W+Qn9Ry3MXeroON3Xuj/vOvn3wYSzl890p8EWzbARpK2F4EPV9jm/iO81wSV1KGXw660MN6QwZZS6RW81C779x+gz9L3Gbc6tGk8U867RfVlKsaxVctutbV8yGFmJX6Svw5YPlYgW0H06MB3Pugo9qGFPjrYOceaKnnI98bUfb36++TdD4JsqjRQ48l5nCggzw8w4hIOSNg0p75637cebq9t29Ouff916kdlD36GjbmPdmDdyh0ii7S8mgOpDT5nbTqkfsFmHr8PWk1Hn6+2kP99ka0utBCwyxcjbC8UA8gA1wBDMEs57t4EXH+FyCGNDPo2dhVOhGIhvYoQxOCfiXxky07m/vXr17kv0WeqfqaeBMYDUL6ouQTT3f/lJ3j4oUYldIY/rIPQKvVf2SgeLtCl7aq++If1t/zHnMhBcLJGSN5h0dIPfKFE9CKd1I2QdZcAf9UnocD0BOeqrOZ0O7b6lfjSBkDJLFtDRx0RXzpeH/f8PdjXCujsoWRPebEzIbgA6Z4eSHnwfX4W9DS97PAHSI9tAeA5mg7KxvheX+T1+mbJGUP4smYichAriKzyL8lIjO4eoI0NyQOzbA+MacZ1AMAFlpNTfNOAPOrEuOlhLDtpj7mhvpEx9w/+3q/6UMLCgEBiFFWoTRHy8YUHqEQQSNcGUxPboJAAH44kRA5yYywQg5IHqiJ1RY84tlSjFD15FpzQELKhCg18QK8j8kIXewBwkUs6gF7LV/1iS/gqX3c85rXAZNMIvRcHyWGDxKSIHPtL/3lRUsgzypZV6gx9HRJic8oA8InBIwvoaQB4x7QJ5KmT/UdHwM+eDIsPvA8douMHFtlAMClziCD2BD/IZKOYw2w2qWVLYtqhFrBMuLVBYYPH5qZi+0/8PN9/1llntcsvf482jY+2z3/+847PPOMsXxVmo8mz3b7KqiarT7oWL3XCVtozGy30EGMDG2HiWlSph+qqulNHFi5f7RctfTt9jRp4E6TgWql+XsCdxu81mAjwCuO+gT21OBQOPmJoYhdXy+lL4MMfGdD76u6woDHmarDXwYZNqesg+oyTpEtG9ePSKy7sV0gaGc4rQIMsFrrqE8JBN9jRywCMG2L4LVu8CZTVJqz4SOPLbFbQxYaRr8/lMIGM1J9AHhog9fE4VEy9qm7yneThb09wMo+LAN6Imm5VW6dNCXl0wE/63//BH7Rbbr1VrCu8afnxj59pzz2r8NxP2llnn6y2290efOj+9sUvfqF9/i8/377whS+173z7e+3V17bLPxyy1rfFBR1Y2Jjzfog26aoSQ6Ns5XkPHQw0ytrefbtUT3x9pO3Zu6udcuqJ7eqrr2zXXnOt9K9q3/72Y+2LN97RfvjD76kPzvsglPqzoeGz2du2bZXdHPBp84P+zO85b3tru+rKK3zY/sM/vKNdedX5OryfoPrT1+sAU+1GmyEPH9cmgvYdCExD36u+ysFw6H/6H53EzitB93Nf96GF+cWFA6AHxBAjmz/JiDrwdSEhc1bNUYw1ynKhAx6uRmMndwOYdxiTJQdb6E91uHK/lRzGPX0CImgGYuvBVvpH6aoDB3XhS1p81liEFSQnaY87t2ctnO7Lkmc5wiCHsZK+WFfXqx9XwAVVT2wkIJ/DjestmfFfzcGMg6ktph/Sro+h8gEe2UPGSvmNehw8vEKH7cc0n25ol777SvmIvoDt5VPV2j7gwIN+YDDBMLV9GjiU+I6N0iijfeBkHq3+ZQulH5k1ttNvaiyU3EGdoGjgHdhLF7vzAaqs1r+ylz6Kn0qM7VLggGC70O+oqw18Up87aZ4TkKMi7MUX8JAnUfMHfkfG0M6iR35GxGrJ4k7kAhdRlPbhDn5ku8YFrq/ggPoocx76PH8bW+We9zgkCou/KmAjHjJRyekCpkFTdCWtNFGcVIHrKlwCkJgy9BSQrkwfJx0YyxkHoOcJ7mgwppnFs5wc8NFHOiH5Hsb48NEvxrTjOoxDD8uV9bixjsg/mq8qTxjaYQbtmGcW9Dp6eCNeysP70+gBwlPzVuUTeoCmlz2m850SbnEiqDZydUeDPBMuG6t+4YhCgEFR+VIwrkR4woesySQjiCxvNAZcD7Nw8GMfCxBXV7nSCs4bqaHxiQHkxxbibMIiN3IClFNGCB0bVoA8AdnToEXI+NJ7UJM0OpHruyOSR94HOJUF0D6WBU90AIl7KFmZzCvgg/ARennE+BaIPHCkkUOZ88O0Rp47Ftncs+gQKIWHjQGHDyb5ad/gylK1X3RGBzVNmnIAPoB8bbKr30EDP1d1yXN44eo4P7h46qmnteef/0m75ZZb2re+9S3/ECOPdUHDrX3umnDFbf36jf5AQOme9h82/qS5cll15kcj6w4H9gH2B5uVoS7QsAHEHmhSt8hEB5sQypVzvg/xL5A64q+MB9KEOnRMN+T4hwCOEBmRC2ADeA5doKAD0AOkTtDEFnhIEydNgCb2hT50bAZpfBbe8BEAx5SBUx4Z0Q8k3+MAbGPM9fUEoBvLJ2AXZbEr8iZtok2272KK1nm1GwdL5iaRC5CrOiosLM770UE2ARyEP/OZv9V+8Rd/vp1++pt0QHhv+9GT32s7d77Y/sf/8ffaL/zCz7Trr39/u+yyi9pFF13YTjn5RD+ffvdd32hf+Pyt7duPfru9+JPX2qYNx2kfNN/WLW5WH+TO3EFtCOnjh9tu6eIgwqGHmDuDiwtrJ77mrsBFF71Dm8d3tTPOOKVt3bqt3XbrHe2mL36t/eD7P2r79x5up5xyqmi5MFB3PdmU8aL9tm2vWSYy3v72t7XT3rTWvxbP3cb9B+rTwDwKyRjzQYS7H5M7IGyG5CM1IHZYLhtlfx6X8TqMCdrArRtQv+B/z3cZ40ZLHwmXCm+UQ+GwAZr0CfoZOun3NV/QfsjzwcL9l6v1xLRftXnxlHz3F8lhjAbPgSaySs/A674gPfDJl9S5ZHLXjI9eTOd4xjQQe3wHbsAxh+OPzGHIIY3Oqst0fFVda34tO0pe7k4k2BZLE1AR2RQZ8MXXVTyMzSHN2sPdTOioHO+38KvufKZ6xcq17cor368y2U77SzTiHdwyJce6ja/5h9ioLib4UOL2KN+Dwx/E+KwOVLWJr029eO2Xrp8ILGuon4NMB2eawY4A5fieR0nxJ0V1MKpyrOHrV7UGw6eCQQa8ptFaRT/CFgBsFYmHDjGA/SxfMiYm5YMclYC1DXxYgKci+Bwx3KmrYSpuAlykrDFY/TLUVTfNhauwK/5QaqCN3zI+A66mFFFOvdMWVTY1IPUH1+MDpa/6ZA9Hy0dWcH2cdC+XEDt66HHhC7xRfswbXeN+BqRsFgS/XHmA8llyEyiL7lmyehxpeHpI+Zg3eY9t98op9DxjvkDKxv0jYTkYl4/t7WE5OfFLL2tMG/+xFkYHttLf537r13/eh5IgARYGCqeT9fDVJ21ICz8MGpUh0BPFkB4DMuMYNmGeZIY8slIOUNZvVoh7gxPgQ1bsCX0gnQTa2NqXA6HJpoc8upBJmOiVfCBOhZ5AHpncWoaXRQEeQvQxIZJHviQIV3ZSTsDPuS0NPjoSA7EDSJpyB/6GBSu+iX4C+V5WABx0BO4QsLCZTv96fUYp4OuSXTrYCODztCe8vf1VR3SU/p4Gu9BBu6GKg0c6JmXQcQV07949bfeu3f5Vd+6afPSjH/VBhIPJjTd+vT391BPthBNOaJs2bmzr1q23rLrjgC9KPo+roNOPr4iAAxxtUDTx19RG6hQb6soig2vo68L1AI5FOAsOUPLKrwA8vEiN7Minzb3xGvL9GAhv8sGFlkAaKLoai+DIpy+jl3z5uGIAWqB4y1fQpm7Ekef0ICc1Dx3gtAJ1iVzAfhkCNOiJ/ZGdAC42x1YgMRAZADwAuJIhf7jvqh3EAg5O4hyo/QiQsDzSVI/yzbfNmzf5Qwpbtmz2l+x2q489+aPH2+f+8gvtn/7Tf9ze/OYTGj9suLgwp761pp180gn+ZfSrrryyvfe9V7RjtmxsL7/0cvvmN+9rN37h1vbgAw/ocLzanwnesGGD+yzvAnHHj890Yy/v41Gt9HU20Hxli5fjjz9hS3vzW07TAejSds0117qOd915v8Jj6u+3tjPPeEvbuHGz2mGl7Oedlrq7wwGEcbKow9aZZ71F/Vz1W1wjGyjj8UTatja/dYeENqUP4ZO6m8d7GSp0eR7Noj8TsJNxXOUJ6Rs1lkmng1S5yY0isPGi4tUeNd6Aar+Mn5KNPPcTpaHzYzPiw1f1eJ/qIKElR3yyLY94AfADzNnuM9Aoj+z88J2vRnuTW3olxOyDCG9e4WXOqHGDhAKNTutET+o+8YHobBd6oZRAbKco4y9tUTKnugHoSXIQDMjiQX7pmIaqp/WLBvl19ZwLYyvaY48/2Z5/fmu75tqPiEaHWejNN7Rncft/+CxHIWDrTF8BHdhHe5H3nRLF1NebfrWZHw3Ed9RDVSDt8UhmAHgqdmTgkFj+lK6hjeLThPJp8Zl1kMlhw5/kBQ+d8KT5j3yANBcuBm79P+gxHa01iKQ9TKPgMihVb8cQacM06PSjWe5HkJbcaU2nwJ1e1iVLso6SC+AfHv+srP6zrKV1T98BQmdfKUNcfazkJe4BXN8GPUQGbJUe97OpvFm48vfSfCC0s3SnrOcNzMIFIit6Cb0NPW9ofxrcGE8cX6QsEPrMQRkToV8OlisLflze58esPc8s/uAJfd3GocdD1+OBWbyBcR4gP+ZJuo8D5PFfv7cx7rd1KOFrLyBwLIVsFBkMEKCEQJ4FFQgtKoinE13lKQ9NbQSnGzBwGWjEkR++GFdya4FIAGITtuRKc+4WgAtd5BKQB6QcuZFDPjTgYiPBtgy0BCD0ADgWQPOKDohObtniIB88BtqJXv6QoYBNkR/ZBNKElJlPeGLsKtvK5j7E7ugixK7IDw6AjqszAdqS+qQNmHyx0XKFQ0bRTRdGAnJ5NIrNGGC5w8aeNCG0+Dh9gE1JNizgaFNP4qLzJmQAZLOZ/JVf+WvaIJ7bHv32o+2mm25q3/72d9uPf/ysfLFKG7H6OAEbQz4z/Gd/9mft5JNPmRwCsIc0/ql6TOsNYKttOCgbVI5t0KaMAKS+LEosxjm8IzM+DpDHf8gFDy9g/oHevk2bDn7v/RUID0A5bZO2AtADDWUAtLEViDzwsSVpYBwDtkULZW9PgieAZQAZsbXvj2l7ygm9X6xroCOmXh4/Kk/eegWVpo+JXtsmH0hVxh2R6rM8Rlh3C3gZXCj1c96zWN327KkPL4igvfbya23H9m3t//n/+L+33/qtX2uXXHKhZPEDipJ3hBfFD7WFebXJisNt396d7dhjN7dzz3tb+8AHrvGPE27YsNheeeWVdtvtt+tQ8/l2/7e+pT58uG3afKwOCxvajh17pGtBqnhEcd6b6HxmfGFRc+1Ca1u3vSTbeQ/kgDaV+9p73nNZ+9jHrmunnnJM2y7bbvrire2B+x9pvB+wdnG9ZCz4DiGPaPmzuIf2+8cfedmeO53VpnwAg3mc/sVGv+6EOK2glq05SlprM4gvK65DjPxKW6is2mRWOEo/kP60I35nrFQ+8oo3FxLGUP0nc3HNSdD7oKJ2RamyoqOubPpKn/vV0O9Kj2L9RxooubSt+MR10O80UPdhfIu2LmqUD/FFxki9vzSdk7Cp7Ct/QIcdVccKXGCxXNtbdD78yQSmXdslnfbHIGfiW/2V3VVeQLrKqdfqXOiSbbywv1J9jUPJQw891n7m458SOY8yMi7wCXYo8E+BeoJBT+HIFQlQOmrcAcTQMM9MwPXED1wYGI3ngd51WRJKNgHt5celNAC8BPt1wLv9h77EOyV5fMtlogXC38dJQ1I2VTsVuvSYfUndFZSGjgIiv0/CoUS6rU//JrIVSA8iDOUT7K12RGH6IvXm3SqD5RQeoM6E9C9C1UOkqHW/L02lvXSPITRA8U99QRwfjHl72oQeermkM0agi63Jz+KfhQP+KnSE6ABIEwI9X4/vIfjQRm7Svfwewkcb9vQ9LIefZePyvEMYcLPoenyfJ8T+cQht+mKPC/S8geR7HJA8cfjGsgPkEzKXwJM+P/dbf/vTfqcEgpocagDU5MKGqjYRMMPYdzgmCAtTeT8ZpaGSX8IDvfiSB1IeSBl0yCUGkBsbIxdIOqHnB0KHLCCbJMpJE4eGmI0QUOX1rgO8yO03juTrboEmKHNQ33Iwoa4g1aYq9liWFlv79ACbk9f7x5IUx95xfeIHNavzlEdG4j4A0Y2c4ADrZHEi5s+L17QOybvekk0/YKFFD4dB8tGDvYRpfcpv5JEVAEcePHI5WHIFm41iZOmfw9p1a33Qge6VV172VWh+DZ4vGr3nPVd4cb/3m/e1W2+9rT3yyCPtwQcfbHfddZcW5Yfa7bd/q1100fm+w4KtXD1GJ4fu8mHZhV+oRwJ+yNU/WVFGC2IbQN+vTR31NMowtb9CDszozYGIfGiz4OGTvHDMZiz+Ik15hQLYK0ztcb+SDOLg4uO+LGkAunrHpvBjOuqIvaju2w8w7UCPMejp9UbWcjb2AD00/bgikI79ALiel6Sv8A8bbNqT5qIf0fdY4/EnmwjanEc92fhxB4ND60EdYp995un2b//Nv2ynnHxc+8xnflVzGX3tSFtYw2a0HlVUC0sekye+5dPW/PbHEb8ncsEF57fLLr+0ve99V7Tjjj+2Pf744+222x5sjz76UHvhhZfb1td2tFNOOU3617ZXX31NMusCCH5YvWalZO1SHTnc0h/r/QBs45D95re8uV199dU6KF3cnn322fa1r96pfn5X+9EPn1CfPqYds+UY1ZcPg3DHqq64Wq76GXp4bFFeVcCnjC3muLSHa6WNY6U182nThf9zgFQgVkBw2mSarvmy0k4OgK8GiaYhX32HL2F53lJh9ZFcMKr5DaqB1DZAmDGaeSeyoDaPxgfyoGd+QoivYKs/EIwYAbYhl4s6fLXKjx5R16HOUJCm74PPRRu+3EV9y4bqswTbKkjfJJ9NNriiwbfwVzsQJGFJfdnE18Fk8If01iFocLDwTjsu7AH1Fdagvfv2+oClUdCefPK5dt/9j7af/4VfFRGHEtmm8ZAxgfz+JXr/L3197I2+YnxQbVZrH/XhMV7K7AUSKqMe/pIe8ye2D+XW1UHy07jGOP4qrgLLGALClxw8FEjnrkVfRiDteVUxYF0uF6ucQb8ABb/1DnwOAz02QQNuYGy8Q8KngPPoFni8VFoEMAiQAdgmxT6UhEq42IoOpqximEixjxOgtf2CxDAEj5wpZ0HKCMgY4wjBlfJY3Oso6OmB+KkH8mM9gT6fdF8+hllls3iS7/G9bbN4ArNkzaJHVvWD15cn35dHd2KgLwfGNMEnDszKj3FAj5tVDvS8vW0A9gHL0QTfhx7fwxvlx0B55pfEHhO/+Ws/dwMbk2wgiJlYADoaEx6bOWKMTSUAdELLxgm+lCMH3kxQ4SGOnh6fyR8e8LVQ1QIbmkBsoow05al8n46s5JMODfnQIA889qYe+CT2Rx/pQNK1GZpeTSvZTCaawOb56lM2nMOiuqLqV3Yt3YgFyMOHzEDkREfqwN2B4MOTepBGFnHsA6ILHHc/sMF2sAEbzIgOZEFTNg2bUAH0tFt0QstmCDqAyT4L83L1KZ56/p9P9+Jz8CUjdSweFhPyPA6lyDTYcOEFF7Zf+qVfbm8/9xxvGqB/8cUX265dO9tb3nKyf9Buce3CsGmrfll3ZqrP0iZlx2ofjnJgQcfgLts0DgAbCDZW2Aqk7shLQFZ8Tz40JYP3DdYLV/zohB5biaGtTxrX5gycN94C+JHbt3X0pBw+oC9LAGJjn45e0iz2pu94Yz/AVcCytx5Joyy84OkfkR/+lCWAi23hD33ivn8vpZPNbKa1cQPvA4R8if/E6TT9hQsr6ODRJ/+Ox0EdAlat8a+rf/4vP9t++MSz7Z//8/9zW79uXvbx8Yq5tnvXDj87zsaF+Y9+srjIl5d4FGu75oSd2oTtbbv2bFe/a+2EE49p73znBe0Tn/hEu/baK32w4KtY37zn4falm25uW7dub2958xltw4aNskftoY0KfXBhAX+pjppy+cLXqlWLPsDQJ/gk8KHDe9v6DfPtmmvf295zxcV+l+S+ex9vt3ztvnbC8ce1U049ru3es7WtXeTwvk828pWzemRxYX5RfqFt0cEYxJ/VF/BPxru/MnWEdqENp4cEF1IkzASEQxY0AchoV3jc19Re5CcU0kmeAxC01Y7V5vyaen3lqsYG5fAxtsjTx0RYYvxf9YEYBX3Fpc/zRWgAogmNgvLZxFIPvr7FHaz6oh39Z7hyLah6igG++s981fdQg/Cl4wzdHMbATepoP5f/EVJ+rgOoYeCPTcHXoaR0AaUP2ik9m2TY/V6Hfxdroe3afaA9+OB32yd/7hedh14to5gxYVZByYmfUofEAOmMU+xwe6iOrIe2FZzKymYekdQ4U1x+WwrRA8QvxqnfVR2n80BsIE86vKRNq6xtU5rP8madoaDXY94hrQKH0llzdfYd4NxvFU904B/RWarGKZk1qms97kyZaKFSXeFBfXQRlz1OeP5CknUPePShh0fDeoAmAZoeIjP6RqzmWUqz/KGEANimwfLgEgN9Gij61+Nn5akf8bjsaDCLdpbsvq6B5ImTjr2Bnoeyauul0POM6QPRMS6fRRPoy4C+vKcDki+epXzLwSxd0ZH82AZgqa6lvH0MzOIPjOX0egN9GcHjrguUz/3mf/WpG5hk2NzQQMQswgxYgAFFngBEMbGvTBlKEfxsTpjEAHjB5WoxMjOh1UAtOfAElzwyMDJ0yAFHeWTWFfYF47A7hwf4YkvyVBYctOShJyYAyAHIx374ybN4TzfmNVkgBzpCNudMtkJ7cibv31nwhqY2wCWL3xGo3zxhsYpdAGnkxkZ4kN/rJY7egvJH7AgvAA56gDhpIPLyzkzvm+RLd13tB7jqDL7XwyY+B7jYid3wTTf4RUsgDcQW8tDTdpRHNn2KCT98+JHNJnKrrfd747d92w7bRVu9613vbBdd9C7/CvbVV7+vXXrpxW3jpg3D50YP+6Vg5KILOdno9/b1/cgHIdUJfGwkYHv5Z7iKqPS0XsiZ9jnkVR+ogz50qR8yeM8BGoA64DPw4LhDlN8pIcS2BPLoSABiBzFyAGwhn7r29MSpOxCe4MnjBwD+BPBs+rFLQk0f+6IPGupDOvKDjx5iZFAe2UBsjL0B8viJAC/7haIpW1Vby0AmfNjDJpFPvPL8Oi+ic7Uac/71v/p/taeffrz9X//Ff99OPe2EdvDAbm06JOOI6qF24V0N3jlhvCKfz9TyHgd3NdbpoJsr/7zYzsGCx8LQxwv1Z591Vrvuo9e1t51zlnF8oOFLX/p6+8H3H28bN25qW7Yc5zmAQ5K6r0bxvOQuuj7QNx2O1qxh03eorVs/33bu3N42bd7YLrnk0nbxxe9qzz33Y7+LctbZ/MjonO1kY837Vcjdt5fHuGquwD/0N/xBP6R/gqq7JMzTKpM/6o4BvqHthXMpbVHBu7DaijHrWB5y6QdpJ9qx+gv9u/DRzz/K3WdEQ7tAyqERGvRDNGlvxfQp7nzloB5+5gbWH+pSY67GG8ChA1nMJelrZYL+wwzRcfXaX/FTv1i1WocS0WdzjXzaAN3FW3XGI4z18un0Alv1u6o/lM6jyrLqogdpH45lQ9WTMVEf3xCBaaKnNrplt9gmUMmiSQoHIpsPq8g4HfBWtNde29Vu/vJt6ivvaSeeeKp1cqfE9MVq3YTAVP9SAFc+KHvwiceU0viBO8r4BDvZ1CORPmRZgzzsIyRNTYKLDW5DBXClb/AnsdoWSeBdNlQCr69d0Boz6X/TPmD9SvY4wGn9c/9QsMXCpb+7fXMwFZ67IshAFxcp+G0r+h0WpI5ljcVOYspSTrsPaiY09FfKkT/FFmBjQupMCKSvEyZ6OgiOAO0YR4C3oGJwiWfTvR5m8YSedG9zoJcX/h5m4YDIH0PwffmY7o10Hg2gh385P/Tyejrws8pSPm7TsV3J0/f0v9NjGqDXFwiOeJYNPSxHAy72jfWOZQSgC38gvGM8QFkvO/m5v6tDCRsfMnTgTDhMuBk4TDJM8FngMij0n+OIjWJokocPWZnoCTngsLFAJvqia7LZGAZTdLIxRh7lyOo3xtB7glSAJgcBaGNLaMhDAyyXD/C4BzKYiOUul5FGNkAe/bEVHZ6g9efHsiQPWg4p0U//YjLkoIMvSl/JJmBLZJLmsJQ0tqROyM3XomITdJTZDsutOmUhoZw8vkt7+s6D/sgH4Ie24trcAYgEx2YjOno92BZe7IEvdgE9D4FybPNjFuhQcB+h/VjAFbxAqAgt0BMmV/AVopONI789wmGF5+w1dSs+ok39HpexqeF3JTjAyMPile8OH/RXuGKHfaqAbfiDDTVthXZogNSBOrHY2G/lgq7e1Q4cesrX036WUPw11oDgiMElYAN9H/+Sj59L7tIrfZHd5xkLpMNLDKSOBOSDxwdADpM5sA7VWyKXmMcQoYMPm5BDGlnIgA75xOCggT78QOSFHjrk9O2QGIi9xZ92KXn0y4XFBY/bklGHZq5M89s2Cwtr1bcOtg3rN7Y/+eP/0u699/723/13v+VPAO/bt1N0tN9eyZEPG32vfHXwgMbNSnylw/kR/MgVafrUguhkAxbIDu3bZBJ9SP338D6HM854U7vivZe16677cDv+uC3twQcfbn/+53e1b9x9W3v15V3t5BPP0sbqOG1O1ukgcUCbPI1t8XFH5sABfjyRQ4N8qr5EjF1bjlnfrr728nb2W09ra+bVF93nVugQtdbhoDba3CmhLeqgwXgrOfBjJ4eoshvvZY5nY0v7UGv1dTZt6su5gkzbISgbScYhdlH36vfBy0eSN7kjIVxo8jtPBehNP2ZzBgYV07FCGgttB20eVoH7jgJzLbbxifDgxWBe+n+V1TwBe0Rg7pp57kwtqi3rwgtfS8LObNqxDXmkuRNbc3rZwu9CMT8iNxtx20+9hgsedZcEyfhC84E/voFf5Ufph8b1GOytA0lJMZdxQ5CelNnXCnUw43DFvKayFava7t0H21e+fHt7xzsuVf97q3hq3BNKrP6TfnTBG/mzgHKAcvoTvkFOeFZrbuU3uTgI00/ySCsQ2T2EF6DcfU4AHv/GH+lP0UNdibg4CDf085pPFtdoPVTe/lACGui9mVMf91o1yOAPftq0LjIy1qRn4Ke82lF52l/jxXpVzuep6xPVoKij6qb/UVp3xoQRHruNHXTaJ+ovk680dr6TJH/Nq/eJ6zEAaULKU4aPwPVlQOIAfuzLAXjIE6qs6Pq2Ih3dCbMA+p4vspELxBfLyQgfQHqcj+09HkBWbA5ER2jH+vp8aIjBoyc2ByjDzwHyhNjU4/p8HwO93J4+NLG5xwXIlz6llU8dQhu744teFpD8mC/lQJ8G+vL4F/4+AKEL7Sx87BunE8b0gbnf+Tu/eEMOCVFak2l1/H6C7jsCZWy2iHNlOHzIIB9DggfCz8SQDSVlMSq86dBAbCIufVPZAcqQUQtc4fuK9noiP7aEjnwm3uhHHrMWvJFLOnrgmdjOf0rCa1u1IFE+9h300EKDnOlCNLUF2dEXPmhtjyA2sukKLcGyJZcAlPxh0Za/szEEoGFDQ52hSQDAuXzQXfqmHxKADn2xJ3kguhEVmxIDvX1M9PGt8RJPGjvrxyCnh2E8jH5sSZ+rq7TC65DBoePAQR5FxM4KHD5WaJNZqksn8mujpr7gK6bVXpSCi70E2k6FxrFoxof2o2yDTxyD7cPEgI5BhuUNcslTn/p9laFsRgCQkzYmDUQeEJz1DmEsB3oe52GDDjDOCaFFNkA6kDTtzwGRQ7E3mJIVgB/fswjTNmzkog88OELSyCINpA6hB7ADv6SMPHaSRlf4Iw9a8ID7v8YZc1Eel8Ru7qJt2XKM25Y0v2Seuwn8QOIXv3hT+/CH39c+8pGrdADgl/N5t4PP7c6rv6iO0lWfFqaP1p1NePk9Er60pW4jHnxZYxnb686b+s2c5iF+mHA1464ew+IK69lnny19H26XX36hf2n69tvuaV/76i1+GX7P7j3thBOOVx246KDD5L69dadm/141itpLfVgzgfTRpw/IFu7ucueZr2zRbuUXedUboLrggT/jc7FLjoktp/zJXRLqAh8bMnpvuVZtNLQHzG4zdmRDefIu78B4BXSmfQHaJW3m2HnZxga9sA5Icx4S/1elkuoY6HVw12pix4BHPptj6gd7cOlDk6C24zPO+I5+1dtbwPwcPPKRVfMUMXjSxIVXuWQahsgHwUE3m1P8TSH+zrxPOcCBR4gBN1B5kzzQiQY8G10AHC+6owN9skRlol250L72tbvaBRde0t76tvPcvr6LweQqnoLSgV3ImQXYFb+k3oxNeEjbbvFSBo4PhDAX2JhBZi876V5d6gaO2O0yBAAdrFH+PLlqmLsUwGql16h9RDz4hrpIjtJ1GFGM7AlHATQTEKN1DPWhjEOGMtbreVy4OsyozS2veIjdPvorGWUzMKm3Yh9iaQQoZXMPvKwPaeiRkziBNpj6rvo9ENrAOA/tGBeY4lNv2TaEN4KeJrwB0tVfltZnDJQTUt7L6IHy9LdAeMPT85KepXM5+jGEbjka8JFPfDRZAegSxjDW9/qY/5fy9Tyz5C6Xj8we0peAvnyc7kNwAPzLyZ9FHxyh192Dv77FlcUIJmZxS5oFjqKUAxGYK8H54gsbNfDZRGRDwkRGzEJJOgaCyyYjlSNk4gPAR19fDkDTV44y8uMAQJPBDR2QMvBA+BN7MydSJiJoopsy5HmwiM+LdYkyDfUiLhrZaplVPpEjGuTCiJzUOfVGB7T4FPqU9QHlbMpiD7TYnE0z6f49DfycuqIPOxd5/I0/bNQfJkFDnrsL8LIQwI+1ZVMdjkIHTQJgWuETxvngCP6SiW2SHB0AsCv2Qsc7M3VlqvREPgG+KsM/OajQ99jMq68dLl74wBWtm8M4y7PIqV1CilbtYR9DU7TVUvUHPh8rKB8M/hlkxD5C6mNdyBjKJzDwEqx/0BT6OtCSRnY2BlUneDL2gOIvewPgaCtixh9Av4A34w8IL5C+iBz6kWvdlZO2vQrIRg44aMEjM3IBykMzrWfZmTkhfECvGxxpYmjSr0PDJigvICOLTcKxxxwrfdVnuBOGv3Zr088h96GHHmz/+T//L+1jH7u+/dIvfVoyDrh/c+jYvWtP2y9/0ifrcDCdG2qjz1ymfnGEetSdE39tDnfLFvxEmtrBy4jiUOHpQQcCDj6HDu1rxx23yV+Q+9CH3qcD0cp2yy1fbd+4535tJL/aHn/sB+2Uk09rp576Jv8uyrp13I2hL++TEPobNqn/SA/9Ar+yieIxMDbX2MeYp4wNNT6yLWIhznghQKNiF3InyO85YLV5VBv5hXQPxTPFQTemcTvD71zpikzAsivl/wugoU2lYxizPuRzIOvoKC914KpuGYvGonuwmz7izemwsfcwMh91oz8R1M4uF17/4KMfcRcTfvd/nIfeQX7JqLTn90GmbZv4p+pT/R5abAJbtPiaOybuX4PNBNITH/MPUUhTgo1z9fvKA4dyAIVX4fCRubZ+wzF+fOutbz2/nXvuBaKVTMY0AntbBjmRBbhtFIJnrGEjoeo+1Y2tEm152Oy7TLKvilywRH74JcH/U1/V3Hjr1B/1y9g2ruPNhSQhzbvIXVDUQDDQIXtK2+sUdMmyYZCvf9WO0DOWxKt0+iHzg9c8LjowmK1LNkBL3zFntQ+ATgK8YBiTNWeX1h6QaT8Mdqa+xPFD5r5A0VZPGsiXhdhC6PUAyCYfnb2Ovwr0MqOrh3EeGPMEYksAH/TQy38juYEeN6sciC/6EPwsAB+eWdDLCASXdhgHIPqSF2aIl8pcnn4pjPHjfNq8lztOJ8zqH+B7G3q/JKRsVghvD3O//jd/dnIo6QUymeYlaomcDIzeoTiMfCbwGM0kmc4EH2nkIZtJPlf3a8KeNlIMTAw+MgHkEGInQJwJE1uzoYIvm6RAdMQ2yqBnYxXIRogyb36GcnDYS92QEX1cpY2O2BQbg69FcXrIiBxwXB0bT2bwQYte5MTmyI0sytlohTf6oONKM5uT2AtAE4gPqo51uMOu3A1Je/V30fTfRFZokiZQFtvz2AJpZI8DUOmS3R9IAsYrFN3UxwT0Vdvhf/xRV8vxr38lfnjev9qu2ih5QtmggyfPkyufdo8OGzaj31v/oBsb5mSXrPPCNXlkxZxUTL4RHXHh1BdcLjmqL4uer8ohYwihRBf9JnlMIrC4+RllAbalfVK/iY1DoP0D2AtdxgXl1D20ADF0yOGlTtKZF0NXtsleBWL6AbixftKEtGtvIzhC+pDlDfTJEwJph8Tx//wCdxN08LaRK/zbNhwupM6Pa+EfaHmE7/HHH2v/9v/9b9rZZ53efu7nPtF4cZ3NCF+pWrd2vTZzG9yGyNk3/K4I1efxLdVGftMmaNVq+VTjV21gG+l3CmVXtRn4amP5UdJ8t06b6/l5fm+D+ZBDgw4rq460iy5+Z7vqfVf6Ma9XX325PfzwD3VIuavt37ejnXjiiW3DxnVu+KU+Vf3Vf3jHxfqGq+4Ada02Z67l0SP1Fd8hQcx03kt/812C4YCV/jbRIzrkkAfwcaWm7WQAqWCyIqhMF0JePpLFQhBHth0lIF+bcmwtPtsy/AWKreioo/upwFfSi8n5zL222fz0K/mMA4EOJDy6Fd8hlDFZ8+B0jJWdKpZd+MT2DAEo/rq4BE0hy3bWRsqRU7I4/Cn2IXL4iMJgO2sBZX7fQf0sa4VtlzAkV70HHyqsgp67Ocy3ko3Zc3OL7U/+y+fUz89t73zXpbJL/Rh/uvrVR32awOYSOGk2t7l05c5B5kr7UWU+GA1lBjbp2KZ8/SZH+Y1S29zTTqD6F/brf6cD+JAADn8BnjMHGsuTj7GLQ4laxtUCqkald6A2b6WgI11x0SFvCO5zuQBXPMVah/u6o89Ig77adpACSbW9eYSNTtHljp2/CKf8Ek8ozxxbByh4pr6yPOgV0gcjFzrfHdQfY6WHKU1B7Al/Qsp6mJUfhzEE15eP02NIvQg9bSB4ALsDy8n6aWEW/xhHntDbNwtS3tsXW5bTkzDOBwdEBgC+8rKjUK+Dnh7obejlBsa4N8oDy8kC0DfWSZ54Vtv1tLOA8rnf+Fuf8Ne3IpzBgDAmF0IpqgkwUDgFpT3ghkUhoZeVSS1hOslPGxU8uqAPHfhsmHp66MKDrOQpg7+3D3zKApEROyMHIB17J7IUwCGHxR5fAfBYB4uBYiDyJnLRL7rIjz3oj91MKtNHDcpO4gQ+10yMDOxI4DDBYyXRB4CHjnyvgwA+aQJ8BDbNSnkBJA/An82ccpNFIY8ihKbKl06g0GFHiXr9pjd6ycfH9QhVbQSwDVvgYyEsmukmFpjaWV/t2n9Ahy8t/rZPf/TH6EROAD7kY0ptfLSJGx7dQg8hOgBo+7r1dPWoVvr/tJzQQ9okfk8AppRTvydga/oN0PsNQAaLJHWFbuqzQfYggwCkHmMZhHEZeYBHFsjTjwHSCa63/E86myoAPG0JHuj1YScBHHRpb/oyOPLQxl8Zb9CCoyyhNmuqwxyy8kOZ9DXVWf1m7eK69txzz7XPfe4v25//+WfbzV++qd1y69dVicPt1NOOa7ff/rV28803+b2SO+64q91//wPth0/8sD3//IvtmGOOkyy+znVQm9a13riymTyofupD4WEdwuSS+XltKLz5pI7VH6RdVlGXepyFdmGM8Z6Jeptwe1Qnfun9oB+/os486nXSyce1y99zSXvvle8S/nD7sz+7s333u99sl1zybrUD7zYtiHZFO7BfPpK7pZIGsW4OtqWfgoop5/EzESlM+ym2eYPJp4L9q+70A/pojTeNdtfDBVaiSG2BnnpMij5D+0zn8YJpXzNuCBUpbvQRaCuUvbI/snBosbus6Ogz1UfzCCH6E3IxQmiXEVQwsRuogxXto8gilR825BzIOGiWJmSw8S5e6pJ+CD5EdXAoXPXnQa91iEj/bJcvltSBPWC70UFdBz9Dg43RhZq6ql79vOqZumdNqzzjsi6aDRe2XG/urK9qn/uLL+nAe3m74MKLlNcYwd/6WyE9yIQ8+1nwAHWPnuAA+g71A7CJPuuxqrxfsB/K0AGt/QAgR+nkl/QPAbrCGyhdRYtPiNHFXEDsNdU+0TqB/8W+QvLKN9UHoyeAPjCld0QjFGj0gsEHPJZbtlGuw738W/O4fAMN/PSTgbckqYejx2XlQ6A+euPiijvdxBx2iOsgRCh/EeILt7XqWhCF1Kn8W9IKIjswzgPgEiwPWZP8FHq6lI3zPYzxs2gCPe1ydKFZrvyngbGOsbxxus/btyNcoPpS+vBSGMvoQyD50PblYzpIXm/BlG5sY/LB9WWB6MP+Xk4Pwc+ClPW8yOplLKe3j2fB3N/5zCd9KEEAg4CQAQBjOX26iQiuDKhHM0Q54QViHPQA6cjMBAMteDYkAHIygaMjPAmpBDRlU8kNHnng2QQQowcc5dGVDSIATejBkYaGAD3B9g++Qw5258o0PNCmt2QjHDlAdKj5BzsqJkx1DXgFL8wCNunxNencjQkvadss+t7H/QY4+R6XEN3ISj3A1yZz6cEQ//AORNFX+/Zy42NC+IDeh31bpDzyCdQ9dDi02rDaKT6blk83t4TVa2rBiKy+PqSnus06sal8rnZVHogOygHbpTh3JSinbMoPswqkqy8j9PpJ9wEghqdMYsNQdQSMH9KhS90I4JIGUp72oBwbwJMmANAw1qADwhdaIPqm9SsaSXE5EFqgf1QjesbyyFvWkAeiI3TYRZ4AYCN9gLEODfXKwQUghpZs3vNho7Vz527pav4ULncz7r777vbEEz9oV1/zvvaNb3yjnXrqce1f/It/1n72Z69rV155WTvvvHPalmO2tNdefaU99v3H2pNPPt1uu+2xdsedt7Rv6ZDy1FPP6nCzUT7Ab9q8SvYq2cGdOMaC3+egau5Lqif2UycfDDhk89GGPX63hJfn+T0R3jHhEZD68ML0AwEcrNWL/AOh73jnO9qZZ57QHn3kUf+KvH8te6gzTeH+PviCw4SU2p4au2DxK+1f7W7MYbWtm4G2op8wp9b4ysaXMjawtWl3VuXVJgEkF/10DiZfbdMHgRTUnYPqi7Rl+kMO9SowKTRVTr+QoS4kDDr0574oXVMd4pHPSsSUHoAHevtn4OdAoP8sWhY5XfVQmenBqWywkzh9C9HQ1Ia1xlmNpdIJrfu0/Ymusi9yCAWDfvmYuOa68h8UbGKZcziYwFv6XUEM4D/HlqlyHt8C5fe6bBfr2WK79dZ72jvfdVk7+63n0j3r0S24ZZdTbmPS/CGy5Ea2Sfw/cfUR26gy11Mxstb48eGhXcQ+aDEt4xaIPHCRMcn73sNAA39Xhl+oPx8+2e89Sn0lk69gmVe0eXyr6CuU78FN5RGbznjRpT5DWeiw2e1hSsrqwqoPnwMOPpXUP4XCCoZElRcgdeIfAN1De0OVL4eFB3mxxzYPZcUjdtObVPzly2iLjFkQeUkvhcqjA4je5ANj+bPyhF4+fXgMqf9YfiByku7l9WU/DfS0Y77UE1hO5nI2AvAsJ3+W3DH90WAp3dTOQHzStxkw1tH7bgyzbAkOvvinlxn8GNKmY76kgVm8s/w795lfud4vuveFDEyYmRgBFi42CARgqrAmXKmbKENONkdABnliAFrKvbgOuL7zkiZAE77ksYF8XznSBGiRCW1tWpY6qSaX6QadCY88QAxNJtzYVRNPLS7ojtyUS7rK0YcvOBhN6w7Ay0JTlAW9nVxpYsLK5io+CQ0bIGIAeuQFagEsO9BJOc+48zgetkKbd05Cg2xi6kFAZ9qWwyk4dJcPkDn1Y71sOG1TcLGnlx3/ExNSHjmECT1lw+RaGyTaPIeg2rCm3YDoA/A3VyRLntoUX6jYhzot7MR8PYurrA7I9SKI7qm/I7/3u3GiQVvwqUMCeCVeh5+UCfBr/EBI/V1f2Q9tqhTepJEBXeoefvCUp23IT3HTPgKOPHhkjOUAtBNpAnTEk3IFy9VfAJrQ+S80g27i2BP94QPMh2xB5ODr0AWCS9sQB1IP61C67vTyyU4+jKA2nVvtX/U/88wz/SObDzxwf3vp5efaP/yHf78dd/xGWb2/bdq82OYX59pb33Z6u+rq97Sf++TH23Uf/XA768yT/HWuHdv3tce++6N2y9fvat/59vfb44//qD333AvSxQv4OuDNr2mbNm5qB/cfsj7GL51vxUouIjAPaJ5axSFCB481PG5VF2I4HMz5kLOgvqE5SX1y1y5ehF9oe/ccaIuL69Qv59tJJ57ULrjwAtm7xTIPHUZvXRWv+sufqrOv3q6gzWqO8abMj2tVe5bb+a+CHx/iDskR5oBqQ1N4HhHNMIYAP6rTtV+127SPki8d1f6Jq3AI+s93OVwOz5QP2w9qzPu9kbB1awo05ClyWztf/PYlMS/+64884wlgnM9xBVq+qAs9ZRuPbHnjLlkOQ11iMzL8NaZBPmOD37YpO/BB9bdcKKEdcvc4h4jJoUTywBMA81p3tZ0Pf6LLnGs67FDAfuY9NuD9XZPIIUWeQ/ACjzDJjyhE9v4D9IGFdutt97R167a0d1307nZIuvARsi0FnxhXY3YM0Uc98DsQX4GPvb5Y1vmDv+ozg634eOAhxl/IIx/g0UHzDrik7UMFj3vyKmO+rt8OqrmYOyWrfVio/iGUg30xhF5XILKdHtohdOCx06WDLfRTHtMVYsLr2rre0j3gimmpTlJu9xSGVuB6GpW8oyEu3UDqVk9lTOktHMnKT3Aj6Os1prF+46b16vGE8C8HoRnzAz1/L6enHUPws2jG+bFts8ojJ2VjmuUAuvT9MfQyE5aDXkboZvEdTcbRIPKpa/yBrD4f6PUup2+Mj3zws2T25UBPQ9mYPhB64rHOub/+Sx/x75T4M7UaPMhg4mPi4bDCBEN6MhFJUR7nYEJmALNwAC4bJp4oIw3vQW3OkieO8YSeNvQET/IDDXkAOUxO0KOLDX/Pz6RouxXzOyHQGFRO6Bda44Y8EygAL27ksIA88zDJii62xE6g7i5kc1c+4HnhukLIIarqgXxPdpLnH2BSGr9X3WQPvJ74anF0fZTPhhq5tBGftiSGD350ANBjA/YTM5n7y0mpv6C3GxoCi58Xc7un7lJwkMEGAjS0N2XYyARdXyGqgwsBsL2dbHgBrvLW5r/soP1SbwLtAa+vbimmrsiP3dBGNoE0ZdQPmVxhRld/yLCtAssdQvHWJpn2jJzq41VPAjaFHzp+KTl1BGL3FMp2FgxfTVPAT5FJfUnDE/kBUtiF/9lMmn+oY9mcgN0Zj9Di55JHfcmHz3KlIz4CwEPL1UZ/bllpIHWJTYmjn+A7FLKh2seFthubkUP7lX2VJ43u2EI6ITji0BHTbvCDx4aaK5gH6EPZOE3nAPgc60DKuMIG3ongDkme2d+5Y0fbuHF9+0//6d/5Ua1/9I/+D+3ss05r8wsakwd2y5e7/U6JtEmuNoYH+TLXXDvl5FO0kbu4feTDH21XvPfKdt1Hrm+bNx/bvv2d77WvfvWudsut97b7v/XN9vLLW0W/0DZvOlZtrvlopQ73stOPeKnfeJ6RjfwGBu+h8GvbPPN/5AhfK1N/aMxd+OywD1B79uxviwtrfehho0o/Wr9+rQ4/HM64Gi7fzuF7XiiuF5sZ37Vpn7Yh/iTp6cclFVQin+JvNua0V41TIc2Dv1UAky+i077l96XzhmkJbAWlo9p0OmaMlAG2R/+8oXtd+3PoVP90u2v+ljzoIodyz3tDO9OeWZ+8Kce3+Fi8/vpWVGOVZDF/RBfzcMZ71WM6H1Y9Sl/6Hf6Frvomc0p90Y0LHJap4PfulHd7HKk+ie3uw0qlDuDgJe/DsvoC/q/HqShnXEVX1Q9GXMcawiGKu5G0Hzjq7gsr4in/lq3QVH155JFPFa9rd9z+TaWPtKve937pgh/b8fGQJiUe6ozOgrLXsgdAvlUpjS/pr6xpVa/STd7vk5BWzJxdP8ipdpa97kdK5zBR8qZt4jxrkGJC1a3SbPjpG/Nrhjv2KuNTvdSEH070+1xULVXwgRyouPwyjZVagiv903qTJwCMYf6cRwf/DfzgvS8QeH1kfsQ2BSB3MvGZ13Xlq8/SnpCWbI9fkUZnAXhFqQu6h7Wg9l6WUPaKGXsSxtCXoSM0Vd/pWhKalCVPOpDyMYSm5wciYzk+oNcVSDr4vgyAx34ceIExTWCMf6N8ZOKXtEnq09ua8NMAfJEBJB95wFhe8kEpJUYy0+D5QGOCdhz7gzyhlwlM5S7FB8b4vs+MAfy4T0Vv/AcOCA3xrHQPc3/zV66/Ya8WwYPDVzy80ZBQYibSCM3CUleraqDylRpEsjhAD55JLptONhs84lB667BQm6/akEcmQMwmKjg2QwTSyIYefvLI5VOn+XHC2ENZKjl2SviCI9gpyrM4pt7g4lQmWU8ywvFVnly1oo7Q2UfakPCjbEw8OTAA1oE8pek8yNu1a7fx1JM7GuDqWXgWXflBZejOI0XwQk8ds0GL3rK16hK74wvqaX7hUk7ch4k/FOMh2tAbTdGm/fRPdGU79PN8FtWLTNobLaWPvP3BwmG9dSDhd1CQZ39qMaEMGmxKewtpPIG0v6akfoLPEWS8wJsB17Xqhm5sJu3Nu22tOBvpLKDwocu+ll76D+DfChHOhzNk0yZKUxdv/iTbGyepy1fHmAQoN0gHMosuA5LFo3BlZ00S+AB+YvD4mjrhv+3bt1ku/uZOF+XILb/mDl3dQbDP3GraJIhnj/oSmwF+q4CFG3/HnrQ1VpAnTZv4YxOiyeEbufTr0lN9DGBjRN+uDWG1K3IArszyoYXaLFU6Y5Y6oYMNNvnUP7+JFLvkKrdxnuNGPncK6mBaGzVsIcZG/x4DfpD8g/ILfHxZaw2f/N1/uO3bw3sczAt727//d/+23X7b7e3/8j/8g3beeWeoTfbr4CIdh/e3efEdMb89I/nq67Sb77zhy71tzcIq+WqhnXTySe19V1/drrnmatne2ssvbW8PPvi99vnP3dUeeviB9vIr29vi2k1t1Zr1agsODfTfteqb/OghL8Wr3vvU39foECFf7ZYP2FW5n+pwgjupn+cY9TX/qCGPgPHQjdqXPo5ifGNQGjvc/zUvHNhf4wsZPLbGb43wHgxKOIjw2yo+kMifdaeAIBnSr9GhuDa6+k85KdE/+nD1dZWrjDam3Rxbbs099FdiP76mQDqAjeIYyuhPjOXCF1SeX8ymjwOlAyREEKte+hOlcDUn2SaKAWxV3UptHaKxifmSOwn0P89zqgPzIwz8iCo0vI9GH8pcgQpLkXDkISO20B/dFzVGWCvhX6UDkfvK/n0Oqojx+M6GTUD+8qGDQ4bk6lCK/5hnvLG1bxlfmp/45DS/hzPUifkr46t8jrzyEXUCV48B8qXF+vT1Gh2Wf/Sjp9vzL7zcPvyRj7WV3JU7TPvyXlTuTLKG4HcZJJlud0G1H/6tOZXDo30gndDWvFD9ANM5WO+xH4U3XfVl1jN7gc4tQIZlDjF/VKY27zbg9bTCmV5+5fc81si3SGXF8q+ry7YjfPbdfLKZdhx4JzLo1wMknzLAY0vAvIKP3ecpwq+qE/Xiy3zka2yyXqkNh8MGY8kXoqTfvlOIfNdM8rNnoj9mParxSigbau0aHocWX61h+Fh9BXP0HwcwLlDQBrSLKChBpaGvXzaqhef/WgNJRzd09AHSphgEVV+r9eONILyur4LrSR1i1AApj94EYMzT48dyehrsHJfP4u15eiA/9dHUHgCeWfWI3OChCV9kpY49HRAdKSd2//afyh2S1v+wKhhHXxNtQbU5slmz04d7mMjv/E06NsWuWXUMwJOyyOhpydfaXPMTZfEBeUIPsaFPwzOWOferv/jhGxDEZiZEAMpYKGphGhYVlTHpQkvwJmHYMMM2dVwNTKAm6UyqZQhxTW6U18KXCpXeGrixBR50sbgQRxblxGxQfGIULcGLqIJ5B+f0daOMvBDWOSlDpsqjm4mqFmR1XuWpCwSUFU+lxei8r2JBK5nVOIWvjbw6kBYzOhgdkc2EtBhXtNZc9KoLi6s3+ypDJoAufAM9OGjZXJNOgI8rqJSRT/3iA3C9/wh0bLej2hibsJFyAH7a30Fp9OfzqPVlmWpvDw6VIzuBTSl4eEqnRZoHHHFsIkDLJoK+VjjavsqwMwspeuib0FOe+hEAygMs1PEbkA0+wOaddPxdOoqXNP7HhoLpYjOF6heFKh34yZsH/bnNZWP6LOXkAdd7sB2dhNQj/RxcDprhST1jB4sXtHlMj8MQ9NBEphBOc+GNK3fcLeHrUvuGX5NHR3SFB1m1mavNLDEV9WaP3Qj9WDj0pJ+Hj3yZXP0LHP5FF2li10EUjClw4SWmPrnaXfwc3ssnGjzGA2yIsIUr0Lt346cVbd26DW3L5i3tpptubH/0xze2/+a/+bV2+XsuEi+HYL7OtbOt06aUH1Gs8cUdx0MOyOKRJnyzY+cOHxSJX3ntlbZ9x3bRr2knnnRSu+TSS9tF77q4vf3cs9tTTz/TvvPdx9rnv3Bz+8IXvtgefvi77eWXt4l+T3vxxdckf4UOJAcla1d78aVXdODkRxVbe+21be2VV7baDnRSR+qMjnwmm3rSf2kTVdz+JpSfajznQw3Qg5MkxfKTNrX+TQz5BL+Ad7so0GeRSd3ryjsya750sxWp+6fnnyAE1a41xghsjoDqo9Xe03i6wQFq0xha+rPs8aZSvo9g6eEiDzSgmDsn68pAQ5I8srGhyqzVZfAy1pScjB/oopf+B564fFnyU44NpZ+NJ19drDUpOhMsX4dXfiMJ2l4GMgn8kKU0gHG7UxfunNGXKZdTVIYkfFNtDM5zRzEoK/tMKzoC1EMcvdHF41Crdfh9woeSV9rV135YvPPuh/mwQdk+9Ahk24aSZUcOaXyGXNAJ4hhC5dm4H1ICOuTCFx8AxV+43ubQEFfb0MexserC41KT9y1UYg/Cz/wqVg497EGEEP1AN8hfDsblWGCcAnag175nrZNW2oD2oK2gK5tTD/JIAeh5+t91mOqB3j7RHweSrOXg0On1Qn+QM/b9YQql8YfvPGmtqrWQr3TJDvsFX4jrEBcilJG9GR/YH90AyQr4ZkAO+myz16qp37C3zwPJ97jl4KfhyzgkkB7DmH6cB6odCmaV9zC2IengPRa6ciBl6bs9LrSpAyE4YEzTQ083gYFkOZ7ATF6PF8qqfFbo7QtuDH35GGaVkU6eNiTd973kCWnvnmfsszHM/bVPf+AGEizQAELGjUGaCYHByaNH4BhQuQIeWspp5DR0DKO45Nemhhge8B6gYDr6PqAHmsjuK8MgB3z1QsAiAz180KXTR0fsTB567GLDFH29LvjtD8mCF5ls6uAjT11IU5/wg09D9Ppy9wEaAB0SKBm1QStebKSRy37ovRmjXJu3THrQwk/wwi66bO6Ia6NQ9mbhhbc28jzbXotsXVGfbjCYEFMPeKKL+lvnYCdlxOiqOk7rCr6HndrUIdtXdswz9S8baQLlnqAlAxrqjA5vkoXnAGf7BFPd1Rek2WkC/NSXgDzXS7zQEcJDwAboaXv8kPbBnmygCdgCHlnEAPoLh/ZpfwKQHR9QDiAPfanDxF5zVz+EBxuyieKOgh/jGWSBS52I4YGegySy+DQoB9z4ESCNPA4h8NF+vQ/q1q/6iXRgX2yvflUx5dkIRzdxaHt55IkDxVt5Ds/UCX/mF9etW/R1UaP6UOGqzugqH0i+ZNNBES8S89Smoa7+7t9/qG3csLmddNIp7Stf/kr7t//2X7fP/K2fb9dd90GNHfFo8+u+L94D+w+33Xv268Cxt+3YcaBt27a3bdu+R2nye9rOXYTdtpO7yN4FreBrWnvl731tYa367uJcW1hc0677yHXt0ksua+e8/Rz3nSeffKp985vfafd844F27zfvk43cTZ1vCwvrdBjaKB8cbDt37NM8urZt37bLG8m9e6R3+04dVLYKt0OHov2+mn7oIP1x0VfP2RxzgFDvq3BEvlA89TZjgXFOkjFMpemrtI/6q31X7VNtVPRsYvuNKUWUpy3t4wlf9f1pO9fYC9B2fYwx3D0O+G4ERpG2HoUhD9hW/QETGQL3iUron/rK0P8K6u6ERqPLANPAw9wo2siiPwOMG8ZP1Sl1rTENKTjSNX7xARcxam4NHfx1l1VjQHZ7HEhOZCATHOuFL7whp4TX+FIZB0q3k8rgK1sqn7EGpK5lU+o4HS/erINzkfSumveB5PHvP9muff91bX5hAy0lnZqD/Hlq9NU4ZjNMNS2ra4upruoDyjoG45hy0Xs+kGLqSp3hIaAjIXaOIWVJE5IuU8JT7U9wGwvNXFZrCnwDj8uneoIDZqWhddsrAB5fKir7qy3H/Zs2B+CjbS1LoSSq/Uh38rGGmAsAxPhN/4Y4ttInNMalC1/S33xQ18GDw0jT3CVtyu8XpfD797XdO7bWIWXVgtgzHqf1L7MGq4Z4DNBSj6QD0Cf0MM7P4gkk/9Pgx3J66PPQ9bRA7J8FvY5An0/50epBWXDBx47wjcuJZ5UFFyCfsQv05WMe0rOA8hSFZxZtj+/Lg+9DD71/l6Mj7XG0THnZuBQHJN+XMfbm/uZfu+4GBPJoSjat4WUNqQm+JkJuH1KWzQ6BwcvC6k2CNxfi8aRViwGyUcREzGTGFfYygkG/dMOYiY08vPAFyGdDRDoheeIxPZDyQJzcy0JfFirwoQfHJqquyGjSgldllEcOMsTuAGRBVGrA1xVnZNWVcep2uPECOwTemC/UYy/li2FDIUidCJNN6GAfAZyvpEimf81af2xSczsPHSyanmgHuxLQxZUZZAPUZ+J/GATQUA8xOFSe5FK/m0bQtx12Yh8LB1d+c9DoeQng6EfQkoYOO8izieVFztgT6OWju2+Lvl2J8Wf6Fj6GlpANCjLgSd0B8oRsnPsQIE2f91068SIP+5FBnjSOJ1/p8qc3JMLBz6MjxCxGPFJFGp34ALs2bdrkfGT3+gFw3jQL2HxRX0Iguum39sHIFhZj2y593F1Dj+kUAPirPQpPnkAaPKF8XGOYMiA6gKSpB+0Mbw4nlPH4I5teDkhClD/Un6GDlbzbapBDe0oTKeEZQ2wO1P9Xz7ctW45tn/3/frb9u3/3++1XfuWX2q/+6l9Tv2fc8KvozT9GyB2LZ599vu3arYV9DxdV6iqy3XYEHdSj+iw+YV703ciV9Kd63ItP+Kr1MEcHiLowc+KJJ7QLLriwXXLJJe2cc85sGzcuiv5Qu//+77Zv3vOg9G71eyN8ZnjjhmPUFvOSPa/8Ho8e7mrs19y4bz93Cw/Ivr3i2an0QR2edju/V7p4Z+Cw7OVH/+bkuyPqpwB+UYvRaJVWXeyrIeCntN8Ep7pO4vzJz7i64qE9TB//V9vQRmnv10NohwO7+20CUDHlRUk6tg0YyqSDcQjOmz3l4fUc677OuBXfXA4O0zkq6dq0lq22RZAxUv6oQ9vUkgLq7aA1CzrmMfjBZc4g7TnWdi+VMdWH/oqVMJ4Yl3hTK/1O6z9kRE4dBKoOqRP5Hvo8dWKcMifxYvsrr25v37z3Qd8pWbt+k8qRrYOQ/aT6y4fwSIPGyHR9iL4Kad/BXv1nu4Sp/8suNtjQu24DRAYAX2SXr6Y6Uoce5/wQzKfY7d/hPafZx+gs+UAvr4c+Hz3QZv6yHsVc6GSPgphB1KStib1/Ec59Qb7wnkBgWv1Xf2UHfoGH+Z1+Bs7v3yhImdqeeUS0CqTxTe0faB/pRK/WiAP8AKsOI9tffaW98NyP21M/+kF77pmnpHuubdpyvJirXyM/Aai9RqUT934A+jzpPvS4McyS24ejQWiqvsUf6HmXs7mHXsZYFpD+1kP0A5kLAGhDT7sxzskHevlHsxugfJY9Y6Bfhy7xWBYwC1cAT/XdHnr9lCUcDWaVBze2LfLjn8hPAMITSNnYrr6NPI/97b/5cR1K6ioQm17eAbFCNUomfSrNJMZgqQHK3ZTaQDJxoSONGyUMQjbEpJHHIIYGftJFM60QYL0K0NEhCJSBg48ATCowyKUcyKYqkLLYFr09PbKyQcomDRpi9EUXvqmr9mVH7GLTknqQj2yANHLYkDHZQQffVG5NXAAxdhb/1B/Q2h+DXnjwfR3w6gCJjmwQ8VmA+oHrN/0EcMSUB7+kDpJdODaN8ofS2dD2NtEPElOGHYkJyEQHPgIPHwEZ0ZeDVtFNDy7mlQx3PWxS6KH0gk9c/uv1k8aXyCKAAyIL3aTxQWiAyMKelCErcWykDdhMp66hSRo1pJEFpL/Ff/Q38hwK0lZshGmvl156aXIXCRsI8R08BMDt4tS0/8eG9In4IleNQwMjebwBzmmMFkAP/4R2APDkYwM2jXFJA67ngCONfHiQy6M5bKQ8V2hhZQxwUaTml6U6OcBV/fEr8sSjTfnGDZv8myQnnnBy+9f/6l+3z/3F59qnf/5T7Rd+4VPazPP41Tb5c1975pmn2569+9tuHUZ4QX31Gt6rqYNg7MMm6lx3GhmT5XvmwcSM5diGDXae/uOCzr59/Gjj4Xb88ce3888/v1122bvbz/7sx3RAWdse+NaD7b57H2n3fOPh9vDDD7VNG49pZ551tnTyq/MLOlTpUDjH+xAKOnBIutqL9x64e6Zxc5D+Jk06kKi1ZDMHNebs+nIiBxSuhPuqvPwDLf0TGiIllgSaWTWvdhINMpx0Of2i2qqg5oxqvwEj4iovessR9OXIpHf5jjYFJkkfK97qk+DLlshRQv+wS+OZA8FwVXwoEmiOUCwS8bOuDAf8gQZc6Eoud92hq7FInuAr1GrHqncFpwcT6Q/lm8iFt+rGOyVTv0z7EcEH+ZV1SKAd0MVcQUw/h5b+70e0BGVj2WnP2L7CRSbpnhYAnwsSvPuAPg6227bvbrfcdne78qoPtPUbtggPfbUHFfMvkwvcR6gx8vhn2WV/5quyqfpMdAePfg465EkDfbrHMb6Ip/2qNvwlq+RN0vpLW/YHEBXVeiRZydswR1O5QHRFZt9GAHn0A/gP4JFt7s7SZ6vtag6Alj5FGqX4phrKbC63DNNN7cmegrrVGj/Yo7phB1qhpg9CZ07GnmRxINm3d3d7+cXndSB5ue3duUM4reU6pBzSnLZp8+a26ZgT25HhUAJEt1RYT/IA+aOB7RrRvBEPED7CVH/xkR+HQJ8GejmBpHtcILS9nOACR+MDluPNmKaNiJMPhI7y8AUHXUJwywF9eRaM+ZaTA7rC620Aku/L/qrQ1xvoddBnAz0daUI//nv9fX5cNve3fuW6G5jQAQZoTRJqFG8ANNExKQvBBFCDC4XTjQYbKg4fHmTQDAsIV+FrEi6F8HpTIT0snghKg0ui40wM0BKyUQtEZypAGTSpPOmpzOowcVpsCC+0bPrqbk917NDGD2xaAXzhDSwdU5NK5EODHETWwlgHuapP5QHr1L+lCyb28FKyJhn4FJBb9hV/1Wuw2fTlk7Kz/IpM26TA4zs4mCsofuRJARtyKCndNRGT9+MDw0LgskEOQHvX41rSO/gRf8b/uX2OPP4oDw02snkjjy4OJRnU8ILH96Qpj58im/I6DNVB2Trsi9Lf06GbdGgihzRyF+brDgA4YvDYEt05eIAHF9rYBI4ADn2EQC3WU7uBsmHYxMn/1JNy9OCT6EXO2nXrTB9bsQP9O3fubD/5yU/cblu2bJnopwx5uasRXHSjAwCPTGLuSpRX3Ks09rTxlh38Ejr0k0cgRZuxhjwC9lKXCoUPIL9v0z4gK1DjocYqkH4IHY/2sIGODjY3dVGk2gdAPjwH+WKVKoLP/fy1Nu8cZPg6Gvr+4N/9QfvP//lz7YMfuqr9zM9c3+655+728svPixZbqDnvnqzRBm2T8vhxnfh4uVybfulEjvuBterAqsORHzOTv3kHIL/HoNr6xXoex/D7DmBW0oa8HM97OntUV+qIvYfbXsl4y1ve4pfkzzrrDPl0ZXv22Wf9w45nnXWW7OALcPv8EYztO3b5nRN0cDjBXg4mR46oDtLNHZL92nDuFg2/ybJj+462bv1a1ZFxUBcq8GP8xCY1OELaJ3lKan6h/xaPfSUeDmTwVltO2wLZlU7bw9v3f/4jhUB5AQR8thBAxoRo4IOWflPzWqWHOUcBEnjqDnDJg4916RDvpAyPIlEGnnSNX3SWLPOrPqj2gWEYx6t5qbwD+PvAWIOXvoFMoSQvfhT9kCbYZgXnh7t55dOh3HVh/Fdfpr51KJny9/4klI+naYB0ABmZsxlP1JEL8Xv2HGhfu+XOdvU1H27HnXCK7NR4GeoM1MVGu1JlNdfmIgkhtkRnfGc/GgedZKj+mSuLp/gJ0AaXGLCMob3Au507fdaJioHf76+KBt/WBbJaH8hDOPXGFHpdvT1AbKl6UP/yBcBazLxb6utAbT7zR57oLbP0eO9DZrCk7xPMz/Ad4KKKZBk/tAO6EIIuxjD1pFwNqrX5gNbz/e2Rhx5sT3z/8fb8T57zHZNFzdtrRDe/ZlVbv3Fz29gdSqKzgkU7nXpbtoB81WOaJ9230RtBT9fz9XIB0sn36R6C78vHdOOyPh/o8+OywJgG2wPxE0BZ5gj6akLqF97IC44QOcmPoaf130AzizawXBn4zEe9nFnpWdDbGjgafcrCh49IJw8sJ2vMOwbKCXOf+dXr/UngOJzgxhB/XTGsAcfgAt8LZi4snppgSlkpjCzkhoeJnTROZCKjUX3VaKAH0MFmKfrghy4dIAGIDmDcQcgHSCNrjIMOPdHHhg86ZBKDg6Ymv9r0MXHAS4jPAn0+MfUkzeEtdsWO6FONtGCsdJ7HAeoKEIOiHqmrRWzQo9h69GdZouNAA54vw+AB8AfVpgQmb8rgJ7gt0TnwQYusAPwqsg4+vcgEjVzqQfAGcegv0AG0P3J635GHhj7E5jb2E8dPbJjpC2zK0jdEYbvyKOH8/NJP0nIw5B0JyqDh4IsuALmA6zTo4YthyCUfPJANPFfFsHedDgjQYZM38qLLRwSQQyDdy3CZ0sSEwJSnHseCJ/3M7a1y8tmkpO6UQ0+gL6xfv950qQsQ3wIZQ8lDG9yk3w3+8WGk00+IfsIS/CCPmAWYmPKeJgEdlj/wgAvU4aLaPHVIgL7ulNSVaPObtWyuO5BlF36kndlkMybYSMLHoxSbN21u//P/7X9uX/jC19oZZxzvH0u87/5vtkcefbDd9Y072kMP3t/+4nM3tfu/dU97+ulnfGdFNRP/Gj/OxW+IoBPl2O6LL9KV+sps68EGHrHikSseg+HHFBmXBw/tU/ke9U/ucq3yeyY83sXvkuzbt1sHlT3i4Z2yfe34E45tl1x6UbvgwvPb2TqQ8BskvKtSF3M0B+kQwjsk/DZG6ZEdQ115XIuA7hxSsJdflfc8TVtQBzapitms8lgoNnoT5fpVe1aedoENWdM2g67+Jx76uXkHvOKkq+3RN4ASaWvDROx0jMDa0+QCVeyq1aBokT3tM9WfLYv/lebwxzsSBdFR4wIe8pm7A7Qp/Yt+JA3SUeM59gCxNX06YwkcQEwePAd87KbfQA8FuiMOfdSnLMdu+Ae96lP2/wClkzFWbdvPLdHZ22m55E1HVHOOP099aGX72tfv8KHkpFPeIlLVd2XNJQTsxU76US/HFRDE7xy+kUmgGJvKBuEUMytBF7+O7Uy+T0/z5Z/UD5iUKUz3HfIvvhUyePITnMPUTz0gb9zGaVfsN4iHOsDLwaEeMReNguce+qjA/BLPGkTbkzaf5LndBrllh5OWA60/lqA+LHFgLQt82p+5zhdQbCf9p9bA5559VvPBmrZl82bNdZs0Zxb9xo2b2pZjT2hr1m5UG0zXpKVQ/Sdl8c84PwbKZ5WNdURWaEn3snsITcIYenxfHnyPC4DrdQI9bcp73j79RhBaZNDOkTUOPT70AP0sfW1MH6g+PLU3EJpZZT0UeiovAH0fArF1DGP6hN4OAtDXLzigp+njvr7AON8D9HN/59c+qUNJbk9Olam4BplQmZRqYqpKZRLyM6oiq7slBBmDPQqi9hVH0r4KqjR0AJ8xRE8daAoiG6ATcFhCTyYuysED5AnQpPFjf01ktUFmU02eDRn56CBmcx06yxWeGB5okOnJR0DsDqS/mmTqnQfokBEbwhdc9C2u5TcUph0U/rqSyVURLXpMfrKTA4PvyIgPiM/JwgdYpmSlTkDqAUAXu32oUJqYDTiQwxA2eGGh7oN8buuXD/a1faofvLmLQ9q/rjscIqBjswAeebEBOQTaBlomXNI9UI49HDrg4wCAXdQd2QB4+Mij4wibwKRTb3wu+cgD8DF+oc25+pcv58AHT+yDBtrIAkeaAASHnNgAgKt61yKG/7ATWeSLJotg9WNC4ad9BZm7hxe++f0QFlrKc5DkQMIPhaXPIIxy7lzmd25ML7uQQRpadFG3HqgT5Wyg6GPYBi102AFP5BGA+Gv/fu5UGeV8/E+ADzkE+CgHks5hNfoTI8N+YEE+gj/hEz1/5ik7Uhfo2WyzOaA9+VIWX6XauvW19ju/8/faU0//uP3Mxz/UfvM3f6Nd8d7L2zXXXNUufMd57cMf/mDbtHm9+tYq+XNde+2119ott97ZbrnlrnbXXXe1Hz35ZDv77LN9OFutsegXgWVL9RmNQVmFaQTuzoBT7UxDnk3xGt4vOcImhr7H4x/72l4dRvhizvw8B8/Cb9y0QXhept/mT9KuW7eotsDXdSjhrg+yAdzInLxPY43fLiGPP9GLDfaX/kHOC/xcyFgzzyNpHGg1hoY5CqO8iYRQaf9hKDpUFbpl9VWjBJTXGKq4Pp6wFEpG7MmXu4xTqecuUv5X/cxcKmesAtXO1Z9LlnC2s+LaLGJz+iHzYfWLad/QmNamDWnKWk/pqnmq+mbNSaSRS3n6eb1zQ6j626doRa3xNZ527NjhNGPMc8pQB4B2QxeyAehsP44VKvMAAI4r4/Bz1w1ZFEETIE0fx+6yqcYlPNEbu4iVG/okPqj3NYHVqxfkw7n2la/e1i57z1XtxJPepPUXes0PEowvfXfNtiaUjxCLxbZXvgcRO8Fbr3WTKTr4qA+2pv6pN3FCgHTqUe1beSB47vpwYYIyH/goRwa0oqMvpT8YQXmCINosW7TkbcMgHz3kmf+IfddCUHdKeCwaf9dY95ypHL5DPDQ1J2keV8w8VnehVHf51u/niK/UVR8TkfUgDzxAGfXwxUHJ9XwoGeio8tZOPOFEf/HvuGOP82OhW7Yc04497vh2/IkntcV1G9uhpjnLdtIPSiaALtoZ6MtSTtz7gRB8YsrDuxzAB20vp8+HP/LHENo+HV4gNgKJe+jlHo0OXI8Pn/u4YFwOQJM+nRC60BJHVnCheyPbgWrz2eWRAyzH77mRv8EGANpxoHxME0g6tH06NvRlwNHK+zg6e92z7AAX/Iqv3/gvjzDx0nnYFB7WgpxNeTYtbJrYNJLmdjYTBI3J4OMlQz4tCjBB81sFTFC7d+92g6ZTUkYjUUYaWWoyL6KyxnSENCTlbPo3b95cE4BwBGgw3gNGMTgmCewDyFPGhjcTpW0VH3kCYAcoUJ8sYmI2PTIoB0d6j+riumlh2r9Xmw7ZBV0OPOSJ8R960Rc5gG3SIkC8NNRiw4cCYt/84oIf38H31iE/MJGhX5LMB0BPQCc40tgMTzap2IEfAfCpE75CF4+n+CCkgFSuzNgv6uRuo6EfzK9eY5uoP9/2TzuGDn3YG9sSI2uB283zdQDAX9gDHpoK000zdQkdIXh4sAEd2MxdDcpJUxfS8EFLndMWpac2DtCQx9aUIZc+BA5+6MAnDQ+0yIxt+A8Ah+z9irELPgA6NhbIpl0po3+gg0AaGdgIzSptKMvOpZMYQJ6y9CfS9C9okGu71H/T9tD3MsBTD/RSHpqURWfqRJ40cgHKeFSJMU069aScPLIjPzIC2MvdrPpwRrU1vNDDb1vkP75IxcaKjQe/7M0VQjYasQ96/Ll3H3fGDmuTuKstzK9tDz30SPvc5/5CG/GV7d3vvqRdf/314lH7aZlW7driWn4jh7Zgfqo+y1etXnrp5fb44z9o3/n299qrr27141VsgM4971zzvf3t5/gxK36vhDz9nXGxecsm14VDNn6gHfgyzhwvwB+qd/Fo+127drmMDxekDtBzkGL8sk/g0JP+sNK/i0K9VcwoTDwEHzJUiKzECU2HoS2b17YNGxZ90JEq0xAnDSRGXv5Ii1JBZSLGPyiHloUOX0YndZhCtWUFzQOrGRd1MIldUEdG6a7g/aNFoVXlak/uljG/Wa5sQG42zqaRDPicV1pMJYO+ogMZm/GVhKE/1h3U6YUG7myn/uQnaa0+9CtorVtl3uAK0Akg03MEvhbQpyPDOJGzGU25ZSi4ugL8UnM3tNLhMaxk/HVIds8xpooeHHfCUg469gb6PDSWjW80bsKvGY0R0H73H/5e+xuf+Z32oY/8XDt4WHPPPvlSdUbGavU7+inskuS6inm4eMj4rPrLGPmgDif2h8rwGWks8Wfzrbd82AN55jnGOz6K/+Avv9fcO/Hn0A4OrvwwR+FnZblLUD+WqCD9KnLbI+doMJVfNmF79NC+lDuonM8b86jo3n1aqzRO2R+gqJfhNhaQB8+458cdbYdsRn76ki+6CIcPar0BGf7qy8iBB1/gL2Ty+Ja/wEVfRKboabMFzSWeK4Xnq4MaQTKIA1HVLcB4wR5kpa4E13MIwFKepfRAeIDEfxWgnWl36gcgg/pGx19V5pi++lHZmRAY6wL6ciBtOos3EDw49KXMY0Dp8PZ0CcElDkxoawC+rjw6IicAXU/rdvYYmFU2rT9APJabfUXwQOT0so4GPW1kRV4vt4ejyZ/71V/66A2eVNSx92sgspFiIfRhQYOHBZRv56/fsNEDikmWb+szTSxwUNFgqwE1fUwmIRs5FuUErtBgC7Q1IU0n+wxcGj58yMCxkUkZtAxeQnTGuQHSlEPfd6QexpNLKJweApMS5bGLqxroJDCpQ0M5tmIDdNSDNPqph20cZI/BsvQXOUy2PC7Fhi0v9yKjXshkYJfNyMY3srbsYvIaAP0szsGhA3uKlvYq++Mb8ISqcw2SkjEcBv1HOzEImUBr0whwQKAdS375DjCfAjYYxz/1ndhSfYEryTVZxU8ANsGTPAM35dgEL+XQ9XrLDzUI4382Hj2UD6t+tB+HMugTKCcgD1nE0CKPcqCP6f+xASAtFvcDFnNsLR8XII8QXeV65RX5qsngJwtR8N0qjUHK8mw1j6QR2BAhawIDT297/Iy+6CUOX1+v+Cb82A0/4z8ALv0i8gjxeyA+XLeOdx7q4gAAHYFyZNM+pWu4yDH0LQ6E+JA7Itu2bW/btm8Xd4253//939eh5KH2kY98uP3yL/9Ce+c7L2wbN/F+zkEdVHfqEDynw9ROpXdp07RXBwXSu32nYnFhsZ1++unt4osvbldf9b525Xuv8qGExyTuvvu+9uADD7RHH324bdu61QdeHpmgzmu56CGXMUdiO+3hF5XVxmvkH8YnGxl8xRzJ+MuFkvI/vpYfNP/hC8oWFhfqTnMHtAp+ZENbYdoXCT2Ax1/cKUEvm/ra0EuK26Xy+K1QhYNOLTSRDW1B8RpnS6p/uL4Kla47VqTrbhF06TeODEv7QvURd3KBNFgHOPhLH+VFV2KqbhT5qjh26485eyoLXvW7gd7/90YIx/jJ5i8GwE+b1NhgXs0YmI4b8oUjrvoTI56DQGzO/BE6SzF/zVfgIXXaefxRfgRfust/xaO06Iq3+BLGEFytY+VH2oaD4pEjq9oXb/pqO/3Mt7W3nnO+iHl/rHSUfTWW8win+5fwFTOWqXMdqqgp7e0f2xzm88LGvvSN8lNCyhP36eo/NX/F5z2IWjJqjoSNOlbbk5b8Ic1d8tgyC3q5PvRaXtkRiG32Pe2l/+WhoZ5Vji9cJsTUTyrvRNlH1HvQWW1ZNuDrvL8HvmywFkXVh1lf4Te9aP0ZYY0tUyFrJQcQBR08DyvPUYWyktkZIqh6i39iS5W7TgOOuMcHwCX8/wvRMUtPr385GJf3soCx/OXoe5rArDoH+nzSy9H36TFU/63yPkxgGR8sh+vx2EM/7J8UATe2cxZEVsr7uA+9rFkQvugN/XL85FPWl5MOzL33svNu2LVrjzYBbADqqnz9ovIabYoPt3kt4owlBgiHEX4XII8acCWBicUTIVd8oGPCZuxJF4MUpWkY0sjnqiKD1GUaXEwwpNnsZMOTRSN8xEsMl2wAXC280w0P9JYtvdED9PykZ02csZU4gYMImyRiCbNthH4yDR+45PtYFpkWmgSAiI153e6tK0cAdQfHpje0yPbmbdALmkOTZUhPnsNPOZMcacoqnU171ZUF3Yv6JF91Iaau+I6rUpSt4cMFnTwvaJZbbUwAR3kPtSGb1pkAHzHAoTePy9A32ID76p/6l6+iDnnbpHI2qciswx+HkrIBiO7oqTYq2ygjBtAf4FGKHuCDtg+pK2XIIK666uAt/6MnOqBLqA0q/q26Ar1u7A4taUJ0wEdMGbi+PDRsiPmgRGRM9KgMII+dQNqm14fdjDfwQHC9LHC1gSo/xjZoSMem4GJb8GzO/Xsf2hyC72UT8eWpQ4d4xDMXFkoO89HLL79iuq1bt3mueeihh9u/+Tf/H5XtbZ/61Kfa+66+UgcKCVlxqO3YsVW69omOd4TUFyxT7afxQh/hMFe/18IBj0/57vFhZa0OBqeddkq76OJ3tjPPfFPbuHFde+GFn7TvfOf77Y477mu333ZL+8lzz/kuC1/AWr+O57r5lO+Btn7tBm2YV7Ud23fpkLHB8ycvqq9fv1F0G/zyOhcOmB9VdWrsiz71mA3ziuoq2zw7DH4lxj/4gLmRdkvbBV++xX81B/C+Gn3NG/fwDiFtC16kFRdzxRPI2C8bCIHiwc6KCdlMsy5M5VRMHu7SWPkcTEr2YJNCHcDJTPtOzeeSy4ZT6RXa+VGG1GjyfEnQ1kyJYEVX9pXQAvo0AXzWGPtFwvBRbEocn0FQ/q6LG7UxLcAejw332cobj9Ah348bISpAI5m2E/mSay7TD3jbX7QByxDYD0MoGuY57Kr5FzreHeFrW7feflfbtPn4dsE7LpatvLAPX9UXdupZfXOwcZBHIZ4eVNouX0CQHnj8wrZwRT+FaR2q3QDy+L7GdvQUbWwORB/AQdSHUQK0KrR1+s8HFJdRn8IBS2UvBXAJExB97C089ZZf9F+6Jeu+24RxSruUCoF4WGsloy4slE3+8VqX4+PyAwGf4buyMfpIV//Fn+5Pio2VAfC4HTj0s+dCP+3Hb9p7/JVP7Z/XQVlRfurrWJB8j+v9lxDc/54Qncju9c+C3paj0S5X3td9ORqgLxvTJu6hp/lpypfzo0qH1FL/J46PEoIP0KdyeAegD0/qHpglf7k4YToXzobwRG90AOgPf+iWg7587tqrLrnh5ZdfbT/5yQvthRdfai+++HJ7SZuBbdt2aFHd07bv2Nn2aYPAy5ZMYLxk6i/hyJkoZLPB5lAmuJyBlYmODSS/H8Bi6TGiSZFBW5MuHFNDMmDhryuoNeCCZ2LrDyngc5W6b27KCECcSpzQQ3KhD/T08IvAk6fpB92ZaKGJPaTB0RjgWPygM5tCysNHYNJDNrRYRB2RBQ3A+wPwgkOm20C46KBDEiMLiCxwBCC6gks60JdZjwIxMzN2sJFbrQUJ2VlE0IEdQORjE/TxDaHabEpDQDZyiHMHKvnE0NUt+uJBFvIBDm7QlM21iQ0vdMC0vNq3lw09dtm2gZf6THnKN9BRF/Tnrh8BHaHhf9K5Q1Yw+IMFRGXpA+DQCQ5a5IADIpt8QvLQE0jDk4BcDm4JkyvK6hNswqHBV9UGpSfyqCuQuNfXhyqvw01vIzFlxECfpm6hw4bYnnJkgSN/kB8Im1/tH9ncq4MCdHx57Nlnn1O6Hrn65j33tpu+9KX26KOP6jDyyfbX//pfb+94x4WaX/a0Pbu3SwbvLeFDHdIX+T0UHqdUZugbfK2Gu0y+yyn9PALC+yAchngpncegDh/e3zZtWt/e/e6L2/vff2274opL2+lvObmddOLx7fvf/367665HpP/B9uSPnm7btu6QvPm2du16z4fza7gwoA265kU/bqU/DmJchcd3dBLV3m1EClpeZqf91BLyRY23vi3sL2S6z+K/6ndpTw5a3pQN9OgkziGddCDyim7osy4RmK5yYaFtOooBrGkSJvKOEE/7BWB20WATdQOPrcisOpZsX4yibuZVO1heNqqiGeRl02W7SnhF/k/yFFcfm/ZfIYWjLPO/5BtnRvuIuZT3dnyxSVCb3LIBOyEtvqVQ9a35yO8PWCZ46WU3K0g5ZS6nbJBd/PQ7obwexubYCZ2LjZ/ImAH0jRxKAF/cUZvMrV5o3/nuD9r+gyvauy+7UnXlPRN8XPVBHf6J1GmdkKXDs3zCOLZ+5fGXotoouw5lY/pn7OvtpYw+Xv11Oi9DQ8Dm5IE+pu/T7sYhewjgfGCRvPSpWRBZPYAL3nVwqtIE6kH3rIMGfqQOsk96oDYd/dVyBmZLoSz9pfp6rwc51LP6FPZqXnVMfeCp/uI6DXOENIkGf0Wm+rb7SrVhjRnhobaM0pkABF/ppXEg+bKrAFzC/x4QObNk/m/REVsT9/LH0M9Ls4CyhDeC3kfA0XiDH9saIE9YMrd1EJlj2X0+8umfAeeFH/MBPX5WeaAvG9s1hjHtmD72BEgnjCG4uU994kP1orsGQj07zrsSB3yVb+fOXW379h3t+edf0Ebh+bb1tW0aOGw4FbTg8mNfPPrA0GD+9/OThzCCzeg8WqyEgcUEh72e+DjhM5EpMICzgaIDETOR9RM6IeXTgV0TXGgJpKkY5eQDKR87Il/RqIm10vBmAiGgl5hNpydJ/ZGGDnn1eBI2lV3Rm7sS3L2QJv9R19hinOjxAXTwYz+fsMVX8QM0LBDevIsO/4GnnOrU41ilEz7qgF3xQ/xGGoiPUueUEYILuL4SzdVuFgk/gxwa0fvX/QfdQPybGCBdPpoOlqpv2RMcdhDHlkhIm4SemEWOukYOvH3dgdgZX0FDnhB94KFLAHpbwoMOaImhI84hJHeyoEVXDgClv2ztH0EkHznQpx7RTQBiHzSxhzSbUmLylIc2AZhcdVNwPOCBCY02r9xlqTFYvLGrbE+9a5EEh07oEkMT26EFDx11Ig1kgY7e+I06LC5yl4mXibe1bdu3NT7Lu/W1rb7jsHnzlrZ2cW375jfvbTfeeGs74cRj2j/5J/+knXfeuX5fY+fO7dLJ42V1N8ZBhwz08aWr8hHPYdcYwk6PIdH4oqc2s5wZDulAw5ezVs5x1wueI370i0P4pk0b24UXXth+5mMfbxdccI4OI9vbU0893b7zne/JrvvaAw882NavW9c2btxYB2hXsTaJeTQldacduJtRn0DWQUmbRoBP2mauANh0QOugsY6lyEBWzR8VwDkgQ3NAfJ5PsfN+DnKFmtKSmYys5DMOq28Qo4tQeHAVmHsqrlD4wlUo2T0/9QLdy2WuKxxIqLDF0ZR3KK/+S0aywFM02FAy8VvxkC8bSw66+RFM5FjmQNeHuitbukrmdH4iAOSDwxDoAPN3c1shK4KGPhgejMpcGftdl6GNg6905aOfOGlgWp8CqLN+UMadklXqX08+9Vz7yfOvtKuv+ZAPKXxSGjvgkISql+SU7WVf1Z961YWa+vpW0YHPD74C/TwRiA+DY76LXdACNRa4KLTKF+XgKb74B/uAoZ3gQ54Cpk4PJdBPfVP1mMZAnwZ6WyMPGUDVu+pehzvxa7LALmynvtImP+G9oo/t5PmQD+3AnIONdfAoCL/9FZzK/XsxMoJ+y1xbh5Kyk3UfI6gDYwBa7JVF9Qe+2J1eCqUl9bUfFdBvG4Z8+XBKh5zXyypYDn806Hkie4w7GvR2AcnH/uDHckIH9Oke4Kl+t7wNy/EG4A1N4uVsmgU5lIwhvH37JFCWYEg0xnfQlxFi63IQGWO+WWEMsRNI+SyexGOY+/QnP3KDByOD0IOMT0kutsW1vCtQ75Zwt0Mi2i4dUnik4rnnfuIDy+5de7yJ2LtnvyxhcPJOBYtsyeFOCQcQBrVMccwdF4ABKssnkxMTVwBjaQwmHtKpJIEBBQ76lPcxAE0aE7rQpgOmDCA/gSEdHPrgY3LmyidYrnZ6sh4mGDZDXJ0UtehrgaxBX4sEIAylExpC8bOxz/P6taHAH/gNGwj1MmLpgqcedaor8lWXepmTOmEvMflMjEvKRI98+Lg6iEXYmPqWPPmdoHp7ElTwxlVl6DevbMlBMm0Sf5AnRBZp7LV+5cFDSwDAjwGatAp+Dz3yo5vFjMWKg5EYJrqjlxDo86EhWPeQDg3p0KEzbU0ZOshTVpvrQxonaycHBfwRfxLYVGZRjv2RgwzwhOjtdU9kDH6GBlm5S4R+6Pp6h7f3aPQSUxZdPDaELD5i0fOGPoF3H2JzaHo54LHPMoULDTiA8UFbYS8QPvK7d+3UfPJC271np3DawLhuWL+iPfHEj9p/+IP/2J588ql27bVXtV/51V/xF8mQx8GC3waZX+ARRw44fE57TVvD56P9GBg6uMvIhwX2uf96ntFBgc9rrlmjNtKYrLsN9NGqqyyXrfv8kQ7amTLG384dO9pJJ53oOyhXX/2+9vZz3tY2bFgvul3tjjvuaN/73qPt2ed+LBtW+04Nh6XFRT7vzeODGquyCX8zJ3LBh37DIb++Rsh8RduUb+gP2Jp5E1/QJoQ6VC1tH+pQtuM/foWex8XEJ520A3ViDDvoDxT+xz+Jgb79InuKgw6fVtsJW2mu0wY3hPSPKaCQf4Vz2aDToGzoo8OAvdalclXPV+htF30d2qGMQnRST9tAWeGRiz+A6CCmbvEpYyAGURY8NLDUoTz8yJ/aCI5g36IUnOwDl3EbOfbjQFMXDeiD6oUqs2jwg+wh63js0+gBQNk+xfRX1lF0cs46eGhFe/z7T7bHf/B0+8h1H9dBlce3pu0V/ygjSdUvpptx+UjB7zQIrxoO9uM7IQaYHuhKJjQE0gk8XowefJr+C4QWu3v6CaAGO2RTGYEVw4FEg4Z6sva5/TtYIqODWf4j5QOvoXxAyAHMLLSHEukT8Pf1pIw2IK61gXUf2+oJgwC81RckFwRqCcr77rYCukquxjTtgK9cjm+ou9YDxaQxG3bSxJarECDtMv4TzPILuNQhEBxQMpby9flZ5WMIzSy6N+IFxrYB4ILvZS+no5cB9HRjnjFtYJYdQPB9eY9LPwGIXxdcsrxNpJGTMIuuQy0pjx3gevxfBd6ILzqWg+ge27CcXOTN/cx1196AXB414E6JDySLvJzKi3Espmxu2TjNadFfaBvWb3CasHPX7rZrh4Li13Q44TGw559/0YcVHmlgYO/ctUsG1CTM4JM50lxG1eCthsmgBfoBTzoVJ03IhJ+KkQ4twASSzXe/6YOGOAGgfIIbZIceSMzmBPuYIDK5AExCLAbk0dvzxq76mzZgYtMpGXrjlUSXJybpcV3xN5uagQ7f4zvX0ZLLf/AjK/KI4wfbLttqES5dPrgM/kGPN8nowweSDJ/L1EahgZ/JN3LwWeoTmgTk1WRekzM4IIsTfJnse58CpMEB4QOwia+A5cs99q1o0R1Ab3iwFYCGAH/6BNDfTYgN0V0LfT0ql8e3KIts8mykw0tdUp+iqw0NOiMX3sh3XYZ3WsD1MYBcfBVe8tge28jXQjjlAcj1POiBx0GlbIaRSz5fWEuAngBQ7s3TwI+81DFywcUf4ScGBx32QhP9AIcUPs/70osvNH5sEIttjwz/9qPfbb//+/9Le+jB77S3ve3s9nu/9z+0t7/97T788eL6j3/8THvl1Zd1EPiuDi7fl766U8KPTDIW2ZCjT//JDvqu2lb28Mdhhq/WsGdvfK1IfytXcAAg8HiXeNTzuUPjPqS68BsjHHS2bXu1vfrqC7J9d1u/Yb6dc86ZOqC8t73ninf7fZZv3nt/e/W159vll1+iPrHS9Hz2l0fJ6m6mfKIx648WKL123Vrb6h03LXakDrG8m8d8K2+KTz7nCzveoCjtDSFBfYM6xd+SRz/ks+P+XR8Pf9p+mEMHumKlkAT8tJly+KujT1sjv+gs0GnjLQO8fK1USUNW4SOPPCgHUw0AGXnonC5AnnlkatLUv2zCDzVnoL9kQkceUbG39KS/8dGQjBHKadcE5m3z6J+0+M96hn4a+urTdBr0JpR9AOX4DnA7DboyBpBpWgUVmZc5nHqkLDLB2yCHAuQFQhuotRg59X4dMes2h5InfvhM+9YD324/8/FPa+1eJ+qSjThkEtBf8XAgwW/K85s8KpJs2aR6cOCln5VvxCMTOMQoaZlju+ID5k/Gdh5Thj/6SlZB2VP1I43cHJwsVTHjkbp6TLtNKLEBE/2FK3lAjwtP8shMEpzVKuRQhgRiIPKAqW7ujnDRQTKVjq3pC2BDRxn1LzmZJ0nBXu0Ojj7DPsl+8rqJTNYKxeJlxP3/WPsPqM+uIzHsfI3Oje5Go5FzJEgiMAEESZAz5MxwRiNqPHk8llayJGevj6312l7vWrIMWesgWUeyZFtja8+xbK/3rJyktSVqJA1HHGYSIBEIEETOudE5J3xbv6pX3//2n1+Dsz5b3fd7991bt27duqnqhvdfHwlloUV2XiMkH3O+niO/gL/dCMvhI53zwY+LbxojTTCGvRcsl2WZjrKBEWeE5XewjNu0+rkWwB1dhzWsFT/Ccnw7Y7rniNPQZV/mq3EqHM4irbDz4a8F7xUHflz8WtC8LKf9/dJa9zd/6z9esTJo4OhEOobBWOF84lKoeJ1KnHskjlD4TYUjh+tTsQYfcYcPH4oBqI5P7N+/b9oQk/oll1wy7dp1UeAVjo5EqbaKtf1CX6BZHD+g7EpL0ZAPpU2cxmcSadBp8dTffOc3KOORPz/lF+Ad/wY4aeSBlrJ5p3R55gAbiMVfxBusIwwdZTt86FDyY6RGH8Arw6p+OVs4fuXB74keMIjLs/OvfNbnJFbHOmrQstp7IoySPJs+8zi6IJBpGY2e0QxTVuLQBYkXkBNq4AP8iB+/JuaCbOOeI5fgAy94I1MUmr48Dxw4kOXMH2uMuhQnfeaXk2qBepamlLL6FXfQExRa6gXI9xwXNOF0Gm2g89H2Th4/kTtLx+d7COqo8botykeldrmAcG3MEz2hHQ/fUzlAtzv07Rh4h1NlKmVjQ7bXyhvARZeCi07z5gmkRYfhKa+UY9KqsnF4k7bLJAxOx/XFcTje0ewnHKVCOyfWcED6hLm+APoufOedlIGWJPjj1Fu3T067wT++4Z8+Ge0o0hZ/Vb6ClTyOpX61A23UOIN3NIwRPnjhF8kd43KP7Rvf+Nb0nW8/NX3oQzdPf/yP/4n8HPhXv/q16R/8g3+Q9WznAXllVwTO18h37Jim++77ZOZzxx2352+SXHbppVU+Bn7Kw/2346FgrYTRoW9V/W3etC34qMnf8S94jvxQ7qre9J0y3JRTGShvFm7Iw4+YiXME7YEHvj198Pb35+d5jVXZxxgiIRs7xD4ecvTI8Ug3BY87Uo6Mntr9Iaeo95A1JcVuil1nfvhAPspI7lVXdVTNZ48vjDLvyF93h191YexVnjr2UROgMnf9Gxt6zFSWXmDAFxx5yJ/Tjzh0UomykxP4ZwZa3fd7Jxd/2b+5aJVk7D04SBx5aS94ArX4FTwkXgblGASk89EC4E4QPhiWF6xDi/wohyFDwVm35fAlLbols8WiAODPsqOnpUS+FRflnN/LMF8sWqCV9YJAJDMGZtki/vSpGost7hhntD/90Bjhk8C50KeejRkr7m6Mc4J8gr/mw58A9JrflnHzTXY+FqENkcupaKv5Q4nrt01f/sr3pv/sv/jvpv/X3/q700UXXx106wtcSTvqHH1HsAktw7SNePLj08clkq9oy8oiv/xENl6iyNqJqu05ZoSS0cIo0caEcegUTrfLef4l8aaVxcVMjIvxhLsBPYtxIcc6AYBv42ak7HQBLRtOfkAsnMwvwqsutZdKR+ZlzEUdBq+ePg8clZvx+qcydD0ApUCr+yI+M88guSnqt8bUTq8/R9sIOtIVX0khjS11j06NObUYZa7R5skHbf24Fg2rLSuLJza7vKBkolz1PkLjNkDrtNK0vLrNeS9aC1jk0/3m/LBc7y2/zqtpnQ/gwx3zkaZd87tWPFgOBx3m2WHnSzPiLIPwEXctGMs7Qr+rW9W0HL+c5/neQ6Ihg4UsV8fyoNeyAWP6zms5z/89MJZvOQ9urfr7cbDu//k3/mIaJTqQyb4HvWrs9eNpOkgXtAvdQjAI1rGJmCADNxXVyF+cdNXJ/NaHHZMyOnS27KBhjGzZvDEMk22pgDib3T+mh4btYmAgJH7hJnl00G+/J2WHAHRIQPmWR255zp3YZ0Hh4Ek5crs6nDILA+LJwu9iAHjHcrcnGIpBy+91wGGIZYeLwUR6YQZpclFG+OKLpyqHMHx0YxF6duZXmDguMDOd9HghL7R7Jyd5mcFkXCtIBo8K8/TO5ZGXkIPJET1xaAKTkLtBrRRkmkBY8FyDiPyaH+GcFV8TYStA5OfSLzzKFFoUV3EG2eKZq7bR9Mu/oN0yyDzm8refDADaBmdgYvXeOKBlhBd89bt4jl9Yy1ZaYehI0/l0m2jo9KD4DDlaYQ/5oUGZbZqg26Aw+C3DEZKXyFf7hYMHwAhqvoQDT/WYCwURToLy4G8HVuIhL7LxRFOZsj+EgoEf4eSOZ3mrq27H8BjFdjP8eJ96E9e8dTkouRe8W/mKo4jrY4wHbaP6m3s3p/KehuNOysBo8EvcvmB15OiJ6R9/+SvTCy8+n33/13/9N6aPfvQjaUDs27dv+st/+T+dvvCFPzDddded0zY/OBjptXnl8Rsq08qG6e233pmeffbZ6emnn87fIaGYX3HFFdNll10yffCDHwj/5dOVV14ZafyA6Ilp9+6L88hYKRK106nMOZnP4wxDCb/KxamL+B+4886Yj32onwu0O0fIFnx1vzEOKGd+mTDSOpaprZDtart2/CyMB5XWylCOwaGckrs2RoHVplyk35J9qurTb6REqunCbVuyn+fRrSi7ZtATlXrATzlQT3ljSl6r7WYO56p9FG7133JkY8wQtdyWS07VPmocDlrh94yo5Et4/Qp7tW1l7PzIINtx8O6dU0MZxq2mqTzU5wXuA1lFFjwbI4705bE59RkR+Op08ouQoh/x+aGFqKeSlf5d8q80xpkaH7O9B58tE5DyCrJkkvSVLejCMXUJq/Ya/UW6oGdHLuWU/EhTfQtuopCz+g8oo6T4ln8e+4u02iB87Y1x75iiMhWByJ/BuH7L9NjjL05/5s/+lel/+J9+e9q249KgG+NZpjPHbZ6OHgsDI2j73GyUrBTyyCPlnnzUEcOcIyOHrPs0nCwy1LFWPMDvsTLLnmWpI5PGlZ6/QJY94qQhL193zLk03vG1PtJo5/AdzdWvKOa+pmeHgL5gcTOaSNCpuVN+AI8AfXHNS4UWdBogPJOqxPCQt3ry21MnYzwgi54fk99I0WM9vx0k/Svn5XAA/ewXcML5pDhepVd/KVt44bRVhqQ0xgP9nHy0B8nToI00sPGJTqUsOdJrfBVTMLrFl2w9y9+yKah6WTxr7lzGbTrLsFb4+dL0u/jluKyTOR1Zje/LIG3HrUWnoeNGHPGdvp330f046Dz6OaZpeiPdDgfqpNs7ED7S4Tq+Xcc3NO1lWMXPuvvR+AY4VcdDmqU8gHDQceOz0zXOCCPttWAMR6ud8OwL8zvoPNb/+i//7P0GZhOjiUznyoE9OopEGj5EmeckHgTwwe8yZRkk8ypS/DPA52dSY0BxNMiPKwU7iUOBysv00ZnFG/CPn6As25E5Pr32+pvTc8+/kF/ecSRMuCNiJnMDeq0mUAQjvyirlQ0X7eWtwxsEdWgNXSc3+Tszb1BUJnwY0A2uPqdq6zVXsKJAyiUd5URZ/Q4EevUL5pH/PDG1wtlKMR5LJjVhtwLaws4BKoC/BvWa8LpSyCwiCx8fMy8mZni1ClfpKU+cOmmlg7wd3SDPKF7S868HSvmXYpDZZJpKW3lKhBdQcZW/J159JYhMQfIbqI1XR8rKyCErx1OA/JrmOFn14N5xgPLdMul8i6+C5D/wO404+OHJd/TlLx3wHOtAOs+m6TnioI8nIKzDOz3oJ+DveJ/H1g6bB4DW6Lr8/HgZeRMG2o+vLgc8+NqjeJN002z+gfbo61WbQyHVVtw/qjtIpWB1us5bW+nyaEdpqAQ/+gFZ8HuOCpn8FmkWbVxrY/SfDRrGC6v+DBHHrHxNyw6DhYq97+ydThyv3VX9ym99nDp5eno1+vnf+Tt/N55vT3/g5/wi+78w3fq+W6Y333wjjBLHpLZFu143feKTH5+uvfaqyFe5L8jfPtm5c0e2He7W99063ffp+6af+Zmfnu699+P568e+4PXwI89M3/7OE9PjP/jetOedd0Jx3xn4fuH9wunQoTCewoh2LEUZyMnYok234qLIJYuFMtJ1lzupgXc8+LRbwd8Kmngy0zftjkgnvfBOXzj1Ll4+kWOOmfqyVfXsLxGXPJF2+ON/PtEv5cy9Kosq3a6S9aSvfuCi22GCPSs8Q1f9HQI6rNKof+0y/NkWyl/x5zogbcsQTzXWiJ8RjE/hrbYenlAK/VuFyJp8PSv/ips5yoyyPsKg9Fde6bKdR77hLK5IV21f/5vHnxivF+9zXa2Xe43J3vWFUhDxPo9pWabioKH6W+SnfPFPdGOQ03hXIN/RC79njetWviufknHx3DSKvwpf5L1oQ3KjtMt4ZV4cqHsf5u2NMXeenr7xjYenT33yc9OVV1+bYxV20BJP6T4ZTstLgzj85kSKudw4tFJZN6YIj0B1U+NmzbPKYpzzbAfMByjlxwBQw94c55kLYDFGeeIJfeXNPMKVvAJfncaTwZ0/nmje0XSSw4Isuyw8E6ouQYcUSFPphM/rnplf8hb/BeFFnsYFQOY1zld9NRhjS1rQpdcSql2I87tIc2TRnP3VPr0s0nqvbDMiF/6q3sUV7WI63kMAjrFla8n2P9NOWPirj6FbYej0eC6s4ivO+0in+WhYfn8vgHs+/A73lN+IO/obxrjfLzSdZfrL0HHncw38o2walsPGdGPcMp73Dhv9I6wVNvIEFu3o/NA8Nb2RRvuX6a4FTaedtjPy+F70QacZYS3c9b/+K5+/v36lO5i2FRQdnpGSq1lWoKL/nVkJxWh9DGQbY1DYdMG0cXNMnPE0SOSPR2VPiQEyOq5BshVez927d+cKnlUPE2cpS/WVHAPeRRftmjZvLAPAD/Ht2LEzBwC/TfDqq6/mRXpf/eL27zuQXwM7HgqOHRyXWI8e88vxMVjkoMg4CsHEwIaGFXtKmN8GMEBEROSLP6s9VkO3RXlr4skz2fG+/UIrjn474d1ckfbJSIpfH30wSCkbBcZ7TgqGhqiQHMBnB1SAcuGFa2VOeoN6fl1jrpOxcoD3MQytpsPf8U2/GkgMpgbJnCerrHWGvdKWMoF2Nwx8n5tH023Xyq8yKaOw5qNXseBwlT7oRBvqI0EjiOv0+Ob6N2tabmMjB43feXBjmRuka9eAnvRjuUY87yDrYrVeW5Y/OlA0DbCaJnC1F+m8N12Of5SBMLThgo7v90BInlPRmf0UW30MbW2REUFx8LRrlwsKEY8unjhp5cWvrtEBmU/kmT+SGvWmeOujH6grq5PaivsUFKeT8wVxYeK7vuSD3vHodwyPM2eOB62ToZwfib54eDoWBom8rfLpq76kpett2bI9wkNBf3f99J1vPzx9+cvfmN5+e990++13TH/sn/4j08c//vFpz5490zt790Q/3BLjwI40YG6+5eYcF+zmyhfPfkzRLkmwEuOUD0Ecj/wPRz89HobM1umWW2/K3ZZPf/qeadeuTblr8tabb09f/9o3pr/9t786vfjCU8H3ynTVldckzW1hpOgHJ06cyvp0hIoCYXzp3tEyNG4Z68r4C4UlXv0qu90h4+X4z9jiecxxuzzKFsyHbPR7Y4f+me3GAol+q7mF7C225PEaeQY+JczoLN+ehPDh2Nb0rvpnANX4mm195rENgwbpuu9nXvmcPQHt6zYMPKXJdKthRaPi0ptQaeRbDjD4BspzHL46j3BzdOfZ+XNZntk/ugJjLpUagXBNO9MXn93fmk4ZBVWeIiOsx/BOM4+V0SaEqytx/Pl3zj9zrUQRU2ENnZc0TXOVbiI0nYoHLTckuy9XmrHM5e+0xmB9tPzmNXOUHfxNMV5M0z/8h1+drrv+1ukDt98V40bN74wOR+XMj/xqY9XgiD9lQJUDyVP6wKKcwnvs8mz+QY5DAdpw9x08jzjeHXWkN4z0O770CHiFq6yOb1lsyzC0gnZJomFBu2RUsBzfUChwg6b8sr0qW2Gq+wjNeuBA141+3OXh5NftrMMcM0NpFS/e5MAffzJ//uaVrJp34XnZ/Rwo/hMnntm/0FoDpMdP0pnpLvNnbFkL4KwFme954n6/0OlHOmuFjXC+cGVYTut5PvwRfj84I33gHXTY+N5hYxx/44ywnG4tB9ZKCzq856OGkW4/ux83jPRH/zKsFddh7bpvj/Dj0oywVtz6P/ybX7jf6mYVrBppDvQxuNVKRygrYaAYN+2mlCESHTQ/AxEpgqcgNxsdlJZiFP02QvKYT4Tl5HpBdNSYQK10XrjNZU+KplX2eCaNTflL8c5c77r44hi0Lkw/PMoaJYdCcujQkVBi9uZZ9Hf27p32hxHDWGGgWD01gNhhUUcUDjs09Zli2/TvTqdCAbFd7U6AASYHH0yb08JfRo9jY0oXFRsDZ09upRSXstkKoTiuBVt4FE5x5URpNOSTK3sp76AZEasWb8R7cMJ60I2IekZ8T7xqrCe0mjgzJFdQ0DXYy2sciOAJ4xheWY6QT/4LWki0k0HizwqTSbZWZ4pDctLeyxBdWM0pC3IJfLJqxbsnGZDlD9eTVzdKDq2R5w4f8YC4Be3CH9OC5bCSgbyLrraXK4QxQQsHitFyqoneCn0p5rVSVsYv+Wln8ofLcEBXfEO/wwHwxvyFN1/cGMcxSjzJybPLkm0w+mLhtZFkVyXkH/UhPKswaAH5dF6edhEtBqSx7lOhgRaUoh9vSgHY2aDs1Ce/Iyj4cjTzRCjYR8MYOh590I8VnjkbfS6aEKXcHR/Gg4UCO6T6mzPzF198aRhCZ6cvfen3pv/xf/zb06uvvjn96q/+Zrhfn255382Z1lEt5bKbQsHWX8jTggCjqHmHQya16+pLWuqGQuTYWS0g2LHwLs1NN9003XHHHdPd99yd9022bluZ9u7bOz300KPTdx741vTkD5+aDh8+ml8bvOSSy6Yd23eu7qLiBT0yLTlGe4sxkOJiXHNEiLHB3+Ne1xOHL09jiXAKYSmZeK4Pi5B6NKWqq3Dqg8GJVtGpvDOP8G+IP/JyCfbM6RNSh/x8MdGXEmv8Bcovfdc/6ql4nRNWePVchI1QPARNTgvJJyi/dFzjdXz5axxsHDyUv+YHkOFz1p0W8Ku/9oOiMULnPfvjL7+WL02On0P50uWbfkiprDZSYyhceIVbR4gonfUOWn7NT67s64/qVX7hT2j8+Ff1uKh3kH08fY26kKP3juu0nWfGhRt5APByHIq6lwW+rSYySv7e3/vd6fob3jd95GMfz76oEcH3tcxTFusyv6Kd4bhWpnDyKGMlIsXgxb/V/CvcMbixnjl9FzSfizQF/Hh27JDfDpb8SQZVfYyOUfNfzJNB312SnEvRijwW1Bb5vDcU7UBOV/94q/4rXHmClywH5CplzQdl8OnLJauIS9zyNxTNan/VV0smIOUz42SWnhFS8qv4qvNFW+my1YM0Fu075954Lpe/+VsO99q8gG6zizyKVrvzhTU0reXwtXAbOtyzyrs2zZH2mGYZzhff4WMYGMs/4qzl1uKvoeNX+/0MHd5pz5cejHGN+/vFr7zhzwFL0LhNc62yjO+NN7qGfkejYfSD5TQjdPgYv1YYWP+H/8k/dL+jUhGVkZRJHTJeUrnJ1b4sfClWTUBYKjSh0BqqDBathCedwO1JknO0w3tN5qWIMhrqV+JL6cMD5dCkXAL0Sc4682sSt5PB1S/OO2ddx68MFAyNw4ePTC+++PL09NPP5K7Kpk1bpyNHjuURMThomYhwnLxnWfCHd8rYuulYyMLnjvFGKevtfvh+RBJ/aDmWkvc05h2l/JxvlM8zSObA4V/+uNb85Hor26CbA0rISf4cubXrsK54YQaa8Z3SbwIR1JMvQ4Ts+4wrPEDmBtM0JIrBpJfnkec82zWM755d/1X3Rc8nVpvP5cE6lY/4V/6FA63MY2S5/AAeWnA6vqFxQdH4Ueh8+glfuubBO4NMmMmmwyqf5gPvJSc4RUfeJXOQE1hOVguDxNN7y6J59d4yguMJXxjwFK5M+oN27104B7fpM0ocnay7ICXjMR7vZCwP9OBXHCOyDEVt+tSJ6muUfPEM++pPdZxJvnYMDx48mO7Agf25Q5NptsobL+6SnMj+p99s2rQln4cPHYl8Nk8vv/zq9MUv/oPp8cd/GFytn2699bbpp3/689Pbe94Oeu9En6x7PRYTKCl4JTP9g2GQfIcojRU95vh1dXyWwh91F3QdhVFuYfjXL0PqMY7F+BOK+86Ltk2fuu/j08///E9Pt99xa/L/9NPPTU8/9ez05S9/a/re9x7MO3IX79oVVNaFcYX/MEopR0GHnuD4CGCQ4LnbDEdW5N31Te7Fi/pj1ImvuimlA1/1GWT10uk8jaPKn/05x4oYo+Ld7simeDqypen70pedaPVXY6g2XzzIH494qjy7Tc/5Ja78pApY9RTAh1uYi77Z76BoVz8T32k8tcsehwIjwsrnyVV7XJS96S/T6rDOC9R7G4A1nlDOsOUhv/w3j4tNWzhngav6Ru2aaz/BcTrty0KW7LRFRIuXBZ3MN+tFW50Xa3JcWPAZGPkuHH/hyXcxFV9tQPyCbo0vDWOcpOXQEIfHkEH4tX0KfJQs8/dbJSdOrky/+4+/NX3w9o9MH/3YvTFWZdGSBqNEVzppt0TbNC+JT8KVh7Gt2/Sc5Tm8ka06bqOkAV/Sd78YHTgnLujZkXR3JQ2BxCBbcYwVfAX9wNuoT+h/gVcSiXrnQdZzdkVldkP4Aiog/xJIQOab3uB9fudSBlH+niMAGeBdfytZzzQiPusef8F79j/h/sZ/Ye3iT9CodP6Ocl3MjZUWfhs4BWgoe7Q/+laHCgxY8NkxaBb9qsuKFza+rwUjDbAWbfDj3kfouLVw0G83wojL365hLVpgOXyke740I8BfC28577Xy6bTv5UZ+2t9puW4Hjb8MPfe/F6jntdKCtcKFdZrRNYz8LeMsu2WcTr8Mjcut/4Wf/8n7KeE6BSNkMQjXgEFpBvX1mBqAq1PWCvv6/JRmKU0jaOzCipHKzBMIo0zJKxWf6PAMEWBytTuSx7EiH087J5K7AJiTTzjGiTgrhC6bb3H0avvO/BqO9AZaitLBQ4dyN+XtPe/kJVi/UH/ieF0WtuNSx7tCgcmJiMCSw8w7qjN3CfgZM75UQqn3nis7yVS8RwXWUQ3lVlYkgh4K5Df7f2TQNVFVhqvQlddNgF8DyQl3xvWusaZBE7wIroF7Thvv+LZi3ApeYGTaDZGnMAMqGsoimhKU+fRAGYH8nt1YGuALL8WpBruOz/xnVw17MVH3BCccD5ywwqt8AX+nyeNLyhk4wLPfPZu3dj3Itmu6zZP8zswGRIRmO5EGoNl0G59r3rmm25A+8ghZUc4Zpmi2YV1GwzjhVB5APBmg37wB+fezeWs5eVq9T4jMrdJih5xz1yvLFDzGU3+Fj3Zd0K4jh43nC2baoEvbUdLsB3ZAEHbRHH+58xDyIsU6OgGzjN82wI+f8Infg0E7+u/mbRG2fnrttTem5194cfrmNyn7D+WdDvG7Lt6VCsij3390evjh707PPv9k4Hxjeuyxx6bnnntu2rt3X5bZ8S0GiqOltQMafTyPyTGUyujTNix21EKHegnGAlqeqdRHO7eDAufUabSOTO/sfXu66KId0+0fvH365Cc+M91zzyemq6++Iu+hfOc7j0zfe+g706GDB5JXl/JroYWMS96e6AG/6o4ndYUn4V3HwmuHNvpb+MlaPdil8sy+ETR6IQbf5KpM2Q2jT6fSadEjjBEXuvPHH8Pvd1C4bdu2pFEij+Kr2ovyd/vp9jq2O857lwv++SDTR3yNFfDOxW36yzRqLKm8yjiYKyifRQcPksPp9IW/Nk2wwFPPkU/8EVZOzFzmOX6kkf58rzDHnBgl5jf1Y1zOX84Ol/UXbU65846AdqYckd7Ym/008NDKBaIIl68686xjYeQwj18Zn0FJs/niB4tyVzj/iAcW6au8oBRWBvDJeKu271L72Xc3TF/+ve9Mt77vjulDH747eI+xIesBv8Fb0Hap21gRiZJH5UoZxLusaswrXuD3/FB84s/fc5UnoN1V3S7q0lM4B4/MzInGmMRPGpUvsPNLMlnPEWr8oYQLM8dlVsl6liBd57UmJLOwCkJKyXv+n4OTzkzY04ICijnXV+zsKq8sd72uli88mVa9lPzIQJvMqMKJREkx0pYeEZ65ro1Z6hOspm8+w59jT+DJNo+yJWYDvtGBEnkEfvXz8rdL/iK86Z8P4IHG6afwjuvn7xd+v+maz98PfsdJM5bn95Pm9wMjD6N/fILm2bPbOfAc8RqWw38/7yMsvf4IPuj3US4tJ3FjOFiLxlogXbet0TU03TFuOS8wpgHr/uu//udWrHz2hWOKVX4mMMAgEWznZJsNPTpKEo0e7N19grNWOHQS+DODKsOAIh3FIhLMR6FAVVbvfkSqeC9G5Y+GeLsQXBsvPj0sa3F48KUu914oHA1Hj/qizgXTjlAkks+giwfn3EErKeJOhPJloNi8ZVMeOYEnTn5+Vd1ZUHjCfPGGX955vj7CsoxnT4UhFwr2puIbjqc0XAu7eW7oyqlwg5hBqsKlb2h65CLOACKNd/QZY2RnwoTbVZtGSX6Jpn78rgbEaoSMkhxI53oI7HTy6TI0v12XPXA1DhAX/ye/M1GKUylB4js9v683eSdfipcnaBnVZ0vPzXPM19N7Az+6HVa/6VCyGulwHQ46jfxbqa/2d25H6TLAFa6d4kM67+I44P1MlL2VDmk55XSRG2hPWVcRD3/Mq+jX12nEewprQ8VT3mh6RwcIy12U8OfXceId4JkiFZ7066NpVES83w1CD28tOwZI5skwi/aijOKMAe532NnUB6uutMFqV9JwLso6ErJp89Y0InxB7/nnn59+7/d+b3rkkR8kvm5/zz0fmP7kn/yT04UXbs8veum7ePLltiN+zT0MAOl+8IPHs5yvv/FacLeS90KuvvrqdLfeemuWmZJQMmYAnI6+p/3XMU0yjNZBEknH0+KDOylddkp9y9YvXJ89E/W5bmMYIBdFWY9P3//+I9PXv/aV6bnnX5y2bV03/Rv/xr+e/TtKnjyRg2feJ1mJNhL9Tx+Ud49F9VshZRQCd9pSuQkey4ApoxAf1Ye18zZIox2F4vfuih3ZqltyRJNCZqFBn94Z8iYHBkktcCzGDVD1rw2fuwMnrGWTuxjGHgNGQCleETQ/AX++RltSnmrHwiu+8qgX/oiZ3/VludT4V2MErIifjQb42hb5pCyCtrDua/wdVnwswuD3p38jKOoQ7QizgxXtIuUZ8d7H9JC9g2j2IdcLI20ZleLVJdr6jny0E/VQbaf4gptHJyPegpqwMgyqfsyJUch5nqg8U8kMmlgglShJ8lFtpxTQrpfCCz7CdRsC0lZ6JCu/lGekWx9GyKkw4O2cQVlZt3k6cWrT9K//n/+D6e6P/9T0r/xr/1YYJBdMZ0ImuTO0EvP8mZXpcBj81fKKpjKFFJMXdyb0MyDfjJdvuFycU4pgl7HWY1PKOIC8up5ApwUtQ7J1PNTX/0C2hcDPcgZ9ctyin4ZMtf1t0Qe2RntPaQVeFj+416JA5o238I95LQDfq956ZGbq0MvMYzhoqs6CSI1zEZK0w2WSyhXPeb8sZFVtEgbUoIXGUH7yaL58dSwXAqMwjmKKYyh6OgrvqR+03tTpdNU00uKdTHyNrGIWMKMGdFuugOQ5C1pjZefR0HgN3jusy5Hlm8M8m957wTLOWuk7zHuHeY64YJnWiLMcJ5xbK01Dpz0fjPRBpx3z7DzGOP5uE+TcYy9oPCBuTAs6fcNyHOg0geltNRx0XPs77w4DjdP5dxhoWiPNZej0cEb8kVY7eYy0GmdM2yBu/T/1az93vwH9wm1ba2CPBu+LUyJ1K0F2BeayRyOOwcokkquVNSmYqK1iUhow0CDDUnTqKz9AvDBOpXHutPj8pgFdR6UM6eyEqVLru/8bc9VSXokXTzR0UE/4aFMCuYyLf73L4qiLH2Drrw+ZCChHuWIZ/3r73SVgO0cHDxyc9u7dW5ftw+9yrYu7ztrbbj50+HDuwkSinJhy9TYGLtv+uYsUtIQZ2DzhmAxcoqWIkK4JabVOwiN/kwK/CUk83mvSUuEqDWmNvMpr5a4qd5UM1HRVF5FggKJRq35knystkah2RRIjZd4NivM+DkrSF0799oNJW7g6QKvrFU4eDQh/0wLqFS6HT3jdHopudWhOGZZdp+U3eY20wfhesimDaRwYpGcQoEHuq0IL1/kIzyOGMTErB5LSe6KfvMY/bRG0UgfUkZ08F8r7aJ9YdxVM9hkfE7I6znftJeh1OrTUcSrhwau06eIPHG0CX+t9hjnCsi9GO3O0cUsYCSY48RduuzCPPeFXGbRhbZnbt29vvEcbDsoUagYI8ehfe+cL5/nFrJj4InXWNbySPyVOQTcFzs7p5Zdfm/7eF//+9MW///en4zGRfuYz901/5I/8U9OVV148/eqv/cq07UKfID0cdM5E/NEoIzmvZJ/esX17fjXr3nvvnT7/+Z+Z7r7nY9k33377renrX//m9O1vPzQ99tgj05tvvpVlsDBAGAzad1fqoxkpvxibxKvDLm8dayrjSntlTMGtNhJlDblZYT569NB0+MjB6aqrr5h+4ic+Pd1yyw0hx03TtddePdMPsiinR623P8oRsq7fTdCuuTIquYjNelA/wo2R6jVYSR40OeMdoyOqNQLx385vUMBfN22NOuBnhOzcuT1/k6THx6QTuLVzWYqN91J4F4phtelqv4BilCvf/ncBByi69SQz5Rv7UJY986p3wXDNCas8RTy5Vzz8kOXSvx4fFvxVvqMf8I98qoUcQ/nhpatxSSyH36q/wMr8S0HQhtWD44WOOlWb0Pa1IWmlITtjd493giM86Mk78TMOD3Meco0IuwDaaco+wxdyT0BnDh/LxE/OLYuSb9Fs3HYVF3xkPRuDov/74EL6ojzTpukf/s7Xoh9fNH3up342+LbIWHX57pl1YbSczp2S/NoWlylrHDMepyIeIOuM52kQFv+MVVne4CVjgy/PHMv4Ow2e8TvznfJPtz5/l6t2oJxIYExGW53TatMrxscI1McsmHSLC5TAqTF4FeQjIr1D/gkSLLzAzuTsTci0Sbje3Y3LOp7HFXH4Txdp0a+jb9U2O847YxE0D80XCC5n/NID0CUf/aXabPXb7rtNW9vzD046YRE/lnPhXfSXjm/+uH6Hcw5vndcQnuWZHei4EWeEEW8ZOmyMG8OW/c3rmD9ovBHEdzpuxG8Y061FY4Tl+H7vZ9Nv3oSPaYxtHcaN+I3Xace4Efq9aZwDESdoDF/GGdONtPmXw5fj+71pjE69jDQaOl2nBY2zHLbsMvx/+m/+/Mo777xTOw/RAXJwi8FBZ7Sl7RLotq3bI3xDrhisW1eKksHbgDGFYmHFSmYGMpMu4vwUGk8KQa+cFF6t1jI0gs1VfFArU1ZB65x705QWDSsHaAgTL0zntNvjuWPH9uBt8eN0yuQ76K3EUsIy73iX/uTx49lw2vVAID0FRrr8wTR8hEHhndEm35WQof5iSxyf6PeAYnXWyrEfjgR2jPAjrsvgSEZ+5pQcA5JmhKOBR348AWGAfJQ9ZRpyLCOuf9iqykyZkk+Vx9eTip5yeRatqq86RlIXquWvzE0Pn9Ioc8tH2ubJiq3fn2HIyQ8od8sCnrRAHu3Ecfzy46+2UI1W/vJ1h4FfnsLxB+BK2/k0fwCOePidBz/oNHD4KYk+2drl7rI2L00TLsfYJRM04DracepMrY7rN3AAZUe8FUC0pKvjUyWjxku2VtyjWnxBS5y0LZeWhyc5qGNPPOin+gna8pEGHj/e0YHrEjl8Bkkp6RuqrUTbwJLmRzHuclN8Dx85lGn1F2lN/hYO1C8ZaNvrQ6Gb1m2d/uZ/89/nL6xTiBgjf+gPfSGNDTsMPpfrtxPcwaD8+20Jy30m4/zNhpVoiysllwyLPqEMjJ+ub/3vS1/60vTEEz+MsFCWIviDH3zfdN+nPzXdfvtt0ZJrR7Dq8XR+OaxlYBJXthL9SpahjtjVuMJgS9kFn+rJJVrl1Yfgu1dCEfKjsLUDQl7arzpcNx0/6mhZKbnipO12hF6VhfzIONpBtDl+OOraZ9XhlCLNiAl/GID4M676HQKGhvL5FDJeq/WEvCJf5dUO8aC8aPODNoS0I21DfPFUbXsj447xM++U1N94Jj/l8IiOtoYW2tIrexpX8aIshRuh4XKXAkb461ep0SzlqnMZ6XvikczQ6nqXV8tpGTIs+IZLZuiuizwYurlDshLyi7ztjMFdkFhMfo4ZXrDOb7vUeFN9Bq3C6f6Ad/Vh3gKZPJw05IJ3SnQGR7tg7GX5ZrlQajNdjhEaIo5rHDSPCpOf94yf0y8Wpko+xpjwrspEWIIiYyU8IZFKN0U7u2D79O/86b88bd125fQf/oX/NIq7eToTiNjZeMGW6cixk9ORkyemdSH3IJh0GQcpTfnEH223oeRY5aSkw9dfi7fFWCs8yz+7ajM138DR79Q10FeFISpfnqrPaN/hsv0ET5sDf3v0AZ/BDqGloaL4udMepUUfnZLZQj4dXryUnPgb5KXukoF8Fh+JG2FHzP1RB+qJkaYmu77ga391hHbmOfKUPwLpDz4X+S9wODmkCrX6Xm3eaQbvuOl5YJyfWr61a4RGt53iH1R/q/w678qj/HC9V3tXlHN59D7Sa9BHOCB912njdj7K0fXe4Ws9u497R6N4rDYuH+/iGn8ZyKPjG6f54dDo8Ka9TKtxG0Z6naah03Ya7zVuLNqcp3duTN9pQNPHf8vU+0gDeDZuw0gjG/Rcz+eDptvA3+/N9whr5dc8cR0/4oAxrHG5ho4b03X8iLvuv/hP/sX88UTKhgnOgOG+hg6Zl8w3+kKMVUjCD2LukIQcdNIgP20IRSRYSWLyMpDLlOJiAhw7EVerhqVMmuw3b7ZaYkW6jmtJb/A1WJkMNVq44vpJseLHK6cwfmUc1A+zVYMG8JK9CEMLX90RMOyCIIPD4IIvgJ547xz8UbE3QMDntwqOH/mhrYzy9C6tsOaVjMmkj5RQNnbvtltTijC8rrDMM2TX+cujZYiPmri9h3IRddBh4qXzrlyMr1Jwiq+Uh5QzLVvjbTDhS1r54d+TYi2u+WBoiqvweVCYJyjx8uWk6aeyt9zkT8GC22VQNq5xGir+3EEbPQ4P8Hu3A38tg25zKYPAA3Dk2Wm9U+a1sQjKdFyFlzKCpjD8C/fsdpjljXxO+kXteFLY0IUvHzTgtFJoIpM3f8spWloUyKdoQzEYZAbQQqP5B+hJD6ocdhG3Z7/Fa9cVJRwf0grnpKMkdVkq/FT2v9OnTmS4o4zKh4bdS378wGckoHf99deHgn54evHFF6eHH3lseuB7P5gu3L4jDZHPfObTk6/q+cIe5R/94DLKUbubfrCwdlrqoxd2J1dOB33HZyJMuOIrZ9cHXi677LKUkfZpt+TRRx+dnn32uen119/INHfeeed04403ptJ+8803548j4tl9FOfN/Y6LzwUr0+Yt6pbs/Cr9pqSrb5vEu71QuLoN4IeR5mho1lEoSd1X/bCZxZqoXXpk8q39Ul67DZTsjBX6peMq9aOsaK0LjYTRlncVZgXaOBVJUmbKZkEFnxx6XR+cTNPwiHbcbTv+r7YveSqPtteyNP5UOaOM+omxIVUtUim+4OV7POUD13zQbTnbbThGCVBuLpJGGv5us8ZX7X4x/guTR8bGO/46nxxLwq9tAuUo/gu/n6BoVR8NjsMXcou6jlKHH83gIZx6rjw7vfGp+hCj5N2z0R+jTuRtVxRZtJuXflb9NK2SkTLbZcA7YzZJxrN3n/GlD9H7vDMia0cDM614tCucHCekRD9c/F+NG40SIN+kka/RJhiX68Iolm4do2TH9Of/77817T9wdvpLf+W3pk0+yx1t6szpqKuVjWmUHLdIoO0EBYtrRbsk2nnhhSv+ileFEhaZrob1s/E56bttqktApokbYXaUEhQj0wRvGRD5xTs/bhzjujDmCEZ6EK24KG/9q7475s9PPlkeYpnDyyVaQNEvqPQd1Tkfi/GBMWJBlnESRAOveMav/m7s6rw7T+1SOwCNL2/QvDEmHC/snbzV8OgzxpSESCO8xpVa5Os6ycXHkFfe85vTc3PCwKn5ImUQUHF4KD60p9EoGaFpdZ2h473LUHyuzwWjTiuf5g0I77oeHah6qL4Op8vlXTjawoxbI/4ITa/DPcd8Oq558t54oOOXodM2jOnG8YrDb/sbD45w+fY8AkaaAB3lbP645byB8BHG+Fr0+dEyLMOPo3k+GHk6J9+Z32UYw0b85bQjdFw/1//cT99+/549b+aRCudRzTOHDu0PoVqRjYyj02zYYHXDYHp2OnUyFB8daV79jCxSqHmmNmia4PlVjM6GARVUk2IZLS5/VmWcjc5OUdUZS+HvCo2cI99omAahSNiKm9VWNEwQ0lRnrZ0R8Y5pgaYl/0WnL+VTAwIRkrsecPM9EDpOGLo6BoXN1qo85AfPtrVJxoDjx9hM2K14+MFByrJJu1axS/n1JANHZ/iVYc87e6aDhw7mbxn4HQpHX/jhY3hTKBF2rfLYT4TJjytFAYTcTCYIR/myg6iDcOQkuL76U5NDTWzqTGOLuAgnH3LJCXSWhad3uCW7ko0nuXL8ymhHzdi2McqcuzchM7ytyijS4S+35iNNHqGLsKzjSI+O/Ml2BPl1A+bvwavyVb4ydkoexQ+5wPVeZSzlLIUTgNxYJkZyyiwc6HxKVjXoqP9+R5e/QRmVRRx65Cu9fMrIX6xM4w2/eQ8hDHxHIVd/UT8nLv3FZBftVJ1lMEP6ZDrtBr++cuWLeXm5POgcPHBoOnL4aH45ThuRR7aV4MnERBEN7pIvFaP8OfGtXzcdPuRC985U2N98880sk36ZfM5ywrud1FtuuWV68MEHpy9/+fem3/7trwTmmeln/8DPTn/iT/7T0x13fCD4OpDjiLsZJ07GZBVFKlqRaWSsregfykxO+eWbd7XfMhIo81wptTXwe5aBVMY9A+G2226bfuInPjN95MMfmy699Kpp3zuHpm9/68Hpuw8+PL300iv5md/XX3s9xwo7OhRUCv+Jk36h3Q+yHoyyT9OOHdtCfvKzW6JfBF60Q3mWclR8WTTAk7AeP8gz5Rh9JzzpryORdfegaNiZqEUa/qQfeVUZTb4xcYUMja+bY3yt41kbpgu31QV2v9S+adOG9FNA8ANyp8YSa9QNearnbs/a0KLu5vEgXLxm/KLtVp34l294TN+PgvoTV/SzuN7ivdps58dVuesd4NV7y6/DPdHrd9D0QfOt7QFxi/xrzuHmAH9m+czPJbrlyKldvQdLMFKOtStQedQcU30dbvPZ6Rovj+vO9KDUmDPzH57kMZ75Hu3fU1q4JYN+L/ll2bjV8jXvnW+la0AvYjJOUwwOUgqOpE0XbJ6eefa16YUXXp9+7ud/Ie9+5dgMYSUMVUex1Um8mgc4cRkdf+SvbYHkLZ6VV2SEH2WKTEfeM26GMWwMB8L7t3gab5X3JE+u4YlwbcjYlUe3srzqGM05//AnZ+STzC8cshmb+QsE9RRS/kV9pGcGPuNoyibbYZVZPsl/hINuI8Czy5RhM7kszyxLUO/RF0P+5S8ZoVVjM5rNU80fnV/RT27KIMnQBWS++Rz9Rb9eizf8rPK5BI1vvJOf/DnzYbuSSeGilXUzp2s/HHms5UDjtczGMNBh/e7ZDnT8CB22/BzpNnQ5uoxdNuXmQPPWrgEtNMcxossrfDRIGsb8l/1Nr8M7r+U8z0nHxZ8OX3aJs/REr90IIx6Hl4aOaxh5a3ww4vGPeSzjLMd1+Pqf//yH7yd0ATqDycPZcZOmC6iHQmkxiVqVYECcjDgrMib3U6dOZJ8zGdfgVJNPVnA80ayVuWr84jtjCihlI7p20gfiNAgGiIquz4OGIhOVa1BioOT2eMTxo93+PKaRK4q1Eii/bGSUzsiyBFDb/RoLgZtM7Mi0At/59EAchNIvruN7VV8agxVF3GQDV1h4MpwCtiMUucwWPx5JtxRhu1F4D6lkmMGPorlv3/78WpivEL3jN1jCvfX2nuloXswvxZ9SlwpuBJRxUwq/lRyK7un5xyLh58AX9HMCYQDEu0Gcy/D4a4Uw77kE/r79B4LdC6aLdl2cK0SZJt5zwA9n0qVjKh+DKb9cEzTlI4yyhCeOQg6fct4dXD3we5K1lWDQCgHZplw6nkKN58izBwz12pDKbfBVxkiVVV0Jq4msjpxUZy/5ax9wOfxlWwgHH262qfAzRrTl1XYWYcAzaURYKaI9uYpddGY8kbBwMsqPJIRc+ks/yXs48icjq04co0M7cHxNP7EzYZcg6ynwS7ZWd+uoo7aDJ+9Zzsheu2LU105AGdR2SqzM58XRjXgM/kJkW7dtTfrydrTJF+oYwVHIlI97WYePHJn+y//qb0yPPvr96YUX35w+9rE7pn/yN38zj1AZBw4c2Bd1VxdR/aAjZfyii3am7NT3yeAjZRT0fE5bv0y5BLOLcaMnsMV4xAipBYm67M1vt0W9wr3rzg9NH7v7o9Pnf/ZnpltuvSUMtX3T448/Nj351LPT97736PT8808HHxdN23dsz7z9WOv2C3cEvfXJh/sa+JeXPHVHciMr9eVJptVP9ZUwjubxRC/K1Xkr1OLD6EACzfUxPnqSgwWcaCpBB1q0XXghe+EXbt86bdu6Oe+I7Nzpx2O3pTEizCVWSgd+tD9Qbbfaq8z0OXJMfuLdk5xBtoUMy9fVtA05CkQY3vOZ/gU0vUpf/QZ459efKn6RZ5PQBimV5DfWLeg0oGmColl59nvTBZ1u1aUSW/L3L9tz+ouPjBv4BtnnMJdhEed9xun8PMm7wxZ5No/jWLIYNwoCKfEKN/mf01R9tMwKGw4Q1sDXecoDFF7RGSHrM9Cgqs+Y9TJPX9pyhOuNNw5Ojzz6w+kX/olfSaMkgqNOImEaJWfzTgkpSrPKwZxH8h7tD1WAn+Ag/c33aJTUe7e5maY0Wf7CB+33N8dyaVdpLOo7AiO+Fo18eSvpzHj6cqYJKua+XIyJ9zIQi3/jiDaY6eJ99ZnlKX4LFrytQvIYmJEPtszp6POD5CGe6h1/KfO5vCm3AG3NHIBW8hTPzDn+eGYW4QuOQ+T6ZvVPNNMwSbo1v2R5YTcDeA5/Hv2W3xy8kHMFoNFp2vBpwJN3OPVecY3v2XNduy6fZ7sRml7LpaHl064Bfe89p3tvnoU3T6B5OB80L81X58PffDVPjdO8ynfUFRrMv+ZYcxiHT67D0Ogw78Kb7/Px+uPCm7e1YDnt+aVxLvxIuvl9rfDlOM/34md0y2HSjXFrwYif7//R/f+HFUefNH4XW1OpCCOh7oOcno6EQqTD293wy8cm6vrU4brp5KlQiJwHj3dHcoSpEJ3RQOG5OQbCTRtr10AFqziKjiJi+MILfX2oVuQ1hq5YDQRNuN4x7KnRwBHfDcoTbf5SYqvx1SdOj80NZqHIoItW7gzEoNGTijj8e7aT1yi0dh3vcq1yNy/C+msijmjJY+Q7+Yr3UirJqe6FoNl5d5kAJayP5SiHcOXgfADAQCM8kmfZOeVxFIeC775Hli/SGaTBKv+RH8Up3jJP+bjYjzfHdPCDHtnKo/mSHmQ9hutzs3CkjZotWc8TTHfsyrfKCC+PgkUd4a/LzQ+X6zoWh0bv3OBJHNA2hZFt00G76SkDvjhheOCqLOokBhHGwxwGX97yRaePtHknz65DeOvDGD4Z7SoSz2nxUXWNR4YIQ1M+woBJCv3iJ+o36ocx0GHKJS1e5dvy6DYA8MHvFV3xm8NQwVfM2sHH2eCj2nv26+jT3tUa+cNn7B8/6eK63TH1t9hdUjZpX3rp5czHJ31fffW16dd+9demW265dbr44ovza1uHjx6eNm7eMB2ZjzZl/gHGEX5tF00yw2uXp+sgmm4YBurUmFEy1Hbwo+00nronk/pE8MmUl6+u2SE8ceJY0tyxY2fghoIYBh9j7sknn5oeeODB/FjF228fDIV/83TPPffkUbDrrrtuuuqqq4LW4eB1ZTp2tO8uNW9hxB2v46cceeCLc8fGDpM+u4kRGGWwhQ6n5FiTv99G4a97KIsJseut3tflGIEuXHoLCRYPERqI6MIX6f5TKYzFI4Vair6QTH7SSoM+uaiD4n/BAwcP4e6PoP4WFJ81Joum/LUSU7RqEaLbCzoZNcsJm97tPFX+RUvazq9oVfp+5zrvteCccAZIMlf5U2ip4saz9iftjGv65IYPOdd7Sj2SMPYtDghDljybF3Q4NLovZ3g4cja+1m5fHSdLOYdPW12JYnqvHcJZBklBeC24NGTeEQ8EG9/kKV3Jv+qg+Ur+s3hRFp51MY4En31866tfe2L667/130//9X/7t6aLL7ki5uvgbd2GSLNhOnTk+HQsxoV30QsKypKyiffcHdAPmzmFCMjdixlKFj1uVJtr2Qgjiw6H27Dqx8tcVlD3Wbo9kkKV0djmLskG9APdGkCakkHH1w+NL/LJOSXGRke8Uj4RB8owSW9k0m0lIMKUmScfIyhvyNbXwNJ4i3G9PgoQcYglzZKbV/krM+BHr+pWHZ3b/+GptzQoVmJejfTGFHRqjKz5Qjplcww756j417TxzEDLL/JHGFxu8YO6QSy4qzyVt/tf+Fb7A54qn5J58d6Q9IKPyrPiPRsHPXUMRhojjH2oXYM0aLVsvLfr96YPxrSjf4QOH/PyRAsv6L5XXIdxeBOuvrpu4YLlsOZ3GTq/EdbCA8t47wWNa/6Jt/SvBcv1ufzssgLPZZwRRv46vtOM7yMsxwNh7ca49q8/8M4r9z/++FNhYJydduzcFZP7RdEQQnGJTkCgBmoDayrakYACevTY0VKS4p/jRiqHklO0pevC1hGgHGzivRu3y51VidEJo1MwcigZLp0eP3Yi5xDGDwUObfl7UrApCZQUdHwJq1ZMqkCt8FgtQb+VZf4ui0k0sJM2GsKlq12OEpi8rBS3AuqpHI5XcTqKNGncyCPKmyvmlJJUSKKjk0H8s4vj3Wq0+Mg65eGrTDXo1+CVk0tEWu3OexJR/qiyjDeZObfv91dyhyXeDZK+WnLiRCi1URfHQhbc4SNHc7ejdln2hRJ1JOrKF8NOpbNlz4i0UpzMBKBp4JWn+vfjd1bzKT3HjzOqdE6rCJTcmChDdnnONnhwLl0dkHPLhQy9kxscZeAYicoOJxWauX4Lr1Yh8FT1tRhAPIG6E04pb4OFEgFH26q8DYRlRDQvwqTlR79kXTwxHDrMANRx/NLjS1kqrFZ1QPLS+HMbA5QI7diuhnbrt3Aoho5fMVDsgrhw7gtv6mVTGPvNc/PQyh4o/sswV3b0Tb4AfyVnRxDJTj2hUQpShkVfc7fDAsOxMCJ8avbkyWORxhfkDk2nwyg+6Uhk0NwebUy2r7zy6vStb31n+ke/8/XpmWefina3ffqX/+V/ZfrQhz4StO1CbZjeemtPGDtbM39GiM9op5wivf7pKFnV5zRti/alzhKiLNoMRQFP/JJJa9wwOeNZmHLUxFBP5USTPKrv6G8hj80mDn30eORTRoQfQPz4xz+eP9L4obvunPa8vXd6/LEfTN/9brgHvzu99eae6corrgi+yTvaW/SHrAfHXuKJBnmrC4aTFgAPz3XPw6LJ5mC15O7zxJ52oNxb2RIOXxu9B673dlu3bpq2bK1nlVVdB515F8UAaKfajhY5GMfwdkGMI3jqNq0PV7urwZw/60BIPDm43Wb7vePS+ENohvYV/UrX9DsPUOmrvQuHV3ks0sXf8EdYEO08Ol3T997+hsJZ8N1lWtNFe4kHFuQcnnIVj1bn3XlEODV4KJNweWR+wa8PEQB5L8pYdDi0SyYFlPfmMbMIQFmYNp5yiWfxC28uP7whDSi+uZlehOVua/gLFnEZ32nj6T3EETArqMaTC7ZMb+85PH3t6w9Mf+gXfnnadfEleQdmw/podyvrYu6OOU0fzfJEYvmg4RmAy+7DfUStYgqKj5INaDmAlKd2MMdlmZfCgF9pj1SLuoy46g8F8jd/+iiD9pT939yNt6Q1H3U1HgePdfcTxRminPxpmOS/c6FykvcQE4FV9xUujzLSymnpiR8OP53Ws9pStZ8O6/I2nteShzlLH05SYvI5yhH9rAPhc5iXzCfyYAzPhcg0cDo91/NA8VB5dh0IglP+hWtaY9wYNjpz0JjfshvTjnhAHF6Ur+UFp+bhRfnb388Rmh4nbbt+7zRdjuan8+l8Rz5GPNBhnQ9onL4f2/nW/F3vjTvCWmEjdL6d1zL++A530SbWhi5fw0iX63J13DJ0WPMFRrwO9xxxGuCuRbeBnMCIt+6jd1yz8uabbyTzjNJLL90yve/Wm6ebb75humT3rvyhsfxqTigE20IJcbacApKJg+Cho0d1pQwvZcmRhS3ReetIThocqdBqvNEIgm8KVh/pufiii3NQ0rgpM4ePHE7aFB1hlE8GEObxqBFQ8vCPDqWOwtOdQxgXEkqlEL7CikPL2fsWoDRWNJdB45QHQwROV2ziR4MDTbMFmUZLONAC7jzbr7xo4YtxRR5pHM1p4HSj9o5HMsGPsOYZHv6UU/nEi2t+DFYhgPAvOrUw+K38cwYrK1B9RMYxF/XID/Daq/LyUZbmR16+gLLrop2RVXVa+ItVnspbeMUVH+JczJdewU+FzPAFR9nIRV780nsC/uY90waYiGoCqslB+/PEJ2ga7boeW7ZVPjt8RZ8DLf+uK/TgC1d+T7h5UZlMY+CP6MRheGn38BgmyqNP4Fl9dx3pD3n8alY68C6/5lFZ4UqPbrcdfvwUnT7SVL8VI87qG+X+RCjodfRhCuPdbsL66eCB/dOuXRdlftIdP+n45QVhlJxOA4mh9PTTz0wPfe/heF+ZPvKRD06/8iu/FuPApWmwvPba65F37SjYjfC7Ii++9Fzg1u8A6bOON/ldkU988t7cybv00kuDrzIojCPm+uafMeuuBFlR9sXhvdsuHOVuUH6y73DlO33mRO426Ef6tvtdjGiyvTCMKX7GvL5J/i88/2J+ycsPNb777snpT/2r/3zwe1nSh1NGagGZuQPiyKq7HRZeyNplfl8W2+wDE2mQWBXGp7pxrFH58FurfFYvGTTkPoJ2y4BVnjTIIpqs6siTus6WQxohjGiTYTD5UbxUmLT7GFtdnDemqvsG/n7vPgvkr93KjxzPhAyFrfI1P6XttlZ9ofLrLLyTZfa9cNW3tL8ad/K5rhanHD+ro3pFKyISH+Cj222/V37V95pXsCy7hFRea2xJWec4FPkGqnqpugleMlzYzHfQpARbJe+dDu1n//4DuZPm+GsbqZ1/ywMI469yzzu8Ub+FM+cf/EYuib96gXyWl7QowSmShYduxsc7nOQv6DcPWYLgX34Zn+NfpM0hQ/tRyJB1vK1EW1lZt2N66um905/+M39h+it/7W9Mt33gzulE1PnGDTE/n143HTh0dDoSfTIIJh35JWf4Chq5eBbjW5Yl5FG5FAgr/hdjVuLNvJIN1zITN4L3/K2OWUryDUpJj6/AuHcq5wMX3bNfBD9ykBZcELqFhRo82EnJH1jkokzaXirpkUHXSdIPF38yfXAYf3Ew8BdBotWD+jgZMjseY3nvlKwEnaQVqMoovwbh2lLJreoab+SiL3Z/gaO+cgyJZ1FT1zUXqGNpjHPmSGABV1nxqh3YhdwS83dkkPlIm/NvuJY3+Smv1xpbqy0DvHAjdH0BNPAgrP3Ae+ONYZ1nP8E4fq8F0pEVmUinL/ac33IDTbPz7WfDmOeyv9viCOiKG/nvZ6f3bFkB7+3gcdLDUYbGbdrLsBzWeY7hTXfMp2FNvLndnA/w1OmWn2tB5zfmC5bT9HuX2fsyr+fLZxlvfIJ19338gyt79rydyopO4rv/x48dmQ4fPpjvcP3GgKpz3OYD739/XnjFjE+N2gE4FRNyK5Iaud9JMGA6mkKJofjVHYoNqQBRequRrJuuvOzKVCZUpM5IMdCQ0bJqSnHJHQj/5k6lAagIOHAZJmMnjlJnHAXJQNADq+MfftSOUOSfjScKJk13HjxIK74n8+ZJHq2cKz8lSxgnT2nkxcHpr1rJ26qUJxzH5ShrFCcTASUWvaQTIA3e0KAUC8cXHtD2XvJTmTXIWT0C1SHiGX8MQvKUBk3pxMtLszBw5xeSQr5o49dTngyUxIt0vqQEalCtgcPTYLktFFGKnDz6hxApp9I2jvTefR2Jks0P0NEWNm+sozkG1JZz14Fn06qyLRoxPDsQ/PIlI3zA8y4tetJ3nnA57+ivizYGv8stHaNauyvD72waZvDFMaaVQVph60M5NXl3PdjNyz6QhnKdUU3DM9KaSORVIN+o16ClX1Tbt6NSfQNtCq68qv7ezXsZLZdqg9GGo8nUZ08X/UKeJqMq59m8k7It2q3f/dDuhEuvf77w0svTM88+Nz311FOhIL873XrrzdMnP/nJGA8uzkvi27fvzCNswX7yeNHOXbmT8hf+wl+YPvPp+6bLr7h0uvHG64NvR8FOh7L/7PTY499fredrrrk6y+6LWLfeeksendKHyAGfdgN64lT/2qwfaMQ36Dah3F0e9DhlZRzon/lBgahisqZUMlTWr9uQxpZ06kN++oVd2BMh63/0j357uv7ay6YP3fXBzMvRrMQJHpSVMcHYOHnCIkK8R9XJ69JLd6dhTZnIi+yp/OKX7MvAOH2mPorBMJM/VwpR8Q20k3UrreBHaNDIup7LKB7ZDdE/AikXet4NfO0q74YFmTyKI3FRrL+ZVylD5Ibn5kHb0U+zb0RbJo+Oiz/57LTZvkMe+MBjdInMI/lOV2242iueq4+lEnRBtPcgib4ywam2XzxIa5W36r7GSHnhC568i+6P9n34HBBk90/+XLQQGKtPPKABHc92wtBaKVKRtsYJ/Zyh6niiPu6HPhmMeAJjngBvxV/1NwqwfDLvLFtlwJ94mb+whaxTphHR5WqZwpWXVflV/HgCaUqO1dbxvlJnirKsKzF/R2mjfNEuLrhwevOtU9O/+qf+3enf/w/+8vShj9w7nYq+sXHT1uzrR44dD6Mk5r25jMYxeTZ/oOsKb6BCRVed6B8tm8IrDLLougMd1+/SRmmnC+aK0GbORr8vmTIVFm3pwtA7Nhvvoo4sjmabnTk5E8LKnfrwCyd37coPEObntMMvS+HRslFMXg0W3uwcJcIqRXmKr35wgf5DZ2GUBG8RgvlsN+qObqL+WwbZtuY4/ipPycGY0v0l5RrUZL1oszV+9OfZlUf5zQk+ClLyVh/Gzmizwdcmc262k5K/8ZIrOVc/Vlav0oMs3wz4bIDb5QBodBh/jQUllw5rmsB7u6ahfaKhvB0mTTtjZOMb541V/MrPSd8w0vXkhDV03Bgmj7EMoOsEiBfez2V6cJvXDmta3Ei3Ae3lPEGnAU0HvFd4+8GaeFG38SfD1oKR1vnyGJ9gjH8vvLUAPpx2LefzwVp0133inltW3n777Qicpvffdlt2ChfQ337rzVQuTRpWWjWeI4dDYYy62bXrwml7TPrXXXftdP31100X7rgwz5lrRJQAoBIdV7HyTqnZvmNn+ilIGC2Ff920I5QeHY3xogHu2fNOFMw4WQaAhuo3SHbv3p2TWx6fCAVBnBVM8c6TazyMJIoUBcQvR7toK155KL0UJathddSsJstNG4NOGk+lcOMV75Qa+Xq2glcrz9XI8ce42LQ5aEVJDIylWJ7MIynw0MzjS0oaA4lV9VNoxcC0UJKq49oNIhM8Vl6leAoX306ly8OgydDDL9mpj/yMcpTXwF1KWXV6xz48655PDHpbKo8DBw/kfQN1biAnDzzJRxkNbsKU37lWMgRo4b8G7ihA8JQr3UETz5Rr6WoV/0QaJmSOjjaQl4UjPwYFg7WVcm0DL2TAQGAE904FfLyhK39h+Ew+AvArf/HKXop0GRZkiT5c8mxFP9BjOjibiiOZilNfO3eGgR75aZ+nTxlM636Q956cjx097hRcyDQMhVCMtWH5MGgovXjl790SdYROTjCRMTr4g6eMAD/CyOrokcPRrq30n86VeW1de6Tw9idyT532CWqGSNRVpAH79+1P2awLumWA146lsWHl3XW5a0DuL7/8yvS1r39jeuOtvRG2abriisunX/u1X51+8id/Ynr22WcyL/KSn5U3X+aitN9www3TG2+8MT3wwAPTb/zGr4fSfCr6/q4sOyNdv1Q+k53dlS/+3S/m3Y63394T8j2d7e2Tn/xU3u+49NJLYnJnhFb9tRHgs976GnqUf+1FmCe82tk7HmPKhblwYdeGYZztafPW4P1ojCs7sv0LY3yjtz3ak/KY6N3lumhn9JH1dkKOJD2TOzz0tVO8+L2Wmuj152hvUZfihYHTUX7ywYe0HJBPKw/azWKwrr7iXZtcCSODwuGdM8ms+iNd6DxBKxSP8FPAHJ3TlizQ5CdKtcmIL9pBRz1n2sUzUBK8KTsf3CCR4HgYyK/lRbvv/DPfeGabx2e2WZj4Lfrwg1SCd/UjD+XnvLcDI24SmSH5CVrtOkpf77gs35wHMFbox/LLo3wh2yAart75M++5fDXHMCI76xpn0VVP+g18c4a43jWTZ/I7A790cMloDh34rJDgNvHUXaWvOoJT/pJplbdlF9hBs+q8Fho6DySK1zIU4WpLIFpaUIQUNDwDZ+WCrdPR4xumf+af/den/9uf/o+nj9/7uUCMMTnGBW15b8xfJ6INnYkEaElXvNU7fuS37EbIdBgb/J3WE72mk+NSPL0D/dJi2kgz+2aUWR2Yc9SxeWdL9BXvNW6XDMt4qXxRqPJHGeQV8ejnDy9H//SVPX2ToaI9MCZyngt8Y1X1C2nzMZdhNjJCun5o8liMJY6KxYQa/Z1hUni5aBp5djmKXrWHsWz9XrRn+czv2u5GY0zwqsyejrbBMz+kIRZ1biy3a6Udd9vNQucCsjbLqKkFE5Dlwo+BZIZsc5kuXzL/ZX7l2zyODjQeN+KM6RtqjKvyAvHdxoD6VA/dTjoPfuXTZpZpj/mN0O/Sdj6d75iG4xfX8Y3frvG5hqbfz4ZlvBGafsOYln+MX6bbMIYv81Pt9tz8R34K573L0PFjuoYRj7/fGzePD87Qacc0yrdWOiCMrMe4xP/Jn/hg/njiiWPH81ObIqzImuhdEtepP/jBD+alziuvvCKVvVdeeWV64fnng4BV//1pvJjEL7/88sCvH0z0ZKgwElyKXYl8ZUj5a6XWapRVqWAtO1kpnZS7Gux3hrEB9/XXX58u3n1xpjXRUdIoLPIw8Pj19VyxmAdvuzfo48Pgq3xgVIhVptVVX65yBEJYTzSEpPw6FJ7IhMK0KrQoi85SCnMpKo4oMAgottIFcqbNQSwSKF90uVAkHcuJQcUAjSmNKuqoB9vuxHhJOgHCxQvvDhOhSb+NIPwYaE7FwJlpAgUNcki8MAikZaDgh9/9GPK12wHPRNDll0eFnQoF+Ui2BXcIepDwlJZRgr68FMQAg1dtgzJ+6hxF8kQ+1UEprzU5K07iBj000GegwBEuHZomJ3znIB3PccBrvoThBb6nNNK3AaP9tjytSJ0Npd5TPKVFvgwJ7ZBRcfSInaq6SF2yJ76YHE5F2wpj5NQZhkGtAmlP8lAnnPT4woc0LZvip3bS8mhLyAptiqaL29o4GamXOgK0Evkx9qNv5rO+AqXtuRNistW2ySovYgctq+rugmzdsm166aVXI491YYi8Oj351DPTCy+8FLI+M33oQx+arrr66vy8LqX/wMH9QZlSYOczDPsD+7LP545ovDMy1ZH6lo/djzOnHXFcKMXyVh/koYwbLqg7Uj5n/MzTz+VdpyeeeHLas2dPLhrccsuN0xVXXhbPm6drr702y6Scjp8xFNzbUFYfblBOdMVbaHBMyvEq/Oh76imPiwYPJm/HHfo4h35mV8aHHfCsjOs3rISMxZNotLuoB22LUpA7x0FHe41ipQN5JCTCgTHH0T07D+rMmILHloM6z7tbKyafeUK8oBXJ6EPZfqtN+Ww3o0j55qwCgk6kd2wLTh71Cz+5ZhuO/LMPhSueqt/mPBWQtDLPohgxESYPdGArD4Wt2q/2CV977XGgjKooB5flmfOZ8/CqRoA00iZ9+S4KktB1V8/Kv5+F33KrMQGee2cNFV793TMVw5BB0YQXidZ5VhkDcxUf1GJBGYntUvmf60Y7gmsclM47fvi5hqZZ4cVX/F9A+L1zhTcHruJCrjJ64mHMx/EyYbWLXvNF4RcPyrAqiynGjoiz44Z+KqDxWNEe1m+Z3tpzbPrn/8V/a/qz9/+V6b5P/2xEb8w5yQcqDhw5PB09FWNlJGjaxVu9d1jDGNfQeB3WfHHKrk1pE4A8hfe7uTvvqoS/aUsjvg2QXICMeccxY+/cAjfm/Bgvsu9JZywN+nksDB/Rdi4KXSF3MwOXYVJjAd5CbpG/tp13RfTbeENad6nyqKsyPnzU5+jxEzHeR5+LPgixW6Z6AtUHqwwAn+1Hz/uIw6EvTnD+mHK6Mko2ZX90/NaHc4qXM6erz2sTfZ81c5/bfxs0xjmQsUGffKp81b9mm0UPqXcZBeClyl4gvMOW4xo6LWha3XfMg2ulAcJ7fuRaVmCk0+k7bHwf/d2Hmo53zrtwOEAb8t5xoGkLa7ymvQwdPwLctfA7bEwz+s+Xx/lgGb/HP4DuMm9r0W8czy5/43mONFqmHb9Mf9W4PQ+gL82YbuRpjOt81t911y33WwWOqFSoKGVQNJIXX3w7nicy7K4770olkSEQyVMBuiKMEEqE1VPHMjSgF154YXrqqWfDcHl5+uEPn55+8MTj0/MvvpCKTSuOFHdPl4C3h2HSHYWRYvX/QBgZJ46fzNVpg7LVdF/RQR9YxaV8UhxN1FsiDRoueRtoKEHyKKW7jtvkkZyQRX7qNEp48NDhad/+fZE+3qOH7tu/NwwGP4QXA9qGaOzrDHjrpkNHDkR8GEnRySOLVAopQn6HIX98LvKizBrUbH+b5OUH6pvwcwWEUO2ScORn8PDcEYop3ltp1gh0mu6k3seGQYbVke26UNad05eHbXlGnaMsMaFNVlR0vEh3gZVhOybR6cL5ITkrvFbXjWUbN26e/Fo9xYlB2Kv+Bj68zc0x/YmjIUd9peIeyuJmK8ehmJEP+eHHYJlfAAul0tBHxo4ZwTWVKvux42EgBJ7fNiHf/HX7PAJWirH0DAZx6KYSHvI7EpOpOkCDcZq/dRM4FFlpKNPy8J4r7XOdCePQlIf6ImNlcgHdLpqdPgaIOtT2/CK/vPHfAwBDQZ41SaojE6NV5lJ4tLk0dkOmIFe2o/57x41Th/igTJuA/V6O3//x7ncryMynao8dPxy4Vtyl9yW2aPvxvnVL5Bd8qS/9QRn0TZOADyHYEXlnz778TZF//I+/PH3jmw9M33/s2entt/YHrXdzF4ZRctmll0w7YuLGiwvcjJNcXQxZMwrUFxlTzsWRCd5zNyP4dsxPO9BWKMvie9BXh+rc8T3Kwe5LdoXxcdN09z0fnT79mU+FjDfmL8E/+OAD05e+9K3p29/+ahot6JO7RQ3tUBdyLI6C6pPFuRsVeWX/D0VEv/F7LRQc76nERd1u325nxCLF5jA+1OeJaCfVV3z1b/OWiFxRtg0RX5fXTeYUF0cN7YJ617bUf3+OVJvBF1f1WYpVxKruRVi4NCriqQwFMbZk/yklmQKaY0S2w1YcajKu8U7eGZrUM06h4lnvlQ+3CnNecHv8KBfvwmYnPlerI//iWT419uMl+VrBb5V71Q3v0siu31czj2fGzTgz6QGv+GvX7w2rOC0f/gG3oV7lUX5lXOUhvIv825HTQi78XZ4ROj7rZE4L4I00QcsWdHzzVP7Kty+LF147eBU+usKpfJpPUPGLujZ+1r+gASfzi0e6aD/rNk1/74u/M33mJz4/3XTz+2MeYMxRqsPwj359KvpUEMk0y1D5Vp6gy1ZlWoD31fYSAH/E8xxpAG3bEavkPMtUrtNlH4kSmOdzbol/ncc5tMKLTyFtwJbhwYg/k+2779n1bkHnFX+8zXl232s34wiNZzSRoBd9XluZ0zBG4FSJfhTE1fh1LkblV2GdT/XNzCr50Me5pKHcGJBvPIV5NX9lgoCUTcosgrSJOTyfM5/tMjz/olFxXdfLvLW/w9dyTRMP49gh3DxKt1Hf8vD0boxvPanzFyYu6zPCuKbZdEe/PBoanxvDgfkI1Hj6o+/yG/MEo38t6LjOa/nZsEznvWiuBY0/yhTwV9hCDp3XmMcYtuzAWvz2kyOXETq+Yfn9fND0fhwk3q/+yk+uaBwuLZvc7YJY+Vdhr7/2aq4sU4ANDteH4RHFCGGczZVSK75vvr5nuv3296Vhcuutt+aK7fPPPz+99tprmckbb72ZRg0jAc09ew5FPnUxnmJx4023TLd/8I4waq5Pg6S/TAS85ydtQ0GqewnVGDVcCo9z745QWTm64oorcpUTX2XM1BeJuuFLVwIuxR5P/NtCYUnlMBqqeA2ewcDB8a7s6OBfmIZA+cP/pbsvC0FekPkCq7MAXhkam3OQUPn1tSzHfSiNdnk25hfEKFdo95dfKND45eSjXoD3HKSDrnBKI6XJahL+DPLo2znJr5rNHQ2+S80MNmU/GnJSri1byNcuAxnUfQyg7eC3ju+djsF+HlhjJMRDNzCKeQSG4VGX4XOng/I+4+NJPeFjSxhvvcpOyfVEC32KNYMXb8Lx1jtOeEKn86xy184Hup7SeGqr2hUDmMyS98gDiG/e5dXKM9qtlKhzNNCVNzwTnPzwJLz5xsfpMy5qU+K3Z1iVjxJV/hwwQj4UXJMOOi0TfMjjaLQbz3hNnONRp9ojuep3eGC8nYg6014ZWHDVeQxR0Za2pBFCXvoC/rW9Rx55dHrj9X1BY5quueay6eprrs2vZ+3csSt/88YRrLffeisXD7Rd/OzYuX267LJL8kjmzTffFIbB7mnbhT6kUO0Rn8qfBn+UXxvW9pVV+lQGgisyaL+JUl8kPzJGg+HnOGZEhfy2TS+//PL09NNPTw899L3VccPOydXXXD3deecdebSMEaQO7ZrIGx39hCFh10R9UkDwF5kmD/lL8tFGL774ojCKtk/Hjh5KI89XyPJ4wwqjc3sYY9VXtD/lbD67TZO34TSVR/8iQJx/fg9CvaGXRivjJeLrYrA4q53RZmaFCSGGGtkw/FyaRctOSXgyrXzwk7I9WUeJQpVMRaSNv1IkY9JGEF+YDF6Sr5kOSF6SFjxxPZEFP4GX7VneASm7AHXFgTTwIo8se+YZEPlk3vjR3gVlnpVfP7NcM53AyHfybehVtqQ2+/EK+l0s2Unb5Wg65I/u6CyIVPnMFTVfFE9VBvQ8lVXZcpElyg+v827wjv8FLzUGV1mLpvTFV+Q+8OWdq/xLdpEinkVLukAPUD+LsZrLksQfCmPxJE2Vu6BoJER5k/K8U2J3AAfaxcoFm6ZNWy6Z/sgf/Zenf+Ff+renz//sL8f4Ee0uxoxTZ05O+6Lfn3w3yhC8od0O4EPeXd4xDjSvHJzu396BMK74X+A36Guc8aEU7uB9pqMvt1FiDsqxfi7/mEe+z/1NSN+rzPs8Wa9n8thX/ghp9LXsd9E2jBNI1A5H7ZRoMzPV2TiQn3f1Ya57Ny+7O8YlG2n13ew//IWcsCyHjhPW8kje4UXda5a5A6sCw0WXmjYHv8YHVPJ3nczNAz9IMpK6z2ZklMFYJJ3dEpBl6fy5LBcKMw9z2Pn47fB+go737P7d9Y3PpD+nFaaezXvqUZj4zseTTLhluuKMw43bce2kMReApgHgA3l1mOc4vonz3v7mq/PptGPeI4gHnVfDMm7jnQ/G/JZBXPPQ+XR5xAmrZAt5N3T8on2cC40Lr90IHS+/5fgxbY/h54Pi8Ud5W4Yxft3HPnz9iqMKd9xxx3Tbbe+bXnzxxelgKDcmf523jt0cn37wgx9k49oeChalyu9Z+CGy09FRNRyTt0u7/I5rObbll8oxdfPNoWBcfXUONk8/80yGPfvss0E3Bsb9B3OSdY7/ttven9uTGorz6BQXFw8VglGCb42wFS+rtHgw4DtuRemzuiovgwwDyxETvOkseKOsXrh9W+68+A2W+nV6its1QfNQVC9Dxbl05/cXE4UOxR09eiRpo4lnShWjiGJnEMSjiirl1hn+bZHvxjCs3LVwb+FYTuR+kC6PEsSkUOe1F4M75cFTHcgHDbwIM+AoB4AvXsOjvBrIU/kJecEhN3QNCGSjKfiBScYRWuR+8oQjLbVygRaa0pnQ5Yu2OyHZAGMo68lE+uMnQhk8i78yStRvlwMPdpHyc7OBbydGHYhvQwWeNCblNjw6f/yKY2DW4FHGKJB30XEetT4CIEwdoKMcwqSTTzt1Aq/ztoJGZn0HxIpcGaJVj8pPDvJQhjpCVEd8auK00rwt8HYkPXH6i3qHk8ePwuhFCw1P8YymkHAYCBfGpBkG9ulq03Vs7EwYBxfNdbAS4cciXQ1E6qnkE5NWyPZY0H/l9demp555Ko0MxoIjlL/4i7+Yir9dSG3UJ5696yvv7N0X/K3PPqJ9MUz0LTsn3h977PvT97//6PT2Hl/q8rW9HXl80+d19Te8dF3bkTx1svoVOTESlJFCePbdunzvXDTjZu++d7Ltu38ClPNMGHWbN7kLVR83QJd76aUXpyeeeGL6wRM/iH56OOp0irx3Tnfffff04Q9/OAwnXwNz9DOMnciHnPVrxvixkGNoJ9G/1NXpaffFdr3sYukbPoO8P/yMIV/nwncY9hGn7uxoqWdyj16fxrV2Fh0yeW5/t1H1QEHP8HXCTBw1kVSdxUQXbcTXB+GDardhLK9Evwt+k05iFnjPXKSPCAsWQhyTzB4YtLUDznu6oIluZj9Dtxn1Ii4dkoHUTj75ey9RTqAOAi3Lx3UY7ro8zWmqUPIMfku5KygDrRyQT/eNUQYJyhr+cWLruH5qq3m0LXC7H/MnPZJJNHVRsveub9WRysq36gNiOf4aG6ps6I/89RPAbSe85bIIy9eAarvCZNP8wCc7bq2dkkSeeWo+i2Q/QeE0LPIMmI2SaBWyy8XFKH399si6GAM3Xjz98T/5r02//k/+89Mv/8ofDeV6XcwBW6eTp49PB2KOO/lujIXB11g2gI/kJcI7zrOh4/FMdh0vDPR7tZ8FdHjPp0kzXUTGs8aFOkqlLVnQybwWWSc0L44j53gdr3YWhDvGpTNoV8Z499g440L+cGzW/bwDkf0KBO/xF/tCin6GxP8LcoeJQXIyaDNQtHnSynFLau9LMmh/0UK7ZDbGR4p8D3aiDgG+Y542z4fDF2Or7gVS4KvNGqPaGFIHxT9/GSV5sT/o5rPzz7+Vb7tKu+CVW47vcNBPcf1s1+XvJ6dtdPp26t0462me5wetfwiHx1/j8aLPjfRBt6GmDcT3O/pwsp7mNF3m7vONy9/OO7x+B/0E4kHz9r8XmmbTa+h88dDlbT4578LVd2BnmqbRcdxy/2to3KbVbhkaD6yV5v9Xo6Tz8BzDG7yvv/aa3fdTFvx6u3Pejl/t2+cXxfdmB/a54KeffiqV8ddeeyeefgPjncB3AdevEbs7snvafckl00c++tHptve/fzoSisGBMBJ0IAoLhSkVvOCHssHYuPHGm6Ybwt10002hDG7OXy13d+T5yP/tPW+H8rR3euKHT0w//OGT04Pf/e700EMPJV3urbffxn0UWDFqkn7ssccj6ILp2muvS+XOuVmXay8KJej1yB/9Q6Fwvvb6G1HOMEhC2aNQvP7a68HnhjC6fhgN2KXYTdM7Ee+Hyo4e9VlVCjLFv4/nWL10LyAU5lBG8+x67nCoqBK2s+J4yi8rxaApHm9WjClQcHI1J55+R6RWiAzGFPTa+cijTJGW3O2GwDfA5lnRecLzTr4qUudF12ebNUTvBvdS+mviSAYz2x6MGC+OrjiW5+5JlIFyGXyYVPFxYRho2o0zvX2ErRXsfMa7vLpx9YDiGBve8j3+rU42EaddaKxWgMQzqHxhpT8QYMdHOHxGRq6URuOxkyRdGlhRBkokfLjem758gV0TtA120nAtL/iMEV+u0YYd+/HbGvr3rlC+5avDWXGHnwpq0KTA+KCAI1z8eScklR+7Mo7dncqv152OSd8xOpcX14XCamzIo3bhP37cSr06PBtt8bXsU343xHFA9WEi9mlsk6aji4wJn748exY/dhpORT95efrSl748ffuBh6NN70v6u3btnv6lf+n/GO1uS/YtbXj/gQPTq6+9FmmOp7ObEsNJGiD6+dt73sq2pZy+uHflVVdMP/tzn59uuOGalJ9dLUbKo48+km2XMUM2jCiGTh/d0nbhEmC2vyiHVU5H0N7ZuyfC1oXB5IL+8SjbwcCrgTZlHvLVllKRC+0C3j333D19/vOfj3Hiulzg8AGMH/7wh9PXvvbt6YEHvp1lYTA5b55tKdq5+mnDVF343ZJ9e9/J/E6fOp5t3G+H7AhjkAGaP3Do2OPGGvj1veorUY+RPhjKMHzWxWkTWbVjTp+qvm1wVYxKr/zVxqKUjstEWCmmODRhlBLXIJ4DvbAgXvpMmyUrQCf+8NW/VFKkLRy8rsbC855ROTjlM+PjT/Id/yqvHhOC56gHbaTL09D8Z7qQCyIZNtMCJauFk96zIdO2C1pkpZ9V+gWNhtX08X/MI3meeWn81XSFtgopQ3ILgLKg48+QbobkLZx0lXZBsP2Fc67SAjLe/znJIkp5O23xAnfkvWgOOLMfSsd1POAPSZRisDJTD2QU4zUQGK4bpy/97tdjPHj/9KEP3zOdjQjKrPbtU7entbVIuVyO9nd+y3w2jOmWeeO6L4xxoMPUY/cFZNLADVfHsOuIa+LOaUC3V6AdWrBS6JRZPPXReMsxBa50/HnsMdKh0v0aHoCjrhFoTkVnnulijIh3Lo9wVWS5gOYNjP6iWWHLDriXluNe0Mt/Mkge673brvwYImN75M95PellULSFim9lUTn9AzNKxrf8mj+Q6Qb6jdNPUHyU/LlOL426NhfTBzzbAXNw77Abq7veO13nid5i/CyjZsyP6/eGpjXijzh4QE+csPbjacx7pNkwymcEaTpd+0d3PlgrD3C+dMthy3jLSdaisQznpn9vfhsabxnX+3uVaYzrtGPYsnwzj3vvvmnF0QhKyvYd9YWqS3dfkkqGjmGn4a233syV38svu6wUmTAKKCUMl927L40JPwa4UEispFL87FpYyYTDALHrYFWQYaKBaAyY+fi9nwgmLggD5nAqHRqtxsKocBzMHRPHOZ55+plIW+fZxUuLprP/l+Jpv3Py61OJwb/jIC7NKryVbyuvdlAYQJQyNJxZv+aqa6Y9b709vRGGClw4FEKr846TeHeRH7/8pey8m8YbeVxz7VWhQF0aeVdHko7yalDU+WyhUswMDNK5C8HIMEC6jB/iT/vCRftUhCJtKvhRT8oa1RfpqrzkZoCWF37Qq7sKBqbq3KVE18AQQ0vSoDxRxKOLJh3ldK+mBwv1jq6ywUebogl8aEB6nx7Elzjl6o4szfoI18SaJ3TzOEjkwyCAX4ZA3ZXhpPfhBE9GLzwOMPK68VIwq83ALeMFj2Qvb+9+TdwnZOWhvWX+wYe2ZPcLaJPetUvtUTp8aLcUQIacT8TO2UacT0SfSmWYvMiI4Y4X+Ti2pl4o4WRn9wM9ZVWH4tUnoy7rJeofDv7stlDMxVGc3fvRHtSlo4s+8XrRRRfnDuJll10xvfD8y5H3yTBCXppeeeW16eCBw9P+/YeDt4tyx+3aG66adu7akfn89E//dPY77V9dWwywg6AP2EFRRwwdMsCnjxe4RGkVcedFO7J9Ko+jkD4T7utY/L5k98wzzyT/d9xxZy5C6Jff/vZ3pqNH6ndC7F5ccunu3HHhGAD05fpCnkv/dQ+KjBkE6unsGRMEo3Wxo2VhoP3ah/ru35Kxw2TH9vvf/36OPSZzeTGkfKTjjg9+MPtvGtbv+n2DTSGvfdE+gsZmxh6e3o3yOu7IoI0+tD7aThglfaQQX92WyXT9utlYCsATIDvx0TSi3rZkP657XcqTKIlTxzI3Zf9uxQIOOfj6V7WNheKbbSfKq00y6nOxI9JRRiSlquQPJkZfqC9uhT9oO0KGNpd8Ry7ocZ0nqHIElSgGPilpaJdhXQaCuCrbuQrQrOWuvmd58r2Idf7tOn80xnDQT4MfeRu3Kr7iuDF9y7oVLu+cgsZrxIkvF29ZBs+mhUaGDLSBsvcudYeBfl/mfUwLKmx+OUfGATNapxNdNFsJKgRR+BCWslDeJBoyyfjKg5zFwcuywwi/z+hGqKW5pLh6fCte3p3slOya/q9/+j+a7vrQT07/7D/3p6Yz70afChwLIIf0/xiqz8ztp2mC8X21DAMIb146DVjGbdmvRafTC+PXDtIgj35AFvqoObTTZPm01xhrhaWs5nqW3m5J0ov+X3dJ7LL5Yui6POGx1ZgbfU+7Q9dYGBymnCN50Vd/XYcZEnSjziK3vOTuCJdL745O5U4hjBiHwVgvoGWDv1UeZweEJZ3IT0iwGXE4mmJ+dBS1jpRarLOA596hPoontBluOV+ScRU+aVfZtZXaqW763j0bmqe1oHmu/KRd4AlvMGZ13Pgc8Uc/vo1xnHpUvpaTOpcf+i1L8Z1f02nexv7ZefJLO8aP6dovb+O8OX2EptEOT+M71zT6OcKIB7r99zsY/SOt9i/TWIZzw/l/lN57pR/5bhmB8+EDcSOvTX+k1emXw7x3WOM09O5mA7z1P/szn7z/7rs/FkbAddMdt98+3XDd9WmIbL+wLrUzSCgot3/wA3m2+yMf+XAq6Ndcc9XqqikD4LJLL512X7I7CcvE54IZFldddVUqRd0QKYevv34wFI0Lph07w6i49LJpV9DTuJ9//rlkit99EYYHBU4j23nRzlzRplC5u3LvvfdO73vf+2JQrt9LsXvjSNjDDz88Pfnkc9Ojj1rdfTSPozFyKJgUHpfopbNTY5X2pRdfmU4cY0Bsmj73uZ/O41gxpqXzOVgzXO+UUA7tnrz55tuhGPtM6Y68TP3GG69H3IksCwXKPRh5McSs7qv4bpyeFEVHX3qSzRUdA0egUFrzKEwoLc7EM2qsalF0o7ulc6+A4mw3xRdF/Kr0GZ+HDbwjRw6G/GvFPoaMoK/DWwU2wNRl6VPB8/o8e302FGBn9TUGk0GkibQx5CUtY63wUycdITJIULLcZzB52qkwYElHwfeZYpNBNMDgkiJO2TXQRkTkGwp7DAT8voxisjh+zI/d+bqKY3+UE/y58I3n8iu/O04GWZMWnFrlejc/mwvP1+LgGLTzXk20scNh0FwU7cvT55Jd4j4QyjXa/GhRmB3VuzDaul2Co0cPR91sjvbtiBH5UH7KKGQAOPZn56uUVkrnaSULHs5GOziW9UIZz0vgUS92H9FjRKXhGmlNtGWU1McXNm8OA+msgdT5WMbi5mn/gUPT//q/fXH68pe/On3zWw9Pjz1ux/D1wDk+feq++6Zf+uVfmv6pP/yHp8/91OfCsP949gFGW7bvMLy0cbuJPiSRhn7wyphilOlbBvo8xpg7MocC52jy5BgX3oX70VSLFMfCGHPkT//zJS7KMuOEjMgF/RdfeHF69PuPTN/5zvcmnwreu/edPG7ls7wu0ptQGQ+VN8WA0m31qgYkCjp5kRWZlxFP7gazMpwZqOI+8IH3Tz/3cz83feITn8jfPdm/f18YKT+YvvPtJ2OseiH7tn7hoxXajzZq/DDZMbqMRXZMGfJ43xpyiFYeuPqKIxO+yKdNqxNR2lo8s01XH+ZfvAePM5/dZsibkWNHjdzJrAblSqcP10Rck3SmjEyMj2k4hpzQriNaFVcDdyu1ERfPapcWMfS5c0H7Lvqh9EQe+KKseYYn0mbRwquc8wpi0MFfueJPHSTARSNd8cOfin3gJxYe0QmvdCac8Uir8OKj8KQr8vyCupzFG5m1gsFf/C2g5F90xrQLIC9jbCloTQvgO+uASh/xRQsP5aq+Ko8Kk45MhXebqMlZmHopHhZ5GN/XAvnVs+mVv3iNMiedhSu+CweMMgkMXMW/SFuxOZfgIKQbY8P66Uu/+7Xowzunj37s3jRiI6H/qWTbOVmZ+ZG/ftKyANpil6fzF9+u+WjltXkGwjsN6DhOGSiGWYYZHwhXNxRu86J2s0oPX3Na6ZLPIE9x9J4X0YOmeJB1QRLxbl4w7mv7aHQZsy6axwjPvMIV3+WqvtRLKLMMOuMDvOYtnl3OVb5mEN9uGYQt0lVafUbfQaPGDX08xjD55mJh5amMKfM5P30j+1UAGmSV4TO+f/z+19hQ+YqDl7gRlrjhgDD1L6/Os/1gOS2AP7YZcfzjO77VmbERGIctHKIhXh6e5shOO7rmgWvotCMeENb8dL4ADWm67QDPdkAa/mWaoHHQb3/DiC8ejHTX8o8OjHmBMXyMq2A85mtA4Z37PNcVrdGtnd/IzwhwO9xzOW3DiNNuGbRF0DRTnh/70FUrJnb97r5PfioRKGqO9Fj99PsEfnTNhMko8cWet+LdOfEgERPvqemN19/MVdlsWKF8vfXWW/k1LjsnVm6tpDIaXnn11Qx/6OGHkglHrA6EArbtwu3TL/yhX5i++MW/n/lT7O1k1ATtuE5t+X3gAx/I1eQeOMli9yWX5g+/yccOhiMnVoUpXQwSvMBnuFghly9jh1LzxmtvTi+/+GoYYjekscMI84SPZyvEcG+88YZUzOwSwcEL2i4Dv7ti12f+YckPfDAVP52JkkceRjLyPHkq3kPBs1NC6bNamlvTUV5KAb/VjlZKKLHSGVjRsQpfq+1HQl51x+RUhDMuAjU7F74N9PwG6O4w+R48A2HkUAoqY29XdlCrU924KIDkL61VVHF2mMhYmPKrW8ae88n5WecIRxctssCvspmYlYciXF9Ao3wxfJzHtXtSqz/4FsfQE6+9WCk2cKHnrpF3dQIPLTJznM8XvtBQV10GfCiDpzJTpLUBtLQN+JTdDRvJp3ZxGNs+soAGhd7dKLuC8NPIjDTal/Krk/46lr6g3qICo9/4PZMp06PpTgd5Sie9vqZM2tfhI46LbYiwg5mvXYCXX3k5ZL0yXXnV1jBQy8DZGbL+7Oc+G+3wxjTyv/vd71b6w0fSADEB4UcYWSujgV55Dh1ibB3JHQ/yIXP54ykKGvUSg3S0sWuvvSZkvifb2EW7dgbd/VnfyqD85Mifu3OpyNUxuQsv9MnNukv29a9/fXryySenxx9/LGTky3dnpo/f89Esg4nWBfr3v//9+QU6soiMA88nwutjDtVey5GxcsDT9uyaAm0ZL+qIswp6KNqyBYgHv/tgLp58LmQVLSAN2dr1cmzOqlcZO/LDnyNdl+52BKyMNLtPyu8z1mgbE4Ol8FvRN1lGv4wAMkvjOZqanRB8K0termbUh2wA/cfxz8KrYw3i1FEatCISamAXnmWLMcPRwlR0I65X0vPSvCOkwRh6PnBQhwpDZv5FODrdl8lcu6xxpr5Uh888cx6yKTky/uuIJyUwuM204oWp8+SQMFZ6giaTetZF3RqP8VjhpTiAorUYrztP4SkgJZzltSq3iOrnGMd1PhGS4cZR9QIqTrqZbpRf2ZRFGnjF15xPeMm4nDps/oonDu/eu25AlaXK2HhcGSTnpgeNy8krjc05jF9Y4yZexOHR38pDXZTSDxrXM7BzkTxaRJUq8meUkIg7JTEaTH/xL/1X04ZNl033/7m/NJ0+6zP1ZZS+G38OHT89HY05HHQZu8zoCwNjeRf1ea4M+r3TwhnTgw73Lq77c4P2pv1azPNJ9LpXUelX6YejpCdEHY91x0VQJOBqDCBJv1Hk8rhfQLcY1WXIvhXPYCvz1Uakr/LIFykGiV2pKe+UjDsldltqUajpLcqifC0L0M8R6mugsyEhX4wHDeOa8QL/xldpLb51X828krkF7VwE0B/C4Ue6WswLhMSd22+8tyzhjXy1nDkgvv2Nl3UQYd7x0fEjXrtRHg2NB9CHo96VzVM6Ze/xEn470LQbRn/DmMeYFr/LNJteuzFurFNxYPm9Af4yNM5y3Jh2xOHn+OWjDY3xY96jA8t8dZ79DoR1eLxl+TwbFnEFy7RA58nJc5l+g/BlessgJbzio9Kv+3N/5p9boXy8+uor01e/8pWcxD71qU9mpEnaMY1SCijdH0hlx2c5rar6otKOHbuC0rpUUilGVoNffuWVVNpfeumlVGyuvPLKvC/iR9+waNUVXYrYJZdeHg2zvqblHb5fjWZg/OAHTyRd4ZQ6Z+spD1deeVUJJHh0rMunfylZCnbZZZfnvRgKqTyUh5HCGOrfTNH4HUd56LsPTQf2HQylZFvi6SDK0EqWydu7hmFlWHqKHnou0dtF+uN/4o8m7/j98Ic/Evgn03/jTTemsvRElOHyMO58xciO06uhdF511ZWRV30diGJbn/Kt31QxSOOP0kNelFi4Vnit1oews7MCx1BOn/BDcXUsjuKNb59CNNiREUOBgXDxbHwoZzcUXzdjGOLZ3RE0KK7ypxAqtyM+OXHEJGBbGC1xZHQs2gLjwBej0Cbbblzw5WOgVDZpxFGkuxFSmO0siLObIL/6rQ+fgN6Xipk6UcfC1IUje3DhUaLISTr8kFHemYh8yUh94YufbLQRYQCOT75OF5yd9u53FCjS5K6WyZ+hUsfVKP3qXDjDCN/kg24fxaJ046cubDumeGG0jbfDUH9zuvOOuxLXp27xrd185zvfDRkwvrdMBw6G4RrVYdeRgmGXcle0tWuvuyblc9sHbgtabyQvjKgYljItueh311xzXZSvdkHI1Y6d+mLA2Kmpo2qlADNa+l6HeiUvP7TpmBb6djgsPNjNsXtBQUeTU+/qUX2TBcWZLBhdZIsf9PS7bDfRNixmPPjAg/nZ3z17jk2f/ezd0xe+8IWUR9WLex0WJ+pjCHYr8ckoFV/GEFoxrgT9PtqnfMCEi69uu4xOfUgdMywo5WROGS+jhOLWg/2ZyZe5zp5xfLEUAmPc1igfv7ZBmS8e5emDD+6DOf5FBsXHiVDq8OSie7T6zCf19ygHOYSqkO1Ju2i+hSsXnHlYTj+HN+2BMU/OjmolGrwIyy95xXvkEv7IKOJTaZ0Nxc4X4FGYJ0VFvcuXomdMAX1Uc9VQifKhoUir/CSPAdHe8FLh4cLPMEo+oy1U/hXfTpnFcWhJJxx4xxuQNuUYUPFVls6fv8pS+WTZA9Rj0+vyKmNQCX/J2pzEX/nXxJ00gxd0Sukv5apd59XhVWc1AXdY02qe5FnpF4p643hG1Jy+FMHcEci0Xaa5zEkjEs3pm8cGOA11fGv+F/h2q8U6vsUo2XLhZdN/+tf+5nT0+Kbpz/57/0mEbQ766J6ejp06fY5RUjyWEemJH9DPjvcOp/lt4G83pmm89iszGNMC8cYYKX3Iww46Mt4bt3lwTM0zf3crIMPCoZ95Rx3YNdG8uAujz+aOfPTn0zFmkFWOoUE9d2DUXdKejRohmWXIKp6RUx57Y5T48ck0JiKduopUq2UyN8i/ZbgMq/zN4LeGEi/+Z77hx4Nfok+DJMYgczr6xjr0u70V/UgUj6arn5ORuTrHr7nt52X3cPzykRYeGHlqnj2FyavDvK+VbkwDOvx80HiAv2lw+lmHcS1HboQxj36OsIy/FozpOs8ROmwsL1hLbmA5z/fiodOtla934Z3PCGvJfhm/6Qnrdgm8c6BxPLS380Hj97Oh81/2L9NfTrcMvVPS+GDdX/2L/6cVuwMUGOe0v/Sl38mnr+1YraakUmrcx7BLotFQON548/U8/nT99TemoulMdxIM4nBaybSLQVmp1YhQbkJBoLTrYCdjUDyZHbx2BhSAcuJrXfU54NPT5z73UynYr371a2FsvBiKms8LU9h3hzJ1aV6s//rXv5HpGC4uusN3rj6VhlBkfSmMkkZBo+gIo8TZ3XFfwiVr5SQHAwDAn1V5ioryWvEkNxMfnD17ToYy6jJ1rU5TzvCcl3/jnRJCBi5No+t4nKNIzz37TJYVLz5NesWVl4SxtSNlQsG2oq0c0lLWW5GgNJKfuUl6nXVrKOLrQwk6YKcr4hyjU2cXhVLGgPFDjeg41nT1VVev7pbIG75dBjL3Lm9fXVM2YSYHyh1ln3HVn11VVoon2VJktHmKgfw0bunw6gIyg4RffUgLKLVw1IFy+P0IdYeuXRJxZP/2W3si/4uDpjshJ9Og6C+t+ZKXo3IuUFOe/c6GOlK30qtbsuNXr4wKNIUrk7wA4/idfXvS4MQPd/nlV2Se2lm05kh3KuqQMezTuKVUoduKOKXOUR/Hf3bvviTa+zMh7zNhlL+chpVdJLuJx48zCnqVvwy4+z7z6enV196Y3v+BD+YOgoUBn/9lDDBc/eK+Y0hf+epX0qBVzujmOdlomwxwbWXr5q1p+NfkVZM0WciD07cZHupZ+7VSqKx2Q4+FwW/xwe6Ffs4ogs8AqqODVmpqBVO7UH+OFZCNNnTsxLEMR1tdk5M4YWfPvJu/ZURudmHQIH9512QXCtX6uv9BLmhTFKttuCxvpUyfq7FBenjai/bks9fqUvsWxnAQr20a4oxPfmCx2l6t/uO5lQ4G2ckTR6NeakfSEUT9TbjfOMnfOVnvC3pboq1sT9kZ4tHR7hjeuy66OOVmceHM2dn4CcVHPuJzJTbabK2IVzn0F/wIp+y0vECytjqOexMXf1Pxr10SF23RFZe/OeE5K7rokEH4Mj9hZCjPNGrftZO6OMag38Mjv8SbFXphZItv/MzsZb78/XQcCG7lVeUTXs/FLknKI9v+TCiAXx7iQD9B4dU7r/cqy8JV3GKibQOnwky0wmc5RJz8uYSZpjzWUvg7D2lBp+2wzlfbrrDOuxWDotFpkO38RlmJ4/dsyBXwrMHKt+LP5TFRAhiRJvY2SiLHSBdtQJ4XuFNy0fQ3/9u/Pb30yqHp37v/L0V9bQtZGIfOTIdjrjp66t00SorHKlMrgs2Td6Cuur6EFe+LdNwyNB1PaYHyt1z1zabPr7zuUGyJsYBCXgZmwEC764LTjse8+9gSAyM/2BJPuw6bo0/ujAl7g3qKMEcZqwzBR/Knz4BoL+EpmpVtlCANuTPR5n2Bi1HSOyWZNh4tM2Mg6DI1bxw5VN13TuHCm3KBE3xVHcYYEni9W2JcN5eSj7Em5TnTTuzgSxhHJkkn0lp8IEPZ9W8sSSnOM3FLbKs8NfQ7fguv8uiycF2HwHtDp12m2TDiog2v5dK0hXNZlzO+J5x2I4zvI33+Zdpj2Bi+DMI6foTx/b3yHWGtNE273xun31sG58sDiGs6cDsMeO9xXnw7sJCJuq10HdfpPZfl3zDmAfq9wTvX8WCZPtCuhY9x6/7Mv/mbKxQYOxIUGIomhcduA0Q7HlbsAQWVUsHIsFPy0ksvTx/96MemZ555Nu+PUFYpJ4AyLP0VoSwxcigUu0MxckSFQkeJZCjg2c6K1VkXWPv3RhzXMPF9/J57Uzm1SkrBe+KJH9ZdkJdemo4GDwYhnVrHRdNuBSX0xRdfSiUULRUDhxHD4LFrA3Rwk/Kdd9yel6JVAAMGv47JPPfcc6H07QilZOv0yCOPpOIIzxEVRk+IMIRosCje1O2hQ8foDZGfo2W789fQpaNUvvH6W8FnJAv5++0EXwfSZnyZ6ODB+t727t0+Q+vo0e7cmXrmmadzgKN8UqwppLfcckvK+eWXXpxeDdldEsqwAeuWW29JmRvIfvDEE7lrQO7qjHJI2SMPOwLqnH9rKFxW0ClaaAgjE+kYMddff31eljt46EC2BW2AHOVz7NiRUIYvyx0DK+xdD3D8Gi1QJ72LAbSlNPj2OcZkx4did1GW2ZEnPOTuS6YLZXBHHRMja0afHQfySAMlBtf8slLUI57wzgjBQ8mqPlWtrOiRh7YhfXWWmFwDx65GT4jXXH1tytbOh48vVKcsw0gZ/MJ7Gk1vV5p39r4TcpoV6sD77E/+1PTFL/52pMPjxdPuiy/JfuVoHx7x98ILz5sSpl/+lV+e9u5/J4/j+W0ffU4/YiS4y4G+tmd3xe6cdsm4IGc01dnLr748PfGDx4OfPVmvlKQbbrgxjRR92scppMsjiCFvuwZ2IzGrbIcO+CT3hjTM7Mw4C1LKfSmnnN8J6gFG3vWJ1kAN+ecPSwaQNQNNXyBXsHnTlvwdnjZYtCntGB114FhV2JdBqxY6SjGuL7XVb9+493Es608YfvHlaQyhvCgzZrRH4dq48vhRUjjCeyI3FjaelVaycD/Kboh0qahEmeRr4qa4yc9nh41PjMUd2y8M2YdyEzJyj8nCiY8V9A+Y1o8zluFBHspZOwmlpKDH4YWhEdNDYAdv4evB2l/yrd3GwuujW72KzsGsVV6Tx2wIhWy5YD/LoLzClam+qldlTBkYsPAe8Rye1a+y4Rv/lc8MK+hU3lwMz1F/W2b+ZmUw48YJcKFw4Kv54ZLk/A7GsEpLXkVjTDfijdBx5Fs09HHpKn6k21DK/rn0mk6Vp8I88d/hHUZGhZ9BM3454QuaJZuGqq+SC+gnGI0S9QGv20/Bgm5EpiIblFIZtVOiOHZKoianDZt2Tf/b3/vK9N2Hnp/+/T//l6O/+gpm8B/1fjJo7zschkkYJeq7afb4uMwbXuB4bxnwC4Pf742/KHvh6MOe0la/qDtp3e+NEeLd/WCU2CmoOgwa4cRx8sKLp7QdHkRW8xenP0dE9jB3HS+OsUe/2Bj55gX44AHlkneUK/62wl75lBODyvmObyHaZeh5pMucfMSTEyZPT5D5Rlo4mSbe1aX+6d5l+kMGaFPe4OijSQ91lFPWAAD/9ElEQVTH0vOAeHa5IyLLYbdkS4xbbeh0f4+oLCs8JEDz1OB9lc+5DKDLAtRf43QYWKa1DMu4/T7mKWw534bGG9O+FzRNMOKP/bhhpDmGL+fjfcTtPNZKuwwjP/xNZ6TFP5b/fPS7DhofNK730SgZn3A4Y2WErqZZhuV0nsu4/T6GL+N0+oaO1zbHcmZ5/u0/9UtplAikEJmcKRgUGsefKGAcA4RCTqmyqm/lWjqrw4hKw1HmgXjvlCfHqy67vJQjBo/VfOEMEBdera6GSKdvfvMbYeR8ND//e8kll+bA5Fe2KaAvvfRK5O03CJxNvyEHsAtD8dh/8MD02huvZSHxtmXz1lQYr7jiylTyVIrfN9CxKXbea5V7Qxg4fnvF0bOdOThSahkQjCtHQXwK2Yo1RcrdGso1ICt5mSjed+ttyT9lzI8Rfu1rX5+eefb5oHU6lM5fnJ595rlUXsx9lNF3Y2CmHH7uc59LRfDgwX1B61AaSpw88EEJIneKeujSodgx9BiGDJe6k3Do4KHpxLGz+WWRw2Go+dTpjTfdlIO/FU91yLBydM1HAqRxCVxZTWK+WkX5sxukTuGpmyhhTgyOJbmPkMZbOHLymxV2Tvx2iU/eWhnet++dVHR7h4LfJXbtgtw5iimlrgaCleTDirxyMoS1JcaH8psIKNd+XNJRKL/VYSfKcSjGqiNxfhyQQeUH/6yG44sirl5MWKUk18q6MHXOCddWuGPHGCw7p8cffzL5U6/q3g6Hcqhz7Rg9Ox1Y15e2b9+SYe4ZBIvTJz/1iTxSuG3r9tw5fP31N6YXX3g5w9xpuvvue7KM6FFov/e9705Hjvqdne3TZz9333TkmB/krAmCAUIJUVebNmzKdiXczpGyaxO+gIWvfWHQnD57ImSzPdrS7uxf2j9F6X/5X/6X3PnSP/PLVGF4+0FC4FgDfrIfrKsf4lS3lPSQfORnkizlVHntgtUEXjsm7hkBfdbs5mMPPI5fOfbGQGOk5wATvOtz5K2M8lUf3lOx32qlvfou/M5Tm/E7OOQs3A6GtpL5Bn941kbxsyPkYucCfeOXsO3z1/qab/kB7YHfs4541W8C1H2LKSdxioA8tXu8uV+DZn9Nz84qY5GxzzDSB6Z12looJCtkU/KTh7LXLkkpeqVU4KF4Wpc7HaRXSghQ33D1A+Oj9GWQUAwr3IAivaNJyp1q6VwuLqSdvHd/s2Ii71w58T47uzqe0pAXeZOzdHVXTPriK/0r/OXk6rOz5xolNblyna4NJrSTV+Wey9rPESptPyuvTsM1/aKFP3TykVDtt5yylWso/4Jela/zBMK7POq9IeU6x4HiofDR9d55ChLe6Uc5Au+c9jnmDbwJ8kRv2YBpdO8UWwqrJuhORBslZ9dFfa9smLZtv2L6va89PP1//tevTP/JX/qtafOWi3Kl3++b+OrWngNHp2Px3v0E8HdZO0/vJe9SrDsseYjniD/Kp8P5u/7FoyH8+KxvaPvaHzBfWmzQwvTFhEjXNNBsWhaPQBkW0GpMIrwgmemCwymknEYJQ2dT5G03tMoZPGZayjreI1HQKN7L5eS9bn0aJT4O0DslgZzHuAI7aSkXvhqaxwbxXMujjZLKK+QUTyxnvw0c78YXMljIvGiODgR2ljnfw8mDceOIfdETrG1qTyUiDjrchlV68p/D8Sa8+V4LZxk6fMRt6DBQddB9tWTU+YBRnqDpLNMfYZk/72NYw5i2cTu+yzzCWu+N38/G8RzjG5bflRc0PoDD3zIBY7oR95z2NNQTaH+7DmsQpj2J6njQOMtPMPpBpxufI60ROu0Y38Z2x2V5/sZf/VMrFHCTvJ0LCquG4iiNMGCidyypFTUKkB0FiqyVTIaEwbeO2FyURkEr+Bfv3p07GjLWwEzSFE+DEYhumoqbHYk333pzdSXVhP/Ky6+kUurLV2+++VaMFesij8PB+PpUoBXDmVJ3AtC2ko13Bk/9COO7oQB+L5S1w6GQXZer5ATieeedd00PP/xQKPHXRf5vplKrbC7M2k0hk9dffy1XmJWbsCi9yqWcym7le3fIgiJ4KJQqvxPx7DPPT+/s3R8GzTPT+277QBppfmuFQmD3xo+2MVhuu+3GMGhuCZ7rRxeVGz0KvbP9lFJKEcXRDgUFgeLuCJ06orwePnRkev75l3I1/kjIOBXxkMPeffvTgAn0qOwpeLg009jmZUykkhjhZLYjlFF154jZH/tjf2z6xje+kfcNDIQu9lNQuFamfGWN8cHAuCjqzG7Jm2/VZ33RI9srwyA0sFPerL6TnfJxymSXLSfrYO7M2VNpnCi7tO4TMYC1N0o4g8+EfOzoibzfgXeyZZT6bRz3EW644fo0Jv7O3/k7YfgdCNlelkqtI4fk6Pct1C3+vAP57z9wPOQRL3Mf0VcYGvKozj6l4UwRVT7KvXzwSiYbNl4wHTy8L/iuY2UPPfRI8v36a29E23pket/7bktctNBgFFCe1S/le8eObUFvR94p2r/vQLZN90Pknxftt+/Mo2oMk0MHD0c+Pq/NMHeXals0/pXp+RefmW66+aasZ3Hu3CjbzugDPkDxZLQ9CwG+EIcXX6fKeyvRv8jn4P5aPMijPVFnuy9x1M1xRfc3ahJkkJrYyBSPJZtSMjcE7555zCfAUTayoGCkgRK0rfird59dJrcaCEsJ0b/bHwXLsstX/tpJljMaq907hoA4dW+MMKABE65+2ZO3cctOHbqcMM7ARzb8gCFCOakPT5zNviEftOVrnMKX3U6AljPbvq4HGJg3xfhgdyS/XrdCiQ++NtQKJ14pNdWeSk7KpfzKqt35so64wE76EZT5S6dO6RF1b2NhlKSCKs2ch3JJi2CmjXzIpI0SK8byTWI5alJkSwGLUTnlC4q/GqPRswtUdU7O+JNf+FfKH2pctOfIO42u2SjBZACeiq8KX+UtHCh+C3pC6ucI3a5SNpn/YgLm2uDRdsf0FV8KTSljaJQrf9FLpTOg01b4wgnvZ+NUeaTJx2q8/Kp80hQeeVa6kf9Mlu9kPdIGfF4zVeDDk34B5U9a8VzLKFmJJn7m3aC/+eLpuw89M/313/p/T//Zf/7fxHx81XTK3Bht9WS0pQNHYjy227dapmqvYz1V2ep97EvKthxf/C5cjvMBjeMpr86vP09PCW96xqNUVrTFMJqjdBluJwi9lqkw42V4Z5kVfc/cxZWHfGPMZZRcFHOr40x2SvRjPKThkbSMI/KJJFGP6BBkPYLOGkZJ7pQEXfwA/CijJxnxd5naNR5AOjhOf8om6kMfFV1GiR3o6PvhN56UzEqOXEPKIiu9/QXSbY7+m+NiyKP6wcIoUTjla35AlXsB4pbD+n1Mdz4YcdaitRzmvcPGMo4w0hzTrkWba3n1Owd3OV/yHeM6f2Fg+R0Of7+P4aNbjvcUDrofeB/pd1rQzxHG9E13Lf6A9w4DY3i1iQWPQHy75u980HhgOR+w/L4M+minB0njz/6bv7xCyaSU2gmpleRaITLgS2AVs9LVFivFbl8o3q+88vLkM6gUd52P8WISs9qu095+++35HnNYKtQ6qt0AtA1EeQ9jy7Y0JihN33ng26kE4IVhQV5XX31NpNsQhsOe6a03306ly3Euq+r4PRxKsSMklHnHmiifKsdRH8qQnQtKvV+slyf++1iOd8ohRfEzn/lMGhsuwDuKZJeFQo1vuxrf/OY3ky7lnjwYUeT9/tvel3k9/cyzeZThnXf2hyFBod4RhsKxCKtfGKcQ7g252GVQTT5nSmaOMZGxOiD7VOrD+KEMd16Uo+gyeT/HvRHv0lD69ryzLwysO2Pi+V7KH2wP2TEat4QSJ+9bbro5ab4ThhT5SOsugc8bnzwVHTZGW+fpGTyMLY7y6Lcr/A6L33nZt+9o8n3hhb4KRra1C3Hs6KkMj6pdlSnDtC/WUnaF47kG6jq+og2cORODdtRxNJFQzus3QbS9gwcORTuoFfJcJY6ww4dqR0CeBw7YFapL0OqhlNbToXxbgU8RRLkZYxelsgrQOnLEL9NrixfkrqBL3+ra6r27Awwt8mZk+MDAiy++kL+94R0OI5tyR5nNssQ/xxE/8MHb01j+7d/+B3kH6orLr8yPNCij+rzmmqunR7//cMj+9TRCj0abldef+OP/dN5pcqSNfNSVAYJyjG+TknatzPvC0CRXO1DapD7o6MBb77w9bQ8ZMFodLbvmmmtDVofziBVnp8QOSi8wHD18JI3txx5/LAYEX2jZmu37ox/9SLS3Y8Gz1X6Kqa90UUin7ONVtzXR9uCTY0TgeVIOtGd4F8QEri7JyL0V7ZICnMpC0PNpXuMCo/PE8WoHaOfEG/UAT5r8HZdIlzpZyGWVH0ZH9BXHC8ksvzAz88eosAOCPno91uBFnHZS/b6OdEZumUf2neC5ede3lFG55BE5ZLg0ZECZsaty7NjhMBwvmLZs3ZguP3G9rXb/8KrtyruMEgpV9RtltJu5IfjMds7IiATyoHx55ngbCpBdEnRS3Qj+9Alp8jVcybUmj6ZtlVW+8ZJ5uktS/BAlxSRGlJC1T41L2nXLAFZu9FNhX5EAqHPGXDxDFpW5Th9GQTh5SSd82TBZNVgjvMoVWIlbSm7jjXHt8IRm026octZ4gaNIPeMu8lbupkEm2ZZmEsKrTsQVfkPnDcih34t+xYPKv/ziOh88pHzVUYA2g3wZUOMkXMqr9w5Dj88rZbloyGNmPKFoN65jOizWMkqizPpQ5M8oOTttnZ574Z3pP/gPf2v6L/76fzddfsV1OeYyRl1033/41KpR0nzgSVnGMgNx8Jrnxum4dsKaP/1vjAdVpjksfQFDHPqAcaAfUVx8+EF++rxn43Ud1m+OZKr8W/LXMsLwifFrQ3hcdneq4AI8zniy5VOMUpDMh3VEqvpURHhGW1/LKMljcrMcpMkxJfxdBuVvGYFRBr5UOsrZL9H3fZBcNIi8jWP6K3q90FHtqeisgnJEG0BLbhkfbkuMkz22qvVyxrl4eIuxN9PMPEo30hY+8gzwCrw3/+eD94oDTbt56PyW+fhxsBZu571Mq/Nof8P58m+cLne/i+80YAxv3IYRby3oNJ7k2u/S8HMNY5h2MeYLlt/BWnlXGJwF/abbMJZjmQa81b4afvEjTtPpsH52uGca30tp1v3nf/FfXHE/gyFAQZOJCZoyZAJnYLj8S+kykbehYrJMBTaUIiuNdi6koUxJr9OWgVNfwKF4eTfB+8G7raHYCmdk2Kr1dSqGibsbcO677768wG7l3IVefr8Tcttt75/uvOPOMBpezLssV11zVfIOamXf7wycme66666kQzl8+eU6k4+moyXw/9bf+h+mJ0PJd1fg0lA8GTiMAOVA44dPPpE7PlbIU6EPOVAElYFShNcPfeiuUAAPhtL+0nRVGE/bt++cjgWPuWIdfLuMrZzqwGdcldcPU+KP0eGHA+08UDbJklwZTAYyuEeOWNVVmWGcufh84EAo2vXbMHYd8OZXedOYevbZ6eZbbs1B7ODBQ9PLr76SDUqdoHtTKOFvhEFI2fa1olx2jYH2yFFHdy7Oi3XydR/BsTV0KOR1pn9z1EHdh3grjBrlNjBagaesMS7xT954vTLKZiBkzFiJxqcdBgaKtvH+99+WYQ888J3goe7PkL+2ZYeKAq59MX7q607HQl5XTU89+XTKX53J3xertm3flmnsYjBk1dPVV1+VRoe2590KO97VkzbMUCD/nTt8uc0RIR9cOJH3hPDx7LPPpJHo+NCJcPoFA8jzpZcZaHujTVwRfF86Pff8CyEr9w22ZltG9+Jdu7POHZ3Dy3XXX5t1TdH3/sijD5dhEcbs7/7OP46W60ji9bmr5rig9mGnoyci9acvqgefhTRpaQMnoh3GMBZ81ldZKH/Kh976eUI1wOENTfSOHD6cvJOtHbxHHv7+9P3vP5Z8kedtYWRfFX6/2yKPNFKi7PL2WWyKPZCPcO3ETgoZaLM52YbcxYvr1c3ebcMDWUs7T7vZr9VRrgpG2fwuj3aydWvlT1GIITrTx7CV7Vofzt2dUEjS0NgY41LQPH7MGfWQQ7y38ZKTcvDFSEZXGIeO+q0xo1fVw+jJM/Z97Com3siDsUKp7gE0P2gRsrj00osD/1jUwdGgcSoNk927fanvojxeGENuyqIuWi92Sjw5cfljZ1lvNSHk3YAASpEd38g1+fJ7EnZM8AUPz45vNeAtZRXpcZln8sMvv/yogCYR8V2nmogwxgmZyeNE1AVQd+rKbzIAcdpTYJfL9hX01WHytJgc4bVhkjxGXM8b6MBb4KJ97iRO5t2OxCW9+dlQtNTHAq/qsOoIvaZZ7QZd+VZaOHgq2hW2FjQvYJFn8cGvbB1OpvIUnQZ2pBOOL21ntT2FXzjI9zk9QLvoRxlWwxdhoHgqecsPD3RN9yTKKIEUBu3ZaD9nN0/v7Ds9/bv/3l+Z/upf+6+n3ZdcE6hB54KVNEYOHT+z5kX3KkfR9+z4zr9hjIPLgeKxlFbQtOEK509lXn8nn7mdybvz13btbOgbSStwGCXS1vgSY0rIUv+3sIh2Kd/4YmQEb/HvVPR7uyObN8XYH/PmSoxH1Teqb1WCMkrUYRtSq6u42ljuVK6bTkacOyU+zsMoOaO/SasOAsyB0vS7suELtHy8Z5mW5MwogW88cFQ0v8AXcWVQ16KLNsz4TL5GiPdAS1qZX7ygmV/vYtilXKK0EZ7HTcMPfIyk03DojrT7XRweOgw0fvv/98By+mU6yrAWJE/xbPymk+EDrfGdv50w5WkcDoy4/exy42X5HXSaMe0yrriOH2HMp8avBR00tKOmB5qOMG6k27SW62mETtNlj5AMQ7/zaGi6DcvvQFjOOWvw0vl3+HJcxocb+cXDuj//7/yRFV/GoXjfdNON0cnrqIZOQ+lsA0X6KEoqHhs3xkD3zt5U0imtFFJKgs7cGeucJn4KM1rCHRmBR+Ej7GMxWKAtXqeRlL8LYxB3lIeS/8zTz6YiQBH8xCc+mekfeODBnLTde0CHEu1HHX2KFC8mVgVWDufsGSSOAOmI7qrsCyX/5ltuni69/LJa8f7AB1Lxf+KJJzItxdnuC4eeY2YUHfw/99yzqUg6/3pjKPLCGRR2IijNjq2ZOMgAHT/siEfKIIWU8ClVt912Syr8jk3hFQ2Sdnld+a2AU7rxjh7F96Mf+WiW/9DhQ9PjwbcV5z1RH9dff8O0PeLdiXDk45vf/FYYHDunW6OMPof4cijUMaRNV4QhFE0p83r9zbemP/HP/DMhxzNpvKnvxx//Qe6aaBOMOUYTQ+V3fud38ocI1aH6deRNXuSvfpXHACieAmiStDPQZ4R/6nOfzbqVVts5GIqvH3PcuasMLOFWqGsnamfWGyXfD9o5siXOTpY68uOZJvfXX38rFFAr0xvzGB7F3o9wWvnn164eevh7uZtkwrHLIW+yNmk9+vDDOfkxmhyvQ1fbdmxOndvF0y8YIozvvft8Rep0KvZbgud9+w7k7pUvuWmfFHv08ahMDFt1rp+QEcWboaRub7/9jmn7th3Rlp7PfMgYv/oMfsjekUoKvaNCypiDRwxe8nhn3ztBb0N+aED70666Yzti5N1krRwUM8o3+mRQg9L6MFB3Rns+nDxpo/rbPXffkzuFjDx99tb33ZrtSLkpr9o0evqrVUX0Y1jKfAWijQ94/KAUY8q9dnIy2xEF2C5JywV9sDHKBLePGOG3FPjFRC9cWyt51MpmuZrAu505Ngcn0As3nHqRpx0b4x2jKtBz7MGblVdHMj3VkyNo+mRd4g/+oh2K01d8OY8RRQY+WKGeycjld0+/oeO4XPERcgpeg5NQSOqT4PoIPOmz/Uc4ueFfGKWb4uW5IfpBvofMxBsPcjU9xoKsT8zFexocFJBwDG55qAZGsR9WdTwPTio5wae0VU8mGE5+qtKfIBl/fMnvVJR/g99lSeWaUuUuAOMuc8621b9uHSQknOuqeCMz4J5Mru4Hfe2m6m0xMcq3FXjhoHBmnub3Vvg6feN2GCjlsGjD9xTWtIvegmaD8M5LmoaSUwH8rqtyxX+/A21KWNNAs4yhArLNZ+DDqfjKw8Je8yBNlWXBJxmVgRNhKVt16Rn5obcSCs20bdp/4N3p//Jv/4Xpz/65vzTdfufHw1iJBEHqaLTfQ8dOTcdjjkGx6cqTwVD9vGQmk1EefMlnhC2Xr/FAUSwYw+EH53NbqmNu2j8c4xxeGBsrwatyC1vdEYq00mj368IdDZ3EVwr9BgklXF+XM6MCUPYt0qxEX7g8+qJdEwZJGiYUqsSqMpNnAzpcyiXSl1FyNoySGDPIPdKcibgITujywedaJmA5Lv3hshwznxGR83CWL/AlMXfODM5hc2ZJp9qLJ/6bLhThxs/+tDCXZcmxEn7Vp/GkYeS58ymc8jd90OFj2Fr+1bIFLNNqN4Y3dJy6x5P24R00rqe5sNMv0wBNf4Sm3f7ltB0HhI/voPF/HB3Q4SMspxnf+9n+HwejfMH50jUPHf9e76Nr+h0/8hvY6RfV8WARX/0cDfHLeTQIbxzh699548n7f/jDZ1Khc4bbV5asplMEKDUGCuE1wddlYG3a8SnvcByhMYBQrDrzJB4NipIGp+NN+tJhwqBK8THhbd1WF3T3hIEE/GCc3Rk7A37x/YYbbwhFbHuugFOurP76so94R6IoTX6x2+Tvy1Yu+fqUpwlfvjeHYukI1a6LLs53NBhYBjSXw/GYhk0ogxTJfjIIpKNoy5uCrlyMBPwzKPaGEuuIGCXCQC7Pi3ddlJ9evfaaq6cjoZjvD6WWUmBnxaRx5ZWXT+9//61h8NwQsrISvSl3X/DsuI8JntLAX4P1yvSzP/v5lDVF0yD80EPfm96OemMA+KVrsnZ0x+6MVSR1cHOU7VgYDX5o8ZaQwU03XBeK6Jbpcz/xmTQI3Om45ZYbQ5F/NvJbF0r+K8HLxtxN4XaGMrx588Y8wqQcFCwKJD4o0X4Q77XXXg3F7mQYhRfnb7Jce+1VUWc+z3xV7oaEuKLutkyvvPxSXvZXtro8fDLx9u3dM11z9VUh/5hAQ9H2o1kHI16Zfa7VL45TpE6cqNVoq9OHD7skvzG/2Gbgvu7aa6YfPvH49L3vPhDKm9/vuCra2Mr0yisvBn8vm3Ii7+diYqGg6RA+Qbwt8nI0bkpj8uEwULQJ7e6aq6/JuzqMV8af9ktBV/+XX3Z54mnDabxGW3zzjTfzLs6111wzvfzSS9PDDz0UYW/kROpSv6N7l4ZB7eMEVpHV0zVXX5tt2s7QLbfcmoYTg5YRLC+Gwbe+9a28F2XHT7vTLu0e6dPbI62BQbu7KMLwJD+7DmTcd0MooBRmP1SprfjqlR0Pij1jxJEw7Uwf+tSnPpVfjXP065VXXp2+9KUv5xfgTJY+t20S0x71Y/3Vs/p7DC4hD/0CkA0pC8c3HLJi7Bk73JVhrEXKLEOgz36KQRhRoUgX3TIo0IDHgKwBzcBGOaKctlFSylGPPwwABoWxLALy0qg4ExmZefolfu3ZeKDfOkalPenH6gLMuSXNHLfQCaZylTf5SV0paOuz+n8YMZarKTFRVj8Q65f2jVl4oGAycMjKfTLK+jh4+2y69kbpkm+H45eToffkzP94L/5iYMZjysv4ShGhaJCPr27hUQITvFU5skU/yoIaRSscf77POOHLNgQclc36lCbK6Ffwo7YzDp5/Db1b0kBO+K5fqpZDQDxgVf2N+BVfeIsJDfA3Lv/oQNPiWnZoSMLfYR0+QtPtJ1hOc276gsqvcNHUFkrhK5wit0ibYeGy7iNS/XtGZDpxzT+o/PhaTkkw4mdZxn/1mGc+E0e7jLxWKPibp69/43sxdl813fWhj02nwqh1dNDC1elQ+he7YU1be475O+afCMmwsawRkNl3mP6AzyzD3P+8J63wN42Ekcz81IcYYGkABR4aaSAEX/njo9GOVo2vjK9dFrYV89tpAdR8QjyNkhBZ5hcOL/BTjpEmf2MI38aVbMORNP6UDIPX9Fuwqt3VCi6m8bvKm4DAI0fhcNo18CvTCKtyWALhcNFT7qZCtklfCNryiH9NZZlevWvrJfMcb5IvoYmQqfkzZUR4lvNP2Llxi/dzcZbdueHnplWv/Sx/P4tmytT4veoKZ7VtkMtSWmVpaDksyyPH+aAhvJ/LOGOdLcc1/ujWCh/D2t994Xwwtpe1nms57Xh0y/HLaRtnGXcMX4vOWm4ZL3L6kfwq/Pz8L8ct5w/W/z/++n90/yc+8fFcFbfS7RLuy7Py6DJ1XxImZKuzLhzbuaC4mTgRoqBSOMTDo/RrDCYviocVbyvfjnBRnCj/8MXzH5rxMUcZwEdbxjUY1apJtMV8usMB19GnnTt2pvJmZVojoFz1ajQ6dnEoCXhyedhXuay+w2Vs+AVtK+AUEWkfCyWXUkeZodC7d2BX5PHHHsuz+GSThkHwIX+XrCk9d951Z/7uhR8SdHTjkksvic5Ul3Up4PK4JhRnCq7VVLi7dvlEod948Nspx3NlXJ4UbMd4DKCUMMbJDaH8XxG8PP3Uk5n/JWEc3HLLTcFrXRT2meJXX3steHwjZLM+dzEYSmjfGDz67K46P3hwfyhDm6bjoRxuD4Pj0z9x37Q3DAG/0k+JVj/4cKRqf/Bt1+HwkUO5U8BouuHG66e7oqxWgA3q7ggJp9DVmX2/KWIn7IK8SK0eDYxoqnPtQWPWFvD99p63oi7CGI16ouBS3NyHsVsiXr3Z3QKMxG537kmYOPKHNKMtMBgZSYwnCj1DoQaFKWnhXzu6NZT/o9F+8fXKyy9Pjzz8SCrXvmiFL7sxftOlLpXXBWdfjlN/6r8HNuXeF+368ccfz3bpuKBwfUV7dBRQf7CLwpBQbuUSr5zkXEfefNnuxVy1R2j//r1pHCjHZz7z6XR2aqRRxz4dbEdD/tE7sm3oO1wZxI7v1Q8pMrQb9JmKry9kKT8cOy2OGak/OxTqTRyj7s4775g+/vG782jX81EmRxC/972HUvbqAI8mTQo9/vRFdyTwYlXdl3HKiKnL4vKzg9PKmrzy2BVDMYwmTn2lch2lw6+V5k1pJNSuJ4d/jr8U7lKq0NcmpSEX7561k7JQrtsvL+mVnR++cHT5fTVQ2fo9lfxocyCqOkFcrVjXfQw8K597WqlchF+dHD9W4+bbUefuYCh/liXi8BiISY/sGX34FA/kK/8+yiZclLEhV4vDH6pXYBortc8oY5aT8YVWjK3KJ02E5Ts5Bd2sg8hfGSJ50ClHMajdsHMnE3j6W4RGCL7IrvjMvjHLj3y6jYFUg8LvSEope6U41SeN8VUCHfMTNL6Dc+Nr4l9Ou5Yb40t+xcNabsRt//nSdN4jjPEjeEejodIG3ky38+h8wFp0lLlhQQ/Oon3DYWusvBv1um7L9K1vPxLPzdPH770vW4q5yS6D393QVxN/ri80cVYLAclhUl/lqcPiXX3rb9IYE9CRLmlE+bRvMMop08U73M6XEzaGw0sDfwY0yyAO+cw86qN+pyjvn0Tb3JT9vvAb9MNs/+Gvi9/Be+RTeEowQATWv/QGzDwFUjzCEGLEBb/x1KYpzWN6PLecQL+v5ZSnnwloyiT+C2uXONFvPAutmPEsPhc0G/o9P+c+hwEoGTe/4L35T7rzs9N3GP9aIF5dea7lVsu2BqwVLwx0ft6bl3arsun3IW50TdtzOXx8b7cMwtbCHcP4RzfivZdbxu38lh1o3LXog+Ww348babZ/hGXcEX8MXw7rtP08X7yw5fQN63/upz56v0HF8RAK1Ic//KE8+uKMvqMj7lj05WrHUxzXoVg99tjjubJsFTUVkjA6KF4UIUqhQYYyZkIWp3EJE+/JaNgR4Rr05ggz2Di2Akxy8oNLYcSwoxKOy5j4KeWllJrw68KrMlHsnXuniMvXxGtXxpEUCrJLv4wXyiDDBE8X7961aiRRQv2+we2h0BMRo6DL8jM/8zNZHivR7r1Q4A1uPufLmKHom+Ad62HQ4YUcfQyAgk+pNfmbMG6++aaQ6TVB4/Uo8/7p4IF9MXDW0SKf4XUszEAbyLkT80Yow3ZQ/EYFOnYvvv/oI7kyREGl4FNc/RaG+xLq4fGoH0qwy9p+sNHvVVyye/d05RWXT2+/9db0YiiZd9x5+3QmFJRDhw9G+evIDEex8pUmBhnFRFkooMrFYGO4OiLH8CFjMlJGhlPTsWvgMv/+qCftp47MxMQVk6BPTfuamna0P8put8zxJ3VsTLIT4Pdo7Eq4l6OupHXcbPuFO1KxveXmW/J+kZV37feqMKop9ww3PJEbvgxYjzzycBqd3T4ZJTqCNuhoWLS4bNsUdzsYDDs7GO6YPPjgAyHrR1OWDA13LsjHD4Y+/dRTOeHhmVHE0NAXKPHavON+0uwNg4iRauVRO5Re2UwYFwVeGqnRprVhbYCBwljzqV2XztUP+Wk/H/3YR7Mu4DDCvva1r6ShfN1116Yc7expp9q2PmW1X1kZCpQGSjU56F+pvKyEIr15Y9axuj0cdBkHZeRsXB0XtAc7OQy2vZEHA0X/15cYX+Rn5d8PcsrXV3WsArfBhAfx6tH9DDJXtpU8PnXS6wylLOjz8sdXGzn498OUubocLo90pcLek3gNcK1sJ61wwo0zFiko5X3O2qpyGzX6H/lKb/eilSJy8lQm7YzfQol4TPsMMpkap9x9Mh7hLQsUuMrbK7UMKXJiWOdv8kQ+aFL0GRdomJL50ew8CqocxjzPqrsyuoEdkFIxqg8rl92mM6dPzvKAeDYv/eYuWbySb+Uxyy94rXG6dtdqNyQmiYhDUxwcPCmT5wVhlNQPOJLJ2WRXmfUJ9UZu0oGs+6BFhlyGJ+1SYApnMXkJK3+9gzEtZ2wGyf9MGyzSFrS/068FwjvdiNe0gXgwxvdzhKbjuZym8YWSj/dl/ht+JM1MF+Rzro+iJr7qv9qHgDAKwhh54MHHpi3bLpo+dvcnpg2b6kdRxR+PsdRxpOBylTY+StmuMQTIofPNnYYBhGtH6oJfmi7LGOfZNBIiv1z97jqEn8HVX7JfRPmk41qWWaxwaOEz20A89Yts69k/ChcdxnvvejBa9H3tv8pRcqsS9lvxITplmf4MSZllnkFbHzgb8Yk4Q5dvzL/DxrLzc+fE598fjUv//EQz5RHP5DbCPDvcE57xLxczxEZ4RKyWaU4RfwWXT5oROt/RvxaO9OcD8T1m9vuy6zKOZR3dGK9dtcv3cKBls5yOk3+n7bC13jsdWKYxxo/+EQe9Mb7DR1wwxnu2/Eac9nf8WnENTQd03Og6fccvv7e/Ya249q/lOh4fIyzjce8VPsL63/y1n7nfuX+KEWVEc6UcuidAyWqjQqZWsR3h8KlTRot7BxRoyrxVXEaMleMvf/nLeZTITgulRcPQYShoFAuTlbA8/hWuO0UqHeEITl0xIChw0ql0K4hXhNK/KXii/DIQKKhW5ilGlD5KlCNG8Cml6LqHwfCgJBpIHHWh3KO9KxQ8ZaVIXjwrsS6E2+0wIGn4Vq7Jpw0POyQUdj+k5qjb8889m8e0HNkiP5M+fCu0Pvt7zz13p+ECP0aIPBa1OxXLQ/k1kO9//9FU8imklOleTaeo+qyucHV3ySUXp8Lw4ovP54r6paF8KsNLYfhcFfKmFCif33dRP+97362Z3n2Sp6N+Xn/t1WlXlMWAbPfi2lBk9x/aF3VbP3KoHfg9C/neEPVK2VUeCi8Di1HkRyAZG3DtAj3z9NNRj1tyx8huBEWHou2ejcnG8aMHH3wwV/bdszkSyryvp2kz2pnPxH7s7rvTwKCw4d9lc8aIyaZ23d6dHn7okTBc3so6pWirb+1B21TXtdpbgxAZMc7UQbWhjcmbuFtvvTVly8+w9QN/2holkUFCMaRYMjIYXR/60IfzE9HkYRdM2yUPbR0vvg7HaFJn2lrdwdmViry87MYppzpkDJCnsjOmgCNk119/bdT7JXmJ3sVrXz3ThvuCPfxqe+szXNv1sYB77/349OlP35fy/5//5/95+uIX/0Hw8Xr2H+2CEpzKZUzsZMkg41dWE76+baeEQkt+DIDNmzbPfakMGZ0Tr8pg0cAxxrs/dnce81Juu4gMtm8/8J3pjbzMX3Q5q5nypFjk1/CibnOFM2gaT9TT8ZN+B6fadyrDYTRoj8YLoBzwvUvbhgNZGAMcZZSmZ3RtLoZevux/+nAfWRJGaam7FbWifPLU8aBXg6O88K3QHSZfSgiSylYKdxkDeHBEiwFB5tojGpl9cAGXDLUpd1QCM8c7+O5mMGJ8Lt1q78mTfiNEGcv48Rs9nsqaykb8M955l5f6LHXC30g3+/EVXIcfjzF+xTuZ+fE4BqidzDoaV/gu65M7Xu08yks5sg0x3AJHfYCuk6oP6UOWwafyVDj+TcbkEfUZ5U4ZJQwT9Sq35bJ8EsxA7gvgH98L4HNNs13LJhXVgJEWP9d58Tde0+s4wN9pGjq+nyO9ETrNmLZpdZhU5Nipha9Ff3wC/pRjPNUbVwp94NT/GU89XDBt2rJj+u5Dj0fApuknP/f5aAfVQtSVnZK8s2RSSHqV2pFquynVH0RVeOU5+COdNk6O3vHVwN90xvpo3hvymF/8790AZefPXbl4jvJtPxp+DqClh5o5zQXxNkrkqQ/VTknkG0h+lDB/UHBOg40FBY8KqDcxizaQ7Tz4UWdkNrNdafJxbv0tO+28nfccV9YAcfEnny2nXiDotBVXecJVVnGJG2HG/up7gZehM37+m/Oo4Kr7AOlW85ufKee5vjoMLMev5eTvCUa6Y9haruP6uewaFr4fhcYb8RvGMLyMdPvZ4WBVVgHLYWulbfA+0hmhw0ba54Pz0Qdr8T/iVTtZm8f2L/PQ+NyYnvtRGNrhGrAcvkxvzLv963/h5z9xP4VJ4Uxei0Zfq7YUuD6GIYxC6CJwfp1oNhZcKKaglJJ2dfq7k1iNprC1scEv3GpuDsjyCcMCrQaKlEGEAsRwyc4WiIwP775AZABSKBdmHQ+hmPQPHfrdC3xzJthaoS2lQ3q8vfD8C8mPr4c5CuUXzyk58mFwMHzsmlDQrSBTtCn4Jl73b+zOMGTuu++TqfRbpf/hE0/kzohdgptCabU74dgUI0U8hZ4BJA9823LOXZ4oM1xPg6jdkpZDHb/w6Vs/kLcr+WLQ+BSxT/8++N0Hp1tC+XUUi7JqNZvxxfBy3+Spp56cPhzG46233DJ9IpRYBhEjynE0Mnv8icfyTsiHP/zhNNy67jwpp5Rhx6aU+fHHH0vadS/g5LRv7zu5a0Jp9llohhd5kb+6s+KMhsvjFHwTXH7y+Ior80nJNTHaNaCgaYOOaom3K7IhJiUTlrbDUGAAMyQMuJR9X2VTN4wOPDve4lgcRfXKaAuMCIaKODt+DBzHn+wo5K5X0HH3CG3Ks9/1YHDfc889yQd+GNkmI2msTPsKFVyX/p988qnkw1Evu3DamrzIzKV5q+x2sxhH+hIaDBP1C0db4s9fNt8ojwvTAPZ7JgxAhgB56pfkyEiRzru02u+pUyemS8OQJeM777w9P9bw+muvT1/96lfnY151nM/uk36QP1YaCrJnLRKUsYFXSkB9qetsylxfoVBTljNt9HV1uCf6tHjt7ROf+EQarHdEu7OI8XQYqX/37/7d1Z0vCgu52HkKdtPp73lOPNqfX0KPoSXbfQ9fOViZ8QPUgfR2SJUZAau86ULZYVR4pjzMsOEoJUEivPWlqbPRh2qHxKX1Dblb4L5N9LCckN1nI0v9FJ3ckYiyZpgjU8ELnvAirCb/UlIc08I7/Db0lNEuCOf3mPKYVeC6n+SMvHsnjBM7Jt6PhpF45IhdNgs2Z0M+p2P88xGCCyOvyk++xkTA8Mr3aNvyq3DCJR+8UcJKFgwwBogL/eQQkp3DFuMsaIUwd7dCDujU7grFX32UEafcWTP5x/GamhsE+IcGwB+5kQs80MpzpY33rKfzO/KutDV5ccIbOgzAFedd++2whqYpvuXZ0HHc8vsYDjrdGD7SAmula1iOI2+pl8M9u70th7c/3hZ5x4O8a1xgkEpn7AslfOvO6dHvPzW9+NIb0y/9ym9Mx47HnIJutNejMQa4U6IuUJInR2FuHkDnucrPnDe/40z8cL3zd1z8qWdA0z4HJ/6Fx9/CC3+/R2NJ/O7ZaPEln9H29Td3QtWnGO2VIZ3zeLyXflGXx5vuivE5xmTtu2UFJ/uZeCmlC5r6R8fjjTwjKst7iiHmZZZbQ5dVmrWgw5NmPPWH1bI3BErHe7bMzomLd+HVvwLm+Fq4cXy1jrCib2HVgkbunoS/+/qqm+lzSWOMG1zDWnHtmtfRNSyHtX9M8+PSj88QRPpThkPc6Lqvt8waZ3yONZW4nl7m+Hy2a5j9nU/Taugw9N4Lflx8y8Oz/SP0+zKdzr/Tju9jfM1lBR23FoxpGxZ5/mjeDWulWwualuf6X/yDn7zfxFZnu6viKO+eOiqg9FMMaqKuCZtyJUyhUqEIfMqpuBYChe2zn/1sKoQUXooPJcXuCaXuwQe/m8aNCdtKKqWfslMrJOvyV8jb8DGwOLOOtnhg1dNxFQpwoKfCRhFSDgosvuRHWUKvft382iyficvKrkHHfQqKMTlQYuQHn7JrR4BCqGzycqSH8WXlvVeOKalw3GOg7FKcXU5WNu/S9kAAl9Lt6aK+3wmwoq7c1113fSn7kQ+lHd/4p1ziy4o4RQ5fMYSmwvNO5OVi++uvvZYGoDJqJL6kxZhwN4ayRel95umnpid/+MO8dH9VGFSOkL3+xmtRhovTAHsu8uGuCcPS10ocd3Hcyqq/o18MqOvC7zI3fsjXzpSyMLp8iYjx0vdXNEVGqK+7qWNHnihj+HV3hpH29DNPTz/1U59LGTF4yNSuCnx1affk1Vdfy7bjAnh+hjjagB2Qks0zqXC5F/H8C75idSgnE7tE6plxZTeDQaCOTCwU5MwnlHc7A3DQpTQqEz4BefoxTYaI9mI3q4/KaZfqSFvD49e//vWUk3bOyNMu3B+i0DlqZUJwtI/hrH7QceTtsssvySOE6gjOtlD0fYqYEXPZ5ZdmuydfZda+tSHttCZexkLxJh5NuFddedX06U9/Jvuv37b50pe+OT388IPZtnwYgoHC6IrhImVEjgyzC7f5El59WcoFbavg0pAbmdoZY6jIC/AfPHQw0tfXwND+whf+YH56G47f9vnKV74ebaB+XJO8yAePwPE1fVhD8QOp2e+nUMRinOxxpRVM7Ync8sEXSIwRdc8vPw4eORaLgTMbGn5AjaIu3m/ySGvSdnSNDHIBJozYMnBMTItJrGnLHF+t7GRA4hReGyTSkSkc5e0n45XRx1iBo3wXRLldircbeDocg8TCD2PFsShjr5z0B2MII0gm+R48KYNyZsbUN8KLMUJ9cZRTv1HiK1wMCzJI+eA70pA5PlLhUraQtyjtNpWyoKnoDHKMlExKEbOrs2mTRSMKHQVODGcynnkOB9IgqUpJpQ+kURJhaLasR+i8PEveBY0rDM8dt0o/3uHUfNV1VVD1Vw70fMVJ07TbP9IEHdb4HdZ+sOwf8wcdP1MUkHw0L80/Pz75l2mCLHs8W56eWWdRV9kOgvYFF5grNk1PPf3y9PAjT0z/xC/+arxHXtFWj0ffdnwrjZKg2Sv3+ABj/wOrMsiXerc4EIkzHAgby1t3nhay9BTfdaBdgCzLnC5lECS9+/SuviQ+j03NrtLX7mSmDRfZlFESfaLz4ZQBh7mDEv3bh1TCF3FV3joKFSBNefKvQi6KFp54kYJRcmbOX/sVLr/RZYp4dpmXn6O/cdsP9PUIyLBuF6ANJ/nWbi4ai7ySJpfYER/YaZgkDfgRHAQ86z0cfM/ZZcql97VAXNcZGHHbPz7HsndY+0fo8NXyzO+jSzz/zhPX0PydDy+N89m/DMI7f7DMf0OHcfIb36uNF/4Y3jDKby04X54N0o9l7OeYZq33Ecb4MW65LCN0noVzbt79HNP1cxnWil//67/8E/ebcHR8k7OVZ34KoUGpB0uKzLatF6ay4t0kS+nmh++9G1ENGJSGs3l/gHLdtBTCaq4dlZ/4iZ9MvBdfeDHvaNjuf+bpZ/LMPzh29FgVOvy5MhvKrMGHchwRGYemAllR9pQng4nSLE1NuL7+tD35rBXy+vSnTklJpOC9+qpfSD8Uium+fJrs7XhQHMXzOy5FPgwA9038MBxcX0EyOFoBdnTq4l0XT9eHgZGfCg4Fw3E2X2fCF8WM8UIJNyhaDaV4RlHCWNgf4UfTEPBL8dy+vX63Y9/kizwUO6v9nLoic8e2HMdxXAsPLgUrJxkxNJTDPSEy8KN8dnXcK2FwmNJctv/s5z6bRpljR44ffeX3vpKyu+mmm1P5JztHmBhk73//BzJfdMmOUmy132X+qJTcZbL7UDtkb2S+JhF3EdSJXRZG6rF4+pTqRfNHARiq6lLdKJ+vTZEX44EBwNCDw+jy+zSMiE996pNhlL0divcPsy7tMjBKUvEL/h0pbJlpZxRnO2mc3yxhXNqRYMBu374jd3a0X0aK32thDCoTg4u8Nofs1D+jg6wZpsrpqB9ltj8SgYZjeBQ1l+MZHOpEWkeklIlibiEgihwysnpdP66nHJTbujdypBT3Oc4OEIPUjy+as7Qfx9/IjDz0B+VWVu3j+utvyGNW9977sfz8sE9du6iub2tn8tF2toTxv2PHRWmU1Uq9HS6/U1SKtd+96cWB3JUMRYRiK/+NkQ8efU1LPylj8XQef/ulX/rFaHt3ZZm//W3H+B7INqTNuPul3VCCT4ciHsNXTJ52aqMMkYd+3IsECyOMrChL+rx2VYYFXvBG6SilLFw8GR8p24hH53jIzZEuMpYud9hSMaHcnMz0ZHkqDZlIF3kaU2piSIEnrkcr2VUvdkV8zrqUuPziTcThO3kOv/rwRJuiBo6FMbt+gzHXgo1jrLVTQQaMFMYJP+PQ3ZWgJPugvVD2s7xZ5pr8oghzODoUylLWyItx0kprlYPCVgadIy55YTjirCSTD0OuLsVH+ZPqnDdZzP6NG91PmJXhDI2JOd410OJRymGCijz9S16jXlLJml3PGVxDyb5yh9N0Oqyfjdc04ArzHKHz6fCePxqEj0584wI0O692YKQxgvAx/ZgmPPWYaXKg84aH186v4xrSH8Gp9PPEa9dt75Rs2rwt2tmZ6eVX354efezJ6fM/+4Vp1+5L8x7n3ujvfvtGdUneOx6ZbzzVj3GrofNOTjKvGm/qDlTJGr9jGcUzXDptP1dhptMu0ypvlCmb0UwnPJlH11eH62Mpn0KJvkIBL160A32SH86m8EfjnHbG/FU7BjP9pCfPoJ99t8pjnEALTobpt4EX5Gbeqv1KD5qntZ7JYzyX3Qj4XIWICozMUxmkBy0nIH/1na9By4NfWBpvUXd1vw3MtAuh/AFd7qKPn3LNWz3LVbJzcUR3WdZymWJ4H+UAujzdJ8fyeXa5R+i0/ma6eI5pe0zJtij9kB9I/HCrBon+k40hApfcIryf5ZLD+COfc2jHe4PwMd5z2eFxhLVwOhyg12Vr/wjLacf83wt/uV4aOhwsxxWgv3bcmK79a+W/DGGU/OT9EE3QFCUKnE5AmTORdkEYIxSYWm2ui+cYptxbhYZjAKJISk+JaTrw4XqnEDJSCLUuMl+aF7RdAG6lnYJFaXziiR/kSrt0lBLKOTqpdIcTDiiI+DEItbJk8EJP3vID7iowrtCoyc9FzGr08gfC0cO3MpVCVJ8MVU5x3inm5LM7+D1ImQsFjnHi068ULT/iVketLs5L2Y5QMb7EP/3U06GkXzVdd+11mQfelZkBQvFm7L3v1vcln/IU73jXG6+/Md11511pyLibcWD/wawv4PiZ3Qx8uxvj3gulz86FHRYKGtl+4t57ssyMs+07LsyvaTEUrJhS5v3uCwX9xhtvyjtB6t0PVSqz3whxTEie8lGHdRneca/L5rpfn0fUKOCOqHlqV+qZwquNUEzt8viyG3xlowCi6StwgHHIUESTbNS3exxwGBNdh9dee3UaA5RhdWKXhQGlnrQPYcqN1gMPPJB1lh9JCBkwYuz6kDe6zj+rL+WSXltleNjhuOfj9+Rnl+1WaNu+OEauPol81111t8pxvstDDj49/PgPHs/jbpTdj3yk7uMwnLsNaXvujkQxwlFGa0dEPPqUPE6fFSdMHTCO9Dl8ULSVMRUDg2eMlsqn7dexq2rLyuMrbY7offKTn8xwuxj/8B/+zvStbz0w7Xl7b5T7kml3KCsuLgd60KhL0OjIg7zbeReHL0OMPqZ9WZHro2r5Gerg9aIoM7l94hP35j0YX+H65je/kTulr732+nRp5Gv3lUESf2vMDzrVL8oQoiS7B+Gz2UeOHooybsg7LwZEuwI5b4SzG3jRzu15d4uiftQXzWYlbdMmMqkPYpAdfn1dLhXjKIs8k15CPOM9FRcVFJCTNxf/Cis5DaUvZBEhvlyWofMkZqHHAkHixnt+sScUfJOkyZAhQ9GhM8TUGzwwxiiAoTyFoq8/et+3d3+MXyeCfhj/Mb4EgZANw2w+My6voKV/kFntyAZNSCgHP/Ve7UmYti+tesy6i/aDUR+D0MYqTaQN8uaFIJl4UU086W+Dw2dlKyd8aBN8gZOKXSmQreQljSQhDLG6DE/++BWOLy5xI0xbFQ+EcaDTgA5rGl0uafWHEZpG89Ntmqs2XQbRWvHLAD/rIADuCM2b57K/XSr+c76g8xzL2892oNOD/mJdcErq5U+Xko6nvrJlOnT45PR7X/nW9Bu/+UfDINke7S/kFxV70sJD4Dlmmrsacz54I0f55Cec5RX8dXnNd10HxclC/qOs+nPBzXuDsAxPHituTF80ykjvPMS1A/kUl1ZVLT44numoUgMelUPbTpLRL/PodNSz9PpC8TfzmPSjnBHGoVvlRC3iI4zXTkl+SnkefJLHgX8gnf4ExDW0H94YLu05Lmi3LLy3vDueP2LTD0fdJP48BvRuKH1IuF0kv1uSF9+jFKtl7rajfO2CrX6vfhxlmsPQr/4f75E+85p5bDeWC1Q+VfZ2YEwzuuUyj7jtjz/ZNht3GYStFee9nfob+WmQjjyFd/pR/kC7S/r5VrBKN2Ck2WENY56dZsTpOPRB44944/uYtkEYnO6z+AfdTpomB0Z/0zQetp8DIx6o+eJcHhpHmKe8m1bnD1J+c7qmsf4Xfv7e+yk8FAyJKDwIcLWbUEaAVVM7ARqndyCOwmzg784nQ3SEyyBXRSOeayabvjjpHAtp5boNlTvu8DnSe/OTry7S+uKVFWu0e8XbJOtpJZryhR9KbheOA574Ea9M3pVXdH8picKIRzsjFMORDl4BZcuOgHjKuBXvKy+301KfKGX85MpQ8OjIkCM8NclfkIovo4qyr9yAIsx5pzjDt4vkGBc6lG0ys+psh8APR1KoGQ3qwJeOrIhYfe0OZJXfhfLqrI6LbU4FkQJNaTNgk/cOytuO2uFRnr173sldHTTefsundw9N77/t/bnDcd+n7sujTi41M2Yc8YKHd7JneNiFoXAayCkyl4USTvnzxS4r/tffcH0qgZEseVS+UtDD4ApFXn6URnXhOJn6cbfDhxW0T/K5++67U4byYwwwuvYf2JsKr3hGhnstLuKrM0e4HBGzm4EHDlD+GS6MRnVKeaVMS09OH/voR9OYYdD5JX0GpIvoFGMKoLq3kyHOpOZYl7aIH+fxfQns48E7Pu2c+IQyWZB3dNc8zuZ+iLsMwhle2ow6dBSMXEwk6k5YtOCk74iVtsJpl4xJEy4c7Y9fW6Mcqh+GvDC7G+Stj6lvd8AYl3/gD/yBaA+bwth8bnrgOw9Ozz77fNTBu/l7Kj4aoT/oB9LJU99sJVLdpywZcyFD/OtP5LMxDAZ3l+zKORKVE3/E7Yg+5v6J+vKBiYMHDk5f+p3fnX7w2A/SGCYfslBf6l872hqGCFloZy5qk1/kko7hoYwx7AVO5B9P+TNmtPHTYRThyYXvEAusTJMriYGnL9S4ZUGlPi1qQQGQI0eO5G8SdseJEp7PcAwaO5i9CEIu/D1mSFv5F70aJ9SRQGSFbYlyRn0mg8abxYRvB0JfPx2yYZhoG8bhynt99PvwBy18qH9pe6wic7JJfqJ8BWWk9JEtPNcYRwGbJ4rA19bCHIgneQe94JXsKKqMp5n5SBcGxLyDo6xi0FCWVGICmq8eSzlQf+MZuC3rjk8+ZvCuCpL+7BrgKe+YvtNqj5z3TtN5gxG3ny07cY07phnzXoaOW+YRNL2RFhjDO67Td/sZafX7quu6CZQoTXgKp/tHEI2ybZjOrlwwvfbG3ul3v/z16Rd/6TemC3fsClSfvD6dF937d0p6p4Qzr+Ap26u6jDA8NZ/y0n5yjIh2PZaDE5d1wi3FjU6bCk/6G1oZr/BF+1ilOeNnGvziKxhilNilzCOhM3RaLo3ywK3fKok46eds0SK58ERQ8yIkQyuvdNoTWZ1rlIw8Je4M8q06WcD4vpyuXYM7bVgge2NTt1HAX7uWna7KXcm9SxqJI7/q96UTyF9c8ZZJEsZ8QfPZPI3vwGsnWU67DD8ufpn2iM9/vvTaT/aEfAYEWrY5bSjaQYe1W+x8zM54Ju/4H7nMfr2j3utfAEKr4eXHM32neV+G5TL8/wOWaXbb5l8rv5G3bjsdt/y+DB3u2Q40Tc/lpOeTRUPzCs6Hu/4P/8ZP505JKzSLiapW0Po4gQkTDXgGewWSzkTbrjPzhEex6xVedKUD/BxFRyfpCdIESumhBKHN4Ymy7siPlXIOPXEUI3cKTNbCKDGMDunxIP9W3FoJNlkrE174KdN1zGlDGi7ckUjPwLCiQoE10NkKpbTkKkzkrTFqrlbt3Yfh7DT4spRVacegKIMGirdCyS+ZxuQQyj2ZuKRN4TgeitOxUIidMwfkKs/kOcIYHK/7/ZBI4wiOdCHhvMAsH4ZJy4KsGC14VS60KMYUS5OHi9TGLT9IeOzYkVy9p1z7cIH0jD0Ki2MjfiDQcS47N5QbBsmueHfEro8KPfTQQ7mjQZEnLzSshrt3oj7tXig35doTfT9KKM4lacrxnnfeirhSoqRHW7ug6KtT94h8vYyhStHEs+NS/VsoviaGFpn5fRD1LC9tiR/APbDvQO4k4Y0yrO7gMNjKYNiRZVFeZWN8KheFG21ydHzKDzbmhxCsyIVc4Sifo2xwTCLaIT7FOWLGkLPDgV8y0Cbl6cgTmspMJuoV7/oAwIf2KJ22FSFzn6x+pE57YGllOP3RX/lztT3w0SMj/UE+6AlzhOuO2+/KnUr9i4yfeurp6dvf/nZ+sKGOwrkvxYCt3VDptc2ScQ3SaKVxsE6/iHw3WIzYGHnXjs7WrT4/TLE+EoqQVf8N00033pAfa/jJT/9k3rGy4PA7/+gf5e8Eqd8brr826dV9CMcRT6VBgXe7HJTnPKISMmHMcpQTuAwMuOrH5Vc7Nnj05R2/fm+XxZGSnLSUKfqNcUiZtLkeX+qMvnGIVKOk5LtiQUOetVBjklN2cpKeQWHVWfuq93nCiLxqkiyFT32hd+J4fRyhxiTKVRkIqfDH88SJUzH+1E4t48RRuiNHj0c/LBpZ/zN/7pvg2Wsec816qUWRc6HGcs6YBD93qqJ4dnAQ5Cfb4jMzSCPJqwS5esqQsaNW0YglvTSwDDQRXvLjCqXkMfMjkwDxgJxA4Zdr3MYBKc8Bd5RzwyJ9hS2nAS2X5fARdy0Y8/LsdA2dfsT50ToImOP7qS67P4OR7kivwWvzot1kReYfLtpH1JuhYmXdhmnf/mPTP/qdr0xf+EO/Mu28aHckDqPWUc1wqVwHrTQQAtCTN9rZfrSRma/ML33lt3ixzFu/o9HhXZYO63dtSh9KvJlE+VtmFTc6ackJieQrnhGa/V1frPGp6OA/UiXdXJAItyXGTf09qc95ojAnSrpA24cHKu9IETyJJ7PcxZGETDJ+xF34u6wd5n0MW3YdDowNGd78NTRees9NC9If/7P/hmwYYDkepqwh+D8bhY0f0Lw1f2CZ9ggdfL74hvPFj/k0/DhaYEy3TON8/C6HGdaWywr6fcQfcVbDI2wtnB+Xd+N5ni+Nd058+/u9ocOW/aBpd/oOA/2uD62OH0P6Mc1aceOzghc8jXlw/Q7WotX+Edb/5q997n4TOWUDkg7dzFbHN2lvCAWofkSMItQdpcG7OLgmQk/vaBkUrH5KJwx0vDxT4QiFgqJmtRqeCV46YWOelHyrtRS0UuLqU7bStfHDSKBA4cPuRBoXoYyhU8eLXH53OdaRtJOZTpj35tdT3j2pk0PLhHJgxV35fWq4ztiXAtB08A+XQlkXmuvLTGjZJcBHr/gzOqzaS8PhCX07BnZIVLh7OS5Ro6d8LrA71gacDbYyj74qcbHdnRb0DUJW9ynudoI4l/zsCFC6DeC58xPySfohC3d7OLtiymqXgHL90osvJj2GmiNP0tSv5F8yfffBB1Ox/kAYJMpAmTWY85Nj7Ri8vCrDxx57LI+3yZvySnFlTFHcKc9oOjbFSJG3r2i5d4IuhRUOxc+PPuKVEelrT+SEDt4P7D+wWg/uA9XRvfqSmgv+ykLRZVxYzafIuhSuXfm8sbtCVqY8E2/zhlRurdzbcaJ4o6Gc+OHPT+pGWSgEhw8fzFV78Qwbn34mz0PRJv/L3/qtbD+OrGmr7mXoX9pqNJ/VNqS+a9XcBF2TpXzsmCgXHG0KMD7IF/9w0c+VwAB1oF1pS3D49QGTrN0xRqgvfn3wgx+YPvShu6brrr8mP1P91a8+OD366Hez/9QF/eItledIixf9UpvaGQZvHiMKQ0TZGRN2TBwZILf8+tWW+gSxX+hnLNTdsHfTML777o9NP/XTn406fGX6xje+Oj3zzFNJk2wdyYgiRX7GDDyEcZLl3xxt9lga4crWE7CJV9tmHBpfOKJQb8IZNuQA1Hv3eeFWfcm2ynk26ttYY2fCCqy4GCfN6Kb0IMq4ybqc+z66nladQX5BLp7BXcZ1vPQ55gYbVWcMI0pDjZEAnpxyJTrC0WQACGUQuXunXIwDbcJRGXiMGQnlhS+wWBXOPwnYkE5d4iFKFOWp8ZssJDm7UrLLlch0QSEU2jRKKGml2hWv8Z7tNZ54hKutVLmrzAVVV+fKo8q77Mi2XcmoJtHGB8JA0xrxl2l0nmAMb1ojCB+fYDnN+N5uxIPTPHfcal7xnnKZw7W3kSY/Xse0oP0eVU8RH/Xgb5EmB8eyIn1ozRs3bZuii0+/86WvTT/z+T84XX7ltdFWYpyKujoWY0zvlHTeq3Kbx5E5Mv3ZTuLZuPkBhHg2Xj9H3vHhfQTvQtLQ7fc57FzMRf4N6JKVsGxv8dTn/TBiGiUhE2Xg8NsE7ZTgpndTsuXO5LMtJ68ByUT8SfozAoAcePpCHt8Kgy4knX2uZVJoQ5o1AP8j7lr4LQ+Q44N6Dl66LQHRfE1jpNOSLBpRjojTVsooCSd04KGhwxpG2o034rd3DBsBveV0ncdyXmvBSHctfPFr5Q2XG/vej6SPV2FSp0NnwOk0ZfhWeNNqtxacL3yEH+FlhjFt+8e8kp+Bl2Xo+JH+mHYZyOd8MOa/DMLGcP7lPDt+fLYfrMWP+PW/+IV7788Vv3iBpAPoNDkRR4fHdJ9fFu/dgOApLDtM+CmQbXhwcMdBdnxS4OFQalwQNVhQDuBT3ApvviQXA6Z7DRQH4d75KfaUuMsv90nWi1O5Q5NyTgkTR/mipFLwGR/iPaUtJa8GFPQch1Dug6GERkapCOwMA0j54KABp1au10+7Ik+ripQ6Ch7lOZKlX7lC5KmgtoLOEHAsybvyUqh2XXxRKskUcIaV4yu1Ou3+yvY85qPM+OWUB6/kZ2WbgeJifStEvubFEIPDkd+hQweSNuXOCjPe7AhIc2D+dXdHuciJ3BgXjAI7FX5ITzoKxMGg0+Wwum9l26dolZnSyjmq5KgdXsgfeOJTOvXLSCNLbUXdUzAdZSIHvKCnDpVV2f1A4GOPfT+PgbmrQjY//OETWQeMOT9mGETSCFO3/SvyjsEpo102eToeRibqGE9wKKl+mf65557JL381n552TMjAyr76Em7l3xEtP/ZXv3XhQnkdAcM3PGUgMw6vyqUt2K1Rb/j++Z//+SzLU1E29WqXzY+S9n0tE2Q/C3Re77VTqQzdzqpPnM26Fl5x83saD3VMkLzxJo02TMZomex8uezoscPZHs6cdRyvdnjuu++e7FcPPfS96YEHHsz2YdcEL1u3hLEQRhGt2tE2ysChbE8bwwCL/EK2fhhxS7xH90kjLtSUyPdEGpl4yd/LiNCzkefJk0fDmN4x3XnnB6Y/+IWfC9ltnB588DvT+2+7NeVI9gwZ44SykIldyzOMfeWIgqoP9FJRiycZafNkrh70fwaKeiIn4e+GrBgO/bGPjDP4BGR8KE2lWKvfcmfPVH2gR1HQ3lM5kmv44ftqkKNevTsCqk6rXo2v6DOoooqyb+Xua7zAx09gTluiLow7DBI7p/UL+rUr46idOkHeMR340sqNYWIVWzk7b/JKniP/PheuDeR7+KXUlhDERz3xUgomWdTuCDrw9YFS0tCXKJ/ClSoYUc5qz1wSTRmRs7yEtVuGRXjFrYUDOhzd/y9nf/61W3bch32n+/a9Pd6egO7G2I3GPA8ESEwkAI6iRlKmFCXKsh1bNmNZyvAn9O9x1sqPyVq2sxLJlmzFEsVRpEAABAiAEAiCJAaCxEgMxAz0fHu8ne+n6tT77PvgvU0m9bz7PXuoXbt27anq7H3O4SYfd1p4jSMP4b8KDJ58fxms5a3+gaEh6uBv3rqNLjWgwOCdQIKtNMelHci7aWjD5Es0g+PiU2e2hy48uf3ab7x7e9MP/+j2/LtelLgr058u1tu39FW4ylJGjZPFDyhmw1tHtEIjDh43/K9QOJADQ+8S/MR72UQbN/lTn6TxH+rT+Y1x0aCv3afRMq/VMxM1JyYpWQZbvYpGyrBbWjc0Mv/M7ArQAFXSXm7+Na0dpD2VCEnkSm9ilAzSyuvAGndS5wVnygVr+uoGVtyJjzT7Ou0S6HzlKdZgHIySln/tqO6khVfaYOKO3TGsUZO+8jxwnHdwTqN9Wv4V1vTpT2vcMe3L0pv4XI95AKeF17i/LB0ch495OU4HK53VD06r2zEOmPBp13ETXq8riFvLG1jz8E7SpfGX8rSmoXka3YEzf/dvv/We6qwZ3K7TuXvh9HHCPgIjbBGR3ot3T5iIz8QpnhMHV3wbFpee74VDsaAk+licciln3sTkDV+UJoulnQhHlLrjNV/uDvNbIClWfSe0y6IMwKWEoQd3dlAo25RTSrvyXPGAPsEwhuTpch3z8mDsEye0ShYpD8h3EKYPsD1SyupjFKc6GhI5RHGndHutqyMjFCbpvtJdVcliz5BhhHgFrCMt6uGMurc8uQPr+RZvIlIPfFH8hxd+da5w6kzptmtgJwZndj0848G4qbukkXvQYmxduXlF7fXhl6LmaM3sULhjTWGnyJcRlgUCf56t8O0RcqNMUKgplfI7mubhcjKBPwbil770pe1Tn/pUXcXZ9cG3ekzbTPneUvVgaJJRGC0l1JvHtBEDyYPmqsDQsOs0uy4UVHTQ9/Yxx8Hq9cXB8QwS0Pbe9Ia+b5jYJSH37jePV7t5kFo7eyGBdLJUf3LwRXz8MJzwdsN5z38wLuyE9QPpY5yIZ6Bw+gFF3cfx1Bt9fR+enTDt9Kzw68UL4v/tv/23JS9yYpz0bkYb73N0q8dRDOGkAcqpl0/Irz/C5eAJ203StuRMQWcM4JcstV8ZBjEcHnmU4Xhj+p6xEr7TF/UR7fn6179h+8mf/MkYgC/afu/3PrL92q/+RgzFz9azXl7GcHMMCTsZdizII6pU+uwjFffc5zyrdkvw8MgjD5Vh0Q+A+16ImwxPbWdjaFyMUXJ14i5ccGzygRj6D2933vnc7Y1vfEPSvH3rqsQ/WAoHJd5Dq5Skfv7Dnc8oyamTnZo2TBgO3iL2aPURsqi80vPTB+UDmTqrfSoYvB7XCeTKqJBWuyRX2SluBVsuyrYdLkYHcOOGop5WqHSDfHYhgKu2EZ/mSju0Yl7fISq+jc8uG58AfvcZxmQbo20kpc8F1fE/N0UefaS/80RJYjCQV9VDQVWXVkrKI2anI5mh030Y3TZ25cFLOCSGzlO0AuF/DI1QTXuqG0Ww6+bqxQUd1/HtDv2zyISuOHXq8M5byjkpK1DGT8Jd98Md5gHhle7AMZ1jGH5cV7zhAxynHdN7OvrSuLVep8HIpv2HxXzwJzy8XhpnpyJ9RyPEyGhFUz4ybSWf/B59PMbrw09uv/lb79te/Zo3bi9/xeuyPj2Vcf94Hd9iVI78RpYTV/EhadyRf5UdPP9r3OwgzXxVffOoruHqpJ0BGnAKK/TLH9d16npySjGOp9077gBk188s2ZHsXdnaaVQ+F3CDpvgpF/0guFfEb3d31kUwtCvkX8Urc0lDIn4pDDnjzThs9EMdD/jNc5UfWOMHJm6uQPq4S+q+u8ndz5MkKr+R29Dua7ehHIwx/WVufAThhO44sIa5oTtpYMoQ1op79En6wOCB47SBNX78p8WtIG7cafB06StPZABOw59w9f8lDC6h8ZfASvNy+VYcMGFXecYNiB834fUK1vRjuBz+wHHe4zC4XPp6XXGA8FqX4/SBM7/wcz8ao2R2QebOmrtwtjqvzMBz1KmRpc3iCN91FGaNZ0ICFHzKoDQLqrAy4LVitX9pNfk932Ayc4QEwLdgunLKdieZEgjPgss4UD7FnBLi1aomJzTXiRJQWJWj/p4FoKQwetwVdjdR/eShNKI/DwMTGOXZYi+dst7lUz6frHgKvzvo9Y2X/OycULrcoWSIMDwYGZ4z8OpWjsERwQbvyXr7lS96K6+NjZYhpVRdip8HGS0XSpFmWOGrZfBoGQrTwAwuz7EwCNCDM3fThdGyI9I7Uu64nillu+QXxdHRJmV7+JoCr3xHpeZDfgwRSqc4edTbUTptRJnRFvKQN2Dk/PAPv6keOmdcMV7IjEKufnaarqk6fafahYKMd2WpY72WNf3Ars5rX/vaMhAYSI5YMYIo2vDRorTbidAHOUq7jzVqMx/z+533/07xzXXfO1MGD2XwoYceqHYU73s1npsha4YN2ZIh/n280of+tJH8ZEfGGQXBb8Nq2lRcK5aeufKmp36t7fSfltmT9ZC4D+n5CCZjym6Vjx56NoaRpS76p75hAWzeKb99jBCIm7ElbsYe48f401YtEw9JH4zq6e/zELgjVa6MVrzL70iZ3TKKr2+QvOMd79ze+pa31wPx733v+7aPf/wPUh5j+br0v2fWETU6upcc3JD28epidDwwbYwwRCjADDZlkelTMUgYMmfOOE75cMYHhZfcH92++51v10dLyZEi7QFVykeN8xCoeSi0jW0OXkEugvqR+J6vWqklK7sN5jf1t0vSeBlXiWfIaXd3ilHRt1vZZrj0vNhtkTYOThsXKTBKIQVq3j7Vuy3u5KaPhIRgslc5+NBubjxce20b8+RBLuqJLzhlpOAtieLwVc+rJL6OcgXH8TLl1gOxAXNa74K0AtLGCF5cutyh3/17N4iCN/XuYyLCbfQBfDe0LDyDwh+VJGHltQFS9UxFC2dZTxLRTihXTltIn/AAPsDETxgc4wL9e/C6vMYD0sDQWGkNiJv4ybeWc3wdmuA0eivIg6fhCwwdefmHAnms/PJPHAd38pY/bVQvf0Ag/S8xlVYGSZx0b2178qm0zZXXbh/43Y9uL33Za7fXv+FHki/9NWjevuUIVR0P2ulz+J24kk/Cw1P3qUW2cVPHVR7yAmvixA99UDKJv8fKAR/wM37npR2Tb3COw/rr2eA7nlQDruLauAKwai7M1fzmRRw1vhZ+y4ceT5XZwSmj00Mh4dkpSVc/qf/UcdrqNIBzmixW/MEZvBP8hW5d/SWp4lOXonfSByo5ceEn/9S75oPC6zRQeS7jTqvHypf0hIJTwR/AXeHp0sCku67+Y5j0FW/4WeE477EsAYynozf1n/DgrOGBlS6YtBVnAO5x+jHecfwxDyus4ZUP8Zfj668CgzvXobXy0te6FByXJ3wcB+St/nNK2pm/9/NtlFAWLPaQKT4WXQtq34noScoCBgeM0TCKknh5FGQyqcW8mz35KTq9gFOyLOyt3GdQ91CvfBYxd/8ApWmUK+Uqy6TSx3qk9y6IdCRUbuVTfdATTyGjLCqP8isvhdoRLa/hNSkX0TgGEEXykZTD1RGu1I3i67iKL8jCqztc4bN2OUKHAoxHD3d3XVppwhOjgIwVYVIgA3xT5CmO6iofGmRZk3UAHjoq6EOSFGGyRY/clTtlOMahfAYXudSzFe7Yp1xHrewiUOwZFvIyYij8jsRQxsgowqo61TMUoe05AvO23YS5E+VtZXVHKmEP/uPhezGWHE1jIFDU1UkYT12HPuanvl71zMBxzOtb3+4vz5vZfWW8HvwP78IUYn1Ge3kAG/8MCf3Ma4O1Hx4YI9elPLKpD8Slj/Q3Phw9uzb8Pmt70QvvLr6+/a1vlSw8k/OyKP36Sb9B60wMlpu38ykfz9pDP2NYaSdGCyNTGdqQvJVTYyGrgjhh15JL5IcmOWsf/YbBygiTh5HpeRL1Y7BoW7J/5Steub3qla8quX7wgx+sh87x6K1rDBN9bl7NrZ+k8Oobdgzm2z0WHrzo6+InrFxGnLagsxjb+NAfoooWP2RUBkSU436TGsXgyjI6HMvy0U07I2960xu2t7z5h0Pv2hgmv7/9xq//2vapT35ye/az7ijjxM6FBftc9eUnq7+Qqa6MvuNdrlH5a1flsccupJ79fI+jXHZPpTNaxOub+mGN9XBrV8ZVPzU+MhrzU/e+OaC+XpXqw4jayoKtP5OXNtEn6yUUiTHWxXHd+3v3wBwF33ElhuNVwfOa5JJ5TReZ5yJT7aqMOmKVOgPx5h1tT87aGf3KF156PJhb+3mm3tFp44ASBd88YX7S/vLM5K2NlIcPH/68+IR+x1DL/Jg448ccBcc8R2EpmSi8II0fWkgoX730JeNYmTWPFm5ypG6updRUP0rujM2a+7jUg3LrYXf9PRGpszKC76c91Lnwm7a2mZ2ZaqeSR8+X/JU7l2q3PQ8ovJShPkBszZPwijdy63YUh552mLRylUv1Mdlxypr5dsocV31ruYLT4lyP3QA/+lPGmq+5IVN8tJHm2nwdyjjBT/xA+eNKLiXfXl/Sg5K6u0R4Q5uufPbc9dsHPvCR7TnPfeH26le/IWMq4yB955GMhXkuaui7kmNKPpEZwE/xGL/6wEt3qLyrg8cBfXdg4jl4+VfPZuhxoOKqWrtBlv7TBval+QovIFw7fqFhrrJG9TMT0nruKrzC196RibrFgDfnig524fCVS/ohbtqh05K0l20Hh1wzvxfWQR7Sj9vRdYUJ4x80zcNV+nEecNL3kzb9yUeO5eNKPie8o+d/S7fG8I5T/aXSOx+Y68CaNrwIr7xVevyNN/hDZ722f9I7+/gP9ZQ+bsIDa9o4dZGf/zSY+Cnj+KrhTvKiOfLdwxw/fG7aqyBp5DntAIbuys8xbydlB6RVelyV09ENez5z3vBQsMcPT09Hf+A0PCDucmlA/Jo2+Ct08g+WCQZ3ristsjROVvkNnPkHf+/H7oFLKVkRDfZ+F3kPgJrsAwq4dNAdFoSJs+jPAkFRroEQh468vSvQd9L6TqWJro87cPBmZ4IiQimhfI6S7W4wetIs4BZXSqyFPVVPWi/O+FE3x1FMUO5wu1Z96263L0t7sPnuKKA3bN/4xjeTz1EmOzAmmqeiwH67Fm3lUFTE4VGc4zPOrPdbudwRfWp7xq3PKEVzjpnU5BW+PIDu/Ku6uGOMj2fe+sxwG8U2C7s351DM0fLmKx+KrC/aRwFFR32ULx5/yneXVF0o6GRODupMEX1GjALK+y0331Rlu+Ns8q4H2CMrx7u8q72mJ+2XBUq8B9g93C0PYySJ9XC2XQpvr6Lc+WI7/u98/vNKjl6piw8fZWzl0/vi+yOSZOotT5Qwzs6LL9gzhr76la9uH/vYx2MIXNhuv/1ZkW0MoOvPp13cxffs0Lkoubcn/eHqV/JrFzQZKr7Of+HhB9I2j5UBQpml2Lr7T5m1g6Ec/cFuxx2331Fv/9JOf/AHH98+8cefKGPE27jIknO3nzKf6oROL2SUcmGKfveZPhbW46Rffz1jhDGjHQC+9XXp5IgPOy/VRukL+q9ngr733e9U36CcquAL7r67dkoeuP/B7bd/+z3bH0RGz7j1tjgfZDTePDvVd7zPXNk7DPhQRh3JCp+UV2V5YxlDyxucKK6O+pAhv0Vfw3mrk2OMxs6NMcwYdTfF+LB7cf68XZqHw3sMl7hz5+xiejbk/rTlnds7f+zHth9+4w9v3/zGN7Z//s/++fZbv/nvQ/eq4tUH//RTY8M3RqztvhdyXfznYvh4KJ4B1+PdB1OfCq9pz4sxsCJ77fpk2vHsVeHrpuvTz2McJv/jT7QhU8rCRfNGxn7G3BgDtUsZMF+QkfZgGMLZLl6R8q/b3GDWx7TZ1eYjRotOnPnMPNLPhHg+iBxiHERG2lMfNFZKiEF/6MJDNXdytai5dVnQc6K6+W4K4885dtmSlKxXpC0eKaPgXPpAvbwj5ZlfzDWFEV70EzusQD3k175oqzc9y9zpbUpVfmTv+xP495au62JQP+rmQcazpc/bh8jdsz6IdZn9HBea9LgaM6kHBc+cgVdjBp5QVT18OdZ29mzGRsosWcaZ0/HTb+qCnWJy1T+J13jSRpRZhqMwGYmTrk1dgXEiDfQbyyq24slGWRR6tOzOhEK1DyedLNGVp8qM61ddZ/4lq8TrH7M+ATjKHDdpypz0Lr/D41/jBrrswwI8dCa+OAufEz7OPzDx05+E0VMHstYH1AVaPwNkLhAZ+T2h3sq+envPe383893t25vf/KOZ4yg7mbvTL+s5oWRey09oLwt/qUPJO27S4aet8KTfzYsdxJeMKq4NbTDylK4f45//sYyrwkdvz6sfaTvh2rHMtWgkDQ1QeBknRTcC0Po+jmg9IgNCkQsNa5U+eJX5LvHqgQdzYpebWu1lxHPCs7iORb3xyCEIGUN9c/Wxvf7TvoW90yr+d7kMiFv7wZTlqi6uk39AuPAXP1etj5aEJX/TbGc8qfvQ57R16SuJw/cxrGXAX2FN67Iqtotbr7u/ZLvHVR+KS+49fKDFDaxxa3zX69L0NW5g4lYY/PEDWJNLnpEfWOmteVeY/JN+mltpgmn7E4h/LXPcxB2nAXHjZhwNrP6B4/RxAI1jHo9xBo7jD+H2o+E642DCE+cKJk76sTzEnfmFn3/rPbMQmqAptwZbTYBRlC0mJn9KGAHIdMDrB3cZCQa5PNKFxUunpKn0dG5MzEAQx/hQflgNc4fKcOgp18IlH4Wry5J/Bl/TVD5HaUTfIouc41Jd5mHiGNrq7INxysaHvBR8PDtmhIY4eRhXhEfpBupGUY+QSnlXtt0OeeHjm4wmvzAl0UcPNYFFnmJ44YKPzlkUNI7dkT5i46qMMTgcK9MWDCHHNRypMSrIcBp1eHRHX7mOd6mHo0j486wEGXAUVR9Z9OwE5ZQx4ivrjCI7HiYyholJza4DBY9BQpHCR10jQ/H4Y7C4kgEomufP11vCyJoM0CrlJIq0Y2K+gfLiF78kMnlo+6M//OP6Uv53v+eB7z42p637OJi27v6Dd3TVjzHkGQgKlG9iwGvlN+WkzHrw0YKUvI4BkD1l3ccaX/yiF9dH/b76la9sf/RHf1jHwvqoFlnpJ47J9d1jMqSoW8Smn+gb0tTN4osvu2yU8OnHmkV7dL9rg0S+6bv15rbkxS9ZZwRUOhlpl7te8ILtp3/qp0P/4ubDj77G/mAU4+c//67IwMsCUlZooYtXxo/dJvxrhzkGqM+MQcd4nx0TMhanbexiMcoci8ML465kHu39Gbemn5z37JU2YPg7MpYJJXK3uDnK95rXvipt+cI67vW+971/+/3f/w+1E/eqV72yxgTjvNuld3DkMybx5xksMnHEiyHpBQR2ZuBSMK6KUaJPO77VCkYW+vCGxtXnGOZXVrs42oTOk1HK5lkPCoO2N058jJBaxVgiD4aAV/V2O+ufGYPwI5TZIWlFJO0XfPOU9vVsCYMZ+DJ93ZFP3U5opN3JThtTHMXNLi286o/GQWijKb/2aCWrw+RSd5n3PoRHV4CedtNfzsX4V7cnQo/idFXaDm/usGGEXPBhLGjXemFA8vuImjIZM/KRG5mGWI39bvvEBfBZx9fqGr6q7TgfTmSA97rAOtDX4R3y9Xw7wB/qe2hfpP3Ca8tm5mZrSc/7sKvuRbevVVxC9UV++RLfxfA369qx6EeOrlfGEC4ycZU/eZU3ZVfu/Vr4ceMfGNzBI/vj+g3A6Xoc1qpLoGh0nVdY8cevHA5M2eL5Gzd4IltDrTiSDffhwXx8deaQjyfl6u1tb39XZHN2eyzK/yOZvyvbER+z5q9lVrkLTpWf9mboKX36KyCzyQsmPzfytOxPHwF48JOu/7tOHcHwt9LquTX4Gccz30PXx6WRP8EMHRT4r8k8qIynMuY67kB/LYe3+TvIx9V85mO7Typsr8+ar/N2O6xu+stxe046v/oMjUtkyInvYMZpRl/Jr3Hl67wtf2sOfzDLPzpGz710qE5rdyngBQztgYk/Tj/GmXQwdT6Gzud6KZ3TcC8Xd1o8WPm5HBQOtN2F2ok02h9fxZ/u/Ltc+QNrvY55klNcps0THg4u8bmsTtykufKWf4Fjfo7LPA1W3sY/YfSO01cQ/MG4H6zrxJ2Wdgxn/sHfe8c9JiCI08hTL3GO11A8H4hCR+lBj9JjQrfQUmKITDyFr48XNLPwhEfJG7xWRnrXwsRg8htDRpkTlkYxr4ll50e5FDe8UHbQFy7FJ3hTD4oOeowIg6KNqL7TNBNuKRbBpWS2wu/Obr/aFZ/KUj9fA/cGKEoWhdlxHniOodTXYZWXsvHMiDAhCHMUH4qGOHjKpzgKq1tqVZOExYRy2fLp74rgHd/qRFaz6+R5C4aJujui0sZQfxySjNG1s/Txj3+8jmm5W98fB+yP3+G9vpwefhzxAORJ3sojT7RaZn23q9u+20Z4XhRAZsrGsysadiWcj6dg3h/DqI7qhDUPOFMu8YgfuxnenuQNaq9//Wu317721dsXvvC57Xc/8P7tox/9DyULR4LmmQ+GE2PIgnDj+ZuiXF61PTNlqccYCCZeMsYrIwqv0vBCPIyWenNWePIQtfZ9wxveULsun/vc5+pL4x/5yO9VvaWRnXb1QT8gjCbZqDtFWJ2V5w472Unvvtw7KtKFB8h2nLrAI1/gjrt+p00dH0SLcfL2t/9oGRO/8/73b7/xG79VOwoMNkbGmSspD17WYCxSRH3Q1AsMtGPfHJi+72pXwnhRsHZk4OpTY2Da/bsufU8/uSZKr3aencer3Z1Xv6T1rGhR10fT3y8+tr3xTa/f3vWut9c4+cxnPrV94P2/U29O87IBD/W7o37tNddvjz36xHYhfF5/g10xzw9pO8+ZnK87nl7v6ZhWKRcn47Xv7ne/7JsmAD8e1nfcqeQeQq7wKM/1sGymEPKusRbG5QeOavVYzXy20xYXb9XX0aTMWpFFPztVd5W1nf6etr46coILRgGfMQMP7+QujN7MC3AYlbJO/xEP1FNeeXq+asNJGAgXTQbMmdQl8zAnXpvp71AZf3PzgKubDKmLHVh5Gbvqs7OfPGgGd+dfAjyrpt2XjUFS9bfTgOcYarVzt98RDG7LgCJiSc8CFJ6A+g1MeRNXZbju9eVAGZbBgde4rujt+YJfu1T7+OK0i13H6gfJo06Tv+pXrte5hoMyV6Ed97S4gfEPv0PrQPMHYfIMraFf9T0l39Aa/IHJt9KDyx3wdkU2cT3+zSvXbZ/69Oe2e+97ZHvnu34mGa8uo+RC5oHUAHKIt4xm14MMGaionvDhL67KzK8N6u6rg8M/dVv5OqEREF+7XOXvXSBjQh55Af8l+GQVNyCfeC7DIOtBZKMMaXvZYHiq+lRcTLOMhTrSuZQxV3Dwh94+Rvo5rq4Pfr0k4Cl13+lzKw286pvqU30zVw7O+IfHgTWNf8Lyc9PXKy58lQ0auBS/r/krp74jl/LvtPi5xjkd0Bkep45gyhr/wHF9wBq35mmehX4wz8Bp9MBfpZyVr2OY9GO8Y7pPS+Poejk4pqGMcnt4JXAaTwNrXOEs19P4Hvw13+Ctaatb41ZYw6u/9foDrHmPywKrX/oaHohR8s4YJRkE6aQW85r0Tyb+DD6LVCYqk49dB4uApHqY213CLBzeNIV2KfUe+q6FwF1ZClkbH2Ehg7TvfkmrYuKh5An3Qtqv/wWzMFPMRyFpehmUmXwog87ou0uLNp7w1ncuW4mRV8XREWZ8iDMga1JJWXYTKLd4o6z5psXwyOjif9Ydd5TxYRfhwx/60PaVL3+58lGw3dFWD5MVpWUEjU/KHFCW+ilXeh81ezyKaJS/6xg16v1I7YbIa5dE2SZpyqPJjcHiiianXbzZCR07GXihRCtH3rrznbrKo1zGhzAFm7w+85nPVAuTjXIone6sKw/NkZOrNFdHnaTJA/CsLMqsdsa78vs1zxfLmKA8e+2uIzVk6s53H6mKgo+fa85uz7z1ltrpYKi89CUv3t7xYz+aulyzfez3P1pfZH/JS15S30vRToejcHbmPJtj0u8dLHF4YBjwMzrrLl7kq28qEw948gpcb0ODxyDQt970w2/cfvRH3159yA7Pn3zmT7ZvfPMbZQwwAOwkkI+7z9rAszTKouBSfpWnfO3N8RtPdkQYLMrW/sobw48CNYaOPmih7jZK2yQNDUMbPXz89F/7mbTDjWUgf/Sjvx9+Ht/uuuuF27XpRxF58CjWXpZwQ/JfVa+4fuBBR6N6rBnHrQz0xIg/Th9wJMEOmu+M4M0RP3zq244+qSf5+6AfRbVuHJx1DOmh4Ng97ZsWDL+XvOSF28/93N/Zbr3l5vrmya/92m9uX8248SKD8zdkzCY/w8WrgDmvCnZcyFFFbeq5FM+MuPNZxnfGLwOFjIpXhkYqXOPjKfK3kNs5OFtHteDMyzPqmbH81VGy0Dm5CRNeq1/UfNIvCGgFkfHdOw4mKjLtXQHt1/S0jbEAxIMepz1u0ai5KmUNwJcGT5/Uh8i5eAlh8QP844CxCG9AfM+hCeRq7usbQH10UPnVtvGZO56KAup5PUdHKShzNJcMlF0VC09Vm/jlUy/RCmijhDLUhkkkEFnhHV/72eDCVRf9EK1QSVk9DtoVVHT7u+zyFghz5ELGFVfcdH0qc/n3/CeZOzww8my8pln1rfI6TylqcdMGA3CET3PHUPT26/gH4Fc94ia8XoFxDYb+uIG13V2FJ05ps7NX/sknXO2hHpHhU2cyp12X+ezz23e/99D2zh//mcwD127pEtvjmb+DVI480Okdu17Lhv+1HnCmrspX7kHWh7ShIX7SXMVJ0x7adL0p6qoPT1lg0gYmTTx/5cn4dzzyWnNS9Ztpf2Mg/KVvF53iKetBxrr1BFdqLa1r1tDhjkGDTMyFblwkouKfqPET2vB2/uSrchKeeq68T/zqnzqAuQJpx/kHJm2wj/OpY/7tMSD+/JUul/JaRsZAXQqG95UWmPLnOumuK29r/nETD6aeqwunlQZWWsew5llBnuO4Ca/xx3yu18uBPMf9cM3DN3GXc09XJwDnpBEDk2/8x3BJ3BHpVRbHedf4y+EMrPEr/nFdOu3gn/JX/PEPrGmXgzO/8PM/eo90HdwEWYPAL5GHOBOnBuqChRG3EM53AEYZlqcnzT7iJA5oXPEz4TRz7rScKeWwz8G6G9EL99QFvVpU9wrWuhRAgxJh8HV633GET1FBYxRs/skzZVfdUg8LNSVx8PBocadwA4qTO/8U0bvvfsH2wz/8w6Xw+1Cf17r6cJ9vTDCm5lmPvuPcZ9nJr2XWMjWxTcPgnzKvDuKk19EpE0qA7ChNk2ZyhI+/nUTxhw6Htjq7MlLwqfxW/vrL5OrpQXM0vSWpFsXQZlxJc1SJgg+f0qneZEJeeEBDXjJDt57hSJu4244v5br7rw9pV69LpjAyiq6LcWLHwgLS/SI07Vg4bhOajz7qIfzH6+pNWZ6r8C0SD6dTNvH2F3/xteJPH+wP9nn+wILR7VeKZMC1+mIWPO1cxlL1M2+b8fwNJd3bqWIcpR741ebq4G1gr3vd67bXv/519T2Y3/u9D2/vec97io877+xX9qJ9a/qFnbB++NwxxO77ZcjHP/2RKzkrJQWSHfmCtGy1JXlU28TQZHDrlwwIGJQz/ZZxyGBiIL3uda+Psfzs7bvfuXf7pV/61e0rX/lavab3hij86nTffY77Kc+4OBej+obI6mI9PzN8OjYHBwhbrBjEjrl5m5Nvv3z3O98tGgxpuJ57snvab1/KmKLzpA3Vr/u756lC48H7y8+A8ha2F9z1/O2LX/ri9r/8f35r+/rX/7xeNMAwvPKKjN2Ldv76myaZRVpxTp9quTA8KdO9i0kOeGWkMGAMAwutvji7iW1oOr6p311XPJcinYqobe+k4DUGhP4XeUizc9BtE37ILtTrBsJjjhya08wdbsLoT4d5xJWQZqzrc1zvZLQSybWB1/hdj8yFiZePKzoB/bj7Cxn02B8a8gmjo6/Gl3CXizcQb8ruK4p2ihxtKZllfNo9yUyavuTlEMlLKslgjPSxF3QsLn1ljJTxEYPkqVyzEiTeteU45aJJwZy8jOLiYa/vyCz/Gj/XqlNwp+7qwQHtVN5KQ73pwj3gwzsozBMP0NEnxbV8wgdeVTdhCurwewxrGStNcMLfUTyYtGNY46vsOMZEKeY7/2Qx5Q7twR0HpFX+8C/PwEmexNeaUqFuqyvPXL394R99uoySH3vHT25nzjq6mPUzSCecJX+3RfLstKbPnbRd4JgXoB9NG0gbP4DDDR1Q/O9u+s/QHZrH+Vb/0AFVXmpRR7jS3q2n9LwLL1RLziFQc6BdQ2OnjBJyquLUh2eRsaBrLo5q2Rk19oWRezz0yyDhFr6B8FyP6zDxAxM/aa7S8b/CqXlrTBzKTeruVrydt4RFKW9u4NXzN6fA5F3LGuh8l/I7fnCcDvhHBmDomrv5J7zmAcd0wF8WHrhcPFjT1jqKP3YTP3ASF3eafE6DYzp1HZr7BYgfHLD6fwBSduGX9wfrcAxr3LTF2sdOy7O212lliJPtOA10WuMcg7iJPy73zN//hXfEKOkBMAOuF8t09wzuMjyiMHAGNwm4+tV570xa7pK2oYJkH0NqpbMNmcs5Ex5FTF5+imdPzCkmsrA4SlMWfkwkhDQVQqP9vdBTRKcubbC0n1POKAUAPufZBvyiTemxG1TfCQn/ffe/6+sbF4yN79/7/fqeyitf+YpSigzuT33q09snP/nJok25d0eaYkHJ9YwCRUlYujLnDike0efGQGGEAFcK6DwT47kABgE/WuouDBhC6iqeIYEHRgC66k2m4vBDpvI5UiOe8m8XiOzxRbnDh8Wc8m2xoXBTZtBuxb3fHIa+h1XrtcjBr7sv4cOZfuf/Sc6D42U0po9oJ8onxZdLFYLScY7q4EHZ7nhZOCwHD8eAeslLXhxl6YrtW9/6xvbeGAe/9Zu/Wfi33npz5OPNTlcHU9ds2bpDrg9zlH8Kopcd4L0MoBpnsyvXD7uWgho++O08waWgqudrXvOa7Z3vfGftnvz6b/x6lOpvpP1fWUq71zSTk6Nx2lY+Bmn1z3RiV8ofuVdcCh/XMvZRy77jbjep5Jj2BBZBi+n5tJ0v1Ot/DCh1VIZdtte+5g0p56rt4x//w+3f//t3F29eL+wlA76z0ceUemwM3e53/SavOpIUvtWhdyn6WIP2VjbF+uGHHt6+8c1vbl/76l9s98fY8RyUI2LSjE+01dWLEvDYMui35Nk1eSgGyjOeeUu9setlL7tr+8hHPrT9h49+ZPvpn/7x5Em9z2Y+SAuWkZh+4lkVdPUNRprjdsan/tpya8Pc3KSv6CfXXX/tiTHnjUOUDwaJPnHttb51ZJ4yV/TYR8frus+cpWxTCg7tApcx4iaDPkSG4jLj1WDVp5qWmyoxHEOzxvcuS3MCEFfh4LgKq4N5wNVDvK6VN35lwxuDRFi6crQZPxCeOOc3HDfzYHvVLXz23XEGU3AiK2PNUGOY3Hj+fMrtmz7cU5QSfrVLRM/N5v7mBZLnBjxHMkbJwUhRTrFU/ChvFMySZ/JROsmuaA2guYZ3GmDi1dWcjy78/Ks+hu4xrcKtdtudshccJCZNNKV9xnrLtPkZuuPn5FlhZL/iDxSvO5yWDia+XGjLMzcd1rSBKetysPIHzxw7RknH6T9G11XbH3z8kxnH39/e+vZ3bddcez7j5+p6FkkbVZ/Dfmjo0+QyvAxvwLjUV9e6gum/oOq0+1fep52az8gxcXVUspMrDh3uGFY6oPKPC0++PWI96VI7v7QxmtWx2jqFqYN5w24JfJSLfhWhzokNMf3b/IjH2u3OGKvXgIeWeG8OS4VCsmuAxjGfyuTMAat8wOCu8l3zk8PMHae6/NxEmHBV7kSae3V2UMbIS54ek3DEHQyDcQPoTrjL6OuhzEP8abDSW+t/4naej2k8HU2wln8M6E76lP2XwdPhXbas5Km+qh6XcWve9Vr+Pbw21OCAyT+whsuf60l4j0OTf+Lxx1/hBReYI2esDf5A0Qqc0E94jRs388xx+oTX/ONf0wcmDZz5+/+Rt28dGs8goJhY+LFPwaAsetCXAivehI6G+Hp4Mou7gc6vw1NMMEvJqTtvcTtrPWHuDSmuleZZMHqBQZubSQwtwsOjcuQR150c3yOAvmODzijlpWQtrum7a+6OvLvVPYFSckA3IsXNZNAKHKUcPgd3aHjQPU2zvfrVr67vYtwbg8Ud9c9+9rOVlyFg4WOkyDd5XcUDMqQQK9d17qILOycurzCZjnzkH2OBckp+jBg8ozH0tRNDwrEoeSmes4vy3Oc+N2VdOJGBHQhtTQl3R1690aM0c+iT+UySbbT13VeTNDqUa3GObcGZB+S1jTh1LQOl6Ljb3c8DXV3GZH+HwhuotDGjw4POwhTbx8Kb42nvfOc7tpe+9EXbpz/9ie11r3t1DINvV/3JjRLjbVZ2VPBPKU1PCi+99DyMpvYtxasX27oDFiOGoUZWrmQ8fc3ig7ZnPOyUvelNP1zy+spXvrr90r/9pe1rX/uLwrV704pj9yP5yEgamVR7pu6uJauUW/FpxzFK+tkAb/Pq3Ue7MHDuf+CBeoCccQNCsto3pFLXC9ttt9++vf4Nb4jC/7J61bKPHPouzE0337zdedddkYuPOF6oZ1Q8d2Ln5ETRDhE8aV/Ht2b8KKN2n9K/GMQMGkaQu+7efvb9GEneVHf2jG+H2FHT/vp0j2NvnKIc+A6Ht2idu9ozRw9tz3v+s7ZXv+bl2zNvu3l78YvuzMTICNEf7HL0DondEUao/DX/XM3YaAM+DJcSou86bglXf5YXj/pAtWfaQ90err7cNysA3rRRGfjB1cfJmkINGCPkIg+jhJxl1YfagOtnrQo/tLQ52kMf6DeC+heetaG8gF/7nzWeEm5Zd174A+I7f4955Win6r+TJ9f8mf1ypfgYszEQgz/t4O4xeT35hJ3MM6nTNZElZSttfdEby/Y5FJ3Qnl2+4ih1pZj1kS27MhSwHksd37s8ymneZuHpBUu/4596Fd3iO3+Fpy9bE2b+PtTZ9cQoUZeqT7siUK7n+917AkUzbmQFXDjzTI/LXj9GaYU3uGDCcIYeWP1TLzBxYPIOvZXWes2/Stdewi3D7icD6E45U8bQ49Zygb7X/e9g5Hre7Iorz9XxrS995Rvbj/7YT2zX3XBz7ZQ8lv4Nb45ulT9zs3zmo5R2Ug7XcyL6hzaLr/gePkfu0sUJD67w5NVf6kbJHj9u8PT7at8dJt8hf4z64FlHyshw7DN9pvWJHufKMFSBsdd5vcSlTxe4ATJ1b5puqnUefjeGGCN2UT0/UoZkcFPDXCPborzLLQ5MG6rH+NFWl3EjE3WEN/ICE0Zv8FzHrWG7PQ1dr4GhUa54098ObVPlBq9Z7nKn/BVWOgPjh88/+U7LD56OLiYW0pcFNFY6Kz8Da9xp6WClcczXafSPcQYqPg7e07mB1Q/k57Tx6SUcyh7cCZ9ASLoBcwxTluu098StdOp//Cv+wBo3+Md4l9Ba/APCk3/SjvNOGIz/zC/83Fvv0ZkFDU6LNJeVopRCi73hl4i662bAA/kJtN/i0hPJFGTwc+IKJ34KH8c/+MCEPAaExcKVwqqcVjR6YhqFzqQIGBjyCRtwna8nHX51oNAA+ShXlIk6UpHF1N1Md1bxMpMfmsIUEUoLHsWbvCimDATn+sV5QNjdcW9kqgEf8FD5K17x8jJQvv3tb2/vfve760N/jAEOHXnxqMx5HsaRNQ0wz8O4UkCHF7hjDHogmWzUDx181sPfkR2lnjwocI5QyUuZN2nLo53l64Wlv/3CWDCxMXB8fR09hgnFSblk5zkDvPCLV65wK2cmQgZPGyLiglBlVJunDOV6PsDbvzyX4/XEY2w9We3Si59ytSFDpuqRvL534q77N77xF/VAvK/Le0Xvy172ktA/u1145KHt81/4bIzB396+8fVvbLff4XXKqZM75lGqXe0I4FM5JujZybAgivdskb6Gd3XQTkBbMZqmH+gD2tyHBPF15513lfJrl4wx+t3vfqce6Pa64ilPHfQOyl6KrLh7772vDD+yZpDor8Drer26VVlei8lAKRrpD4we/KkPPvBlWNYimSZQjvZ605veuP3Ij/xIfdH+9z7ye/XGLnluueXWyMsX9H2RXpu2odrt6iN+/RyGOO0GWjaPbp4lwhOFndFn/PjIZHIn/cnte9+5t4wURos+fd/991bbMCbsotrNevzxC/U1/Kee0gZPbS960QvSJ9JvE+/1vrUre8ZbyNpIp2TUOprpBm/9qmddy1E9L964v56rUZa2UHe8l9GQcaKP2V3Cu9dod3v0jQX01dEuH0NXn2tjufuEdnJHlEy1UynCoc2Qq/aM33gyVnvs93jmps9Q9q+PYdb1avqUeGVpPzu0lCb42kDegakLflzl4Zr3xlcfRx+MTbwyHOYNYfDamEp82PMaZke8vE7ZG9R8INPHKUOmZKB6ytJH58F/MpBQCnsZJFYBPKmtftM3R4rf+OWv/rjLqmWUOu00ALr4JpNuq+5/e/c/iUOr67fSwzs6sIOTPl8sJq3aImXVDknoFW97mUW/8ldwr1vfFNEHsL3WpeqxgPjjODC8D6w4k+aqHscAd+qoTlOG8HFZwuiMf9K7Tk2/cQ403OgIdtFVN3I8e+667Qtf/Or22c99efvxH/9rGYs3h0jWlMwF9eru9J3esYk8k6f6gvlyLxugbexMmcVL8KfctR6AX9y0+8gEiOudwjbYhQdWGkA+UOUtIOxGivWrbkxY50J/jjOCfmlF86qPTB7j6WyNs0N5xredozJCyhDJWI4M5lsqhx2k1DNhb+5TB11yrdvwPnFrGuBHp2l1/PAL4Fd/3uu95j2myShL7pR5qXFujPU1fQB+eG287nNddnSmiv9BQHvcwOofGNmu/A/eXCdtpeeKh+SM/5A26QOT95j+4B3nO8Zbyx5YaZ6W73L+Fbfi46qNxF/GuWGLwuQZJ15btAwO5VyOnzW81kU7V/7dVR/YyxauZ6n0Ff0hf7hpnpKav6F1QnPJW065kwZ2v/gTOnv4BFf+Pb30E+m7Ayfh/FPuuIb0i//N/+od91BUxxAYBV82V04c5ZVibbGjwJqc1NNkZnK3WBOyyYWghSl3q4I3E886sLQphRA9d0dL+Y4Ca2J15065rocF9lwpEpMHLh5nV4aipz52B/CtDG+TASYvR4yCXuVQ4i9EQWilxGRLVGNd9mDl77r03WU4/JS7XvjcAennVygbDCFKklehOvJDEacgfvjDHyoFwvMpeKJk2ll5LIqZCZWihQd+jYV3b+li6JhwKDqOYaibNHeKVUQdWlFrxRofZKZOyim57XLVTmOcdDu5y9SGUhtUr6iH7R1L4vCo7p5hQL8VnadKMUcfkBOZkJM7/HXnK+AoC1mU0ZTrvCmq7siHTit7MQCyID7y8IXtlptvrbp0v+j6qTel1vEsSinl1SuA05tC07Mudiiu3l760pfU8z2f/vSntw996MNRlB8v2XFnr/IAc785yUcH8aUfe+bgqjOM3jaex9i0iA+oExniV73UAa6XHIjzIckXvvBF9WYsft+08fYuH2ekoMMHY5CqM57wcpMvx3szW8ps/nrna3YxNG4ZEaW8eiPco9UeHtTWJsp3tA+eu97zXFZ9MDDye9WrX7X90BveWDsm//633l3fZWE4ohkJbzdcbxcv9U19TCxo6g/o2uXovvRI5Nd9Cg/V5umbo7hr93NnrzVTbI9cePTkY4x2yMogqa9NRxm+Bs92hTzP47mf3oUtYyTp2lmb65eOVJ2N8izMWK83cKVs8lEv8fhk9NRcEZo+FghHXzO252OUwLjynY8eQ+33gozzN56PPLu/4Vm/NraANtdXW9FLRHDU3XEx9ccnOZERBPmUax5wrXkmcficsaGdatIOMMilo6lfoAWMT/wIw8XHzJ9NQ3FtdJAHcuJ9r6T7rbnb3Mqnnbys4KHMi44QGv/mZbJ9KjJIG27p35m/tb+yKFgWETtjpcyUQpu0yLYNnjaq9Rtly0PuHL5aXurbcyQcRwjXusOdnQHgWnN90tHjJq2ylL/j8TNH05SlL1Ce9YuiEwaNrZJVZ47/oOzya7udeuOVzDpmYHgVP3S7fq1IDZ+gaTTuxHMrTW0Fb3BO0nKt/hHaU+bA4II1TfzqwMxZHY4c96t82ssc6M1p3/nOfdsHPvjR7W1vf+d2y613JF2bM0b7BgpjxE0W/Mwr54UBnJKocsMXOVyV/j9yWes1fAvrqyMjuNzIQhtWX6rUhqE19FxH/hM38hRnPbeGGYP0B0aJKzzpobi7biu6hPFZN1hDDy7FjfFRBnnkoRxzGgPFrknRSn5GShshCYfk1MP46bK6juLRML4Hh5t0MOHKn7hxwFUda85b0tECJ7TCa9U1/lVe8xZCrnCLrBo1WAOTUHJzBF9/GZpDAyizZLGXz4GT8hNe/ccweYam67hJX8fnxK94q/zQGDrgtPIHF0wcmLg1ffyXiwMr3wDNcQSqPx3Hc/ge/8DQGHra51G67hENoFzp+sAxrHTA5FvLmjA6QBnD00AZDfmJW/md8QXWssRNvwS9k518+lbSC7fR97XaOEpa/OKnjMKtuNAsWp13ZH3mP/mHP3mPxWvHwWKQ4hSWDuPOJSiFIQu6B7t9hdhi6e1JBkYp53tlFDrE+Q38qSxIEe0UVpWR9cmavIYx/ma+j3dR9pv2Klg0+5W9wuLhU9xG8W1joR9iNxG5a+pOrnIoiB74xo3JWH5XHUF9KGMTf30UTHzZbZHXrxuulSnKjrIodq7CdlI4D2q7c33nnc+v5w9+4zd+ffvKV74c/nwTw6tz+xXE6FcntXsQ2upBcSVnx5HqjiilJ+X7ujlogyyTZ+o3ypq7wpT7OkqXMEOmZJd6wAMlq1zFSaM0K5dSXO0aGnjxhq4/+IM/aPklXv3sZuAVLuWF8sbwMgGrB8WQTMkfnfsf8MBzFN0o/WD6AkfOjgNpTrjatIyz4KOPd20p3uuEW4lEg0FlR+NMFGGvgqXwXtze8Y53bG+IIu6NU7/xG/9u++xnPyfr5lW0FsD5zsi111y33Xj+5vBL2Xb060LVkcO7/sb1a4sdb+h+QW7qro5koQ733Xd/KeF2Rzx78uY3/0jJ9M/+7M+23/7t364v62tH7URhQl99GUji3Cmk5LuSJQVTe9vl4dydg1vf2AgfFHB84oNSbAyUzNKfgMVZ+Wip9yte8criS1kMk49+9KP1YgbPOt1111212+AZKcYow5NB63s1ZAL0keET6ENjoFKovJmqFecs9jE8vHnNzhb3yKMX9jtxxqfpqY+dPfKofpvFMzI1Ls09aFhMgYW/8WLk7v0OD63MFkq1W/X55Nf3XE1w2pc87H55Hok8GPr9LaEoONV3WnbyzwPy2lLDtPHRY78U8/BpvFNY9Anp8ljM9U9Gs3poB+MRTbtdwvqXtlAfis8ozOQQklWmcU0hBNLUW7z6gpO6hxfXcfpjKz0mffyHZOLJkZKhnrU7EoPQzlT5Y8hdc+251M9cQxaJD67XNIdM0cpSU26URbI43qWY8YCnmltCR58sBVs7J6N0rwpuhXlvtB1qQVph533qWG0RUK/EFr0KFx9J38vQLp6pUZdqL221O4AOmVYBLfWCunO81wGgOXBS9h4nPHEAPXVuuq08DEx5k4cbOq4js5O4+PFR9Vx4AJN//CvAHZdQ0UQHXpffa2Ep3Rm3TzyhfS5u3/jm97YPffhjdXzrGc981nbWDYqkIz986xPdpupmd753zkqBqTLDjx/cXQYrrPWAM+HhdxxQK3TVYeKOYfgCI7txwk4E1A03Rr45IXjqX2tb3BjAQ7/+T1144VV7dt2rDP0i1yD1eAzeJb0o8XgqvtD1t9MHw9tJmct1xZNfn1jjBmfcSTkBV3EH2tbQJZw/mMdlD3VzWZGK07bmKkOxjdgDVJ4l/1zX+JWvYxicgeMwmPyVUnQP88tKdvxr2Qfo8Gl8iOroprnCit/z1aX5m7fxt9MPe36b8b3Hp6/VPAp3+XVcYsNzpx3SpZ2ki+ePG/9cZ3xN+sSt/ouZp+cGfs2L5br/c5EaAnH5S1r7G8fVd576WfL+rbzhpOvXY6lObmQ8uPZ61vkKJ+njjvlsOkM3QCZ7WtBOYPLHKPnxe3RMostSFnwdvVCKacoOpdJdTgo+hYViYsLTmfsZAAw0dROEBd/iaMBZuGuSWBjvsPIyKKMouNtF0UFPxzMR1OIeGq0ojhJyWABm4PWxC8oiplsY8lOyhwag/PedVUYOhas/4KfR6o5BYigXcPhLBMER5yhIK3utgKDbBsK2XX/DdXVXuPlrHq69zgPpLMtYgZSXKGpeleyO/hvf+Mb6Roidk89/4fOljL/gBS8oBQO4w8hIcERoGs5xH+n9EL0jOP2aXkehklwdTD2VR6kkMx2GDMgDvmeC1I2jXInvnZduK8pPGwKtdFJYGVR2Rdz9J2+7J3WXN7zIQ2mmUN9/v48YdnujixZ8r5TFo0Fja13/qTdzhWnpjASGnoVTvcjU0RtynXZllNgFYIRI9zpfCnQpInGec7LTwrixQ8E4ee2rX1sfHSSXfxfj5PejiHujFmG94C7Hhhxr6zeVmQvxrS4UebLRfwC5McLUh5I28tHvXH27R174ZE/BZLBopze/+c1lJHlL23vf+976OKPdqKbllc39AcN0l/DzZNGqB8gvPBI6D6cdb9xuvuXWqs+DD3a5cCnqykSHfPrVudq7xynZlZHFqNnb/94Yw/oYmTBavdb605/+VAyq72/Pe95zt899/rPh7Zknu27oMMj6zn0bDK3ER5E1IYVmtV+1OSNNWsbKWQb6I9Xn2zh4rB6Q/9a3vlMPyJ8962jgTekLDNfMDY/FqI+v+lzkSzmvh9R3+vqFuo7CRZnV3/EnXTtcl7HSRp1wZq1KM48YF+40MjQooJkrIiP9Cq66iW8Dt+kTcNU1zi7UjWkDE3m90CLjF5/kI/9cjSFzgrz4Nu2apIF4hjuaeCyey80C21djfsa/8Iyv4WvcCiMfdCnrbfCmrZIH5Yu+hp/6OmcfNrcrvW3u+r5hUx0p5TBIfGtE1npoPa0xBoj1Sxwj2VU8paaUmbq2/FvxbT7tmnebtYFdhmLi4XEn9djDHJklsvzgUNeEU07xgpnwpuzOA6dl4G4dHkapGboAHf7pD3t0AL0q4QTgdbkNQ6Pzdx25wZu4VuAPbTT5Rj4TN/iT7spNu58GQ3PgOO8YX3OFa2yUMpJ0ZZ5NW9gV1sYPX3hi+90PfXR769vfud12+3O2c9dcH0kcdh60lTFY/Tc0FW1e6/48ct2dv50fMP41boXj9K4bOaXfJU78X8Ud8o5s7NZetV2T+ekq7Rxe1b8UsB3WPlhKfJw+Y/x3PbquT8XfFCMTNBJwvC1MdtlDwxhI3NBGY/jp9EPbH/iU/VCPiZuxM+FjOI5faXAn9Vn61kCFk7/HWP0VuCY3tmu+iNhOYOgOKH/ips5ruGifAkNjcCcM1jp1fBz+9nHtWmN8HPQ9vq6Lm7mgcFY6cbUjtKdd4qQNTtwx7RMae5hDa8XvshKuDAdQn6nfyO60Npzr+AdO+pXxGDdhsNIt2gke0z6G4zImL6i08lTwVF6qnMSv+YC45k1cp61uQB2E5zpwwGv+JgzvzH/6D991T6IyuTsu4uHgPmJjwTWZW9gNXkpJT/7OfZ+rRb0GRHBq0dud7cSwEiXRQ7KPVXjSJK1Xi7MPpzXD+0PUieOfM5De6NOL9CzABmArK/GWgtd3Q/tNVCbYUR4mTl3UAa8mbYqEvLXwl8LSaSd1NrHFwTEpk4d8FJqVBpnZ7SA3eIODH3m7Tmfq2wx2ZSjB4iit73jnO+oO7pe+9MXtIx/5SPHZiu4Doedr7PdVXdw1b0VZvdzJPl+GAmW5Fp/87FhR6nUStCmDaM1iI80u0dS5DMDUgyLOABImK4qkdG2rXB8MZEC97W1vK9p/8id/sv3u7/7u9s0omupy663PCP4cjXoo9PvNRCXrlNU7J44YtWKo07kzHk+NA3e2WN54qe/b5EeJ7Hboh/fJS/4DnZatsm+//fbUz0P05+uZBleGDuOAzF784hfVMxa+XP+xj31s+8QnPrF9/vOfq7oyOMqQuOB5mVYM1ZnRRXbkyPBTtzbi+vshjAEynZ028mJAqBt5KxvvZKot77777u3tb3975f21X/v17Y//+BNlZPbzM2ezmNoh6jvTHmwfZc5RKwPWMUETn/Itho5T4G3akYyNS2F86Xs1NpLbjgH5Nb+983T33XdtP/ET7yoj7eMf/1i97phca9cudKr+ydf945HaKUWb3NVrFFJysGPg+OETFOCLjM2Un7Fwfeomz3Wpg10iRsgTj0eOF3wX6ME4ryI23kI3vJLDVam3I0Kl/HqGIRqCs93SyKGPVRjz5gVjuuvp+yLDjzmKgsLZFfH8RB/zomT3c2nmM8A47hdAUKYtrn1jhCH3QO1UtcGu/LqGJjmFsaJBPj70mEDavXdl9Vd9i+zh4amPUsx8YBHra/eXfc5LnbSR/mMMDfDri9Lgg8nbYUptxoi8qQ++jB0GmB2cYFfc1dd2W+nz4IknM848vB6DJLXP1Tx4dXCVba60O9PtIFwuxRXv+ado805hR/agePcLz71DQuayddxA8b0Hxatb8Vn1WcGqhL4bHeYF/S68hpdSDOKrutrlLx4OZRSUjJTRZR5Y6HKquErvBNdjPrmZQyfMrXAcP3R6TemdJFdu6A+uqzj0Ww4Ngzv441/dwE6qYPggORiFlnSGvlcCnzlzzfb+3/3I9ua3/Nh2+x3Piey8xa+fm4Cs3NkhU4Y7ooxosJYD0F7r5LryPW7qOG5AvP7f4/kH0wYmfq7SRl78dJF+k1bvuKaD+pe5zLrO4BYeGuEv19Zbuk24JLQjuRRdO5vpY/Va8BbGiUw6DwO+w+uYxdPggLXvgDUNTPzgjANDU/jYj0bFJTwGVtfjgDN5/A/V8iQW4YqvCuWf0wZoDP4xXFJeAH38HvuPQdoA/7ip63Gdj9PGrflX/7GbtLmeRn/c4IDL1XvgOH3CfY3c0ul4hUdOl+L0dRyc1R3HT3ig14cDzoo77T79udJ2N2kncbsf+F/hwUkdJv0EZ/dz0saZ12rd3XWCFe8433HclLFeS5/Y0wfO/MO//9Z7LMjmBue+LeJzV3ruVqcJq5EZAK6loCSDfB5O9Z2IYKSQeOMsiHYHGBzipCW2nDR3JykxFAU02uBowwNzXWkPdvZCP50T3704daXEW5iATmYSaGWleRveOX6uFOAoyGiVYRFahRflRFzRi79wUzf1EU8e6EivV2omngGnfr4m/UgdI+q7FcomO8eNODsEaDA01LMV+G179rOftb3oRS8uxZVC/Mu//Mvbn//5n1d4lGNKrg5A2afk4MNxqbrLH4485E4Zm0EI5FOmskrRKvdovUEKtJz6Dj95Fq0wJF5egB6DBc+AQmOX561vfWsp2J6TcWQJbQYPo8FxmTui7N4UZc13Kih8jz52odr/euf467mkKLLhpXZNdkXuRN6RJfnO5KFeDIK526w/WBDsJPho4NS3jRBv0Lp2+853v1110MbfjZ9SdsP567fXve4127ve9Y7w9cD267/2q9unP/3J7c67nr+94O4XVN3HIJk7/BZMBgJajDc45K//6Aeu7bovzhE2fvIhW2n92l3H8a7b3vzmt0R+b6uPHn7wgx9K+125veCuu7OoejtbFMR0QzsldnIYSe5Se/OWOvdOjWN+fWexjaI2BCn25NZltvHHqMefFyPol4j7evp1118TXu+t43BvfdtbIpsbwssHY2z+XnCe2F74whfUJAHKuAyNHk+9SMwEIs4O4fXXR9G90o5nPxzLoKq7rakLxUA7qdtVZxgN14R33yXy0oDHTvpjDabIwjETivK5tLdnESjG6u1uZe2gVL8Im3HzZidAzvjh9CHGiDnGrslFb5jKOJbG+NDf7C49FZr6nzlPvP5nl07ftBvMWLZjwhghw3rDYOE73uh4pO+kdH/wXZ0xwBnADBO05dNDZ2zWdeeXDPEvfsadeH0MiGsc9el+Zszyy1NxkVvLA2342gxtpVDMuq3O33C+jNn6AORF6TG0tEUMEh9AvGp/g9pjj6WNk/WqGJFtSLVB0Hz2fFuKWq7ozlwM8Isf8XDmqj/yA3xyiTiJwydfxQfQa5opL3Hdn2VR/25zvMhPHn3zqmUych5gQLWC2fHylKsSu6w1HriKG3prmH/qO/h4OAa4c518A5MG1E/ayrfwuIE1bo1X7+HnkF+94CScPs3Ifqzeimd8ntn+/bt/Z3vNa9+43Xbbs7enapes5TkPuhdPoclpez/X4RUUv+gvsPJ2KY+HNl1x0DDHHsZ0y0r8Ko9VLgPjNxfVa8wzTt2IEJva1LX7YtejrlP2zjZvkyH/5uEkd+HiOfNP+jWQPDxWONfhc/oRUMb0iUk/4XeXARC/0hh3DCd8L7CGR+HkwNA4udb/hlDar/7lf3C8rexYKVxpzJoGjHFrzFzxLu1yfA9I56aua51X2YGJH7fSGTgtDhyXOSB+3LTBXGdOPYYV/zjPXMtlrB3HT35wCe6Oszp81jy2h+FMvacfTV4weJVn79eTb4XJM+nHOBWOAyQ1ZbqusoMHTqM3NE9LG7/+M3HcyNuVfhDKZUANfqX9p//wx+4xiVmYe4GmwPSxrcNZtWgYO58I2BJGgMLnvDJDI7RqQRyFX4ZRaIQtlON2MVTlKXCEY1G2sFNCm1Y/AEo+njGo7TW5EoEunDImAutgmfIYHIweI3AUNEqTrehSUBhClLWkW9DDAup1pdC0wdLfC5EubRZ89SUrCh7jCz55tdApa+6Q9tnz+Q6K4yDOtVMm4XgI2huEKMDu+jsu5cOMnjt533vfV3LwfYhbb/GBPkrOk3X2Hz7ounZnNjELV5tEPugD5VPmKVI6h/q7UiDRlEb+FnuGiecMxINqlwgS/hhFFHbpdiQ8p/DlL//59iu/8ivbhz/84SjXd9bdd8/suMOuzg88eF+1KSWQQcI4cNyNwmYwe9XvjTd5X7675a0w6j8MFseP1Ieyz9iwcDju48H4M1FyOcaKh6vVmUFBNiY87V7HkWIIMRY966AtPQt1xx23xzB4y/b1b/xF7RJ86tOfLiNnjsw5RsUY0YfUW31LZpH1yGDSdB6vFNZXu+37pQ/4WF0bygzvtEMUw1e/6tUx6G7bPvGJT23vefd7ty996csxih6qcq+7LobbDTeE735xgn4tjG4pruGj6hjnA4aUYAozAwV/5OeuufSwWTuWXgFbY69uDDDW7eo9Vt/cueOO3gl74Qvv2j7wgd/ZPvWpT0UOd2zPetYd1f7aDs1ZSGZ8G3v8Dzz0QPjqcdp3/hmSXkXta/36fvNJMWJglIITWni9Nwavb79U2pPijXu7tHbTDkopZdqUQUlOx9E9C6dpmVMqKn5165seHrBnnPTLEVIHYyWI2nJeztFH83o8qBunzlXvlOkurPmiztJG9mXo17juZ8xSYvjpuUyfJnf9BA6eStkpzsiraXd9ZqHvyblp+abLNUVbmnYH0jpfT+oD4ihOIdxphRO5ZBxpm/4ukI+i3lQ3FEp2Mfyuusr3jvQnHwBFk+HFCHHDA7d9ZEubWTRMsbX44UOPCoo0ZVa/juyANp3jW3qaemmr4vEIjH2Av1agK6RSVVblDbQiLH/XtVzqMLLbL0VndaBxGshjZDjhGh8LDpjwSmuMxJE/N3iuKy438ePEHfsHpn6d63QYntd8B1jrdCiHSCs2cTV/pU3OnrUje3Z7z/t+t4ySF9z9kvS1G7MmGEs9f1WWXda9ZvZOtnK0v3YZPlLbk/qC0/yu8qz5TvInrY5IVdxBpiuI4/DByTMOuDJI6sUS4bdOaeiwCx5M6PxFr+rS/bP7WdplcBANjnbJ0FXDwh3e9JmGpm18l9ySPDjD5wpTh8E54W1xoPjb3Wkwc/AAf7U1Hvbw4IwTbsNPhQ7XwoujKqChzMkztAA8usW4FWf4dF3rB/gv5+COW+PXfJOmjY7xJuy65lndAJwVf8VZ0wbWdK77yNPUp/pHp4ORzcDEr3kGRpZr/Crb4zgwca5jTB4bleC4XqfyFVc8dM+vuMnjeiyvcQP6Rod/kPbgua51AmuYd8UHZ/6P//hv3nNtFGYKnDt99eBpBG2ngrJrQXPW3MPeN8R5s42P7TmbTtH24KS7rnX0yx3EfaelXBbIW269OThXB/dcXe0uwHN1984dYYObktJGiC1FxyD6422UOlDHUiySe4WmQw3M4kZRqkkwYQsKRUXdKNKMglF8KerKmOMd9eG6KC8UmDn+QGGhzGUIF+/uDDuXbqdE3TRGH4s4nMXHH/r8yu5B3bss7tKrO4OkFPwo1ZQ433uggFKYfJTv9a97fcr1DMf3oyj+bqW96EUvCg99xEr9qm6ZJKZBKU010ZiUA8oWT6bwa3BFROLL4AwueCjK8ChZbRjamaAc9yt7xY+CZIFzJGlk71snPiLp+xjf+tY3t/e9771pr0e25z//edtzn/fsknV/X4QB1HIlK/V0pAw9fZGcpZOlPCY/7ccYcYypH1Tf75o/fjELUYyGLLsWTH1U23uuZb6jw7hiDClXu3no2u6UnZPbbn9mGZI//CNvrC/G33zzLfVAPLmqP8PE1c6G69S9d0l6B676YuSpb+qr0vDWz2H0By7VcQxFtLSzV/7aeWJ8eMbjla981fYzP/2zKftCDLvfq5cKMHIcmYPvWFiN98hIt2coa9OZDBhu6q+dlAW0ZRui+nk/x0NJJ2POUSvPgJy/8fqi5xgVY0KZb3/727avfOUr23vf+54Ydc8oA85NiOnP+hYjhQyEycARK8YHhfbKK9yJ1xe1X9orxkobKuaUXlzkVSkGqTeUXX+dI3fXxKh6JAb5fTFkH6rdIvUlNzskV6efOMZJtoy6Vlx7Z8lZX3zUOHMUNOOzDJKMWe1kWiAjBJsfvFsI+oUFPeYp0jFaI0fPQDFgfIQRuBrTDHp1rl0p9ai2pdD0jl7VLQzVGEw+dca/sS2uDJTQKYWv5GDnudus6pK0njsYW/36YgBXWw8MnjiLUbzxV0rqbHcEfXFNy1xTc+xT5mRHXdogueoqhn6/4S2lhBbFkUFlPvQCBXyR615ALnP3Wbz2FMkQM0bwO3fu5IHnCk/c8A1O7tBN+KR6e1hN4m03NOSBaL5rv77Uzzug0WWMf4D8Ktvul1T59MPgD+7knStY08ZVP0vbVzsv8QPycNNu0oYOEE9+E1fXJX2FNd9aBpBGDoNzSHftvlChxOtnkWL698Xtt979/u2uF7x4e85zX7B5TXB6TNay9PHgMhKabmSrLyeSQS5NWWudZp0ZmHwcGH567Hd7j9wGqp8krQ31g0zA0EJnpXmJ3OOnm/SYDI4yi69Du5SBoSKBqgNjK/TcuKsyU7b05ku9G7/aOc5NIHBSZlz3v47jT2yFh9/hUXjqO3UQnvRxK6x15eAe0508ruoy9R3aYPyDW1R3nIkTri/a7/yDNd117ev4mP7ryokf//DuOm7alRu8cdKO8Y/xjtMmfa4DwnM9dhN/Gkxdj/GPAd4xbpUf9Mmy4pwGK/1jPGFyPobBW68nfuNn4WVor9fBnzxg0sXI5yrur+rA9Anukj4VGJwB6YOz+gtyGeyJO/NPf/Gv36NzVEcLsdoZSSLjpJXGkyz1Q1BbWMjn9ZLGaB9r8BA2w6SNCkqmK6WGMxHIJ73yx/ladZd1db1K99Zbbq67vwwIC+xDUeSlU5TxOHeB8doNsU92UUQsNOiWkpE6UBocMRqeGEJjRIwbXvjVYa7y+hq5SY5S40FxPJGPtCojfgaaYx2UGc92qIcdJMogxdDkTVH00Ld8JtEH7r+/zqPLD6dknzR3fWqiDQ93R2l98YteuJ2/4YbtIx/5vSwsj28Xorx6WFrdGItkKp+JVju5a8lQZDDVwp84u0wWGIppy9/Dt1OmsO95PFY8Dh/i2ziR1nff1de1ztGnH/Cro3a5447b6iia1yB7PuZjH/v97Zm3PTM4WZDyY0x6QNuD3BRy3ZBi6O7+Y48enokY+SnfXWpHi9zNbqPJ5OZhY2/y8gV5d+SjjEfWyvHFfTz3zkTzy0ggf076M5956/bQww9WW2oPZd111wu2l7zkJYXjmRm7VHfdeVcZK/QWOzIXw2vtzqQcC3zL+mzJFx/13ET4JQtppdxGSRNH8WfwdF/tr4sz7Mih+/RV2+te62jZO+uh7Y/9wce297///duXv/zlKA8vKCOpjhPFADFmjUlGGeX8wQc8HO9tYt7UdlOVoW2MB22d4uLsRp5Lf4jyfHW34f3331c7UBZUSil52VHSf175ypdvP/3TP5X+d1d9AwQ9fKuHPmjxp5yXP7xTWhiPDCvP82TaqnprTzgMQzMIeeDJkSftfUKTAZN2JVvGjasH+7/7vXvL0HTMq5RlxsiuvKuf9tI3zT36rLHP+LQz5AFvcwRe4ZALxRlOKTAxjpOjroxoR1DJiSHrCJf+Rpl3E8B4srvJuFZOtXHqYx7ynSM3NMSjqx1mziR7criQti8Z5j88cwvDLt7AvGzCvMYA7mfw0KIomPcyIcSZrNuptyta5PnoYw9nfNul6R1bb9YqozRyNkdcfU3msMjPK2EZI+eiiF55pZ0QhodnlGKcUlrLaOndPDC7Pvgzn81CYt71eypt0PNujKukMz71HzRAPx8UzPBYlS/+41VxwgmgV7vte3qP1cartPaG3zZqO41s9fOe9+VBs/v+DsFTdlYrVIt39MlMPL+LftjoymoHuv249suHfuevHCX7mt/Cy5m4Vg4beJtWl7NC0TE2ySFQeEFqvhrEHQwx4XYDB/5a6RhQT+1Qa1TIDe9QfL19S5u/7/0f3u58wUu259/5osw3N2X8BqfGce8IWjfI1c0R9OYuOzfKeskzYSyPA/I2X/hOZHDs0gA03RSovEliJ4hTz2q7nUiyVFnjn5uS/FU37V1lwH9qu96NzcgzJVdfOshj5yNorlNO5RUZ0HfFVT/GV4F+0/WcenfZMwZ2tAAvNzJCm9/NMrjkYd6rLHsavNohylWctKrJEi7DiBu8o7iue0ONR/kiUKjw5XCFq359o8KcIl8JpML6sHmn5BLXZSFSBMo/68joW/M2MwCfv+J3B8SNG/7B+Cf/mr7mOXaTPrDGD0zcmua6lr+C+HHgOC+YNNe1LVZc4wtM2grS5Rt/yXnJO7DSP44fmQ5MOXWdfAlPvpN+EjccwT3hbsre8dtf3vLDXet6Gqw465wN0Bhexn8aLfHmTiB1MOBe8ccf+r88tWYeN53MYOQcL5m7+Wohjh9TGsaiL5+FbAawBdzCPDTEFTOhC6/e+BJnEFPkLIjw0ad4hVy9UrWP17jD5y50FtJci1bo+M4IpQ9vaFO6pox2XS/XKdeiLb9XluKL0iZMoYDTX6q2qDaNeuVuFnZlAPWSDx3PnXz/3nt78kk5+HelcI+/Zdt3HskJHUpp34VFsRtxcA+LkbA7utduf/qZP9ve977fKbqvetWrt5e//OV1JOqKK/uOcN0NC62pL8WR3+5OKW+OmSRePcmW8vDYY2mXJ3SQPjqVotMWj5UMOQuCuGqreFy1uTpoL7S02WP16tNub3gehP/8579QD8qT0ete9/q6606W83A48Gagpy5a/PrL8/itM/wpl2E2io0jPQ8/5CjTxe3ee2PQnb8pSuOtpTB9/97vRpaeY2hjhHHKP0aTMiln+ojdMjyTE5mS2VVpg7pj/dSV2zOecdv2yU/8yfZv/+2v1Jl7X293zIohWN/eKCVUf320vvSrv6DFaPAyA0aO+pE3Y1AfIWuGVI+VK7b77n0g8f2tF/zI43s1aOHT63p9ld0O2Ze//JXt7he+KEbTS6u9b7rx5pKN/qJcSvTFpx6PweXDld32DAFtT1F1kwA/yqaQd9/2rZQbSh43lHEX2TKYQ0D9jOcinmnCgqWt7DJZ2NCwSJ3T5uED3bNpt1Ec1EGc8n0UE8jTSq2r8d+07TTg9amEycm4tjtXqSlfWxon/DfdeEPc9VFwxOtz+qS+HEV+Pzp6XfoL3r1cI6WSUNXJ2NWH+NGivAj3GEn7m2/S/9N9q108AF5vB8vVMy5k7RmYeq4k13pzW+rb/fJM7Rjjte6qms8KyPLqtEE4Cc1+s5q50wPljNn8JX/NQ+GDcY2f/IXPnndq5yH0jDO4Pqbq7VkjX3GMAM+zaWd5q5+lP7vRUDXNnHXllf0szzXXuOlgbrWjQwYzps1vKT/t47jblVekrdK/Lz7xSHhPPTfthL/wU3VLQZGzceTnrV7Ne89dJYPwH1+1ZSIrThoegYv5wjxylbSKCY3Qg29uIgN82nlLq4dGHw1Di1yrzPBwYljI67oXMotlzQmpG4yG7ns9D5BSNUfxN+4Ancccj9fu53bynQboo23at+/EW2O6zsouWSSf9q34XPW3ClOi8Z36qVcpEHGVJ/HqLpy/4hOIky5+4mq+TB8ouh1VOHYKMwATYlTYTbh+u/f+tOd2zfZ//b/9d9uLX/ZD20/81M9tz3rOC7dHHk/dIuM6Ih1JkLG+zEChgNbRxdQdeWmVvsfph+rqtaLzjFc9GxceH3/U69yvTtn7+h/8ykNW6rj3CXNM1SnR3b7dIvgh8w4vcuBUkfBD9/ZnPKPeupW/tAfZdNsGoWURN8bUyFfbtTLfu8/GFJBm3KmPNm6DonWdaR+Z+AH9Q9utIO3YTbmunLgVd27SkHu35YFXbsUH4aJ4dhMoHTAJnXboF6P7HGTHwZF3aHei79iY89z4SR5VDEE3HcwJZAXkqXGtb3ZM/Z9x1v5dRgFXTtxJWQHhwZv0NW5whfFc42zB+f8VRiZTHjiN3qQNrGkrLv5WWk7NBOMH8g+In7yTb3DXMoDw8Asm7+SZ9DUu3FR4TQPrlQy5YxrATSPxYJUVuKTfB47LBq1vHngegMdN/1lh8lZfWsqEr4wz/+g/fmd90X0SQq6cxJl0KNdzpxwTYS+FUfZ6p8EAkVZ3ATOYm2kUHYloxUJjjtU9DHPudCvD5EBJqQfzkgeuwVpMBw9teSl8Fy48FEWp32alrDpKkWs9mIrH4MHFK77VxwAzMZbSZoJMeZ5HcHcS7ihzRT8KmwW+X7mLt8ghE5t8eB6+SMqdVIPZjgl5zJ1+PI/xMgunO2p1RyOulKRcpeEXr5w7pbUVbUGpTtHfh6H8eND8ZS976fYXX/taKf7Pe97zUtEskmkfyg7lmuFmcjOhUmTSkvVQLnkCC6uFwytpx5DRZvj27AU8MlSuu/Dd6Q6LOFlN26mntur27sm7jZNrwtvzt9e+5nXb17769Xrr1H33PVAfSLztttsrnYJXC0DkbvGxIFHaHrj/gWoLD57rdxaZeqg7irGH+ilceLTYfu/736ty0eHUg2I7z2C08tCDTr3HSOSkqef9D9zXOKmL3QgP7b/9bT+6vTiGgGc9/uW//J/KIL/11lvLiGCcGMjoK7OUhciVQaFs/fSWW28p2j2GTO77BBA+5LsxdJRP2X/o4fuTYDfNLoEdgzPb8577vDoW95M/+VPVB9/97ndv73/fB4oWI4lirPMpLyS3B8LTrVmcyQpP3rZkXHpmyW6TeqOLUeOtFY/9ea7aJUgfSHq3IWXj8GB/j+t+TbUJpvqpSS5KRRll+Y2My/BIu6Cn/6LlmBZ6Sag+Zq5oJa53Em4oWexzSK7oPB7jM70rGP32sYceurB959vfikF3b5SV3q1h3Dhi6RmlLnPK72NLuZxA9em4s1eZg4wzfYCS9FjVmzDR05/tUqif/OqmX7irjaabCORhEe8jrb7T1HOkPtz1Tq60u3mH0W1nqJ/XOxv8GJ7XMRJaCcCPnZZrrpbmzWu9Y8zAkr/m3OSdY6+OmMLpHV+70m76pF5X902E5pHh07t6DKNrrnEkMrT3GxHVCdJnB2bRxzu5Xhk5VJ3iGH3GPj+BkFHhmLO48IYcxaxc2jVY1RbkNrThjqItAzGVL3g+didkrEz7AWmNuxs5Nc6Uh37zD7PHVpx8+auyk7V57AWTAwkWnjKmzlcVbz3/unb50jtfz3t95aTBBV6WULs4fspVZl3R6qs8zVP8aMsaf0GuVdyp0Iv0+ItGqSCYVJf4Q7/rglSnlwKeeSIpO59eNuImzw11XOs97/vQdvMtd2wvfdlrtnPX3JDxFAx8BFP/MSfoO+RnzrAbiPLQ1bernXfeZsxrd0a95ijcOOPEuksmtc7FVZ2Tz/zTN2vSvsO/dm2yJ2W4AmnVRvF3fMqMu9mNuYQ7BRyuWDzcKGiYtmjX/d8YA9ZN60TdrArv2rOQUM915f/kGji57jKZdFBzZpz8lWdwimdRB37ElZv4tbyJ2121DwM9c2VSTpy0AUUdwjtO5c9YrDgIvZbC6zYKjvaMLPjLVbYeg00nKOgWao8tMGWtPJwGl8MTXuPIomS+w5o2uCPPYxDf4/UAJ/Jd8pyWf+LW63GemQ96nriU7hrmGu/Az+Sd+Ilb84A1PAbCCvLUHFDtmIg4/sMvUUlvnOAnv7bueSjtmn5v3Rr6Uwa38jdyn/K1ychfiWDFW2Hab/K6jkN/LXPcmV/83/3EPYhNQQaR64oEZC4hLLiuFBMgH0VLXA30fWKjeIhvJZDiabHsoy6U0zOJR6s+FJdFEx4Fz53suitWk1ffiQ1a8SNOHou2OznDlwmuJq6dN3y0sPdt46LRdyjxYYFNDcPHPC+w36nIYmMAGqQmqN42djYXHYYUQ6G/sP7gQw+eNKzr4CpHHbvO/dV039Jo3im1fVe5cXHWVwqUOgwvlMzB8zXqm268aXvVq14VGV1TR30+9OEPxbh6bHvOc2KgPHUmRoJdnV5c6u7sLkOLtwdY3TH1YLGjVOdvuLE6aSkeWx+jGAMEdDuysruNXOu7BfsEpV4Ml1Km937TE1kvQOJ86fxtb3vr9mef/dPtPe/97Xrwn4KrD9jFcZQKb2ihqZ7XRtl2RKt3yR6qhUIbkjfDieGIT8aLvoJvSt+UTV6uYzQDho04C6G+po7KOn+jV+82yOfOehk7ofWKV758e+3rXrN95CMf3n73gx8I/sXwe1MU0nmO44ky+NRbO9mV8C2XVuz7LpM0iq764a8gF/QZI5R2ynVFB1c+d+XJ4jnPec722te+dvuhH/qh7Zvf+ub2+x/76PbHf/RHtUOm75MdRZVMyUa52oOioK7oqbewuQP/DV0OHO1f7RznKm7wxLUR28q6/s0Jh3jq0DsvgDy1hzKn3ze0Ma98Sor+Te6ATHqXKvIL7/KaA6TLr484skhx7VcTX1VG2kMxWBnqyiRzSteUN+2qDleELl4pRaD+K3pPx4ax0XNIAoXnLq07xZ2uHar+5rCUMXXAiz4XCknXlsaXO/zNA2Oj+mFwGX5wHaly7TGufbpIip/jivzyODbWL384U0dGr49jmNQCExyGlYrYDYPDSJ0bHF2/0Iwcy3DUFnjQZEmo5Sljx5f0jaEkVfjK2iUx77UxUrsluW781T/TTqnryK6UUfRSpiIb8Nf9rn57BSdOekPaJeHE1rWSdkCv+yGDRoK8GUcxTopuyeCQoeSbYEWdMDKe5nX8na8XQ9fiIa6ixWjw/RosvhOZt9OfZo3ssH4zz9JM9fi56l/6obRA98vhLenFWqc1fqcPzuSr+bviDrgAL8a8cCvfO40yBHotwb914JwXGzx11fbRj31yO3/TM8soucrryLNWBAnR9F8nFfqmWpUXGsqe8pWjLeEWKy7luvzKUjgtMwa2catvN82saaGljcsFRx38QEppgqS/l1ljL2Oi16H0i5Pyel69MWOjczdM+QPygJbfyh/X6WhJn5t5/GQB51Dvdqjgc+YZ0P8PsOJzAO4J/n4F6jfz0+BIrfiSUaeteKDS1Dz4p5U3MOHj64CQtUDNam4L3RkfJ/PJSZ6+ipoaiJlyxx3DSb3iVhBe8Vf/invsPy7jNLqrO45b4bT01Z3Gn3gyGjkd5znNNe6hvOk/xziTPtcpZ9LwwE0ebTf+05x+soI4sNZlvYK1zgMT5zr9suMupXcMU/7gD974jb8fcP/0F3+2jJKBtcDJNBUEJogTpT5pJiOKhXwcPHGMlcMkN3fjmh5lxFXYRGACoig2vudR+piWhVY+BgCFB/02cvY7ilFeKZFBOnEzbXSNeuHhH/4MtOa7ea0H2lOu8NwJakWEgLqOxW/KrDuQxXcvxDpKvTY4YTIw+ftadW9TpxPBqTIcFXu0zumWQpwENJMxeFEC4OA97UfBd4SpFP04x5Hq4fIsMHZlfCHdnfHrrr9u82X3F9x99/atb317+9xnv1Bn8F/4whcV75TFW27enzMIbYZAK6Lu0DoOdaEUpLPntJ8Hnt0d0k59twiQL94bup5V18czecewcddd/Z3Jr2dXEh7ZUl4dL2IUWDhf85pXb295y5vrgfgPfeiD9fE+D6TrA2EviuXjadNrS07k6PkK8Wj1Cwr6aFj+IkcKk7vwhwXUAsyAcSwp0qzy4Xb5XkHbR7nwx5Dph8+v2u67/77qT+pHoRfHWGIA2rUjvle/5pXbm970Q9uXvvSF7bd/+92Ju6JenetONVmRm7I4+ZU1r+91NEd9yJW8yYIiLXz+fOoYZZaySn7f+c53S2aUVO1Nofn6N75edX/JS168verVr6pnY97/gfeXQepVtPoa40T91dNRHh0eX9oPzFg1Epzx7kmuxxZlm1zq41DCwVWRlmn6X/WZXqjqGGP8hROwgMMZ+trrZM4IvnTGAwhLRdOYlN40lcc4teMSnMTZ9UMDHvw2ilqp73mnn7/Q1vfGeHwgBkoZRiGgDlyN3ThKS5fZY7UedJ8bAynL+HYXE3c1LmoXLkZRYhxHUR7G8VMKbGlEh7klVIPTO8Se45qXX5SiGO98rDE1qbB+KY/q4Usf8BuZ9VgjE3MPWXQ/CKsVb24rf/EUHstl7EXOwo5zuAnRLwWIHJUYXhxpezI48yIArnZC6gOLcQyQJz2P43XU7fila2rGivLVn5KLh/Kn0FYwuz3JTh8LBoarjna/iuEdam4ljB3gVFzl7zmPXx7i0C591Mw479kddB+RPrSS4q/ae7DaX7kmntwzT3UYmKf7V+lcSDf5NrR7vLSTXu0Wv7Ic31Ljwk58lV+8dj/oUvb/yi5XwYB8uxz3+lT+gkP85FHO4FVafvhuf8twgLduqqWtjTG2/yOPXdz+5DNfyFz71PbyV7wuhu75yPvqzEHmmi635veMeWN3bviNw0eVr7y6KqP9nvnq/Gm/Cp/pHb/0Cc+O6i91DCx09JfZjTFP9G7XpfJRryrA/yoPwuHOau0+ZnyeN8ed5Nv5W8DcNGlAunLL7biuk140kmbsi1HexM+VG5kMNI8/6MDkPU5TbvkrNf1nlzHsY1wOFK2dB3FDQ30GZ72O/zSQtteq/IddUPmSnh9umsbgwm4HLk/9AFUnfC8gfFLfPW3Fmfhp78u5wR1Y6yt+wsd5ToNJW6/kAVa6YHhvAVxK8xgXTNxx2jE/wivupPOvbmDNv6a54h2fE7+myzdlTdz4py+5wpnw4FwaHveDZaxwnD44K//D05n/+r/4mXsmMLBmmEE5isTgGuwUa5W2yPfi0XeMpQ/jQ9dk12ED3eTSrt+Rfrba1rMiEExoBptJtR/w3Rfr4iGKvIU+cRZI8fwVTlA6J4z3XlQoVhZ+Haz5wZc0yuAoO3AobfVwXtDwi4ZJKqEK1yK8XOVVV/WuY16h23XuvOLUHbRM2k92Xa/mZfzk2vzM3aF+3mPqxRipO7LB9VYiPHiTkyND73nve7b3vOc9hecbHPfdd2/5KSZA+TXI8yuj8Rzl8skohR6QP1d3Zyldc05S2aNAlCKXstzV1m6e7xB0NxWKBdkiDEqRiqPwuutPxtqK8n33C+/e3vimN27f/s63t3/zS79ahsDznv/8UkzbuGU0XLd973v3Vv46hhLFpnfL9KvI6GzkHUWKgdrKSsucQYL/fjC+5T/KOsMW//qxo2utBHoosY+KlcKY+uBHvexgOEevfu5S337HbdtrX/vqGIF31YsHfv/3f7++0C+tDMbwgn99Ck+OgVHSyvgMUHi9/tiuBkOz3+DWCm3n6TuLZIQfu0GMJ7yri4fOtfEznnHL9rM/+9dC8eL2O+//nfDxieA8Wi8gIA9v0TKOeifnyTLoyICRpt16HFPAwxsX/koWwa2+UeOzFwJ3zigrbcj0jmHYrPqRHWOLodyKKaUcvTZYZtLu/q9P9PzQd5X1qZ4L6hmOcz6uGOU55cLljAcyKMU8YTLSBxjBvROjr3Z7wmMI9rMZfSys+m2N4ZSXPnsot2F4JicPenfc9ImuK0DrMD67/zniRP52GsQx7GvclAy7LWdOAMZb/d/pVB3RScVqFyNh7WG+05dKyMFtWfbiHWk1TgyfoWc+LDmHZy9igE8e5FMKaeRlZ2kMEvPmGCUMDu4Jhkjc44/HwH3s4e2Jxy6c7JJU/y9c81rquhtkVb46atOa9ykyqYffLuc+3mF+7OfmyFUmxiJcfvF473aRvtN2rTza1x1rhiMcccjK2/IE0zbC1cci155rex2QVuzEVzs8iWvcyi12v/6gmzbjb3zQaU2/+SniVX8tldSdN31soKK44DZ/LQd5isYJHPg3VivDXs4B11VcZQh0XPnqkjrmpw96zbjnRp68eOX2h5/40+2rX/v29mPv+qnt+htu3q444/mjMRjU1VizK50+E2Hr/0Df7jmk5wj8kTNDoRRjfOIxuMKcI45eww6HPGp8KAO90K71X/9NmriWdfOgEurZ62v8e7r+jrY+7iF3H02UYeabgZETPocuaL53t6ejXWMs/sJJv1Zu1Tlu5Do0mtsDP2DKmzIH1rjT3OAAc23xWqGOX3kfEB66xvnkH1jT17yrX9mTbh5Bp9bAgCOtFSYT43mv/8ihytvph0DRGPmP+8tg8ox/zTP+4/jLweBMnadeXPG4wBoe3MvB0+UF6FffTPTQGrkeu8vFg9Pi1/7Ra/YhPPWaOO44/6SD8btOeIWRHzjGWfOucZf6y3sSP2lgpb3CxK/44rgz//gf/fQ9k6hwAuCfTmYi4obIdCRXd0F7EWrC4tzZrIW+lPQ+eoQm13k6DUgzMXHeBmQSoFwAeO6AlmJCOc1i3Xe0+y05aKmLu/VjdEinwLt2Z2EktTKKRtPpBpYXuFAMTKCU31rQE8bj8KvmNSEnbJLiN4GYyB8Nf+JLIQoexayAPBLhuQ7KdSltjJ3E40f83AkVrgbJpEC5LwU/daIwV/0Slhf/NRlH0aRQepOUZwYoKr4R4vsbr37Nq7YvfvHz2x/90ce3737nW9uzn317lOcXh+/IIX3UQ87qVLswtUA/GSXergEFjYLSHx4kQ3wxVkxOZEH2ZIdXV2mPRZmxAEqfeMpLL2B9pxwtNNGetnrjG38o7vXbN771re233/Pe+kig/uBtU+74ouNtRg/F0KgyQz/sFA/O4KNTz1REWXEUrpTH/JTTRlzfJaBQuE4fzl/heutTtV0UUO1AtuKrj4V/R2Psxgh7QxNj5dvf/nY9V+IL7R5U/zf/5l9vX/rSl4oPb2siW7yQmz5tkVe2enVcP9OkT85xK8ZGGV7hWXvDK2Mh7mEGUmT1aMrXxp6B0m7q97KXv7TaW/sykn7t1z64veUtr686+taNt7bZ7Zn618Pq6fszHpUDl9FQfatk3scdxckDjIMyTvawfs9Pvvo9OsKu4lzTDEUb78Kj4Ou7cOwYKscdXB9XNE7wSjbdx9rw1OZkVMZaxqY2JzfjTLv0Tlnopw21az+EbncibZvx+FgMUXWbfklB1s5jfOAfLfKo5y7Sdv3RRvXY7/yjH145srRYz/Ep/R4/8vd47R1G/UhdR5kduZQhtMsJ3+06Dl/8NQsUrZ4jwRj7yg5ypatwKbUpor4pok2Nhp2eI3N2+uSRrcpKv84lWMnEyNDH41JCurx51K5zjMiEPXfDPuqy0r5VtJzGhv+ublxEaX1KX8pld/pRG6gty9qFi7yn7jiYschISXT8PVaTVHlaRtpOHjdh2hCG0Dej5CHb7mMJ1RVfTTs8l7/boDDiV58ua5cFl/RENO4lTv3IDQ9995880RJX83myCiu7x5X6NYwcQEhVYeKqfnsdO7d0CKDr07JikKQNnuy0ql/xWcHGCX/iVpyWQssTz8aDjySeOXvt9scxSr7+je9tf/8f/G+3K67y2v3INVmtZehUexkXClEeasps6v0/8byFX3kOsmhHtl7pHvrpx/gw/9ZNm4yjasa9ntW/CqYMgL50u7KH3c5un532uX7Oyitt27DZeQ6VJBeULOI6rdeP6S/jap0LrvE9RoF4bTk7RcJDTwlr/6t5cac1Y28F4TVOnhM3tJe4Yyj6O6AyOPLV2FniwOo/5gWs+clXuOaVQNU1Nex+3PNechSObJPXNbklnfC3pq3X4WG9TtoKx3hg/CPXcWD1DwgPrjJWHo7xL+cHK/5pvA5IH/3tcm7wToM1/elcz4WX9q01fWB4Xa+je/CvdTnOC6acFeAclz2AXuNfSncFfWnyn0Zj+ho3/J35r/7zn9yfKZlJFUKlFfSk0B2vifZCgEAfreiK6JwWz/U6aXBroY0yQvHoCUKZlIF+JsURpRFgHzvpPJzJTdF4GX7qLn74oDiaI1j37jrPMQ/ptiNbkfd6zGvqfLUJraqX+uPLg6PiKF7Klg/v7rq34hSFjcIbXIMYHxbHUXZMasoAcNXXBDx1p5wAcQBtTj2kK6/lmrpYvFM35cInX35HVSij6DdffQdLtvPnr4u8+nsc7ua/+CUv2t74pjdsz4my+tnP/sn2y7/8q9sdd9yyvehFL4jifGPo9/c00oJR9OxK9DdjTJDuaokvhS8ycxRImIzdSe+2Jzd+dchCXW/f6bvaLc9W7Ev+UaR98FF5N93sQ11PRPHr9mhl/Mx2990v3N785jdHOX1s+5/+539Vr7n1Ot6bb741tH01+5r6TsmN58N78RL5lZy8FtkH4CiBLWMThPhW4rr/jNxBKwSeT+g+p90olb69k4xR5K+vFxbU1/nDm9ccU8Ao9OR0x+23Rx7eoHXv9qIXvnj72Z/962WY/eqv/mp94f41r3ld+ira5ELh7jv385A4g1t52tHRrZtv8RaxW4pPPNcYTLl2l7qvR5EOrv7PuLN702Pv4vbgQw+UbBlx73znu1LPB+obN3ZMjDH05Os+2s9uGFf6HBngTf+qZyciQ/x13++JAQ6+4BtTwtO/p18Lc6W8Z2wA/ZWCw1Age+mEUHTCBzrdPhRSuyT9rESSM86MKcpBG678+qW2bOO8Bm34ijEQ2ozKAm1axqCbCe7yeklFGyfqY0eHsSJ7vdEt/aCMktQd3RrXiQuXFUcm2rDqVHLoMmuU5h/XSv0YdaEXIapbGz797EjXNXi56nvuwM4cC1yL7p7+5BM9d6rvKEQnN0HCZ+XZ+ZodXbsI2nfaBR34M3cNz+RbR20YJGoaA8UYLuOD4p30fq6kx3jv4JgXe95Rlr6pjJJX0uxyJVdxtTdNKFeJJ3hzBLfzNK56wS0aiQH6NMdwm7xoBzX+lHuFvoG+NuzyhVqeHQ+GDnnVMa2do8bAS6dFFCmn5YG/g1vDPVdrE35liiff7ltZh8LnGN2zGzhh42LmJE69it9cV5h0spF/5qkBScId1zxMeIySyetX4d3pG5658uX+p644u332c1/ZvvHNe7e/8/N/P3ymz4f/utEQR+Z4RE12xuDcKKn+O20T9pWh/oyrNnzd0CAvubuveXmD5+/kQVAerVFtmjj9ivFcfBvvVbI6Bks5iZ++bLdOSq1DoUOO9ZICeTArZ/BBy6Ohyg5MXJW148mLztQFhitXZSsLXuo4eeIpPzelTHhgLR8M/WMnvujs+Ce5juiBCRdu3LRFGq7iVxjcoe265j8pb79KqfjwFF/Cfh2fjBUaOnIc05swV/1jTxtY01c3dVjd4A8c55m0uQ6sfPCPjFf81cGZ+PGvsOJOeK7j8Cu63SF+dZNn6jZwnL6GwWlxp/G8XlfcAf0bSF/zD4zfdW0DsKYNTDlDr/F/sE8BeFM+/0pv3IyDaS9j/cw//kc/dbJTcnydTMAEIjOleDVGZrKqiSOTPSZqwgg+pXbyI0tZ7Z2MVuJNOElRpVKS5KFQjcJNMYNPuRKvHGkAbxYLtNq1InwQUldWPrho4asUv+DJI+6GGyhqHQfPFcwzCMCka4LCaUHoUrAoTW2U2PHpYyoGNlnYeak7+YkjUVeKijJ7URSLXtzekGJOJnkToZik2TEwGT8S5QoO+uRVi3NY9FYc8bffdlvV9zvf+XY9Z/CG179uu/PO52z//t2/tX3tL766PyB9tr52fuMN56NoX7sf76FUtRJD3ljDJwWXCKovRHmhNJ49S07Ku5hwH52p50oiAwq5Y0zqRPnW9miRLzz9Qd9BT5znR/Sn8ze1cv3zP//z2yc++cnt13711+qBcW/wcgyKcUIJZrjWcwOh2w/dnysDg/Tsqukb6qQe+gzQB7Rj1SGuDb3eASNffFP4+21f3mZ0Vb3RSd09/yI/vvVVd9/rg35RcPnv/f692x3PumN7xzveUV9C/5Vf+dXt61//Rr3CV7f3jAx+GCWADMgZH+RrdwTfFOMeXz1WXLvP98P90uvDnWlbY0U/nLHlGB1j385Tj8+Hij4jyksYtAXaDEM09Z0uKwty3YnuV8nO8S19k1zhloIYWu72Vv83TnSIgD4DHzelZAUPn4moNGVQZKuc1FW/00747yNjSUuYElPzQBRisn/youeujD3IbSAXkwW51rjuV3YaY+gbczUPZTBQDBko+KRMMEi8Pc0bvBwdUS4XLkMt/TD49UXrOHflrfHyeaFDPw/RYHyliuUOfLTxAB+Lbl54Xmv6mn7GVTnhjxy77C6Dk968+yZI786SXStl3szl2TzPupg39I/QquNMFLamnRFWdaueEUbMXTMHeVFA9auMWT/9r+bGaqtcGSJp16oXvKZSdGYuU261QJDIBxtdbjCry/aChl9+UMYI5B16neg6qHPH9Y508dOEJnuV721OTbuNrwHz3szNxdvk3blqiH8CSTdndTl9lUZxrrwar9zu3w23lomwOaTHrD7WijHOILThiS6+QK9rXWftODKs8YTvEIbf7akIfuVIOsxVXfeWa69dbaxMGD/Qqk64kRdPe/2MXeuS/u07JRceeXL7/Be+un3u81/ZfuydP5X+6kF3/LQhgrbyVLl56/mx+mzR6vlhcMsFeXjq57VahmR7XeYQb42Mt8ZjP78Wozk43Mi+WMB26Cq76eWajOSuHsaE3dw6WhQ5e07FDZt5Mxw8QBZNCfTcv8ahewKJ77Q9XxLx3wbabpTkyj84sCc8eHDA0FpBunh0K//kCajXaXlWmH4+ecDQqN9+hdd9ZY/bHdyJn7zjgPjqv+l/uwghVbw+1vNoaO3XKUc7Sh/6hVt99FDWwOSb+Evp/CDfAyv+cdrwfwyDU+0Yt+Zd8x/DMb3BPeabW/ntHnF5GDxuYI1T7qStPEw6mLqsuGANr7IcJ21oDr3BX+UzOJNnylrzggmvIM/Mq5eDobXSG7fyOuEz//E/eMs9FjHK0cndUwpY/OIhrqDjAYtJu8cKrw2S3mWgfFH05pgVepwJkmIFF2AgLFaZAC76dYbZ5JewBWBop1aV32A2IVHyq8zglPLGMNg7CT/+sG/CanpRuCgGKZdya6FCW350THjuwOLHIPVqYPU3+UgfwaGJvsaoSTNOHGXLAFeH4jPxFo4wXjyBXhBbpi5V1kmDdSebhmr5tBEyspJeCl3w1ZWSUUZZlCEkfNMlWLs8ntye+1x30t+xPetZz97+9DN/ur3/d36nlLQXvcgHA3sBJSf0Kbo33njjyXEude6djVYWGSaZi8LzhSwwV9ZXwe+9796qh7LUGai3vBzDTDzlEu/kgd+qZ9IdeZJefS79yFfO3/TGN8YAeWj75V/+5e173/1+GQLPuPWZKffxerD5zJUMEtv316efPVbHgchD/1EXbUrxWQeXO5vkS3aMAeml/GVFVHd+bQrs8OBHPaaves0wXskZLtmd9yHJ1IPx4dsxP/kTP1XPwrz//R8oPu5+wd31HIg2bmMhfeRsKxIlr7gyumO44FUc0EfkUT5jbPo52dVd7TgLefPXRoU+h39xDM3eFen+gpdRYNRVOWTCb5zbKYI/8iCnkV8vRn30SjxZg+qPwaU4OP6mnEljHCpbufw1HsKboyQjd2n4oIyVkpk6PXnRWGA0oa1/d//UP4xHvOJBXcwtGkE7UFbwXXevI7s6Zhm/vkHXYxwJX3jYywseT17zTfre+RvDP+PQa7TVkZIWw/warxnWRvqPeanLJDPzmuvshJC/cW+OsNNhsQbecKcMho4+x7CgXAPhbq/gR9lGXxsCcq1xEhzP2infuEfXszfz4hB5a5fLbkJw4DFMAJmT8chjdjgirUrv/tOu2hEEr+azlI0311Jyq41bIe5y0ipx/RrZOGEtlTBX43qvw9DWj0bpRpfDMDmW4Vp89dyn+4lHkyEy5Tcvygy98ImENpEPVF4siNnTjRnjN61Uc389UxMltm6qwI2rPljjvnffja8qv95EhnKvEeK6nfTxnsfUr45/mn/jZEOvDd1ua+1atSliByc48lG3hkvlp8wpt1ja4zrc9a45I/nrqBsd35itEtWxbwgQ/SOPPL5df/7WetD981/86vazf/3vpJ97JTDpo9vthN82tMOHfqDdtV8V13PsGIX89XbHyEAecdbWcL9dHXkwTPIXvCfr2SZv2HMc186NeWWOcaJTRynDRMupYcLSvX4Zk9rWVXyVhX5omCdKFgH9V15h19XJN26MbvHKsPZX/prfG1+7kvfQTsYTfNeO6jZTLj+QzgkP7rTrij9xK63862tAveBwQaq4Oka417GNvcwnaeeaq+EVDfNBj/8a52mz1Chh/yOHPQ5eF7mXsbexcPfp4CZ2eDCvg15jd5kE1joMTD1dpz4DEyfPuFWmA9M+k39wj+E4XblkBKasp4PBOcYd/xrvesLHKWSHv+Fj4Di/+q59YKXLfznZgeP4CU/c0Bk4jp/w9Nk1fcIr7yutATizLk54YM0/NKcsbTp9R9q4gTO/+J+9656iFdeTTTz5C1oQDSydIhNBwuPgwytFqYTaEwSH1OSx+LhzDg8OJ50rOnAz2XRn7EXAoqCinEq4Y9vKUnLszE/ZyrP9Sxmru1fDY2h1xTtNnDKSuRdEk3p45O1jRz15CMPp+vZA7OcE+vsEZDzGkjIsdvWF9Cgo6qwchs3NN9+08907CZQqfNZgL7pdR7st+FZul02paTmVUpCoZunAH1mQuXzoVT2jDHmm5eIT6mVH6lzJ1Rl7BqMF8obrb9je+ENv2m695Zn1ccCPfezj2yte8cq6oz5385WIX7w50uXNLVWn1FGc40OUMXIYo4WiaPLCF3lN21T90vatKPcEN3Uw0VLuhOtFA8nL8Vu88Oor629961tjRL1/+3f/7je373/ve/W2rutiiFCiI6FS2jyLpI3IQjnqgyc8gCmHJKXjUx1M2O5CawNdZgYKBYWiId+8QUv+euYiShIaBSGpfp7vuffee8PD+e2Wm2+p1zW/9KUvrSNd/+O/+Nfh69F6/oTBRxbqiTY5eU6idhdCXx2U46hev32uZTa7cIzM6Uv6A/kyFIzlfticXGN8BL/6V65AHECvleGd/0DXrRebGVvG3LQVechvoZNmB4Jx4JW14uS7MnzA7cUuNGdxMwwTp12mn5ZyTJY7fWX1yxqgH24M1DGjxDkz7c1S8uJV2xmL6leyJD9tVmURo7pp6zYU8EuhkO67OGEjOGeiFD2RfvPg9v37HBm1G5I6xND1umwPV1P2a1clNOyW6A+tsLR8tLsCGTlXJh8aFOeWHf4ocuSpDtqD0tCGE5nU1YPHoQtXu/TuUcuy28I82jzA6d0CcqXk5FJTlJsGXh+cvJFN1x9rs8DH5UdhpPQB0imZ7ellTJHv3i54qDbb5+U2CLQvunhDJeUkTnnt+Fvup8HUp1CKQBGrNErTzJ2cn/DIr19BHh4YX4nr+B13vxa/e33m5lMoV1o4Ln/Fx+Dlr7jk1YfmRQP61NRDmCjXccE/dVRnfZGsPPfFUHETofp44lqpbTlXu1DTEdxp+9e8dxnTB45lKLyj7Wnt5BXGM+PwJA0uXivcnaTWnsjs8cczP151zfb5L3xt+8IXv7b9tb/2t7czZ+0y400bd13R6bFN2WiSJfcEOj051DEO+Eii0vRffb/4SoSdDEeAvWShO6u8mY+qL3a/D8Xui6ErHx5azt2PQZU5jOSfsswTxqC5dNI6j1Ry7/4wMP3m0HeMofiD0+vBfnojPMzYACWH1LPzHEC4+twe323R/aPb4gDdL6d+nSZcNHc6E17dxK/pQ7kMz9AyP2qHqYMrPoB6cOCYJ3AJPxXuuClLH+rnvRrPvA5z0rmBdWyANW2F43xA/QYul2+lPTB8rf41buDp0pR3HHcMf1n6SaOcApP3cjTEr2lr/df46QMDp9F7Olpg0i53vRyseOMGlKHtXae8Y/zjNP6pz/GYGdwz/+QXf+oeCg5HARq/CY87juv8CjFI+miI+JqM46RzJg5hihP/ShMTc3Xnz6JqUFEW+7hWHx/h0OiB1gxP3sqfWJNJ8+duZD9TMvxyeJE2/JThtNfBHUOTdt9JXPhSv5RlYm2DhIIYenv+fh1hp6XLFG0LHH+yl5HiLhW2vRbRAKfszg6QNDSKzjm8dZmc8usO0+7Q7ka0yCQ99NGrxSaT71VnLARRlK7yQbUbk+Yu9MXtvnvvry91U9yf+5znZtF8fHvggYe3F979ku1HfuRtoXXl9pv/7re2P/7DP9zuvPP5dXfdZEdRf/zx/gaHOrqzWB0pYWXjDd8WHHxQVLQd41Ne7W2xIEtiZoxpvZksewueYXVVvYmKPEuZiKuJMLQppnh5PEr4O97xY9vzn/e87Tvf/s72wQ9+sIyQO26/I22irbuPuPM2HXz6ox0fxgAlv+/yE1/LF9gZNOm6m27yVh4aJwtUugCFybEurz8eA8/D0x4gZvhoS3k9q/Ttb3+rDCpH59ThLW/+ke1Vr3zp9uEPf2j78y99oXasGEzk6rmVuhMe+RpJjllpYzzNwuJYGz9GhPE+i4zdK3mFHYGDx2DRVvyOaqFHWeo7uy1//T+js3iQDlaFJH/Fe+ORV8uE03/IDo/qQdaOK1m00QTKxtfUwXUmIFd5QBk5rgn7Inu97U3/zvhRj0eKfwZ+34HOSAitNjLqg6BkEXxzk92DKV+Z6nJiIIU3YyS++EMruBwDJFKt+IcvPLLd/8BDueoHjDi8pl/HMQQ8QIyWsU8+DGqGmb7DGIk3eJFB6qJsyiW8qk7oz9uj4BRvjiQhGJ5bSWo/3oGweHHqzQjpkWSsdVrnS1zo2e1phXaMjTacGLbXXetbT9228pNl8aegZDDvNi3zir7fR/bQ6Z3FXTndyweVN3546lPcTbvu14Eud7/G1RwWCtX3ggq949rv7m3nINNWCMmusu8y8Qrtnht7vM947vBOJ1TE99xCJlwbleYYODWvlXKccsRJLX6tMaHnX8Ju/owSWPNd+PA2N+O32jT5a8zEzwCp9YyRGtkg54ojruSDRtUyV/WK674BB1+jgHR6oQolfXAGilzq2WUEVVuWr3Lnfztj54qsC75T8sUv/cX2J3/6he1v/M2/u11znef0yLn7rDYvfiJ3cql+GNp4qjYLtjLnxgc+n7TDV4x0f66bCFmbzmUOv9barx0in5a73VM3Chm7Q18RnaYe046VoMSUMW1R/qSXnpC+WwYlhgPVjnFwaozuuK4jt5Hh4E6cfgJG9ic4kQMjasZI0eECg7MHTsKuhbfDSu+gy3Q8qHKSXrrJ7sjmmJartIKdpvl1cPA+8z13aLMDKHP4GX+Vh0aVt/K1yyBt0ulxiR8ZgSl7HBi6xzBxp6WBy8WDoQ0Gb8rEz6RP3Opf48DqB8fhy8FaLjjh95Tsp5V3WrnjhtZxGUDcSVmBNd+a9xhWGmANT96/Ckx/nTxrPmVLP8zhB55WvIFJm/Rxk8ahd+af/Jc/dfLxREr8DIxR6kfpN7HIj4Hp8KO0IMsZXOMs4pRPnVu+iedfwybkmrhqEHAUX4MSxVRgH1jFY+H3gAV4qJ2aS+j1NX/FMx5MYlWPhPkZARylRh0YEfIoT1zxHD9ctNGo+ifOAmfS7dcSPxmc4AfHAocmhd7REg+NU+qrweLwSZH3JWaGinyMHYaRr0t7U1V9+dodrpQTFaPKsnj23e5RSnWEbkDfI3AUxSTvTvvzn3/nduutz6y61g5JZOtOFUUeXH/dDVEq+/iJ5x7e9KY3lgH43/w3/832ta99pb4lwtAq+Ycv8sVKdZT0AUohqMUkYBG76cZ+5oMyb7fFGWI7L2OcuKKDhnJP/CGtXq3sJU575Z/2nnqrL7k/+9l3xJD64e3Vr37V9t73vnf71V/7je3Zz3n2dtvtt5VxgDdK2H333VfPnViUMM6g8GwIw0VY+d3Hrqw2mv5RBmJoaC/8wEXDw9IUY3HGhAUKr7qKtpefgaLz+3q69qOwo+Vhef43vOF19SzPP//n/+/tc5/7bNroeSWf22+/vXgBeCEni4x4b87qVwrj85Hqn9qEgYe2PuRaD7CmLarrpt/M91zUWx3bcO2jXeL76E+3K1lgnCIwd+r1KeAijzuf5OCqX9gNkp/yRbmoB9rrriS5HORbC5zRkjD5kWf1paKtjEM5fRQnHv7g2BFylx5P56LczQPO3ec6L7zJR2mttko/l6YejpPJP/iMJwp4enKMnifjHOFxE8NrqB3JemJ7LIa8j5DaRbn4VNN1l15edbTTQukr4yhxxhbokRCednmOEWFe44aH6vPxFZqYRQ7mHnWym9FjfB9zaQNlj2zlPexWoBE5B8/DyPqhVwBrC7T16e4DbYDKL37oTH444vtOaLdB7aoUTvDzf/AnjO3mv/nkn/BcAX+1FXo7HOpyQjR47RzZa9q7Are0obZDz26+tCmz4sLDoR54EifNOO7jnMYr7oNyuMqfn7wq3Hjmp6Zbc3fisdplmsMSlTxtCAYvuNKK37S39FFi4R38QD3iz2VNRwcMXpeTfHtaO/XrOjbOfj2peyv5w/McUUPHbpcH3Z948srta1//3vaZP/vS9rN/4+cjy97hy7+a23q3R/2739phUY6xdqgD9C5bX9V3yyAjj6pYz+UMEg+6e5lKGQ8yhEQp+aHFWC8JBLnlD6Nlpahp01oDKh3p9nvzljWu2qn4avloA0F5XPHU8t37RvJ2W1nP4xIumaV/Gif6feEFB+CzbnBUGSmFQAOJqSt6Jd/ET9pcgfSil+v4Byo+rnltev0/V+Xu48aa0H2vpHtSXve3vonmuuabMuHM2JsyBoS5yQtOyp9+V3LVvqEFrxg40CqcxQ3NvwrAP+16Ggz90/JM/U7DGT9Y/QOnxR0DnMvVSfzlSAztv4yHte0G4E25x2VP2sCkz3VNGxrjX+GY7l8Vhs6ldA9j4Dh96remAX5pE7+Gz/zif/bOetAd4SZ+IAi60WeQjKK8L3JJQSSBwmkH+mrSgD9pTWNdZNc88e1hJFc+TCp9vbTSrcAenAl5JuWhsy4yKk2ZcxVXhkZwLHTy8/fdxBYOAwUdYQZHsqTOUZjghY7nKhgXdlHIHm2K4+yGUPgpkAyYhx9+cPPRPHf/KbkMk+uvc0zHnSdl+Tq+r9l7VoIS6M5wK8zKopimNWrHQp2UgzcKWF3DtyNCjvJ4JuLee31Y7r5Mtp4TemT77ne/s33jG1+v4wYmur6L/eTmC+V/62/9je3Tf/Lp7Z/9s39WMvAlcfI1YffiG3lEKaiFJOJ1t9fdQLs0FrFSzHc518IeWaoj52FbcV6la4fAXUYP7ttd6Acj0z+St3daKKEJOmZR9Bhinu95suqjHn/37/789sxn3rr963/9v1R5lG0KPEWcUv6sZ90RvEfLSDMpz6SufeGTEwVbmBHiKBW5qjfjRlvCYaxQSPUDNMRZQPnRwaPrTTfduH0vsr3ppvOV98IFb+ryfM8T4cE3Za7cnnHrLdvb3vqW7atf/fL2K7/866nrmTqKhkdKOAXfwv7MZ94WvjysfqEMKW0wfXUWL32SUcNgdvxL3dR3eDEofVzTYqWO+iSetaH8o6SKgyOe0dH16sVPmb0L4fswjBp9s3dH5B3lpfpgysUDV/yGnj6DD7iAkUG+8qtnj9Me//2tnDEC+/W6dtz0L8cS7eg5IoVU0EthKJmEpxqNiSvFTPkpo+XVvDiGdXJsKv338dC7cKG/S3JG/43RUcevYpx4nuTBBy9s993/UBkm85A1xUxd+dWLzNFTN06csmo3JE4dAT5aXqmn3CWAzgcaj9GW+id/06OwTbpU8jzMefFVQiuNHdM3MzLfhAbFQXund5Y8tROa8uOHsoEf4ekPB3potVEEV3zx3sxLPsDOm6v2bHoHVyjjJ5s9PDK5FBTQfUHdD8Zm8MLj8IZfbW4Mwq05MLwOVF3QSX2llSxrBw5u8E6U9F4j3HTR581Vxo7yuh21nXDTbJ5bwat+jZedH+CZvpZTyzK1LL6L3/BOpof6cMVl5a1A0XJtmPIAuiOzFafr3+mj1Kd3Vnz1o5rPOq95tJ/7SV2vOLt9/76Ha7fkr//NnwtWj4sgFy19pqqRfK499u3IhoZfIqsKexvAN7YBvFo7kzfJtW75qO5VcPe+rQ61URh+rog8ywiPQ/RQZ/zydb1qjKkHSEJ9jDHzUq3NCXsD14ypkRXe+LVZjY3ElSwC43fNX4fLn3yFMfLVH5edBMiBkm/JtGUtvQgdwZpnrkMXTDoaJ2N8v8I44UH6zm/JO+Fan+LMtfJKn/pNvjXvCkV/wdFX67KnP9UN1GEs7e2gnnpZEqWcXNEr3hcouoHjeHAaPpg8gH9wVlqn5QOnpU2+ldbAhC9Hb4XBOY0OeDoSp+Mf4vj/svDlrlM/sPrBSmNNW/O5HqetMGnH8cdhAFf8pB3nXctZ/eC4f0o/809+8SfvqYltn/Cr38WZmDmTSdgP8gzGnqAKJ4VWZ90HReUfiBde0cWcv1yLVn4Fe2WmLKno1eRWk0Ez3YN2n7DiBuRtx9/h4WX4qgUoV9zAoWDxV72SVsqmmJo01Qmr+AuXiROuuP3qbr6taQZHvQEpRgIFcdIpBZTRPvbVdeDGsPAMAzzGycMPPxDFyR1OSn0/4Gsit6DM8QLlTF68j6zqzl+q0ou4unn16cOlFFtwi3Z9YJD8o/TH4Lnh/HXJ89R2//33bffe973twiMP1eLhtY0/9ENv2F784hdt73vfe7f/8JH/sL3w7hdGmX5GeHN3ym4QZfHaGBY3hpdrwu8V2yNR8NqA89rb6+qVuvyOPMzdlf7a9BVRuJ+53XTjTaXUUcbtqFhYbkv84FFyZ7eIQdJtZ0fFG7v6uM63v+XbK8/afvqnf6ruEH/g/R/Y/ugP/2h70YtfHEX/1u1rX/tqGSr40MHdKZ27pd0P2vDsBZjxxLDptlQHfvyWUpN61GIaeddCkDagRJO1777oC97AdfNNN9XOCKOKcfLYoxcK5/HH+y1S8zapV7/qVdurXvWK7U8+/entt37zN2OkfHV75u23b3fffXcZVfOyCcZV2K/6Upz6aNbFklm/Qa13oDx8zwB96OGHqq5tRDxedOo5k/zU04P4t956azmyd7ffDgqlg0GiLeVXT+Nm+hkgCyNCmBwpumjiq87Ll2wYR7Mr2AoBetqzn004yN7VUTDKAjplXGirKEX13EZI4E9/Q653NOx0GReUbspVkaoHZd3pdaSLwyuaFJ25y2l3qB/mNT8xvLyZ7brtmmuvDy3f2XHGXb3PRo5e2IH/VsQc2/ve975fd3fL2EpZKE1fxUs4r7pSQBm1PUeWGKqO4qt09a9+1QoNXlWjjtKVnHqerbmHPILDoVnECht0W5ULrR5/wQs9/toh2WlXjuD1Q/N9J9uv2jh8UT7VbZ4bwYv6MPB6DGiA/MVfvFUT8onrePWquqQfuIIK734weIN7iGsnSt+pOimnUNpIUnVtIjyKK4ALiseAML++puOg1/2uaQNyClaFlUsG+svKq3m18zY/eC7lPzhcFdtFd3rkTW54JSBybkMYzWrNosElUq6mUdemewzilHliIKIT3JZDp4PKXzKMXBkYSa75KslTXCnW6c+McDsln/38V7ZPfvpzMUp+PnOZtyGab5O3KKLbPKtP9fvI6NAPCqnKbH765hN+hqc+ppz5P1RwfjbpxRhe42eQlKEf1y+iQPuQH92GLqM5Su3i0a9r9z3znL6unaVPnuFjdaDntAOfE5+clbfGjbGc+O5DbUj28cbuB3Pdc9X1UlqXwsSvOPJz1V57/PSNCi/xwFX/xDsw58Ctt1xmvhOPr0qLzK0dnDzDr3VrYKU7V+2LZgL+StYnfarwwi+8eGustsTrPxhaAyMjcJwGxE38yGPyXM4/eY7pST/w2XCcf9KO8/5V4S/Pr4zdG4A3bg2vsIZPSx84xlvrA6aOKxzTO04Ha77BXfOsIP4Yd4WOar4mfcU/zruWfTk480//9z91zyghe77ya+wa+LvQuSbYnX2NW5k9eLvgdTIAfVny14TfdHryF99KjcHVfFWmSp9BCCo+cW2oJK+4xYmretRg6kmt77qg4y5a3zGuhSyAnsHdtJpuPe8hcy1Ujm5ZgMb1273ISVrfHTJpUAjbgKFAcu7KcxRXx3pcGRyMEobCyXMruaI5dE/eKraHTUh9TCeKdOhce9257frz19R3Lyju9THDK3zb5P7U151Xbxp6Igr31fF7e9V9tTNz3XVXh/aj20NRhu+//4G6S20H413vfFcpnv/9//P/WR/he+5zn5f461I/z2F42LqPvlxz9XWh2W/Osgipkzc4TbvpJ8138+zut/ZLcuL7OzDyUqLh2Elxp5/szl1NcTwXxZoSuZUx5aF7SgUDkKztUN122+3bG97wxtpZ+Df/5t9U2XZ59DkGBsCDPlMTb8BxKO2MR+U/GgPCtxkYHH0HznHFNorb787c2e2666+NrPubLnXsLm1L/hR+ZeAnnTGKtW+MuAvrbVS+S+JFAE3DcbtnP/vZMf5esr361a/efv+jv7/9u9/8re3Ou+6qo3cU+zag+sOk6Cp/lBPyVS+0xOMxEk2b6EN6XB8vgstQsOAYCepLAXC0jSMDUAux7xfUUE2fD42RU4/HvpNZZ+XT3zzUb+F0pnyU/m7TXsjxi1dOGxlv6LQS2GNaXI/rjMso3PivhTF1wav5gGHCMDjneJUHdONnHHcdt83HJNHwPRflA3U0ttWp2+zqWrj54SiD4WFnhIKGpp0TH/97/DE3BBxVu5h+eGPkbCwp64oaFxb6B+6/v3YEW+49T3D6SPXzmif6uEnfKGgFpxQH9Q5vfQd65s/0oeAY3yN7k4Ziqx2kV31DN9fyJTFZC5qGOSb+6uN9E0P55i153RQpYyfhFFH5q00SxlvJbi+35XhQ0PAtf9/Jzp9ywjtQLmVcnerYV9GV0jTwNn7lgZYn6PSioV6Tb79W3UNbPzBPdP+SuDr0uO7b7dShDYpOa4cv8SFYOcNy1yNF4q3khdWdpgR9q16djJ/Ur8Iln5ETxG5f1e9+TzbdPkQ28r1E0YyTuw3Xld4KexvHwdFv5eUXz99jtJgtWXV644NqEtynnOqbiUjLbo88enH7xKf+bPvkpz67/ezf+Lngnc28Gl5O+DaeU5+6VmGVt2l2HaqMLrpkd53d7+AMnv6GmGc++pmS7udDC23jDJNlMGUuk6bCZNbE283/uuaf/lI72HElzxZSrg0n9U9ay6hBX+bET1qNx6SpQ5EKyI0HdCYPwwwOB4qGPip//NUue/wK4qt/7OWByru7gh3HeBz8Yze8Dr68dYMsjlE99YI7N4yAMQxnheI1Dgwf3b+UIaxO0pb6zLiBG8evbyVBaoWn/kMbnOTfQdqUeRqseY9hzXdch9PyrekDa/71+pfBSgMIXxJX3q5bBZe0FfeSPIHj8MDK+5p/5XfiXMVfLg94urRj/3E6OC1uhU66tG2VueaZtIlb0wbWuDP/+B+9855Qyd8+OOKE4VhwdHboVbm9gqAK2aI0ZyDAOQhnXOc5LDzgkDZXd87r7h68hF3rKMY+oSIpv/JMlIdyGob0XHsxN+E0veHJFQ2DtQd5KwrqW2/BSRrXE8GOl7CjV3Dl9aEsk6yFuybbWhCU0TJzJKnuokfRfixKJUXVOW+DWLxi2+Esk86yO8KAaeMpvOIhKORC8Q1XFXa1Y3I2eZ66+HgwsxheZCj4RseZ7QaKs6Nf8T/6yEPh5+x280037Pn6uzFzREq9lMVQasML/+f21/K+fHvrW9+8feiDH6xXCF8fJY0yTSnWBiY/9ZeXkk6xIitKN/l7jsBuiofshcV7UNw3E8jc3bSHHnwgMlBHbyCLLOJM/JRyfNntwRdZ45WMDkbbU9sjF3x/4cmalF/2spdur3vda7Y//dPPbP/iX/zL7fbbnrG9/GUvC7427MXDBI1HD1G3UZHCQ4eMyV3/GCNJfbSptuUi7Grr4icZSwnJ5N+Gppcd2BXo72uEneKfwYp35VAYn/2sZ21/8Rdfq75x4eGHakflDW94fSl9vxnD5Ctf+XId6XKEy7MxDBQGIOPiZMGn6Icggw1tRo/jePjW/54IvjeTuXupHqXYhU+LaPPSdIBh0c7ClLpFJmTZaT2+yI1f3dXZcTav9KRoeZ4l1axx0ridv+XdbyZjqGp3spRmbI1CUc8fxcjpL7n38zvzEHgXT4roMyL6bWn1gH8pysZNFt2MBYbGzAsMi9m1ySgLnz5E6dkXymOMlbOOxJGFRZ1c059ypSSVcRkaDDBlO751Vn+2aMfZVUIrVQi+8exFDTfU3VSKXZ/Nj8FFCYx8qu/lWnNDalIyrnB4DX08loGX+tRcE/mQS6pS5UvnyAIPxsn0A1D0tGlk3f5LFZTB4UahKkVmbweOIVV3g8OjvjL47vbDZdQxePHT7YK54IWPNvK6v5QyU77GOXE7zT2lnHKlGcPTv4q2eLRTIfTF47vrpZ49jms4lkwbmmf8ob0bH8ETpQfBrSOvoV+0d9zuXeUtfGVwiSk68g1+rUOZQ7v05q8VOFSUtxty6WPar5TtyNAYGNmXDAPSin8Fg1y0vXoMzZZvt2nLquNBx3ffalwybDkiid9aR9Q7dT4XvsTbu7jq7HXbV//iO9tXv/7d7W/8rf8oY1i/3dPT3z0jyJmTSiY1FhrMx1VfyAF9Rt2MC+snKB6lW9fCu1MBrs1j4nPt75N4k58bBme2s7VmWo/6hgZQf5FTZ/9JGi1ylg9NRxbl0aSFWWVr28ouotqycHcc7iScf/KSEzql++w4/GTR4wWdvc8lAwl0O+qxTWd1QJo8J/kCIzswZdbbH+XZ861G7PQBAH/ND9+8XvN8glUefnYc+Ss+TvzqCqPy6+8HfmusHF2lBrXAderXlHc4iTvA1AGsPB3yd/wat6atMPFDB0zcyOU4bcbHWvbAir/GnwbSV5wf8KNzgnO4jhPuuAN/Ax1/uILh7ZDvUO81ftzav9Z4MPnAxIEVB4z/tDhyPIZjfuKr6+Q5LheNk/lqvw6u/r2WIe+Z//of/fg9FMK6QxkYZDI8xO2LQn7iOLLodAV0QTLhB+FxB5BHBzLhqWwzVh9f6sJyRQ1qT4oWRgrievxgym+exOCvy0RfPhOXq0lFujSYfTfWBKwhW0BlNARpJiqKg2vz2cKuQZqFqbeapzwTjkm0Oz6/CSIpoUvYfRd0FrimNXnFtaMgW0QSKHxKa9PY+Uj+kg/DxHdCrkTLHVqvlI1RGKXu6ijr18c4OEtpTjlPUeLDg2NmF+N/OAbA9VFWbaU7g3vLTTdu10cJu+nGG2JoeO7l6hODxg4K/oV/7MfeXjsw/4//+z/fXnDXHdtznv2s4gM/Dz/0YPH/2OP9CuF63iRsahcK39WOet1wY028vdi1kt4y8DV2b87ysUUfJuy+og2IguKKz1KEU5HegWrFgWFCKbd7cl34xnPJJU37mte8anvb296yvec979n+5//5X23PuuPZ24tf9OKSZVqo2uLiU1HcU8fazQg9R53qznjqTPl2LMvzP+4+20XRP7RLGW6h4sUBFlDtVP0f32GaQedtRxaz/j7PbnBGNp4PIisPfmo/x7oeeOD7ZbR6ffDb3vrW7Q//4A+2f/2//HrE+/j2ile8OvQvbtdec33oXpsyevEJ8ap/9Z3NCwy+H/4frvr5XsD5G86X4djj5OJ2VejjDQ+U5RoHNVZNElHuo4xTDmocBs/4YWzYebrh/A3V6xgMVc+UoR3ls0hTjLQzQ1z5Yww8EeOiF8oep/ggL2PSAmyXhp+BrD0fTN8shST9Ay1l9hu2ki8ypNyrr91E/cZOVI+PK2IgxTCN8XHumutiIFxfRoRdkDNXocNok88DtVF+YiR7A5c7teaBq4JrUe7nS+yaPFGDs2aKxDOE+D1sXdMFoyY0nMuP7Rf8K7YLjz5R5TJqGCVkg3c8O1qIR3eOzWPqiKZxYnfKkTQL/3X7zpd55PGMA8rhlSmD0fNU7WJpTQbPPnnXVGEeVTd9tu90Gnt4LUUq9YGnHhRMMtW+4sxhZYTsynQ747cNeGDMasOTN9OFQPWR4oFC2PnIRzoEOPppPVfDIOQKr8dt8a7Umg+TE++Jqx2wwkFXvyUDu9hpNdVd6otvfaePWHZ/hBcUFWt/AnXDKLE1d19M3wuh4qFEoO9gpef0eCpPWqrnePNtzbPoUkytP/qEh7QdOzQPaw+laht1Nodbc5TRdS15B56ssdq8qbfrKHzwyH0UK+HKi6Y087e0lIU2XP2nFdeWV9URPetxrl0XfYjrNMem5ovuf/GNe7eP/sEnt7/5t38hdK4OsvnEq+C7veHrr+RMNlzP73t5YiJrNxvoDf3KawJNE5Bd6gufMSQaP9LVmWGDnvaVVjpAfnY1Lzz0UH2Q1rjAT5WtvMpvHOkTF+smXb2d0c55cGrthB36AyXDZHRtmewy2v3jZmfxkrgdj8NC9f/Ut3ZlE1cjJ21CHjW24AXkHVhprPFg4sGUh55y6iUAC80V7xL6O76bg30Uro/a1Xdf4jf+uZ7HzAUkVdVpmRI+euJrPNJr9MueG8qFrvLd+Olwzxc1jorWXg9kRGAvruNNmMISp9xLr8aH9lGPqbM6rkqquGnDFUYWI5dp73ErrOFJn7KmnPFP2pQnDFZ+1rz8nQZPXjgwE841pdUPnr7TNT/QBeN3HboTN2VN/Lg1HRyngyozcgVDY2ClC4bm0DsuY3DHDbT/0nLA0NGWHJi4gQOvE++qrOT7P/1XP33PFHMorv21SCFW+GkQnaccv8gwuVegXTM2V4VOpVx7QVKBZgBN27zmFeXB8ZGkXAoSKqXJnXcDQv66ayVro1S+6dQjzLWTG1yQZ8GQo/InXl68mthMuJe4oJoMi99haIeuSw9cvNVkrQ5x8tRkm0Ge3FHEWjEs3qOoUM7RNLhN3uQZ7PoVn4dQpSkbL5Tieri+7mgnvRYdbUSJ710LC1E/8KoO/WpizsRzA6XNZBUm4TZdpTCsTDjqSG7ulPWdRTx7fuN5z3vm9j/+i/+h8F/wgruKH3f/KYitNPYkWRNr6tdGXwOZqBicVqa7DzT/dtoubjfeeNN2++231ZuyoFv84VAm8KQ8surFsSfGMlQSpjSoQ31XJQuHI2Dv+LF31PWXfumX6tgN/3Of8+yiqe633faMLMB9h14b+nihuqFHWabY2/WgRKuPeIqQ9vEP3/qWO3fCFG0fR/SBSfKoI2h1F793GoW120Mxdh72zI9qXdEKDyOAEuUtXS+8+87t3e/+7e2LX/hSDMDn1pu4KAqUhKKfvv/gAw/U4v71b/xFlWWnpl5bm/asN4VFSaAwyFcGfcq9JrK5MUaGu+J6FoWjDIos8JRmyn/tRJzr56DKsEn9HFuyo2EcnizAiT+5s5tqUF6rvyaePN01LcXRLkPiTErVjwkv+YvP8K2v2BESp7+2UdN05xhd0wx9/VTfjtzIQDljFF1BmY6SiLU2fi1yykmRxVcJu/AHTxgfFnJl9oKhatVZizftZm7rb5aE/9BJyyec9vYBxnKP1fFH4HXcylB/dFE6Z24IDa7GBBopqnaE4lcXhi+FsHdhEh/lsZX/5tfzL/idOpXc0Uzfku5lE/hiXE1de/dDnRgNrUQL9fxr3Bs7oR9+Q/GEryonnpJCZEEeXJUZnAm333waueKlytWU5sUDn9X/IwvhHv89L0A33uw8S/PyC+M85KrsKh9+fvJXPcOveqOhTuGi2q7qUzmqkHYBtIpG6iyulS9zXZddXSpIlF3ztPw1j4cPvFTe4Nc8Htya7/Y2ooj3iz5iUOAPByHoBxmfJZfUH5zIkSu83XAK/+IrTzn1o7SbG9z4MF8WhcZRUmRReSq615Ve7zqqgJx352YEaV18Kv38inPbl778ze0/fOwTfXzrTO8ENs1uX+2Gb0VQRotcfr3eKUf7dh/p9iiUliduk4e/boDt8zV6aID6FlUdxSVTsfrQmdopheLGQvUtMkyb64+zvnqT17xmWHviocZpld84XHGM1+JZm+99unhof63HabuKXYRX7eBa/h4nxpO2slPcR06bkvw9NpTdJYCVHhicY9wT/34t2S+4XMkazo4PyGQMkRoLe/t1v0l/kKfotOEunqzFY821wvuYmPl5pJSMRbPmGH1cpoDx5kZn9Y/8ijeNLWfxNpLpOqMz/I9b4QfkfpT+dDC4x7JeYZUdOKY/YdfT6B3jT9pxPDhOW2kmNRHiWi7Txiud1Q+Ow+C0uKfjaUDaX0ZfeKX1V6ELpENZ6zXxwkPncgD9GOfM//kf/3Qd39r7Ug/GuCmkJtLqgnInoXC7sSttn8AOzB8KWBkEU/gltDNw0JuJlatJyYQdnCo54V6MeiIpl8FkUKEh79BVhnTXWbSUz8/BGUBzFokD/wPNq8VB2jj0xgGKSOc9xA2pwR//ChPvOrTHTXzJpBbJViRWGoNr0hftOvFTJ8qfhYGcPBPQVY9coqiWjKIYl7Jg4U1K5asi8BRawfdg923PfMb21re+Zfv0pz+53f3CF1R+RkDdtS8aJkLb7xbttE0W8L7r+MR24ZGHE9+LEHpo10S4L3ipQWi1UTDPYFDW61spjKPIQVotbtoXnXJdf0d6vDSA4u+ujp0P+C984d31JXvfDflX/+pfbV/4whei+L+hHvamXNQzB9d4NTPFsY8TodtHBLzRyp2xLFqJ89C4XZ3m19GkPpZAcS6lGS+pmzoJ92Tf9dMGHN49R8NQ6Ldn9bdTPB/EUGFk3XzLTdtP/PiP19Gu/+6//2+3O+64bXtOjKnvf+876edbPdPgSBTjsj4MGOVW17fAUNDPnY1hlkWoH17tPsHIUh9ysoOjfGP2kSjD7ubfemu/ejg9tcq4kHjh2e3hr2sSpy7kVP0mztislzck3VhJZD1M3w/U95vB4Ek3nuEyekZ21V/SF4EhIY18gG/MiDRue0y3kqGO+ELDollKd/CUX0pKGJzxDibs2v2px5Ly+Gf+GBxluVJIZvwPPfictDqeUwagl1ZcSDv6zszZzcc/WyE47E55zXDPFfFH1qlYpxvjVb5xG/pXNI6w66NpS0qBNLTjKb7tzvSRG/JxhBBfxjralO3uE3BPyq20rmfLDDkyarmMHCSoMyjlOW7C+2UP99jkn3Q00Ws5tdKMdjv097lFniq3M/lVzp1W4fslGu+1Fuw8q7e4roP2rqxNp8rg73lJP1GmedR8xD8OrnJA84Tu0Fh5jS9odgbsLJBnHTtOHzBPSGsqADN7HSrYdeRGRqDqmTqReSmRCatP4XTGwhvDpWQwdIPPka31b6DyuiKw163GVsp5aksfOHPN9uWvfGv7yEf/aPubf+vvbtded77qMf2jaR5k4qodxy+6+I2bmxSHMaHsnkPI3M3GmlvDk/TpW/gx7+BVd3REVUrv0sQTAmh3nac+3Q/rGcrMxVVScJpuy25wV5j6PF3agDCA2/VJveOvOSVpdlJLmd9d38BxQ67zrbDGrXQHJs6VmzJXHH7umNaE8c7f9bu07SbfhDkwNEHHdx/vtltltOdPujS7vFVOUrQDSO7CQW5oDkw5fkGrq34wP3HJXPlX/GO4LN24yXs5WGkPjIyb7wOdY/8Kx+FjWPkY3KHH1RxTsjq9Hw48XdoKp+F1OZeXh/Q13zGNCR/jgeN++YNwaRse86HfgElfacEd/PFzZ/7pf/kT9/SCvxPff4yFNhoQ+UFC4+oOUSXLf2kahrpS0jsvpsSN66yHilTp0jKxzaQNz8QJ0KiydppDe63wWgb8KmdJB0UnbgamMKc8LqG61qQeWPOCptcKAoCPVuXVEXd6k7/r0EpS43S6+BXEnUAtksrp4OQDTY98WlnjX/NSqEthCPl6SDxxUyZuLdB1JyxlSNSOaMBXHnysuUPPQLj+huvquQ1K7f3337t5HXIt8vsibjG3g9OyxCej0QcHH8ZN04R7slOS6JRy7bXXV1976GEPYd9XuKNIZNmqazHDF97xfFLN0GPAUJQtdJ5vsqMRrO1CPftwxfa85z9v+9m//te2j/7+R7df+ZVfqYfj7UA88MCD9VBzTboxoG655ebw1DLQZpR/CrXFR7uVMh7KxoMdK/ko3fJeUw/A95fJyWc1TCjYrZi33OWr5ym8rez8+Srv+uuviTH1UL0i2tGx5zzH7tRzt//2v/1/bfd+/1v1ZjS7QIwR7sHwzvgqo6TaNMaPY0sZI8qhrDO4jCGvoX5U+ZHJfWm3rhODwG5Df0He8znqclWMTAaYN3zhlSyrD6VebQzsz9uEljTKdysdrchXPaMktKF3ZeEybjQf+jMOLeZ4hAcHMNLEtUwcafE2uf7ApXg7MmR9GC8mwBhRjzBk3cW2C9nn0quf7GN3yjwey+K5bpdL47Q3Hl21/+ANje4nDIjmRTswlOyeeGi+em4pSxTKOMpmaCTQ7ZV+2+3W5+RZ2uaSM1eSWyvewvycPuQbMY6GgTqXnzI8tJ9Rl/hr93Arl3V3M+XLm1Fc9DQCfsnWVVzxuNdt5HByrf89z0x6p6nXPiDj18dHbso+pFV1Eax8PXf1AoWXmiNKRgI7rqST7PK1AVUPXrsjXPxTdMndaERHzQu9aSoj8jWPUMybvLIoVj0md+TE6Q9wxMmXuhRVbUxeeGiDHB9k1w8X2wVtOTJKqj6VLzC8qXPcjMmBVT4KIZf2HvrfyLH6wp6Gpl9dEx6adkIrudKGTvzhva6hcGX68sbYjVHyxT//xvbhj3y8jm/dcP7myqc8fcH44QA+Svb7eFKIOCB8MEr0uZRT/CScMs2V3pDlKl761LPGUORedagcLa8qN3F13Cig7FL6tXuwnAa41sdTzcOh2WUbK03fdRwQV3wdwcRP2orD3/IfnBhXdmbCh7YE2lkd4Clr6gVWWgPD35q28rmmc5M26ROnHG7F7/bouWbmNjIbY8mcOG02ecZfNDMWqotU32nXbdIOwK01t+qZ2OTL3wkfPf+3zMQX5JrSyruWeRqIHwfQBRO3hlc4LTxuwuC0+q80px6Xg9PS1jj+caeFS8c6keYh/bR6rf7T4LT0p4tznfqdhjfwdGkrDM+XXtFvOV+OzpQ/6SveaXFn/ut/9K57DsSTEXE//hPEvg5eTSwZBDXJ7/HHrheAnhiHTi8aXaGinyvL2/VQXlz6EX8oVVkqrPMrc5QPaUPjMCg6zqAUN7wMzMCewT0LFBorVFp+A1X+XgYYmjOZFx/7AiCt0dpv4hzeDnLrOlG2wMrTQJUZpbLLPsjQdSZsV4tpKFf5rlO+uk2+jmv+rJkdl7rXwiWsPK5xup207WFRp0DWG2ninvGMW1J+lPeLmfTqRquyLCTNqzDHCDl7Dq+RXdLtfPQrf8ml28lzDfochZeBIX/xlDLtyMyiSzIlH+RDzIKtHtIpw3DsCqgTvNpRONcLpvp42xUj5N3//re37373+9sL7rq7lApKu+NNjmFYUCnP+m6VmXzqXbKscltOyqhjG3WMbuTWfcmbw3ypvnamIg/5HRWbtsW3uH47FIWXgq+/PlVvTGslaNue+Yybt9e/7hXb737g/dsnPvHH26te+YpSThlT2n1emYusMTGKufpee+111WZe/VzfYQk9z+EwTtRNudrKMzBzVMsuk/x2nIw1+fplAj2Gy9BJPoZLyzQlZBx6Hof/qchjFi7pjESGYaVhVEr8xi5jo5Wffi2oPo4P/cF4YijNIguPMj7jo8dDK+vgqbThjAdujn7xw5UPP4AfDP/5K5weRw38FBHxeKg+mmvLeHagujz9sLbu0inrofi0iR2MCw8/mjo+mnwxOup1xikj+BQb5+cVigAA//RJREFUX6JPyVW++vur4xXBDcGiha4HkD2Dos/ixwDSxv3KTzsAxv+57eabbkt9r028to8cY/BeF2Nxr2rxSobyzIPCylD5VnrTjrtsuZbV8Iellt0h/RAH5J026fhO42+0zjdlrNDdInh+6WPwu5xmvtaG1MkcoV/Uq21ThzLwkge14qmwk0+lMzb5a14MHUdM3Rzp41s9T9W4DUbfJDEnNY45h0FiDPJLx2TPa81LHWthaDJf9vp0tTu9AnGSpNbuVrDJw3yzyg7eyK2depEpGUi25k0Zk79ptMz7JkrLbJw69Lzec2nwIzM7JRe3s9uffe4r2+/9hz/c/s7P/b3t6muur2NTXd6hjcjXGOJ6xzjpOw9clZPwyKTykX3iZw7tZ0rUtftU0d2vpQzLi0mSTly9OEMoOGGn5qDKXXS9IMNr8TNfhp479+g8HRSPe5ncxAHh5r3jB0fcGsZf0Umco1LDs7A6G4vHNAamLHnGrelgwmv68D35wRqeciZvXzuMhvHhCh+PYPJP+66ujqYWhA5aRbv5YYAXb4nrsRj+0Ah2H2HMvBkaJzcJkjA3Gi7l7wdhxRkYniZt0tfwcfx6HVjDp/mVAY7zrTBproN/DNLGHcNJGTWvHdy0c6XlOvWd8ApPF5ZvzbvCMZ7waXHHMHHSB8RNeI0fv/TqI3u9ns6tMOE1bfxn/g+/+BP7xxMnsgfmQCnb/nYHMFQdPL/jjr5j1H/46x3SSRcGRS5xO9mA8uVTSZVt5cPEa+IyQVJiKLczOcOH64o+v1eWulIcm/cuAb/+d6ihykn6Dwh1pznh4Rkc6mlw9rGOklNgpQHkW2UzfvHyTXjkCCb/LDj8gz+TTvND6YHTk3wtSCmWX/GtYI9StnbOlJNLhxV48B9wKTQU/kdKYbRbIo5SW3fMs9i729/Gp4kN733t+uF5aLYbus1/9weLLqWPQcLooQhQCIpmwhYimYSJp9ul8zfNNhzQ1D/cmWfMULKd96+7dlHqLLB33nnn9kNv+KHt4x//w3oQ3pE0x858Mf6B++47MTI4X2hn2KBtUSSX6SdVKuMh8mke1LmVGDsZ9UHNyF668uVhhPXDoX3kgoLreybnz1+Xsuxg+EbGE9u1jIfE89904/ntx3/8ndtn/vRPtk/88R9tP/r2t9eiQKn37AgFFM/9cHXLgNKpTO2unaodwsf0JcaQN03tXCedgiVwcfO9E/WxI4FO36G/oWh0G7Uh0YtUy4ITbzHS30pZj4jIAx3gKn/3rYSDLwxnxgCgHPUDt/1dFtAPxpfl2/2gxknfERwFYWDqrxw0ux/2MyrKGRzQ5fcxDHGDD48s+esu+I47+OjL42oxJr951kC/9KyBI1iP1tfh1YWxfTHjtB9QdhznTAy7OuuvjqkA2eUvQD7Tv1tZFUbnwoVHaleonlch4KTJfu01dpZaeQx74b2/2YJw7ZalnbRPyV/dk097KHvqXUqnzEprMZ+AfoNwp/e4rrGwy9F15E0G027i5K2XqFR+8T3+23U9a9zsNIEw/MGpHZKU0QrS3ld2WSnbeOqsXUbzqawur4yNMlR6fO6iC56bQ15WYQcuc4++WvmzZuDVXITfhS6neik5rnkuWqhXuc1zFVI5yQfPlVI/8ikZ7fVjXFZq0ep87e/6rXUfmYOuJ+yWOaeNXUsceG9P1kuhMzGIz26f/fxXtz/6xGe2X/j7/zBzpJeMkEuX7TpQ/p0H1+4jXa4ylD58FiR+lFfjtZ4pMeZ2PuVBq/LHzTqWXNU/e64S7vkC3bo5lLDmY+TYLdHeYwBVn9554EY+Iwt0jVMwfAN4J3wHhPGzxhXNxDdvT5bRVDKoX+dBc8pe3QrD04A8447zrGmrA8Pz0BN/qM9BL1jjZ847DS6l222cf3WtlPxjPB7zyIgp+gl7pgqidpdu/IOZI8ovLdcK7WVO2lzB8CPutPTTcFdY8x3DShsch4G4Ca/xI1Mg/jjttDwriF75hSd8HHfaFfCPOw2mPwys+JNnzbuWewwr3jEc57sc/RXkWfEGVlqtP14qixglP3lklLTQOjyCFxIXJ3BCwyCRhw+EiYqF1mny65jTOSs8LoNBB5/yhjdpPcgoOf3AK+ZPtowz0TA84NQDb8rnUp5CTha2nbdRHrmiLwxXRYI3g2pcQzNzCEM9qfhJ/Mn2dfCrzHjHAXHqeKhTd/KhNemu0oZuXfNnch1eSmYLjjyU3aEPTDDkOvTm7vleXKVLE9cyaOriBqThlaPQO2LTyl7vRriSMQOA8l2LedqhKKGDfvzIzyuRATlbsOpcanAop56NaCUJn8qOwpn26aNgzcvw5+evUiAGZuGZb2+40z+GkucoKCL33eu4mXPg7vZfU2+8Itc6zvXMW6o8NCjzlBJ58cQo8WCjflyKcfUrsu6y1QNP3c+77yh7tmzJD925yyRt2rDuuqesBx+8L3yh/WTiHq23eN180/na2Xj8iSjniX/9616zfe1rX9ne89u/vb3yFa/Ybr7xpu3ee729y3MiD4fHlJ0SydPi6Y1cXu1MRvj1prBH3NXLz0P9jBL9wMcB7Wb0t088k9I7d70joF77ohbZUzD0hVrkI9Ne9DMmuXqDUqPOQlYyqWuPPXyIl5+7MvLUJvP2Lt1myvP8Dtzu+50XlLGQaz2gHhrqUA+hJj+a6jAGqPzTp8W3/JsHIG3ap/pWnLRpnzVuaOFn4tCqu8hZiPV285Q12VGjDKy4M5Hn1dv9DzwYeUbJSt3qrmTx6i1gXacybNL/XFs5EG5FShkeYHcF8BjbZeDg6eIVaf/0/7P96lk0n4gSbkzgzc5WGT8739o0s038uzK399lKqfTqMp22O7IAk39NA5NecgjO0BEPp+ISht35Oq3dmcis8Stf+ZVRUQWi4MEfFHRmjps+Arp8bbwjxo89w9U1EdU0cMxXT9qZvcIuVb9Yo3iL6/kD3R7H3dfb8OyadFvhS55W2DGWvxRUzk5m5Qa7vLAEd1LUoxhDkz/1xKBQrvrnlNPy7DRQ5bniX3122uhq0Rl/Sak+6c1bT8Uo+dwXvrr9yZ9+YfsH/+v/JOF+Bmloy6+vnbRJnDT9ipv2LJw93PyF16KhFl02o8QNmhn38sFDE7/qBns+jCrNTZDCGZ7wkHLUw1xXc3Ad52q+pM36KwxKzoGRT81XC6y4g4OXlvXeX3de3UComxa5qv/wPrKYvMVrwhM3sIaH7pQJ1nTyPE4HwkObO43GODB0wHHaaeHhvQZGLvJ2H9DGyuq+BU7SnhSfcOKm/jLPDaOmWeROygJr2RCHT9fTeJ64gRVv4DgMBo87Ke8ITst3jAun69Ywshq648DQm+tJfEnpB8sCKx0w12MYPHCMs4b5L0djjV955I75AOLWuk/6uJFFzwONI8/QBkMXTL6BwT2ev0HtlExgzajQYWoIHLuk1KDvPOJ6QAgOrdMKFV/0dxz+lS6spulBOA89z5ek+/iEJFil5PEnz/DLP2XirYXWtKSt0ItP+I1/cEDz0PUbWPPCbafMvnvXg/gwIcjLb9BO3JQxPHHSJn3qACo+v85z6DTSDxNB16GV3X0By2IILKJotNLed347fy8GtdCFDj+wENQdW0dJ9nrAp9DCKOUt5TjSQ8mhwJuwp81B89r8TvyqEPai3vUE0sVoV4ajRcfxLuWUkp80+UDTbqjiEiz+orT1gtpKa8u7jTTGFJybbrqpHjIXX6+dzAL38pe/PO6l27/8l//D9s1vfmO76647U34fI2NsUdQdQcJXLfBx0vQtcVNndVW4fmhhnsW5FPI4ZWofeO4sOTJFwYfv2Y0nY4ikwvVqXOelPcjpdcU+EHj99VmkQ4OSddedzy+Dy/dOyMmrmu2onD1HMU87hgfKEMOiObuiaGGGLLRrKb7uTEZJTpF1tQt2y803l6ws8DN2RjkC0+cAg6B2eyIDZfl+Brm3wdB11Ve0uzh1dVV/Z8kBei1TR3PaqBzlxjjvcRulMeV4/qb7cj+fU3VJP6p2Dq16c1jwtLO4LmuOtFE2e47Sj9CuPkdWwYcrXn5x8k89Ab+yBwZH3Rg/HhKWLq4MDWMnTNVrfyNnD7c7z08pZFw8+JBvymTsnOvXEXsOSP31GfLUZsYkp6zZFWGA4ZXMMqqKZ/KA721gDG07l54dA/qp7wDZfXS0sXYgK0W9zZUtK2We9OJFLtM2/PmrvjXjcAX48FwH5Bloej0eDuUf5jHx6jEuo6XKHhJDf8Y3HswKPW91XwTSG/ChDH789hx0iM+16r/zE7mcuSJtH0NOet+8wlToluFmPuxdJXOjXLUz7hhZHCDHNHNy73JNWzl2h8fhG82St4IDcCsuuHB6WiwixW+371w7reVYXJ/Qw686VrzsVZbx1W3I6NTGdkquPHMu5fTxrU9/5gvb3/17/7AMWtBldXkc6D7dN3v08XV3oyAF8Y9Row9rw9q5SnIdFYxTKfxNW1ZZu7+YDfYYIYwY49lOqXxoqRQ0N2vcAKP44uts5qrKlzJGLgPCxdPO75rOPw7gp2XZdEb28qF9//3315hl3EvXdnDKH7xZ345B3Glu0or+7tb4SZvrtAdY20da89xtMHPY5ANwxz+0V4DPld+/JE8YwJ9wjbF4BStuR7MGaPsgpL1SfuKGf0jFT9yUXzSlhIZ+0HgdLtyTvAcYHuYK1nzHIG7c1B8c5zku57RyyfgYX5gf7UkDq39w58b44E/9xg0chweOaZ6Wb67HbmD1H4O00+oHhs6af43r+vfxVuHJN/UcGPzxw9M3XXu+Pzhw5h//5++4ZwQFqREPYVcEXDUQsNi3IiDUBbhOWD4gTzMurgfIKHmVHlfpyT9lmHAs8GAdVMNbw3QKFLrcSefvih52GShxTac7WZ/l3+lmUqeAreWAodM0DoKWLq7rbCC2cFEqalWXTh+ehnandT2HFqfO+JK2Ti469BqWpyci9W5e1a3D2ofi0ne/Gvod8DWhnMChHd3hhmtyH/pDm394dB2QPLgcRazjmwf4YNLFixM9aR3X8uAv9hKBhF2DWmwtcEmvtqzkqVP8u5zJ5qorYxiFhVKigzPyEll31nJlWNXEGehrt5E3iDke9Qd/8LHtta97TfUL/dTxK89f4Mcxpf4mSffFrkvzqqziP/6T+hYbjYPHAXi969JjQBvYjbEjpH4W5BQVPLRbQbJzwlCiYD766MMxSO6oN3M54lV3cqNQPfr4hc23YmpyKP5aFupCcSY/i6qPKlKGH3rwQj2MnRZsJT1ywCvj5FyUZN8I0KacfmEs4tWzI65k8ZgjlFFUKOXqw9Breelb+kSUneTtOqldtwuFAz4Fu+ofvvBN6dFW+MTTPHMCTz5tZfGXRsH3ak47QvpBzxd91AztKieOMqVewM6LOYuygyb8brvwnrhuT3x2n4Qr/+y+4VX6tOeMV+X3UdKeE7UveZUCF5ywGsUGrnFJ4WJ8Plyv/33ooUeq/GtiIGsjuGVg7WVQJqcMHUS/ahb1rV4IvF2LQWL3i4wYlt6IN/2IXz79vfpV0SCT7l9t6PQRFfwD9USfTLo/tQzhSVvlRIYjmxXkmXyucIemsgfE1bVozY5O95Epq3DQ2LMWjZ32GCfwARlAEiaDDotyVZZy3ODq8UI+F5/Ub6W5geNFBf3clSppF8+GyVeKecaEHa96qUTaFxfw1M+8qz1cd/aCi6+DvGat6Pppb2FpsHpenro0jdTff8iBluP01X1e3XqtUS6DCZ0du+qDXkqsb+tsV14dg+SL21e+9p3tb/ztX0haxtT+TJf8U0630+GqHiPrEx4S12Ov+1DdhCF07RwcymrtWqdNQbdl94uWS8Wm3/XLK+xWTz8sWe1tqZ+i49X2ylAm/O4r+kXTXF1RLn66HwHxEweUof8OPektx64X8N2PKgvNJhOOjPnut4M3dUNv5DP0tGnXp/MM7sCxf8Ir/xwY3tAEcAdv+s4x/vH4PKYfCkKdb/mpqb9eL81PXS9xQc6/yDD92XpQ5cRNHbVl0U6euu71H37HNalDGMAZHldY+R5cwL+mgQmPnCbPpM8VwBXG58SvbTXAv4aBvGs+cIzHK7ziyTeu5XQIryB8TG/wJn7onoYD1nIHjxucSXflBk/ayIF/zcsNdBsf6HHgGHeuk77yfZx25p/+F++6R2QRxESuNcEED24N/sTz96SD2UwYuSLFj7FaPKqbYSz4fkUHVmhx8VdZewdtJg4VmnSARk843aF7wHe48jTWjt+hue4kil/pxXfxNXhNv2kZeH2nZBUUho/5qvgd+GvrOL/mre/uozEDkN/Czz8TlnJmMjMJozOdYcobPvC88uU64XbNU+dDof3KaR7w2Z0eVHWfUrEsiO7+VPl7R8yv76R3+oRrId79LV7tvuPGVRknvwZXfJUTsfPUdxv3tPyaP8ni44pneIdJDKzXyrf/lOQIy94lim5B8EZm6BTt/JW8SmaNJpL/9W94XZTefiDd8bTZKWGQFKpy90xNrwcV0K6HNk07R67uTEu3m2RRxbfFtpTqXREvpZBBWfXodrb4elAe6TliU69TTthD+xTzMmKiWMKxo+JFAnN8C+DPmMUXpUSdpNYriFOU9mSAMFLwpN4Ua7zZOSmDJrjGBGkDfnxT4OvOe8qYs/CPxCBhUKgPesp1JIs8GC548OExu05kMjsoHMWlnrMJvRlDmJz+0DLso0ryOaZU/T+ueehxCxeOOuBBfnkZI9IPD9F3nyoZxcnT7rAwTFrzsB8Zi99Y4fin7bVjslfYol3KViLqg4e7/BhRrcQEMeUYAgwUD8LjN12soOaS5JHftevWChMe8URGvnUULpMDv14p3c/8aGfPKOk3nqPg6oUMrsZUDZJc4/TPGmf51e7OXt+DPJqpkUc8Jzirg3ccx60wsmqKB9ou5e+/AHrl6bL2+na5jQP/hB5k8ZHpyKjrqH1SDnpx8o+/6zxthlZwN7uG3U+VqR9Pfv2RrPChXspqI12faOMd7s5dOe2LX678KOXa6fmPdhjAQ/NuHHW9Or7xW5bhM/1gNRhchZte16nX4ORL9Y3vKrXR41Mmgzhz1Lkbtk99+gv1rZKf+Wt/J/zv9PYyR94y42cMEeEud+RcFSq/NVmeEz0hJZr3PAvYN4Uad/LU/5039Sfp0hGSXr8dD45oxmrvtmYuLXyo+sfOw94fBk7KGTo74HUFYWPMddK6r5Fd15H+UWNO/apv7fwHyEL+tRz+yT80B0qeO6+Dx03cMQyNao8dVrqTv8dvt8FKlxOHPj+YvHMF5Dd0B+8S2GkFs+oezPpf4YrXw1uWdaQ+bS5eGx1KaTgpZw8/Haw8rvB08WvahPEy8SvOaXErnBZ/ObxT5RaotKep7dBbr8dupX05/4C4iZ8rGsdwWtwKa/mruxwcpx/jnpZ3+Jv+PzS4M//kH72rnimpCvUsKrQjuAPYRx6Eh0BN1vtgaeL7QrDnofi6UHBKmQ2I6dg9j79c22hpYfKiURQTrjsU5e+FqXGaRlaT9q9xC+CVW9PGfzL5VAif+D6kVXp+p5CtfAPoO5JDWUlKT5z7RIXeKEIrL1P25B8Qx13Ccy7oDYjnBsekbhGFndi4+Ep4wvNTP+1gAu58VVb4MNk2LfwFd6cPxBUD5Rc/vDbVopVfV+UQ9rfC1FffKhd/52+XVlb5xkk7193EybO4Arzt9F18dK0Nw66X5JM8oQEmb2VNHbutRRCSSf2J7eabbyqlRL+uu/wEmHxk0wv2Xn6AX1kltz2uaOba/bT71TiKeS/WjTd9TVg5JGDhI38GgvZ07AYfiar84kz4Fvlup9BKt/BA/6OPzdfj+/mMa6/xXRLHQlB/qo49eDbGEbYbz5/frndc66Zb6ooHX5cPgyV3x2EOVW0+Kb12IdrgiPIWh19pjsRp31I+AtIpDnioFxQE8DsPdZc84+Q3ZigyHFrkxojw3RYP79dxieRVb37fCfBcjN0Ld1fhk9eUwXgAJ/0tjhyUI41f3BgtxhXlDr5F/YSnCnffwReDRnjqjI46oEHupDxj5yRNbMJz/CqodS+gvuiesLvsjDm8OA7ZtBmXSU8aRaGVzJZZ89R9U7mz2yHdCw8ei0Hy6CO+gdMvSwg71T/qOa/qk62I6+/8dmTQ4da3O81VfUApmsV8445bAW+XxlVB5UomkTPS7TpOnepaz411XRqaP/SkgLpW3pYrOJSG1qq0N62iXXm6T7pWahn63V/qDnDC20Xjvtsd4K34q1Dkk7RD/cy3vevFP+tTl90K+oz+afc0JhSe+pu+0jJoJ2HKLaRAyaDw1G/naS9nra8xAhJbtJRZWBNf9MPvFV4TftP2yU9/fvvKV7+z/czP/u2kOb7YbXxiXOztWXE7D/lXkm3KzdtIpOkHEsfZHb024/iajP+eOw/9Y647mbrO/Kqd5K85eq+rtN6RPXuy61o0wmu8XTZPoHja3QpreE03/mdtVdbUfcLwqj1d5dl5lnto4NPYbdyeIyZtharL3oZg8IG40/IMSOPQGHdpPLrdR45x5rrCcVzR2eteLu2gT0x4xedPiclUf3EVinxSl6T1N2/cyOw1r3YTpe15wdS0cx5oAziDd4K/1xNM+ml44NjPrXnnejn/wHH6uNP4uBwc0lpSx3Ccf20/4Dp9Y40b/8CEh7fLweQ9pnGafOZ6HLeWcUhrt8KKP37Af8ynuAOt9p/5p7tREuy66HatOPWE4U5mQvGbkDu+Jpp0OrJ2RfLEACkyzUzddUILXeEI+UT48uxhMPHNgTJ64FbUHpY2tE1erhTdCu9ugB/NGVxgyhrBTLjqkTiTymEw9sS1CpGfG3qgFwI8NP4s6GDKnwkQTwf65NNK0dAdnl05jDWPhzp2GSOrLDeZkEpmRaOiTgCO+PGDLq/LDEUJJ2kDwuMO4UP7HNI6XbsnpkPKU2SV22WxOw7YU5eOWPkT1Xw1iKtw4Se2XJMviOJmQq7IKFyDcqDZ7Tv5T+gUFJOlSH77298ug5JjnFDY66hP0qa9hubw09va2rx3DCyq8KrPpw+Y2N29pugqUrspy1W5cJVVR0coS/jZjaR5bbJyptzDkYG+a5iE7bEnHi3lE5+MAMpA7SzkZ2EoJTZ8UFrR63xeZflIHQl78KH7C8fdrT76YYE59HHO3XxXr05Wj+7f/cplV0rn4OqXpZgHES5e7HCIn7SuP/a7jH6pQY8zNO1QUZrtrqA/zwWhVf2+5F7Sqvy4AUNj5OUK35gG/EB78I8RA6Zvc8PnOHTkAeoy9QHqiEfh4qXi9z6741C8w1XXlWzQj2JbO5AhoA943uTxJxgLzWcZ2uHpRClK3qpP8bf3vVTT3Gt+trNXx572XTTzdB07TD9qJbj5cCUd1+pb8Rueypo6Ff20Cag5PqCaLZ9DXg5UXffwyLGVpJ6nqsRqksHjbxoIy6+cudM+9PQrstau6CChb7bi3zi13hTvu5Ke9C4s6a6F34aIipqLWj6Nb2w8EUPukjj8xJGXt6Q1vRkX8VyhD7dhoo31VQVUqeENP9J7Xkh9dzmgvboG5fF3eI0/gcRNfvGX5k+MrpBiSxZFL3UPvr6CJ2+De/wJcVdv5645v336T764/flXvrn97N/4+Yx7Nw70X23ea9T0UTBzQe8UtH/6YpWjjLnubRhSNc8on+yDULQugeDIJ43Mat01TtGaOoYQvrh5yL3qvefjx+fwBYYvUDSKh+7DE38M4ovuDpMPuKlQc0D8oVzXksUigwH+iR8aQ8f10IY9b8EbOQ+cRnPCxzQOaQfegbjRY1y16cQfQ9NsuY6bMkb2h3xTn7j9QiDminWObZyeq7QZPviTUO6EWo3bQ/2n/M5/gJXvvwrOMUgb/DXvMY0VjvMMrPnB5WgMXqUXyqX8TT7XKWviLlffSV+vTxc//gH+4/5zDMd5ucE7xh88MN41/8CEL3dFdy2DOzFKIMFr5EOjQFIZd2XFCZ8Myvwc6wArvnTQNDsenDYAVte43XGb/oHRcQVZRE4g3pXWCvANGFdpM0DxJ4/Fvcrc6Q6dSstgM6hmwJ2UHeCHY2D1g9YzgE1YjY8x5ZjUXIfOTP5otMJ6mDjX8huab8HhfxYNDpjMW5E1EfVkJB+Hn6k/N0rOgf+UudPvIjtflzdtJ26uA523YfAaxuBJaRUufpI8NMuA2dGLh5r8euEupUt6J59cZagydnwwdZh6t8LRfLmeKEVhu5UldOU9oRpo+doJoNhRgD2ITlGcRXVtu4ZWmOo7IVEo0A0r5ZCettEm7oQ3T/jGR8unwcSdOmx2SZIWp6y6073T6Hq0cjq7Wq2o6Xd9Nr7OWpdcEc9f8DhBr9C82hvIrtQPKfb6ELQ2fLx9yPGUg1jwpOzuywwSBoy6eKi+HjY9Rym7crvxxvO1i+Col8yUi+I5IXLUt9F48MEHy8AQnr449XJ1XI4SwwjEMznMMyXC2sCxthozOEx+eRkV0+bONaPduzl9dA7+vMULTHlkzM/Nrgk3AGd1eIEHVoUN6AMVF6brGEXodBu6S9j9b/qm+tQirf3Dkguob7Ck+Mce9zwNGUnQx/q8ft90ad7HnfCg/pEKg8SxPy88UF5Qynn4XZm9I6F1p37otRNJVuKBy4x9MRWuPIeyXUdmh/ZsGpM+rgzj8DlyXmWt8EorGRkLTQugM67j4vasOGv65Nn1wHMjjHPp8nps7HNzvFNGvwbYTTf4TX/4IxpolTVh0aGUsP7PaEx9w1sZJXs6EN9HvOxONG/xlGueDy7/ko9/6jggfuel4hv/UMb0wfS3mv+Mg6bRWdIOu1+7PPJI+sHZjNVrb9w+9Zkvbl/8869vP/0zfyfp/dyaNgDDg2KmH+PB1fyD3ol8lFHtMzfcxLpJ4fhn5omaaCrDSZ4CfOF7p1/HzQwAKDsNTntan80N1YdTv57bmtbwuhf8AyD9BCeAh4mbeOUPTD9TF04ao0Q89o3bMoD8lvpMvtXJP/FT7hpGe+JWWvxrGM56HTjGGXcamJ9Og8kzpGQ/0DrEKUvcyZyw9tXk1f7A95cQg2d91GbGXPEqvyzl8m93fogcym0Hxv+X1XXSXceBFQeclpcf/sSt+cGaZ3DAGv7L4id5xQMTXvldy1/j//+BQ/mn12HG33HairPCGn8pLp4P88fl8S5NH/9pdc7cdSnSHjwgZOCcLGoG5r7IYmacPO2OaU2hh8EPjplY8cEa39fTXUPjDhzTWSeegUkH0zhwTSaUnRnIk3f4KVnESefgSxPHD9by1vInL1jprbDyPTgrfwNDl3O8oMsYOcNrJ4zkod0soOK0mfpaeeN3iQvVcmX0cTvI3zy5TlnNQ8d32iF84EM5ymy/OmufBMUFb53A51pOjn2xaqk0DO2msdJX9sF4aD6SN0pCSo1fX+QmrR1lcSZciWTidbpTlxVMyK3gKLy5aqN03wXIBC0Pxbjj+nmIMaT41VcZHmQ2roKdhJX/g5zQavzul313v3mm7MHzJfgn6g1e7lLCd2fRhxHPbddf55skZ7Ybrr86BspT22OPPhjch7ZzZ+1KXLFdfY0y+mH7eig69CgpjJ3axQlPHrTHG56rf1DCUpbXqDJ6ro9RcfN+NKx3TVrBlP/Bhx5MHvVJvcnHuEkdKOLXxqC54fwN4eFcOa9vdlRLXvj/X9b+PPi2bbvrw9bp+3vvayQ9SYhG9IgSrWmNGkcYMAZTJgkxSYhpBBUhk6T8j6uSVKkqfyROKpVKxXGTqpRxExCSQOBCUlJQTmwkIQlFgCQsEEhPQkhPzZPee7c7/T35fr7f+d1r7HX2uVe4Mn5nnDnnmKObYzZrzrXW3pvNCGOym3vazMEF5FUuYtp5CH/7y/GmIURKZerjT+ZJ68jTT6VXftJBYl8b0Pu5FfLw+2mdN6J8ViZ39u2PYsSPi/qHRTUEr1xNvzJ+ObTlcx3yg0311Vviua38te2dd59sn/70W9unP/O2v5RAkdO4UjvXnfcXfB3n2sgx9N3nzF/1DUjf5NfLeY3LBu1n0EXrYXwmTTyAGRv4z+bjwiPsuqf+nW65ZeeoB3pt4Y7nkOIHEHv39Yo14L4Qer6q3LHW/pvtqh9dY1NGKvMqhz3GkA5+ojGP+fyP57hkuBHQp4TIYDsYfQB9mHnKmMlrXphHL3nAtla+MONQfBXMG0lHnWDiZ7L04Dvxwc/GMjEhz/ikfOsWv1OUD5lzCO54J9akaXNid/Tt6Hfr4W2MyLdcmD6f+07Mc8edp3viNPKr7ehmTKAL4ACDzMSjLyBQ/W1Dsb6VB5xw1EFsQHSVt20jrY6p5xJtyk9/jnyzruUCfEc9x3iDxIxrBTewjvqASXN/a+z3ZpZvEIyUNWSInvuLPOugxpKG6faEG2UaQ/jIAe6ZdPjap3/SuP4qqrYPvRNe5WthxuuYv1Q3ZSe0/ig34ZIvheZfpb/wQfXAJfuO48D6+fPFCdP3yTN9u+Tnsb7lI+/R3vvB1NOxS7nptT+3fqckDp53UJlKPwYHIM3dVaEZF01lLiCYDu5GKw/WuZar3xKrDogfKe/00HauANVhib5OViD6s1kHbdN3J/cAmSYe31lbgJ3Wz3x9qBNcpABsoMf+LX4A+ywE0LphOvJAA6tTVSut7tRzIfTTHolR5acO3uziI61XPyhPSgnf/BpH+RdP7KPZ/7kMRC79dTyM2j9ypKa75LwkNBaIRWyIyXV+ChLVAtEoCLnwnvp9rVQ+a7wEIcavAHdkaDeq0u7IW5UwhxLaYLIgsSZNPnfm+TwGd+RX95mH/rE1CfvCToPkH3Xoq8/pt7SBcYNO6MQrm89cPOEjjTzji9eC2BjkB0H91CIWHZPIsNGnIXk6QDkXydWfssU84xuBegGnCX59S/p8aOPQw1efvuBD0tDoLy4mGovymQMC39QF5DWxfUz6tRraryYyBvyVzW6X9LOR42sgqURWNomBN41uY2LDBQqgjO9s9pgDQOYLG0A+MJ9DBrTbd26bn41S7zzfu6dDDE8WVmyw5YOa+HbZxJg6UsD+j/wOoWUjdz63u2Yk5vu6AMBj5HMF6rLcsV82hNhOqk0r81Ht4ZDGayjEnH62ZfEkDGwk1Eb5gQleyfK3nEmm9j3PVYdOzHitRYU0Ziyl38Cuxy7ZZ/GueeWS6qE7Rj6wd4ynz6C3jJnWh77m6QLrsC/wZhy0nrSbmmDygWTymY347lcIxbDb2vUQ7crsoJjwGtWyK0bLo8vc+g+Mz5mX8NAHZNkIqwdc1zEKk/lA9KiQ/sc38WscZjxywyF2OdD080P+OuD1mZP5albVT4DkuS2etjv2Ygt6aBmX1bXrpM5Z26w/0RF+4nj1qubI1ZuaU29s3/Gdf3976+2n25d82b+sOcerm9oEiBebjHe3VSlziXL7AEPUoTu+xH4PNP3sHGYzVhVl1fUQVz2k5E56laKuSNPS19Qpb9+qg3EeOcaVn564hOySeQUc6xOjzJPZHvIgcctaaBc9PjxG8G/oov2A27Ww0Lkx9U4of+nlKbbdrZ+66zuHSsjY6pwpH+lsH9B8U17/ti7sgda7H3YAcy4VHWMAPVlbVDsv5JoTXbQjdD8hhk8EkG6MrPirfAH0k14UDLhUnjTybTOInsnTdOqf9YVJmzwTj7qPYPqoKm/5j3KUZ3+R1k9g5oFj/VFfYeoDkOlYgXYJJxx9Amu3+eoCjmWgcoXKz74CSHUo4XdK9guaFbJoezGA2byCNAScwKSEBT5kZ2MxuBvNYBdnbNjO7hxwogsr73dNV8+WtwuTCKrZ62Jnx9LnAnvmn/mwEVr9jVwWlOhJmrbskxKA1qcVidda0NZixVezduHGxpzs8EV/OiP0yNtHXdjw3fatO/YRoV7/p5+so37WR/TQztg5tVk2yAfTl9DqE4BMbKgg3Pmjo3CiOV8byNYPCotPpkLf5VWwj41XHs0vHuuR7+gN9wlW9eLJeILmdrAJlO1sNLPJo/4cYsP6ZZvfwujTkT6mp5/os4ybdaGNVQM6qedQxBMOX5g1DtDJhZjNI3fEZcF5NqXZtOeQkqcivLPM3ab8poaF1zwjz91x7LCJJ804jm6QzYQ3VmovPjqWZASoYrqJIjqvo73YbvnVqyv+2lM+TI8sTy/Y+PZCwo828kqVmi1/n/rrh/1h+bscWuJ3dXAn+5133lU+BxW7z5hcMeAbv5hb3rDoj/6hn9se7HJHjjjxmlf7iZjzAXvKtKl9wOtYKH8iu2xgif21q/Bkow4/GD/yjV3YRB4k33EaO1f9wXn3u3Ts/aN6lCx0+SQTu/SN55mN8c1fuavfD/XzWh1PhYgHso8f83W99Kfsq3t9w0aHGTa36qnYQFPtAstsbOZpDUOwZuXZahPMjOeOe9FgFDAeMtb30cs6hT1+V4A+91ODE12xYO1Svdcz0aHRb6fY4NgC2hq7sZG6IP7NFD003ndisU+/qQZ7bGLxGwSyqUlc0ItZ+8HcECAHncMq2s2wADpjH8RuXtPK+NSKY/vopx/5TIl57T/s6E/b+T0j67JPzDPF1k/F+HY59a/6jm+Ve6Lxz+GcgwF1HJTgD9oJwe4fbXL7QdY8/DJbbHWsElc2neTjAzrspBEd9HfBfefYpg3ks0bxFdr8wv9r2//nv/o7Ouxe3X7n7/pyjVeuSfvn16IjftHfvJLD9QWb9CI8INY9Z8TH13MnZhqn8pGvuObX1/O1sBx40ofwkhqGrb6OZTjpTz12kWv7rac3EMVHnJ4vnfUfqJ8gfk5omTrky2fdqjsvr7UHOcpC/lRp9DheusAjoKO6ytMytkiBWQe2veQnHPnDtw7Li7d1rT/Smz/pom+dp39oD2lw8qnAf8kPiN74FqRd6/OEum6Qb99bg/UsfsWAfnQQB9QmKW2YUB3RknzbaRtKO38m1G75LsHkKbbctPnCsfwSnGzBh3x8jdy5bPpz1geaLx0s36QXWgbb1skDzfN3jXeA9KizabHlQvsn683OC/1VMT4C8ke49m995Zd+jW/BsSnRIrJfXM6N1kgNF9jE+Q41cjTKOmRoOQeUTjEn5vBk8GTDwEU7umVvLQbdvPRRNLxexAVsCvi2B3RDQzc6s0jHFqn1YddysQs2eCy+2eDEBhC/1UYlZC2vxTBfX8rkin5kiVdlCAv2oif64aPMRQy7HQxsiLDJk4voyAadtJsVLnLcbaP9N3wRZLGXn7qYpg0g1tVG26Ot2MCf6PRm2n2C3vrEBjePd2MvA6N19XuNtWELRNfePi+ua1Vh8fG7x9SKF76+NgW/cemx/jC6TIyM8rMxQj/1QOzGPgYsI/08LjafdPtCKuwhM+2lEdTTJujYbRtzkEw/KgamxVbbZN2gQCbdb8i9x0bbh1E+TAyddkgKmjbz2MuFGUnswKNYiod644tsgjMeNEZ8OOhnHdYmKiFbeuBFN3XuZPmOw7owMYbEbH7Zzmtt+JONH+3jAuA4Ginnw9vo1pDShYSDEGOdrwd+pMPE4+211/i196vb/Xt3xf/e9vBdXhfLr/Sjk9Ak3nktCZv+nIkqoGXMyj+NUeaPqj1v4cEHnhbhM3M9B/DkfRdUTeQbvuhnfkPl7p178uO+n9C8o0MMr5a9ePHE/uXrleXLiqdGin3jVS/WloyNfCgce7wyRt/Tfu5049idO2qj2sSa4h8kVD/QL8hykeULBZBHP+1CX8ZZ2grmq5tveDP41L/nIrra0bmrHvAhjX6mL2ib71TLJ/qFX+jGP8dV68HDh4+2n/qZnyFs27379zS/aJ82muorNsT4ygBBX3oeUFwoSVHbk7mQWiqJle2z1lBPGbp4rqsM4k/udqMngtCYAzSKzT46elimDbnrjjbWBl4hS2zoFwD+E6rsg84Yo9BpfOK6xmuMizfzlbFDf7Qh2MCk+UXi+pG2Mj/oo8SMcU2EGCv0q191E+3R4/UNdmoD7VCrUeJ+YuwST7VaNPIZy3y2hPWN3/mgzMb/+nW+glpjn/m4Uc9X8eYaYXt4ZL9Wu0wjzzoR2zzR8hqmtpbnFBfLZ21LfOCPDl7DVGvNI6L6vL9Gzjf0MU5ub6+9/tnb/+tvfOt2/7WPbr/pN/8WcbE2gvRVYsUrbAB2uc7ks1KJPdh621a78MfXfmSk55bGAocSDRkhN1wUd/xVPZcBcolBAD1cM+BRwXzYgY8fHm1baSNrwrxOIzPHtuWgrVgB8Hb8AI6pyqXFIrblP+2gXYK0NX3A4Y19S+yEHWScuW/lE/rqK3zYrS2gedLGEqSPoAFpZ6C6jnoL5EHGSusLkxcbALTmz+qUddFp5nZ9rkppcxq5PR81BGL5B13jDuSHY/mcHL/TZEbr4j98Y+iQjz+pQw16kseH7B/gJ25C/iQb2zYuPel70OWT7ymXd8o0nXCsR574zPgXC+WZspOnsqpVaSFVwq5RkT23P2HSm2+5dgqz7lUwdTBGO06rq/KU2zbSlknB6oAGTLnWlVaoLEAd8WH8Fqiin30oYWEBdh0o3stVVoU4kov82swtaH0Eye8LQJ1MuWkGHYAu6mvHC4/SbqDsiudQyh6MIk0Z8oCyyx6DAspqyBFU6U5Z9bRrBhkfp16gbalN2gKEnw4+H8QRDT8LP0geGjI5pLnkcl83YgWnirvNviunhS+TM3zSYj1e0K2T5qgvxGNEh8AXDWUT79EXrkdP0vDy/6LHLccn7cJu+mzS0H/Uvedn/OElj51kSOlLd6Ty0Zd2gZQnuCzeU52Q/sJO621Xf6SB6HJupRPqM0A1aDNm1fhQO9l05zWs2KWezRd9kl/RJli1Q9qYi08b54z3LPje9OA6v5GwdMQWetN+gBjnwBB7Qf0n8EZONmDlG3TYEPmOsQjelKsObN/gkyXFz2LoQwTjXETquyl2p3v84z99kzbAy11+KyDvsUg245nPgty5e9u+ZrHlDm3eLeZQYbp842kCfcMTD3T48yuP84vjHADYaNJudNKnbPjQJ++8ycc+8/6pDi283uTPu2gTz+dheK2LDWR8on2JF3EhFujNUy3mTHSR56AQWvrM70g7rrlLjl1/hkV5NkE9eOGH10DFGzx9hTGxgUO8Hjv2P7KdDxyC8Mf96ZBmsc+NIY0X1fE5Ei7ukB0X+U6dN87XGU9Zu9APj/7RYPN4k4huk+jbl8sGCTqf3aL+ZcyAi0H6FY9FT7k8tmh90Z1+D2Z80gmpIo8B8chfsTpGgCIjGnzEbh0WrCuY+Z1xOjek9AOHVx/sxUeM0YEZYkK/MUbyBS3EvnrSfmz6+qU65rAPRqpvO9Mm+Nd6rDHIYYP0qg4kPA2hDv8QhObXpHQYeaGDAmTQN2kcEzB9VVDJ7UIec4wPaTJfbGbcNBahm91IvUa4bDNmmOtt334dYm7Fr1vb3bsf3v7yN37L9qGPfO72G37jb/I4g+fUhyuti6Txn7ismJhHhvDPReiqFx/RuaW1gDEqUvylTukaYpYHTGMsQD/ZTArGRsD+KS72DTn0LjjGp3Wk9A3jgH4u3W0YwMGTGJWHas9BUO1ADBv46b4StB7m3JANvbqnjemT2zF4TnoE5QHKE3/S5sKU3+t2vZO30LrC5K0OS5m+90Fp8ETmXA8AmTrmZecK849vFOQJYg71XC/V1sVrmWgXHPXOfCC227asWVCqYUJ5C23jERqn1l3iAdo/hVfxFY72XsUP3XX6V18KlXmVLPAqmSOc7Iz8lJ1ykxeYfEd7QHhDP/IW308nMOupY85e+3N/+svzlcCCVpaRDplKjsJg7lidG6s8/pavyOKcfBaCAA3IXbDkaUxqGOy1x9SBzkWXfOhcNEOP/O4LPsy8HRoIhTbGVmj9M03oC3xRZWyQz2DiQpcLiQ9O0NGy2ohtNkVmHoBM7DKBuWCbujD6uvD3CctRBzKOiNsXWf96tC5AtindUK1fGRbO6olEZFKJz3bCIPdP0A9C+o6Z+y3tAskTk/Y3GBuBM50rX9kC7WwZ+VlPuWn1uj0C0xgbtEb58oCN3W6n+aTnvJEFTuwLzKuUai4+jEXyHrvrYseGvDp2H3PnHRrfXsUGqhdH0Bsmv87FL5XzVMFW3EfIYCe2onfGg3wRues3+Gaq3KkDyntqH39LzwTKGbO0S+NFYnkSuJ4csrnwxjyxZPMu5ZbjYMXmnc041pDvnWvi5G/M8UHhpuPHkwPk0I1PfY2Jg0h95EJ2U23BJkrRSXw83jTSiRcp8487unyzFIxsVDm83brJXWpkopc4NAbEG7kcANmwym+mhdqW8ZTNnw8D6GCzJKCODwfDx6GAPlFBByq+dCDz+uGjR36FhW9wy1OXZ/6MEnDPP2yILLzarnJgkTw+oMv+Ob5A/O1dV2ICoI8LOt9gxlhS1hdlr5ek8rU9q6L1O4BG/S9bgZ0WvtRZh/56iC1P+S0vrG7iGJ34i60doEdH8kD9SR0YWpFXBNMHGVsg5WL7rPrg8x19oajxW1T6iBs6XoNPrFqfFC9aSB4dUn+ykydcebUSW3vbxK7UG17+EJcW7v6iTQNFccv8rG2eily7ypN71t4cCkA29QB23d/IOqWeeGYjF57MNSBtxm6gflUOcL18ctGfGctYxjdSYpSDLt9Ud8OfKfkLX/tXt1/2K75o+9Vf9GvTPmIUdeJtXErY7ZaOv2lbebEkPs1VQn+LA7R8TL9IFgYrSFJI+6o7c+Boi/JuZ+fZZRP/QuWB8tCvyDfmM34GZFTM9TFrBGuZ56porCWscxKyHDoR980lGqx/Objt7enYbRmoD823POUKtQPM+srNPHWNTWHq63XkEkw+YOq/BJOfPGNntrOxVY2mG/TUoZKnrbkhRy2g//knlFVTYju1cWPP257+whne1K665UPbEF07zHJ549s534RZd0kncKSVr/RLMoXUJT5HqFx9nXCJdrQz4zH5j7KVO6ZT/v2A+rIcedExx3whMil3zIAdS7om7cwQisCsOwJ1KJyDfh+gq+EsiH6tZcdCJi6btFxgqCoiDw2eQHXiWwd75Nnw+W6QXzHAxrkeaKWf9MgvEBo60AXPvJMNnYtVZarzTI9AmkUzceMd7WykqMNuNjnpmPDA2zKh4m6o/lMbWNy4Y5upB50NCgsj9SB0+IoO9arLKzw7+oOPK08dss+0YQMJKxdY20GWbwDyawlBCRipo39pQ9JgF+5sRDPoO2YK9B0bqvRzxsXkSxywtcOxvli7xK2DeKaFKVvYaeGrTuTQGZuJZVFcRvioJ4393B3nDu3jJ/lF7mlr+he92TSzsWWzTRwpexN965axX6lt2VO845cviN2YL33Ay/6/HDfKyILkpww+FH0wYSzQX9hTnykKfpJxk8OF5kPazcWZpwHaUF/n4n3VnzXhMyjcbebXxP2L4uK5fevGdv/ene3B/bvb53zOR5y/dfOavw3szm0+R4Kdx5ZjDGWjlnFHyqtT/iHFB/d9GMA+PvGk5d1333FKGfT40rzLE4MgNOq4S86mU80WrfOZvuRwwHjgFSieLFV2XyQZuz2IJ5YZz+SRY54ixytf8PebouhbPqOEHp4StQ/A6Ex/gpTbJyDtzJq482aDxEHtysYPLr77Ll+XrDHDU1HR6m9xxqB6qqttKbCpii9ZA8FAYhte1qToIR87kl32wlfZ6K6NnScInbDXZ3m5+Pg/enJYz+G49FwjOGjiJ/FJnnoOh1mz0Z+4ApSvrqdLAH1FDHyThbFy8omEPtA4XOg1U3V+4kK/E6M0ybyndmET/6oPm5Jtf4LmW0B+72vm1b7+vRyzHdJH+xoAUqY9Bcrt6wIqGeeMS6A8b7zxhvPMo44LgMOEr4H2jbh5g3Dyacf4SZ0Ptcsn4MTjORt4sbKtmzDlqqc85BOn9CFQnglTZ22U5jVu6Zj06mA8zvWwT+tg2+2Q7n5SzzxnjUIvfMSxvhFPkPzsb6A8xUtQ+gfxAW3PhLbziO8HrZ82389ugXl6WrMYS8hIV17/u7E9eswTTb6V67nWWuYeNnginacpAHawPhGms7IAPusn7/9D+yA/j23/oFgAr4rZq+j1ofWT7xJ/6zsuC21Px9ARLrX1qL86Ju/UOesmD3pmHXAsH6Fzq+0oAke/Zh1A/pI/p9l+rABnUGY9ynCCyVZaGwxmodsXOx8CBEe95PERXpWWTC6QpNSR74Ghm5PykI9u9EpGSIoc/Cww5CeuEX8q13+gQQOnr80Dx7SdUV7eIWeTpAhpwdZFxyuyja4UXuRzCJEG5aHTFegSupNZzMaG1osr7eFCFpncuZMcNMnRnVhGN6pzFy26fEhZsl6JzUc/ojd1Mx/kLnMWHC86a3OzY8dH23jePvBYd47leznWYKHjbSIAP3HGT9iNbBCW7OzPwq4f3iVjhGfFf+HpaiqgvRxCQOLA2OdQcfqa2nWAAOZFqLFCpvLwPtMiDdIGELCv9KGKPuCusWQ/D4hv9lEStAcb1UWez1G8+44OCrJHGZ5jPGg3FiO3x4yNRvX4LjIHkrUxlGdq25ZDxr3b22s6eNy+xeHmve3pk4fb40dvC99xnoMHb1hdvcJdVF77uqqDTlBTUyg7tpEYOS5rU4UfbBLk5coTU97vzof0uePGHOdD9oklB51uZnszgt8Bue6DExstf6ZF7cw3leVDmNhAf+2TOgYcXCSTw0f6ET+Jy2n8LDpl6PhOuRuR6oQOwgMwNrABTLpjrjKvp1UuvrGmSWa7tj16yBMTfv+GtRcd530KxL8dj3BenzUz66lrpSvxJ8+aSt/nsNB1Fx2MGfotMQfhP2LN1w/PXz5woD6iffQTfZu+TjyJQ+kef7xuR3/z2hpL6sYGhznHwTbjFX8yRjOW0IFNNkdBBmKeXNCPfM7i8ROetrCeMAbmugc/h2VuJLD25vVI1uEiBx4OzJ6faloOxbRzYmKML/VnLydP/yU9h/ZnZacOoHoKHQM77mOMsUR8SZHhB0ol7TpYdhnmalIZWPp9RTnZ81fFKr+PF1oQiOyOXQOPMHmKr4LOFTB2G7ddz/tB/e6YKEJHNDrMKVrrw8t4oj4+wBt/iCWHEp6O9qlK/Wx9sTSw/hTrx/vBrI+vl9tc+vSj+X8eBOrfESZP89dvZi5c0fxavWLklTzWTQ4RT7TuMt84mDx/j34Uv29+ct3O+CL+R6Q/6stssWv1H9hDClDfgPp/9PdY/ueB9+OfdR+k95/XbuFSn3wQNH6vwv9/Au06tm3aaP0cm0B9yZzT9ZPXt0oolAmh1pEWqhyoovJMPmla5dA86RlolCXO3RQuPkx+aCwG8KCalEmNPA3o3bDoWguKZIvQ6gPlvG7B6xm6WFJtnec20JvKQOrPF/oGr2nxRNcFLx7lL7bwSfXLt7QeMjLLpnhI/XgfmnWy8dKEXYgceqI//iFjPct+ZMnnYmpba7Ni1D98xc8TL/pZEPS/N2fIQBGdNGbSxvgU+aanV0zEE9b4gwyy1Wcd2CWPXpPjf3mId/sN4H/yTk1BJLomfedTXRlXmjjHf9IiYJllqxt7o320GV1cWw4f4+WkXACP9QsZz9Ufe6kDMoYTN0jZKOcwP32rO5K0b6dxLD/aJ9G54mt+aO17pQtqmwNNN7W1CUQeGx3r4lccUFk+ZKjrUxPPJ+af8rSBlA85+8Irfm8qmWveFK6ni7IhVvmQDxdDY3PJ51d4wuJv8NKGkw0iSKzadnTwehYb0rfeekv+bNoA3PaPNXZNCJ/k1AS+BYknO4A/nyAb+ITPvEJGHt7EgzauV4LEj27yHD682XT7M87xywcM5suKq8v0KTyKFwdSvr6YAyp6sNG494sL0EUd/CBAPT75g/BrfDGWaFf7BV6JrX6or3zIPq/GcdBCr5lcHx+bAuSnXQAacl4LZav2EXP/Yqd/qmvfpB49sUfKU2r8ZhgZoZZ/J7gMf/3BNv3LAbJQnwBs2Z76EDldaZwSmxxUep1QDTeBVGBdS39pfZIcdri2APAGkomt6PBnxtYhgb6Dx+uw+s46pa9fPMIa29ez3EJ4KGNzHW6gG+UbMQQ69/GzBxgJuQzYf8reqKVd0CKdPPK0r3rgT9tRlYOc/ZYObPgCr3n25Mnz7cGDj2yPHr/Y/vI3fvP223/nl22f87mf59cO0bXrwxfmQuYWsWCc40PGZOIGjywqv/pdNHqJOcgPJ3pc6g99yJG3lGXTFv9J9yIkFcSHPa1viQlxC0KjLhpTZ1swrnJp6WfWsMzjyrosDeT7JI061hhiqYJj0FfwpNW64OcwwnXw8ZP+ls1q19Bvvcs2OGGW6/OE+l++6pj0lKlLHI+8swzUDn4BU095CpN+xL1eKXESpL0Zm4D9dFxkQzy2bF8VG+am55Dymv+pXal9xC/x6o8yYxCwJdslx7XXWk8wfQPa3iOdtPnCkRc48l3Kl6d4hOqdMPm69haqhziSVv6o55LeCdVzhPejNT3qrq7iBIppQ+D9ZFtuCmbcpH87V68yEcnMxs88UAVVMsvIX+IDa9AXCg3E46LA5Mc2E3/6QJ390IUod79yN04eSRY7Qe6eZSFGZ4JTRCYXL9r3Mk5e8FiHvuo92fPgGT6oPvzQsugVzU0bTrHJpJ2pDwc+SDAdgyKa3pTXB3K3lnp1nuh5MsK7y1wA6Q8WAzZlDGIOOupgpTsvNljAg+cXUXxdNCN5Bgltz/v4eXWFO5DENXm+kQSsbXhpai+4lOdrMtWXhSt2EprUtf6IrTvqBlVU2UpU3sdmy+4j0zsWm4pPf6T4GMyC6jrL7tgxii0uRtwlQxebaja8lLtZBpEB5twqLb5Hb8ppG9h2NZ8f46Of9pi1v3qXHP0geuI/B4T4OO/kxR62EkPy6IMfuIY98bGhiN+89pTNfb6tKHFkHjMHqJd1pRoDSvm64bt3bm337t72K1oS0cVEbX+PV23YfPL1x2xc+EzGFT8t4WmLmme8cVO+XGOc66DynKcBD4WPJIe/2QjQnrt37/kAQH8xHvwUceXTRzyRUZ+sV89odpA+IE3MuGBy2CAebDqIkb/edABx4O4yPAAJOVLPSeGDBw+sk8MJ/MQbRAbZxB0Z+LPZq16eYskRo1oJ1ynGpOkf1sm8Jklf8Wobff/wkQ57Knd8FbF3xCPUl2LXQOyzpqpW9IwBaMSXcQD4BlLt2MfEtzqQph6AhzxtQEfLtB9e5Fij9/VdfXJdvBof+JGv2EYXcXvqMfHkySOXeX2QV7csu+yi37YYr4xlIa7YHdYp5rloPAXJ0w9e1eIgqrzm2gutp/yA5XvvaYwoxvywpUYnERBm7TSdLkOvUm7qWJ90d90GvVkTMq7m2tLYN0ZA/W58Zj005IvVUySGxKo6gI4xID7mM1181olx+tprr5k3OtHz/mMFbP3Jtpun/zQHoDOX5lrjdoDuGdiSAtG1t6E2yFMH1CaxoC2NyTE25T9C69BJO/GLNRGkXLny7ah2rX5jzMfreq52aJyyzjB/+2UL9af+AegiP/1tOuESbUL9Ai7xtu4I8IJHH4BjvuXaKrZ/isd6sLqdrmipIvWMLc2LF+pr1kte5Xr46PH28LHWeDGyB1Ev5x6qYB4y4lPKXiuck8xKp89HaJuK9RGcUNlJb/5VeieUx21dOO0cy4XSSm869RQmX2GWy1u+1k1d4KX+m9DyUffka3nSJj/QuiPfEepreZr3mvTVf+pLvuY4aAtHA3NwFlgwWj/5suDlDmWhB4Ve2IBMbr56ExkuwCy83KHggs7FX/KYG4ioG0Vx2fMC6SGexZJ6Fg/KEVAbaSf6VK6v078jHGNCnOYAZ1OCDhy1H2pv40M9m51TbBcNjfsCjWw33nETYMHmIsfFpOiLHrYWL7ZP+kXLBZMYS7cyVoVfXCNtO4eJ+Ky+4VAif2HIYkAbuPAScxZWZGkLC4sWcS8wSon1SsPDZgX9aVfbVrkTTUTLit8XbNqCX+Ildfwau0FrCs1+UsY2dQJiSn/7PWilIFUg4wjDHh/K+wkIPPKXD27jH2M0dq1OgshGDqvclebd60faIBPrjtPKYN/+Ke1YQifgC5ho3bAB2QBk84A+8qTEhYs6ekPnV82zGbU/OIZHCgGIHMgGtW0AlhnLVAcX2B4+kIU3Mmk/YBMCXqdiftJHfEBdEksXstylX+1W2/geevi5Ww4f9djjRyjjM7HnlSteIWOOK+43uNDjpHilnzuNlBPTxIdv02Id4PDhHxzEaQE6iU3iwxjO2KOP8Ofxo4exIx0gI5E5T7+wFnisSCZPZjbrZ0OHPnwFeO2NOcIBhQM4Mt5Yrvg21sjTRPoY/WDGxL6m8Mv1huV34w66r0X3OBRd7no8Oi+kXQC+YJvPk9CWW7f5qmJe73ri35PJYQuMP9jH52JiZVUup53B1KXfKDMsJ2/XafomsU87y88fvsJDPVhIW6nLk53k4xNs4cdGnqzR7z4A66BBHj7s+TODStGDTPVmHqnseYxMbsrIsvgla/kcNpHBJnSRZY6xgTyvEmZtvXGDX9XPePLc0jiB1zdcGGfcDHCAMm+gg2y24MtNgsj5xoF404/AHh/axbgCur62jrx9Xzo9v815DolN5oH9ViyuXk0/2xepR5ZxFhqxvbu9+dbT7b/4639j+0P/+n9/u3v/wUk3+ibIk5ULoIO2pN1pV/zN+Gfs0sfEEsQJX7cFjBH08weg221eKeB1XVC9tKvlziUkoaMLnsxD4oyejpeMkYn1l/nmObd0Bjn0ooLxkLRzkzzXQW48UYctaPWNMYjwQ605pNYx2gHAC1Ke9f88gFzhmG/8VFppYNo55iMXX1pXvTOtz00vgfWpHjUnffo3+T3G9Uedb2pq7RWD4+l5zNoVIcd5+gRm3uODiaYVbH/RJn3CUV/z7wflnTKFlls3xxyAvWmz9S2/BCJBro7JM3W9Co78U08ReBUdOJYvwbG+5UmunomFmZ9tYh4So6bwXfuqP/G7Xvr2rTYOmBMMmDzBdgq0TEIWqqY9XNSRTnpPag1D6pqvHLzwBZDLoI7ObPBQV9nekUSGzQcXHfxmAkDLYQSB2a61YGnAowu9oWcRm/a4sKEXJI8O6nsHMxeS+F050sTlcicBXAyzYUemm+cs/NghTthEH51W/fpnzIWP7wPnMXsurNCZxMgaMLnMxj6xDlEeQjR/FjjK0im/WEzwjc3ZFcXwdAFViozloEkfPiFbPSBtcOztz972xrRAO4HSKgfQ5gLy1AHVAfYAWnnGRgZ4xhKQMq1VXL0BYfwlzlLslAsU/B5bSrHnJ22SZbPk98elk3rLKaVvuFMGLzagx37elS8dW7QTPaSM2cabOsZB2pZ+gVbZbKB5QpNNMt/8xFjmtz7gZcPBo/A84o7NYsEXgxWDQnmyAVKbmWcxL3rqaQN15cdvYnRqq+jz1R0OGZ0f6GDuErPEIn1DWzL3uOg/92cDuOt98ya/2H5ne+21+9v9+3e9uaFv/U1W9K/awA9cPnz3kVJ+/4OxQdtpX56mRn+QWHNowmd+0wRn6XsOMvjOYQji3Xt3zcM49V1PtMouh0mAvuB3MRgH7msx9CuVqfMYlD5kCowv4pC2pq8nDRkQefrxjg4axJTPkvBqA3m+bYt65PmBR9QTM+IJYO3GDb5sgA1U146978tPG+tbkqwhAO3mkCmPrLDy1Ec+N4koE9OU9zv/8KIjtrsJZm4khieUrc5HfLVdnogo5fNK+EDetsXjzy0oRRF1NCO+ZpPNa4KZixiKzcwn+hFrQXw6vV6Jj4vP88VzjptmWU+9Mda/PvWlzIGDD+uiC3f8tBr9J1tKvJ5Kp/Tx1CSvb6UtuelBvVSL2TTZJIb9rKDntznCg077uOILH/mCYyQm1h4OqvGXmh4Yc10BA+jUOLn92vbf/MAPbX//+35w+4N/6A9vV2Wb/uDpqNdQ5XlNMDekLGY7jFt0en5RJ158MIsqPH5E92uZmifuU/p6xV3W077KoVf8jArGC2sAfgAdR207eBpr+sMevKQAcXrn3XddnnKF8u380Un5pFvsyAGlU0aEWDSm2KIeJCbwvf32O7kuwCCABtYeeurvpE1Eb2SwHx9Iqwsoj3Irn/JOi89A7ZQWnp0OkJ8yTesrdaTsq0ihz7rM8/DwhzzjGuDaBK8YTnozlyMH8DlAH8wl39+XQhdl5oyvIaL1OpN1SfHnT2zEu/4rMVheAL1pfWy+dcAsz/pJB6q34DYPLO/kO+qZ+crt8TT1VF8oH5B27uNq6iJGALTEKjEHsFEa9ZU78pYOlK8ypU3ALrqxzfUB/49Q/6ee0gqtB0gZH8Y/+ye/5PSZkgqBdQ6gDFCePIVuBKIjegqUm7JYdfM3G1Vb2ZAnn/IezEmXJ0rjDzzYy51yNVCm4e0EUOXCLISrRZEVsrjjS2nVC6xk+ZjANR8ZYA185dBXWYCyYdWTNnaUmWh5ehFd+MyE3C/8bEy5m7PHApC4IPne3eMrUXm1pb9r0kPF/opFfJMm+YXuxH1fdFf9WvCsWzrQTb03nwtSL+Qi7U1t6IB5x+Y3dfCT2dOTjvX/yT4lWISU8SEb7tA8tlrPH/6qgA7H33z0deTrnMvORUcWT9K0i3EgiuoyThFlI0oIMN8x200Vuimji75ynyJk57CdizPm3Xfqh0Dr8b2HgsQw6azPxRHPrU8LObqg+dUT8fj1EdOyQKU/90UDuejb+xWozfrRcec+H3wngKZ/jKkcRCS32uX2WQaFMOM08eB1rRzC4GE8F7NOvLc9fPSufNXFj5gjg6zoPmioT7xRl6zng9rQQ0XnGvzcXffnVKSXmGObrzTm23HoQ/9eBePdejK3sEF7b2pTX99cXptFa1ZbiRttcF6abV92ObBy0eZ1kL1vAyd/PTcF9XUh9WxskH33HbWffmMdkg1Vmb+b14wBLt7xO5vcjMG7d29LB7FIrEHqwPQv4wWboUMDKEP3BnKtL9Gd2IYPnZUNUD5C2962Kae/jIfq2qWW3qtKRdSI3Z6dvkkNiM+9TuRbv/IK7rlP8Z2+VMSkLwcMnlB4nG/p6/JeuUZfZpPDYbav3hFv1k34bT0m7E0PH97cK1XEonvZymFgpS7T38xJxgrzBD1oQhfrxh4j2zEkD80l21k+Lxqbt6497T/gtPbIvmPJjyfKTvzMNcH16lNidO36ne07v+vvbT/8I5/Yfvfv+f3bdY29HMyycSY2pG6jbSdG6CFONAVebMVPAJ5nOGM7vpGg8cCa6n5nfNXnNEfJ/oe+rleuW22mfKStULoMIuu6lYd/b8POM/Xbf8GMJU91ve7Jf+tbQNx9TRAbnF030JHXanNDwu1b9grNzzYcsfSwUD6OhdA6Jnbcwb4tGwD5tq1YqN3ihGMZQPYoQ9uL5XnZr52/OpyqBjnPCf0rD0/PqcxTb1cpprkm184OsbO3Cj0rI5jtnVBb/22gslPHsVyY9lt/yafKke7rc2DqrA6wemYKth5oCpTvkixwpE2+CcyfCeWhb5g3gXO5S3qmj5ewQP7aV/8pfjxxd2wihi/lC+Q7CY6LS/n6/jfBB6CTb2ecyzhrCN+5/UJpAPLVQbLrWxfExZuLWBaV2I5ONqdHfWlTFy7qXbP0NZ+NL4tS6dGT+sphs7pJ4Y1edax8zOP/+LDHCcxFITpfjv0E7vZxccxdtUxu+oNFNXLShr+60ObivS90xCALbhZd+Jd7hvprGhdqEFml9qv5pcvl5WfsXAJko8f/iy8XevoMmzsNv6x38RdtG19PfZX+ar59WLC8/uUQlQa2bbpmK158wJVxnLuwaQKbOnOa1g0vdegnxujFP8oAZZvSf6XF/9ozafGt+CgPmXpvlkB45bA3tm4rCzrZpO5n0dJOZJICbmty+X/FCj9SLn0/lPdVQOx27IAsPNaKj8oU3SZhx9tuE+59PHtzuPwAoIPxlU2T+HTQ57Dvz4LMpy36gw099CVPKvgcU0A6RbvlJwXMQ9Yf9Y/y+FYdvEPfNvLr/2xK6cdsdvOVvLSXerxMmxJjfMydII0P6fCTV9WxlqQd4eEPaPwndL613UD5cojmL20kDoB7XnX45U20NkiJYy7Yz5/xHvtztf26P7/DQRnVS318Woge0oyP9HF44w8HouYBjwHzMF4S/9TvcxPYZWpntVF/Jx5qqSMvH7HvA4kP/+kvXt+ivtcDv04nejYm8KYNTdEXsJT0ad0S8qQ4B3XWizV+hIznyDPHaRu+qI+1rnD4tHdavwzQ21/uZy66zBnaBh3dpMy9zD+jdOAHNNzzoUe2OFTRlwAueFypmCaIYB8z1gqUgfJM/9smz72V0tbELK/B+aAkP5FFB2Mfv27evL99y//zv9wePbmyffl/5/eoyaxPPHHN65GMtdjI+AeQtx+1udC0BdxMoO94YsIvuTOmvSbrj6d+2H+uvmy/qQV0/9KdsQPJdZIF9j4OzeVFagwqyw+bApXZfe+XFgQar5O+RUNxZQCqQOYANwzxlz5ImXUk/RE9ii+H+iEPVN8e0/AXC+gEljsnKA9+Tv5LMPVO3lme9RNb17T5+tV2kE4sX+NIA075BZSn/6SRVV3/WMtW/PLlObm5Z13i61gqYGE303akdLRfmP4CR75Zdwkm/1G25Us6XqW3dFIw+72XfSq2DGDv6E/3bOUBjjzH9FK+cCwDUz9jAx7imusy/C/LTLjkW2mUq7N1/kV3MjXSTgTJA82TVrCQiZoLGQBfeYHKZFPXSRgHgm00MvvkDi2y1SWq/4eWC8muJxWrTnyhd4Kt+sWPL0l7gd79jdzQuaD8pPWNdnrhMw09ZtS/2MydXemWr9aOf9KR1z/EB02AfW9KtIgndqEnlvUrOmOnNMrdVHFhEfpbl7gbyIKKDv0P3+Kt74lRXp9qv1enNw/ihbbHITIgdc1L49LrXOpJya4WnlRQ08bRlpXTNfXETlwQoMyi5Fc2XAc9PNa/UqLY2BSzQT2PV9uOKHLkHWs2Q2pOxgTjOJtW94V481kCbEw7gY4FIGMJnbtu9MBfGvKVOcnRrgX4GDsuudxXBFOOXgBX4OOdewB6MfpXeyW303YM7+p38+3tMdJ+Yk8QqDd99bv5U0YGQAaojo4pvqOe2GQehq+84ZMvStFMrNPf0slcE+ZD6zqo0Abz8FSQb9tiMSZWOmA85+th89XHiTfzCV3Xt3t37/rGCHH0eELfrZvbrdt86PWGXwnjiQevSIHkmdOkPKXhaQY639Ocov/aNvzAH9qbuRtMXFe8V7pC5DzQdcT5dUcWWV5/wwaHE3y2DkcmT2v9KpPihRr65c6d/O4LcXA/vgKwVSycfFw+UZd1ZO8nxkfG9ep34Xl9ZAGvZ6ladlR3ajdjQig1mQNs1jPPfCgyD/HKHGl8YuNlP5uS5TDgse6nI4q/NuQel6J0423/lYffMtqk81oWhw6/RqIY+6bOoiXmaa83+esgkhRdOTyWJ+VlE8SOKCD/47rbQOnkA+2KHfNCNCydAvOp/WdjStiy0baR5XDJmhlf8QeAxtPUu/fe2P7qX/uW7e79j2xf+uW/e7vmV5CQx9/YToxru/7kwMxakG9Ci1876OCuuPCjicxdKtM3arf686n691SmzRFxOWMr7W/bgOZpX8cC/UgKVB91fc2yUB3UgfheXWDrAfL5ZjvpVb56ozv6fZBVmbmRQ23qKfcHZKsTOoCd8hxh1981ANm93UdA1/tB21W+6iC9lAdmHjj6jW/wEDvgKF9oW4qGwYcexkTrjjqIK+ssMqcn4LTjpGtPIrv8EFbXSi4CdtEHbxE45t8PTu0SzHzhkt5Znmlh8qVqj1/pE1omnsDkab8D07/J03TCkfYqnuKEl3lfjssRkMG/+th0zk/yxn/rK7/s9JmSCWWcDa3STiiwG4HydxBwcYHeTd4MaAH5OMMpGdlMAnGZL3rakBEIH0hEYWMgHhoSu9EV2X2iznpguLD8Og8y8vGr/oQGNk8dbfTdlFUH4mt1Uk6shB54WtS8sK34ETfsCJm8+fYjJijfTnTDG5NcpHPx5g4TvHlNTXZUx9eOAg6RbJKCsu5XRFRy6/CFTUQurPV3f7xdv+N7+qX9Ud62idS4+uEcFs1+8B+k8i25EJNbDjcmEyhj71hHHhrfztPX6bLxVyUnHOmP7NJBHVXtf29CNB7cxsixMWSzZFuKd8YM/YzkbjvjSBqEHR/QkEvMEiPynRuWcQ4fQErxjU17NkaRacxJM8ZoC+NUerTZyJOelAF08fpSnwyUP3Ud7/FpAmX7BY46+6CYpv3M//q9YqbUdmiRUtpdWvQUAS76+4V559nzkiQQMSLM2CZPOzS/dNHiQMJBhG/U4skI3/TFK0t8s9ejx+9oTvD5iswdYk488Z8nh1YtfPI4P3bJXGJjz4EEnvv371nW/sisP3eyDurQiKcmmsvop99xkEMKn0uBt+tQwWMOfYsWH2hPEDr6sMX71fjVLwHwEzuJUe+2KL75sC1zgHHCGvLMfPzuCz9MyYYfmD4U6sfEjLP0WQ7du3+myTb1AOOscrQbHiB69vURcjG8NAPZlfoJSfB000B+v7c2hZ2HntdqNymQeUnbKcWX+s6443cPNGpUtVKhuLb37MNqM2ue/mweKmMMryRznW/eUn1eZcoTBsZPNqMaDxx6PEqFsitPzVP5XG/wh1jEvsvixU+PtzE+Ep8V/9WOQvLBY779UyDvvlk2ciiRl/Ijazy+MI6wwxi9tX3tX/rG7bU3Pmf7bb/jS/yZEhFPOhtTHPTT4mHLelWvjEqLbltKxMd1q7/kbg73LXGn5yOPLXzlW/4gzvXLvKQLao+07Ya/vpaXYr52O+tQx03lT20SkDYPRFfaMOOFPLaia32DnhuKvn1NzjqjmFMnqJ+1Q76+ANN+eQN7feFVeaB6itVTnee6A+67AUdZoDQAv5GhrRMSm8zLgiWwSV7yrI/W5TK2dzum+W/l9d8z96t0M8f153rLE0upRtC8S5p+ol7FIPS033IDgZkHZv0xLq+CKQMeaa8q/3wgbJf7oXAsd1y/ykbrWn+p3PQYt9Kbp74IYLv2d9j9P0L1F6r7qKP6AT8pYaB1QoNVhOBRaQF6EagxIPTomgObBZK7gCCDlYsy4l7E16IAIF8/ANd3se+gBaFKj234opSLuSQs24Y3kNGn9uiPfwbJla/+n/QLiQty6N11BHzKF8CXhS128b2QdlBecjYR3dn8yLbbEB/gQ0d0srFlA7IWW/3VV3j8aNOLYhAfuCumStfBK0FV7T7vsLdR/0XfQspFis6bH9tZwE3Xf9FR3wHKSaVtyV4GdPRCVsDnthEgtU8LdjvIM76oX/FdB5JcpLkgwLNknUeeRU1l9XvaKn7J+4nDyhO79Ad80RedAXyYfpK6f5zf/fOjaSsBTg7wz4BM7vQlhj2cn1wW7TQvn2cM9mJOCi9+1g/44EcfYwE6UB9oLzwF66dtLqheiftMkFcW4i+VbWd1Ao4lLNhTnpQSBydkOYD3Q6HxMX5Wtodx8tTTPmLAnVfybHa4k8nBMwcCxhv+MReIN69vcVDh1/FvnmylnftvTuAPc9Wfn5AeDjd8cxUHE3h4JYxDC6nHhJB+oc53kiWP19ShZx5IfVOA2KmuCDRW7bOL6yvxE7zgEMWaqLFsvqWDjXGfmBADng75iYm/DpcD1V0f0OSh+af9ph8ER/700z6WyBcD5ct613LNQasOiCTxL33ng78PJeh26M5kapeUctfYQnkjKRkfGvLqB69X9TUqZYz0HDIgMhxQ8psj2bz7FS6tBbiY/snYwUaeUkpKepD3KHCfrfxAiWqcrDi0/ciIwJoAxo81X3u4WXytM43/zacNsEsBdIUveoP4TSzz+SFeZesaDR/fHEicnj27un3d1/+17Zf/yi/efv1v/C2eQbxmBlQnsMc/ttJvq82wgyLvfZwPy/vVLdpo/tUelf1a6GoFevJEbb+2W2bFprQJbaeN8v/Snbxi5PVj0vZ89VXHxNJ9SBJ71rv2PytidADYyEH1/Brgm35imzozNkOrLxOB87S40wtT5giTXvv14Qjlbf2l8qS1TFvKQ0pcWgaQ8Lpv3l2maWJRftJlDxSP/lPfcw1a6+NCGHzzFXn8WZLIFAszX5g8x7RQntmenw9c4q+uwqvyQOV3+nm/vYofIE998ehL6c2/Kp14pB0hffgyD7YZD/Q7bXg/mLJgxwY4xxQpePaVwBUCphJg1lc4kxd6+Ms39ZGeLjJpnwAn6ghyu+wRWJh7cDgC+nMBWR86E5bP9lTPRa0+sMlgAafcjRN3mJGp/00B8y086gW9aVGnZDMVHfDCA6TDdjjZEJ0P4sZ245lYgm1L/G0sM0Bk+cQjqWxg7E8+gHf79h1MSFYX8+r1Ri55dAXShi7qL8P5oDev4hzexV8x0WA1u8LEY/5YtFU4ziCUtMMfQHY57Sti5+hXaaWTpE3EIvFrOVYyBk+OzrFG/4uPzxU8f6GNqeK128MvYi19Gi++c7j6ASBvTcsXkLqOEQCa+ZbOylKCb++L1MPHOPKFW/TYc43/oLFJYkxASzkfwC4/aAnbDE/h6IfnlWi+e7nsFnIHt+XoUSRPNHu9bFAoHdpuhzhxkMrdZ+DMhviwy+uGVkjfYMdNEEH/mD58MxW//C4v9MemgJjyIXWedlz3b5f4Rsc60OU1La0HqBD6lRzVM+87Txmf/Mo7PhAyfguIuNJOXuvpK41MG8Zn+iKHHJ6QsBnpjzL2SUl0BzuGQWKAH0DjA7ofVoUPwXwblfRZTjp4bQw/8ntA3Zh3rc0NngcP7jk2xMR9tLD+2saAyXMCZ4n9y/XocRyWzwBVyYfGulp1lNtu65G8eXUAiY8ao+tAQj1V3GnHuPP6Dx7mG4Bt+BrXjJ89fmwUr9/QoY1Xt3hCcIVDqfLamOeD6lYjWBnJ9TUt9zGHFwHtdDvWmmCbqufQCn0H9Mi29OBL/UgL0EPsYIk96gD6tq8+NT7yJPyWRARd0ZHyiqNLO0AjFkDtYY7p7OuJ2xRdjefNm7e3JxpCf+Ubv2n7l77i92+/+ot+ndY8ZDjA7H17ao+w9leFkx6W7fXKS0LzQTG1rtRaj3Lwc7hPG1dMFGs2nid5hFLlfphjd+KJ6Qxy6EFH42oq9iWDLmi2sehHzOtF6n/brk+RYR3ENGU+u8L8J49d6v3jk+rX+l1b9Zl8ofmZ7vU7X2HKXoJLNlqeCDTFR6Bxgh+Y9eRnLI/QelLnmW/Ey3XnOlsmjQXqVPYfPLLBeIVPscc+bz8wPtgX3dQ8VUXGz+oHlKHb2g7tB2aZ/OQ5ln++0DYVjuVC9U+Yti7LdXyHt/yT9+jv5GlfXALo8Mz6Sz5Q/yods68B5CdmnFxq1w6v0o+81yzpKHqt/6r1lcAQThfjgwIGS50ASD2AdPEoDSgPiI4aKk9pXMTtwLrgZ6LHB+xXDv7oQhgO9EyMn8jURzYn8SF3u1OPvgRmP0TETuUA6uuj67ng65+0LXlikc8bsBDXJ/jib+rBqS/+xKfachulJwtiL9LR4ztkS4aL4k6XDf21DrqCKX/Ub7rY3uYbuO7cNZ3XXvCNfO5EYZX/zvvGd5DXglCdwcTunEabQndU7EcWupkHKKMz9kI7QiKx+lI8yal9peo/Lfe+uOVPYL71J3tqmm3FtxqinDjuNPmPsDEy+JdDau7Q+O6M+K9IL09g4NwPjYlD8lZhG02hJx/9xBZa0yL13F1SyXFnQ9yLYcZkNhzwuex2xA7zs+MBXadNk0xSBioPnQ95IwP/OUYnm1+kRFoy2ZxJ2YpV/FjNNYWy65W6Hct3wHUrbXsBdDZfwD7x5vWuZV6wj0PyAP3z7PnTNUeo6ziVDvnPZgE/iBV2/Xkt1RObe/fu+dt1QF/kROMgQR9zqAD4tjqApyjo9hMJzW3uoOIXoYfOk5oeVL0JEx8HWbDtS/uzWfZrWevJC+MX/zhogLQdVviZr6wDPliprzzWkdHUYVx4jVXB9jUmOYTw2hZtev31B6rjg+L7+Gr8iu3/CZTd/25P8o6d58O+cSm98sSh/VKVrB9kjehdKGbpyrfX4Ufk5JPa5DEjHsYh61TqoxP7HoOCjmVi1/4tIoOr167elFbKRKEoPWuc8DQexZikjE3PW/HTTzw1Ic5xITGgnW6LbMIDnXVWHjlfHTx1QW/imDqQ8SgGDHrMOCYrlo2r2ynEz+ikDYxD2pWxhI2Mh4wFwGuC5NN+rX/ERWODp2c+kOsPfrjtgnRfv3F7+8ybj7e/8Be/cfs9/8of2r7gF32hbXss0jRzhR+EQiY+0zbiidKMKfcfZelgHvgJHn6IT7XhETJnrW3Fw+NCsujqnFW0VUXb0x4w3qcM/QQYEFq/svyPLAAvY7FjB92Oh9uw+ggflHafw5rAt/bZvmTQm7jvbX/46JHy2TgjR8zg62dZ+HwaNt0Xy0baEB+aL5y1x7AadQHQNWHKOgbL3+YntB3lAeoLfgKVOdbj99RbXeVrO5EWddHDe5Rp3n2/QKQl4+GgPHNilbXeMTYZT/Tf8hAmI2N9EU9Qm0D1Fl5Fp3ROuQzITTzS3q9/p0zh6I/Lzk8brXMi2nl/AeSx3b4CjraAKQO8XOb/l+XL1/a1rvTMo6zPoq70ZUBuyoLoLM5ydZ++fWsSpyLoGYTQzxWT+nUCBYaLS1+1UIU/JEo9gxFN1mmNqtZI5EKbi0I2WlwIMjB33Wz+uTsB4AM4O4EFvR+QyiKTxZpq8ujJhXFNIvFDA6CVh7Ty4ZMPbFRVRxk6NHyLj/ieTUzu6sHP3VYusMhggTur64Kt/1jQ0AMgg1+0uxdeoO2qTYr1yRcHCHKjFyjuUnji8svD6yLLRjR3GiKPDPFuu6srvqvt1J/o54iOxIB6pOl7+iaIJHx26pAHutBEV/JAYjltKm9/c/GimoUJG8SnbUnMFPf1oU76AV6PFfHRh/jbi3rs0Lc8lcrFGxp67aPSjlfG4zONWb7ZiJhcF6/Muv8Y27z37zu/IuYiJZ/0l29zkj3+JJMYdHOTds72pi0ZB6T8snR+pfy2KBln/jYh2eDzSgBjh7vzzIW0LTR4n2uceuwK4feTQdmn3FeLivaCvP5D1mMCuvLF9gncbPBtRzbddkQdNrVN2AMAbaJ/22YQRuLMa3HUEWdSeHOTgDH7Ynv48J1sXqTc/YNd7qTrjzIbmNPYF5PzxHCNC2WcYpLxQSz43MnNG6q/8sL5F3z2SDZ5bQvbWPEHXOUfm31+K+Oxv5r42XbntvpDG35eiyIPzzO1gSdmjIkcCjTWcB89ksG1IP7lot4+BGmDaUL6x08xAWREU9TMw93r3OlHPvz4R1v4TRKG6hX5oVm53bmTNsr7k+6OL/KODSZwaMHeN+d01iH6ABnGmft8/bGugekjrfeKIZ99wXcO81ipqvZr/EifU2X9zzIvOTwoEQ9zUodFNKh8emLuPD7Gz6TJo5MxxTyAJ68q8QOGa16bExvERPGSr/hSDRlH8U8TRP+ubzyoY2TjWzbL9HH6jXlkulLVSAExlk6ezAh9M8jf+OUoCLGhMaAUPeDyKHX629ew/M3rAm1AV/sS24zvwsl3NJGX3IsrmcPbC8lwHXBRBNHRd9U/Cnln+7vf+4+3/+rbvnv7vb/vX9s+9rmf79jxeR5ZsbiYPcZJkcdjr22sQeob88gf0uvYNr8ONurjHNKJNXMw11j34WpDDzFLi9vgtRJU3ryCths95BmLjQ19Ax8p6gDaX3uMMWTpt+hJrOoLKcDYKA07nlPKA70mx86yqb9n2CAvpN4gt5gTfKMf+jru4ZlY/ydAKyIjD0yHH6geoO2aCJAi37nedNcZmHLF+tb6ArJA6ydv+WfZsvxbKsKx9yMixDuiYYIeueWP6jUMPFe8FivwQQ8397EP3pp71icdXsMlkzVLdfgtAnVgys3HLoVTjGp7IbLNNwYAbWy5Y2ZCY3DSc4DSKtcy6a4LGvLYUR6yq0TT3+kGgG2QRMcEdBUL09YEykWVYgNZldJXl3WAjt2Ys8Qk+cyt8hXId94BrUdP88gqsT7GOmu7f6dkReElgBHBVZKB3hHEQFCEU8NIueMHdDIxEApxJAMquAIiBDIA0tjdNo1AbueHZw+E/3ceueKpgWsgRlegAw1dvShMWiADMj4vkiH18BWrOz7VvzW5tHGrT6hOet5mIkcbYquY9sYvyviYiyU02gXyjVuqtS5vHJdcMfbkl/1sHalFBOFLLuC0/plfqHzxVdABdoTQzuNlVL9yl9gLB5NSNFrjC5l5Ie0KRREh7fBmSW2DBKPHlWWhQ2SsuGrpWHpWORvk+AETsWOzkFd2OvkYx/lMD7o7Vk79Z73IZsz6tQRRIMPXvuoFsv1Wu8H0KfotvKA2bGeUOwfNjLNLT+rNOnTj3zmYj4yq5BGUnV8leW1fUgrQPkrB1JhXftuoZOvftBs/G4t9flGfOm0sFVNv8teFhjgS7+orVpbsKjqlr+2P/iOueaJAnFcfOk7lz5xms8MdTzZT6ZOMhdz1pf34yIblqg4mfKaDMrKyITpy1D/TAfbJ2iDv/YIv6MvFsmsCMn3lK5gDUp+U0ea0G3n5Lh205fHjR5LVBZkP9esAh29vvP5ge/CAJ6IcdjK2gIz9rovpB3za4x2YftZekbJ9XjEDiFH10ZZUJk+EiUnWib0mfNGFTjbwvF7KTRTGXV776PoUXoB8aLngAbUNUg86RtZ5e7umgwIbF8ZSfe26pf+WJ2lrTDUevM++x4t2IFKwHfrRMWb8MqbWYURpXpWSv9aL3/UttvEBhTwVsC/ixWxsO5P8XpRn4kf3aod9PfkLxEHK/PFqGGPpOp+T0R9KMgYUQ/+va8SLm9v3ff8/2b7ru793+1d+/x/aPvpZH/PNAtS7zVG4HMB32Ta1azEM6WPDac7liSTrJWifyiyISryMrsalQH7ytx6WzOG+MYDJ8IUfnvYJQMyTi/7oXVOP4qIHoj/zkPYz1pi/+TYt4hYdjuDS51T/6JfQonr6D3QOlj7nDrj3K2qWn2KdesoLwF8sVE/jA8wUrPzMA5UlBY+8MwXKB9aPXMOiA17Qh8XV7hNN5eiuffilXzmQKmneaynnP/3TgVNMPMnGFk88STmIsK9DhnU81/r4DALx19kThBY8wpS7BK0vTD2Nw6TN/FH2CJO38LKMymKZbNPWJXgVHah+0tMcusD+so3K0c/7ull95Kfd1pU27RYYS5Urfb2+BdFlV7RyGmCAdbMAtI6NmNNORP1jYlM+DtwdKOdijGF44AUBZAECVqeBcx0BD/xDROEvTnmg9PrEBQYgj662wxcSrVjxaepHFv5g2lie3S51krYuS4nWNk6kqXBUrrwzrS00+m/RAWKYNsIDUw5apbGptgVvrPAhSD4Y//fyrht9LbcdpMXCLA9x05BPfeJ6Zkf/2tcBEXBVdd1UnCaNIOXkfVfLi1Ni3Db5zoKUWP8C4mx4AS183jRKNxc/lIZdsRSvN7SgdPrJg/Wvx5Xiw2fGeLQxbnhasu6gLdvxZ9i+CPGjAO/Rb8rRl/FCHn8Axid97fyJJ+O9/OUFZt568d7xXkTHZ9WtuFOP3BwjjYfvSMFjPW03fNCre/epukKPrW6qay+Qedu5Gdu73sjucdrtxg8gdtaF0mUOEftTV+p4+mXv1+aeixx2JSmeK35FioMHY6D9y48t3n9wb7tz97Zjz+sdbYu9clvwZz0pWD6Vh/nYJ299qtlN0fP1pFWi4pfvHJKV5wmPtGhs8yTn9vahN17fbmszmN9a6c5rB9qX+GVsUW58Wk4+SP8Q6/ia2ImqucDTOHxJ7F3n6Ro+tVR0yrt9dEzs/IGv/lAGkaON3GCwPjExBIkFtdjk2+miXZtEMfF0N09RoconPyUxgzgCLQeol51F5H/s+BUrQEKsNZmvqpUvkogy0fnhRfslefpGWcUlB0bK8Fn/yaelf8X4dKfW0HZHH2n4wmsSplceHvJxJ3/+d1JJuzIuXae1z08xLSdUv17ladS129vf+e7v2z7+8Z/Y/o0/+se2N974sMZOPhvlNghqz5owoH/S5mt+gDavcYM/Ch/jPwf0ONQYnCF065WM+MobW6FNiBx64hfjEtZwl5+4ZWO81wCpO8GpKnGM7D4WmZ9uk6nZt1jevNKttDcK7O9SDS9tpV3x4Rxm29q+phMyd+H/YJnEZcfJV6gOYNaVt/VTtroK1d9860hpa7FAHClXZ+unziOc/AAVZ9tc+ehJv3pNVPyzhuSAg0zjxkEFHqatrUmP9w3OL/3NW2/QtqALOjYL1M/0CFPPq3hP7TvQJ7TuGKvK7oDz8O8ypEfdx3LhVTKOuVTPGyYTplxSJ4bpI/WzveUHyHeszLrmwZ4pSEH69tpX/fEv+RpVi9P8y9l0egVL66kUiCJef8igmkrBLPKVPW9wAlAHL2+iyDPgM0ADR13IrdwpP3X1IlhoHSl6zhcFZxdP9GWSYL/x2W0kv/OUllSwNnhtA3Z7WKgP0N0JXmB3WcffTmFLiXjAVWnshGVjmA/Iqk3wqW6P/VrcpSP2iGvqdlur4QOOcW65fbvXZYEnDQJZyKaOKTdt4xftMIwNcdMzXsOu22NN408crklcc+cIGjHFAH+ZeNlUmaZ8oX4lVvEXk7HBpnD3h9gBioRQvBRtLzK9u0f/woUOvj2JcvuctL6ScncOH4Daqk/lhQ6Sbz2QzyLkNS6XbcfeuIxM60ibr75uzJLuvI3PKi69r4rheV+Xd5br9+TDPuAy/xZWt+9Grw1J/N1jGNt7G2kzdQD6Gp8TWCbxYw6S54CSwwabYjbBjK2wMybRyV1gUu5GU9evEr5z57Z0qY28+qJ+ZHPH5qx91fmLHz6EcBhSmY0ic5Q0T0uIS75SNU9tcpCJXURYG+S7ea5s9+/d3R7cv2seXrXBvl8RXW3b47MaImi5tFlHDBPXHmBaRzyzbiX+jXf4WbNddp9l/Gb95/XCxJ6UdpO2T4rwZhwQj+brp8WdxweuObS3B8bwZEwxPp49Q9YCTqxqAPLoByVpecdU6A0Mh2I1z9KMA/lHnljy1dhc8tr+rK+rT2g+/Uwb+HM++uN7xiN20r5C/IQHoI1+ArHKxHTlbA89iEdv2GY+BzrZZsi5rfjBuESVxrndurX913/ru7af+9Q72x/5H/yPpfOGxn5er0YHgA33VfP6L4c/6OFjE2i/ZQO/+KKJtDPxbTubRx+Ci2xZsPVg40S+KXKYAdJ+0Va9tBirq1D51K15oL/QUxd+7KoPNX58PVb/ABmbqoNPNu2X+BnDqEDP0R4+dT0pto582/YqOOoEjuX4HyDfcu3VRuVKL0yeKX/UNdMJ0CZfdSVemcvNlw8oDX7kXqV76geIvagnGjdu+ChAnuxpfdQ6yeuVQPRf1gugY9qtLwB1tVpb1E1+wHyrHihPER8mTH7So74J71dX8Nq02D6I/+ej7wjdAyAafDkGAdpU3PnAtrlybX/LRzpQGn1ShAZe+6o/oUOJC1xk94AiA303tqN5RWdy527Lbqz8fi3HcjvEDgM7afSkDqcmtJ4UncfOb33kYqd8YH2qPNCGA6UhCy2B4ULXAJV3tUHsFCtfcNkbaunZJCOMzPQPiB2wfpJ2Aaxv0IhrePIUBMjFJlYwGbviVVJZHm32zhl3YNkk+MP6ayABbXdTFhVg0ifWp1kH2P6C+jZh8iYF036gqX0nbooV9YBlfYHNASu69varlLwaz8YEHU3hRXf0YWfXbTfQYBq2wDVeZQf54O6HN4DL/urmUxkV3pwum/FDGyfGN36jRHQuXt48QFG5dHQ9Wx+Grg7SLvQAOufYp77ltDMLI0geIA8fUJ5Cymu86a8bPSByzp5Sb5pWXOyw/4/sYjltGMqHvrZp6i8tPqBh6dcfKvIaHBmY44OffFE2dxB6Npu96Im6bBSgc2BjU8GH4ZHBF+j4QIwR4fMRHELgc5+qmekr4qn+9+c5OHDEDq9S8aFiv7OvPz4LxCsG+RA7G2cx2XE7rUVfdvVfPoeC79IrOY831ZGnTm4JUudNr/L+2lyV+bYxPt9y716+xviFny7Ef7dT7Tq2bY6Jxh1ovphfP7dxw/ncAOgraJljvCZ0g7vvkpNr9hXf0TX9oYwflNs3s49KhxLZjMVEBMgYyecOiXk/tIxE6vCJr0Cnzgc80dwuOFa9CNZWyFORZVspQJ6cvRO/DwnwuB6+xBbAO/oteqN7txc86UeP/uETsPMkD3i8A/DoH/TIR4fnZBhOmDER3ut8JbRS1kJJnOjcPkb18/cUl6u3tr/xN//WdvPWg+33/6v/2vb4SQ6yPXxbu3jjJ+X0gef1oscf/O1mM09pQZhmGwHKXRf4PzpSVx2lNZ1If6KbeTl5618wcxqgXv8Euw42XJa1B/hWPsZ9nnzT/PqTvkA2/Y7/vT4i7IPsWd+mnOpFG0Bd+YGZgpGFdi5HHT42P/UcccIsT/nSSwNKa33LhSP9WG7M0Dnrug6Vb9ZNME3pLp9Y2MVVd5Klk0SHF93sOenb02eYqRSL5+2KZfXO/CzP+iO8ig5Uz9QFUK5eoPrLB7Tu/aAyO0LbffogHeUrXPKjEHrG7wrbS7DbQ8/KLkCe+ulT7ZRGus+vjJcpAzsymQuBa3/2T36pDyUBGVmbgE6EyEYBkIa0kZFj8+tBYf4GYX9dAqgTwMme0tOifIDqR+y8EdN+oDzJ73z1B6xMaeXBRtva8qo+QfhrT3qcX7K6SEtQ/5iMbEjRE+Q9ZyStbtkH9g7i1Qy+AYXFUTJhi4CFmIQhhJ60vABjKm2jOoJsfAJpd2hHnAtK2l7/XpUC5Qtic98wF2pjAvy0pbYA85ittoPmpWELqi88Shef3yNnw0CqDZO4cnfPUhzS2JQ5QC5jDh1+T1x0+G1r9T9P/eJjLGCTzSh99UwX8AIXq8hpEZYMehJP2YPmgy168kUNnYxA27JD7Nn+usACpQGVAaED9RmY9HPdAeqKKa/+1h86yGdM1rfwku+hJLJCNj/LLkWg9ne+jPHSSyuUZo0rhXfGCZj5wrkuvpaTDxqvogCZylWaje2JppSNBin9xKEjtBxcfPd0HUDoQ38oXXkOKdLsiyB19HXGBtVsovKNfNlM5cP2d+/c3u7evZtfXr/L4YUnP8RZh4bnT/0B+ju3bmkMES8OEtyp10YR27a/WQ9PSPJ0BsM5jOARfmdTmHZNLMwxUiCGKdNnPXSnPvFVvdrFk0jq3UKtUcwxPhfCpiBjiDuZ76IcFvMxhjP+93FFSpk68rUPEmNLSl999TggriqT97rKfJWZILL4x/hKXWwxhmjHPhZbp/8cU6ytooB+z/qVmMNjDtXgIxzMb3RED/Ve83iqYietyHU7muT8qSDY69f8WWA+zav5B3At7ljFExzatQHyjMFDlXjloc0Rf0VH65T8vX5bqm9tf/2b/ub2q371r9t+y2/9HdvTp889Rok98T0DFIACt1962ybaa3/cJ+lPxp/jIIDWPmz/2nP+E6AHWuc55fIDrQdnWbkTb/gppz/woTLlLVCMjvinrIEyejxXHb/dVzMtRsqs3+hJHf+RThvTduAY02M9gF9FFFO/l3egjK+tO9YXjjaav0Q76iE/+Vpfu5NWgJ8y8W+/ZO4Hy1++Ca3Tf6fxJQUZK/zvqtSTMsa4rvLFC4w/aP0ikCwfq138ISdgnpIrAtS1Hpj5wpF2qTxps32TfuR7FRzj/hIs0uSb+cLRduH98sZlgPhSXXrhxLeTzgBfjv78fH0lnXOFPP177at1KFk0w+4EA3KnnRYkGSlP4IW/FhPT0FBceV5NiWwcN0boBF1cqu+YArNhk17owaZ6wE6SLoBAJxnl8OSCW+ymbJgzHzB9AChyGcBGvzlmn8RpP+VTXhsKT1ZmUVhMv3E9hxLkTpiZZsjmNlgXOoCIJhtyb5fUP/DEh7SVyXy+QKZ9pAE2ZvvjZ6ApMPPAsRw90dX4TJ7S8CWYdgZ2m4G9neYlpX6xtA7oxiNjR7hksecD8qqjHB7kIkt57/d1cI6bPsQQL6P0RFeeJtkiNpRG7/JTyGaycwOon+d8WkSFTv1UJ2VsUe8Fdumb5crb9tLfOpoA7VhPhesHUF8swF458hkrO18weionym6vgRNQ9vhWip7oPK8/ltFomyJTRx46+l/lf+ta5iAAIF9abYM8wSDeifkeX5DNG4eNyMcGc2byoMN8ml/ZzOSg4h/btCD2Mk/9lb2nQwnfqnbHsv7Fa5X5bAjIZ1U4sPB1pKTQaAe/Wg9C57MjyIMcSNg88ZkS/WedfGWxXydSFBNv/CcuiQ2QeGQNCrScfMo770wnVAYbAPaMmh9vv/0Zbwy4iUB8mE8+XInZfStAJ7GcuuMz3qfvgMzL3Q7r4o0btxRPnpLsayRPaaxP6y9f9OF+Uql6zEf/rViccOmVhfwv/tMPCC6auKxL1lUvf67e0HWMsaS+1RjKJpy28bSKvmD8uRXLfsYhQZlPYoDGAIQXpBX9w4U+XcgBK3ODKmvwf5HjKZ7HotYdeHlSogrRFw9Ftf/Zi6vbw8cvtm/4hr++/cu/9w9sv/AXfaFk6L8+oc2cKzQKeUoQ+/gN5Ol7rukd5/NgUz54PD5WH+PUsd3k4e+aAQLUZS2NTuoNi6d8lW8bbOcES5fiAk9ecUu8CujNoUT6l2xiLx7pJqZcD0DAdvSH3dqK7eSnb5M2eQuTb59bez1QfeHZ/T7FdEFjDkBvXeXByQOUPmHKAsjAM2lA+aYOyvRZ+50yKeUPBPQc/LO/1c2fXKAUO6tPVM/1Ux66n+E4rX0IQEH30uP8alMIwVN5QGlt56uAehCYfOTfT25CeY/81auccS+fw/Rx6qjO9j35o455bRiiZ1A91Ad3RvRV5/SjtMrOfLHjC+gagBzj5tpX/6kvG09KAhVUbl1s2LCdb7yoA1ik+9WlAPUYAcmzEFR/9YJ1ajoHHGmY222mvlBb9NvOn4ZVpmn1FlImGAnIhPKie9dF0FIPkFc3uI4LGwsa1aS+oJgZvUwbTTRtJGxHaDXYUGyvX8vvJQRiNxfTUIhvOg3f6fjQ0WU9iq8XAy4utpc213/y8FYuOlKGh/qJtLfYCxZ0S574EhMQPa0/QupXmxbSxiCQjWzr4N0h+nPXL+2trfZJfIOW+l5IsjjlYhS9bFrQiKLok7QFE9/aJ/aJSz7Uye8w5N1rCvWvtuPbHjMgfqZPWEBPdfaTNnXDEbl+JmDKzngUke0iXxryaW/kayvlfbMAVKbgNi2fUk7eMVi2A0nLx9jMeGT8hQacYqY8dq2LipVO272LVUAncLIhPQDl0qxPcse4cEDvOO1YOvEJ+UB5xsMej8rSP+Zte5YNoLZLqw2eEgRy4OH1oRygl9+eGzm8sOnJExA2gPQdOvgmrms+iFDPq1scOEy7yeEln08hz+GEOm+A/SRHC7ZseE3lD7/sS/JdKzwP1DbW5ZQZF3sc4SeBjs/B6CiQJ7b4D4Sf19zylcZ8HoeUryW+e//udufuXekYtpB33BUT1KrcNTI+QE6fcLhy6TQOYMcn+jNrtOeLDwdwWKFpHFpu3OTgkoMKdMvRltWeWBNI2O6Yji/YzBoZP+KfelKpriv+Vq9b2sSjlf657f6n9r0XHBBZZ7Np7lgx2DRtr62kYHwMv2M1Nm6WX3xLzCBNbk+9w3fzrD7L+FO8ENIY4dU+X4ck+VwHq0ePt+0b/vI3bX/0j/7x7UMf/qw1Lx7bRv2yVrdB/az/WGv8G0CMjdUv6dt8TTivERKLHkAB9JDP2hcfAm1T6kH0dh0pNE/aelTA77FDah+STzn2wcqedIqU8R8edLYOOu2gZD1C1lLUkHr+qA3dyKK9uosA/gCTPn0p1Pb0oeliN0CbOGnVO/XTBgDapM/4Fo9QfuAoX+w1B5g8QG0ArZu2jvyF8gGTHyCPXniILfsm69A/08Wa8cU4z+/kMOapn3qAXMMTN9sZZWWMU2L6VcAmYJkDQCt95icc9R3hWH/UIa3+/whuj7D8LR+h/l+C8EeG7CUdyIcensJs7/S58pfqLkHHF33NDS3QH3RHDuP7RSANwQBKGXgsTFwUEYbeSf3IPy4EXy5aU66yR5yBolx9ras80BRafGyQRgBte22EBt+ESzQA9dVVnuhNm8D6GOTuXOLAZgY+rnRtL/RAexC9mbi+qGpBjR3p1EUDdhZZOqc6sMOGl00L+UlvGX42HV6s9TcvgnuM9zvJgcSyqfWRUrAN2qU+tC3FTP9507x4jPqvG3b4fNdCcB67QH0pzD4qcBc0kAMCyHgCYOt4m0C57QO4OOaOZepA4sPGCUBH9KT/iT1++YfViIV86oUOcBxY6LAjPj6b4B+3I67IUVaKW94owiNdoXWcZPzYx4Zd+dTtsYrNvW/rN5Ozba9fQPseBKhPLNJOoL7URmIanuhKv/DL1rWbTTRy8Q0+sDEDwrvXMZb5nY7URTfxIB+Mb9Aap45p6i3HVWZBfWm+8UQvUL/advz156iMvUvf+Zewp93RUQTgI9/2cdctX1e7Ns9iq73qCG/9JVXM+CpW+90a6fSYkn78UhrI2tC+Ix4cOPjGrRxacgEmPhn/+Lniadl98weoxgZ7KAXbJvxt3IgRUB7qWh8eDibp/9gjJhZZsHwQzWPjmuQUBlL3pfL41tj78KAUQGdtTL8C2Ez/Zk5pDstXoicVruPX9ct3Qo/rbFYxw+tklIHYjy3HmQucdLLxp0/xh/WQccVTUD5Eq1EmH/jQNj+Kp9YKOWg+f44ffBGF2nmDH7gUDf3Wq3VFbfJnf+R/bQJu7/or0O7OR6BxgsUHCYHjQL3L6TtomQP4lbHjsWLdwW7WX+ialMOdMCpUq7hcub39yI/+5PZt3/Y927/xR/8nOkTecTv8eSWZY9zH99gix29vsCHHcHzGTvRT5skfKe3oehG+tBVsXPZX/fY2tb5g/xcCVJU/MtGdsjmcJh6Z+5HddRpEgs68ih8Zq1TQVsYvT0pol/tEvEXUdROLnXwD1NoLCYH04z7/jhCfApOneeJg/0bMKKOz0LZNLFTfJRoA/RjraQtEf2kF6MjWdnnBIxCbQvXWH8rNVw/QdNLIg6fxDFF1frtA8eb6y6WiMi+EzMVb3CRQHh556HrkvCa3nW2b8kmUQhfOG2LmXVgaMGkToLWvZp4xknm7x/FSnGuzUHszzRrqogH+I5Y+41/drMtTX/kA1qDOLdWe5CbsZdK9rnaB8sy2FWoTqO2J0IgNfgLeg/xP/01+p2QaAM8nAmDFyy+Fwil8XlwFTHY264FdH1Adl2A2DphlxLqgFYGZJr93SGH6DswgAJHdy/ASnKMMNHhKhwZA43vysW376Fpp7UwaqTmpX4gcX2lZr3ElflGKvWyWnTVEdxDGpPtgKK/ti7fton923Ygk40UFmWGjHpG2/fw5BouPvHVrDCzKSXfrfj6A7lxcOuYygc/HYGixQRuKxPqaFiddsBnU2BwyvqssPuLABpwB7x9GI15mDe8EtXLlUh+7irtkHDPpA3xhX2PfUsp2LlDuGFDOPsbX9Dn02Cb+626k8GRLeW8QxHDcaCN7CaDXJoAscW25dbWbtuWiBVAG4IkukIvvtJd4EW/84kDCxoyYzs00sSdnNEn91rKLGY85oGfxLtR+of7Fp8ZwLxM/fOlBDoDuzUN5lxwypbdMDNJvtStUsWOLPH2f8CQmmXMuOb/3+4oPY2PFUwymkxCeDqHGzD9Yp/rjwSbvGkGXH67b21/fsc3nowptG/2O/coU0r49rV/RBS0+h0YufVnanu58vFLGGuDNnNqdDa/kXJ/1h1CkNYmPN/eLz5tEKUofrQ/dLySsjJx8BixjcVlOnbA3NaBnnixdigVpNgfECcfTCPi8Hurv+vXbsSkNjB/s8YOmV65y2Lmt/B0dSu6IR2u91LOZz2t0z32o9DhW+xtvg00R01VcmT3uO3RTv4RO2D5xX0JR3nOSzxUtNdhkjSM1E+l6R43/3+PHFK/c2r79279n+7F/9sntD/zB/64OX3fcX7SDXyP30yHEiJFsINfreGmFvDKWg/M+v9KnxQJ5xoQPxehddaRtG5g+C31Pdz2dW6aqjupzn5KPvs6LfZ0DlFtla3G9Nz+MDSjywXJqT3RkvlvcuprnP+K6j3ViANZuoXnsNF8fMv6C89pwSR446m8eTJsCzU++Qm1PaOzLd4ln2i5f2wyi4ygz+T8IL9mc9ao88akmDILELDdNs4cRv/rTr1iyL0NGY4fx0/lJv1knaqUDmqSiUOC6AcdywXKjjjhMaB18E6FfsjHpL6dOzmDy1/a0A1DfOtLyA82HtXRHJNkBx7YdYdf1suwlm6STnn1D/GuqQwm/U3IEhGhgFoVM0vNGAyol5aIkvn0xw3AGTflJkq1D6aTQz4MZeiYvegrQz6ENfXlSFzppqheo7tiE1nL8B6Yu8tXRTqLsu0w6VPgIj562j9TtSrl/rXebLCO/lW+sWKC62MNPfLETP5EMb2IieXwkbxr6l24D+gNs3OL/GmSuik4+PEYW+dnm2k0fhF4/9lT97nxiE8WUz3VNONIpY2PGP2lskL66b4gId5t1qNHCxB0x2lf/uOCTz9hoXKSRxUpjFZmoCj/ZS14n5rLFxkh5iUsvBxPkoEc3LkKHn77cLzhrY7T8xqci/e4Lt6CbScYA6aWNNjpO7Vfi10lUB/ZCS4X9Fa0HkynHXE3McVZ5OZ4FPHFPvJMiQx56ABn+Dy08qaGcNqSvOv8p730bGTZzpHzFYzZGwfo4y/ABxzogG6zU0/ZuAvCDO76WWXIAZTA6uj5EJ/SOFZCGprzLR3/GVXjCNyF1q/3r0AFQrv3Md+mW70jLGx8+AoktSqBTosZ+LL/8URj81p8vyoKOj7SJV5v6FPJVQAzOY26lCyhn0w1f4gz6IBEOXFx8sRkdO6SYOQjAV960pzFJu8hnDEdvabNPipR5KghbbUc+d/KZd6aLG37sMp8SL3i5WXHL8pQzVzSGbtwWu+bVtVvb3XtvbLdu3xeNH9FUv+tA8vwZr3TydeHoXuN92Tbqz/2rPKqjP5B2ELSUeZIjgjF8bR+gcSyf4bc+nlItnSigbY6r0jwlSX8gDs9zHUqu3bi3/eVv/Obto5/1C7cv/fLfrTZy+HqqeZOnc/hae9YtQR8a7Ux+Z+bUZ7ahcSx27AQjO/sVaNw5HKKLMvVHmDLnsOvBjx4EKMfmigWxP4Btmz+8GbfoSXyIZdZK9UUEloz8QW6VSXNQcUMT6wWlxZdA7RZbd4leVNGQ/M5TqI5jOmHyA5N31lV36y+VgSk/01eB1zHxTMz8W7E7wKTFvnOhC6cOj5lVVgZG9YnqVj1y6HhuPblGws+wYD6zRwNoWXQGj1CbQOMAzJhMOhB9exsvyZE2H393OMpfSiWt3Mt2m5pn2Si9+YmFI225JnjZDnD0+QjomW1sedpoChzz+/Ul66/77M/+yS/7Ggw3OLsTCFfxLtSFxXT9K3+dAqIH2b18hJKQmwtTeUs7BgXatAVfF/rKTl0zf9R9nm8gd3vQW04+8SFfeT9eXLEzilY7+X+ftFBOf+iVCt/pRA4exyx8ttFBsmjSZDl7q/9IuaywKcaPXozNs3xEH208bSTsFDHXYCDHwh2ioXJFoO1pueALwi5qKC8Vez5AedLSt3NSwbMjfvrC6bIJhpMfSvCdGt95FuaA0AtVNvjO0c+6IHMYaZtnX6Pem8Kmjg4pQCo/QZNTbr0i7r9AF5puihZ1+F+gHVwYgfRRNiAtM98A9BVb7/waL2y0Oo4jlzx11VnZU+wEqApGjy/SlPUHH4juXNRf5kUnB17oxAtbcxNbWuT3PslYjB/eVJ4ORDtEV3yvz+TPQJvC3Z8cSPAJQJb4Raa4Q+pzpxOInvRbIPyhwY8PsQMtLhFXjS/Hhnx8KVJOu6Rg0Sa4tOJEPq0UmJ3/YjexX7ZENG35499YEQPt6Fhv3MD246uAurp15Gu5OoIZWwD6udMFtB6w7wNyKMefRRCkHJ8bTx/yiT+42kmaPmjfLCXIM6aF3UieaBgyr/zy//Wv4zDjBr+w0THu+SY5XtV6sfEq2XUfSq7p4MKvxsdn6Xj+RHJPpGYdTCQbffsc9Z/6/+SvIPKpa7zapwC+xt9dzvzr6UifSIWeNQAd6CsNDbDwIXc+E3Pv/ke2v/R1/8X2ZV/++7Yv/uLfvPGhfW7eXLtOfHniEx02ICAeXT9Ko4+CXGf4HOQ+19oOkHHXPFBf3T+rDiClXZUpQCuUtzB5G0fgnA/aoOtf+MITkYz3U5vUR/ByEOMzNLy21id5u98Rpj8zXmMfcu2TFoHyzHYDpYPEr2McgO/IP/MA5UnreAOqtzDpBfLITGh56q7Mq+wXa3/auARHPQA0xCIa+czx3T5Q/aWR9NrHOGQGeNy63zK20NO9GQLQfCDx9Va+87d88tPoV8QgPu6+tA6Izsi9H1RHsTam3iOcePU34SjT8QK9fQHURmGWqxs4sVxwpTxNJ0xd1V29U+6IRyi9caQ92n/RkB3FttJdAFrKdF7vAEdRJzeDI3cfUlenG6jo2YHqxfIStJFFoPJHPUcoP0Ae+9MHcPotroHIpJMJTjr8HMOz++WBvharxgDkLiWYg0JilrjhC3a1oHsy7fZOdmWHCZYnT42/kLYXLb/3W/TPNFiwbvT6dRfufnHA7KZt1S8fwMKM96ybPIXUR4dKpk35xH8fY8kzmHc+eSE/OTHHT/RR1Tibw77vfUGceScc2D/jkDF4Fou1iW05/X8O9mPxhDd3W7lYPX2KTzyVgRP5vm6ifuUbgfh8gZA8NDZZ+RIETTb5/QL31QZ+sK0pGyHebc+viy/7Czqf7LvAY2P0Ebyl9YZB6wrVN+no6ziNbGLdJzPPnueROHV9PN6Yz7mAat7RJ6U+T+T2+jnOKDdPH4L0p2nq71ch48GvpAx0yMHVftoVX2lHngrStjt37pz6ceIOiSGkYmhJA8RN/zt+pDtKYsVGdaBp53C0nTEf+cZTpVWHQPyoKvw3MlYl67ZyuNZgkpTq+AB2vqa3cUAXQCwan0uIsfAyV/Y2dY6CjPHe7ChGBuboCCSlDp6O27QrtEJpO8Yeaf2Q2wLs8RSR+vKwhmYt9dwUjQ24f0uE+ahUFZ5vIH7UF9J9XUaPWDWemI58c9qNm9e2W7dv+tvRbmvs3Lv/muav4qghy2Ye//KVyLza1TgU5LSLxGSHl/loX/ugc1p5eEYsyhc/9zLIZlndf6IBZ3aYI8oSj8+8+db2Uz/109uHP/yR7d13H/oX8hmzzE3GxxI46a6+6iJt7BrH6U/H1zEF4JvlCdAm/eT7K6C8U450ypEv4icI1H/oyEyfmgLkj+W5rlY3kBg2fue2wdo/InXoQifypR2hOuoTeAmOuqvrks4Jk+8SFi7pbR6fiEORNhWPPk+dO+gagL6V9/9cH3ytCBZ8QFw6izwd4bdT+YHQJ5qoj5482x4+fuKUdYFrgFhsu+2obPUf/aKuafOXYMZg8pVOWjzGcELlp55jGXiV/AfBUc/UPemF2pm2Ju+UKX3SJrwffcp1/J7Q1AOU+VxpLlD5ekaCLFGtjG0AtG6i9ga93EGFOlXZLngTyl/Z2D1Pp73qBDsxjvTSAOTwuXazaUKuG4UsPtU15ZEFO7izEdvbE98Sj1zUcxG9yje6cFH1hTV0GxKimYuNLZiWV4VAJln5/I710pf+YHPNhEtbgcZmAnVzAaHcNk9a29a4kP8gQG7H6AGq4xzQt4+H2IuOxvOZNrh8Q4woxtNm1CEIP0hkcljZLxT7xjcXffLwdnziE2X8jK7dlwD5SWfzmUMi6mhaNg8g4y/z4dTHQnj2u2BF5KIz4+K8f1rXOJJv/BqbS+MRnolzHoKVB4Hqjf3oZZNCvPm2MeJH86hH1/4OObrSv8jAx0FkjzuxPl9kXgX1LWMlB5y4io/BlsuDPdLWk8ff2qZ9pI0RWDugta0YAKHtdqbe0qt3QmMJPtcVEXseGx4f0376ZvoQDC22dt3RKXvKUy8PjAwjXruxbhX4SldS9GRMxiZxIAWi/2Wo34Vu8hnLyWcsg6o94MvyaWtoJWO7/Z/2dkwjHx4geqhDZr8GUPbXAfPDiP4iAc0n5p2H1+6Pfay/zDvWWWH8j93L8Y8/GeeK49X3JEdfMXY17q/nl/tv3ea3YaKPfsAW+kSwDqB9nfbRd4lF+n8fO+UvUG5bT5stYgGfECmuBc/T6BM/dbjiPl91KNm1My720k/8xCfchjfe+JBt5Rvjsj5w+ALgnzItg/G/iKl9vchNh7SzdROmHnD2xc8Hpr7KTHlSx21hfSlCK/+Uq17K9R3fiAsH1rl+1mfS5mtrrjvVWSjPpCNbLLS+/B8kc5Q/lgvo+PlgeQvTDtA5eQnhQfYYg/pUHQD5oywHEs8ZxrHldz1F+JrvXOsNW/Cp1l8OJpq97BJUfr494mDy+LFT5GT9ZB8IbW8j5cZ+QvkmIFO5KT95j/XAzE+o7MQjTH1H3NfM8/EDjbrKAdVN2lhOKN/UD++Um3gJquNVcEnuSEsvXQSUxwDOz8W39OnAbMii+H/Yp9FLTs+BCi+2SCe+rD/QxaN8wORrSl3b0bbMTtn1ogN7pZ3b7iSqT9Ebnd2gxf/Y9IVT4JSrzMqDeWzIoFobSO6eLzuNSerCHxnxg8gplTZj7L2M8eXl+E3/JxZaxgdgygItz75rffMtA5d077Tz9CSveMynI8S9j9Djl9qgJP2Zpz7Q0du+PbcT3ciVB/1tIwAryEbLP86mKdI+mgjdiAMj/rOvKBfWuivc2w7iTy+G9aPtxz94CqUDle944wLZJy6JRy6alSn/RHjYpHgDduuWf0vjDG/nDnwPJsRqmRdEBzawB2CnY4H0eEGr70D8SjtIJ6KbtH1Pfp939Csxwf75/C3Wrz59alsbTxCIP9Hl7NI57SCT+vo7fajd87YBmLBdpZLI37B7Cevb5HP/roOPxyQKRedmBF+FS//A7id4Phxk7JJ6nMq305hVXsJG6mNmz1du1tXmpJ3raGwag8Sh7WDspO/3OVYgtpEJVJ55xa/kv/ba634qkYPB0r18wHb9soztr7nI/8oz/ti4g/WHvutaAj59ykH8seL3RBuax9vDh+9sb7315vapz3xq+8ybn/YrPR4D2Fc71Fr3JWs9eqIruie0XfRb6uIjzlHX+aFF3Gsa9UbVVxd85HuXGDwDtd/fhKhs7zAjU9v4/a3f+q3b/fv3t49+9LNMY17wRJTD/Jy3wLENlDP3++RfeX97mcbUQkRrkzZVzn7Lfuc9WHoRqO3Csb4pUD2XELgkO+sAynNdKpQPmPmO0amnupAnD09pAHnPW8/Zfe8EAuhCFj+mPuCSnQnQqgtsufwzf8RLMPkL9YG0dfAdoe0AyVduwiX9E7qWIsohpddjYgNWb+dr9DAHLeWDiDcBrBFXr3u9Zc6+8+5DzeO3PdY7zutHffH8E1Cun4VLbZmw+xWZplOu9cXCJd5XQXlmeklu0i7VA0f6q/yaUJ7JeywDl2gf5CfQfp5jyJ8pSUEdi8CZkAyoyOsceaVDC/EybBkpwgUGAr4UOcmiJ4swHNVJOvUnX2fQ24sgWGi9hqvLp4YruaaB2GCc/BrIgko6ofLQ58LcCdYAFbIZA+HjQpMBbD4Gtiva1EwYp/apeeJEeSlZSDV1qjG/iEirKmkmZn1S51FWHj5PyiVTn8HYDXLRRDv0flaCyU3Z39yiOF8RH1VcG83CazJspcTnRWLJiWA5s0ARifhSmPbJByPXhSdl5FqmHUpNxqd8xoJvtcEmPxDnrzRebSG95gNZfIgeFr60kQsmdfC2X9P/+JaxE0naGV/nwkRdzKwFivax6Vv8+Ls/KYweNx6Gk960PbF3RXQ5fTnf35IAKSPPBoBy5wG08uy25at9SjuQ3dvc11NSdwT74H/doIU+24XdjHMXT4Cs5Rdgv5uWzrX6Q4rOQupabl3SyhVa3vsvbYY3bQut+ml72w+tfNFtsmD3yWPaFdBWlpjK716AsUGeDX3K+NQYrDnE63riq834Wd68nhd9bV/qgcyr8BLR9jcx9aZPdA4kMqY8uvd23bp126+ncXjsBTX243PKtH+Og912/UlbdpyAnvAk7VhLvm1OvnwT0Me4oJ48bQPgBaBx+Ii/rjFK43b37j0fSjhYUj/XMaLlOdo/ydYvAL3ksUv8I9O2Lx2uz/yHj8M5HOjyHdinfKBd1ztd97b3nmjdebZdv8pnMN7dnjx+a3v65B3x8nXp2J/jKrFI+Zrv3NImbiD5CTcpPM7n+qmMdICJD1Adq+Q64mee1V58v8H1z0/R8iqR+0IbtPde8Pth17c//598/fbgtc/Z/sgf+WP+bMxjxZNX1WTeOtJle9xqo2OIrxq2TrFQ5ktFuj7C0wOjdYl20oOs8qyfQPU1BUj3Nu5A9c7jxBD+jrvMSW6WOJ7oWejro2NMasf1L2Ozfe41S6hKt549i1/P1R6nfmYc8LXyqy/ki+lCAD+SZiwlTmjbgfKlNgL1G5yyzZM2RmD9mrGkLeRBoClQfU2B6ipwSJ1lYPLUXm0CM62v5YcGlr+8BfgmD2scotDRBfrNErWLtu0QPbVVftS7vFiUDShv2+he/Udd1+OTvPLmdaqMQN0SPUtp7QVXe5dOcyw59AGUy99rUnknQKvs+0H2e+c6mke+9rqWlQ7QVqD8pFNPYLVb5MkHRE99TFrdpMfxV/1g+qeyl4F5iY/EKTdLnm7Xvvorv+RrpNJ/QJ3ZrtAYHo/lR5Y86fj2D6U16gq+dlALqmrFn0WZQeXFSmVvwlEt3viXFEdA7oT5+/zllD+YpPp+GNlyQmtnM4pd/ZUOCw1vAOo7gaiPNLZlYPKCBLW0BpHAkKYuMqQY7XvzAAsvPLQDfutARjFyPPGRTR/MUeQ8n+3w3THxU8vBhu/kR5bXD8hz0dJ/QnW62gzmm1okI/Nd9ONnLgyNqf3Fjnx95jtiuavnAbAmpQqOsT0VPW2iDZZUmU1e2oqsZRZgU464P2iLCLZHakC35GVAF+/HTt1y28hCxAcMeZ+bD4vyTTb4CkYXdHTkIuiGWm1o6Q8sRidxB/B3vwNYnowRLkKMoegwWfRrPhTA51/IriFyYvKHHle84GGDxaIEjTr04N/xQln9pNhNPvHz0zFtOA2q50Lovpa/jGdvTJvSP+IH8c0HUPmRzxekv/GFePHhUy6yoCMD78JsruDDvv4XzTFWtjZcMBC32GReW4+AFFuNpSieJzk0MH9YENv+xhgf01/po2yYocOLjcaWetL4sfuyzLs+83HFzhD9XFgBNpYcatNn+wfwm2ILTJsyPrqeAXvKOkBs4E2M0qbO87YHrdZkWeqIcz9f0jLrGvWxz3jhZsqSR795uQGRu9KeVxpXz7SB7Fw53RFn8ovZv5GhMvOb9ZJxCMKfMXBFc08LvOTwARnGSG9ErO4XGX9oE/bVLhEZG/HRHJYN7psILuJZF/Y5AhAbxxWmBfQLByjmz+wv2vrg9de8ceXzDlx8Wf9wl1gwN+FFf/oMP0nxOb/zAvm64ntdstfsmAiy4fFtny1mSB/O9LyvaZv7VvG4fk3XJg4hz99WP3xqe/zuz2wP3/np7dG7P6t4viv9rFX4dX5TAXTPyB9eseP1M34g1581sy3GAfaCWZP2WKVXMpbwi6839XgSrzyL7sV/Rdfem1d1KFWMmHo0/z39994LnqK9sf3oj31q+/qv/5btD//h/+H2a77oi/ObYupj2vpEMvzwJHoZyyBx5pUs+pY4MFag31T/MHZY6xl/9C10/Nl9XW1XHRHwUxTx0MfzJh7osSI+YkZZzXQ5my+u2RpbIaqe61/yIDHM2hEf+oSwr/RkrlrAQHtoS/3jGkM/37lzW7zMVQfWef82i8DXb/Ey9rDV/sVHnJEmuFyG5DVECCSG+/gG0AU4ZggIINmfNPTUHhDIWpFDByk6qxcauplPR6h+4NTmpasADTv1DyhfZYDqghdbvcFQmPkpV0B+b2/qi20vIj3II005/q6+ccCXbnDB1A1YL5mS1B98Meoz6eCzm95fedzI55Na/ostCKh7obnPb1+hrePgdLgVcJOIOeNvXZWxXtenLwXrF9DOV9W3HRMn2EX9F035v1D9lTHfogHVP6E8rSPFP+ZI6wvkE5vYmFgof9t4rJ9tbx20zv2dzrqAT6r7s1/5Zf7xxNMdfPeqFgZPUj4wRJGgSID8AoSlyoomwOcUpb7YqcF2ZHf4PM/A3Be6ylLu5CP1YJI96hKH+JtysJOP/CVAZ2Hmyw+t8rVf+oSTfvNwV6qtXj4pBw9/DjQdvuik5gMaB9pNfRiUXWUzcZFZ+pEtCogX8jNugP1VTNmks0mzjYX2Cz79Q4t1qEA+WsmjJzPXcsp5M5JqpeEMKF782TZp+oDBvA/oHa1A6LJkHz9+qOKgmScLEws8MP33WBK2r6GFx4kBGn0Hpj+lXc2pDH1CykXMeld72mfNA8QnOhKLxDwXD/SzqWAMsODRIusbvtCu4N4O+ILR30NlYAqnnUD9gj8+ZLxoiqVvhCzui+0E9ZuKtCMbDs9BbC3Z3T4k8sFpr3UgetFHXemB5ZfKc/NQGep33vg3U+oqQ1zoN1GoUZ7xBS99qbwwr5DElr8dyGsFcYKmjJi9aWYsKd/2+ELoGEQf+v3/Wme8vi0/61MxfV1AR/gC5BcvudoTunboCexlYtC4tt+BE7/bnXnR+cXBMDcPIgvTPge56ZOnh8hTbv9nXUA5MaHepgztC1L4AOrrB9j2sD5X/5EHxFf0dLPWMnXAW29r0782Wz6w8wqG5iU0NtG8ktj20TUcGDBNmfa0nyjTNtC6RswB6gvwUxdZrj+pi8/kOKCAHPJ4GsI3bfFDi+RzE6W2vAbYVq5RvnlGfpV9gBBN/+kfG3D5iom1oa8fTQv1EZ64l3i2GfBeR6/LisPV97anHMRl9+rVW9ujx9e27//+H9q+7dv+v9tX/dn/+fbgtTf8Fdm3tRln832NbxiTLM1FL7Ek5qRAr9mkfTrMJtH9cPKNuPJ/+hKfjLRltYf6jNe1jongeJ/psJJTCtTGiV9A0rV70n2zZqXkUiINT28AAKyX9Bm/0UJP4Hl1oUZm1eYZd7Jwwqs/fBIJftoFfy0mD8T3jg3aAhYaC/gmHWjbCo0R0JiQ7j6Hl7R2ylPZ5kufMG1V/ojw4Fextqa+8h7z9QGZ2qIu/vAjpugz1XXlA7EF35SbAL36Zx1TbqnzmHj29JnHPmOHseA3CWQbyJhOf9jvFe7QaGfbmDhYsQyUBr+8VX4H61mITPMTZv2EYzly0rHW2J12Gd6v7hLAzjwvXLZBG17W/aryTMFjmyY0Ps3Td1fVTZLmDjyvQbGQ0llEmsFAD5EX/dTTGIIWRep2kXTBN3J3kgsFd1QZUBhM3Xvv8fShCzqbTfiYhJxKpQ6KBoKGiFRLjosmmwwuqjyivSZm/SvvbGYbD2awvzz5ADf6AxCorldB68GjbGHqeJXuLGo7z5z0QNtybBPpWZ0nTpAyUH3VRdI7SRNdrb5kDsJbOVmRrkzc2g3Ak4ncjdFzv9rHpGdzQb93oFv5mUzl2GiAbQObmyKLOZgNz3lfznY1f0ToM0bkoQGhpw611X3UVX4S4ra/sx/dRs0N9IQv8r0AV0f1VAaYdBZIYg1mY7OPqX3DI9S83BfIAPlTvXDamFA6vrGJxbcJ1UNa2+4r5vYBWg8gU0jfRu4IU6a+UJ4xmlg+9PNZF+60c5fuODZAzHkj2I2fgDiCUdUD7D4mSF2z/NgB34hlbBwRfq99i7fQ/m5cw7d0uc8iU7vA3l5kdh8yp0JjnEYvG3nR2FGtufRMG0hebXr06KHnEarhp6780Eihk4/ubKRSl5hMOI/HDru/OwIznhMaA/xnzHG46BPoKdPY0seMT75sIe14rv6FDx42eBnj7ALaR/JefJfjD2Br5ltGT/FYX55JR+9MC/CkuI+jpCprvKVboyfQ/E6jzcgcbRaan/UAeX7lmrjAg2/o4okBd4eJDx9y//CHP7x94Rd+YQ4ccoj62oP/qJOY0B+OdYjmh7cxvoTT5wlTDp7yNV/6TIH6MvtpYuXLuwP03a9ZVz1NT4AumeVpea85YNcYoO3ApuXpw2V/AlO9Y/XEe+bfDvUFBI5tqo5Zrj7o+NNyU3DClJv9Wvmp/yjfuvJOftIjHmHS6se0gT6gtPJMvsa90Dqg+lMmv9vjMCJvc41QNR96f/udd7Y3335ne/fRI5Wf6qCi/Yr0+dfhJcNnz5i2gG+QGCWMHePylTeGoGs9ht20nycCTS/By3Waq1oP27ZZX51HmUmfMSpOaHnSj/mW28+zXz8IynuUbb7rP/3qvoL2Z/74l3+NNzzeYJHiBJMByQwcXwvlF6nr4bUMZSY+ixwNcB+7I4kjmLtcDOh9UoPwJr87DjQfXd0ILGRA+gK7T6wuIpPv0sB9Fcz6ygDkCRb1k16Aljip41cZu7XdPOotb/7lm/7Qyx9tVKXLbJyAyKbt7TDKoY228qcUB6qvdVwU/RoclfxP/eIrD3cL+DA3LNQ5NT/1sXPipzOpotbyFLUo2n2mdPo0G363yLz0u+soxIE9X1CescEC5IvnWKxoPxD/g0B8iH9A63bZESfl/Y6+Y9j+WX2hvKSXfOLldOmDRwkaV1/IH/V59O+vH5U/8rtP6MZE+OP3BFh6t6hV1dkL4g5hgDf2JOf2xh5Q20eA3tgAabv8F71xuCTrDa7GUuwF4S1ekpm0KQc4fgOq5wilSVKyL+spUExsd1+yqU0c6bMeSLJWZE4TSt/1POnb+3T6RGz2cRK/mq8o6fRr8u88e+wnIFdUyTREa5fXT+Lbud7Us+nnrnc2HHIdVs/Vyvv1SsBiGYs45ZsC9O2q333A/i4/6UdoHXEGJ+/Mo2/m2wZSXl+kjs+WkNYurxzylId24SO+1o5vroiXvkKmOpHLHM31AV7o8NR+6+sD0LrqmHWsSVOeuiK8k+5U18aQKMOT9R1f9V9SKB5n2I6Pl+Ck03I7DzYpu9+VPnn6+PQwhtdUHj95sd2586Htm77lv9x+wRf80u23/84v1YZLY0Ztz8EQLegTLl1A4+exJJrtrHiQP24QA2kTPEX95xpkwJdlAvC2j0B441fqwPalfTEt44M80HoA6ejY0+jYecmxDvDlHl4/xec+Zo1QX3m8iWdJ2x5zqIc5EazD9vUP3ce72JYXL+tOxmviVp7Azg8c/S7MMrxFgLrZfqB1R71HOaDlQnmO9PJ3bBRebtO5HdLy4GcRaEym/5UtUgfPrHs5P9fw+rqXWR9ZL3i11b9Ds24u8io8N7z6qlakpDdi0qtxwrVCvKmkVv1d2/qHlPu/QgumP9PnI7QdE1+iKzyLfKI1X5j2CkcfpuwEaO2DylziA6ifdc2TTvznAfqXsQCy93vzrbe2q9lUM1jYADEBQZSzeItGvXzl/VXqvQDxZ5pQ1OZdgyx5Fg+cpN64/oeuzgZ5PUMGTthFgnwaty9qYIMCEsg5QQDqJ3qxOdAKzV+izeBOudJqHyzvq/D9+IgHgPqYCM0xXnGC3nzpIHzU+TcLHB+ULB0rNe/qs/rRuOfD0Lw2tOvc+XOBOMY8Hc0iA01Z3uu+zsUxeZ6CPX/OV7TuyB3Pc8TXpGAfrU977e8j1I+JM7YT0E0gpv/SrEWIzZgOPvLF7TmNMXw6HyfIdCH2WNPYFpt4qe+BafcDnPyUA/Xt3EfkOiHB1mO+fjQWRd5pZWNhfJLXYcDWT/8Lra9f5J9pAXBMFn9loIEAtOqt7tKbn/aBJSoIT3UB0a214bSQv2wboIy+6nZ/nfTv/qm0ypkPHb/kA8QXOfqHtuc1uerPGIF3t1tfSjcLea+J6mOvi+PmQNfE5dcRgRm7SzzU5cnhOsCLBiCX8e3i8lf1aiI08BpPE1RWi8RfedWJxucHfHDRWKcuel7o4qy5yQe4lTdltXvihPrZMV7/6vuRvzT8rxzjrnIAeeJ2WxsD5TSv5LvaJ42KsQ4pt65vr71+3yltyas5aRhdynWqn9OYPgHRvce2/k06kDWI+hVX1LsqtMbziJMvfU8H0IrpB3ZS5/oBocE3fYmPtIVN8/n6gczOW0CGeYwf5tf45osX+PIXvir1B3/wH2+/7bf99rN+aKxyDchNjxkf6rtOgDyhrC+k9a3Y8vS5vhan3cLMA+WdgF/4zrygnZkfuyx1xVe1oXqL04/Gr+sMeoDWA9AiFzQ4OT8QoKvYMrLVf6muafPF0treI508gF/1u/RZVwQqX57JC5Tvg6AyR9kZ8+ZJj3YKtXf079gWdIBH/6qzc7f8wdST5lKtOPBEUR3nrwx+8nR75+Hj7e13H24PnzzZnhBn7DAfPJfFqfkc/SiILVLcABkKGQ+pm+1o2vzR9wnUvR8eYeo/phNLu6TzEham/ISpE5gy/20BXawbrDE8KQfpe/W2Jq4WMZDDCR3nbwjh4q6Ff19UoSelH+o8Pr6MXGRUx4eBpKOpEb0nzGAGARpKPosJehJUUibfXJjKp+HL9cBIvmVSP44bNEZSectzCY4dNaF1xU7ETkIAfzuxoE3+wk47rz/yP1Ob5yQ9YiZx8oCfkBizwJrsxieOBfLc/XGssYnv8oUNV/gjGxEr2ZEDCB/R12bn2bPH2ig/MfJNNUUOKNqySj99RT9mw8GHQ0lB5vRsdz9MZ59Ea/tIKTfOrZvtmdC6xqB+s4Cx+et37DOWsqifXzSA+LQfOogJ1b7rwp1ax3y3BTI9Ivdyn8Mb2OmhJd+xQxmgbvpUHuv23EyZD9PCUn8iH+zcbV0Po53HdDP6M4b2MVYgv/v1MkzZygOryU7rs/1eFbUzsdBydO59wwGycZuxoGq3nXaz9rSPSKlDpnovXcgSo5E3i3Qp77UM9SoTux5Mrl3NhyczLl/elM0241fpsx7An9huGj8Zmyza4QsdHmLSw3VlMo4jk9glj09A2h29IIDu+gLUdvlmufWlFzoni+dtjt3am3SA8oc+9OHtwf377rnYSvvyNdX8SCFxCqKf8ZtXHnmKFL31i9fZ+rXY0/+2ESxv67FFbHGtSBk/SCfOusbdKFYlgn1OQyedEFphr5v+TB7yjdmsa1sCOZAgzw8jsum6/+CN7Wd/7tN+ReUX/5Iv3O7df+B6bmRwdxg19BPp1FU/AOo79qguH+VjHwP1r1hdR5mj/JF21HPEQsu103L1dTzWToFyacjta/mO9Qd4pusvtOpjHJpPf1mfYhuoPFA7lQN7cIue8xiAtXtE6qr7iNUFAtDwCb/B6q2tKVto3SWgrvWJV66ZAPSpb+ptvjyVAynjE/HYx9jLPsDXeLUe2uzvlo80eaceyuvRfJEQB/br2vRe4zVRVbz98NH2yU99WikHk6c+mMhb+aL1Ums8KnjTBCWKgLXlJjtaJ74/zHbFr3OYPl/CS/JNC5O/cOQ5AnovxbxwlH8Vb/VMLBx9mlB61+veaH377be3a1/1p3/P19BhYdEk0uFkHwTqcK24moerNiBTWogzCNSNoizkon1WZkOEA+5S02TBdNNklLk0HfdFf00wFgsGSQccHrjh+jOsBaKBaL5l5AqlTzRdOshNWicJeNR5zoOviV3oadNsjyr4z3jU44NACkkF5QHRQxsaD8rF1mPc2pcOaJ74kmvcXLf88mNq80YP8SX1N6soBfIeJbmUd/6dhwPJey/4wb2HSnUAYdMoHnhZuBHh23x4xQAaKA2mw5t37dn0sVDtF7Do3hcay9Wv1S8tA/BMaB18ez9C3+PRepDg9fWknbftyONjv+ImyIGpd9vr575p3n0Jf/U0jzGKORQA2Di/qARim7r41A3ZPjep9/vkOlozjvKtb9IRA0YsgrnLLNKoJ1/dQNqSeIOUQezgettCecoU4u9eh+WpZ2L7AQQq0vKEXsTcD2OsFBFhncAWFyB8QIYLMn0ev+pTIO1Y8UH3Mhvz4tXa5FSAbvJpFyltFGotq7vU7bi3ozQX9V9ko7c8+AhAbl1TgD4vQEYM2cxFNgnZeAQXo1rWmE165wCQcdR0twfs+oJAbM4+Sx3xBWZdgXr6YkL1FfxtYgJer/C3g12n/7Khevfdd51SphvQz/zjVS/iz+sY/vrwdR3A1t7m2Kl/hUt+Am3LrIeWMXbeZjB8onE9W+Oj8zWwxol5Q1laTrToeHn9KgK7rb3clHbzUUvmBV9KQ4yePruy3b//4e3bvv3vbv/sJz65/f5/9V/f7t57zd+2VfBBXX6gk6lRnQD56E7c/DlP0PMw/gFNjxt6MOtN6tFTnQXnB608xLpz+SiXfGJaOwVy57RdBuj48LeJLd18Hsc3pjTufL0ToBs6ayma+qoP6qq5a+kcF8vcqWxfF5H5BbwqDhMv0aqzafUApJfmL7z1r+sHPEfZ4iU41pFHHpjtbL5Q252LU+bIWxuzbvoIVP4I5b+UTvkn69sJ+7qnD0FaQ1TQMn9le+abO+lneeN9CZgOF0Upr0h6vyIK5IwAoc3stoC2qXiE+nmsL71w4mOCxpkTVO7YVqDlqX/yTzvlaf0c09Ci30XD5AVm/lXwQTzUzzH8Uz/90+pzH0i0IHCRpUN0Yb9x87bxyrUbklIH8eTEqfhWw1jWuEtL3UQtc8aUGWBCb7yCLqPLnVk8DxgJg4SBDc5AaXg4TwC5YHkCLMS3LhrFWcZ/sOUGYgZu5l8Fk2f3OSkw/e2G9wjU+WtoqRNao1If9mgLk1rIQtrFFB5/hmDJANCmy8TDMfGigG1Yy8sFXH1AbvWH4yhev2+JjC9C8Q/+Y7uyCccG+tlwsAlg86rJqw0FF4C83oXcovuDYfUzA72YjXbkfJFVnu+e9w91KYW/9rw5WfaRzYEneipfHUV8nuOIdrHQXVzs7HMA3rR3X9xv37693bt3zynyjL9C+OE9n9ggUH2iDsyiy6QkLT/l3hFmrqSu6a4THcd5VawNTJbW8cDGDhn8QSfQcVPfJ+y+oyv2S5tPtoDSg7k7S7+1DzIuYwc8b0/k6wuY2MCzGEYf7bKJA774otN4aPxGPmX0AY3jua3dbyAp+l+OJwj/Pr+QiIOh7/5PHy0vF3yRHHzSYJ+K8GcMXD/x1C9UzbGeOchmPeMdGuUiHxynH6CTlhc99EX9i4/o38tg4hefZj006s5jeO7rhN3/yFNmLWN8oPmZUnz1a1zykbnPuOErvrFFLEC+WvjDH/6Ifwzwjdc/dKrr4/+OR+jg0Sb+dS0onPm0EEB+tmnKBBKfPCXrXfCMv+QTn8sYndjFDrzTBwD6zv+yvwBrNuuQNOnw8UDp1e3ho6fb3/1737t96EMf9e+9/NynPq21Oe/QP3z4ULaydlUHaeNbPwqyLNvn7Z8+TXoB+Rn/AvSJkwZMXaVTJsWv9sdcQ2qnOtpfxVdBbJHDjuTVZ6YLp+/Xb+ZGB7qecojhOqR8W0xaX1223r0NXfOId3H6T1qeYn2vrqmvWB+P+qgjVvQlc2HKwk/dxA+C6rw0PlpXnEDd0TZIHjo+43vvkFOeMkD5WleY9ipTLK3guajrKKiCvwTCex3WX+ngfiMfeH/30WN/AJ7Duz++4Jvz3IDE5zUefB3AjmLNdUjYuQHUr4mF6VNh0iYvUHl4JgIzP+GoozDlp+yxPOES7QiTp/6+H7yqvnT6mW9cvPan/sRXfI36R4vVk/ULwbcyEETMAqaLAxvBNQ3xg8HJYYYNPx3Fwsh3zTNZuQMLv+9ErE0kFxf6lJTH8ikzYRkAHXB0QO7icMFmEHRS4bQHiBZcBnJptiP/7AcaRAOpnwEDmLTIkjYIzffuCflObqB8hWM5bKIt+eKcuGvVMkJDd+2y6eTr6rLpCSBLfAE2L9zJKbhddJYAeXmsNvU1pCx46AZ8iBGiL+1JzPAPwLt8LV78pD+wS/+lz4iDNjPe6ESGMpB9j/pJNtVjsoFetU2++VDliZo44ps3TvhgN0iDjQUp8vgHfzdS+A5Qx4U0gJKENO0qtM+D1NO2+Jw2YqvxCaQ/vGmV+t2XbAb4EK59kHgXp2DkgLbVFyvGs3RQDxaqF0UdI+XJxjZ1GQcZg/2NBuqSEo/9MAFWVzajjU9g2mlaqG3soTc6MmaLkclTh/h1jHfKjWdlAGhF4Fxn/GgbKE+95W2cq5M0BzViILra7N81cjxS36+/xWfA4xn9a2xE135BzMEg/Q9vY4C++qGc0t1vkraj7d/bch53kLFfWezGt8xLkDEDlKf6gNqovmNMqeucn/T6AGCjfPExdoCjzsqUjzL5IgB96ki8szHCVnUA5auuqR+g7N9wUd7zW7o8ztUX8FSn+0kipKxL/P4KKep5TZT1glcAqnPqR0d9pnwpX7+Ro8x1p7Kkra9MgXHBmwUZH7StY4IRZw7zz/rwJN6MRdQhU5/hr536M8sF6yWDLuKm7PP3aMvt7dGTK9t/9H/7z7bf+Jt++/ab/4XfsV29ztf/5uYT/YWa+I2G2J7jp2B72DEtdNtdSH18O+9X/iffeuKI/tZ7zK08sQWoqx3yyLTvOkarD5xAHXyMm8z5Y336kWsiN/g4vGLKOtVX/oFcbCpGNxQr9PBaySNtVNnT+GYdfaXYEb/ohBKfSSkD6KH/gfpJSjtP65F4aKevOzgyeFrftrZtYPUB5QHerx4aSH72AylrQgGe6jnCpJGnHWBlqr8xaFtB6IWZr2xppEcE5vgoIFe73nMq75u3K37nSEySJ1XGT0i8iXGqvpRual2QGWzBz9okT8zbJxZ+XVpZ1qu2T7VL/3k7gPpRaPlIP/LTNtB7p0EvlL8xbzzLM3kL1XnUU7nihIz32DoCsugD8KO+VMdRFzBtkKKDOHa+/8QnPrFd+8o/+Xu/5t691zRR7yrwujDznvS1m96QPdSkpMO4AEiDT5t0wTPe2eZzIlc0COTUMwUOt5+yiKizcI1DSS4wWtDZtELnAKI/fpBRQ1g6nnlB8F0KBo8QPV3Es0GmgyFSn/D41RPXJQg0LJvhNSAIEBNQ6KcM8BMM8XazTgq4o2wvZcD1S45AFU76Twit/kbmyGdfrXt0xsqD5iEv+vSz8kw00P6qbFxAfNkQEEt4geplMOUClBgB1RmIbQa9qJKJrGuQXzokZYwcvd8yeulf4rfLXYL4E76wDD4RTrpduedpd/3Fnn213fjbCwRDo3LB6oePyuiYgP76Cw96QWhMkixw6RPk8wpDFnL/8q8PDXy9rsY8X6ztfsqY6ThgfKIvcd77qGXPK5ed2N6E6Iqf0Z8LAQCt7U97hW3+KqPXF0j9Y4yzyLKx7x0g2GgHdtE3MT6uRcc6x/hc9YBT3zWiFDpYvgC8ldllgfLsvM3v5fKXJzaIJ/nSc9GlT1KfGAPQRTENvvYFf7Yj+d2m8k1Fax/WNknzQG2cya96bEze2M+FNhsSUx1XypEPVF/1A5UvUObud58OIAMNGdpMCr1Aff2p/sqVDky/p83JAzD2sz7um59Cdcz4zHqXHYc1ZkRzn6Za9Yy1c0yM1J/rwN4v0si6EElSbNb+ByHtryz+tVx5oGn5dnn5xUbG/TZjkzr0WcbyQqf1q/PJAqbN9Aj1CWz79J/mNdfaG9vDh4+kkLccHmw//hM/t33DN3zT9sf+zT+zfexzf6Gk5YfV4ovsL3+PtuJXaNa/wKbWRnsCPOGPHO1xm4Q2seBc12rHsbwQQBf9AHrurrraarljq+Xm55hLrNYcFo1rEHrZj7ChffI4nz9iDwNPb65yx9a/bSG1xM62hdWPNXSEnPYXGacdS/XDNt3feBF4VR4blEGuRa1rGwFo6JtQmcLMF6Dhy+S9lBanz2072PXlUptKA+Fp/lhP2jaV54iOtXiKwCyDPixqvgHInKfn/u0RJJ9rRgqypXHia7tQij2OiT/ggws+rbc+8Is1yLqldPo2gfojDZg+AdY9aM2fxu5AoHl0H/sAuGSzMH2tnqM8EDq5V+vCdmHqmghMf2Zdfeh4+ic/9EPb1afPrm2f/syj7d1HGmwvbm43bj1QZ+Ruy5VrdzVZb2jreUsT8N526/Yb2517H9Xad397/uKGDiFXt8c8/9KieOPWHdXd327cvq1V8ur2RJsDHoW98/Dd7dFjJjgHnGfCp1pEmfxXpK8fut3RH7KXk7OxtAfnZ8OyKeHHwXL39IhzEai+6py6xOG0UH4QqNwRy9NJU35g6heX08LUzcUUoB36X3TqQ/dmd+TBthlekLx/ZX/Jlcbhj05m0uBf+DORwN0HDWhvpPeFApj+A5GTr8u280r9zT8SwVaerCCzXzSqL/aUKvzNA/iqCEqtDlZCPiDPB+H9A2lsdJWnHqQsV091rpcPay062QQmLXFLXFpfwBdo8T/Y/pxxTjs4iOd1khxGuMtEDPZFPvb2GDMOj2OmUFfY+FemtoFdLgcJUB6fdFMHTJ0AZbC+TJ+qGyi9/IUjf+0A9ak8BvXDScYbxEUXwLvrj+3ENX5W37S/Q2J/9Mc1i+YDOePFLuaHOLnDST1jOnLp/+oAJ8T03t+U5/ih3PmRtjPe94vyJUAO3CH9AVQPgDxztE/F0Hu6CSOZyJFHJ77ucdr9fTmO8ft88zHtlg95fJhjPTrhyd3A5okB5Ry89znMa1Z9bQq9befMA7VJuqNiIJ68Mqp+MkfmBLIcnvk2KUktWvqTbw579lybyTHeqhNAtnikAaUB0NABlt61AJi8wFHPrj9xPKft7VfJmHpki+E/4hGgtY9nvb+B75nsXuV1nTtKb27/6B/9kCxd337lr/g14qDPd7mJE9qu2b6k6sc1JluXMROe8zUztEJ5gdo7yhcqP3WBc2wXZ7l8ALJTN3zdH8ALlKd9zJ1vXt95prmXm6N8TTW/YcGBZPg65HmiQlj9edTlx0Tsdv9xxPIA9RNoOyYNmDqnLHDkfZWOCZU/6jrCq2xBwxfa17gWS29bwQmTd8qAszzrwcoe64D6pTMFTGf1YNbuvXwGEq2/qsxY0Fr8SPjuk6fbWzroP9LYeKzyE42Pp6r3RxY0J7gu9+2dqffYntkXpU3+Y7nQfrxUd5Q/wrT5QVD5D/JzwqTP+Qa8SuZVQKzaTvKf+cxnSO9p4vKk5PXtyZNrOkAooKK99+KO8eo1HVKuP9BEvK2Oubm9uHp3uyb+967owPLilg8xd+59aLt55/Xt+k0OK9d1WLmizpWDV7Ug3Ly9XeODiXSgFk6eruSDRnJGXUq5P95InoWh3wTGu33wyWPGz0AGRzeRuphxMdfAmegPUGoAqTX5USQGkVL2suWnHiAoRWAGtoOWtEi5CO/kv6SH8rHzTnxs6rShIvUBQ82dZfI+ZGgTDPpCPMrRiS70B4lJX6kgX4AXl9DrJxzs8iU7/QzG1/CvhV/+z7aSEgs2Utxd4JtfejDZ23qIy4o3MP0F428Qn7350Oa/TyPwM49MiT8+SW4dDPJVw/Dgo7UnrrKZi0/iVATaDmDWgacLlpBDCPbT35o47qPGMXrIV925LspBYpG7NsFsuDTmNcbVFPPDU+wdHrCHG18Q5VN4qzdQWmUAaB2jlS1SBruZJJ8NcsYNQP9Sl7bs46SyjTF9IWtB0QB4wTlnEIdGHNuXKb88l5qftPpRcFl9rh478yHsSSsLTH2XbE7dyKNzVb3EV95JP0JYEr8JlInf7I950Jn642N93X0u9JtLpiz18BF3YPo90wD5lxGRiF2ub7zbv0DHT30ASKe/wLkfWcvZAOJznxiR8oH2u3fubdd9MAmkbRk/vK6H6sjtWJ/gxUZjPWNbuhK0ipe1EH5sJNalzzrSnZ44A2nL3ibiM9fewF7XNPlzmD4WgdorUs43axGDG9ujR0+3n/3kp7e//R3fvX3xr/uN20c/62OSiu/2eW3O6kex+i/ZDOxrwLH+En0iMS60fOSZCMAD0mdtJ9h6oDTwEg80xkDXTuqA8oHm4Y0OVSGXJzy8CaJrD32HjMMnvfCggmuPNUVX7ZG2bbMMlK/tKl8ROJYB8vPzFvjbtqCj9Im1eYRZP9PGAvz5AHz4QFy5dkxdzeNXsXTwCJdowPSp2HbPGLwfWs9C4EQ78HGzr2sOe88bt25tV9Wup/LtnUePt5/9zJvbm+8+9IHkPQaD9qjel76QD+wul95L8H5tn9D6yU8cwUsw9bUdhVk39U0svJ/s+7VrAn3c/gemHbA2pq3WtX3oaN2bb765XfsH3/edX/Ptf/u7tx/7sZ/a3n5bE+DZVR1M3tveeeepLgZ3tocPn203bt7Zbt66rw68I7wr0Zu6GPIBIe4U31IL8oNNT57x7jKTWpPwPd7dvCM+Gfa3cDGZ1anqUN/94uuB+aX4Rcv6KMc14KRQTmdxygVhBxbx5b/rfUFcvA0OCNDQOZiBGYwjvQC92PKE2kCCAZ3XEHIXtT5Ut+/wWQp98eVki2b7wgR/70zuNnPCJw8Fv7P5Atlos2DtNBatyPSizaNq6N00OHarDv34yud+2BSoctmxW9GhtuG95VTZenwBqH9PmxB/O5X+8QjVj1FXnm/TMaswTYAvBHRBi87QyfoVL0iL1gPJRPxxuv4ag0Biv0P6sRuLpidkzFE/YrfL54ASOnK1LUnxEFs2hbB3IwRf65AFlrsC6ZH9jINg+l42+YOGT2E2HX3VmQWAuvheXzrmANKJXDyAqav6UEMePejovADaHsBfjSiAFziNccUFQFXSPXZpR2RKA2xW/0Gv/vRJ6DMF4l/aVvsF+mX2iZ/66dCI6ZdeN4EsbP/aRlO8Vbr7qtgyb6UitqEBu8763/6ozsjvUJ/bhgJlnhBk07SPm4wLpdg86Wx8nLi9cxwiW3n0Tqx9oDQgevc2g8AcB9BaRm7mgeqD9kzrQD/XQZsqW5g2gJb5wChxYN3nZlWelOvAce3mduvm7e3WrdvSrQ2OkLmT13HxGx35QDyAH9VJm+pb65ovTyD5vtIYFtbHPGkHsmGJXPgb66A4llx17/ZOtpZs6MSk/tSPc6h8ccKRxutHT54+327dvqvr7T25c2f7z/7zb9i+4iv+wPZLf/mvkSX5bx8kcyW2A/genyaknQHqaH+fXLU9lUm5sYjcrAfmGIB+Ki9dLUdX9SXfsQvPvvadA3wvU/f1y3JCt0W8/UxJx40/LyL9HIo5oKDv0ZPHvrb6ph1jyWPU7PbboDEIad2DMbTd9ltZym1L2w6WDlRmQvkr0zww80BjVKje2i1UrnRwll8FnQeVL5ZGfCe9bSxegsoDlXsVzLrpZ+Xsv9eDxAEOyxhNMojbKfVWI7Q+4qvOzTKOrqzFeM6YeKw1LVU5wLLnuUbfIyPZ4dLJp4n1+f1iDMB7Kc0SsfIHqP5X6X4/+lHuZE9QelLol+0D04fKVVfLhVk/xwhjiJjzyuR3ftd3bld+71d88YtPfvJnt0996s3tnbf5YPv17e6dO0sBG9pt+5yPfdb2xhsPtgf3724f+ciHt9dee00XDF00bt3YPvLRN7b7D+5ut2/f2j70ode3e3dv+zWct978lObti+011d26qc3texx4nujg86bUyhnx1Gc2le1gJkE2G1hnaNC5vLtIo7NAdVPtr5Fk0yW2NrQBoZENwsxz8SQIAHTkZxCh4UP53w/UHeLXAcsXJ3zDhwxG9ID+jQMqxdMTeTd52dTt/NmgRBe0I9I+wG1XGziY4Cbl+l55ey/DPGnIE5GcSCF2obE+VXnjL7+RdbtlC1BJirAtPvpHvHkiQT2LfGS7MDVu6Usu7lzQ9kW1fhZY1rEJz2wbCD9wlGve7VT6RDHATfPhsfng4d3w9LEPvVhTuQjAS9Os0yGiIr42pX1pV75kIW1LnGGj7fTb+ZhJWp9OeeyceAKz7dG57Cvu8KKX8Q5gH4Tudgl4jawbVMstaB6+8jdPHTZJ87Rtj33T8KdNz7TpgX+3GVliFn3p72Ld2PujfLt/9QcuoFXwlI90H0N7W2x72cqTtPRJN8N9Yod9Ustzn2utIQWsoBdi2lp/Vhs0bjpn0QugK/YSo26UqC4PgF0wPlcu6w589ktzib4tL3ZOh+SFpzqPB/TmhkT7rH2EnfJiq9Bx2TrrEsAf/8/7vnOZWHInlPE25epXobEgRRadXVM5pGAfgCex2PuPOn8lp+R80feTQ3zSweZqvlELPr/fL130n5+u0Zs8HdUfv2WCfP2GH0i8c+ir7wD15VHJCA8w2w4gj88A9KknIE/ka8ntC/Oqjja5vOwQ6eNheR9z5OtXbKNnxq8+UGdQXlFVmc31tt268/r2s59+sn3VV/872//23/0Pti/6tf/C9vDxU6t/cYV1UrjGzfaCNqJzlQXTfm3xeRWehKePUl/fMn7gM/kEFPNKXnTAV79Pvi9d6CwC6KptADoyjEP8JcZzHFnn4q0bFIkb6HquEQIfSNS37FW4ecGrno/5jQodQLg5xwfckWGs8fq5yzf4IUqtf9J5sks86x/04Qv1GcfEqfM/bShabvU7cZ0A71nbFv+MxxFLvwSVB9ABX8cU5dIKtQNAb98Bx7rCpAPYrN7Wlf8oV56pY/JM+5MOQGdlh+462OBFn2IfbuX1P3stp0tHNGrOc7MDG+TZh0qWMjGiX59xKBH9qui3tR7e1/723u3b203HkD7Ka/ZA2zHbMmH63/zsH6Cy1eObbCdvdyhf9ZzateQKM1+YMkf+1hWyPuw8005TaMSs5dKq/wjQGPe0HR7yrPWf/OQnt//4P/nz25Xv/NZvfnHv3n1/+9ZP/PhPbm+++ZYW5RvbJz7xie07vuNvb//0n37cv6r78OHb25tvfVoKnm1P+MGTx0+kiA05XwvKp+efbZ/9WR/dfvEv/oLtl/+yL9w+TweZX/gFn7d95MOvbx/+0AMfTJ49fbR98md+Wp2cb+O6c/eW9LytBSHv6ROALCZMZELB4E5QclBJY6j3QNLA447GNd9d2yc+jaa+gwsgX54uBK2fMrG/X1ygkYIF6lzvYc/ThPB2gW49qJJSNdYXqCzi/Uat3p0vwM8FkRQfsxDvHQ3gD5h28O1Q+2Ao2DYZO+MM/514Znr9ZvoOe9aNv+VhUV2T4orK3ggIaRatZ0IiU0Cmutv+0ujH0kDzLL/QX7nCLJe/QBm7pI81bnw6Mp0xkTSLfnjETa105kJB3qCrS8aT+vw6/cz4YbLkAkzf4Af1pPQHcU8fhMZTP3ihg+TzSJhIpp8A6BOQbRubLw8yLq/Qto+h4wN1Haf4nDmyy01IOzJmyNdW+PLr3qTlK0/K664RX2yhOJVeYH7iA/Gadai2PI+65VP1FuCtT4GOlZSQaVvKkz6t/tjCdj7sjGAvtvTFiOfqY9apeSihHqncpecChP6Mk6DKQjYYPeQApPgGoD8ygfh3zodPtZkY7vOA+KX/4n8OJGlnY5ZY7P53jFZPfK3tHeov9CIAHaSMDcZT6+szKesQFwrHbsmVDyxQf5Rtmbr0SfzY+7tlXfR1LUg8KbOZY8yopFh0jiVurDWaW7w+KfOiWq7f1DVt137tNJ20IHN+rzvqANoPQOX3lP+oK+++2WPyIkvW3NgQX2Qg1K5zZzaB+tMDEgBtItxPHnMtVQx0HfroZ/+C7Vu//Xu3//uf//rt3/0//IfbvfufpY2WuBT2F1d0fd34+uXK5vOcHluCo/3Ggnb0UFKgDqB9zI3OgcrzQXHmFWnG/x5fwGWl0Ob4CM95G7GBXGSz4Z9+4hd2DCf6Hk/L6/pmW8rfkL3uWzjs+qth5as/Q7L8VcutM0/v+HZR2hJf+CIfAP+xdulQwvov644N9PqbcdxyEFrrScHEdT9oA6TNl29i6YUp1xSEpzFvHQB9loGpj3zLkw603aVTrq3ZviPUHmnzUw+Ar9OvWQddEXLeVLKiNc8osy/qpJPeIQ8HT9GYt7zs4R/bljzxd1+Ll7HznBtf7DNVd0dj574OtXdv39lu3sj1N9eVfQxYs8rtxyPUF+tf/IUZC9JMrdXGZaPQPPQJlrtAuwTQp57iTic997FQucYKmH0/9bQeoHwcI9wA+/jHP779P/7iX9iu/MPv/y7qtNjf2u7cubu9++4jMb233b17d/v0Zz6tCXx9u33npjqH75F/pPp3th/+4R/e/uE//If+UMqnfu5TNvQzOmy88/ab26c//XPb2299xvkH9+9sdyX7y37pL9l+0S/6BT6g0Mmf9dEPb5/3eZ+7fd7nf45sXtXC+o4WiIda/PL4n3f28zkBLRLuFHW8LkYsoGxCGAQerFycheS9mKihfFaERhKoOaBnuZuobLo0IJETwsOduD7GrWw6pp1E561B600nQQ7mjg2dQSdxJWBSsYgqb1oWKjYCsa92yBZQ3WlLNgvcyaEMdPDSt9imDA8bB2RnJ4N+DUq8aUdkkQPmRIHGgRAatrgIepFdDeMggp801Hdo6QvK0kkZeZcFjr+wdidk8iYGrYOWz6q4aP8nUG6besEvwIrcM9pGvWJmeW0SSOAn7j6EiOY+YJmyiVVWnnriTT9wcSKmGT8ZY9w1c0zku+MmHuj4RNm/5yNdu6/djKhM2LlqkYj/1G7R25+Ma/sNyE8AvdHFmH9qfYhCwz9SfGAiJ/bYjs4p2zbELmNkjpP0Wz+zM/0jDipINncO4Uev+1Z68Md8ksOH1sEHkMDDoQSa/V/9V57aQ1/sxjb16Jr68BVfGlf7Yf8oJ47hjR7qKks5utpv4bUeIXdIef3S85Td25Lpa0T+Wu6xuagPzT/narYg7Ui5/oev4yV9J7Uupy7+gdjtGIiuxNEbx3UoQX94o1vqrDM0YPcHiI2sfUB5q9/1mF30vsO+j6/GJLxFQB54PDq/5N0+dEqufAVoqh48ql/qofuVXveXsoor+vq0hP7zOHW7xSyknj6knyRhvUDbixztIa0vO89+x332LzppP3nmPeUpD7SdIBvQri8eL67Dm8w98shSDsjGsgUwJ5PfY1bd4BF2mmwic+X69viJ5vx2ffucj/2S7d/7D/7T7Z/88E9t/7v//f9VdFzDtnzykxLWBuYw9tS38pcxiXnsBvc5xkYc//wkQf3c1zWpA/D35MfyHWBz1zWh/VCdALy0IrHaYxHY89DpP3jMd+qz+AgCpNK0x08+Vw8uY4cS9Twp4VCCzMPHHEqYWxy82N9obyF/uRagwT6qLbzihSkOKT2UACph/OQ/bcbGjRsas/pjXKEXGtD2ppyxRop8dbQN1LXtrQMog82Xf+qY9ZPmOAxeyvVt8rW+MMukU39T6NVFHEqb0DJ1U3aW4Zly6Jz1wKyn30WgJ9zvrWEPIyGNYfY6e5vQsssrBoxTEUGW3r6Kz3hP/N/bbt24rsPsdRq2PX/62OlNzfubor/24L7G+Lzmp49Ls2JbDWAZ8/XndKAeMNtrV+3urgNoPenennOojeqbMgB1GYOB8lfG1x3D9Ce2pi7aWZli9ajgcmHKG5Un1qy1P/AD/3D72q/7S9uVf/C93yV6NiC8psFizUL77sOHWtQe+/H40mMnk5fDTFbx37xG59y0Y481yd988zPbT//0T24//uP/bPuZn/6p7ROf+PHtEz/54+J9okn/ePvRH/0R833+53+eDyd3717ffv2v+7VSySL2TPTP3T72uZ/tuqs6nGwvnuqA8xnZfW97/fUH28OH72jS89SF9z4fqf7JdsN3uTPp8IODCY3nggY8ZWPJpkY0rT/mZeLwuyw3b9/z0yF/aFJ1uXiz+Xvqr9skbx0aoOjvBpWYESu++YR3nnOR44ADfzdkjF98yqEJn4ihF3jpZQIwqeA7dSKa3ZfQddGVn6F38MUf6gH/KFBGrSFyQaDvzk442cEL+YsNLk6AN+hMqGULOr+a3HwWNopsCNT/Gh+525kBHJ+ji00HfiBDil3ikPgJRCOu11cZHupBZKgDiB9Ak3Lxx4Hops96oZh24CX2bKwUafNbRnMQHdnkXvO319CnqVafis6FOE/u0Ir95Z/aSJv4rAw/9sb8uH3njmoQjn/ue/GDxMJ97Wr8wvegPygn+vP38ooL/qDn2VM2X7Qjcc6mgYUD5cshQ2yyQesYyQeCs1FE/vq6k0PfZO4ik1iQx8f4l3K0a4yuhrMJQSR9mDGS9qdtPlDypPDErzaxCxAVmljcB7du33EbmSeA+0T1+WE8LgwZL/QDfvSi1nEQ9W3vPk9sQ0bSP1lgobW/AMpA5dIvmR+5GSF+zRE2aIwH6OipveqqHqD2bVP9SFXrE+tsxlhHGcPub8PuC3pJ4U8fvTw/6kt1Y3b3L2sVfvtiLBFv8mWjfQXAW3/hb0yzZjHP9/Vit5NYVa51lYd+2nRe1/zXGNrH17mPgO14DqePiAd9DXZdRZYysjkop1/PD70rdkJMdXNfu7QdCG/iRh0+Mw6BPP3J2oLu2tzRbE6Ja3xPf6AXyA2Q6if++JV5LRHLZs3PWhI5+bh8Pc0v+x2bIVHfcRH9xBUf07f4AGPWsdi5rmv1s+3e/c/eHrz+edt/74/88e1f+oo/sP3JP/1VWp9ykNBIl80n3qBFP2NAYx0bWrtvaPwzd9EdnapXStx5dendh3x7ZjbsvgkmDzpH8Yv4zLGBp+2ztqV5eEuDZ9KAtDn81KfvNJ7VYPjY8JMy5vgRvMRZbZGsN5iS82eP8Gfx0Shk0H3/7j3nifu7jx5uD7U36OdKgJMvrEsEQ4DcCeiH+qxi6+ozwLznswf0E+MMnuIEivgJXwGe6mmcgPgcOOqDrwgc64HWNQWmDDDlm067k78p/k1bUx9A/aQd66et5idAmzItF6d8+U71yrOWFOBsncuSQfxE91wJHb9BX6vIa4zAvCTVsPj7XHOMOXFTfMwFDr38wCsHFrSxZ5Ai5xk6xDMRlQ2N6ec4IPrplf7lX33Avq8R2ETH6o/4HgRmu5ADWgbKV2hd17EJ1QWiKzzReYRpK77Fd5B1mvq8hbC36cSvddRfJGT7V7bv/p7v2b75W75lu/KP/pu/+yJ35LNJ8ysXajyTmUfjntQClLE4EBg7q/Q9bcjf08HkhjZDXpDkU5zDAS58T7fXXntgw7fv3PbTkO/7vu8Vft/2Ez/xE9vP/dzPbr/21/zK7Z/qoPId3/Ht28/8zKfVmdv24MGt7Zf8ki/YPvTGg+23/pbftH3yZ35y+9W/+ldsH/nwG9vrot25c2t7+O7bcuWpBoQa9OLZ9vbbb8uHq9ud27dtG5v37931QYj3An3ooGN9EV4DTocSvknhOoNq3T3hSZDfW1Y7kMm7zFnQ9J9jlFgouCL5oskhiMGmC0TGlmJwhYsdcdN/Ag9GxcUDjIHqOGrRREB12ANIbQvl4JLPHfdOvA5GJtL5ogak7oMBqU4ROSXduFJdiZM3oiJRR7vRTZ5YKorrCUM2VpXxBmX56guGZOpT2+nBaV37JESWOCHDWGNBT9zURomjAqRM7ALIYC2bTGDX55JRlpTuGwiPdel++pixoYM3Bxsmj/qQkONf/FiLqgRZnLDK+KAPGWM3bnNwxR4yOLj6cm32GJP45gYsX+oH2StX1uaQVzDQ4TUMJyPTbxjrL+SvRgnQw6LLoTyyHJABNjEAr0XiSvo0/mCbuU4MuhAC7R8o3ey545dcxm3GgtylxY5NX9GCx3EHlYdOjH3RJa4LAerpX9YH5t1+iE3sqLMOl9fcW+21XwNiN3LkK1covVB5fPYrGpKt3dZVD9jx6z5ZcOKTT3zDYOd4AX54ulbUd+hA5QGyju1JJr4A0IqtA+qL46ls6tMvnpXSF50Zw8DUgb9e35Xnh08zGMNTqA9Z8wPIoo86fEizxacyNK8Xtp157A2/mPb+wQZ69l/fp4wv+AuQ5oZAfK/f2HF7DfGtPq5EEP+RbQoP9nIdyw8jYhMfkye+Gb/RG2VRkXbG9/QDNnLwThndfVICv2pFV07jn3lG/rThaOyWrvhN3rVCxckrjKjw6I8bdRkTJi/drB/YueKDx7Xr97b7Dz62/diPf3r7yj/zb2//y//1/2b7rb/jX/T45l6H3zrY8pQuc5E1TmOTtU3XTt90wi93KHnm3OYDCYfXh48ebU81R9kPeJOkSsYFmyrmL74lzqt/qJcc6+U89AHtM8odJ40vZWCWqXe89Ieh2kg91FxjAPo4N0rW4V78pOl7yajuwYMHojMH3tNh693tqcZbbk4EzXeKdcZePF+gcm7WBJGZ/lrGfZi6juHqBsoPD/k9DdQuWN+PEPkdpjzQ+iP9CLUzYeqe9ccUgLcITH7gqOsIjVlh5gHKyM1xUvpMC7VfPMYP2gQOpAq/YdahF3y//mNt2zQPGWeMLdata8rf0Z7g9q2bWl+vbK/dvy9lmgvYwVfNGS8fjFzx+vV5YiCUx6fxnesjr+czthlTgOSXi213W48uZKev9fP9YF/7zqGxiI7yXNZFHXyRybiH1kMJ7aq+6EmZJZP1npsLcn771m/9tu3b//bfzqEkr6jkHVOEWASY8Le0wacOxQSpFyg3nk2S2n7z+s01yaVcm0gCiX1QWhRUdPbimA8/Is9TCO4mPH0iuSdPdUD55PaTn/iJ7fu/XweWH/8xLR73VL9tf+/v/d3tRz7+Q1r8tCBev6qDyYf8lOWzP/uj0vds+7Vf9Mu3z/+8z3YD2XxdF89rkuX3UO7dvaWD0Lsbn2Xh9yS44+zfuBAvbeFOMo6yycR3Trw80eGkSxx455SLjgeK+5mOZ0OazqZNbCp5BcQXXja0LJSsao5lOsF33OgE9wvExBGZp9pIsiFtpwHEC4AEPR0JKJX/kzevPCATntad8Qh2Hed5YoZvgCzp/9TFBzb66U81zOMAoOyNLnQhFyf4oVtuyU7fyYOZwOuiJn1c5ODNQM5FiLhSn3G5P5mK/fQBmDbGZ+x4nNq2KCpjGnlJiKL+UA5aX82J+PJBZdYY9ZR54IXeOHKnhKcjMqI24IUu8+r3G1p82tccCqJ/yYiX8a9qiKZZUuPDYdKguqpxKRFZRQc81OP7HscsYskbMbL4ODRmbnUBSPzQzaGJ+m4ccsBis5gnKox5FlEg4xYppSo75qrz3SPqNL85lMDOvMQ/8yvtXflswuDlsK6D/q3b2+uvv769o4P+o0cckPYLCynx5SkmfQ0t/Zy4AeXH1wmNL4DfyFUvUD210zzQMjYcL40jAPq53rSvm6qWp078Uwfah9JNGxCZ5PFrH7eJYdNdPlh79lHlyL4cHwYtfIAP51pb/NXhlgsN2PX0porWP8aJ+CV10jGhfjTfOIMAEoiRUsfoYSwgQ7mHDg6oBWKF34wVxilP97hm9OvNuY7s44k50f5Nfo91fIEHaCzjTWHn3X3qQSRrA0/tC9HZ/lMbNR/b/sgoL/Jqvmn8MjrEyso9+8ia3li7zfypvfjsTQgOyD90OWsdqufbsqhhTCiesZV2gBk/8lG+qQs1fnX91aHkIx/9hdvXft03bf/+f/ifbn/x6/6qDilv2A5PYuWRNCSm8ZODRXzjUJIxwtixR+ZhreD3Ox4/fuJNAxr6QXA2cl6/5SNri6Xk6BwbKHN88PUAbYvrPQYzzttHHkuiYYP1HJ2O1pCLHdlTPOAH7JNQ1JMv3MFmnatfrEfww8uNTD7Qjm7ah94jmLZkSXMgJZvUMVQePvIeImpz/Wz7rMcQv1rOfFj6BdApl7bL7e0HyjPrL0H1HPVVV/17FdRO4ajPbR7yR/7G50iv/VfZLp30kmwB/RPKV5lLNkoHTgfeBdMOUL6pozxcF+k/f0up6n0zReOKw4gs4JwPKODdO7e3W97rSF517IOYd1yjmeuzHWhHQyC8pIHdD4ASyJiuX4xtgPKZ3vp9oS3ApDefuUgfn8e5AB9zB0AXZX5yo/Lc+AKmHa9fC/jNKT8UUWy++Zu/Zfvhj398u/I9f+dbX7A456sXuTBIkcoEW9JW7sVB2AZ6EdA/zDx9/Cy/AeIFN8bdELmau168HsNCm0l7HhheV8lmxrrVcH5Nkw68f//e9vZbb/pJxw/90D/xYeFHfuTj24/+yI/4lbK///f/ng8rV3UoeO21u/Lvmeg3tBG6tv2G3/DFOqz8qu1X/apf6ronTx9uV6/J9sbjYC6Smw8r/JjjNf8ad94pvSO7DBgWNi42Dx8+1OHoNfvLUyFczoWGwGvDokMNn3/hgkrjqeMd8zSNCxQZmqVBIhkGYT4vk7ZyAeKrknMBS0c1xg7TilUhMbs0SZvudS/zLKYBVIP4A2f7YNb1jj196cGmP8r217KRh49JSvwygFUBbdm1P/6DP2MB7Kavg56+QDd1GTu5618ZBjTjhVgHoh+IHqH9WnmrJRbEF+/wIHlk2dN4YaYOVdoYMPTRz5O02zx5W7480+HZd/WllA/+0z5eaaCv0ec5Q07l2M/mD3O0qRsKuBA3j+pIkc8tusYoC0GugdTTR5Z0vceg5HIoyOuD/K4DdvwVqvKT/qPOByPl3b/ot38qi4dNQ2zFD3oY5vhLu0J3/9gfxpipRp6SsRgDxDEbOeZUPij9sY99bHtTF/933nlH9pCJPg4kt2/fEV3zcLUFe4wT8gDlxNQGz6DjG51TDiQPzDxAHl7oHX+Va335qYPu11UG/+SVMkUAjExkd3vkpwzxIS61SV0OErufrWs9CA2s76B515/zSiKbdVfSoubQWjnqsV/d/sruNa6q8wi1D9SP5pFArgcR12fInPTliVnHUtpGn7rPVb5xndeBrGnx5HpDO9DXQxXqkI3e+HHS6/EbHU3r54wfBxL4se15KRrrfoF5kTmKrHwVH2V0eI5YL3xpB0g8GfPIggxX9HPAQDZtoaWqV7yRnYeSHZBXvdcm1aDf16uMofgQf9yH6t733tNcf0/Xzu3W9uGPfMH2v/i3/1fboyfXt//z/+U/8s0uDhO4x1PW06EEOzzd08LjmxTYcIzpz5XKLQ4k/PYUqW2rirWu/pumPz81dlsSlzMUjRiyMaEMtB2V6fjfy+Elbn49iwX6giw8xMJiq551ujz1AUAX1xF0882h1NPvHEq8KRUbvPWh121o6HMdZflanU1jb6Xu94zJ2Y7qJYnceZura9IA8l5TBfBQxk7Lpb0flG/CtIOfQMukk7/1wKQ33/ZV/miv+kojLX9x8hegA62j3LYDjXHiv/t+1DflgWOZ/yXlPED9q2wWpn6eJtJH+GL7xIMbKxq7z9lT6kDy2J+XTv4NHYr9ORTxE7srmsg8qew+6Blyup5iIzeNVn+rbnl1sk+ajwvs8UAHegHqp/+Va9sB1qQJravdwrEMwIv+OV9w0k+GRaNcm0m7xu/jlifBT9Ve9lpf9/Vf78+pX/n2v/U3X7BBuHfvngQzkficgt//Vh6jNBJsA+HxNxoor1BIcycnE1j1a6FBhleg9sGTCc5FjHouEn59atmzo/wTby7guiBIB09VfEC4z2dKHrpz4f2BH/iB7Z9+/Ee2f/yPf3D79Gd+TgvO/e0f/IPv3X70R39IC8472+uv39w+93M/a/v8X/A526/5ol+xff7nf0yD4oHaesuL6W0dYB7cu+EnMO+++6794v1anpDcusld3Kf2QaG1PQaSfVbQaZs3ezpk5OsExecLGBPDQbIM8XB71Sb6I9fYFQvFjt9zuaaLRDqrcZScGB03K3MfnwCdSZOBHyxAL5Z+qZ5g4z+p6+27UqEPUGLJB7Gz2LcP4Ul9JgEAHT1q0Fk5dnawVcm0ncSQNHqil5jXZvIZSynzLnruOERH25OJOdsMPHrcO/SZDPGZmrTr6pWMyf5Q53VtknjixWdLOKi7Tnaec3GWD35igJw0+MsXpIyLY/ShGD3JI8cG0f6pnbljnHhwBxD2F2pveBMrkDBSiR1/J7p5+0pc6xQT609saHsPJYnV3of4AWSM9ZF26lhE4xFqpbeF5Yt5RMcm+ZMPK+VQn7s92EtsWYDbnjfeeINhJUx/8jSp/nAAvH6duRwb7b8C+d1XHEmsWgeiq5se8tSbV1CdALTqh06MiF/L5SlCQx9rY/NFwHqFsuB5jwwAL+qiJ7anX+WrLvoMKL1QGdLKRffuK+Pk9JTTPLHPmKOS8UnfpF8SCzC2tf4qb3GPr+g90z/SwllZ1wA2jlnPM1dbP/XELnUzHkp1oMwP6hLK8KU+c706AfShq2gh/5+YZI7UJv+Hv3E8rhu036nkAtiPj8hFlxThJzrILJ2tBy3DGJAc+X44XC1yGbAujd2r6wbLy4cS9EnvQUajVOVs/EBotCOHEjYksnvt7vb6hz9v++TPvrv9j/7Yn9n+3P/s39l+z+/7g+qX2OCGnFoghbnmssbxNfYcSmgXNxnsh/smceWVYp6Q8HW50NN2qtJ2b+QX8pnCxtj6zZa+YeLTp8zPvW/3OYTdrvWVLR/t7aHEHq560upPX4V/9kl5RTz51k0fN5lYU9DPXsJPuhdQD//ePwFyxyckBYYPvOFPfNzmNRfab1W3p7uf8E//awNfqq/1bQ9QGmllCtXVeAKTpzpaX/4J1XvUPaH+VPaSH1NP+SqDPHDJBvW9/k+sLnynXN5i4WjzCNC9v1qmyw8cdV0CapnqteH+EtUakCc2WsvYa+Irb1o89Uclrvo1wgf3teeujG3HFeYDN/p5yucbTKznMnTkw3fGP35AbzzaJ/ULID8h9EVbc6iA/VRFtjomQCu9qe2PMjbjy7qG1cy6jstTzcV85koM29f+pa/1q6JXvufv/K0X3BFhsvLaEq9dsLBCu+6g5C4xk6sDCCVaWuz37Zu3TaceyF3ZGD0GB6eVtT5oPPHoB+hYIPDNi8bT514UuUtJK/n64fs6kHBnB0CWuofvPtxu3bi98ZXA3FHiHfp/9s/+qUSeb5/85E9tP/xDP7j913/r/7393M/9jA4tP+vDxoP7t/y7K/fu3fWh5Cu+/Hdsv+gLPk+D5L503vBTGp7OaLfm9wLJE1TuKrMB8GcolMcvBpvvVGvQ0AZ/PaVHqZ10mzV05Pe6uy66LwLKu+PFeEUXB57K0KbCKWYrT7qUOleIDIMjcS5AL1p+1VVvEVk2FqQpp1h99PLx0JBNefi5gNLHlU2bVAff0jHrScnlf0C8GqjRn741TdVLxItSxxdpLsq5cHfja9csl/bCd7J7umjlgu9J7DYizyssrlYfMqnoQ17HSsqdfPjZZHMooe3oJUUrGymVzFPbBRYMePukx76o3aVzKLH/bDBU0/bDZ17GkXixwXjJRpM5FxvwI89c7QWXGCHLRpo49YLIfAPiSzf6kfOXQiyd3mzwpzSwbxoAH3KgqoyLRs01XutCpoti3kXnDmt0cVPhhuYWWvu0BFAYttt3HogHraPtA4j9Kb7ir29ZS6Bx2E8ft73VQ37GHwSgxz+1Y8kWJt8EZOAHAdtXbNjAcROH8qyPz3PuBKYPkLN5SVvO64KTju6pywFd5cSjfjIORPNd9hxYK4eu9g22Nb1Vt+b7wmnzKDsBOncBGResE40B9NDypECSou19lnkIjbLGl9Xu9hNH+jLfvjXt1x/bEdqnNT7RAUCD7DoB7cVm/cMf6k6HUsukv8BC/NG44oaZ5h7y4F6nWI0DCci0zXUqtPLSyP1JScYpgCx9gU/9PJp9Qv86lCQejSvXuhxKnj3X2vTe7e2X/6pfrwv6X9v+j/+nf3/7y3/lWzSnXvMTDsf/PW4YMEfXB67xWIcSabLd1RxB+oj1hHhxIPGXIay1JbL4m3gV2h9gAR6DaI6Zyo1b21HgpiX9fGnu+gPoqvO6NOpar3+OBQ6d0f23fFUZm9jHBnsaX69XGd2F6FxIWX/oKEA/B9lccYOvbSxfadFpysrvyPqWNSAbONJZhoc8SN4+L75C60ub+utToTzHFN7CzL9KfsK0d6yfNNLqLv+EV+mGPmVpf+GoEyg/AK10oHQAuvtfpCkDvEpu0vlf3nkPYJ9Eh4vxbn3Ks47xhgVzChV9+kG/c0hRSTG+4ocCH3rjde1z73tv4Sct2rDf4vOuWLHu3Z+uefQPy0f9d5tWfFpufsJO1/h0bgIKk85YTzjFoemyD3ZO4Vvbzcay/kzkphkH/rffeVtr11/Z3nz7LT5T8j0v+Gl3vGDzwN1hms+CxAQGHEApt3GBFcqQG9rOUB4nOohrdLXO9XWqDYX10ZN38pXDorEQZkJe9aGIO8ts2FmI8Ydupu6tt95y5z1+/HS7ce2WDzF07O07t9zIPA5j8eYRGIF56t9Y+cEf/Ef+oD1PVn74h39oe/vNT2mz+c724N5tH1K+5Ev+xe3LvvR3bV/wCz53+8mf+nF/pTHfAHbjuhYK+co1hgX+8eOHPpiw+ePOOguFDyVaINs2niQx+BQg0bgwZ6PAEOaRlSq5nBnTrmDB8XMqVEq7A+VpXGsnMtVRfWD7AjzWMViQr6xJ4pm06qfOek79lwtb5dJ2yuign7M5pR5e2xOEXzQhTx/cQuturDJRKwOiex831ZWnbMQfxDdSbJp36bCMxlI3DoQBv7HF7+cAPClxj2i8kb9x49Z25+59H0weP3psZCHgQMIhk8MbGzGAu3m4k/gmxn6KIX7emY+vqWHC9sPA4NVr+TYbQO4KFD/+t64sYvjp9rgfdEESD/W5WIvH8zSbCeg9lFDH4Z4UYG7BlziuC1YrBci236kHeiilzB3P8rhO4s+fPZae9GmBD7u7fdqcPVLc2Fj24IQq/KBMrHVskMTez0XrEbPXAfUZtMjHL8qnb55a/B0Dc6zVbqF64HUcYNtdPwF85W3ZbXLs5DE2hM+427/GAXXwM1clrbzJJ6hOEKPweV1TefoMTJ9bV/0F+3Kaf8H/H2n/Aa7pdd71wmvanr1n9vQZdVnVsmRJbop7t2PHJSEE006KSQI5cC7a4ZwL8pECTg5J4EoCgeBwIAQMBBKDneDEttzlIsVFsmV1F8mS1dtI03eb8v1///v5v8/ar/YoXN9371mz1rrXve62+tPejCHSjCE6KvVH3XIoqQOz3wlwndG2nl/qBQ8vIPS8k5H5NnI8PkTrizamq3YHMgYplzb6U/vY7GrbMSB3PJQkQBeYeMt4IvQvGwPoxLtp6XN1YKiNH5ve0gPb8HGFgGWKnPEKX+oQwMcvlMcmAjblUFL8hj6EkUM75lBCGpqaixAx+h3IocRpZCmU7+j3aseTGuczu9qefRe0v/N//n2tfzvbL/+zf9EOH1m0Hqb3/M6hpNocPI8Lc+EFubQRdKT9exzySV5wF1o6Fx/mM0OvnwlG6HUHSJHP3by1gCJC6VAywsMyKXOuoOePePctBcuRs8yHvqNy00p/bCLNPmaT+hNymCMB+gZ1CNC4joIwxqW/h4YAmG5QbkC5bwC9HWN9Y4b0yAv9ozf6AfAJDohe2DGZtwTQWA1B6TNCXzfpQPhN1wmEnjg2TfMIhH/Kp/muVa/HraVDj0vb9e3gftzxmJaR+sTxFTTke96uN4z3ngc0yVO/rwc+ZQzpmhsKim4yYE2H/9xuK3VHGQg/T89azxcXFtwPOaDzcaZtOqDMK2yZnfVely968fs60Ht/RJ8xj9W6Jt33j5SdFmAyALTOmm/h0B2oMpCD7fB1qDR/qRSZyC//DbrJVu+LFFxHYcMm+vq69uCDD/rLW0/sf5JDyVdPHT58xE5hgPBDilvntzldrDmU1C9Jw6QMlyAtRDZ6ULoUHhUiT2ByA8pBVQ6e/IkTfJaR5/L4LJiUVVkm3Xye2M+9uqHTkBt814SDlCf04/XcNwOaF2Yy2aAOvzoPDfXqZd+6oodTnnjiiXbwwFPtiUcfbA8/dH+78cYv60C2SR3kqPgca48++kB77Wte0V7ykqvbzp3z7Yx9u9vOXdvbzCY+fcwzgpLlRU4T9nE2l5Jjm4YNMU1wisUZ5yvP4zfD+yT+NXtslY5+0Rh/Kk4A3Gj+q3zhoR1iATQSScr5gJ995Q8BAiZt/ykOmEY86RCZ7ADymYiA6kDRTwjJDC24TKqUmc54SpFXz1uusmkqYDu0qd8fSjZqkALFvzZTyCbNy2X0D+7sBY+uFWtBFT/qUUYfgNaTPVdmJRa9aas8XihqpKqeFmvFMzNzbdu2HaI51Rb4JOZwKLGeksMQq6sepWsecxNn61d30PAdFcpXOEdWW09oq259YIJiE6q+CsgIdDjyHY+yizp53IIBTv1claBfYx+8YzMHq6XFcVNfIF/LXDYq0K73Z4TJ0x5ll2lQ13SSwRg0DhtLf0AiRVDvjMXXlDM32Afo4iu25ePUtVzl+eHJtp4xWvoRwFd7APWryxnDQGRDY1xlDemXKQs/6livAQeQJ/A5awB89AN6HgnPKFc4Tr4rgw5/K+s8dAFoCsSPP9m1onmu6ow2AklTJ2ModgRv/uYzBvq+DwXDOHabDnVVy+n4ibmScsoS4AsN+hCKR8lMHjC95LhfSqaquAya6AANF7qKL7XKZvgR2Lsz3P2ysvtM2U3I+EBn4ugHDf2NOZ/HG7jDLgLTVFjtI3jRL7GVOnVgKFu4m2BZylcfq3kCKF6KNU8gV6rLvtEfZRNzCGMDfD1WxRTrtVPjPnOO6zMPSCbycsiJPyimDjSxn3JJUVztB5Q90pGvZ6mIQ8neM5/bnnx6sf35v/DD7e//9M+1N7zpbW1p5aQvpuAbfmyyDiXVJgxqxh1zHSKZ/9CPdZqw6kCCXP2zakLwhy74rvzD/FX9m3QgZfrPfi/tC2JLAJ08fw58AtaJfgq56vQ+SOw2k8+M6/TKXsK6qq+wNyDN762gD79NkosV4JHlNhL0csDVGBnbmwBII8e0W+oiv+qXLrR9xhq4QPjAiv0WQB/lSQ7oqZd+1vuXMuiQB77kufi0gD6RFwA36roaQpc66BHoeQSm+ZNPAPo6p0tPQ1+/h8ghpDy+D7/Ea8kHpnmL0zPbti8XrvdV5BlAKYALPvNH5LCv9pgd2h9+oWeuyt1sy9Y/z6nHtWaLns8Kb5uf9+Fky9xc2yh+jJc8HcBBxWoNcx7ywp80NOY7yO0h9iB0NY34aDw6HvilvOpU2vZKLuOobBF+DXr6bPopeF51YFxnXWJ84hp+9/Czn/tse/Dhh9uGv/O3/sZ7GFg4j8AAZqLFuVz9NyNNUl58lIaRlZVQ8r7NpLI4oibZUkz/JvQAeQAa0pz2uOKj5VPy+IqXNiknVabAxAue9y3Y9HPHxFedFVM/L+bzsjk/MKem0ABiIV7vzSI03IrGDhZ+Nme8VH5ch5ilJb5INNd27drbLrnkee38Cy5tb9Jk/ra3/5l29YuuaYtLJ9r9DzzSPveFL7Vv331v+8hHP9G+9JWvtsefeLpt275Him9qe/ae3ea27JA1vFy/RYvAvGTxpQ9pwuLCFXdZMDu71b/TgD6bNs1qoVi2zVwhB7j6TIdbWl4UPR2i+TldX02Xk7JJL3/iUP1THTFUOX5nA8JgoBNSWO1CDIBjkk5aXERfHRbefQeuuCZEGLjjKU67Oi06aN0/0AMs7SiR0JvfIBzaXLUCXI4dpNXHvFgMOgHmoz9RIcr1KSHkSh2PyDEQVGgcdbjDBh86PPV5xK4mg9LdE/zwl2eUuYLM1+UQNDMzqzZfUX35Rn2MX0HeuHFW5fOqz8GIPqYDgvoMG+innj4gnpvaRr8PsL49ffBA271nz2APX1RTX5OdvC/AoYn+h7/qkCItGJByHT47oQ0EB6xNOuziTm8gVE4/3sRjQRyi1I9nN0u2/rARvixgPBIFXzYf2OkNgHgw/ubnt3vc0v+46MDVUR6N5M4FtGzsWKS520gZt49rPDHJcOePhZJHPmpcMaayeSCAx87yb41JQjZn+JV5AV2hwW7yAHoSzEt6IJNf1KdNoBO5oPo+dXmEkjQ6hxex+zZtbp8y1qu9CQUsqvTR6l9AitDfgT/VpW8SA1W/8Nx5BeAdKB5sqrmbzN0e+I06IBPe+K+uRDMuahyXD8sGZLrNBnlE8S9APXwWW6vOsICVVNPkqhlp2p85sXQoei9klA0mEFe66k/GrZCMLcZL8Yvfim5cAwbsUJ589ARKdvkUntVnSh/oSLMBpn+Io/7qrhZl1U9q3IYHaR9E1OerTQXCU8bFIYD+i549n9hDDK+6yFU6sjgWPm0H35r36Mv8tlXNe2UPWmLxeJGAnGwWTc2HNW+a1riaUw0ihbrKyk/QMGdQx2NH9dHVfUBjjqocGgBso69wgZC78yVH/pjb3T7wBx9p37n3gfbuv/KTbffeMz0fohoHQj4Qg0/oIxmbslTVJW/om7LeNvv9IMUIZu2XCM1j1Sfz5a0ANpAvH4xzf/QHenrbNPgjPkldxgiAL8IDmlxw4X9oCfCYtK/6T12cwnfYNIyRoU+T9pqgOPqCx8ZelmUMNMS5yEkMb9qatOdHZON71QVYT7bOa42Xr6HFlyWrHp8lPQ2gkEPYtWtXe/zxxzRfM08fsoyMofhh8IBD9ZvBzkGH8ApMy0w5eELfDtO0AHzBI7/nC6R+0msFoNcpOGAan9Dz7GWmbuqlrE8H0Ds+Cc+eJrwSF4zypmWRr/FZONqm5qaBVtWIJv00fIa/NJuvI4LXmEO/zEG8t7osntqSqq7o1Zdrf8vYo/+3duTYQnv4kUfbI4881ha0dm/YxKPQ2ncw14if53bR+iuSshfrHVSX30CRFS730wvCsycmgEeHulA99g3jqOdQ85x1HdqHuXIy92H7kK696mDXQAsd/ZUYPxKXD3kKqvoXOhI/8eTj2l8/0Z588sm24e/9n3/zPSiFDDOnYRXjQAKSSwnLMQ0Bx5ZphRvLxnw1AunR4OI50MpLbPrYpLNmTw4owvlxG9PSsfS/0p74iT2RsHjgME3cbGyGSZMFi4mKRwpqscYOUQ8dFF7RBc1o9DmuVqjOIW3eeGTnZS9/VXvb297Z3vp9b2vPu+Jq8dTkfry1227/Zvsv//WD7X9+6CPamB5pjz66f7Jx3bhJJ1neb9ko2mFzu1OHntnZLTJsQ9u//0Bb1mGHzzH6kZ1TXI3nYKXJUZrQ0bBrgSvDbCik24wmOvRWJdGjL4bg8YqxlUbPJIZ9GZhla3Wgaj840qmqDACfCb6vCyRPmeXxv9LOQ688bZu2gCV5WjA09CMeLbIN0Oh/2hCZbNY3KrDoVrsNi5mqEpPn0SweP6pNQ+kEpA9BzAA2T/Ehpgy6DIBahKkjWpeXHkq4Ll+iWa/23bJ1uwYIV77Xtbm5HUpvaE/uP6h2O6wFZ94Hkv1PHdTCfbIdPHhUh9Nd2iyfbE8fEE5jQYx81ZwfU+QRATzBHZalRRYZbXwkFDtYMNGB3+zhQwqb1F/sXQYD04bLyReKA83s5i3t8BEdPOADIxFwKGcM4gN1GNvJxqEuIPB7O4vyA4ezE23btl2qt0449S35lgWWDQltgN0bNdEdkB20FYe5zbOa9MSWCQ9vTXw28X+1MQFd7HNR2sYisZ7oYhqVFX1tTGrSKvrqP9DXHOP+PNBRJ33XbCQlfTJl6OmyodybrC7AT9gq72n0x3s98BgPi4PyAlIEfEJfpIxNrDdtgtjB7zdIq4FaekqexUyg+KJj6V2xQZFUcB5eGQdA9KEsepXfatyCg9Z15S8AuzgoUZ4LTGyWVssd9KSe+JWfYnv5N74bZfS6V1hVz+rBm3asOSR8Ki589dfwIqzXnMgjuzUHoDdzBmnmCMYzPEIP0Ce5s86BmE2p1yHVKf518Ot9SL3oWXTgsLsOJb5L080bVafWLfcLfCIdhPTYwWfwrPaqAwO2k3f7WM+yrfjEZuWHuvAESp6Txges53Ankw+wcBiJ7swFjG3WyPlte7ShmW3/8X3/rb34mpe1177+jarNpr0eacV3HNisG/pjo3TDLm8iJDvrC+mxjUoXaK2/6jmPvo7BGTWJoaPcPhA4ja2Ke9v69gA8Pod8/AoER979Aj0GPABeFnkORY5113xPuS9yDH2g1oXiGUBOrUHDx2zMS7yxAUcgQ/84lFZaB2jRBQ8dfq2Ln8xDfDqZuxzcdS27C7CJavhG/ViYyXotXrQBLzz/7M/+rMcpXx7at2/fRN9eb+yKjwnxqf2gdB966POno4tPgaTXogtM0/d1gLX4/a9AaKfrJ0znCfgkeuKL+CP08Vlg2h6PhY4mfEMXvn29pF0HWmeE11/mYvA+uJofiNVyAficYkw6dm16DAUKkjnMTVzUJnBn94kn97dHH3+8HePJDWSJ1Idw8SPAh/q8v8ba6jlswKEGhwDTEayX9NMffdE4UJaNzdm/I6NoTAdq0LHmEI01ZKKP7VQQHjps9Hq0UnM2vswHR7gIQj0+NnHb7be3AwcPaE/9aNvwN/76T76HzZsHtSqzCfRmSjGVYFq3c0u5gkozuPgrQKnVAQWqXikKDggvGoFDCHMcL8BmwZgY539VF15ZIP01D2SYC1eTuMvCVRA5TMHlCgCRJwE1BY9TaalRnskO557QyXNjW9LizfeSN3IVTpMNExAb1u3bd7cLLrikvfa1b2qvfs0b26te9Yb22te9SQ5e3264/qb28U9c1774xS+322+/q919z33qMAe0KZ1v+844p83P7xSPTe3owpIk804MCyqDYH3buWOvy5f5nLLkL+ogIo3UuJLNXSFvxle0sUAPTcocpVXOIkge9/lkHR/zZ1y1jBdP+Qr6dDY6N8EetW9YiGrw2f/4rkoHnrRX0YVvxZWnMybvlyO1mMGPjjrKKr4EFjvLEEnxrEFCP+NqFoPHJ3shq+NTXsGHCfOU/cTexLBZZPNPJ6/HMuCHXvRXPxqksppwEEl97MlAw0YGkw6RapPF5VNtvw6am2bm23nPuUTtuEP1+LV61ds4p4PKdh0wt7lPbBjyt6rdb/rqzW3v3jPa7j372mYdSPDFwiLPsPPCPO01owllq2Ry1YVNunRQ0zGReAKTnejlseQmlcVK0HZ+IVXy4bNl6w4fMPjtD/rmE08+pT6EjuvbZh2Y2GBhF36fm5O8E9yZkz7H17ddO/e1GaU5PPO4AAeQgwcP+aC1e/cZmhTm2hlnnNEeefiRdlSbID6NzSLpcWqd0uZDH5G+Ccij3+o/0WBL9VFo8QXzshD8Z37UJ1Du/qA0m+fjnoNod+GHjSaQGHB9hdqwjo+LGazjUL/DTUIH1b+KBh3RjYDe1XfHOQgy0snXHFb86HG1EV4NonI9oDaHo7zARL7GOwDf4l1lWSjBhUf135En8yGBftTrpYzHNEA5tPonIB4X4V5e4qR76OkIqU9s+e4HvQ5lC4F+VDS1gQsvaMDxKO6WLVtN4/YUTw6CHFLZkBdf5i9sl3y8LhvAcfEJ8KZy4A3PXGgBqIeuaUPw0RlTmWPdd0VbhxDxEQ/iOvBUf7FN1mFoW/hbhPD8pQ0st/LE+KigyopmwAy0k7T/Df0YS1V3drYOlSzkjA+6my+maCyv3zDbPn3dV9qHP/Kp9uM/+VfbOeee147IZ6wp6SP4LAd+At2doOVWJXydcImoks0AAP/0SURBVMnzJfMHcc2N0kK24id8gvz434Ce4Kw/fGscoG/RFaQc2oRpAFVjv+pCQ5qANPxAOXjatZdFzNo/6YOK645JjRHPKzx6rjQwaI/C5gNwsKCPAuCQQ93qH9UGHF7QwTJUzmfU+ToSvuOCqHUXnoMKQUnjrAj/C0FAT+LgmPMvuOBCP09/5pln2r4tW7ZM5jd4JB1doiO48E1YC6ADejrbMdQPz9AEQps0ELrANH2gT0/z7suAlPe8p+UAPV1CD9N8yUNT7bAaUp+yWjfHOTGhh7V4T4C5SBGh9qRKdfxNObDjjkloTUPaF6AHmcwZ4aF0XazRPoa5Rf2N3/LgcLJBfZ4fTT146FB7+sDT7cAhreeHD3vsc1hZUp9fof/T75nL4Esfgg9jRXMJwRchNUYY854T9J/XbKW9PjuuuWKyP0M78YQvPL1+Wj/sUH+STdSFlj3h0YUFr5OeT80b+rLvlCIeM2Xc3nnXXe2JJ55sh48eaRv+6k/82HtwCAOGQJrb6tRVTcdpsEBtJsiL60BHoLEq0OGr07NIAH19gLL88FRfVA0uhB/l6AcM/4EnBw4zBfKCpHgjw9VBrp5lwAG51V8LmRZ29nhG1cJWp0wW15qEUYbDWP3+QR0SxMVXxvl8KZu4d7z9B9u73/2T7YUveok64vr2nXvvazd//bZ2/Q1fbn/4h3/cvvq1W9T4m7Tpq8e6+J48P1bFRpa7LjMzW8VLm0QpwwmSzRyPfbG54y4LG01k8ogZm25cQFk+V1svZZefa0AxAFBdBuF38XXHUfq49Kes7grQFvim0vi2TvOU14asFlP8As/qF1VWBwJRlgzCQO96CkUz8nEbyw+m8SZ72JyIDv3RlwXA/IYyOqj5KqBrbRrxARMofY+YujUI8A/lPNbAQYC7BPUZYOwTLdVVzrsTeewBeQQOJRtntulAcY4Okuc5zG/bqxP7Yjt0eLlt27GvzW7ZqYPIvrZ1flfbvmNPW1hio7CtnXX2BfItd8/ubJdddnnbum27ZTAQ6TO03YnjPL7HL7pqw7XCIqpW1SLDwdkbJ9mo7mcf1x0lFlMWaJoEH2zyI4I7dKhY1qFpaemE8ttcZhmbWcD4MMUGTVIcxDikbWjHFlZ0qNqm/rbDum/cuFW+2NQee/ypdtHFl7ZLLr3Mvnjs8Se1kbmg/ea//jftG9/4Vjvn7HNFV3cHADY3GX9ETqlNa+TRBuDHtjHOUfVZfF+bhlpYaQe3hdqffuHD5XDVhD5SX6GrujV3QF8bjNKj5NJPAPon/aNkDjoN6fQl11EevsSUl26MM2kjHTIeqm9WoKz6KNWqv5uXgvsmekq2n781U5f4j1SNSeYv5SxffKf41IG08JYHH5eNUHOy9PS4qjGVvOupvyEndwzMZ2iLAsWWP/oT3QoKRxlQMvBD8SZk/JcNpXvKaVd8UHOF9ED4IJdWITfZ7KIbBdYfv1V93l9EJvWRwaGZb/lzxxG18lXGsg3DSnerTJAPaQvP4/SFgTZ3jJDLgmpi0VEeWwhcfRxhxJteEF8VPuW0b/mdjUjpVnQVVRtFlvGDn0yrfPnQJQPP4NATPFAHUa9ral8/yqz5bbPWlepPs+0//Kf/3p5/1YvbD/25d/nOuzc5ksGdUDboxzVJ5SAKY8ypDQbcGQfCSyb4mrvGO4fE1T+r/7iG0+gmUKLsYQPCBb8aD7E5h+X+cBIIP+L4zrTxgQBsvX8zPvJZ/bE2+NzxpSqHDwIALx9CFOeldl+kFL0PLNAIZx7KU4/8MhcGVYd5mTo5DND/vEapjHeYcBTl4Ki/vMLjsM1l+JnHPZnD8TsDEUsIdWGUuvRLyqrdOXhfdtllxcP68shtfQmVOuiQuva1640+Lu7/a5B68TGh9/10XHNPlQd6+tOFtaCXOQ3/q7geUp6YNol/APAE8sSr+pVw0BNEuaoOcLo8EBzgdFdWdMOYmOLB/jSQMsaLFJMeQ7sObUlMPfpHPX4oWor0H2sPa+ZGP+3AxcDixzx29NiCDiqH2/6nnm5P7n+qPa5N/v0PPOjHvx597HHfZaGMpzt4KojARXn2Essa9wkcarhQv8hdRK3fzBXH6fcIk3wCBxzNDiqTTuonOuUor/EqWtPrP+w6xvwtOr5myv7IXyCkLcSDL/vR52HL75Xd/Z17pPf+tu5jH/0fp7jixLO9LBIsIGzqaC8WbK5iAZkMcIA7gHAeMHbe6o5OCICHPjTApMGkbBqL8lp0KFc8sGAyyaAEiq46Gu+YnDwhLpqgkcFtfUT78RTVY4AzOXAXBHw9k16bHADe3Nry4iqeKzp92m4aXk4vJUpvfiyRmJfnjx07av68dLx5dp02nIvtnnvu8Ve97rv/vvbVr97UHn74oXbGGfva1Vdd2S6++CJfUeFHc84555x2xt69dYVmlndj8OVKe+zRR8Qf+5hUee+EKzPNv8nCr16jH+8YYHc2afUSI5NxNm3lH0LAk67K0JcApK2YHDdy0Bt8C51v78kJbuOhnunpiEMZMTj7Sb6rhYsrXlzxrmcH6+qcNvC+4l51AklKe5cRR4eKK00dFgdTKk291I382IJePJeL/P37nxzoqz/xmA5Xw7JIwY8Bf+KE+v3cHrXTc9rM7FYNnM3toYcfb3ff8922QweSM886V4dQbqdvaPfc/Z1297e/3Z54/DEtGpvba171ah1M9rVrP/qh9oIXXK5FCSs0kJeONH6Yk69nrCyttG1btzvm1vy2+S0SrfYQ3ckTS/b/JvVh/wLsevm81fOWtAEHGVmv9udle6VPcgV4Uzt05FA799xz2rfv/oZ/kPCC8y+wvQsLR7XBm7Pfn3hif3vB1S9uu3ed0Z7af7h98IMfohf7s9ff+5Y36pCzVWsrn9ne4itz7/yBd7a/87f/pmze1g4+/US79NKL5DuuoNB32LStbj+ap7I1dowayrOQkvcBS4E8lapPrF4kqF99StzcJ+uRHMppe0L9hlBtFHpgkxc+BCB6BNeXAZSXbmxYmdfqUJR6QGgIbIQAdKy+wzxSesG37vLV1bboAtQYqDsJ1kH+H3Wp/opIDmiRRf2M0fIDB82qD0ATcB0ZwNRY9Ue9gdSBZ8Xk1QZ+LKie9YU382NfJzbEXnTogbLQJfBcMW2NyNK3/AVv/7CsADy0DEnKzMe2q82PV3tQzlcV6ZOM3cWlRW3Il1y/xrLqyRzucJd/mRN5/DHzQ7UP8uEffyCv5OfwU35mG7C8Uu0EVF+mD1Ye+tiPbml3/Aieuca/I0RHUj0H8Ya/ajgfPdhQwJW8/nNMMr4PLTEhY4WYPriwsNS2zPHe4kxbXFhx+tv3PNL+0T95b/vFX/r1dullz9PGQbqi82AP6yLrTPlKbSk92SzwmCmbDID+UHKZv0U3rHPM9zVHjuXYrV7rOMCsh56sM8hAV9dXHWRDutahJJA2C0DjfgJP9R/em/PmSxBf0a+Qx6GH6shx+9Km1GNMDjZHJnMFefdJlcHTnykXHpocagAOgeC5G0J7k0cn9hXcCaE+9LDeOMMFlhoHfHyHd/3gxwc6UJc08zYHDfo1elIXOh+I6SsK+I01Cj4AdOgaX7j9BpviB/p/2fdM//bp0INLCFDWlwPkSaMDMgPTtOg2zSvxNG0CsFZ5IDgAfPI9fZ8G+vRagJ7xK7TYFB708/i01w+I75MHel0B+m9Pw5jpaUhRFJnygmTWnOGxJBm+sKay6BiAD/VoB0gZnzyiyKa+HlEUd/V1BkH4p14f0nfoTwTyE+jGX+yoUHj6LfQEsbIu8Qs49kLGDXKKv3TRHMrHNXg8H9nowU9sMFaiJ/vXS597kcbHhvbd+7/brv+T69v1N3yhrfu9//pvT3E1c4YXaIZboSwWXIlhsMzNaSMlSMNGGTQkz6GCDTxCgTgCL0Y4AK0XePwoJQnwyMDLxhYYF5ca3JELHlwagF8DzqGEsQ1kUwTUpqXoeXGwHiUYH/tgwsGBLpd8Dmbi4OecsZFDQNHxVa5FTyYcSvARfLgqgk4bNtbXvUhDw+eADx480B584P524Omn2kGdTBcXjvmlw6effrpdecXz26tf9cq2fYcW37aoDnZK+Kdki+RqE0gfJM0Xu/gRx2wi2ODznCtXdqrx+dXdw1hqe7Hb7ScfobfbSYB9aZekAWRs1maajTC0THKT388QTfzuk60czJAKz7QZmzoOh7yozMaETUQdTMrHNYlXR82ApZ51lU0sapRRB97ZLKUNY4cixeoDEk8aiL3Vfusbn3WmDQ4eOmCelFGfNuFAkh/6khLuM0vLbBS26cQ+3756863tS1++qd1++7fUHnPtKm3q27pNflzr7rvv0QZ/t7+ERfuh91/+S3+xXXDBeZK5se3SJn9+G49Vcfh40r+Rw4LJYWSzNk1LWoAevP8Bf71th9pcR0VtuA6LD+9DzWheWdbEtCyDZL/6En46flwLpe+07PTB4qYbb2nXfM9L281fv7ntO2Nvu+DC89qRw4fbnl17dQB+uD322CPt8OGDslFj7NS69prXvEE6zLQ//qOPt+s+8wX1fV5yX2gvfNFV7eqrL29XXvW8dsXzL5PfWvupn/pr7ed/7mfaPd/5lg45Z+vwvKUdO3pQ7U4/q9/pybhCt/QV2oG2BNK/9E9QDYTvaTDGCnjaibqhBfgfOpM6rkA57ccm9fChI9Jj9ftPAP/76x0dpAwgTZ3wDJAuXZCj8TIcGMCXbeNmppdJiF7unxzoB7vCv6cdQ+HT7wHq+PDFPIsGwiOLGPn0WQI45AHTusGDL7SAg4fxanvikidePoQwfsaA55gP4c38CoQ+vCML2cW/aEJHoIyxzVzE+KWP5GME6MbFIG/cRUcAnzFc/PCFbJPO+Cn8JyD/0ncAxrP+N44YvtwdnfOdaChSv+aFpHOXYdS3/Edb0C5Sx30LXD3rXLqjE/lsSFMf+3i5ueyWzYg2lG0sRPD2+mnc4DsoxQOY3DGRI9ARqLmxApC+g/1shhcXlzVX8BtetHtrZ55xTvuHP/tPNJPsbr/wT369LWje5aqnvODHkOk7XGxkfcZm9zfpx1XRFdpWqsrESbuVzNKjPsNfusBn0ibyfelOPyr9qmrNsQBrPH4CciiBZMJjCtALWQD8oEt97njMb5tX2Gb+bOTZJJFmHub3yxg//jKR+jJttaQAD4mVbfXYFwpYBnjJcPsKwC3Kb9SNbNoLGceO1IVHZEU/1jIec2VfwLh56OEHJVOHkGFvwS/Ew4d9BGn0pU/wOXn4cijhF+Xr9+C4U7yhHdDchq579+5te/bsMR31kJk0OvR+Ak+ovmLvlp2kpmIAnaYhOHgmnTrxRXTo8eSBlPdlfVgLoJ2mX4tHD5EXfE/T007zph4x/AnpUymbpMWCmBBc0qkLfeoEoLFMNQFjIuA2UdZlA07Eq3hET2QDk4sIgy+kgXKjLUVf45Ekdzc50LL/9A+Ja26kf0R3yx5k0M8iu7ehaDgQjTr19bJOpF7vE2DkxxxQ4yoXp1zGHlt6MbbY98KXubPu7NfdwO3btrYrrrhUY/nJduddd8qm5fb7//3327o//OB/OsWGhUMJkzBGzGzm1qEWO+nBhA30Stt44TzpqTwbkyguEsOqyUvG+FCimjgQxTkx+iXhofF9u5fNjxokvIgxzIuJ8shksoEHk3Xdih07ENXcQKJF1+iPjp4IxL82VOXM49oQ4iz0yW86FN9a0DbPcosYbmywmaR4gbTq+Fb67FZt4DSJaGLi1Ahd7GYy4ccYaZz7dRI8evhIe+jBB9uXvvTF9h1tdHfsnG8veNHz2q7d29uVV16hSWmn+K5vZ5+1TxPugiakY96wogx6c4vYt5ClDndPlpaOSlfJ0tKErbVo1oKCfPzgTkEHUZ5AGoCeQ8nMRvxVBwLXse7lL/gRsF41FI99oAIDUDJ9mOXQgkzapgJXyT3hy374VxuxYFdb+Xa65NFJTW87q5/EhthRP7pHv1AV/ht0mdNiQDvZbjYw6gv4nw1RPvfLZpxyf7FNvEqHde3Yotpvyznt45+4vv3Of/hP7fEnnmpbt+1uC4vH21lnntcuuviydmxh2YfUudk5tac2QWrPe759d7vgOee31772Ve3CC85qN950g2Qckg9O6uCxte3cMd/O2ndG27plq19MPal6jz7yiBano+37vu/N7amnHvVBdKMOhOwMTpxk0dHA1SFgg3B19YaNz8a2bfuZ7Rt3fcd3b3j06u6779aW7IT02OzHXDbo4OS98fpT7YknHpMOXPXTYtxm1Ncebzd/7Y729FOHxI82XSce57dzzztTvl5qu3Zta+96159tDz74XdnHD4fOtB3bt6pvHbMt9K916+gPHPCGiV1tx/ihTXA2G51qzwz66kdKCF9jiEMckE/IgqddPCnCR7oVvzoE9O1P+tixBffbuitXetB+fh5YcrIogCu+JY/6pN1/cIAgfMExp3Clnjkl+IyDSd9XmjJCD+ahfksfI00Aim8dwKlPOmXksQ/AHj57zuYVu2IzEB4E92vhY1PwADjmX/iPtpcdyTO2yibmW/SuNO1DOY/sMG7QDYA2voIHeiIPntBHl+IvnXzXohYi8vhDRc6z4T22cMwbNuwzyBVpR3y/vKx2HTbB1EEWMfzrAFK2ENMPsYEOg0weTWWj7sOAAPnwSR3y9D+PB+Xr0IFd8TO9p3xWtlW/8m7d80v5Et+MOpROzDMswsyK1feHdUUx9uWxVfxnEE+/cCrI41HVJqW7ag16ZC0tmgC+4r2wxYXjWmfm2+OP7W//99//R+3/+ul/1l77xne0I8c0VtWObMq5C0Df5GosATtpZ8aqonYc2ZJY7c6cOhxaKBReJZaN+Em7SXVqAelThBrbNZ7wEWtntQFrNR3OVSdQfhwB/4BLCMCDi2E7du7QHLjdX+V56qmn/CI4Oj3Oy75Hj6n96+4F9Ky33FW1D9RmfF3RfQpfyBhw0S19ui5cVt8D0P+iiy5qDzzwgA8E2MBhApqdO3f6Isl37/uu9Thy9LA3VKz9OzQX0/6bdSDZvn2H6wLYh64PPfRQHaSGtWrbtu1+dPHMc87xozjYzpe4qMeBBhpw3A3nETL4oBs2oKvtUV+hX8TDvf+S7vvQNFCGXaGhDmkCaWSlXQHwkQ0uNEDwhNNB6gSgTXsAqd/zSLrH9+nUJ9/rSUAnygnRM/gAYyK6B1KeejU2VvsB8B0P/cWuKi8aeFg+o2nQMXJ6PuYwyKu7k5pHzF80StOnzVs8pKr1MF/plbEZWb0NAWSDTwAmMdKdHNvFsmzGyCt1e5rMT8x9xOhFH/XXMPEpeirND6T7d6w8r2mnqv6PTvT1fXt3tbPP2NW+8pU/8W8Innv+ee3f/fa/a+s+8D/ed4q7IZtnZk3MxL2Zz49qguT5UvLTBo/OXa9NbU2+USyKAiieRgWqY1QnwDCee+VQki7C4gQNE0EcTWCAMuA5RHCVIg7AYPiJo/lZ5+W8IF6fSEXtyWIzOJ8APzuQhU5F6F02qhOJD8AmmQMIExELLHQ+7Vlj0Z5CT66coRO8omt9/QaJ4OY0ORJzpZ0Jhivn3/zmN9uNN36pfevbd7Y77rxVE9l827p1rj3/iue1n/prP9nOPucM1cdONsXUWdABpa5q8X1q/HL8+DHptKhOMH62FP+hJz4i4AOulpVtZWO1MzxUvpFBQLsVTS32LKRaxGkLBTZ/5Zrxam75S4KGTRV08KgDRt35gA8dEl2B0k11GV0C2oFy/Ek9eIJjA1z21WcwWSzJs1hWX6v2Mi19ReVsfDiI0Buw7agWaex1WhM7sqGhT6MvdY8u6MS+9ex2xZXf0/7gD/64/ea//ndqt+Z3SWZmtrTzz7+oLQxX47iKxaH14IED7bHHHmtHDh0W/nj7f37xp9sHPvC74rugTT2fit4hm+QX2cj7TZt12EfHE5pc7rv3nvZLv/yL7fbbv246HpHa5B8PwhlsDOQzHVBwD3c5eJF1w4Yt7cBBDqfrtIhtb1dddVXj5bSntBjyDXN+p4dDE/W/+917fQDzJ7CXOEDt0CFjb/vaV29pn/jEp3w17jkXnCsbeWfmqfbSl764veiFl0s/3sda9IHk0MGnfDfn+Ar9bUkLvPqY/Ejfou3pA+lbtMGs5g76w2TMq53SluCgc78TnjFB/4KedqUdxNBXT4qubhfzeWLaK3K4KkkfcH+RDn45TjzYfCyrnyELoE4WbmjB04cI8AFHPQAcfUGeFs/x6m76KvoRQk99ysqu2pjT34uvSVyeTXDpwoWe3Mko/eBJXcsXHV9R4g41dOAjB0BO6lOXQL16NKQObDWHDePJm8noyvjIXM0ihu0omjFefuO53mqLmlPQnziyI7PsLh0mh0Dx4tFVDiboThnjDTnQpx/QJpSXb+qKOizwf/lo9WOpADogF/CXFMWz+Mk3XLH3PMOcgN5VZ7yrkvWpfMhnsAEuSsTPiOFqI2sFF1WgKz7M//BEv+PekLLmAKwF3Am2DgL4q2PbbuYl5MKC97WwCX/Fd/B2rBAbqX9K4xaZ2IFc+JBjTsx8ir68M8Y7iSdPbGwHDy203/5372vf/PaD7V/91u+2bTvPZMLwPO2LSuI4O8cdBdmnucGHEvm6DiUKyEcONndzP3qw0a32GOdgA7o6Qf+pPkrfo22B6Jnxh1/wqR3SgefvIV1Q/KClHwLIJM9ccO5553oDdsstt3jNPEOHAdZjDimspRvkM2RySOBgwO+P3X777e2RRx81D3Bs8vkROvimT6MrNh1WGXLhwaHjkksvbW95y1s0l37XhwjmIpoZ+uc85zl+hPe9//q97TWveU17+SteZv35qhB3P9AH+9APIEYWvsVGyg9o/eBRXvoD4547XOi7ew8/T3BJ2717tw9WrFX0PWjRnXGDDPSknVHKT4qID/3ldDD2tXHvY9sFafPQBJJHd+S6HQXg3e4MDgF80Ad8ygKRAaR8bflFGxpCxkjPA+hpkkc+cvu5Y7oe+seG0BEsd7A/dYHYkTr0G+pBH12JKed3rsLf/V78qJ86/iiC+hzl4Kfl+MdNLU86h79LKw9wEcM6iRcQ/fIECyN+mndsoh8lnxjaolceOc/wAfZVKvYmjR3EKQ8/7KWvcAHa85Zs524Jc7K/jquYc04d8uc81nZqzzu/daZ97NoPw7ydd/657V/95r9q6/7oQ79/CmfyCE4WCF+tYfIYdESJwKh44ZkUkgZGAxwZyoihPC4nrzA2djUsAYBP74zUH6pPylhsQztxtAbqUOwOAe/wIKQucW4tBZKejgGSyddErrwOUj2UHuMinQMWeHDuvATK1FBsDj73uc+2r9/8tfapT31Sh6rF9gM/8A4dSs5s+598rF122SXthS+80leyeb5/ZXmh7dq5XRttfvDyiHjWoYTDC8/soRfdmrs2XHVh0eVKEreQOWSwuFPOgW5Jtvv2nfRKXWRAR+fiEERnE4H7hHXXRrIeOZGtwvNCFPUp6wcfJ2I6qf0PB2iGdoAfoa400Ilr84mPqM8VvNp01GJF8B0FLa7wjh9pV/ofeQJ1ssgiBhybCPdv68YCkTYSr6ZD4rIO1rM72xlnXtD+wT/4x+2eex7RJmWbXxTfvecMPx7kK4ob1/sgwsZGItphpS+79Lz27h97R7v91i9r08CVsZPtzDNYHLe3rRp43ClBR/y4/8kn2s1q4z/3536o3XHH7e3ss8+STtLjFM8gDwu4AP1qEyHPyPW858Lv9nzhCzfokHRB265F9pBkM6g5ZPAeE7ZxJY5nmvcIx2Hx0OGjWlC3t0ufe3nj61zve99/Md/tO3a2t73tbe2CCy5QvzjVFheeaEsLh+Snxfayl12jxfiexg+E7t//mBbBerRMzWRfMvbou/a3dOUK5AbRyoqJT4mhA6CjDYH0f0LalMDVbvcp218VaT82sITQZeOZR0y9yZMWlkdfQr8BCld8AIrgERrKK6hM49f9yGODOa82EAB5+j+42Iav2cSUTuNimNDb6LT7XNUPL8tSv+KiBvMumwvwjFdiHzZEz+EDeeELT2DiZzwwXGlHD77kRdvXoXu0BT8w7v357Y34DLrwKH/AE4ic0r9sgAwah8HnriseamFF450S9MW+qofN9egJ9OXjsQ1otzmNEfwC0LbUYzNd/NQuCtUX6mBRv1PCgbWuyqVfQMvataptFMqXNa+wgSFGnhdQVS3Zslk+4+4G9omb2w1+PEEAHBd99YuyiYtEyODRIrtC/8Um/FbzZW3qsIkA4BM2E/HFygk2ffIXv2x/Ut7UuK9NCnOY1qcTS77iv7DMj+sxH2yXTTs0l3yjbZnf2y674kXiMWxUxM93WdFF4tAD23lX0m1g3Yb+iK7SyXdtrFnZUHqWvgTqjbrHxmGexkbNjbVpEp1KWNM2qsz1RVf0iCq+SjhGX3zBs/G0KQBt2g7/8KjTzl07PS5++7d/u915xx1O06bcsd6lOVAtZ1r6HXOaDxGScd9999lGNvLVbsWfvkSekHc1qcthjjmV+fWFL35R23fGGf4qFps62gP6Sy++pC3owPAvfv2f+8fekIefjxw9OhwcxkMP7Y6uHEzod+hMmse/mLfRExx8vq2DDvW4c/LKV75S8/DLfIcxfQs+T+mABA080IWDiecttQF9GFy1SY37BOr0AA5w+6g+jZ9xjt8J8Ep9gDg4oOpWwIbgkQ24LwooR7fggfChDDwxAK76hOSWUi5LeWLbPswX1MfX0Tt6BMi7/eDZhZQBjHt4EoDIiU/TlqSRhz97e2zrMKcBbn+1Cfx5/yP2p070DA5b66Jv4Xp7zFuAqjmoBQctumIfusWe0CQPv0BfH6DdkR1cbCs68dQcRBkBWSmDJ7SI8PyrMg7czNH1OPEJX3hnX0eeHwhnP8S8MK/YFxbc/7lIf6T95//yn9uVV17Zzj73nPZPf/WftXUf+tD7TyGQuxRMwoTaJAxXEwbo0wFwCT2g+J9WFwAf58XJxAD48EkIfjpOGB0uWhfXwSB8I6OvS4cDejkJ0zCN6/mkDB2SRzaBfE8DuFz64Gse69qmU+MTTzzevnHXne3uu7/Vbrnla+3xJx5pjz36kBpwtr30pS/RpvTsdsklF7Y3vuF1WghW2oGnn2grSwc1Uc34h5e4FT+/dU4b5gMaDCtthyZ1fMCVFzoGHQTHeBOhwweLCZ+Zo2MyrvyYjhKbRcehZHmpXtrz5OWJqwIzMbEi2FcgGuzznZmhM2fAxB9p3+Ileo7Prla+DI/csWHSK1wtkPCsdkQP5gM2dxSnH9AHQJTMos8EONSDXGWaBtrRxZW2fHx9O+vsi9ttt93T/umv/GZbXKZsozYDc+2k+M5v29L27NnlxWFlSXpp8Zmb3dpe9YoXt7/3d3+kPfXkg76qxkDlKy41aJnM6g4Wvjh0iHaa9618rt7VFTjxOsGjUtKVP28YRK/gzQlmCE8fufc739UCu8UL32OPPe47NwzqRx572C+wM16xld+78Y93ys4tW7e1s846x7+9c/TIgg4uj7YDBw+3Xbv26FB0Tnvxi65s//l9721/8MHfa/+fn/4H7UUvekH71rfvkjyuTmvDpAMwrs+7Pxz2fbC0TRpv6kOn1ql9acNpcOcY2xOgfTI+CmSbNuTcMU2/yGa5HpOssYlfs/n0xtV3BMgP/XBgV+1fIXnaHh0y9gPWA074baif8qpX80X0pe9lYaJ9Acr68Q30suDtzYPydaGkaLBXBMrLng1sxGujzIYJoM8D4IDwjD4EoGwbFhCzHvq3fV/8C8oPHKzLvyzAsl447uZFr8gAYhNFVV5+dE9VDJDTllS21SEC3rEdqHqlH1D8qVU+hVfFZWPakvFSd1MZ8+I5abb4MO2D/nlnpTZf5Rv5y2tY9ZOqg4yyLf4LUMrjytz1ZexQzOaeQ4rXQf3RFhyC8Dcv73MV0DogF3vR22LKjthTcQX8U7JLfx634io7c6u2O+3UCWiko2ikhfAc+te1/U8/1TbPbdN43tuOn9zaPvzh69oH/+Dj7bf//X9u89t3SZ/BBvGDF49q8dI7OC5K+S6J5+TSMT7B/7yHgqvJR0+g9K1+D8SHgfJ/2V8tSH3h9R9e9jyswNgFzNf+p/0z/qpfUhQ50OFrNls84sEFng9/+MPtd37nd3yxjN/1WNCGnfnz4osuaq9+1Wv82waMGT4iw50G+gPzMXfI4YMO3FnBhrPPPtv8uYDDoWdRmyl++Ja7EviMz6zu3rvHB8Gn5HfqMt8zr/Mu6Dfuuqt94mMfb/fee2+78MILvX4y53JXJ7bGV9jCmsHFBQ4t3LEhnTudXBikT6H/nj17LZMDC4+PcUer7kI0zeFntV17dtsf2MlXluCNbdwF5Ko0/NImpAnQ2O+C4AgBlbpvkAJoE7dLVzdjJfV6nn2M3NifdZo6pGkPyqIbuPDL/Ak9eNdVvv6qnwGJoyOA3ByKEoLv8z1QlnLAP7ysPECMnD7fXxijDmsS/YcybApt5EGHTegIHRCelMc3rgdOf74woDLqRU58BC1xQuQB5Ol3oQmOPKGH1A8+fOhjAHhkRn/Gb68D9ARwQNI8JYQNHErYc+bxXcY+70NzkWJO/Xz7/NY2q3Gya+eOtoMxfOyoxyDv/177sY+1d37/97cjx460X/31X23r/vAPf893SjiU1GMEqw8lvUI9TOOSjnOSn66XciA81gpxIukeUj8x+pGOswHqZDFRbshXxwqkHo6NzLVC5ASmcaQJ4JOPz/ArHTe6hSaymcBpNCY8ytjIMsjYkC0tMvHOtdtu/3r74Af+e7vh+s9rkl3UpLq7/b3/6++2nWpcDiX79sy38849o51xxl7V3eADydGjh9Un6rQKT7o+J9PFxaOaEPkdCjoij+axKHL1Vp2YzsYios0oOnEo4EqSJxovrhosXm5kgxbv6h8UYdvYJthWm6TCMTCzWWEBqjaIf8c04IVsAPjQNviD8vC234a+CTkv/vsQNGx0rFOxE6QtwIGsfpGBx8aDhWjdBp55364F7dz2y7/8L9p37nuovfwVr2qbNOl/94H7dKg7In9vb+efd64OhZeK7fp25x13tmNHDrTXvvrF7WUvfUHjdr8PLZq0eK6YK6vog01cQUA+EwALExMJC8rxlSUdGDTWvKmPP/CDI8d1JayuDrExB8dgZvE9cODptmv3Ntd3P1MZkyxjmDs65GW+Ny2XPfdy6cFhdF07qIMJv1Ny3rlnt8MHH2+//Eu/2L73e9/c3vDG17Ujhw9Ix0OSjt/wqRYV6c7GEBvUiu632MaXp3jcjAMhZQnWXTLL/tWLZfWPtLPomXsUqrzK6D+0fTaz2FNA36y7AOYhW/AHeHgHokMf97oB1k31qMsmjjzl1T+rDmni6By9Q1MyR7nA9EaUR2WKjwJ/4IddNj7CnrSvJ3nR4g+gl+f+OuiSOYuxzZf67CfuuthP0MjP/opS8cmBRFVMy+LBHRZ41ma1bEBObIucysdv5WeokY8Zp3gXSpjeF7ZxqEKbEkwPLx+iBl9SX/XYGFPO5o+x7HEgVnWVv94PYE6CD/OSEsbV3Jr5u/oXATn4Il9jMj+BbXV+aAcF15Eibh+tgf7cuoK8URtu6WHd5LN6VK76Jzb7IES9IeQwSKBOpat+QelHFh05lPjLbcg4xTwtG06qrijVc/S/fCER/l0CDbOlJZWv29Z+8Rf/eXv1a76vvetdPywqtbfqm6948t6KP+0rXdns+BO/ymfuqFgJZEhnfDSpr7rWSzHtAy5xyqeDX64f+GEfc8M652Fa/ReAFl9hGaXmqz/Q+BSgPeHFPIoeHBrOP/+89qEPfah94hOf8NxJf+DOypvf/Ob2znd+v9/NvOGGP/FjTsy9Xq8EzK8cBMjzGyB1t23Zh5k8+sXmn7sj+/fv9+8j7NKc+vwrr2xXXnVle+zxx/1YFYcgePAI9jlnn9M+du217T4dSE6or0LLoeTwEdbVJc/reZEdwEbmfMZ2LrDEV1yYOuvMM9pXvvJlre3X+0CCLvTrV77yVebNZ1LJw5vfosAnvIuC0+DJgQR7xHTCl9hjS5A2AsAnBFSqPHQ1PoDpuuST7kMgeXRDV4A64QNkrEIT/Qi9Tn2+7uKJj2LqAMSEnjdyIzMArufLHBZ89OyBPUDwqQOQhzd9MXe6gPQj6mBT5EX/yIns8CYGor/pkKE5HDvJI4+4txH5AeShR+/n6EyIDcEHIruH6ARt7IivKGPPwhhhHMGr1y286YMz6reS4DRiOGhzMOFAwvvUvAPNiD+p+fOYxi8XFvzxJs1JPJ3z5Ru/7CeE/ve/8b+3u75xV/ut//e32roPfOB3T6EU75Tw+BYHk1rMyhAUQJnesKSj5HQ50NP08bSzcEDSfYAuAVgr7gN6BOCJE7GD+S5yiIHQEwcidzodIN/Tnw6iD/RpyNQLz+RZ1Fns+KoWnY/OTqejPbirMTN8bpBF8KEH72+33npLO3T4oGM+OXzH7be2bVs3the/+Kr26le/ql1++WU6iW7zrTI6BgcbDid8lYp3Rw4efEq8lsSXwcYXjfjxpzy6JZ2tO37RoYKOJB/VJpBuVQuK+pIi+VK+5TlBeNSPUVY7UofOjc7ZjGTR4Ssl8QdxPXrFIlI0/aDo6QDS6WtVLr9IGb9jpIWXx7YAyKvcWfGsqxXhRZ/AJtoG3y6t8JECrlbP+rdH5uf3tEcf21/f6OZAt4Fb/vyC8kk/MofcGY2Rp/Yf0AK51I4efqq94fWvad/5zne8aNJ+3NFYWuBAqA3nCTaA9T16dGDRgoareHP+iEJtcMoH6V+xu66EUJeNZfWPeoaWK3v7n3y87du3S+WHXcbmg40I71xwKOGuyvbtOzW5cCjime3NKqetuKPDowYbpPMB0c94EuIq8OLC0TarQyvNyVVotWjdKcGv0jGP4KGD2/qkJiOXrx4zNDn2MFnha3wBUCdtgU6nJu019gFC9cOiZV4qqPbDTdUXpKQ24+RH39EHVo93IOmSU7QsBmJjnwA1Z6xenGgr0rEXgEfxyRySMZ+5bJRd9hXfVfhBBodO2g4/QRP5kZU5JGXRIzg+g46/eDeFjTjq0O6U4Tc2Q/SdWnhqPHhMDI8Mwt/9RjzgGXmMLXBpN7fVoDPB8sWPgzWHYvKElOmf5TK/cRBBVpXDtx5jw3M8fgstedvmR9Askf+sT8nEH+LtMLShZcgHshH/AbQXAcf7cCb64jEeSiY2Sh75yV0RHzK09qlPVVup32q8mTZ+Ez/X0/xGu/KJ3WpfBepCMehPbD0HiA3obH/IdkrhJ0vlJixjzVLedyFP+uohP8h74hSP95zRbrzpm+2f/NJvtF94z6+1l7/itf5dgcln3BVzKKn3Rsi3dkQbWwA1wEcdbEJn2rfw1W74BoCf+5X0pCzlaUeCcT4sDuVYo5j5gqcAaH/wAPRusCH21WH9+YA8tCMBmayF1GNDdN5557p9OWB86Utfal/84hedf8c73tH+zA/8QLv9tju0Ht7mOnn3gsC8yXzM3Wk27sQcFpDBeAPyAjubfg5xyDzr7LPbcy68wBuyw6qP3o8/9pj71J5du/3BEnTM17lOqpy+Bx15ePNCPgcd5m3qIYMy7GGDS8wdEf88wL69OlTd0L71rW/58PQ93/M9/kHFBdnz8MP8TMB6P8bFY244KmPVn0mWvuX3AvcB/Dr4nLpJB/o8vQ1+WQ/TpgkAMfg+9IAu1X9XA3TIj29Sr9cP6PmlDqX0DfpIxjX42INMAHr4hUdiaCKHOsEBvTyAMRKALyH1COSJ8U8vP3LBkSYA4AjQRSY0vW4E5xWWtO5CBQ0BiO5AeCUdPpFJn47syJmmnw6RRcCWWhvGevBbWlr0mIIGPPYT2NcFaj6twxLzALS8NsAXwdh/+tFbjS3eKeHpG6xD3mEdsLkAdfZZZ7Zv3/3N9v73/3778R//K+2b3/5m+2/v/7227oMf/K+nGDgcSnKnpBbXMgDoYxTs8xhAnBB8Ql/eQ/IYEggdATl9iOOB6bKUE1MXnjXI5ChvfEe+qR96IPieJnGAfGQFQh+5QGjIo0PyhGlbmby5K+KXvcWW8kyqbCphyQTG5EqaiZbT56OaJGn8T37i2nbLzTe2G7/yRR9WuNV95hl722tf+2o/4rV3z24dOPis7bxfYOYzr2pidQx+EEqb0FMr7ZRiNsfIlPalkxaK2iwQpLP7g+ppBPvHHdU3WNDcSU/UOwcsQPEBHZer6L6iKJQ3b8PGBBlAePvrUVwh1B8bIZWYLr7Cb4mrL6EOTAvHJhl8Bkv5PZPA6PtA6Z1JWJbwGV71ET5YsGPXGRqMJ9thvuqixWP/U0+0mc3QsjHe0I4eOeyBuHWOHyNEh3okDlm8wEhbMegARGIDk2ptfuuKBH5mkQSfz0tDPOpI30ksnEL8yETBxsg22j/iSfOoDLnwpAy52Ei8tLjsvrS0xEI951v/jHN058V9tYz0YnPCD3nyDPQWTUa8WM+LlfXluOhjUORHt2QP8nxwE0HCBMQfgA4b057oia3Rk/aoOwflg9o0h6bomZ/oK8Vrow88pOmXvFRMW5CnTkJ0qXbu9BrAdI7FC5uUiJ7hASCbNPwjgzj2Fu+Sh44TWYO94eNN64ADCl8y2RTZl4N8bI4M+gy0pFOfMmCkZRzQhvVRCO68cCBhI8bGqPSmTsl02uORsTI+U42M+As+dddiddv2sWY+0WiuEAp07yfyxnG132n0Z66sQ0ns450k5kDy/sCI2pJnsQF8xiYufQJgfoJP2XTK45SNYDaatBc24RN8OqeNp6SbHpvgCQ0ADb7nMFJ3VhjrjGeuXkpp1eM9HfQseep/6u+e38TbLtXcVT8Gyh1P2ifrBP6g/1X7UYdAmnbzfKl5Cg/lsLBhuEBTB6Caj+e3b2+HjiyoLffqALKp/d2/9/Mq39L+5b/6HR1SdopCY0SKoF8OJfRnDirw5X0H6yRzsDfjEh3or9T34Q3/W6/qw+mD5MuesQ8SA8YPbUtf4DBFnAMJfWlwkohSD4pBplM1zuHVtyNyAC7isO4xF7HZD54DBf37wQce0rx8zP0EiH/Dj7amjYkZS7QbelHOumpayQeHr2a3zPnuCB8TYV6Chp8D2LN7d80F9CEpzIbN44Z+MfgAnhxmcgEKnRIjGxnwIKD/Dr7ApZi6HKjwBl8avP/++60zNPyIKJ+yt234TvxoZ/jlCYvyd9kcIE/AXiD6AYlptYwJ+IWmD6YTngBM46mXvgKkLPJ7fB8A6me+6WVgH3cQ7duBFl6T8oEn+d4+AHrKIydtAK6vF+CHCKfrAJE3Xa/HQYv9qd/ThA/pQOhCCwV9zLHokAmEJryAxOFBTACffHROII9/kgf6MmLquh8P8ytaRT6Bvkpc9TSvqF2gcd3hHUZ8zKOj6MDhmbEKDU/qcNGNi7fMabz0z36JcQlP7hQeX1po//53/l176/e9tT2x/4n2hx/6w7bhx3/8R9+DYE+qYgD0SiMouB6SJ362EMcRAkn3ND0kf7p4LUhZeFaoRaKHvhwb1663upx0D8EF3+tFeppn8ikjVFkdOsaXKOGnga5NI8+p8sNeXOXmvQAeveH5Pb7CMqtNseaSdtVVL2hvf/s72/e+5W3t/Odc7E/Z7t9/sH35y19rf/RH17Yvfemmdt93H5Y8bbh37Gl79u7TQsjLRbxAqzZX2MJV9Zk5TYaaZI+jlzbOMOerNlKbTpcraeStt/xCJ/TjZ+ozwnhgRX+CN2jgXdDhjK/Yn532p35dOuDqsAOwcJWfxnbsfVi8axAHV/4ufOQW9DoMOBHiewbu/Nbt7cknnmybdIjbPLOxPXD/vVow2LwvyS8L2sNpsdQhzj82yTPlK0saZAg6qYWrfitGbhHLE95kEfura/pjU+UfdhR+y5ZZtROP5m3xowi2zY62RgIS2KFYYYUr0QNfhqc/ROB3A1bUdtV3uB3qTY5q1iej652MuvPFlUd+FVsbKeE2rNfEYVoWV8lBvPTj8MVL7f59HJVx94QDiX1q92NJwcR/gt73gSovGtKZS3pYhS+Ti89ESgHl2URYF/cdeLERl2JWrgD8dAj06QD8fHcBP6iYUPKxGbnwV3YIxWIs90Qs+4GSp8VMh3nsgr6fX4DISJpy2q026TXZ+wCvUOUs+iza1KhDBMHyBz4+YAjwUeShC7fR2dTUhqHez0KO6Sf2RnbxKP7wqHYlZLMCpM5ET+lMrvBQVBuVzXiy7Ii+CeD5Hz1mNm3wIQQ/Ip9HBcsm2oa2LR4ETLdc9WXybh/zLj/5gCwiFdkfXK1bLx4spP6RSx3WAOiRRczjq7YZToPu+Ix3gbygI1R61oGidCHNxQXo+EhBzVur+3ifLr7xMXQVVx9h/ozv0X2glUw+huAvlG3eog3zSvvu/Y+13/3dD7Q3f+872xve8FbN45qTYMY/x/CEG+3KBaS6m8MjWuMvKesgj1/kO9tGMwz1idGhYOxjiQN9GxPYFON/vi5pPsYXXd53YC5PvfQtymy36uAP8vg0m2x8zAYfnuDZ8HNAoS53mvnghz8prTFsJYfAQZSNLXcTiLfq8DKjdZYycAls+KF1PLdlgoOOAyO+Ig2OCznogT+hVYEv8mz1XQweWZkxrx07d7Zdu3a3nbt2+aX5+fltxm3dWjrwmBZzDhcOsIc7/di40XuwDe3BBx/yAWWv1mrrIjk8IkYdbxBlD3qQrjar+bHvf32euA9A6vHnfYD3flUGpB5jH16JwaVuz4827fE9TNOHDyFlKSdO/wj09KT70OvX69iX935KWU+jgkm/DE3P63S2UQ5v4ygfeCZPSH2A+kPC6eyhSEdGFa/WhzEwzQO+kR9dCWv5ITF1Uz/8CZTF36RzQZeQ+qWLCBRqDhzaS3/owIeUGP/GqSw+z6G5LtZwV50DEm3Jb8Qxto/qYL613XHHbdrjnqn97nK7884724a/8ld+5D02hMmLCVJMCGhA3HeQwlecEEVSBvRpIOU93TTNs0EcGEjd4PsyYLWsZ5cTut6OhECfjyzyabBefvIpJwTf8wFI0ul4L4Irm1y14OoA7YDeNCAdg09Xgjtw8JAmwi1abFiY6/By5Mixtm3Hrnb1C1/cXvvaN7TXv+F724tf/D2aILep0VfaDTd8pV177SfbF7/0lfboY09owjvqenv27Gvbt+8S35k2u3leE+SKln8WK56BVcf3AjMcTFCW/6SvbdpIh1XAHunhu1HcnFOa9dTPqOtf4RRYY8mJTrWNl2Xmb7rBJ9hYfRC/svjjy5QzWEXOf+QmfiQeBk0H5Wt8XwXhkxDYIPt5uVRrnhY4Xprd6Ktg3F3CmNlZBh36CtQ21OTqKY6h3fyIgA4Y3O1ig8cCizA2LtzN4rGozYpZgBi4bAhklRdZNmPIg979hj/JZNPF56jhwTs+bCp9pUFpdKJLUZ++o1YQHwZ8HWrh58mEtqMv4WMBhxW/bK1APQ4z+IHHJ7iywd0RHhdEfW8wFLCNdxEk1LyJ7D8pED/6F2YVp6+TLnjmZJt4pCsaX5WnzwxQqfo/tNgiUuVr8gOMH3wHu3FzOOqS+Yt0QvKAv96nvyoDDzb8Cgckpow2YjPFBM54FVXRCofW6On2NF10HXWiLEAb12EhOlSAlkBbAn3d0OIL7FNyUi+8a3Gpz9jWwaMOPQwJ8KQJay16Q2SgLwBYgXWU0T/ry3x1lyS8CJS7fn/Qkx+qDB+Ff9FbN/Vl7CDQr20TLIb6rks01KkxUn5AfyW0icT2ugtjvyu/UQceNrjuA8xTgz/Ld/Kvxoo3e8OV7PStSsf/aQNk42ParORTPs4xBI1765W5i6v1/HDeYJONKT/YhsGq8MO/Hvu0lYpqs60DueblEyc3tU99+vp201fvaH/9b/zdduZZ5wvPPOnJ1fXpiyW/NvHkHShTnnXD5chUzKGFg5yNUqgDmAqJnJaf6Ef2FXGVU5/YhyjR4KPaQ1Sf0z/3ixojg08V19cfa+PDRgV82pL9R/o68yr9Dh25qpq7INgALRI8byrm8AXGchTc1gI/kqW5yX6VHO58wI+DATrzOfH4jIAv4BTa0HnTpVC6lh/dXsiUjtAClANpywA8CMHHRvottj32yKN+VIv3XI4cOepHtTjM0K9gwwGIvnRctnBxED74kAMRfOPbyAcXgDbyE54J9MVKoV9C6JM+XTlAjPy0dQA8OgT6OgB8qJMwgYEffSp+I/QQXj3Pnm4aD/Q4oPDPToPfp8sIsVdDrfoNuIwRaBVDwzqOiNRxoP8r2F8K4en8wDe0XLTOfBQ6AoBe8Vvop+mmcaFNGesDFmQspwygrzP2yNLXfQFB5ejjYNm0MfsU9jYaJyLOWldltH+NV49VudLvAasvs4bw+Pk3vnGn3x1jDN51111tww//8F98Dwr4ivdkgsXgMjrGrBViQB+mYS2a0PXpwHQeQI++YwTA0WkwPKEHqtTkNUL4BKJfr2cPwQXf+4Q6yQPTNOHZ1+kD5Ux4lLuRpL/zagMmTa6UMEliF52Xq0SqaBl0Rh6/odPwwht1xcJXZC666JJ2zTUv912UH/zBP6eJ84Q6d/3434c/8tH2gQ/+YXvokcfa7t1ntJ07z9CiPC956pgbuIozp87Bo2JbdbCZZw9s2dUhCahA51CBZMoS4WoQlR1sDGoisaaQ4nIH+ULVCMNo9oaAfoc/xNl8aLPkbbtwRSPUQFOLG527nvkcy9EvNDXA4+/gM+h96JIuxPgPfocOH/FVZg4AtfFa9mNWDLYTK9JFtDMbtWDx7Dc2CbzADLfbwcGfq7Qe8NLJOugPPgAbFWi5cpAFryYz+kk5qxbrchZ93Jsj2czVXg6CdYeNK9X4QANdB02u9OH7+Ij2ZiGm3/CIA3pQjh+Qq0h09a4K3w53Xv/xmBjtlwnJ8wJtJ9WGVnW75C5BfDr6lXarMbvWhJp+Um1LG5QjKYM26eSRH36rL57UfBX5qRP+2fAA0EQPIHEtGiMPgDoJ6N8DbUHIBqnar+wmwAvo60cvlwtKt9Kr7qrV/BA+1ZdHPkDyvnAh2UD4VnqgIWsUPjihsQ9/tbnamT7JZg+y4tvzHnUkZOHJJj93MmyiAn5jA22/m49sEF5W+6824nUl3P1YUHeRkDXKrnczZK822PFLXXkfDwbpKyoc7MQPfAWP9/Fma8F0gTlahje+8ieifZFEyqUtyqWyl3KlyZZf0y4wKjrLtT0ptxrWi6vj2VzbBvGuPqnaQzo+RXYOOKhqL9EuHDqIrUXh8C10m2ZmtbFG1lzjp1be95/e3378x/9Ge93r3+L5mkcXxdrqoh+LOjee4YTJ0lZ/5Rfy2Nbrmr5Vckt2xRXQs9q8+ob1Fk1JEFAupH1gfqqv9qRu6kFLXZObR/nHIDoulnAoLQq1g8YWdMw9+Iy5K+My6WoTDh5a/4Z352o+q7kM+bmzAD3jBZtrY3RC9FyQkQ/S/qrHPMk6xxzqz+hLfvGqvsHHS1TJ8y6HHehYo6kD3nykky/YKFAHPv6EvAoyF0NLGXXRg/cT+XQ8uoLj4hVtBn8RV9A/8si2HP2Hb6otqg16qD424qCfBrcFf/ID9Anlp8xDxWMaR5xAW/T8SScP7XQ9y+149OOcesyt8DSdcD2AC0zbRJ56vT7hmfx0ffejDhc9oIs/6C/hSxk4yqnPeHNadYmtL/wIAz/oLHfAAdZJMTyrHTPeSq55DSGys96Ai45AyoEeH57RP/lA+COv1jD6bNnD2AuONaMOWCUXILYs/Vk3tRnrCo8Z0if9RUH3rerH7HOQXPVqLC8sLCoc8w+Ff/WmG9u5557rvn/HnXfU41so1i+sdFTyMK386NA+jZGU9xAeqbeWQwIpA8I3tCmjkxL35SkDF0cS0sEB8qRFtgqiV0IaOwAueeLwC1AOuDFUt2SUzgTK07GA8AqAn5TZDuW5DikySEOPLSy8dAgeL6kFoxYsKIRR2UAvdjyiQFosVQ8cvmeC2tTe8IY3te///h9oL33ZK3TQ2NoOHDjc7r33u+333/8H7Zbbvtnuuech8d3Uji7qxDuzpZ111nnqYHM64Gxrm7lSwySqVZEr6seOHub6nCZS3jfQoBJ/gAWXToZmdGDev2DCZYPhq/LC0dHRMQMBL/A8NP5IZ439RPiYxaXStREDoKkJeXW/qE3AOBGwWBqHJOVHv8OPAQufdZpc1JbKg6M9WSx8FVjpagc2DRwK+WCADoYnNRmf4NDC4sDktdG34fET/KSWZWVcoX/pZfGynUejyg8uE47DCF2NeqhpTSnUP64sgGGR0z7Qaeu6jk0Wk8awuCJbZZVWOfyFoR/V4qlJ1WMEfNHRb5CJPvEPNgcyFyAbOeTxB3f2VEV5wjMnTwSTL3sqhCb5GjtM9GWfdcYJtg+fqwyZpAb/1eGEcVzzFfYUfpyYsxkqXPEkIBOwfgLyuVIcfYC+vIfoD1DmOtKdPgoPamFL+rL1k9/Lh8O8g+7kqavABkeVHRAbPYq+9Ck9Shdw1a9qQ0Bfpb0I5DMfYgPtDr426OAoX33lD148SoLOpGtOq0cB6M/D6BEUv7wrlvnIH0MQv0FV8waPyoSirXL0gAeHXvS2Hifxw9ivkOW2FQ6baW9v9FTAfMN64JfnBegLeEMpGuYadPHBXWnahbuabAg93sSXTzAzTui72G3+kuUDhupYB/xCG+ImpaED7wspeES6MhY8pjBBemFKtXWNKXDwg2D0P+sZV+yrXwK8o4DekHIBxL+wLjyPWx07xvsus/L5xnbLrd9q1133RX9xq+6S8BEN2lrUqIWvlDyOj4RnXvVjtyrBPwT7S3pUXjqoHrKrzSpgOwHdCaSxBb8Tpyx0XCG1eElCc+z0D6UN5S4TX2WG9qr+Ac79YfBTeOYw4ooDD+pRjnwH1aWfQsRjIBwgoEVHYmiJocP+VfWxEVkKthf9aU/6n8ppa+ihg3/q+mMq8ifjFasoTr9ER3ih01o+yqeJSXMXnrs4/F7JI4880u6++552zTXfY3mWo/7guy+irbmp/ACENzohD19bjsrIB5KOfEIAevwLzod1Qcrtj6k6sQOgHB16/qSh6elSnwB9cAD0kUOd8AtPcCp0PnNZQmjCC6DNXUcQPmkz0tCS7+tTRgDHWOn5ElLmctp7SAPo29tEmjh1ehmpMw3T+L4+AI/ISRltRiCdcuK1eAGhST58iIOr8qKljD0ZMsjX+GL8IGO1zqTxqfd3GsP57SiA+r7QPNDB13iV48u6IIAOskl1t89vabfecrM/1Q3+Rh1QNrz73T/8HlcWkdg4kAcSA9O4tWgADDodrEWbDpM8IQ4PrzhzGsBBQwxNHDBCGR+ALgFI3Wl8IPlp/DT0uj4bj94O56VbVQMnW0iSsh3KacFhM5+r5wXRGR74ptIGcIrQxROyqrDY8vIcny3kkHHxxZe2V7/mtTqk/GB781ve1g4eXGxfv+XOdtPXbmsf+cjH2xeu/6Lq8qub8/6dC977QB9+KR++dDrah0MKGzAmUK4igWODTqfjChPvTLCB4d0EvhDkK6JSTv1wWLSG9x6wVQbEh+g8iTVpwreuytZEgP2Ulx+IhknyFP7UZCSf1oa1AkX2l/4ooz9UPxGG9kAXYiZ4bwjyVwO2FhrkKcNXefTHezD+dKiwDEoIq10VLIN88a1H7VREWYLy8PSGSBmqVqBcxbIpYyB8beLAy3a4Jpvy4Xlq6knnWojRr/xWj9FUeS1i2Bl7a1EofeGIEshH4aqDHZbNf0oXfsTBOotj0Y+8Rrnl8/T/4OHlL2vJl6s3cgXQcRiyZSpjwY6+0DF3sEnwgVx/yAyU/+qKcyZMoPDYV/zxQfLEfRn1mEiDJwRfiwS+xyb8WOWUxWel56iTYeBTSfGzT0b/VKhFtfhi7+gTAL76f+BTCwpQ+pWPsR3ds5DRT6teQeHqzlkt/tW2xUN0tInxRQ++yhjDtCFYNtSyUZmah4q4xmrZWHjFGlvE8IAvQUmP8diKfI9fH0iyaAoPK7OWDh4zaoNBf+pSDG34Oq1NpK9OD+1SsuDBpplNGfLkX7gNsqlHgK8PyvIB85vrKkg706FBjQXw8Uv8W3mAnG0f+oDxVBUytD444Wd/wZBxwFVF+tgm4RgbfDFvpv3Kr/xGu/yKF7V3/fkf1pjgMSS+ugO/ksWGmsd82WTZZvg7lM6kM88B0bsOJUYZ0Ktvj0DpWyFp/ocWlvQB13UMfeHCvHhSo9oCII+fieMzoNYu5jBw1Ck2Iy76K0aO2gug7YDYyPzHxp68qF2HNIGy8pXmA8nAZ/anAX0UKUz6H7Ii2//HFtq+9IcXdtYcUDoQx3YOIxxOeEGfNfLGm25qn/70p9urX/1aP7LFi/a+uzK72Rdbanwy/2Q8DZLFC/bWYNDpdFC0Y8iYAcZDSeUDoQXiU4C0/RU/KJ6Wvxaul+/+MuWj4JKnttNDneATA30aQGZw0bOnoby3JXoiK7IT9yF0QPSe6DpFmxDo656uHF6hS4iPCb1OAfCBHt+ngdCBD5/4PbS+OKx05CHb85GKWRvFZULfyy1+itV36J/0U9YScZHAgUhxJRl3ZSfgd/20xvGI+MzG9e22W29pF150oXneetut46HEfxIQZdeKp3EICb4vB/p8jw/ECX06+dTtGyQ8QgOAS0fr6Xo++n9VWULkrdXoPQQ/HU9DZPb6kY5+yAlMaPOfeZJwkzprlAK0mZSMV8r/sRgpeOIn680ncmTLMCmbvyCbc1FoE1dXQrdt36Gwu73ila9rb/7et7WLL3leO3T4WLvvvgfaZz//hXbTV2/WBDrXntz/lO+sbNm6VXzho3bx5p+r58fbek2efE5x+XjdDWGyRZctW+caL1aripRjoWfiYUOiRZ7PyPKFfeUnhk60BZQfsm4f/kSXxT13TfBLPddIhv+qHKjNVi0S2E7fJh0eAENI05f/97zsBZ4JgU3uMMAGPVyfAQiF26R0G1qsgpkA0tcDGp2ZxGqByYQ22gQt9Wsc0da1qaKlVFu4yYKhLuANGauwS4WHgXTmc8gJfEYUYtoAW/ERwQdbkVvfLl12uJEc3N8GPHnK8CObh+q3NS6PcwVJufoa0jhvAG4r/CU8kPLqyxUAIvhib12BHxeS6vP1eFOAcvtGJPQnArrCv0L5q5cRCF9igjdDqoNPbZXx1WaE3qaKqx7+SF8yvQIxPgLgSzsHyreSgBzCoFvph0/KDyOUTAA8vCuU/0rP0gcgmTJwKcdXtBGHkrFOjYvqD2Vj6sUu03mMi6d4RFfGHKF+gwJwh3SKVoC76V2HmEMHNFVGbPtpQ+lA4OAAu9Kv+gptUgtn2V3tKh8iVkEcUHfAjzbkQBLbwGE/V76RQZBo8+IgvHH40UqajQ08OmZTat4qg8fyEh+4QMfSgxiLJNly8IPtE1AGIAuo8orhVYQ1LgPWQXpzhwQ8B2x+UHTdOu7obGpLK+vbRz76mfapT17ffuzdP9WuuvolLuci06YZ7lLLALNTXdnuzwMrdwpdFNzHXSz+Xb9EH/RiHve0R95/sl94W6iYdqq0ePmvoxXOB1TqeOxVncTQ8RJstdW4Ee0DomtcV18zXrTENbagK78CVUbblA3YbVpB5TG1/J18+AOUoQtQuOJfcip4rh50yPihTuKkCZER6Gkpow8GTxqZxHzhi68wcnB+4Qtf6It5fB6WNZQDCX2CD5SwaZRlQyg+FcgVLjokHmnW1o9gn9C2g+1AaHsboUt5D+FDnely8qm/FvT4af3ITzCig7ann87TVtGBNHKjc9/feuhxyEq+p4texPCLDPgH77rdWO7B5QOPHiZyh3L6Vw99nV5eD+HRxwnJB9A90NNEPnn3hcHGwqkPZH0daHpInthzPfWoI1+MFwiYj7nAMtx1EQ0xcrw3ED0fFJpVuPOO29tzL7vMfG65dTiUwMSTzqSDjkIT9wGAQeIeHyCPQ63wQBvocUn3uPBLg/S8QwOAt8EC8OTDZ6x/ehsAOu7poKfr0z0EP10ePaJLQnCA88S00FCmyAG1a4E16QRHHdoKRC0UtB3pIaZjKMATWq6g8Y6EKysgj4VLBAqyfR3Pqm5tZ597Xnvzm9/S3vLWt/lxr7P4oaiPf6Jdd93n2xe/+OV28823tkcffaJdeOGl7ZxzniMZmxvfzz9ybEEHnZO+qwI/HonicYhjC4vevEcPmkKW26b6TZFqt9IBmpoIs/AHqJs46fJf/Jp8lRdN+bI2sNUH4B2+9BkPEGjQyZt0a2f9iAH8W491ZDOiwaZ6bKBNI1He5AmPClZDYB0GXdAhm9EM/j6UXmVXcNAimx80JS1OQwyUfSUDL6iOD1H4kwlIgSKTxf/kR5/CK4FHwEafF65Mqz/0YPNYh5Ka7DkI5tlvehT9DcikA7g25VakZE78HhqV+RE6283mkfaCtq68YEsWGmgzHuqAW3z9JSE6l2GwS/6OHwk1JuruRvWx6hMqkhx0qXIH2eu2pi0VfHgBZ3uYTId+hJtwNZs68wJR8wl5wPVIUmRdaONBx+T1n8PgEyDlwPTCCr7PV9qpLl/6EPr5beSbOtFxCMbXWAGgRa+JL9VGwsoHLhVOeD7CMLRf4tSLvArwi6+LP76oNikdQ4ty5WejB1CZ/urun8am7MI2zzHKV926+MFGLnYz/7mCbav5hSAJliMVxLXGOglkxH88G80GEn3hRyhdqw+ZT+3oXafqlS6WiViSwKBj0RUKMu66ojPibZuAryweP87csakdOrTcfuM3/q0W7Re0d7/7r6ls1r9NwiMS3vCul8Y2b5iflLZNQuIbSSydYExegbYBuMDB5hsG0KBk9YWypexh/NBepTR5aLG9Nu74TqVK2CfE1BUtccaq/QvOvKD3/6XjEHq5Jhh0WgVV0eBD5EAfHvB3/TWg2qzKoS2Qbtax8Ojq9jDf2Ju+nLFQwbU7WdBM5+kztBNp7pLwXkweueRQcvHFF/sQcvjIEX+Zi/dK6o5K/Z5J5rnwLj2NMY4wDaX74MchP03nusNcFJhOJ0xDz5/Q+zz5jJfg4BP65PEl6WnoJYZ2GnpeySM3kHzKgegQID3NGZqEjJPIn8aLQfEYyoFpeb1OgZ6e8vCd5tPzqn5XskMXmmnaHjfRtYNeVs+v/KWEWY26AD1PaEwnGs/3+jNe9eNz9h39RRDSrPPUo0+zh+Bpmvkts+2uu+5olz73uf7gw1e/9rU6lMCoJtgSilZMToHgx/IRMKrHTzusdwDQ0wIxItDTkp6mn+Z1OqAMmxh4oUPWNPS48A59zz9paPrQQ1+PEN7l39V2hqbSjgTwk75qtEyEqTduGsiLnzZDto9DgKpRhjgWAiWHOs3vOkDHs8w86pIJGNWZ1LMx4NfBuYvCi/I7du7yF7z+zA/+kL/odd93H2o33nRz+8pNt7Y77vpWW1w61fadcb4OJTva0gp3RXZIIJ8wbsJtb9u279KExIvXXOWp5zZ5DIIOXC9R1SNgPG7AryizoMZHhHgCm5jAuXo48Y19lX5R/Q8o+5kM60p1eMVfFfBrPYdKPTYBfHYzG/fwJwkf/MahBAxtwYbaGxUOJapr+fiRmvA2JQykC/KwpZCmT5tWvyHQN5CNxNItfSoLO0gvgATXMVGVKb1hI/WTh67KKaNeNn1wwwdWZgjSssrQ134v2UBwxPiKLxmhG3n8iy9YvGlToUyDX8FDg6zQT0OVDzKl47gBxUYWfm22wKt40wz6Y1L1Aa7M+jn2QSZ37zhY5LCTTTHjHqi+QBh1IkBfG1baoGhK1+hbsUgndag/9qvRn9QlBlf9puQAw5514DHyKlCsOpVnrBcP1KgY3hX3/Yfy4pNFvWimoeqj4wgjrupVz4kOOYSN+chTwvn8UCLVkO8vZ3EoVhobCC7Wf6ajzmBDfBdfE5gPyn/VnpFbG2rNT8TYrX5R9tdBnr5H29JXGL82QzSI9IvvPC4mfL0ET3vxDHO1jfuKLyaImLqKzVO04UE/8kcI9If+fpxGQft3Q/UFMoN/SgHp52hixxiXf8puo6pM/ZT5kMe2YIFNfJiktRmNua3t5pu/2T728c+3v/k3/+921dXXaO7VJGsfipgDif6whAtNx8WLsUC3JvgdM/2zXwvh2JsD/rBhoveguCBtQwBPDNT4qj6Hnvlogv2j4DlLIXMXZamL7fAKP9qVtafeGaMZqg6VoOGiB3e5VI1/xvUHGOdV33PsIAO+CcmjZwJtDKSfEQwirzqjD6JvtXHlCcW66EhHVnhN55HFHEye+TF6kObrhhwueemXPgmdn7lX3/Whkwsz4mdOqg9vy5RO0s64QOQCfRqeVa9wfRqo9qz5DEiMvmnrQGwCSBOwpa+bEHxflrgPPR0hUGvy2pvqnh4/ph4+RKeUkSeOrkDSCZl7wgPoacMr5ehDQG/PB9UShtgy7ZNA+ALhCa/okvK+DmnwkTtNEz69TCA4IHFfDpCviwYJ1a+Y+yJrmifZ4GpOK0Cr6Mh7Whyo+WFH7jRP6FVWlNpzimb7tvk2N7up3Xb7be3SSy9th44cbjd+9cb6JHApxASDYTFudWM8WzpGBd8HlOwBXCA0gaSD7/NAGi7OIkzL7RuNMqUmecI0BJd6QHDEkXU6mK6XkInQjTTgehjz8K+4ThfJ9yCExbDZIV3Bn+NlWaGa6QYeirOA+3l7Td5M6ECdZtXW6oAs0vzADe947Ni+vRZr0c3O8QN6y9qAn2rbtu1sr3/jm9uf/aG/0C646NL24IOPtU99+vPtjz/8SS2W1/m3UbZt36uFdWvbtfustmvXGRKysW2e3eoXNVe0wLLRQUN4Ix9V3C/U13gxkzz+qLYcN47ZWHrTQWzHjLYF7F/q8meaCsigDcKbAF/wlsnEJ9uhdT3KOOQNf7xDwvsyiPJ7JNTTFgBAJdsCHfIT4OkgeYPc0slkE7rSh4kTfuDK9oD7lXWl/bpD2RCPYQDTiw89QnwSwLnPIEP2VN/BV4O8Tif9p2LxURLdQJF2QLZJBvwgmwNRfIzOxDkIAbZDAE3hyx8EaPxuwPDZ4ZoMOTDyiCF3QeBBe4PHBywGqud3f5gAOViw2I93YIqvbFe7SgqiVZ/2rg0bcemkUrdB6Q5QPzwA4uhPOnig+KBd2QE/Yt4R8ORO2SC3Dz2Qp6/kwAV76k6nCenzhFKj5ANr6RYcgTx2BULL8Ir9lHNnjq8FMV499vgHL4iV9uFXmTwKiP8LV3KqT48heIiTJsAzOmJP2VL5Sb8boK5aw6H3geSnDl1nKKv+UwfUoikfkoL3ZB6SbfjddqKD/uiHo79LTvU59JIOlIkWPoNrrFdByUJkhcoDliXCsqsqVGwOjsjz3h2bHC6CLC6utLktO7VpXWm/+d7/0K644sXtx3/i/1A/l2zV4XO1i8v82rL46mDARR8uKPlwLnmSKKZD37ZNJSM6IJ724VCB/Ohrf1q36DgCZfg2NIxlNha1qRFv4RwPMpxXwLsDx+7/AnxjNwCDH0Y5KVIN/SMdPUGMSXcAYerPfJIW+PA5MCOmX0/6h+QBsTX8KyeYCBEMaWig7+uMfTIsoamyuitS8xiPNiM7fmKu4M4In1LFZi54cRGGO335GATtRFlxVczYG3Kx0dYO+kzDM3WtUIi6CJG9CgF5mc/7EOjTAPSB8J3wH2CVzA56XqFxGHAimNge6HUilD9Lh9CiP0A+Mvo6AedV9xm4IT8do1vWmfjJ2qqcfB+oQxxYy/5A+Pd1AeLptghN2io2pl58GPoeeh1SRr2A5zxfYKr6KRvrhe+IqzW0AuCtxtCC8PNHR1SBixbU8ZwgGr66xw+ScuHntttubZc9j9cHDrWbvnpTfX2rFMB4DCvjEgJJ9zFhrQ5MCPSOAFKWeK1yQgztO2VPGzpwhOQJPQgzpJ4pG5imB3q6aZnT0MsGkkZ34n5gPBPEm0Wd9vRkU7IgJ1i0N5VgRaS0OFcYNpjqngowEB/IWFC9qJZfZrWAcYfEemgB4cokCwmDix/v27VzW9u//wl/Ias2V+IgeT5MbORuB7/2LuT6Te3Sy57fXvnq17c3vflt7exzL2xP7D/U/ucffrR9+ctfb5//wlfawUMLbYsW07kt2/1rw/y4F78Az1ermPxYhI4f53OI3DWpl/CPSzcGNpZUx65NQ9mMH2Q/5YrLJ5SVjUB9InaoqzqpBw+CJw4h0x7xC2l0yuNmyD91QgJOlo+9cVfg62IndThjcQM0tmrB9WapNgnZAJeOCSKG3TCJESIb/TnplB5lM2n9ZxuwmEQtdkgQHS/CDi8LU5fNIAtbVRMSfcWrDiPyiR/L4heMkaV6/oQx9AMteTGDP83uzQTGTaB8BlDGBm3iQx0c2MTVYWlcBLABGl+d0x99rPdJ+I1jumxWkfnXI1s4APtKbr3oyURJnWo3ysjbp5JT/aVko0ttPoHxOe7yuzCDHrZl0McMBaELkO71D0BXtMr48UP6C/rWFaLqV3VQCr+eb3g5Vjv2tgGl65gvGOu7rVxUfRyAdrp+z2M1rwG6MlTgIsWWLVvtwxMa/x5D9HuLgFdVcTVw8gG62JdCTvxqggLzlh5KqU61FYdI+Lp98SVjmSrwtm0KrjseSlxddL7IImVJSwHzqMNIBX/dSjHUlCG69BkudpBSO/kRL/VTX7Ef/A9f+pvrW2fZbHtICdBLwWmyCtbFfaH6TtkamWX7Wn6ZgMihqUdamUu4kCXa9bPtIx/5VPvkJ29o//BnfrGdeeb5ohEfbWQPHznctm2fb4ePHvbjixxI/IUx8Zqs4ZKnhHkS7NNBPPJIo1Mu/PR6R09i8NOhxpgO4Ap9XyRUsmLLGPgV9+JpuaKBLv0XEHflGVuDLmon6JhfByFUmYDtJFZATiC8kcUdF8/BzEVVaJqqp//5JzrCBJ+0Yg4SzCEey9Ztup1Lb/4KUVHyvPeTNG3F41vYz6e6uROCjUDeHYFvvi7HC/EcTAqqzcxJCevM35Cehug36rm6LQ2K6iJKraHhRZr2nebdlyfdlwMT3gP0+V7+WvUIE//675n8pmUmTb21ytC1TxOHp9NOrZYDPqGnBVblB1wONgnGDenQT/MPkEavPvTltAMAnnRoAlljg0MOoecRCC5xaHvdMh7gxzqesvCsuoXD59aPOQC9NE6pBy1jhscQOXzUPCH9NV7p5+Tntsz5F90PHTzQ7rz9jnbV1Vf5UPLVr3319HdKonifBno8EKOmAwrjsDgV6PkE4uheTs9nGoILfV39NEr54lN1hVAA10NkpH4PfVniDJK1IDz60OuXuA+xtcqwpzZgwQHQFHDCjH8quK0msfi53jhh2dyBFzxRh4XfG0XVqU1aXa3hG/9Hjx5p2zT51Y8lqrI2WXwxar0OI1oO2rGlZacXFvlBKW1YNs22DTNz7eJLr2g/8IN/rv3Qu/6CymfbN771nfa5L3ypffjaT7Sv33qn9h8b2rnnXaCJmF/DnfOjBUtLbBjkU+nEYQV5uSJrW+jcyuAT2yR1uGJUG9Nqh/gJH7hvCb/Bm/DRZvvG/aoWtbRJfJUJjMGBb+LT0NTG3o60brkSL04T+S7wojC0i/Dl75IVCJ4wTiroq3quXzqyMeKqgjKuJ3LZX/qiBnlv0IQzhfIZs/6zHqU7tQxUBSeZpadKtDF0LIDXyVN1+xsaoPcXVJRxpY9+U3w0GXlc05fqV60B2qc2g1WHjUVdJczEVr6hLeEVGfCgrg8kivkYAptNDj7r2XhqsyZu9qMyg22l46Q9zKs2oZPDIvOP/AkdeX/CFf0VYwTdzpvulCtEJ4CyuosVKMkFgw/xKfwEbFiwlU0HMbYTep6A60nXBO4SoStA/+j1KH+PbQMkT0zIotQH+0YBvugCfUJokEW7cqUWYBxCyy13NGRB4Rf+ES0z5VfkohOxgniUDUQZF8Rke/nVvyH1eBWkz5Ru0kfBNALXpXEGHoWTf8Q4eRSk/9WBpdaA/i4YZGUfGy6u6GvDJyOgoV2ZUzk4mpZDof1f+vpQ43ZHlvwkHS1QgfFGXH9KYetAS92atwpf/nDOuqQNLXP4M4UZweGUH2flQNLa5nbo0Er7lX/6L9sLXvCK9q53/ajm2DlRMF/Jd9L5+AmNrU11l4SPjPjHUz3GabAaf+nDpZskKJCu+bTS6PVsB5PUE5HiGoeYQrvWI1vQyG6XU794AHipcMQaU04XlG51F906i4byyRexRDqRnXLrHjkjRF8CNITg0+cA8hkD5i1cr5P5KlDeQ9qPuPpVfZ6VsMre8FUoG4oXdQngcsigDF78zsphbcb4rCobNn+RcpDPp4Tr8UbqgxvbBd9WHt+shugQzfL+FWAcPBTYD4jM2JqDx4soAXCxJRCb/jSgTo3x8vkzYA0+SPG6h35TdZIjnvhBsdcT6UgaLOuT87avfBFaIPYQ6IcpB3q+BPyWdOzo0/bygHN+Sl7fD4ILTOP7Muol9PqRBke7ZB6lXvxIWSD4xATsCa4CdLXWsHaGP/GoH/JjU/ENHe3rvcvQdyLLsVrDa6DooKVd4EOavr5nz24dSg62u77xDc1zL2gHlL7xxpvqUAKzkjk6l7TxpJwfITTBJw19QpzQQ8oC03VSBj71MSD8pwFylYgOR6vz6M99ZPgD4qCE5IFeXh8HKO9tCI/p+oG+PDTT+dUQvII3izSj5CntMpevlq9CxcglqAOS9lesIEAnivBrxWz+yzfwFim6UCS/VkeinvzHIq3Yi5nqnRRdvuAiFm1heaU9ffhwOyH8kYWl9tBjj7dDC8faSS1Oz7vqqvbaN765XfPyV7Xtu/a1W+/4RvvItZ/yY173P/BI26RDzM6dexovxO/dd0abn9+uzdDxtqxDCh+LmtHmoSYVTt6trSwfkz78eB9684IgX6IpOwgsZNxl4SrYKQXtlwoUM6Fx0PDvn0g3Hmdg5Yz/49PyhniysZGZvkJKUF3wCWy0tXyaxizYxFCmjPsSvlX6mYF2zAQIedG7LZT2oqwAzhzRV3qygBBDg81oMTTSEBVv9QLbGXWlqWXVItJPVmUndxvqsRuYSCcFaVHlJhn4OyMZ5PEdVdBLemYS5Bl43hE6euzosCmBN2OtdLYOiqnDpIW+WcyB42ozwC+p0+Cqy1X6leVFtcGK2hMeS42ntzZtRA9NwBxeZJ9y1pPDlxc87qowDrjS7KvNOASW9GPGStoI37NAapOs1q9Qj6Ggu31t+qHtBi7+nzxEcC2XOA+ePHeNfOVdfQnb+GoOv0eQr+dUO6K0qslHsCsMdqJv+kZC6UsfKVHoU30GedgBM/OVT7xRLCM88Vf7Y0u1VW0aZTF0yIepyvnH1Ss5Cssc6sV1DqrIZhPFL5JzYCyeBPhloaH9AfLIKBLiCtVmtBdyy7/1qJT0R64Y0Pa8+2YK68JmoDZ9+KKurtUhggsE+Dh9n3fX+BFBNvRLS3xtbLN44p8NbXZuq/jJb+7b2F4HlTqUMOfxA7T8UCj2YBf6STfNg9XmolnHHV6ZMtxB3aA8Nni8qI7+G/ozC+1Gb9Tp/xwe0o7Ug77mVtpbQB8Xzbr1qq8+vw77Go/SzGm+29n+4/v+R7v99nvbz/zML7V9Z54vOtko29frEHtKdTznC3AzviCHL2tjL98IgY1s8g3433pTp9qBNiidKpij8GhImjB5z0a5jZpoZ2Z0cNV8vEl6qLrbv7pA+Q+5gGUp0JrEBHDIqTkKecJJx8gPDTCwkU20AWNVNANz9IaW/ofvnRcwJ2Gvr1xjGzYhz31FNsBbARyc1CTD+C9fRHaAfEJkAq4/CdW30TEXhvB7Ecpzagv3B7WdOLnvpYzf0GG8cjUZRr7Ygx4qJnDRjLjGrfreoKOncWLJw64a80O/EkS3QPzU0wS4k+Mr13M8trl++HpmzWewCB/kJSZYrgJ6jb4YZU7TEardOx3gyT9iAfVdb+DZ05oi7LuYnyogRg+3kdLUJU3b0gcmZVQZdEQOOLKRH7AOQ4Am+odv6M1pqNrjQwsQE3pc6IDImfAc6MlHZ+Lw73kUjrRRhp4Of1cZ8mtdKHrkDb5QZ6rHoYsvPqP/hn/tHwqYJ3tfAMigf7pfg1MQ90mfNR/xc/9TGfMJNbnYw1cQF44da/fee1+79LmX+d2q66777Pj4Fn/S0IKA4l+n+SjYQ++cwFqO78sDa+F6oDw08OvzwCiDiYCN6thoa4XAs+GSXgt6HUITHdbSDxh1XJvn6jrEya8OoXlmzH+k6E75A4YC+cbdwxPl6BtT9LEXYH7v4URbWFxqRxcW2sLSsr+edUQdhq9rHT56tB06ckSb0IW2rE64sLTUjmnTxYKyrM62osVi08yWNr9jV7vyqhe2d/2F/629/vXf27Zv39U+9EfXts985vPtD//nH7UvfukmTXZz7dzzLmzzKjt2bLlt37ZDk+Imy+N5dj4xPLtlTp2YTyIuqV15CZRJ9YTq8mOM9WIzvxLKr6jzrWsGAPa6D0gn1i4WnFwVr7472j/pL17E2czW5Ff9lyrDwuXM4GFo4KmyBPNFEPIsFI9bUuGoP8TpD5WvZA/hOYGBCBTtR4JysF7ELQ9bWLgoM7mh6pQN6GjdJ3hY12HEG1Qh+DNjwahblQ1J8yo+RYCvatIjn7L4lj4l/1LRULy8OA9XaYunNgq0g9LwOXFiWe3LZ0SpeVKLNROdDoWql4MWxObrGD1qs8zcWT7OeKw+L42sD5vcOvCxKcCPlBGqbaoubKtdqy58KgChCy1xNs4DyVCWUP6YiFolq/SMjJHIhG5fyEY7CgeAo8xtoI1YbYqKD4cA+JNmE+M2Uh2Xw0N5FggYlJ3VP+CFL6nPZ7s5BBLwVN7pcbnqmf+gPxcGsIV1Igua+5WCKL3xJq56iE26bKnHsao/+7EuyQeCK/2K3mX2SW38fJVdhw9i3vmCJXMEdfAjn/0F1we8ELvFRmOJg5X6CP7RWCYt5aFS+dBXhIeedma9AdAFncqrtHPpBM/KZ11CR3hQR/bR50VT40/xBvlOhxku2GzauEVl/FjiTPvd3/1gO+PMC9uP/uhf1Xy4XTho6b/yg9qDbkzbCqtYbScBEiFgI1hpdLbPotQqKJsC+JRg2zs8enpsD3rXhyZkqzKUYRh+CJAkR3B3tWz6wog3DfOm8MhL+wJu56St46Cn+VS59QRcXbpoDQCH1fyBcxCONoGOtqj2oVLVc51ObmJSlROd+Y55AJz5DFB8Rh4W4AAULaH6Q/k2pOGT8j4/jSslIrujg69sq7lI/hTe/UGB8mmbio3qOap2dF0dSiaHZgHzROac0bb//8E6K1gHBes26Bhw+RAT4ofpAKSMOOAy/YNnTxs7kmdvkTQwbWfNi+O+Nnmg1q6q2/PveeDDXuZ0WAt6/Kr2n4Lgiaf9Ezyy+3wCNrAW1/tOZRfzSa9/npBg/AdP3WlZ0zomDX18ZT+LzgeUYQ1iDK5oD3fP3Xe3yy+/3Pu9L1x/fdvwkz/5bj++xcAvITQsTEtYL7AXHIiyfQCgpe7poFf8dFD6VEi+pzd+qnqvB6Gv24dAr2OPD/Ty1oJpfoHgUxY+PY645x98oM/3dfp0b+M0pLwH8qtl1qLA4eKYDiS877GiTkN+UWkoyYtQB4bhCuPQJ2Y2bRaehZqrKloctT/hXZSlpRNtbm5ru/ii5/rrXZdf/vw2Ozvf7r3vofa1m29vd9x5T3vgwSfaY4891Xbs2tvmd+5uc1t36PCz1GZmt7YDh45pcmQB2dSWl7Vp0OaCdz3o4FjKt+83ayGXUOnDj4wpLTv8DgzvgKC0Fj0OMPGMbVYgbx9gmWxgo1B+cnGVdcEbHjGsDRK+z1hhbGhAD3UmE5Vpyu8E0tMwjcs4i18B/nfQf+C8AUBryUMWvMl40R10p0J4JNSmQmUUw2yAlAcy8ZiZIGVF56TTpUcBsvrfIaiNGO1Wc4gPaqZTWn/+jRrJIQ9P+942aeJT2fGVRYmvq86+Wk+sTsWz10xk1k8V4QprJjqu7AG0LMW1iIq/+gRXubkbxUHEhxLaS2XAuPhCT9D/g6PQDVvJe4NHPJRhZz8GiIGizYKVvlKyKi4+z5ThrKGvE4hvR/xIk4MChw/3A0FkhFcfoisQXB0UOfTXo3jwMw/TIKPsqSDQ4ZHmVe3KDnzwDwsNv1nkR3DwL2WD7r5b5f6h/BCXXXVFP3xoJy5SeOwO5fFdycMnak/zqPkoHxcgna95wYuNFtXKJ8Sld/ongKXQApQVvmhqjBctafihE3wyBmux7XxL31ba+ci2/tDLJ8QUEOTLjRvXt0MHD/lOcls302Y2b28f+tDH26c/c0P7R+/5pXbZ867UPCy/yrdsvvlKF4cS2hyfE9Chhlr1J4IU4b9VUPathvgVwA+TA5pD4Upv/FRX7wluO9nqgxEFHZS/CVU/0MuqucECJvRANtPE8DeIpvQI34HPpLgS2VSV7oWr/jvqlDGa9vO4GehTJ+k+P5E5QMqDDz9Cyk4Xegh9+k/PA1yPB1I/ccZOaEn3PFKvB/Cuo9D7wf17wOXrZ5UffU4eeFa+gx6E6JHyxH05QIxcIHQ9DjCeIgVpZJzv5A24ni+QvpR8IDIB5ored9MB+UkDqUu+LhKs5g1AkwD09YnBw5fg/tdBTwsd6dCGHzDyf6acng6Ifb2NAHQ50E+PHWjRjfW153c6PwWSpw46B8IbnrXOcDFIclT23fvua8973vP8yPB1113XNvzET/yYf6dErOp/C0CpUjYKFX4UmhBjIpQAxAmp30Noeujl9OUZdD2s4jnFPrqEJk4Ewrvnd7r06aDnTbxWI8V2QiBlSScOr+B66HGkE5IHnq0+kPK1wAsv7a663uBx94GTBbzU/vVlGg0K0fINdT5TmMW62PI8J4syj0swSPl6z5zy/LI7t6z5XPC2duGFl7SXXPPy9ta3vqO94lWvb489cbD9wf+8tn36ui+0T37mc+3mW25vjz15sF1w8WVtdssOHUzm28IizxvzfD4/wlh3SrbM1Qvzizo8sYnCZg4iPHYmoZaf24MAiyf24xl0Biiz7vZXDZzYkkc47DMdavjjsZGalItmvE1fvkOHbOhJp83Dp+8ffTpg/AY2PMNCP5QRkRYXx04PPCe8B7wyzisnHjXwRz5VD92xF6j8WJZ8lY/1AHQyb/Mt/Yq87KkNSgJ9vmT7b+AhLxcPZcGJbEjDhYOmJt0Ty+ovS6JmPtEhxZtjJuP6XRi3E8ykgxkoV7rTVVlMpSecTKRytZ+5U26dKMf2YQMBmSAHpB7KxuLdA/bhW0LaqnxXDCpdlco+yZcsYvJVPkKVFy78Enro8yQJpV/5tPxe/Q6InCqv53rzfkvkMG/n+fYaA6Nu+CT9yFe0RE+o90qoLx1E18uBXwXaiiv4VafWh9Ci+NjnCHXnYLRZqVVp/2PMRa7LhnKlYUs8bpwKF7/WuB/ofPcjoXAVVFeTXOlUdSxHIX4lb5x50S9r7hj9k7WufAzw6A40gKvSQ01bafisLC+1bdt2tMcfe1pz5/a2f/+x9pv/+t+3K696afuRH/0JHUj4KhO3SdAHu+Rj+9cs6scSpQvzN9JFaBsgjg2DQNOTKj1BY8uY7oOJA9Ao0CcY7xyIMvdkLFWdaRj9FzmA085K/pB3GNLZTJLHrkD66QQ3iET2hIdCcITqN8+cE8EnCDEpC5A/Ha4Pad/I7suA6TTQ6wlED8qn9Qdi91r8qQcemp4OCE2gr2+ZihmfUHEgqd9Fqbtr4AvQaUgN/Hr+sX/Cswv4POU9RIfwA6z3kJ7GB0yTQF6hLhKMeVV2nD4UCM8eB9TFqmG8rwE9PXSrQHVs4yCrtyltkXzKwPWB+gBpoOcRXGiBlMGfkDyQuj090PMjJE+UvUvaKeMkdLVGrNYt/iL0EBwhsnrf9mXI4bFF7rje/93vtssuu6wt6lDyqU9/qm34sR/73/xOif51sJp5IMyB6XKERwFw0+VAcNOwlozQJr82H3WKYTPU0xN6fVIncdKBaZoeQt+XnU7fxAnI73GBPh2Yxq2VD65Pr6VLD6Gd9kVwyg0Du/lqHOG4OirvkRwHqTKeUeazhSy82WTUs7IndVjhJfaTfj6Q/NNPPw1HHUbm1cmWdcjYKtwhydCBRoeMTZu3tle9+o3tlQrzO/ZJxvr27e/c32782u3tjz/6yXbnN78jlTbr5PwCLT4b2uzsNi3au9rs5i2Wy4ulPLvNS/qeDNbxLowmUgaOzOs3B2yiSdtW4f2suM/m9MsK9fiJqLWwj/7JpFpX1+PjwtcGuEL5kIFd5eVX6FMnfu9DygmUhwYY61b9/nY6uCorXcLPpg/pOjBVvuiQ56RgWgb8WXxkO3/mMdaFviZXUukvTIjULzq/nC8ofTTByqflp2FREv9a4Ko9COLAGVLtqDoq54vAPLrFXZKNG5GDPhV4hl4JB74exwGk/FV2zszwLDR9s4j83ogfsamNqq/QI8xMapOD7aM9SsNb/42+LVogkzRAnHR8SB6a0ik0JjGMPB1NySj/Ujch/APl/6qzFph80KXypSP5LFopg3+/6CA/i3IvvzSgHL7wSD92QcHAszblI28uCtDGRV+PFgGll/But0GCeMA/dY1TmwHgCIipfhO9J6Kdz4ET6Ptl5GOjcjX2LbtoA6XDkDGUntZRgXQvE33xKwFaoHw4+pSQx+TgM7CaBHHhP9fZsmWLL+Dw1cITJ2fadZ/7Svvil25pf+2n/na74CIW6pU2wxebNA6WlhbMFx8y/8IFd9WmCK4l28GCkC29lJqAaVdhDKXnqCsAHWch6hBNDiVqD/sn0KcFxYf2Gzdcz5CJvqBE25eRTp+HD7YFzGeIc3dq1HvUIeORkDGQ8shKec8TSDwNvZzwAsbN+2oawHp2tAHLHEL0WKseodbbcdMYfB/SH8MzaQDegbXqEqDhUOJ3txRTH7lVN2Nu9QYz/BNP81wLoA090NNNyrr65MNvrDXIki7oAw19ZGJ/ETjNXB8JPU8CAC4HCkLvtx6Cjy4AefjT1ygnBHpePR4Ij/gyNgRSHhzpxNASAtDk8SsgPHt+SRPTpsxJvU55nJoy8Klf9cYYfB8CoSWAj36hi06pU/xKV+aSk9KHQwm/U4I/P/3pT9ePJ7qyJ+Ix9AaGafI9BA/9ZGHplEwMhPbZYJqW+mng4HtDS9+kx7oAdECPTzowXWcaTldOPmEtSFn0Bk5HP407XX467mEtHND7H+j9CGQzrv+HH+A66UCaOyUbeOFNdLkDQX2/cKc//3iQ2CwuLfpqtg8Lc8PVFjYbqsMggG5Fiyhfp9WuUunWNs5saS/+npe1N7zpze11b3xLu+iSy9uefWe3r99yZ/v4Jz7Tvvzlr2nDS9tuanNzdTDhpVauGvq3RLTJ4LAkpN9DQY98NQfLyqLCVX7AyggOIzJRQX2LO0NTPiGmLzNJ9zD2u7HP1WakBnnK8dG034G+LMF9VGTwSKj+rlAeH/iUjgB5Ql2t1FgdxmzhRWAbSycz7+qSR+4kVrH5Ox7tKkhcZciZ0A/gF0vlT8phZ596c5gxy4RXz6XWZoaDQeUx/fhxHtk64SvG3B3hajyXrU3nOppTJjoR0KHypT6HRuxFG3zCpkmbRAXTCGe7XJdANOCURY/eHtIJ0HNlGnsCPS1QbVhzUuVjd5UhcqxS+Gke1E0AqJcA9DqFrtLiA81A29Olfuqw2cCX4LL4ZAOCksWXutEP2dSvfPGjb9YmCQrK4OlPVVO3q5/DAmnTKF+xcKargPzggcxH0BM41FQeias3CKXzeFjJoSSykA+OPhF+2Ep9x2WF6ydYP+tdAT7TNPaNaUsO85vpzc/NYT1tmw4T0srzYX0cIId41Vcdz4/rN7fl5fXt0OHj7bf+zX9qu/ec137qr/9tzZeyb+NMW89Xto6vtGPHjiK28VEA5kDbIAQp26R06Vc4Ylcwjpxi0aEXdGUbxUO54gQAl3uOETfS0OdOiSn0X08fII8fw7/6Tmk0wlBHtNNlk/zAO/zBOi9lqp2q7tr8C/BvoO87ADXgE7499PyBlE/T5VDSl1MXOJ1OwFpl0S9xH+DbB2RY9648OgPB97g+7gNtHDz0/Z1VYVfxApKHHkgMgEf/hL6shx5PiqCqwlcZfHrw4TRVoBnmkNBJI/+FmXXUn6gmPjCu4wuu5owRD45A36Vejyc/7QNk5eAYSBkh/BJ66HHT9QN9nZ42AX3wcw+9PtMyelrQ8SP48At9XUAc6AZc4rWAsgQgvgLCN4cfZFlPhYcefNCHEtrYd0r4+lY1QDVCMa04TCMEiLFA0Y5l0FNO6OsDPV0gdH1ZnydeS17KDWOxoZcP9LTPqDvAWrSB6bI+xr74LLjESU/r0pcBfTrwbOV/Gj3Q+yz+mA5VSMDHisWDl8SJT4odX9lSj/WwVheyDK7SiWqSrufLT7Xdu3eoA7e2sHBU/mCjutwWF4+2jZvWt6WVJW1ahBwe/fDjBhLHC/XEh44c08Fnc9u778x2xfOvbm97+w+I35ntO/fc36792KfaJz5+XfvCF77YHn10fzvjzHMVzlE9nn+dbbv2cqflRJuZ3Wyd8k16DOOOij/XySC0zUJLd2xnj0mewcEvVI+L7wAqZMPAoGQjlrzbWsUVsAd+NfkC6GDfKE/8bP0/fScQPtU+yCRdV5F7sA4DL8YpbViHEmQbO/Cg3GTOVzl0haNi6Vg6F88K1T8mhFP1lMdhAuhshxpfHCgxn7KlJp3QZsMrrMrqER9eoD5O/xB2aVmHE7UstviLTaJnQ2r7LZy2EG/kWB+CNq3HsbVklJ1sFGuTWDj+p7yC8RNbXWjder8G4MemptDxEdUrzbyZtiaQXrUgxGbl8ckEP9ATSudRbtFWAFJGtDqUzqEDpvkA6BMARx6bUj5uPtBDkVkob1TpAd9yZ2fHUH/jDF+NkpzB9rqyjV2U4hPqFDv3CdH5yqYCfGhrgLTrM2ZLiYgwcFjx3QHj9N+gLHd2eW+o+ls95ln1U6Y+pHbKwQE6AuXkV4+nwlV9gDbm0dRKV3loh7octGnnqcNyAHYez87Qi/WfCHJIWr9hU5vftrstqPt/6tN/0m686a72a//8ve2Ms56jqVmTquofOXZE/uL5fnr/Oh9KfBUGeZPxYa8UDDpUKKz1Ji9/gEN3HxrAD/WhqQsdxMoLxw/rkmaMcCDZJH9QjzI4m+9QPwAO/7hsALe1woirvp+6peUYm4d0TB+nHY1HmQ7MQ7CWLID6HL5LpwrobxtUFlwP6ROE8An0vAHSqT8dhza8ggemeQR6fklHnz5OgCb1KeuD23cA8oFJeqhHm2fegifz2PguQY1h0w3yIw/o+QaiE3x6CO20LsmXtMqThofTyJuqE0j9Cd2AA8h7baLcmBEmdbp0QuwkRAcAPBAc/vXFhkFuIOUE6iSET1/eh5T1EDxAWQJAGWn8nHWIfNoygOzpvhB9YO+xMOAYK2NZwlivj4EeRz0gspMPgCekDnu1jaJ5+KGH2iWXXOK2+MQnP7H6xxPFWpWo7DoT5mtBFAfS+ZKnXgzslQhEOSBlxGule8N6fPEQbujE0xBc6vT5teB0eGAtHuiVMF2WmND7JiH500Ff9mx0QO+faYiPgV5u0t7MergqsLDSccVvRRtGXm5Xy1GhijlYiF09T1xXU2gAHrc5cuSwJrGltmkTnZv2rhc4idnY8+11FhUeAePq98aZTebvuyszMy7jMbC5LVu1kTjZXviCF7e3vvXt7QUvuKZt2767HTm61K6/4ctatD/b7rjzm21h6XjbMr+zrds40+a2bnFdFkE+CcqAxCauJHKFPnd1sMNmEwawnsOiG8gAB8pNz5xAwNUhRZO5r6TXxi9tEb9nIqg6I0z3HfVk1anJDdISUToUzwxmyqgDrnjWXaPoxiJFPdJFS12A8hwMCirB7V/rx4Z/0HuIjA8umz7roT/QPLpVNsJLk3Q2WrbL1QR1i5l+wMaqfFU8+boTz5TSBmyUefTKGy7h4OMftjQvybAtsk+Bx7UIbOjkZW84S+ZAI/a1+VRs/Uu/bEJIYwchB5LyM7aXbsT0A8qx0TSMAcr0hw8A+KU8PO1r0dadIWSNB07yCUD6GpD6gHmIpzfqPsBRVjz64Dblb+AHLrIIPCceefBDV0Jw+B2LbI5CZLBg5IBf75JUfcQUDYcL3neoxwHgBd9sAOGB7vmdBXBA5IKDJxvd6oOUST+1OzxqcazxE16yyH8mJiV89TdsGhdT7nCST73YTD3cLbTpqGdWgtJraMNCmQ6gLxmvPHH5lxL6Z8YIjNIOVdFto2z1IdbD+rSx5XI8UX/nDHX46EpbXFzf/tmvvre98U3f3975A39ec57mTNio7lNPP9Vm52ba/Py20oMuc4qxIC6yi7slOeQhkGokrSsZ6WC9BhwBX3l9VrEBtYlEZ50Jynv+FIKvbuVAQhoQJ/NxhQGswwTKH5FpzEDrLEnla4xWuuKic3sq4G+Pk6E4vGJH6TzQD+lAT5txEUi/jXzKEsKjxyUAvYyelnRf1tP3dIF+LKJ/n+/xsa2PCfFNz5Ny+DAO6P/PBqYVn+iepwOoJ+nG5xHMyO5tAjcN4BP3tAk9kC0UvbnigmqvyCRkHNW4qrxqT2gCpC1X//r6QPQJftL3BqA8NAA6BMDH19Rl7K3KT8kin/rBhc7jSCGywJNOHgAHDfSBXlbqR0ZPFxr2aUkTpyxp5vDk4cecYLztGi4KCqb16kOPiw2koyO8oiNlkUN6k9KPPPxwu/jii13+qU99qh7fogKbLCZNJuYyYOyogWkFoIOGOMqDjyMpC6ROHwBoAz09cLo6QOUlV6EvS7rHTcPpaIOPHrE/eC+Mg73AtL7gQwukIaZ5E+Blvw91Eqbz0yFAOj5O2Vp6JR2aBOuhFYtF0htr8sJzQPDVRqX5hjl61nfUyz7qcEeC3w5hUiDtF7XZhDFpiMaP4KgCnVpsRKcgHDKZVKyzcJRFP+TwC/Oywptdfhdg796z2gtfdE17y1vf4V+R3638F3Q44SX5zyv+7oOPtO07drY9e84Ur5m2eWZL27p1e1taFB9tsuHjx8gkm8n2+PHltrSyKNn4DP/XY0So4Kud2GNfDHVkPwcn7ggxY9YVoyzENRl48pYh9GNiyhLiayDpng7wptAk5S94UmWoZn8BlEFY/hp46o/+HyhZ0Iz9jvaCvMoqrs1Y6egr1bAcgPLcaUAUAZ2jd9qLukws1rfLi8h9yG1smWVXHuEqDQH1BcnIgsiBBNb4eAPvhSgwH23atFk47MB/PPe8WeX8rk196c1zFhs8/sSvDh7YxgaqPlKQjat1t/2lBfpUSFvmsbJqn7QRdsC3oOyiDJ9gM3nqV9tBS/6ErzbCE3xkjH7Bt9KtNNef8pTDQ3/4xc/cqn/VoQ7/ly5+3EJ1+7aLvpEDHX2eQL4OH6vb0mOORcv2VtuCQ2f44iYePypxVWadoQdpGBSQzsiPbcTIAeIrcAnUQy+3BX2UptGf2AvP3RxC7uKIh3ygYkHpWXywufqyS1Te59OP6SOwWVxYmizSfDoYveKX8IUuvJGM3sGPtpZNtAv9BTTlvpujMOrHvFaPtfK7NfxC94J04IMimzdv1dwignWz8v/W9jv/8ffbI48ebH/rb/+Dtn37PgnY5B/WWzm50nbs2C4a9fflFbcnutH0vMd3nAOr9LF8Bc9REowfsNtKCPB12g9Av0rXeAfsC9kzuYigzeis5nl+R4o1AJvrTkqxpXb5Zq1QMuGZ/phQfBTkW5lhYP2BDqAcOoTU/Fq0rDMpc7kAWUDyQHQAsskCUi8BXumjwETuAOSRD/R1QoMMdCaQ7stT1uNCC4BDNvlxXI11ibNxC6+kKaMu9MkDicETgPLfWA590rQledqIOPzIU4/P7nNRAf/3daMnQNwHyuLT+C76UD/2F8Q2dKyxBg/WYPL8oGTJlI36P0HI4aKJ/Ot5q3mujQ6WoXHAWM+hmgAv4sgx3VDWhx7IP1Pv0QfTeHjHfvxIGloAPtEBoC7l0/ikKev7HxDaBC4GQxM94uvoBw9iQnBAyRD9sL8AwMFrlDneSU9d0siq+mOfCP8AeQLzXuiJQ0fwBSnFvFNy4YUX+gLaxz/+8fHrW7Vw03HM05V76PMRSOiVmoaUBaZpkl+Lrg9rQcr6qj2f1FuLR3DT+EDw03RJ09B9ZwNCEx1Op8s0nvxadXpIfYD06fiFVx9Cu2aZ8F6IBDyGwMLALzwvqCNxBZRNDzZ6EeRqCfWEYxLJJoaJcyMLoPtP+cQ6Dn8ceiaLtv5LB7V80fE7I0wcvpJov+YKKZsQ4TZpYZaKM5u3tOdf9cL2uje8uV2tg8qRhZX29Vtub3/8xx9tf6IDyr3feUg8qb9Zk9mWNju7xZ835p0HeC6vLGsBFyMdSBYWj7QNM/R1Nj5ahLniLmewCcKerVu32D5+7Z4F2gbgIzZQ+iftJ3aQm9g8+LoHBnjsLfryQwJ8zNP5foKrPDyzcS7o+owm3sjs5VNEuvqnMq7Kf5SHJjqUDKAWn9EWQia1gDek5ls8qghacCNvUtDRpsi2v9hAoZxANUwTOVW3eHCg8C5MeX5kkzsl3BWRp+VPLTZqM34Qj7slsFON4iN5SMaNyIEWmLapdC37yXtjPIHRpyk3jfpnpV000gx8YhdmwK/KO3wHvf98aBRM5KiMEFnGkR7oSYQWYHPXyw8+8xN+7xctyqHNxmPc6LlYUDYzHjfoYF79vDZTdcdm6IsK5LnTGVkEIDKmdQJIxz+icoAXcg2uRwT/cWyV3av9YqRD0adeQemQdNmBX+qHV8HVJ0+V0n+pb+pBJtk60FRB6TL4S8ExeNGWXtGPGL7UKj/wG0x8h5/PqJ/QAXtxcaXNbdmhylvavfc91n7913+7/YW/+CPtjW96u+Ys8Vbf5l29dWoD2sE6oOOg98oK7aF21KGHTRzFdKWK5TuCy7nAVLoTsnaV/9Cu6E9oLmTglP4qE465frMOI7Wxgw3U8QN5/ZF2fqgnqLhC5KYMiK/93qLyXMSo9hnGnv6BJ+9+V2INlDs78DP/IW0fDdDL7PEB81Zg08VYQM40TOvcA/SMn96XsRWAnpD5PwAtodfPa6hCXwYgIzRAyoOLDOB0ZeR7WYkB0j0NtgCZLygDPy0jsBb/Pg2Eb3iHR9HVnXraO/6EJ/0NoF3I0w97HZQx7XG1nQ8mk3FXh1g6DBvc2dlZ84i8HsxHsLpVC8JrQoMOCskHvN4MegFJh75vP+Jp2tibAFAnvifkzhXpvl1CH38Tpw/1AF2vAxCc8/xLeigDCjf26ZRHfmLwqTMNKaPt08exhzg816n8wQceaBdddJHLPvaxj7UNf/Wv/pX6JLAblkUMASg0KgJMpxOm88EFonjw0+WB3jBoUDrpHnpeyvlvLZiuB/9p54XXNC3Q43s6Qt9IwfUQObEdmKZJvYS1cMgJr+B6SH6tMgDc6fwYG3xFlo6yqTp0XAQ1GyZ3IiZe5Ym9oSCtyUTcFTjpo6ewkzDm2SD6Srf4yhsDZ9VU/0I2j/DwojOlBUVFN6yuKJkbZ5qGN28c+P2TCy9+bnvlq1/XfvAH/3y74nlXtyOHl9sNN9zUPvnJz7evfe229vSBI1rwt7Wdu/a2LfPzqr9JE0hdgdFwarv27GwHDj0lnU61LbPbpIP6BrayAVG8sLhgX+zcuaMmOdTAV7Yf22pATt+lWwsYvIGejvoZ2Bhc7TwdaKexTmRVm9IOla4WiR5VLxsjMxd486tk8TBqokPPk1B8irbwRUu+NqvVL+sK10gLlB0FqW8c8lFhkE0Zf2wKxEZ+ZtKFp9rZvPkaHPzlc23QHHw3BQZMlFnopB9MFarnCKxCtQ340q1ikt7EGEeEjqEZAZ1p57R5DiWB8Jps0iWUGF7lMythSD3Kq97Ih3YhT51Vk/VAUvlKS4L/L30LB8Cj9B1lAvCZ9LEpML3+PI7Dn8EqiD+y2auoZJOOfsT+OIHzjHFG6VgfGXWhQQG/CGf/ELt+8SVOnQSkle2DP6ggID1CXU1OHWMcj3yqf9fCWgeSWhQpQ7/qQ9juyHS+Ko9sBcC+UihdSp/CY2/nd7tPZfoHDtnccU0fYl48qbB+PXew5tS/NXeun2///j/8Nx1ATraf/umfb/Pbd4tHyeHOtR+HxTfCIobAhRQ+8oFUfsWc8WIdES8gRjZruecvVbZdCnXAKN9Ax3CqPiJdhXNbqoRAmqvVxhlf/qUt0Q/GfqZeqR6KX+ka/wbiS/dZ5ac3dvYTggTgKZ/G1fxQm7fy65gn9BDeaTPA8oeQjWH8Q4h/gMTQBN/j6EtAX9aXJw2EN0AZ4bg2zbZBgC4EaLCDq/9r9++C8AA3rT/4+KevD34SD3Vpo8w94Cc+cRubbALhA0AT3glATwOkDHrLHYD00aNH3b8jG0Cf0CfPRU9xUb9R31LfYV6Z5dFU/bmu8PRt+ippDuNcpQ+vXn74AiQpA0LXB3wYevIBpxWQHR8HUjc2pbzHB1J2Oh4EdKBN0rdDT6DdsDGBsugbnn0Aeh8w754OBnJB9aXeD32Yxk9DdKWsT0PJoYR3Sp7znOf4Ate1115bP54IU0ggHvhPmLusE2RmQ5jOT4R1IdCn/zR4tnqr86RXywGSJ47DgB7fp9eC0CT0tgF9Q0xDcKE/Hc1aIWWB+H86BKbz0Pc2A9N5oK8jCnW6mhCxk+e66YTH+fFEOiODQpMn7mbxYiKljp81ZaHVulcbI/mbEqXVFZXXROtPbqEjE4YWZxZ1YQCo/ciXdPFmF9nD5s/6KX/4yDFNWmxMNWlq0PEVLy6AL62c8NXCM/ed3V7x8te0N775be2MM89r9z/wcPvkpz/XPvmZz7a7v/PdtmffmW3X7r2uo+nBPwp56PCRxu+ptFMb2/EVNiab/F6C3YQuSmM/EyaPcHnRV1HdwVlXVx8V9wtG/DndL/ry9CEg7eQ8/wotqPqlTE1oQM+HCuJmPDqRA188jXZ+tTw2UCWL/4qudMhkBr4uSlCfuiUDHPSQFE+wNVGpQc3TKLDWgfnEOdPAmz7FppC09RigflumD8P7IjqA8LjWxo2boZIAdGESntGCpL5AXjrRJ0r6MNbVB9G7JmseTSz5AHF8Eg1YxJIJnRkLVtEPk7dlCCDNRrqAtixc6o+0oal08uWn4o+csR1cqvJxIUDHtfj5PZ+hzQBoQkc80X+QkXzk9TYUnrZKHXAJI03Voz3YVK0M6dqMQka58xp0tPtQVfqwaWRxrUfEiHEXxdCwga+N0Kgv4D4+yEOG/QKVcJEVKL0HgQLmNPpBjdXaJBDCv6ed4Cyrxgh9v2RmDBQ9cwK85fwhYB/lg4xBVw59laYtNrWlZX65fU5hi7rqbPvcDTe33/v9P2r/8Gff0553+VWam461jZtm5NcTijUPh7dkwv84h3frIzulp79+J53oSdB4rEI7+DBgnTyOKR0BOwDa3WNBUHMFF2nqvQSwtJP9BmfoVM12iTaHosizLIcxHXxA2uEs2FReacYYPFMn8w90ALSTA8nAi/aH1jiFHsIH6H0RoCztnb5ASL2E8KYMOkLKSPcQOZQBPd+EaQhPyhIHev7BR6fE4dvzCfTpQHQn+DAy1IU2PAHyWQ8C4Uc8nZ7OwzP6AZHZ57mbwQVRaF0+yCNNg3MnhP1B+qYYtpMaGwT2ITxWyGPaSzqAUNd7CM0XPHbmuzDIEw7+QHQArMfANzolBkK7in4A0lV/TPd0LhME10N8TSCdfCBl9G1+UJB5hhBcDiLTfIgDPd8+AOk7QK1XBX39pItu9fiCL0AZdL3dvR49P6CXSxmlHEoefeSRdu6553quufZj3aGExaA2XQVMCH2HmhZgplO4wHSdteiiXAw8Ha+UT0PR45DKT0PPjzR8CNONGVgr3cd9CK6PY0+gpw/NNICn3nQ5uASA8ui8FkCXTjNdl86cdGJgpKOjKWbBUn36AYNa0iDSoGdwa0EXle+UWAdNZppI2ERqmEi3Qb9JjK7Vn4j9joBiqkYmV1jRl5cn5SFUMtSGo3ShfHZuTnI2+C4HwCYIoAz5/Jr84vKJNrd1W7vs8ue3N7/lbe2lL39127h5Szt4eKH9x/f91/aJT322PfzIk+2hh59o5z/n4rZv33nSSXzXb65DiTYL6Br3eAMtmd5QCBkfZkzURC1b05eq2iqgrfr27UMP1IfBiIZ3wgjlN1Ki14bElZR/Zr8oPUd5jB8qkkZO5EW3jPvBNm16ROk/CP3Y3qBLJjDoaCdaCrB8grKlZ0LdgkcGBwlicARsQC6fc/bBRMF5YgfubtVmFHdL5KBr9B0W5In90Tk+KVr6kcuUD448+gGlu5MDnwLSFQb++he7gNKjysCFPrhAynooHcoPWWyrbqWrj6XPia/xJReIHtBxKIFfbbqjc+mRQL6HniZFyWd+RJ7beBh3HpcoLHz4geMigjc2Ay8CPCCtx4rgUXw4iBDoEz6UKHBRovqTKkz4SrZi/BG98H/ZW78Y77lGbUNB9Brj4lehbCNNX/am3XSjDZEPHe1NWekMrtqqylIuXcxbegx3eaWN9KlxtLoOB4njPmgsLC7LN5vlr7m2vHyqPf744fYvfvN97Yorr2k/+ZN/3Rdgtmoegx8+dR8Y9JU68ttJbVKWfQcRxiqxDPSFJl8hK/NKXznK5SDL7gC1RT/4Bx/TF0uW9FUbbtbGbpPad+iWSBnkCVTPByZYF2boN4gqDH6Ib1fLBtCNx20YnyTlc/FjrqV9i74exyFlHqYUDPqOfXWE2EIcXRMH30Nw8O91rfavfNJA6gdPfdI9TOfH9SN9qEKNk9E30SXy1tI39KkTXtD29H15IOk+jv7I63kniEqxyQ3USUjdQPDgkgaiW9JjGWvr8Xq0WnNCDhOU+J0R6cQhwwcQ3m1QZ92kccEdEh7Pon8ypnnCgf7KphaA1jDoHz2IwRg76JAwDb1dgWfQKb+qf3YBSEw90vFx+IQ2OiQPT2jxCSE09BdsJO55pH7PAz9DB6Qs0NdhnwP05UDx4aIK60rlo3/K0bPvw2nblAOnkxs875Q8/thj7ayzzvJvNvnrW5NDCRsChTATuyF+psJAcKGfjoHQ9EpMw+nwgb58LdpO3ATQISEQHXoefTnQ04SujzO4kk6DrAXh0dfvIfnw62l76MtSHpnEa9UBpmn7+j3IS7UB98ZQnV04+gEDffPMZgjE42TzF7TUCVc0iaxwMNhQ/HiJkyucdSCpmMUosjIwLEmd2gwVKCbw6BSLKRsYL3KUKrbWIuAFV27D8kjVjGTNzs5oQtok+hXf3handuToUf+eyrL0O6iFfdeeM9o1L3tle90bvre98/t/qO3Yua9de+2n2vXXf6V97Wt3tKf2H2k7dpzZ9u45u81v3dqOHTvWjhw5apkcdHifxo9FSF9vMDBFutSdoIo5kEwGvf9H7+pz8TUhk0rfDj2Qpw0qzf+hLT70DyD8kBb/DmpNykYZFaZhxEFQcfofh4S6ShU5PQjndq22YbOEb+BR9oZHyQeiDyiX6486ubLvw6/85xd1RcNmqp4th0cdXhDh+sxNllHyLBsq6V5XTOE++ER0Jbfo3H6AymIrZQHzdKzEFFTdagds7QFehMgilPwiTLqXBQQfOuwqmqpPuvyEX9j0r16AEmqDPx5IxoNB2Uk9Ql8HvgTSALRpS48509E+hasDSenW17E+zsMzNKCyMDlrIE85uLEMOvSsgEzAfBXgEztgXYcy+A9+UZqy4oc+Lh7ikuWKajTeCXHfUj3i+IV62DjWrUUfnrnyj4me37w2Rl5sEojgpOYh1ONAIsnC0Z6lE3rjH+YK+rCopM+c5jzRnNzQ3vtv3te+dc/j7e//9D9uZ551tnnkTjHxouY8Duv2gcr4/aglzUs5lGGPJIkXB0D5Rnm3pSTV1eHMvQXoXXfBUL3Gm3VGHnjR0PZygOZafnGZNaHwBCDtwhi2n/TX9ymg+m7REoA+DVBODdvQldVdoMKhPzJSDr3bRXFfp5ddbbQa39NOp9OWsSGygT6deqEPbSDp6Tj1gaTLP8WbuMZaXQAmZs0gBiIvEB6J02en9UoIHnoC+cQEy5c+0cn5Vb4Y/dnH4RO64NcC8KENVLoeD4eX7ZAsDhT5HPFm7hiuHPchZPv27W37tm1tVnsS6DhA02fZo9QcWv7KxUzuoMB79KX05H/kRk3F0mzIRKfVEN2TBlbZob/gAz1d5hpC6vXl6NaXkyfQHoTeP2lraEPX6xIABw20oZmmi0zG91oQXZJOXHVKD4B8IOleVuqkLOnw5501DiVnnnlm275jR7vus9fVOyVVMZ3MdS0UfC8A6AUAEQCcjj4wne7zp4MYf3pYbew032l9ng2m605DOgQwTbtWvdPhenx4/q+EHmLXNB4IPbz/NP65A2EQS9j69z20sDLYuVMCDwaf70wwyJTn+T8WbHUtCRzCelVGHQXoK9ag4I+rijwfLRwvbvoLWPrj5fR8KYk7EwnWfRgwfF44X/fiV435HZQTJ1bazMzGpqHbFpcXmtZ4/wL9Al/h0EZk3fpN7ehCvUz6PS99Vfv+739Xu+r5L2nfuOvedtNXbm8f/9jn2m233tGWFvlBspNt167d4rfZurLBm9FEiE5eFO3H2lSgdW1SmGyUx3+iSd/v2wUbmBQD4AI9bcW1USMmkIK+NinQCIHHPE6rTXNlM1fbR9kVyGdiKdmjTIvBlo5f8S+9ianLBMSXxqhgEvOgvYUrhGkJdaipPm2+8lctIOFfEBsMspmXeclTu3xdgbSEuS5pW2D9a7GlDepKa8knBsrEmstoy4KSET3gY3noTboqGUafdRPvUM+6dKE29bUx96EcOwZelPd8gdQbcvaNU8JlQ4r8LLJZ1KJj6VY8ybPp7mmA8CefzUbxrPK0L+5CDvrXIlgLeGTDZeTpyPUclKYevzPDHQ/qFVb0VBmC77qK3psIHs+ybPB8BANfjXrF3+QJtsmYwgHpF+HjL0wZVrdh+gdWhB/53JGLj+K7LLToUD4ufcCnXcLHQeXMaaJWPewSn+H9OgpziMcl/gFa4fhtJX4M9ujRZb/79v7/8cft7T/ww+1t7/whzRN8PpmyI+IF85NtYaEOJajD54MZT0sry56T5EDFKtA8TVQHhAL0ti9tIv9ZW9sQvwGqKu2H9lSaDR1FfNq9NnV1lRScg+mKByythwpGf5WP0udGeVVvFaiqteI/x+gPv04GzDseE98PlcJxFa6TAy7tGwhdwGVdObISko8+fQz0fHvoZSAfCE/KMhbDLwEIrvrdat0DfZ217OtD5AeoM5E71IMOAB9ephn6UfB9eQ+RBaQ8+fSN0PQhc2ePo77XX41r4m3z88YfPHiwPfrwI+2hhx5qTz/1VD3WpLV1UWOENYA7JVxp3zzLhVTxVuDiKXdexLR0x3YFOk5k8dfrB8QGYvyUNCF0obX/B5pA6kODDakbCE8gZfiJcUNMHr7UJZBOuwG9/GmYxqevBfq68FNugosuAZKlz4AQoEd06mndnwYdwyv50PWyDUrjiccefbTt27ev7dq9u33uc59r666//lOncIZYSJA2eV7kEVJX2dKpRgVKSAQSR1DiKDLWWRsoR/azAfwDz+QnGdJ7Wl6vd69T4p42naAvB/p6pImjS59PecKzQXgn/l+ByEydteT08gnQJqR9CPEJMKERe+O1oaTNuWPiRc5XwiDUxlrlx5YWvRAeV+GiFkYOKJq1TAeIvduC/5nIyHuhJEGoJUhl8D6hCWNZGxquaGw1PQcWiRfUJgmdqm3Kx0xAXDWAH7du+bwvaXTjoIQaXoilQ724rg01dYXhGua2LXM6M51ou7Zvaw/cf1/76o1faZ/51B+3b9/15Ta/pbVLLrmove51r26vee0r27nnndWWlxfbwQP7dWjji1zogBka4NKt2h1dZY+X9dX+9QbM70TkdyDK36av5rSN1KmNTPmGO07ElDmvOlSDLySE6u9DsNzaFMG/6Kr9qR+d0LcOPOGFvNIpfbhgjKsN6vYsvy9ifaS79VEeudTjUFsbMngX3422fTAUiPLiASG/4ooeJ08d1wFSCA442iGBg2c/4dGOsYP6YB1cjnzSkVU4yspHg1+sVtlKPPGByvrxET5craVe0Q8Lz6AT1aAtv1U7ZhNWi0e1Z/GruSFQNtSYBl/vXNQmGNraBNbL/3lMEZ6AqCd6py1J8yUpWVn8ZChx5IYvAzp4ZLu/TPpMHUawgRiAhvcJoFvSuC8/lB3UMX/x5jGf43xim3aR71isbL/MLHmFmxxyxIZ0+Wvot6pLnjYqW2nTqstjfP6NGuEM4KSL9R7s89exrEvvn5FueZl3XmpRr8eripftsF3lq7Kr2oI1kD5AHS/AA531RI7o7V/1XzWZ9Jbd67T5OaX18zj84K1+rHnj5Drubiy3mc1zOmTwefXtfmzr537un7Qdu85vP/Oef9nOe86lbeHYEdVdanNzm2VPfUr06NGFtqw5ko998PXBU+J55NhR363mDjL6rNMhqLxYPpclmDfpr/ET7Uy+7pRAg/7yPbWVX680XDgsbhbvzTog8WgFjTl4v+iG+vQ17ihzQSGPW1FGzFytyPMytNbLYdAxaXHmUTR/hUsBWm8chzrl65JrnP5oF8DtiX6CtH/oCOTDMzID4IZE0Q7l4YHvyePfHihL3fDs8/qv4gHQ2D6REcThywEUYD3jrkDsiDyPI6216YNA+EYH8MTo3gN0fZjMH0r74oDqhScAPndKAuAkRXT1bimWTNsdYAxTFxSy4B1/UocYuWO9quu82+iEDxSs6RwqOAg98fjj7bZbb23f+MY32t3f+nY7dOiQDyXI4ZEt5DBHcjCBHV+247fPtm3b1nbs3Kn1+9x29Qte0C686CK/q8B48dw4SPcX69BZpo340s92KhAnMB9Z98GGsld5ldFOrq/8dJ+DjrZUdlIOWIYAXPoE9tAXAD+apkBd8JQnAKkPMI9O49OPo0dfTjp60HbKOU1Z3zdSjzUhfQh7APQCMqcAkQfvyKde7AOX+uAsSzQnZPMdt93Wrr76Be2SSy9pP/OzP9vW3XDDp1VnMFr6KeoEjQtm5YkrHYCmL0dYFEGJlE0D5UBfNzji4EnDs88DhVPQJg1cQmCannwcnrLAdL2+LgF7wPW8API0UOgSUt7X6aEvD4SuL0v9nkfwQPChST40hHRAoOcDwIWrlSoZcgE6q/LyLxOTH2fSJolwnFVCnZnFgzscvMe+skLHLT/wzLMnCU24PBbFlYrSjQVGk586MjrVYKrnpKmbuyMMAujxK5M2j25hB32Jq3ek2eg7Nu1oLzpb1jCJEFiEvbnHLMlk47d9fps/+zurTcPTD9/fPvD+322f/OTH2hNPPNx27NjS3vHOt7aXv+wl7eyz97Vt81zd1GS4mQmaSeO4NgsHxRPB6I4f0GnF+p3SRpNPf9YPjbFJqUMMdvvHGjcxifEIHLzWaeHf3E76V8mHBWRYL2rxHSc4/acw2KH/Ec9/1aXHiQkQtyFVAA8gPgmAr43aCIwp+DPh0E6+vWth1EWOJmRPZPqfNhUdgI3+/LPril66gsuYq7rVB6iLRvgD/rQteoU2c44nP9XxF7qESx+p/gM9ixMTXk16VYcrbNVPCPCGDruoA12A8mzaAOgAXASectokkyg8SlcRUab+w48/sZiADy0QHaMD+fgDHGVVHntK/5SDi17k9W+ShgaejIOSWX5jsxN7S5Zki8b+Vn3qknabKckGlD/qFGjOdj+teQG66E5dZMWPAGPg+MqCyutOCbSUs7mg7bxpgK6zOf3FNitNm4KzjdIb1mxyUZCPGnDoYpNveuGwzf3C/JrHGu2NDNPYp9X2QMmlTfmv8BN9sF42UVS/jYS/Sw8Afh7TIghf+0j62S/a0p/UWJ6bm5MvNrflRbWxDifr17GZ0GaTO0PyIz8Uu3FmTvEGba5OtF/91d9q9933ePvXv/Uf2wUXXyF7a/6AN7ahH3Mucylf4OLldk+7zLFSoTby5WuPAR28GIu+ayT6+AE+xOSB6XxdNZbfpJ+6goa5xqPiebXfllkenZEN+AtfDfWQX76rTYo5KY/ulJOyn0SATshQ1aG+QtIgRedPfoumfFuAnjXm6kVf6AnWX+XIsSz0oGyQHZqqW7YmBJI2nXxNnrkWWwB49nXJc8eKNiZPGTohj7aqNlCQ+nwY5tjRo34kmCv8B55+2mvY/ief1FirPVECvuCRFfo3/Z05Dtql5UWtQTvakSNHfLc+hxPGOrogMwczNuIeKxKOTtTHDuxfUd+BFlmeI6TjxF8KbggBfGk0cJQT7GQhTecWLb+4bIAqK3+M7THMXeZVfgHPeyCMcQf0Na36tfrXnGzAd+wTvvKVr7T3v//97Wn5jd8sY+3fu3dvu+KKK9rLX/7ydvnll7edO3ZaPnozt7FfYP594okn27e//e12+513tO985952QIcYfHzOOee0d77zne3Kq672IQWfHDhwwGPl8OEjbROf6qaPiSeHaPq3AxjFvAvGHIO9rJXME1vVvnwEp9xkSpdjq1GDnzKvJU6/oo3Ip33IY49liIb2qr5VfIhr/ay2K56r1wfow99tKoAPvMED0Kc+MXrNbK75bS0IPvoT4E0M7yof+pMAfGQB4FOvt5G64OgLc2r3r998c3vpS1/aLrjwovZzP//zdacEwgS3iFqDSsC0o/uy6oSrJxQPgEHhOKGHnhZI+TQeGOWsHhBA4TRg/XWnZ4e+/lq8eh37suDjxGldyVOWdAIwLaOHlK0lqy8jxP+UBxdIHWBaduimaXqAgs2HLKsBZiAHj1oA8ugBEw0ToCfIIea3IrRtbfwYmA8lLDoKbEo2aPN/+PDhTn/ouQJJ3eFKgwG/ls74kk4d3YmZrInp1Exc0JAmhjeB8tRJn0vchwAymMBntVDs2bK17dw6p4XjsXbb7Te362+4rt16y01tceFwO+usPe3cc85sb3/7W9pLXnK1BhGfGDwhu57WInBUPLQB27pZtEfFU3bILp6B9XOusovDGj/iiI38kj2b8E0z6i/r0ZtPQSp9HNtKP08qIs9GmVZx/4r+0IiX7YWraTXJ+9DwzPYFwMU/8VGf56pwPXYVXE0q1Ku6FA2xewRBbeo8i2Vd3aEe9qBC1bOmikU41C2etAu+AF38XCwwrSBt5zr0F7U30E+8BOSdPEnexa4fPcKr+BA7cr7oagKNrMoPm1HRup5wJacW2PgmmlOH5+7ZUMInfKnj+gLaj8mYcniQhwYgTtlqOcUDfPp66vRAOT6qgzEHlaJnDFoH+c6PLww+h9b+V7vBjz7L3cT4l3JswUz4sRhlnMHPbYpuNaRVRhXueNaiTRmBsUV9xi4h7QZYLwWgFjttbn1QLV/hWz53K+2U59G0uluCTe6rKoFfLdrrJ3MPctGzfDL6yvoiTwMrcgHjkaLNibHoZbu6fqFAmuFl22QCPHLhBDEbNqt9pdfJ49xdmpM/+VrVBo3z+oIf76atkx3LMnF+2xntN/7lf2j/7feubb/8y7+meeXP6qCi1hAvy5N026J+WO+18aiWZIqj7VdARW/oiflPetkvwqErMbzQF3+St64mLb+QJ+02kVHOU0eSOGTPb5nTHCb92US4jUbf1nRWfFgHfOhwbpCrlDzluCyiBMD/XGzBjloH8Bu/OZR+BUS36Nfrb30F1mPAeYOuqqGjXsZL/BBaIHRu14H/xJ8dX+olZnxw5ZoDB3nSyKgDcbUzvlvWJpor+9+46672wP3fbQ888IAOB0saHxw4ZtrC0WPmzwGHtYFDx+zsXDv77HO8eT7zrDPbtu3b2nOfe2mb0xq6fcd2HVLqcCHBqosvJUf8AOqflJpcLARYd5lPGPMcSpYlG10DWMRcjw0JjE8XUD7gaDDL0n/0u77M5ROgrDbV0Kcd8WfSlHHA4AdAl/jUvso46OMzLmrcdvNX2/Wf/3y7/fbbrfeb3vQmH0B810OHMw4AzCfxM/qm/WgDLqyQ55CBrfSHxx9/on3rW9+S/x9sN2vD++CDD/ng8bKXvbxdddVV8vfZ7TnPuUC+XWlLOmTAGz9zR8UHdXgqqj1OjTvsofPzh00cSmgje0F2lK88Im03AA7/xGWVLwg9tKQJpAnumx2PSo80wduH6CvAF6TBV3uUj0gHH/0CzL984Y8yIPJ7oG7kUAY/YuRRn/5Wa8sz68OXPHUDwREzv3I39uavfU2Hkpf5t0re8wu/0NZ97nMfHz0F1KxTaUEMCTPKIpyGykIeiHMop24M7qH4FEyXh3fSvSNTlnKq4o+ePhC+vUOAvj5x6BKnrNcr9gR6Guyd5tHX7WWtBX8afi37AWT0cv5/gbqDAI+xbcl5AA5y+DpS8iwynmQ0kJkcuIKn04evdgHqfqZl0oXfIR1KeK6z9K5BfvzESi0kllSyMAOa9J0AOGwkpvMzOZHOIEn/AhcILjETXQ2c1Ys26dmNG9oOHSC2aAHevo1bxyfbsYVDUm2lffMbd7T3vvdftVtu+VrbumVze/nLrmnveMf3tVe84hodTpZEd1h9b7mdOrHQFlRnx475xiNfHPLmZje3gwcOtFk+O+yxxJXPYWOtTSxXUEsf+UW6oA8+ya1g6y5vc4jDJ3RycADewV6HgRaID6ZjriJN6LuyBNpTGDcHbRE8+iVUYcUqqvyAq1/FB19tD7nz9IZh3BAswvzS9rLfONk9yLPdMKA0tApZSGsjOs4JPgQNfS5yqD6wMBQO3oUkj17RzYvygM/mtvqn6ul/6oJLvdBgoXXUxDw9Kfd1PF4ko5/MiSO/7Bx1Szk47KRexkX8QzkB4Bd9cyhB59BQj0mfjQrvfLCRZhEh0Legp//x/f/qA7ZWtteVMMq8aA2bgZJbMgJsKjioLy0ecz6HkUD0z6YiuPAzrC9dnbRPuDKsMu0K6nBZhxPk+kczVZcrlubJgVBzUNWLz4pv+Fsfr2mFo3wiW7xrfqMjGuFAHp24kgetuHvMRga+pILvXFi22kcHkdnNW313g0fG2DCSntuyVeN4Q5uZ5SXOL7df+H9+o/3QD/1o+5t/6x9If20ivRESX8QD7st1p4QyzEEOevvHYGW/N04C0tSbmCP94l/S9Bv0TQBHCK3ph8qnND8xHpm7tmyeqbto1JEE6Gw3Y3Go6/ygy8DBcsH7qrxrVl1klN/V/gocZrCtfmul7DUHESQA0ZE8cfoW+djoOwU031Bvmi7Q86KucehOHfRVGXi3u2J44D/y5i3F57fOG7d//36/eC2s71B8/eavtc98+tPtW9/8Rls6ttDO2Le3XX311e05553XLnvuc/1L/vv27h18UDo++eST7cjho/48/Te/+c12xx13mO9TB572mIX/BRde2F7/hte3884/33cMsIa+RX024JvnZrWp5iJCvbuIzrFNgvy53dhjX+B8WmbwBcAdvTzKmRB7qUJ92qcvJwBENafAn3z5vfpU0fFkAp/rdZuI7qT0xR/33vud9oH//vvtm3fe0Z5z/rntJ37iJ9oLX/jCia7sIbhbxDi3PkNIu8CbL2/VI2BDmwrHGsr8EF2Yr7nz8u2772m33nZru/4LN7SHH364ve51r2s/+Gd/qF39ohf5gOE7jdL1KdEuLC36wHHg0EH5RuuvZEqEfHxCe4F5x/zANAfK5eGiXPQD+v7HPEoAypfVP0n3d5JjEyF8VvOrdE8TfgA0BPCT9h4g9AkB2o6LJz2Efw/wi369DdSvR85GntOAPOhTH3BbCVj3Z7U/41DyPd/zUv+q+y//yq+0dZ/97MfMcaLI1KEEJYAYkw6KUqRzVTIGg0cBoHdAlAP6OAoGwKUcCF8gZSkHLU0m+b4eEH16PaZ5BHqaQOpP0/b5pInDgzhp6gOnkzeNn4ZpusjpZQBr8aF8LXxwtRkcJugB58Gs9CSftpSn4afu7jZjgvWdEk0AxxZ52RVZ2JoOy+crl9ydyge1iHFI4SqZOUoGfJg46DOpRyDPRiZ2MummYyfd9534IvSUEcODPkyausgggOdQMqc0hxKu+G/QBmmnDhfcCeE9kq1b5tqNN365ffITH29f+PxnNbk92a6+6or25je/ob3q1a9oO7bNtpXFA+3MfTvao489JJnLbetWbUYWj9ZhiM2JDj34hA0Vi7DHhu1mc6VDilzjjT1UIIay8nRNapM28v9dmyvwuJjTqpfQ5/tNd3xDCG6klyJCVxuOUD5GE+pUiD4qlc7E4Mu3xNUXki85lai61RZQVkw/pI1yFSztzKTnly3Nv/oR5Wn3OpQgJ4fZwXdFbh6xF1x0mugjyPwG3m0jqGeIlRAdfS0ADf2G/srCS9mw3hjCO/wjH7rI6cuSDpCP7dEbe0JLPhAcm4ryv/5XObgJKO+NieWPgbtr6DoeSmqTXe1TfY6DDukqQ15sqza1LtzhOLXcVnQYJ59DSXTFbmLGQsZyDmik8SGLIhtL8jmE0L3qC1bVpn4cb32978idcejwk9tBemcNsl7pmgNEH4C5pr+rUJtSFXQ22U6l0RH93SdUD5Iai5lb6Pvqdxs2tw0btYnXPMhmhWDdpDPz44rct3FmXpuiB9vP/aN/2p5/5cvbL/zir2ljtk+HDBb1Bb+XgT7VisjQZlF+xy+2TYF+zkGFixv4zXqIutKuaB5A6Vc2EicAff9wOynmmX4OYPwexLb5LW1GeQ7b5HGo6/uihLL2TgGyCWJkGsYr0D8qhC+wA7/XmpF6XIihbrU59OidAETX6D5tn9OKfaiD51AvdKEhBhd8+l/07t99oQw+0GIHeT+OrDbg7kbmKB7p+sxnPt0+8pEPe52Yn9/arnz+Fe31r3lNe/7zn691ZIfmfx5/K3n01dSlPxdO/Uf2swEHeF/ozjvvbHfddVf7+tdvaY88+mh74MEH21lnn9Uue97zvGm//PIrfGBhbV1cXmrrtZHeosMSfNGbcUbwZ3FtYtlVkDkn/sIP8tnQpJSF3uVqsyos/HQQlYpKbo27gZHrFz/P4XLCsvYI+JNPTLMJ/a3feq/63br2zrd/X3vVK1/uR7TwT36FHf9yeAEXgB/tQgwNZbwQb5z4eqzGNq1B1U+a1uR5f5iHfcf+J59q119/ffvoRz/avn3PPe21Opy84U1vdJtt21byfHdqZpMOHkvt4OHD7h90VQ6QHER4B4o8fRpfA/FZdAyuHq2tMoByAP1zwdDzBX1hqFd6Fz0AzVBtSJeN9KFA8CkLj/AEyIdvxfT9sb1TFiCfQyH6wTsySdO2lS+7U5+41yV5dCFNHdL+mIb48vgWhxJ+QPFXf+3X2rrrrrvWnMKkP5TAIMYRACYQGBIqPQ5oQoQD5JMOWMYASa/mP5YD1J/mTVw4NF3NHwiPntc0f+KElEVG0kD0Dz7Q150uAzddH5jmvVbdZ4Oetm8X8GvxOR3/VfTTNEPZhIZZdRjojk00gCbUFfWXI0cXPMi8SdBoZcKsq2iqO/QXCfLi1B9Kqm3x0TgokYNtyPbkKr4AMXloKCddOpWd4JIGpvst+fBlk+SJQDrs1IJwQpuqXbu2a0JakoXw5pPIWky14UPOnCbKI5qcvvTFG9onPvGx9sU/ub5t1+HlxS98fnvTa1/Wnn/5xW3P3u3t6NGn27GFg375lUe72PxtFX/84h89GyZ5NPJgZsE/wUJVuqKbNJYGg+6a8NEFX1FWrVQ2xT4+egakFLDfB+jx8OYKWHxFEQsGvCcIu6urPylz7UHXob7yPJJWfIZ2VnZwucqqrSYsJjyKwGoqTQxdvWcz3m2tRRESyXGKdOHQi37D4kCcvgNr07u8HiEa6WvOApBHyKJCWXj0h5LoGoAe/dCCR524/QxNfIocQs8/afBA6Tn4QLoHSr+xPaAhHfq+DCgctnRXQweAjsOedVVfK5ohqF9SzoKJ/n6fYTiQ4F/wLEaS4Oe645tsHqGzTeq769eJ34lqt0B8yjwAfQ4l1GEc0/ctSzT1G0T4rtqTuNYg2gl7JdN4+oMbxXQ+qIh3NqWkVeLy+CG6EgPeFNNhBO5jCu4fklE20ReLFh0JfJbUvlWLM1YIgO2Xnuv5vaMN3Amq9x94lw6+x44ttc2z8239xi3tnnsfbj/zs78sW7e33/iX/16bzEvEgU2SfHBSG8uNQzvhE6nHHZDayGvx1tzhX3YffMOhh02T5w+1iYyz3tgIDwK2RP/kE3oom4cxoHafUbxNm2skneAijfpBvWcz+hN5YYO+tB3Z8II2hxKAfgNNDiXS1PUUKZYcVUm/sk+HAIALPnlglS3g9I889hKnvwLUDQ5f9LiBwxiDG0JJAta1o9qM7tt3hh9D4ur9Zz7zGR1GPqLDwbb2l/7Sn2/Pu+y5vhOC/7wJVX0OdPDwO1Nuh+GOnAD5x1eqbcDRX7hzRDvQf7iQhZyDBw9pPVnwC99f+ML17dbbb7ONz73seb7Sf80117Q5tRdX9zk4cfck43WL1h029h530sdO4v9u/mOsuz/rHzb3YD/QQK6Xuqtj0P6Yg3kNCMW5e2GMUIg4oQPdUa2h1+ow8ImPf8w++7Ef+5H2whdc5cMJ9GzSCRzS0n8zl1gfBWTjt7Qvj58yp/BpeeSDx0Z0ImzaOGM/4FPqErgLcvDQwfbQw4+0j0ifr9/ydR/0/vJf/kvtmpdcU+un6PybQOghP5xU/tCRo74owA84w4OxWGt6QWxOP6s846L6ZfCxLbi+b4ILH3SFrvQ2ykA+9pEOLgGAR8rDLzDK0P5ieHwL2hFfNAC6kaYd4AUdUGl8bldN5IRPtUPpAo48gXTyHEpoxVu+/nU/Wnfeeee1f/Ebv9E2/Pi7f+Q9dCSqF4uCVcolCOrKZSmL0EwoUQBYKx2ahMDpGgMgT3oaH6j8SBvo06lDPF2/h2eXUZD0WrSkE5IHRj+NtIEetxYNcqjfAzS9fT309U9nDxCc466cfELygFpGaewI+Thpe2HRwGQiYjECWOiRz8amFtrqrAwwrpARBtZq/zpcUA5gLwFcBi5AeQYwkH7T+6fXPwFIPfLE5OHLnYzFY0e9aGyZ1wYCnpqQsG5piccquEI7045qg6Fh2c47/6L2pu99W3vVq1+niam16677gibYz7Sbb76tbdu+u51x5jma/Oba7Jatbfn4SdVbkBwNXpnARsPPrWoDyCM3yzoA+Ytitl+6a3jiY6z1rXNroQkYvf2HnWkAJgRRyGWTXzeHZrA3t94H143pIR79g/+qTqBoIS4IT/N3lLqDvq5QpdGjoOgo73mUgZUuWUMWjA659QlZ2pY6VR8a+hEy4JU2pO/Q99AjkH5UOlb90BMTeghdAPraQMGn3o/o+w+BfA5+OaTRXlhSG2RS6tP09eEgQB68y2g4V4d2tT49xHfEQHQA0K98g+xafBIA4lzpLbqSX4fQisuH4j8cgq21+FF33HzXlc7iDaZ0gdx2NBYmZVRYm89aqNDPd0CUpq65D3pAy1jDV9DhAw4a1ackR329DpoKamP8ZHm4TTS0O8HjlTL9D09ZNehV/cV9RvSUVyib2ODXIzu1SBpcDyqVm1i6ahzh8/J1+YVNJ3GBeJ/EVzxOVh/r4Iqt72acXK9DybZ26NBK+zf/9j+3/U8ttJ//x7/SXvDCl0v2jMTVBxLWra9DYHzknqSEfYlc4RwrYVuUYH613viKev9fzt4DTtOjOvOtmZ6Ok7NyziCCkAAFECCSiQ44YBaDjX2NE844rPFiwOtrb3DYtXFa2+DFJidJCJQBCSEJCaFEkkgKozia1Ll75j7/c+r53upXPcK/e3pqqurUSXUqv+mDSICt0TcDl3Oq0w62nXTXN3JzyiYhDiLKMyfiFESTj7YO1tQX50YF2niACx/JDv1nvTnnIwVczg+hUynQLks7MgC2c7nx2tI4AG7LPh4g3Y6fAKXxFzGA3OCLnEDtz4URNvzg7rv3vvKef3lPufKKK8urXvWq8qaffmPZvHF9Wc+jXNLNkImvlsmHw3wEox5I8C2+4fDPnUfsSJzbCFXYfqBMchjZ9VjYwe9y8F7F4YcdFu9a/PiP/Xg55eRTyt133VUuu/TSuFPDo1Hbtm0NWj6Py6GSGvB4EZt7+4T1ItaM6jvAY5zWaPFA5+M6JquPgCghr4ESd/FAKO95IhFJwh037hjdf+895b/92Z+Vm750Y3n5y36g/Mov/1I5/vjjytzsdNDST/JCSF7UwG78hB20Ebi2L1CedVO5/Awv5VnH3CuMjvIRgXzcrdtUczdzPsq3bt1Snnv+c8q5551bHnrwgfKP//AP5cYbri+HbNtWjpDP+dLXuNoewJ+s3dwt4/Eu1S79oP+Qi50E0uEDiiLf9UvXh0OU6wXO9MsBdC1NKxu5qWOpTkO/zOkOn4fmthxdbbAO27BUZqZNC1i/8bRrS0MwPxL4CMKDDz5YDj/8iDgY8g7Q0Bt+6iffHlIECERmlRt5O7QDhOVfpK1AAbBSx4DLW5wBXOrtKtPSgF8OByRuqQ5Dmwb6+RYsbzmAr1/uvG1fTja4NjwRtOVOL61jl+/Hhr4M51t8C8azoMZsSr4G/gBoon7k0deEuBqSVMHDRDAYJJWfQUc+/hRH+aAj181dXWhNj0+B4FNImrSjnZgsGzCt822d2/6bejv5lLHo8KvxfLYT7uHRfByDWoyNr9GGgOeWi9KrNSlx4NpfDjnsiPLMZ59Tzjzr7HLIoUeVnY9Nlo98/FPlSzfdVh58+DHJOlC2bjtEm6bRMj6xJnh5nAMfaZmWHZo0tdfiB8rik568VefJP6xTHHmFmPSpv4Nsj7k4afMgkHVzvZ0mtD5xmjhoq5siLQAPRSUb4B8Hgc8y+zdp0z73A6DVT3kbD+SLhLrG1UQ2jFFe/bEkZlLLwwjpDhpZFaIuCrQ3oStPPFlvDDKfaWwfXP0SjeunorwipxD9hrZUYJPRU/04WwD397SnTtLavABZv+RxjC0G0q4HkDayoaQ/RWeAMfxmQBcTvh/NQix6YyNBpP/Ik846oq/zDcAC3tmTdSUWd+BDBucC8aGPq7wDvGwFBxDHo1JKJ0/moSFPe3LnQxksVUwZNArxeA8bR48R2p8NSMrmEJCAXqVjjNCOoa1uRtx3Um7Ili4AOvelsE089jPgOkDOht02B63S2MKHLbjSDe1MPPM/XNZv2KZ5Yab877/+53LV1TeUd/3x/yzPevb5ZffeaZm4KnyR7++4XVImeIDNetSDuObplxxQAmB8AqBN4aefAKQN2E2e4N8i4TdSxsY091E/aeTxVeaWtEE6w8TUiWtDPumwp7PFvjGtNyXQYMJgc4yQim/50Wd++9q2tmAa0wOmcRnQtqVxLbh8wEuo/NQ/+rX6Cy+w/8Wf/3kcAn7t136tnH/++fHYFu/ejI+NxFzO+zh8+IJPOrPx5bFGyvMrd/RsjRNk0gfVlxhffHIb3zOuePeLg+HqiYnYEO/ZuycOoGPjY2Efj2Qde8wx5YUXvKCc8fQzyubNm8sdt99eLr7ooviELvaOaRPNjw3yyBLvNcYXEcPV2MBfZGsds97Zw7p6EwKEdhu0EHlQMW66toluHHUFNGcpweM5X73j9vJXf/VX8ejWn/zX/1pe8uIXxdMHXBBhTqH+9BPmVh8egFY3/cx9GpzL4DcvZeAZT+S5a0T7cWAhzRjloMIjr4QRpSenJnV4GyvnP+e55bxzzymPPbqzXPTJC3V4uqlsWLc+/Lll8xbZxd1e3mPLD2PwfpcMqB6tfqzBgL2Yjw0EyrAVPHZS1xZcV+hcX3AZstzBdEDWuevngGnAQ0e+pcl8HtLQg13QWabT2A0tsWUBKSvTlBMoQxax9bmugGUO8iqjv++4/34drLfHRw2+8pWv6FDy+nooQVkE0jUfUcZAKK/NQFr/hwIbEOU17fyArwlAZ2CetL2IdDTmRVY6JBePLA9ck09cZwOAfKeBNt3Wy2mX9/lbWqCl75f1ZWBTCy1vn7YP0Lb8B7PD0Mpp5Rug7+NyUQeXIfgoIKd0244txNUw/Uli0LBwMYFylTHaReXgYgMi9kG9NRCYkBmQdHQGA/zOQ0dHBpxHPzF5AnlPXh4EDuBae6Fr5bX+9NUVJptJbnUrz5U/3qPhU4DxucrYQKwoczqZTPOZReF5tptHN1avXV+e/oyzy3Oe98LyAy9/VfnybXeWj37ionLtdTco3FiOOvq4csRRx2nSnZBtfP4yJ0N++4RFCB/GY/nYjhbySuu/aA6qETWhPBZy1ZWq4ErJozQ+0RvIlOO62w+uM6H1S4J9ZT7J641D+AHngy6aUjH/jCMTIQEcOrs28fjteDoabBceG/XHBizbJQ+h0HXyRaG6c5ikHeKKeaVJuvSDAzin6QeefK0bMG/LH3kWWMX0j7QzKh5p+nXgJJOrTfaTdTmwOLqPupx84pCV/bmv3zEBPLrQQb6rg/p3bCrTL6IOvyAbnO9cUiJpSliuFzsy0OdVcXBtGXKSPnW6Lrk5z/rHXT8t0OKOtmAe52oiWqGJ9mFjVOdq6AZp6q+yaGfFqV/lCp73+TIdh5NoA41F5FEGL10VG4jJB3+1l4Ae300hRP+LkH2MDb7raBjcQVE5IX4HRpsnt3fqCGVhF58I5bGZ6ZnpMjrOi+vIHi579y2WD37wovLhj15efvCHfqL8xE/+tPCrysjYRJmWz/gB2HzJtNt4pAEZUw/0ZzurvspzB4b8oO9hY89+170NgHXQhwhRjzpvcMcWHAcUHq2NOZnyrGn9P2Xov9CZtqU++yVp5HOlU775sh/CxyMvPgjmBRdoap0rPTH8DuThtQ7AOrG1xZvXAF0frAeAH9mBUwh+4VnD4OVzy1+49tryF3/x5/EC+9ve9gfl6KOOii9xcQgZlc84nPDolgTEwQI5+DLfyZHM8Fc+Joef44JG9Syfpmdc+XCCTj6lD4QM6MNvWlvhQNbC/rg7c8qpp+qAckF51jOfVXY++mh5/wfeX2688Yag5cCyceOGeOQs2yTrg4xq1gBcRkBf0InIfgyPkK6BeTFihThgRj9q+oF9qHD3Xd/UgeQv44mEd/zR2+OxLej5Je/paX4yYFU8XgWv53vyrM1tOwHItg8B5q3UGdkK8GQ/hxbfwoc88vlhkPyhRdqQD10EyK/8Wvx5554bB76v3nFn+ciHPhyfDz7ssCPi18ZzHPIe30KZku1xIaUCttJOAPrIZ8ifIcBObMkXw3MvYjpD+E4Ajn65tG8nnendZyl3m6W+xHV8HQ840ySd2khzeUtrXgf8Rpx+zrFvoG6Wk/n0AcE82EYAqA80lqVM3OHbsWNHfBGNOyV88GHop17/2rcHgYCYACMbTJ6RtUAgFDUdWIhwFfSDcvA9sBFZgaRJnGjFKozyOFYN1f6pnBgaVISaGtg8MSD6+pDvYL0OLRjX2tSnc9p4QktnXoc+rTteG+BfTlcLLZ6O7A7oYLA8g2UaZ1rjCQaXdYt2Qnhc2ZbncTorLq7cKXY5L0xaRyzuCpR5ccUurk7EDy+qEbOT5gADKIcudNQ0cVt/oLXJA2C5gem8Dx+AYyD6tjZAbGqwlc+L8myqOGUdOsBr46FEfOlGVeMzndy+ndImZHZ+sczJ9Em+sqMB9ZKXv6I8/4IXSfBI+cY3vls+8tGLyte//m1NsgvlhBNOkUxNvJqgJDUmyHxMSIctbWrlJZVRV35zQAulFrexMR2ANInGJK4Fi00mVze4As4Y4MoZ9fNEjS9CXrTD0n6BTuJMG1RHxhATUywh+Cf9CLTtYl/at7E51J8XBodWD6qIY2OnmA0J5WlrPkNMH0AndQBiTGM7zIK8E4HutAef0fK0F3xskA3W67TbnhjAvmhzgem8oAoTOGiwJepSabL/pH+RhQzGTSw41W7qYX9ZN3lokUewTkPkpbqaF/k22F7SyPJc4LLAy4awVUA5YB5s8mYGRbRVymCxwx+0f9Yfe6lP9qUcc9DSL5M2FxfrQj4B27kLqAYRDyWymQME/YO+pDieyVYZv2sUX9KK9pRQ+Kt1tHt8Glt0ufhrEVdbDw/nhyL8NS7o2BTE5lbKoSUGsEeMAek7HQJG6HtpM2RuF/cJbGATRN3op8TxcQrhU/6KeAwGcjYh0OzZszfkWh6bNOaO4VE2mEM6nGwot93+rfJ//vkD8bjWb/32H5YNG7aVqdl5zSX4VONgxYJ8g7fwYzd+sAq/h+9DdvZDaLIe+ZgcdUh8lgHZhhkAyiw32yrnXNb2nHvV3qovV485WAuByOjTwacMdKGbvhL8Of48ZrHD/rQ+CPLiRiQzRHm2oeth/9ouQtSrB9A4dn3gwUdeY4DQLXDe4wAA14bAKTC2ubhBe8bL4QLeI2Ju4vdG7rvnnngp+4Tjjyt/8Pu/H78/wvuFXOnnZfZRzdnxw7/YpsBdEeav+HJZqg4bmLuleYlu8IxPcuH/wKZNCfIN/hBPyBQm9z34m/Kcu3l86+yzn12eeeaZ5ZGHH45Hu265+cvl0Ud3xuGEl/AxhsMnV6ZRw+ET/zC/Yjf1oc58iQrANnSl/xRqlMH9Ltsj7cl+wMYeP7J+7bj/vvL3f/e3ZWrfvvJrv/qW8syzzlTf03rGuqdy5hnsiDuFAfgn50wgVFefQJO2JA0h9Xe2OAD4mf5E/w4RyuPLvBOoLGn1X/DxW2LyL2WLWtN5XO4ZZ5xRjj/++HLJpz5drrzqqujrxx5/QvDs3TcZ75swF1B/LjZ6nfF7Pbywz/4531/Nx5jwLz6Ctqtjroe224AsaJFPmX2Uvs528ZriuhIDrSzoyTuYBrmpN2kAysG148iyoCFQjv3g27Xf8gHLJkaGyw2kTUP78CW67dsPCd/ddffd9Z2SSpiA4R0jcWscDUyewAIRk6aAcgfzEbsMsEOBjMF3xi4HrdzlwveDJ6Lpl7V522kc8XLB0KYB54ktC2jrT2h95NCHtqwfWujj27ifdsgNYBTFhVTIsixxts8QZYqxnTSEXhTBs9AwQLjjEHcdVM7GyRsHIGmyk1NuP5D24CK05cR0YoJxxhMA8oBxyDRNSz+gY5MTdyoUlI+rhAq83Makw7fN92qS3jc5lYcQHRB4zGs+Pmus+mnDNq3NyKImjL1Tk2XX7j1l05Zt5dzznlfOOe/88uTTzyjXfuHGcskll5fPXfOF8s1vfiu+lMKVlyEdXPABX7/gZUGcx4FHDaK0Fqlh1bX6ZEa6F6XTV86YkLGYzUQsKuxuJAB/EXvxJ22/EjpIGvtCucCFH6pvBj6qvOSN6/oEG6TuKjuQNG6XQMU8kfiUg51u27Qv2ynmE6ovHAsl9CnHGxHsYTLrJsL0RYLtA5zGX4akT1voZ7aB4HLHyOfgkeXdGAi8gpCpI/SkTILlWRZ6gAGfwLSwcmeDGDBPK6OjrURLQD6LxbnmKg16glf+zDz1kby6sFGODwkoh48Fxr5s9fsuUGyKKq4DNvQz0pPp9BN6OTBrfCjEgTS23qo/j2IpDnoOJaQH1aL/yhaVcRcSPIHHJiiDNmQHPXXJw2NAEAd2YGPUUWMAu7N+2eegHdRDgfaJq5dKo9+b7tj4K5GHz9qHwat8UvMBBx7qxmMc8aL7yHiZnlks46s3lzvu+FZ557v+vJxy6jPK7//Bu8qRRx1fHnl0V7TVqhEOVjz6saAFGRvznTJsi7lHG0fb4AMJ6aDRf1EXYdIaiPBN2yZLwe01qHNNR5siX8A8w/sPAdRToqFEx+BxMeHQTZ5y61wqM+cn5FEe/SGK+S/p0urMU7+Un7a5/wK20bBcuWPf0XSArk07mH4wPpRn48gmy+M0+3pu0u/65jfK37773eWIww8vb/mVX47HotjYb9uyJQ5uMQ+hq6mVYwcD+hJhbFvaQdCFPOKuLgkZq2YZK+LKP19vZB3YuGFDOe+888pLX/KSqMdnP/vZctlll5UHH3wgrkRv3bJV4yvbMw4cyKmiOaiyKdy4aZP6Jb/bwdey6vyHv2JdqsSCwNc8vLFBV35W88GY1qXHHn20vFuHuV2P7Sy/+pZfiUejYh4Si0Zk+A6/+6MbXR1TtqGtf4tvIdt2qQwAe/g7KARbrpt8xYt6Mxfgm9XjE2WrDnsvuOCFZXRsvHzkIx8tX7n11nKcDiaHyJfcQeMjBFyomNDhlf7DxQsOJBxEuNvF18PyANXNP9g46H/CO4Q5Ne16kPY4BdfWr6UBXG680+YlbuWQRjb9xmA8gFzsJW8dADQAFwTghaYtb9MAecttddfCaKOHHnqorF+/Ie6U3L9jhw4lb3hd3CmxMqmNQL6dFAzWiTKSg4VBYDnLBej7FQCWX+wSXKEWTEsYVK6B5egNLW+fDgDX2tfqb/nasJyNgHFtmWUTO93WoV+Ovwwus14HQ5s/WFkb0JsdReXQBF2QN3HbSQMTuIj1x6LNopK80Fb5VTYhJ3v5qU60xNTLCyz9hzhtSX+6ro7db0J2jwb5pE3T0iLTaZcBpAHK4+q9skEn+4kZcLE5YKMmurzdLohTG4wKQ6LXxDqvo8niCsnQ4QLpe7Vh2bV7rw4V4+XII48rr3nNT5ZTTnly2blzb/nCF24oF150Sbn9jq+XdRu2lkMOO7yMjK4S3/4yxOaNTZTGHM+5ypAyPJqTNneXuGsic7WIzgzunnBQWanNRG5eqAb2qd5sNrOZIu8y/7ks/CKfsHmwj/oArg0GktmOuah0kDShVv+5DVDo/gEfsSdcABLTsWBZZrxIK8fGY0l1gm+DN8JdsP7kh8Z9wnn6jAMLiPtelufikelcFAxpc7W35i03gfrR71nM067kYWPP1eesr8v9Qr99ACCPEL6tfjKQdgCSLu96OE86aQIT/5j48T3uSXtzTAQtZMrbR+DSvtQT83OthyHL8Bnjm4WLO0FcbeeqIFfvsl7cDclPYlPnrD/4dG/yk484fICO6puwAX9xF7HRL/OzPBdVQ9ha29FpeO1HzxMuD8B/MY7yih943EOauS1sUJp6UK+4sAK/8COjYxpnOpgonp3n4sKYNi8by/fueTS+tDWi9B//yZ+XzZu1gVlQm0rl2AS/G8HVUr7qJxvVl1SLehDjUIIt2Cv6Wic2bvglcEKGCXUc4ZeEjAf1agCc8cTpF/tPPpdArp7H43Ghh35AAyUfcyE6qXvakHYEqFL8WCw0+NDAnOLxBZiXEPWLemQd20OJobUTe4j75Q7ISElV5sC4hDbf8lXEoJwxgq/RxaaUefYf/u7vy57du8tv/PqvlS1bNjMJaeO/XtT8jobaUpvx3PhSg4Q2DYSuqi8295Hvxnva0rMrIPui8RSlpoRIiUAi5X8+fJAXFfA5h6dTTzmlvPSlL41D1+c4nFx6afwgIT/SCA0XtOCh3/EoEzrYUHOnhM02BxLWZtrM9tlX9rMDY4MX2lfFAVv6Nad+8hMfL1dfdWX5VR3meIeEw9Oi7OQxN+yFjzrxX1fHDFm7x4e2LNO2J6IaZ5kPJEmX4HRnO3cFtcbGV/0Eqit9mYMJaz/zy2odLI488shy2pOeVK659hr58bJyyCGHlsN0MGHt4AV4Ps0c7OqrHOw4jCADWVxIxM+kgeXsae3qg++G9AO0ntvIe7wApvH4AdLfiTeQzIuKydPKsI9aMD/4HN/1bq7kuMzBYL3IbfEAOeYeHpHjHaitW7fGD24vuVNiplaQ0wZlA7ICuYkyrwNA3PKSJgAdHXHnBMD0wHLp5eInCn1YDrcc2B4703wHk9uCaZ6Iri1rfeOYzmS8cQDpvtxWV1vWx7WxQwzefgiqFsxHW+VkmUEDQ51TFuZ+PfqE/EWsfuErD8ikBlELico4dfnxF/vZ9WNCCFsqrg0AeHgABi7BecDllkfsAdoB9UIH9tYNp2jjMCL66NuNzCSntmobJePb/dogMDgZpNB6c3bggDZsmod2Pra7HHHkMeWcc59TTj3t9LJx09Zy/wMPlw988GPl2uuuD/4D0j8+sU6HnPwqz+iYFgmNLe7UzM7mIwUACziPtFAvnkfHxny5eGm9CYDr3kKbp6XZ7Nv3gQn+jo4IOdlqyHM70UdzQ2z6xEPT5VNGyoQnRAnQ6fZ6PG2VpXz0T/mIzXEE0mFv8vbluDxpcpNlIO96ZJ3gz35mevBtAJ+btEwDLOQESawVko2ka/A4IfBoACSDDVnddCbd0gDYrlY/YBrnAfLYZl4AnjYvLvHAS8717uoXjzeErcBSuwJT6TwfATHvyw5iNiSrhni0ULjoGxliU6OylOf2kr2qe4rBrvS9GjjKM89mOR/zIo7fssC+4CeJXWmf5y5VL9IOth97uLIdd6Nkv7BRTjWxg/EUdRLKj2L4ACkvavznI2gQcLjinQ427+PjHp/z2pBogze2XrSry9e/8b3yJ3/6v+Nw8kfv+LO4Q7Jf80A8hqbxyhXt2bkpbVx4DEx104Y+3lnT5j5qiW0Cqhxp+nL1QW7moRJkFQLcJgbLACizL4A2ziCfSjZ9gLsbeXBIn1TSmNeW6qi8cWUGoixjjOK7wTwsNHRsxuJQUvs9dUMeelwf2wXYNmQQQ7dcucPAJwLb2Y/7PEDYoMDGkjpiezzSo3Zds3qifPxjH4svRf3e7761HH74YWVy756ybu0ala+Qv+jfjO2F8Js0hCccOuiw4Wsl6VdR0tjiuIMuv6SMZFfdgOER+mfXXhwOALfFU55yejn//OeWbdu2lY+pTldfdVU80rVFIX9ccb/68Uzc7SAPDxtFfvyTQ0q0pW19nJ0JrOH7meeke6vk8rsT7/+395UXPO955ZWveLlkqm/Jx4xT1kr0IJcXz5esr8uA/dT6we2aDjFkGjqPceeXxEvSeaeUNoccuSOaB7gIyB6A+vNr+ZQdcsgh5UU6XPGo0Uc/8pGgXbd2XVnQ/MuHcjjQstehvxLz0jayOaQwBkhT5/BnBe9x3NcNTqOD9jhYGcFyLctAGnyMMwXjWhr4cZTxtoOQZUvBZUDqX3ogwgbLaKHlsS2mp6/x45bM/fxA6OBQArEVYguTR2tUGmBcGoFAJm+DjbMcg9NtvJSmozU8nubxcoA2bejj2nr0y8g79MH4vpP7tKZrQx/fh7bMjdRC3/cttLwEw38k30KUR5z5DhJhdKe+k4dN7iOgAst/yie96eojScrzrf2IkyD119AOGpfjd8CDjdC2hXEANL7KBXggEswHMIDNk7ZrIY0ruKLhZVbFDDTbAx+LaPyeQBxGBOJJC0nmi5B8NnBsZCwW3nl+3R4CNkTiWzWsyX12ToNtqmw75LByzPEnlBe++GXlzGedU+69/8HykY9+onz6ss+Vm2+5sxxy6LHl8COOLcOjq8u+fTNlzZr1ZZMOMXPzi2XvvqnCV8FGpCcPJnkFmSvQXVvYP9Qj/U8+A2X4IctNBy+y7NtOBsDBjLySCp3/00+Ar9q2PA7guCqGX4F8yTWfSw3fNn52AFJUlWe5RNSnJtp+ZD7AebNZV4a0k8Oncfnjg8lDiHoEc9Jio/uK8/GhA8UhL3i9sa9KKy+Qfa7zm4PluR6AcbaFQHlbV4eEcMgg39ICpnW9Q3UA9cmUSir/UlqXtzYQXBcfIFJd1gOfuE0B6JxPmUmXcrKeSkV5gDbn0qiQ9jCG6J8cAFhrQjd/A3/WPgl1lW98prOPSWPIsW4DKY9rLkCgM7/2leM+Hj2THPoth6SwReWI0BDUuDygDclG8U2Uu791fzyy9diuufKOd/63cuJJT5KMlXGllcc99x/gc6L8DlICV2eHVnK1uo5V4dCF3shnpZTn6u1ivOsW/hU66hGx/guw1ITWB/gHaOs+8IFivMcmrm0781NfbIiQXhat5KVxIQdfCaFcHkp8JzEMFHRXYuv4wp4qn9ibUnSjdzmbHQDK0AMY15+DQk/NtwEgbmWmXfzw5UJ8Ip4N83333lve/e53lx989avKBS94ftn12KPxkjuHN75QJm/FXRIeecMErk3pf/01EBn+y5D6FWqMxzq8gbz7duJbuxNQqEgB18/pQCHvhR+pD+M3vuYlf+7dl+8+bdq8qZxwwgnleTok8Mnhf/6nfy7f/c534p2Jw484ImXrnw+UtAUHdm+Ikb0kDvrsN/Je3C1j/UUnd/H/5q//d1m/Zm35xV94c9xRorYc9FgL6B/yvHTkQbA9VBpCfoWBvgpuc0P2v648Lko0+RbAtvKI+TFWDiFyWx6S1Jj0JxqVPQFM+GOo/p4Hj6EdecTh5aILP1luvfXWctrpp5cZHUI41HEQCVrVy3by+Ct9C8BHtIdtwNfZZjk2+uCymhvwRa7KZ33JcZf7JPS7zPQO0CCPdJbz/1K5LRhveUt5l8p2HVoaoLXFacA8/J6ODyUcnONQwte3WkYgrmow6wodZZYV+U4gMSdt94EW72C8oaVJxq4MMJ8D+pM2oU3//4GDyVpOLjhsXQ5MvxwfAP5gZS20DbUctG2DLQfzb5sHDlb+eLxiOqbyeaUz8WgFl+o7vrSn62BcMcqOEeigSRvlNwU2cMrE5LPkqpZCyNMgYmBZHoOqBWgcuy2ghY4A3oOSAU9g8LeDlLT5wFkmVoSc2GAzmLsBbV+z6Y9FT5OvZTrw+M3Y8FiZn9WmQYcRbl9zO1jWRjl3MfgyES/Jc8WTd1X42sf46jWaCMfL+c+7oPzAK36wHH3sKeXmm+8sH/nIxeXyKz6nhW9t2bBxS5mYWFdGdUDhrsvCAldN+PLXfi1EfDqRK3xsbOrVYOkA0EsdXI+ISWa2K+OfAu3ElSIv7CYkmbSdTwJUEHfHgjkXweQzdPyk4femPTd1+YIevrUtpN1GSyHLCVG/mrZNBOS1+tu82x754JJ+KQ047DNN4OL/6BERt/T0VTZa5INP/mvlG2wfgA3U2f3S9JbZpoE2bRl92Y7T/0v1GZASuFoWf0GTdOghLwkhx5D6gzs3G+YXW9ratR04QKlk6cQM0sHjfmIcefkBH3pj0cmV70Nuzhv4LA4lQWMFIlBZZKsRaVuWd3RZHI9Hsa7VcUIb5J3QtAPdqYu+mf11eGQ0+iwv1oOLl+5Fx0UGvsK3apivbY2We+/bWf74j/+87Nixq/zO7/5RfJFvYvW6uCixZ99u6dd4HcbXi3FlkH36gcWV2uR2L8vH3TfZhr5Bv5NdYTPeDZrARpkBvKGts31BSJ8uQydUbDx1yMjyHE/4O/m6uTP1Sl6NIcdexkM+OiQEuPBzProVvha5/RvtjFwkYIMC7dDat2QcVhxAGnw71lI+cjoawPwA6TYPmI7/8Tc+YOM4MT4Rv/Xx7nf/TWzs3/iGN5R9e/eUQw/ZLkHMtStEo/mex2frHIDy9EmmlkAvS98Bx4hz1YgG/JRH+vE2O9+PJ+KRwHyMhvWGNsv3TPKFah5/pYx1gi8dPefc8+LRrptvuqlcqI31GuHWrlsX75Lw6Fb4YWIi1u3uQ0dpD7bad0BYoGy0g/zIp4w/8YmPly9c8/nyC2/++fLkJ50Wm8448OlAgsls0rkDEXcKY++Y9WihrXubXg7oDwZo1Tsi3doJWApxm2Y8ksBvVIaLFNjKb5LQb+cW5uSjNdos74k7Qphz1JFHlNPjca5ry1Wf/7zW72Pj7hOA7/hwBndIGAPUnTsnAHsT/Ilt+IyY0K8jeeO6sqTr4+FHZjsuCAbzOACt7qx7pls+Q4tHh/2NLNYMl1m2Y/Ohy7q7eaXyKKyRvx599NG4GMDdKB7lGnojhxJ1KN/eHnSyyhSxBOUJVIYxuYDLEpXlRGPFbTC0aYNxOVk9nsfQli1X3ocnonHZ95Pl8pbGjgTaspYGgK7FLVf+REB5GwZtUXW2wfh+fDBc26EiRA57I1HjjgdLg8cEAsx3HdQnwUQIWtHFJiN4MkRJlZVcTSw56KGO7vCWHfqVtg+MN44ADYOfmA7Pi2ZcraCDW277BTl40EGZgQkoLcpAUQ7ynIxZtFK1CmLxTsrA6LBQ5leWsaFxbTCGy+J8fvISIal7RnP1Ylm3XhsUxUM8Xypuvt7FZ4f3TvIy4dpy5JGnlHPOfWE597wXlF2PTZaLL75UC8any9e/dlfZuvUQ2TOieq3T5Lhe+tmoHNChZiJsy2dW81BCvQitfxz6kHgOJHlAoDckX07ODl7wgJSTsoF4dyXoOsgy6zZP6ieNX90e5P0xBDEGruUFYiJTDI6FlY8CuK9Q5r7TAnnsYFHIOmVo+xFAPh/bWTpZRoxJ+ou+QF82XtBuZPFb2F+hlUFo28V420Hsq5EHg4OVpR75Kgfh42CgT30EOkL8Vb4MdczGWE1/EDrIdgAXGwgw1NmyERG8jQ+IHZyPqMMHm2L8nm0HjX0sfWFapVXa7Q1j2p8xaxbI7LPQpS77Nmha+hBg3apHtCOBdPbJYW0cuICASB9K5GUxyQb1BaThC+aYqcn58o1v3l/e9a4/11hfWf7gbX9cXvCCl2lzOF4eeXRnGV89rnHOVVYkL2gzO6dN0GhZtZKXase1AeZX0zl4MStUu2sA+J80cfo3Q5YmLuuX9TaAdx374LII+gs/CJ+P1TH2kia151hERfaL2lcUVxPD5xlqG1VTkB3jXPkkrTwhOyHWiQZSV1I7Bgb2NryDvlrx0Kf9Xb0pdxmwvMy8M0Ad+L2Zz3/us+WSSz5V/p+f+1kdRg6JK/35iOOBeFdj166dcTARa9wlj4tWVLL+T9xC9kwBDAL6UlqRPIbAVZqwueajLygGZ3CaeHaGjy7kS+PUj/WHOYVDFUA/3b17dxlaMRQHhL179pQTTzihvOhFL1T/XF3e/4EPqK8+Wo4+5uh4pp8r/vYjaymbamyhF9rnlLuPKhEvidO3dz76SHnPv/xTOefsZ8ddJsYnd2YA7EEmG3TGGJv3yan8rC74NqhmTTDQjhl7Dmr7t3ljnxoyEqIuNd1Kc1/gbgh3SMjzcRl8t1JrTDs3TE7tK6vX8Fn/xTKn/QSP7/E7Mmefe26Zlr/+/YMfikePfDBhH8Iv8nMIYX/BGgrYRvsRsK+JHQDXIcZn8HX8LnMca1TjC8toY2iJfVDKtVF2MPcIf7Dg9gasuy3P/FIag8sJ2EcwHcB6zjtGD+54IH4hHx/ueOCBMvTTP/W6t1uxBfYVWCABnMv5Pz6rVhW3QN44x325SsXfcmBa6/z/G4B+2rHThj4dwXa00NIBTi9Hi/2Ggd8UOzjfj90mxlnHcrrbYHAe/r4P23JpIwOmxgbTy/5AY4ttzLLcBDT1iP8FSsTAU8f3wsT0HHQrRF95CNxZoBgb8/ncJLedgGkNlDF5dBNx98wmeNJMCpy6AWyAB1poCJaXsnz7EztyAFGMnNgUBK3rnPx8xpdn5letGJGBKtNf+EP/uHORP4y2IhYFrpwwwcHHVVekwc/jG4sL3OFZrbqMl02bt5anPOXp5WlPPzN+Ef7mW24rH/v4hfFi/K49kzrcbC5j4+tk06qyZs0mTZT50iUbp7zoRB3ykQICd0DwL5ssdMdkrgk1XrBVfbFBhsXEG3bvz6ubA88rYZ/hH/xEnQjkuaqMj4IwatUF+wo7wo+ykXz4iB0fdErGVVZyImRySz7kdWMvrhZHBVO6N2pJo/8HhwqlY8GSXujogwoGuKIdOEyliqgD+KANu9JuPiCQfUJpheCv9oCHBggx0g1kHTIkcBU2aU0Pzr6x/1oeylw+0FHlOzbA0mHgs470BYVxFwyfWD8yaoA37YM+fTW46l0ls8lx+6E/7yRYT9QmdMHrerguALRZp6xPV4dsJ/TExr92CTbH5INCtuez6PIHhxbLbvSELSEz6wSkva5PCvYmAxpxJq1CvOMa40abS20wV63iIsdQjFPaWbWqB39+hwm52M0XwUbLt779YPmz//Zujc258hd/+bflvOc8XxuYOU0HbOgmysysxv0K/MJnV7kzwvsjK3WYmYmDCf14xUpZozkRW6gL5oDPkH2fMvJA9P1BCNQgBvBv53PapqN3mQP+YFxR1r1kX9tRsiIdcdojhioXO1M2ebseeQNd/IHE71GoMmIk1jx9Elplgsa8iYMkcbYXID+wUYH9B7oAYvwcdQOXogOyHyQM6i/59DHWj1XKT07uK//0T/8UP1D4Y695jebm+dh8juswwto0OzMdB5I5PgfLvCreaqrVCBoE9tdM+ECxlooKDUcVkjT4VOmoLu2ALzPdgmknJjg4sNFk7qROOeca2BDzgjs6JvdNaj0ajYMBj62eeeaZ5fTTTy/v/df3ljvvuKMcd9xx8UOBSOYOPypj3IYu0vovBmoCeTyN7zh0fP6zV5dbbr6p/NZv/kZZv24NTR9jBy+43fIz38PxmA4vN0tKlWUfJUQ/r+kEyqKFM44xm/3DkDJqpkKWp0+dj7+KB2jHmIs19+V7IcKrobhgxjoZa7gOUNSRuyXTU5PxXhi/9H/2OeepX8yWD/z7v5e1OsRxkOVxtlEe86OPKWB6zmlKpMroTxx2c/1M8LxlsE9cL2KD8dTD65HzDgbTAsj3mgPK873pne4H+D0GkUEAn2sHfFFU7UhbqGyuoakbevOBj8Oz+gKfsV67bq0OxdvyUPL617/27fgq/cVfVSBBMBMHECvkZJkTxeAqowwjb6PthLYiIavGxmOYqCPvshbAH7yRloYWnCe2zBbXj51uocWZpg0G0ujohxagob6mBYhdN8sE13ZM87SxA3mAAe58S+O8OwWhtYu8/otJvGJqeco1DzSytgYg04EegHj1P5MQ6IjZYGpJ5xnNeDmQzU/wUDfxy0Y65YEYk7U+EhIdWn9MhEz8ceUiGaNerg99kIUUX+Gz/oDmig8TDFctwLus73cg3ZL9MupSq0oe/UwgUSdMrJu3vEqr2igvzXEnJDb1YmbjDx8Bu6JNkjnbRnw8yyri+IEtoZAU3zuHd/O27eWMs55VXvryV5ajjj2p3PXte8pnr7m+XPzpK8q3vrNDE+V4mVizuaxZuykf51o4oJgarCwbN2wq+5WnXffPcyV+WLoW49Z+yFdF5vmEpP4ORKW08ZTdYaN8G3dG9BdtI6t4tCMX+jq51KBahh8o7zaqcKQfo56KM82kWSdOqhp0qj8LnMppU9o45KdWiAbt4E0R/SLK0MkGcohDKSI876AzbSUgFxujDZvNt9sk24erWNis/kXfwidRF+RhU5dOO5FPoF6i1T/6dv6I4Gzwc3WMMD4xHuXZZ+Rv/XEgyg8qUC8O7Uvfy3Psfko6+lt1RtqUdEBcadRf1LfWO0jtF2iVBhf+j7phP23GwqBNjOzIO2Kpj3o6WAcBW9Mf2b7k2RBhH22EqtDR2JfjsvansIGruKMyKKyOMvqXdUVdo960z7AWrZGoV4pkbq2+lDD0cIiI3zzBC0FEnE0Yz6/T3uF7yeS9MeFo52jr8D2fLNY6Rlg5qk163YyoHTkw8Ole7nbOaT4ZHV+jtPTtnyhXXPml8v/+2bvL1kOPL7/6G79XnnHWs8usNreyTnwc5rgLqraTrNiJUl8OPjqUxIvB0abUgzEQjRWB30SKl/u16Qq/s8Ziq4QKW/lIAdQXtqz7cgH/V6LIh4zqO19QJC+pcRBHFzTYETOcHBnaRIc6VIeNsjv7S7QKBBEjN9aU6CZpX7StcAvyT3zVUPVOW7Lcfd1tSjDQb4K20jgAqSvLBj4hXWWFPOyqafom66UvZtGm9EHagzvuX7rxhnLDF68vb/mlX9Smem0ZVz/lR/4Y5tRpWP1FbNKbG3/khWzMHQTl4w+/kKeemYbONtdS1aWts3mpH3goRCeZjZQBHjsW5kV/gLGTNqUSypEprGymDyCVvh8fd9AfNNzJP/KIw+P3Q752553l39/3b7GpPmT7oWX1+Oo4mMfaEeNEVkkOspjv4utdmjPwD3dJHnn4wfKP//D35Ud+6NXlGU9/qsRr3mWekz7qiy3YG3chZSO/ZUTdMZp+5DY6wCEe+6L/pI/hSx+JPwqCLen1l7KrDwlJkQGUGjDHM8XgxBNpSfOHJkBrzJGPryJqnJIWl+qp+Ut9mH4XFxvFS6zKaaAvliefckpZo4PLJz/xiVgDjjzqyDIkv1CTWfUx5gV8yX6ZiwAc1IAFDsPqe4xD6glQJ9KBD505frN/ZOx+R1u4L0cbK7Yf4EWGxxXlTpsmxpJ8jwznkQ0vdORJW7b3msGnAA91AGebCACxdZoWGmKXM075xf9dux8L2evXry979u4pQ6977Y/FOyUWNmCmEZWOstq4CZlIGi1c1aFtgM/hYNDRZGOYtsMv5W1xxLbXtrfB+BZa3jYGlqNtwxNBW+50P8YnQKvHtkJjOuMMbZrOsZx/W35DH285jo0f8CmOEucF1jygEXjyoLSTmXI72QoqT7YolM0pQ1SxAPIHMNGrt0Va1ipf6aCpnZl02KBgPeSRQ6eHwza29KQZMND0B6TjNhhSR5gdYPo+gKct+DFEbgHHJBcTXydrKS86MwZCr/6Gh5kI2SjkBMHVRL7GNS97ecGdX4V/5rPPKeec+1wdHlaUa679Yrnyys+Vq66+VvPhgfKMZz473j8ZWsUjZKNlbGxC9gyXyX38Ki5XfXPzzmLAhnR+gd9ZWRBvXs3BvKh/2BNR2kZCEBuMKMm2y5C1gIMNYx5KkiZeFBSv+zybVnSEGyJkJheHig9VJIA6/9A3qh2DIF2hlU2qApvq2L+pTIgUHyLS79HXUIAeoaPP1H4AGAd96qARMSbzgGN4HAZ5/XHFMTdO9L/sZ/nyfP6QVtYlWATwo5++zUZhqXzAeYA08oiRk7I6epeZF0h8Z2ccesQCHfUDHUFlSGLzvH+xe2TDOsgzbto7JSGyLuAs1FwRpF8hCbNSR/V99TPyAB+WQo/GPFflSQ9ejBaYf5Amjr+lZUDm8QlXOGlrbRBQEDXLOQeaWGCDg/ZJ38TFDNGKSgckjZtVYxo/vN+R/kYObcRBjQ918DW8hUWuqNPn1pRLL7um/I//8bflxJOfWv7wHX+i+EmSlb/ZEtOZNlZs4Nh8cHEkasGVXW10sg2wQ35VoEpx11R9CBn8CCOB/syBhM2M+23YhjQx4VdvXLw2tP4xUBa+olw+odaDv/BXNwbyUN6No9g0BkiuyiOHjhpyrhMf+SiinmDiv8ijI+uLRuHCBjZ1icPuakbl74LB6X658a4HYJzBJeDRZX/gS74YJSnRRhwg//mf/qk8+bTTyrnnnlMWZmfjrsgI87vagnL4GlUBkUVlE5bggCaNDNsYaMnOfCUIf2VSBVk3/lW8yzLGeuqTMgZx2BpkyT/wgiFxlM1MT5XNGzeVM854usbCSHnve94bm8OTTz4l7gSwDnNxha9ObdiwPvo0m3qeROBuIP2cOyUf+fCHyve+++3yc296U9m6ZXPMKbPTrEG5AQ+gPq5n1j7/t7EBSicycvSaKDc6bG/imD6gydj1GnDbYYIoVR5UUoqfA4io3Zf77dH6L+buSGscss4ptVJrslqgPOlJTwq+Sy+9NA7eW7Zt07wxFo+q8ftla9esVf/jMDcaH1TgaQruvNAn27FL3OJAuwxwGrti/6O85wV4DK43NC208n3RBvB83Y4PgDx46D3fWDY45BPnvJa47uJVtp3nYoIh6fIuFC+6E2/fvj3K4utbKdRMXaUdlkLSwaNENWhpbOhkdmBcBvFUfcBytI77ZUBrW1u+HL3z/bhfv5bX8RNBn3a52KHvU2L81cf3gcZzh2jlOQDLxYRWVwt9+j707TkYv+kIfZlwxGKodnZ/IeRhhD/hQixl2VGzAzf6wavelHng2GcMiLiLgWwBhxCXY4N5DOAstx/6dA4ttDinc6OTGwYCNhGc78sAzEtJ1kV8dXKIvApy08QdH55D5zOFY+UFz7+gnP+855fDDzuy7NkzWS686FPlE5+8qHzx+pvKuvWbysSa9WX9hs1leoYfZ+NzzNJfH0mZnpmNyZJDFN/cxyxagRf0udvBAs1EiScJLEa+okeETZGg7ZjAw36QSgYVbUOdc6JMIKau2QfQQ1leOaPN80ou/gfaTZBluCzoI5l4/OR2TvnWmfSxgChkucqqP1toZTO2kGf5KTN1uo+0AWjTbB6BfJmRQ1oe1lyntC9tSRZsSnzKMJ1pga5fdnVdqtdzgssBykga38muvogyyVTw1XrbRDn8jCVCJ9M+z8PgACf9AHQscqkvwbwAaeoStukvDmVKY7/HylKgjpmCd9mgCpiXOrieMKbf09cEvnIVf/VqKId1DjTx44/6y8M0d9VWaiORh2ydmzReJiRgTPFa0a4s137hy+Uf/8//LWeddU55xzv/aznksCNig827a8zR/v0HDmzUj5B+y8WauS/wzBtRlndm4qo0PlC9fAEBu6M6hJqxPPdX/EA9XdaPszwhN14d3sG+b3EhI8UELMHXfMwPyhLp/4jBi6jiss+kfPoivle9lCMEbQWnifthObyhX27ATvQa3/kqy2Ke1pyHH7kKfvttt2pj/eHyMz/9xnLIIdvjDgA/oJjrS9Y1+bt+OYBO7fcF22OItbDmVZL/g4vZWbqjv0KTc5PL+IMeVrWKaOgXSnN3j02zvVzHhfVmECrKEo8/+AFAHuXi7tx73vOe6JPHHHus+iKPHOdXybgLwMWs4fp+SPwCvnzMeyrvec+/lDOe+tR4V2VaB53xsdHGZxXQlYn4P+rDmlDrGoVRlOWMy1yDah2CgPVF+bjbxpV94eKOJtWhPIXkfJB1k1MySIckRiAd74QiFxUKxGkuvAo8WhlpZOfcpf+Uw+a0O39rinliuJx86qnxtb0Pf+Qj8WjascceJ9/sjXcl4vd8FNDIGoweLnp4/jTQT91Xsz4JTrdlHrekwbVlLX0bKG9p9W8gCxxzmIE8YPleayyftPlSVic7oTvkOBhIM7a4qPnIw49IXinr1vE4uvD8eGKSGVCURlqhIQTTFAMjVNZTZHD6YLFlyO4B2JF9ME8LrWNaaPP99HJyDG35cnwtzoD+QT0EfVpi2+g0weAyYnztMnCWSydpDySWYVoAvIPzhpbO0NK1Ols+p5fTZduIuZVPaVArvURGjUklnlh9pjIol3MmWU38sUDEYza1z4kH6fC2AbBNLCjGDfgEyOKWIIvPcuUG18801uF8C653GzDDacBp0xoH2OaBHNWZzRC3gjmU5KMlOaZ89XLN2nVlz959sTCxcVm9mh/AOrKc8YyzyjPOOrus37il3PKVO8r7P/jRcv2NXy5TOpAcf8KpmvjGdZBYVdau2yQa3kWZiBcz+fIJjxbNaDPGgsCcy6NQ8QNS+sdnLtPcfB+CK8VuAwqwPe7mBIV4ZVcsPkq73tmO+bgPc0luxjT5QleDMiHXOKrLGABvOcTGJWnXfpSbhtg0YQhRxNmnDKG14TOxfxMD/JK+zl8KGuCXximDDSYLDvTUm80XxeT9FUNspw1zQ1/5RJSBOjKXtPq8Ucf38Ae60mb90YUc14eAvKQnn/RhKzjkVx3wxNXfcFraYUi+zDP3hO2yO/kYnxnwbbShAJ6l9qfMzqZsy5AheU4DPsRbp3n7dhlPCF4Fxk7+gKf0V3n4PDadiul/PCoprbKPF8zzR0rzcLIyrlzGI2ySkY+wpXw+58u7WytXTqiea7RwTpW//dt/LZ/4xGfKk08/o/ze7/9hWbt+o8YbXzrKxRefMrYYS6TD6bV9IkRfxOfURf+Rk8+wlQsGyPEdQMrZGIKLP2yK/tD1fejgtc0GfOMwgH5eYBrLtgzjTY8up1taMKJSWRRVGtqGXLYRvGm30rX+1AtNOT9kWd9+ABz8hpYGgK4fAOgcYrw3h2Vw6HSf450RHl/88Ic/FBvpV7/qlfGL5Gu0SWfT5PHmcZI6so6EsCjV/oegtTNBEqJenQ9yrqB/em3LkPNfW19Y6fvVHhVjJ3/IjfpXuo4n8wBpLiRwoAbJ4eOUU04N7n/9v/83aE46+aTwEyyMMzbfU1OTsU4IEe8EXHvNNeWaz322vOlnfqYcccThITP8pX/oMNTaxf8ZSz/2REm1K5ODfLJDI6A+IoiQiBgDgcF3QlYXCoIgYvwWdyqr/3g0i/kg/sWBhjZWn44/5qUkI/bcnPUggEdethGPtvEhAfoZdzyPP+GEmJc/+ckLyx4dSE468aT4qhl9y78hw6aHeYf5Cbmeo7NtMrifEkhH/QQ57qkHtiWuz9fiHbc8BNOHOyqOOYzgOYW5nxiAljJi22RAtuWFzAGkTAM8bZ2Yr+k/u3ftCj4+CcyhbugnX/ujgxfdDa2CVmGU0Zx2DPhaWZe3YL4l/D1co3ZZMF8Lra2kHZw3ON3X2cps8/0yoJ/vA35odRpavoPJgI8yYrcBeWS6g7QHEvO0dAbypiGGpoW2rI1bANcPrZzlymPzTFkNfXo2vWAG6JqJrwIFstqjEJsaxX5UAdmhQ2kAP1Bnl4V/FNAJ3s9GMqhMz3sltgka201wntgBgB4ZBPwPtPSG5dJ9HLJaHEA+cbKbuZ33OyKdG37qlo+klDKrgwQHEWnX5DYtnqEyM7dQJlavL4cfeWw58eTTy6t+6EfLs85+TrnmCzeUSy+7qnz04xeVR3fuLcced3JZs26jNjzqW5LAoYYrXrKgHNCEeICDyH75cIU20pLLJi02Cpok2VyFHzyRYi8mK8ad4VOC51kmViZ24VzfKGaD1iwI2GG/0Kre9EaZ6IG2LcDzx+JjoF3dF+Bp9SVtO2e5LO2KslouYxTnJjDlywY2gQiqclNGQuArtLKxH7+R5+5C9rm0kz4JPlmRl3Vls+m7Bbat1Rd9XMF1sT9aOnA8XgUMDh8Vkibl0LeoUFzxjYNDlnMoWVzkameOx7wwkPNNO++kzZKgBotNssRZf3WBIOuADR476Pb4gZY8gNzQJ3rX0+A6hH2icxqgLOqjOAOLetaNQN0wKMtAyca4K0I9so2JKaMusC0scOjmEQRxil+cOlTgEuzmK0t8DnR//AbJTTfdWd70pl8sv/Zrv63xt1bi8xErNtvYyKaOwymPrPCeQnenKdsrbZPaMC7Uh07ujLCRAU17Dg4okk9fYgzGXRToJQdfun3QgVwD5aZpY/d5+9t+BOxPA3SGsLrKAVr/U8acQU0GPIrwIYBIPyoHP/6HP+pXcfQT6Fpo7enbbADf2mkwPuxTHG0T/eLxcvnj8axdux6LT9m+/OUvi8/l8ulc3pMI8bWjdJqQmzGVjY8UNKXfD2xfArwKHCqUAp12Eau9SKW5guw7CfawbAuetCnHAkCcYTDelYsg9CCt/+hb/loUd4boh8cde2w8rnUVP7S4aXM54YTj1c/my8TEeNwJZN7gsWPWXj6P/O/ve1/Zvn1bec2P/Ei8i8NGc2ZqOtYz15XrXwlO1HpWOwdY6EEpyvrXfCcAoqSn72l8c8jI90LSRyEt+mVKT7rsv5kHj1+Qwtqbc2Q8Ph1pzSv0mfBnUMYGWj2YVASvafiXx9voVwvq19whOfHEE+PphosuvCi+eHbC8cdHf+LrbpgR85/oOby14ynHSLWz4vJQhMlpL+XELjeeABgPgMMm44wHKMP29kKMZZgn1+ZOr9cDy+mnW/sBoQK8NhFcX4DisdH8iAA4Ht/ijl38TkmrOCfurqLGEyc0ecqqoW0IqmVipwGnq31Lylo4GN5guQTb1YY+jXGGg+EBO+9gsBzPcnAw+csBdNSDDuBOYN7WHuPBuRxYjrYFl7c8fejLa0MLocO4Vl+1iZCLltK0jf78uFWjIRao6LjqsLmh4V2QXITwgRcj0kAsZDWPLOwgJgAMqlzslg5EAzjLbOvm0IJ1Ai5v5RK1PC5zaGU6H/WvcvhRtZh4BjIqbcQrCr/qvnpiddm1e3dZt26D6NkwrYg7H5NTs2VOG6j5hQNlfPW6cu5555enPv1MjcnRcvmVV+twcmH5xje/XR7bvbds3XZI8PDOyfAqNlKrysz0fFkzsUET6boI4+Nr4kpY2CB7qHtc9YpNOzgMoz4Uq1xtG6ZjsCz25APgX29gc9OfBwggN0idD5J3aZskvokrTfhPNqHUBwhkBRleQ65sTR97E0VZyrVeCvlL2/JglDaIOOipVcrpQ8rJkButqiAgdbhvsshTnnZ07W+f0NdzAbTN1DVNgD43Vdm3o1wB2igPuSlT/yoXfRbalGedlBMbAk+sccKCG20ddylzzknI+lEf0rS125R8CFBAFrqhs16CfQCknzhEUMairDR/VVfa2PnAMYc6yzEtMKAfyr6RRmEMePk9HluElwsV4mUjoT4faQX3bfj5FCg4NjXlgHQNcXAf04ZtrNx2293lHe/8H+XrX7+nvPV33lZ+/LWvLyuGRsq+yekYK3xNiF96pz6uM3McdWUewoa0VX6QiV0dar0ZX8LhQ+ZB9RKIBmMEf8fmTnnkO7j+6Ej/44IcD22+Dy43f7ZJ528DNJQBHbaTmbTaWMEXmBY6vfnRgDxE0ZeRiNyc8zONhla3AZztINjutv62B7CMQVlN9+tGPvsU69GK8tBDD5YvXveF8iM/8sNl6+YtuelWeYxNsbVyqSz9LfTGppWyLP+PADI6W1SfldQJWZSBsszUEyoVnI4DTEwB8ASDoowHfCSXQOITlhbSPuD4vRLuonOw3rxlSznt1FPLjh07ymWXXRYvxJ988klxgJmanIx3bcBx5X/XYxzoPlF+7md/tpx80knxSBebTN43iTE/WCC6NklQPuJFxWrb6oMBXVRHiHjEKiqcZUGkgBM4IBzgaj7l5IFKV+nb/gHEWpupDOF/8KarfhYYH08CSL51k2ZfQ+BJAh5ry4+d8P6YQKJOOunkuPB3+WWXlsMOO6wcrkD/90dn+MgC/pGC0IG97qdLbc69DfisU4LHA/24BXDmN735iYFODmMrnyRpg+1hzLayXNbqsB2A52kAWsZXzk/d2DVEuQIHW34baEp9hk8qx8WWn3nj6+OdEgeRS0BWDoUpvHMWZaQxICZapVsah/84JG3L28pw3EKLa/X2bSDYGW1owfk27uO+H3w/ulamgXz6s2v0fl0IhpauD+Zpy1p6pw0HozX088uBaUyJtAGfZOdAVsyCSqmK6KQ5uJWufScPGPhBHVcDJDs5MujkLGTaLITQtNsQdVCMTuPbhYuYAYEPbZfxpjOtyxzse4J5WjAvgU0TdDkekh8wP7r6csgD1HlxPz8qxeKoyUUxfsFHsdgrjI3lt+V5nIAK81nHdevWxdVGOacMj46XKS0mvFTHXZZjjz+hnPWsZ5ezz3tuGR1fXa75wvXl89d+sVx08SXlS1+6WXz7y7HHnRifF+bzpXx9qBTVYdVoWdSmbHJKE8T0TLQLCxYTKFWKuvEXadUNW7Xx44AT7UTbKrCgu+7wxKaqbvpjc44PaHqVkxxsqlJw0DkdGxfpxGtccTWdfczdJFBCDhY1srmRTprYRCtOsipfukmD49G14EdXDSGI/6uuxAHdXAIgi3d22JhiH3rxBS83shlFTtTZ9YYP/vBNtq9qFXRhV+hdGljIzBdW1DRllTN8jf87OyHJfPS1YOnq4qD/Kq/8FZvjHGsUxRhRmrZLXakXWh+UQmaj1zr0L+QyJjyeU3fG4NO2bCfSxPD46pxlJk3XnwyRRo8OFeHbkFH9qjLuiORXu5InNhHSG+PUfVS8cwt8KW0xDuhzc3ycYJ3G3Iaye898+e53Hy5/8v/+ZfnOdx4ov/3WPyiv+sHXqJ2z3/GOFz6JNkcW8tElO7JP5/tFaYts4k+xgfpF0B8+og8R41fsJOCBtFOBWGEAlT8vvqS8RHfxkjSJMK/DWx4+IQDZXlkOLNFZgTqlTLVh1KmjT0h9BGjD53Ue91jIdslNS/poaXhcfQXGE7fQ2muIPgGI1DINTnMRjE3RTV+6QTL2l/Of89yyemI8rv6PjgzHekQtBqxNHPVr6vEfhaW24Cfm8dQxsCv+ryDUoH4xx4Xm6MMJEMhP4q0liSOobWANbrKpRPnABIyP80vrC/EeCGX0Zw4mfEb4aU97Wrnrrm+WL1x3bRxK+HE7HnfzYW2LNpHXf/GLZcf995fXve51cXeQ3/GgjI+oxNcIlQ7lqAzdBgowjo86VKzLFfM3OJAohAsGeXjVpxS4iEBMeXLVP+utEHnpybtJHJRgcPtVuehNxg7UX1XQ4FN+Gpry+JxtvHfDS+yKmQ9Gh0fKk057UjzadeEnLixPfnK+CI8OxiwiyKfUtMM6YmypP5Il7bFAeZZ1wXjzMn4JALgYe7XcwbytHaa3PGLmYvpGC/C1c4RlQW9dLgOHXwDPMa29sYdQH+Uu0h7tcTi8cddu6Kf+02sHX9/qQlaOdGsoeRqDfOAUYrMgpS3dwWAgowGZN+AhdnDeNiwHLf5gNABlBOxbDlzutGPCcvpd1uL7NC30aVvAz9jVb7A29AEcdtm2Pq3LWnDeNECbNk+ft033eQkuVS55I61AnRSiHynEQFkiN/EMDJ5VpSz4JBM/sNnn0QjAGyBkELvzkzcOiEEm8GNcDAhsChuQL5wDOghxBa/KN/Tr3PIDzme685ntcblpkA/089Dx2URud/NsqqwSETq9OcyrrdSHCZ5nfzdu3BBXZ+JlOS1MjD8OKLE5kXl7JyfLNHTcdj/xlPIjr/mxcvwJJ5cxHVB2PPhQufDCS8oVV362fO/eHcKtLYcdfow2PWNleGxC7bAynpFn4zWsCZbNNZ80TLPl94GfhKA5FfLZ+6xLW+84cEV74OtcNKjLQnxKcanPKI/NXUxcPJaShxh423YB8B10AL4HBjbVdLIkH3oB5GU7Zwic/J222RaI4XM/YTGsAiQ/eV2WdDyeBvjXeqkj9UYXgTS0Wbdu4wee2LgWWh30T8D+BcBbPhUkj31JQ13SN+hIfmiCNcD1TVAB6YiSF8j2yGf+wRHQBy5lpsD4apTK2ATaRu5ycqD1ozu5CU1fxrwAP77EfvRiu8ri0LBKY1t4eDksUA/K4LUsp/Mv7ZC3ZJ8PNJ4f0y6qFHo11iAPG9UP4zEilfH1LcbAyMhajbV15d57Hysf+vDF5X/8z3eX7duPLu/64z8tL3zxD4hmVTxOScwhAvksqC3gZ3RnOu0IpQxOge1y+8fBX/6IO2rCc7U1FnLxgos5LBkrr3KOQcf/7o+p04H2QrbLXHcHIObZaM+0iQCYP+5KoqTqawFUXIyo+VrD+N9x9G/Joh3xN36zPfD7uXrrcwyf86Z3GWBfON8CePePlt8+A8IHqiuPb33g399fzj377HLKKSdrk6SxLNwebSZ5nIl5jLogIoNtSdsSHH9/aO1BrnpAsiOPBOX8VTruTmRN9MeaSdAfvNDmZ2uzjeJO34AX+3Iz73z4igoqz4YcKfzmCr72AZr+QB/n4MEB5Oijjiq3fuUrZccDO8qJJ55Q1qxZHY8ocujgAtQ//N3flZOEf9Yznxk28B+bc36lmw1mGACgU1BzgszbDsrD5jggdPUAumYj4TalKvovunEScEBQT1Oos0IcOlSmTPJkO0ZRxfmgkxcD1eeCADwh+wnrrCrkAAD/9ElEQVT5pA3OjBXoT7yPtnff3ng3hg/F8Hg0d5yoCXchjj/u+HL3t+4uV1x+RTn22GPjRwJ5bwIRPJrJo57ul+iIviudxM7Tbm0/Nz0QdjVxyw94nsl6dEC5+xO8Ll9OF+XLBQM08Hiu6exP/7msnYssl70Pc9zOnTvj0AtNfH0LAgBmOobBwijvFKXRMWkoUJ58noATzGOwMcRtYLLq0l1jECzPslxuGpeZ3na4DOgv+m0ZvJRbPtAvJ09sQIeh1U3acvp4g2lcjiw2MUwE2AEvaToSv6ZKY5kOsA/Ih/8V88IUt76YVGgLfqgPPGkAXeiADtmUA5T7izHWQzlpaAEvUIDrY3C9WFRz4yD/BSrrZnCaGLsY9P5jQePRCTa78IUMaMmrn4XtPMqlOlMH1x07AexDrm2xX8gTnCcmb//ZFvu8DZZlsI5WjmnAUUYAHAPQEgzOQ2MZTOrxbgd6IdJ/kVYQQfARi0q6OLxgL/bQpnOyTRsWba5QI1O0oVO7c1gRLY+UcBV/dn6xHHPcCVpwn1TOe87z4vdP+CHGG276Srnw4kvL9TfeUu746jfLYUceXbYecniZEf3oOJ8VVl/SAYVHvvhdiQXh2ZCyiPm77WvXrNPipH4qXdyWntXBiYWIutFuI+pHHLZiYhRu1UhugMJN+o8ND8/e1moKlf6Fnnz24W5Sbn1niPlK2Y4GbDcOiTt87YPacNP/cu7xnFHxke7aMeRXaG0AKGPjCB+ALstKiIqGnrQ7cY6hy00Psjq9jtFHvyePbI9V8PiIuAqr0OlLnbU/K3gzn+Wpk0ecyMdjYGwOK2/+wjH66W+dv7mrRBKb4sCATOFdnr7t/Ji0OX66csracUlJ2g0tCzXgMj5nDX/KyKuMvBuFzhV0+iiT3PA5dYFbtMIjg74wPMrjivIlV75VxMGHu4p8pGPV8KgO+cgY15y7tXznO4+Wv/iLfyxXXnV9efGLX1n+7L/9z3LEUUdrLPG53jwsoI+xlW3StbX90NmbadC56UletwP2zS+wAcxHwNiwh0NFw92YGMPiYY6FlnkS3wOeu+gTyMMvQOpLOx4H4RaPgbQbGTE+a59wu0AHRDr+EqBDftiD/8WW8rr65l27dv0QLnzWrbX0K/C21fKsFzxp67PdxC2PdVgucQThWE9cH8qIGT/4jPyY1sx7v/udcumnLyk/+drXxgUfMZdF0XDHJOXBlzaRJ9jGLp02GU/cT7c4INIR1A74hqv9sSEn4G/FB6rf9Me/7ByQV1+AjB/zzDElE0QhbPhJ+WDKEP4gNP4JqAlw0NEXox0kA8AnT3nK6eUDH/igDuv3lrPOfEa8czOmNeHee+4pH/7Qh8ob3/CGcuihh8ZjONxh4ouR9rv1GzpfZPvJhYrZQ7IO0D9kY73QA03Oj8xN+Jq2IKbNGQc8egoO3yt/gN+d0ZhRoIy1kfEZtU/nxFyHSPyL39DvwxwhxnYTAlf/spw2Sf9zpzXuGqkE8TzCxbs3+Zn8odhrcXg766xnllt0sPvSTTfFL+evW78u+iF7NoA6uu8TSLd9jWBo8+5z7s/RJ5QnZg+X/k8/u6wFsgTGkOUQt3pbudlHUi8BPupgO9zm8BjnPDH07XjlQMJBjnntgQceKEcffXR8jnrop/jxxAppSFYEQBDMgGNRVLqsETSBr+nA13w/vVzwC48tOI9ON5ZlO+28K09YDlr8cnTGtWXL4YB+voUnoluuzDg6AgsxMRAdWR2KhnSnNX2/3gQOFmwEWaxocNLwIYeOb36+AEF+Qid1ZPf52OhbJ7y8+IYd1m05faBXePDWfxmgdQCi+wT1AFWjoI36xJ/SwgV55SdNvbHNBxI251CJLcB22kb7x+m2vKWzPx1aHxucNo3T0DkNtDpNa3mmNQROfvMtTGGy0gq5EVT9NFkNHiGohbHRZIIWOZMiV/U4jJAeUpAwlMeiwsECubt27dHGbCxezh3SJuyCF7+0/NBrfixelr/t9q+V6754Y/nkxZ/WQeXLkryyrF2/SYuXDqkj42Xz5q0StyreRWHPNDeXG1Z+kXpmRmktJjqv6PDCDwVqElMh/Yg+Ef2vLqz8mJT9hPEsrMiJ5/yjT2S+ui/yBGRRb6D1bfqTcvmklkFLYGEl5IvkOcG2B44u5ISJHPIAcjkAMu8QDOaBNs1ImU4vDfq/0no+JQ898lMWfUILgeoffSHs6/odcqkbONvBoRB86s2ydI11pdwupCyKkWV5DvmImcokI8SIkHhwxVV2hR36L/E1UCr+aAN0WJdCtAP0SRR328Je+CNkm7qd+BE1aLnwkG2mrRm+j/mQPi0bq+zo0/iJWDRL/FY3cQlpPzy8OMmPhkI3rI0UV4E5qK+SXSvUh3fvndXheZ1sHivf+96j5a2/846y44E95ed+7pfLW3/3P5c5DgbhZvUTmlK2Rt0kP/2bYxIAH6gKlFNPfJI8XTsw54LPuuZFqc7fMFffBtS4yoj5oqLgSZnZzwHkGga4+D/L2nLSpjGQdzBjSwHe/ZgfuCVOspQVj6LWfAByJIFe5L5hO2y35QH2TRsAl7c44uiHApc7j/rBBl5l7XiONU997Gt33F6+8bWvlle/+lVxZ4Df3ADcpghJud247/JdWZRU/S20trch6kB5yMEu6aX/KoQUbCcOCiJ0IYf2R0bGcl9s6vL9KMaDymr12z7BGEFQZINZsXTEoafSBLRp6WSjPT42HuvuZz79mbgL8vSnPT1s+tKNN5bbb7+tvOLlL4uX4KNesV5Jrmxq9QNL9ASQZ/zmOsUYpvaSItUclBm3bJg5gHCxgo8PsKepaYUDi9PiyvRKlUE/pJCHF9ZPeLkAqPmOMYYfaNrqa/T6K2cxjwhXm0yxErRH2O0YnymOJH3P/YsLKGpH8cQhVqzcMQE2bd5UnnHmmeXiT11cHnjwwfLUpz11cLEOXnqC/QUOPeQB9zHrBpx23+r7mnTIdUV6EH3Poeb7OgBk2J4WbFsL0LQ2t4A9/bXUNnIwIX7ooYfiULKGr2/5RXcKiJHXGmkFztMaxGGAYiYZoOPvDOp4unTwVaATQG6aFpBjOwyW8R8B0z4Rv9PES+3qbF3OhhZc7vq73H5wvo1bGg4jdF6nkcPBgbxl0zEIrUzooCcs6GBhW2l87pxwGxE6ykhzAKEj+EoRkwyHIehJg+O5PvI+2LjjWKfBdoR9Ue66BTJomViUAUuRINPQRDlo0kyi5Kuc4ErxEMbta66gogtbsCm+l656dVBlhNAE2wi9y+AntHRtGlgub1mWQdzStTSGPg3lbUhk1pWvYHGlGmyyKFXjnBTAw8fVaW+0GXNq3/m5shhXW/OW+35NwnG3pQrbt2+qrF6zVnz4kvYaKtMzc5qXh8rRxxxXnnv+C8ppT35q2bL90PKd791XLvrUZ+Lxrvt3PKTN2oQOG5okVo1GvHs3nybmEE2b8HL9+jI9p4Ox8rwoyWZqkrt2WrjWrl2ngy+20W5cgdEEt6BNpwyLhbMZ+7FQqMJsrvANuOx3uWmhLP2mpCA3olG9gIP5GX500acJprMcIA5Fgz5Ry/mv5jvZLq/4ypOylra1ZWV5Z7fx5NO+nJxZ+CLrWHgvmlw1BJefbFYb4kP5KTbwwmFHslQ/1tj2+Vl+Nv3IwXchXwGfEHNhCAg+bIxi/ltKn7hsGw5IfnQrx1X6t/N91p95xTjQ6DAtaR+0gIw5qPE4oza7+qM8sJUe3gyylT9ksZlRmXVGPUyjGH/xw6M8arhCh+hVw7zEPqR+W8qGjYeWRx6ZKh/7+KXl7//+fVoUt5fffuvbyqt/6DVl7+SUDjL8OCOPeeU41AAIefzyOxs6pWS3N7AA/TftjZwrJyBFiLZTgjQ+pB2wNcpFH21V68J4iTjGAQdT1Vc25BzQHUjgy7pn+zgA4fsaG5y2ncuBpKUPa345CB/Illyf0kbokY9dwR+2pN3WF9prOmiq7WFr5W3tBVqaNu0y44GQUcuyn2cMHluRzybyqssvi/cAXvXKV8U8Gv6VdX4BWCYPZFIz0qGrw8T/kR7QddDa9/hy/MuFR81BjHfcRztTD83zaIlNdVygyotUhNAedJrFMZC7AgfURxc1r0On8pj3aj8BUM0QCRsItQKxwW4gDrwA/pMOHnHjvZMjjzgiHkO6/fY7yjOf+ayY39///vfLhMXyile+HEtjH8GVb3Tgx4Wadr3b+qdfNNZXjqku2Y9Zt9TTZQP9hjsQc9qHqC4reDdlRvlp0fClpim14T7ZRphM3H6VHdAhgMBh5QB39HkSRPUJv6ndtY8gMN9xEAl7WV9le1hW2wogGf2Jvht1SPsHVQi/ikiIGKP8hb/pv8zRi1p7J8uadWuDnIt2hx56WPn0Zz4Tn+Pni1zsy4KXtqLfVeE5dvFfHvBav/XBYyxsrXROp49tdwYDZfgcDDFtEWMUTLBFjWKuIh9rhP55/qU8yPR/X7YBP6QN9Me00TYRx7hXGb66//77yjHHHF02bdqUhxKILLhlBIwn5OSREwhpJcKwnHS6iaXP1waXdfD4yhwMlvJlxZaD5fVk/j8iw3Sm7cdAy+e6t2D+Fk+6pUUGhwQ6J4u3Dx5+hIGDgW/D0WlJE6D1wQJZfLWAgwR508BLGTGHFGRaDzqQSZl1YocPLhyS0AfY1tbmNlZBQ4Mvah5UUxbUFZegMtFSEuSyJxJsvJhwSao0r4jmgEWnFxRI4xlx5FSZxAN9jZ3Gu6wFygd1EThPSD0dT1925pfKtJ6Wti/T/OkUTQpMYsaJDV5Riy71p6gqQ3/GBZ35BJmu+ukz8tvoCM/Kj5bp2ZnQMao2hopHURY00YyOarI87PDy5Kc8tTz/BS8qz3nu88rU9Hy5/Iqry2WXX12u/cL15fY7vhY/zrhx05bY0PHIFoea6Vn1nZWj5fAjjhF+pDy687G4Ms3CNjU1XVZPrJUtsiOuhufkXQ0PewFslrURcwClnvRNQgcd/ZL5R0Cc/mhpHJaOtxaSJ8eVy8O/1Z2xSFb/Y1MC6erfsKO9U7I0zvLsn6ax7dZDnHpSPlGWJz3gvp/1SH7L7vJJ67iFeEdDeHQQ54KS9WOcccWOdgmdDX9alOMv05JRbYqDgOzBprQ5bcnCrp5pT2ebFzQChw3iuFPO1cqmbHiYOS8frch27nzWQeqxfvoctF3ARtpHdCuH5QdeTNeBmj3eAc2TY+vKunXbykMP7yu/+3vvKFdffX05/fSzyn/77/+rnP6UM8ruPXvVlyfEo7Gpv1hgVZX8sTf+VEesiN84aAyDJkLWGzvCdooaf4AIn1U6uSHmBtrEEiOIl/pQBnjOZ7MYMUTYo3Q/AOYbzC8NQJP+TXA/BEKG/rxpTf+3fTVj7CANGVejW73gYx1BFn2irg1BQ560aIkPZke7DgVfA/BAS9wvAx+PwcJXN4vQEC/UzbIy5aMf/lA55aSTyjnnnCM8j8Pm2gJQHxFF2n0faLxUsUttc7ofPx7gzzvFbHLZkA+xIV+RV/uHFK/ylf8VC5GPDbsOIUMrkw48dxLYhB/gS45xZwA8fkm5pBOyHwK2yDVI/9Q2USBPG45pfWCMcsfz0EMOKR//+McLv3d1xtPPKP/6r+8tp512SjmHX8CXT+NAIz63GdD64HF+YECpiWKeVSLrw911vuw1rVj7lpldZWFud5lVPDu7W3uTXQrE4PaUyb2PlNlp5ad3lempx8rk5K4IUwr79u2SrchaKMM6nIyMaM/EfI8fuLin9SaeSOCCH4bgp/CD7a3tr/Tg8KYI2uCQ3RSLJfKst+lh1Ua+m5zcF77gIh3rLy9yc6fkiiuuLMcefUzoiEdJU3LszVrfsScb7KcaaPO0k8eOxwO6oWnLzGO8xyd1JAaSFtvxD5ik7SB9knpy7FNzbLbulJm6uEgKeB21TtNyUWBE9efwfM/3vleOPeaYeFxwxWWf/kRohTANzis5xhmsiI4EPsroxKQlHIe6wgZoMAQw/0BOgCqpIQa0fH0ZAHxLeTu6lh5YXtdSGS2v05Shr+WzfuD76QPasr4uywfAuZE4HDCoSfsuxc033xwHiYcffjhiAjQ8drV3797B41gcIO67777YrG/cuDF08PgVX2ji+TxuiRGQiQwOLPAgl/iCCy4oxx13XHyXnEMLMgHb1A6Stm5O82y2apZpBmkdYqDVG0gFipbuoG2H7B/7ledq/tz8YpnWpLeAf5AQgriNyB2SOflME1cM1GBTmkU/08i0XHzrvmdwWR/aehnAESzTvC0+fdP1eeMPBpS344E/Fj7ajgDwGBZAPcHlwQteJsLKx2JDrDA8xIYfm9jQZB+CLr6aJL/NzHC1SQeTUT5zyuOBkxqrQ/FZx5mZ6biypR4fbU/f4orc2jWry4577yk33fjFcvNN15f77/1O2fXYQ2XzxrXl+eefW5733HPKurWry6GHHiJdTDCLOoCMlJmpPeozk5I5U0a1CIzyvpB8xNdsWPBxDWFR9NRPyqjY4JEJ+ptMCR7qln7tfIvvGD+eqLv2TZ8BLQ8x9OmfTHsCDT8OdCSfQwvunwmpx4s3kDyRXNq2Cq1u4wHokrbrXy2Yh4C9xNC4/s5X6hpSPmWA+WlrpcK3lDNP069inIuURzPId2MXPuYl5aWirUPeUcHeOv8LvOk2bwTx0b7IQCe0KUelEdJ+NjEsgMijnumXvGNMefs+CjyUww/OcsPMmmbsUNegDz6erV6twzI/bjYqHarrfu4Ery+7du8rX77l9vLhj15cvve9B8ov/tKvlh/5kZ+QnFHpTX3zCzw+IvsUYmyFreo/K1YpnWubTEcb/+XGXxubarJi2aTAQYP3QrIutJFo47l51UPjOw4ikk2M3U4ToME3+cWjFTF/IyC/bCR5sRHqFvxsi7TfaSBty3TakTHBtKbHl+C9yQT68gYgW30xLOYqNQh9i3kleEQS+pAXd+1q/au8alKA69ACtvTxwSd57dgAWh+Qpl/n/sR9NWOva1P79pXffMsvl1/95V8qL3jBC8IW3odgfuEDJBiPHAqsfanFkikftbYB9mk/3dINbBaK+TcOEWzKC/1M8/B+xmfe/WAc5R1y+JMvLuIRK0tdVmodiIO81lDuCAqrQu4C56NRfFkRXfBnHaochdZWZAD4jrpzR4G11499v/Od7ypf/epXyx/+4R+Wd7zjj8r/8/NvKs95znkDf7NvAOzj6Pd1vsaJqTV1hm7JZlM6xDgr85Izo769V2vGPsmbKgvzUyISnq90cXAIIbXvKNBMeXhMmbEeSRKfCV5clESxjWgOYMwTD63kHQh5fKX8NTRS5uUXSREz1iCHoLTqDcTdaNnOUIgqqC0G86P04S95LWiz/+NLjV/V62HtqQ47/PAyO7cQ764V3kMT9dv/6J3l/vt3lJ/52Z8tq/jtFwX7zndvqAs+9FpHcDu5H+NzAjyUeTwkX+4rTBv+F1DutiLACz14aAmUO09sPmREX6s0MSdJvOdr5AG2Ndd80mpj8cEDQA/wA5zD2Kfyz3/+87EXPeGEE8qKSy/5eGiFOSuAkDSCPIooMw0NYNq4RS5lcVWWuNIBbXo5yPKU54qDI93PEzu04DKnDcb16fsyzENsWVGvSgMufdLBcnoMlgNYV5tvY4AyGsidiE5Jw3HgeMtb3lK+8pWvDOgAfAy9O4Z10JB8U5yDBYeRY3Ti/O53vxttxyNZxOiA1vqQyQHoZzUwfu7nfm5gFxt/d3Ji8k8E2c1cJ+y0f2pacnITp3bOWTFkBy4yPJKkPJOn6jS3sL9MzeoQxg/+KT8v23nEhoWaxY4OzkAlJj/KpzmtUuB6oANf4ifShBbsO0K/DDAPwXQAMgnkc3B1+kyznEzjPDCBVqbHGShi68m6pizqEv0RWeFf0WtC5SpOPoObISdQBGlTNsJ7Q/kSbbx7go+1oVnUJD+yShOzaHiJnZeHAZ7xhJffIBkbWaXFYbrs2b2zPPLw/eXmL32xXPKpT2ox31W2bdtcTj7pxPKU008vL7zg+eXMM55Sdtz/3bLzkfvLxNiqsnp8uMzqAMTVKL5pzwTGozDcTo8Dl+xVLRU0mWKwYurb+hHXUn+gLQsfBC4nQcOALyB95kkefvO2dLFpr/6FBqXkjVtij8pIZ3/u2gWwfaa3HuOMb2n74HLA5eBsOzF9jpg5IGUGddAC1pX81pl5bLI/8uJDfv2kpU9a7JMvxAp+YLf6kH0AwOJDCfSgs73UllUGZZ63AMaxF/psR+hTJvViMYeWgJ0G5FDGHILOzr85LtBNN5IlgzlJlOrrfL53jcbAUBmb2CiC0fLpT19ZPvDBj5Z773uovPRlry4/+uOvKyefcqrm3WltYvbLJ/zashZs9dd4cZXNNHWUfQj3Z6SpC3qpgu9EoD+qpDjnuHw5PV6yF8Q8KBLcC+FK9b/8eh4bT6FUFyJ8wZhNH4leTOjCL4hnPIHLERQK08ag6/odcqKM/0RGWSRrbIDWgM7wqf44XACW2+fj4jIHEi5q4Cf8Nqfx7jUG/ZbMXkEClJLvrK/KBaAlWA/82IFM2+eYcvvGtOZv0/FJ897Gzrzf+da3yjve9p/L3/yv/1UOO+RQrYdj0d7h0aCtvhPPAZkYbRf5QKfMyFeEABxgHHqCvwZD8AYzdxjYmEsnm+/F6bIwNxmBizu8V8Ea6bEkiWFD6FFAfj5KOaLAHUbeE8s7g4TFRc232oTzQ58Rix8ZVAh58XhntStt6uyPIBcw3mhj2vTaa79Q/vhd7yqHHXp4uevub5R/e///LVu3bol+ycVQPtCD35lfuLvCRzMAy6W/DCDWIHTMlf2q6/z8ZBxG5ud1IFmYVoeYVd1YJ/ICFjKob8pSoK33s69J+ZKU/SrGGE9ckNR8xwUE6s7ng1fgm5EyPra6jIyvLftXjIoLn3EI4XCSMfzx+yfSE/pCh7JooT2YCKSKuSB7QbY1Fy+gwwd8gWx0bLxMrF6DqXFw5DHo791zX/mrv/pfZV7IH/yxHy3bDz9sMF6Yn/EdOgmMc9e5bSfS7uverzHPgkMWacZN2F55nDYNMe2GPtLw9PWYxzhsIUAftsW7rN1BBTrLyP0IYyht83yOvRFr7lulMvYvV155ZXnRi15UTj311LLi8s98UvydQgYek61xjm2cusXACN/GV2Hl7SrhuA9Ly2nOrEyHS50EZD5Of09uP29YDg+uxSPb+TbdxthG3NIZwJnPeMemB9q0wTg6BR2EvOVwWLj88svjG9dnnXXWoAxaJgcGPjTkfQXjfe97X/nN3/zNcsMNN8SdD+6mIPexxx4rDz74YOS5Eg4td1DoIPfcc0958YtfrElla3xZg86SV7yG4kV3Fhp3pOUAm2rLxf85ibvvZCAdVxPUr4Boa8oP0PZw1slW5Su0SZ7XhoVDCS+jcvdEzJpQ4POkBFeewhlMvKwb4kJn51fy6MJHTpsGsE9begNpB/qgcdC2cvATNXCectO3dNZD3sG4uCKK3xQDHkeWi//BpQ/TVkDuqxubOhbDj7nRxwRxBx2fGMUMFud5TSJcCRxfzd24/Pra0ApNSrN5JYfHvGZnucq5P15gZdLZr8CCyeMC3A0pZb589c5byyWXXFRu+8qXy/TePWXrpg3lFS9/STnvnLPK4YdtKSND3P3YX2am98Ztc98pUSWlB3uxP7dTUhBx+iP9HH1EEHeEaj3st/RFzhk+lMBnf2Y+fQdw0MeHzls+MeR5ZS9lh9cUkzS9/Z74xLEJyM1l5gGXG2d70k7r63DOk27p+2nXlb7GePbmgH4d7aOySjqAtCPlUrf4v+qDDx5kLO1Xth/bxFuv+OM726LiAOfjcBGbHHD8nzwpS3L0Z9sJ8HGoQA7pnBNgSHnoIjAPxSdyOYQgU3/IwT5oc9xlncjbfmyOv8gTuBrK7++MlLVrt5XvfOfB8td/80/l4ouvKaeddnJ59Q/+WHn9G39WHCvLvqm9YTNfxtm7b0/4hnEQbR1/jDEBk5HoQgNtkyaELSQDlM++mz5invKhBH9DgIuDUHRcTY735pTni2LIRR6yqZv7b1RLkI9JSTbtyLxY29A+Sn/UcrVzgHC2yeUA9QzbFQyUR8C+WuZyl7V5XhjnK3o+lDDe0W26wQFEeUK3uZdc0WEDELSVDyDt/t8CdNBEG0mf6e0nAB4C8x7V8Drg/gV88dpry4f/7X3ln//xH6NsZEQbVvkIGuYW+hl9Ajn0qfCVhKU9mVcNBzoB2wKADx7FLQ0AnVpe5Tp07OcRo7myOD+l9uJAsi8OJQcWZ+RbaHM8xqRPZZoQ/Y8xuIJ+MyIMm+5xHQjWxGGcO4MHDqgPc4eATbfm+9igSySs9IkQS7qxPQACBcYAF6349W32BW9/+x+VL33pS+W0J51a/vwv/7vk52etWU/yImHe6Ys7Y/1612zWf06W7ykL83u0VuwrszN7NV6mhZ/XuiTf4J+6TsBHv+FOJZ/xzUMDfs0nJyCgn2k1Ddmo4et6oR4eLiQohm9BY1IZ4cbK6PhWoSfKKs0TzBVDK7kTSV8R7X7ken6EBSNwST0kSRZ/3E2KvOgWFnWgiHF2oDy267E4lKxdu15jgq9RTpSpqZl4rPnWW28v/+Wd7ywveNlLy9nPOS/2cVwAZj1a0JhFVvbvnKejTo0vw8fqp4D7Nv2Vvgm/0+Aty/UADy8B3pifKg90BqfNZ1m2JdZf+QS65WzEB3nAyoMIOgDS2MDdyPWrJ3Bp+cxnPlOe//znx6Fk6Gd++vVL3inB68iFiWBlEZiYFTOxugLELX9rIGAjnQdMiy7Z/TiaNk9YYkMPtxw8Eb5fZll9ecbjA/PZLuK2/GBgeeYH+nWLxlHHQJblcqfk9NNPLyeeeGLc+eCxrA0bNkTH9aGBDsUk4JfTuVPCQebss88ePMYFDZ18y5Yt5fDDDy9HHnlkPMrF96AJyEc3J3rokM/7J4B9Ynv7kPVRoLhz2wDga+vaEgW+imVCSR+qnAlS+Nio1w0JwO9y8DIik1LS54CCJxf5DlJXAnrcPw2UmybisCUnNNsck1ukfWsU+7KdfSiyjLaOxgGWZXy/3OnAS2ZTVHk72bSDxxs4/JU+o/9BA3NOEhly0mESgJ7FljwTHN+ZZ1MzPTMdh04+8Ts+lj+gxQEmD3lMeLmgR1+TDvL8/glXmTZv3V7Oe+7zyote9NLyrGeeo0l3Y/nCddeX9/7rv5Wrrvpc+drX75Ks/eWQQ48oW7YeqolZEw+LYczlPBrBBibv0uRzvaqDqsBdC/yLv3mx320tjPjS/7kwdXMUL3jSNuk//E1s31VfKQ1P+E/SyENI3eIqEX0JFbCoPNqkBvoXfACyEpeyAsyjv6gEAfG9OFJhu4L+qDuyqTOb0JBXdUKOnRnn4gMe/djsq48xBoSPUOWTbmPaM96tCHmJ849Ohi2VP3igoUC2+GIT7R54BalPH4k25EkOdlOXrn8mTTzmxDqhzUD6UPWM9aPqHOgKcalf+EBpE0QIXaIDso+ozeQvvyeTnzEWXmWUx0YlrniyARmV3HHRril79i6U97znQ+Uv/vLvZefq8vM//4vlzW9+S3nhC1+qcbBQJqdnYlMtds1/k6LBF2kTdscFERnKXIk1HLAxjTrn+OsAuyLEmM42W6AP4vMgyLZQYQT/dkfMOSEhZYRfZQdxtn+W8d4VSW9E4oc6NU6j/zSAXvjst4FdFlQh6tTDAeFP2ew69/nT392mO+ynnhqnMb7ExWaWVBvAZ5wygKirgmU7Rp7rBc59zHaYzjQAOMtTZmCn/UWfIc0Lz7fdekvZt3tXec0P/7B8xfw3G+sgaXxnnmy5tu4RpQ2DmlGmQD+OdK2v/ku6/ItSzW1xICmzZcV+bcTnd5f52V1ldvoxxbulW31wxZzmSSZMHtNjY4qvGf/w4xfJ4A7LEHjWuRiRsm1BG2DuOijMTutQI63Qy6RwSVjFQK4b1vCngv6A7IXIkq3hv7Sfu+l5N2yoXH/9DXFBc+v2beXVr36l2gk7k442i/rWcRMbdrsn5GILsTbBK2bK3t33lLmZR2XrHhXPaL5YKMNDolE5j22F3Qqwx4+h8lf9aVA2COh7kdR/sYYoMJbJx4U1TQvpN8aQ9hM60PAI8/4FvurFOzzqJ0P0n6x76IE5QqiKuMXjOT8+RtPjU8YtfmJtIcQcrz/6VPRL0Wzbti0OupdfeaX2ZMeUifHxpKWB3cECsLezhfbDlNiTQEf7SCZ6g1qx2yD6roJ5PXYAaADy2GUej6U23fIBpDOP/NreDT2QefpDrl0eS6TxTdqr+avW9xvf+EY84cMF8qHX/6efGHwSGMA4AgoQFDM1FdcfOCZpcshELAtS/wpMKkywscQuB6wHUpcRWt42DZi/leOKpm11MqqAfKBfvpycPlCG7D69A2DdLbTlAA3Q5l1uHHG/nvg9Nkuynw5Dmk2j6YjJU8aViZmZ2Qif/OSF8WUMDjS8aOyvVsXjOxGSJ+OclEijj3qiL68CY1/6EZVVbbU5y4xDBgM4BrHyGWedkOdPRmrGEHEwRDkZ06MfmSxmkOTnQA/EhhlWBj39LPwRE6Dkhw5sQUrGBOyy7rBNvMSJzzq4jtgUV24V8hCUVnGFhUc3NmxYH5MWpGye+bIVEwAbAW57c4UzH3cSI1YoEXKRopjJCDtAdTSmY7Cn3/A0daSv4AtfCYWFSRU689nPLCp8cYvvwudES11VxljUv3jPSxstPoMano4yHiXhcKIJmitH4T/5J/Sw4COZBY4xjQ/VTxS0coo/adhAzStMz6hPLq7U4fbI8pznXFBe8aofKccce3L52je/Wz5/zZfKF6+/pVxx5bXlkUf36rC7oWw/5IgyPr5GC9saHVLWlFV8BUl9Y25uuqwakVwdPGe0iHIHh7rIdaqi+rzqGM+eqs3oD8OqU37CMSd9riTml2fqbXzeyRE/bU7FVMVI06b0r9iQq5b4Ij5dqqoNxcIJIa5jkUF+8hFHx1FhtBd+REX4WxtGHjOEV3w5NyZ5tj9tk/MlIeeCnE+SJjeZPkx2E/zSOSf7QN0U13aORSkpQlaYGJB8iUskEfzozzz1QmZeXEoe5ECvGKKKU/eNesQGM2RmGbhVOqBGf6QPqSBNoo/6MLJK7Vr9c4AxrPqHb3PDEoerlRrPDADVSd1K7NAw/rGDK4/yCXVXQ8ePHcog+vaC0nGFVrwcJPhk9UK858EniPn09aYyMzdaPv7JK8u73vWX6pNfjhfZ3/GOP9UceU7Zsnl7vMyuxo9NhH2Pn/R/DfmXDmE8qJ1El48s20+ylLaq7QW518M4zEd/C2RsQrhKzbikjjNz2kCqfivlS8qpJ7LxcehRHhj0BcmNvhD2yhbh+IhEHpxyvgOcpm3zgCDABMkBZ7nQeEMS7WdaQdaJZsl5GX8ToCVPOfZSb7iCXzFlLneZ6fAF/AB14Y/+A7T2w+v+in1t3w39CuAJbhfANhGHzwXc/YUfHu7owMOFPfhuuvGGcsRhh5YnP+nUmO9hwe/DXMRhPCLbdQ1xpPEJlgOqizazgLwt3LBi+m7WF6LUjX+UCUeJnseStCFfNTRVZifvL/MzD2tjvltFOkToIKIlJeY/2lqMkpFjhseJ4nCLrBg0qQY76A86LgvbvRi/4sBc2bvnkTI7k49DcbiJF+R1gIGWPs8jX8gOc7G31o1Ae8RHUnRoZ+7hjv74xLjm6Zly1dVXl6ed8fR4yZ1myw8EVN9HPak7cwZ2hjT9oR/7+JTvvrIwu7PMTD6g5WVK3gMv2+IAlT5nHo75U3JldPR3ej0XLflT68hJkizx4RLpyf6toDoFn+yQOPmFP9VN6ThE0K7y2YgOQat0AOTO1OzUHvlqUu7krgH6RSe52Z9gwfe0OTj00cuoN3WjH+baCV886iqmWS7+ab8wNsqj+bJe/Y99AX3xtCc9Sevk9WXHAw/ES95r+G06Lgxqrgtd0hFzzaBNsCJj2il+cDkMCWOCB/D4zrIuNkR9RMuYCNm1HJznh1aWaQHT5jjMNQuAzmM0eXOdsnwCF3iJFzSPOM+L7msm1pTbbr2tHHvscWX7tu3d17cACBFuIaRzEFRnRKfLClNmh+m/AX3L77AcJD5Dn85549oywPYAbdoAzvi+PYY+X1+H6XG+5S0X+nwG8z8RmGa5YLv7dAZ0A7TPhg0b48Wpj370Y+Xcc8+Ld0zAu61avky38hyAji7rR6rTmzzINA6Cx/tgkFcxixpwUBog0gr8q2lpl375nnqoc+MPtHXtmTEd3L7otwdpH7gMWa8M+q+jJ2byV2AyYGJhcdofP1CoCV+2QIumHKBMgJo8NPkM5AmIPYBJt/YYwDks179ywCe+3TQgCh7qwwTA5MbGjpcg8wplXayhR4/oIh286bP03+MDAJ3+F2PGsiTm9fA/ky2+jEkrF155QDwry+T0rHw2VE46+bTysle8urz0Za8sRx55rPiHyq233VkuueSyctFFny7f/vY9gRsZGY/Dyeo167TRnC979uwra9asjwMUG5c92izGBCYttEP6Ie9axZVlJjXZtHo1d3jmRUdb5CM/uXiLUbjcrFGfbIPoB66rAnwsXg7kvakJmmCFh1y2fYiuEHrEF5KyccJWIPwtWbRdbEyDtsqo6WwTJevkHXcIxBObEBZWhaALm6pdsQDCn3y0QwBlNQ66zARvlnW600TomjLwlFeaaN/QycEFu6hn4mh/4wb9MsoFDB6MawJ0DqFTkHboP9Un9UgebVD9aRjVYr6wyHttXCjQbk08HEap4+jYmBZmvqS1Or4ENz6+UerHy87dc+Wzn7+xvPNd/7NcfsW15bznvKj8zu/+Yfnpn/n5smnztnhEcVp9Fv7YfGaFUSHN+RcX26hrxP12lX3xL+sXOGjI1bZUrYIn7voqCJk4yeMgIcLoF/nYVs7jQVfl0Q/yEJpzHGNbychzJR/Z3oDB4zkDoMxpwDY5BK6JW3wLgdM/ehxp37lBXswOsgkcNCGj+iV8FbzQJRAPfFjtiXT8/3iA1sEw4FGMHWwAKW/x+i/SKRk99Dc2cVmOX3hshNLrrv18OemE48qpp54c+FhvIuS8G/MFUlr5A4gaCUnbks+5sGZEm3ZbDptILrDwWNLwsNp8/6QOIjt1IHlUe2BthOOuQG7IY+ste+Dtxn62M+4YuAR79M8+Cm9LRmyUY+7mByLzotWixtDs3HSE/fu5ep9f5nQ3ybU2654K0nd8DIfHxWlvnqKYmNBYm54ul11+eXne859XnqSNdR4Ku3YgDX8eaJXCTO5UcPGszKq+U2VmeqcOATs1/Kc0q1D3bCNCslNXEiE5UJkWQBMyJT/y2Z9Sfde3II7fgaIPKB1jotYvNvVC80UzDkPDOoTkxw3kd80vQQNOYxC+6B/6i/4veWGaKucD1ACn+c97HuyPux+SkWM16xTyFpEmkLxPXfKpsm7d+rJl85Z4Moa5gAueg8OJyKgS6Vr1gMRlAOyvtKfzQ5snuF8DxoVsxT5YhK8qhA0K0Y9rMMRdIPEZUlb2I9tjSN+lLgJc3CkZ1zx8xx13xC/eb9+uQ8lP/afXxi+6E1IZpB2j/kUMIJAAHcbngBF9xVmpQwuW0ULQCL0c/fcD22dw2njn+3IPpmc5OkIrx6HN92E5HHAwfN9npmvjfhlguwBuq1533XXxXN4P//APxzslAItZtmlCy+90K6f1m8F0/TgB2sfT94OhTQPk6fymC9U1nQtc/gAf3TeuwIk2rixDiK3K5+ao82EfPLioVzvQgraa7n4ccfiLBZ8f9pFs5bi6wcQbfZzJR5MGJniys89sB0BMvu9fwGXELDzg29DKYCMeehUA01AXYl+1tTxwQB5auveVKO8mx85O07cyAZcDpC2jtYOpAnkcjPbs3VN279kdh4SNmzaUpz7taeVlL395Oe+855QXXHBB2Tc5VS674sry2c9dUy697KpyzRduKA88+IgWvPXaHK7V5nNtWVzgsbIFTcwby8I8drDQc7V8IQ4jo+Oj0smLyxxOZuMZXLWSQj4LvHIFz01zEMB27MTmnGRZhLj6FVdvYtGW/KgCdeIqqTCDOlOqNHnamDLyITPlYhfBvoliAX7hL/Kg6wLV9yF+4zGk2GBGuTfjGXIj0oUBQDyIu3a0/DYPLGmvJqbcZQlJb7AsaCwrWdO2oBeCjTTjMf0lPDIVOGDF+xGVPngQw8KMrPifMg6fjLM8lMTmTWONTR1hkWfttZmj3Xi0gkdWkTk2Nq7NER/E4G4A/WK83PWt+8pHP35J+T///L7yqc9cVU448bTyrv/6p+VVP/jD5Zhjjy9j4xPRT8fGdRjhyrLsiUNrhX6d27p3cfos5wlsrfyVl5gQ/UCBzcXAR9V/9rvHftsOqSZlIo8xycGd+ScPKR0ffQj7SYODFh4CuCpkgAMGeIFxgNP92GBfGO+5ApsAlx1MPuAyZEWQL+PjAT2AzsF6SaPTIemWzldBV9MJyZdXbCtK/rL+yy79dDnvnLPLYYceMlgrrYe4td/yW0ia0BghiiOAY0RknI8r8XgQF1N4h0SHAz5rO/WY6s+nb7s5OnVk3QH6W4dPnbYtx1XiQ3HFM4ZcjixCXLCqd765qyJMxNmnZONABvJoG41F9S8uCszO6yAhG/EjTz5wkP74xz5RnvrUp5YnPflUleVFuwTbnf7IejDWtH7q8FEWVffZPao7j6zt1aa0uzMCfdQHE6rdQOAqJF3nK8STJgDhm0glmD5oK46YPBe8iFEIP3sJChlvOQelbJC5biRtd6cKX6cs8rgg20RlkgM9svw4YNih9SjHbMo+/sQTy4MPPlyuvPKKctppTwpeDiO0C2s/c0fw1ZDtL3VSkL6tvSzwUTCgRT59mXQLpjU94DEFD3jnAfKtTMtj/HGhqKVPOuvodJufkGWpmy9vrl2zptx+++3xegGvFcQvupsAwCktE5U2YFBe8cpOQKcNaBQb+ka0QD7LsmFbvqW2dPiDQUvf13MwsF2W//30tPR9Wuts8X0awLi+DBYWAByyLK/tJMuB5eBDriJ/+tOfjq91/fIv/3K8UwI/wbpanS1A0+rt5GYH7MNSOfBkW0ZuGV8AB8vzv22MfhdIYWs++1geOlIXRRVf6fLqa9prsB1AJ7+jGeRrGmCeqRqCH/kjmhj4IkuUaCLhdrI39qiIZ9obmdg1kF3zrS19gIbJymnzEGLTquByoKVxGhpfwTQeMH9b/7YcwDZvcBxMa7p+DLhOxPNsGNnsc/VRMzTydu3eXR559NGyd9++sn7DpgjnPed55XX/6ae0iD213LfjofLlW24rX7n1jnLJpy8vn/vcdTqcbNRGc105ZPsRsjN/4G5qShtS+T1+t0J+55e5J6cmlc6JW1aqndjUMiflpt5tGP+HzQq1CdgERYny3kzG1U3hKYiDL3Wj/vJV4CmocnK5WxriDoHKkRY+JFYwjw/Ry4d8KXFgpyDbgZTyjgWJb8oUGAuwPlEbtTjSDm0fIrTgvMuQRT8yGIcKapyH+vSX0zFOCeqDykRdLbezbaU2JSPaw0mPgjepPDao1tChTXjF8U6UNkJ87pQXUhkSK3QAHR1bL/+OlXvu21n+7h/eW/72799Xbr3jrrL9sKPLT7/pF8rv/t4flk2bt8edFF5unZ7ht3p4x4Mx5U099er80IYW+mWuQ3uoAZyjPA4jCszPxJRlH8py2h6IsSOZtEk8siMIetEQEyhf7qpk9tGkB5ARuuu8gc7WXmKnjSd2ML4f+tCWtfKAvswWDwzw+jPOQJ7gelOfFlxuGmIDc0ULFKGHdsaC8CN/wjGPX3zRheX55z+3bNywPuQEXbWtr9f4pUA9q85axv+EPBjwhSH6NBdP5uMOCb+9MbnvER2od6nPz8WV+nxHpJPvzZzvBHmsZhl1T3violjVCD5TWZbl+c6SOEI+82ZWi0ff5uLdEx6N5TEmNuixlmouzQskIpSwmTke+8rHmaHhbjmfmf/UxZ8uRx11ZHna058iWvqejMKGNDP0A2olZfC7NvqLM2Vhfl+Zm9kjE2bikJaPmkEf5BXcjhlblmMg68idmPRP7AcE7g+mjTZXOnxI5asIqMBTp7hrEU7NdsMeDmwc4HgsmHys+/IP453pQ1RxF4a6py3aE6iqiKkmpHz5lwurXECL+Y7HLevhhxbjU/08xnXJpy6JDxAdedRReUdYSpkf4uCEARWy/QnZ9+NpjYpvwfUH0r7sIw4eX/084LxlELd9sOPLd3YM1mM6aAx9ftLha+XXreXF/1vLEUcckYeSn37jf4pfdG+DxAdzpJu6RuP3QkCSV0NzQupDH086+ZdWBFhOxnJ5wnJyHffTLa6FFuc6ON3GhpamhVaO023chj60utr0wegNdEpO1Lzk/r3vfS8+JczVRGDQPhWeSC/g8u+nk7KOL21s7Tav7QeWiy2BwdpJU37QJ9TH6sYh3oWIQQN/la8Jwgs/oYXkz8XHgUWn9Yk3ptClHOX5p8HGJM7tXH6zg/cZSFMfaLCLAHR+SEiabrFczgcAeAeDbW6D+T3eSAPmZVLmz9DqNj9gegNpyqG3XAfnoen7DBjIgYarXPJVtIE2X7y7wSaMR1QmJvJX3nfvmdKGkJfkxzTpHl9e+KKXlVe8+jXl/Oe9sBx26JGamFeXT11yefnIxz6pg8pXy+TkbHn4oZ1ly5bt8aONs7Nc4ZM6TWGr4/OK1Dj7AXbKIulh8WWyw+bGV3XyZsHg5MlfnEAjn/2rNmXSIRkfaJGJfhl1RQ9EqTMYIgjPghH86a/wTNgkeTUdvIqXlAeeDPpa/5NWCJ2Vp+mn+r/SmJ4QxQFBHzYnWAYxPhn4pZYZnDav89Cbn9DyAyygHMwisDCLXZRZqAxzE+Op65cOmrvwMfSEKj/aK+4e0cL8fyDelxseGVP/WlmmphfUL47Qhmpl+cxl15R/+D8fKP/yrx8p3/r2A+X5F/xA+e3feVt548/8QjnrmefFI10Lamc+xUl7scjzQ2YcaLlrxlXMOESFvam/rRuA3ca15dTFvsInQOAiJb5aTl/1I1ruB8iAlTkHGvAZL52zrSsPLd3Y9uYZyHdK8opoysixSF2JLc/0hjbvNiUggwAsx9PHmRZoy1pax31a6+rzGQ84Bo+dDuQJHL6I7W/+yAOwev7Kw67aUn8c7sB/5tOXlAue/7yY4y0zaBSTJ20AZ7kGsoz/iJkHiQOPFsUygJen8wcOZ9SAk2V2Zmc8urSfL2sNy8D9PH7qg0eIjTqkXzLf6k5/VF/E4UH4wbwGbQbXh+kp3g/kbkadHzkE8X4Jh5OFeT47LPv4Uz/kk8KyJqbH2PBLBZ+Sn5qeVJ5H34bLzTd/uXz2qs+VM888q5z6pFNEnwfgqAe6B7bS/7BFOovm8AV+DHFPWZzbF+9xjKr+asGwyRD1izqkDNe9ZntAX+nqSib8RkllcP+IfIRARxqtoS5o00f50QDqoPHEnaUFPsmcbRH+Voi7SCvz0Up8ytySsuiHaRN5lOX8mH2WPhf9MdpNnJob5uYX4vF7Di/8qOJxxx9X1qxdU+mZF5CCvJRIm4R0IcHHHWnqEviEtKuDgX8agL7loa+H7yodafg8h1gGedMGYIfwfR2DYqHMD5iXPO/VgOVOCRfUuVPCD0wOveGnXpePb8EhCcSx6FdcnC5rnAt4KrejSVf9SyBosEjgCgzolc9y5aOkq4zBvC30cZbltMtbOus0RL2a0Ic+zvxteCLoly+Xb3HL2QD06ZYDyrGPx7cuvvji+Kzvm9/85njmE/xysi33iQLQ94/Tbbn+j7RxQJuGZin94+OAhod08ASO9s0FloU9Xh4TwMtGDQnxUjIzYYUlcisgbzkb44ARKU1esXFKe5GBSA4i49rEMHi4YsEVDw582CLPy8dsDpK/7dvtoAXfh9ZG0n37wFmOF1XTtDoIpgcoMy1xX7f5XdbSoqelAWybwTqtD+fFbzns58qbJnRNrHzJi42fWkabvsX47QdeVp6amo13T+JxnaGR+F771m2HlKef8Yxy3nPPLxe86CWSt6rcv+PBcullV5bPfv7actHFny6PPrq7rFmzoRx11LHSsaLMzfGhBvw6GhO6rNREzaGFK+myrdpFqFHAYCPPn4jyKr6CbDZR9ihl8ZtoIz8oWwr2Uy72+Eq+sV8E0UYsytarYFia79q/w4PLMv66jU/bdh2tjUQnJhCyDJo6fyufmw7yWZYhbU7ezv6kT7kG9xcD6SW4KjKiWka/yncgsq9Cih7KGVOUxUZG6bBN6XwHhwsO/PDZhNppTO2OHqVXrimXfOqz5U//9K/KVVffUB7eOV2edsY55bfe+gflpS/7wXLMcSeXVSOry14dbBf3c7FBsmXDHM+JSzZf8WOx5/GteGZb/TnWtLQu/gf6vmhjwP4Km52PvwRiAn2fR7hU47gwEn1LadoiaPGTDkj0FQImIIs0+tz2jC+utvoOCBDjHznQ13EJT9hCmnpVGUCkm2Bc24bmJQCeY9w+bX0pgy90NTIB51uaVi4QfIrN1/Ib2jLbaTn4ImSAVx09/qAxH/0veap/9MedNx7JvfqqK8tLX/yisnpiPGQjz/4lb9staznoxjc+kG7+lBA28vsXZstIbL6nytTkw2V66lHxzAkHrdYR9UPo6ZP0j/Cv+LBV/0eZ9SeO+qEzNNQ+lG1iWg4FyZIXaOQtpWlHzUfqa0KpHJv263DP42OqZ/DnZltEZBS0Bg5zIJkO/61Zs1a0K8pXbrm13PO9e8uWrVvK057+1KoeeQlhh/7QCo67RdwRWuR3SGb3lAMLk+EDcPABaaOChSjtetdoAPYDxPClvorXPx+KDPZLx5e4aHOtUcwPzKdFbZF3afPuDX5i77FfATrYuQjM1+7gj3dpBqrgR0dNV6A/cQjm/R32C1Fe7aDvII+LE4cedmh8POCb3/xmfBV17bp1qVN0ceDmr/IhPu58ycCl83sXDB6/APyW4XSf3mOMsNwYGNggiL4qu4i9f1iqI+1yOXiPWXB8aYx3SvjyGIcSvgx76KGHlqHX/eSPx6HEihHkilggTmDQZ+NpYmJAuEx40qZvg3GuGPTENhrHVvMj8Be6rC/KE5ftnHQD+pDT6XFooZ8HrB9wmrjFt/Iso023tE8E4SOB6c3fQisXcB7ePp/tNB4aOvy///u/x6d9+TFEGh6fE6z/YGBd/WAgbV19AA9py+N0m38iaMsjzT/4Ky6+xKU89WAAR9/TH32DvDeQltP6xmmC/bGkjH7E5Ew/q1UM3RI1pP8IfDkjb+mKRpsl7gIQRCk6DVoxJk9nA0Aam79fGZB16w4frY1sRGy3+aD13R/AcohN47TLAJcRDMYB1tvnWw6iXP84DOAHvkhGe/A9ew53+eUUHrEairskfK+dL2c9uvOxsmffpDaOYzF3zM3PlJGxkfiBqXPOO6+86tU/XJ7y1DPUJnxvf6zccec34hGvj3/iU+Whh3aVzZs0aQ3xBZgD8aI87xywhjI3hfmN72KTovYlLVWyE5ODKNIs0HGVb2XixEGVZHe2AQsx6SiLTU0G8g6xkYw04Bigz+U4xAxij8uUTV/iKy85mRvsdtMY2ja1nrY8alazSZftTNziDYnL/px1WirPuowjbRtaHP4LfnCKhaq0jM+sG36AJh5FgKCCTJP/dChROzCOaS+5RwWM+WGt8SPqH4zvcR1qV5TLL7+u/O3fva9ceOGV6mcj5UUv+aHyu//5HeUNP/3z5bDDj5acMYXR+DIcn66mH/L1IHRyIYHfWbB9jCsepci7UDm2ovE78wLasWJY4ifVUx6MfsDhA521BKnhFg7nQH6IIRUgg/qyscCopT7N/hIYkcdd3NpGnu8og8XB/QogJoX/4TOeurRtaB7yrV19XD8G4AVM15ZZHzjLMiyhF5lLluBr3r5v8QAyPZb4CiL1pNy6so7wug+qTrZXYWyUL0pNl+uv+0J5yYteGF8wBJBpOcBybW8Y2IQe0tki8T8XPfKRRHK8xM2jUo+pDz+sjea+OKRony6buEMB5CZt0DYhJWGAqzZRr6ibsoHDBkkJU1KYYhL4IuuEEtZNxmRUKeiQJ/9xUUVy6LehAdkQKRygb9PvRM+X9njpnav8J514UnmxDnNPfdpT4pEwxgD1DXYCMpSK9pBU6loOzJW5mb1lYXavaHl0i5fJ84Xyzh54yWQ6wXhIs292AK8KgkVp9FHHKoM5hzpHlrwPjvovbFYdo94ht8790Civ4piv6DeU09cYh6lT9PhO9UrZ8Z/+z3qH/CyIgwVE2ZeEE3v026BJ/XyOnDvKPL511VVXxeeCtytMTk0FPmyHsQKiu3oGZqCvH7tPOw/YjwTw7udt2jb2wbJchl3uo5GvMp2nzOX2IxA0itlfcdGXQwmfBI4X3V/HJ4FFEAeOGMB0o4RgXGJw3imBHqcEX1XYDy1gDNAa53wuiORbp3dysjwh+bqQ+aV6Cd8PWlo7CWh5XW5b25gAH7HrdDDIOtrWTq6Bcgfj2xg+81iOZREx6XIo+cAHPhBX8t/whjfEgssEkh06oZXp0EKLdxlxp6uzH3AeaOkdgJYG6MsCTAuQzkmkyov/BUrkOwM5WOLldxZ/0bHge+Ft2xJofQtAY93QMmCtD2zqVzuQVlilsjUTEzAyD2nyGI6rJIiIw4kSfgQDaOuCHG/KWjxAnkA5vKYlhP5aTiDvQB5wXQngXP/lgumdhp40dc/6d/0TecTWbSDd2uA8cwFSmXiZYPNihQ4o8pEodHDQgUq2jY9PVH37C59unRV+52O74mr11MxkmV+ErsSdFA4yW7YeUs5/3gvi8a4f/dHXlqc//ZnxSNetX7mzXHzxpeWKKz5fvvnN70rzqnLsccfGoz0cYOIHwvazEaO95VtZweePvVGkSswnXA0TVo0kP8TVMTaNlYbJPlo//cGVRtIxD4Wf6GP4XbRKsTDE52+j/uJVHHfv4o9yroDqEKm2hSc367R3166A/eow0GldTcj2oq0oS34DZYDbitg4Q5unXfrl5ks7urxx0BPzQ3NCqY6igVBivPkz4JP90T+y3pYJMencHKjN5PX5BT5qgEAdWHXwLCsnyt1331/+4R//rbz3Xz9SPv2Z66VorPz8m3+9/Oqv/2550YtfXtau3yRJQxqHqosCv7XD19145It+x1yR40p9YUGbIPQq0C5hRa1L2hMoO5lE8BpaP7ke3GEF7/5NGg3w4gpyvrMa410l9Ef6HHNHbnQS8O/garkgzci2hpdP2TLXWzc42t82evwSh9zKbwh/V15oHACXmR4bUn7Spx1daGUB/TxgXNt3nO+Dy/pp2wP05USI8ZR2mjTpEkc6bFY9g0a+51DCb4HdeMP18fgWfcN1Yu6yT+xXg20JvQpK6R91Ie12VBn/82ioWpvzzoIOIjMzjxZ+JHBoJYcUzTfo4IKO2GVdN4fLvlbPUl+hNxiSVn+5H+Nf7XXYlsQNQJD+sXzk8JJxSJdu+i9PIoTmFERB+JEvG0IvsthAYytjnv5IGtrQKrmxBoRUt0c+wrY4P1Nmpncr3ie9C5oPF1TEHVQRpXkK6OzinOOwNbLLQ5SFQyJ09c965vpe5StNPggUKGfuZo7gk/TMTyNcOKCQNSPsh0/9QALwEb+ZxoWwoVU6bA3j+6xrakV+t+YT8BF68uJdUgJRbwH+nJ3VIU3j/rhjjyt33HlHue+++8ppp50WhxT6Ypz3FKo5VTa6QdLuKXNpX0mAln7cjhsA/bbBZU6D9xjwhU8D5X2ayvo4eV1Iu3I9S7B+nkRhjeBQwgeaOJANvf71r413SgaENEYDKMYwaHyqZMMbp2Yp98BdakQXXAlCn86VcL6F5crAkbaTVSrkUpmA09C0ZQ4tjYNpWx7ThV9qcEMA0BrfgvnNS2y5LWQ5cvChNtjzXDmtn4FTSF3wZnniLC8nXfJr1qwp733ve2NC5VBC2zCAWMCAXDDzSxu2mTyAL9GDLA4z0FAGncttt+0CKE8byPFfho42IsnKuzW2N2mwoSt7HFBYdWEbVyzCB7ALF3IisBFRPiab7GOUEVq5xhucJu7q17VzbBqF4xY/V9H4fjiPfeAXPiPKoyCz2vzwdSGeBbV885O2DnjAMfFFXWrfNR1p20o5wTykTUto6eClffM3XbKOrgu0gNvSYDmAdcEHD7we59C4HGjz5gdiQ64Fa3iV7KhyYrNX54m8W5L2c0UY+bGRVnvFl6d0OFjg60qasHn2X2w6yMxrc4o+XgLk7sp4OfSwI7UB/YHyqlf9UDn66OPLjgceKbfe9tVy3XVfKh/5yCfLnXd8q+y4f3fZvv0YyZ2QDTw+xieCR7XJxc8ro29zpUw9X3ltTMb5pW8OtFIqu/Uv7Aeijl01BWws5+NLNCxqPMLnDTay9X9QxYIsXMyhiNVf+ENp+lJsCGqIHidafKgE/0Jm+st+xg+LFU+70AZ5gEq2bKu0I4OhzSOTALhvUZZtThslnXnMZ7q0JYF0x6/68ry4yKenp+LgxSLMIw/MY6Mjo/njnDocgGMMsy7NqY3pM/wY50rF+6bmJGdMtg2XfZMHyp69i1qk7i6fvPDK8r//+p/Loztn1Bc2lP/nzb9S3v6OPy1Pedozy4ZNWrzUvvTQ6JthYo4n7It5VPg4DGIvAYp0a7QNf/jftXPdCBWhuuUjDK4zkGMBGvFLPocOXigORwhHXRGBLbNzs5FGF/7OMZq6hIpHyKIPhPwcU3F1ViHqEpsZ5FpvNwbpR/FYa8VlmwzFOsC8oJoE3nrdB8zf4uElOA20ugyUgSNQ3vIaWjnIb6Hld94BaOuIDGKXuwwgH+OB+URpaK3LPPQ30zM/MV/yOxDM54899li57davlOc/7/yQA33fVsDjxQAdoeZi/UEP7RZ2a76hUw6p3/CZ2QP7Z8r01M54l4TP4a4aki70wS0az8/YH2NRNsT8UYFy64R+0FkFgQs/k1OB7My6CwcmUcmngwKuiDv7lLLTpVxrsDwV8zGDgwtEszpAMFfG7+msoH9TH83zwxrb9ZHZYW3I+Spe/M6J+JHJXJfrQOrrfKU6Hpgv05O7dCjhi1vaXxTe1RA+6E2XkP52f85ycP12wGdUJfIVF9CjMxgbsfAhd6CnXjhCknwTX1fcr3lT9QeXF0+g5lHhWfmSj2bwWBd9izWQdZgxkfIA9z3w0XTYVY1ImjzoMF/w0jxfmTz6mGPKJZdcUk7VoYT1ckRrDvvC6B+aK5DJmB8a1thVvyNtvxBTHv2w4khTN4LLDeTDB4pND4BDn+sB9McXwByLvFz3vHa5D6ZPKSftctYay6KvcCgZ1bjkUHL88cfXd0pe/5NvZ0ClizpIQfkJuLhCjIPEzC1wnMEJb/WEFps6qAAbZKMNLa6lIVjPctDH9+nJYzV5O7EtN95pQ18/0I8NqaMDytvQLwdaGW2509brwOacBiZwW5lyHnWJySUC8jK4g+XAzzyL0Ic+9KGydu3a8prXvCY6OW3lDkg5AbneHPMeCocZ20LsThSTt+hST1cX22scPI4ziRzyxuXjRy7PhRw5rhfpQA2g3xfpe9iRHV5yVSWuAkbdmFhpdyaMKqi1z2mC7TEeII+vqCttAFDGxg/vciVpbGw0Jivs4qU1JnWuxrL2xF0SzzLLAPJzILoNc3BjO4Fy22Yck1TUrYLbAD4fGgDXBftNbz2WSx5++68FaAjGOw+0vKTN34bAacJe5AAh3+VGSvz6h4X4i8BGfhXPFPOIjgrYAEQjQshGW38si/Pz++NAwkvtC5Kp3aqKFXToYYGIq83CHX/8CeWCF75I4cXl2c8+r2zZfFj59nd2lCuvuKZcedW15c477yq33HKnjBjWXLVaB5XDxKf+PzImLSy8bNa0PZhjoidNfVhQ6q18HYbI5yGaL6dwKMjxRr3TR1xRHVGaauA/BdlInn6U7aiAzXWc4kfLGATKhO/GBf5xO2QbOia07QNku+e4sE73BeszT98Gt20ecozPdjYdePM5DdgHtB6HtXGNkREdLlhYsy9o3GqzQrvxeyD4M/3InMajWfTJEbX3YpmZL2XrtiPL3r0L5Yorrisf/sgl5YMfurhcetm15f4du8rLX/Ga8uZf/PXyxp95cznjzGeXkbGJ+NFBajmpgxCbljhYDuxqg7zDgatuAsFxKCHtA2Rkon5ErmsF0qJHbuv7mlQ62893O8yb+PQzv+YOHn3ksTXbSLbQ/7EtZKKDdOozDWnKQ4b4DW4vYuaFkC0e2znQI3nmJxhIW/bBoF/mfItHLwFcn962OH4cv9CkWrsfRyNwGhoHeGLDju6qP6QprpLiD9/QR5nD52Z0KFCeTdDtt91W7rvvnvKcc88RVfqh9S/Qt4W4n2b+MA670Bmbc8q1aZ2f26O+v1e27tW+iU9baxMXxJaVTvBmjXy4IipBORLrX9UDDPTH41fZV4QIXMgJWmyrQX2F8ahS2ZF7DeZvDlHM0yqQSdrgMhtrkMSFPpWPjoxLPPNI8kLKI05qteBhjkSPD1JQ8T9dL9sU+ZJ3YK7Mz+4T3XQZXqlDuzb2KSfp+R8wT8Sql/cDESt4XbEvUi00+ed0iHE+aBVHP0nfuM/EGBFtyNb6wJhyXWN/oRRjKT/oQpZDAHsoLvzmoQQe5iEEZV9Oe1MWwmt9QlrqcmDvwcUbxv6I5lF+q+Rb3/52ueXLt5TTn3K6DoiaX8fHyp69/AjxROHjHMQ8lrpvHz+KKQPQp/p4HALowxZwzPWAx5kD44fygW3Vpja9HK5NU0fAhzHPRYDlt3ypi3S2I++UcDjh61v8vl48vvWGn+p+PDGNJe6UstDR4QjCCJeVIIRC8dGBWzCvg3EGpy3D0NIYWhz0j8uHTRlaB5iuTR8MWto2bsFylisDDlbe4uw3goHNTVxpU+fj4ECHoxMR+CEdGplDgg8WTttv4+NcTR6OOyVcwT355JPLd77zHS3ye8vOnTvjVuDDDz8cX+basWNH6F5QR77hhhvKv/zLv0TZM57xjLJr166BLsqxmU7c2t+PkWU72jKnDdSlbWdgQNOQ5mRDWRdY8NncxcQgt5FfiF/Rlm0M+phkkr+1q7WHvAckeZdF/WQXcsHRFghjowYFnwSOH9ryeFA/n9ShcWp6JjZFMz5wIUxA2hB4BdrVeWTYFwS3Y2sTsctpD9ttIO+DC3jaCzBNW09kQEu+DYD1LWeDaQDLc2jzbEDZjMpa/YlXOHwV7She5M3Pz5WFxfnYGHBljeDHp0KLFjU+AcxXXzSlqZ3z6iNjAv/mC8qqS918xhVp2Tu+enXZuGlrOfPMs8sP/eCPl/Of9+Kyb3KufPVrd5ebbvpKufOOb5ZPfvKScvPNt5eZGTbrq7R5Xi9/rZWZozosrQ969A1rAz2qAwx3ZfitE/VY9bk8KPGIGHdtVO04IHFnSLWUCZqMeURDdqskynlUTCZGGe8PsHDgp8HGIFe18IvzsYkXjzhrOW5MHFjfxbDPDeH/WAjMk2VuR4eWh7zb2kB7Zr6vJ3GWn2kv9gmwYR+/as+hg8MHviQsaiOzZ89UWT2xTpSrdJDHVg6YtPFQGRtfW0YnNpTFMl7+6n//c/nrv3lP+eznbirfvWdneerTzi6/9uu/X37pV36znH3O+eWww48qfGUqxr7GJr9RQ0fj92p8pRzDslqKsQ3fCUEcWLUPubA58EEMMmQhwyHQNU19W9+GlCam3QwDv7lNlKZ9Y5OqcU8R/ibEJjSuAucdTfy8VE8X02bwO4+gbMccE2wwKfPYhJaFnrSsDL1A5EXXl78cmO5gNMgi9PtTnx6bWrBMeHEd1LYbaOWZ1mAaYuY1AneETIc/BvRJGvKYg7kLwV0SrmhzKPn6179eHn304fidElqx1WU9zruszScQV7x4yMkC+V64wsWiGR3KH5Od+1TOx2dkb7BCm3OBzAsxabvHckQDQH7fzwFMtgPbk471LA/cua6xwVYrQRxzHZo5SMRL7fVAEXIli413/hgkAV28U8njy6wjoLQmxeZbfZgfe4w0d78VVaOrRdEvydDPNUNIl9prfkrjYUqq+K0W7hrRD8QQupIT36f/CR1kHTMASRdJATr8Zz91dBlnaNOSMEDAF3f2wyfiVZ0D53GnqtI8/CBlWcH6lRd38Qvjj/4FmXVkTyA/QASkVYprXRj7rMEz2ruxVnKneXpmunzsYx8rz3r2s0M/H47haQLWk7hLT5+XDPo/T3BYnvuIfegQ9guc7o+xFto89O0epF8GtHLoHzG3Sj7lhMf324Y+1l7W0QPlzjvvjEPJli1byoorL7sopCMglQfLQBgNkwpxIBuYPP2Fwtpgkh1xC8sOogrmDxmiA0JOxR0M2rJMp33IcGjB+r+fTNMtZ2+Lg9aynI7FRtDnNZ3LTe8APQF/8vwzjZGPhQyVt73tbeXzn/988HH3A4gOqA2ZY+5AMNnSZvBxmOHuB3dawCGHkzQHGwCd5gUYCAS+C/3Rj340B0Z97As/ctjZs2dPxC3Yfqf79e77ywCePLZ14K2p5CjyoaTuw0SvuQseyrh6rQ3hvDK8q8CXl/ixuxltXhdE0+pyOv2bVxCpF3jy+Ma4uNshPLRMLnmFW4uY8qMaMOvXro73SuKKrOzkpe29U1PiK3EVlE2z9bR1B1xn9BGjE5x1gzdNGwDLs63gyRMAp5kA/DwyeWLoTUPeskj35bR5l1sfAf0tgBuABv4q7jxoM85XqNhMCxn6YjGSivyxrsSDSLlpG/5e0OaVlyj57DLgH5qKx1bkcRZ4FvKJMR6j49AgGk3eTGbcqT2gwwMbMK4YrVb51NS+ctc3v15uvOG6ctuttyj9tfLwQzviCzIb1o+XZ571DB3Cn16OPPKIctzxR2pzzIWXmRgX0QdZmCSvBQ5UPPY1MkL/WNA4mQ79jLlFHVw4HKTPsn3jCzfyGz7IAwbl3UESSP/QF9wmzBXoVZ5FX/TpS9qp8XkDiOJ3VjwHIi/xSU/cth/lpsEW2ozyzsbWvm4+Nc5APuqpwF0w7hxyhynak+fwtFHhvQ5Zr7lpvozosMddsFi0RLNr1+7ytW98vdz85VvLlZ+7vuzaPV2OO/bE8vwXvKQ89zkXxDtEY2Or46MI2IYv+M0SjZpYnKOhJJ31SEjB0np3L91mfwsY4DrA0wf49KfkpV+WyiGKrhtpjxN80slVT415gQsnHKR9xVD/p4+VH/QFaCtftH/gci6Gjnk8/Cq/uy0I8Kd92W55oRD7hZOMvJjC+zT5UYw85ORjZOjjD0j7M1i2oU0D/f7U9o2W1/3Eclsgz1h2WUsTvlE9YuzWubktB5wmbnWnDziULJRV8Rkr8YUddS1WiN+ekE+xjfE7jI3Cw7dBa+J1X7yufPEL15TffetvSihjLesCWFerF2htA+gLUpF4yGRXzlfqB4vT6hN7y769D6hMh5LC440cSkQYjZd1ZV6p2gb2+3czKKeuxPYx+AjBBU3SwU8gHXYxJ6MG+yxXCPLIyj6l+rKQIU0bbXk0hol6nPr0qOIJzbGHlFXDG+Q33iXJ91cZMzx2y1g+sJ9DieQwh9S+jx3YiD72nCtWzGmdmClTex8ss1MPlBWL/E7JXslS28MrO5IPe9MbjrM+WdbSRF2Ul0YFhkHOR/mXNA4DgF//AlPT5GiOuHDAx1XkK/cdCAbzI/NE/Klt+RNufxkuC4vjOkhs0DqyTrQT4bdS8BWb+Zzv0oL8P6YuYvRLfvZlGYAPmCcU9k5Olnf+8Z+UTdoT/vhP/ESZ0rzAh2LmGCeYHX2a9W51mdQeD9G0qftI6yf6ezt/uDz15rhzcJnLCb5IDS14ZAH2q3EeO9Eu8k3caVMAoOlD6JGM1WP8TtWB2IO+5CUviYPJiqsuv1jy06gUCENWDkU8+2uDGTQ5KVdFCmFcVW4IhZU/ygWOwZMmoM8TqMFlLX0LbTm2cLK1LjvGYF0Hg375crpanGmJHVhQgOV4gT5/i8+wMr5T/cgjj4Qswt13310uvPDC8sADD8RBwXh8RQdoOwGHDg4jlHGAoaNy2oYGPJ2q7XwcZAiUQc9hiOf4/D4JbQI9gce7oLXNywH0LbheBjp0mweQZ7r4ZWVBfvECXHYnOFhQ6XM5P6hP6mCyoAx3KjiYcEDZr/J52YAd1tP3MXnqA9h/xnGoMC43iOjWhkd82gdpkipl+7atYV98+lYydu/ZW6a1EeOZW/xjvUBbN+umrexXgJg8ePQC0IEjNsBPOfSWQ96yAa6wMAHQdh5L0JvHMgDk208O5Fvo6zeQpqwtZ4ZcGZti+JDryZHxqKDNOVd/vOmFAB9bJwdNzQBCd2M35efijjy1VBwS9y/yCMaKslqHZD7hSV15ZGxR/XZCEzYbOh4jmpubje+ezyteUBmPN0zu21uu+8K15etf/1r5pjbDX//a1+Odkonx4bJh06jGwLpy2qmnlbPOemY55ZRTNC7WyX88RpZXVvfu3R1X5/0Y2sIiH5KYln4d4PUH2FXp10yrNlrz8+Vqgv2XvhId2NgUJB8vTsKLzXEoiQ0HpY678ZZ+5pliyZINqTeJ0AEdMfNG+tS2JQ3lHBjDj7IHaOmQT2w5LXRyRKdDKXeIRkbGZKUOKLMLQudGhcfP+Zwzn3Heu2+q7NjxYLnm2uviCzM7HnhIB42R8sY3/UI577kXlJNPPk3trOU8HhdZES8ic+hjuZmfVx9XF56bm1F+ZVm9Jt9RmZnmc6u5PhlI58Jf/duzPVZ1gwjlBSpUEUCmk0/pSm85uf7lWIgLJqo1gQMJITYzQYOPs72zrZi/KPKYr3OSxPPlOvxMH4Yey+EFPC7cbpTHhRMFaHjkg7tIAHM4MqFNOvVP6ZIVKbe2m2W5LxnavG0G4HUwOE08qF+V6xhApuW0AJ6DHI9V9eVShoxWJtDaHfyMEc0TcCd9rotQ0aV9KGEsxwwo2fiEi0yf/9znylduuan83u/+tvA5LyODYHtIo6cPtgPItIL6LHysF7zIvbiwR3PEo+qjD6t0WiFfcOcCi4SKj7pJNZvc0Jf2A2G7cMimnamDN3hAvFwebZpzLnTulwEaLDHPalwyx/KFMoC6pNzaXvqDRv+HHdwhyc03hy2N6/08urxB422bZPADpOq7vEPCvBPzEzIkW+Z3PiOPL8DJ9iGk8fnf6TyUTOqQtrhbLt+nuRUGDpXZzgTLWQ76ZemF2v4KHHCpE/uI5eQEJnyOD12etNjNuORQgntz7CZFXECATwW++IatWqUURlTHcfFOaK5dU4aG16o64/Idj6yqLwzrkII9khN6rBZLq51xMZo763FH5EBZu259uea668qf/tl/L+/443cFjgPLnMbL+GoOPgfKPs2P7OEGj01XyL6S7Q14LLW+JY7xw/xT85S3vC5n/WCu9bzi/YdlRT+qvJZLjM94T8m+cjCEToW1E2NlXvXnJy04lPBZ4BVXX/EpleeEkwJh6Qxk049BaUzeEgRPnoaNCbYOGCttjUBmC+Csj+BK9fEE0xssz+XRkRh0wltOH4yzvIPBcnSpo2uA5SDqL1hON+BNKwEbAaeJvZixALOobNq0abAgWz86COSNI5Cmw8BHOWnubLDR4PPAHE441MTVjUpLJ4srvGpTHvGCj3L8ihzLJ4YWIE0wWD/B7WEw3oBOyzTAYzo41fOig/pQAtaDl6/bxESnfsj0xqFkVrsd7i7NSPYKDXquICDTPrVN5G0bOID6uh3AcacEHHxe6ONql8pXaOLlV2+PPOLw6OLQrpBvd+7eXSanZuJQYkCPA+D62g787bTpSNNWpiNgk20FjAew07aaLkqqa62zBWjAm4cYvaZFnmXZRsrsJ/df2+AYkNQyHI8vAa63pgOtvMTw8WWRtg7Mn/gY7bSrf9jO/MRkvRDM6/DJXYnwv9qdvjE+OhY/ojg6sqpMjIpffYR+xq/vAqvYnITNwutQxB0VHtngVjeHDMbG1VdfXW6++QaF6zQOdsUdRuq8efOW+E78GWc8vZx6yslxRwU9a9YyruS3lbTRQtyR4bAUX3SKdujGQdY9A4eZmKC1MSAPpL+1IIhelkaeMrk7adgYaPEjnb+DQpvAmf0DyL6D71XPWERb/VVRhRbvsmgT2Uybp/wsc98gBE3lbWW4D8az1ytG4/CBDRw+Vg6NlPGJtfI1B+aFcu99D5bPXHpF+dznvlAee0ybEdV327bt5eUvf0X5oR/50XLYkcfEJ3wZccijPgB2DWvXMh0/2qbFWIdIxgovfcaVRUG+14NdnZ0G5hOgtTsh6wXQP5ho+MvyDJ0s1Y9NlwAc/TYhaeJxMnwY7YkNKoo6ABkzt2M34unXfL2PeZX2Z77F3/35N4Pow8eZ7yBx6MOc/J2d1sY6L1Q+DkFKRTmATPuilWte47CL0NIA5jcenlZmC8YhB4AWAE+al6Y5lBgHgKftybsvoou4P/exOY+vn+Fb/phPKg9/0bxKMwdwp2Re/mVN5OXaD33wg2XXY4+Ut/zKL6ryqc+h9UGOj4NBjksOEwf4apz0DWl+GBqa1+H8Ea1RD6m/Pqa5SIdqbfoHa5zES0vw+1CC3jyUpN0A9bEvCNADaqmISXHgyjrjYxyRacZSvoSPT1g7u/a1PP54JzDz2KG6au6Bf398xZB+Oqq5b5sOvxskj7skHErUXzUukMVayThKn1W5oV/WCZ93ctTPD0yVfbt3lLmpB5TeJzX75CfKtIbWC8uEqFXIErrmAXDGD4D2iXEgOWRFH+9uNXytzOBWFvqqQeWef7s1j7HFmKacMtYMPlyADPJKZJo6YsMB1psxHUjWxAc5Vg2vk/wRyUAePhOvpMGT+5q0Keuc8Xz0My547S9j4xNlfM3a8uu/8VvlyU85vTzr7HPKvqkpyR5Tb0nbo++Lp70oM+j7CrbVdSMA4F3mNAGg/jlXZb2R7zFgOdAAlke+LbcNqYM73Dn2jScGoNd/Zd3q8TKt/e5ll11WfuAHfiAukK/47JWXiL81EpZOOJt+yjCWzs0kiyFxgpIxYZw6ppVFvsaEUF7BZUDqSmeY1rh+GemWxjLpUD6UEPqwHM5wsLJWNzH1cr4F8/djgLTzXnjszz49Gwt8Gs8S1pfcAQ4O/sKZ+bp6Jy+0tAt4Ttvc2SAN34YNG+ILIz7sQOtDBhtNINpQmzloOKCgiwUSenSQp61tU+sH20QA7zLbZuiXYR8BHPIpUYvGhA0n7JIYgX+0MVcJ2MzwTKwoY5CzOZmSnbOLBx53KGGQIN9p22SdBCBsEc72EcXmQoNppTJo5YefDtm+Tb6Sn4XjrszuffvicRSsbGuLHGS2YJ974KKbNH4H8HdrnwMAPjcw3WJCe7heyPDzpuQJpnM94bV8AJwnHsD6oDM/AF3LB5gWCB1qB652MjvnI2TUnfK0geD+Gby0XbBnGZt1Ji4OMTjS+pADDyFs1V/8+rf07V8QXoFHhcZG+PGl/Tp0aOFU3+cLUO5HPOPL6s6BBrl79+6Jb6LjPzYpExPj4b+pqWkdUnaWu7/JC/K3lNtvvz3ev+LRR/rBoYduK5s2rS8nnXR8OfSw7RpXa8umzRvK9u1by1FHHl7WjPPhDyZn+Usxd1cYP9xJ4S4RP9TmL1ThF+obbcVjbVqAVo9N5I9zaXMRizvLTmwO4MHf5OXXXM1CBr6kHgTmD97psI8B+xEAD7Rlg3LJxAfYBB14yyVtHiDaT4F+0ZXzo4TYMCF/rim7d+8td9393Xin58u33FF27Z4s3/r298rGjVvL8SecUk5/ytPKmWc9q5x88qlqLx1c6G8yhav5cddM+bhSqfrOznGHODfz+DYOI6ond2Z4HAx6/MxnnfmjLmlv9LKwOeOuDgbXJSB8kWlQ9LEOJKEOZ8poNx9M4I/fJaHNFUNLn6RCHJrSV7lg53iDRO2m/tgeQri6258jPA7ho95Atq8Sob6utwpsZniMFHraBUjabKvYXEm32x28oZ+Hr+UNHQ1YBgDNE8kygLdd1Asgjx4OJe0G0vpsQ6vLcohtJ/USZfQh+4VyAr5nfoqvRakRmc+5qoxPmQc++pGPlJ2PPlR+5Zd/QeW5Rli/9RGWq1MHKtNmPt5D2D8sMWzS6aMz6r8PaW7hHU6tqyt06JYczRDxR0wf55fVY3zrj37XHkpQi37qSdwB1MYxfnl5nrka24VTzPsidNPkldyYm3KuJQDJr/VXG2do1GtrGXVgXdZcu6hN8v5VZdXI2jKxektZNbpe/WlMslXXePdOElR/WZF+UkOELAXWSvTnr7lr/7E4qUPJfTqUPFhGV02rPSaFpw3zHT7sIfT9Td2M65fx+FbUM3SjB3tU36hb1jHrmbxw83/GQPaTYNfYRFeuSepfaoRoF/kh3jXhMmXMBaqf6glPzOVqW6h4bGvlSn7oda38xbvAa8pKzYvypgL+zLpJQ2hGN1bMzEyV1WtWy69YpFaQDn7mYMPmLeXCiz5VPvrxj5Vf+pW3lGGt87TtrNYUxrTvrjIm7JfsB1nnqIMCY468y8IPlZ78Qsz/Od6QRbDPLYMAtPIt0/IIxgGpe0EHtBz7LnN5gGjWjI+WfXv2xEXCl7/85fFJ4BVX10MJwVd7OqUM7Kw0Eyd5NrQI9oYW4PageQgJmYbX0JUlUGaUy+wgB+OJ7QRPbtjDoQQwHeXAwfLEbbAeg/MO1LPNG1p5xhuHnU5T1s93IeubHSs3qO4ELFgcVAzmQRb0gGmxEZ/QNr47wuRL2r4yQN+Xw50ZvomNjbxH4oMM9hisvw9pe3bgPrQ8yLYPuvajPdMeUccwhUQeHfClnRwI8ioCA3Ol6sZBbnJGhxL12dn5XMRjUpcAPq2HPehzfyUNTdoRoiPPS2M+pMWmQsDmiEVkVAOKeO3aNfLlCFbFD/9Nyb9Yy2eBuQLf1s12G/Bj1jN1uz+1PjCvwThi6BhnBPhcRv146Xt0jMkwBzt4aAiUW4dx5m/7jx9xgNcBOoPT5jcMeGgt4ZmgY/McZSnHNHFVF11izznGdjBB0aYqqC7o2wA97cJkHlfI90OogBxt7NetGdMmdWU8uiUr9U+bQMmWCXEg4WDA1TxsIiBX4iMdv2GihVcliUeLeDmQ8Ajlt751tw4qN5Uvf/mmcv/990rPUFm7bnXoWViYKxvWry1bNm3QwWV7OfXUU8ppp51ajjrqyHikkoMWk/Lq1dzx5BDCy/68B8YjNrV/yl+bNO4W1Y+4o8RjYZTxMQD8QnfGR0mvPil3YTtg//LiKbbbX+ED/lceHmjwV0uTGwf8nH7AJj86xCGHwLPQ8NGHYpMhX8Gejx/loZZHPB5+ZKpcf8OXy4033lS+/vW7dMDbXXTOK+vWr9Yh5OnlF978y2X7IYeVQw49QrwcJFS3WFPCFC1aK3Ww4dFRjQv5BJs5UFLnnBtyfuRFer7oxYcG5ufY7PCImNpMPsq7SdSc/kc7Zo6Qda7KKtgXBM9fHSQ39Yv66yBETD+MBVyk4oz24zDCpznZREDvD2XwQjX0KSMvTJBko8MGkXkVnTxqqETM1dDaJs9HvNjKPAcu9eV8Tz9FJp8I5SIJj3CCpy7IgR8e8mzY/O4nAN5gnY6R0c5LhD69AVrKoGnxpgdnue18A1Bf8BwYAld5oHN7mNZpZLl+5KMcHRpnsSml3aoc+iu0rAd8kprPus9qzuYOCc/gj8mvPM558003lt//vbfSuiHX81a/DoBxS4GesBB7kBVs1NU+Qyu4mzulNnlAh5IHxD8luTp8af1i086mOWSqL3DHNZL0i/A3fsq+Bm1okN4lNjBXZi7wMS9EuezGBwTpgDTnTvmMuU/9rp2jgVCjQwmbbuRxpxkptpHfe+KDFRxMJtZsKavXblN+vMwt0F/H0l425Zrbsg2UZUBSB9kf848OXtwpOrB/T9m187tlYebhMjHC43T0fR2ECmMj+wc6qWPr65y/OmjLSFFnUMwdQMx2kpM+yT6VUH2Y0aDP8Cha+BtJ8hFsOe/IHwp5oUH/NCwI1Hl4SOOc+jGvF41V+Ve9WuNTfZfDydDqMja2sYyOr5fvwKm/c6iRdYxdIGxEcMxZ+dEc2o0nB3gCY07z3S7txX7+zb9Qfuu331qOOvZY7T32lZGxsTiYMA8z/uMjQKq7/dKOR4+h7Fupl/FtvOnA5TyfYwzaqL/oFuq+gzLLdoCWuYbYfmaOy4+3wCPd8mk4UGAZtoW9FU867N29O96h5lASL7pzKIGYhuGqTHcnhE95Dsdi1ApDEXk7YUiOAZxPY0QbHZuB8HiHgUuZNAtlHS/BPOYzdHx2/AotynmV6WBgHgO8TIqAGwJwbL3kCX0bHg9JdzCwrZbluhmHr8ljS1z1jDg/DezGThvydyni+UPhOHDsVmOyOIH3QkaejoRegutPAJBFsF3tJGUax0Dq7mKgldf3bwvgqQ/Q8hs8GRMPZIR93WBKviyT1wZ0pNXjy6N7pspiTIDyoWhjsqHfQaN0ZxtygivTsjug+gk6+j5+pE5sbPEzG6RNGzdGmyB73+S++kur+a4OsvA3aeiRg17r7vSnPVmfrBsBMM4AD7osw3wDOol0OVe1kGPd2I4t7mf0h2CpcpyGnjGKK6B3O1HW6vSVOIe2zKHlCYH835RhC+1D2jJMwxwAgLIMbCGddermEP3LNLL0x2GDTTnTPul4nEuHkzEdIKVVE7YmTOSqmmzuOayjx7/hgE3Mb2wqOOCNjY1Lt9peCxF+Y4xhx4zG4oMPPlDuv+/e+Erd7l2Plbu+eVf5xte/pvzO8sCO+6N/TM1MBc/hhx9Wtm3fWk4//cll8+aNZWL1WDnkkG06rKwuwyPqUzKKQ+7GDeviYwpsBtigEuJAooU8Fmwt6vjTBxPuuvBCP32UCwfUkU1RvHMhO72Z52tn1BNf0zeBmFu0wSbm0UfsHWFR4yCkTcX8HHQr5APe4wBPv6Af0n7ytQ4EDz74cHnwoYfLjh0PlC/deHP57vd2lHvv312mZxbj/bRjjz1Oh7Kjy5EKz3jGWeXpTztDNuRVW2QDmabtM46NIH2g5gFvCvgbFMgOZHAVlD5BCDR/0TcI3TySfSnHOGV9MA+A/srWA+qu/kg/IYicg8Ec4139EB2Y7j6MOGSCzz6fF4ysJ+eT/GQmONoXGus2D7pAuu8jL20gneMHWfyGQdytqTqZv1gfwk/SEfSxKUjbgLBZZYB9YPvavG31vADAC1BuW2NeVAwOuV3dujk8x3E3bwBBE5uXlOvguQge+4488mw3aXBIYtMTd9qQLx95c8oMAS8+4sIQ44LDyAH5aPX4RPnc1VeX22/7Svmt3/hV6UqZjDPahDHjeRNJCVl3+8D9j00YleDHEvkE8NgIh61dZddj31HpXsnaU4ZXaWxycNGGNJvW/Q1/pL2Wix7S9pP9SD75TAeQloxBGjnYRRoZHZ+pEipH9PvcdMeBBV2uj+Rw8Je7NPRG5cf1Ophsla/XxqFkfoG9CS+GI0m8cacSf6j9dZDhS3vKKc3j4zPaeH5H8+gOzdWTOqDNKFCm/slXF6svXTfXnZh2cPu39TcNhwrfmWQNiLpKtmmz/rKn+iT8wv9VJ9MKNDHmBMknXOQAOBnn+aQQwEXLuEgTdCqlj8ccwDyNp0d0INlQxiY2yX8jZeWqNRq/qgcvvsun6ONCVfDU9lUNYoxrFDFool7Q/pe3/5HWjNHyS295S7nnfq0zWl/C6ZrrsZULWgBjg7zHBmAfuAzIuubYJe3x2o4xxrRlpa0ZDJZrmZ5jAHzPWGRsww8JMhnPfscEWTG/gFfNefeTx7de9apX5aHkc5+7NLThZCY1GofTYV4No4OlEQiOyoX+NBDh4PoQHZqO4IavlYKWGGOB5eQ5tA6xA8xnZ6hIA767mn8wML/TOMSybT944wzgrLMPnTz4Mw2A78pykm1xgPOgfHWGAyG+Z0JkY8NBg00ULzOBY+AReJGdjZFfVGfC5U4H9fACgU7qyObFGyvrb+uH3yt6AKYztPVv5TimvM9jAG/+vm8zzyB4PK9ltn1rqd0JB1YMld2TvPCem4W4BUofU3vk4cRtnX0pNnlKc0JXImUoYnLJ9NK+aZ+yAQRPYNGnPWgf8jwyZHvRBU/WLeV7gBuMB2ce07dlpIQJ2W0Z0KXSV0wCra9su20BiKG1PEAWaH7jSlHi0Gs+28yhBLC9LmvlmraVAzi9RGctA8BRf8qBvmzS4Fp+0qbnQMYqT835qg2T/Jg22hPj/CDTKk164pe63To4rFmzOi6gMDaQlFfnc6OQB1FhNZa5Os3c57HHmOPQgo9lRPDwq7+8nzI1NSneufLQQw/FGPz2t79V7vrW3eXuu++K765P6gDLD2yNjY3oQLJGerXhWpiN/NatW8oROrxs37albONjE4cfWrZv3xb5jRvXazHmKhh32VaUtevWxp2U3bt3qU7ZX+iD6yWTx0fmZqeiH2JLHGikCXPdlgB3KOKCkzYBvI9DvbBvfJyrfmzIpC/culKHqHVl52N7ylfv/IYOHveVL99ymw4iD8UnfuNdLh5dlLsOPeyocsxxp5YzznxWefazn10OPfTQ2oZ8ICXvuODHJwLq4j7h2G3dlrXQ0hOgc+hDH9/Kc1nICTd1ekUZaQroG/iG+YU7E9wZAYcoDphiiD7pzQB9mgC0Olp89mPoq34FcLRr9G/pZRNEnkUffcxpHiNxxVYbNjbFLPY80UA/pn0AaKKvy7xYx8PGtMV9ArBegu0w3nSug+tBIO2y0NOUOcCPXGKCZRjYuEiTaLNOBNsCvecGAnzgTBOyxE39Ah8Z/acADVk/uhZrgYBxyyZubHik3HjDDeWaz15d3v5f/rP6KncEuJBH3XNsMc4TkjftTN8kZFouDVhBfzgwX8ZH1D/mdmrO+Z6we8U+rXZS2/PxBx3ug16siGJd+n7gPmVIP7ldAhHyAJXE/w5uE8Bx+t9Gpyxw+BSB6bnalmwZdcjgcS021myyVw2vL4sH+NQ575bo4KHNNY+ZqvcjULSan3gkjDsgwq5cyad/J8ue3XeX6SltqldMy0+zOpRk++d7mWmbIW3M2H0AaOtAsC9MX4uVT3r6Bf7L/iWfqbPYd+iEizvaeYEvcfEnQZ1M5COrW9vdJ5kr5Zigk5f0f5bx2XMe3eKl99HxrYrXlYX9PGatsa9xGrIZt5hS/S6u6Bu0ABeF4ktc0nnJpz5T/u397y+/+dbfiQPJnPgWVc/VWhOmNbfyswW+eYbdtg0dHi8E0oDtJzYNefxEDC0+tyzisLfytvKI452uKgc+fB99Vjj2FuyXoKOMi2bxqLYgcAqjGntzqscVV1xRXvnKV5bNmzeXFZ/97GdCI+3IQkUj4IxBY8iJrRHZplkhGxt4hTYNv/6P2LTgnXYeeZU1wGV2HLF1uwwAzyQ7yo+iVQGODaaHn2AwnctaaHVYp6EvH8BXDUnQDHzV428h9bAIzcdBgw0DvqLxpqamgpc0C01+FphfXM9bZdwhobF5zIRGZALlkRE6Ay+6ww8dMuAHSLex9S93KGih9UUbGyjv4wzgzU97GVJ3p7+vwzLxo8sct8C7JdMLpUzPLmiTyW1GIcXjd0/yShDyPVCZABSU7kyGtutvLZDn8IF/82pbLhDI9BUcrq65f7X2Z//MAQreZQDlztNOprd+yiIlEuPbMv0XaSBk17TpwCGXkFdOK10vxIWDym35QEvD1ftWrusKGOe0bW1xhjYNmIaYTQDlthkceYIPfy3/QA9pFjbaGXpt8rgCNzY6XNauHivj2vwvqv9PjI9ps6ZNe9xt0CIo+ehBjgTxT4vjsMbNdIxDDiZcqaKNY1xqyYkvu2CziOHjxUcm2eHhIS02eXcTQC7A+1yMT16I/+pX7yy33vaV8q1v3RV5NqM8Jjmtcbpf8vEnhw7KkLdly+ayaeMGpVfF42DHH3+cDjKj8RLgoYccEv7iYoNqX1ZPjOnQzKMUWiBiY4V25jXueoyFDfRBNqvMl/yY4cT4ah1Ipsqux3bFS/9cECF/3/07ZOO3y0MPP1oeeXhnefDBPWVsfFVZvWa95hmukq7SwenQ8uxnnV3OfOYzy5OefLr8JIXShU+wi7pkv5srk/smNR9NhN/a9ja4jYGDlTvftn9Lgy7Koi0rmJbYAYCvL58Q+Oq3xEUy6saGBb8tLOaVTA4lXACBBlEcfsngY88P9AX3Y+ZfYvLGoQNa+gEyPHfYhyGHsakQ/M2hBBkqDD3Yx7zEnA+e9QF6j0/k5CMpznfjCH2O05buINAH8wDQmzd9tdS/AHlkEdwn2jJD3NlQltCXCxi3XD5w0edz4xQXDSQPCeTxFWWiDD8FjUq5UzKqw8n3vvvd8tEPfbD84dt+Lx7L5O4iYybEiA8/oIN8wiAxsAccqTBFgUPJ6Cp+MDEPJStW7BMFj1Jz0WTpoURc4kvbCZZv2W3stGmTPvVGibKBUybbGh8l7+PbM+UlOXJyUxq2kAtZSUcZ743NL0jm0EQZn9hchsc2i4BHUrnYyRyq/sl7XeJHXh5K1Pb1UDI0NKdDyZT8oUPJ5A7N1dMqk6+xT/2RC0VtXdsYoO+kvVlv0h7r9gPgcsZUjivy3j9kmh5A2vRRogp32pLOCHjb/V3akv0jQbLqnY8VcTiDh8Mw/XJY+5OJsmHTkWXViA5yhUfpJYv7+hDJX+HrKounkukb+JD+ymNc6N6ze2/5uZ//+fKjP/GT5Yyzzir7Zqc1B2mfVy9IrxrUMQHbCPYHweMv6ixaQutD8p4DAOgByzUPYDn0q+CV3fDCw7xHP2DPAT0fCIh3ugSUc6ffL74DrNljGnszWgc/+9nPdo9vtYeS1EslUJgN0L5IHoE2owNWI/sOALo8xIkzgG8rKPcojuygDJnETtupxgHgmai5U5K6Ov1AS4cD+zJMu1wDPBG0OgB8JWxmBLbD+gjWaSCdnSC/MAMNmx8eCTI9drPxoONx4Lj33vvKhRdeVC655JLYaLDpQQcvBnGoOemkk8oFF1wQP4TIS7/QDDpO1W17CADtqP8jDbQ2GuyfFkxH3MozGN8CuFZ+5pceSgzk0UvAD4bH0al/La4cLpPTPBPPD+EJqfbI26CyS/VnURRl5VVAJ8y13vRRptPsT6nLemwHdaHMefvVshmMtpVAGbS0cfcYQIJlA9CZ1oE8EFRKtvRA0Ne0eeKOQc2j0zzQ9vUbQo/IeFQJsCwHykOX/NXWq+1T4Owf54nBAeQNpnGaAJ0nQ/O18glxNbiWgwfID2SrrfMX90VP3bW54JEoftOEDTuTfv5ysIJiHt2ivW6//bbypS99qTz6yCPa+B9VXvoDL9PmfnVs7Pgm/N69++IqXvQPyUAEfGFb1e3HquJAIN1SoHT3iA4bxLTfdy754ET0tjiUzOqAsG/fVNSND03cf989ZceO+8vORx8pO3c+Gi/n79u3V2P/3pCRbaGDmmQin4MKj2Bt1AEGW3gkYFx1ZvJnXuF9FuaBBx/kTs6U6MfjMS2+zLNPBwZ+L4T5kwML9TryyKPKIYceJjsXyqZNm8sZzzizbN26vWzdtj3K8AcHNl5SZ8MXz1TL34sHeDY+25Q6M2flndx1Ze8ebcxqGeCYOrdgfB/adm/BOPwAjYPB+UE/qQDfcjaAEkcnRz5iw0I92cxzKIm7saKN4pjz1RZaZJFnPgI2AaTpF/QH2h+8dWOX+47B/Zo2jqv80sGBNw5HFccdrZCrfMKBmO/B88gv+qyfNFcyKaNfWj5gOzz+APjMC0DjQ45t79fVONMgK8dC8rc05gEi5l8NwHJ0+K6FJTJUBbcuVjNGOZwgg0MJj7bFhalqV2yC5dPVMQ7myt/9zV+X3/j1X4k7qxxKMIgLDdBSF/RIVIWunawfoB+QRS6HkpGh+TI780gcSoa0GedOCV+Z8qEEemyCk/GMrZ3s5XW0gF0txFV+pFLv4M8AOzI8nxrQie5IB232LeYXzNI0EnWGN2SoZnPzkrdiXHPLljKqsGIlH9QZlW7aXfMSrcD8K1n56+/qC3zqXaNlRZnVHDOtzfV34lAyVPJQwmYab+RPAqBraX1ts+sb9VOgbdr+Ch94p6mHy5MnekYEUUXesvGdDyWJSx10rKw/Y5n+kLalLVkG5N4h9ZKqYjU2GberyvziSFm38YjCF7nKygnlqXMecoJH9PnUBv0Y/2V/5rCXj2/Rq4bKn/33/y7e/eUNb3pT2TczXWYW5nWIyY/IqBKNPZ3dIV/2pg/SP/1yA+kYHxVnnpbW5X15ecGk2xvQlgvaFxknJlBB394pAfAmd0omtfZ98YtfLC972cu6x7eSmQbHAARwVYcFmE7WGRl0dYFvDQ68wDGQ9FIruY/Hd3kWNmfBt3L78km3EJ2lyu/LBcxL6G92AOMNffn9/HIQHSc6/uPr1tfXdpJs5P1lfHxMG4bJ8DeHkv+PtP8A8LOq8v/xm8xkWiY9oUNC78WGgAVQsCugu98tdkTWtmtZy9p2LWvfpuvu6te1rr2ClSbSQaQoCEqVTiA9mZ5J5vd+nfO853PnYYL7/f/P5OS2c88999xenvthcsLLWVx7YEDAft5555UPfOCDWohsjKtEe+65Z3nyk58cfC688MK4zsVAQGU47LDDylvf+tZy1FFHxS+6e6cZrGVIyEb8aDCTPqHOUzsMIKz2r+kN6U5s83J80m7HA6bp6BTmzCsjWpDwuyXxIaiaMQM2VYOyyaf2LE92BMp02IGo8x1RZ6RHHHTqSYXDkKuj007H78G4rmsAZo2W36ahdtNhKivTPAhzeAxEFbavb9VpGGb1U97zI8dHQie97JBA3G4vuMkv6Tpt0qgBmtnSxU0czNThzLxjBx23nuSAlifTk0zyy3Fe8qhN9fGE70B/IL9vwp1Vvi9Ztmyp6sloufpXV5f3ve99MfnnjfQlamO77b5HOf1VZ5QTn/a0qEvzevpiocszjE6LxR/6QgZ5hFxcz2IBQD3iVBkTfybvyEb9AWjfqa/8Noy2nbR8B9YTPNAJpz05sOZgT1osTmjLfCvD9xy33nJrTEBZrDy0erV4TZTVqx8s65QfXjtJeXIhxC46tFzZQqaJcSaZXWXlylVacOwUNE996lPLgQceGJsgbHDECZHaEiZ9mz+kJh5tAZnG4vuXScWXLuLKWJa/y4i8Mpn3phFgE8iyy7YE2N0G0m3Hr/lgJ67j2w1gdupJAuE1TQ34GWl7IpSdScZUXNnKb9ayX0kC0cbHym4rHYAHaQPuP0yDSVjqL/sSyyMNhpt6kzv92eZo89QX7Pi5TVCX/Ooi4wjx4B91k/iyc40u4jUyTedRYD5ujwbs+LHrielw0PHNw7QgfvDENL1p6nigMqI41mWC6QlHVqdb+02D2hKuSEdhO1qUyCP0wqJkntIbUJtmYf/hD36g/N07/rYsXMDrR0ykaLe5CdKBzCMyWo4aqA+EqXSVPj/SqLFodI0m4fdK7/w+yZh0r76ByegsixLU0OH7SP6hpwage4Q+hPyFX/CiPWW9JbymB+pFibQlW9a/mOhJm/ldBu2Ovk1eWkxtnVR9Kn2lr3+ZcLkmlgsVzsMvKjstStz+I91YlEhOhfGRe9k+Wnp7JsrmzfeUkaHVIh1KPak+ooatk1zvTHksp/NZg/OBrC4f/Oo84u+6BySfXAQgG1JlfUvwGCvCoPU8jglBR+/wTf2mTJ0wePHDzRFW6ZVFGR+48zsvLOLQ25z4rgRZsr7DAl3zKhwQvb3scEEOZNWMP9K44bc3lU//53+Vf/jAB2JBEsjmmeaOPJOPPMhAGwdw1zqoEXCY6Wajr+2EWe/Y7Q9GDyXTQH+GHJQDY5wiCLOsYgMm1g/p5psSTko2a/567bXXxu+UTJ+UhLJVECgfHiiCjgzlhK4bJpE4K+JoTMncQhpqoUUsxecg5jBghrtZ5AD413xt2t+YlYMwFeZkDlpGwKbjAqkUx+ukh5/5mtZgukcDdwLttAHiO038a0ygA2dgyobDxMUNjt1GrmZdffXV5Q1veENcg+Bt/1NOOaUceuihEYfJykc+8pHy7W9/u7z97W+Pu+0XXHBBLGje9a53RSEzIXFlqvNjGbKT2jHU8nbk7oB5EmY7Zof/zHQN6Udlf+QAhrx2W38G02DGSYk6P35UiIkkr2HxOyZ8+A57cY2dQvMiqkJIQOGpk+i05G85jQbiMTljwjapgQ1EJhodJtebQpYmHnb8MQEmJHWDBlKWR+bVCJ0Hm3b+gQiDRnEBODlt6kWdPvICs8mGKuJj91nANNTPHcltHVjGmq6Wz/6Gmg8mMtdxHG6s+QLQmE6+Ec7kUCsQLVBKfFeygJMSddocq4+PjcavOHPqwItab3j967To6C5HHXlkWbXXHuW6664rd/7hLk0Wusuf//lflDPOPLOMjk2U/oH5caUrX6JKYNLjSSYKpB6hI046oy4py+ic/hM3pw7Ye/g9HbVp6IiPzqhX4+q4nb8om7BruI+rYXltkHzSodPJ92pCBZJGHwsmlQH2DRvWR38QV8qUt9R9ljlpsrnR3zeQpyWSCdnoG9gUYeKZ7TDrKB8H8/Ew/lwvRU5kI33X//y4kYUaZYT0nbpMOHziOjCDawucXwBaIMqwwdkAvlnenXpQg+MRVvOyP2Y7fu1nWvIgm/6ga/KhPoVnd1moqZJEP+10+O6nThN76KfhCz8v5ABMEH90m/2DJ1Lio/+xhq5VtrR1rhYSFu1NacM/yzf1xwkf5cKiBIBXTAhCFo3lXvDKHySu0fpvy4ybOg5fQ8qYYHrzAxwfP+zER+YaTI9J34N85M1APPM1rfsH7E4r5FbdY6FIWOSCyaOMoJU/+sPDJyVMNfj2g116rpa8913vLB94/3vL8mVLRM8iOh+TsHzwkcRwFnTqXw1iJ1BehZqKivf49KJk3rwxiciijrSZSyEX8iRfyj0moEJDO41alhoNJJ+1NR3mpyjTMIM+2rj7TqWLXKJVTZZb5d7Mx7womaP6xkftU3P6VI8Wl96+ZeqbFir+gPzkT7xmoilL5BETL37ZnkVZzzwtSjbdV4ZjUTKiZDg9UdmLlBcJLV6dP6PrQe2eUQcqE3/ry1DrghKivqWf+BCgtH29D8Sjih79udOv40Ya8kMSwtAEG0oRFi42duaVrp5FpX9whXS3sGzdRnxOOpFX/OAZqaB5+hnJHy7JMYU8c6XvgTKqfviMV59Z/vpNbyrLdt65DGl+x0kJv1HE9d+IgQxNO5mWT4CJn7H2B2p9WY+A6eFpGpsgYQByQ4Nfjg2dq+2MHyz+xSl4E0VcgpY4LExZlGxYty6+weSmD3Perle+8qXvC+4p17QgKARQ/PAzoi8Mg4UDSAzo0GcDqTMLOA70ZKLmZzAPK8BxgBl2/hq36doImI9lcRj+xjbM5mcwX4Np23FIz1inl5Am+mYQoSDz49qcRHBqcvrpp8dg89GPfrT82Z/9WRQa/lzLYFDjOhcf1n7gA+8vT3nKU8oznnFyueKKy8sPfvCD2Bnee+9VkQaQItdpz5TVYN2082iow52X2WjbfrVu0p5Y8+uEJWRdnMlnmk6YnbzKVHFoFNPXGkSTnU7SdljIr+LPLjV1GiDdWgbKgUkDSLnQKD3IZgOkLnXKE1lreWtepsHP/rOB6SKO/kjD8aexCYdPyCRZkAe74yInfvFKU5UmYc4HyAQr6OWHvozULeJHesIaCLdfm7fBdsc31vRA7YdczgNuwtxujAA02EP/DBLhK4CXDE5O6PCYoDOqUEoxARDlO9+hxftDq8uHP/Sh8ud/9qflMUcdUU4+6enlyCOOiMXJJZdeWh7/+CeUVStX5QkmR86k1UzCkYkrNZgkht7iu5NGHgYu6gC6RU4Ws9BC7h03rhXy2hd8+IYksiFeU1MqQ02O6Lj5gHmrykAxy8D8AS24c/GL7kdGR2LRwEtwnGKQ/z4tLgYXDAYtJyKky2/Y9PVz7YIXtbiGwYnieKQNTmzVYkRpDo8MxfeanLLw+yBbNVFgVjGxdSxeC8NMO79ZoAV5c488foFefyxuQJclgMngFMJVYBrQZfu/Acdpw47ip84zcZvmMYOXjClQVtf9lJHypnxd5tk+FFMLsSwwJnex+ydweiD5og5guq4asOMPHe3LfsaQQ3EUHHb6nvjGibDGb2ZaeXrl9ozOzYe+TVThBhyntiOnwXQA9hoBx7HbYfav/UzjdmBo07pNGAjLdpR1g7h2Oy7+4ccpk+nlBxfzrtPQf2GPRz0kD7WWfF968cXluOOOKQsG54sm9Y4/ptMlvtFg3oCtmT6T+m0ay4fL+NgmlYvyPcU3RSJSJUvaDi/cnUWZ0ZCM67SAtixhr6I5LOdetqfZ4ZUmNNMy6f+sytQ9yku6lpuNBfrYri76k4HS3cU3vKpjfEvhhIN/Y1ckal/oYi7jBwuzCfUP68vWCfUzc3hCmTBoaRtEzzwZDchbl3sbHO44rmf4GcwuosvuTTjcwVMEEdSYSinCIU6/pGEhSZ8LD/pm/PPP1EDWzYynBTMLNOmpt7dfBi/JkTbhyNzUWSIKI23Jk6b+azhTH/G/4oor4onggw4+qGzasjnKBjl8/Rqo6ysQciiu/exvqN3YHT/0UkHIVfk5Hn7x+l2lb/xo847DTybk5gNIGh3ZyD/fg/JM99q1a8s+++wT8xXpeeYkig7OO2P//0It/GwQ4REE3Ux0wc1mN01+KDcT3aE4TctQA37GNtRhYM27BvuhP9AFmsrPQQldtuMZoIWGyUPuWGry0HykbvjYxz5W1qxZU17/+tdrsfGMGMS4i06hOz67O6TjV25WrFgRV1Mo3C996UvTix3LQTxDbTe0w2u381xjG9p+bR41QOtw6834x+JFOgxocscklMkjceXBM7HmIepAxwmUt9MkAn7u0FxuLlPXpeANvQA/ygLdGtEx4bQdxwddHwGnWefN6djtMBB/ywwPD/DmB5AeyDUO6hKLJxA7/tQLdttzl76zcIE36PRrdyD6lB7pjGtE4dlBd+p4nYdadmPt5ziOZ3A+TYcJIDNI3q1zu+2HGXHFLxaoTdyE7NP47uScn/20/P53N5enPuXJ5agjj4gTlJHhLSrQbeWxRx1VXvmKl8XO9wXnn6d0JvKuPvyaOsTJRXysp7ynH3pEX+SHnbFtOaFXGKpiN5DrY/DcrskJ1xzmdtNumbDzI3o8uanFxlx2wBXWxUR/TuntUx+syT/0vX3zyrr1a4IvHwmOT2jyX2j/dP5aGIsX9+FZYGzdNlHGG3Ny+2TYR8dHwz5GPMWZ1IKCBQf82EEf40cKezVg6o+FD+VO+ZJ/FnUskHoUHqcvLJikqzgdgX6UK6YTUc/QFXWOMqXsKA/Kqgb8DK4TtX023BHU9QWoaR1mbIN5U88eGQogP6WYPLkCpQhh70RIi+u462wtB+D2ajmcbtLlpByTegRCVrdRTsizPfdFPSYeNEwWY8LY8LCd8dHh8VytgLQtB2AZjECtK+eh7ed2DphnPsMrGsgaxM0Hrvxei901jaSMv8wvnp00LZv7CfsZDbUdqN3mCeCPu+4v4E9dZePPfceOoJ3uo9Ea2unX6LwZAyCvEUM8HskHcyZORxC048wGdXiHnv5K/PWXkH7wp32r8GIDopcfq1W/xHW0MjUh7wnFoE7hFr0M9XhlLtdo+cHIQji/UTJatk+Oqb5wdZTND9W7+DX3jFvnhQURG0j0bWDtB04vmGQiu/XayQu80q8Dzg8JzRKOtUFxafgkr4QmbgXQuF3XCBnjQwyV5E+6UGsMOydmwbdhJerA2AjBYzqJJv2mjyff++yzd/nNr69Xvc3XEnlGnjHNcs0mD+C8tuW3uw63X5uXgXDqr2mxmxY344D7CNouV4FxE1bzAYjDnMRtEoAu4hO5TggggoUirPYDoMPfCDhRC1kLgX3HbqU5pbRj/6KDMXMUxq+lVvZ4DawJpwO2EtoZt4yTTYYtpwFa5HS+Z+OBn/1rGsB0zqtpHG6oeQCYuAFko2AoAwZw25lg3nTTTfEtyapVq8qpp54aV7NIp52WeRMXE9hvv/3KG9/4xvhl6u9973vxw4jICS0maZC25QDMr22Hxmh/ZIAPFco8cAO4XRGtG9Bgt/1Mg1nzcHoGp91GJkhMKvn4mI9+WZz4vXUWJ/M0YQR5SpUXk4gDxERDaZA2fk4PvXDsiD4tI6YXH54Uk0fKCZPGSHzisLvOItN0gGV12rUbGvg7z7Uuap1QZm70RtzmQzwQfqRNPGg8USQ+kxsWvsQzsAhGbujrtOFJHGQiPuCBHbC8gOMANQ/sxEVPXiy182De0JImQFzyQVqE448fbuicNv7QYce/DidNy0E+KJfzzjlXfcdUeeNfv6FMcvKgOtKj+sLCYdOmDeWkk55ejjv2mPLDs88q9957jwoKnXZ2uuFPepE3Db6YXIWaN683rnmRDuny/Qq/GM/CIxcg0pMWJZPbWFBokbKdEwq+gRpT/VUaGtxzgOc0R4Ov5AG5kz2hRQWviXmBw2tP2Cc1yPdogsAPl6knkZz5I2bwY80ExrPI3GfTwJjXJfjGg/rCjnqa7FxFOdOXqo3IV3GUj3nS3zaVCXegtyuM3VHs29TfTvUE9nT3CXun64nLxPqyCWAnnPI0HWXlMsJuqP3Nr01b+xtw23Ratdvh8KAswY4d3qpDQl7y4yoojx5wLZRTJacZ8UWbfUy2N3jAn7qNLgDzxx+wjvCjvYHIxwnMBP0K9V12b8BNKSkW2PghW+RT6WOHB3FZqGDmNbv8lgQToJ3T9qmP+Ft+ZHV7d/+B6b7MgL/j2Q3gBskL9SSvstH+gkr+lO9M9FVG0ziPyICb/CC3edN/ISOm/SKmZCBd0PJgR27LCtY0jkse8XO/gD/86RcAygc++EFLXwWdyxGYLX2n53QwiWca88i8JpgGEzRfy+twl6X9OumSViee/TMswWGA+WGaLjFC1e47skKDHticUCVXv1Cki56yaOF89Wm9Ki0Wm0Pq40Y0pjLuavGh8VeNIvqcblYm0ZeNi4bvR/iNkjVlbGyLuiE2xsa0YBVO0gfmiStydHbRM2+56EjETRh0uD1Rz3BomUvR1rIeID86r8dBt0vc0ITOxDMWEJFugnUJX3hgB6wbwPFB/AgDAbuROTd16EtGY2OKh0iSHXUvy9Z82UBgcUIYNM4vP6jb09tdjj76CbFBvX7duqjDLCL5RoqTP8sF1LIBdX4sp+s09Qt0/cSEro6Pf90e23HgDeIHDXb0DR/T1fwxAfi7v4TWckfesEQlbJBAwInVGXbGzLwOqwF/0xrM12GOW7tnw0cDy1fT1ibpt9O13O38ObyNjg/gNqA38I8BcZymsQbc6JPCodA9kPAtCR3mE5/4xLJkyZLwx21eztvOO+8Su+GUHUDFgO60005T2M7xjQngTpaKgkkapGuoZZvNbncNtf4A08HfcgK1Dm3HBJHbumzT1Wh4RBrKA31K/Iie6ejIms4sPxzu6F9e0zxJ02F2t2VBR+gMMD0IEFbzaqN5WF7owTpNGqbbXcjXAPGtG8Ic3+mbJyY0HlShNS93Ck4LMB/7OZ7TMR07m0y+jKG36i/CK5kAy0Hdor6CM3gqzdkQMF1bDneEzmsboMefcGIQz7TkixeqGHTvuP22csMNvykve+lLYpLPNyhbJ8aifsRJgBYOY6Mj5ZQXPD8meb/59a9Zk0zLkf+n2zLaTZtbuGCBeCld8eMHE/9w5+3lFz8/v1z0iwvK5k3ry6LFg7HTyKCutbNgWzxZzIlHcCJvUW/TxM+7l/yhf+84d8qGRYziBz18Hom0jbZf8G/S4uN55Ibf6PBI6dViZON6fg9Fk2g2fyha4Zwp5ZuPVyuMV2KQsdFFDTvyd5kba2i7gdnoAPu302mnWddtgDjUD9DtwPxDO6gHbNzzoh6zoM5JPqdLAPqq49d8SKtdjwGnCQLQGAmjroM5OVFNEV1O6FXH5ZPs4Zdy0i5Ikzx60o3b9T+KOiNNg2UDsSMLfIxtt3XVhjovkVQkk7J5IQJaVoe1sd3/WH7zBmo/y2M7YTWaHjSt/QHnnzR51ZJXLAHy6jDi2D0btPkZsNdu6OxXYw0ha/UXp9CSAb3EpFbt1BPz5Ec6iZ5MWx7nCxM/8hD8W2jAzgaKJ/mk0YFMK54814SaPmzjhjWqn0NqB5pP9NK3jKsE1Ydu06R762iZHB+ROaJxWPOYbo3LCtuy+aG4ysaLWz3z1J7YHFG3ol5a6VOGnTJ1WYHWFX4AdvLm/AHQ8RgJCxI2FJjo24SenfqkS1pjppVpT/uTdtO3ztRDQpbbzLC2TIm1HSrJP6VyUL8f9kBB8Mvy2zHkwoZy5netKKd1a9fFuMQmK+mnXB1wfvBHBrsB0ztOOy5Q0xvMC2zHx4/81/MP4rs8TV/HB0xju2nY0J1rAdoJAjUzh0NvNK3j1WjA3uaNMObxx2BHNOblcPMnrRrshs6KquMYHN9+tWm7wX7ttNp0AGk5bdvr9ONeORMDReUOOL8Wzr1vBRaeLz30sMOmd9FisCJtpTtPEz8qAjx4ovPee++TnXJigMofJDrssMPL739/i9LOxotJ2Myj/pky2QSwz1ZWdf7b6LAa2zBbmNNoIx0r2C430sqXa9SZyj9ORdSAfbUEP7i7U5/mWXUqQJun82DT8Rj02X1E5w7zoAngrtFQ282rBvu19Ww+buhAHQ5gtwzQwKMerDHRncNB88DOTidHwLFTBo2QiTBuds4Vo7FLHxWaDkQv3vFALwAyMFH3Dm4bCbecO8q3Abs7ftBpQA8PypzyBi1b8I4rBEGpCeRk+dIXPh+LgBe98DSlmZN54nItifrBop36dNRRR5a99tyjfP973w354Wi9wc7ypYyZLt+vjA4Pa+At5fc3/7Z8+B8/UP7khaeUt7z5b8o73/G35XWvOaOc9f3vaCDvDhlYDPFBKb+dEhJPJcbrPNxD5u5xIHmD60zkdZvA6NNDqogvTYW5I4Q++QtFzf+TE5oIK5/ogh+Y5OTsN7/5TXnwwQfjCmjSIYvMKCKZkX/qx8xB7/8FHK/GGqzj2fz/X8D0NR/bHRamMN1KM3xlY6ODxZlP6JVnxVb/qzBh7mY6XvIBqaOg2y7otgk6fWiYuMOXPpnJVLYL6ixtlx/GnIhNJ55tJpy40QYUh9qXfqRNX0h/SX8wJz4wZRHFFapJtTm3MwP2HWEb6vw5b/azO2QSEJ88kCYLLPN7NL5Ot6YhDKzbPO6azjS2Ww77OwxwPPc5yEf95gU74iAzgN3hThdwfKdt01CnBdS0DptNHts7k2Qmcp38ABkNWmNCjGuN2/TWl/PgdJwWULu5/snGCH1lJBN1T/WUuijkiuv42HAZGd5UtmxaWzZteKhs3ri6DA+tKSPCvh5uKEyWnu7J0jdvu/pCpbl9uGza+EC59+6b1S+uLZNbN4v3hNqSFtBKJPplrjYpXeRwmYBtWYG2m7wmcr1xvvjzapjG5775yjvfV3FSlY+MZJttQ0dn0SkqXSWS9jDTTk8QogbKLm8wRkaZOwLkjV5EPMhrzlHEm4WYFyUCqTpSaKhDHszAJs9RLzR+7bzTijKgMeq2W2/JDVghixTTYdY6NNT2jt4Saz8A2pof4Do1GxJW92dtvoQTZn/coGkM0MCPzUz6urlkAnCk2RjYbjdgd1ugmgZo+0MP1hXQPP63YP616TSM7bDZwHFMMxtattrP8L+Ru6Y3OM+EsRABKAx24Tg25SiPD1aHR4YVroIa57iTX4bui3jY0d/IKN8L5NOiy5axkuaHa3LngAbJby3wFChuwmigHLdLKvGZKf9scgKW1XbAetgR1jSG2cJA858NgR3Vk2le0aSz8TNJ4BdOY9WucpXEQVND7IY0vFz3gVl5NzICXpTEbin81YjMx2jADm8aLPXLDbium0bK0g0bt2nMo+ZXp4G77QefNi+H47aJPOQBBKCp+dRyOK+OD5iWcF91c52s0zPaDT286vTb+ahlwazTNdR+lH88rdjY2fFKE51JF9IHV7EuvPDn5bjjji0LFgxGXVGfrk4wdyPp9Kk7nKogI7/5c8MNN8YHeLQZTgliUi+xplNGRHnwncm4FheLFy0ov7vpxvLOv3t7+frXvlIOOnC/csarXlme99xnl7v+cEf59Kc+Wa6+6soyoUGe0xROKPithBijxJscxMQXOwuSWKCQV3TvCTGpd7DRdBMHHo/8i48MyUP9V9Ejx6D6mq0T45KDH2PsL8ce88Sy6y47a0LM4okkyLgQEbhupgkFiJ/La0cYEs5ShrPRGXZU5o/Gx9Dm5TYxW92krNPdaZMNRXyfRDg712wcUc/HtTCYbLVXt23sEbPhWyO0rucOj7TkT7/iuLQHNo0yTkhReOyAPh1kkg/kbxhkfYA+n13mdTQmkUlHf09bcN6df+vAMpG207dsRruBmgfgeIS7PZsWGtJFV+006/iA/WoEalmclv0c10CcWrYaapmgATDps/hR4nvvvXe6f6vjY5+N347AtJYTsN+jmTPlo16RDyPh5BmeQRWbLfFS2PbJMql+y/luI9DWUw0Zlvyx1mnCMxbGMulb6SvnddFnslAZLqND67RAeagMbXmo3HP3TTJXa3EyWXqF+D384J1lePPq0qvFytw5Y3FyMofTAskcJxKIJ7ScqsZy5l/9ETn+tD9M/GmHDvc3jfwOEh0TmzQjI2Nl2yQLLOoiSDtJdBuP+oNOtToi70DqLOuGoaM7BE3DXpZbnMLM+KAcsGGOISQSc5O4jqu8Rx8azOBFuRM/eTg95xeAJ22I9sxvTh14wP7l5pt+G3ZeTSTBLKuZshOvXS/gP53/xr4jBGo70LaD5t1OCzSd5Wv71zzoK7AjW5yUONBQuzHNtMY6AaB2Yz4arcHp1OnNBg77Y7SPFgYQRqZdKIBlc1xjHVbLXoc7f7NBTVenWaMBO3xYJTLwYQI0OD7Eu+uuu2IxAh0VFBN+yAUNJm4WNQxwfD/CsSWdLT9I89jHPjbisCuESRoeQEgXP9CwI3sbHFaX8WzYhjb/2RDZyBsmsnrQAOBJmjE5EEanKn86dDpQvivpnf4YuQO1LLW9zddowJ+0PPHGXcsJ2F3zMta0zpNpSKeO20agPaECzBt/eJpvjY5v3TkOdoebb41tIH3Qcc3X9OZRy+iw2g6209sROA1MdG60LgDywO4+TyJycTHGF4WxE9fTzTcYWnApDU5P+EBwcMH8cuQRh5fNmzZoIq6JIKOHBqJ80jlPDODFsbh/qyN22qJ28b9MiYzY+GChzk1uHY9vNzZtXF8++tEPlU0b1pUPffD95ctf+kJ59ateUT74vveVd7/znWXzxg3lwgsuKKMjoxrg52mxVDRos8kAM3irTFiYaDCNQVYuwshujpfonnJT/QmkHPPKpsNY3PiUhVOT2TBoZMs4c5qHM9jw4KpdKcPDWzRZm690+ShVAszVgNFgmcPACnbsai0hgcF1BKSMDLV/7ba9DQ5v083mb3Cdatex2g1Sh4yQ2OQ0WhSpRnQkncIBfyaAbgdgTDyY+Dfu5JHpAcjm/BNGXCAXHrkQMT9M3FwR47W0OD1R3Nik4puNmFRlfpnrECdOUdQnMWHBBLfJDyBOpt3Rk9s85mz9EOaOEPlof+4Daz3gxjRv8wfJqwGaGuy2XKCBMGSyXLYb8LO/ZQNNZ4TGfO22fNh5yZITQcLs5zjQYa/B4W3/HYF51XmrwQsCBzvddJMOee6kpRxLVvrAxNwp75SddeH65HG+w7dTH4A0xZNX/4Jn8qIB0LdQT3l2nL51+za+E5lU38U4yzdwQ+r7NspvSH3fveXee24uqx+4rYyPrJXfsOg0l+maiGtcfHvC92w8x0x3oVoiGtU/2RHBmHmdHZ3nmf6lDA4uLIPzF8mWp430g2SBxXkuSGb2QY6LlTmC9ZFhCbWfy7oOrwH/1G22NyBvEcgVcSkXTgxT9g4/6ltYpyHTSNksZxAJudFw/PFPjR/XZXzit7UoH8oMQAa3a5f1jqAOw95GxwddJzBtr7E9PzMddRATqOMb8QOcBiZx4qSEABPiWaMruE3QDE0PWED72aw7CtzQkHitQMdtA3Q17ggcv81nNr82OBz5avoaDW05HP5ostVxMF1hamBlSMG6A0FnIM+jwf/OO++MRQk79Cwo0BuVkTAqJ7u6fENy++23x4KEgeO2224rr3nNa4L2L/7iLyJtl4sBN+E7gtnyVfvVugEIa8fBXdOZxnSE1VjDo4UB5pP6VHiO1nJ3vtPYUfxaDhCApq4HgMMoD55g3rRpU5SX67XLE6z51f7m2Qanh5zEsdtYywEf6IxODxMwncNwIyMTFuiANn/K3zuvQJvO9cUTH+x1mqZhEd3umAyWC7CdeI6LjHV+AEyn47A6HKj5csrBrB2pOB1jMcKiNK91Ue8nyz333B1+e+yxu2Tt0mDKR4e0BXTc6FsjpPVBupxA+mRS/4U//GKzy3VNMsGru3tO+d73vl1u+f3N5T3vfmc5+vGPLxuaH2bcvGljOeH448suO+1S1j68Vgsf0lU7n6A/zLwEdzIgfmHHVHaRKsa5Sq28oBVrEuizKHISXSN+DcJrGhkpGzTd4iXLysRWyQIzDZT8Ngu/xzE6Nh40jpv8/CedxY4tdYJEIMlya9vb0A5rx6nDgDrcUNOF/hqs3bbX9QfEz3UfnFQdZIKP6TpfIzT4A5xiU9fZ+KAegWjGtNCBlqGNrtMgbnj7oQk5yZj+5UIogUVIx4WbeEy+nBZjAn0S17zYZaU9wp+dbtdnA3FrqN3Y7W7rGiB/prEfZq03y4T90cDpYJq+TrtGwGFAXZ62A9DUdLa7DwGcjmXlW81169ZF324aABqnbah5zwaEm6aW37LW/OzfSZP0UtasV15UIittU/pUuw97028lu0yT/BjJl+WHn9M2zoQcL9Mb2Zs86B9eIKe6MblWe5/aNq7+dkz+E6Wnmx+p3a5+dWuZP8CjMpxSbFL4kPq4ISl7RAsaycG1rTlamCiRzDNtJpEOjPpO+m20PF6M4Ieslhc9kNfNm7eUb37zW+Xcc85Tt8bJO98h8vgI38plfmoMzpW91ktbP7jrODZdBh13YzbjgssCOokbYxT9ZfaiCcE7msnMNBNEFwNN5hmejGNP0LhC2NCWzWXB4KAWfrnohxe6pbxd39t5+d8AcdqYZdZpc4DtdgOph5TZ8UxjOsI7ukm7w6jz2Om/4psSAilgdxBG3DVTTAsIWJAaDXW8Otw82tCOX9PXvGqo6dtQ05sXSL5sr6Gmqd3tdC2LlV777QjMs01nN+EMTu6MMFeuXBnHyw888EC59dZbg8YnJgxEDAYMOvxyO53rRRddFG9Zf//73y9vfvObYweIn+0/7rjjgpYVKHn36pqyBZxPg+32b8sM1DQG05jeaH3vCJyO7TaJV5eVw8zX9RD7NIgk3dDSIebEEZxBJ6j5mrfBaYDoCxP9UUaWCbOGOg6IbHQQpp0tL0A7zGB3zaseZJx/wG3X8eHntmw/zDqt2m6eoMMw67A2EAZ4UlKnj1zozQsW7DXiZ4S25m8eTheaurMFoEFG0qTTzitbZfoePWmEfuQJHZO+4aHhMtCvxb0WJ3E6EnUjO0P48f0WE/6J+PAz2wani8QHOnUokatWvObGdSd+9+SsH3y/7LvPqnLYYYdKJxOlv69X7TOfPGS3kQFodHQsdvC4nsWJiMZaMipsBjkGouZqlJPK6woqK17lEmKf0iC/vUzKLgxadAaP5BMLluCVdmMO6rLjH3GK9MIVrV5F65Z8TNLRSW8ZHFwk2VngamE9FdpKlGB+ua7eHUSHRnRmrP1nA5dzDW03UPOwCZ39d4SATQNyuc7aXk+uDcTDP/yQkzoV+c4JX32V0zITx7yJazkIB4mP2+lSN9EjPPKbkE4c7LHgEE1cx5Kf9Q0f0uZHOTlZIT5uFiZ8R0J95/esMk5Hf6BlAWw3Rrup8un4DnM7dJjD23qs480GjgstcU0PtGUA6vBallqeOi27TYsJD8tHmkuXLg0dsTDBbZ7YzaOGWoYa8G+HOW2HwdNY09qecma9SnkJ69RFuaYxxZqZntNxuk7b9tnA4cEr+oSkQ0ZO3fiuCRquqPap39R6SXWMeYj0Pneb+rehuK61bRv1bFhsxjRn6S5Ll/Sr74cHP29A/Ua3yl/wp88gf2o3c3Nsdflg2t7GGmr3ggULy403/rbcfPPvor/u7sqX3kCuPKJCX0Wzjgw7SsN0pp1pduInuIwznLRsN32c8Ch97C7TOr0aZsqRk3ZxiDq70047lcWLFsV8UBJXaSS08zGTV9K247TdjlObRgN2l1PUlaoN12E13zbUYcSl3gOUoeoKq9YcXMyQzs07QRxxuaFgdydsv3Zhm0e83c/Rs9xgG6Cv4zp+211DzcfhVsCOsObr9GaTeTZsg+kBwvP7jEcHp9OOa/687EJFRq8sNlhoIB8Ljbe+9a1RAX/84x/Hk8B8iCqOMdmJO4Wy7777btLBnHL11b8sL3/5y8onPvFxdbSby6mnnlL+9m/fosn0qPhytQtZqTSkmibpGWoZa7tltbwG07R1itnWr02g5oM/AzJlaGyn1w4zX6cDBD2m8qVA1fI0caMbWAW7mKglSSAd1rakjzkawfCq0BNp7MBs9b5GoI5vP2BmOHnrXOHAjzrg9CId6cZ8QdKMDqDqBOKakqDWB4CM8DOdwbxID5raDbbBCwvCoHM6ju9w82LQn1QdnlDdArGDXLULuVtooAP2TmB23Fl+scskZMeOAotiJEKUGfmn/0padrBZmDD48S0JdP1ayEO7aOHCmIAgC2+9Ox8qgnCTJictfT29Zf3a9WWvPfdSnnza1pEH9EKX/o18XXbpJeWuP9xZ/vzP/k9ZtmRxQyM50avS5oNRabd0axCmvwU4iUFnYhMZYkGUC5AOEE66yJAgE5pGHkziTxmTYlaEsDYTJZPy29XdE6clnJLwi+HxDK5kzrybWP/pn79HiQQbCPlA5XVK7QnkRIjrcMkDBg3ITkwvZ7zY21H9w6fGSKfBNnWdju3cQ/dddDNhcRELqtAvpxEVW7lrOSgDI6H0zzzhqxzGQo8HR2ivbgMAaVO33LYBwuDrMCNMennZq28g7PxCOT/SxiK58xywgtBPcx0FpH8gTRbRcZopE95Jp3JVW0C22InWn78taiNlGjvKoYSO3W5PTrGbD3Z/iB/pNWhANnRC39AGZLROAGjdp5qHdTdJn9HoCXf0fY07eOhf1B/FQd4Ik388ClMh4dAB6IYHDNDNkmVLVZYTcQIOb+vW5VZlaRpq2WcC9SjRi3cYKLczZEnddvjQhrM9Z1vONImT+QVmEWMaKN18OSrjM6bk1WXSyxOGRLhYduohaeemUvTF8Gj6E3gkMs6l/NQxvqnyafTo6HC55+67yp133hWndGzCdHXxTeuWMjK6We2Eb2Tp6+BD+aadHX/4kU5en0JW6k/aXZdcH1w30FfqkPpDfrINwGeXXXdVe+ktGzcNl0nR8J3utqnJMjCYD3Vk50i9lRkQDIJHagT/1MlMIC3aKPSJ+Zf1j77CdSbkFarxKhnlVYsufjhxqmiRS50QSmLxTBmQGz6RhuwpC54gsoof/OWPH/WG/C5atLj84Q93hS5ChkYvskzXA+xGUquxU+8yrrEGt0MgdZ7o9keflPWCNpLlVAM0k6pXnsv6OyAEqMsYZP7lMt1Kf4IuqdZdWl3mbktOcJy4RBdDNVAquEwacPyYjgCGZKZOAARIhM7MuzvtTAMUojskY5vPbPEMpmnTI3edpu12PxKIT6XKhoO99ksl0iiafClPuH1v12ZbDmPqMaGWDXt+gO6OPSs2QDg78/xg4rvf/e7yjW98o7z7Pe8qt99xW+nr79XkoU9lwQImf+Bsr732jF9vf8lLXhyLku9//3vl7//+vVp19gcNYrmD8j1U4rGwQQ7L1QbLWmMbnGfn37oAoMcNOr7rVqbpeKljI/o3QgPaPYNW5eNBm4pPHjkm7teAA/JE8NS2rWKgMhNbBisqfQz4kgOICab1jkwqYwZ76iMy0rCQEbe/y2HA5dQKyA9Ts57EQlztyB0wctX123xzoZQ6Sn1l/SIv1AnqGRNedtjZ+eEFIEw+aGVnFJxHeyWd6MTotCKb0cgx6QJj16jZdIidffHxa0IRp9FbfEw7oQUEA4bcRlTOs6QSMCZKmDHgK+I0ym0Iu/w8oQGnJzXy4w4+fTsnDPGbMbKjBQ9UqZfGrXKLV2FUNCBlqRh0WHH4z+cOMeHnRwVxMFCo/OdpoIMmFjwK3zo2oQXDXUprTlmxbLl48mLR1qgD1JdJDbY9yts86XJyQh2p8Pbb7yj7739A6JdvLZAH2br5rZDtyKq2pDTIHwP1j374w3LowQeXFzzveWVcg/V2yTQ+MhKvpfCd06Am+zzdzWSWiKTd3aO6S98qHmCUY3BNpE4wICFDDEwUh2hwz6M+UJ7CiI96pzv3RPKZ7U7sxK9jwpv6mnVW/9G7a/zM11zIGy+DkTmJrjQpM6HccY2D4kYW/VHP3a9Myyp/wnEnf9HDKJiR1yynOSrvOSqjyWbiCSCz20XkA5rKrwbi0IZFFbyZaGKixkTyRS7kQE6ZE6qL41psbaU+0ib5QJw2orYGHd7btJiKQVe64ON/rudF3oUsQJGfH9DsVh+AlpAfOab7k2jPSlvyUc/sT35o//hz3ZZJXqQpJhNKb6vKDhnHtTjcMjxaRlRvuU7XpXZOOvx+CnHhYyAd6mVUeNJEZ7ImfeYDIAp2kDJzn5XjDzRZlu638CMObvq0Ggk3Ztlk3x5lIbMuL8uLCdS6gR579ofpD2KvEVp0xXiIPp0GZuhe5Uk7N5j3dNrKizjHX2ygqNzmaOzbqrbXq/FxcMFgufl3N0XZOB59uyflqc1HAjn0goiKxqSYX/DWyFq6e/vLdvTSyBlVHzayA9GeFZP04pEOAiUPfd6Y+g9+0JW6l2GZjvs/0mLRjxnRJG+35OQFQH4dW6kGHz4q5yla7HQQpBHyEifEkF1ycGJLrMgmmREBvx2CyRiQdVZO1UV+mZzX+7Yp/Xnz+soNv/l9OfsHFxR+f3bzJn6DSWzmSP9FC4IFC8rIuPI0p1cLhXnCbI903Krtco/HwmGy9ZCDr1JSDtQNl2PWDfqsEDLygP62TW0tq/ZZWW6/8x61b+Wpq0ftaWuZO09tgQ/su6hjaq9zVfa0dcpUPGh7VJtJ5SXTVJuPepTpQJdpkT7XjNnEHZWbNkY7lV6lbzbeGMuiP5A5KRZTij8lOSa3q41t79YiaYFkpX5p7qB6AsRchfEk9CwZos2RL5WJ6hDI64s5fsufchfvJz/lqeWuu+8pd/zhD+Kd5cMiMdqE5OdHS/k+0q+neZwls6FHWdFb1MvIY6gj5KH/r/sz0O0J+q55kkttB3npX4jotpjlQ72WWqiP0geyBQ3pCEk9+iX0LP/puRKn8aF7xaU/gFkbPTkASFD/h9sNFRqHZfhMaPMzPeA4s2ENjleH7YimjTVY3lrumhalo5Ac0EkjKAJptHVFdcecHTEFOVPutnxAndZsqJrcpDszLm6QK1if//znw4/TEo7zfa0EpKP92te+Vq688spYwBxzzDGFX1cmLp15pCGYTq8BwomPXqybNi1oOdpQ0z8a/PH4zv9MxN9hbZpOmHjLRiOpQSHRobNzDmVMhGjV8k87DTIHYezWZVtO9IIfcmL3AIqfGyzlYTudKqYXLZjWkeOY1um5AzSSRj1QOy68OdmiTOFBxpkEWj46AK6T1NeXkn/ywe40AafFjqpffYtdRGGjXrQVCxU2I4zedcZEJsuIOc1TskQe5NeHTKqjhClxDZLSAR2f0B2g4yEfbsovZGbyKjtdHeXJ1asBfjNC/Cjb8FNekXTB4PyyeNFCpcfgoy4dnkJ+e+MPd9wZJ4+0C5/sMBiSJuJzkohucY9xxUoD5FFHPSb0iIzIR4cNHacqnDqy2EdVH3z/+8vdWvS87rWvkbwaBOSJbHTyG/kNBKmbvHCdkqe76ZjJJ898L5S88Y0IQjRA+dRogCZ1gg6zHB1e0wHm5zi2G2bE1aDLn9uHWlOYUQZC8ogeGdzQQ/JRiEijrFQH9Z8qFNSkAx11KTG4KCDom3oPwAv9wtuyWS4QP2igd721zABhYJYhaWRYxrNfjMVhZjD6ID1qFPJmXkL+8E998RfUslNfSAfwrQHkoV5gRlsUUKem630jG25M8ondYDrGj1wQaTKjMmWnED/kY5xh0Pa4BEzLV6HB+rFM1hm68IYjfJmAeRLIaR35xx+anh76Dr5J4UpjZyFj9CLGMiV2ygu0rmp5bAesmxqdD2iQHUS/IEA4+rJup/mSV8qBMqjSsCzULfxjMSla00S/IzeTrAMPPDAWiaRJuRDmfpw+wrxqvmGnjig5u+HLpJL1QvRY0mksJJFJNNNzp6DNNhYLymhvLL6D7BHosavOG5Dp0ezIY3hE35D5dJzORk/Irj9kcFsOxFfu5JtpWOacSLLgUj3WhJ5FvIpfC0RuagyUp514khZQW8ull1ylyfD2+L7DE9CR0XHF4ecH1IalF3LZzI5l4gqhI12X7QwZQv8+rU0/h9mPP/jRtw+PTJaH16zXGKU+WO2Nfo0XypK+QV40dFy5kYJXvHwCKe2IqJ4T5sKZvj4XEV2xsRR1Re2ENsPGLkWQsiprWuSxMN02pfY2lx/QHRTdoOoi3ycyLsCfeqF6rsVO6CL0knLJEXywow02yXLynm10p512Lnfe+YfQLz/wGpN49Kcy8jhO2Rnc/vCLPArdjpJn9kVGuzHBiAO/qKsNyJraR97ZgThGIPMGpBwpC/1rr8Zr0mbRtj02H6a/KcFsI2B7nQjuLLioajOA8GiAFLbkcRzAvGqczR+o4wH2NzjMdDXW0Paz3WnZbdMKcyG5UNpYQy13W05gR/GA2ejxQ7dUfjrIvffeu3zuc58rT37yk+Pjdj7Mc5lx9Iz9/vvvL2vXrg2ZKVgmWcgOtNM3f7AdBswm06NBHRdo86pxR/BoNO2w2s1ftF4B6eKHSQfiCWhHnA4PaNBPrPqlZ3QBIQ3FvKFhQhGTJ+nVcWzC3/fK7Q8fyozFAyZgfh0Mb9HnAAsasMMDmYz4wZ90alkA11GAjrGmr+sv4LQsP0icGq0LY905OX1PsuBf00YawljYYG/SAwOQo0F8QOJ5YQYZg6plA/LqiPKjaCw08oqW0pYHXJCBnSKetWUxwm9/cHoCd35N/cEH748XpR7zmCPLwoULVC7jcb2RxcU4vxcSE9icBLIrPap2wzWvI444Ynpygvy0u7pc+eG1b3zj6+VHP/pRee7znl0OP+LQMjIyHNmDNxsHA4rDQHHRxReV1atXRzvmWekeLawA2m6WjTLeDExGTyqwQ+LJRYRp2GOQnNav/EG3gxqI43hthH88VakBEoxfHJZ/soGGOsUEUcikVLoAuWLEhCt2vFQmGBEujFpA2TFSz2FRwsSGHTLSU3kKGXyYgPu4vl0/AfwIa4PDAWy0X8rIbSUnzPg1k0/52XQ4QBz8MUGD695s7QpALkRwvXAdcZiBuG4vmOSfa3FMmtBHLubmRH2iv2ZzA9ObDpbbUOvIMoOhJyHp1XanDTg/hBEHvs576qTDD/5Ow3lup2k6+BlqGYA6fhugMZ3TMzgMXiBg+Z2HWj7LD5gnUPMx1GWKyRWu3ffcs9x08+/Kho0bsy6SVqM76C2b+RnTEz4y5pIH5ZU2jJ/ioX8FRP3nlIH5kBch+RITMnfy4HxYH86j7TV0aMRDaWY7TjQfEJjp34RFW+/kC12A2DvpZT47C1LaQNY3wqmvu+66aznzzDPiR2lvuumm0tc3UEZHuBLerb5wXH3gYKSRfRmT9kZHDTit/CyAsiFNdIqeaL+0Lcud6NPc4Il21Y523333MjjYJxl+G27E98IaeeHp9Gj+tL96I9P5By0TiA4oRybOXtTTf7Bw79YCjW9MOT3hG8Ku7pwPsDCdGJfOJqlHPN27pPT3LVJdm68xi1/Ez/EGmVIu0qEcQeoFOnL9kKSqXy5fyoDx4/77Hyj33nO/xjst+iTnJOGixQyUfrZy0iuMgdOoBCVe0G5r6NynT/fr8jeGhpExyqVT720HkSt1ZX/y1mlzjhO6F20bPJ66n4xNIDPsFEQHajd2EsCMil0JA9SJJ8iUl/0BwmbDR4NHo08lzET7Gyznjni4MQLmUVfSuiOr8226PwZ1erbXfkDbDjotgMEKOdavXz/9sTXpYyID4dj9ITzxManEbcAfbIPTbeP/K9TxZktnR1CnuaP4s8rNfzPylPHZJeOaBY04yyl1AmC67BgsaHhgnBQoDF1aBoAOnU4YpBGhV/wAaGlUuCkjGpbjsmAxrzpPmX5nYQGYBnp4gaRjevN2fcTPPAHHBYFMI3ea22nXAL820kG4kzDMFheo5XZapMb/dPxc/2JXMiSAB7Kj+7A37uCt9iZTrkAWHv2avMfH6yz+wuQKmyYTisOVq/hNGpUftNJGXHngihHljh+nJvfdd095+KF15cQTT4jBmNMOrjWyi7ZACwv0rCgxWDH5vu322+PlKZ4LpV2RH/TIRgDti8cneCf+oYdWlx/9+Idl331XltNf+fKyYcP6ZmDSRLDRE/liInrRxZdEPk866SSlPT/qUFz/C7Ism4BpdwcZkGCXLOUns1Oe+d902QRGUIDrQgfUBoTVGCUiLQyCX4Zl9OQPxC47O3XSNbuAMZmm7oIaqLdObo8rUaNjmlxPbC1jLNykR64kTaj+old2SqXEoO9WWXZpUJ9D3YoBrJG9AbunUfFkCUwpEz2poI247nnylDv6LKRyEuY62kQJ04sW0O3NQHmDtAXiWT7igdn+OD1L/Xb4ZwKOa0QGytxImtDSB9RAvLqNA7UuAHgRnz7HfMCODjIvoN2YxDdPgDSYAOBPOPzqk1j8LQdoGYy1fw2WxTKY3mEgUPvVpumN+GM6LdzwB4Ga1gjU/FwO2OFjHcPj0EMPjQ09t3URqW5leVGPAPOqQTmRv9sm4chJGWZ6PT1q33wbwKJ8OzKBSZPXoyS/4uUEO/ljgs6f82j/GgHyQx3oXLFPvXfq18xJdp5wEwbvTr0wwta0yb9Tj71bj50NF+oL36sefNCB5Zhjji4/+9nPmt8MYZOoL57pXbd2vfIq3s31WvKcj2wkb/0fslgvNtGhFyhegKS8HXQ88rDbbrvFD96yMKIcFVv9Lld0OzcVwgiemW7T0alsyHSjhwhPJK/gyMhoxKGtTzSnFtKsFh3ICq+p0j1vjuYZvWX+4GBZtGhJWbiQU/klZaBfixEtTLrBrn6liTzNyTKo9Dr5T9SyQJpS/pr6wRUvxizKjtN10uQa929/e7Pk4wRLfbLKZEqyRp8spK8m7/O0mGITBBxTfQazTpNXNozShCd90WzYVIVpSP1kGWGm/H8c6joNRl1r+mDqEn0RdSv0ToS6IgIuGACi2g10Km362TSfmldtB2qadpjhj4XvCNpy7ghMV9M6vVpxNPAadsS/9re9jYYd5a3tBiwDx5P8ngATbCaLbjBMet1BAEyaWbQQBmBmBXgk71qmPwaz0c7Gc0fptONDZ/xj4PjmUbtn8w+7mhvAMTXf38QHdbgbvZkW3ViXjmu5XAdcBpg0Gv+AYk1vfo6bbneonXyaDmj7W45aHpABFBMZKGdPapAHwA8+xPFiAjnxI8yyA+YJOF+4nV4NxHc8wt1hAPgT3o7r/AQQJr1znJxH5KLRP+U6/rAzsWTXCYf637ybq/xynMtvjfCy1eKFC8qiBYNloXCgT4sTTsDmzQ37oMIXzJ+fL11x/39yQh228i69T4yPSs5Jdd43aNAoZXDBQISzIBka2hJ5Hx0dic47dvwlA78TceWVV5U999wz2hwLB5+EoXfMdevWis/W8pnPfCYGwTNf/WoNwPNDVk5ypicEkoMJNenccecfNGAtKPvst5900aVJPN8LzAne0Hb0lnpBGR6kpCWFqx/CHmru1LcaDcRAvy4jBg25kmfEhYpy1UAszGLBLpkjMGXJuLLgp3JhYcHJBt88xLcZwhEN/KNaiIzKxM53EOCwFnVDI2Nly+hY2bhlqKzfvKVs0IRlSO4xDZD5/YTqknQRqo9kHpkXoPZvhyNjp27nBIzJQ9T5ED7jU0dzkM26WtdZaMHMbyNMBZS56wEAjeNT1raDtJG6DQKcHnHNAjnhRRjgNE1reSwDZt3+jABhRqcHb7fRmpcRsJwgdI7X5utw+Jmn0WHm4zjI6jpn0zTmPZs/gJ9Nlwe6Be1vNA8AHrVcbQTgZcBOfPIED8bLgw8+OHSQu95akKle+/ss9NMkNZ3+NOIXSNuijXHql3RKQm2pR/JLBq7sqO3ESaH+mKBLXAH6mvkk+qPlw/k2AoR5jAFo63HdVn2V890pQ/gnwnJ6ElzzDDakV49lOSF3PYE3/llvCdtaTjzhqVoY7Fq++tWvqd/lRTn6q25Nzhc3eYJlvSBxGraTFvlz2Zou0e6EThh5oY5wLXffffctDzzwYFm/fqPa64AWJ5yW06sJ0Lcw49V6Jc+0sUwzeId+EpE9fjtIyMlIXz8PgfSUX19/Y7nxxptLb4/mYz3UJY0lGm/4LpNrXYsWL5VMi+NkZGp7d+D27fR10ldcIWPhS9kp30q1A+QNn6xTUa+E/FG3COdnH/ih7Afue1B61rwv+mbVbf3HSYc8wo/FCmNbX/9AnMzzPY1yJBbkDWapf2SIuEL4SIK0B+ZizfWyDVlWCdYZYH/7gTUPgqEhDfxIh0UJgH1uuxPA034gzGo0OKEa2sIYZhPe4XVYDfiDNZ/ZoB2/zb92Ow9/zA+AL7qwTtq0hKOfGhy3hjZPY+0P2L8NFBbXSVh8AC4TOgl2tnDT6dAwocGEL4sYOg6g5l2nazvovNV5tLkjMM+af9vehtnoHg1qGS1L223ASTcE33j5SHZ+DE8eTXhFLy+nX+ezlolyj0aicMphoSaWy5YsDZM3womDPxMWaFgEeIGIyfWcdh5xg5Qbdctu0zlfHkyga4fhdjut41te0wO13VDTMsggK7LAr45v+2w8LEtNX/MNt5CJOSanJexcx+616Oj8PdBJ+0QOeyxIVG95gpLHCuKEZF536dEA2B3lq7aogRiufNTepU6cjzzFLk5RuIbEgqS7S/yFN974m3LggfuUffZeKXlpT/PKip1WSMZtMdlEDg+6/HDdr3/9m/LEY46NXS/lvNHPhNrV/NAPi5W77767/PCHZ5cXnnZqefrTTiwbN6wLOWmP6DEH7K7S299XhkdGy82/+3056RnPiB0raSvC+SZnTPTkCEwdYsfMultjZ3fQdZ8626m3Lo8oE3jJW7GEyS/ixiRE+pM7Ebsxw1zeOVDl75Www8bEmhORGvPDceUDe2OOaGLHogTk3jPmFulg89BwLFA2bNpSNg0NxTU5JuyA60+dF8D1yTI9AkSWdTbDPZCSf9PbTJ7oRvUa2oaGUOvNCN8Ig0787G8/COqB3f7QUO6YyEXdcZ1gUcQrW0wSmDAgB23BbYD40BndtgH4RTuZBZ02gJu6RZ+Ead6A6dpY8zKavi1DbeLvsgmdC2uwzI5vaOcly6/TbxFe08yWHmA6AD8jUMfFz7R1XHhRPpxc7rzLruWBB1dHfaecpvslxo4KHL8GLwowQXaixUYwT4sb5Z8JKd9VaKoQdY4ax4RTZugsJqEJ8Gmn4Twa6vDMF2YHacPolDpEe5BvRWud4Z8ozTc8Faa+MPXmup268w0BALe/x+NkeJLfLtHi6sUvfrEWAuPluut+rcl4j/rMbXGK2kmPPONOHslfhgCZaz1yRQuMviroayQucuUmI9/3Id9hhx0W3w4ND49E2n29A5JNCYR+Q+uBTjsM+eQiLRxhYmVzJoN5cKZL/Mfyd5vEgEXPN7/57XLW2T8qQ+rTGDs5yeAkff2G9XGbhflazgM6dQ77NEq/Ubf4qJ0P2af7cka1BlKQqCNcAeYxGspg6bJlZf78wWZ+wGInT1AIyzLPtmT0y5dci/b3nDwZHt9iyY+6YnQc1x8wddLRkfOTZTWzzeNnrIG4KW/2jckrTfxIj+t7jjv9TUmNDjTazwkAds8GThis+dX+ppuNf00D2G4+pgXa7jY4bs2vBndebdNQpzkbtmkeDQiv9bEjqNOncnOfnZ0cy8egQ3zsVBxMji03bNgQlRN6dvQZEIHZ8mNou6E1tt2g6dvx2n612fYDzL8NTsf2NrT9zB8kJOLTCTUTrOzgssMjzA0TN0B5GFw2waNJxw2dJ2az46TR0mC3hh+8WXzQGaFvOjl/EMvEwLzMD3DaNg246zDQ6RMfngyYmID9AWiRpc4r9cL12fycR8A8a76YnlSD1CejFy/wwARJr+YJOC34+/pWDsgC+fEiCq8loSde5IprW5JTkWJxwbUsFhqUIwsQFVi8aDUlnWPXEC/k2tFkvFbDQoT1SJ86bxYmCzgdk/uG31wf+IyTn15GhofUGY9pcs01vJFoH+QpfyQwTwFuu+328tDDD5dDDjkkFg3DcerIwlOLCOWDwWd4aEv5v5/9L4mxtbzkJX+pdqd2KTl5MYfvXLiPTj5HNJDxrO6lV1wRpyYvf8Ur4w67r7JxHI+elUOpJAekCKAWN5Ns6zDs0lNMumXKGXQ5wW6iVRBxGl9ZG0h+YQve8FH9YaKgMCNhueumwU6ysvsW6Ug+tA6qlOSvvkn/jfNi2eRUnH5oDqK4oOyy8BINr1t1Kd9c2SIeJyx51UtlqhQjvw3U8hlqewDqEae49yz5Qm8CyCJfstd13u0BiHoYdVFCis+UkOjGuaqXIDozD9d186l50j6my6fxN+30NzaNjNR/6gNI4nFyQ3xMpeX2ZqQdgiGvsA2kCzIhA+n/aZ/Q1vJYxh3xgQ6AxnkGoCU+2I5r/qDpAezGGnDDu0b8LCO8azmcf/efQB1utBto8wBwO/8gdtI2bdhlMqG9+557ptsuYcjFB/BZv2bmxxDpSC3KjVzWhfI6h4dOBiX/oNoGus82Q4VDRPiDlhOwXw11OIB7pl/mD5O2DHRocrMl9Ttz3hGov2gHAtoBSCNgE4l6iZ12H9/XqP36GiXfyRHO6Td9JKfP8wf7oj898cSnlZ/97Nzy29/+riwYXKz6qHaiJDI9pc9pSbCRjCRI8grzs+9JLJnVt4J+Bt6I2370VSAn46Mjw/EbUatWrSwPPrBaffRonJYQLfMdCSE+mYz0U9czywAI2fSnIMXP8oBH1see0tvTVzZs3BwnMZycQEIdIZy4PJW8adN6mUPSnfjza/ZdmMiQcgDEibqlhYlqZqA6S4WgIEzJIH6SPscJyUtZ+uSeuQjjJ9eUucLMuKmYqtPihEN5RqdbNm8qExq3cOOdSlFcWXmplE1bFl58l8lmICbunMdwukM9ofwUrTGRyxj6ahBIvWLyf/Y7QN3ua4g5ALLRFkVL/yl7p6Nwo60RorrjaGMbLKDjt2kslOnMt/araXYEs6X9aGB5jaTbRvvbJN+WwW6QcPxnyx/uGu3nNIwOr/NoegNhVEgmvSw0iOfTEeyEU0EZjLBz3x1/Vu2UpRvKo0EtC2B77fdoUNO1TcDhtZ+hlg37H5MVaPNp85/mg1uVnQUIqIxGOPnliB566LI8I+a0LvCnbAF0yLUiwurf3EDSmLyLjlMpFoTQsGDEBOmo6zxZNrcNyshtzmFAnSfLgZz1ogB/0sdOPOSkwwLxB0xnvpbLeXQ80HSEkwYTdiY6tXxO00gYvADnxfRGTwCZ7LGzBmY625pJFG1M4YhIXsSPEw46VhYhnITMpdMS5qmI2oQ6snl0mlJNXOcSzyl1wHzgPrWNJ1y3l1tvubn80yc+WnbfbZfytKedKFmKyiNfRAOYcDBBZGDgahVCXnfddSH/LrvsEnScPJI/ZGRja9GiwfKlL32h/OLCn5f3vuddZbddd440uRLGqQtlz0DNCy3c552/YFE597zzy2GHH1mWLFkar8LEYCTZyTtlGgMTCmKQlpkbp7ipvyonnCGD6oMmGeEtlWLmTuhsYP92OHWq095ddglKQ27Kn8k7E2oWF5yGsDjB7bvJXMPaMjRSNm7a3DxnK1qxiidQpSje6ef7ESbc47Q/5KUNKRVOXIbZeVQ/Ni5eFDz1YTaZ8AdtRxmW0fU061sz8VQhuz67HmZcmQoPNxWtoYXG4LSgqesw9cB2/KGh3LLssv2YT+iuCQMyDnpgR3l72aI6t1l981aF573v3OWlrRGnzrt1AU/baz/7uy0630ZkAzAdz27nBdN0BocbndZsAM+aFqzTI17Nr07T4eZTx7EOKV9ojUBtB+AH1PwA84MWE3A5mT9x2YxYuffe5d777st636RJe0avTs9o6PiRt6yD8Ke8u+f1Kf6C+KZgchIdUm9Iu8l3NBbpjvgsaWRaR7Ynr87usdM0jSGt5J36k/09z75nv6IQ2t6s/QR+9odJ5ifz4jT4oeYJjSl9qlN5Eoze2LUnCkn0DzDebYuNm8c+9nHl0EMOL9/59vfKLbfcJr+8njo9sQUjPSD5M5aiczb6LBPlCJIfeNuddqPcUUfy6fh587rKUUcdoXRvES/1VeNM2jU+RrriFb2PIZSW8lSo0okFJvnPbiLHQ8qB/E+M8+1DX/TlixYujlMZfgBSUSM+G2IsRCa3jWns3FRGRjeKCU9/800I3/2OSTa5JX8urpQmi5Ip6ofKrDFVqxWP+pJlyHjBuN7Tq7QkD+PjurVryujwkHgob9IfGL/nhS7Vn3CdeUJ9y8o99ij7rFwZuNvOO5fFmiP20j+ID8gChc1VCdegMiOTzS+fWFn/5DHkqeo89qxrqVPAdAD1pRNvpt4Byh4MnQujv4UQRPF4QgwRQtiNHT/vxJgeBNyBWPAa4QHYhBbAbV5GwOk5TfNs0xjwc1qz0eAmLacHzzp+LYP5tHnVPECHOdz8HA60eThPhKP4usOBxnwNtiMvkx10DxDXMhMXuwchdIuJ27zbfAHLQrjL0OVbVyLAfIwG+BIXPoDTMA0mPPFvp2+o+TpeG/5YODKYP7JnI2omumrMTG4XL16kUPGQf+hKfphRF6IrEq348NY4+bJuoLGusLPYYxJB50w5ZF3aXnbddZeyzz57x+tO1h98CK8Bf473uQtKx0mjdlqz6Qg/pw/CL9NMfZCW6xJgXoD5mRZ3jQAmYeaL2/oEybN5m6/pXdcYhN1B5QslTb0kTa0aGNxzN4T4iZQPwNE734PkG/pTsvcomM5a+eW7C8pSJguNrjkqA9FIY2Hnt0nmirZfHfXWsdFYrExOjJU1D60un/73fytveuMbym9v/E3Ze9VeZcnihSED9ZvFCIuNmORLHOTmt0ZYQF577bWhz7322it+EZvfqOBYmY9D2ZH69re+Vb78pS+Wl7/sJeXEE58a18TiF+LHNdhI94xk5JPrObxmsvrhh8vvfn9ref4LTokfJuQagBet1i2/NcJvY6A7/7YTO1bqEeK7Gt6aj1/tFm1cMxMdgz2/DN8rfwbmeAZUQJ2jzkf5Ud8lC+jynOmmTIjV9D3SA25+w4PTkfioXWn1SW7uP4+ozoMsKlicTIpmruTz4gUJtokuxjTxDFQ66FfcaGDhx8IMRD/x2yIC11vkyjykPxDX61QfeCkGcUNW0UUYeZIJerFCvcQ0xm9yoGfhvN68aonuSY96jH/N0zyoKz4dtJswaF121BUAXtBE2hImPx6l7XKSlFffODG0nPixcCXcacOjDfhZPqdLmpYfmUDCqFeA2ybgvNR5wnReTec04AlaJuIRViMADeHIYrkIw9/pmRdu+yEbOqX/xE64y8DlAj/4gk6PtLATbtkN8LY8IHbSAmajJT384UWZbNHEbtfdd4/fftiwYWOcBNDHQ+v0dwRKSry4gkbZZXkzmeTa0OjoZOnrX6jJ64owOU2EFp7wnsvkMz6ET31aZ86H/dtgWiOnt5DDF3J28nmuN58KbmSi/clOOPp1+boeAfg5v/QzAHWKyTgAHf1OyN7EDzHVNpmM8/LgkiWLy0te8pK4Qn7ppZeVhx9aA2MRZbvOq22ZHh/Jx4tb6gNyQYIuMx1oWeRknlhw8Fxs1l/GW9KmP8dkTO/TGNDVNVV2222XuH5L8YNKXEjfRB1Bv3imbolLOs4/JmnE3EFxgrf8XJcgmx7jxJdvTPjdFspe0sSJA4ujbsnR3c3V1k2qT/eV4RF+8X6z+nAtaOYxbmkeN6WFlGRRDmSC0junaXxv4m9OlCxp8sIWvz3CZhd9OydTPVqAqVcsw1s2laGNG8qEdM84Oa66jH255ju7rlhedt95p3LPnXeUX15+Wfn5ueeUG667tmxY83DZzoMw6FwLuvHRkRy/ZGchgz757ZX5GiPjN4AkRBZzZ27hukfdiAVg008Sjt5qGvTlMgeoc7R16zd1vn26/ePuOuNVr3wfgU6wtgN2z4YwM3MQwD0D9ecw6EnUYXUcwG7DNI8Ga3g0P8tjO1CnZQRyQpUV3GA7cdphOwLzBJ227c43Zk1raNtrbMtdg3yiwoS9Cm/TuZxqf7vNv86n/YCaBrMdBm/iAg43nzbgbzSt063jtN2GNg0gLmE6JD/WFcikOal9B0V8bCoLnTVZ8KSMnXzsNPioC3TmFUQ6kYT+UwQaDxByV7LXWOfJHb3z6oEV96QGSOsOwA992rTd/BzfcQirATd0tpsPQJw6/jQ2E0PzB1xXQU92yEedduRN+kq1ZFqgw0D78fGlBxNj0BGuME6b8hug7bFImS9cOH9AYVuba1ma/GRpKrFtZf26teWOO24rd9/1h3LH7beVq668snzve98t3/vut8t//seny6+vv7YM9PeWE45/SvmTP3lh2UWd84YN62Kiw+R+RJMOOlR2ABmnujW5Z8Hwve/9QHku5dWvPlP5zAUjg8BSDbaf+KePlX/7138pp7zgefHL7ezMcZcauVBCXmXQAkIDFW/6c5/63z/9mTI2OlHOPPO1ZfHSZVFf6MD5vReuHVDX2H1Dj0wuqFt8q8QPOqIHBkhe+hqTvJzqIK+UFwuRmCAonLQ7eg21im+agMukA5QLfYLrRg6Acf9auuGEZ64G3EmF84LNxk1byui4Bh3lh/aTv1SthTs8YE17ibSzDQV//R9lH3/EkUxRzyhDyHNCNMDJleLk61/pD9b1iAVJ7XZ41E+ZOSjmCaLrNHbCYxIR7U2lpIQjToNtvYS8jZ/tIG2hNmkHbtMAvAhzmyEtALny+yk5JDN6yrDMQyDtJ4LTbflB0sC0rJjki8Efu+Ohx1oe/OyGznzs36Y3f6NlMdRpmU/tBhzXvMyD8JrG/qDjAMiEH2ATXtapde94tUymN9R+mG0ZANNAxvPd8Lvg/PPLkUceWZYvW6q2R7+QaRjquDNAFSuCGp6yJG/5KUQTZtWXuZQdP7zH5Js8seBhQRDRHsHbegSRPWXt6NuAmx93BXyiwQtRsOMEiN9Fsu7o+1jgc3WVRQN9UKTLPzpB2mbU0ZQhTZdpeAkyDKDvYqwlL9RL+r3Jrczt5pa9996nXHTxL0S1vey++26xw89T7Au5yaF+hEnv4PwFsTAhjRx7rb+OTuCdYdlv0mdZF7k4yDA2amhfbJZc/atryz777lt23nVn0Slfc+gX1G45vVV7U4xIQNwjDfJB/wvCzzkkjGxjxoZTLCGEc7vLRRddGh/xP/Hoo6NsebwgZVffEgsgyoCylms78w78WJAgb5OWKggxYlES6eCQrckf+UK/tHfKi1MZTmm4Svf97/+gbBkaKs997nPKihXLSr/q8FaNH12KvnHdunKFFiHf+trXyze++tVy2y23lJt+e2P5wx13hP2Kyy4r5597brn6l1eVW37/+6j/q1atKksXL44FyfjYWOiE8qId0FcgYVzj41GayCdG9k0ZThvLvGUdTfnJR5Yj/WLWaxDAn7GYx2FW8xteqhtLli5VOtLPq884/X0mmlaGMDuz7Lzs54SyAGYC8YGZ4eIn4QkD3XlHSEPT5jUbnzZN29+ytwG/VEhHSe18kEfbHcfhdtcm0Jaxxja4EADC4R0F2dCHfE2DNN9avjpvNmdAE/6oNA20w3DDvy2T06zRUOcdIK6hHQbYz3nCxM9YxwfquDXM7i/e8iYEjAWJvMIMxDM7IZ5m5dqEB4NGLOm+o+uIHAFNoAC95ABFB8bTf3klC7lD9kgq49sveSVgz7yGK/zcONv5dzz8DXHi0PCvEXB83HW6Ng0Od1qkTTtkMIEUPjUPY+RdYUb8MKfrtOJG5yQ/+GFGe4KPgr27gombxUf8cBf8lUVxKwMaVMc16abDHtOAuWzxojKoyerQ5o2xI8Tzv9u2jqtT3lJu+PX15Utf/EL5/H9/rvzoh2eX8849p1x80YXRwd5+262RBte1XvbSF5eXvPgvyrOe9YzYReN1lM4rdfyqbo9kYheKqy75Y3H88NePf/xTSrm87GUvj6trLMgWL15YPvd/P1u++IXPl5NPelp50xv/WrKWeJIYebdqsGSgmD8wP04OhjR49PbNLz875/zyhc9/ubz2dX8dv8K7YeOmeJklJgfKP5N0PqDv1iC3QJMH3NuZTGshlk8cby8PrV5drrjici2yritf//rXy7333iO5p8q+++0XumR3kh3DGBDEE2iMAJdX45K9sQqwRrlRDgwmGnQ4EeG6Fa9p8a1NvqylyQDElGkz6BAPXvCO7yLID+UeJZD+gfrzaQg0BCMn8jIgUfbca47CaGiCrgHsccJAYo0bG3yRof6+BrnchyWIV+MXrRd61UMj4YkdeQ21HLbHbp/+sZil3ngAzh9WY/KhQNFlG+K6ltoXO87ykxam+UiokBnZUuackBsth2WCBqzlw81EHrS/81XzoU1iB+xvt8NrcBhAuBHIfHXiA9hN09Fr0qJ3y+44mLXb8Wo6TJejwzFrGmA2Xm3Arw43L8D+cRI6ubXc8JsbYkL2mMc8JvoJeHNVN9qVokDdWBPkmP4LXkKMsEElmdXJ9fep/k3y+zNb5EX/kxsJlp26Yq6Plpc6rA633qmPfEfBlaV583rLNddcK3d/TGizf9scmx4D8/ujzrIoQYYY25q6zVwtcyTAS/5g5jGzlzI3biG8+PDaP8RJf7Bs+bKY1P7iol+Uww8/PK6e8ztS6JdTYBrkOCclop1Uf+eT9HZdwB8gbw6jzmOSJwSKa1CiZYRh0n7jjfzmzCale6j8qY95vQt++evomtNCrzGBWLG4Is3Iew3Ku+IhV7YjZFKdln5/8YtLNC4sLY9//GMVTzxIPSKrfql8OcVgQTSX70hk8lsmXoBxAsT1Y9JG91H65J3Nl0bOQNjpf06J+KA+FpLSMV3lJZdeGgu7U17w/LJi+VLhsnL3nXeWz/3XZzQe/qKsX7um/Mlpp5UzTj+9vOiFp5VTnv+88rznPLs899nPKi889ZTyjJOeXnZSnA0bN5TLtEg56/vfj3HssY89KhaRa9eskZtxaF4Z1hjDggr9RJ2QrPSBtFH0EmUV0qJfdASi4myf0IPQQ5Plij0XJb0aE9c8/LDGzF7Vm+Wljx+jvOLyixUnI5oRmMCVIAo2EwGga5tGwDwwEZD7jVQoANMNnsoFmG8N9pstrAbCazlwd2TvAP41rd0JxOl0gnUYbsvucKBNZ7vdhJuGFX5HHx39mjccmZAQ5rRMbz4G/GYAQTsIdzzzsR2o8wQ4PaCdJmFAyNqEQes4s4U7fm2vafEzfVbQmWBZAGhq90wQfxqybJKmmegmcHWEjmpKut2merhuw6Z4BYiOi19VnZyk02AyRlmkLKEX2UkvMfM/GR0ud0a7y6JF/m0LpS3f+HhW9jY4f8EzgLaUi3L84UveWRhYl7PlE972dzzTw9vxTON0jaY14AeN5fA3Hm06AHfuUHXqC0g8APlp3/QR8ENH+MELPeIX5Rs6TXpS8B3nuLalMHZ4+FiPjpKTE46iuXK1cd3aWGxcdeUV5dxzzin3339vWbBgMHCXXXct+++/f1m1cmUMegcddGDZeeedNJEYj4/OkYXfKaFsOWlgMRCvHiltJoz0Q+ws8nLJ/PkLCh9s//XfvFnlUcrXvvZN1SsWoH1aqPywfOjDHyxHHXV4+ehHPlRGR4bi+d8JTdpJFz7OJ9eeOGW45977y9vf/i7Js3v5yv98Xfrojle4uL6gcS0G8p5eTSglC081jo6MadCZT20tw0Obyx2331rOPusH5VINPnyrxICE7Jxa8KvKz3r2c8pf//XfxC/Co1B0Ow2a8CfUntKGZDO6nGk5TJwZZMgvp4ks3tFF/JAW9UttRBlIkzjynwGKFzxJj0lMkwagZiZ9SC/iQ/lSFixCyCfmEpVjP/JqghBAWMMvnArjmpPdsQCSH/WRdoPeuZ/P5Av9UxaE0a5Jk9MlfrUbsFzT7YOmLrM7Try88Mn0o/42YDu/rEx6cdo2PTHqUrkOpT7Vx9gPbZA2v9NCXTNf/Emf6o8b2mwrKde0bI07ZUra2jQEz4YGwG6eNY92PMDh7XHY/CwPQJjzBtT+0LfTgtbY5mt6I+WIDPCu46Jrwmq+Th83MFv6bWjrA+jINVV6e2iH28pPfvSj6Gc+9cl/K9tUj+g7qCTct6/5at2e6UZ0priNTPHXyCpTKapf04S7DJex4YfL6OhqUY2oHUBDf5jXrSImlVGAXIDTIx30kLIm1PkAOClJHfaor1a/Jly7dkN593s+Uk4++cnlRS/6k+gvSYN+p6s7rwB1K9+hM/qkqJ/ovaNf6xOT5FO2Rg/N5Fk1QfqdG9fd+gcWyMwTVRYpnNx86Utfkt9wedlL/1L5Rtfiv53JLg+ojElmFiVqozLzCpD6xbgylpth8Maf/innjXnSN31iIgnoQ+lf53QNqAkOlO+fdW654Oe/UP7/rixfsUB8htQlqn+ew7cKPYqTJ0vb5+S3h5xUdPE9h/JPmmCUr/TFH27yRL87Bx5z+8T7/WWPPVaVV53+Co1/4yprnniHdlJVgrKRniQcZcwzwKNjqsvbuXa7QOW1RPOI+coHzwkPqq6xGaT+ilgMDpSBZAFCB9I7OkAvnHzxHd873vnu8rvf3VL++wv/rQXL5nL22WeVK664ohx+2GHl1BecEj+yzYLHj18YnDf6sPhmSjzXb9pULrv8inLWWWeVDbLvudfKcsoppyi/OSbwIiWbafwWSlzVFTJmMs7EBht8XR4NBjAZkx6ij5YsyO8wTK7s9WhMm692duOvf10WaCw75NBDyoKFWkS/6lWvjJMSQ82YTBhqhjWYvo3Z8BPhM1uDM87mhs5KrKFN1zaBTqfTsTtdm4DDarS/oZbX0KZv2w3EpVLMFk5BRYNHBhUw/rVsdbqOA9R2wG7o4deGR4tb66ZOr86/w2vAz+h0wdnoarMdPhuY1tB2Ax0+qh+N7qCKHXgjwTJFIUMNWw2JSVfWSVb5TF7UEcdkqZP/+F+Rk4944qcOisGNzpKTEgYrKEPfmVBDnwhYJ9mBzqz7pEvnCtadBmBZalqXk+12gzT6mh6zLgto7DaaVwzy03ntlKXpsJuHTSNxOYbm/ituy2Q69AOP2BlX/jmmjV1H6SN2iGTlOxC+CVm8aLAMzu+PY2g+Zt+wbk35789+pnxRne63vvH1cvVVV5bdd9u1vPSlLykvfslfluc973nx8foRhx9eDjzwgLhe1dfXUzZtXB/XvXiNxWXEgoS33SWKZM7JD4Nc5370nLJwwcI4KbnoFxcrz6WcfvrpMRBcf/115R//8f3lWc86ufztW94kmVlESE9cK4j85aQdfnyvwGCyZWhYi5iPlg0bt5R/++SnNSFYXNat36B6w5PCTB4koPiwGGTCE4sl6QK+115zdfmXf/54+exn/rM8/NCD5QlPeGyc+HBd7IUvPK2ccMJTy8MPP1wuu/SSuIZxonQAzyzpRu9yRJ2PiknZKD35hdkg4egDk1ez4infUV4m0yRQPOLHuBTGQMliiDg+HSGW686MCW0EBtNwB4ouxFAYeo7WSLmgN6GfevakzPHSEaym6yB22joADf4RpgD0jx/lSbuOUxSFcTIKUA+B5J/6CD+xY+LjdLNvsD3RE2YGXni6XXiwZYcz23IuVogTjIXknwkjdvSZgJ12zSQ8J991W8NueQHb3e7rdmbaOgwgvHYbnCeD6ezvMOcTmC3cYbO5nW4dhh0dYuJu8yYMO+Bw9ILuCDevOn4to8024O8yqXmQVqbZTI5i82KqnHfeeeX4pz5F/dEitf9xTaJ74qqk4wcP84n6zF+j45iEUYaq25S2yJgMj49t0QR9k/jww4JaFGhyTlZzg7+Tn2n+FVg/mLYDtUkeGEPi5IAJdhcfpG8tF1xwkfKxsBx37HHKi8I1dgHsiLMbnVc/U2x0EfGRXLJkXezIQjqJ5FURKjEzfdXxkAU5s81Au99++5Xzz78g5DvkoEOlD9o6fS5pEk86lu5pO/QBlDlZswyxMJAZmwwKS/5pD1kJy2zJnCcvxueF5bzzLyoHHrR/2W33neQ3Lp4svJQo3/DEx+TSJeWgtChB9KYkI13nNeSRjtIueZFRPNjQ5PESfivkyKOOkA+naegryxzVcDLjMqP+cCLAiQfp8Q3H6OgWUfMr5pJDIsX1L76RDLuIQPSsf+gsykP9Dye0PLv8ne98JzY7Hnzgftm/qTo2XN7zznfGOLH77ruqjPOVSD5o50SKjT56/R4tRNkcYvHH6Q0nV10SetVee5bnP/e55cAD9te481B8O/mAeB95xJGRd9oh31iyGGEhA3CSkvl13UDmDrjsshxzswTTQD9NDGlAaa7WorY/HpihLXa9+tWvel9d4QEigxGxlZjdFqSNdVjwjaSpvE0hNUI6zdnQ4MwYdkQHL8B+dRh2p1mjw0DLUoPpTAPYDjo/bRoAu+ODs/GfjoOpSug4DgPMG7AJ1HYmek4HIKxG591hNo2O26ap/dpgGoAOAiQdQx1e8zPgV/vX9MBs8Q1tmXJwkIlDQTV93n9nP0QNS/LxchCUsYOhRh71RuFJ1inT5KH8K18RJlf6l7jrb4hOCx4NWDbMWu/YQfhSn5mIAh50d1Q/AMeDJgfSpIU38WvA32g3UMtlmKaV/uAJGmp5MO2uzbAL0SMDGoPRDP4Ncl0LVrEgaYA+l28nmJQO9M3TomJRXl2a3Fp+8qOzy8c++uFy7s9+VvbcY7fy3Oc8u7zyFS8rf/qnL9Igt28MYnyAjtxLly7RQkQTfnYLNfDxrQm8+aFFBj06xsWLlzQfrU+W//qvz5RvqsPlihV3mnffbfd4se7hhx8qi5csLddee3257rrro3Nkh/6f/vkT5cEH7y8f+scPxgASL4Jtl87Fl/xQNkzaubrD88Hspv34Jz8TnlP++m/eVI570lM0APCxdW8MzAzWzALYqRSnkJHXZxg4vvf975Z//qePl1tvvbn85V/+n/LBD7yvPO3E48tKDRiLpZ9FixbESdDxTz2+XHTJxeXGG28oT3zi0dLBUmp06rvRcbgY7QSUSUwmXGaiiZOiycQhTnC2SSYVHacjLDIVQ+M3bQMeuYgx2EZS6He6xF32MkgjEH01dKE7mfEdEfoTaT/f0FBgHS4ByIwPPNBxQJOw88jCg3z0zMsJJUA9jPwpX3DgHrTjO++qveHOFLLvgWVOuFJW6nTqrWobInc68ARxs6hJ3jkWZHrwzPZBGyVaYJMJ+KIXpMm0MWeigTpjGWqEBtP5q+MA5uPwNjh+HQ87eXA+ZwuvAXftV8sFmJfprB/zxw/9mIfDjLjp8xy/DdDU/tidNlC7sdfp2s1LUvQdnHqed+655ZBDDi677bprFFhwbuJMg5NT/HBQkFGbWGXQV4ueSSlpyG98bLPa+JDk4IN0xh8m1Mqb2lxnotbJh/PdltXygjUtyAYLxQxPovGjfuvXry3XX//r+MX6ffbZp2zatFH9EB8Z5+kxJxSASix0BBLX9SXqb6RDetitR/5P2QAeLVi4cGFs/nD6wvcjY+OcgsxT37qwDPTPL+eee776sZXq55fEBJnv8YaHN8fGTJ7OZH4yn+TLdSE3HJDNc1HLiZlP4You5NEiR1lasnTncu1110VeDzp4vzK3O78pUUwhC69mI2Uufbj4aC5ASaFH0nSe0ZEXJVkPeclLcqm8zznnvLLzLrvFa1+chrHokTgy0RWSkAnMxi6kPjBGRv2YmlSdYGEwEpNwVJvPkWNp9A69ApCLOsZJAz8LweMBZ591dow3qx98oBz9+MfE+LRIZcB1KxZBKIj8c8WLuQZXxuAZG1hNGH0zixPkmt8/EE/mr9xrr3LME5+oxckB5Xrp8Kyzzy67qi1wo2Dx4sWRD7/IycMt+W1MlgX8U3cJoT+VWdbx1Kvrq5FFFouihx58sCzi43ylFd+UcFJihiY2YCdBQ51oDY5vu00qshVrf09g7Tb/pJ+ZMcAZBmqatp8Bu+M4P25oBsuT8Trxa3+w7QaB2l3TtO25on9kodV5AmJi3bjbpvVTQx23DscfrPkjB+CwGqDbUR7bUIfVZnYeqWf4zSZvDTUfoLYDj+Z2XmoI3WEhjGDTKB6LEkoeZILADhJHkHQw8hGJZJ2Z3DTQkOCFGQMMvJRXOnUvDkgpOpImzPLZJA5Y68R+0FA/POi2wbr09a22XkmP+DHRFUBjuQD4my9mjYSB8EB/NcDDaFpM+Do+kOlLR+GvNBt+ALRMQmN3R/IRA6k4ip6nQYa7zXxEx2KiV5P9sZFh0UyVT3/yk+U/Pv3v5agjDi9/+icvKq99zZnl8Y99TFmmiTcvhKxfv04D3mi8pkY5sKvDiyHr160vGzeslzwagJTY+MRYDJKksXnTpviBNK4TfOzjHy+LFy0pd911T/nKV74av8jOCcsee+wpOXviNOPyy68sv7z66vKTn/4kOm9OSLgaFi+eaEDhFIadL777YFLMe/U8d0vHfc+995XPff4L5djjnlxOP/3VefKgAYXJMicv6DR2YDVw82rXpk0byoUX/lyDygfKj7QYe+YzTyp/93dvL099ypO0aOrTwmgM9QqYPOXkjZ35u+6+K3ayjjvuuLLbbrs1+hWhLNRVEcqKL1bVIThEdYZPvv4G8tIWvxciwUJGZI0Fisot24ZQA4/rC3I07MMd5S2SOL6PtDJNQDEyXrNznPfDRSc/yDg5G+AKgRzR1gR1/YIh9kyXmAkRLnT9Z+GRgZ26zaIi4iuNqOPBUyjvlEk0jYknkwW3G9drp0uZASx0JlUGQN0WYuElWq6LIU+kj1s8qB8zZSKO+g3EEYRUyBlmww8PgdPvxO/0s7W9hnb8Nm0dhp18YK/BtIB1Yqj5224a+1s3NR/T2q8O800CwP6mB2foehY0YIfWWENNNxNyYcDkbYkmXTerP6BfYVKWP5bKBsRM/URhCfCVBNnuoibRPrM9xHihOj21fav6B05JhtVfkM+cwELPQYVPCCwfZq0b+zs/9gccxtVDPkAmaHKrxqq53WX+wGBZsmRZufXW2wIPPPDAsnz5cvWBY1GHt2pCPF/5oy+KR0YiXXhlrqxD+0dfMANSjpQhT2q4IjY6xgZH/ngs8Rhvd91l97Jmzbpy/rnnlaOOPEJ8GX/JC8+m5+ag2wl9hK9Sevxh/Ii+SfU45aI/asYptT0m95IyHuWYmuoqff2L4ndE7rjz9vLYxx2hST/1SRgdFW05Ny4K5YDu4y/bQSLlQbYyj/QNpI0M0S+I9rzzL9AEevdy5JGHl7lT4ypvL0pcJ4XR6Zo3897w0PjH5iL557raOJFESh8kK2pORimVPIaHR7XgWKTxjCu+C8rFF11SLr3ssgh7/etfW8444/RYUKB/Fgw8C4zM2VeRB17747RIi1X1t8jH4oYFFy9sSctlCz+0LT0Tn9sgLA6e8MSj4wbBj3/yk3L//fdr4alFw267R3nFddxpevSpZEiJjAqsA1oFZebyNEz7KQ99Wmzdf9+9ZemypWX5iuUhV9fLXvri6Q/d6VQpgJlAQXUSxKyxUxAzIf2zYpMRC+I0HA9/09fQDgfsNm1tzmav80LadVzsYFaWDhBuOtvtb3AY6LwYan/SdKfbRsI6elB6+os6VPEIe+U/HY6fwJNleAHY6zy2wf5JT9lh7+gCJAyE1vS21+h0QNOYB2Aelg2o6dvQDns0WsB8RUVWEjFsElXxHURnlvdWuULjRYlkjh31LAuXWaYqPcRfsIn/qLsMWvEDQ0Jo6AAAJmbx0aAi4EOnIe7qOPNqR3amWf8x0RM87K4RCP2yEyHMu/QqG/mTX+QJmWT3ZBJwmUTHoXoNb5eJ07MdSP1mZxnpUh/liomtnM5PxGnaMgQxARMymPANBcJIg5Em8WMHS6aYxt3sfF2JDlmDhty8ujQw0BunJBqW1DlNleuvvab86z//U9l/373Lpz75r2X//fZRuiWePXzoodVl82Z+q2egLFi4QJP5zfJ7SIPeuAYlnjDk5Zm8joUAvoPLDiKLhUClee+995Z3v/c95fnPf37sIF6uzv3ss39Qrv/19ZqIHFQO0GTkwAMOLD/96U/LEx73uPKud76jHHzQAUpnVGzR6WRe6WBGERPpOaV/PnepxzX49Zbv/+Dscs/9D5RP/NO/xMfuvNRCbaLzHogHEtDNHHXwg+X6664pH/rg++N3T/bac7fy9re9tZzygudqAGIHiuNxDVikIWTSxB3gLL+ucskll5Q/3HWXBqQzpMdB8UXbqm2UEUqTmbVY5aC6p+qgssrrTNR/fo2dsqPedEtu7jJTntBRn3gaG560B8qQ3bfMM+XI4pK0sv1EHRG4zmSdglTxhI1LfCWbwpGUJsPCbr50gt113psz6UqINgEXeeJPXYy2AH/qoMrfbYuFJydc0EBL/fBgGHxoo8STTp0G4mabSDrq8HQ/oEDiU6+4NkFfDoQMhKk+UyegJx5xAP5nUsDTv9SLTJNcKDESFIH+D//4EdZGh/BsoydnRqdtyH4oIfPRCY90m7zg3+YVdQW6+D/NWFBV+c/FW4Zl3co8RByZpO94DnM4aHmCvgHbSYO/eCFNZU+55MRYUMUhPjDNo3EDxMcFTeY/8wZggI/0Szf8lKLSVB1Sfd+4aUO57ZZby7HHHRM/4Eq55OZURFXESoZIVbxpc/hWk1jcU9snRMw1mofFf1j9nvIZO/bEZDLd+Z6HmJbJgN26s2ms3Wyc0L/4SjLtljaw18pVWhDsVs4555xyww03lGOOO1btuvl2R/FRs78FAKJNNG6PE+EvHSSJZW9Q/9Hmld0oe3bd6YNJO/qjqbmFp4n5hnPP3fcol15ycYydRz3miHigg6tEqJbnwUnDeaLvjs0lubNNoi3kQH9d0W/wwIUKRkHSc1wHmxvXT+cpLbUY5a+r/PKqq8qxxzxR/SYf1pNZcYknmOFGXrLN5cIhdRn1UYj4pJ0ypW7mzuX5W2i6y3nnXRgfhB9+2MGKqUVRnJDBo2kffEwX6ZAff0OdJwac8vNqI2Mkj7DwzU1RHrJPRaCUQy4hv5czUDZv2RIPqbCoPOvss8odt99e3vrWvy3Pec6zRL9dCzH6mPyGBBnaZciVK+YQ9Enwpk8inHGTMo/HB6QT6Dm556P8xYsWl3323Uc6PLZcfPHF5Ve/uqb09/VHXNLg4RjLGqqVK/sA/SMj6AG/pi8hvdRR+tOn0k7ma1y+S2PZkqWLY7MxNu9e9tK/jOtb8AOIDALTmVJlBoKRmFKxSYgEAeyAE7SbBoqNAkFsVuYc7cUP3igsFcdqudMJOk3c9rO/7eaPaRlqcFzHMdhuPolUJNFB20pbgdFBBxAXNFTukAP6BujMGMBAF4Yh+DaAP7oMO/81YdjBHOipoI1flR5ppN5yIpFlQ+XnozB2bbJCzJ52LUOawbMJr+PUdkObJ+56wDOQvv3r8jPYXpttmrp82+GhH4BW0fjHlS3VLXQRJyWKzzGhfGICw44zz4zOo1MUabykI1pJR6sKk46PehnpwJM0sMuGwQ68GActEzbk4DoSnSbEsQhX58ipQMSXm86JBk9boF3Q8Wbni26St3dpYldZ+soPp3Ni68UJNJwa8EpTtK/oaLP9BkouaFwu5CXTzTbMVQV2x/DPtGifcyV/yoUOGF/RF88oIjsTfyaxEUFx0QcnRPPUQfHbFPzAHmnTsfKySIgvqnxFSgsTdTxqIep0FsZOEacAkxOjsSCZN3d7Wffw6vLv//av0uNU+Y9PfzI667VrHlIeJ+L6FAtHFiPs8Kxdty7qN/WdN/l5H97lz8kEp2CcBrAgQD4+DBzT5DRPGkoMJiMjQ/ELwC960WnliCMOL1df9cty8UUXlQP23y8Gsqc8+bhy2qnPjw6To3/kIi98S0LfhYLi40zJwa+aD8wfLPc/uLr88799svzZn/9ledzjj45TiBz8OaZmMJUmVGZc//rRWd8r//iB98U3MK94+YvjN1X23Wdl/AgkL41xKsNgm/WJxZzqEXoe3xr4ox/9uCxasKj8yZ/8nxjUlVCDTOxYNBINzc+N17M4DRlTuWNnQaLSogALv0PC1bPs87UQiTZKm8hdSOp31AnVJ+TISQhtKhfXTA5oOdF2qBQC6gFW2hTy0weykKOc/PIaQpJGnxaLUguxVBNSdgSIttvwyv4XItoadVFpklelyhOkdb9CXwPSvmn3hLE4Zec2+mHyIs6IEG1AfrTz7IPJl0RTnqjzkaaMyI/c8IKu84vv8IIsx4iYNBEeY53kVkRkot5NCmMiJZ6WFX6kTztFJ5Y/ZSJ/pI0caRrJF2g38YA6jhEwX0zHBaCnvEXZoRcr0o/rpbJbh04j6Bp6wkF2xpm0TUPjDx27ntCaRy46UnZAtlgAi0BxGp00ZUV877pbP5kHj/lJL6+oq9THhAynD83+lHjpn+l2zDmUpXjE7qx0NDI8Uq697trytBNPjHTpN6OcYdAgdZN0004bEx/kmKLN9KhfU5wyqTFiW9my+X7V//XKT+6mhxSa2FKPg4cAHrZbN5mvLK9IQ37YHV7DhPqLuPKieoze0D31nAUxu897rVxZfnDWz0U3HE/1Mlfg2W82JBhTYvySrlIP9FkaM9TXUVbM15R8YOgrUuzokBesYrNCgF4UXXLQT4pS/COfss6f319WrtwzHg3ZdZddykL1XV1dmijHDw/SF1De5A9eyRukDP1SYsxp9Ec7go72G78CL+HYfGCynGXOB/W96tN/Vfbf76CyYP4ixaJNMQ/LsY7xCTm50htjZfQ+qfOmKCLNyHB8L0Iy0u2U5N3WX84798Jy4IF7l/3221PydeYLpB2bGjIZq+MUF1U0+UGAKNuGtUQpvSLZvpXfChkJWaKtShbIo49Tf8dDHiz2BufPj9P9ZcuWxAuTXMvaNqV5JlcQVY5890I50n25fPVfuOFHCYK0IeSJzU6UgjD5XwALpnjuXl7LliwpJ598crnnrrvLjzXuUH/23GPPkElcco4Sec388tz+PI3fsAs9SJ7Ik5hF/ys/6jFpxBxEdWjt2ofjpGfX3XbT+L6mdJ1xRl7fqiu87TTIrCg0+mwUhgzPgszCbBInkw2kf4bjnfyTL5Oz2CGJytxpcJbBPEG725B8Z2IbHB+ow03PxDXskqnOj/2CFhOro+NsaKb9G8SvyUJAzROozba99jO0/R9povecVKC7kRF+gyEbIOXhMoO+Iws+WRbJJ3nNBvB0WobanfwSzd9Q2/9/hUfjQUh0HmGnwYVFSseO3FmX4ZF1Myf6/BGISWOOjskNVXkAUztqQDFDV96gF908NXS+hZgDveLmDxlBTHOXTZ2BtIBTPLNDmf4BQURTdcw2kSZ0MWlp5ASjHZCmZGZyqQo4zY9TBxo0AzHAb2xQ/iEzREoF3oAHDHi7bbo8TS/WqTNFjQFfJvlAV9g4bcBOZwdjOhomANmZ0y/g5rdG5sRiolc9Lb8Ui5trSgvUkWYHNDf0xgR/YmwkntTdtnVM5pzyzr97e3zM/qEPfqDstGJFvEDF74w8+OADmhzk0f2mTZvIStRzFpeYTNCpAHxXgGxcY4jftRAd5cozmLE5oE6bgZZfXierlBmv7rDztHTJ0nLiiU9TGfWWf//Up8o999xdTjzhqXFSQZa5BjaoDnPt2jWhB3YDGbDpfFn4sAia0MDxgQ/+YxkaGimvee3ry5Kly6O8GOTJN2U2PLRJ+Z0o7/+H95SvfPmL5ZADDyif+NhHyiGHHKgOeaCMDm9RVrbFog6ZU8f8CFvufolV6VVduvPOu8pZZ51dXve612tQPED5jRIPpDBj8coAycAm5NfTaSIRnpVPLpWjnOgp6hduJcCC1ekyWaFcY5FL4iKmzjAZwGQikf1Mtg1PHAmbppObuGFXKlEfVcG4upXX9/jglokF/7LOkXai/BQfuYAc9LHRljNdJvwha9Bm/aSekj7hQEzUBEHX8CIM/2gT0Vrzz2nXAC3ofNFmDUEvM9PKthE0VXuMEyl0mIRJ26QRsfSfeQOWM+M0Cx2FWY4aAYdZ7pCpwpjUN/wdByAMeRnbpvPQhEf6Cgto/GLi3dC4L3C6YQZVRSeYEYZfY8c/vRwWTvmnX9pTvuwjkz78FIN25XhBLmRhkfwzHL9YLDV+uJl8ewJOGP0u1Z8dfHizU3vVFVeWxz7mqDjZZDEddX8GkCCGzEiD9iJdTKnOz9EkUHJ0zWWjalRj8RrFH0q3VBZlTIKRz3TXeTMasLv8I64A/RgB+uFw095FHz9kKjSfnXbaqSxa3F9+9OOflj323KOskDtfHcx6yTyMdomdNkY6tHuEnKdJL5PTSEn/NaVHookBaYY8tEGoIo8pIwuGfvXlXMH97Y03lquuvKo8/nFPEBUTZtphToCjrMSL8jaie14n9MYYbRz5kIPkWLSOjo3FOEl7Jg/0DfzY7M033VLWr99UDjrokFjYcF2LjR5xUjL0afCX7BqPUpep3wgnT+RB/0LtCs9FVK/k6C0XXHBBOfiQfcsBWpio1Qdd9D9YAPgJQzMyUzd1mVlnsvPDwFHHWQROxNhGHuL3oujnNMYwrnAFmQUKP9R8wgknxFg7Mcn1r6aeywL/lAPetEPszh9+aUb+wmjVt6g39Dtq/4wD0ienJmyKPfYxj43Xsa5Q+/jVr36lcevQ2EDgSlhs0HEdWIs8xkp4Uqcok+Te8OUPnQty04pxZE58G8PJC09Jb9y0kfLsdHqYdSOAKZ0afrZjBlOF40aANkanJozdtMYOOg0QwK+Og9mGVLSVOTvU4bY7Xo32B5wu0KazjLa3w8Ea2v6YxENXfyx+ne86zDqpweGWD4SGhg89u4JMmpgE48/kZkd5BBz2xwC6HdG2ebbBcXfEo/afLXxHfA3TaQeZ00mdogOCrGPqq5+mC90Spk5ItTROdnke2AvQTFYNWiIxqWSC1U1DUuBc+YHs8saTkUysYmebjwzpFNm5Irr4qnHCiqtLeZ+UesGb8r3xcSWdDs8Ghjh8dMfpBB2iGi9p0nA5xeCDsO3qsOgoorMRDTvFnJrw2gZP4YIMKOSPvEZd0OAKkiEGa3b62QELVP0YHZsoI5rcg2Pix87/dg1O6mnKHNVfaiAfPTPZpR9weUjrkX/yOTigCWavaCXHON9cyH/R4PyyWB0Uned8DUoL5Z7SJEACxq45k3Xuk15y8cXll1deWU479ZR4SYvfDCCFTRvVOSFzs8O8cNFiicTLMny816MBSQMQfZJ4MJ6Qb653SVqyGjpmJ4mdbfTAayRSbHwYP7Rlc9myRYsA8RgdGdHkuLc84+STy1ve8mZN+m8v//mf/1E2bFgf7ahfeePFq/wuRfpVufCKG3e283cAFpSf/uSn5TfX/6Z88P0fLKtWrpLc+YvFLKyoG5T7Aw/cV97+treUKy6/pDz3Wc8o//xPH1O5zimLFszXgoRnK/n4P/te0pmUrmKAYhEmOXmWkacpP6jFz377H1COP+HE8M+JRCKTgqgbQloSv4LunXrqv9uKyxDI9qKhWOVihN5tBnko93qcqAE6Jt5xAinT8XKikycZ+EV7Iy2ZlD1lE4Mf/gLXrYybfrjrMcRgt2nrcOfPctY02EGAcGQztv3q+CDu0EMsRHNRBMAXevp668hjJuD08v8E4tbxTQNYVsI9fsyGhGPWYFnNw2h/4kQeGjkdp+YJPTo3fQ24az9oDHUYpnmC0MEXcDrAjDhiZc72DzmRV205cB4LYeYi5CHrJb+3gbymR/egdef8uXwA/LDH1TomYkLk62vGTiZdjvtIwA99kp8Mr+kyf+zsT8TGhvNnyLx1TOLWCNR2wHbzwo28tFNpOrADKRv9zjZ+80j98rOe/UxNZJ9cvvKVL5d169ZFPPpW+kXkBeBte6cPyE0tcYz/KaRaLnlMyxT2xgYt3RD0bEzR1zLevPSlL41Nll//+tfRj8KJfICk7fJJHWZdtD14ygh3+KXMvIZJ30z5xgaU9E7d4DvA3/3u5vCr6wRpZFp5imo3vGrEDyS/6AM+6GRoaCiQMOQj3FjHAwg3tPkDVCFe84oBTPmbnBzTeLRROlovO2OC5m9atCzimVwplPGAB1kWLloUfTttgrorjlI1tYA/mchBOuhMnDFzWoMpxNTIjplAiP4X0bRsyg/yoze+WSHeEx7/uPKOt781fqjxC//9ufhAfWjz5hirPe8cHRklK7Ew5CQKey52MNFDVAzxTr0ipdsqJny6Xv7yl8T1rRBMMbG3BUsGnQLIFV1OfgCbgGkA/Nu8HAakNdMFXGnqeC7gHUGdlsHxHbdOE8Bt+qzgWZEcL/wbe+1uA37teIaoGApry7cjPrPxmCHnDuLp/9AbBcx74QANDl0T7oZR80mZLFeWPdDWE1DLAGCv3QA0O8I2LVD7QQPYr02Pu0bDdLxG9hjVGjPp0o1ugkr5VDWOiTjPA8sjBryIXvONeNTVZoKlP0Lj6olM7hr3q8HxOwvscPDRIARxGqAwOgd2GWgfLAJoK/DiR6Li/jgTsWidxGG3ns4/U0m5U5a4UibkCkFeKVF5Kl7sLjQLhGjE0bESJ/PtrLDTRHjsuisu9SOuEckvrudIXup+l+Lns685qVVEGVysyjbvHdOo59FphTOkjDouunhBSXljSBnUBJ8FCD+Mx4taTLR595/FW9Bqgs6rS0zEx0eHyze/9tVy8003lg9/+MPBkyN5ZF6z5mGSiU6Kzhgx2Ilhl29oeDh+HGz//fdTsuqLhOSd0xD/2FPs8qMvpc+CMBjIzTUs8rJQi4mon0qD05hh8TxYA9khhx5arr/++nLOOT8rO+28c9lt993KgoULY6EAL3SJSZlxh/m++x4o//ZvnyqnnnZaeeGL/iTKjDDKg8nTxvXry3/+x7+XT3/qX2PB+g9//+7yotNOKeNjvADWm0vbYAAA//RJREFUX0ZGtkgGfmStL+pNXBkRfwZMToPySL47Fo/vfOe7yuqH1pQPf+SjZWD+gri6xUf2lB05Id38doTvRlTPhbw6R7lSjiDyh3hRV4QqlewDEvCr+7So05Wf23Ug9PJPdqKXnYVinICrTsTAKAVDm3akzLzybRH5RU/U6bofApy+xxnLGGUGUwGLoSrKtD9AfQctqwG7+0awHUYcj1OmqRE9RNskf7KHfPhNt0m/dNPsxAdnxQ2aDp35uX8GnC7gtCyH/doADQBdjfYjjt0Abvvha7fB8tR0ttd0Eb8JqwG3ZQKwuxywE167MRslzcrL5UG9hTbsTXwiwoOyyAUwMpKHDKe/tV9CxsfM+LT9nLDKIzZ97r377nLbrbeWZ558coSb7hHQ8ERG5bhBgLrFxs8mte316mtZMDG5FgWCBDv05vxHpGkIfo3Attd+gPUAUpesV4SiVLHSXjDZLOB3jlauXBW/nM0LY/vsvW/Zaaed1efxGzuMKZJN40HkVcjYgIzU35A5hZ42IyX5gw6JNCVHQkMnP8a66Mvo09SXL1+2rPz85xeW3ffYQ3INSHb04E8EssyyjOSij6WPk0y0J/IJDeUbJ3zyJ38kFOOa2h5PA4tUZN3l3HMvjo/RebmQcgGjbogvWQVSZOWlKb2kw0cB8iI8SdFzb9m0aTSeOX7Skx9fVu29Z4xXpgBcTsjmcgLsb72B0ScqHWjgEN+3Kn3mCsgXD/JwLbCrp2wZGo1rb7SDUY0dPFQQc4+plJ1+pcPb9YH0wghZorRUHvov7NDEKZ+JGgiOwYdwTtNy84/5JU8hH3HEkXFaxLcg+x9wQFm6dFkZYzES/bv6ZeYCUpyvHzccQ8YoQ8QI/ajuKQInJYzze6hO4D/XSgOohDGJUaPHHjuDjX26oigSdvzAToPoAH7ZQXdOClIIBHwk2L9NU8drhwHtdNvwaHENs/Go/ZA/FNkAYcbaXcOO0moDdHXctqyE1X72r4EyyAaZuqZwKUNoKSfztxs0nzb/HUE7rHbbbh5tWtJoY5sWv9oETGuw235tHgBBWV6dHUG+9eD4Ebvp6SD5WB36+MVpNSaOgrfGwmEyJ3MMhsEbeWXoP9XkPCkJzD8+EmPHv6+H503VwYgPu0JMwqOzVxp0HnVb4tsIdltGRkeaiRVthDu96hLjHq7ajxAPrjlxCNpF50D+JUvu2uQJDCc0XAuKHXm1cBZHdDwue3ZUYjEh5GNvvs3o7e+NfJM2O1bbOMpWevxGhRRVpkQb3+PIiZ1MxK/bRqcuIcUfOeZKJ32aePeKV49oBvvQgybsnNgINcrH6QiLE650xQJlQgO2OrfFCxaULRs3ll9c+PNy8kknlUWSi1/9JTkm8mhYyZQ1D6+V7ibKli1DhY+NOTHgCPknP/2pFi5r4sUXyo3nKPlejcGNHz3khIoPxCmHDeJHuaAbBiVORvgVXPw4yRnasqksGOyPa2PLli4pb3zj35RnPvOZ5b//+3PlJz/5CVqOgZXBnQ54oH9QA2y/Jt895ewf/ih0csYZr46yjfqlTFAXbrj+uvLed/9d+dxnP1cOPeSA8omPf7jsvWpP8eKutPS/dSwWKth5FjhPibgTnT8WxiIsB40uyfGz8qtrriunv+rMsnzFLhqUFlF5VYaUXyLfuHCtjB9q5MPPeAJb5RrVV38MaFnmPn3o9D/u50D7AeTJfYbbWk0L36gZKqzGFpjAwkz9ktipNoVJGbBIpD06Hfg7HaD2r+WxDG05CG/TGNCj+SALdPWYFpOURt42b2TMxWHGI4w4QRdRVEvVv+RiDz40WTYimJROhL/51HKCuC0TZp02QDqW3ZPwOhywTG1/A+F12gC003kQ4p96SD/LZXrMNgKO30aH1eA4QJs+N12ahQd1symbrKeSCxrCKsSPuMShTgGWn7TQKeVmtH4BJrn4oRfKnn6U4qff5Uf/+EHWe+65pzz44GrFIQYJdOTvAIGZHpMr7PCLbxCEnFLE869iTpuGmfNswG5dg217Gx3WQeYlpA+vlDE2AzQOiFzIRg19y3BcoXrxi/8ycvKD73+/rF27NjZ4Mm/iERP1zE+7ztQwM32h0uWPLEY+nV8h+ed61vDwltKjsQH9HHzoIfHDt7/+9W9Ujmzs5dyFtN0mASbsyBD1I8oWnTK2TgQyXpMsQDjIYsoLqj323L0MDHSXO+64PcZbwp0fzCgL/UX7F2/CqXvmBUKDH4AdOXGj1yVLlkRa5tmOZ6zdBuuODCiXgYjND0x2dTF3GykTY+vL8JaHS3/vHE34N4tCepGc9J/9AwNlgsUbLFUH+F4mFyXIkzLJN8douJMeuVV8EHvQNHJYspRTNKSlyAoKGjbXGCvHNF8Z3rK5HHzA/uVf/unjZXJ8tPzkRz8smzdsiHa4ZdPm0ssCX2C9WS7yCloNlC31DJ1iuq9j/jp9fcsQwsrthm076AZNRNCr2BoN5oMJEIagLvia3mHRGQmdIcB0pq0Bv3YaIPydjtMy1HLZdPw21GG2z4ZO1wjU9h1BzcPgODvi3UbKYaMmdxyRAuQbf/RI2RpMX+ujTrcG04I7ks/hO4J2PMOjxTH8b9Jr83Z6XpC4vkYckAmY6HJXVnqVm3uqQPJteItounHToISE0AE0bILedSuvImUbSv/kyYf0TI75joFjTQ+EWedEK0YgTFPulAszTjTU+XBkGle+ZNIpMbFj8cHJAFcDOKrmidoJdQ5xTUyyEw8+BuoHaSMr9Nmxj8vN0ar4aeFD5+UOLJ5sDZmE3FHjHi5XAbSwmtRgMMUuiPjy7QMT723ixbkKV7b6lOeFWlgsWbQwviWBjt8eoaMiTwwweRWulKHNm8r3vvOdWKCcecar6K5i525keDgGEfSAvpYtW6Z4uSOInesHL3zhCyOP5557btxhZbGQ/QdH9XxomQMNx97ojxMJ+OcVunz1iStcLAImtBjgW5fNmzZG/NTveHnuc59T/urMM8sXvvD58vWvf70p26n4kcXNWiCxc7dhw8Zyzk/PKS887UVZvmRM6fJjUPzw41+deUa55fc3lfe+52/LB97/9/HaGL9qvHHDWnXwXAFI/SAHp0kscEmHBSv8+/rnUz3Kz845r3z+C18qL33ZK8qf/cWL40WtES3QJrYqn1lhGUbihIRTwLgvLjdhVDEqNXYwTzbSn8kdCGUMVlFtsg5TT3zaBHrwJjw4k1W50bsni0wk+X6HehZ1VHlCH7FwFi/qHDoiLvwyveyz3Pe7f7Ifbuxub7UbOupBXd8B3O4DsLsuddqfdKG4MzDylXGjDTb9R68WsNytZydZapO+yCeTZvTMppxqv6Kicz4ujhfAYtJE/pCt0x6dlsF25wuwrJiA45jG+TbUdiDT7GA7HMDf6dT8MR3muLa3EX/LWEM7PfMEnY7BYYB5ToO8O9+AKP40oiNomdDOUT/Ihgzf9qm/VVnxsh+ncLhZ3FProQOZWNFfch2FNseGFSnyI3JIwUnJAfsfUIbV/jgtRVbLNxMeqVMg6rRaHv22anXThxPSlHs2RtkTa7COah3gts6MuINXA8nL5az4TXroid/i4CRkfGI0ZOrXwuDNb3pjuf/++8rXvvpVtdF8SMB5dL2j3dLGZpZvptlOH5Dk4g+P7NuV0dADbq6x8hEzvwXFphi/d/GsZz+7XPnLX5a77rpb/UbKTZps3CFLbhimqdwHH9ypD+lAfiGB3PxeBtdo0Q07+Yxt8o6rvLvttmv5wx/+0NwgIX7W5cwnbph0gLA0oSPvuYEBkGfC6dsoZ65fw9c8HLetH/yNgMOSTvmQN2MW8vD7VVPbx1UvVY+mxsvI0LqyZfNDqtP8lkiXxowtGhvZnON7pWH1UZQd7bCzIEHmYBpp8L901tQ7IOSwPEJ04XLvyAm9UFb67VGNybSxZUsXy5ws69c+VFbIzmMtPOf/hc9/LjYYBzXXiZci4zvUfEltpi7dz2W61D2+JWHsRM+uc12vPuP096EgH49B7Mpve0gnwI/EUqGdDgXoZCjpnEm7QXglvwQLXPvXfDCJZ3sdZmjLAR+nB9RhteJB3FyVqP2BNg1gfkAdDlh+y1L7G+o4bXT4bGYNs/mRJrs9K1asiIbNm9J5DJZPxFn+GmCTaH4dvnU+gdnSrIHw2eI4XjtsR2D6R0uv5kW+ojFFHaKclKYwBrKqPFl4oJeIK3+us7DLgElbJTnqvqg1cImnG3gMiGqw6hjj5ZwQa07pUUcQT+jBjwmX0qSLhD/8ghPpw0txuX6Tz+hx1YvdAHU4CsuFfj6HCB9pUYsPZCAV+HF0rrKdGIuJP5NXBlXkJd/epYG2e14uPpkkUebklw6BzovJLpM7Jt2cqDAx5ANvPjYOPiyq0Btpij9v6/NK1HY6SLnhHL/CLTnnyoSOGsUpCe5urUbipEgTgSULF0ZeOOkgX5QD5UOOYgEoP652Kbnyuc9+tnzly1/QxP1V8VskcXqkhQILbF+VotNnkpeTw/7IFws8ThD223ff8p3vfLsceugh8WNn/MI5dR4dMXCQxoLBAU1MesqKZUtjssJCabFk5O44pyxciYvJicoCvhJef/wi/Ih0tjVeA+EDv//5yv+U22+/sxz3pCfFSQ31gu9arrrq6nLeeeeXt771bfEjhgzMt952S/ngBz9Qzjnnp+WoIw4rH/rQB8oTj35cnBxt2bwxXvTK23YstGSRiTNevJE8+Vs6U2XR4qUqv4ly7vkXlk9+6tPlBaeeWl79mteJknrVIzk1UA0uiMWAKlRMguNjQ+k5Hu9QueJPXcZNvgBymO0l2wmJo4cIUZnGQEndbiBoGsBfUeWXbZ4FDWWDPqjPOVEUX9GSRixAmkkF+WQSSDlQdxnkgKzrQjUekk0ZEtEHiB3KyIvsUe/JE3TwngWQmzpk+3R+BebhcKdF3ulD8psF5Yc2pjixeKtkMX30GyjEsgiBaP9NvTewoM1rfUEe8Trppr9lBus8Gmr7bBCyNFDTmlcb8MuPZBNI37TENw/7gXbbbMvX5kH+avdsPJ3vKB+5abz28wI0kT5E8Zs6Cimnx31afMR3d4rDxgcPNiAhSCnQ3vlNHEx/nxf1VCZXCal79GH0HfwI3fXXXV+GhraUY455YtCRjhLlv44ZCw/rBH4s8FiIkN9x9Uf0gWyucL2HNq48uU6EDpIP8XNjIO1tHZFvwP61G17skjMJhTZPZohHOO0Lt+IRR/R8lMyYw/Oy55xzQdDvvfdeQU99hx+0TgOQj/7vyNSIHW4w859pkjXT4u40AU4Z8sEFfkyW1wr5ePvyyy+LHzjkuxPoOG3khxWJy5hFnwKgO5J3u2DOHWGyp6iYbGBkOqIUfVd58MGHy+9/f0s58sgj1FfyXSUnsvmDgfBDzlycICT1gbLOOhw/qih/TprgySuX8+b1l4cf2liuuOKK8tznnSx9UudCjIYHUOlKdrxzrE63/exGFvoczcClezY5lCZMRcojMjxctGjh4ths4gpVN9/iKQ52ykk1IP7QQSQrTFk6eeQvoEk40jRNEzciNrYwIzxvCMRmgOw8y8/v+TCvYFGGDEceeVS56KKLyoaNG8pee+2VutJfzKOE6NLqCJ5hJ99q3wrrVvL85hblzW9uRVxe32Kwp/FT6GSC+9U+8kIoM7ayI6NCEiHMpu21v7EG3KQFZmedjcB+bXrDbLwsi2WroabF3pYvUOnZ39CmrfnbDwSQnTDnIcKaot1RnEdz2282qMOSd7q9U/CVr3ylfOYzn4nfYFimiRgFTT4MO04n7ZbXgHsm3Uyo6eu81mabJ1DzrMPbcQ3Q1HQuu6gvTcV350IDmgbFkU9MZsU1OjIWI3yoDD9ej4jvFSg7sc8dBzdmvNRAFCdedhHQmNmBi9/eIAKDwNyqbjRy4I7dYw1ypMmOHRMe2hU/mET2kk7pQqcJcCwAKCr5QcOTv9jzlEERZGfQzEkEd2n5SF0T+eGhuG5G58WPC27euKn5+H0idzjUrnl2jw/QeSdfTMrIEKcEE2VSncvmDesVJh6jw8KhMjk+ohFha+lSnLlCXsfqVj7pPGLHkXyLB1eySIfFAJMF1L5+7VpN4L9cPvHxj5e77767rFq1Sh3qIsRVh64Fmojo0Pjl9Y9++EPlkIMPKK9/3ZmKy29MjInfROiINkmZoTv6HybblCt9FIsH9McJCUfzv77+2vKEJzw+/DgFoS7stGJ5Wb5sSeiY0xIWY5RB6FZ68ZWR2KnRJNm7TrErpPzEj5GpXKgL/Lr70UcfXc76wVnl/AsuKE8/6aToUKG/+pdXlyu1MDnllFNi8fOtb3+rfPyjHykPqpM97dQXlLe99S3xa/X81gqnXZQz7/NjIm/uulGe1M15kc+e3r7Cjzhype6ccy8o//Ffny377n9Aefd7/l560eQrXmVJkyta+Yvy1BktSJU3vimRsoRZD+dIl7QC7OqpYgIUC2b5c3qV33VINU0dNriNuX9zOH6US7QT/XWO50kFQ/TkCXrZo86IlskgumYHk3Y0qbxCw1WTgJnJz5CHtEgzFgqN7JiAJ9W1jNBbftMZTAcNfADv0uEfelFaxIOm/oAfyHwjbpq85lfL4wUrOiFe+qf+LV/t534LP6cJmN58dwTmWYPjgpbNfMiH85MLWnk26TttwHxn4w9dTWu7/Y3EtQ5wkybo8ATKgriVjCpTwpHdtNDQ7tBX1Cl1ltRfNSb1eRvjhw8v/PnPy3e+9a3ylS9/uXzzG98o3/7mN8t3v/OdcsF550X4yNBQbEws1cSKxYikkowsWvriTnwuULbHYxjXXnNNOeGE4+O0GyD9DihSuBsZMSU7k8ruuZyWjJcxFiXbRhTORo4wJrmZv1Rp8sDqsiKftgOdvM9IfFqfobOGb9YjQinT4BqYGzl5pZt4tP/DDz+irF3zcLnqqivLEUceHn2sd6sZk3iNjIU5/aHYdgDZYlHYqV8uM9KeFpPyw1seyMXH7SyEkFNRxL+/HHTQweWaa35VVqxYEt988Gw88lKuzFvoG3lVMfSiP2+awzP0I5O54/z5CyIem0gAm0ZsBA7OX1wGBxeWCy+8qBx33LFl8ZKFik/9n4y8oj9ko64FOybnqCx0BzT5SkPjFn32vLJ69Xrp7apyymnPlsxaGEV9DnGCJ0xcfsmQ8ppWTCDu9GN+QX5zs5LxKE6HYk6sMVf9XVxngl56AXltbHrTA0Q/DXulHP9Tr8KqvGRbStkyz8SDIOt+bGLJEnMRYFr2BEhjY1By0T4YKxmD47qx6svSZctUnw4v31a7Y7OWH17cqr59ydIlYcb148hvzu3hH5szTZrcuHho9YMhF/OF+C2dV77iZXFSAqRwrDY7V7fADM4MOWO208l0CiF5GLKQGHw50s87Y4DTAd1QoZ3RuTdpAEnXKFSQjSf93HHZbTpMwH411H4dadO/TvePgemRwWi+/E8YcgE2DaZjAIvJiPTNDjGTE2LTMHmOFWDizEtNTDx45nQhO9KCrLCkn/fyeMOaVeszn/mM6Y+G8LeM6B8T/ZFzDxgpbUcmoC23w3Abgen8yqzjA7PxM+B2fWjH3RFv5wPTYeYTceQVq3roIzDrHgHoOa5bSFfcvWciH3EUl8bfr45SLViUc6Oh0sA4dWA3O6+e5DciTG75DiCet5Xq4gUMNS7KjckWHXIOUDk44BeTdy3yxzXhZVHTQ4evTneBJmi94j82vEUyc/w8rHSaa1UyR7VY2DoxGt888IwuMtApUE/WaQHCNR/yRiPnF185OtUqJL5DQT6VuAbiTWVcC5cpLUI4DB8RLxYbLEImxbMb+/DmMne72mcsSNTpbZso/XSWohndslG4uTxw7z3lwfvuLb+/+aby8/PPLz/98Y/LlVdeUS78xYXlZ+ecE50SE4Hrr72uPPTQw/EDTz/XJGHt+vXl8CMOj0UyOhlTmtddd0350Q/PKv/w9+/RomF+5JdBiB83pCwpP/ogIJ9C5GNiypBFZC700PF+++5Tvvvd75S99tozfmNkwYIF4qcBrjevJFBWTIijIqisKT/8qROY1KN4JpJ6IGTSQ1niZHDLheW2Miie/Hr65VdcUX7xi4viCWHejP/9LbeUKy6/slx3/fUhx2WXXlKe/axnlDe98W/KCcc/RemykNRkQOlzbYTFbFyvUwidfA60fADK76Fg9mtRUcrmoZHyn5/5XPnmt75TXvnKM8qrz3xt2XnX3ZoBt4dqGjJSWxmg4OMrQ1RKFtIkwo8lQktemV3EggSraGAQCxLCJU+0LSETPUz8gKzTmWDwARo7CE/0l3HVdwY9kzCVodyxQ61y4InVvJ4m/UrebLfboiwYbGmDtG2XiwH945c7ubmDSlz8JFUKjxE0eSUAExpoAfcPYA2484pBxqVeRd0ivsLjOxHREB85wiRvzQDLQwP4u55AmxPEXOwA8c0CEP6JtRykDV+HYbc78ijaGh2nttskTg12t3lhNwbYbMBhjm868wGQ0fzQBf7mjRtAJ3XaAHYQfyZb+NsedEEVVSh0Jy9cMVekH2bjgbSpS/FN2gXnly9//vPlJz/6UVn9wANlkfqAvVeuLCv33LMcevDBZecVK8rCwcFYuJx/7rlBd+Xll5ebbrwxJk08F7tsCaecavOqh2wu7Lxi53LpJZeUY594TFwZpZ5GmgrjiikbLLRf5POOugjk5jeGGFeH1e+uEY3qxPYJ5THbmXI/nX+ieCKY+Z9ZdoDrAdDRWdYRIOsZOoQ9tMk3J9pZFvixwcyLTTyhznckXFd7whOeUG677bZyzbW/Kscee0zQUvdpt3GSrv6ffFMiOf7luEZbpR9nzCEO4PxkJoXYyZ/+3K6gR07aCjqj3S3VxPXc835Wjj76CaHTqCNCNq64ksv4xhwnrx9lXwPfuIGg/oAxPY5NCGWs1Viak2B4zdWEeUW55557Y1xYvmKZyo8+l4+wQ7iQGb2lsNJVtFGXR25MsEGYT95S9/rKjTfeGj/c+5Tjn6hw6aHZYLIuyIPLB6jLzzRA0mQf6DQzAGnog3PjZ3xiTPMR1SHND7gRQR0MeTWqUP4STVzoYzqLHeJRB2h/QSpUjYi/WNCIBl1SFpRNcKvkw7C89M9BE2GKrz9ujkBP2TL27LzzzvHkM9ecVyxfETcM8CcefTD01DnaLPWAvLLgpBwWzO8vd9/9h7jGte9++2kMmyxdr3jFS6cXJRBbGNCKIpxEUGSt8Dat49dh7szdSGpM+k6h1fFrmbCDTt+8UIrDcNemAbd52l4jO1sz3I0MRoPtdVgdPgOiwmdYzQ+7O3DsAKKC5IuC8e8SQIPOaZzLly8PehYvxGflmgsRGl8uTu64445y3nnnxcSOj7C4u8nklYk19/C5CgMfKknugnQGjBrSiR7TTOiYbd0+GtS0hkfGybTa3vaD3vZal9N+ja6aahQNzkBnRnh8NMlCQxMk/7geLZE7tZy0YKIrjvdDZiEnEeza+Pcq4uUrdXwrli4q8/u0WNSigQkniwkWGlyBkkeceORH3nlCwcdg0BKXK1HbOMXQ4oSTiykNYiwAxke2aFExLByJD7cpKwasvOaiBZT84iqX4nPHnbrCAouFVU6C5pZNGzaUxZo880E8pxw9czUR3rShzO9RxzW1tfR1a1IvWfs5jlYXNY9OXAuRsU3rSp/852wdK9vHtAjZtL5cf7Um3xosbtCAdcmFF5Qfn/2Dct65PyvnnvOzcpUm5r/5za/j+hML5GHJypOAK1fuFR1VTBqkbwYCPqa85ZZby+rVD5aDNUHokSwMcq8581Xl2c9+Znnyk/jl5DkxYUf/DFRMij3py8EsB+YeTeipK/GrtbKxa8OuO4u0GyTPs5/9rOjk4E/HLMWF3mLgV3niT9l26mTWExZDCorJrNsYk1HXNTYA6Cj5CPbUU08r52tBdtlll5WnPvUpZd9991O92l4uufiScthhh5S/e8fby3MkB/WF+9scAoxowclihEkM9TVeUlN61Mtoz1rMMohybaurm9OP8fKRj32inHPez8srTz8jcPe9Vqq8+ZYhF78MJvBCR/hRD9AfixByxzgdE+VmAMCtnEd+yRPlFCCvxjYN1pHRejDWEOGSAb3T/DiVyx/2nFSb6IoFCQtDrgqCkW7D15zidFH1nHocO2j4iY50yV8MrAJFif4Qt8NjkgI0slk++Bvs7/oEOG+yNf2g4+bYQZ3DH4TMfrmoozMQLSYxJIfHsKRVGYuWfpYBPRZTCq/lA2xHruAttFzkDZwN2uXR5mkedZhN0gBwmw/pZx6Sxnm1if80XUNT83FamPYz75rXjpAyMJh/Qtops62q25QR34zQt/RrYrZGE8Pvf+c75Rv/8z9lUAvel7/0peVv3/zm8sLTTivPesYzyrOe+UwtKp4Yr2g97YQTyonHH19e8LznhZ1nTM/XWHnlFVeWn194Yfntb39bjjzi8JhcTYyNq80vKJddellciebHViVp5J++hJMT5KTfYCGd30TQnjlJVr/arTo1yXcr65QDTWj5riPymPWfD8PJWi5I8J9ZTrNh6qmtn3RHz6bwvLqFTtF3p3xcv/w7H9Dipu/kqtovLvqF+vK16r8Oi/rOxJF4LERww5OJM/Hcb+QioSMP+iFPgTNAuuC7NwerXkR90B+TUhYiV111RWzYsYnKxgXthm9QOD1gXsMDBB3m0gdtlf5GvMCtE+If9VF6pmlG3VObm6K85pbbb7sz8r33PiuRJuoP42pcyYYj/OKPsYk00j++09EfT8LTv3Zr8drft6Bcc80NcUPhhBOP1Tg9FP0aerAugLSnn9sC7kQgzUwBHZOmhOd3CdjCirSRQfVOWdmmcZoFL9TxJLnGR34XJxRbJsWHsqXP4js+HtRhI5bDBemAsZ3KWUHIpXrBOJubpx3JiIerjgF95mFmCHZ4oMt8gvl35ZJLL42X3pavWB4/Wsx4xbPN5uE6xW0FruqxQXvvvXfH6Qs/9Bkbhhf94jykyCSahKk4ZgKS98i/wH62G1xJgLoRMVjaXtOnm8ohVYsetwvQ8QEmC+7YDNDQ2Nzgar41ncHhmG3kF7MVMh3eqUQJtX02IH2AdKdRjZZYO5LFPJOee3u9UVjOCyZ31Jn4XXLJJbECXb9+fXzMvkGTT1bLnJywA8JChskcuqBBY+f4lYbHD85R2PgRh5dF4EUHnzs+qdsd5XE2+WvwYGz9/TF6gLQy36Dr2SP1nP5ZHuZrt+20H1FleDhlugHSMUfniT5ZZGyP7xKGtaDbPDxStqqj5foLk1s6TvKCDpnMxZUu8WFnYlyLikhSE/0BTbD23HVnVjNlSoMST9sySaYMuHbEpImOm3JATkwmzZQbC428vpU7DwB8WajwfOuY2kHvwMKybY7SVPrQ0bn0qtHydG7KMbcMDC5QFza3rFm/sfCjfXx4zQ/8rVi6pEworX7JvKC/t4wzGe6eWx68/75YKPG7ED7iXrNubbxmtXnjhrLh4dVlp2VL4wPzTZs2SwfZ3sfGp8rggoEyKXvv/AVl8fKdyuOPOa7M6x0o+x10cDnmuCeVbtXbfk3WU8uSX/XpG1/7avn2t75dPvXJfyvf+ta3ykMPP1yuuPzy8pKXvLi89MV/Ud7xtreUNasfKB9433u1iOL99fwwnIUi+qKsmGjHolt6on5SLpQ3OmHCS51etGhhHPmvV3t429veVj79758qCzWYsbDL63WcHoxRKXPSLN25rQKkE5NOIe2BHUTSGFP94IofnWk+ckA9YEE0N67qaGgu73//+6Os3/XO95RVe+8rGTZKtglNYpaVNQ8/qEE1T384+UJWOmBOsfilYWTwdzK0e/JKGr19A+WKK39ZPvzRj8qvlBe/5GXlVWecWbolFzSjmiwhI/d4eYUs2q3kY8yOl7ZUDyclX3xLQl5lJ7cxkZabvNFOYmIkDGj6qRrc1mqYzQ/APyYIDT++E+FaH30PV7WYZMRCUXTBQ4jciU37J77qnP4Xh+SDfJaR8SPkVr48qZquD7QzpSVH0BIW6TQADWlBT5vD7T4y9NdknnCQqI6P3tKeA2n+SjzlDyCvIutfbHAIkj7TdB+V8uDXcdcALXI5j8gAYLq+Rh0NPonEAWuo+WInHgAP3LU8AO7gL3f+WdaZ8hksD5Bll/yRI/XY6dOhcz7asgMzZaf+pT+2KGPqL27RRzrSe/y4IX2D2j764gnR//r0p8stN99cXvCcZ5fX/tVfxdUPdrDdt9LX0sYAJkXYaSPwZbLLC1tXX3NNOftHPyn3PfBA9C0vfclLtKh5Yfzq+Oc+938LV1Df/va3KR4/lAonrguxcZhX26PORL3V4klG1xyub42XsZGHysaNd5d5XZqUdU2iNCH5buYWEQXdZJ0C8Lduan0ZCEO3dVi2h6RHtmlsFijQUwbyiMl7vraVJ6v96m84mf3q179Rzj33/PKmN/1NTCzZaIvXCzXexUnmBJPcPHGM63KCqWahgEzKQSN7ymgZUk7Z9F/0o1PM2XIRR/q+BfKrq6/SePGN8sY3vqEsXjSoPpI0JqW/9WV+/0AjM3yVlnjFj1XqLxcm3WVyItvxnLn0BZCh4171SeqDS2+58OeXlvvuu0/96Z+prY5KBr6DY96ZO/nZS6pAtnNKJLP55f1Y1MTfZDwgwvckPfMWln/9l8+VAdWBl7/yRep3N2iBnPlIHSS6fACXGdA2VakVMXU7Z4oTCxZTVA4ylHklT6PqrzRFkc4Y85YrDwsV1i+cqzFYbVOVjx+Z5JVGZSuqW9ZL8iN9SE/wpK4RJsKQE4g+GK+OyIJ0uG12QJQqxw6Q1zkxD+nnsRnl681vfVvpUd065UUvKgsXL45bKXxDRJlnv5H9HA+hLFm8UHOqrnLlFZfG5vsxxx5bNm/ZXOZcfNH5TcqZGBGzIstHgmdnnorqZCQ7DDdMoO6M8LfimYwRlnw6GcIOX3Ya7YYOk7hGeNZhNdT+7XgOQxbHM90MDJk74TU/+z0a1HmdTl+FTyzL4XCg5oc/jY4C46iSEw6ADpJFCJOt3//+97EAOeSQQ8qee+4ZHwMBhAN8GAw9HxndeOON5dprr43rW4cddmje/dOAt2jRosgXA/Lzn//8+GCJjha++AE7yifxAOfBJvQZJ7EdDmA33zZ/wmgQsastaNPtKB7uab9Iy+Gyyz/bTOpfrTYmcNkBqi7Id1y6HlND2aIJPIsPBjpxjF0vBioPZPw2BbsMXNWi652jDmSxJptLhV0qc047uJbC4MfC4wENbMQdGRqOctioyTJybNq0MZ6k5UUXdoRoDywQqddMjnjOlu2QLePbSnf/gjKmwWurkIkx+tGyu/So09mkTppTkvGJyTJ/4aKybsOmsmhJfgzNFSWuYo1u3liWDPapKxYvFjSq2soC45/0nMgzif7IX5W3LJ7fW/bYbZfolJCPNrnrbrurM9QgrrQGFy8rmzTpPfpJTy0Llq4ou++zn0anntKnxRFP0rKopxh4eWPD+nXlHW9/e3nNmWeWE088IT4W5eibRclHP/Lh8pgjDyvX/uqq8oF/eG85YL+9y1bVQa5aoXdKzJN0Os/4Ndvpss9rNkx+F0r/LALzY+SuMn9wYfngBz9YDjv0kPKMZ5wcJ06UmTInjrkgAeBFnaO9xiRT6URdVVqY1PMcpIhJ1dLgqTB+HJEFAb9JwoeH89V5Eu0jH/loWbN2ffmXf/m3XFiorOJDRemcb4AY3JlMDak+cBJHO2NRkgscyaJEKANe0upWffjWt79bvvTlr5Td99irvOvd7y1HHPnY0AkfOCIT5cLuFpBH/jngTGjVyBPATLh40jkmADIZIKLABV6UePHQqCRkyF3GR4LbGfoCQlcC6zExGIQ/dRD9xfVETg61WIjrEKRlemUYfrkgEcaf+gDpy3fj4Q8QDi16I69c1YidPflbBnYw4/pkxEAvWaamsfzUE2QDqEcgwOIpvnVSOGmnbORHMjRyIGueOmnR3NRNp6F/oVvKKdLmj0JtgHAA3gbnjzzZTh6xR/1rZAc8Dtf5AhwOwCdlToDG7qgjgpoeO/kFyBcyM9kDzL8N8HGcWhZ4OQ38kbf2w43d9ADhYPplGw27bF6UEA4/kHAeSOD0mZOSLZs2xQbEnbffXt7xtreWJx97TJykoENONUmTtsBCxGkC9NPolzERvuSHfM9RP3ft9dfHBsrll10epwevf/3rY0z95je/GYsT+nXaHPf/qTM5dg5EOvSB8GN04dWkuVPD6usfVD+/Wv02fZbGV8nEL4grhyhAiFwae5R/i2i9WVeR90ZP1hkIOF8xiRY4TrRHNBm04qlg6nr8kJ3GOqKhYxB9DcxfWLYMjZcvf+V/NI/YUF71qlfGN3DklY/P2cTK8sky5/pWpOdFidyT2zV+kRZ/IZ/CGnmwekc+T4XzcRd20GkTlAFX6D720Y+WAw/ctzz9aceXgX6+q4BXpkc/nXxVJ8RzG4uSyAj5V53cTr2Uew7Pnyv/5H2uFiWFb1j6y29v/H0555xzy5ve/Aa13zGNMSzIxUf6oO3zmyAwmzOl/kUyceKQkIuSia2j8WrYtm1cB14oWf+zHHvcMeVxTzhQ47H6Wclfg+s+gJx2h8yNabuEJ4UsRy1KEpt+YbqObBUVdPhzk4Pvh9nc0mJtruolJyWqk4ydfKvD4mmO/Pkmkf0SFiT8zgn1lAVEdinSJblDPpcd3jMgZWTMmCmzKG2VnTGNb3SVSPzY8i2331n+9u3vKM967vPK4594TCxI4jYA5SKk3jF2s0nHq5iDfd1alFwWNytYlPCN7JxLLr6gSSLFolETMQSWQrMzh2GnEyXMnYY7e2jrjgsEmIRBQxjxnTno4cmixAIbAaeB27zb4QBhyWum8kxrHrVfjfVJSc0LBOr4NTidOk3bvSgBHBf/Nh/8YgKmRstKkWtW5JMCestb3lKuvPLK+Ijok5/8ZNl9991jAeK0mJix4GDXJ+6MqjP90Ic+FB3pv/zLP5fjj39qdJp0rvCkXJkMc3oyOMhiJL/zqfM6Wz7RBzCdtyb9Tjxj0rRNx6/T6YR3FiWGmg7AbnqgDgNEbUugJAx6OlO1vNAv0dlVGdfkcK4mN6NqRGs0gY6P2CfzWd1NGzeX2269LRZwy5ctjZ14GNBBxo6G6AbmdZW1D9ynyf+mcs+dt8cd5j/cdWeUF9fm1q3bSF8ZovT18j78di1ckFmTdg1ivUo7B4k80qQxL1qxovQtWFym5g2Uye7+smlMk9fBxVpwLItrBFwB223XndRBKw/ic9/9D8ROBDvohxx6WLnhhhvj+sLW0aEyqA53sdJd/8A95aZrf1mmxobLisULNGGcioGbX0SOgUFy8LsknPRsV6c7oMkzbX4euy364ylaFiTb5khn6sRGacpaMPVrgXL0U08s27u1yFMeujTY8W0FeaajufGG35TPaxDnA1PKlac3eXls86YN5e/e8bbyq6uvLM979snlb17/WqlzVHJl+dx33/0xkeZ5x0n1B7EgEdeY1IiIicA2lR1XgZYuXRzmhCYpMQbPmVcuvfSy8sOzfxCvXs0fYGdN/Y8GGxYkHK9z/YoaRD9EerQLrvTFaQw1RRWEAY92ws47kzXaPXGgX7RoiegZmLVIkBy0NQbZt/zt21QGh5fXvOY1sTBlR5GOlkVJHKGLJ3oVC0HuasZCTu2dSQri33LbHeWzn/uc6tHd5cSnnVT+/h/er4lTvxYaOeHp0UQsJtFNvWcH0x+Hx537rrzyRZ5yvGF6hAaInhMm4vqEBDbEpo/Cj/wB6MAIuB802H+GSQGIP6dr3MXnhIoFSbxEpIkNC54Y6CNGAtGQCX3zt00LuRiApducMM2cmKE/yoVBl3DqBIBsnJSwYxq8GgRqM8pUPDHhhy7hiR+TEtBpos/kLz01+WdxF3LIPxeyyRdEdbEowY/aEmEZbt11JlUdwF3rlzQtJ2k5Pqbltn/N21D7mw5wGnVamCA05Cm+EZB/zb9Gj+/mYzA94ZiWETB/3MQxL8A80i/7/7QTT3KqjBuCiM9rhyxw2TwaHdpSvvaVr5Sf/PiH5d3vemd54amnqu8eilM5xkJkgT/jISa6w99PhuOm7JmTxOJEafKNFvWKhQfXnz/zmc/GtVPyAO3rXve68rznPTfokZX7/YydXDFiI5EJF3KyadXTLZ1s21SGtjyg/mqd5B5Xq1f9Rjea1EqDkUflVpmlXyD/TBaz7Kwr+Nkv+kD5Y0+1pB4BfGp/I16p5+SVvPM1Q3REW8KfiXf/wJLoa975rr8rJ5/8dC0MTtDcol9549Q8NxW8KMmUBFHMJKI+SP1RikD+RItSQw45ZCe/jAG0O2SaF4sd5V2yoY+5c3vKw6sfKv/3c/9VXvqSP9eY1FUWLhhQeXTFRl4+GtHUPZlTJBIZTH3OnaK+0MfRRzKJJ1zj2NSALH3lodXrtbD871iUDMznA37am8pQ/Thtn9MIMtJZlKR+8wqV7OLJi1djGpf7+xZrjvXJ8rKXvbQsXd5T5g8qL+O5KHG5ICtod5ZDgv0w067y0aJDqcouwZrrWwBZJO34HkmLqLgGqrxOTnLKQD/BRF9jlWjyCqHm6vP6VE8HtVgaLPN6BtSW5mmOofKXjvlIn9+Fiattiqf/YpwjmUcD5yXrSwJ+AUp3QmNPbOAqn1vl7l+wsHz3B2eV//7il8rLXnF62Xu//aJMkJ82xJPN0WdofGCcXKKyvuLyPCnhdUt+u63r9NNf/r5MoSOeFYtCaciEoUMrtQ6z0jGNNZAZ6EBnBpq0U7GSl/3M21C7nT5gWhAgrO2HaX+72whH2NZ+dXq4a6hlANpuQFwaW0eG2QB/9MLigA6DkwsKjh9s++pXvxr3PFmQ4M/RNAsRJh/QAlwLooGbD53q6tWr1bmcHCcqdMjRAagM6NywUyGwu5M2tPNp2JHss4Fp6zjWac2/7Wf62fxrN1CHBTThxtx9yk6UwmWw4YEAOmUGYbpCrugwmWCXdevEmAaxobJhw/rogNUPa8I8Xq675ury2xuuL1dednG5/OILy68uu6Rcd+Vl5ac/+F654qILyu2/vaE8fP896pT4YHxYXcpk2XOXZWXlbsvLTkvml3323LUcduCqcsCqPcr+e+1e9gvctazceXnZe/ddwm+XFSx+FpW999mvnHDi08vxmpQ+9uhjy+Me/8Ry4EGHlFWr9i77qVEvWbQ4riYtFu2+++5fVq5aVXbaaZf4eHHVqpXxzO7B++1dls7vK3ssW1SG1jxYJjatKXvvIv5apCxf0FcWaMGyfOFAWdjfI+yND9wX9M0rWo7EdydTvGWviXS36sr9miDfdMMNWnQ9WO65+55YCN374EPl7vseLL+87vqy9wEHajCaU+ZLJjpUjmL5luRf/+WfNFE4peyxx+7l/vvu1aJspFx15eXl7LO+X6751VXlaSc8ubzuzFfF73Vw1YGTJib5Q5rQAwzwDF7US3amuRKFnWtALKTna7DkFITHALiSxo9ibptkcj03FuPHPPHossvOO8euPUhNoS7Akw4463suLDCpG9zRZZDmJTbqCHH8oSjhtDna2SKVQcilOkQbos0+/nGPjw/cL7300jgZojfhWwq+/YlrZFpQQB9VlQFPabHgYxJw8cWXlW988zvl29/9fjnokMPKu97z9+W0016kScKCsl4L5L7+wfhGhDrLaR+ysfDLBQmTHE3WGWFjByzbAws78sVEPXacVcfrwYT6TaNAJ1ypAsiT+15gul0J3KaA2h/An0UNC8QB1ScmhvH6GYEqO9KJNIQhVUOPfKHn0IfKSXEY/JN9J72gb/ph25GBPgxwGGDJTGce0FNWuEM/DeIm34nJBz3Bm0UEAB0TJ8qZxU9ubmRKwb9JiwkBcTMs/cgfCH+nZzAPAH/LZhpksNsI4FfHNTjcpgG3dZQypV7a/OKv4VvzMppHHVYD7lo2x/vf2JnkdzalMI0C8WN+yHi4aX1u9vDU+Bc//9/l6Sc+rfz1G94QG0pxLVVtITYSFId+g9+V4flb2s6Axk6+00M6/IfV12BfuGhhlBtjA2lwnZkXofjomv6Acn/44YdjPD3uuCfFyQj9kRdR0/VESLZo+/z43bbJEfU3W+TmSp7arTKRE3XlufnjnyiDD/q1/tCJ7bXb+sI+AyKMdh1cQxhssfMewcikkUl5zG9FOMVVnWRCqHaHx/bt9Cs98dH5t7/9rXg0hPkGE3b6runiAcQvZLAYhJG/aRpZ7AgzF8mknXHRGRNxFlqSW7KMj2+Lseymm24sd9/1h/i2J0+3uUXC61vU36a/IF9kwqbSUM2WlfbMHEi5J67CeRJ4arvoZLK5u2rvlfHDuEoyeIPoPk/cubrFgpZ0CId98qUXoB5xCjEhWX/60wvKMccco4WWdK/FQqP5oHUZ1eWEn03bgY4/eaEskBka5zHLPWj05xNYNtl61Gfx7VJXl+q6FsLzlHeKk81TfmMLjE0hycEYmScxhMOhUz/S/ccBPrXsBuodj/UMaXykLGl/bITtu9/+5Z777isPr1lTlq1YEW0RXeeJY25E8I2lhCyDA30xV6ANctsnPnTn9a3sVDMhKw8mxkrHM8Kw14Vgwe1npHM2LWAeYedPbsetAbmAdlp2G+xvaPOyG7ONdGYG3JbLULvrNAyz+dUwWzjp2J/BzgMkHSGvfXzpS1+KD9c/+9nPxrclLELYWfcuH6cj2ClIdERcdm04guabE374jd17FjCcjpAW+TAP5915w74jcBkYHLcTB/OR+p5J80iYLWy2eO3yIMy6SzNpvWMqX/lLZuz6h/wgOy50IWIouqLJ30C57vrrynXX/qrc8Jvr44O7G2/8TSxGbvrtb8qlF/+i3PuHO8vvtPjY8NCDmsRrEqzJ8Hw1/mWD/eXgfVaWww/av+ymRcYeu60oe+62c1mxdGFZvmiw7LbT0rLr8iVlmRYBi7QI6FMcJv1dGkQ1hJb53XPLgt5u9SFbS68mqVuGR8vAgsVlQnO54bHJsnVqribOXBlRu5SwvLvPTnTaNYnfMhKnPtSdLUPqENgj3zpWysRIWXPPneXay35RlijRvinVEU3+501tjVMTFk/zpM4527cKJ+P7Ez6A79eipEv6mlQ945fXx4dHYkLA0SwnTGNbt5V7V68pG4aGy10PrC4Lly0vBx1+ZEzIRjWYb1i3Ln4NnV1MfrDqwQfuKz/4/nfLuef+TIuFb0Qn+drXvLqcdurzSo86061ayG2TvJwmwINvIhjk6dhoA5gMiJQtixEmvEzwGaw4jYCfSjs6tu3b+R6jPz7C52NJXuTKK3lMKKnrWQdioh51R279R71iMOJuMXbXE9KMSY7Shx4/2hvti06Ybzpog8SjrT7lKU+Np7j5HZhnP+uZ8SwzaRPGN2G8HsapCosaBv/LL7+qfPJT/1HOOuuHZbP0+f5//FD5i798cdlzr5VKV+UvXfQpDuXLVQcWHpI8Bk9kQWcecPo4bRtPHaI/Js9xJVFh/uu0H9lpKso/ZYuMEaY8xUBYAfkmDCQdtzcAPyb6DDBMCOdrQRIfszO5l3zIFj++SZyIR3wMmZIzdIpdEgQ/TSRiEdiEwR+zRkOyTLnxj/JSMIsvZPI4A2CazoC9RmSDBoAv/PAPP8L1j7ImXdeNiNfEhy4WhmiTPApMSzzQ/DO9BOxGwpN3+jt/oO2WDdNgfjV/7PbHrGmwE99oiEVzYzcdiL3tNg+D3UbTOszmjuxMTnDa3/UQiggX0vf19/bFafC31Jfcfeed5b3veU/ZeaflZcuWzXH9lX5yUOMdZcGTqQ3TmExyxY8rl34YBDt0w81VVSZoXFeKSZKA9vrkJz+pnHTSSfE4B/CYxzwmFiXQ0Q8BJMFGRj4JrTKSDPTDWyeGNHndrPbAa6Nj4i99obIp5a/5iwyyKImwPA2xXjFdH9C5TfRR6xlIu+qI3OnXlI14Yo1T0MYr5G3aCP2iQhXElVluXGwte+65R1w1vurKK+L3WaDnxCRpLRt1MJ2RHklqYs5fRMDgTzpNhAD56bvULyg77PxzOorcKmEtWNj0ydOun/70nHLIwfs337RMxXwlPuqGF4lhShekR59B/sJfbn4oMjs2dIQfJ3ic2vJ7UldpHBkoq1btJbrUGbIhT+oWZJAOcTOMwBBf8yv1vTw9fP/9D5Vrr72xHHvssep7mWSr7qjfTfrMK4DsAH62A206EmAxFGnjr/ZA3kg6sosRDnjKLqSb7VYeuBY4p3Aaz20XyUigdMvYx7P3vKDGo0m9PXwrqX5KevTiBJngF3UWhqTVyCXvJmEs0PJ/ow97hhvZpZ34TlWLH42LtAd+QLZH4zFXwL/57W9He9tz5V4aQ/mNHDbRWLiz2FVeaU8aO1iUsPm3zz77hGxdr3zlS7UoQchIPRKzgJhuIBYIv8xUNp4aDXabzvxMU6cB2G4ZgJon4W6gdVzzrtMxtv2AOnzaX0m60IwUXoTpn9MF4NeG8LM3JvzSFdCRG3um2emMGXCyUtNZMNCzQ8HO65133lGe85znxk46tKTD0RcTJAY7/JigwSsncCVeBqJjOfXUU2MSw8KETiV2RQTchXWnShz0G/kUYBprqHVYoztKcouRaF4dRCG2p/6MSd+JM5N/29/2RwA8oWnkiPSiBNIPCD3LzsSNGjUmPa5Zu6784z9+oPxSi5E7NdBt2bwlJo/s/u+pye3BBx1UnnnSieWlf/rC8qfPf3Y5/ujHloU9c8rKXZaXlbuuKHusWFa2axGwkG84pN7+HtUhdbZM8hdr0cLrVvzmxzyVD9+EsBjA5Dnewj1c0TIB3TIxVdZtHit7rNq3LFq+c+nqm1/mMNhJYuoDT+jy+x0MztQRnyQwiWOXnzrQK75zJMv8udvKNRdfUHo1GHZvGy2LB3pisRIvckVHVuK0Jco9imBKg5IGci1GeKufDoydND7+5/sldrB4+WnFLruVxTvvWl75V68rp/7pn5VjnvyU0GNM3KV/7mF/VRPz3918U7nt1lvK9dddE9eYDtai7cQTnlL+6tWnl/33XaW8q8OUTraOKz3Vcz7OGxoZL5u1yKJOk1/qCJNdZO3r6yn82KGvb3Ali+829F+EU+CjoxOSc6dyySUXx07YYx5zVIRT9DxDCM88Oei046ZWxP++J50fc+Y3XnFdTDqi4wShYXEfP8omNzJG+qLnKtdRRx1ZvvLlL0qvk2EHhkf5vRUNjKp7PE25Zt3G8rnPf6l84Uv/I1795bWvfUP52Mf/qey9736xQGZhxmKIzj0nitlOyDemdYDJadFW1QnqQvc8LdaUjuUCGETpR/L6Ba0g9dVFP4dbZJkvLf5YCREv4iaSNfoVMJ8NZsJFfcvX1XjQgIUIAwrXteAdv/2iQYa66Q9io34ondR1YuymTfuRGnnMsYK4YPjLbfQ4ABDVeZ1Q34bE9EWJ+ItWYXAmj9ijj4VO7tSHvMUzr5dlHPhBG3wkQ9QXTW7glLJST3ArvvTIzIEwdtpB59X9ou1tqMNsdz/s/DsMf/MI+QSOaxr7GQ12E6+2W5dB2/hlXWjqCv6A/GeEkV7jD0KHv+UC8LO8QRNG8kmvmelnWmnmpAewW7zkx/UtxjBOrz/7mf8sL3j+88uznnFyWbd2rSaKmrSqPrKwpW/n2hbtFOTOOiYyMknDpF7mL8DntfOQNYVs2n8kH+0KWffee1V50pOelBsitL/Y4c9vMzGjLk+3E/VNU/xgLb8BNax2gZ6yr4I/jGNeIVqyLU3wX9pdPwlDBtGj9zzVyDoKXfJB9x17IG554pVap+7Q/hRXPMgrC7LUd7YHqjPysPkBFya2+++3b8w9lixZHLvWPH4S5d7wnga5o4zEQy0n0ocl0k//kdeGjqhxgqW+Ivp4ueHLFVZ+KJaxp6d3Xrnpphvi+8vDDj9MdLn5w0QX+sRG35FF2SPDpBYpRPlQv6Q90XAtj/6pv1x99TVxYnDQgQc2nDC2qz9X+Ug+5r/0QcSlDwu2+i8olQ6/ncFnBr/97c1l7Zr15clPOU5yMAejD6E8Mp8G4uKOPDaKa9MAQac/0sCeV8k67SVBfPgTL+pBPkDARon6W9n5zikWaM04QT3lOefQicLzu6A8ESfM5RLBpC6+pDETCESGNF0HgJAXU+4sQ04mVVbSHQt/KNgYY8OMb5cv/PmFZZ+99w56XjSl/NgsYDHEvJQrv/yuF5sBe2muwRy16+WvePH7SBugUSBIVFoBjMBQWBRYYh1mxdsNRMWQn/2dKdzshFLZcFNJATdsolMVIn3ZUWI0WPs3YVQcfIgXOsIQ4p9h5GX2XTPLZf+AJv/umEUQSAGQJlDnBZiOG6t1AXxbuumk5fQyzOkDyIseTEf++Lj2xz/+cbnrrrvL05/+9OhUqFTZYFK3VDw6Uuw0dPTHDsepp54STxmyywB9ytnJs8vP+nB+CHe5Ac7DbFD7Jz26SXeanfy5XAHMdHf8LEcNlgGwfLMBsSI+HRMORcOQKzpcVRCKp8R3eVFX+HB4azxly7c1K1YsL8c/9SnlGSc9ozzlyceX449/ejnq8U8oe63auxxx+KFl/1V7lIHt4+XGKy4u99x0XenTZH9qYnPpmaNFxcRo6Van1K/OlMXGdnb+Ndmer4kavwnCzsUEu3YSgzKjwcZOnmiwL1g4WIbGt5UNE91lrwOOKKsOOKh09Q+ULYrTLZ5DI0MaMMajMwe3DA1F/vo4vVD+BvjwWnz4IH1o88ayrK+7DD98X/n9NZfHdyU9vCJCXNGwazKugZ2jVTqP+GZEney8Xr5dGImP57mO9fD6DRpkpCfpakSTau7SrtMil5vRS3bdo+y+z/6lf+HiMqyOg19053dXtioube2LX/xiTNCf+YyTyov/8s/LE5/w2HLM0Y8vu++yoixeMBC6YSEmgaJA+iT/sBYkE5N5nQ7djGtiTkcazyvLXDQ4X4MJExMm0+ywsCDj6Jq6zwRBbUK82GW54orLy3777VP23W9v5WcsOupJ5Z82wBUO9zvswlFn6Kz5ToUX1pj0MLHhIQG3A/oBtwfqrK9BxERM/hxZc6WOuDvttDza4xe/+IVyxFFHlRU770TnpfFSne78wXL3vQ+Wj378n8sVv7ym/NVfvb68813vLYcedoTqY5dkHQ9ZqSPco2Zyw4eYixYOSAdcUWMR0qXOerhsXL823LQIFiZxfU3yMbBQzpwqsaBjQhbtIfKhgYqBVR70Zl2qQyxOYoJEWSvd3LVkKKftyC0//BnoVLO1oJ4b3x0NaJEI9klOFtnwpahiQq64ce9ZFiZrCECZxkMIsFMA/RiyxklJo1dkzD6JNhwSUc3THplIk3IHvHjMIKSWoXqAX0xemXzBOxgpVInnYopFsOjkhbwAZcmPdwUdMshALyATFRYbBMVOpuSID93VTuhXZFXZMRFFlkb2EAr6jhukvrkfc9/msHox47pntL9pjUDNczZ/uwHSSB0nYA+5RedFIOA6QThtZfoUkXyTYUHNF3Ba8IlxyPWqCcvwzDd0bXomKPTRTO5QDWGBOFR2PDHN9dRzfvbTcvttt5a3vPlNsevtcYTnUiM10fNBPGMBv4ODHDCmHrAQR1PQ5cZjR0YxiYMFnFkv0Tt1GU/KgUk7J5RZ76YX1SA+FKfizJ2rCaKwr49vCYfkNa50CWJXOIiEqffQhSSK7xbUz5EX6wqwDNBlvLSnO1whQ9BoMs7kjrg8d08x89IWp6wqAemY70c41eFUOU9k6PPIF/qXR/ank+NxMsKz+D+Trg/Y74CyYMFCBaNj5hgs8NSniT7kVbvJOYlk0uICMdGpJ70xUUbeCMrbHMiIV+RbMnEKT5/B5gLzFW6FnHfe+VqUHKmxYbQM/n+UvQeAZ0dx51+Tc9ictMq7qyyhHAFJgMDGZDDpEBjubBwAYxuMfT6nw2AfPp99gMGcyZgoQAiBAOUckFDO0gZtzpPzzP/7qXo1v94fI+7+9Zue917H6urq6qrufv14V8HppDTIKJGHFRF31XOzcKKNydDjUaDRz8EVxbfN9siQ2Lp1u5126gvISLKzzeWlyxTSOO+BK3St+BZ8FY4/h5V0aGz+yle+bKeeIr1g3VGKw0p9bEcCqDN1jHaJ9ky9jecE+uK0yiZfL0sCuYEPbrKCo/Dky0gTdAI/N5zkkkc49Y/vJPHBXGHuWxMZ01Scf6OM92ZYyaFdGUecjytcPQFli/5ztEEzp1VWskgF+nuB1F1poG2sxil+VTfHzZ1wET6MQbl12Okoxzaz0zUW3vvze2z37l0yTI62/kWLXP9oFo+pBR0VxvgnHn/cP1K8YuUKP5Ci6R3veOtf0QkcUQGZesag6QUFuJcAP280Oe5LYVcPhAfxI5/IN/yTSaPgLLPmamlgQHDxxyq/uOcaYRkeYTHLRZ7BYBmnhHzOTgQ+OXuS8XHkoZy83BJ4hllKKOsH8Bx1xM8vkU4uBgYxgJgJhYk0MB2dE6Ni506WCu/1D9BxVjqzNXm6SApIhAN5kRYBw8wQ6VlNiXgMeFEukHFL/PIeeL77EjJ9uvQjrxLq46X7f4Ey3kJpDvFTsTVDMjy4gI87BcV+Y65z3omH2Z6kdid8UX+fC1teROTFbY655TQLyXnrkODZ/PD9tnvjk2bjg9aEUcIJHhptGtQGvDNBO7Klhu1QbMdCziFJGEwRErzkxzY6BDT8hUMR5azzSQnOkbkuO+dFL9N9g41IyZGaI5nKCVkzNirlXyU5fzBjiDLJaSWcpc8xwPDLpAbgOSnhizUY7njmMdu/9VlrMwlcDXYcowlfk95XyESn4WEZEkozPdso4wKjSQqvlK+GFinrEuBhwDX5PmwOBGhs77Rt+wZs7fqTrGfZatt1YEDDYKNt3rLZZxQPHDgoI6fT7rr7LnvhhRfYy19+mS3q61GbzNrgwf2uuHJWAFe+6u0KAs8McKrbmAySMV5SZXBRQK4EMCPP19j9HQ0NWhxNibLNwAoNaTtmRvtkJEHfG268znE+7QWnebhvbRT/d0no7dm929uJvdLQwt/JEu26ZMywOpGDOmG8hwUPQbd0fO0ZnvPVErXp1uees7179nh/hO/A6TQJ4B07d/oHFS+48IXiOykE1ccQeXn94Ucft4997B/sta97g8phS0Cc8oaCQJ4cH9zR0aY6jtnOHVvtySces59c8yP70dVX2Ve+/MVwX/mSfU0D4zXX/Niefvop27hxo8sg9l7TBSS5XPHGSINW1AOFA5502gqn+IkV6BjCPcSTGl338qnaQH2BqwLbVWc/UUs0om08L0VEaWSw8tR+7+zldOLZQfcug1ymouiHsk0ZAPeU7UoBOCQofYT5rUPKUYAyaBeCUGqIw4Crkj1BjGeRN/KV9nUFROnoM64IV/lDr5D5ThXdh5LObB9GhytjKLvOrxU+Hpf7rHfUpwTCcJST9Ij4IQfBv36sWchlPvV5LQTE/1VQH85zys55hUP+Xkbhxz0Avo6zP1WgMOJnWsBpW/h7QJVXOoArhp/fyxHfy1YbUXauzKHYf+1rX/GZfN7dos3o2/Q72MLzJAd42u/8qYJoowDoGVfiejr4KDw9DXGdJhUv5X2ERRoixT2KG/Gor/hc0hvDZHxsSFf0FrWXcIQvY8tQ9C9KwtCNPINvPVs9O4JyzsPyz+u8XxWeYf6OmeOCHGHya1ayr9MOHhyUss/Ka8h9ZCVf2WbLG0YASiz15or8RG+gLZAdzz6z0T+sePrpZzrvY+ARl5lu2tYnUfVDXqLYpg6V/Ex54VTfqt8R5n7ypA96IPfKl+6EDOM9nycef0JylfcsmV1XfqJXTFoH37E6gP4zjdHM+KZ6Qwd3/gOEr0s5DIIW275jp911512Syxf4AQWTk2yHZzt3yKPAhTaoyqHMCn/wgwZMZF511Q/tda9/TRjFwo2xw5uiKjV4grxq9/O8pft5+hTPUhx0716ZjZ7BXZ75XKXzPqGxjQToB8ixzq4eXdnqja5HGuQE435M+nNPP0EOk85XDNWnKCJOaQyjE/qR3A128KFdovjAs4KoTk0uCSnPN+sV/VZyQlfcsqVL/SCaE0860d+RbGdsUrtRJ/BrVZxnxWtLFG/5iuXxovvll7/NX3TPwmpQdRT+CZLxShf+tedEPhHOOAn5XDZOwnwlBQulw2V4PTxffKBcMQHyvoyT94kXbh6fKk5CpnHw4Lr4goxT80sXQDhl4QinY6BEAQgPBANHAGOccKoTs9A//elP7K677rILL7zQlSMcQP0YQBPIk/wQGIlbiV8+A4FbQBkXKMNKKOPhflW88lpCmT6EwsLxE9+8B8pw7hkU8HH/SklKIA0zHkGfWFYcFn35tgfxMeRYPpyQks/sDUezctoRW5rYt9nd2mT33XKjTY8M2JK+LmtrQRAxG6GOrf7AbBQlYvQIk/mB0mcAVRanKFE+daSd2CLmM3gqGyExOddsS47YYOtPPsMOKGxOcZW5Gw3MhPAOAvWb1X2nFH9XoFQeAxsDSJuUWNXS2ppmbWlXiz354M+tcXzYZJ9Yp4whZj0o2zu/cIpjEMU3KF4NzdbWKQEtK2SPBrCBkfE4bWtScaRMD4+O277BEds7OGZdS1db78rDrX3RcpttUZ006PH9Er6ZsmjRYldcmclcs2aVrZRg4f2SOT74JEPC3/9QO6DY5gcEEYDsK4Z2bGELwc+MrISp+BcDinZhn/G0FEMMMOjW1dnl9aDtoq82+uC7YuVK++EPr3Ij4YwzzvD8aQfduJHR29PrAwuDLx9BpK+N8v6M8oCODHDwCu2G4x4/tj+AJG2HoU+5rtRqcKZ8BnlXBtSW8MDxx59gX/7KV4XTgJ111rnGt0e+/vVv2u233Wn/+In/aeecc+78FhPf79smQ1NN8ezGZ+y+X9xrX/zi5+1LX/qife973/MX6JkZVol+Ghyntx1++GH+pXi29N1w/fV2zz332HXXXmvfveI7dt+999ouGUWc0reov9/pRT3pGz4QyaUijEFIXfxZdEexyeV0jF/wYzaRLVoo9f4CuysG6rPKz/9XfY08gPCPtoXutDMOAtbaq/KrrjhojToBEA/ADx+ulVeVPuRN3nu/Et6xdYwVEeoW5XClLYmLYxRWUh8Y6XvkHwYIcki8p0D6LG2JRCEeRjermvBBuGjnUKqAqFsJPJcu6lCLw3N5hX71aX5V/IT6eAkL+QH4Jy3SZdz6a+JcPgM8Z7oSn4xbH99BXjw9X1r6EsnSUBVxlYQ2ljwW37GFk61a//G1r9mb3/Qm9bENau/Yxx4vQsf4kQZJuPyf/BPlRbkRhzannf1YWaWFnfVf8pX/8pL8wNBNl2HEom9FrPAF6KdMxDQ1YJQg/9gCJuXLMEpC4Ys+FDQAwF2Ph9AD4Dn9Mn46YP5Z+fFRWfh2bJRTjThBqtkefvgR++pX/8P27dtvxx67zuUA+Q1JLtO3OelISM3zNeMYW5fhayZukJc33nijHXPMMb4FHNmMK/F3WeB4/DJ+lJXP9fyddcv68R8jg1VOvgqOvGbr+iknn+w6DEBZ/tFAlzUqQ+1FG2AQebsrL/VK3XIlCjgpLnEk95kEvP762+xFLzpXhk+n+vSYNbUwOcHEDe1XR9fK6V913+gTQI888rC99rWvcRyzXgG1+tb8ArKeZXjpIIDudE/dwCXwcWNXgFzzSTOMT0WGVkhHn+DUWM77QOyWQJaFvGPyKLbJsWWP4pFtTnN+XDGQpd94tVkt8bJYzRLdRGvKJBADiBDqr39yoa96nar8vALcK4+oOX4AdWr0DyLefscd9ty2bXbCiTJMJE/99DfFU1HWqn+b1N4rVi73cZxvAPk7JU4gzyScZ1ndBxMGoTIMSOTKTpP+LvR1Bco0GY80CTxDhMwv/YCF8ki/hPK5jO9O5cTAcyiU+QUETukSyM+fFX0+z8oBfu93EbcsHzgUH7/1+7Is4uCHQIDRoAUzuStXrvKPHbKn9eUvf7kdocbl5VleuiMvHHGpX9LbB005/HHkV0KWlfiVsJBfCZmujEd+WceEMk6W96ugTF+ffwn1uOeV5OGvayUo/aECOiS0gBc4H31UiinKKQ2HsGMGnn2Mba2c8S2hLuUZZbFZg0uPjJC9Wzba8N5d1iABNj01rnxi9rVB7UW+bR0d3g3JK1++47QJXvhi9gnBgCID/hhDhPsWArXN+EyTHXXS2TYwroGMGUMJOv+wowYKtjQ5PvQ75Y9Cz71vQ/GZjqofqczOFvlPj9qj995pbXy9XTi2SIhhhEAKBj+W5QFWbnin4aAMjjvvvs9+8eA227j5gO1iiXvbTinCu+zpZ56zTZv2ym/A9g8dsMee2WI33/MLa+tdZEdvON5mJQ/YR4rgm2b5WDx31513iF+PcaOEmXZe/B4fHfaVDt5B6OnukhASjRSXRkPhgy7QyQ01+eXX81HAfYZUdPCZbglLaA0NubKNivbE0Fi0aImU+o323e99184880wZ88fLyIwvuTMYY8SQjqV2viLMAM5WFAQjAzI0ZlB2HERf+hMUd8VTfxEnDCH6JTRnoObFV2jgPCDjE+OGAXBqasa+8c1v29nnnGedMvo+/rG/tze+8TftVa96lQtuXsh1HhV+V111pfC+wj71yX9xo+6hhx70ffKvec2r7F2X/yf73d/9HbvsZS+1c84+01720kvtkotfZGeecbpdcsnF9ta3vtm/Yg+9MV6e27LZV1Z/cOUP7KijjnbZAVBWKOpcURJCcWerS5PaRj1YvBirxKxkwVvw2LwiMt+VoEfQhH/kh1M13N+rRLgA/5RvHqfy9xUHPXt/1BW61qfhWnnU7gV5n/EBZJ1DVT5xiJUzihjxxKcpacfY9xyGhfMPfYr21j3GyOh4fBWf+Mw+MtOsnD2OZyweYSyEXigl4AsOiWXWoXSOU+Vf3pcOHNMlLOQHZB719wn5XKbDL8t3ZcbbN/DPfpXxyjLr81oI38wnXUKmja2Jh8puykzAC76kzTzU47KCFUYyCtb99//Cbrv1ZnvjG97g742pA7sxAx8rOrlUDsgrAXLKW5h6O7ov3iqAC2UiY2BiUMeoYOXCjQvJUK6sgLD9ChelRL4145s66+rxcNOSe0PympQfq0CR3rfACJeIT9KgH37klTSqh1DEQbnWhrXnJtt/YL9v92YCjIk1jKwdO3baNdfcbL+4b4voNGDr169zmeWTMaMjoj8yWHmobLbfknZ0dEz9Mbavrj1srX9+YO/efW6YUBZ8Dq4A77ZGH466lHiTHsAvcKzFyTqXcZgwIxvypD2XLl1qt992q586yfZYVnyJTglcXYHGiPTD3KM/OoCbbr1c6MQKDgq3oiPjb7/9Bjv3vLNFB44bZuvlqPKindGRDu2buvEswRMDjgkk3jvli/8bNmxwOkIPjCbHv4qfV4C02beyvkD57Dwv/P0bTXyfhAoQRBWJ53yjZzl4xA0G+cckXtStsYkvzcf35nx7qRxGE/3OjTqljfeu4CONsTNTiseWL/GAwngnkULYMkxZKlX/wIt+3SxZqWfhCMVJELjjhA+xq0fqUg/KUfk0+ITe1/7j63bWWWc7P2NIs0LHZwo61BibNz5rq1av8pUSTsdr+q3fesdfBeNQYGRWEjfD8FuI+EASmSsNQYPNE97T16B8Jg55cc34ZTkJGWchyLj1eVCOX0XQMm2ZN/7Eo3PXC1fiedy81oH7VdlmeFk+kPnnLEP6JUArwpm9iGXsGDQAV5z13N/f7+8+5Et3MBr5uVAWzj4oqo6pOOFSkBHPhaegxC3rl8+4Eq+FIOMlEL/Ms3RAGbYQ1IeXOJWAX33cQ+OpTP4XXrWZAQ0JLhjwbfD3J1A+VLoPdgTwvgXtwCw8S92NKGVS1ngpu2FqzE466nAb2rNDRonaY5blcJazVaY6qytVXoYEtmhNfpQL/ZkRr7BW/hgizTJSEIit3tGZRZ9qbLf1Z1xoQ2r67r5+m0Npk+vVPad9dGiwIK8e4cbWLRTsWA6XcdEupXp2yr+I2qWqDO7YbM89+bC125R18PEp6l3hxYw3inxLM/uCm+2uu39uDz60RwK3wVat7LEjDl9sRx252pYu7rHVK3qtv7fFli/rsMMOX+7fS+E9kgsvfqmdfPqZ1tu/yI079qyyGsPJONDj+uuvs/XrjrVlS5cYR8Ty/keHhA9GCS+r92lQZPD3mVFRBppjIGC0wdO55MzqiH+RXXSEtzEwoDPtxNY16OFOfdYNB+W2a/cu+/a3r7J3vvPtvjyPMgPw3ZWMQxn0c7Y4UC5CncGG43Z9RcvDsi/F2fi0JWUD4Avks2+hpE8rvr8vJJz4zsqqVYfZzTffqvJm7Mknn7JbbrndXvayy3yP9P3332/f//737VOf+qR96tP/242SMSkwfPiR7wP8/u/9jp9SduIJx9nixX1qc7OhwQE3zJAffIySGUW2C7ZKTnCYwMknn2BveP3r7QWnneaznDt37TJO4fu1X3ulaBHby5xhKm4EqBuygcEb3kU5x0jxPqjwUJJCWYu+prTwNrTUQEmkVLDcQFQcn7n0ay1v/EM+kQc0i5UIwigr+zVAnHTzz1UcXPrTDtzjh4HL1VcQ5ecrlfPlwWNKpzy4pkFCWwVLMFBLOVfd2cbAgM5Lv7x4SzBxkCOtnF5TtTMA3oCXTx/TVf/cz3GWS1mWeJb+aRSky7HS8ykg/bKMDM88Aa48531e68MzDlf4NMcKwrP8DM+4CWXarFeWgcvxKv1L4An+KvMv0xIDRTRiVmkhtS7gSbty6MaNN1xnWzdvsTe98fXWIx6nP9DO9GkOy4gU9UDbUx79VuHKPtDIOnLlP6uzKFji4zkOIJHCNss+fE7uY6VDcgNjw1c8wsVWreAz/86aZxz5sFIyMY5Rwrt2ajvJydi6hWETZQKigP+iH+BTo2/iGAo3dSAciPuMT2YozdABPPwDheLpI444UnJouQ0N7bR7733CRscGfAu401TtFZMQMthFGuIzQYQMjPdQ4vAGPinwzDPP+gvvsdLChBuGSfRd+nj07egPgXcNAv9wCdnuNX+2U48rP25n/eO94PXII4/4EcUcyoJuFCvsQQuXM25ExGSC04H+CSgsjkIXTzbAl6yEz/gk4Q3X32Bnn32m9Klelad+xfdBqEt1+lWJb5Kb/s87DijVbCnjEw2hl0VdkLfQoISoV1yDx2tQX39+fmyx16eqSxUv5Gzog7ldjUkwZBYTLOQ8NsYnH+AbTr1ixYTvOTFRxvjGNl62D8OHxKFe7FBgrJVT/YnnxgckrNoAHFzuCqeQgWBU6/cBGO6OXkXD4AniOI/z8/oopuQpqyWPPf6EbeTI51Nf4CfkocvMim95V3GTjJLV4k92Bvk7JayUkJjywgXRSghcwm+eoJUDEtn6MBCth0yzEGS6EniuEeOXoUxDPFwSSKG61ga/jHdonjV8/UnXTO9xaMwq3wwH0i+eAvy5LjwH0fn8BBkHyDDwwCEg6ASkQ0jAjMxuYJHzcjYDCtu72BuKsECAUEeYMAcY7smSK/mUUCuvBolr3icshGeGZ74Zp/6aUD6XeScQXroSeK5PUx8vn1UDjwte807PIbjAd84GBge9gydPoCAzWwK0t8W7OA0SiijSGCWzY0PWrQ74yH1328zYsLomswuhWIvCEgBt/j4E5VAegwLSAgU3Xg5scQFCOymhtwdKD4LAZyjae2zR4etttrVbQ5pwVD06NciQtpVToIQ7HZ4PFDJAx6w/M77TbpSge/d1tluLDKZNjz5gY/t3ySiZdqOEQRsBEUKNd1wwJMCf06CW2/oNR2jgWeNGxPLly/ybJ6ymHLZ6lS1Z1G9Lly72rVkNMmROPf0su/DSl1lrR7eNKy9ORPGXoNUMKA20BtunTjj+OFu9coXCoKt4UXE6JCT7e3tkGElY6hm8VAmvB6djsb+ZlSoEXX9fr/VWxgvtwmDEiomvTOnXISGLMcnWK/ooqx8I4wcfekjpp6Wcv84HDbZ/MQNK32G1iu+MPPfcVr/WZhVjBo3TttQg0Xa6+jcKlM5XcBjgvG/FzDL1Bphtgt/w4zpRrWqNjIxatwyBdes32N///T/Yli1bHQc+cHnlld/3d0F+/vN7hOOoXXjBufZ7v/s79o53vN3OO/dsO27DOlu9aqXaCHqMutExKbqwasQ7Nf5eR+WgO/zAe0teETm2bZ1+xpniQ7Pbbr/DzjzzLNuw4biY7Yc/ceIrrv7TPUkxwl1RUV3JFwambehR2bcqb8hT+XGVjIwQpw/tQX6UwUQA9XYDQM8+kMoPIxDjgMGVfhlKVG2MIO8SPE8KFngfB3cKAYSsyzsfgGNQ9K02Cnf5rfoolb8z4PjAD3L0Lf1Vcr3B225Sxgp4EU8BLgPAjzyYcfR0KivkSuDAMy7xT9zzmrgGvQ4NAzKcPOuhPj5Xr1NxTeA+81oIyvjE4Zn2xs/lQeUP1Odf748DFiqP55S7CRmnjFmmZYXEi6r8uEUXA1Lecb3uums97lvf8hYp/RgCTAIEnvChUkWiCsjTDcn5kvGAW7MtMv6M+hkGB7KRUw4HJZNwA+KLAT0PqazRcJKxszOsEHCIRBggKLcUAVmaMUg4kUnGzOjIAXUEtm+xChzxHKcKH6ofxlKM0YRkXbgSHs+Ba9Irw+FBT0Md9ccTE07oC0PDw776sX79el85PuKIlfbjH/9Ysmizf4MF3YHJjf7+Rd5WtCn9MCZiwtCgPGQ/pyft2bNb94ske2MLGADOqaNEPRLXGr+VfJTXkjfCD6M2JmUZK2OsmvHTHJdLQUXpZwwkrjv9wrCDF5mY4ovsGI7hx7gqoihf5EZccaxE3HTTTZKz56ou/f6xZPQpqhMrJYfiCRBGfcGJuoBjPlN3gInHMk3CPL5VWP39PG28DIXhHIfoA34V6pEOmoY8YiWLtmLyjPeGfGKFU8bYvqWI0Nf1G/EFrMHKPgccoLMgx8iciT9E46z0G3TN6anQT/3ELl0dAxUO/WKCBhoGVvwHH8fPDW3wxy/qR5BPXFVXfuTF7gyO+/36179hp59+urV3tGssHvbJR46U37J5ox22dq2vkvluhGQ0IO/nC5FLv/prAnGA9Ifg6TKPBOIEI9fyKNPV5/WrYKG4+JX5AISXrh7SH7zSzcdzwfarocyzLBcgzGcxqo6e+NGpcXkPcxDOPUwPgAcKFv50CN8br87Kdf/+/fNWes7clvjDmFGPmkH0/0KTvK+/AtxHnpGmzBeX/sQB0r+EMn7CQn7/N8iyKizjl35yQC1f7sNBDw/XNWbnJZSrtuCeK/GYjfbtA2ofDBCUP/xRkFHe0GoQ/lu3bnVFGzYhXwQkSh/KGAo07YZCSVdnxp8lcRRX6Th+DG5XT5+fetUixZ65N75P0SrjiJcVGXgxSJiF48V2FeGgGrjyNKWyOEmqtWnOxocO2taNT1kL2w54ERB+Unq2VTGT7UcuatBplgCemaqMAtWBAR/8VJi/pK/K2MED+2xCgoGVFvZu8xHA/v4+x5/ZFpQCFGNWQTA0WG5ltYMTruBjeLrkAeiMP9/5gF9DeFLboPPU1ITwiNOkyJOX4qkzW8DiQ4mzNjgwKLpxog3tRtvEoMigwMzKFVdcYW960xs9f9qJU7Wy/ekr//Iv/9v++I//1H7v9/7ILr/8nfbRj/6d3XrLbZBBQrvVjRQ3ToQVSiqrJ6yosEcbox/+ImOu/gVyXZ1n4CcJ586uDsa+qq4TrgycddZZ3lfZarV02WJ785vfaJ/65D/bjTf8zL73vW/Z+9/3u3bG6afIqOPjgyzBt9jYyKAE8qy1iSCctIW+y4vvkzJSOAkFnoR34TnuWQHL/fXwKcoGde4VX/X09st4GxcvzTg/McDoEk73/s6E0rByQfswGIAvxgR50I44JxLV1y2DnYLkMADoawxyrBZKsVE5wyqP7Yd8HHJcipEfqCD+HhE93V/5c7AB8fCbVNk5CKbLdguH0pDyvJA5FW7ss+YZHolZvzD8dQPKvgKC0QouOB9kwV3+GCfQYEx1H1ecCfULTktrQP6Ch/q5G99kJCBvytTFHUoxig3l4ZJe8zhWzmlYAXjCo9knfJtF1VcSkCNl/ynzz/uyvISyvDJe+gP1shEgft5zLdMRf6E0APekDdrnuHPoOFfikvkllOkBx6OScvyPl9ybRaNx27Vrpx111FE+NsLn7DvP9v5lUBnu7b3W5TFXL7nyR4riGjhFcW5Eee6XnNvtbmJ8t9pmj/odzztV1o5wo9VVbnx8l+LsluzcryxHJBORYTKwlR95irPkfJqp4lHKBRcV507/8KwCkhZJo3Slf/19OugDH46NU49JixP4mn3SkvLPOecs+/u//5jTi/cikBEpO4MXY4ILGc5EDPTy7x9JLh9+5OE2ODzoqxm5DRnnq9uMGco/2h6DHQMX2mL4Ui/qAJ3DDyd03cUqq7zcP+QmLupntm7dsb5SgmxjQpY6UjdkL+2PQ8fBicPUBvAOPKZ+oatGbo0h6huzjFd8i2rO1q45XPJSclp+UsElvyIeTQFAy7jSp+IeSJ4FN/osz6mX4Zf8C5R9INPlNaFsu3iuynZrvKRZAMkZozA4uUeGsQrEV9onxtUHJKe2b9/hsp4j/akrk0RM/JCLVwfaw+/wo8ppwlCWxiHtRjw8ZFMyxqcnhxUPXQW60tYKV7+V+HZ5SQ7kJwzn88IxKUS9fUKoEpZR53DoF6yAnXjC8RrvTrN777nHumUYo2sogetU0NFXcpSOvObfKUnacR+RogOEX+2+HjKjbBye048r+aR/eSW/KDfi5DNQxlkI0j/TZ9p0CMF5/Kt61ZebEFb3oQ7h5zNlh8Q7tIz0y/JL4Dnrj0NoeJ5FOoA43OcsAQKC8knDldkL4hDGHnZeet+xY4d/3R1BTTo+ygZQZ+JlOXRYgHyyPCDpAGSb/SrItFmXTI9/OqDMF0ha1sdLSL96/EpYyL/0c3zyvnKKMJ8vLrcP0MFQvAhD8KKM5ZImwCkebK/i6NzxsWEphjJCZiZt96an7dlHH7SlfXE8LcIRFFg2Z8vXlJ5ZCaGtEEi0A4odM/oIVRRHMGaWGAWus6vblZ/9A0O27uTTrXXJGmvs7LV2KfV8ryJO/IkZQrZsYVD4xxM1kPisLPXTQCdRYP3dncJxwkZ2b7dH773DFnU0WzsCx7dCoQwwqx4GF8YAeXC8YXd3r2/D4kvqnA8PXsi6Fgk1ZmFYXSDN3gMHbXBUQkWC/MEnn7Ubbr/Lbrj1dutfvNQWLV7s9IWW4MWxfhgRy5bIXxUeHxvx91p42R4asELCzAhCCKUaGqJcoMTzpXY/qld0yjDSkD8jebyDI2VTwDdbmDnasmWLfelLX7Yf/fgaW7p0ib3k0kuFM4I2+hMKX/aHJUuW2ute91p7yUsu9hlEBPjPfnad3S0ByZf8+0QLTv9gsMWxWhJ9L44bhq+yH8I/rrirbj7b5lgxsE4rn36nB+U/9dTT/s2U//oXf24vvOhCGSqn25rVK9W+Y6JBg/JtU36N87N2Uxr4I38NPOJBf4mX+sjDV9pUEHWKrRQx2UHZvM+CkcuxznMarP71s//HGlva7b/89u/aqGglzncOZ2AR4Zx/JJm8bowhbMWjX4yNyihBKal4BUehpYyg7jFo6155oeBj5LDtCZpyqh3vQlEWp9jBTxhFB8XrgzIe1QlVdoO/u+EfhxSdeKHe89OvpqyAavTh+Z7tZXuQr+4QxgCO8hoDY8hMYufKCG3hKyEqi2fw8hUUz4i+LzzVzvjFOACPIbujPJ5LIw2A9tCklDFBl3D1fikX84pfAvdJ34yb8YAyLlA+k464qfCny7Evr4lr5o0/kyVlWJlXbfyolA3585z1ynyAfCY8gXvyyfLLsBIIw+CknEzj+alM2htZ1Slex58vjZ95+ul27DHH+HtP8Ab+Hlftppp7GlzFnv7kV90kDvB0bKMiFFkxYTNTByVTZJSMD0hej7hx0do6a3xnpKUF3PjGicZStrvMoBzzoVc5Xf0QD+HseSleYyNKHZMag0pDHio7ep/jk1jGXYWT6uFPFY7QE7oD0AMo6Q0kzZkk4DsV0AN5wERYHNoS25KRQy6j1E94146Vj8VLFrkMQVbS1kxMcCVvvuHC9yKQB+THGMcqCdtqwmhAFrWpX8E3iOY50SEmaQIncKQe8Uw9oh9Dd8ecf4eAonm7ZJ1oV8ryuOQv/mA7NfVgnCEvqJllUTfSgb9P4ukKP/ANFHV4pZ/1bb98c+WIw4/w8adDdWBMZaWdcgGnJ5nSGrriTwj44MdkGFvpAefTKl3UsdYu6fKZ8Mg3IHEFCA++9yd31Ae6Rum0ccgmtqGxMsJEWUtzu9p52p548mn7yle+Yl//+hVqsyF/d4hj7dE7oJX3EeUVtIHPoItKQb4Jom4BxPedACprepp+hGHTLlkKraEp2Cgd9PZrrrJCr5ANScOsL+XBK85T46O+nfj7V37fLrjgfB9XOT2tRzrMs888batWrfJv8g3KmPbTt0CcDHLA4TkJ6ktHIFUUmC6J65WukPq/QX16rtkJE7J8wriW+fMMlOnzOSHTE5UGICxdhgFl2nRZFjHAq2y4eiAfcqjHjWfS4RAMFBOzCYfWk3gAQgDBgDJEPsRjMGQ1BAXxjjtutz/+4z+SEvYl+853+FL2Nb6k/e1vf1tW8nZbvnyFL4+htOCCGcNqB8CLPMt644i3kH8+Z915Tj+uWY8yn6wLgB9Q1jf9yrzwS9qlAzI8cUv/Ml7mk/cRA6j8nJ/lWwWgbKJwQ1dmETBACEcpRvFn+dt5Xcomg4wx4EiBfPahX9jIvt3WLSuFF91n1BnZ99rX26fBTAOAcCQfZk/CqIw2973tyoltRKwo4M+54hgkE8Jj/8EhO/ms8816lkrpFw1EB5Qp6OE0UVq2U6G0wRsIU8JFfZ99U6HWMCPBOjlqj/78Dpsa3Gf97RqAxkc0fk76tiqnP7RwRGIgoa1YCQBXjBGNajapaBMaW5jN3idD5NmNW+yJp5+xTdv22rY9++2eh5+yB57aZFt2H7DW7n57wVnniIaxlMzAAG4HDxxw4XLJi1+swVgDi2jDti2UCJ/xGhn245dZZeGFdoxm6oXjZDHwZXCifTBM4F3uAbW0cA8lKt//2Lp1mx/RyAzqH/zB+/xdEnSNnM2Kfhf8xfn3CD3OQj/8iCPtkksutRe96EWe9xe/+EX72bXXenxWN8gbpZR+xIAGHuAI7dJ5/qxS0L/0DJ6sFJEGZQo/Zofuu+9ee+ELL5RCzMz4uJpgRu3JVile9B93R+04kCAHXN92pytGaeIPPi6DdY+ST3vCS6zIYRjMzMl4lWF7/Y232ne++wP7wz/6kB29boN4WUaq8GKAmRbOGB0YDWNqf47GxgD2lRLxAtvoeP+IWVJW1bxsOT/dR3Hc+BQd2IoVW6HAo1EGxqQNjYzZwNCwrzhgjLRpwGHbHyslu/fuoze58q9Ker+E59yg0UCL1PDvpqhuPtsmPqX+lB+zryEHvD8pHsoJipz7ySk3T0vfYHDEsOdKXenvjL9eJvnpnkEW6RIrpHwjQTR0cYMcibaF3rS9pyffiBA0UVkp73hOfyDlbfBLyPFMg+PZ+Zs8BVFW3JdQpgHyChDf5Z3i4HLWFsj8cNl/cPiDM8YIaVD6sp9kXFzmA6R/jgE8l7iXdSJOXklDXyJu5kmulFtCPFO+yq7iAvBcyJQ4MZAZf06a48N3GPkcrEE6lETqQ2eALyBRFMG4AC/wUBkv1FP5894aBkkz34ZoUHmzozY8uE3K0bDSI48wcuU/RxmselBf0WkWJZl+CR2pu9pV4wCna01McKhGGCRzs+NSFvl4Iv2a9NA1d0oEL+CCzIEf9S/pnnEA0uGoAzRNes+D6uJfSJe8zHqKFHFVFq5zMF6pz3T3dNmKFcuVD+2JTkW8oBO8Tr6UkW2GHKS8MGBoW/i+Kl95k4b+Cq9TNnGjblEXntMfvxJv4uEfZcS7fGQa7Vi9OykeYGVEF93LoTSzxUge5BWTjfT/oDGTE0zmsFuBcpVb4Kf84ZNjpR8x0YUy7dv/IJTjkowTuLvCrsfEMduCPGOit4pXuQznWroMp69l3cv8AB/vFI6hhxHJNmVWoHxLmvQE9EG2Zo1IvvK9FYyF5iaus3bVD35k//75r/oJayeceIy99a1vkQHZ5zsKOEyFLdG0jeu/VMgdddZV44V/I0Z19w9Din6MJRh1GD0cV897KlHXSDmfg3jOt255r8ZVIUSk7/Gr6o4cZcxAFjD5teaww+ynP/uZjy9HHXmU9N4RW7pkiT311JO+dYvxmR0V/qK7E5JfRdB0ENFnjRwOFZSEU3AChMeVfhn3V0FWIMvjWkKGZTxcCfXP9QDTZ94A91lG5FvzwxHPmZo4FSplue5fQTR4Lby+/txHfK7hVw+UhUv6wcQMNMxOPC3F8C/+4i/s3/7t3zSITPiXq8877zw75pijbe3aw9xgefjhh40XWx999FE7/vjj7TA1PMpR1KNm0Sfeec3yyvokjRLvMiyhzKe8B0hXX/+FoExLmf9/0yT8UlzCq37noGvGcD5QWe7U+UiK0PaTKeTnX8hGgEjQsSLS29lqPa1N9tAdt0pjH7Uu3TM4NUupBA9OufCP6YnGFIfSRoEssyIEEawtKjO3PSHs6UoS765EjintC857oVn3Emto63Thn3VkcIAnUExRbhGiVE3U1S8GEnGatWmQ7JgZt2cf/oU1T41ZhwbBJuHYLhypE/vpGaVijykZqM2FNzNg7EndK4HGXvrde/fa05xN//Rm27XrgHhw3A2izm4p2jNzdvFlL7fXv/Vye92b32bnXHCRr5SwrA5PYmSsWb3KceVDSeeefZaMtXHr44VzBpDp2ApH2ZzABeYYKTiMOlYEYotO8KSS6Jm6Rx18UEbJU4DTXTREmVwvJeXiiy+2884/31aoX+zbty/oLpdKYSpH5Auv0L70DRRqjNK1hx9u5557ru3Zs8eP237iiSe9/yxevMTToQD76pnqE1seRtTGsZ0SZSm/G4SCRNvDW7z3dcedd0r4/tR27Nxhr/yNV/pgGQoRdSMLBikNxHqeX8lSWoxX2h3mdIWBWLpw6AGrEBgDHFvNjBnvHHHG/P7BIbVTv9qx0f7hE/9kJ596hr3nt9+rwU19WHTAyOR7NGNqqwnVn0HPP3ZF4aKR72lW2Y6MHFzsckE38e4QyljwEWMB6dyY1TNGxz6+h6BBEn9w48NYGEEo+6NjE2ptKlmlV1nUh/KnlRe048OMKBTej0AJLPSP+tNmONoSutCPiAGO0ffVBzRw+8vqevTVIJVD+6I0YUDBL9HvAwfoTB7UhYEYEFp4Rb78Vz7zfUbANfsmDqguXm76lfKIe+oHlOGZh/dPXcs0Cem30LV0ALxerxiW5aUyW5YHXjjus2/UO+LmuMQ96XnGlWVwzTg45BhxgZjxruEPZDxc0DfK8vzVRjH7jgEROLKayrtYv/6KV9gqKS18kBZZw8QQ4S7LPWfhDdNW+akkd/CB8xdO4f4uiIyNqalhGxvZbzNTg2J4jAjyIox+R3/kXrdwsK6RG3lX/OD3OMX3VRRWF9RHpysjBVmM2BMfe3rScKOU1BG+VKDoqbapwrKN0uVzXpOO3AOqsXg87kvIMmkG8uYKrtSFVJ5cz+Sn0kFDWEU5AVkOeVXxKc3v8Qwc/J1HEYn7xImcSqj3dyNA9+QVLsugjjWji3HOJykO+XnR7iK7MBL9A5SiQ8SIPpE0xYuLv/+jtsJIIz70AH+V7HESHwADKHk9/YCoZ1wTAvda/ct7wPm6yivbcR6Ulnc8qCvyhpLID7mFUcJqD8YI95NT9Amzbdu222f+9d80Xt0jQ+Q37U8+9AE7//xzpQ+uUVrea9V4q75BKTFpKAL5k/Jn9UjtnbSO8oIeAPk7X7oSRbpIWbsKN91QhXjmf+AdfZmwQ+tPFORvvnfIe5233Xar7x4I47PRNm3e5OMuRgnbrZve+c63+4vu5Fw2TEI8U1AQNAkL86Qr0yVCJXLl/a8C8q6H50uX/ikQgfpyQAlBV+9fAnEyHAcOWUd+MHpJkwxzqLwJT1okZJy41tKXQDpWSRDkAIoQzMvMLidQ/Pmf/1c3Ni677DL78Ic/bG9/+9tdEeMo0EsvvcS/WfJrv/ZrKqPRrr/+ej9bnGPrWDXxUwzECJTtdalcCZRfhtWH/6pn7rO90j/zS8h7rqU/UPolffMKLJQGwI94ZVwg40cSWi2u0Aagc0IP/H3FQb0PoYeS6gO7dxoUF6VidkuGyPiBvfbYvXdbT4vynZm06clxKXq0f8zIY/HzUjdKqW8XUZ44UFAP8eVwwnk3xZUcKWuslGCUoMidecGLbLy504wPF6rdGcT5KJIbUCCtOiL06fB+8ga8ySCmuEiHdrmuuQl74r67rRccJ2UACc9WxWElBH5skZLIR694v4S84C++1cEJGE888bjdf992jU9DtvawNXbchmNs/bGH25GHr7HVK5fZsuVL/Yvk51/0Ijtq/fHW0dNv3b19yqOx+pJ9nPCB4sO2gG998xviyfP9BC1mEmdVLl/MZuWEQaCrk5f3qQ/tQTuyxSFeIMTwitnwwLFse+oxLH6m7TD6BoeGQ/gqLc9uaCg9hgP9KRSuGJhhE9oXRQD6ET+3LBGfD3ZdoH7ELM43hD8vRHLPEdw+OyfDhOM0h4aHXEmnHL50z+wWOIAnxsmIlCeELysNP/nJT3z/9u///u/5IQKs/LBK4oqB8GLGjXzgPxT82C7W4jzpilalJcNTTY183Z9vqog/Vd8GPTcozf4DgzYygZEh/m5stS9/9et2w0232Wte/yY7at16Gxge8XSihNPNHQSpBiTPT3zmyrvwpkjuUQiZvYPHfNVHeKDQw9XkgTHB+yPwD9+y4Xs1HBFNvsQR9sIpPjwYH8mqpVVSd2wV9O5Lm4geDKKpWEe7EyHGFVKiPPgqDXh6HiRWkSozlA/VR2kZzPXg9WBFibKImeWSN3VOuQXgR98E6uWPbwfxNHHFBQiv6p4LeCfuxM34QObJNe/LvKh3+Zz35TOQ6TMPgLCkW1lmAs/0nUzHPfyFy7GKtAmJe5kXcYEy7xKXLANDnXt4hv5ImK/k6aoAD/slp7wwPgDwcFrolzhDZ+TCT3/6Uzv7zDP9BCna25VVhXO6HkY1fd2VKzcgkl6BJ5Mw/o0e5I5zZ65oDNj42AEZKpwGKBwUN97hc3QdD1LgmFl2bFWWpJP7JW8wgcVpXVNTfMx2UnGin0t0OP6BT1ydT3VN3MAbWeoedZD1SP5IyPu4xvjgSHsWtXxoQzf0Fe5RPRl4kDbuwQGFl1rhNa/IO1AH8TW84OkizOPBI9Vz8AqVJSTSRnWinoTlc+Sd9ccRkPGIAz9k2wNzrhtF36rlwziO8zqqy4tLXFZnMuKrdopJvngGfyi66MlqKzwf+lrgHjBfH+pXXbOfAOAYdQjcw4Vfpi2B8Oybnt8vpaXftNjAwEHhFVv40R/4wjorFoODkuHDbHvqc/n1H//xdfvyl7/m33B5//vfb6e94BTJPeowZ8NDcYhP0IqPUXLkPbwYbZOnfOFoc+dpxQsepIXRP5EPopvaHX0o6kXqcJWYdNz9yr+CfvBEgtdVfylrSEP9OFznx9f82CcV0XNZFcIoQW9lHH3iiSeKjydS6wUgiVk6CqAgXM6G4F82AJDIZ7ryvvQDyvtosEhLniXUpyMezyWeNdCzk7MGh4YHJGNm+qwHUKHh/lm3zIO8E8/6umac8E93KBA2f6SfMxAvrsX2q89+9rN288232EUXXWT/83/+o29P8dMoFIbBwQwzjcw7JS984QvtxBNPtB/+8Id2yy23+Owvlicz2aAxj+/zXEvIegBleH1cnpNGwEJ54Zf+C6VPoMz6cst09c/1UPMr84hrdHQJFvLQD2Xdj7RlM7zisAxMB1ar+mDHMwp1M0cCT4zYYz+/y/raZEz4XmINaI3qXCx5SulxhdoHXjq2hGTFqwwGjDUci8uL23FqkowKcGlQWgmEkfFJO+P8F9lUS5fNSKkkDTRgECF/Bj1mEnLQ8jrypyvlELe1QUbHxJA9cvft1sWJW+Mj1iIBzQoFAhWBgVGCsGJlAqECr/F12t2799jOHUP2kktOtlUyQDjlqV0Csqu91doxIlR/XihsaWu3JctX2pqjjrVRKZqcNiZC+YckmXmkHJR18n/m6ad8NeTYo4+yMfGon93PgDA77e9MsHXJZ6lEI8Qg/IMwpl0A6kZ74Zy35M1g40c165n3PHz2Xu3ECo8bgKoj6VDqUx5hKPkgVfU7vtCP8ENZhnaU5oqMfvHdllbfBsYq5GOPP+bH9oLDiSed5HSOU7via/B8IZ6lcfphKFSx5cxP9KrqcNbZZ/m3hThWM+RkZSQpXDcha3XlguHhxoAcdXFe1KAwOTltkxMaZEQfjo/GAGjv6NZ1wnao7Yb0vGnLNrv3/gft37/wZbv2upvs7HPOt7e9410ykGJ7Fvzm9g3F6kp903B2ZGdZuaAfxIDus9TCA5ypH7jA12yvID2GDO+uDAwOy0iL7+k0c2Su0zrSZ33ccFC+XAkLh7yERiFHfaZyFsO1yfsHK2pBI+EEjgLYnrgpo0lPCHSG96B9lAGCkT84OB6qB4YKYdQpylY6OfIMHot0gOsvVQH4EM8VuyqNx4mLwCM7T/gT6RaAwH0+kd/Ply2Az/Dzvq9rOgC/jJd+QBmvLJf7fM74z5eO9s2yU3HgGSWQK/lA2wTCSwUj88lxizTgynNODOAPZNySFo4rP/CVF2G5IirPiE86/W699RbJm1Y79ZSTfVsXgGyCP31yCX6RnKEBM3/A8xbjcjiHr4DIaOC9EQwSXvCVwJSsDKUu8As8/YhfR4sfPBn+wlLXcBHKdhpFZXsXss7rQVmUHf2oxCfbEnB5oDDawQsrINNkeJmH16kC+B9UyvaoOcqL8YjnSBdp8znSEefQtBnH66Iyst0Wcgl5n/jlc71/QpYPjnEt44FXyA7f2uU0R27T9shdxvGZeH9N7Y+snNOYykqscvK4PLucgb6eD+8LsqUTXStOT/RJGm/HWj1xjoHS0H4lRF0CP2S6y9GKdkmjhOwn2S9KOhAWLvLxyS4ZA/FtsnYbk2yXUPV3P3u6++zWW263f/3MZ2zTps32xje+3l7/htf5djy2//KOE9uBqVfyCjIpMfH6eDWqukJLp5GehYuC/d71BYR8FQfZzLZsD8O3uvq4WTVlrrJ7XhXUDNsaT4IXbcnRzLyjxPfanntuix8Iw6o2Rgnbq9nCtWnzZmt697sv9++UOLJVJqUjDERBJP1KCIaqNWh9nLwv/fO+dAn1jECelIErgTT4cV2o7Np9dsjwK68A96QtoZY2IO+zDMBxQiBWzAfUp6vhzLWGf8bh6vnIMfgTnReA2IryiU/8oytavEeCUslWkjwxgw6cs1EwPX4YIXxc8Qc/+IE3Llu58iW3hMSnhtehkLgAZT0SSj/uy+fnyztpVuZb/1wPGWeh+7zOp0eY4a2BhZ8wOCQe5TMDX0WSojepQUlGSSqKTTGgTkuwYbCwBYDTKeamxmxi6KA9+9D91tsuwTLHHmYJOLEK++w9P7W/MFF8KZPqcCjNKlQdGiee1ECJgcBAymwwApOZ5WkJzOHxKXvBuRfaVFOnTSIMFI+6+EoIaZUPL61RJQQXyhHtjgBj8KaTt8oAaZ8atWcfud86GVuEc7MGRwwEZuCZqfZ9/uID5eJ5+p585Y8xe8zRa6wD46IaUNuaZSQwuMuYapQfL8FTz+279tiRxx5nHTKKUeJ5Oa1N5aFEtotfeUeBLUp9vT3+TYHXvubVdmDfXtWWGqtVxL9SC60bY4FmcMEWs6tuHBaQbUf7IgsQWg74y7Hqg7KNQsIzP/gfQTyt+kIj6Ehf8bav+MQHf8WP2aTYK519ByOf8ti2xUokxwf/8KqrbcuW5/xoXV7A49Qa8vB2VNyYPCA9W2R470cDi69OoajQ1mEAxuCTM7FgizHXpHvaU+0iHP1lRv2EoIw38BlV+gbrURs18UEzxW+S8r/5ue124623262332Xf/PZ37aofXSMj6mnr6um3E08+1X73998nY828nVhFYhCOXhH09j4DzwoPx0Hl6tHLjQFWd+Cjn/Og6oFBSAvxLgYzaZyeNYLSST4YLMoTGsfgFLwLkBvtkPSPdo36Z7+kn6jCldFeM8BJTWzieDKH7PO0b+SBI2YYIaEkhDGieCQEH+EIVGjMpwPCK/7HtybCZZwqmuMSEHGTx8APA8xpVTnSwSflM9cE7stw6pRuISjTlpB1KJX/Mp/0S8gw+JEr4RmHfoNf8HcYKsG3h/ZNoEwLbsQpr/SLTBt9Tn/yJ4w0iUc6ZFPkRz0VrrbzcgmH3vq788475TdjL37xi135glcA/Mg3YoaSjwsgL2SU8leoJK/ympT8H7Dx0f0aE4Ylf+AeJkmoU0UzlavHCpS3k4A8wY86hBwBdw+UnMyJllTIsv7wo+OnuIFbVYb3qIif9I4yCA86xDXjR75eJP8ESU+ShRftgRKZ6SI80tcg/CMO6Oc9kPFL93yQeCwEmXYexwrKNOlPHGREVAE/OXDSPWyAEZKGCPYJjtOnmpva1X6doiHvwbBSyW4TDpuhT0qOTmBEI7fEF6JLjpsq0PNmDEFms5JGmYmzQ3UBX/ArgTi0LWEL1aceaN96KNNyYWWEl8rZqsU2LQyqrq5ee27LNvva175u1157rR234Th7//v+wM466wyVDy8zpjBpEOM9Og7XwII+FO9Cet0q36wj5FXL6KfC0XXECPCB7yrSj/qRInUOaOArZp624kP6huIkfTLvedB91aqejxrK5QzygRWSq394tb3oxS9yHeDJp56y1WvW+AfDd+7cSb+IzHDJRGXmJeFLYjqiEjooB1SeZ8KyQwKZT+ZZ7+qhvrEzv/TL54XKSMi09WVkmswH4FrGqc+/jFtCGS+f6+OlXz1++Vzil/lgkEDTz3/+837cLFu2UJ5QblCcoDEKEvFJG3vbh7wcBqfXvOY1/gXWzbI2aZeyDOIkzukS5zJO+gHlfULGTSAfys78cPX5/9/ySTzTlZDPpX/m535yKtWfFVJdAwh3oSNv59eKv4FYFQncUd64YgTmcjGzffv37hWN4/2OTJ95EBd/BkjS0BZufKhjU56fIqVyfLaBQUgdn9Na2MZDOjq3MHQ8eBmeWVo3ZtSBHUVkJ88YCi5AQ2FwXMhR+PIeDFttXAlWvqSDGrxI7kJKjvisqgG8GxF40Tax57mtRQKd8hB0xFcmPGNkDA0MKCBmYdh6xelZfKl907PP+KrIls2bnA7gBb8deeSRLlRuv/0OP2lDrenhOHgbOqVRhNCkHcGR5szBkoEcPxw8BF1d6VUY55szuJAfAg7Dg3aiPZI2wfchCHkZHfxpX6Gi8uMEM581E41yRhd/3hdhGx7vc/35n/+5vfwVL1c9bvf3uYjHuyWUwfnqACuczOK1aCBRVRQHZYw2ZABVhSoedV6V48pxjcxGuaIzh3GDkRQDAvt/WapHsViyhO/GLFb7s0rS5cdH/9P/+qR98I//1P7Xv3zarvnZ9bbqsCP8+Stf+4b9+X/9S3vfB/7IP3RJ1qwEcooJ3xZgrzXL89Qb53wsxQqewajCsJhTmTiN1KHEK058bFD9WDgya8f94PCwb53DjxcwGbqoZU0GhKFPXdOheIWBLm7QMyk8le5x1N1po3Tkk0CbZl8F4G/ilZByBoPEg+AfstUthglbuNhiFy/SHpqn4yrnZVb5zuOqa7qIE/UKEM7ql9ARl/zPPXlz9VhVnsnHJSRt0gGZX+aTLuuY8RIybdYHSD9cpsm+VOJBGvoKeGffxVE29ILfGXN4pp+V6fAD8CPPfA46h3FDXuSb8RNHwsor/tzOt5WM+jAukc3UgZXM2LbKLDKn+JDSZ8h1Q3r4RjnqnhwJjby5uOEvbkveY0VjZnpMeDIJMaY4HBLAMbi8S4iLVW/wi2yhf9xHecrJq5vl0KfFW4oT5ShQcVWaywEmqUgXjvjkES6UPepP/uHIsryW/jjy5TcfT/e19wRQ3kEu72tQaweF058r58/kqPB0GT/vS95xXCuXUN4DZR7AQmkSPA5liQ7pqF5ckQvILLYFsprOoQZM/DTayPC0HTwwJicZPs53q5qlH/HBYiZueQ9T92McAsH40yNytYi3OOwGOYMyjTxjZSK2lwLJzyWvw8P/N8i6JX0A0tK/cNw/v+MbHh26Ug46BrzOZwTm7LZb77S///tP2EMPPezH2LMVuK+/xwYG9quvjap+A6rPiNIG77M7wN/PrOQ8YxxyizCa2SdSuEfRcGaCUWsyAj5WMjnVZ5pT6SQD+Or9jHQWOd6b4v2pyC94KY3gbLd6iDqa+fHRKgf9A3m6fNlShc6pbg85jaEdtALI0190D2KGgOC+dMm4KVzSRQY1v3pIv4XCo7waZHj6k289ZJxkGiDzLtOXeeNPJUso4wNO1CI9QPmlyzQlXuCBwotfpivzxo/7YMwIS8h4OPJhYGMQQEFhi9bXvvY1T49yRBjMFasec/4iLUIfP9KybYQZftLzohDvljz44IP25je/2QeJ+nLzWn+PK+tfxklY6HmhuiekX32cdEB9WeU9kPeZRwlqbf8PqJRfSutQJcutVZzKgwMIgr1Rznyju3LxDobCrgGqVYPYc088aou72qSl0zHlLyW+iumKHVueYuYOYUd+8IjEni58b4LvbeBDPScm1Wb+bkC7DQyP2cmnn2MzzV02K8HrH5Qjkcrn5XuqwaoJRgez+4AbUhIeforSmDr45JiN791hzzx8v+PKS+6tyoIVDLb9sPUqFEcZFjKIUE75Fgj5x7YcZi6UTnGbWjsMc4V3BnhngReWWzu7bUQCcvfAiD25Zaddd8udds31N9t3vnel3XTLLXaLlPaLL32pLVu+QviM+tatcSk037viO3b2mWfIQBM9NKKzWsTJJ+1t8LLq4n2HF7+payp1VZ1FpxTo4MkqDNTGnwjx8l7cd8kwYPCnHaAJilHkEf2O+nGPYsE9Dj4iLMvhCGjygf7kzTshvC/BCV09vT327e9821dOTj3tNClKfB2YFYipaC+VjVKg6jiOYRDRznFyF7zIy+tcVZqu4IoxKwPK5ZLCZexwcherLZwcxUvt+/Yd8C/BX/3jn9g3v/Ud+/RnPmc7d++1F158qf3Gq19jH/rTP7PXveE3beXqw9TvZ23FyjUalMdkwCEXxM+iW0dXh1gaGRE00J/oLk6oHAaSLsYHO9XiVMDxhFeQK9CUY5qjPpMaBPn+iBQ6pXOZKn+qTVlK4TwKnUkLjWkHgOcwRqhtOIBro/vHyhLGO3wLT9B/Ml4YA+RHm+NDCvwDfxRZaO08LIdSm9u3YqVKNVJcT1khlQaG+3tYyA3K5prxqosg0nu9nJA1cDxURio0XOGzvHoa8ha/1coPnGq0+uVwgOeFwvMKLJQugefoW8Hr3OMw9HHwa+Kd5XAP3gDP3HMlj7KshPrnLCvzWggIyzzd+ABvR1158Uc5VTwmeZ568knf7vGKyy7zvJExGI9MAqF8JY94IgduKlznJAt4yVlKFSdjTU4elP+4eIWX0WkfGZzOydSfMrnVvdrZk8/zny5eBvcgG5KV97/i/RLoQ73FpwrhHvmdEHl75pWH0vIEagvwaAmELRROX6UcDxIehHl+PM+XV/CO4gSEPw58w3nAL0GWCxyKQ6TN53QLQZmuPm4eThD8FbLa66D8MUrGeW+O4yFNMrOZ7XoYH1MyTCYl86Zsx44B27Vr0AYH+RbWlAwStnUxMQdfcSAIR6Zzr/Ikf/3UKeXjTnKYNgyZk/XSFXkpfORxSP1/CXcFRbsHfcuw+vsSyDPyJQ7ykzYEkybbumW7XXHF9+3mm261s8462z7wgT+0Y449WgbWqAypCY0RLYonC6thxrdwofuRv/cl9WVkHjyLvoiRQh/04isHr8Pz3OGI63UAX4+kaLUqK09orxB422nCuIWuw70cRoz/PLf5PDwT3frqlPupL0tPAicmJzdv2mTPPvusnXHmWfbEk0/4OyZLly7zSc2GW275maeOjlEjWAoU3/PtTBsMWGskCAoT1WahgAzPfPBPl37pMp4zQHUPZF7ggBBKIDzxCiaOdPVA+ghnoMMSq5WHf+ITzyFAgWjAnN2Nk3BwpCzTEA8G4CW8nLXlOfOmLBz3+NHw4Re4A5lfuJih4gNuvFT7pje9yY96u/LKKz0dqyH5DknUIwZBBhVmdr2eCuOZVZZPfepT9qMf/cjfQ8n4WWY9JJ5cyZNr0C6MrUgfUO9XPmddgGwjaJf3AOH4LYRHPSxUBlBe+cHvZEeOkW/UxeOo3aEN7c8MMCsjA4NDUq5GPQ6TTGpJP2lqTsod22/4WvjE2LA1TAxZ4/Beu/abX7INqxfLmhlSjtPWLkEwJoufVYoOXlCWAEOp4uVfThVCMRIGcrMKl7EiQwEaMLM8PD5p041SXFu77Bkp+W9+z/tttHO1Tbf1qO04DnDS8WmSQEGpUu19wJtT3rxUzooKPKTq+Hce2mcVf8dTdsePrrBlHaLt5LC18/EuteP4lAxZCWQ3NFjWlZHV3tpkMxJazBx3dPeoLZh5Et/qOiliTMvB97yguuW5zfb0xp02KJtgXN1sSsbv4rXHWM/KI2z7voN21rnn2Rlnn2WHH3mklPgx1XPO6dEqWvzhH/y+nXby8faSF19o7ZJJHa1mne1ScltVLxlHrPrQZ1CMMIrgf+oF/wHwiM/syEFJhBnn6Xv7Ki4nT3EaFYqJCOZX2pf8UI7pE5xMh1IwPDLshj58QR+jn8zzJeUqT2Zp6TvQwmkuniFub2+f+tGP7Z/+6X/aKaecYh/96H+XEYHxgqEko1P1nRxnparFRkUD6uDyQPUAZ4wM2gzB7vtvwd23ejEYikPUjpMaILZu22YPP/yIPfnkU/b0M8/63mHquH7D8XbeBRfYWeec5+3VLiMR27lJbTQgmTAzjYHFi/6Tis/3A8Tz3idEJw0WGCX4hFEiWqrKfrKRvFVL/VM9nQ5gA6WVmskOtU1nR5st6u/3QY5jGl3O0C4qj+6FIolBEgZYtFvS1vsmkQRhKIYcpP7lFcnKRzs5NIEv+7ar/TDi1Th0XqVWHdyoCkUXDOkW/j6R8qe+rODwrlBuneR7QCghDKD1BkkNLzld8fO2ED7cO38RWsSL+oT8LmUZ4O3pPPfLqxl5n2Xg8INWOOJnmuD3GMtKfyDxCrqVdYg2ABLvhXCg3PTPeElPwliBZ+KDcOqS7Uca4uc18UvIcujHpIHv2ZpBntSPq59upiKJmWUDmV/6Rf8I/PByfHE0tmh/389/bp/910/Z5z7zGTv8sDV+gAZb/twgEb96NpUSFFgpbymxzvOSB+xCnZ4asOHBHVJW9wnXSRk0jNnqx4qTRhGylrTOegLwAZcEyvEogbZfZjVukJa+UM66+1hfkSzyCOUQFydAqV96DukIi7YmDuBo6V/iQFiNT8Kf8YY4lEd48ipIEZd7VtsjjHiePEBKP1uhovxIQ4SMC2Qe6QA3xCo83ECbx7cWj6jE5p5+on+eL/cZx+mkH37wCxnxfgjNzpG0czIqxiVft2/bZc88u1mG6XbbKrdz524ZJnzQmFVejasjYaQy0UP9Je50L/msMefUU06wY9cdKfl9oq09fI3aXjKLD9JKLkmNF2+ofF0B0sFH3nYVPZKmQPIsdQN32iAmIZO2tTRe5wp4ru48TradLpKnrdbT3a96Ttg3v/kte+KxJ+3Xf/2Vtm7dOt8Vw1jDygdGiJ/0xpWT4eRFP+ObJfQf+mHixhV60j/om1l24Bz8AX5qRfmHLAYcffmyQj8316J2YMVccqKlw1rbu61Zeos1MtFJOLsviBu8nvUPnibIMwtZrLIoFxk9qHGL1wyuueYndtUPr7a/+ejf2dUaY1/2ipfbylWr7bY77pBRcvO1kVqZZcaJdA28tSp/GFKNr8J4ZvYwG6KEfIZwmQ4CcQVBIIlRQpYPlHFLv8wbyPv0r39OowNX5uEMph8MAvCcAploKCmsQszHFT3KuoBXMIIndyjLiHxq5SVjZ3ryxPkARQdQR2dQQLj/73/5F/vCF75gH//4x+0Vr3iFGyUp6InDi8pYwuALQ5IGfNnO8u53v1ud9zm77rrrvCy2pERZgSh+SdOEEk8gw8v6ZFheAe7BK+uS8TMNgH8C4enyOePjSrzKeECZ73yY/pL/3J8f/qJlAu1GMl7S5cps7/6DB3yLwpxo0treKsGkgVuGBttaRkYnbFyKbOvchA1tf8buv+57tqJTCtfcpHX3dNqM4tCx2pUGZYqZPAQc36JAMeRDTbGqxWxz1B2l12dxsYKk1PGi+8HBYTvu7JfYklNfZvsnGm1Rj4yBiWH/sveIFNzWjl7ja9h081kZIP7eh/KE56hxY2uHCRub2faU3XbVN627QWlmRqytMkoammWwasDknQSanq+9tyBwpeRh8Ph7CpUix8CE8JmcbrDntu60hx7YaF2q84qVi6xvca/Niecmmtrs1W//LTv8lLNtcE6GVdcS27prl5R/6ijFcEKDn37tEpJ7d+6wP/vQB+13//M77NgjVshQmbJu4skwwjDkNBFemGZ1QI3uioXXq1oRigE++lhbBx9w0oArWqI8+HclhHP2VY5dnpVi6i9j65n+7nKm4knaxV+g9f5LGZUSUwFCkxkzn4RQGyEPeE/EuUl5dcsYwMD/5Cc/aWefc4594APvJ8j7Ie8m+Yu3SkO6UBDgNRlgMkhYVdize6+1d3TKGB60/QcO+vtiKPgYVQ/JEHnq2Y0+Gwiuqw87zI486ih74YtebCefcprov9IHrhEp2kPiSU60yhO0aENWahEr1Nlf4IfEQsC3tIh+RIWu5A1NAB8QZcxw9VoqHvR1+eT0Y0tSs79YjLxhZTYh+58X5FfoVxvoSItL+uKffZUumckB/FgpaRVP9nR2+EELnJIELyihsiZyrHDFxxLV3vKFHr7VRwMu+6+9L0B3XWlbXPBSTGhRB3Dz8pR/xkEeIje92hX+jmeFZI1mIXfK9BhqPJPe8VI4dU35RRj34JEyHT+eYyYzaIVfPWT5XHGOY5U/ZZdpiemGe12afAay/iVuh8QXQX2WtMKFa+kS8p58yvzy2fuc4oAjV55d2Vey5BEA/3n8RXxyJSyUF9GY2WtdPV+5Zt3v3rXT/uSDH7T3/pf/bG9+w+ttbGTIP6yYxhSZNDbpCluKN9miMzsjT89f8rh5UjLxoA0e3KrCRiWGxuMjjMhDtrBASUUHF+TEfPnz9QzccB7JKQ/95NTHiUdY8Av+5KmyVU/CvG95mspVChvMjOwhDnSjLPiSNvNgPRMOxKpfPMeYpjLFe/TjoCexIl+nqz9TH3AO/9jqVrW/vGN7FB9jVX7CVzdOc6ebZxDtCo9E1viJDvxXuFAVT/M1++grtDf9LhVR2gJ5xTPpaFscxit9gbpwwAVbYlnx7ezskYyDV9BrGuzOO++1W265w555ZovyaLC+/iW2bv1xduyxKOz9kpVH2+JlS/3oevIfODhgg5JXHCvL9uKnn3rCRoYHbe/eXQrbL1neaccdv87OOP0FtmHDelu2pFd1GBEv8S7UmE+IwEczqlNrC7sUYncB4wZtkv3fZb3GcWhA3WZob9UdegR1Qn4gG/AhDZP7OdYwceJ8pvCJsSl/d/HLX/6Sp/nDP/xDP4kKnY9J5drWUdqbnKFl8KXzAO3gfBbyj2YMfgg8MIBD9ws+DQy9oygP+XOao2eMsaOL/DmpC6MEo5BdExK30kc6NRb3KHu+FI9e3BnpKbDiL+cTQZbNNXg29FSe2ZmATGMM/K3feo/97Uc/bj+/7xf2m295s9pymX3+S1+yhltvud5zCoSjIwRExlHxqEQSwTuFonlcRyjSlpCIkSbTQaz0A4KYh6bN+ABp8p5r5plXIPMEFgrPdGU8AD/qwSxnGSfLYytEGiUwJHF9IK/iUvfa0vHCkHkl8Jzp58uT/7gU4pylAvbt3WeXv+Mdvg//L//yL42PujGjlYKLeITlfnrywf9DH/qQb99673vfa+95z3s8HnFgSkWbx3shvBInIOPwnHEzrIwHEJfnkr71aYD6dCXU45OQaZ43XPVC0M6Hc507tAw6gwsHtR/3wzLchoaHnZZ+apDy75RhMjeJUcK3F+SHwJwas4NbHrdrv/kZW7eqV6PCqNqoRaN8mxR4CRl1YrYg0Q4MGCrYwxHq0CL377P/GUXav9Eg9HipDVwGZZQsX3e6rT73dTbTvtg6+HCXDAq2GrRowB0YkUBslWIrhZs8W9X52Q6FMEcRY8sXW7b6xvbbD774GetvnrCe5ilrnhmzGXV8tmM1ClffQyt8GxWXL72DM23GNjKUaOQTpzuNyah44slnbevW3f5uyDFHHi78eadDgkTpDsqI2DE8ZW//gw9b95p19tTOQVu8arUE1ojx9fbOjn5rQJhNqZLC8Ztf+7L95IdX2N/9zUds/dGrbHhwr4R8HH+NQdLW1umD0ZJFixy/0mBACaVNOTELQw+lhqkvhDhNTLv5DJUeZqF91QXpoz5oK57zjfzIJ3mIWfccsJMXkaPwB32FtGIR5xOlUhyUWtFI+X71q1+17373e/bmt7zF3vb2t0nRCcGKIBzWAIIYwPDlS+73/eIBGa5xJPfDjzzmPMAWqGXLl7uBRL1OOPFEO/GkU2z5yjW+hYtTSZZrMKJN2jo6fOZsaHgERP3AApRwp4NwicEu6oYOD5/RF6gS9UM5iF+tnoDHdxlWeQjgBYV4WAL5pfOBroIyr7hnUKb/Rd7kE/6RH45n9/OBkZAaNCmcgxn6pFR0d3Z5lNIocdzkCR60B4YYbRNGybSvFvpxxD7ohbGROHJl8KNdo47h57wvhz/bLhlI2U+dcZIOWX8AP+5JQxn0QfJiXEDBCuMkZHDigHO8lZZ0PCeOAM9AiXOWzTVdKqjcJ47zeLmTf5GuHvBLfBIyHsYIhm2GlHHyvqRBugTigD9+MUbWtns5rYRvGr0l7oQBtHGOn56t2pJ2TiBfVohZ3f2nT3yC5Q7Jk7+2zjbJa/EJclFUVjLl00BHUBr9E8V1I5qTW4PkaOOoDPF9Nnhgm0ImJDM4Nl1ymPo0qu31SzyivjV6pn9JGwceFc11IcUjPNOqRSq/6F/cR57pAvAnDWmJhwIZtAu/iMO/oCtxXL55mYFrpQdW3SvKjLRFOVW5yScOnoB2YHspcpV6Kpyr4kE7IOpEdPUHxaPitHm8syj5LOVdlpn7++qkktHUyFHak4+pIv+aWzhCfdr2SLcBD581HxxSa7HKxso3Y0OPbd68zW6/4x7bsWOfLVu6SkbICbZo8XI76uh11tu3yLq6e/z9Piah2rukGLN6oLr4e3LiQSZnkc1xtLnKlVGxa8cO27zpWXv6mSftgQfuc2MFnWj1qiV29pnH2yknr7c1q1eo6kwOicbiCT6A2dbKtlLeTeFDhMG39HfoD/7IIgiOUQJAUid91SjIafRIJkLBeWxc48AE72d2+2rvQw8+YjffdLN/Kf6kk060447boHxjQnOZjK1du3epPrH9dyGAf5JX4A0ft+jPwq+K4f/DKBGAHz+FZxs1NLLiwZU6RD3oO7y/Qz+iP03Bd4xLMhqbW3oUlx04bIuDb2j74P+E8h684KHkdfgYXRf/v/yrv7HjTjjZJ5Ve9drX2KKlS+2fP/UpVkquC8wriA4EhCALIUPFa53PKyUNi4yj/pGmRCYBv8yzPrwMS6h/roco/5fT/SqAGDBUEgcX+bAvlZfR8rmWL8oI26lIB7MjDBjQE6g7RkluX6sH8gIyvyy3LAvHVg9mhoOpYhtJd1e3/fv/+T/2mc98xt8T+bu/+zsx7HHeFijAOZBRH9+moivGy3e/+12P97nPfc5xJi5haZSUeCTkfeYHgEviyT2Q+NbfJy75XAJ+ZX1LP6DEowwHSrx+FUheRxncq32yPIBr1F8Dmzo6BhqKHtY6/qEgzvr2rSkp1gxyM3MS+tR/bMj2b3rU7r76P+yEtYttcmi/8lPeEjK+jcW3Zam9JGxYKWFLkher8hHWOfCiQME2KOKQEsWVTsPRuk39a+3kl19uEy19woFZeRT2CXX+Lj/ylX2vPhAI93YJV2aS2ZKDMJlSjZunxq1zdL9d/dXPWcfUgPU0qF6Tw/7yOns/OekrVogkEKSQi8uUCvqonWWMU4/YUy3BOzVjd9z5oJ1x5qlSkPtlqLVI2T4onMVzijEnI2Lz3iFbf/bF9qLf+E07MK1wGUxNEtxsN2sU3TpkCB3cP+BDXePclH3kT/7QTjt5g73sJS+0w1Yvs8lxPlg2rOqwZa7dDRQEMH3ABzr502bQDpwZvDBKfCubcHYjErYAfzkMLFZ+qBN1cOMCY0t91aFgHRQj2oXy6A/x0TEcPB/86XQhX5XBdiv8GXzImxf3//Nv/7YG1b1+Mh6ygQ+Xbtm02X7+85+7MRJGE3k3q9+u1mCzyFatXmNnnnW2HXXU0TJAVmiAXey8R/9k5ox3eHy/swB+5AOH5MP7LW7MIGOEjzjSaQIuiS/gOLsf9/wnjuKrntCPeJ5u3nlMD3Mae/8NGZl5AnlPHKBWXtKK51A4EzJuKnI8p0zx+C6HaK0Ic6NE7dff3e0vapIj3/VhDEVZxnhLZRca+IvQ6k/0KbZscSQxPD5Hv9AzeRI/+nzQGF6ql2cZD6ME5YVtuKRPPEuXkHmSHjkMkDcyNssk31JeAikfAcITj18FGQ9HGRm/XhY77RWU9EyXcQDSkAf44Zf15740StIv0wHpB3At8wfwK+mezxkGj7GFMo0S4iUdCYcTss/DxyrN2znLxcELfGDzkYcesH/95Cftf33if9hRh6/1jyjSbpQLBTBKeD9BJSidcDGcniQTG2zEpiZ3yyjZKmOEd9omraUBg1QyR0qt/6ClIHDzW0GtrsB83T08aRiyyr2rhKqVX/2uyjeAeLU8s56UiT/pan5VGyP7JB+SziHbaIvgP5+Uq/KEVuWqF/GJl/h5PA+r4iDrZoP2RHQvj8MjeDOWVe0jugZtsu0iXzVv7BSo9ETGHeSZpLjfM3Gw/8BAvPPW1uHGiUpSv6EPkRfvN3XYyPCYXfmDH9q9995vRxxxrL39P73LNhx3omIyeabxWXiwooxehpxk0ob33Fgl8RepRSdoAz9glGBEsYJDGy9butiVfSbPIDXvZ9x8y412zY+vsqefeEj+Q3bUkWvtJZe+yC6++EIfi/fu2WF9vbwjOexX3ufgRW2OhofuvtOC+qss2hjaO2lpQ5UJQCd0xg4ZIeMySDD++voW2y233GY/+vFP7MCBg/bu33qXHXvssY43u1owQgYHD4pOMfEcRlDySNA8gHYLfqWdwMF5BH5xcGQUJ/Qf8oDuXEkIXuwIiC+3K+QQowRZht6gNlRa5Cxb01vauqyra4nq3Kv0HWrn4D9Przw9b0FeE1enj/DkmfucLPru9660+x961E465VQ7/4UX2so1a+zzX/ySNV3+jurjiXXgDCbIDKlkWSjlUUgqvBlWD/gvFFbvl88Z/1e5Mh44pB+44sr7jEcdcBk3CJb3h5YLRP1r6WJ2MsKAyD8G9ExTQi2fQ6/1AB4wZDnQDQ0O2ZlnnOFKG1+a5t2SHbL2YVKAbVowK9u0+LAUX33nw4knnHCCfexjH5v/PkJC4Fg9FABOlJ80LF3WO+Ph8v7/Bcp4mT5dAvcLlV1C4odLKP08OmEVPwLkkW3t7TTHt0nGbXB4ULQb1iApAYrMFO/mi9I+W0oeemb2wbc7afDa9Mh9trhTiunUhM/akSf7lKdlEBCvp7fX88E4pO0QfgiH+UFa5aOAh2BI5YlTuaSAzjTaUce/wKY0MHD8LsfrTkmgj0kh7eym4zOoqi6qnF9VjuNIvagwCpzw2L11sw0f2GOdLQ3WpiZrZwZY5RAFHHjZnKZk1giB7biBD/ytSHxDBPzXrFlqq9csV5opCd2DGmyGVR9W8sZC+IpoW3fstuNOOEl5tKpuM37CFVsYhGwljGckuDtsqQaC884/z779ne/4ezzr1q+XEjHrxxw7VwknaoECryqrXmpPR5h2Ee/JnzJz6xUrTCgb0CQNBtrWDxlQHd1RI+pF2yOXdE2e8P+Kk9cU1n4sL1RQAHSNdJFHxud43VEpQcccu86+9e0rfFD5zhXfs+uuu8G2bd9hXT19du75F9plL/81e8llL7fffMtb7bfe/R57zeteby952WWi14nW3dfvs3yNwpdviDDI0pYo2Cge/oK2ZAAv0bMXHz7BaOHneDL6C6h/9m1wI8xjJe8Lf4/r9Ag5VfaLNNjcaPH2Iv/o684rlUuYp1/dFeA+cYkkNTy4RnmhtHHvLwQLP4+DU9o24cqpbrFNSXl5XHIK5Z9oQAyiGhypv0JVov+nBt5WAuqQqxYlHkmDdEDWkzD6Pv6kA9+SFgl5X+YH0Je4p73yOf0wWMgv03Il78wfyHzKsoAyTRk34+e919V9nj98ofQOuies9C/LA/DnuR5vIMMynGuZjxsl4Kdr+gOZR3VxCL9o01o4V9FWfLpKBv3NN95gazS2rV+3zuW5l6mmd45gwsiTgY/8UXg9D4XNTti0ZBkvuscX3ZkNB1e1PWnhO+VCeWkMkFdcw3nO1ZXdIfN+ig/SWUdcLX6NDwHHq8gvgccoF5yr/PhVafGPa43O+cyR9p7AU1R58Y+07uRHZAI9b57UlpLl9Ec/mc77MLoSUYhYyRfRhf7EhJtPYOkXRhAxPEOlVzomgmQ48C4C26wmp2ZtZGzShobHbd++AflzgqL6hKHAU6ZJfyFdu01ON9qjj220737/h7Zv/5C96OKX2n957x/YsmWrbXhk3A0R5CWTiaygMwHGsfC8J+PbfIU0/Y3xNGkIZny4mGPckRts52IbKvIO/JEX7Aa4TLL65a/4dVu+bKV0gzG75dY77fvfu8q2b99lixcvd2Opr3+xr+JgvDEByQQZE4w+NrksVXvzn3avrnlPW6p4l2MghRHAu8Jbt26z46Wr/c7v/I5kH9/JEt1cBsXEWUtrrPig49He2ea4zD/8an1LfypD7ebtBw9mGtFFjm1aMqHUbvCS0nleCmes0723uaelDrgIp90VwccnnltamAQH38gnygrc0kUekRdA3fAv5bC3merIToKVa1bbCvVv9J+nnnmGL7r/p79aKLNArCKwV7DWMfy+KrM0Ssp8EvK59P9VcUoH4RMfoAxLyHhcM26GJ/6lP/c+EHlHpD/qKr8yn4CIy6CSLiHzJC1pEmppa1CGA/VxOMXHXyJVPBiRewRBhwySDRs2+McTH3vsMTc62Jp1zTXX+B73q6++2ldG7r77btu7d6994AMf8NUSjirlxVQavRwU0yXkcz1+Ja0yrD5tPWSahPr4mVf6lw4owxIyT66lfwkRlryYcQ7Nm46GIJqQUcG+UfYQ0+lbeB8ExZdOqx8DqOSOzaqT0kHb1I/7O1rskXtusw6l6eZlXL4bosIU26aUF0fq8UIzgt2XUasOCl9A/8Aj3j9gMGBWElyJ2SqhNiHhvWTNEf5xQoREU1uHb8uakPDiRCg6c55g5fkKR1Z8XIEnYwmwRhlOQwf22nPPPmW9ne3Wy9aGKSm94qMeTnWSwGPWhWqRBDJBLl+dQOkT7h0ymniBrqODl9zHbGTkoA/evHzMaiBbHNm/39nVZwcHRmQg73bFgBfIGYB6evt8FoqvG3PCFkYfL5ivOmyNrT/+BP+4Hy9wX3zJpS6EEZ4YdYBv1RJOPrg7BUVDfsgc8YXPFNJCLjyRB0SLbZf+FX4GZVWMVGFkKJ7zE7xbzTTqShqPB+3kiHOoQaJbKFPFC1Ce6j/kzSlgvTIs7rrrHnvk0WfsjW98k/3xH3/Y3vr2y+21r3+jvVh1O17G2mFrj5Bht9Z6+hbZiNKMawALxZljKPkS+oQG1ha1S5t/74NjTl3wC6bVHrQthgmDKXjESgT1C1nl/gL6TPJY1sn9K3okpJwDvJ9VLgGDvJRtxM/8cL+q33L1Qd6LrPkDeU96gLzcj3wpQ/XgVC62TvKCexydDaWJ50kcl7jnH/XkQvuozfTslKHNKxmXNAHKOuCAEj/AnyJoPi2urDOQeZfpMxx/8gdX7st3SAL/aJ9sh8yjxC3zAurv87pgHtyr33At8wMyDjiRLpSeWljGVWkeXqbN+7K8+TKLMK45vuQV/4zv+Pl94FoP5Eh4QsSvpzOGnvqgFMqnn3raHn3kEbvggvMdb15aDhxVD9is4g3VWl5cqR/15mO5fDRxSPwu/OTnujwchNxRIdAJXSZdQtYlIeuT/qTT0zxd3E84QI/kjaxTlBF0qrkyLBwQkw+MKyHTgIgX98pW9yAS5aLQKlhlU37knfHAL4BrlUcVJ1ea2QXg2elfpI1846RK+Wl8g5p+D87gySSR6NzYxEpGgw0Mjfr4MDbOjg62nSqXBk4rVFS+K9LWrTBOjVqssaZX97MyRn5iP/nZTbbh+FPszW+93M46+wI3Rho0Do7xrl1zq/LnncdZXzXH+BxhxUNjDco8iju8jewEX+qGo9rIGfzhCeqFLOWQmtGxcdWLyR+Nee09dtoLzrZzzr3QLn7xS2zt4UfbHXfcY1dd9WN76OHHlFer5Pnh1r9oiW/JpV14nwQxzNYseMi3MMkDWvtuDY3fcVRzk3V28LFdVkA6XLZgSK1evcqOOuoIX7EBmMhklYT2dtkhXGlPJqWpGzwR41m2p6pE+zF2Bft7G/oxvy4V3UNxkKnsiOBUyDBKQntROuWHww4JVhH/0KR+zz/KU3rhAg9CW+rcJIOkqVHtMAedQ84BybdA8GPN0UczPOMjJxlPH370cTdG1m1Y7zrPw+rfTe961zt8pcQZ9JCM4uqVrwgCxHNkTOWDYLXCgPKe8BJhwiLNwvET0g8cEvBbKG7mn4ISiDrUnjMtzymgeY7ZwoDMO+NG/WLQTmGAX8bjHqg9H3oP1D8D+KU/nZuBPQcy8KLBBg4edKUP97a3vc1OPfVU/wx/xsGfr7i/+tWvto9+9KP+FXf8yYdruqD/L9MtcSjbJiHTAs/XVhlef818EzJ96YDyvoSybK4LxUkgLPEPHs28SRuPzDpjnPHtBj8NhjZTBGbfJuXXqo6FF++JEDqjMAR1szp4X2uT7dr0tM1KCC7p7fKXzdky1N6OQizaamRjSwkCDukAvvBTbhNiBpYBCkGFAcCL0Y4hyCEglY5Tr1DcpxRnSgJ+trndGls42lUdWZFbNRjEQBmDAsIZnsEI4kVNqe3WKSNrcN8emxrRoCscm1DEVTYv8CPEMRJwbIcBP4pvUFmcooJJ1tneYcOjwxokRvws9CkZDKh84N0s+nDCR1trt4yVCQmOftu7e69t37bNjj76GH9hf9fu3fbwQw/Yo48+rHpM2VHHHG2dvT12YGjIVh92uHi1x77+9W9Yn4yXs88+UwMB+4s5aUxtrbogRpGIzisITZWrP796O+Kr/ieOqZR0lGkMkkbRn+8MeCTnhxzkoy1+uf/XoIqr8g71hzjxTHqfIdJ9bOVssf7+xXbnHXfaJz/5aTc++hYt9n3TzKAh5BlAWTjylRDwVwlsVcB4bVK/hgfJj1k22pGPeSaeGJxsTyA++ZE+lATxdoUTaaFTOpgEP5yK0tXvlB95kkc4jDO/VzlJEwCjpJ42mTdyD8jw+niA+1U4lnGyDPIp24B7fxdA9y1qP15yb5WC4XUBd4UrSJdoZ+jkefgTA6kCNdhCH/oCRi0JyJf6AWV56bJOuHl/j+xR5+NwzbzKPEuYT1/FJR20KtNmOq6lQQBkOK7MC5eQz5lPmb6Mz9iRbVr6Z11QhMq04Jm4UlpZ5wTu85n0hAPpjyNdmdbzk0t8PQ3xPJxn9w7/+SvpQn57vn4X+QD4eWJJCL6fxETdt779LTtGcodjUpkxJ4zoriTDh2wb8ppVdZpD6Vafm+XIcCmznF4kmcm7A9DODVrqQfKyTvyUHt727MhR/ukSHL0Kog6RJuJk/My35MF02VaHGjKBO0pgbdIg8/Kw6plxrHwOo8QfocA8goTpn1/dFfqMV9H9ajhFaj4K3Okrxcy4cxoTii0rImzd4XlklA/0ztnQ8ITtPziiZyyQNmuRAdImhX9IY0abDBAU45aWLvXXdhsbm7brrr/ZvvTlb6j1Wu39f/gh+7VXvsbfHWHhprWtUwbAqJ6XqrzgYbiKD21iiAR+fGdkwpV+Js4wPpKvGVtwenB5miejxWqaGlr+yEP/6O80py8yEcTHgjvt8COOtksvfZmdcOLJtnHjFvv+96+yn9/7C9Vv1FauWuOHtPgqgmhDmegBPlZW7YXY8i6AUSyHccKuAsYp3gvu6ur0SdHpaba88b0d1UNG0vQMH2dmJSlWFZB/WSfA61w1p1oqftRFVw/3fgDfwA8gQDiykYkWjV3NHaIBW5FpQ8bcSO8TpcRulG+Qxv09LXmrrmH8Rtl8rBJDrUX5sQLjJZGouALJkwB1KHkUGQGfc/z+vgMD3o7Hrl/nz7944AFreuflh66UAJEBhKER8a+FAWX8UuEt88j7Wh4B3JdhJbL1gF+mr3cl5DOVLcvLygP45X2WmQ0uHxfsIVAj/6gX8bGMGRjJs6RJQOYF4F+GAeVzhpd+DFhYxJSNowNi/WNcsGpCOH7Lli2zCy64wF760pfaG9/4Rnv961/vX5/GMMFAgYFRvjMProeWF3gmvmVYWYcSamkD6u8zbbr0y3j4Jc2fD8q46UrIcCDDSr/yHojnKk85DDzamW1AHLPKl9ehDwq3n0I0GUId05RvNrR08K5Dq7VLYepu0QAyMWo7Nj5jvW1SFmWcsELS2qx6M8Ok+Hx8jjriECpiJBfyviUEpZJ81RbcY5SgBKpAxRGP6f6AjM8Vq1Zbe+8im5Cgn8ZIQmEV9iom5jaot4SqsvC9nQx67JdFELEysWzJIuuVor/56aesSYKuR/e8DEo4RwpSuzyGEpx9hUiuubHZT8vi/TBWjlatWW0HBvYbL+UhjBjzG+ZabXpSps90k3V19mvQGbc9u/f4BxRvu+02u/rHP7Vvf/sKu+66a+0WPc8Krwte9CKbQAkWBgj8Y9ett6OOONI++9nP2Eal4+uta9YeJtrF6oHII/pEe0WfowWjHWkrcIa+XHMSIfqjaiY6R0rSyg9vfw5ewnhzvpGbn0X0tAC8KmXA24/7yDfLwvHxNgwKjEve8+DklGt+/BOf5TnhpBOdbxjwWC0jPu+gxFYstl+p3fXDH4xiH3XIHfDGse0A/NgX7fuUhROGrjL1sp0m4JN4Fbh5e+rZjTIRkOdwEDOuKF5ef8+JzOKSQD7119LBuwm1/Ku8BHo65JrpEsCZ+PhAe/Bkdo5+wDd+uvnAo5qccKjENfGFTrQP42acciN/H2jDcIW+iR20TJmX+GU75jUhccSnrF+mzbyAzKtMD2QehJN/DrzIYZz3+Sos4xKn/vn58gcIw2V8gGvmEVQKymecDKu/5n26Q/Lyp4CyvIybz0B9GLTKNEDSLdM5zKcF3zqg/vqDj4ngdfZYmafaQ/TsaGuzFSuWS1HcaI8//pidffbZlYJaZe/9N/JAdkU58AM6AHw1Jdk9qmi0rQQbe+iZ1KENvBTBfGYV6D7wqQE4xTPxfrl/EO5xdO8TKOSXaTxJpPMyPX62U/A6+dV4B/2kRlsg7yM8+n6WGXl5oIdnWmrg6fir4hKRqC4KRa+gXeVQWqVMs9WKVQ9OZWQlhO1XKLc4lPmxsVkZD8itWRkmSiYDo7k5jo3lJeiJqQbr6lkiHJtt374h27Z9t13zk+vsyh9cbbv37LeLL73M3vHO99jiJSvdKGCFhPdRmOTrlvLPi/A+saOqMNGHoYFuxKoClWFsHxsb9XEVmnkdBBgcQVtWuOOgH2jAeyh5TK5vvZIs4eO0AwPDXj7pOQWMY3qZcDrr7HPthS+8WGlm7WfXXm/XX3+Tj39Ll63wlXA/XXOWDyJjHDs1lYfakfeZpLAziYVRFN+1im90sJoxMjIobDgVkbEgVk8Iy5UfAPxdTwlm82fEekDVhl4mjpYGf/iNuhNR/hrfeTektbVbCn+PxqYO9Qj1WeXJ2CwK6UZy1vEgTyUBKQwX+pBnA29GefjRPkxStjbzKgHv6oJg4hOQtE+gHtPqwwD+831G93y24MDAgL9v2Srd7Of33mtN73jH2+ZXShLiPhGJQksIxAMyXf01IZgl/CKvGjih6/wSFso3XQk8x+AVleWaAjHzzmviXcYDCI8Z5MCntjoSeeZgopgePyHSzXOK51l/zfvng1Qy6HA0HoYFV5QVBD7bsfbs2TP/0lM2LuWSBhyys5IOf9IlTRK4JS6QV4D4+Zx0AxL3Mo+E0r/Mq0yDPy5pnJD+6Uq/kpZAfV4JeZ9h8vFnIASzcKvS6sb92arDdyVQGtXyGuhUb/VOjVdON1ZIptUL2VrDx/4wQGbHR21pT5c9fO/Pra+zTV1QfMNSrQTA5NS4SlV6CR0MDmZ/48VZXtRVXrSTcONUEBRayub7DxxFCUa0b29vj+93pcy1x2yQQdJqExoMWDXpU7kYI+0tvPMiA0IC2Lf5iJ4YrK3uT05xQk1vR4c9cv8vrFHltwr/9lYJO10RUnzwEaPMhXE1+Dk3qxwME/Jobmt2gyQHab4q29bSJTw7hW+bDR4ctVtuvs3uvXez7d27X+GDEq5DtuawI+0dl7/TTjn1JPvt3/tde+Gll1qrjGSOEsTgcINeGR4hI+SE4zbY57/webv1ttvt7PPOt0VLltrkRBzcgBJP88MviWf2Q9qRvgietDf3/o0StRdtB33V2o53GB1VHlVa+ArHvftVcWEdbx/FJ093Ckdh9r4gh3HJezgYFLRhu4ToLbfc4gbZXrXd4iVLrK+/31+AZOCk/zIosIrDthMV5VfyYUBkIKUc4jIZUa70oMSwJYAtE65wyz94X4FOg8CJeuDv/UXPESf6MU7//BmIOlf0qHjA86n6CVTlmpD5RpvEccIJHr9yCcQjvpcrb2+LKhw/7vOqkChP1If/OziOW3yqFiJ2la6qgwBcUTD8QACVw2Dq9afOShX+IQ8zTX3ZvwpCoYv7pCvgeene+QJ6yRG2kEu+mk8n4DloTDsHferjuePefQRVGECYtz0P8gc3v2YcXQnD4Ez/ercQpH+2l69Y0SKUl35yAHGD/jEJANTnDY5eP9LIP3Cq2hqcKyBFLZ1iVWUAkTQMnEyPXALoJyh+XFnVpl8et2GDT26cdeaZdtRRR6p8JocUeT7/4De/6ucKFwJItJqYGJE/E3eToil4EiPil/XOtuNaKlPlNYF0tT4V9Mm6Z5tn3uDkeIGOl8lT5Bdpan2PdC43NN6UqzW+8u5pQ08h5ygbpwf5xztSIT9i1UbeZME95Sta1KMKUM9E2dQooHsMZfQItsYx3vCl/w75t0meN8lwmJZxsdcefvgpu+++R6VEPmq33n6f3XDzHXbb7fdILv7cbr75TrvpljvtjjvudSOEY31ZGbn19rts774D9spXvtre9Oa3acw4XeVyfDrbgDm0IL65hKxFDvq4rLogU0HaD0fpaBcubHWNcZY6IEf9QBLqLt6hPagfbcdY6YaNYqL8E5/JJaCNHQIjY6qX4skoiNVp4iHvWTlpt6VLl9s5554vA+UcO3BwwK666mp/Gb+jo8tWr1qpXGKlGxr6+xsaTzFMWDF3/hH+boxIxg0NDyqMw1uk32lMBl8OZgkIWUS92MYP/vO8w1/VJ8I/+xbhOOSAHHzu02S60qcaqDsGj4ySzl7Vq10h4DTnOgZZsgLJWEqW83wrf+b+oJtvndSPMcT9VQynpbFSoiFb7BP9NiH4KoB7aEN70IbkH7wak40UOqb23rtvvwy9ZT6O+koJ27eiopFZ3rsFp8wCagVlpgBXJ1p1jyvDgfRPR/xMQ1yQK+MnZPwSMm0wQUDmiV/mmwMBgB9xklETeHbCVECaFAbEAjeYgw6StCBPhGBY7+EQmJ6mwgOXuOBKfyDjJuDPsqR3PAHlggeGBi8fY2ygyNDBiJv0zTpyn1fCwRPHPf6ZH8A16Z1GEMBzpseVfrjyOSHjJV3LMIDnsn3LOJk2oSwXyLS4NLxKv/I+la9MH1fVRY4fwXywzvutOqRb+xI+CANOcPGXwFUHhh5ecveVFeXLDsx2tW1Pa4vt2vaczU1P+PYtPqzIhw4RLvon/OLYWmqGosVsB4YJnRk/3h2hHfjYIuU6T6lO8vRwBsftu3bJKFlvi1asknEUR8LyfoZ/+EtXaOh1JYXXXxcJIXDIF8d532VseMh2Pvec9XZ32uwUMzi8kBez/Si5KP4YuZQP+l0qh7wQSNMch0hZCHGFMUs2Oyv+mGvRQHO3nxXPd1rWHNZvJ514pK1ff7itXbvaNmw40d7wxjf5hxQXLVsqg6TbV0n4DoovAeue08ymxccnHH+8nXDCiXajlPrv/eBHvvXr5BNPskV9i0RzjDuV623NqXJS2IVnbEfE+KBtgrYYWx2dcXKXfzBL9YfGDFr+XRIEqKSqGy4KZZBmYODr6ij89CUUHE9LYgHh8A7+DIzkATBQMvgxKLQ2tzrt6Ee0xw3XX29XXvl9e/DBB+yJxx+1sdFh6++LLZbIBV7gBm+OlARnymDWF+4knLrGbGjFt0pHG+EHT/Ic/C6n+ECuwhCfvucrZ4qnPwdwdYMOZU4l5U+ZeV6kiz6ivuv0ibKhH4777F8pSzJOpgOIA8jXZwFr8UKGEU78LBP0oS3tQhtCi17xIgoj75aQ0CeGhAO5Zv4oCjCoMHPFhfrCn8w+8uV9L8dj1nAqcads6pX+xEnZyXPEDf8E7vOZ+jld+IFn5ef+4j9oSx7ur/D5ONV99t3SgRdXyqCdMq9c1eIHEAcIH/kJJW9X/EGP9FU+QIl3QvoRr4ybgJKbkOE46kw/AZKWAPgRhkOmhPGt8VF8TpzM32mmuFlXv8rFKm30PfwBrtQd3iY1PIxDnnKsa6uu5AUleJdt29at9vN77rELL7xAceLDjWwBYZxua233MZu4rtRLhtL3kKcqVv2fl5ZRkERRJmzmlcJam4ULP/IMhT8cYRjK1JN68Jz0APDHjwbKNDWgdkGfpLP+KS2rKmF8ZHpOWaTN0/AgHq7+XmSLOsgLvub0JW9H5RXKqv7URt42yBrSyS9QITAUV1FLY0m3jY6x1bRL9Jyz3v7lom2v7dkzZPfc85AU8mvtm9+80q+PPvaMjYzyQjv5dFhP7xK5pdbZ2W+9ul+8mNWExbZq9eEaM46w40842S659KX2pt98i5122unW2dXj/dgnFpzPgo7UqgWayydn7+Gv+IaReEr149tgLU0xXlBnr7doFvSm3pEXzcBEDHLWn6GY15n+EDIS2cXWZrZQkQ80AqfoF+SFnDY/ffHcc84X7mfYs89u9sNOtm/bbkcdebjkmWS2v7chvJUeOebvO81BS8YidEZeYK94HhwcaHses92jrglOjyosnqOeUdfgVyDaWzcQhIlTPZDv1CRjCcZdu8JbFFGySMbbjNcpdHzGNeRf5BX0gRa8B0P/o2y2qdM/feWP09Aa0ZH4rhcr+dAz6J545hXwvq101Cvwjn7jfjI8D/Ax67Ex36XRrLa49/77reHGG34aNasgE2YDh1+4hAwHYPwkDlBLE8RLSH8g0odbKF7pYJT0f764QIaVDshwiOONVzxDqMyfjhGdA2Bgb3YLnHqySsGectJCzIzDPcpFAmVmOPfEL/HhOV366cEFUq6EcLJWf18/GfgeRJRk4gOZN7jTsECZP+E44mecqN+cL3OGkRVbvKhb1jfzzyuQtCr9EsoyiZd+WT73JQ71UOZJ3PKakHHAN/HIPIEIFw6oK6RVJ5NvzTl/hvAhLvnQ3iioQYMZGxw4oE6pe8UcFZkaROteKZV8GNHGR6xtZtz6hf6NV33H9jz9kC1qUXtPDllrI0puszrTqPqojIj2DsehXYYBgzNKKM9si4LGzLRTCMouwo4PLEIXtpJNKd5+DQAda9bbpa9/h+1Qlo1d/RLovTYrYaex1K+cfBUvp9En1G4SeLxTgiBqU3W7VMDEvl12w/e+ZYNbn7XO2TFb0d9pIwN7/TQstplxFDLtrsr7Ksy0FGwUbRFIxpDoCMlEL75OPz0l2sk0u/mGO5yOp5xyqq1ctULl87X4EQ7zsAkJqO0HZuziX3+9nXL+BTauvPZKEDb39LE47QZbi3DmA2hjEj69PXyRfNb27NtvP/rJT+yf/vF/2HmnnWwf/IPfs7PPOtN2795pw0ODqpOMv4kxW7xI+QhnZAwvA9JmabyzP5i2nZokLD70R19kgIGT4EMg+zj0hg98wKl4gvZgvy9A2pwAmB+slI4VNY6yJC4DFHKA08RYmt++Y6d953vft+tvvMnjHyej6+mnnrGLL7nEXv+GN9gRRx7ls3D+giZNpXJiwIiZf/BA52bQoyzvP1U89aC4V0Lu1diOJ0o6ShHA+xS0FXWRRCGyOzeikMvKjzDqTh5eH8K9X2qQUB7Zv4C8Agv1RxxpcRmX7RFOW+EHvwPkDVAe9IdHwQ/2QkmkKl0dneKHLmvCuKaO4Ov4R90yf/DmSMpx3r+aEl8qCtWHBk5D0cDjeR5ZfijIOPof/uTnuAjACyA8oUyfZec1oXz2PP2Gpgl5nm1IvFJOpUysz58nJqSoR6ZLyDwSVy9PfunK/IC8L/1KyLzLcHyQTfBJiXtZBn4o/dAqn7m6U3r+s5IzT0viqG0IJ/+keaZJKPGh/rwfgtJDWcFfSqs8UUYHBw5al8ZHjJM1q1fZY488Yn/0wT+017z6Vfbu37pcfZPj0+PAEbbo8O5lvGfAhxOlCBpyVLw/JQVoeJdNTuxXyaMqQ+EqA948FLcc+0Kh8rroOfkeWtXikzZ4NoF0ER5pMm7kGQ7AH7q5PFc+qRwysYKsI15OjpBXQubHRdEq2ov/VF9wCSMbuZJKLGK92Y16WoV3/MhvdGxSyVAwOQGq3Q4eGJSx0OsfKWRb0+NPPGNf//q37eFHHvftVhzRe+FFL7JjjlnnSjqGRWtbl7IKwxB844Xt4COvC23QFjKWvgjt8KOtnc4ui6OOzoOVbMNoRSn2alNP2qGiSepczpttTKLRRkEPwoHMk8mLvE+6QS8cyna+Z6lWiXiS8URrFb3aJNMJ45jydlY3RGaMDSZSbr7pBvs/n/uUjQztsne8/Y32ildcJvwnFHdCYwRHuvNSPGM/ZUe5VCbuqrIKAO9w8EDgmm0Hbom717/iE+Stbxejzg3IOSa8Qt8TaVQ3ymgXPr3WLMd7Pryvqm5iE8hF4TcxorFMaWel6zQ1MSbN2aT6EIYWYx15wcOzGm9ZYYFfWlv7RJvFkr1dGuc1LjP9VdE9IfFNIJz2Ja/sE3yQ8UkZeFt37LANJxxv/UuW2Gf//d+t6fLLDz0SOAhRyzAIVU9EIVARq0SmPh0AAiXU8quF40r/xGGh/PIKlH7pyrwy79I5M1b3QHYgrimYfSCTRoA/sy3+spR3/BpzOAEqFkuoxxe3kF+69PNZMpULTrwfMjw07B9TyzgAuKFA8J6Jf29jaMi/7I7jtC38cgAmL+KiZBEPgRErPCFgMYC4RwHjWo9POvBJ/DMcKOMSnvGBMn7pD+R96ZdQxi/Dy/tst2w7L9sFVODgPCk+LR0DGx2MWMzSoQChRPBDKRdlMWtMurQr7h0yMPzFWwn0ZqWnLBSpp594TM9zJnmjcGbgEJ6Bq6+KqAB4RBSRIq1BxQfmmMnndCGni3iKvDw+OMsh8BiUt+/aa2uPPNqWrlgh/MSn1Et/bAkLpSVmXYMPScuMUaOvAnlZKGqqJ98YeeD++2zJol4NvqM+W9/Z0eFfFZ/WoIQDhxZmobCUNFg3NKmvqW7gi9HA4DUlg4I8t23dYatWLbd1645SuOo1Jz7jy/FtCHxefF9kv7j/Adt/4IB/g6N/8SKvpxsT4keOLZ7VINTf32vDMrIxrLp6++zMc861VStX2y033mhXfOc79uyzm/wr5osXL5Hh1CHBy4oF5YnmHTKgxafsPcXYZIDFSGDZn0EkP3IKv0NmnxEUwNu+v5h7/fOXo5HI1FxhzAZRV07C4nQU4mEoQGO+XxQyjwkKXZU/aehX0ImX9ftkOJ5/3rn266/8NXvFZS+zDevX2WOPPuJHl95yy82uEB199FGuUMGHTDhwxSjl1C0MFv8AoJCGP8AUowE8nJ+rMnnG1+N4XHm4n0BxGKSdp5WEK1teQqELPvUtH/o5D8nf6et8LQVBLvsskP0tr26kKW7Z75IOyBu4KPxTFkS/49kxdD9ioTSF8tUmPoZ+bD8U2wnoK8SNa4mPEnudaT/MGtrQV0zk0VgpvEDiW+Ja1qX0w9HG9Kd8xmVcXMYv/RLm8dOV/k1Y8FrO2NbyzOeyTjyTt/dlZUtI+pU4ZvkLQeb3fHEyj3rIdJ5/FQc/8AfK8jMs8Sohw/2+SJPAPfmTLvN3Xi7Kx9EfaV9XQp3XyINn8bAcE3N8w4bZc3iGLbCsRo6Pjtk3v/4Nu/iSF1fvVDJ+8q2nbp+A48RBmAscXBnSjzLIG2UdnoPf/L0A+SXuwb9ZF9o1+1vZPqRJ2oQ+Qfy8rz0fSpe8JpAevxpN/CJsijZSnplHlBsQpztB26rN8Kvyi3LxQw6wSt7gRgYzSdyzZYovpzc0oHR2WHNrjwyUGTv8yHVSXHts85ad9qlP/7t96cvftP5FK+z1b3irffCDH7HLXv4btmbNUb4SwocOWV2ZmiY/8GL2G6NEeoraFAXWZa3wSBoiL5AbtLevQAtPaus19r4fPAIkLZBXevL6RVxVw+uWPjEZELpbjW55pTzaHT5wJARp+MIHvoqh8ZAXxDHmXCYoDnggp0mHDsXqG5NfTOK1t3fa+vXH26tf/Trbu2fArrnmBjs4MGyr1xxm3T1dkuls7Z7S+MSpYRMar4Sz6uHbMEV7m6OMODyActnxUGvjql5CNeuTAM7gF0ZJjVZOO5ehalP3AagfNIgrMeMgFibd6GfSaeWQv15f8FDfQ+/wn4wdvrbvvAnp+Hl+TP6Jfk18r039ER70+LWSS0h/rsmf6Ud/3713n5+Ghu7Q3dNjd951lzVcf901KqoGtYTRoYJxyKQUXvKft9CSoWrZZKGAN77S1Jjt0ArkTApAHvWuPj6wkP9Cccor4QwC4JN54xKvHGTDnxmkVt8+xcwyKwwwJExCfPIiH66Zf0I+E5Y4ZRlA+mf5vnVInQKgfMp7QErez376U8cJIwRlJo0PtrRkJ4yOiHI17tceNeoSWZvkkYYLMDo6YkuXLvEvh+JHfVZI+b388sv9vO7EEyjrU/rnfeKeQLnBI3FP2PPFXQgyvCwLSP/kn8yXNsx8mcVgtmO+DCmodEZcDhwIMH/PQ/kw4OVMLbTev3+v0kuZUJzRafFFY7N1syqmPPk4YnuL/KR42/iQ3fnT79v2R++zIxd3WKeUc7ZK+UxKowwPKZ9A4ka70Tbco9QhgMfUhv4eC+2kgRMFmhk+n6GXoHruwKitXH+KXfTrr7fmvhU22dhm7T39UlI5YSoGbniFMnz2Rk4Vl87PDOC0r0LY1Jh1NUzZrmcetXt+eqXNDuy21ulx65SRhbHlX7jVYM0HodiO1ioLC97zY3mhFca3HAPX3CwCsNVGhlhha/d3JgYG9oukKISRz8iEaNe0yOba+mzngSEbUv16V62xXRLQB0bHDZVVmfq2OI7KfcUrf8OOXbfBz4Rn6bdLxsZzTz9pG+U+/alPiZ7NdvbZZ9m555xlJ57A121FT2HGt2VYKWEGkT4An3OKycDBAZscm5TSHyew+AuQonknX/qFPgLaAroxuNMmPIdsQw7wDRY+VhjP8BlbxDi2GH6BR+gr5A3QnuQhwns4BwLwgUMGYbZI0M67d++x2++4035w1Q9t05Ytvlryvvd/wE459QUyGJdIyRoV3emf4zYshyGszDx/gAEEvJx/5SiPtoG1necVloMVfm6kcE8fUVyxrhsj8AmKHfWN2OJP0RDjlJUM5MiIeNJlmmJkH6KOOOrHFZok8JyQfRKAtgr056BtxCOOG8D0D40RM+pLKIHdUjJxPgB6HnLVGJJ5AuTj27doO1V2QrzOHmSOWWbFEBwZexJXrvWAf+BVC+eZe2iU5ZVlEzdd+gFlHK7U0hVd3VNXbyvdk2/ihMv4h9JM4XK0HrPGnl8VN+PxTDzu0wEZDyjDSVcC8TJNQsb1vMmH4MIv8854OFeEinLm48gxoUY9sr7zcTKCXw+tO+B5yME79DPfGiIv+q1y8VURyoWHD+7fbyuXL5Mfpx6q3ZQOefqRj/yprd9wrL33vb8jPELW0leREzMzrAqzbVdlq382S1/hpKTZmSHFGVS/OCB5OCh/3leI8TfxO4QOQivRxo96JsB74OxXQabLtEDmmXQJqNGWuOEfKyX+7ApmhoW+EQVlXPJLFwYc6bkv+wPhGAfidhklnTJEGEfInxfYJTe7Fylul8ajRWpDJrxa7DOf/Zz9+Ec/tRdf/BJ72cte4cfhjo5OSF7wTSq2ArW6EsmKFHIEaUifh/bgnyslgU9s28EPcYYfbc2YB37oLfG+RdQjeMQfvU7omL5aAkd43SJQtQuaKE+24LkM9LBfpntsv6/pfVzdQKhoq97nPEMYdWhpaZNMqsZw5Lp+jAeTjNXKb5n0KB/3JdfYDszEzo+uvtK+8pXP2eIlnXb5O99oxx13uOg1oLqp/Mkxl3/svGnQOO/bomeoAcYF7cOxwOgK0WYxDmFoITsPlW0YDfEcMgK8fZwQRH3pd7ryp2e8eLdzRuU2NHFAASslPdba3qt8OFxJ8cX7UxO86D+sRGpT6Kn+Q+KgGYYlNIZWEByDrku06hc/sCNC47sMlYUg6Q2u1CF1oqD9nHV299ijTzxj+6XbHn7UkbZi9Wr7h3/8x19eKSEBkMQA4lprcM9YvygwBmkKyfgJ6RcECiZ5Psi4mUfeZ7r0B8p4CfXP9VDWB4BAdBAYkzrkgEK8GNBjJi0YlVMUap2DfIgHPF+9Mk7GA/ArcSAt5UbnbPN7VjE+/KEP+zdJ+DgiX43mw4kYGRhJS5cutTVr1tjatWvtiCOOsGOOOcZP4Dr++ON9dQUDhpenyYsZJIyOo446yg0TvmdCOVy3b99ul1xyieeXeJW4JaRfGV7eQ6u8B7LO+IVw+n+DMo8S8C95IOPh523hfEkcfCMs4/hV7Ytjq9OsFHH9U9vG/ZQUdv+GB4q4OpdqI4NEgpBy1GERXmyb4kNNy5cusicee9C60CElkFqbmOnAqIZfYjY9ZwZd6OoH7wAojAhH/InXzYvgisus38T4mBuRvX09dvDgAVuxcqWUanV6GRF8gIpz2hkwfLabzu11UcFyVK1RAhRld9+ABlgNwmMTY7Zy5TIbPLDXtm3eZL1S/NmqhYDlJC5mEpVS+IwJPwlK8bmwdgHFoMdAEKD6q5hWDDMZYRMSXH66hyjFexXg4vtomzvsqaefsYceuN+efHSLPfPoI7bxyadsYvSgjcpwYwXlIfk9+cyzrlCef+FFnjvKc6Mq0CVj5wUveIFdcNFFtuW5rXbFd6+we39xv9173y98Fobz4Ztb262jq8eWr1htXTLUxjVATgtXjKfurl5fNRkZHbPu3j7hxOzUnA1L+Zck9kEYNsT5S4HyY5YdAdvEKpPomAov+i+Db0zwyTjp6FJ6sBVdxAvTai/o0tEhZUfYzUh4M2jSpp2d7cJDOMggOu+8c+2MM86wzZs32zPPPGM33HCj6HDQjj12nX/T5aCMqa7uwNtnz4RDjbe5pp+MEtq8egbg8xyIiEtNIpWc9wfRVeGhqBA3eJJ+jzxgcoV6IHO4Ui/yzj6b13TZ9/KaQFheM42e3A/I/gnCGEnwEtjGiVsdfg0Mg8+yPLKJa9SZo5VpU2rGqTwYkWGIqV11zbQ1HGplL+RC8Yl7gOf0K6GMk/kmZBj+/gJqkRa/lInEyfvMA78sE+fb3qr8yvB8znRAmU99nukSyrAyLlDex6xzDQjLvBy/Iu2C+dMSVZz0S+DRy9f9QvyV5fgWG9GBcZYVkTZdCXc5o/bvUZ9asniJcJVMVX/LiR3cpz/9KT/N76QTTvb3SuBpZp57e7vUl8er8qkjs9LgwwwtM70oyLxbxyRVjdY43cWzX8E5JjXgSdJnHPyirfQoGeLpPKn/i7J1m/WsB8/GIcvHgUNcoVWmow5+9UTEqZ7lcrwJoK6ESaYLJ1Yz+D4ImwKGhplM6lH9e5Rvm/z7JV9X2+R0k+3ZN2gf+bO/tMeeeNY+/Kd/YS+77JUK77S9+/n4oeqp/Oh/jABMqiA3ODEQcMO0wpl3YdhCqwI8jDEHYLKH+tA+YI1BkzSNWsAPkQfxnOa6z76RfcKdYuMoM+SXHjx9rW+lfkdekTa2tTERQp/1d2+UAbyErGRVADmliDG2KYyJMLaZkhe6V3dXt5dBW7PdjY8hdnT2+vsyx67fYD+8+mr/ptzhhx9hfX39qju7InjXhDEWGab2rNomJyTYcuXYV/WGHtHGoBI0DHoonbzRVbM+UIH3QAGn41y0fdKUfNxb+UQbYhgoiPdBmtpVT1bS2EUjz6oN3VDzdgj8KFdU1bN76g8aYcCyVV2GjXQmL+R5wNNTvtJyLR1G7s5de8R/0/4Rar5TcsNNN1nDddf+eC6JUEIwTPpzjUz9SUhE5WGahY2SjJtI1dJWxKpc6Q/kc6bBZdwS6uP/KgCH+jxgWG8M4Y6/b/NQXgwiZAnjMoCzPzVWS+LUh4wHZEdJyHvyyzIB/NOlX6alU/nAREdQGoyfnTt2+keimBHG0ECRXMzylq6EExcgPkCemX+JU+LBS8MYJdSNGQAUEr5wSkfLeCWuJZRheS0h/Sg36Bl+0JeyUIYSyvT1edU/l3XIOnGfjufwq3WI8jl4lGc9qCNLHvkMgHLzQSg+pGg2Lhxn1UmHxsQTU2Z9Upg4Tpf9luyjnJPRMj0+ZMs65uzOH19hW+69xVZ3SaCzDK5Br8XZIvbOI0BZNVGpXn8/SUkDJeD1kcM44Lx97vlGBcKgT227Y89em1InH2vqtAte/lpbfdzpNt7UbeOzGqBViFhE9FReCFeVpYa1malZa5Yg4mu3PcuW2ejYsIwlDeKNE/bc/Xfaz771ZTtMuHarHh0a6MdYZdBgzReOx8elGHd1CGe2t8lIEV5Q3F8MFL2mVX8GO2ZKOsU/PnOk9kWxp14aVmxgdMoeeGKjjI4DduQRnXbcccfZlNI2aDB7wQUvtDNf/BJr6Ftie0Ym7fHNW0WrLhnSR7riMTHCxxYl3GQYsGoAfVYsX2b33XuP/fQn19jP7/m5PfH4Y7Z8+XJbtWqlFI/V3hd279njhjrbjg5btcpefMH5dtrJJ9kRRx7hg+O+fbxD0+W8PiqDD8i+zkoGgjBmosQTeqbebJmiX/OSrLjLBTXp40vjorVo4KtKUmJmZ3BTStug+G3imRlf5gcfBCsrJ2wvYr81W7NuuPFm+/6VP7T7fvGAnX3uBfahD39Egxark6Lf4KDGEdG4Yn3na5XvTo2Bvgue8LJ6gNMIP8X0+Dm7DK40HgarKucDKo5MYlKFLQft/iIhs5ycIgNfzn8QTThkvwIoJx3yw8st5EoCj/C9p/N+d2h6+Ai+dQNUPMj42dHW4kpmHOQgfIXzoeVmOdBBQPmi1fjEtA2Kz0fHpUhipEAT4cQsZJX8EMj6JM5lGRlWH55x8ppQxi3pAI3pz1wznGtJs4Vk9LzDXwTydqziABnOc/qVYQv54fIeqI+fz0DGAW+2tDLbC5+B70Jxsw7z6fRMHJ7iBe1KaRIQp8yfcTTpk/lSjjuPJ1mJfGYc1CNKLG2KmxKPIiMWL+q3A/v2247t221Y49aDD9zvW5wfeugh27xloxTrRfa///enfPKNd97aO1rs4MBeV4TZLqNRVXlL+cL4aeBDdqwYDNrI8E4J1YMKQ0bX6pwgjIUnOgFKmPqYALyBrGfUqVZnr4QglEa/mw+rqn9IGqdjppUfQfBE0op2QUDEc5WBrpFE/7z/RJ4Uib871VqYy9FXWn1s4wOGHZ19yl8KuOQuHzEckgx/4sln7DOf/TffUvo7v/O7tnLFKsn7adujMYlvlNC20AE80wigPPo+cg8ciQONWBVxmeV4gkustOHwz10d3t7Kw2VbxQ/QLPyiDwFBTv/nUKNV8KFSFukJq/UPgHv4m3KQhZ6GsU5RuUfZzjxJxtao8I88ujq7fexjzG5SHsj6btEJecq7hUrg23htbsq2bHnK/vK/fVh8tc9+//ffY+vXHSEjWnljeMjlVq0Ef5buIK7yZ2iC3g2BfYwSnpTNe2eOt/oJ9Yw6VvhKjhJXSoxS0YdEN2So8pUEUjirzYrvBkSHDMk29Y+lGp+Wiy4YJRj/o8KF92DHdT+i5GxbcyxUlvS6Wd6nlLGPYaN+ZDJoW5r7ra1jkXQktnBF31gIwNt5WJDXpDeTiL948FHXwdYcvtaWaTz/7x/72KFGSa1xglm4kineVdB8GB3Fn7mFCBlBkPmVUO9HvgmZlmvpgDJeAmGZX8bLK5BheSUP7jMO92VHIDw7HRANz4kdGkB7el15hwnxizQ1XJPQQJk/LnGPNDX8AJ7xZ0BiuwnbsygHBQplB8zJwzu4rpmGcNLRyZlZClwDKC/LJB2OjoigR1iwCuPfQlA+zJqyhQOmL3HNshLyubyWdaH89KM8rjxzT/6UWQ+ZV0L9c0JZTnmf8eHD8I7nLBvwfZrqlsyOzExPSCHiWfhJ2T54YJ+/5E6nkOptjW09NjLeYJPjM9anNuhVe9AZmRealRI1MzVqfc0TNrv3ObvpW1+yjnEZeBNT1tKAgSBho5i+vU/lh5HZ6LN2GGTgB41bJVhYjo33TeLLrQgdJRYNZ6x/ySLbumeftS9ZZWMtvXbBr7/ZmvpXq//3S/ODH8Rvwh1BQRmz1F3JOzXATEroDFBGJ7Myuk4P2YqmSXv0lmvtwRt+ag3DQ7Zy0WJrQElsUjvNMkvOligJGEMR5xo80NzK7N+0FIVJjzsgOvX1MbNmNjzMOxHtUtb52nyDPb1pq910z0Z74YtPsbUrlin/KT/Ra1rCa0x4LTpqvZ3zilfbaHOXTbR02NC4hLtoMirFolPtQvtNywDg5Tu0bQwAVo7YO87WrJtuvNF+9rNr7d5773V+wqjAiKAvOq1FC1Fd1xm76KIL7ZWv/HU74cTjXeGmnzAA+kqEgGeAyQX6uh8LqfL5oCHvprBqsWPHTnvogYfswIGD3m+WL1vqBj0vOfJezcoVS23ZMlYjh1Q+y94qR3wQM2iin+rEahArW3FKlAy4tk7bf2DQPvtv/27XXn+TLV6yzP7mb//OTjrpZNFzRIMFLUpc1Ue4MijBqT4oyUX/UluLrbknLPhesoD+pp+nk79rJcgG8Qf78WMFRwaA2hn+5B2WAd5Fk0KH3MFIwYBiBKLfZN8hby+LMiq6EUY5MXCmnBGe4mkfD/TsV0GkjfQ+C43SqaDO9hbrFj3bWsDWGd/TlOXWxhKP4cdls4o1MjrhX8ifnFYaKYm0HeX4FrBIPg+JK1fyyvxLwA9HHgkZL8Nw8F2ZV8o4oFS6EzId+RI3If3TAeSCUl8aJbjEGUceeQ9k2emHSz+gDC+vCWVc8M4V2KwX8bO+QJZPWKbN9ucpjZKMX8bDRxjGtS48ncinvlK94K6YbEmh/6tEGzx40J54/HG76447bNOzz9r2rdu8vTk1EZzp3yhl7AbgQ3sf//jHxC+i/dyk9fXHls45jrWVa5QiRRpTWHMLMntQ+eyxidGdKpd3C8Ex+DdxBaiKv5NAfXkQJD1oY/wBPc2H8xT1i35QA9EXbU/XBOqccdM/jRL8HRc6f4TMu0ijcJVLlIwfp0VxHwbJ5BR5tamvd9uiRSuVN6u8kk+zDbZx8zb7t89/ybZs3W7ve9/77dhjj5W867R9MgCVldcv3s9hkoa+H84PE1EE5DVjPDKC8jHecvIKBR56pqJN/HifT9XRPXkT3ljN1Ec/TBlI2qiTXyu6QLpMC8B3lOf3GVf/mExLYLwlh8QPegNBK0764vhf1WGGbV4YLmxhZoIx3i1GviFHSd+mcQrjhO1d1Km9s0O2ACdwTtii/j6bEK327t5hf/aRP9Fzl/3hB37Pli7plf4wojKGVR7btZEnGMXSAxiPq7YEou6HGiXOY8KLunEPn2Q9sdhgWU8Oj8v4xChxPpdmYzLQNRT5RCEfrZzVWD8x1W6dHSukc64QbTAs2dYsvKQvcHTN+OiA60vs/kDfQMnAKEEb8nc151oVv0XGVp/qv9jmGvn2yf9/owT8e/r67d5fPGSTwvewIw63ZStX2kf//u8PfackiQPEYBEz9xADIgHBMFDCH70DpQVXEteJJsCP5wSeE6mMsxAsFJZpS0i/0j/Lzzx4JjyZOcOzkXl2JhDRMh4MzBGjdFKUoNiKE2mCNpF3dgqgHocsNx2Q6bIcIGea6ASUwwuh5Avt8U+88pn79MtyAPLLPImLQCBP6ugKn5QowMtQ+sSd9EmvejyBvC9xTyB/yiKsxAk8eCYsIdOV6cty/l8g0wbO0CJwLnMhBtmqtWQMNEnR5aQVlFfRdWzYNj75iO3e+qwtXb7cFq860tp6l9v4bLsUnylrb+aoUmZyla865mwb+0ZlXDVNW+/chD1168/s4Vuusx511k4p7U0a4FBQWT0I3ghMmKVHAYbWcYqaBl0FsR2BM/fZj8o7Jj6LoTRNTcJPwn/P8LiNNnTYkmNPswt/7Y0227FEokLGp2oTbU3lxE88SxhMj05aW0eXDatsDQeixYS1yuhY1DBpi+Xz+O232KN33mFNGqAbmeWfHlUeHLUbA0dTY5ccxkwIdXGRBrJx39oGzfJIQ2g9IaOira3LxkSn1tYu2757r9314DP24kvOMIa6Tq+jFH4NeDMyXPZMzNppF7/CutYcaS2LVlhzFzNKMoEkZNkCR4Hjs7rHoAN/KfQMDKAB33RJ2eeF+61bt9rtt99hX/nKV23//gOuaMNbL33JJXbUYavshz/4vm3bvs3b/bjjNthhh631E7DWHHaY8ZVYN/YrulMPVkUYTKHhpuees2c3brK77rrbnn12o+3be8Djez9y2dDg/CPZbWtV1mte/Uo779yz7Nh1R/t7RT4FqbgoVZxExct7LRheUqAxTsSpGuTarLO73775re+6ccICwXvf+/uOY0s7ZlXIToR+zCCKUzFgNSilrKFu4CTyxbPiZ/9ynpP8YjDilj3P7eLHOIAh5APyjS1uI2Pjvl3G+4jK8ntv9+hbnlcFwROHPpdXuiL5kxeDac1fuAg33Yluove02rVxzvsV7xGxYuIGthJmP05AQSdf5Sy8mOXj2FH1CU6EoUmoi8Jpu+j3NRmIqwdoVu9fXy/HNwp1ICzwSnlfk43eBlVcjyfnBKgAP4B4tA/tWaZJXLxMaqHnDM9yErhHRicuQOYDlHGfD+APL0tuIdw9hypcnvNllWkS8p44Xg8ljtPsDk3jedEu+CmcMsKvqrdcYp7bCd0oUV8bHByw5zZvsdtvu9VuuvEGm2byQHlxWMSKZcusv7fXv1HSp6uXKzTOPe88u//+B23FyhW2bv3RQhDaTzpOvCfBFvlGP2WK8QJZpr7fMCpZeNCGD26WP3IBbMDZyeBpqSDfnaCD0H/AmzLZzqunoAc86XXSTVaKUJ51JRsP14/ncOF3SHjlor/LSW4QJeTBfMaHxAUyxPuQ3JyUUiaMYpWELaj9cn0K58XkdvWjGePo32ef2Wyf+Kf/ZaOSrx/8oz/2903hNerJmDWfvwqgzijuOI5i510dDs5BhkKD5FFw9Xch5MdqeKTjvTyOb2fLcExw0C9CdskgmAyjHPpQVqxKZV+mnox8VR+vaBV8GH6+BVYJPdzTwKfkX+GhMsKogDZV+3mfZHtXjIHeh90FDhDV89IVg5SDYkiLXoYRQ14Y853dXTYp5qKPjWqM7+I9OWXw3JbNMkj+wN721t+0V7/qFcJxSAb0QcnEUfEOMoE6j7tcpKWR217PqlzqC/4YJWX7g0O5ikYaeDHIwdiBUaLUiicTUHEVIAOIiac0SqamNB52LtcYusy/xA+9Gd9bW5VmdsJGh3nXakx1UpazHBLA5BcftSQPyZJZVryapVf1iq8Wi0Cc+1nT8Q6Bqj70b3CmPcA526G3b5Hdfe8DfqIi75QsVv/++Cc+gVHyk+A+gVeGiisDEoXVBgQRAG8sQTZydL5IS6GZFuAZohIG5BU4hNC6L58T0i/zIyzjcyV/XOD6y3Hw4x7IvMpyIo9QpBXi/hCQR1YrMEjooNQB4QnzpdVP500iJ9SXBdSXV8bB8Ygfeecghj/vhiTtUJJ4pj7EQxgQFvWOrUKBI8ci5laVWn4Ik7CIY4Y+DZ5DmaVs90NpCRCW1/SLa61+CcTJ+EDmk3HKsLwt4+AyTtmGea3lDy4Rzz9qqGC2dSCcI1z8J8XaO7/oxMvrm554wHY985DNHdjsqxfTnSvstIteYZOt/bZt76B1dPf4dqWWBgnvVoWrDJawecGvYUyCZ3LArv/Wl2xk88O2qF34tSlfGS+IEpSsOVckpXhjdGCsy5MZOxRP1cQa1AbsqZ9Qeza3aJCQ4o5wbpCQmpwYs/bOLts/OmHj6vRnXfobtvbkc826l9nglNpZAyQ0oD4dMpbYc+1bE+Q/RTmiAcKoVXVuV9ltaud+1Xv7k4/b9776RetvkxLQMGZLdTM+uk/4MsfBS93s848VrbHREceX4xd5XwaispI3LAXc5YHozQx/S6sGGuU9ODZkS1cst4mxCRfgnPYyMqHBp6XLRudarGPZajs4qf60eKWdf+ll1r1kmYwWZSthiLCMLRwcLBFfs+V9Glbzenv7vI85ZUXPXbt221/817/wLRvgAA+/652X2x/8/ntt755dtuW5bXb9jTfaAw8+ZNt37vIjZNmiEO/odHseDCreL3Tl/R22Mu3aywcjm31rJC+ln376Gb4NDSOeQyF4wXH7tq02OTZq9//iXtuyaSNcZ//p7W+zl15yka1dvsjGRwZEGymArfQx1Ym2Fm3AXuJX+UvxkqKAUnD7HffYxz/+CRl9c/YnH/pTu1iGFXuzwwDh+ytd/gI6xwizFQyAk0POFP0DXpNfTgoxSOaKLoNwgq+qKemE6DU0POp1FlmDp1kpQbHQ75f7FvnX+mHep2wASMLKlc+kyh88iB3vKShPDE8V3t7Woj7FsaPE817rjgxY0QHAKVyEooqg8PJuEO+VYFQGBQBwDNkQ72qFzEpc8xkH3sg9rmWceiA8HUA8XKbLtDznuMN98hOAbAXgTRzhtEemybwSB3gfP4Br3hOe8r1MWw+ZBkeaehyBzKN06S/W8fhx2IDwqagLZF45RgCZnjDHT/0mwqOMxJkDPJBNtDf+7NWHHkzEwG+JEwohJ7Exw/zggw/anXfeaU888bhtU3+DlsccfbRdcMEFtn79OncYImw3YwWa1UDva+I58orxmBnoMIYrlBXGP9oyxlW4i20zzFTb7IiNDm2RcTIgHub9OYzgcdFFuAlnJo1gYU6ugpyhhM9IGe3Q/bjnL0pIVlb0VplON7G041I58OWYeHBjaylxkXE+bqhccOX0sOkpyWOfIEIjhP7xzSRkEXHICxHMd7KQL/B+gzFZKvqqH85WxgjH9PISuzjSZviit5755hTvye3ctc++8MUv2+233ylj7nx75at+w3dNgDd4wc9OJznuAepN+4FD6kPgQr/KvpXAbcl7tCPh5Mc2XfKhPPyCB+JUQsogb+LHBIdnobq2Oj/VcGIiJXYhkI74HI2Lck2+TA4it+FJZDoTUeALXsjLyB/axfH4bOWChym7XeP+gIxi+JZ41C0EreqisqkPGcVRvDwLSf7kWC3xPBiXVccrrviOfemLX7B3v/td9rrX/oZk+bDqyjukQ8L7oHhB8ZuVUEYNKxMYAD4JKJL7O69iPLaKQRdevqcgyEqfcx5Tobw8j0HDNmRoxjji28eF88TkqMYD3ntBJ0DGMgYpvnWqnkustV3jKyeANXFEMHJbZavcmYlRGxs5qHQyTJokEaSXtLD6KL0CuczWP5HO8+vqXipDhcN44K2Qkdn2bA0O3gibACCMPsuzt7WM1Ycfe8p3ffT2L7LeRYvs05/9tzBKiJSMVTIYDYuL+2CKdIAzlRocoEAcfpkfzxm+EGS8Mk8g/RIyPCsMZP5AffqEhfzzmfSRB4KDfMoyRDQxAkxLx6QOKI44CB9pM49DcfpVkOFca3jQ0TnhJxQmOhqdiXJQ0rgSRhrCwS/v6Vgp9IAU+CkISBcdknaIfCJdfCeDOLjME5xIn3VMKGkGZHwg+KMWnnHzCuBf5lcD4le3gvp45FH/XOZP2cyeIop1J8SUnpktCTrl7IMup0wxyAhja5yZsOmhPfbgzT+0nomd3gH3T7ZZ27Kj7JSLXm47h6Xs9y/VoNNtHRIYKP8otmOTyrupwxpE70XN4pe9W+yeq79uuzc9YosXd0qwTfiL8W3iD4lTx4PCWRL242w1GLHNAEV/RsKLOOPDw6qb+hfvi6htMH+mxkdjFkqDEu9htC9da5e87j/ZbPcKN0ympNRq3FJNPHsXNcyo8CCsJJRQhGSI6pmtrC3gIX5a3ddtP/rW12zXxsesu1HCcG5Uo+CQdWlwGxtiSbnJX9CGpgjXoC2zrDHLiwLAIOofGJRARujTN6jThOJ3KO3IqAZpDXod3X02OdNoB4X/9v2DtmnXfhuQEBtraLFTzrnQPvCnf27DUsgnRQPe7+Al/BEZPNzDk86zoiOD8bZt2+z662+wRx99zLZt3e4n7rz85S+3iy66SDSftbVrD7M1q1doQMYAkdAVKXjJ/alnNtrtd91tDz70iL+EPzQ07KtVDFoc7AB9/FsywuGkk0+1E0482U4+5WQ/lnB+y5SIKyq40O+RInFw3z6f5X/isUftumt/ZjcKrzUrlthH/9uH7Lh1RyjNlBT+IfVd8cMcs4gxGDLTzxaF0dFJlb9IA0aLPfTw4/bBD/6JdfX02cf+4R/smGOPVfypGCTVpij57FfmeX7QdzlTyZuqT8D3sUUw5Cz9nivgabx/iNaiKaft4KZEJOrthoRkATzqvaPoZyXACxkWfBH9D4C9yMtn7/AQHlxdIoCn+J13Axio+Xo7kwCk8FSKSDugmEJj6EQvxnGIAUoWuPJyrRttyOkKjxzokFO0FfxLvRO/dCnLoKG3qfwifa2u9fflc8Yv02XeuFr5OfsaW4pSbtM2+JOOsPqyAOIBPKdf5o2bb/8KCMu45Jn5Jg6EA/hl3HzOe4D4RFUTeLx09YYS+SdkeUDgF/2V8YvnnPElDrVirCGcOnCCERMbrHjAp4xVHOt79+232bU/+YmMkSe8/N7eHj+B79WvfrWdfPLJXhZ05EAS8sIFXqEQp1Gb9UvcE8ALIO+8zseTHBw8sFEybUB8inIH7uOuFDLWc+zu7IzaVco+251QfCXoRaMwDrzOGALMh5EnfC2Ccg1acWJVjNmMv8RBLpAuaDPlB5MwOdDWyoRCp8pGqVV8XVkp5lAM0qDMqQXUlzkJa0L04BQ7lG74T4q5+gwnGra1dunK+2PKi2tLh/oQEx6tduNNt9i/f+GLUupn7FW/8Wo777zzvC60B+DtJtxw8BI4Jv+hMzi95Rcyh7rEx22jrsGHXGkjrtAaGUZa/HLLOA6lFGOe7VG8N0Q8/EVgj8sEC32Juvb19Xk4E0mrV69yI2XLc5v9pFHGP0TN8uUrlG7G3wF+4IEHfVV94OCg1/Gyyy7zPDACsx1gB3BE/uQukkm0bflTFnHUqj4OEE+9ZZ6HnM8l/HjGQa8p6Qq0N/zPu4/7NF782Z/9mdfzv/3Fn2sM6VBfw8hllwQ4TGncOyAdZNhXJ9hC5afDzbGCojFZbR35aYyXHFSRzpOMcyBJOyQ9aSvFRIrL2FC4cKIueZwyL7RjoPJF/pk5Ps7c5w6jxJo6JXvFy4rBHOTc1Hhs4ZriHWTxnPBpYsu3xjTV2HlqekpI8ZHn9kXW1LKYUuVfM2ChXX4/ijpUZHPgGeCwiZa2DnvgkcdtdHzK1qxda0uWLbd//uSnrOFnP/2RGyVJ8IR4pgPXnrMBSogGLjq6IPNKxgQyfT1kevLlmnkk8Jxlkh+Q8erjAllGXklbxkv/TA8TRcerCTCELUcC0/mIjz8MgVCq4elRK6LX6pVl5TXzjDSHhgHkSWciHp2Rl9vpILxjwj2dPo/2hRHJBzqEYUHeQZ/sxITDpDHbzAk/CEFoHzN4IQzDWk28gw41fNMfKO8zHi7bAlpVSQ+B+nQLQSgX1UMd1Kcp8a3lzSAqf2iAUaIkvBRbGiWyAnSlU6ksdfbupim7+2ffs4mtD1rz9Jg1tHbb7uFpO+8Vb7TeNcfaaIMErgwFtp3w9W8EPS9jt3f22bgUWxsdtBWdTfbAjT+2R+78mS1uk5Ax0VjkUN/1DwX6rLHwR5FiPycCg5lvnpl4kTTQQCbjQRKPL6mzf7Ob05ukKKNEtrZ32+D4jA3PyIBs7bMX/drrbflRJ9pse7+NaZAcmZIh29HlPNLVgTCYccOHl9PFzU4f2pF5kWaV2cby7OSoPXbPbfbIXTdby9SwLWoT70yOCW8E5UwlzJST4mJs+BeFVYccsMZldHAkJzOI1IHz2lmy5iNTNJV/xb2p1Vq6e21YQuuRZzbZA089az3L19iozLDplk47/5KX2jve8zvWoMF32Lc3NdnU2LjP6AxKCd+5c6ft2rPb+fiWW2+zxx573PvgCcefYC+86IV25pln2WIJfFrc95MLXz5WhbFHm6vmqr8MIuXFewisCuDPyg7CkmOE6ROMYgzyvq1A8dkmxKwj7wHBkHwBHxoyU+WrDorPN23Y6z49NWG9UhZuu/UWu/KKb9kzjz1gf/j+99prX/Mq0XxObTgiYd3imCAbfNAQrRD809PxvYCx8Wn7yle/bt/81nfsfNXrQx/+Uy+P43rZyxzKPqgknycIWwZW8Y23MU5ECFeTn8waOygeBgl0GB2TQS6DkpVE6I5jFcWVHWdK5a606QDyyzwTEiePR0vQ/8FWzxgZoqYahWfJNMVjSwMrjrzgDp4x0KJ0hZwirs9yk8TbQv1OStkY749wIpryZXsHMjo6dOIXco+JCa7kxRUgPPHkmopV0ighw0o/r5fnXwPC6+Mk4J+yMOUzeTq+Aq+jIPMt8y/zLf2BxLXEL+MTjzJxxKvJ4kjDc1lGQn25tAeKMTE83ypOiUc5KVmGZVmMX4wr5EFfUQyXbUDmSx9m5hc5g8xgVYRTiu7/xX22b9dO69M4d+qpp/pkwymnnGIrV65wuo2Ojcwrq4xZtTbOeoh96FgVJI4J3Ef8GhAHIExSxIYObhJug5L3KNzQNcYL6sWKxcy0lNZmDgRRfcXrHBiDnO3t5b06Gbvq09QUmrMVElz9VCrGJZWFAs0Ei8cljsIpG5qNjHBcbKeUxTmXZ/ijaFJn+kQq8xnWJvkT23VmfbzHgKOfQV9kGcf+dvf0W2/fYhmBfNSw2bZu2+kfP/zh1T+23Xv22TlS0s8+51xbumRZtKHIQ37c47gHkPvgDw74gz+6BG0AfgDP8DxhTs+KtuSBwy/kbqzEEI+68Mw93+DCKPn4xz7mcU877TSX8fmNNiZoeYkcHCgX+c2kHe+5ILOcJqo79A99rd3uuONO+9u//Vv/3hXGMpNR6FG8L/PqV7/K1q1jAihwAn8Ej29zVV9wuVTVB/wxVjDauEdEghM1BOeoH3zUGKvavnWXvh5jC/nfduut9j/+xyfs43/3cVt72Brftsyx/MhDtq9Ojg/Z7BQHLuy1MekVY+ODCmfyDCNV4/wIH/scdnyYtMHAYcKayUGOd2ecmpoZ850MyE7GOlVAuCEqxb/+k59wVID4Fr2kSQZJj8aabnnLILFOyVf1K8Xg22XoS1PCa2pKOqcM9MZGtk+q7wpfmMVP3FJ+czJu+Np/QzMHJ3Q4v4AnemfQTvJe9YUlQs+LMYowHDTn44kcCbxr3wFbf9xxtnjpsoWNkpK5EEhB+BQCEY/MMw6I5D2QcUiTLv1IVw8ZnmGZpgTCgfSvfy7TlLgBZb5AmTZcDHgEExeHQOIEnhxk0i9czshFvmn5AfjX8g2X8evDEzBI6Ew0FOUQRmfBsueKUErgGYFAnjQ+H5UaGhr0uHy/AaalDDod++4xZvDDeAFP6knaxCHqcShO4JD4Aulf75f+CtF93NXHzbxLyLDwD8d9mT+AX/ovlF9cFaaBAqURo8TT0AnVIQlFh2lCOZSQ0BhhzXNTUtBHbfODt9vdP/qarV2kzqT0AxOz1r1mg73oVW+20eZuk3ixGXVwLHmMnjBypPyrnA41e5vymRnabzf84Os2tOVBW9rZaJ3M1KMoi85t6nBTk/EdEmmQYCABEjNGGLcowJSr2qgdRzSYm384yAeiadVFeUk82kxjq+0f0UDQudjOu/SVdsTxp9vBabV9Ay+Td/g7KDNTnDAlwSnHdjGWbr3iTjfVWWXMjA1bh4TrkrYm2/bYg3b7T662BgnBpV0azCRwJsYkgKCt0iLX+EouAy+z6Ah1tkxwVHBrc5sr6qyWdLRJoE0yKGPIqCzhPKO6NfCV375FwlF0lXI5JQNvjLpImK09Zr2NStEcHp+0/QODUjrGpBQM2pCMq42bNtmuXbuc3w9bu9bfC7nk0kv9uOt+8TcDDNs3ODWOxuWFw3ENTk2yBjEgXaEVRUdZYdmxC0Z2pZav7bP1Er6PgSSc/sFG3v/ihBlWNaAjpAglg/biGygYi8zmUR5b72i3dqUZOrjfPvvp/2W333KDvflNb7DL3/F2ta8MthaOmBQ+Ig6rmczmcbwwRgEKyODQqAaSHvv0v/6bfeOb37GPatB66csucyNYpdu4eIfjEVk9QQYB2Q9QJOnPLpPkXKn05tY/QVUtpwX3o5IZrGKxFQwacfy1h8lBEwabTJ99LvtYlgmkH1CLA89EOowMaORbgcSHSEdOdumT4sS1WeGUyiBfDlKcXuayVPfgR5txwharOqx6EQ9D3UtTtMDnUPxCPtfkLG2XAG7R7qGg4hKIj3/mA/CMKyHDM34ZJ8vFUQ4yGr7hmbYr8SJN4pZpMp/6K3hmngmZTwnEy/pleD4DC6UBIv+4pz0yTVk+fSLG99qYUOaLc/zkh4xw4138iEICL7gyqXyYsUUZY3vW9777XXv66ac93glSRF71yl+3c88+21at4sSn4HfKZIYcxY5vjlAm+JAv98QjvRvl1TgMlHUt6wHkcwkYJWMjOyTPhvWk/GSYiNt0T1zlJQWupbnLdu3cZ08/s1nhzVLsd9vBgYPCb9wPxOCdk8HBYd2zHRRZDA4xyUH/HR8bd5nP94mQNSjIAFuZ2Ko1MdYoBbRTiGJ8xwQVJ/uxz592QQFNYwf5RCfwdtE4wUp+by+TWaPW0ckWVYVJb1m/4Xhbvfow3665adNzNjA0bKecepq98jdeJYOl1/vTokWLK/0gVq2gra9eqIykN22L4x7/5GvicsUP5zwggNdxpE/HM7oJeguTaOgqpEd/YXWe93Y//+//7rKfFQ62zL/97W93AxVeYAxdtmyZ5x/bAZHLk/6RQsYC8OAbXNCTMeLHP75GZXXYhRdeqLJjleqOO+6wj8nwoeyPfezvfCsg5ZOWLYUjwyNIJsdVnl4WOPqEs9jHeUc0Axhe/VkOL7aPs+WYsQFjhBU98ByVwckW5Ne95nX2/ve9384/5xw3Rjj1U62r8YHxFP1kwo0TtnXt3rPNduzYpDDJzX4Zbmpf6gge0BCDrqen2/oX97sxJupLsW+09q6YXGObMAM4zdGie3iEcTs+tCl/8TPfPWM7X3un+FA6xExDj+SsZJTqw3ayxjmN+5MjNjnBC+8janv1P7ZuucwO3cp4oV6uqVl5NMkwaeA7frFiVhol0JPxCh4Bkqd4hk4Y0U9v3mqbt223k0891Q8e+to3vmkNN914rVMbQpMAB9BgoXiH4PGGqPwpLMJjQCjDgMyLKy7j4co4CekHZJoMJ6xMk8+4soz6sISyk9RD+kEk7sEvCKnOJWFDPtkB0yipr0dJLyDLSod/ugT8E5LG4BBWfwCNS9kICjozzwcPHvTyEGxR7pytWLHcwzBCwItBMfEjPflSNIxNGvyTJkDiWUKJa0K9Xy09/w8dXBdKD+CfYVFu1CGfy3TZtmWahEiLk+Ij5bA0StyK15NSum7OtzC4sh2ERYWW6WEb2PKo/fgr/2zrV0pAjwz6Fqptw3N2zmWvtWNOv8hG1VlHZtV51XFRkqIM8RJCXzeDB/bbqmVL7a7rr7FrvvE5GTedtkKCgu1dzRpYMClYBu2QEcD3QFQbtUWsUEH7eP8ChUxCzHlKvCYBzDdJWpglUz3G/OV8lal0g4o/JZxOu/BSO/oFF9pok4Rgo9yMeMf5BxA9XKVGfupO+VNxDXX+Acgu3Xdp4OuX99O/uNeuv+pKW9w2Z70NYzY1cqCiMeZTbE1wY1t+MTDEiVJdUqTx5lse0FjVtZ7eFbZ/cFS4zNm44g9LSO9X/M179tkuDYYTbJqWcdcCLYVeM7NXGkDYmkB/gv/7+/rt1NNO9VN0lq9Y4R/2HB0dc3oF/8bKCAMbikifhJfPvkHXJolMDar+/gWGhcrYtWeP02VictpaMeJVB3iDF+kBVjxQ7BmMUR4AeAkDl60ULmD1TNnsSe7pFu4aHDE0MZCYCebdG5TtNgnyz33203btT66xd77jbfaWN79BfDJrXe1SRIYH3TBB8Wc7aDODvvKFpzBAN27aan/x3/5Wg+US++SnPx2TC9XHFX1VTW0IjQI/JayApoJ/uNLu8Hfwfgh+6gEPwPMHB4ZUHgam+r7yYiXRDQn6h+JisDNwZB+LfhVl4UccIP1LpxiOYwxYkivKIr6VgtEWX+D2d5VkiDAQ4w++kZ/6iNJ4f61kIPjyQjtGlNBVnvKXq/SBwDPQcaBM+JQ+FXIbXEr8Qv7TjqWcznsgZSUOyHT1kOFAxnf6KS/yx6G0cSUP+g18lPETSjxK/4QsP8MzflknyqVeGV6fZ5kH+OR9fd7h3Gs+H+LgX6NLQXBBiU91o74RW0jYqke7wptK7WPR6MiwPfroIzJGrrBdO3baqpUr7SUvudQuvvhi/xAd/AFfJP2ApBvKJzjQV6EnUNYVHJELwDw+BUTa52xA1GMAAP/0SURBVB//GxvUXpMHVM6g6jCiBMj6iibV7PLI8JRd8Z0r/ZCKvv7FjifvC2IstLXzdexmW7yEU/l4eZjvT2GEMaPdo3G6z1avOkz+McGAUdKle5Rn6tPXu8xam9TnhySDp8esq6ddyjYr6hOiCO88sMIaKyvIYGSDuiuYq956HhqwbVs3yWja4XR5bus2/3ArR/kiq7uEA98iu+zlr7Cly5f5pAfHy7IiDF1YNWbSCTkIPrkCQnnQDvmbPJ50BwhP/sA/eQy/Mn7mk+/D5upE3iNPe3t6pdCP+bZatqp99atftZtuusmNine9612u64AH+NEuMSGj8YBtb/QxGXzDMq6QnUz+oLupId0oIF2+Z8c33z7ykY+48fO3//1vbN26dT6pC57kg+N+rOIn6KOaqn2jg8wbIxJG+FAvwtHTqRNb6ZDpbBXu0liHQbB40RL767/6azvnrDPtwvPPlazlsA4+PDlke3Zvt327d9u4DMennnjcDh7YI9zVB2QISHKrD7HKNG4b1q93WjGGUSbvJPX19/oqCR+ObGpXO8CzqrcfsuITbNEObI9jRwPbD2N6UvrgrGjWynfQupVe+mYzRiq9lYkFOF6ycmZUhhLbBnk3J1ZKqC5jPoZNUyPbAtke2K0EcmzfcnrVtm9BT4CSUyYmvwTNha+Mx6c3P2dbd+6aN0puuPkWa7j5pusU/1BBTmKczx6qI2VGGZaVznhZIH4Azxmfa30aIMsCSj/il2ELpSmfy7gJGc6V9BmvPi7PxMkw4kJcZ2wpVwCGAnHSIAlFKuqNy3qWUF9WxgXSv/bsFzcqsIYpn87Efkn2JX7hC1+wW265xT+gSPkIYQwVOhtCvL+/z0466SR7y1ve4i/okh4myO+QRHnQNZQ7OpArd8qrxL3EF0j86q8Zj2vc41+jYQmkwY9r6YBoZ3ijzKtWTvJBmR7gWsZH0VNkCY3Ya8xKCZ1HqQIz1Zv9zJw81CYFtqdp2g5ufthu/M7nbHmbOu3MmDp0sx2YlNHQtcRe/ub3WPvyI2xorsXG1QHbJWwYEKYR5BKGdHp4g1nch35+l3367//aZocPmGSDrVzUYycfe6StXtJrU8MHrU1Cpr0VZU10htaqL8AsIDOJbD3g6l/4lqI6qTw7JaQV0cZHB5VmygfLto5OG52es32Sl6dedJm7A1MyFhokVJvaJUYq2ook0MC3u1B74TslhZhz/scGDlrz9KS1Tk9Zm0a2HRufsY0P3m2jO56wuZH9opF4Sgo556nzHQ6+go9ggV/8iFtJ30nhwDs7re1dEkbNNjI+Zzv2jtuzz+20Lbt2W4sGwcM2HGeHrd9gS9YeYR2LFtuyww63xtZ2X6odHBrxwYPZcZah0yAf4MOPKiu2T6G0R9ks449IqYGf4Qc/JUV1ROkB+nq7bVGPjHFVnC1SvH/Atyx27NxtjRp8MSZ9ZUp0dj6CsmqDMPapqwS/lGD6jJ+CpGdfLdEVGUAfcbw0aNLnOtVvmPn0PFR/P0BBmXL9x3/4e3visYftfb/7X+ziF10gvpu2/t5O0bLaPqh82RLH+zIYHBhR/YuW2hc+/x/2T//0SfvQn37Y3v3u9/hHFlndYU8ueMcgG+0KZD9gYIYYrBIBhEMjBqc4VYv3SNgGOhz9AZqJ3n5PH6p4hhls8qKumbf3o6o8/BPSv5Qb/t0C95NiojqSMx+/Yzuiv9zOygyzvi5/wD8cgIE2J6OVvkRdocmYDHCu8BzKm4Lmywsca3jAPq4ECwdvw8xY4P2hes5BEcAv0wNOsypemR7gmbSZP+WTzttSjrQxax/GM7zCeMGVsEybkGXmFaCM+nITSn/yy3TgUeJThpGmvAe3vMe/DEso7zM8IQ0EoB5L4iLD6Bu0A0edo6zzkvvdd91t1193rT380IPqK032wosu9NnvF5x2mugj/nSFtMfD3MAXzajT/Ay26AjuvrVGz0lryiRe+jn/VbiU1/o6pT9AGM+NUrYamZSZHNH4MKj8piSLk5cwLuK49Kee3mxbNm+z444/MWSKZAsGEy8Vd3ZLOdOzTzpIBqknKT8pl5JxU5OsHIlG6hq8rMzkE8pq6BKspps9t3GvbZZitnvPdluxcrGddvoJduTRa5Q3L2BzpDmyiF5FfXDCTU5cQFVctghxp9/3r/yB/fvnP++y9WUvvcyOXb/O9YiQq8pH9UIGodiiG7C6Qzo/Hl3AfbYDAP8CtAP0qvcnLsAz4Ulz2iV5kiv6Cx93zlUS9A/iMuZwshVynU8vAOR5perxmc98xrf0ve9971O6XseBtBThuoyqD98NaezAoOGD0aR1mYE8YUJK4fAM5YHjxo0b7a//+q990utPP/JhN8pYcQNP8ocmfkS6AD+MFpRsykzqqyGqKzzF+49zMrqGJfN4/zjfQ1JajZG7NQ797d/+jeLP2rIlfb4KMji4R/EPCq8RtaC4he+QCd/lyxfLLZEcHJXxKYNARhdj74EDfDcEGtPvzXr74vCWo48+ytYeeYSdfNqpxkJIl8ZC2thXYvTMO0fUm3cv+Q4ZR0HzFXdWR1pau/2do1mOyW6qtiYKR42A0lVU0Ny4TVRGiUZjr6ePN9IBeMeqqVmGXluPHjs1lrD9C3kU4wftDXgfK/gA4Frdeluxav/kpk22f3DIt2/xsvu1N9xoDTdc/1OPlgwFcI/zjqNGiswitwzL+CUSFMS1jE94xs8BLuPkPZBpyrSEpQDCLztDQhkv8y79Fsq7HjJO5hFXdb65KJOOgD8uDZNUFIhb5vl8+WcZJaQ/deIKnZJ+GB50MmYKcsWED0Px4h8zB/jhWH599NFHfSWFNL/9279tb37zmz1/0jALAv1YVkymYbUFAwiGpSMm3YASf+LmNe8znGs6hDfeZVgC6SJOrf0zr2DWMEpKxs24PKd/+mXavHoYglLxDt2+hWGi+IoTKyVSzplFkYLY0zxtk3s22rXf+Ix1Th20HnRTNB91sh1Dk3b8uZe40j/Xu8KGphtteGxSSmKbz4jPSoD5yRvig8mZBhsbGbPFPV325EMP2K3X/9RuvOYqG9y1zdb0d9qxa5fbmSdtsNmJYevmHQN1bE4hYmbaV0jU1rzsZrO86Ngso2TWJiQ82LpF9RqlyDUpTVuTeERCWOqNHRyftSHrtCNPOttOOufF1rZkjQ3OSfCytUzgVFF3pD5efxRUleNbfFDe5CsbyTp4QV3Kfk/TlN38/S/b/ueesqnRUeuSot4pXJoUd04DlRtOymtGbTwhyTem+wYpzMMS+I8/s9Ee37Tdxhu6bcOpZ9hpZ55lZ1/0QltxxFE2MD5pA1IuhyembEr9iNZhiR2YE88xjoIr/MeWpjZ4UXQZklHOgAr4UbVqT2YjfXuBaA4w0KD8sIeX+tiswqQcMFvJrCUz7PvF4xgo1J8+Sx+LGaTY2piGibgsaAY+IjpKRhonXm9dEdfgSSRkIYMo+LMfGoBHkdcH9u62P/ngB2RHjts//Y+P2+GrlystKySSi7CoDD2JaBm57Rp0hnXVYDDTaDt3Dtgf/9GfumLzb5/7P8YKEtsrODFs3AdEDImAsh/4DJ7wwx2iLBBf4bxHwswqq0VN8JRowSoSSUQIjwfu8KOiR56/1D+j5CzT+1flav7kqWeVjeHBF7c5EKCTPiN+gjb+zo/XIlymwYQRdv6i47gMKFZzpsEJPhP1aE+VMo9L4udyw8tXPihb8i9xB7jHz+tYuYxX4h9KR9QvIZ9x0BT65jjEM2lwwRcxcQVfAihBxKGcbBeAMssyEof0J/5CUPoTN9PhT7qQ72EgJeQ94RkfyPTp5+WKxlzTqbF+KQ0A5opxSFz8KIsJDLZRsYXl7rvvtquvvlpK/Cbfuvef3/1uGSKn2jFSoqANBghjFSuOfEMijOpQCqkHdEQ2ApRBmiwPyLYgDfH9oI8qrITEmzhlfTMfQK1pTWxPkQwZHx9Vv0eRjbLhQL7azYvifP/Bj9mV8jYmRRH8MJaaOC5d0ndiasJGhsfkRkUDyRdW2Vul/El5a2xgexSKHryHATAtGoxrHB60vbsP2B233ufbYVkp6e5ts5NP3WCnn3myrTlsmWQffT9kj7qDcI+xlu7EVhpkG9vMn3ziSX+x++abb7aXXXaZvfWtb3MaMf4j+/0dhx6UVvP3dJiQgWezT0BD+BlAMUc2EoajXUp+wpX8AZThhPHMlWfSP/nkk/bNb37TPvjBD/qsP8YJgHxgjFmyOLaS0e/Bhy1cW7Zs8fisnv/lX/43NyDYqh78HtukKINxIctHiUc/cp5QZSmb/AjHrZQy/y//8i/23e9+1/75n/9ZRoBoLDrwjgp8xzb6x594wt9HAceYAGacIDfVWX/wK8/w5dTkmNpu1JYu6ff3FplUnlCarVuek9vqHwF+9JGH/CX35cv6pcOttuOOO8KWr+gXbaZkAGhcHcMwblLZrKzSpkx8agyW4GQylNW2ffsP2nNbtsl43eJ02bp1r8ZKsYS6gYZYW3vESnv1a19lZ5x5mvUv7hVvNtjA4H7PB15VF1B5nLbYLZ6NL/o3NndK1rKizgqKmMtXsyW3ZJQ0zLGDYEg8IaNkDrnMSigMCK2ZeOl2o2SWb5Yo32nl77tIhHO2u26cRkD0V/dS3yC8ksNyjz79tH+n5HC1My+6f+Zzn6tt3wJKhgpAWNYEK+AFVkA8CkxEsnDyQBgAGZ9ruhLymTyyfCDj1ioUQohrPuMyDpUE6tMDGTfTJmR60lLPvFdKhUV4GgqUEeVEPCCuv9xJEzLeQkBYmQ/u/+PsL+D8ro79f3zWXbJx9wRLgrtTrBRaoNBCoULdbnurt9RdaEvpbXvvrbcUSpHiDiG4hChxd99s1n3zfz3nfCb7zjb09338Z/d83u/30TnnzJkzc5RKJD0Uhk984hP20ksv+fTrhz70IVdIyBvuPCOfMJOlS5fabbfd5kyJU0s++clPeuP3/QBOlDBbRhk4WnWnC36402gDByCbj6w9EN/hh2d6xz6VQb9dAsLwzTOVcQgVQWf/qpSEHyDyCGAX9vEEEBxZMoIAiK1KSB6SUoIywkwJzIU1/N0d7K3gDo82+/t/f8eq9rdZTakUTYVnFXyPOpGtTV32tms/aJVjD/P7QvYXlqohF1lPJ1Pn3WlGq61TWp+EU5YmiQGWqoNq27fH5r/0rG1YvsjqN6+19csWWl9bi42oK7fRwwbboOoKGzVyeMKdjp8y6xVeZQg57VJyxPBKy4V/mnZVLUtq73IlgZmednGfhpZO6xVDaezMs8oho+3sy662giHjhSdrbXPlLeUhvYte/VSW1DGzhCgtIUOxYlSo1HrbGmxIYacteOFpW7H4DesU06+A/lQHDOM501Qn2qfOtEPxbNnbYGu2bLN6KTDjJk+zE886z046761WOXiYX2zXpzS7Zeobm8X0SqRglah+EORQiISH8lUhYdWXUSHAomAovwikRSyHUD6b1DnRDhiBTPSZ8sXaX25xRsiFRujMOtTBsiGwSwoKJ6b1qnNnJoLRLgz1RscNHaV2nBQhZ/pqy50S3OlkMHxDg1wwiHCMguKzGo4DbVNtSN88Dyy941tlywlAbOTevWOb/eKnP7Gmvbvt61/5gk0YO0q02S0BrELKSb78dkqIRvBOwmyhyqi0uNZ+9tNb7JHHHrOf3HSTHX3McUpPZaIy4nhg4gdS60iQ6D9nI5xj4MRPsKK+9dMshaRJnSQzDr78UPVCmdCivEzkh7ylE1oObqPRPqP94ZbSJLl+TLBD2cIF7ktHyuWYVRVlPlsCnVNfCdfgD6mtkz7LtlpF+M2t7HlJBx+Aa0ofv6QhocKFjH7ekMNE33pzDfdf8TvgVyb6jfADhL94ht94z5YFhjgor4FxQVdA+Iuw2PNk8Cgg3HiG/7APcyiIMEC2XgDs+c7iBPCeDRfpYQ4Kn+nfPY4cXREW/hlx68XtgYiTX4SMLZs326uvvmLz573uo+8If6efdqqdfuqpNn7cWKeBXtEedc8pRcw4UpaxBDHF1p9P2j/p0iYjrYHl5nQke1Dj+WZ5DTuA96w/BDFmhlmGyX4OTi70U77EH5m5Qynp8uMOOYmqxPdoIDCTHny0U3y7tb1J4agT+Btlq7h9OQzCLMJ/ufJZbI37WlwRYdnVju07bcOGTdbe2mV1NcPEw9go3Wr7mvaID5qNnzBSysnhNnnKOKusKhXiil+4KfZULzKuSKhPePChR+yuu+6x0aPH2Dve8Q49R6u8E926vCLexqwUT/bnkHdkAWZ60mwUg6JpBQa0jVwAP4k6wI70AL4jfeLHzUHv6XEwfZEWaWB36623usLzzne+0wX+mKWgb2vcl+6eQrYiX8RP++Hi3Jtvvtk+/OEPSQ46x+UWloIxg0G7R/ahpJGX4tRSBmhJM04zJB+kDy6kyb4VlB3inThxgpcDadEXPf30bPva179u559/gX36059OypPnSbSmvKaVEupHlDcUmfbWJmtu2OX7OlesWK52sEFK+Uu2a+c2G6U2UF1Vbrt37bC3X3aJjRg+WPjk+yyJOlfxNE4gY2CL+km050vTZMCXuqP/RqEtZhZGpoRl0Kobloht377N9u5tsV27Wvw0x44uDjNptUFSkE46+QQ78qgj7NjjjvW8sVzYb/GXUpJXUOEKSZ+f8qb2UJAOCvB2z4yIaE0tULTcIvpqlm2XwrPhXSWtvmS/FJGy0mpXSlypkaTCTDf3s4RSoh9/UvaUuw8AisbSZZDkLfHMbtHJouXLrED1xelbo8aMtS/feKMVfOD97/1WEFcwgajEFFlqyADEhsHOCT5nz5NvgLgw4QfAnXDE65nLpRHvmCzgFibiCMi6YSh0ngGBU8Qbbtl0eAbOyR7S5g+CSGkE4E4a+E1ppvx7h6gQ4QcDRNhsPoFwD7/xTbkQf5QZZb5w4UKfvoTB/OpXv7Jx48Z558ZIABVNA4SpRyc5fvx4P89948aN9tRTTzmDOfHEEx0HZ/5ehkkIoaFGmUWdhAkYiOOhINwJlgSIRDPJrj/P4BB1AkSa/X5TeYbJAt9RjgPdicNpEXd9c5wd7mxMl2yq9xA0+1yARVDDD3eVVBXn29w5j9sQKQrs74Axchwvm5jZQzB//gI79sRTJehWu9DsjFKJcJylrw3WN5vgYYolYlJdjD5J6BxUUynhu9fGjR1tRxw2zY448jDvtLmcb9XanbZi9UYrlPBaWlVr7T2KQ0y6VYoLa0ElQUsANd8Q7ZsnW1qdCXCKFLMJLS1iDGrM5VJcOlqbrb1przU3Ndr0I2cpj8pXbvqBkWNOGosLqYS8ciDFCQaYPErRKrR23PUUG7Kxkw+z4ROmWkN7n728YKm9/sZK293SbfXt+23z3jZ7buEye2XFeluv96PPucje/t6P2luveb9NO+F0a1aO96pMmtV5typPHcpDPqfVoKBwdOB+1QN1oW9mNKgrYeD1Sv2peBzSsbBpORsKgW/az9EG4LM9evKNMMMUPvlzWtI3ZURcnRJ+UBw4xSpdxId9MrzTvlJ4uSmAx44bzxzo0+MmLTptvlNH3z/qw1IIZiT0ovSFr/zRtpjRfO65Z70NnyKhDGECb35sLukq3k51IHSsxNfR3mMjR4y2f9xxh02aNNmXYlIOxNWlPEd6HgfJEY+/60dwoG3Bw2Q4bYvjhNl0i9BPR086iAkYwuFPVg7wBHIb8QX/DqCcshD+vO4kvLH8hlNlKFPeOfoXxQRFD3d5lO/++H1vi9IXYsK1z+obmrxtQtsogdQIdUVZsY7aR089/lQO1CHQj6+EXX9LQHnA36JcwJN3ypFnGMKHH+J0OpJdxBvpBGCPwI09AhR8GOEHvCljcMWgqIK7QsgvOU+GPGHnborLaRKC1TPSjbSzgB15oJ6iLsJf4Ejewh8QcVGP2EXewu3gZ9pAjl8X8mTvZcVT+fIbrfWO0Eb7pR1yyAR0uH7tWvvzn/5of/3LX2z5sqV28kkn2ic+/nHfvH78scf6MiEEOWUW8vQw0AglEnTMO4+ET6oH3MI90X/i9Rj8JZPaY9Rl5AcYWM9eT3qnX1y0aJGEz6ftgQcesKck9M555lk/KveNJcvEc6XIN7epnptUr8VWUsbsQoEVl5ZJae7OzV6ykb9YfKbbl0izHEtYCk/Kp0zfpj5EPLiHvJZaR1uPyma1rV29wV595XWbN3ehNTe2iXDzpbzXSngdZ3WDhrigCe10dfaIr7dKcdnlwuigQUP96ZcMisfBF8j7pk0b7fd//IPdedc/7N3XvMvecfnbbcjQwT74BN+Ev6CEpKVOKhv9pzKBTpKiQXlSvqnM+9sIZcYz6Cbeg57CDkDZDAUmwsNXIXpvs3rSXiZPnmz333e/XSCBPykkSS7pFY4I+uDs93opHtICODGL93vvvddOEm2hMEGHLuw6fTALnZa7886Ttg+QT76JlxO70qxHsfrRZnv00Ud9TxMzJfAP6J+BMXCcN2++FMYNdsUVVyQ5Sfg4LSpO+iYyBL5ckNiBgqQ6u/+eu+2+f95p69YssWlTRtrbLjnTLrroVDts+iibOnmoFJIKtRkJ6Z3q6/P3W7FwLlF/T3z5+ZzaxsAFfLjH+wZlxfPT1trmNJEG25hl68opXxWO+6hRIyRrjJKsMUXfg+yYo2f6gRGPPPyozX76ZZv3+jyrrRlqR886QQphjfgsS6+luLV1SNxI+xuZpYGeSK9d6VVJsaONk0/vB4SLikB28pynNiHFprikUq7FMqpfhacvhF94vcnwxBAnZU4k8BHSoU/mQtOt27bZzb+4xZpaW23SlKlWU1tjg4cMtYcfecQK3vfe676VJYR4EmEQY9YA2OMOZO2zdrzHdxAw3xBi1j7CAtl4wmQZa9aNsBHvodLPxgtkv8Nfikt54S9XMQNNNq9Z+wSpMfd/H+wHMzDdMPFNeZA/RhGiUc2dO9cZ55e+9CU1xpN8WpByoPHgFyBd7AjP1CeMl/O4UUo4bYJRE9yivCMtwoFTlGngEhB+B0LYh1s2X7wODMP3wLLLwqHieTMYGBbAjjrTm/6UD/KiPy7iIcYQDMRV/MEPK14KxLQrC/fbvOeftEqm37u7bD8jNmIW4rDqSKC5/bZqzXobM26CGi9rheksWHuczv72JWNSGEijq4O1ob1WUVYspaVEUbABcZ81NTb49PTgwYNs7NhxPh3f2tpoa9dts6XLNlhbR6MUEjEYdXR+C28fzBV6QZFkxF5KlDojy5eQU6BOtZDpdjEH4cDej8L9PbZ923bryy+xcRMmS+AUfZQUW2tXpxXTIckzm+FSKShv+vY6V7n5rdiUj/IhkrOuPilUw0bZ2EnTbF9bl700f7G9sXqLbWnYZztbO23qMSfZ2ZdeYV/5/k128vlvtZLa4dZdUO6nlvVIKGOJFqd6cEEgo4owuvxQRvxPSSldyp+qyFWblx91Rl0645cBwJOOEwbGO9bQEn589it5c3Dq8bYro04QBkm80DrtxcNJqE30kgsoWvE0ELhw018oLW5yS4LS0q/cbOIhyJQ06Syam+PG/nwbPmyYHXnEEfbY44/Z7t27bKoYLriwHI36YD06+aKDKcxX/YjRT5gwyf7yl7/apMlT/MQxCgfFhLiFzkFwAMecA/1/0DoKCTMsLF2jNfiIFJ2OyoXvaPMOyhL5Sp0u4fshyimeqexTGUbavFMXKPosz0IxqeC2Z+WRtogdM0jk3c/1pwCpeBk4GHgiBKoKlAdHxtPSS/rVd2rfB4Pj4m7Jn5c7dX4gfILAEx4Z5qD85yDy7vnJ5TFrwB++zKwzYeHTIfgAKBaJXpOJdMIQJp4AcQJ8Y2LPRNgD8c4z/IXJ2gNhn00vGy54PnYD4wOqa2pcuMYfI8PUlRxdeWB5FZgwUCMHlTsh9tvSJUvsD7/7nd3617/a1i2bpYycZJ/8xCfsXVddJQV7uHGfkJKSIFbidEB8hMNOGBBJDh9/PfA8CGSJT2g74UpghcnlxWOUvdffISNIwElf999/v/3mN7+xv//97xI65/kSGPpUNug37mv2vW4rVq62V16da088+bTd/vd/+BG6r772um3ess3bD7OWe+r3Ou+v37vXton3VlVSXnkSNlWe3HTdnQ7/KGVEen+x1e9uss0bd9jG9Vtt755mCenFNqh6iJSMMn8fNnSEDaoZJBwarVNCccPeBoUtlXuxhGQ2unMIAMqD+f46FH/uhdqwYZ39+Mc/svnzX7dPfvITdvSxsySwc8+UMizexWxUamqUk0oqUzwx0IPxtpmqwyFrH0AZQ/8Y3Chv7FAM0vI7tQV9E4a+ERrEnm+WulZKkUCZ4Cj3PXv22Guvvur0gjvCb1pWntImnqBLnuB6/PHH2Zw5czy96dOne/vi9nmEc+IgvYDA3+MSRNtGIUE+oh+fPXu2DzpedtlljhezKww00q6bpBhCIwzynic+TDwH+KPwYcmu0LX6+t2Ktc9WShH/3/++xVYtXyLFYJJdcvF5wvco9QHVxjG/LA0cXFdl3GPW1Z5OcCxVn97brbaqfpeZEMqVtMvLuOAS4R2eUCK/nMhKmaic1ITYo4QwTz44kYy+jYNU+no6rLqqxKqqOA66zJWVt192qfqdSbZxwya/52v27Dk2qG6IDR8+ypeI5ykeTsz0O6tU3PSDDKpRX7R1X6mBoghvkweWE3M8NqfEsUmepWDCUvTFSowcAfmTcs8QlIB+zpdOo9wXl3gfxR7aX/36NzZXCuDZ551rQ9VnliptjlZ+5FEpJcyUBEMDvCJyCdEp8J6t6HjPfgdk3xNR9RNZNn4g4s1C+AVwC6Ia6I+48Msz3HiGyaY78Js4+/3pW3l0gSZnFwbgif/AnffAKRt/9hkw8BvI2vGevhN+NDq0ShoOl8VxAgUNZ5gqLI4MRpuHKKlkGhJ+s3HhRoNiFAg8zzrrLJ9dQbCiMUc5YHD3kYBcPg4F4RbxhwEiHvBPpt9fvJNG1m4gYP3v0j8UZOP3dxniQBAC/CSfnL0/Ak8JydQcwnxFYZ8tePFpK83TO0fT5anB93ZaKboGozUqq931DX4K0PiJkzxeGBIjhXQKCFKShMQYW8VkEML7fH0pAtqQIXVimtXWtE8C/c4dEsT3W2tTo40YPsyGDq6zKZPG2PhxQ9TwO2zHtm22fPk227R5uwSDDjFzGBWHGFSJAVQ4A+jo3u/7V4qK1WjVSdHJI9axrIsLtxoaO93/ENFJi5hvnmgAkbRbeW8XrjB2B8pIdtARQrHPIsgpT8yJTZgsD2OlwrQjZ9qFl73DhowbYwtWrbL8qhq77qOfsAvefoX1qjOtb253RUgipzM2HxWTyWezm4TLQpWzG+IVpgVKF8MSOXAQp1GiehVKevgyKBeE+MDIJdEqbTuNhENHPrXtbY+Qyos/FQRP6nxDIUm2yd4VHZ7+HrSY3JI9Ai5KbITSm+MgwCOpgLd/J6OQ6RM6w11/CMYIDOSDoynHjhtnQ4cOcUVjx86dNmXqNKusrnIllLbLiTO0Xy49o5T2NTTZnXfdbe+44nKbLMWkuUVKjtq8z8AoTnANAJ9+nFBmVRa5fPtGcfEIOhv2PTHTRvUQD/lJVZDCenbcLvHhSCP7HPiO3+CFfJNnDnHguN/yslIpJaJR4QJhUTKUVYTTi7dNpvqZzeIENpaYxTGWrljJz4FOLgcHwjue8OBUnwlEV6KLwAuD/0QnKa+8e/gcIMhkTYQbCBGG+GKEEv7KSDWCRKSB4ocfDBDvYbJpD3QDKMPwFwbI+hloH08MeQhc+IanY7Dn+1B5i7AYBlqIETxoa3wrkAs91KkStkoJ5CidjLz+7re/dcENweXKd7zDPv+5z9n555/nyohy4XEwSs/xp0mQJUFSTfWXJ34YI/c+2u2UmyBwygXQe2pj6b2/DQdQJqGkZCHKCvirFCdG6i+++GK79tpr7eqrr/ZRcpY5X6X3Cy640C688GK76KKL5ecSu+jit9o5554nfjrcl1g988wcV2p27txtR82Y6cca3/rXv9nfbr1N7XiQePpoK8qvUJkVW2+Xyru70Nav3WrPP/uqvfDca7Zx3Tbbs6tRCso+CZGdnF1ireKhzY2t+m71PTbr16/1E7SaGpuUxzxrkZLEnlJm6Jn1bZLSyKWBzLouXPi63XzzT33p6pf/60s+G19RWe6nNcIzfSBKZeIzzqoz5AqKI+gcP1l6Ig2A7+Te35YwxMWTMoYmoK3whxsyS/gNwC/thHLniR/Csj/kvvvus7Es1Rk1Sv7wrXj0TLy4ny6TW2qvdXV1kmnud3kG5WxfQ4MrYbTLLO1noT8e8SbhwWmO7De58867fBD38ndcoX6z3OUjcIOP3nHHHZK7nrP3ve/9PmuCkkX5VUhg5thllm9jqqoqbMH8efb73/6PdbU22ruvfofNmnW41Q2uUr00W0vTPp8t7lafyrH5ZRzBq768V52y9EXliY33+bZvH3W/WcrDdlu+bI2tWrne1q3bYiuXr7P585bYooXLbO3aLbZ0yUp79ZV5tnDBYluxYqVkBva91PkgUEkxskezdXS1qA44fl78v6tNeLfbYYdNtQnjxgrfSvsDBya98JKNGTNe5T9ROEhJU1/EYCH5hA5i6ZyXh5QULjik/2DgxZcaS3FioJSN7fs5hUvKjfNrFb1KOtFUIqsDEPWDE2XMkdVcavy73//RTuPgi+OOc5qtUv8IL3/sicellHzgfd8KAs1WJBCEl7XPuvPETzZ8PxLJjmfWX4QFsv6BCAPgFu7xHpAdjYJoAfwFI84aIJs2JptmViEJyH7jNxphdAARH5AYZz+8WVxvZufLEyQ0xPQi7wBTlggwl156qa+ThMGj2aOY4JezuMELJpae+T76w0kU99xzjxPWBRdc4Gmk0Yj+soi0//+F/rznCBGSzMTHe5Rx2B86PcL21/mh4FDhsEv2GKVDnlyI1XdGAEs+UvwqZd/0XiQFpLygzxa//IwV9XZZRXGBBOgeScdS+KR0sD+BkYO6IcN8RI1NhOPHjrExI4eJyXSohTKCncqT5VwMeZSUsOyEY3w7fLaidlCt3zvCUbJbFAfrUTlGuFbMrFqG88AnTxrv662HDRuhhp1vuyS8rl5Vb6tXb7Xduzb6kYYtrYpPzGzQ4GFWXlEjoZNN8tAiaJCilNKCctu0dacdMXOmlIUC61Gn0dzR5addMbqH0M9N2ihnaSQr0TH0wT6NIgnGfiyxwrEpHlM1ZLBNPuJwO/rEk+zeRx+19Vu32fGnnm77GNlG0Shk3X8S6BFimGQqlGAZBuWE2vea85FS4aw/tVh/srzMv4SL0yN/1GmubbH0isBUp1ep7DFev3J3msMfdC98FVDVrjzk2j/Ab/hH4KLDcwWNsALvAPWXpd88bycYWXn8yi32YfR34Ft/+OHbT/9SGox2wmBZ8sWRk7WD6uzRRx+3Z597TigW2JFHHmXs62BErrZmkPLJ9HaZPffcC/bwI4/au6+51gar/XK7PWghkJBMpA8kfHN2lJc/U6fCDAnrh8OOkk3ZU9hc+fHnlvzzTNEeiB+I9DCRHs+sAXz2SxFVVpS5QsK3H6jAU+7waQA8SJ/DJjgFj4scu1RGqn7Romg4l5ajhv8DaYRxLzmc3Js/E0AvyT/uQStA8G2eMSjj6eQA+/ATEHkOO4QSDHHSZoCIi2+88Z6NKxs++x5pZ3HgbaD/gKw/gO9DmWz+suEB3AD8ZSHC4j/6TWiZvUB8cyobbZsjV9esXmW3/OJmX2LIrdqXXnKJfe2rX7VZM2eIhyTlBf+0AdoMdYJyEstyUnr+8DRwT6AnnzKhqLhHGacZIPeNOYCzrN0I96jrN4MTTjjBT3FisI5R8RCUqTsGBlAqaa+ceEd7hW+PGz/Blz9zySBKC6duNaoPXiJh6tZbb1dee+2cs861E48/xcpLBonXSTgsqrRNEi6ffvJZe+2VBeIFtINSKy2qsGFDR6p9VOm9TLyWAQwGuNKSosbGevH2Ur23uRDIaYPMINQOqrFBdYNEe/IjIZf9K03NDXbTT38kAbvFvva1G224FMHEK9mHw1Il2hOzeIkmQiE52EAjQaepjPAPBA1DS2EQ/PFLuQNh72UvO+iDwRjsAGSYKGfeMeDBE6UexeCuu+6yY445RoKu+grq3SE9kX9SnSbaRHGbMnmKwtzp8g98lbpDHiJOx0P+D9BGf6YOfJMHgCOHSZuBn5NPPsXd8EP45194wX71q1/7IQGsOGlubJb/dChQjzQJ34fT1SlloNa2btlkP/rRD2zE8Dr7wPuvVT9fYrv27JCcts9xYhmq7WfQUMp8IXeY9EkR6lZ8bbZu/RZ79bV5riDMnTtPysgGWycldvu2PerfW727bFTarJZgdqOmps4Gq/9nPwl1zD05u/c025ixI2z06BGKn9mIDp/lRBYslGzCpvnaGm77506UXjvzrDPsnVdeafPnz7e//PU244TDo2cd4zOFqnX1x+xbSVs1WMqO/MPgKzMXXr6iKWTRQjY85bFaR6HU/0ediZL4yX0figeJx6hMUErYY3rzL39pu+v32kc++lGfkemQXFUrZRM+/tAjD6eN7hAUxEjlRCNPzAyBtn+qGiDBbKJBoGQILTrChx+e2BEf71nFIUbqw4QfTPjBJFz6iSybJgYg3og74or37PfBeaRhJSUgGxcQ38SZbXB8R5wpPtLsbxQAbsCh7ICwA1LYpFChtVMmABcIsY/k//7v/5yhggPukTaMlROI6ARorKHxM0VKWKY4H3roIT9KOKZIowxIi3caNu9AFr9DQeCcxR2gDGX7L/YBA+0PToe8pLp9M4jwA/FL9jJclKgyKMit3UcwJ0bQcgFSbl5mEp840ao8r9uGFnfbbb/4tpW077Wy/V1WKIWkvAgBq8+nF3sUZ09hpfWqQ+EErpIahPSjbMoRM6y8bph1yp3jgrvUMJldUI/qS230MD8mVnmqEhMr3t9jO9ettq1rVtiO9assv6fNygp9a5g6lka/IK9NnVdnZ7cvyaJjb1Bj5VKubdt3idF1iqWYn9hUUVlt1VJyamuqpdxUWk1lhZVwNnpxua2R37MuudSOUCfaIGWlW8wDxYSREC5pLBa9d7Y0W6mE3V51qAjyvoSLRaViQA5iaHnqJFra26xDePQoD9yM/qOf/MQPCfjil74iBsh+pBIxsx4XwEuKS52BRZsSlXlUXt5e5tL1JJx4xahs+vTATnzpQL2n6X+95NygSzabx14M4o349OmeeB6wg7blBzqOtkMn6bMvAuKL9k4birYcdOUj3eTdv8GARw5/4oeGqFilGs9wwx+npfDO0Yup46VdpjtNRg4fbm8sXmR/v/1Wmzf3ZZs0fqy9/73X2uHTp3g90qGT5He/831bsmSp/fVvt/pyGtoUDNx5Ta4MwCOlSd5yHbFwF+WL0e8XY+/00cA0SyKehFIi7z6SlctfWuvdz2fdjuxGvnOQ8pwLM8A/EO/Sra2qTEJIbtmWPIoe2KWU4khlLwFXT5bec5oYS7a6VAfgh+kBX/mNOlJK/nS8cung5m1Zxu3kyLublJiHAaKsqOfgb1Hv2PM9kOfxxGTL2dPROwIVvJUlFuQHA51hj5AlX+43yggDOG45PMIOCPsDZkDZA1n3gWHjGfbgEvkLOy+vTF4iHO8D8aTvYNCLAQuWbOHOIEarFGeOUOUEoZdfetHGjh1j551zrp137rm+b4qRfBRRF6bV76DAIHAiGFHubCBGkCO+gIQH6R5cTv3P9M4z3AHcoo8FDuAves5ZHQTZsKRPffMkPM+kTOInpYnAxKlaKV5OqGpXvjiaOu3hpF0zQn3zzb9Q2z3CLrv0Ml961dMloTyvynbvarRVK9fYyhWr1MbAnQGrKl+S09rc6rhTP05DUoDYeE7/3d7RIl7baMccO8NnABCely1f7puYq2uqrG5wrdDr9QMyqmrLbPmKxVZcmm8fuOF6GzlqmNJR2Yr+04Ec0IC+PespX/CRVP4Dyi1Dc5QJbRR7cMzWF3ZRflF22B2oB33Dv6Ed7DAI8dBU0CVhCcMTeYYjitlEftxxx9k117xLfV6nwhFbijPRbSovVxbVx0BP3/zWNzzez372s/5EeUP54e6VA/goHcok+Hm0AQ5IYVbk4YcfsZ///Gb79re/4zM11Ae85NHHHrEnn3rKL+z92Mc+5gO+3ar7NCiVjgbmskP2y23fttn+9Mff2+LFC23CuJE2rK7M2loa1Cdyc7/qqaLSy2PU8JHeJ7Cahb0aW7Zsth07t4mWCm3suFFKf7ifyjViaK1oabDLD93inaSNEsAeJnEkKcvlylOarfX+TfTAhcvKmuy5coADX8RTRVO9kjfSXsU+58f0Bwx81e9ptEGDR9m4CYfbg488Y0/NfsmGDB9n7/vgh23W8cdakfqs5uY2halQeeT2IdOOe0mTclSyMnQfkAezJAxKqri9rL0QcfRKgH5y7wLqkUE21YoVqi5fn7fAvvDFL9ull73drrv+OpXJdmtubbbDjjjc+63PfekLljf76cdVlymSbEWmCnZbdwPCPgiXbyC+Dw6bDHbBFPgOAsfAHEAayIYBwg8QfiLuiIu4A3g/IJQMiGfgd4RzK1VaNq2AyAvPCAvugX8/4GegXT9kcTyUnxB0iJd0ogNkmvM73/mOTzXfeOONrpjs2LHDGyRxspzARxoklPFOWdJIUUrQ9I8//ni/iIi7TiBSGli2ngC+szhFPv8dhP94wvhSHvrDhxvfWf/h3m9PvSSc3gwiPDAwfr0pBgkYsuf4XO8QZUcDUArIYmgJOa+iDSkMFfk9NrSkx+781fetoGWX33ReqMaHwgLjoXNl6UyrBO+Syhrb19JuXVJc2ZheNmiozTr5DJsy81jbX1whhaBCyosadHuXKw9sHiNRTpcqYwhDSmNNUb7t277Znn30AcvvEiMt3m9d7fvEuPaLWTbqyRG3PVbJUgnVUZcEWs67Z1SCvSQ79zTZG8tWSUHZ5/pD/V7W8prVDcq3CgkBFerM8sRwR085zN72rmtt8LiJVii824Sv3/8gZsUpM3t37bRC0SlT34wY7di5y2ll69ZtLpRwUpMK0JrbWq1B31ziWCpaO+/8C+yCCy+SwME63g4vThhtD6dyCaEiRrpV1lQJ9cNfTmp0c0ApkYmlFtSi+83RQbRnf9eTDY/y4d/QKu0/eIBiSHHk/EdaablCEjah9f2ubPXHwZM4og0A8FFwco4LVooTgwCcwqQ2Ig8pLT0xyZt+iN9nyhj1lKChekDwRtGBrKE/eBL7lua++pL9+r9vth4JcUceMd1OPuF4vz9m3tx5vs75fLXZr3/jm96po5QRB504+MWeGMcx2rC+9yNM5KvzEb2x54GlW8ySMJMF/sJO6Kby9Xw4zp4Dj4+43U3fKT94j7ymPFKmlBvvwTfCnpnFQZWlqhPoIB1kwPIGbv3HL2uIKdsW8SdmRzolZHQwois7FGPKn7biM1mOb0qfgkvYpLRww098EzDwVG+QyijnHvbkC7y9/CP/giz/Ji5MuBFHhM0CZQvfRUAFqCPsiMs35+ficNxyEGnQwQ+EwNFxFqGE34Bwx0T4rB0QaUF7QdfZ9L3MhN/A9Af6o/+gbKkzlq0y68GG/gfvf8Du/McdLtx88IM32AVvOd+GDxvqfuhv2PfATAh3e9AP0W9R1uBH/PBicIiyDLyFefrN4dBvH+8pfBb6FZJ+v/ih70i13g8Dw4ZMQDmgXDBgAF58U3ZgB44N+5qMY105dYu2R71yJCttsKmp2X74gx/Z0CFD7b3Xvc+GDB6m/JeIj++3xQvX2LKla3xmmwuX4eedHV1WyUWzotN0uV/aE1pdxf5Blb/4E2k3t+6zxpbddtbZp/s9Hq+88rItX7nC+d/w4UOFg2hNgmvd4Gp75LEH1b/kiUd8xWoGcS1AqxSXSi9n9qulpTfIWSgXiabAp0u8h3f+ANpLAPbknSflFnSUyjoBcgVAeWEoO8oU/z5LrrphczQyS7iRtyhj4ot32g3uzzzzjB/k88tf/sLvmoqVHFRdpE0emBnw/YkK/7vf/9bWrl1r3//+970OkXWIUwHcfwpHBIk3hB15QgHcuWOXfe5zn7eRI0fZpz71aeGRZM/5r79uf/jDH2z4yBH2+c9/Xu280ts5l3qiVHPH0mOPPmzPPTfHdmzfKuGffaBlXj9sMK+uLLJBtcxKsEew0GfRWNq3e2eD02ZtdbUr6Aj4o0YPt1NPO8GOOGKa+gr1VX2dVsG4lNyoQ4R3eOa+plYpW6KXmjrVM0tyObJa/FOKDzMhzKyRRaen3v2+uX2X+vf2jla1V/pATmZr91UZLFWrra2z3bsbfQC0u6/Iho4Yb3fd84C9OHe+ffTTn7G3X3m1kKD/lCzSA6WkZXnMEHEkte97y090hZKTjywlPxxawtH00ALdsD+9fWfaoOgjlP6qmkH2ne/9wPdqfee737PJUyZLydtiDY0NNknvKCVf+K8vWd7TTz2WiSEBlZkqNhGKJ3bALjViAGLB8B12AO+EAQgTRAzAKAHssx0EkA0XgHu2seDON+CdwiHiG5g+kI0Xu2Qvo0IOuyyQL+x4ZiHSxI04Q6mI8APxj3iyJiD5xS6t/aTRwtyJn28u+qEBH3300X45IlPK0fhTebMJLR19RwPFnlN/WDtLA/v4xz/uTBUtGmYIgyF9/JI26URZvhmkPB5cNkB/PhP++Ek4pbLEne8ov4ijPxx2fPfTzb+DQ+FAw/CLfxRlYV5av8w4rdqKVysbrWnwhGVT1n41skopJUOKu+2e//2x7d+33apR7IRDu4QMNmZyxKkf/SfDaAwnd3QpwiIxq30dPbZXDXvQ6Ik26aijbdTkI9RrDHJlhbs8mJ3IU2fFSVDlJWW2X0xbv1YlxaStfodtXbvCtq5fYZs3rLKK8iIrzpOw3dpkBerYy0uLxBBYntUpAY9jXIt8ZKGkXAqGGBRH+LV39dnO+n16cjFel9732o7du/029VXr99jkw6fbqedeIGVqkLWJOa7ftMn27tsrWuq0jZvWq8NMJ9BAZ2VsolT9j5sw0UaOHm2VVdwSW6o0i/wm4LHjJtiIUaNUxBI21cmw4ZPpZIRLRrBYGsamuGIxYmpGLU6GX/2pQryWD3QQMslCVjK85qodv9Cj047XU2JrXmduUgfltERAHD0u2pZoTh+E4KSXRGtKW37xT1hGrbDHOE3m6I93ZiM8WcLJL8qhz0LoHf+ET/SawxkAf9o87i4U9bggXqS6omzKVHYqWFcQ2OTZJkGHk89qKsvt2dlP2ewnH7MVS99wRYWjMEePHuXt9Z1XX6WOVsKG6ocOCJ7J5r8QhJ3IyavwQSEB9OannbWKFhjd9QECeJPKgs6AkglegjBJMC8LPeOdjsVrLVcuAOXON4bw4YZ9tHF4Dop0mfonFHrqAvpCGSQ9/DLlTxk3SihrhW4UDQdRsNGS8qPeuTjMZ0Goy1w6XBwJfkDsqXE/MuDiTvLqOJJLr6t+nMlXAPiGPeBx5fzH98BwA/27EK5OOsLAR/tpNtFVNkwA/sMAWT+UK+n5RvBDQOBIOkA2HmBgnIf6hoa8jAeEDcCKtgKPw1/97j320osv2j/vucd50cUXXWhXXHG5jZYg19mhfkTtnbX88FUH0T8LDfqFypQ2fQplBK8hn562m4Q3flLwVJeHwg1I+Uhxp342QaSjN18qGHaHelKO5C1w8jKXm9ef8G9rb7MdOxDoOv3GdjYX8w7t0p7w9+ADD9tDDz5kX/jcF23ypKm+R2Dzxi3W3NRpy5as95FojmBHAamsqLa94ssV5ZV+30Wb+hXSRolgJpz+jv6FZ2t7ixWXFlqZhMzJkyd5P93Y3CgBcqeNHDXcDYLmcy/MkX2DFJIbbcq0yb5XkXrgqODy8nTPBiVJ3pIwz2lYiZ5T2aZy5ElrT+WZTNAfOGIomwNueo/ygtaj7WPn9Cs/FeoHOI0NfoBdFiIeZBD6HOLnm1k2lIuZM4+yq6+6UjJNEsZTOqlu9e/v0DDAsqvbb7/dV44w2xK4yEsOeFE4cig3r189Y+kWp6z9+c9/sV/84havW/qwFStW+IENDPxe/e53+/L3gOVLl9prr71qr7z8og2uq/WZDS437FCdXXnFO+y4445R/bNPqNnxZ4akVeEZvHjx+Rdtzao1dtSRR/pdPdyv8rzqcPbsx8WrW238hOF2zDEz7JiZh1leR6NVlBT5Cg1mudm30SilZN68N2zhomWiJU77VFmq+tScpAxD25SNWZW6GoAZymnTptmMGUdJQaqyGikjvT3qm6XEIv+wlBJa9yWzUii279pjhx15lM1dtNz+ds/DdsXV77X3v+9Dot8y62zvlbKZZoO5CJWTwVTdQoCyBaAp0YSesvS6cshVBHQtW69nd8cS5CXTbFU7+/J/3ejH3l/2jstt6LChfmRya2uzjR47xvuuz3/5i0kpCQKMig5iCkYQ6UYHhcEd4iRMNhyQdaeBkMFwC8LFD/b4iW9MNj4AO4gZuwgbxE14NN5segB+ww6IZ6QBYMef3g58B7hbxmTj5T2E+5RGcovvbBqALw/JxRHxhV+ARzQ8mDhEHW4QG5uvfvazn3njYj3lmDFjfBaEzWJsduJ4OPCCKXCKClOj27Zt8/PAL7roIo8Ld25FZcqSEQbiwo4RDQTvN4Msnlm8I06ejM5kywcIf3zzHnYDIfnrr+tDwcD0D44HhTXVc4E0eZ4IPgha6gplJyatjsCFHAlC+9VQJUr78q17f/tT69mz1TjfpLczXZLESERtjZhI414pBvutuFB1XZBnHeosisV8RcnW2iuazi+1LikJ+VIYKoeOspknnmpDR4+XfbEVVNTY3uZ2pccIsv5grCqHgr4uY3t4QV+HLV+yQG2821Ytnmcl3S1W0NPuSpA4pZgIcz3p4AN1EZ5ujzq81s5ePYtc4YCxdIhxSHNxLoX77Dkv2qI3VlhnX74VqtMcPGykFJoymy5FZcy4MaKlCn+nzjmSsaJMnZraE8oWJ4zBkGHUCLSheBSqo+AITPZBlIkuOWq2jBvuc6NvCCeFwSNyTCsdSZw6OGYsoEuq0GmDqsbIAuUEKBFDJ68Yr2lZRx3zROCEBvxddszO0OHwjSDMqCJFx4hd4jOJZhy/XNhoe7xjEHTBx/ObC4cfmDcbePGjWByHaJuxHEypOs2zbIx0mSmBhpWi+HKe75uACbN0jpG+2uoa27e33o+b5tADppqaGxusTR2VK6BFhX7cZYziMjpLHZE+ZcLsQxYfIOVFUSnNxrZOKanMnkkxUH0y9Z9mm/rxp7zAnzyGAIlACYA3y79SGiluwNu34iCM59Ptk5CGMAIfYY/UfnVatBPsQqhJ/IBZMoSCbmtubfcjVNUQfXbHz7uXD/xz2aKjo3CcOIY9R0JTt6SJHXGR4ahHICmeLA1IygLhvc3IP98H+ZVbNn+pHHJKgeyhByC+Pe85/+QXfkk4loDwjTt15GWh/GQV3YBIG7/Z9/BD+mk9fSasDE/8Y6Bf8hjhA8IdOgMHaJj4sCJ8lAGzh8k9hcct0iddFFxwQDl+4okn/IAU6vxi9RsoJJMnTjyAA3FRvoTxNq28YA89cfRs9M2UIeXFhagoc1EPCd94Rn5BI+ETOAYEntn+FXNwHkTfuTojdLgN9ON1LcOAH/XW3ZOO1ec0LWaJq8QPWUJLk2GPUxoUYAS8zjZv3mrf/Ma37Zijj5MAfY11tHXbnt0NtmPbLtu6Zac17G1V2ZSqf631GZXCfEbgoY9Sa9rHTDgX43EwDXtB1VbU3mMvBbwvX22nqloCbVuL6JAjYaUAS1FhvwB7SF546TmbNHmCH/s7cdIEH1H3gvPiJJ89Xv7kj3qHh/nItsoNvuT3m3hZpLJDOMWNsvS6UVz4g04w+Imyhl4xlB/LtChjyg7/DI5yciSXYJIuELwyvgnHO/IS8UI/+KEOFixYYP/7v/9jX/vqV9Q3pXvTSBOeDK4Jh1T3hH/sscfs17/+tf3kpp/4qhFwjzwBPD0fyj/019He4enBp7gq4aabfuorSM477y0e929/+zspHa/5BdWnnnKKz04Djz36iL388ktO26ecfJKUh6N9xmHQoBrVXYHibne+zUXI8IOigsTnfdBEOLA3g6Vf3APG0i82yPepr29qanDFcs3alfbo4w/b+vXrbOK4kfa2807zy5VL5Z/+ddHiN2zx4pUqu3ybPv0IKUIjlX8ODaiUMtfg1wBwL119PffjOEsV/dS6PLh71265N6uLkYwzeJAdPesoO+qIacJFOPZ0+KxZcSlHATNjorKSPPHSvOU254XX7S9/+bsNGTxKCgmExTaFIh/ogna5VJTKZy8tPAf6psXB+8DBacbLn7pIbZEyFnbun5GLArWHv/7tb3bHnXfZN7/9bauVws6A3IZ1a51mR44Z7XLapz/zGct76slHvVajcgEiTN+JOMIOSMwvEWwwRL6DoYfBDhPvuIcBgkGHgA8EMWe/8Rfx8I3hG+JG4EcYAQfizfrjPdLCDpOFbBoDcctCxDvQBAQzDoi0kony6scvngDPSB//8U6YlStXekNkc9LWrVvdnQaWBBfWYcYoWj8uAMJNmnoTg5M/AIGTPSbEiyENFJq3ve0Su+669yjd/rPGiTfwI038ZgG7LMR3hAHCjicGt+x7lAHpAbyHCX+YrFvAQfY8YdBqHD1iAD24KUqVuBXScKAD5bdL+StQ46osL7K+xp02tLDbnrr9d7Zv3SobXFJmfZ2svRStqfEVlTBLwW2q7aIxFNBC3/RF4+LkiN79qm9OTWJvRU+fNbY0W4fSnHHiaTZt1olWUDXUimqG+yWHLV3qBKRACBUf0WN/C7fKF0uBYgSjs3G3zZ/zqO3dssHKUJq6eqxEeUFWAZd2Mb/9xSontZE+uTe3d9upZ5xn7R29VjdouG3dVW9z5r1qJ595pp8Uds8/7xdTWyLm02tvueBCv4CT4/bopHqUNptUWbtMXTM6yoWH7cJtl5gdI1XQKUuQOP2JJWTcCo6SQi2lOvGC97J3JpyjPa8fxznVjXwf8EcH4W1Ebox8AT5qrz86pxghJ/7gCdl3hE7Z+LunSFqC5Ef8QAYrhCdPJ+cGOJ3pL+gNiLjcj/5TR4qb7JQm6WJoizyjoyU8pr89QKteMunTITpy4ZrDx5UBlSv4MZNA3aKbEFa+/dADUKMsfBZU772qH+ia5VHdB86tJ11sUXgkECuO5rZ224cy6cpD4su+9E1PT9vTSbMdDqQptygLx9XR17f7lfG0lE/ZoRhgCd7gSnuiPNhLwAZn368lOuY9lIeYpaFkuFGe0T9GnlF8WDdNR0VNRjlSPiQOGn4iHK45HPEDTrw7moKou/Cj/+Quu6gzwkWd852FsAc8nlDSBPiNOAIiXsrf9wAJwj2d/JXSDwj8wgTEezZ9F+rFY3DDBnuf2eNLdrQT2pk+3D/uCBQhPFLnbIhFkIuZnGIJSy78yQ284V+0QZRtaCzhno42bm1utNdeftF+/3//58I5pxsxuz58+DBXQghPOtBP7BsA54Sv6kffkAjxYXeQwVZP8uuZAzwvAQeXjf4dSAMDYA8OpI8hLuyy9UM+OYI2BF/6R5Qm6gvBFHp1HqMw0F+BymNvg5SKHTvklwtKKxVLmg3zI5EVB8vXhg4dprwV2j13329PPj7bPvuZL1pbS5ft3NGgsii1+j371K+ykZhTlBodl0G1g2xw3RAXDOMIaQZuKGuW0YIXaezauUPCa7HvG6G/aWnjWOJGa9i3x6pq2HBfabt2b7UFC1+3YSOG2I03/peHA3dwZZCIOnZatV61MZYcF4kGVOd9zFJS7ij0vDtqSh9ZAQWT+kQxKHW6gA95HydZgTKoVHkQL/REGlEfSYHm4AcGNHt9wJTlp6GgAtl6A/imzih77IiTNLGnXn7wgx/YKaecbGeq/8KOdPHvflSv2TrnIumvfvVG33fHSWS4UddA/4AI+UxL2QjDPR/g+bOf/dRvlf/KV77ig7p//vOf/Zjh/5AAfNRRMzyuNvHR//vf39j6DWvt8ne83Y499hjvI8H9/gfut7PPOVvtrMuqKrijx3z2pKqCo3+7raujR3ycA2MKrFJ1vWrlctu4YY2d/5azVFet4rHQWYnt2bPbZ4wprh/9+Ke2Ye1qO+bIKXbW6Seq3ro8/u07ttokKZ+TJ01Um9znCpDzX+URWmMjOgfU1NfvsQ2bttjLcxf60u5BtYPtpJNOtZkzjnFF+vXXX7f1EvhZxjVyxFCbNfNIGzdutNUNrnHZhvbHUtoNm3fYY0/Msc9/8at23Amni2ZYgl4mPlMoumIAokzyQIvva4WmuPy3TYoWB7okuZbBXClhrCjRE6Wb8mewmNUDnZ19UkCG2OIlS+0LX/6yXXDxhXbmuWdJOSpSGxtqixYslHIyxmXbYsXxmc9+1vKemf2EaKq/M/ZKVql7IcgEgfHEYEclAknISIQXfsMA2MUTP+EPCH9hD0T6EReExnt8Z3FMBIsAl3DJ4hDhsnaYLGAPYJ/1mwW+wy7rJ2sfuAdEOpFmmik5OFw2fDT+yBeVgyLyvve9z0cPYEY8ORoYt2AYMAPe0dKJi/DZfPNNvLt377Zdu3b5FComln+x1nDw4Dr705/+qPikqSs+yjTwjniy+cnCwO+BcCj/mIg3cAZ4DxP+soB9QNYNPsmmcjZtd8KEFR21USgvxcygKP58MYteubWLWRfl91hZT7ONKN5vs//+J2tYt9IqxMArmT6l8RchvPdImGqxYp9SLvKTIYSZcE6dsqjV61RYiWHAoHusS+2Aje9siq8aMcFmnXqOjZp6lPWVVEmhUIckNQkGwKgxa+9hLH5aWHebbV+zxLavW21c6d6izrBHTGvM6FE2iel84bx55zZrl1LVTAdbXG5nnnWe1VbX+RGDazZutq2Ne23YmNE2qG6wmHSnlNlV9vIrr9prr831kbuZs2bZqaeeZstXrHBGxUjEpEmTRCtS1KSI7Glq8eVpFGsst/G9CfpmKrktx/g97ypnN6JnhGzsGGFCOMMeiPqjbuOZBb7pTAgLXWdpLgseVgZ/oewEDm7n8ff56I8+3T7xhJyQl/NLm+AZ9oEXoJjcXhb+jX34CX/hl/iyTyAwxs7Tk4mwAHGDk7tBRdmwilfUrgLp8k6H9sc58Qj4wtTpmoEpE325P/1SNxzDLOlKCvF+a5JSwqZxRr2ImziDB5AueET+s2l7ngUpb+Dl2PkTpcTt4e3QqNJOm9fVQakjYs8BJzSFgsVMpHdECkOOUMDBKegIRZ4Nw9Rhwok0czhkcAqFJMobd9ocCHnecnhFvUSeiMKVJ0G4JftUHhFfQOQdwAUljmf4d/tMmFSfxNlfl1G/fA+MP9LM4hn2hM1+Q7/8gQmKKvRDnF4bclckyb/8Ab7MUEBJAeDU5Ust0oZy6oo0PD79ooR4O1ddIbgzy4hAw5LfefPn2YP332evvvicnX3mGX44yowZM7xN0jcE7giPPMErADfAcfT3g8vZ85Z7T/jknvrP+Mo9c/5zn+E/4gtlI9VDf5mGgU79vgyUD/knPOv7oZ0oF2jHeYn8s5mY/nCf383CABQHUzBwIuUBwUrKA0tBS0vKbNu2nfbTm35hhx8202YddYLtrW/xJVttrd2qq3RSJpfx+Z4B8cF010O50kz1gLDOgSA+myD3pqZGF+AYIOSYZXjXoCGDbNOWjQqjONWt7GvcrXbTJOGww2bMPNzeefWVLhwTbvjwEdYofg2fZ78IQhz9FaXtTWW/cBA/EVWLRVAa4JHaXVJiUhmSbwahkAfIN3RIueJO38RN8V6eygNlTPlCRwjd9ImMnvsSYPEClFfiBDzPubrKfpM+fMhpW/HxjgzDUcuLFy/2wTO+oVfKkbThB/hFQWFmnz0oz7/4vP385z9TnTFLke7UUBJe75Q5B8QgD8a+kAr1X3fffbc98eTjUmi+6uV/2223eZ198pOf9GVg8Cjaw7333G0Ne/fYpW+72A91IF7SXr9hg918yy/sP/7jMz6js2LZG1JgOJmrQcrlbtuxtV549LoCXMbyZ4VrbWm0M04/yT796Y+Kfvv8Vn5OyGIPKHtFFi5cYr/73Z9t25bN1rS3Uf05bVX0V87dNXU2fFidTZw0zi9GLENpbUmz6vBfeB2HJVBWVVKCG6QYt7Z12do1G+31eYusva3HRo8Zb8cec7zCj7V1Uky4aX7F8iWiwQ4bKnrjqOCRI4crnRGSdTpty7Zdkneq1DbyrWbwSHv5tQVSeLbbaaefa+ef/1abPGW6FHmVrWgFJRpFuI9rEFRXfb0omEWOXzVL1dSufCmeZB45q85LpXR32re++z3b27jPPvzxD9uY8WPUX/TYICm1C+cvtPHjxvuhPywd5yCDvDnPPOlKCYTCE0IKA0BUQVwYAGJJdhBedA79fsJf2GeNMxLBoeNL3wC48B3hgGwYwDsKWrK/J3+4R6OIeIFsOCDss894B97MHRPxhtu/A+9Y1Wyy4SMcT5hNNEhGKtDsYZqsubz88st9rSCNEiYQZUKjBWJUCHywp0Hz5DvsGLGBsWMYDeM7BBcaNsu/YEpZIFykRTxZwC4LfEd+Agb6AbALvxFnNmw2jkPFyXfEgQG4jA/hTRFap9yVK3WUeSYd3oqEP0fVIiAVqGxbulhmst8GFfbYkIJue/hP/2uduzdbQW+rOoh0tCCdE/tBUpSqN9FX1A91iHAGU0Z4hJkjHjCSzSkXbVI4KmoHSwkptd3NbVY5dKRNPnKWjZo01UplX1BW6ev/uyRUdisNRrphYKUFfVaERCLhqKu9TTgnJs7UsJ/AIfouLOZEDUZR04LSFtVjhToEOtkW8JNflv10K6+M/DGSVr93n33jW9+yua/PFxNnbajyPXSY/eOuu0Qz6TZ68tesjon1rBQp7YnZETbc0XFxxKxLnjn6pd68XuQXAQrQqzMr7DHQTRjKlDC8A7xDe9Ag79B6hMFvxIEBiBuImZQA3lMYGf3hnfgoN8JGXJEez7DnO9x9zxHvuXgBvrNPOjcgwofhm/KPuEkbRQ23SAO3aKtUMYB9gGL0mQZ5c3+szeZ8+xIpxxJ308yaAuLPRwMRwChK0QE3/XMzb7fsoHGAMom2Tdp8E2/gCDjeuXdwSXXTX+4Yx1Hx+p04Cssx2ShIrI/mdJckjKp9KRpwg7ewVIsvaKZVfMmVE9EcM28sOaEOiYtR/SgbJeblhhvLSrCP8sE9q5RQ0+QtytbLWwYakLP7CYg8kDdPJwORR8BT0muWvgKHMMChlBKexB1+AvjGPcJT/vGO/0g7/EgDIZQrIkkpUb5BCjcZyjr8pjJJ5QZBQRkcPsGm6g61Y4D4KyvgBx0eH+WDIMOMAkIo9yuwJHj58uU2aeJ4+8wnP26HTZ/mo5b0QcyqB56HMkDkx02O3gIO+MlZZd0OBdCPlwPFKK9RmhF/lDUmW37hTlmhaAFc2kg/yVJGBGxojdmFWNrEMtxm5Y/jfVmGxB46TsvibiEEf+iZ9FBK2LB+xx132+ynn7MLzr/E6nc1i0UXWntrn4TOLgm0wyUklvq+AuqCcNwvQn0jlDGA6LO3iosnyg79O/sOGGAET2Yo1qxf46PoLN1qaW20nbu2ya3EPvmpj9r0w6eRUwnOnK7U5fsAd+zYZZs2bfbLG+skVCO8jxo90kaMGK76kwKnXlC5UN4KFE+pBNZmfdNupGgUUX7yIQWI2XNwFmmLx7EMMfHKoFe+oXc8OE+hnEUfKK3wAPwBaX9MqjXqJuolvkkD/gAfxR6ZA7mFJ8vMv/71r/uJV0cccYTHSVqersIiz9D3YsdhP5ThD370A/9mBl0Revx7du9OikgXil+zb/ymvBiYY8nX1772Vb8jhYODmLFCIWE5O8rh9p3b7Re/uNmq1Waue881vnm8XvGxkgR6fOLJp+wfd97leaGNDRs2xMaOHmUjhg31djdq5FjfR9SpPHVIDnh2zmxbLsXl6quvsGuvZZ9gsRSYel/+BQ9h9njRojdcOWls2GN33fEnO/G4Y5TeEL+CYOeurVJ29ghPLszMt2lTptrMGUfZ2HHkKd0/At2gfNHfl7CnSDJATXWdaLbM7zt5/PGnRedtNmb0WPvgDR+Q0tQu3FsU/3p78slHVV5dUnCLpLRMsjPOuCDJF6KL5o5W2757lz334stSxrYKxzwbMXyCFLrv2rTpR8kPq06QCSS3VKi9qJ5QSlxGUp8Fz4Gu28WTyiTvcJ9JcXGF/f3Ou+2mn91s7/3A++2St1/iCklhcYHKcqg9/eTTNmXyZFdKaIBf+MIX0p6SIKLsM0wwA0zWLvmj80DoPjRBhr/sk3gCIq4wET7iiCcQfgKSP5OmnhgSEHFAqDyzeGch4snGN/A9TBbCLuLlPeLOphH+kl/K5+D0wg2goUeDpUIZpaJx0mBofFQ4bjQy8oUSQlgaLPZpJCzVAd8YvqMDJY4IC3MAsMedOGBOpB84RN4Awhyq/LLfA93+HRAfaUf8ERY7DJC1yz4Dom4BlBI2qStW61Y5wzrppBgzK5Yfv7BP+dwv0ypNvqw4z0p7pTD0tNrff3mTlfe2SCFoU6ScUJVvK1as1nu+TZ5EZ5AvRlclppvO6Eaw8mlyNT6WddEwi2iIEtgYMWrYt8+XVhRJ4G9TebeLmberY6wT0xo6doKNm3ak1Q4fbb2FZdabL0abxxGAEvrUQFmfSofEiHN1NSd5MMULfRVK2KNzUOepvobOrqe7Q/lWHUvj4vJGlhhs2rzFR48Yzdi+c7efdvTgw4/6WeAzZs6yiZOm+Eb1+QsW+oj2zFlHixmdYTNmzPQlDZwYBZ0g9EKv7EtA4PG11VLC0sADdQEtUP5eEf5MRyH3112YQwF1iRs0zXso2mGwwxygP/nlPYTGrN9Iw9e5gm0mHG7xjV+efPNOPnHHDkENuyyF4S+eGNpO2GXT9jiJg/zLnW+Ej/AXOASoyg5AxK3SUP1R0v1xlqoey8tKrFTtEjXblW4ZV6AUhnPe2ZfR2d3ns2ccesBMSQD5A4gfPJJC3Z+vgYA9aWMAcKANHfBNfYvHMIPDBkoEQJRzX1qkek8m8RIEHEYeW9Q5s/yCnHFIAicaBSAARV5JkfJTCgdwCDxSGak8ld9Y4kcaGCB4HEtJImuE8XrRk7xTFiE8EW+KMxlPS/bsXyHuqLPwyzfKiOPp9olnhnuklQ0TzzBAwrGfHiJMuPs9EwKygIAnLwfKHz8cehH+Ce9+KRZ/Y89Ljjbwq7ySHgKfH5qB4F1c6JfvbZcA+Oijj9qcZ2ZLABpkb3vb2+ziCy+0WvEbZr24k4GR48AXuo/8HkhXTwxppfJJbTYg6+/fQb+78iUeeZB3vZO3yDM4ZNNzLwoQhvCM4Ee7BsCdo2TLxF9QBBBgOUBiT/0eCeltvmSPeBHoiTLVCe2M2cBSX/aDsPX5z3/Zjjv2JBs/bqqtXb1ZlVVsDfWt1tuDwM89VNXOjxGWoTPaAX0FfSl97YGBG8VNv05bYm8G+w7YX9KpPon9Iyz2YGnP5s0bbdbRM+wTn/iYbdux1UfjOSGxoWGv12lVVbXt3l0vnCVANqFcscE+z4aPGOHKAnhQ58yS0I8MqquxSZPGW7kESJpBaRmniqkd9dK/JPpgeTP0D76UG+0Z/CjPKG9mAMrLK7z/gZ/EPt40e9LfBihHgO8D9aN37ImLtov8glKC3EMdfPe73/VB1w9/+MMeFjx8sDWnvPANLjfccIOdfvpp9sEP3SD8kyJMOaN4JtlF9d7JsuQyx5HlWX/5y1/s+uuus5NPPtlnZG699a/2kY98xI44/DCni127d9qf/vwH3/fxKSnn1RKM4XWcCAiu8+YvUDzP+oALfeXUKVPsqCOPsLraGq/LKskHXeK/DODBhzZv2mi/+c2vJPTvsM985tM2c+YRoo924QRNSAbLlSntDJ64aMFc+59f3WRXXfkO8fwqL1/ogsEDlu+vXbPalU9lzwYPKbUTjj/ajppxmMcHfign7FdhxgJeyVIqlJOmplZbuPANe/nlV/0ggpNPOll5nu78paKyVErPdrkv8EsZe3qKJSMcbaPGjrSqQVIMRIvsRe0R/b8+b7G99sobkk167VOf/oKd+5aLLU/03aey75QsxMoPBk9TPTMLmw4AQdFn2W5FRY2tXb/ZvnLj161K8uynPvMfUmYkH3W2CY9yV0qeU/keKYWU+4HIx41fvTHtKQmiAnjPGhKEqHiGe/87hJgY10DAT/gLOFRcwfgiPSqNJ4C/SC/CZcPijdHjgf4HMq8sZL/Df7wHRFo8gfADZN0w4ZaNJ9xTnGEShHu800hpIDAVZjJgPpQJI1YwOhovccEwSAM73mmIjNqn+Dy6AzjgH+Cbdxo1/ghLWnwzkoNdpBPMP5g7bmGXhUN9D7TLAvEA+KFe+A784huIZ0B8h18g0or0VPpSQNSx6LNbyoPETy/pAn0XyQ8hC8TUOpWnTjUa9c9W0NFkQ4r3262/+LGVdDVZXYUEPTUSjoN84bnFtnuX2Yhh6uzFCCrUgGpqBompV3p5VddWW2U1M0tihD7yJOVxyCA1xG5r3LfXFRZuWRWGLmg1qXPbL6V5b0un5ZdXW82wsVYzfKxNlIIydNQ4CZRcTkb9kQfVZ2mRNbc2eQfqIw09nGBUYTt31kvhSBdocjrL9h3bbOv2LbZlyxbraG63rVthXN02YdIkO0pKyOBhw+zoY451RjB8xChnEGySa9jX6EcAcwoJTG/U6DF2ydsuFaM7SkxvaKITtedSdebcDg6d0clSB9l6y9ZDUlj66y7qJuyoY8JFu+Y9wkbbD5oDcI90EBoAXHAnDgyQ8FH7Ta4H8Iu4w0+kH++RFnYoJQ4Z/wONl4me2fQjvG8sz6WJn6xSAkQ4f0+PA/G6cbxlyAX+ZFjeVyGlpEIdDxvI2UhPBwhlo5QwU8IJVh1dzJS0SyER7efyiCFt4gYC9ywM/I4wpO/5wg7cZEgTBQSlmX0knCLG7e3uT9FQ9gltKZqiFXLNqXAoJn5bsNoeEnRsXsWfd1qEp9xy6e8nLiLKQPoWDurwAXAkP4QHoJ3En0i1v86jHIBsWeDOezb/ruzqL5TecMekMsl5FB7+mwkL8H1ovPuf4Bh5jrgDPB33Bw1Q7smOcg9fnh8P1x+nfxBGZUuhM/PISD/CJOml9e0oGg0+aMLFc08/9ZTPwr3zyivs0kvf5rOU4MVML8uLeKcvIg2EQYC4KIcsRJ4xXr65sgayeTsAgbPgX9zlxGwc9v1u/f4BT5+8596jDKKeESDBm+VR9GPkgydlwww2Cgl0w+xIg8qDwaWyinQ0LTQLsL+CUV6UuhIJhhDkqlVr7Hvf/ZG99/oPql2X2eaNaVN7R/t+KSN1So8zRjhClU3Mjc4nQyCmPhDYEC6ZXUzKQhoARJBvbNznOOdzLHxbo+1r2uvf1157jc8YbNi43pYvX+bH+aMAkE/uqBo9erTibve+irIgDZRJwqKosGyN9PlmjwnLrOqkmLB8qLyiSEpKpYTBEgmcHIssZbZIbRPeAp/x4qddJ76KEA2wnItTAX2prYRerwwZ0kcQP5RSEsA39Rp1whOgPvhG4Xj+uRd8ada3vvUt3++R6kXKmnDHP/0a8Vx11VV2yy2/sHHjx3q/RIrNzS1OXhholbKi/u6555/24IMP+sXT3OTPIB95I4/ERbzM9vzz3rvttddetP/68hecr3m7U3lsWL/R/vjHP3r5vuX8C+3YY4+T4lTr7cqP7JffKtHQooULbcnSZbZbCuXcua/68c0XX3S+veUt5/lpanv3qv5UPvBQeHiJ5IWi4gJXClBC//uWn9mwIZV25pknqyzUbotKbV+DlOjCMikpkjfULlnOt2nzBj8JbMWKHcLD7MSTZtrMWYdZ3aAaX8rFYSglkh3a2ltVNciILMdncLPXFsxfbM/Mfs73v5x99tk2Zcok0W66f4RLFHfsqLdFbyy1xUtW2eixdXbM8cfYaNUDSmFrK7yc5WbL7dW5i+2scy+2z3/pa5ZfXC45pdNK5Id2A50lPpzqglmrjo4e4dNl3//+j2zZitX2gQ99yGYde6wr4gUqA2aEGRyZ/fTTdvSsmT5Twsb6b337W2mmJBFYf4M/FBxgQqpZCCARYCLQcA/GEkwGQ5isXRBqAEQYcfOEYCOulEYKy3t8455A9nlJcI4wQHzjP2sPxHs8I09Z+zCRHkA8QNhnn1mIsGFywQQH4xCGBhazJSgkPBlJjpmSUFQAvmnI8R7rQYEsfkCUJ3XFM8qBBkkcMC/SASJM+Is6A8ItC/gJiPesXRaycQ8s6wgTdmEfMNAO/2EAxBp1m/qWEpEnOpJigvDHXpJCmK2CchoSe0pEaPqWYtLdbqOqS+3hv/3Btq5YaDWFXTa4Wp2Uwna0dVhbS7s1NTZb/Z4GPdNUf3sHU+je/4v7CQ+iUzWUVUqwVYOsVMfD8ajMXvSokapa0iyAvBeXlvusSGn1YOFYbHuaO6yiZqiNmTDZihWGKZC9Dbtt3ca1vuGxqyfVSasUmuYmTq8ptoaGZmvtUCfX3Wtd5FX5yZOA6MKfSWAsq7CZR8+yD9xwg9XW1flIR7s6qEGDBwv/ZsWBcEH5p02cXOq1eNFi+9ttt9vadRts6vTpdsGFF9q5573F6U8BVIjplDnoLFs/mGwdpNHkxA+irrLuADRIPBjaO355B6CJoFXChzvfISxGTITJ0rX781JObR0DZOPjPcDjyhnc6IQI009hB9NihOcZ4SI+D4fJ+XE7vQPxjVvg5HSZc48neCtmfacvHsycFCtv5RIqysS8/VQ20YjHrTphpoSlfyglzJR0+VLAVB4YjycXIW0dXCK/YYB4j/p1QLvP8RPwomQYjWM5UIWEXtzoYDm0wc+nlz9m16CBNgm/BO8WjXZ2c2AE0/uJtzMqiJDIu6encJQLSidp056AA3gIUlkLh8xMQdQ/QHivAwUBj+S/v3/KxgXgHnaepr5BxMPl8twPyT2FSXgfCogn8HkzwA/1QBwJ3368/FvG06G85YY75e5PeY08pVym+IL2FdD3LDACSx/BHjf6klLxdkZcV65Y4TexsxzlLeedax/60Adt3NgxPmpPWbqQLNzoCwLHGMHmPUaqs5AtC8cbJHOQdQuITdBUcjbvvPMV+Ys8Jh/9eU0HKGBDPaU6ASIuygr8GWwL+idvKBrQD/45grappflAXCzpwi/0hzvv5N/3+ineuto6++tf/ybhdIvK7WLbW9+svqDDN7lv3bLbykqrbMjg4aof0abi2Ld3X66tpfJDKISPMeCXBgF7VD/psuOu7g75pa+XItTVZhu3rLbp06fYN77xTV+2zRIeeD/1yx4J+iKWdTJjMmTIEBf4uK9j7569nk8unkPpZ+kYS3jT0jGWWTKzUSSB+mi/aLG3t1NCX5MrKCNGDnFlZX+eaKCE2cxCpdmiuk7ComrFnxw7nJaZoezSDuWkeoyBaOrOhe5cHUedZOuIsvXlPaoj7OlfsCd/3p7Fvz7xiU/6zN1ll13m5VhYnAZewYFZFO5xQnFhmVVpWTo6GH/0f0wzsVQvaPa2v93up2q9+93vtnPPOcdpnaPZUQRra2tcniJdZp+++KXP2Sc+/kE7+aTj/QS6KpUZmXz4wYdUV5125ZXv9MsLm1W29JkoN7u2b7dF8+fbc88+43d+DR02XDiV2hlnnWYXv/UCqx1UrTRY0pfvs8rM3rDEkX14XDeQrzLfs3u78vNrKSeb7fy3nGKTJo7xvD700KO2dMl6Kb9mw4aW2WGHHyYF5AQbMWq4L6/kxK777v+nzZ+/SemaHXXkZDvtxFOkzBS6stnegfyQlndxGhxH+3ID+949jfbUk3NszertorVx9rZLLvH9MZQBCiCnz7F3ZvacObZtW5tNnjLEL7ccPWacK8H5haX27POv2cuvLbYL3nqFfeyTn7f9nC5ayN6iMrXLtKIHWmEmnGXnLH/88U9+Zvfe94B9+GMft/PecoG1yQ8nzjGYy96ukSNH2JOPPeppMVDAPq8f/uiH/TMlEBbPgRB24Q4x0eASASaDPSaI0hmmgG8IAMAuTPgDgpgAnqRDGPzgBkQ4IJuWjxSpkWQbBSbiG/iOifeA/rj67eIbQ7oRR0DWPYt/1j5Mcou4+9OP/ACMbMC88JsYQDpZIjoEyptGSIPmHXdv0H1JMQkg3ixk8SYcYTBRf1HOxOvCaM4f8Qfu2Tiy71kI+6z7oXChnrAPN+ziO2ufhfAT72GwQyTNV4NAGOotKBIfkBE9+AZ3NggrGJvg/RhSlSUXIRX3dVllXo9tWjLfXn7sPqvd32pVBWxIbHfG4Zt21WkgeFHmXPLGzAXr9hH+aHDMcCBosZ5fMpg3RMqSOBAS6OjBsaQ07QXhNCw2urPkprtXeHO5nfCl/jo728TIqnzTIgy3oqrcqirVoQiPMaNGeQc1aMgwa+notZfmv2GvLllp7cwPFZdbpxj60KHDbfuOnb507ORTT7MJkybavuYmW7hokQ0WIxs+fHiqc6VXXVVlUydP0XuBDR08xPefPDXnefvTX/7q4sANH/ygXX75FS5oclpXlLk//RcKztY19UK9/Wv7jPdou9FGo73wjT1lzHv4hf7cf86Pp5Krf77JC36xc9qXE86RDm74wa/TSM4OiOcBUD6d1nOfQKQVT4BwA8O6uwzPA/jrnWd840Yb5hmCZkDE53lQ3eGGs999IlNSmO9KSanoALoFz3Tcb1JKYvlWh2iLmRLcMUCKK9EvJtKiLLAP3KJs3B4/Mu6mUmdJECOmrLFmgyWKEu2CZUHYO+uVT6jEN7W3p3tSfL+U8AllAgHmwLG+AgZRQvhOyzCEQ3+xOC5Aqn/w7udDmH8B4hI+uFHugJdVLq8BuGe/AXBJI/0p3kgjpQscHB7zZvBmbp5PlRkQeAWevMdsoCJwv5QNhjbqS2kk2EDPwVNQJIKmmGVgtq/ZBa0eH02HnpYsWWKPPvKw38Q+48gjJYS81c44/TQXMuFRpEu8CFlRT3wDCIMet6clehN+UW5B14DjekAhObhssu/ppL1Up5RnxAXwTlknO6iJsNGXJ3f3o/iI0/eueX2heCResGPbNps3b57fOTF9+nQJklfmaF7hVTbMJNTvrfdZkcgjXIW6IK7IE4aZJq8Ttakf/OBHUkgutKNnSWBtZJlsiYTQVluxfK1t37Zb9YPwLyG3ocVaWzgmtsdnZhDeEaTZk0BZopgguFFWW7dtVpgKH1Hftm2rFUshuP79V9uMmUe4UtHY2GSrVq6yhQsWuUKye/ceV3goA/pnZrfIM/TBrAJlxX4ULx8VG0uJECLb2zr13u2GfLKxm5Odxo4b7Zf+sbdk6tQpEniPsW71f2MnjFI57VU60AF8hENIyr0/QrGJ8gFor6oV3tKvcOl362+r8Y2hPqI9HvzeK4G4RgL6/7nA/eUvf9ndSDNkHUbhuXON8nzXu662mtpqr0fKlmVVikJ2g6RArrc//fFPfi0C9z7NnDnT94BQRtAgg7yUA2XIDeg//OEPFXehXXHFJVan/hfetl+RIQMwY0Zd0scXFZW4Yake+1EWita2btpoRx4+3Q477DCrG8wKAxSpfGvrEC20NanfRzFF0e/12Q/6GUqtS339Ky89K8XpTzZ4cJUdd+xhNmokM1B9Uora7eGHH/NLNNmXBy2wQqJD/T53hp1w4vE2ZeoEUW63lNcdtmDhYpv7yhtWIRo6UsrLaaef5Ke2cUgCym5lZVoazfHrDG5WlNfa+nWb7a67HrVxY4bbRRe9VWXBwKlkli72oxVKDq2w+vpGm/PMHNXHdtFKjZ108ik2eux4KRS99owUk6UrN9lFb7vSLr/qetlPcDypD+ibAVBWllRLIfrxj2+y227/h5TeUvvIRz9uM2YdLRlHZSH6UY14vXAkMHzqxBNPkLIixbu+3n72859Z3hOPP3yAg0AoAESVbaxhhztEjgFgDHQ6WX/4iXgS4aXToSA2jDODnDthILwA7J0BywD4xU+E5R23fjvhsf/fKyUB4RbvWci6BYRdpJuFrH/cA8Iu3LP+UhT9doTjCe7kKWmZiYlgmAKmsp2wMmFSXFEXbMTuPx0JwC3cMZQvDZhn+OFJvWAXeeOJXZQ9aYFHfGchwgDZdOMZdlnAPpuXsOM9yiKbvwDSz/rPuqmm1dhFD3rrk0KSL+3cJRx11ix7oc8E+27CoLSoIZRDbu3NNrS8yJ5/6J+2cd6LViO7cs7vFtOx/SgkfWIg7WJO6UhgPz1IwVhLyUh1sZQNv4eiR23Ei0d5Anc1uGoxWRSZfWqsCA+d6iiciSoO6pdN5IyuMdUOw2U6l2UFjBRw0lpT8z4fUelobfHlFuQBwbOwvMaGjptiTX3FtmprvT372kJbv22nzTj6aFu2ciUVZr/9wx+sdvBg+Vd9K+yateu8vDiykrPat27eYkveeEMdXYOETCmfYpxlVbW2cvUaX641ecpUu+WWX1KpEnrTckGvE8o/VYE/wCnVCXVJG1XZKE+YqJ+oT+wCoCfsoDP8MaoIbUY43JxO9eQboRW/0SaArF/sOPYS4Js0caOcI11GkLHDZMG/1VkQRy5r/wIRXzYsdinvigNDpxc45fzzHelDA46raCOLY8QJfbHJFUDAZKZEPaSUkXwrd2VA/n3wgbJTe5Q/TuDiYIXW9i7rUMfnSkCuPADeAdoO74FL4M43T9zcj5eAcJI9hmVorA/2EThftiG/4IvkQ5sjLdmRA06eC6UEIUE6iT8RXlgqA+17fefSRvkhPO/Ykyel6uUR+GGSIOpYHyjfcMP6QBlCi4oPIC/YOX7UK35TJAee2AWkOMA17PvrxoWvXPiDTQobENGF+6FgIC3wHXUA7wICKzp3FBIM9UD5w+PZSEsY6IURfdLiRm0OIWBmhIEtFJe7777L/vznP/lJUmxyvfjCi1yxZBaFukOpIV6WHvkItsIx8EG7Az9fzy873ChD0oky4z3yQj6SUtKf58h/PHHlRCp/V3kCtJEA7KCd5Eb5KW7Sw8iKNOTo6UMP0NiOXTtt+fIVtmjRIglO622z+Brp4YaQyAExXMpGBAj2zJKwj4S42B8H/k4fym+8c5ogsxcA5b1o4SK76aaf2Y03fs1GjmAUWzTMBHJesQ0dMlLpr7J7/3m/Sc6XEFut536VN6dBJUWAmRKEYOKHxyG0cvrSvsa9Er6KpZBskQC3z3768x9J0BzrRwH/UQL14kVL/LLFzg72pBT7jMf0qdO9PuBpLNFjGTHCMXFzISObhv3kSPVvCM9UT6/6JY5kZbR/8uQpwr3XrxXYuXOnK2nMloPXkGE19p73vdPOPOtkCbNtCsvmf4TTIl8ORPzIGFRZ1LdqKdVprtpD/kvvqY4P1L8CxvtAXsS717sMJ0b+6Ec/lPmRlxvh4Buku2jRQvvSl75k733ve+3CCy8QHeQ2wgs4ur60rNI2bNxkv/rv//alW2ya5zhd0qNvoR1A09BWor0k51AWago2ZEiVykfu8s+McI/onj7Dj8JtbvF+UUgal+DWDRpkNfLTUL9HNJoObPEyV9xFUkqKSgqsurZSSlKtglAuoqsuxVteZbu277Bf3vJzKSVzbOaMaXbssTOstoYZtVax1S7buGGbvfHGUr+slLoeJCWMQdbly9fYgw8+as2tvXbeeSfb0cfMUJ7LlD/xXtHJow88aMuXbrGhQwvs/AvOtSOPPMxnxDiGuEh9CCsvnMf20reWWZOUn7/ffo8UlS57x+WX2MTJw1UiknnymW1kCWOp4wu9PPLwI1KkW+3Y4w+z6UfMtJrBo+z5V+a7cvLu626wa6//gJRiKXmiM3g+l4X64Tz782yXFOobv/4NW7J0hdpakb3rmmvswosu9tkt8C9XOXJa18MPP2gnn3ySD8ru2r3bbvnlLUkp8UYvYgmCiW8qFoBZQVzYJWJKjMKVggPsNBEj9kA8KWAIDMAO5ocdcdMwBhIqkMUj7LKEHnGTNtN/h/LDOyaLb8Ch8Aw/b5Ze+At7IOwiXDatf/XPd7991l+YAPJPOEzgcyh/SSBKdfTvIHAjPsJHnFHOkRZ1guE9CUFJgMxC4IAfIJ5AFr+IM+tvoN+Bz0O9Bw0OBPcDZ8xLSom6WxkEEdUB6fjRiHoqH6zBl6jlNVAoAbBIDbaUs8PVqzx/3z+tYesWMaN2hem22spSa1YngVBYmC/BWUoDoyisC6YD5YIfRhcpFxhYdVmJb5BjJqRZnV9RWYXlicY5HYkNlXSmZAUFJ0/xFWEnQbq9rdXzgEBWoA6I2ZjhI4aLEXL8n5QK4Yog2Kd4FaEVlFbZnpYea+gusKHjp9vJ515sn/r8F23jtq0STLvtiJmz7Jvf/a7fLC8u4JcVsSmNuFta233DGyWGIMOlXl1iDnTamzZvtSYxXG5xP+zwI2zkyFEuTHJSDe0e/Ck4f5IX8NJPoiEUYzZIppk28hO0FvQDjXk+9Yz3sKduCQeEUOSCkL6dXvTkO8Lin2eWloiPeiZOF3IkAOCU4kPpdm96Ei49AwgZz8AbiDBE7fSkZ4TlG3+8x/IPR0HAiBzfuIN3wi2BYjnoO4B4WArlbihJKtxi0Qj3lxTJqtTXGudGrElX6beL8bfJNDa3KqPizbl4s2WSyiPFSxknPFO7jXxCw87b1aG4H6XBrAjLDuL4X8+HytcFRT3BAyBFUkNR56ZgFEifYVNcvvlUhrSoB2i8HyeFIw4F5hu/uAP4T28pD6TCwFfkAwh3IDbAR74Dwr/HJxNhA7J26ZHCu5CU3g6EjXLknVF9jtVN38QDDTBokvKSTScbnnLmnbJw+iawgP4zNqmyDEZYCxMijg3RhS4gwRPgQR6/wtZU17gQThhaC6dOsUfsN7/+la9jZ6nWRz70IR+x9zX/wjHRrshF6fvdXsoqeDCSms1v1C9AenyDMxB0FLRNnIr+AEQcGPKNSfdj5NLSkzLgnbbMhXAM2sBvELzBlcM7EA737N7ld4ls2LDBVq1e7aeFbdu+XYp4uy/BSScISoDMDWxweRwn9xx3/HGuhEB/7L3AL2nCtKIvye4FQ2hk9Jw9FLSFTikPXFbMANH73vd+lTsnRkkxlADIRmJJMEqv109IevWVBbZ5wx7x9AoJrHW2b28jVad8VTjdsnQIoZ4+uqe3y3rUv7AXsEMKwDe/9XUbPnyIvfzK8/bIIw85Lx48eIhNnTzVpkyZKpmpxIYNHe6j/SzbYv09yillj1JCXbIUbP3GdRLmdrmyApBf2hRKDfsHub+iuLhULnlSsEarfDttw/pN7tbUzLK2XTZkaI1dfPGFdsaZp6kcR0mwZI8SZcGSuDyfjfGlZ0qXfZbUvfd/SoeZocQjD6b9N4NEN+Gu0hSefHIsMIoHe2qoh7gP5fvf/55t3rzZT85i9oaDTVAGuG+L0/3Wb9hkf/jDH/3ELWbJxo0Z43RK2cPDiCcty3Mq9/ShAxQVjrFdt1ZCs/rl3VJ2t7B0rqXZT/OCr6CY19fv9bxSsZB6DF4ym42Sw2E0nOTW3dMuPqx2y5Jb8c/qmkGqz2F29MzjrH53vb3+2lxraWqwE0842qZNGy9+2ike36u2XKx41Lbz4ZvQGMdUc6QuSkSRr5xAkH9m9vP24kvLbcZRU+yEE0/22/7Zj1ouRXv92nVSXB62rVtabMrkoVJezrGq6lIJ+qb2ss+VJaCqslZhKq2ludsevP8JW7p0nZ159kw79riZohGVea7P53CNlqZWGz50hD399LP2/IsLrG7oMDv59LOtonaoPfHMc7Zp+y772je+Y0cpf8heKB4oIwWFnCQnuU28skwyxT/vvc/uvuefotONUpoutEsvvcz9IvtTZ/fe/0877bRTrWZQrbfvm356k+U9+cQjTiEwH+/4vKATM6LyaLzBSLDjOwgwacn+6hDEFnEABzq+nBtxhXARSglu+OcdwC3sgAgLhF0C4SmlJNIbmH42P2GywHc2nchbfEd82Txjlw0T/vEzMDyQ4gi/KX8D/cT3v4ZLbgFZPwkPOpDkL/wHhL+BYXgPPFMc/eGpF0z4Cz/hHvFk7SnjgAgT7tmw2ffsE8iGC9x4AuATgP1BkEe86vCd3bCkISklil3/dKAKq3hgJzQcoEB2RSYjpaREykGpGNjmVats0/q1tnHdGstXx9Hd1mxVYsqIU2Vq0L3qqFAkUCwYaQQNPy5V5V8oIRiGBRMB01AKWDaG0MofeBDW97RI2RFlWmd7K1i6UNCn+JiyLa8s93zDDCvU6XZL8OxQJ6JWY919wqOo3PLKB1lHXrEtX7/Z5rz4sp1z/nnWIAY8f/EbNmHqdDvr/Avt+FNOt8LyKmtRR2piEp3qPIpL0owBx18i/LJOuVdMPQlKqWNJAh6lB4aMgKf2w7vXV84kZoyhrNM0PPU0sP4w0QaBqHO+eQ/aCfsQdgBs3B/vOb8Y3jHhjzSy3+EPe+LjCUQaWSCEh+Vd4cNv4MU3+eLpuOTSiW/Ki46TpN09hx/vGCDeY09J2APuV0m6ldy9XPWivkYKsYwCsekdRZZwzMBxZHVza4eUki7j/HcUYJ+F8Fz0g+MoQYzlhCoxdbwFIsuk4LlvhDSEF3VGpJ2W2bB8g+ULabM077FJM5UrvEGRi34A9UF+whHLGrHH2pdwIbDkyoI6ICzvHoa2wrf8OY5yDzcg3pJdoq0oN3dTmuEHO9LDLyb8YQZC2EVa6ZtR04OVaRLAT/BBILnllONMf0MU3CDNM+wCIixhXKgR0A8SF3FjT1ppVjDVvS/lc1uloT9XOqh72fkSEeGAoAV/GCpBlXratGG9/e3Wv9rjjz9ukyZOtE98/OM2a+YMb9fUm6pZ8VP+qR0yY5fwhCqgv4OVksA78oMJu4DwRzRsmvW49B3lxDPRC7SW5IeYeSGfLHd1OUB1x2gwsxb1e/fYa6+8YvV7dvtSnk0bN9i2rVt9VL9WAijH6B5x5JF23AknuBDK/VsInKNGjHBh9rTTTrNhw4f5KYgM8IDyrj17HH+v10w+DuRNf2zeTvxMSpfqaW9DvX33e9/1PQ7nnXeeC7jwOW5856TP7m5muRloLfV9JiuWbLbFC1cQk5VImCwv5cCaFleI0iwtG9I7rVtKyeYtG62zu10KT5WVStDHngEAZlnGj5/gZcfgUavC8g6OuFN2zFIwU8LFgdQ9Sgp2VbVVKv1ed2PGFYWHJWNspF6/foMvQ2LTNMuJKsqrJay3+fIuBEiOCUYhWbJ0kS1atEBxFPvpXzfc8D4bNXq4lDfqdL+Ef8VRzhH0zEIz45827jOTQ7lQPuAaEO88o//Ougf9yNaVUu5f4RQulrB/+tOf8rhpl1u2bLbPf/5zfmzw1KlT3Y6lcArmyurf/36HrV27XnV1qZ12+mk2XDTSJcUNuqN84DOsRljyxmJ7fe5rvlqA5V17pWigtNCzccxubU2l+F2hDVaY6dOm+tI46A3llTYLH/TZYvHjtqZ9Vldb7ctqOQKY+2ygw7aOVpU/02koAu1SZvb5Urr1a6XoNLdK6dllHB/d2dFsba2NUkZKpECMs0njRtl4mfLKdFdaf1+MGIHcIv6hj/Y2Bu9KbO5ri1Rfy/1yx/POPUs4dTkeKMwoyo898riU+QabNn2UveX8s6y0QgpJHjN17VLqKlUmnM5XZQ31LbZz5257+OFH/ESv448/RnTI5EGfL2+D63AENbOD+/a12cuvLrD5b6ywM8+7yI6cdZw99PiTtnXHbvvWd39sEydPl1zB4QQc/67+sqBY9F3pp3qWVVTYlm3b7Hvf+76tXrPWrrrqajvu+BNs9KjR8tttzz4/x04+9WTvR7bv2JGWb6GUQCBUZLbRAolxJkUimAwNPNxpOE4hGSAO3MNAYDCjiDv7nqboIq7oFFK64YdnvAP4Dzu3VuOKOLDjPXCMcLyHCci+Bwz0F/ENtAvALtLKvgfw3u892Yd7hDkUjpiwG5he2CX7MG8OUab4p1wJP1BYizhxh4lEh5xNL4BvIOyyTCdMQDYc7wMN4J1nDiJs9om/gfYHQEyiF+WDst2PUpI6WPcmpQNmjcDmRu64oUiwCEbinRQUMTkpHfvFDPKUjyYxqzx1mLu3bbU9W7fYtg3rrFBKT29nq8KkJTVFYtT7xXwYXWH9aXdblzp6RjxTObAcIpYdwRBhVAgUMDQPV5CEjW4xz1QOwlffPUqnSB1Ln9zZnM+0NBejqd8SE6m2+oYWKxSTWLdli8174w35y7fLr7xCjHioOu06W7V+kz305Gxbs2mHjZgw1S647Eo74fRzVCxlViQG0dDYojjLvSx6pAAxetSoDp/paPCh7lGMeHJqko98UGLyz36VaJMUrTBW/hOtM0tCVUY9ZU3QWLSLlN/kL94B4gYi3AG33LvP0gjCf/gDIiyQDZ/1MxDC3smEODP+Pb0MPuAe+B8og1z4HFZyz6Ult8CRJ4a2BiiGA+HiCUAbHofsWMvsy7ck/BeJDpgxqZQwEMIqggWzJNQliiYdgBwV4b/ynXgyog6EQAxdAoEXOPqyDPBWPUMLyUF04PGCTlrWmdp6fzrklA2LeKIz9ZPa9EyziWnJHWG8PA+US3pXaTg+3jbdPrkDvBMmKRwpH2l5pHA5EA9P2lL/bBgAvklI8mQ8v7wfCrycVN4ef84AUc88CU/emF2IfQxAogvC89VPEwMh4iA+eB3hsIuyZDlnSo9Zh4Q3MYWSGIIVgxQIXKQzWEI6cT7y8EN21513+KVv55x1to82syEWIZY6Iy5oKpQSgDoN8DzqmQYX0ncqV+xSeYBvzJCAP3bgy5MBGgZryD92ftyz6swVE9ERMREdMxmxBKlENAKdsKF7+45d9tQzc2ynBLaFC+b7bJDPCurJevPRoyRYnXeuTT/sMDviiCNtq4SbJ556yv70pz+7wH/VVe+0t196qc8ItUmQgjYYSGnvaPfls/Am6B67A3QoIE/khSVszISgsCPwVlVX2WOPP2b/UJn+539+1iZPnuw0DN4sUWEQlX0bLOshDLy5r6fCNm/YaXNmz5E/lupUWzV7TZqaXXkZMnSwL9fas5dLEVt8U/mw4UNs+IhhiqPQSourbM+uel9CB34sgdmzu94FdGY9AJZ0QWsY9qSwYRsBnCUvI0ePlAA61UaPGSmBvYTxMOVNPFt9DTPFbPDesWOn8tcr4bvOtm/fZRvWb/YZANrXUYcf4QL6mDGjbcWKZXb/A/fa4YdPt6uuvsJmzTrKqmoqVLbNEjgR0FmS2S65jYGsRBeiKJn+tgPwHoZyj3cg0XqiM2ijqIgT3/LsnnvusX/+8x778U9+rLotlSDcYP/937/0/P7Hf/yH0xDtgX0hL774ol+8OGHCRHvv+95vE6WM4x/exYxR/Z5drtAsW7bUXnrxBS/HTvFBNrzTPjjF7EgpuDOOOlLK4DgpCJUiVPZn0TaZ8U0zKZhi1Tmzj5UVZR5vifhyjwT8KvFl/He2d0gRlaIkeaCji0MMcvxVvJrDFlAEaV+0O9pKqxSSLZvX2/MSxp9/7hlr2ttls2aMc4WbOiwoUjsr4k6YQqezTskAzD6w3wP6goQXzH/DXnzhNZup+jn77JNEFww+5EupGuIzbs+oTb2xeKnjcemlF4neOOpbKk0pA1iSRfROHXa0d9vqFZvswQdfUHmMtlNOOVHpqG6VF05cRGkulfJdXlEt+abQ7n/wCZu3eJWdfd7FVjd0tD3+9LNWIZq66ee3SAnhMlDhwVLHvjxfxsVlkfB31bi3na9+9ev2/Asv2Yc/9FE7+eRTfDby4ScesTPOOtPLmZmSn9z0k7R8CwIJYgkCCsIBaJjhToMGeHdm7YpJgmyYiGcgURKed57RMcZ3xE1aWXwGQqRDo1JI9xN2EVc2HO9hshB2hIvv7DNrH7gFRNg3MwEpioPjzfrJ+gXCLUzgAIQdkPKbOofocAZC+AWS/xRXlHW4Z+OkvoKB800dZcMenH6/PYBb1n0gZMOEiaV9vAdEHAHxPTBtV0qkLChHsmTEN82UuAJgXXJXx68gLHnp62PkUHmWi770pNPuVWNjHSWbiiUcqCFVMTogBt6rjqBRTGjzujXW0dxgLfv2WKcYSk9ni5hSm8IjOKqR9xX4bAZ7glgawfQvyw9Y0tXcxK3B8qkOr1BPmBJZQJnxJRUyMDXOlW/taFMDr7KGlibLFy4FxWVWWFxBc7bNW3baylVrbTcbNnv6bPL0cXbCScf77az5YoJMYxeWVVm7cJm7ZJVtrW/Vc40NHz/Fjj31LLvgksvSci5mZRQjHZ4KxNg3UMpojOrbC4pf6ptSUvHSydO+2fSerR9KEfpBiKKzDsjWW9AY4eIdCLoKyLZz/PA80P7ljlv4xm2gobOK+CId7D1cLt4sRDh/99/+J0AY6B/AH/HRBngPvMJNP3ojf7k4M2nyxG/MEqNrhBsm8EQY8lk3fTPyjZwrQnGlpEz1w1G82BEX9dfa3ml7G5ud8ac7BoRGLq5DgZdjBic6Td7BC8AutXHyJjyIR+/uT+5s/kVAZhRZXoVnKgvJER6WjHkNycLzpLjoF7g3h7aNgOzpp9Tc+Mg0f3qmWRbsE/Ae5Rx7FuVReVSaOffwI4dDKCUHl0PEHfbZb7cDf+U34g0T7gkH5UtUD12EW6o/BfcKS2ECPN4c8E5ZRj8YfV4CIkj1AkBHrpgQH/mTPYIWNiIHn71ixHbH9m12299uc4HrzDNOtSuvvMJmzpjhHT+CVBKeE0+Kzb4JUj1Q9inNVI9uk8NjYD4wA2kolX3CF1rJhmVzeSgvzISwBAWhFyUEQXjZ8uW+H2TXrt3ia1t9JJXlLqNGjrCpUybZxHHj7PDDpvnSwQnjJ/iRuijWDzzwoL0gYZQ43n3NtXbeW85T0vu9zXj9CRXqpF2KG2vT2UfHQSOUN8JztGkA3KB/9iCI5MXPe6yCS4T19z//8xvbtmObffnLX/T84RdIMz3QGvwz3SXBxneJwcKhwup377UNGzbZ5o1bfbZEXMM3R6/fsM42btxgQ4fV2VAJhyeefLxNnjpJNNGlvqLTdm9vVH3W+90VlBFH5LKcbOq0qa5sOe2oP0K5pG53797lo/3MePMcpnI74sjDbKrinDJ1ogQ98tFjHPs7ZEidL72CHogT3Net3eBlz/0XO7btsprKOikrtX7yEVndsGG96miphP8mu+76ayU8nmATJ4+XQtWsgoOGEdrTha/QAfttoB+A+AMot6CLKMOgowBeEWRZHvePO+6QMP2Mfe3rX3WlhDtFFixYYP/1X19WPgb7YQ5r1qyWAP2Ax3HOOef4EbfcNk9d1Nfvkf/59srLL0nx2uazUePGjTXuJBkxfJiNGTXal8GhzJIwdME7ONEzcVcJbY3y9lPpRFv42Stlh2VjDAi0tTZ5fylOkPb6qT9nKVeh8sfN+qkvSnlncAb+5zO9CkFfi33ffk5iSwcIcOjEs7Nn20P3PyDFp8EuvPgCO/yIyaJbpSsl9pk5c2zduh0S8Nn7UuH3i82cOUttos73oNx//32WX9hjJ510rNrOZG8L7MlB6V8ipeTZOc8rnkY/AGLatMk2YuRgyy/iwB3JGAXdKrs+Ky2qkwKzwl55ZZ5oaLydespJUkiYxWQWj/1n9Bm9VlpWLbtiW7Zys/3z/ifs9DMvtOq64Xb/I4/ZzGOPs499/FNSQgb5YGpfHv1SnnXTjyHfqR1Rzuy/+Z/f/J8999yL9p+f/bzawzB7+rnZdv5FF/pMySYpkt/73vfSTAkBMEAQEBAE5YWZc08dWGJAh1JKBjLubLiIC3tM1h+GdwD7wIl3IPwd7Eduiav6d/iNtACeYYDwAwy0H+gXID8D8QN4xy7es+Zg4PvgcOGHZ5RnFrLu4Rbhwq0/THq+WRzYZ93CPuLKMl6AMifPUf7kMRvHwHizYbPw79zDLd7DD09MlDUGHMINiLAeHoFCjUYvqihGM1E8FA67PBiEBCsfsVM5opTAfnDPI05mUURDufzny76Hzef5LNtSvVAOYholCAVMy3JJVluTNTfutb17dtjuXdvV8e1TJ8g0drWfSrRPSkOvGBPHp7IfhCVaMCz6br+BnbpSB4pwwZQv+1jqqiqsva3ZGhRvZXWlNbG50PeDlFhpZY09+8Krtnr9dmtuMasbkmennnaiGNQgdUh71KGUWU1Zsa8VLqmUXed+a+kptPq2Phs5+Uj7v7/83d5YvUFuNXb1u6+1U04/TRj0iWFXq4Nrc6WKXhnBgTJgP4ALuVLiVIiiA5VBjg68uJWPGFVFeIJ22cAfdRPAdxjC8ow6TXH108ZAP8ABP/6lIss9s4B/IOI6VBzQcQjf4T+eAG/+ncEl4gKIC2EkRrhxA/BH3vUiv3TUbu3xAIED/knf41PBZnFMJtFGmi0xV2oZsUtHSHIscNrbAd3QSVInLVJK6hua/EQ5RuOS4ngwb4oyAcCzR7QZAA74x97LSPRI/thXQl4YAUVpQCiOMnF/pC9A6Ew0kPLue7r0hBfHSDVuxAldIRAFagiPqQ3Ir9IDR19+lsMVID2+PU35Ib1cRbk79piUR2YCUPrc6SBI7v31OhCSndypAD0j3og7uSuP4KD8RhyUXQjdjidLRBWe9yxk0wx+CmAfbjxpc6k+cjxPcYGS16nirFRn3SqhnlHeitJSe/ihB+03v/q109PXvvoVO+fcs8RL1AYVH2VNOtQtgji0m5YQgVvk6WCgDw/AXxgA/wha4AJEHogfN/eXizOVC3xEioGEZ3gjI9Svz5tvDz38sB+6AT7MIjOazUg1a8wRxjn6lLsf9tbvtrpBtRLn9/tSGpaYbt68yX7x85vt2eee9z0DH/zgh2zo0GE+M+08VIayK5XyjpC+r6nRaRDawY+/extF4UvLx8CbbxRa+gxoCCWOZWSf+MTH7V3XvEuC3olqu2nvIPXNwR+UBQJayDgcucoMfHtbj+IodkWkfneDrVmx1nol8HHz+urVq32pzeAhtcZFiVOnT/YjeivF9/t68mzF0o3WuDfdO/L0008rzWK/k4ORY+7qYE8OMx2MmtPGfMZAZYxChnK0YOECCZ57fOT71NNOtgkTxqpO1I4L99vEiePs+BOOUe3QjricuUz4p3s/2LvTuK/F9u1pkeC70euOWt+5c5fv2UDQf+KJx+z444+16997rY0ZN9IVHZZ0lanPQTGBDhKp9NNVlnYwlFXQSpZ+AFiKpEgpETtswfwFtmrlSrvhgx+wxx9/zG677TY7//y32IUXXmhr166xu++6U+Ww3e9yYVkddQJvXLrkDbvj73+3RYsXer6OnjnT91RMmjzRhg8bYi3NTa6QcRgEWIKLpy28yDDl7SDeRH2T94S3+mkfyEt7WL4i5Wj3rh12mBS/a991lY0cPlR9vOSCnjYptaJrBgYL0kAMRQDd+GyxlBj4pPM+0Sl8lBlFyqDcl0fl+10dGzauszFjRjldsG8H2n7uuWdt1tFHeXtZsGCRvTZ3iVVXlUsZO9fvQSEDt//9NtHZXrvm2gts+rRJ6o/THqTmxlbRzn5btHC5PfLwc4oj3956ifwcPl54cGrjvsSXugps8KARtmTpSin+c+z44w73pVwqWpWHeFNet3FaG0rwIPlrbN5vK1dvtfsemG2nnXm+FVVW2X0PPWLvvOrddv37PiiZqkiKSJntVVscJGWSu0c4ApilWtz10tLcbv/5mc8pbbP/+uqNNvuFZ+2iS94qRazU1qxb66ei+ZHA0ciAIKAA3rHLEhR2GBga5kBFOzNIcWEHkURcEFF8Ewfv+OWJiTiAiB93KjfiinDhl6g5aYJv/JN++MVgd6i4sxBheUbYeAdg7hFf2AFv9p21S8B3v13WD0/KhfQH4gVk44pwWbsIc6iwAH4pk3AHxyzgnpaG9HdY+A8TeGXjD39hd6jvbLhwfzMgHSD8DjQDcY50PH4x2/xCpdenNPrUUeZmSlA4TI2Jc9j9UwoHMymchiEHhdOfFBOUElGI7IlRIEbkpyQpXY5ARaHoo/5h6sxy9ImZKAq/1E6BvMNiJEDhGVHe17DX9uzcKWWh0gXKHVu3inkNc2WlqbHBN9O1tbb40Z0wHpaRtdTvkvvutHShuMjXA69YvUpmtW3dqYY8ON8vQZw0dYoY7QTraG+xLpYq9KgTFV7FPnqVb915JVY7Ypx17C+1vpIayy8fbMedfo6t3rjNnn3pZXv08Sds8pRJdsaZp9tUMdYxo0e6kFBSVuVTrTBhlmwhBCYBWLShb9pX0ELQeNQVQjSdJAoKEHUTdRbfQNSl11vOHjvatDPHHB0AEb9+kv+cXTYswHvMRIQ9aWCIzzsGvXtcgngegFwYbHELd+LinbCUUcQZ9uGWMPMQKf1MOJ7gcAA/lS/f2fCMenMMJx0i4OEUF6VX5veUsAkyxekDMKoblBJmSjgFjpmTGFTABERZAMFDPT2VdaQNwNtUs26PEkLHSnzuT+7ZOJMAQZrkm3qRJXjn9m4lwV3xKkwqp36emdIlFg/pcSPsgxtKSdBX4MYTOydDcE2BHdw+518OvgSHZzbPvGcN8UVe4hvggVJCngHcwAnDO/HyxxMgHHkJnu14UIK5+kth+gH/Wbv47sdf/aLoI/pG7H1DO2WkJOFF3DBdU1XtfOW2W/9qz0iAOeXEk+xLX/yijRgxTO2vQ3lIcYG346zA0B24Qr+RXyD7Dg5R3vEdZiBAKxjiTIpmUqiYjWCZFLMhbExfvmKlLVi0yI/o9X0fEuKHjxjpI7gTJ0/2ZSpsZmbdPmEoezbYKnXj4lmWLHJJ5769e+2xRx+xe+6+yzfEfuLjn5SwdLxomaU1rF+XwCgcmIFGwOZkLeKrFw/mtMS0LM5rx8uFsgWcvyvPlDlKCfwNwZDlZcuF869//Sv7/Bc/78oSYaJ8UKY4ZYmyoRx4ksbuPfXe/3CA3pC6YbZr+y57+sln7PVX50loLrP3v//9Pgi0ctUyO+30k23aYVP8hCaUiJVSXjau2Wk7tu1RPHvsn//8pytrJ554om3dttUvz1OjN25vB30Gv1gSxi3+PgIvvMaPHy+lZK+tXLncZ2RYtjVq1AgbO26UDRs22DcxH37ENOVPdFaEsN2lsktH7aJPcxrs1s3bbf6ChSqTYr8JvDZ3YXBLa7PPTIweM8LecsE5dtbZpylcgdUNrlGppn0fqb89mK4Avr3ccvJb0BXlGbQObTS3tEuJ7bQXnn/e7185Tgrc7bffLgG41u9tYfkZS/lOOvEEv/STWQzyy70td/7jDlv6xmIbOWK4HX30LD9alnt4yBhtgtOd/O4ebwtKN4cHjIX2wR4L9n1wvwu5gLbBC4WQPhBOxYwH6f3ohz+wlcuXWVVFqdridvvMpz9px8w8zMoKpCSinDBzzYlbqifig7ez9KylTUpRdaXoh4NwRKdFpcZR/H4yV3fiM+Rp27ZNPkuFoskx/igW9ZINuH9Ekav+ylwx+Mcdd/khBZOnjLe3vvWtcq+2Rx55WPW/RPk/zo45eobPyqAUs9yruKjctmzeZi9JBti0eaf8HG5nnXOa9fR1CNdu98uMSW9Pvq1es0FxvWAXXsCBB8JhcJVKgDtm8v20uOamdquqGS7aGGLLlm+wex54wk447RzboHgbm9vsm9/+no0dP8W4Ly5f5cthOeR7MDNdvk9K+kJeOqL4c//5RTvxlFOstLbKzj3/PB8QWKryveWWW9JMSTDhICQqxisvR1y8Y8d7VoiOmZJsuIgriA/gO8t4nSHIuEAjQgh/uAVEmhA1EPGFAeRFnVvCO3DinTh5Jj/9+YrvgLAPO96JO+s/OvRIMyDrJ94j7MHAd7+/eMb7wHgHQtY9Gy7yG3H/O4i6CxP5TQII8Udc/fESJkzYR9rZON4MIo5/l78sPmECwo26fFNAoEOxQEDrlXIspSSBuG1+TinBDyxHSgvLu5hW9BkSKSXkpliMGIHR41I5eMdDeP1y0y1uoOUjxyTHZno9fdRNvvLU6NiMCHDMr2xy39ywy83spT56wUkZbAplvXR1VYWYpllb8z7L7+mwrRvX2+pl6sznzrU35i2whr0t6oirbdykcVZRU26VNZXW2d1hVWwsbOuQMpJv5UVlHl9BoYQopZVXXGn1zV3WU1BhNcPH2yNPv2CTDptp177/ButRnvfU77Y77rjN5s17xWqqy+y0U060K955tZWKyXSoidG50NEjCLZ1dIihMdLDpmcuUEz8gLrgmYSfNLLPeyglQNQbdY8b9R/1mm2XAO+408bwH/54ejxyc3u3TRB+AiLObBqBJ/GGfTZd7DAHbHgnvZwfd9M7uGVpOOKKb2YGUpAc7WbCubvCwufSxyHom5ypA6UJgjPhMNzqzikvpWLszELg1/mqaK+1o8v2tbSpU/EoPQ/g4PHxMgAIRzkQb5QV7+DiAy7qELHHnwudooMoPzpx96t4vLT0rdLQF+XNr5BAKZFEhp8QUKAXyoY4oA3KIM0E0G7UpolTyDuNyL8/lT4QZUBYz5/ePWAOsMckoAxTmv12/X4wxAUMLJtUXpQh9ZvKDv/g4WXt8aH0JAE8IIVLfsE7Zfngus1C4BB4EAYTUF5R4eUNUE8IUanOnWupPvJsvvjC73/7WwrWvvyFL9opJ52ktgdtquFK+CoUn0p9aTqtCyWBkW6Ot00j64oM49DfVgBoMJs/3AbmxfMpPwhyGPBEAUDQWLBoia1Zu94WL17sR/S2tLX5yUiHS/GYOnWanQCuCsNSJArL96spv644FDGzLfrs7pQgnGabhw2ps331e+zrN95ou3bu8Bvo3/GOd/jldcy8cCoV+YQeHU+FZySavU3MzvBEgeBUJzbagjf4gzP1Cn2TB6dJ1UmHlPxS8T2+n5492+a+Ptc+8clPun/wJCzJQM/MJqC8YEdbYX9IeyfClspfTHSuFJGnH59tu3fWW01lrf3kxzd5+uxt6OnttHPPO8tnS8orVEfd7VaYX2xbN+2xeXMXGvdwMMPEqD5l5QpW/V6rrKqxFrX3Hdt3S8mr9304KEG+cV1CNXuNEGoBcEYJ3bRpo+qmUUJxuU2XEnTCCcda7aAK1ckUvzixhWXIDGqxKiBfyp36RTbnNyudNas32Pp1mzzPXIDKfornn39WvKfHvvDFz9qMmYdLmeBG+P2u3AStkE9M9hsI2gkIPyxFa5UAzp6JvQ377B9SMJ6dM8dOP/10u+rKK23CxAlSGFrknz2VKnPVK+/c73L33Xfbyy+/7DeBn3vWGTZl8iRXALwdqk2wTJowLMtG+aM9kSb1Tt/crfYR7YWT1DpFAyx1pB6ZlaAfpKw3btpiL7/6qr308iu2bctWj/dvf/mj3f/Pe+yVF1+wG7/8Gaso7rC8vk6Rofiaz7qBq+hR7ZgVGaVlknU5wVO8kn2A4ojqV8VTZEiPu01Yogs9MSsGfUF3tI0qyQnz5s21LVs2+gAEZc6yvy1bNtm99z4qGaHW3nH5VVZTW2fLly2zB+5/0Jd0X331lcKBPJWIDzS7ctYm5eu11+bZc8+usEkTh9mpp54thZaTNnfLtBkXgpaUVkh5Xmdslj9JCs6RRxwmhY66ox831Ts3vHf5HpP8whJ7ee4Se/yZ+Tbj6FOlUKyy4aPG2vd/+FPf5F4hGt6tdsyyyFYpY/A5VYNVKqyo155/7iX7+5132XGnnWznnP8WX+b1+vx59lvxuYLr3nPNt1LDS8yJZ3xjaKxBVBQiBcY3BreBRBfx4DcMQDjecec9Gnw2LN8YIPAAIr14D9zS8i23PsiddCJM4JN1zz4jPwMh0oiwWT/YBwx0zz7jHTj4PRmAqLLxAf8uDjr+5L3fPiDiGRgmIBsfTzrjVD8pXITP4hN1EJCNA3gz3A+Fy7/DL55BM2EGxg8cCOO4845BkNIj/ciAt+hLv27HaJae7qKni7rykica4rJFRjtVHB6GF1GiC/usee+VyVeHxHG/CIZdErow3skKBwQALrTLLy7129uZW8F0yE+n4u5QZ+EzKhIkiIu4d+/da5vFXBa/sdAefOB+v2ho/fpN6jxq7JxzTrfJ0ybb4KG1vr6Uc8cH1apTF44VJeVWVV5lrU1tYjpV1q10m9QhFlfVWVdesQ0bO9lKqwbbQ48+ZcNHjvG7R2DKHDF73tmn2RFTx9vcF2bbstdftleem63Os0qdkuItK7FeCQcs6/IjQ9UuUueeOxYY4EF5yB6hkjIj/1QHdZLoKRnoBn+E9Sd0JD8UcYwsA7ixxIKovV5zdUu9R92HW0oj0UXwE0zQQxYi/WjfYbLAF+HlkLIm47ShsJjAIWsOikvficD0zYM3TyP4KP5Te8XHgXCC5A59iraEI6O27kvuvLM+mPfAj9FRLibk+N1OdWDQHvGmS/VSeWZxDqAjjnh4hpu/6w9BhvfIs5cp9S87ADvwwi/sNtIAsPP9W0o/2ZFOP96UPRB1hT1t1hUUPclDWjZC/AQn/zk37FIyuWeUW3p3f55Of3phPJ2cAa94z0LYcSJZioM0c1Wqd3Cmf4OG+I54AR4Y+IViyf2lON0hA6QfYSk74gOI32kTNyKiNFFG9GQDLSeuYZ556in7/e/+z8aMHGnf+uY37LhjjvEZVZYkMWNB2dNGwRs6YmCE9ChQ6tHrxdFyDD3t9EzvrnjyRXkKD/yF0Y/SQAinDbOBvMPWbdhgTz39tP35L3+x3/3hj/b4U+Ilq1b5jMnpZ5xpV139bnvHFVfY6WeeaUfOmCFhpNKqB9XS0JynMPLMgAdxOu4FqgOlz8Zt9uI9/+yz9uMf/sAvev3G179mZ555hhSHDuW5OCeLJLonrF+mSHjVIQoL+yJ49/jlCf6F8Al4eaue2ZvBO3WBAI9CQlwoO489/riPUI8aPUaCIvfzpONdfUmO4uBI3qB/DHGhbDDa/IwUmlhiNHnSJPvNb35lU6ZMzu3pkLJYXmRDhw6W0FumuLjLhOV2xTZEysi4saOUbo0UE44mbhPOrSrvDqXXanv27JBbrQTJsXb00UfaqaecaCedfKzVVHMRZrP4NUcoU0fwgV6bPn2az0Jx6t6WLVt8aRQnHTHrwDf33TAQV1VZk/JQBJ9PS3QqpMSMGjXK6x6ezJ1brliecILv5+mSoD1jxpEStLlQENqlZKFv2h/0RFvDrh9II9FeAr4RwFG6uHjvm9/8lt3xjztdcbvwwgv8tC3usGCEnfss4A8cec3Ss127dtovb7nZFi6YZ++9/j32rquusLGjRqieqI80AFksvNgDAn60p6TMCD9wAJfcIAaDi67cqmJRYDnh6uVXXrX77n/A7rjzbvv7HXfa7Xf8w5YuW6HyrfST7T760Y/ahHHjbJ4U11UrVkghOt1KCpSuyh7Fpo3BIik8KR14KW1Sb8Irn/JSen370+BfkWQF6FMkJjxQlDkGWO1OgcrKyr2twCuqpJSyDBDFm8GHwoL9Vje4WkrFMVIyXpESPV/0MVS0NsUmTZpir0kxXiacmV1Sj6F65FLbdlc8uMenTPLE4kVrbMum7TZ27HgpQex94Vjj1EePV/7oE15/fZ5N4kQ4lRuDj86rnA+ypJNDejp9qRkzJFu3breJE8bbihXLpUC32tHHHGvc71LG0dgq1yJm5dTGaJutLS0+0DN+3AQbqja/XXU6aepUK1ddb9u2zfcR+UZ3kInGFgyJdwAGF+7Yg1w/g8bvwYJjxIOflJFEkHzDVIBs3BgAuywe4Sc6zYPTTf7xApENZPQA/vBP+ADswmS/Iy3gUG5hF/74Jm7SCvesfyDss/njG+j3H/lP9gn6/cQz4gT6G5XCi0CobMXudgH4z4YZCFGOkcabhcekex9S3fDM4pV9vhkQDhjoj7iANwsf9oFrQIQDyH9OrJNgLSM7fkWxehNNMIq2P40SC3MxAQQr+YIZUY40GL2lkRSF8Q6OzeAKLTeYlq/5VvpOu/LD+tEDDEd5K5Rhsx1TlsWl5danJ6cigTNH7O3v7bLu9hYbUlNpDTt32KYNa2z75k323Jw5tnLJIiuxTikajIpUeYc4ZNgQlVmPmDCn1bSrY0iX16H4FBWoY84vTscDKr9shu9Sem1CuLCqWgrJRBs6aoLd9+AT9vhjz9h/fu6LVlXDqAan/JgUkCJ74/XnbdOqJdbTWG+rJUw0dUgIqqi1M867wI4//SwbOXGqdedJ6FFaYoN+az3rbjva0ikj3JuCkFAphkOnzp4epspRTmBYqa5UQqonypwLJin/oB+EEGpMFi5U+M32/vmvPAiT7nHor/8sYI9/4g864TtoJOKI94g/666PA34CByDlJ/G2gWEirYEQeEBLKa1kF5ANghtLABlRY9QbJSROWWKtNHWOwkE6pM2SAEahO9Tpce8OEgFxKKVcjAm3MADhsu9A1g8G3hn5jLwHzmHHk+Aeh4dL7nr1tuB7S5LNAbcUJhlPi7KhfSFI6ht7XzIo+iXageBp8fTf/oKLOiJt2mfgTJxZiPDkLwmzKa8A35FneDjLUIiH+NLMMemCN+FT/rPAt6crwqXDJi7iZ9YlmX6ahH8i4DESS30iJKNM0C9hmKlivXVdbY11055kxwlUu7Zvs7v/8Q8/lerqq67ySxDZ8AtdgjN5wXCkM8IicaKE+ElNKi9O14u+D3wTfrl85PJO/vYr78TJkhUECk50Qgjn8IwmCY6bt271ywqXLF1q69att80SbAuE3+GHH2FTpk23EWPH2hgJNyOHj3AhnXLxfOvJpnPvk2XPk2VXnFTIUlcO+IBPV5UViq8U+Uk8d94pQfBvf7NzzznHPvqhD3tdMGIMrgPrAICV+7ItCTq+v0880hUopQ0dko9Ek6ntIwwTT9CDPnwmijDcnv7Nb33brrjiSjvn3HN9xskvFFQfkjYlp9MSoQfCgw5xsJ9n7ty5dvttt9ne+gYpUWfZxz7ycTt61jG+1MpnnJWUikT1IYWxgNHzIquv3+38d8HchbZe5bp69SrPA4MIzJRUVVX6OntmvcgLAnxHe5cNGjTYxo0b70vZTj3lDBtUN8I2b94uhWOrrV+/UUrMXhd4y0orvLxZEoUywulU06ZOkWA6zaZMnuj7XIYMqxZ/b5LwmPLT2cHsULHP1K9Ysc72NbBsTH2f+D8C5+NPPGxXvvNt9q5rrhBuyhQj6Dwo5Vy7D75EuVNBlDttiTohb+zd4aAVyo4laGvXbbA7JPyvUv5v+ulPXPkgDtxqamp93+PWLZvtvnvvkcL6tB115DS74PxzJIRPYBjSioQA/S/9tSvAucsXqWv6mV49EXiZhQAv+jJRvtx7fdnYokWL7ZVXX/N7NDh4gdm/Y449zo9oHicBffSokXbGaacYp3bWS4C+/5477cH777XJE8bZR2+4XvJDu+VxBw1LoIVzCPDMopVyjLIUCRWh7RctFzLLx8oMKB/24XSaeBC4ubzRnfgQMyaJRvtsqeSEbVs3iiZRqqE/TuQr8FmL2XNeVhlutAsuuED1e7jt2d1sjz76qNPEZW8/zaZOYy9Qm5TYakWVLxlgiM2ft8SeeuI5X17IhYvDRgwWXSKzSFEWjiwXvFuKGX31ZZddJFzYF5nkAPBUqfr9J8yW7NjVbvfe/5Rd+Na32aZte2zBG2vt57/8nVUNGmkl5VVIYeIX0AYDBUpDNFFSVK7yFL9p67TbpMhfcMlFVjd0iD3+5OP2x7/8qV8pebOGT4EFZN29wLzB54gxBxEXjInGmxrwvwoOPBPTTgJcNmw2nXDPmn5QHGJy0dlEGgH4zcaVDX9wPAkGug30E3FhH3nJmoHwZnYRNn2DbzZ82GfDpndPH06ce8cLHb2+3C7CBJ484z0AP1lzKIhwSbhKGnTYvVm4gXaRbjzfzD3sI+6Age+H/JZhhAMmQxHQGcfIHwoJllxa5aM4skd8EQvQO+xMvgirDp3j7xgtotMulfCAIsLUMszBR8noiFTO3DPCcYBMjXLsYrEECuti1kBxqx7lzYokVCKAsVm5m1mHvm7buWWDLV0wzx5/6AFbL+ZbokZaIyXkyOnTrKCv0+oG1YhhSVAS4+pSx2VKhz0nvp9AmDJy6iPlXerEqwaJoSodKSTdUhoKKgdZWd0QGzp2nA0aOcaenPOiT6FectHb7eyzzvH6Y4NiYUGP1VQU2NLXX7C2PVtsVFWpLw/aqY5nzaZttmrjVpMvO/viy+ySd15jFXXDFH+BOi0UNCk1YqZ0FIwIVUsBYi02R28WFkPLXrzeQVEv1KWK1g1lwv0aXr8yfomk8pQnvPxySaXhfnM0FjCwzsMtnuGO4BXtPuw8rVxY4o13gO8sPcPfsn4xckhx5uIL4D0McCicsngAWVyA8AvQvjj0QG9edoy4lqszYokBZYSwDP1xXGhjU7MveeGIxbT5W/SrMMSWTT+bNgA+A/HMQuDH0/MuIAyAXYTPhs3GDwYHyk0QMxfhnfC+Hj9X3wiZIRQSJ0eyekYGQKSXTTuLJ+9hwi0gG4Zn1EnY8x520E/YhaFeGPAIBYX0Ir4A/4a25Z8lQVRg7DmARUf8xNPS2pL6QpVN2LuQq3g4tQeFgiV77B8p13tTQ4N991vftJ3bt9otN//CJk2ckC6Lk0KDsEUcHo8M+LMhmuUwXIiKAIYgR5+IH/xD46mOlM9cWPBFQCzSO+6MlDKSuVdp79i5yx555BF7VcL27vq9vgyqtnaQzZw1y44/4QSbIuG2WgIjpxq25pSsdBKh0lCDJz7i8hJTOuDoipgEQ2Hto/go35IYrWB/p40fM8p+85vf+ObmD3/oQ3btNdd6uUIrtIEAyg3wsmeGTu+dipsZEmZK4E8ANEh5k0+E+mjjWTmBOFhmw+WLKBoIp3/445/ss//5OZswYYL3q9AsN6bzZOCAjcys6yePFeWVLlyzb4bbxDnx6eKLL7aPfOQjfot6074mF+I8jPwxko8giYD32tyX7be//R9bJkWvS/x0zKgxNmPGUTZr1kw/KYlja4vUH0SbQphnmTqKyaJFb9jjjz/hl0nm5xfb1e+63j784U+o/ruET4fNm89+njXCa6/yXODKyaBBdT7yvXH9Bld4WCp3gpSad11zuZVV96rPSfRJ+XGnSXNzOlls29Zd4t/5Urb2+Z6g51+YYwsXvWZf+/qXbcLE0aIllp5SJ7SfHM/wtpwM1UQ5o5RS/mwYpz5RHqkj/HCS1E9+8lPR3A775Kc+YZVSxghOX4yiunrFCvv+974jYXuHff2rX7bJE8eIZ7SLRzIrqD5a/limyGWF7PFRMTmNU3YcEIEC7DxW/piNKK+osmXLV9qjjz3h+yy2bd/pCs1+5ePc8863j3zsY8ZFwn5PifDokWLNpYf33X2n/eO2W61p724bM3KEveOyS2zm4dOsSPTLlQK0PWZlfP9KkehP9VfM4TZqB73QLW1CvJyLEcl7ao/9/JYZRDIOjsi0iW5pU702bGidrVq5VMrEK8q3lC8pJ6WlaSChuLTKXn5lrj377Et26dvebocfPsvbwmOPs89ktb3t0lOlXA0Xbl1WxdI0KQRtLZ3W0thut956r+9ZufitF6lNjxMNtUjGkPyhstrXsM9uv/0Re9slx/uxycxYJaUefM06upulQLI8tMAeeOgJO+3M86y9p8DuloJyyduvtSvfdYMvKYdHMCjKXSkoM8hSxYXiUfkVkh+67S93/N3OvfB8H4x98JGH7PZ//N0Krr/+Pd/yksmBN3hBMAAKDrv4DuAbQkymn6GHoaCzHX5AxA84cxREmAD8hIk4su7xncIfnGb4i3TCLUzYDYQ3c4s438w93A5lD7wZHmFw5hkQr+kZ9v3uvDo75knnmXOKOA6Oqz+d+M6WLXU70A3I+iGNgKzfMP+v8GZ+s/aHeg+cgLDj6UZcwxs2OMpfhHZvMsLeBWK4C4Kvz5TkGAGAkMysBB0oBkbIBUYwTgQSpkt7e1gv2qnOlAVZXYpWCkk+G96lxKBAKGI6LRe21YGVFPRZw87NtmH5Alv0yhz7/S9/bA/c8WdbseAlKxDzP2raWDv9xKNtwphhViqBntMp6Fgbm5s8P5B0eVmJx90lpQZBBaWKToFZng5pCUXqOLgYMa+k3EZNnGx1w0b6srHZzz5vP735l3bqaWfYRW+9xM8Jb21rVsdUZJXl3KnSaDs2rrX8bqkfUpZQyBAUJ7PMoKTUGdKCefNs5bKlViomVF1RbsMHDzHucOFeFR8FEtNlczLCSHG5FDD+vC6E+IGOyatDgCCg8s7VmyuM+KPcna5Ec5hcFR+o15wJuwDqLvgRhvfgIcDAsPjB3YUkmWxbDpO1Dwg38A3wb/kb6BeIb/BB8An8MAP9YhfAa7oNmJG+JDCxh4fN24TDcKJQU3OLj3rSmbmCJ3uWAQIRfzbeLGRxORRk+Ssmm0eeQNY9a8KtP/4IH2WaBp1Sm2PENd1lQprYuULgzfHgOLNAvFHnh/IT31n7gf4iP5iIL+wxCGQIfuAFEJR37EOQ7c9jP3gKnm3ekpunK0O8PAlDG2AWI8oE4d2Ps1V5MNvImvLa6ipr3LvXXnv5ZfvhD77vMyc/veknduQRh7s7AjS8mDB+B4jeoc+y0hLfu8YsBcufEIxQeMAjpedYuUDBEivy5EuaHDc9JPjU72u0VWvW2p1332O/++Mf7e933mnrN26y8qpqu+Cii+0dl19h77nuejvrnHNt+MhRCpQUTZakVjECqxQYJSbNoCcKB57gyokSwj4dpKBykDtoMehSU1Vhzzz9lP3tb3/zTeHXXXedL5chvyhalGvkJYDvlIYUK9FQc0uLC3GpfvrbNHWXcIIH9POBwJEoUDCAp56e7fegXHHl5cKZ/PU4O2N2g6VA0Axp0DZZF8+yKISyX0hpZOPxt7/9Hb/EEWGWPTLwUuLngkKOhc+TUrJ7z0779a9/aT/+0fc93lNPOdl+8fOf21VXXmFnnH6qTRg/1pd7sXdAmCnrjIqjDNEPpXtH2Edx2WVvs2OOnuWzCrNnz7a77rrTT24aM2akTZ82zSZNmugXTsJLWqQIUI7TZM83MycsyfP6EG5cujh6zFjxmWYJvKU+I+sKiuqqRjTIwFOHhP99+/ba4CGD7NVXX/F9AkccfqTyF3WNoX70zEGqi+DzXNrb7qP/HH1Lu4dHdHX22vZt9fb73/7ZLrv0Shs/dpILrGp5rsBv37pVyvk3pPT32Ff+6z9VPqOk2Lb5YCD0Vl5W7jfpkx8GapyehQt1jULBIA+nXrKPs6WpWYrZ6/bzn99sf/3rXyWwr/KLG5kNZLbyM5/5rH3+C19w5Rv8fHVCa4s1NtTbf99ysz31xKN2zlmn2+c+82l799VX2oih9IuSAbrafXaTFQQMHjLbzRPaIx7uBgM3lA4Ee5bmOn3CD4QrM50sdYoljcxKMavEIGSV2h8yCTxicF2db/5nr1BDw17RSal1KG0GHIcPHybldr89M/tZqxtcaUOGVvuSwH0Ne9SfL7Wy4gqbOGGc0w8XJsN/2Id02OGTbfXqNbZl6xa/bJIT/qhrFOjBdRw0sN4HEKBpBseQi5jZUXbkj7aZ73fyUAfQBPygu2e/Pf7EU3bCiaf6jfbQAfxKLSG1e4xqmFUfDP4uXPKGjZ0w3pfsLVm6xJavWG4F11137becsCAdRRAmNdr+0YVEZKnSMYnh8d7P8DHhz5mPTMT1ZjAw3uw74fsZyMFuydBYkxBwsH2/yUL2+1DvA/0D/84fT3B8MxgYdqABctkXkIf+Z9Y996q0UjieyZB2f/llIco1IL4H2v87/Il7oP8s7v+vcCj/YZd1O9Q7+PGedQMcL0dNipV+YULy5f6wzhoEuMgHo5owDfF6n/rlNI3O9hZ6JzE7KS/qLArVKRSr4bHsqqwo34rzpN2LMeb1MlWrDl+mrane9uzYam3qEJvFJFrEvN6Y/5o99dC99uf/ucVmP3i3LXntFTtq4jAbK0Zx+nFH2azDJtmQmnKrKBVT2o8g2s1Ei09x0vExgsVRsJx/Xqg0ayrF0JQDH6FQQ+7Zn2+dffnW3mM2+YgZNnbyNCsor5RyUmZ333u/3XHXP+2U0860a69/rwsbdAiDBlWLAZh1tu6zVW8ssD2bN1hpnhi68srSMpYm0IHCvEcOHWZVZWW2Yc0am//ay8rTXj8SefiQwUgdwoE9DT1SgMwK1RGw7CTtKYGG+uuHkk52KlaVuy/Tgl5VN/hH4HBhlTrJ1VfAwLrOvlOHmBBSMTDLbJh4Hspv1gTQAQ8MH8wT2sNv1g1zqLh4klakF+/wr0P5xUS8gC/7ES+LdfAoq4zEMgoM8wZPFEJi4LZ0YXOgbWQhcAwTEGkHhPu/K594HiqurJ9kkr9QSMAP+7T8KfEu9j5QHnS+1L8rrN5mU1+RTSPSBL+ALC+I9IEIF27Z7/AXdsTXL6ymuokwUWcpTfL0r2UDhH/wwS/v+nG3/f7aT9Mu4CgdjIPiQBBmyQntrirXxhv27LF777nHb2c/96yz7Ks3/pdNmTjRhVFmNOABJOFlqzhIA5rg5CqWfSG4ggHCJEuPmJlgORbpc/O2D8ronTpgAzM3n8+bv9D+97d/sN/832/t7n/ea9t27rKTTztdgvk7nYfwPPzII22UhFalaC1tEliULmviEUAQslCmWWIJToxKR3tSaXl5sc/lQNnJ0PYZTSb/8Lq54jO/uPnn9iFmSK5NMyQIQkkIT8dpEx8mwN89DSklioe2Qvyk7WmqjDCUWdAM4DhkIFeb8lNgd91ztwv5Z511JlEfmCGBbgFOSmL/iYn/bt+2U/V0uy/RYsbkhhs+aGeccYaXL4pWh9otG6/jJDUGvu666w5XRpYuWWwXX3SBfePrN9rl73i7ygMBXemJ53d1d/hTiTgOYMizvb0NNMXrCn3WhQsEEVBnHT3TTj31FKXbaf/zP7+SYrHPZsyc4Uu/2BvApm3KkHJhRodTzIYNG25r162zdevX+/IwBHruV+G4Vj+FSvllg3yaJRSd5lYaUBbgw63oq1attqlTpvmMDgNpB0rSkeY94Q3OzGhRLrRxFBKaPLfhc7N8VWWd/ea/fy9lqcIuuegy27Nrr23esMUapSR3SRn69S9/YU0NO+2z//ExGzl8kPoO8UHFyezBYAnCJAUPYbCDOqRdI3BT7vTnJbQ5PdeuXm0/+uEP7b577xPdN9qxxx5vl19+pc8IgsuXvvwVKXpvdz5L+XJjPk82tv/o+9+1jevX2qc+/hE7/ZSTrFZlw5LHbtUJg3oFrMhQuuwl8ZUAzG7oSZvAlJSrLFX+KBvMfKCop6LhV+jJL+2JeiB9FBgGbrDjgANmbTiRizgGDx2seqrywweYNae9odyyFPLoWce6Evb8C8+ovk1KRq2dfNLJVlc7xJ5+ao7y02pjRo9WWcOfoecup9FxEybYgoWLPE72QnFCG3fRQFOc4tbc1OqXMiInQBNFxfAdZlZVp/tR3NqklAzyui6Rggv+K1etsTVrN9opp5zmszm0QZaxEo4wGGaD2to7bcEbb9iEyRNdKVm5epUtWbbUCq7PKCUABcp3mGDcwRyiwfPu08F6BoS/aPzhP/vMGgCCzULEjxnYaQwMy5Mpx0O5vRkMdCcdIOwHuvMd+QH4DgOAY7xn/QUM9B/PgyHXiHPP5CebZn88MIh4x0T5ZAG7wMWFP9UJEH4x4B118ubQHw8Qfv99mIMh6zfierN4st9ZP1n7g/ARfqxegy/iQz4JoDcJk3on10znRgj4rEQi35iWR4fRo8be12kSy604X51O4X4rEeMrkLKg5m7VpWrdXe2W36XOoq3JGqSErF+xxNYuW2zb1q+xvdu32t6dO+3pRx+2u27/iz1+32O2a8Myq7QOO/moqXbO8UfakLJ8KSVVVqXG3NPWLEVI2KiBNu5r8JG3PDFFVYYYdIXygWDaKYVnn/K1X4pCmV/GCDPj0kQ1aykgVba9odlOOus86y4otu31++yHP/m5vfzaPDvjzHPsPde/zzfhF4iJwGC61dF1tjWadbTY7k3rrFwMp0x5LFJ+vRy8PCQIi8lWSjEZps5uyvgxNnnMaHvt+eds4dxXbJgY3ODBHBNZLilejF748ERBKUT5oIwpdj0RflJtpFL3dkx7Vr34aKXe4Rt0Hon+UvsDDkUPWZrFBM3GOx0uEP4GAn4CDkXL2GVNzvKAezbObHgAN/gXz6yhbQVfGBh/xIGbYkydFG2amlCZwM9QSjq7O61TT4Q6ludwnCKdFmVODNh7Gh5bgiwOAf8v/Cng/+ud8OAYJr77o430kzIH76H8w9nD5ezxl4TIFH82vSwQBsA96j4gG25g+MhrPMM9cOc7aAfAXxj/5u9N4uAJLlnacrccbyaP4dfzr29PEwtFxRM7RkBLJFC1NjXZH373O3v2mdn2UQnnn/n0p30k1u/gcNqguRW4UUD99ytNflKb+AT2CPzkyemHjabYKzTLUxDeMUuXLfeNxX/805/tH3ffI0Vktx0xY6bd8KEP23/85+fsuONPsMHDRlibFIM8KR2MJrO/BMOIMpuPqd+IL52mxWh+wi1bX/rxzLqwKNpFiGKNP0IlyxTXrVljP73pR/a2t77VrrnmGucN4E58LGFEkImyBigzvlPcildpobQjtFEe0Ho2fd6xi7rCHAiffLkAyAb+++6/z047jTX4U9JMCYKt4sQnx6uy96mkiJlhtcOuPtXVi+LV5neKsCzGy8Bny6EtlqnmWUd7q7326sv24x9+zx579CEJu3X20Q9/0D78oRt8hot7WahfeDR7UyTPedqePRmWkLHnDGWE8oBeUEhUyp4GFxxW11TYyScfbyeddLzdeutfbNGiBXbCCcenzd7qA4ZJcRgxYoQNqmPZb1oKx74BZnrWr9tg4ydMVh/TYbt31duePfV+ylOhlMXSUsqlxXk+d8cMHTbUN6ejWLAU7NRTz/AZLfZN0Fa8QnhSVcLNP2WgR+gFpa61LY2uswx56NAR9srLC+zJx1+wUcPG2+qV62z50lV+ETHLF5987BHbuG6lvfe6d9qRh0+ymqoSVUSXC951tRKC1eGUlZY7bfleB8XMgGO5ypVlycxMoZA88egj9hMpJC1qY8cec6xNm3qYH2Swdu16V8725xVaZXW1H4k8b94827pVfXr9Hp8ZuvlnN9mWTRvtv774eRupuitR/bSqb96vPprLbVl4yw3v3E3W1tKq+m5X154Gyb0fpG+D3tRfsg8LaoJmfTCGPtCRLvCl4vB2FBH2WNLWWGbGDAqrIypZLi3/9AcsaUPRbBcttCrNvL48Xwre29chpXOIcW/Yyy8tsEkTRhsXj1ZXV6pNddjihSt9pozZND+1U20BPjVYChj1tGjRGim6lb6Jvq+PJZn01aKDEg4NSCcQcqN/ZzeHMNCG4Z/FVlcjZVHhOemUvW0Vagv7GpukBDfYOee+xWpr6rx+2E+H4pi4mfpItSfyPX/xYps8baryW2brNqy3RYsXWcF7r3/Pt4LpxjMaLoaGjaHyARo2DR3AOwkF4D8bR5YJDHQLyLoD+BlogGyYLDANHownAL8RdmC4+OaZNW8GA92zYTCkm8UVk4UIG/4HQtbuX93BH/vcp2Bg/P8O8Ptm6QYMdOvPQ0on4gj4d3H9OxiI96HiebN0BoYFcHdBVwwQr/BBZwI5hSSM0wUdhZgUW9hLJPiXSjEoL+izSikhhT2tVlXUa027t9muzWutec8O27Byqa1Y8LrVb9tsxWqAm1evsK1rVlrjru3WsG2LrV++1JbLfTk3yD77rOy32bihg+zEoybZmcfPsKMmjbUxg6rMd32IgRWImXJ0MB0W07ecOY6iIdEs7YlR+yotlgKutFhTDmNlNNGVfrWvguJya1d/0t6Xb6W1Q23KUUdbsxj786/Os5/e8t9WO3S4Xfue99ppZ5wlptFjfSqQDpZoqWPM299lVaUSbHs7beeGNVYkfEqUMsqR2JKYqTo54TZYHU+fmEqZmGe5OqUSuU8YPVJMr9ueUAexft1aq66tsfKqCpVzog5fzqUy95mFHL24QOrvqf74jZr0OpXxmRLl2QVy7HJwqHd4D++Y4Cc8w7wZbcSTTnGgv4gPQ/y4hXvY+7sMYQdCuAO4k0YI/4FX+Il4s2kcAPlJfJU0CZPKklGxNMKZLqOjnAjJLIoil7CBkpJmHA4Ubg6y+AMuEObSxgSO4JvlmxEucI98ZHGOviDsIkyKK42Qg1eEw6C0RR2iSIFvf/hD1x8Q4QMCJ5794VP6YQIibNZfQNhl85kNT16cZiRkYof/rPvAp7vnRkXcv9sCKSx1CL37uzpi2jppsA6e/Rxsnv3NL39pO7dvt29+/et2wVve4u2fJVkckUtYTFLqU1/L0g8lljp6fSNspnoRPvrmJCk2O8P/9jU32dLly+2hhx+13/7+j3aXFJEtEkgnT53mS7Nu+MjHfHaE2ZB2CUGNzS0uABEW+mJGJOgP4yPAKCiqZ0baGUF3OhI+4IBQBkRZoLhQnnyQD5Qox1lKz5//+AdfInrjjV9xxYq6QLiHl/vdIwpHPFHWgH+rvKFr8EAA8lFb2g54qhDAA0jln+gx2ijvQNAx8TH6//zzz4uHvttnIBj4I35omoNFOESlpKjCujv3u6mrHW7trV12/30PuNA/ZjSnZw2W4C3eWlIo5YsZoFfsj3/4rd36lz8p39320Y98yD758Y/6MprurnavX2VVgmanylvliZAr3ktWKdOYpWE5EKd+MSMFT2DEGoObHxErPt/W1uy3lh9zzNH28CMP22IJdjNnznQaQ/BkeQ88g70yLOtCkUNJQRCe+9p88fFiP/mIiyprB1XLrVbV1SulFmGU+1HSsdUsJWUgbf78BXbSiSd7HJXV5fJDOTpJ+nuC9ETJRHht3McyYk4Xo+2V2qpV6+23//sXlWuNjR4xXspGqc9OdKje161ZbsuWLLAPvO9ddvFFZ6mP2muDpHxx0zgHrFDv1Amj7fAUP0ABvgOZqI9lcG2JyuAnP/i+Pfzgg77U7bDphwk3BHGTYl1ps+c8a9MPP8LOOvs840RDDhngtvyVK5b7/Sd33nmHKx5f/fIXJXhL6VQddXW0Ku5iK1AaInTLV530SAlgpsJP4FQ8tAuuKCAd+mGWOqO450swF+HmaBOapg2LLmXPfq7y3FHEfjeYAnM8L3GkMLRHtQ3FhWKKEsUMSmtzq4nz+nLN9o4mKS/lUkxGiz7ybe7rr9q4cWOUTp8dccRh1qS6e33uEtXjfr/bhr4klJuhkh+4J2XP7t2ikdFKl/tLOCWPFRRVnh+WIKIct7U3Ow7YFUmB4pLo+j3cpwLu+dYuBWjylGniN8/7XpTDD5uhcKVeNuQbsqDNsQyyVWW2cMkSmzp9miu/66WULEQpiT0l0ZAJEIwaiE4NgDCjYTtzyPk5FOAn/AYjiHiyYb0DyKSHH0wwjYCwz9o56DObBpCNP55A2A80h4JwIw9ApDswHM8sbgP9Zd/f7Dvg4G/iSUwzAXHn3uJFkH3H78Bv8I84sm4BB6cZEHlJwgTAc6DfgWllzf8XHMpP1i7eSeNQcSY7Ougoc9yhAZWBGjLLDBJ23r36cqhSmeK+TstXA+5rabDept1Wv3GFbVm52Oa/ONuWvPaibVm9zFYvmmcvz37CZj/0hL36zOP26pzZ9sarr9obr71qi16eJz+bJOS328hBNXbasUfZ0dMn2fSxo2xwmRppV6u0hzal02M+fsNUr5gmx/yVllVYR5c6nDx10uoIEAL8DhORGEfyIqRws7ErLL3Kl9QoKyjxGZLOvCLbX6zOoaLWmNv57Z9vtSfmPG+nn/0We9e119nhhx/pzI21q2ye5XJIJS5lqNOqxaQ66nfavq3CWwyn0hWgLh8xIV3SVM9ppUyDS3mTdylHLA1psykTx9mo4UNt9aoV9vjjj/opYZPUuXHBGUcpIyCpJrycAa8l2Xmn6Qw1teOY/gcQImC8CDsh/B2qfoEsjQHxHXQxEMI94uQbHobpxyU9I44wwYeCl4R99j1rBwT/inR4xjfpZOMKOBCHDHV9gKfixtP9JtzpkCgrH32XPzoSFxJz8SeINpCA93CPvALE6+lknigNA8sm3jEJl/44MQDhgzcm5SnhDPCuFOSXvltl4nYiZS8rhZFDpJE68f7vSC/w8LgyBggc4jv7jHcg3iOvhIs0sANIIyDiTZBwijgjjoHQb6WX3IcLHOnNlRDFkFPeUxrFKodmCQnzX59nt/z0Jm9LX//aV+2E446z6qpK6xD/4DhgBFJmFxKOCXcX+pUOZQm4AiEBgTroVhvTpwScKtvb0GhznnvefvaLX9qf/nqrzVuwyEZK8bjmuvfa+95/gx1/0sk2edphLixxCScCEScPJaFIAouEWNJRaSlOykF5yuEfdc87ey94kkdyH+UF+KyY4nLlQjGxXI2N5cqQzZk9W/l/3T7/uc/6hXcoVr5mXfizDImTCKFLgPhIw9OhEPWNf5awMMsRfrJ1lPDsf0/0lNooYVN6KAOFtmTJUlu9ZqXfGJ/yRXziXb1Kp7PPxCYl9HLwiATnlh4Jzj3KR6XqsMVeeul5e+tbL/K6TTMlvXbzz39iv/nVLbZu3Wp719XvtM/8x6fs2GNnKf8dbpgpKinhRC9meFiaKb6vdMEWekk0Q9+mshe+LN+j/vED/tAHZQUJp1mUdDoYd52cecYZ9sD9D/gRvhdddJHSKfF9JSh9rPtXSVhbR5sNGTrYxk+YKGV4jy1busLOPvtsitUFy2HDhnrcKjE92XTNQQe1EtwbrWHvPps7d55NnDjRb3sv4qATKUep2Gk//YZy5JQrv/m+r1CCMcvsiiT8NtktN/9GeSu0EUPHqy+infRaZUWxtTTvtS2bV9s5Z51kV115iaLpcIVElG7sm2J2gKOKiZuygF7Zq8IsBXsi6M/uu/efvvRrk4Tcq1WnI4ZLiZR7U2OzDRsxSnTTbaPHjrevfO3rdvyJp9hpp5/uJ66dc87ZdtlllwqvHj/97uMf/bBNHDfaSlUmPZ1t6h9VFlKaWPbdrbpj6TZLJ1kySX/NTAT7tmhTKCScyFmm/rJYfX+h6gH+7YOMygeG9x41beQCaHTOs8/55aPIMRVV1SrzOrXJNldcOGABmmT/IUoOA5ujR421rZu2qcxa9F3i+39YKjhlyiTbJvznL3jdjjt+ltpop02YON7vp3nx+RXqQ/KtbvBgP4DDN8uLz3A64LLly+ywwyaLZoSj8uhHEwsX3KHRIskNfX1qo+RNLigWxfRfohXkDS7bLC0vU3rpNLvdu/fZiSedJtw4Ghgeoral3Cnjotti38+zbNVqmzRlih8v7Mu3lkpxQimhQIDUkFPDjsYdIww8ByoQgGtxCjfQ4Ae/dKIRJuyJD4M9dgMh/OAenUY27oAUpxoSla33AN6z30B8h9tAMxDCjjwDke5A/7wPxC38DMzfocIOhEPZKfXcM0HEg4nyiXADn4kZHyxkRPljInwWkt9+ISHiOhS8mfv/S7iBkLWL94HPgPSdK2/e1DHTUFTo/nQXdxAzU09XWrDfCnrarb1+m5SQN2z53Bdt2WvP2+YVC23rqiWW19ks4T3PysVgRw0eZGPEtMvze2RXaEOrq2yEFJDhtTU2cfRQO+bIKTbz8Ok2YfRwy+tqtkL2mnR3WImnozgUxidrVX6IJ2z29GVkNMbScr9EqX5vg3WIibBnhdM72CwHU8NfHgqLGHmhOj72j+SXVlmXFJGWbrNd+1rtT7ffafvl57r3f9BOOv1M+S/ytZ9kmJHJYnV4XNhUmN9nlSUqi7ZG27pyqXXu22Nl6miKZN/eJoYkPFnbTefHUgkYLAyG08j2cptsWbE6u1arranyUQ/cXxDjnD/3NZs6YbzVSvihHnyTNnQE3ZBv2R0wjlWqEX26HaM0fvcLNKj6Cgh6A+IZfCC+g44Dsm5A1h17TPYb/xHnodrnQc/c+0DjbrlntC8EHAQd4ou4gfAH/Et4mYRvwjvZyxBWn0zz03m5HzmAN95cqZNbEn4J/2ZtuJ+fZ3HCHpy9U1ecAYFfmPAfEHEChMMQR/KXRpf7eU3qG9LSCtLrH9zyp/KZcEs8HgOQLoAf7AKH5DfKK9EJdvENBN7hxhOIPIbfcIv4cecZ4OFS0H+JK9ICsu/ycMBPBOaXe0Ogcd7TKX4oJ3n2utrQL39xs50kwY57OQ6bNk3uvd4eEQhciVf84Ei50g/RkaN0IOyTNCPdnOZD66I9dUnCWbV6rf35L7faz2/5pf1TwimjwCefepp99vNftMsuv8LGTZwk3lBiTRwdDG0JF3gGG1eZ+UB4gOZYioHAAh6kT9a8/OROn87adEZSWSKU7MGCsqIvVll6ebAMq8SVEQDBHWWrad8++9Mf/mAnnXC8XXH52+VC/eeW9MmdfBIn7WlguXMwB+8IyigkHOuKE3Z49ZkWDwPtpaVluSjcz0BaKxU/Xrlype3YvsPOllDKKVeYwgIJeW0cbiKBrazW9u5usY3rttmGdVts3ZqNtnL5mjSb1ddp69autFNPPUlKyl77wQ++Y0899ahNnTLRPiah9oLzz5OwXGadnBQlPDi0AAGcNf7MeJDvNMqPAgIPlcxB2xLN8O2zYSpHV1o8W9BvngvofpeRrFBImBXhdCuezJI89thj9saSN+zY445VmuXeJzAjU1wKDfVK6OUyymabMnG6LV26THY9dpj6NPokymXYiGEu+ALUKXXBc9fuXfbcc8+58D5p8njxcJW7+hNH3Ms50aa/qU+uqqy17dt2y0lK7v5iKUENdtutd0qQ7rQTjj9VeStWP8OSwG5bvnyhrVyxwM4663h7z7WXq9wpL2aMoazUxXC4QGtbm7dJ+hEuQqTsOChixbKl9sMffM/3Zo0fO9reKqWMJZBr16yxnTt3Gjepn3HWOfa32+6w69/3ARszbqJwpg2wvCztnVmmMrv9b7fa9e+5xk4+6XgTh5MS2uIrBvJVfgzgtTY3WaWQY6kUfB+8aJf0w0UswRL9FojuC1V+5Sy3YmUESj51CK9R3flgDKWiNuf5UDzPzHnWnn/hJXv88SftoYcfMY5LrqkZJKWFix2TDI6CSfugsJEvSsVfOWWMJV8UO/Xc1NJoI0eOsE2bN9myFctswqQJTmdHHHGE6qTbXnhhoeikxMaOG+fKDjN0zLLMfW2x6nSE3MqcNjn6H1rgndk6aIP80q7B2WlSGUdRYvkWIwpcvNy7n/1ceTb39UV27nkX+swU5QP+8Btwh8c0NDXZmnXrhd8kP3UNXFesXGEF11777gOnb2UZMw04NfTEbDHxHf5S406dUdjhHoJ8tsMDCA/gN0zEGyaA92AevIe/xCBTB02nRwGF37APXLKQjRt/EV/gyHc8s++klw0LxHfEERBhwwAD85kFcCb9KD++YaQ8YQIQX2IGhO/vgANn/CGc4I/4fa1iDogTiHgoK+Jh5ITpTuLjO/KXxTmrkOAnC1l/PMEh3rMQYbPuWRMQ7zyjfLJ2AwG7MDAR76BpoDk8eQeUA/9lVKOYkZzuNlv2+ks2+4G7bOeaJdbbuNNKulusuqDPqktUFlIqitWwuJ3D9D5IDXP0sCE2SmbcyOE2btRwqywttFEjBltNlTqW3g4xKQ7R7bSSfJVhr8pZnQSjVgj45CUxKtGpcO1BcBQujHKAG6OPxeqlUJZ61Ni50Ioz4vvyiqyrr8DauvOtrUeMq6jSdjS02muLltvsF1+znQ3N9vYrr7J3XXO9jRwzTspJobWKedRU1ThdMKqmqhWIyarD7G1ttM6G3fb6s7NtiBhRofDMVweU1ppK8BBTc0FC5ccSAtaNi9OIZqBLhAm1K3ViNWIaE8ePt2F1dVa/bbvNfuQR61bncPyJJzpDVdZU15zpz4Vuene6hJYR1nNr48m/cKTuEIQYjfWRQeowU/dBc0GDQKL1JCAN9BtuQWvYYXAPv0DEFelhAh8M7552LgydXTatLIQ9/nnHnfeIL+IPPLIGP56WjDPqFGEGZ+VDlQjjhvnL0uOifacRJ+GCUUjCgGfEHeD2ufj64z24nMEh3iNsuIffMMQR5RN+A6AfhL8D+cKPt8OcPz28YxO9kV/csUvx9uPg9gLsAfxGnQJR9+EPt8gDMDAfuAe+vGN49zKXOx0s7rxjIqxC+y/f4YYJu/AX76wXh959Fkvfvi9C8WIHfZdJ8CAEAndne5s989TT9j+/+Y1d+taL7fvf/qax4Tud1qS4aEgeN1hI+Jbgg7LQKeELmkAoZ0aUmQ1mODhRecOmLXbfAw/ZL375K/vzX2+1tRs22qxjj7fr33+DXXvddXb0cSfY/4+y/wDU7Krq/vF1e29zp/c+mZZJ7xlCSCEJJKEFCCE0RQVFpam8+ooKiMKLiiACAlITAqGF9DLpmZbJ9N57u3N7b//vZ+1nzT15uNHffz1333PO7nvttddea9eK6lofleUCTg5K4DJYHxhQPmNGYQRfKa/RNqlb/GCP16QEI/QX+4CE4wb0yBCHMprikWdOfmLDNbMCNRIoB8ULnnnySdstRYC9FZzyg5BO3F5m79MT3qlb3oHoF5kZwh5lhI388B6SDtpguRb5S2UZqSvCs4Qk/LEEiJFgpeanMvF97tJlirtUPLxS9aQ8DZdJGWm3VS+us00bdkoR2Wt7d+23UydOW3NTs+IZtKXnLrDjxw/aPT/5gf303h/Z+vVr7XXLr7TPfOYvbNrUycIjtCdBjpSULku80oV+ylSujC6Uih+SZ/IGXZJX3sk/fXXMqALYA9hTHnDNE0UFHsGJaFyU94Mf/kCKRbnNXzBPvEZ1yki/0m9o4FStTl+udOzIcb8wcdXqlbZz53YJkOV26uRpP/KZ5VF+eaZohsskT58+7feprFu31pYvv0pC7WThn6PzKR0DM+lwAvLHnSqVFTWufBQXcfdSnT35xHP2k5/cb81nOq22Zqw1n251JfzIkf3W2npcQvRWu+zyJfbhD9+pPLJBmv3GSSFXsQQoZ8UuSHP6FPVM/0WdP/Tgb+3L//xP3r6uvOJymzRhgh08sN+OHjmS+mGVZey4CfbS6rVWXlVjd7zrPWpDjOpL1hK+6+vr7BWViwMILrvkInvL7W+2ns42EbTaHX0mdSN/rC5geaUS9zpj/yYDjdzn5Uf+iqaqhLsKmVLhTJ2cX3BcWSucq42rUGoX6luhcz2hPy7D5cbzSy69zN5w/XV26+1v8ZUPnIx1330/t2eeedYaxjT67JQ3MqeJAs9HdUWxH5DT3MwJjepr1WejcDLjNW36VNu8ZbsdO3bCpogWaavzz5kvfPTZ08+st3nz5vgeFZbpSUDSc9imT5+muhLu9SMNP1VUykbMiKJoukwp5Yf2z0AqsoyqRXKLFDQofVj9QHGlrVqzzRYtXmLzFpxjfaINZCDihHyZeTty7LgdOnLUps+coboZa888+4wdOnzIzm50xwDZdyAxqZFvgO+UQdYMpmnQsMM/RMQ3BApk4+AZBqAxASMN7dVpBYR9pIEhCEQablk/NPDEmFIHFmHwk29Gg9eyD3itsAkvqSxApJmF0b7BFbigwmE+TKdx+g5AdPhx4VHPKBvpgOt0agYCDmdJp9NeGOXAD/5jbTrxw+wYvSRfgXsAfxiAcLLRt3/+TpmA+M6GA8IvJsWTIOsnIOKIZ0B+nFnIuhEspvP1j+bq4PGxDkCNgFvK2cReIQZ3Yv8OO7Zrk40pNZtQJeGop8MqxFCL8SdhvlhhYBNuFCWKBqdxcdRvkQT1ATFgyVZKE2bJhkyWOqlTkBuKiLKgCpdyqMYvR+PipH4as9sLJ/oxSsWpW1yQ1lBX43s4GuobxJgGxeDUiQ+qXsTEy2oa7cDxM7Zj/xFb9coW61T0199ym73zPXfb/IVLJFDIL6NEqksaOHcAcBGYcq0Ood1qqkqtp/2MlJJm2/HKGisbkHBQUmjVjJipTD2+JADBj84+5S1NKZN/MV8ZcFhbzZS48iP6hDGPF3OcOWWydbc025qVK23dhvV23vnniYVxfnqlj9gglKXR3CSoQWtJWKBeqD8JbHpHKEegBrL1jb+gCcICuEdb4gmNh1uWfsI9/AYNZu0JGwb7fBPg1ZaLJ57hnn2GGc0vJj9/AWGPopEEvQQKddYfcaX4ZOI990To8mcmzoBs+qNBivN38xKQDR+GMFk3vsFv2BNFxJPeKRMdGjxHdCB8J6ElheHdy5WLC17GM2uIL+opC9lv/Iykm97JV7yHG5C1i3JkTYDzFUHQWZisH4BRQmYLUEBYIoI7m5IR5BDq/YQclBQJ9gjkL69ZY//17W/Ztde8zv7v//lMGjRR2yAdcIViD37IHwImQmFbR7uPlvq9IF3d6huq/Zjo1S+/Yl/+l3+z7/z3932pVpn8XHfjG+1DH/4Du/6mm1yQ8Ys2kUgVP4MjqUbE48m8gNN7gKwADyflmzyjnPgyMpURV9CS7luBbuk/ZEE4RaoYZJ9rU/qRDvEw2o8gzrHi7JP5sYTl2299s11/3RtkL6EvA6RxNh+5JwDu4VOkRRppliRdaJitHyDRZFI+wWuiBQbokpwCzyMO+sGy0gp78skVNnbseFswf6HcVZcDhXbyRIsUkMO2Yd02P7b25PFma2/tTPXqEjL8jlOV+u3EiUPWdPq4+F6X3X33nfaRP/p9xcOsGHnFqxKH3hQmlSjRHnkk/4CXG0OZKaZ+tGtmUdK7IsJrLq7kluqGd+Qg/MRR01w8yEEHjz3+qF122aVSMmpdUOUYYE7Xqqmt9n7j5PFTPvswceIEW716lU2bNt3b6eGDR1S/w+lb6VDXnAK2Zesm27Z9i8p5l40ZU6c4mfmmDodd5uDiveHhQimbE/yuk/a2Hjuw/5jdd++v7MnHnxMOe23smIlS1Kt9OdiQ+qUJE2rt8JEdKku/ffwTv694y5Umm61Ft0JHby8zZpJzelDc1CepLAycQZuysO9++79EUz+0cxbMt2XnLnHFHnpjjwr1zCBs49gJ1qU+8oWX1tgfffRPbMm550sxL1X+00DCyRPH7dOf/IRNU9/2gfe/V+1W9KRWwp5V5ABkieGcconyR39G2+oVPfSrL0bpmDB5qhSSBldKqtWnn2xutdoxY62iptYaxo1LMzLe11L3KFpe0RLwy1yO7hV/QFGCLtmAfvVVy+3mm2/xpVC/+MUvXIHjIAIGlmlTLMHesG6l8Hjaps+YJcF+vC/JYlljl+qqoqLKzpGssHLlalc2x0tRGxjqcyWAfSBPPrHKFiyY6eWqlLzAJnhkThRg5dDbT38/OATNtDNoMQ2iizupniUTSW5B/kS+GdQ3ilZxSYXcS233nj2Ko9yuZDWH4iAPyAbQJXLowcOH7eTpJps2Y4bPlLy0aqVvdi8Scb3qnpJgBDxTw6FVjUC4A7QPRhvIfAgfyT5p+zCD6GgCsnFGgzzbMF8Vd+o4AiI/ER5mgzMNNus364cn9vEeJusvvvPT+t8gwmbDZSHcw2Qh+00FU5ZQEBjZQDFJ02qMAqRRPYXyd/wSnvc069FjXIgEromDUSlwz0kZuOPfR+70BA/4I3ykB2PMAmlFkfCXFZbygbgSw09MNoD3MPGdD4G3LP6y/kcLk7XzfNK81QjkkiwzgDtMhf0a1q+OvGjYKoZ7felWtRSKiiHhV42R4mE4jhUBCQYPTvxsbR8hkIBtKBYsOeqzknLFV9hvw0VilEWJxmHiHJPLSEmBOgRUliE1UmFGjE+0pzywFlO1rfiFfykmJkWHPRl0kFxQ1UOgshqrmzDNToiRP/qMBP6tu6WMFNgbbr7V7nr/79m8hYt9iYbfki7GoZh8xBCBiBbFFKuSS/tnilVe5bmgp90O7dxqjZXqgFUeTtpCgYIfcjwo+ENBQNDldmTihbkIGcpbkYSftrRuVqat+Yx1i66qFG7q+HFWL0aya/9ee/KpJ2ze3DlOh5waAtOFCzET4uvEqTelAV1S3eCZESof9Ve+vS5xyL3jf6SNj3yH4TvssmGBrF/eaUv/E+AngPdsfNBCpJ+F/PSyJoD3yF+85/vJlVi0NRIfwFf4ivaVlDyeUFXuqUqM6Nwt5xczGuTbR16y9pHHMN4B5YWL7wifICmAuCWT8smTjZHRD/ildLJLMytpRp2wUWcYt8mlD2TtI22e4QeTdQ8/QPjDPXint1l9k6cA7APiNWN1Nt6sAVia6Uud1I5dWBC+MC4wlpa5IEE7ol0+98wz9oPvf9euvOIy+4tPf9IaJFwh8NC+mE2k0qMc8CBmVVHoKiQ0sk6bteVcZsg9Il/7+jfsZ/f/0ppa2mzZeRfau+58j731He+wSy673OqljDBgwZ41H2hQuV0qUAKeaxUMpYu0YP9u9I4rZY6Ny4n+4VGJjjl+mDZMPv3b39MgDLSYoh6pB+qZcviAjbgVd69sfOUVe+qJx+0jf/CHNq5xTE6gHQFFrTj4PwKp/sSnPH8pLxwDnO4xSWklvDF63efpBb0RFnfCpZUE0EuuXUrA6mzvlsD8c7v4gktsyqRpvl+kuanD9u0+Yju3H7CjR5qsraXbT9zqRzhWGhMnjpNQ2G0bN62xI0d3WW9fmy2/+gr7gz/gaODLlTZlZlZQNEe+lFbKg9L29D3bDth7pciAb/zyHmVO5YoAObqTSf1UKhP1QLy4udwlO5ZpcWLWvr177YUXnrcrrrjCleYyX75FmD7fH8ioOHt4OEKWZWwTxk+UcL9Idu1WLwF74qRJNkb11NPTZZ0SeJ95ZoXovMTe+a63q97VD9KnQatFDHYxSIqSVGYd7aI9K7e1qzfYL+9/0Das32oLFyy16VNnKY9D1tHW5UuhKitNON4hOmi1D37gHXbBhfMVP20o7bdBTPELHeXfl9WpXrlpnwMFWIL8awnrv/31r+3d77zDLr7oQl+m1dHR4fiAPpqbWyT4nvGZjKaWdvXNhXb72++QcrLaXnxxpa1Zs9qeefop++m9P1G/PGR//X/+UgpVneq7xzgZjz1A3HPCMcPglTqgXmhP6l2tXTQxduIUmzh1uh0+ftJe2bTFNmzdbiuef8GahMNTap/TZs72O39qpKykO0ngk+ab1YNn0v+ylAva9IFl8ZMaKToMalxy8SV24QUXSHl+wh599BFrUDti6eDG9WuE36dty5aX7Ze/ul9C/QtSoE8LRxVS9Caq/H1S4OpcQX3uuZXGipkJE8cqrWGbMmWqcHPStm/b7hd3MtDKEjbSZoCT/DFAAouEBFEilFWZxD+5NBnll+WP0JNqynkVe2sGJAwNDhXbvn2HpST12KKFi6SQSPHqpx9I8ij7ZbZu32ltnV02leOrRYsrV6+0/Qf3v1opCWbgjSdnomFnIetOxwJSwx/P1JAYhR2ZxQCy4QCvjLzv0SDi/900CJcaY4QN94g3ax/fmPAX7gHYjwb59tn44juA98hj+MtC9htljkYErkLJ4AZWAGJKI4vDbs/pFydPnvSTMg5Lyzx8+IgzGp779u3zEyQgPNaVYhASow6w551nlDubtyjHCD5w4zmCrwC+wx8EGvGMZkaDkTReDeE/Gy7/PcJGHrzDFbg3OSXf+JFRYylFKVAHwdKsxqoy2/jSM1bNcquuFquUED4gRopI7+mISXrsek0zMIpCHfSglAh8oZiUlksZKFAnqzicoSC/F6Ig6ImQJYbF7AjNlB/Lqdi7AXMhTtKBASEsFBVLaBkute5BdaAVtdY1WGKb9xy2J59fY1KZ7O7f/4j9wcf+zBZJ6CgqLbeWjk7vjPv6mfGii2ZQoEJ4SEtE/CJIRpCUz+KBHutva7INLz1rPc2nrAjFTPlgkyR0ICLwm8IRdhHcURBAIuVII/fCL6MjsmNpCevd2dRGq+vt4hQSzlYvscnTptihIwftuWefs7r6Bt9IOAzdyy/LQxDQkuKb6ss3tgtHXnfgPJ45cPzIQKMIkXSy4R51Hibsss9sXEAo49EW4wnwzI8POBtX7j3fPQtn/ealG2nFexb4ToZq8FQ8LT80QC/uP5fm2bz7M/KfwhEGk81j5CcfsvaRfhZG8vRq+6RIpnjDLeKK7/T83fQjPmjAl5CKTkfyDw+Czl6dt4gja4dfIOxpd0A2/XgP4DulleqYd6d7QYTnm7xlw59NOxddpOdtPffu7gLCsK4aQ2dOXLyzpARhlDP8af8IX2tXr7Z/+9ev2KUXX2if+/u/s1rxZw654E4LFDT4vCJMaRG/wkAVDEDAX/olEHHj+N/+3T/YiytXS7istNdfd7196Pf/0K69/nqbOXuODyhwZDSn2vAsY0QSQUp05ThUmRIPSu2C+5pCAaEu9N/LFDQpS+Un8Tl4BMvvnB5S4fmPF+cTjKRiAw0H3rFAQUAxY4P7pAnj7Yf//T2bPnmyvfmWN7mgF3gG4jXqYgSUZ+EojdYyaj/k+ydQdskH3+SZMqTlqwU+e6VQnnfCE5Y6wrAsyYVn43StMgnNv5GiuNwmT5xuJ46dsVUvveIzJG3NPdbVwWw5B0IM2bixjVZbw3G6+2zfge3qX4vtwx++yz71yT+R0H+JjR8/RkIaI/qdErbTkr2EwxF6jYEO2Xp+R2jJ/ye3ZJXqDBiWvfKf/Kf+1q3db4o//PLkm3pCnmBp1qOPPWYnT53y2/ihEZQYRufBT60EY2SLisoKCf9VUjqes9miJYRjZAs2xFOWltZm4bzdfvrTn/h+knPPXSJcql9QXlUqPaVgqA/r7hyw6qoxVlZcbf/9vXvsRz+8T8J9td1++9tt/ryFdlyCe5OUBI5xrqpUXnpP247ta+2Od9xi17z+EgnixdbV2aJIGbiQbCkhuL9P/KOk3OUh2hiDeyhD997zY/vZPT+x1y9f7nsen5HSj1zEBmpmDNpFI61tUlAUzwDxKI/NrR324COP26Yt2/x+jo0b1vuyrSOHD9o/fuEfbM7sma6IcGN8f+4iQTr5qDvn0dCgyj0otauwrNK61B9/49v/Zd/74Y9tvZSS9u4+O9XcZi9v3GxPSzm57/5f2t59B+ypp5+19vYOO++8C5ye2KOBYO+HFoi+4Ue0/TR4Uuh+qWn637q6Wrvmmtf5hY7f+uZ/+j6hutpymzypxpYsnmOLF8+Xz2HbvWufvbx2u2TEQzZ37nyv2ymTp/rxyVwYyZHX0MfESRN91uXlNetsrJTO+gbuQ+nw2TPK6DNwzgfof5llROFgEDHx79KyotwMMfu72EsJnxAPKGTmqdRKiivtxMkmO7D/gCs9O3ZuU166PN9MZBBm9559wlW3TZk2zTe6o5QcUr4Lnnj8YdF1jhHnIMsUsg0g3x7EkREIBURGHNEwohNIflUc2UfjyfrlHf9hl00H+4gLe94JQ3ryCb24HXmIPGbT4Tvs4x1DeDoCwoa/0SA/T9nviC++A8ItmwcAv+EW3wRnqRbaI0wAZYKyfPzjn/AGljTnfmfCTK0FrgMfhOE0Cp74QxHBnTg5ApD4EAj4prxcoMQpHVx8NH/+PL9oKXAcEGWCKOmURgP8Z8sTBrtwAwIHWQi3CP8/wf8YXr8iCQCAqEiZkoEgePCDiTMiVFZopQOd1nl0j93z9X+2OWMqrWqw08oUd680ek7JoCNjaRWCvY9cK1+sFefZwygmkRYOW2U1R20iaLPeu09WZVIEuJVVHaTic4alOmKGxNeHK0/pzP1BHyUpLFJjl+HmU/Euq2yYZKdae+zFl9fbzoPHrGrsZLv2ptvs5re8wyrrG61HzMtvfJdCyuxXn8oDcwAvNG7qnNFabmJF+GEz3nBPu5UPdtvmVc/aib1bbVyNFNLBXqvhZAzFVV3NuecFvmlOpVa+lU+Vkw14fu+A4mOJAlPgkhz8HHY2UzIaPGbMWOGIEeISO6bOpbi23gqq6u3ZtRutua/ILnvDm+zqG95kJdX11t0rhuYj4ooPAcQrCiGC2hG9SDnBLegmDIA9ZQRvr0Vb2OEn7DDYhVv2CbyWXX5Ylt0AdEIBo8UDkDZ5OBs2ExcG93wYCY+/RKuyPWvOuuaVB3/YeQg6yuTi/yPdgEg/7PLjykL4DXv8Bk7Bf4SNOok4sSMfCQKPuU/KkYuPGTmOFe2QMhtCVeItSkedGmGwCxM4i7QiHuyh38A5+cnSB5DNW9h5e5R/eCbutBme8Q2E3wRkKD2dduUnW4/4jTpH6Ia/smmYUWc/6rKD03DSkkeEiOeffdZnSC6/9GL7y09/yk/YYmkPNcoxwQjtCIoep9qLIpaLt0y/7O3hRx6z+352v98RsWjJErvs8ivs/PPPt7HjJ1qP2iZLJhkZh/f4Ul61X97pMyhjqjf6y0Qj1AGCB8s9EYh8mZb8Qe+U81U8P1d2TBZX+Mek0dHkTpwsI8IekAzo8TOqO0ZCVYm+737Pu+1jH/mIvfmmm5y/wGv55dCdVw9Arh4VNzMyzErTV3IZYJeEOtLymYJcBMwAUF4EcvI7KP7pswmMAOudTDG6ywx1T1e/Pb9ilf3mVw/ae997t/wV2q5d+621pUvKCAM8jPh3+4xCaWmBzZkzxV54/mE7dmKPvetdt9o733Wb1deV+XJZhDRmw3t6u9TPJtkCYZK8QOcANE8dg1/uegBnZ0sLsqhzeKPyTb9PWJ7u7LjHfgRH7k/1Gt+0DcrFgBdHvaKAoNC+uHKVfevb37U/+ujHRDtXqT2Wywg/6gNKi8okmG+RItBnEydMs09/+v/Y8quv8ZH2cVJIGsbW2sxZU9RXNNtzz62wX/36fvvKV74sIbbubLqQy+Ag9Mxm9hIJxRvt/p89YDt37LUli5bZ1KkzrEF92caNm3wmg/YCVJQP2a7tz9vMGfX2+S/8jeiW2cIedZmMpNdJ3lGfU1RpA32q1z4pKcJdd3enlJoT9uBDv7EHf/2AXXLeYnvjDddbW0eXBNpjtm//QSsp5+LBDjt85KjiK1JeGxV3qfrRYbvpzW+x5de8werHTvABvReffVpt8hN+gtpHP/IHvrJiWPXY19Phm9m7Otr0zewBsyWiV2hddMSsyZBwP1BYap//4j+pLsw+8MHfs9ddc60vweLELVrRrt277eVX1llLS7OdOH7Udm7bZqdPHLf/81d/YUs5qretSbQqPoSSKv/sH0MZE2kIv6L1Hin04iW0IfZecXLfP33xC7bypRfsLbe9wWZP5+CEdqfx4uIylanO9u49YitXbrSmMy126WUX2qJFC3wj+0MPPSR6HWsXXnSeNY6rUBn6bf3arfbM0y/Z5VcstQsuWOp0CedJIhBtnxk/9rxRGuRq6FkyqF+yqHrvZyZcfjiwh7YqpWRgkBUXVfbsc2vshVVb7e8+938cV9JrrLmtx+bOW2LnLrvUfvXg43a8pd0uueoqmyTl+d++9lV7fuULr718Kx+wz7rxnmX0vPMMBkYDydoDznTz4sDgHibsMKOFpYNxBujfauCqDOzCPj8OTDbu7HvEickH/GQh6yfeIw5MfOcDdvn22W/CUqmkBxNC0ET5+OY3v+lrLhcuXOgjF5dccqldf/31dtttt9lb3vIWu+mmm+3aa99gN9xwg3dQ2L397W+3BQsWSEOeK6YywY4dO2bNzWoMYgScxb5582ZbvXq1PfXUU/bYY4/5sYtL1MkFTrKQ8p37yMBoZQmTD9gFjvMh0gu3iCNMPmTtzvrhzztbgZh56soxit+beJrOLmP5QX+PbV2/1o7v22VVRcNWJTvWeA/S2SkuNgG6ElMg2lI9AExJ058gd6kkKgujoupw1YHQ6fT1SCAaVqcvpQQ7ysp6a8rm64mJQ/FzTnehmNcQVzIOSyEZUthBPQur7LmXt9oL67dZj5XZ9W9+m931+x+xK6+9werGTbRhdTDV9fW+1rS1vc3ZFiNc0DojDQgR3HzLtKtanewlkIhh1FWUWvPhA7Z74zobU1FslcpyVXmJdXa1u4DIKE+3NCI2pTMqBPMBKKt3iiova0WZxq0Qg+WoRQT1dARnt+eHJV78OHMfpaumrsHOPf9C+8WvH7Q9Bw/bwkVLrUrKcmKW4hHKl+NX8ZB/V0ii7nIQ9Xq2fgXgMvseJutnNAh/wRMCIlyYoM8wDjn/Z79fA8L9VWEF2fds2gFhhzdGmPDNO0/qNAkjKY7IfzLgbwSP+XFn082HyCPlxYTdSF5GyjCSXnLjGWHjO2DkHT8j8RIV7QV37jNgsIRlF5QHv0CKL6WbNUD2nTiyBsAtW46ACBcm/AC8Y5eNg/esfyA58y/1X1nI+sXQYcOvvQ1U17jyTpgatZkW8d4HfvVrv/fg2te/zj7+539qjcIFegeCDkIOAjb8hnwg4FdKeQNDz73wggTJ/7IvfeVfbO26dRIuLrf3feBD9sabblGnPl+yVolVKA2UD7EeF8xpV7ynpX70kdBSKnPaQA/NyEgZSHegMOOb1npzXCzLLelPEeDBQaq/xBMUicqKsEGbJS6V3/EZ+BGu9U5agNeVfuSJ40o59vjo4cP28G8fsPff/V6rqUy3hpMfD+NJpLCvBvAsf3pjpo22AU9ngAYlhSDYe7n0S7NOrx7A5BhlFBLKw6VtFLq1tc32sGn9WIueB6y3e0CKTrMUFWbXq/w5NMhsUplv5i0q5H6HibZ5yyq7/PKl9slP/5GEyUHxv07Fq3oTz+XoVY6oZ88BswjcpM9+hrTsJ/CVaI4fefflXf4ud/0SpCd2iWb905/uz78Vg8o8gIAoGiQIOMLOB5WcP+C/UErFbNu6bbs98eQKu+66G13GYHk4AaBBBimp2+PHT0jYXWWLFi52pa5dAjnC5rz5s6UQn7J/+dcv2+2332aXXnqpz1Il/o0CWGVVlXV2+mSrfefbP7Qf//BnirvMpk6eZePHTbHmM+B6j98azqZ4Th5D8G9pPmr9PcftC//wl1KA6hyXpRLQOYIW2ae6qlbCuBR29UMUhoGNH3z/v+173/2O7dy+za667BKrrSq39S+v9RUkrW2tvmyxobHR9uw74LOLHOhQVVNnR4+dtA/83od9g/vYCZN8bwc86d6f/EiKZ4v9zV9/Rn1ej1VWqk9kgE/5hDfDbwHaAH2ZaspnH9nTWSTl7qWXX7HN23faP/7Tl2zajFnq3yUDlFZYc3untUpRqm0YY4uXLLWlS88V3Vxhr1v+Ojty6LD99J57bcL48TZ9+hTFLToW3UK7zPqFEsvgCUdCw1M4aY1VDsqWHw6xaeN64b/fZkytl6JRLnfCM9BiNnbcGMl15/rdHytXrrS9e6QcLl7iF0c+8dgKp7kpU8ZJcWu3OTPnWVPTSduyeactmD9X7ZstBJJnpFKx/FAUqKf4Qq6/cXIVHwk+AK07ncowwGTDRaIpaLPIjkop5CJKFCMuY2QAvEHyTLtwU1NVJ5rcaX0q65QZM9xt5apVaflW3FMCEHn2GQwbSI0hvaeOBUiavQsZGX/RqSK4Ze1pYMHkwz6AtLLgDTeXfoTlm4oivYgrRmkCafgl/XDnO/IbccV7uOdD5CWbfhaydsQB/E9+RnMLoFOCSUQ8MAdOW0Cr/eQnP2l//dd/LUZynTMCFIg5s+fatKnTbPLkKTZVz5mzZkppmW3z5s3zmRFO3WD9KArMm970Jrvjjjvsne98p33oQx+yD3zgAx4Xl+cw1cnNr+edd56XM8oMRP7S9N3I92jlyYbLQj5us+9ZeK24eY4W5lXuyh9MAhveUtclIwve8ONrqtWIulqbbefmDVY00GOlwwNWLAE+KSUSwFn2pDbGaEW6JCjdEFuixshIQHFBsZhUqRVKASlQYxvu566BcjFUdd598icBAQbN05dECCfqw5iBFlMzdUxSIgaknFQ0mJXW2aETHbZ6w257cd126y6stAuveoPd8d4P2rkXX25TZs+32nHjrblDjFtM6kzzGV8HjOBAZ4sQJOQ6U2CKlc4e4cJv1mWqebDfL2vcumaVDXW0WIXKyp6aap/hGZKiIEYvhYOZGl9mIkbmDE14QuFiGt6Zi6JCoYIhxok33NYKosBZP4WTqauqUJL91qnOY/ykaTbrnMX2xNPP2669B+ycRVJ4hX32SbEpEZpw3qAnnR5PBIz89hn8A8h3C0Nc0WYC8v0A8KBIN8sXsuHzaT8M7uGW9ZO1i3R4H+07IBvviB94Vk4oSzZ57gnv5AMr2mN6juQ/i5+ASDebh4iXMEC+G5C1Gw1SPl7tN5Xh1WnIVU/yR92X+WlA2DVJKME/QL6T3xQf79m8BWA/klay5xn+I0xA2Ke4U54BvsMugG/iCv8j7q9OP54j7in/GOgLwa5cyntXJzNBwy7k7d65y+9L+O0Dv/FN7X/80T/yi1FZFoJCQpv1NiCuBa6YyWbZ5xNPrbAvffn/2T333mv7Dh60a17/Bvv4Jz7pT05E4lhTjjFFzm3v6DBu/vdT7JQu/WI6+lXtW22yQjyDsqjpkWOlJbxRNnBPvckfo+mlJWWp7audcyoe68eVKW+fjnIvuyLRk2/HDrhwR14TbvznflJdoSwgnKOwqcD2wvPPWUdri91913tcyGLUNx2o4bF42HwgCVdKcvHRHigbSgn8jDIT3utD7gyAUJ/YY/BPHBj61hSXpZH0A0dtx9Z9YmMlEhAnq/xSePpZhlSn92KrLK9R1EUS+mpUBtVUUZ/t27/J3nD9pbZoyXQp2c2O22oJfz29ncqD6EC8Ou1rYeCIGXZAZTtLk8q18spQNP0X/UUOo+4eOPQwetCGAp8Y7JIz5ZXQrB/ljbZG3Ok7lZMldzUSylta2n1D/5tuudUaGsa6oMmIPMIk8geHJ+wTz16x4hnfi8L6f7LGvpHGsQ32wG9/Zfv377U/+ZM/cX5O/rjpe3io0G+Ef+H5Vfalf/pXW7d2k00cP13Z42TFYjt5osk62jp9qTAXYvZJ8K+vrxYuh23/3i32rrffYNcsv8i4mJBlzuCiq6Pb95FwJC3pILAy64RQvnrlS3ZY7QIUsKdxoKdDikuXn17FzEKB6pglW8weojjQTg4eOmLzzllkH5RSUoCALXsUlePHjtl/ffM/7H3vfY/NmD5VOEGB7XOFhHfaKAc8uDIuZDCgx8EIKDrMNHGi3fOr11hbZ7e9453vtrIKKWeya2pudaWoQ/YlpVxAmWiwv1d1UVVtr7vqantl7Tp78YUX7IYb3uA4hhYAaJt6ga9Q3+UcMUzTc0yoLeulXP3+WvXvZSXDNnP6WOtqPyOlrkH+B1TfnQo/pLxIGZ05zRYvXGp79x62Z59+yaZOmSl5b7G98OKzvlKGe064Y4VB75UrX5ZiyV6URoWHRvtUf8xOIduwN5R+mraKgQ5TmVCofHWJ3pHFC8WbOJQA+ejkiZO2e89JW778AuGcfdKd9tDDj7jSsuzcC+yIFMUOKZzTZ83yvS++p+TAfsZJaLCJyQOjM4aRDgHgHeJP4VKYbLjwn9x/N76AFC4xZWd6oD1XOBgjJuxHc2MEAiY00nGntLLpZwH3fH9AysfoZfjfIPxl/Y4W32uBd0ZiYr5JWWWhERyk0SnsJZdc4suy0Gjb29t8DSJrZvGb1nOmNbQIq3zjhyenZLB5DaZIPUHojOaRRxSSm266yfHAEX+vlcewT/j/XYjy5ePeOweZ6BT+N8jHWzzDAK+FX0a+xLZhy/6UizxjRuKigTOF3SpG19TWLaWgyoprGq23uNIGSittiA168peMAlIWGYByKGGvF0YEGAn0GQSfvkV4Jx/yq2CDLA8Q0xlkfaXc6cwKC8vEGNWoS2ttqKDKdh9ost8+sdKeeHGjFdRMtJvf9UG7+w//3G687Q6bec4Smz5vgRWI4Rw7fULMU/SujodTUigLikKVOg42IjaoAXPjKieEFBUOiYEXW09Hs1WJGRX3ddih7Zvs1KG9ViUeX1HCGneOUWTjoBSkbtFPT68YmpQsoagYXKqMjJ4gmOjLN3TChMAvHRYzeZz6w9GFHb4PRYqc2h50xSwNdw+MqW/wtsmJIf/5jW+ok+mxf/js31qzytLb1SFGlEZ9GMSgPNQnx51SZc6QU3WddcOvT5fn6gBnN8I3+eIZtEmYMNBi0CPPLD1SJvLMKB9rbTGk46OK2XQUFnxA21mTjTuM5zWXRr4hzZSPlBdGwlJ4z7aDgnscWZPC036SwpYYf4ov4g4TecqayBuQ9TtaOkC8hz2Q8v1qHOSng8mPewRS35Bug077lxAEqX/CJf/Kn3iYj3TnflQATwRrHwnPddbZfEXZgEg38pE1wYMibNjxBLBHKFMtelvwdz2zaQQeMIEDgLDMbLCECEmBfWf9g/2+9nv7ti32jW983Va99KJ94s//1P7sY39i3Hw8pqHeaZrlHygCKp6VSpA5cuKUfef7P7S7P/h79sm/+Cvbf/CIve2Od/kRv3/wkY/a2AkT/ThReFQndEubE59AGanw/iMdJhGbSBH462prnLZz6HO65p0lW3F6UJrBHPK+IZaHRlyUM8VJnzRy4ArG+aGEJvARuOW9WHzGBV34ci48e926Ojq9rT36yCPW2NjocWOYdf2fIOLWm37UWaKppNhGnWb6GFml+mFFRY4mYVY46T3oAXrk5vYJEyeIr3Wk2IUHhPoxYxp86RBp0O+yBI5VBoRj5QEzLPMXnCP3NOBBHbCHh+WszGLDHwEOnDnb7nO4AKB/DEunjFvJhasRfjZCaznvqQwyiXbTbBjvYfAbfX4qY5qBoz7Yx4jhpu4LLjhffUaJywvhnzTABX0DisbUqVMUByflFVltbZWUkXrJC5PtxMmj9pvf/Mr++I//WPU3VvFDS8yqFUtJWG9/+am/tS//07+LtirtvKWXWF11o3i76KqzV31LkfyhfJWqzyn3GcSqSi5JPKm4x9l11y8XHbSLN3dL8egxTqpLuFA44YdlxlzqacrXfff80LasX2sfuuud9md/+PvW19FqPZ0dNmHcWN/nyMAX9d4uZWBQgnG/wveoX+ZI3qted42fiFWuPpQ9JpT/Jz/+kShlyO8jYbWAb/QWfhKOaAeFrtz4Hi/oWgoNlyDy5Kb2QuF26rQZag8lzt/ScrlC27lrl/3FX/ylfehDv2cP/vZBX9bJre/Uc6rHIbvrvXfbCdVLOqGKvhzBf9BnW6lT6Aw6cblNuWQmFKWIywkPHjrky8HmL5ivMpfamMbxwqFkSJcFi9S/dQhfPZJJ2m36tIn23jvfbUsXL7H7f/5z27hpvd34xuutqanZlTdogTt0FiyYnWhN+UPO7OmhzXY4njjIA/mDE8Mw5Iu+m9PNqC/VlitPVVU1bliBoYgUd4+URVObaNG35KPBXjt85KD9/P777OVX1giPOSKHO8WrSis+PCJYAlmCJ5P5EP4xvCfhhRgTw8BA6H6EYC4hZ1hCPP6jkaUGpDRgGhIk4TMUHMM7hvWguLExjW/e2bCDcAZTh2gin8RNGpFO5JNyOfOQwS6bnygz4bNljrARFxBxEiZrlwW+CYfhPeIKN8LiFoAdDYAOAhxCDDDGvXt3O2MEh9gph+4Hv5xewygGhpES3JLwkt6zI5cAnQHpIIjR6VAmP5JNwnUitJRXgPxl8QJ+UxlGmGcwULm6CUYfuIsyhgn7MFkcBy7DPhtPSn8E5xEf7yPhlAcxH2P5FBq6KwIy5A/Gr/Jhx+lWx062SCsvsLYhMcSiajusvqOtsMr6mJ4vr5bSUCL2VGwsnWyXAN6nvBRL8B+W0N8/3GsD1muDhVIEiweshA16sivg6nMxgW5n8t2iydTJs3eEEZkBMe5eK7dnV22yXz38nP3ioZV26Eyv3fTu99t177rLpi49z5ZdutxmzFloNQ1jrLO3S3G1S1ChOIxIpA63uLDEqipqrEJK1LDqrUx4GD+mzspL1R6qi8UIpBQoTFHnKWves8mObl5tY8ulrBQjlDB6xwVryutwsZWznlh4K4ZeRE9cfgRDKRGzqfAz6Rk9ZSObOjDRGEcLsgmPUd1Bpc1s0JCQNNyr8AMFPgrmGwmFO0xHd5/C9NnHPvoRKysctq9/5UvW1XJGYUSvDCQIP8XEoXdorRiBR22TtbSQFO5QFp0C9ZxGqWgzqb7TplraLN/Q7Ait4Z/wA+JJQZdBd0DQEul6GL2TjqeZozUgCafpnTjiPfxgop0ELYZd2OtTadBJqh49LHkmHzH7Qf7ToEoIKkmgS2HIEzwr8VYg2hZ+KC9pMYqXhEXKzJN8AIQHCMN7tK14ByKv2BEuwkec8Y0fDEDYwC9AZ6rSi1fDT363rTe3tAjHA95Zc/QoPJ+TpKBH7ttAuaX+MXT+CPr4ZSaQpQx0xvgGIs6AKA/2kccoP8+gi6CNfHvqGb4Z+U37H6S0i1Z5B/DnR8/qnfwxk6BI1KGqT5IgU6j236N2okZlZRUldqb5pH3pn//RDh/ca3/xqT+3665dDouwRk7MkWBSWV4l/LIEs8A6uvrs+VUv259+6jP2D//8FTt04ozd+f7fs6998zt2+zvebeMmTrEetbXuPs74T4MmQ0qTwYregR5lLrUTcADNUEZmH+BBjCyjfPiRsrQV71fBjd5lWJqK8JDwIOtcp8u73ylEWoqT2RRf5gWtip7ThX3ElfAWOCcP1CXLifyAC6+bhFeUGtbko5SyvBj8hZClCDxPxBEmgHfaEO2EekpOypfPENB2Ut8FDoiD9sDadwwjvIza0lagPw/p9SelTnyWI3unSmCrb6xV3Q1KYC23ts4zdvjYPjt4eLcEttMqS6/S4SSkIl+f390jnlVSYzt2HFb/Wa6+tcS6VfWl6j96kXzVh9Q3jFX+0slPtF+EaUyhysDgj9eF+qOhQRk20CvroaDwDJxFfoPGKSfxUV/uR34pI/HBk1lmC479hm3hYogyyx/7AH0Jsfqmuroau/8X96ltsQyY9sUIvTlvp83vkjDNXhGUkeoa7sFhNq/QPv+5v/Xlh1ddcaXyOywZrM5amnvss3/9RfvLj/+9tZ0asBuuud3mzlii/qVW8lm9zZ0z12qrea+x+tpGmzhummi/VqZC9dNp+/ZusPfefbuNnVivflRlKUGWkFLS303upXzT54rAOV5W9fit//ym/fKn99kV5y+2cRWFVqe++MarLrWutlbbtWMnPq1N71xaOCgFqFlta0B9O5vQJ0yeYu94150+AKCa8KVbnHh3cP9uW7Z0oS+9Y4YEuq5QX8mppxgRpwv9RerLuXW9vFL9L+1FfWOFlLayynK74frrrU8Kwfat29RPg/kCmzplsseHkjVj2lTVg+hGbapcdaCKE58os2kzp6vM4kOiLZarwT/Ru31AsJdl05X6Fl7EK6Anjv6vrqu3E01N9u/f+JotOnexjZ0wQflhObjavGQNBkH7qZ8yaQKKrqu9w9rOnFQZ+uz2226wd9xxq61bt8WeXPG0tXd3WnNbs3X1dCr+fuV5gh9rjVIKD3BcKJ9FxewZSRczM4s42I8ClQaayrjNXy79yi/LtlA+Tze1uBLZN9hvXShH8lBTR/voVVwTKoFYAAD/9ElEQVQlNmf+fDt2usva1QbbutthsCp/OpCDvgI6LHrXu+44e6M7hB9MJp6YfLcAXmEYyS41Jl5jhCDZv5rRACONjn8q/tnvV3eCYSJ89hmGMNlwWT9AuGMCwg3I+g+ThYhzNANEvKO5jfadDzAaOvgkICS/3//+913Iveuu9zrDQKHAT5pV4YjJNHpFRxRlB+I9DDAg5g/4EhqFw55Tuu5TA+eGz6uuvsoZPmGz+BuJ99UmFTf5ka9XpQ/EO898ExDvpDdanrN+A/Ld0lP5yU0j0vBZkkCjT4oZuStQo5NaIEX2E5/4pD333LN24MA+P4mEPQ0wp75+deg0qCJ1MuokCiS0D4uplUh4YE0o07woKPhNFyHC68mzOmhGAcX0Kqpq1bDK1dFKIdH3oDqLkpoGa+sbso7+Itt98KR1DZTYxcuvtetve7vNWXq+1UyabDPmL1QcNeIfUjSH2BcihiC+xSZ6iif5A7aozkudvIyPRlRWqHEjnKovVedSIEZeVSL3tiY7uHWDHd2+xe8kGVtbYSXqeIViZ34EYBkWCj6KRxophZUnYZjeiZEebmSlfL5OWW5UdYwmR33zyoMa8COoxRBLa8db7YTpVlozVkRdbuPGjbUrLrvU1q5eaY889JBNmTrNpkyb7nFTODptmDEiJksMoAXo0zte1Q0dsa9XFX/I/vwvl6ekPCgCQT7N8E2cr9V+3Y8M7epsXG5L2UZ4BiboNOuGHXkMuwDesU80mHhjtGu+5cMNfkKwx+1s2VVPKT7Sof4SjwvgPQxA+yYvhI08YVK66ZsnBiBc9j3ldcQOIGw2XNZfvkkzWgheqhN1VAqci0WvCusDT7JiPxL7oBBEoTfaDzxs3bp1jgf4HGlRnuBZ4MTTJS7FQQ2RNwC/vLtQnctn2EXZ4518AvEdQOeLW1L88CPDq0zEx0g5a88RqAEGdLj9HN+4p43VKrfy2dXRbv/vS1+yxoZ6+6u/+LSdu2Sxz5AgyNeonbD5Hd7DTOuaNWvtX//96/ZPX/lXCcbj7K1ve4f9yZ/9mV159fI0K6K2SpscoRgBeSOv/OVoCiuA91SOVCZcoqzgEOAz2anu/DvhZsQeiNQ8xYz96AAO5Etp5OghBROk/LB3BR/sJ4EPfOgD77eZM6Zbr/o3z0Uuz7wSHgP8Tt7lz+tauIwBNvxCOzxRPmIQjbR5Qkfki2eKNsVJPPA3Bq+ef+El5zdLly6yyqoKnzHi7pm0lJXBGe6Q6FHdSfjTs1V89tTpE6KJGvUJnDRV7X1ymeoWJa9D+eIkK9ouA4qelujD6Skh2vNKmtj5TK0SIq2U9wTxSvkwI3UYdJ7oe8QulQe7EapI4bukDHPgzYGDB23v/v129fLl3rYYmWe/Bmn16fnDH/7Yzpw5Y1dccbnV1FTZkSMH7Zvf+g+bO3e2fexjf6ow7LcYsocefFxKwn/bru37bc7MhVZT1Wi9XUN26mSLwrdJOaCtiMcr3Z6efmtrbZddmwrF5YqDUn7W29Jzp9vtb7neqqpL5adDihMKcZqxLxUueyRc0y8z8v6Ln/3M7vnBj2z6hDr78N13KrOdVjjYa9VSCs5ZuNgaxoyRbFRhk6dOtzMd3Xb0dLP1KWyX2hGEdeGFF3kfu3bdelu55mV7ee06e+G5p+3BX//Spk0Zbxeef67XEfIUmKvg0AjhsU+yA/XngyQytEeUbTnm7HArFm/otO//4Ac2b+48mzVrprfzBecscDxeddWVvkSvUrJCW2uzK4fMTDz44AN24sQxu+HGa21sY4NXOGl73zcIHhL9MQjCiVibt2yx3z70W/vRj75vyyWz3XD9G+zE8cPiLZJxxKO4GoAlbCWiW+6KaWxodNpPs3SKWJxk3ISxUhAq/EJFtVRbsnixVVVwSpz6DJW9sbFO9FwmBaHXZ1qhZe5JUiNVPMipqQ9gUIBZEB8o0I/luW3CQYmUC5Gb+KPagxSa1WvW2Jix1XbueedRMskhFXb6TKdt3rrT3vr2d9qR401WWFplM2fP9eXnTz/ztJSaU1Z0xx1vP6uUJGIfYeI8vVKoBJmse9jFe0DWH08Qk4Vs3AlS2JFGl8KFCYg08p8BfEfYLJBOpBXuWX8RT4TP+nktk4WsHc/89PPds0C+vNPVEyYBREd99Ogx38xOJwhjQeiAucIASYNp+vx4iSfSC6YVnT3vEXbDhg1+3vWNN95gixcvOpuHbLmB7HsWRvDpX/4eMFr4fJPvNtp3QNY9+0ygd74R9obFUFzoS3Skwki5QIkQDSq/48dPMG4+ra2uVEfZZwcPHLAtW8WkDx637fuO2tGmThssqrLuoVLrHFDHNyQlsUwa/mCR9Q8xugL+qC86R6aupdm3dkoYb7Qe2TFYwLOgrMq6houtu7DMTnb0W8WYSTZ59kIbN3W2Lb7gElt26eU2ccZMq2yQsqO8F1dWWb+YMQqJsirmrKwLpQUwJrpztR9O36DcLGfh0sN+2oo6aSZqqob7rE+d5O4Nr9ih7VutWnZ1YqpFwgfnmTPii1jHxWkoV8q8pD0JU4qL8UaWAoJGibGudPksj3DHLBGM+uwIpXBIvVPbw6Dcn4pHeOhS2XsLy61h4jQrq2u0YjGnzq4udc7ldvlll9nLomfWyk+aMtXqxGAZhaIDgOGyTwVyCvr3Tlrlo7zQo6dI+jLkg1fX1mTv+fK33DNHlwDhMZ5nmaBx4Ox30H0uraz/8Is/7OOJATxvhNUzINxS2BQe9/ATcUb8xEm5I12+aetApBVxAuEPQ5zwZvxH/CG84B7hsMMffrJumPgG8BPvAG5hlw0XcZ2NQ/aEgmbCDb9uJ/rw+yQkRCLcU9+4kyd4GeGxR2CCT+VDNn+eJr9cumFIM96BeI9w8Y6JfJ+NE2Ui9+5AFHLHX/jFkAZ5hzcTlnXYCEGcxIPqXq2879+71/7jq/9uRw8dsT/56Edt2ZKlxl4KBhJov0rMccEo5Rf/+Z/95vVWdeR3ve/99ocf+YgtU8dNOvgBNwxANbGfTHFncng2T7kvJ7MoH5DFWfhL31lazcY4Oo1GOiNpjQ64p/RzFrk6SgCuWKNfaLt37bRX1r1sf/QHH/ZvThPyNp8Ln83SaOmGEkaRUUpY1kJZvf14/hH+E/3xjHf88AzBHf8Y7JixfeThR12QvPTSi23y5EnCN0fqV9sYCXXcdo1COrax0e3HjRsjflVm615ZY2vWrrJjx474ABF8hP64qalJgvwR49jTNEuVcMqsH/lPrYK2prx48Rhsyp1KmIN8/FOOeCfPmITvV/M0gCjdXv0gbrQzlt1yKEl1Dacy7bPHn3zKbnnTreLNtDk2SCfht7m51f7lX//VLrvscpvGEa3VVfaTe35ic+bMsb/6q88IH2OldDTbV/7fv9v9P3/A6qrH2fRpc62rvVflL5IAiwDPDEO5z3YiXJN+WSl3b5CvAeGuRPjqteMn9tj7P/gOW7hwptsz/lVWojamekVRYmVDoQRY7rx66cWX7Mff/28b7Gq199zxVpsxaZw1HT9KR+HxojSiYO7Zs0vtpUV9eImdOMOGd3VK8oDyy/K7DRs32slTUiibmv0Aihefe0YKVpfi6bWF58zzyyPZg8WN++QbpZKVKj7wm6u34HXUG2mDcbUqmzdvvtPj93/wfT/ddN68uX64x/nnn+c+ujo7xCtUfvEM9s3cK7yy3+y9771T+J3pszPpMIRc+4VmVe/0hSzPZJn9ihVPqb5K7D3veqfd9MYb/I4W5Jhnn33aHnjgWetsPyNFot7Y68IKI+RFllOiQPT2dbkSwewm8mSdaHrr5u12/OgJW7hggRTTPr+/hHrgSGvwQPFKSyV3GP0TbYmZLJayMWAkGlN+nT5ZgiUyR3Zg1QPiPiWBpp57bostWjxX9DRT9NSgui2y1as3SvY6JoXt9aoj+Sti1kjyUFWlrXj6KWtuOWNFd73n3Z8NYo8GAIAcALvXAvzSCKLRjAbRgPLdz9p78Ucg8hJxZuMPA8QTdyDfPiDCYCJenuGWH39++mGykO+WbwIibmA0tyzwHQwU5YGN7mxGuuiii5zh0TlhD7EBdFwQGGGINxtfKgN1mb5p6D6FrjA8H3/8cdu0aZPdcsstNn369LN1HeXOfw8gjdHynYUo52hhgdHiH81/QNZPwO/4FQPxSwklrPpooeJWK9FTjHG40E6cOu2HBJyvjv9tt99qN95wnV1z9VU4GzepV6jBWHG5vbJpu23fc8h27D1o2/Yc8PdeFIx+Nc2KWnmpteFiCQlqSANWImWi1PoUrntQ+JfdoBSR4up665F9ReNEV0gap8y2y153vV1w2VU2+5zFVlHfYO3qkHsZbVDj7tNTXYiYuLJLsWjVLDtTvkWNYnacBMKIMcInZYXhi+lIe6kRKVT0tduapx61M4f2W31ZsZXBeORWIr+cK18mhsedBcOKfED1XCRGyzpoOnaWqdCBwgDZvMfsEUdJKhFPr18MmnsX+I4TuuhwMD7WIP9MH1fUjbXCqgaVdZYVVdQoLqaS6TxFV6r3t7/j7bZpy1Z77vkX7bwLLkj38MiemRooz9OXf9ZCs98lzYBI4FU6+RCzDSk/dMA8k3/iCLoKGgn+le8O+MilAOEha5+laToo3KKNZOPFX356CV7NU17t9mrI8lzaZ8SJAfjG4CebL74Jiz/s4Q0YIBSd4Cf4wy78h8Eu4o/yAJFWxDEafwB4J454j3pMFmAhhfH8qWy8RzoYvjkBEAEcCLvIF7j3eGXnBq09D7CP+ALiG4N7Nv8A8QL+TXFyeVVinl62jMww+5p78V/8Q6O0CZ7EVqmOf1CK/C9/fr+tXbXK7n7Pe+yG66638tK0DASlpKW13VatXmP/9OUvSxn5gdrjoH3w937f/vTjH7dlag/c1o4yAv5YM44ChCLHCCltLQvKXSZ/KeOjlT3wFn75D2+MoNlyxnuEjfjC/X8DvKc4SC/hOMWTlnyBr80SCttaWvwmd/g195bQ/hloAbIpRX4AyuD5ifzpR3/ITCvf1G06eSztNc3WLXFEm8KdAdKIj7ZCHXIK5fnnLbP5C+ZIGalwYRwaTaP8aekzezE4FaqY5bKVpVJWquTWZfsPSMh/7FF7/InH7Wc/+7n9XObpp1f4rNj8+XOdf4Fz4lOhc3mhnyKHicfyGnmNMgPxTX8d7+EebZJypH4+2YMbWXoavk9L76Xi/1xM197R5ctq1q3fYFdceZVNmDBJSkA6NAjBnhvDt2/fYX/8xx9Vfgvt2//1bVfWPv3pT6ndFQlPT9inP/UZa2vutkkTOOJ3ggRhKYcdfeqSWOLInkGW5XHze0+abVKfQhk7O9tUdu7kGLQTJ/fapMk19u73iA6sR2mpDOoFuO0fPLCqAYWirJJb3o/bF7/wjzZj6mTrbW+x65ZfYaXD/b65/dSJY6mswuCMmTOEpxLbvHWrL/c62dRiA8PCndqedEZ7z5132hf+8YtShD5kt93+Fgn1b7RN61+xitIi+8Ln/051NUf5g39y/G0SyhHAwU20rFyLcBzHgC8/FFfKeMklFzu+//t735XgvUrKyUT1K6p7GZSOzo4232v2mc/8pZ+c9dm//Ru78MLzFWeiCWhRkXocLFGGZrye5Ybsx56gBVJ2xtTXqt7EKyTv7JUiRjs6eeKAHTrUart27vGZmDHiqVxXUC75kNPTWLbHbAr1Wiles2zZeb6/Z+VL66XctNvcuXPUDiULMEsywL1qLDtkqSbfofiSF3h4Wt0TCj7Nnb104DrtAaL9F/p+lVfW71a+F0mOnSh+NmQtLZ1SolZKaVts119/sx07ftoKpPhMkQxaWV2hdvSYH+xT9KEPfeBVSgnPgHhPmRqB7DfvVBB+eTpSz5pX+43GAyR7wo10UqNB2GfD5scT31m/WQNE/qJMYQ9k/WbtR4N8v1kT7lEeTH568QzgO5gMxEdD4Fz0p59+2vbt22/XXHONKx+MKAaDwk8oJ/nl5500XTin2ejbl02IgGCK1PFvfvMbPyr4jWqcEyaMf1Uc8RwN8JeF5HckLMB7GCCYJxB2gZN8yIYNE5B9HwHFS97VYGBsXmQH2YgpcTzfkBgql4hxxj8bF1vOnLamkyfsxLGjtm/vbqtTJzR7xnS75vWv96MEl7/+DTZz/kKrHTvR6idMsx0Hj9nGXQds58ET1tQlptrW56Z63HRbdNEVNlV+p887x2bOW2iNE6fZ1LkLbeKsBTZryQU2ed4imzx7gZVK6ekbUkenBj6ksg/DKcUshtivImbNaRlsOGefhSyFH9WzDA2c44RZpw3zqChTB1k4YOUyJYPdVjHYZS8/+bAd373FKsWkaoi3v8cqiiUs6pU9SAg5jJSxnpMRRfDI6Bgb+rxehDM2sKOwILoxPV0pfNERY/DneIYdyz8zIz6FTWdYUmYNE6bYUFmNVY+dYtVjJkrJKnRFD+bo9zawN0V0d/mVV1tLW5t94z+/abWib5ZwQMPMzEAjLAFSjXtHpkxSiS6QCRtuzx95oI5RSOjmnSboIFQu6BvaxmRphzzTXkgj4CxNynhbkd+gyaDVAPzihn02XuyyceIeJufFIT8/AGHDjjiC72KiDABukdcwYZfNBxD2EQfu4T/KH35DUAt/QDY+DP4B/OEWYYmL8Bj8xGAHdYU/z7ui8lFFoZL6dOrxb73Jj4965+JDOIy0Ig9AlIMwkafRYDT7/Hg83cx7pMcoN3B2BFTPbFj8UrazA0HKKwdEMJKJ8lwtZWpY9PuNr33NNrzyiv3+hyT03Hqbj6xzMhHHwf7mgd/aV//93+1b3/mOdXT12Lvec5fd/f4P2rnnne+zl9xBxOwnAwWhjLDELZvP1wJhUfmFllKZ4fmBK0zQEXElPyO4yT7zywxEHP/fAFpLbwmTEZ/eKYdo46UXX/BR65vfeKMLavAWBkaCJ51depSXH/IAHqAZgNj5RmGgbqJPRI6gvBjqC8M79Ap4HErDBSn555t6fGrFkxKSZtmMGVONjbcs02IGjSWl9BfMfrjyIJ7DJt2iYtFjUYGdc858e+c777CGhlpb+/IaH/zhJMuJEybYgvnzjOU7FCPVScq7n1IkLpuKl/gS5SbvgWvwH3UAeD5H+Y5y0r5GaEAe/B/+VedKF9pGWStRP8LFhU8/+7wtXbrMtm7Zbo888qgtXrLYj9/9t69+1W697TanvX/5ylds0aKF9slPfsJnVz73uc/bg7991G68/habMW2etbcxO1Js7dx03w9PoMZZyQEvK3ElG3yMHz/Olyq1t5+RwMtAQ6ft2bPBbnnTcgnk8/WdjrrVi3ESJnyY/Wb9Um5q6seq7TxoO6QoffEf/t62bVhr5y2c5zMmbU0nhYh+qM7pAHJjH8f6TZvt0PFT1q8+o1jKzenTZ2zRwgX2zjvukOIyyw8h6O0btAP799u9P/6hvfX2N9v5yxYp/+lSUJ/NEn6pb/gZtAWuE42m+ol3p1Olg3/ygHKyUHXO7AjK9vf/+3u+ROupp56w++69x+6//2cqy1a76cbrTTK3L4/qlWLLxnTSjjql6qhCfxegWLAMEL8sb6Pc5aXFVq/ww1IGOLWMm+zHj28QrZ62zZsOKv/9+p7oeUTZ4qhkvwsFZVX4ZdBzwrgJPrC57pUN4sE9UqK4f4x9NenUOFcwhStRsPDD7AiVzLLvQtUtg470tyglajM+qEI/LlpW/RcUlNiGjZtV701SgM5XGVnaPmwPPfSEHTp8wu64404pQufYmnXrrU75mDRtmlVUVdjDjzxkp1W3Re9/33t9+ZYj3wk6NQxHukw0Aky4BeCe9RvfIw0pxRcQfkYgMaOIMxtH2AG/G+5/hqz/eM/aAZFGMINwC/swYZ8fPr7z7eJJ2HjP2ueDMyblAROKA0dKcvrCA+rQeL/qqqt8tA6/2TxF2Px4X/3NBrlibziM3KH4/PCHP/TLpzgqmMaU9R/5zi9/FrAbzf5/g2y4/PDhljVZyP+OfDrTl5M3WLVo7Gl3bAztHxqWINyhbkDlwBOMTAyopGjYdm3bbL0dLVZmffLYJfx0Smjo8hM6Zi+QYjFjll31hhvtstdfb2++4z127iVX2lFp+i+s22xb9hy2zXsP2ZMvrLJ9R47YyeZWq6yqtwYpMtVjxluXEm9RI23v6bOe/iHrklLILAQdHWMvw+I3KCQwQy7l4tZ5NALxQpWDDrVcH2IoElJ6uzusXP5LC/qsplSMq79dyoc6ye4Waz+635558Bc2rqbcKhRfX1ebVZezJ0OMvQ9GWSt8KCqZENyT4iO6lwPKCcdFgh+AkcR0z4IUWQkMbAZkatc3vMq/xwNDVrgSpv4raqxm7CQbKq2W8nWOFeq7n+VtorPOzg5XioiLsnd299hVr3ud1dTW+Y20y9QZjh07RgyO6X2WczArw14pRmcY8USIzgnNOXrwuHh6fRMvNJE6iVAsYvbD6Rc+RCejdgJPIiyu7pYzac1tJoxMVhBI6eYEo4w/3ml/HmfOBHh+Iq8Km4Xwlw2Hn0g7m25A1m9A5AF+AXjZc2ll4+CdfALhHnyEji/SDreIJ8v3iQe7SD/cIgzCNCN68pCrE/Lgj5xQlJQYlFnF6LSIX+LpV9uINCJ+INKMdPjmPVs32FOGCBf+Il/58UUckZ7Hn3P3OPGT+w6AflBEGDlPx+YqfRkU6w7x6B//4Pv29FNP2Zvf/CZ761vf6jdoKyL77ne/Z//8pS/ZPffd5/zoljffah/54z+xZedfYLXiMX2M7CtNTtHiKGDqxDd+54D9Vow2swwmH7LlClwAYR1lizInoMyvDst7hA/7CBPmf4OEa+oyS78pHG3Aj1VV//Py2jXG/RRve8vt4jFsZk504Ue2Kx1vz3npEhfv1DmzSO6Wo68005uO3IWuUrgRugWfCFfwPL7TyG46GCIMyTzzDDMblbZk6WJjYy/xs1+EPXEIpfDQKrlzLG5Vdbnv+eM+h0WLF1pjY709++xTyke3feAD77ePfvSjvrSG5TtxUAICKmUjXxjl0tMFvHz+PULf5Bt/QNjFewDvoZQErqnfeCo6Wevbw4NpVl8MeF/IbPWzz71gjz32pF166WW27Lxl9qUv/bMdO3rcLrn0Evv2t79tV151hd111532zW/9p/37V//dcfd//+azNm/OQikzO+30yRZrOdMufFUbt8BzfC/LoxsaGm3KlKk2XopZVVWl70tpbjltVZUlNnPmJAnNh0Trzfa+97/dxjSqjxvmBNFhCdmlrpwwut/TK/ln7ARr7eixb337O/a+u95rs6ZOsTXPr7ArL1pmhf2d1n7mlI2pq/HT7NjPAD6mTpniM0F7Dh61qrpGP3nrTEuLnat6ZYk6/Qr7tOrqJVvJ/idqt3ff9W6rrCwWnfQ43n2ps3Cf2k6ia9CfcJ/qAjp3N9l73YjvQZIonCgF0M306dN8afxSpXuOFNRrXrfc3vKW2+yWm9/o+WHPCssaUYATX0wzai4L08l6nStSpcvpV8xcoMSTjihc8ovyp2dPV7vq4ojaU6fPOC9euFhy3THbsOGQNTcfs1mzZns9wGPZ50Se2SfDslNmZlimR9t5+pmNNm58uZ+4llYNqL/u4P4xhSGlYfVzki/YBM9sS5oBkxN9L/nmUAlWiqjvLy5mdqbcfvmrx2zO3FmulFRU1tjOXXvt8Sdfstdfe60PUNY3jLHtu/ZIXhpnE1R3VaKVBx/6rZ1pZfnWXXd+FsR4g3Hkp04nGgaIj4YB4IdvnlkTHUGquBQWu1SJKd78JwXmF/EHIw3gPf87C3xn8xLxhD++I1/hZzSThaw9YSNP+SYg0gSy9ll/+c+AyHvkMZZgoDjU1NTatm3bbMeOHTZ//nybOnWqEzD+Yag0IphSNv1s+THUA8oIzBX/dXX1tnv3brvnnns8De4wYRZmtHxln68FhBst/Sxk4+b9teo4TEB+XK/lRmOWjeyguSQ44yxW4ftJuhiNU9gKdfIFUkpQQIZ6O+3U0YM20NFkVcPtVqe218+6y4Fea+loszETJtqAGl6fGttwWaW1SbEoqKyz2YuX2cVXv96WXHKFTZ6zwMZMnGJNrc22YeMm++1vH/bLqbZt32FHjh2zk01N1tre7mtNuUCo+UyTKz7cg9IlRUM5VaOXwCFGWEB7EROViGWctOWCstxVy1YlRaSiQGXoOmPD7afs2M6N1nxolx3YvM42rXrGKovlT8y9REyjoqzIBtRBopD4LIc6IhgMjA4mVK0OpABhXwgqYZ0oGFPnxYiukMSf0wk3UbM/B9QO00kqDO2YjfC+NKukzIqllBQKNy2SC7iFvn7iNOtkY7+EN3rFASkkLN2AgTNTRThGqhYuPMfL+5Uvf9Fmz5rhzIk7WDyPsie/fuKS6pD0UlUHffCWaIF+gWc6gQ3bEQj+BZ2kjjv55R0TwnhaTz3Cn3iPcCm9ER4QPC0AN+zCPeIAeE3h0zPoNZ5A+CcvAHGB+2za4RaAHWnFO4Ywkef8fPANr+BJXPEecfNOu8Gk95Q/okhlI66RPHvHmbPjSTws1wiFJOLXh7uhjPJMHS+zdSkPmHS4gtpljv+MpJ3yn/0OA41gH2WNskT5gZT+CGCPn1eXL8pPhztSvoDAIO0QRSTqBXpB0GUzKevSH3n4YXvowQfsjne+wz7wwQ94eV586SX78v/7iv32oYeEpQJ73etfb7//h39ob7j+Br9MlDuCetXmmZ1kmQXH+zr+SE/xA94OcnVPPlV6fwfI+wikslMfyX6kLFl/Xu5cOQMHAH6y3wB2YfK/X8sQRzYa7NLTXNiEF23etBGisjffcrOEzx7hlqVJzN6mODJZf1WeqDfw74qsII1Up9MkMd6+9R00Bb7C4A/ao0+FD0VcHo/cECRffPF5hS20iy++0OmBUWH8MctbUsrJhpXiT6US8ppkP2Tt7S3iY20+i8Lz6aefsPfc9S67ejkDh13WN9DneweIh31HTvu0UfFQipXDjNeH50Eaa1YpybblbDnCeOjcO37gywlfxCM354sJnRhu/Gfghzs0evsGvI86eeK0/eEffsRuueVN9g+f+5xt2brVTpw8YWvXrrX3vvc9zo+/9vWv2SnZvfnWN9u111wruh+wo4ePSwAWPsXnly45V3Vb6vmlTmDDflGk8sN9RC3qF0+dOiFB/YTwwK3q5bZ121opPkvsjTderXIxst7vbRrFm36GvQs1dWN8puS++39jhw8dsw9/6EPWWFedlioXDljbqaNWX12mPmzQaqur7Exzi5ffDyJQJjZs22XNEqi7+tiPUWVXXHGZFKJZEsBnqFzValtm2yVXvfT8M/bWt9yqtozimA7doP6d8hy/HLrB7AA4V/lUZ2mjt/DqOE88EoWb8Bx+gVILL2WfJku26utrbcrkST74VltbLbpnZiktj4rlYs5/lIQrroo/HRqS6hR+iTODygOiq07RXL2UMO45Wr/uZdu5Y5MN9reoDAPKTFphwyWNYxtrbNOmbbZr5y6VuUqy43TraO90mQ+exj4eBXBlmiONe/tabPXqrbbs3PmePjyPvUDpBDKVXDSV+H4ASi79jvLJftpeDmGqVTk4cnrI9uw76HfaXHLp5Z7+YSm8v37gIZszf47d+d67rVp8cPbcufbSmjVWWTfWxk+a7EoJMyVtkr98T0kwXYgcYucdk30HolEA0TCyBohGxbcLRJmw+SZBSoPvSD/gf3vnSdjRwmFPXmBWfOebbFkjTNYtyxDy3cMOiPDAa/kBRrMDSAvFIZtX7LgckQsRf/KTn9i+ffvsda97nRhklTNY/AIp7Uh/5D2bDo2NBpCeA/atb33L1ogYuETx5ptvVlyJSQP5uAh4rTJmIesnAD+UJd5HC5dvl30nzny3/HSYSpel3mT05/6pW9Eez9q6Wi+/uiPrkhbe39Fs9ZUltmG1OqOBdqsWc+xoOWncqNoHk5FW3yGGNmbyVCssr7aTrR3Wxgki3SgsXdYmJYNjB8dPnGQzZ8+0iy48zy48/3ybLEWmVYLKrh3bbOumDbZh/TrbsnG9GOBm6+PSqK52az1zyjeotSofQ4P9fhlUb1evGIuEEDFkv8xQ+Ud5KisYsNrSQasu6LHta5+3NU89aIe3vWLbX37Jju7ebq0nj9ggS7qKVWj5ZxqXPWd09tQpDMin9oUDGA3rh+vEtEqEFwxoYyZGCPOlW2UqEyPC4JLLmYZzzJF7BuRJqFW+xKz88qnCYlf4esWEhsvrbeKM+TZUrI6PU8g4mFxxp0MHFErpt7Ypn1VKW/lBObvy8kusp6PFfvyD/3bm1DhmjMqOEsVG6CQs8xTPM44XDaBuqV7iT5Wd/J1d+oF1HkAvlJPZEg8qfz7anYvX6SUDWXvyETQYwgzAN7wh2mFA8D7PW+7b08vFGU8gmw7vpBUCewD2xBHp4DcfEMpC8ME9CWcJh3zjRjy4857/ndonsybpiRvJ0LkmuxGIvOKG0OX7HfAsQwcGvZG2+1W9kBf8w98YDSSvXj7VV4pH5VMcPIHAd5TlbFykIQilBMAvJvAT9gEedw5vgYv8sN42lC863Xzq8Zk32YEjXMg7CklVRaXH9cgjj/j68T/+k4/a73/4923n7l32j//0T/aDH/1Iika/BNX3qgN+r590xM3r5KSjq9uXbHFiD8cjs5zR91UIn7R96F+Rn1V+kqCkzGWKRtpZQ5nOlidnF+8Bjoc8/IR7Fm/Z8AFh91om4T78jaRLvLQzhCBmSNasWuWDHFdfeYUcZS9/rgzn6pgyepi8/EAv0AO27qY4sAc/zJRghzuAM9/kP9oAbuQR+sSO+gR4h0+uWbPalQcuJyYshxNAEwiMNRJ6ESBZk88Gd6Uk4Zf21ue3Zu/avcMOHNxtd919p+JgXxSCpGhSaZJ2aiepnXkeIYJhlRvG5sUEf7S3VH+k72UURBkA8u84yLkBgWdHCP/1IAzCI093l2FgB0W4oLDEvv/9H1pzS5vkigXK07D94he/9Ds1aJ/0FxdfcrHPlLPs6JxzFtgnPvlxu/66N/hqjWrx75MnT1nT6TNKrdCOHztuXIbIoBv48LsslE82V3d0dkhAL9c3S6xY/kg999muXRvs/e+7w2bNnigcMRKf9iaAC3h0eXmVeEqBPbniefvGt75rH/3on9iypUtsx+b11nRkv5UO91l/Z7PvKWk+fVp1I36pdukKn34l5ZW2eec+3+hepLjYJ4lycPHFF/typkEpgL39UkRfeMH61PfSD4FijodOOETeo/7Y70jbA//gE54cCiD+wK9wLfyiIMAnk8ye+ppUN/Ko+ocGoCX6+uoqZh5Y+tnt+EmzadSRaFVP31cSdawooD1wCp1CU1zSyQl/p04ct5UvvSgFpcJqRHbFUtYICz6htTGNY3y2jtPWXl6707g4mRksDuigntkPxamBxeBf5cRty5YNvlqBwW9OZGM/26BkFFDgy6VVRhUlZ2hziadwhHFRQbF1dvaqTNV+ceSvf/OgXXjRxTZn7gLfH/SLX/3W6saMtQ9LEa5vHG8z5sy1SilXL6xcY+U1Y1wpqVEbe/DhB5NScvd73/NZjjukkbOpj0zTADAwhCBwnkA0jGgUfIcbYUBi1i0aXNglJEcnQrwjHWj4AeI9GxeQ9YcdDZf9FgB5j7h9BEWAO/4jPBDhAfIccYa/rN+RvI5A1n+Y0SDChXu+X94Dz+Qzmw444cZ2RhIfffRRW7lypZ177rk2YcIE95vwnNLwDcMiXDT75JabGtc7kOIvtKeeWmH/8R//YZNEBP/1X//lIzsIF/nl4zub1+wz3gP4zPonX8H4SZdvIBsu/GKCdrKQ9RtxZ/1l03PlgxbMf8LBHXiq7IRhM3elhOzejlaZMz7i0t183PZtW29Vxeoo+jpdGCgWEysorbJOMcW9h0/Y+KkzbUCMnH0gCOPQE6N+Y+pr/BbzgqFeP/1KVtbT2W6H9uyxuooymzV5vM2UaagRUxvosYHuNtu5eaNtenmtbXx5lYT9XuvqVMNTOJhp4bD8FYhRdPfA9hTnoJhvtzUf2WntR3fZqZ1SRFY9Zf2nDllJb4fVSAkpL1SbE16rykt9pKdM2kiJyu3rcoWHaglBlB3GwX0+SF3pG8EwLVtg+hjPnMEO/mB6dEhgspAqg77EWPmGN3ASyjDMWf4raxukmCjfFbU2ec5CK65psBIpcyxB7elDaYYPKL5ejk6FPxT7bAnpVzGa1N9jl1+4TApZu5Tue2zxokU2rrHRFSr4AbfgcsQh0+2c6kH+fYQUd317PYtkGVE+yyDJt/xAb+Q3aBAI+qY9YDy8IEtbYcIeQ1zY4SfaaEBqfymeCBcAzwPokCLt/HQiXiDSinQjDOmFXyAbVxjs4h38Um6e4S/CEEfEB+CW7BLOCMMT4J1w8Z3FWeDA3WTHM3XQxCX6UHIRPps+3nllVDRGAH1UOpePMISJcJSFuvR8ymCHCb8Rd4SJcOQp3AIX+Aewj/yRWV8+JeHAO92cW8RPiXkSH5u1yTu84qmnnpJC8j37sJSRy6+63L7wz1+0//z2t61dAtott95qv/cHf2Bz5y/wpSW9ag+cwc/eEeiYFpXyqLQlFJAH6BpBGNwB4AQ8ky6zASP5VRT+PwupDjD+pbBA+A+IcIGnLJyNO+MW8WXjyactwPGkd7y5yaWEHeVAwaJdP73iKRs/bqwEwctkLyVP5aP+8U4aWYUzC9Q/bQ/8kCfaPzjhSGCWDZKfNNuV0iWP7i9X3wB15vnJ1SW4jb5p9eo1PiDjx8aq/+REKvwx2MXeErUMRT1sDfW1VltX5cpItSTBefPn2M6dW+z4ycN+PKufSuRZSP0x7SEUWeLkjieOjt22dZsPLjZyL1UnewrSxZTkLy4xBA+UI/IL4J7wPIIn3HknHfy5vfwAwzwlZDOTjBK8ctUau+++++3v/u5z9qd/9nG77robbNy4CfbSSytzbbrABz9ZUvz3f/9Zu+u97/ETqagjDkNhedCc2bP98B2UOE52ZNa/qIQTGDkJVO1S0UDT9DFet8OSIwe6beKkBjt16qDCVtvtt99gtbXqkyTM+3HayhvCsh9VP8xlh8P2L1/9ul13w832vvd/wAoUz9OPPWStJw5ZfXmRNdaU+/ItlAHKzKw6yml9Q4PUn0Lbc/i4nWxutx714ywxZjnVOeecI8Uq3R9TU1Nvv/n1r62l6bQryMXqOxl4g3eRD5RGlBMuDfa+SP0nG/eZBUqKLUf6ooCpnoU3ljSxIgA5Qx8+K5XKzoBemfez4IOBPlkq34mOvf8VzlOVjfQF/IfXgUfsol7Te0qL07wY3IN9lBcPWHUldw4J58JnSSn32XWLTsfapZdcaqebTtiKFRuVB7PGseOdHuF54kB+6WdajTDsNPn445tV12YzZsyUvx7xafIGvZFnBmY4vpkj0OFNqYyFnDgqvDedOWM/+vEv7Jlnt9nsuZPtsiuv8j29v33oMSutqLH3f/DDNmf+QqsZM87KJCswuLl+83bJXdU2Z9585WbIHn38ESklUijf//67P4swjwHIYHQ8NH4AuzDeYHPmLCJzz7MN4yyMuGfD8AzGEN4jjnzIt+c7DPFw/rXfepnLG3nAjYYaYSNPPMMuIOIJ++xzNL+jQbbM2XD5ceS/Y8AB6WfzQHwQPQyXpVtMy61YscI2btzoe0GmTJniRxXCbOlMfYRN4MxbHaAL2cUQaqkrNeDoe+pEv/a1r4n4qn22JJZNBL4i7YD/7TuVGZwn+3Anvogz6AgI99d6vhYEbgLwP2JkL+PLH4L2iA7/cqeDZHqVTeL9XNQjob50sNtO7N9pnU1HrbpEeVRYmHZhaaUUEDHF4WJrGD/F5i5cZqWVtT76Ulxa7tP5XIAkNuRhitRQUQb6e7qsQoy56fAhG1SDqlWc42orbMKYaps+aaxNGltvs6dOtGkTx1rhYL+1NjepY9rsJ3FseGWDNZ1ssaH+IT8JpIrNaH0dtuWVl+zx39xnpw/sdDPUfsYaK0ulREl4keKAQsJII9hlxoOyq/BuxydMEfoBb+CAIwLjQjP2ebDEgI4W4ZCTgKAzP1FIdMM0OoxPWoq3IZgWvU1RSbmUtnLrHhDNFIvxSikprm6wxqmzbKhECgf3qSh9OglGXGBkjNzApFlCwDnmdNYlSnewR/VgvVZdUWpHhLdHHnrQN+afs2CB8sxoJiN7TKknhSoJ+YlOUtsgz4wO4U8Cs+yzdIIf6IP2gIEOKQtP3EKwytIVgFvWAMHTiC/sskCcxBPuPIH0TAJD2AXgjzyE4BEQ8QDxdKErk4d8QxjygMmWN/IVBr/Y8QxIdgm3Kb4R/KWypk4TSHlIYSL/WNBJh0JC2g45f9QhaUYc1K37l10Chc/lDZMP2BEnaaf0Xo0jID9ctsyYsMtPw7/VnhFo+ZGPyDfvpMl+KngpfSPrssnDL3/5S/v5z38uoaLfN6j/+N6fWJeU79ve8lb7gz/6iJ1/4YV+yRpLsbgfggMmEBChU/IBKogbQ4LpXXVMPYt3J7zLRU/cIsfkCyE/H1KZEm28apQ85zZS9lyZX2X3ajMaRH6AeM/6HwnHE56b/LlfN/CmIVv54ot+m/dVV1zughndBko7NOIgr9k44z1olnh5Ul8MQtLny+Ksv+ARjrOcPfVF/SVcJ1qO9pTCmB85K4zYRRdeLL8StASpTqgL0R3Cl7gb4zEIaCzlqqwsM447L5Kg98ILz9jiJef4YCECH3yJtfr9Elzpf7nHiUsJudn7hz/4of36V7/2Cw3nzp3nM8de8FyagTf4Av0zEOUbrc6wozx4AU/ExUlaLKnkcBE2ILPB/cGHHrGv/8d/2kc++jG7/vo32slTp+3RRx+3H/zgBxJaz/j+VfbRvO99d9uHf//3bOnSJd5PsB8IumSkH9yhjHA6WZ0UtLq6aqXFaY1dPvgEXpwEBFy4m5YBsVS5VTxw0Pbv32rnLp1nF160WHVPvAOusBIveIPXV1bV2qatO2zl6nX2V3/zWWsc0+grAL7yxc/ZsgWzbGJDtXU2n/LBrLoapS/8cjCEqN84Wr6ucbyt3bzDDp5okgSt/kq8ZvHixXaJhHOWG+3avVflbbYf/+hHVim+/MYbrrPKCk41TYI29V9WVuF427V7tz333Av2C7X3e+79qf1Kigx1+Ktf/tpPRl29erUdP3HcZs6YZjXCHXlxuoHeBdQP7TrVC/Wb+lnq1+tO9vBDfPNMqKMkSSlBIaZ+oY60nDkpuyj40Nj+fXtt7JhaG5BM09neKhmxWmmLtqUcV1VXSGlv9SVl8yQ/VlQU2HPPrlPZj9ukyZNd8eVC2DGNwq9wz4zNzJlzrL31uK1/Za9kzhmih0rVa5cVS54hUxz3zGZYmg78MPaXcLogqxxYbTF+4ji7+NJzbcmy86yrZ8AefOQJO32mwz70e39kF112tVXVNvq9bANDkjUkvaxeu8Gq6xpt6vTpUpRK7KFHHrQO1a0v3wKhII/GkAqfNHe+A6lANAYM/qiEaCx8h8n6BfAT/gKSe2Ikv2s/YrJ2WeCbOONSQBoxyAq/mMhf1n/WPWsXQP7z/YSJsv1PkB8mC/Gdbw/8rhv551bNClu4cKEYxVJ78MEHfd3nk08+6fYzZkA80joVhjqMslZX1zhOuAiKk7Y+85nP2IvqFNCGP/OZv7IlSxbnmHOaJQKyecq+ZyHfPuFjBCd8Ey8GyOL2/590AnDHEG+WaYdb7iXZq3nTidCAcPKcyR7BorONWZIWG+5pt+P7ttsxmYLeNistkJAuzX9gUHgrKrfhYgnXBeU2a94SGzN+qvXJvkgCuJ9Cobrg9nNxLikFNKlBY0uIWo3VSpk4vnenDbSdsSoxXLE5n4Ep4pg9Me4S5Y2jQ8c1NNis6dNsXOMYCTW9duLoUdu1dac988QTtn7NS7ZvxxZbunCObXp5pVUUiXYHe61MTKhKdVspps3Gc7+1V50Z69qp7aG+Idmp3fraZApOHTCNXuJramFzKCN0/hwL3KdOlo32xeWlYto5wU3uvmxBzI47UlBQ2HSo1iFkqg7FkDj610oqrVs4KRBj4dSt8dPnWPXYSUQmd4RNBNMi0WKJVSp+OrEWdXjMfCCgMbpVro6KfTAtxw9Ye9MJO2f+XNVBlz35+KN+6Ry02d7eobacO++ejps8UN258rmhhnkIsqPtAby7UqVn0BGQpSEg7PPpKwD3iDsbV5iwAyJ8ckth+fbOSga/8FPaJk9MpDdaXPFM8SX7rHvkGcj6CTfaITjI+iGNLOA0kgZuKQ46yqREpGfY4y/iB3wjtsJ53nNxh3t6pnd/5uwT71F42dHJRr4D4ptnKCUsBUp5TOnzzNZv+Mdky5jyP+IHiG/yyxOahZZIB19n/SodH6zTkxPpOEr9G9/4hnfklKW7p9suu+oK+9OP/7lfEMasCJfoQbcIhsUlzMLAY4Uf0sOkiPUe5UtCd7g4feTyTBhmECLc2XydBY/EnzwQEsKPh8mZBCM0kIV83IwG4R7xhRmBrHs2Picur+M1q1dZlXB4zfKrXSBN9R65ihh+N62zgF/FhaDlsySqg2hD7uzpppmDAOoTpSTiCbrjiT9uQt+8eQvYs6uvXu5+HP+iuagXjkVPweGhCP3FEp45trnXxo5rtOdfeNr3Y1xy6aUusDeOHesyCf3OE+LrbBz/3ve+63eDHT9+3ObNmWtvectbfGAR+QqBkL6c/GCgtxgMBgIPmLN0m/lmFD4NQqZDchjVh99y4iYTyHv3HrQvfekr9uZbb7f33HW3/A7aF7/4z3avBG1malia9cEPfMDed/fddt1111pDQ50vy0KRpH3By1PehLMc3VZXV9qkKeNtytRJEnLHW319jU2ePNHzwmAos/4AQm1VVanwUaB8bLJ3vOMWmz1rsuJmyU8ayCiXEsAsCX0WSsMX/unL1tTSZmvXbbAfSXn4mZT+MycP27VXXGRjqst8PygDgRy5Tb9GH1dbX696Kbfmji47crrV9hw6bv0FJdbZne6zWfH001Is7rOf3/9L+9nPf+HH41aUFNmbbr5R6TJjQbkS76PN7tq1208cQ2YCp5yAev3119vdwtGtt77Zli1bZosWL7KmplM2fvxY8QaWOJu3e3AVNEQdETf0RjzO83L1BiBOBN3iT4G9HRDe+2ts9e9sWOoBhV5th3t/GDwcUHs4efyE6hyliBPEBlXuNvWbilv0WiJ6TYc2cD/dHtu3f7fNmTPPauoavB2xuR1aHR4utNqaOjuwf5d1dLZLtpwiWmRWqMvLxAE8LPkD6JtRgGgjtEPkiGHll0OCyqtrrbmt07bs2GOHjp6yP/ron9nNb3qbDQ6z7LtcyrLabGmVGE+5PbniWb/wcuLkST7D86tfq26khPpG92gQCYmpMQMgNgvREHjiH3/BFCKOAPyA7NS5jXToES7SO7sePGdGg3y3eA974iN+8hL5CLesASIfAXwHRP6z/rN+wz7fZCFrF/nIQriHCVyEW+QPA0CQMAcuMYrjgU+ePOkjdhjOxOb4YDR3FBb2izz77LN+7jgjIXGC1+tf/3pXTpYvX+54YvYkpoojvUgzH7Lu+X7yyxjlifrID5Mfnu8ofxay/nAPP9n4PO2z9ZkECvnUf+F1mHhTXkppNP3dVjzUZxtWPWdqGhL6B11RKC0WA+8fVmNRDIVl1jNUaPMWnWsVNWPUoKt8CpJja6FTpaQEWMrBBliVr1AKgZSbzuYTdmDbZitT/A0VxVYtBsDGczbjwfRgL8UKz0wGsxGsS544frzNmTXTxtTW2dQJjTbcJ4Z6YJc98fBvrK35tLWcPmVVYrhCp4i0WI2+RI1fCnipGKDaFOhgmplbdgsKxABRCEQn+vDRFxgey5/Ahq+9Vt6LVF4VxEclisvS2mk2tTOq5SM9Yp6MXkEXLOUiPGtCwcGglJI+1CsxlKKqemucMtOqxoyzzn4pdkPMkAw5nshYOuZx0Ncqp3Tp2KSMVJRaXaWYW2ezHd61yTrOnPDlbNOnTLT62mr77QO/8Y5twYIF3kn19qqzJc8OlIXYoDcVQ28+cgwN6Am9YYJWgv54j06Bd+yy9vGe5UlBX0D4j3YJ4C8A+wDsk1tyxzs8NPKWDZ/f7rNpRjyYbPxZCHfKkP0mXuwiftLnHUMa4Q+TBdyyaWXzFPYRJsIjVIAb90f4TBifgUCg1o93wOsLP3pnNJCwisjdArJp8k46vEc6URbKBc2GfyD7Hv4IF/nFACP+yF+qI3eTCVrx0UrarJ7Q8aqVK11I4p1Z6iuuuMI++KEP2g03vVECQJEvzeFwEmb5uiTscdM3NOyzfkovKRqkRh4oU5qRUa48XfLKE8B/AdbgT+9nFZqMSaBn7v133V5thy1OWbusHyCLHwzf8R4m6iUgvWfdRmg9tc+09I2LE5mFve7a17tSQjuWIxGkePz/SNrxHnnAH3XDKDx1AL7SaHNq8xEOg13WPkaxCY99xM2ynY0bN1ubhOArr7oq5z9Ha/I3KB6WloxCz0ko97LJrqtbgm1FmZ/ORV/7zDPP2BEGmXbtsvvvv9+++c1v+jK/Q4cOSREY8Jn2W26+yf7sYx9zAZ59BSiRnLLGaD+KRShaSRlIx9FiIr+R95HypqVp0TYwDOKwxKZOAuKpU2eUj//yJUt/9Zn/K3+l9tWvfs0eeuhhW7hokZ1zzkK766677CbRMEu1qBOUMFYXkL5frCtbb6tqI6QzMNjvuCgtL1I/kZQ3lvqgSLV1tDvNc7cWe6YYrZ84cYzy1WOnmw7YnXe+xepqy0UXLH0SX5JfluCRFvtePvf5L9rhYydt6oxZVikBuby8zE4cOai+etjeIKVksLvdBxfpz2mbqgifhWdWiOXFveqndh48blt2H7CBglI/CfLSSy7x2ZLl11zrl0bedNMttlYy0oc/+AH1wWMlG9X5MnZWkNDfMWvy+S/8owv575ey9jHVF6eS+V0oqhf6J+4gmTlzui1ZssgH3jgilxkS+AjLrnwppuoGfDkfkhvfQTtUHHb0u2nAx53deFvP1XMMJqZvJgmSgo0S1Nx8xlrONFt7W7s9+tgK464Q8ihOonDMwKMk9Xv7q6+vkzI4S/kZsj17D/tFk1OmTLMJqvO21jO+tKyvb9Aa6sf4HTubNm8SjY73ZYpn+aAUePgRAN0ygEm+OMK5qKTMOumryyqF8yI7cOSkrXp5k33qL//Grl5+vfLGrLFopqxGCpNovBjlZMief/Elmzl7to2fMF5trMB+8aufO/0Vve/uuz5LQk7QQiLgDFIAkiH6bMPAjyNX7/HMNp6AcAeZ2fCYeHeFRQUOu3zAPsJGWtnwgI9aKb/hL/KCO2HiO9wjHIBdymN6zz6z/vLfI26e4T8g/GbjCbvsM0x+uQIYWSQOb7AqIx0lnSGbtlAsLlFjO3bsmO3dK41UjG/r1q1udu7c6ad2nThx3JnbH/7hH9pHP/rHdvvtt4uB1jnzID4g6hvITz8Lkb+sCeCdMmTLwTu0g8lCNlzAaHZZCPeIN9JJABvFTWXhM+oix7BYNuGCgJjEUH+PhOE227D6RRtfp8Y22OszHhUlbMijKSvvHMVbUmELl54vRV7Cd2ml9YpxSrTxZUh0gtwZokg9fmTvxpoSO75/hzUfPWi1pcVWKTv2TLB5DkbB2lTaMg3a8aE80jnT+AbFzGukxEwV4540psbmTp9iM6ZMttPHT1pHZ6+9vGGf7Tp4xE6191urqqxXjJb8MU/DbeolZRXW0TNgg6zHVVnZfM4ejIJiMQ21Cda5UjaWnsAMMcEwkXqgA44HJD8wXPlwmsEwwstwi9imDaIQCR/9Uopqx0+xyjETrGrsROuQQlKkPHAEMIqHCwmKG/QwEso3ipPnVe4Dvd023Nth7acOW1/LcSsdFi2qoyn0kbMh38j3rBTsCRMn2qTJUxx3dHLelqhaPQv83RHqDNyFkwxN5Lc7BBHsMPgL/gWEXYQB+I74Rugs+Q3BJstvInw+DwIywR3CX374SCfswy0g+x35yuYzGweQdQey6QHZd+ol4sTgls0jfAcIe54Y/BIWHu7pYTK4BUjFw8DL/CuXfz3xj7CqR7IjfK4cWUN46ozOMZY34S/LuyJfAGGA+AZ4z/o5C/qkPbhyIPdIjxjYZ6AA/s2Az/e++13nt/BQBBWOUx/P/j61aQaKYm08e7gY7Wb2kmWTXk75SbMYRImAooRl+JG255i8yZAH7xNzdlHOKFcA35gULPXXKf5URo8ni0/ZwQvPfssA+M++A1GHWbf8ZxaS3e/Gq//CqziIrLZu3mxNp07ZTTfeIGvhWO4+U4+jQCHTMy9+vr0c8ocswiWTtEHsI3/wukgfwH+UARqlD03tNi2nDLyglNBX0n9edeVVsk+j24Vi7Cle7kGhfSTcebwukKXBDPjn+PHj/cAY7hRbt269vfLKeh9JRmk9rHg72tvt8ssus09+4uMSiG/0Y4RRysier9fXj6U0DQ0Nnjf6Z9LGUN54jzLxDiR72hEGuYyZEpTgIQnz8E2zL/2/f/XBos/+3eetorJagQolRFfbVVcvd/rlsBuO0qWeuqVkMZPNO2UjbvYQ0OZQ1ODDKR9qb8Oi7aE+n1FheRqC+eSpk+3cc5dJ2J1uzWdaxMtR0PskQBfZ0WN7FbbTbrv9BrUF6CHxBNoHbYNZDm6e/8lPf2Y33vJm+79//3l7/fU32Hvveo8N9XVbd1uTXb/8Mj+khpl2bkdnVJ8T7DjhslpyUVev+jL133sOn7ADx5t8puTdd91tf/PXfyOl4jKbN/8cKWKLbeas2fbAb35jl198kc2dM8OXU6e6KPB2+/DDD9uKZ1bYpz71Ka9D8NDe3uYCvs8WiXbZu8FliITjckrqiTrEMzTGu9OkvmkF8Ehftgqv9DqENlV/zjtTnXo9yg0+EW2ewRyXkUWPcVw4g4bcAcO+UdpCCasUFNdLK7dIEa1R3zkpx48KfS8QOUhHcJtNnTrFJk+aIBrdbtu3b7MZ06f5MjyUHZorfKexcYxkx2N+8hoHLVHmVO8gKekEGJZtcR9JV8+g5I8yK68eY02tXfJQYa9s2mnveNfddsWV1wpvDPiUSlnjEAPKyOBqkQ8uvLxunR90M05KyaBo6tcP/Eq5Fc+kgQXQAfGdkJO0vGgI8YQR5Jv8TgETQIXR0DDE70w/F58XNA8inoCIO57ZvABO1GI6wWzI92jxRr4iHBDv2TTDD3b5eQn/4Se+gfCbDRfvmPywWcj/BrCjHNQHxgVIxcOhBCgnzJowNUwj4lZalnb96le/sgceeMBPhmFz/FNPPWnvete7fHMa4QhPXDw5LYRnpPW/QfgNGK0cAHlOnXBi7FkzGkS82fjDL89sHn83DrlBT5msyVeOPkYafntnR8KhhIb6hnoXuKHFNLrTpmag+hGzQ/1gar68stw7JKYSEVpKy0v8cp+S8lIrluJRWKKyMZok+76edjtx5ICViNGyL4RYGMlj1EU9mPVDt7TmXOerZKxYGeaCw4aaMglmfVZS2GtVpQrXesrGKM4rLrjAlp6zxM47f5lVNEy2toJKe2nnEfv1ixvtmS37bGdTl53oLbQTXUPWJcbA0cW96lA7B4etR8my96O8qtrXxqJsMLJSoTZSJFwO9qgtdnRaX2eXlKd+61deEyMs8KUJILNPTIrNcCxFKVUHV6jOqbBUjK6iymdHGiZNs9LaMb63hBEPOgeYsHfYwhtrvsEvo0+MOFFv0ANHgXZ3tltHS5MZRzB3NlvZcI9NrCu3yWOq7LxzZtl0KWjf+Ncv287N661AiiNqEStvpdo47pzNI4SpLNBGtHXes3wI4DuE6qBH6AC7bNigraCvLM3xnm+yQBrZdJOfkThIK9pcAPHSRuBZ+fFlv3lPtJzyBYQ7T0zWLQA7DGHDX0A2XDZu7CgHEOEB/IS/rN8ArOTiv6R9O7W7Xzq5iJf7cQJPgTPwEvFn08DgL9LhGTjEH7jjnXYGXwTHEXeY8BdxR7+Qb4rVRsk3+UNB55sZSgRWeCbLX+Gzp5tO21x1oP/yL/9iV155pV8+S9/W3tpqp0+cknYj+pQC393BiXo9EgTU38mdvPieERm9iR+RN3CPSbgDT682CQcB2feAEVzxPtIGsgYIPAfOw2Ttwm8WIk3csv7ChF02b2FP3GECUOa4iJD6iryD//8NsmkSX7Qn0om6j+9InycQ6UT4rB0Ab582barcVBbVDqcRFTu/omKSQTCEt3loBVNMHo5jc5kFQ8hqbBzvG8h//ON77Wc/+4X9zd/8rWhDZVf4q6662j716U/ZpZdeIv8SXiX8cyR8qfoKBD7yixDJJveWlhbPG+WBtuEPkd98A0AnjNyj3CB4Eg4hllOm/uVfvmq7d+21j37kY1ZX2yAhNc1WXyYF6eqrr/Z+LtEl/SAb7Fn+ndLmCbpYwusnOKoclNXxLYWAk1DU3ahvKFbf2mI1dZWKr0wKeoFNnzFVStob/Z6OBQvmS5gulDJ/2MaOa1B/wtJEBHeOaU50wElPbC7fv/+A98u33na7NUgwHiuZpbmtNc3uC+eUk7s2mFnh4IhOtTGUyIkSwsFzpYT02to65YFN/9xP1mabt2z15cMsK0YpYAYHt8AfZUWpGjOmwXFx8OB+u/enP1H+b7LzLzjPlzG1Sz6orGKLAPxDgQqo1yH1bcqLD/qJZ6h/ZBkZyhXp029Wqu/jG26YNbBIDHKJ169wjQIBf2JJG23C8yfDE9oD9+SbgT/kCu5jaRgzVriebcNF5Xb+xVfZhCmT7NnnX7bde4+JbylMf5F1tHVbj+iqr7dL36KP/i6bM2eavfc9t4lTmf3g+7+wo0ePeT4o29Cw+n3V15w5s23XLk4KVX37dmX2LbNfSmZI+JcldN/U1G6Hj7bangOnJecIR2VSuAurpAz+nl159XWSG6qUZ/Y1VRrHUbO0ENoSozWuQ+hVW6BuKScyA7ik/EXvfvc7faYECyoJAEEA3wTABLKigUfjDzvgLEJzADETBwY/nmCuc4g45St5FkQ8AO5Zkw/4xcCUsu4pzhQ+Oq9sPJF21mQh3z7iA8IuGyZwlp/3+M6GCfP/BVI+E77AdQgwpIdGzxIuKpTy4xfFDAODY+8I6bCnhLBMpSKAs74SP3SmMXqUn6/8/OV/R7l4ZsucfQ+cYZeNfzSThfjOt89CpJuNw717+jkhDpzp228qVxm7VW61NSkOokMJwz1tZ6xMJM6NptxQ3ie/Hb0SpiVg+2U+02dZP/GI2QwrLpY7obQMSEhmbSYbHUVaVlEiReLMYTu4Y7PVV5RZmcKUiXmxMQ0PA8pYrzoINTVnpKzzZaTDhWrZsoGjUIy6QHnpbD5jjYw6FZVYGyNN1XVWVl1vy65Ybpe94Ua/Hb67oNQOnGiybXsO2uETZ+xMW6crSoOKZ0gKQb/iVGsTjwc/wqNSgdEhaFEjg0pfXMXfaeF0aigSaRmfLATgC+XNN+gqXLc61+KKaqsdN9Eqx4y3gqpaq6gf64pQoZQf76QoD3HlGA7sNza5p/0kdJjckyIFqWjIThzcZV2nDlvRYLc11FZY0+njNuiMrtAmTp7il3w98ODDNmHiZJs8dZrPtBA/7YG4WQZHUi68UU/uRmkT7QX9AVm34FnAaHQU9lmI+HAf7ZmFiINHuNNWacPhRvyRD55ZyM8P3/lpANhn4wm77BOI92ycAPa8Z/k8cWEXZQsTAwwRF+7hx58SKIgVg5+R5FN4jrrFCjf2n6TZs5G8yOVs3FlIcY2U39PIpQlE2THZ+Eazi2cW3F3PJGyk/ZNRNmZwWP/PHpL77rvPBcZ33HGH/emf/alNGD/Bzpw54yPbxFDDsg+1F5Zn0qSZlWRpCpuYcWepC8krV/ql+iY9ikEeWMLhM0nkO0MPlA8T5cU9YKRserp7uOXikYmyEEfWLSDfH++B09HSBCLdrH0Km/sQ+LI9fbsfGXCJOXniuK1etdIvT2R5EDMlHpd+XhZ5T2UaAeLAzvtYOZE/9vEgHPOOwBZ9PMI4EGWIuAjLdxJGR8qKYTYXxXH1mtU+Kk5bdZnF60P4lyEe4qTOeE9xs2w2LXsVtSgNk4B2Rk/xeAnyLNfidEsGDj/2Jx/1o4W534RTF+tqq/Vd4SPtDACRFjPC0SfTf1M+ntiRX9INk8qS6hRlhNkKZAP6dgRjhNWf3ne/759AUVqydJnaXInzc5YYggd4Nn0US43goRBuWVmp/KS24MhWfTBTwv0kaZQfJV+Cs8/CJ5kHTyzr8YNU1M+1qT/atnWXPf/si7Znz37holt+em3b9lds0eLpdvnl5ysO4ZR2IL7BPScoFigjGzZttmMnTtrt77hDfVqFtSivLDsaHuix3/7iPrv2ikusobLUjh7YZ41+XO2wTZgwUQSovIIjxdPW3W9nugZt75FTvnyL0yKXLF7shxBwxC/1Rme7Z9du6+/ptGlTJ0mhMMlJzX51wKrVq3wfydve9jYbO7ZRSpfCKH4Ee+4iYeYHhaqslFmpPj+ACPnBZ0Dom2Soe3gJ9UQ9jvD+MECqy4Rn0S5hsda7W/HOpz6QG/j2p9xRCKBZ+kCUnnLR1lHhbfHipX5j/5ZN243LLOFTLCHlzjJuf+cqAlZvcOrXhPHjbPLkCbZ79y7btXuPvhttnEwhcoTqFno6dHCPZ2fCxPE+QMOt78wWkTZK0vBgsa1dt83uvf9F23vwqC1ccqHdcus7bNHSi2zM+ClWVTvWenpRrjGszCnwZWLckTLgK0kGpUQ9a7PnzrfxEyfa6aZTfvqWWoSUmZywmxpearQ05EBsdFjR2APwF51aFhKyA1h+lM6mj7hjGovNTaqanL/RgfRIg3DxHYb8kLcQxiON8IdbMKTXMiONO+WDZ9bkA2HimW/CPmC08KOBa8kZ46EUjXdUyh9r+1mPyjdTqYx8I2TX1dY6U4TJMKpCejBVGgJaJ2UPJswIDEIhow1o90y39uTWtKZskm+Y7cj7aAZG7cxahJveR5h/QNQz9ll8/E8wmr+IN+KLOMPwTZ0j5PumSfklGj/pho5F9Nuvsh48eMja2jv9Uj81f+8QO9rbXEljlN9PjGLESEpHlZhdo4TiYZix+C4jLCguw2qMnVyY1dku/9CkUhOz7Ototl4pOEM9HRJK6JC6rFDMq7Kq0ipkOHCAeuNkEaY79aF8wmpkJwbPTbYoDRzxx8hLTW2lnzaCG51eO7MZxWV+U/qkWfPsxtvfYR/+s7+wW971fiubNMs2Hjljv31hnT23Yadt1/uJzkFr6imwkx2DdqK9z0519Fpzz4C1iSm0dnSpQ08XGjJrgvLE2lyORCwqFrMTo2AZl1qbflLESivF1Mv8ZK0aMZkp8xfZ7CXnWVkdMyRlvjaUk13IJzyEMsHwhE4rl4KGsNTe0eGjo+xbKVZH1NPaYq2njtsAHTLL10S3rRLwKsQjiob6/TS0wt52u+K8hVZfavbwL35qw8LHcK/yBj/y9qoEcnTtvAGGTqIZ4DMJESzDEY7ll/0y0CxhmL1h2U1QXZaugCy/C/ssHf4upPZB8BBewsBHES54Br8hD8HXIh0gmxZPgHDBg4HwEybCEiYbb0A2boDvsAPwmwSRaN/JjWekG3nAzvGn+sTwTrQpvyM4Jy1wHsuz/BhM8R940JDiomNlvXp2piNbzixOAmjr8Pno+OF7CE0p/8mQLmGJJ0w27vimPpJJp2tFuUgDaGtv96UF3//BD/y0mh/+6Ed29/ve5/y1VbyD5QacvAWwWRSe7KdnKW02xIPNtHk0zbx4/jxvqc9JRvhVXqLOIv2swY68ZQ2Qfc+WPWA0dwx979n+N2fAZ0CEi7BANl7eX21erZAAPtCRcff4ZRCY2VjNcarRHqiPszCSjEM2//Gk/p3X5OKP91SWERxE2HiG3ySLgGfwnfxz0aHP4HZz3wbDwqkdw9fYhF0qHhcmCbZpKSoKCCPiInSfWW5obPTBE/YyIsizRp/9fsXin01nWpUXlsaM970THZ3qe0W7XCzHiVP9A0pTAvSJE6fs3/7tq/b1r3/d2ttahZIQ4Bn4UfuTQJxmNxL9sJ6fNtDc3CIBVUqM5AGWkd1338/sfe/7gJ133gXKDzxkUDgf8D1PAN+16ptwhMbon1yYVt5YfugKtZBAHcE/oWEOUhnoV7qD9Iec1Khy9pA1VgsU2Imjzfb8MxLqn18ppb3F2iTod3C4TC7vXEIJvXNfFko7x+VSB6mOCm3ty6/YFVe+TvVRqzIXS5Cu90NdyCNeTpw6pX562OqF59aOduGtwo4dP+JyDH05mGoYI7fWVp/hRC7oE39hJoBBNugOYPBr4Tnn2IoVT7t/FNtKCfYcC86Sd8rMHlygVzIDAw7MpvjApuq9XHVOXBWVldba1ub1wDd5CDqLtkv54Imp/aVBINwSTSdeRdcBDjDcV4TyAW35Sgt8ESeaEyA/KHJVqjuW5ZWrTbFhfebsuX4x6513vc+P2H308Wds05Y9dqa5R/6K1Vf3S9FTX27wm0HVzzGbMK7e3v++d3j6v/zlCtHNQV9Ch0V9Q53Pch06eED12OoyKCdqggvatg98V1e6Ikwum1s67V//7T/te/99n3V0qX2UjrEzLd1+yhbHMrPEjVkuFFr2iIb8iTxKeGQFlpqDAwYCit75znec3VMSyAnALpiCBxASeWIfBkSHe/KTGg0MGaAjSpXBFJH8Er0aLpVCUhFfqriUVsTNt1ecgHfsIp1wh4jCPxBukS8g/EYc8Y6fKFMWIi6ekT4Q4cOdcGGXjYP3iDf8hL9wB/iCcGGGdHjgDobh50F3p3OxWdsM4RME4k+XNDHCM6CGXaF4E/MgbsoDc0n5SflN8cX+DtJN2nbKjz5zdtk6wy1ByucIgFv9z5UrC/GddSMf2XID+eHSWtXUYUYnl+JI4TFR/hRXatAOHhcNG3fFI3fmAcBTW0uzNUvgHRCtQXeMdlRL0D1zcLv1NJ+Q4E88YsoK0y3/xeogmrsH7LyrrrPhsnrr7afDltCjeBGISyrS0cCMOlWWiTkNqmPpaLLdr7zogvSQGhUb28kLdeKjK8o7qrdTovCLEgKDD6ZF3dAWih3fqnvVPwy0Ux1alxp064A6zUlTrGbsBB+RoagI+Fw2dO5ll9vCCy+2sqoGa2rts+27D9uBI03W1S9aK622gaIys9IKKTUqg+gInFANjI6xJrhfSkBRqeiEi5c4gQS6UXYK1OH0dAuLpbV2XIxl2qLzbdHly624cZINlFVLSan0je+c3w7THoKWlHvKVi680MEzClfK6Io6smLha0AMiLtVCrpb7cSubTbc3myFPZ1WzQxNUamYsTKm8hUKR/1dndYohXvmtOm2ZdMWsmUXXHypb/QvVsfrzFoFAYd+E73TAnSSow/hnnp1WhY+0R9DKPa2rG/9F7ZloBvs9KQN4U69BP3zhBaDfnEP4RZItInwkTqa9J380Oaw4z3oONpGfEcc+UA4DPGG37DjPeLJAt+pDSf78B+QDZ9Ns8RHANPdMt6BEj/xyCRfqY3ApxS5OiZwiVvOby4v2fwQTuKL7FI8CKHkDSXF8Use5AfhkDrg9BZvu6pb8IXfEUPc4F5uuXeWPvCkzsAR6US9uLviTwJ34okJZ561XPnBS7IId+ICP+QVweKll17y2ehPfOITvlwWO0JA2xwc4bOLKgSChEoJgp32KA+zBYDjJFcFnhfavpdffuXAwFw2X0AWn1F/gduU90QL4V8v6ZkrT7aeI1x6pnLzlqyJJ/q3RJOEwy92kT7PiCfSD4gwxOX+5aTUvW5BDnUWSlBzc6sE1hfs/POX2Yxp09yPtz1eiCfqSWGAiJs65cmMLkJQc4sEcPEa6ouBBeJGsCQtD6988IQuEm2k+BJ46f0NP3JUfRT6aZaXXXapj3xDS356luJ3mvJ4kROoV3QQRsnFp8VPZaNi8l+0Lb6K0E3dl5aUu2Ly+GNP2qyZs23qlGnqx5kBQUFOcRaK78HbOrsH7cWX1th3vvM9me/a1i1brbO9w66+6krRHSsexBd9RiQJ2vTvdAVquV52yocdFw+ePN1sn/jkX9iUqTP8+N/yynTYglKjhh1PitDjoWwOQ9D8kPoFroRI7YB2SbwMMtE+fEBUQYfUHw2oqygy4Ues99CB07Zz6xF77ul1tumV3TbYJ341VGo1UrQYdR8e5qS0k7Z792a77g1X+UmLDErQBqh7Vg74/pehAvvFrx+0W297h/I+W+GKrL2l3bpa26xYitiDv/y5XXnJBVZRWmhNp475EbjD6rNYsYBiwHHzYyaof1Kf98rWHXbo+CnrUR+q7sfGy/7cc8/zpcwMHDBDx36Me++5xxWlOfNmqGzgr9xaWlrt5ZfX2RWXX2l1UoroQgrU16GsUe/QgPfZjicGxNPFwpCU8xHHsvia6qWEC8QUAfSlAgl5ctOTtu8zxqoHX6oZ/ZXHlNoXsXgQ4Qjeywe+iM/bmPykPVbMdpVbXX2d8iPFuqfTL71kn9SuPfusfsxYq2losF7x986edtED7aZP9MlFzbSdEhujfn333r22a9c+mzljps9OkeTUqRNVJjbJ1yhhCC6lRwun74dOJk+bYo3jan2p2qnTHfbscy/bw489b5u37lXfb353CdcPcChEi+Sxrdu228pVq+3hRx7zTe6sxJgxd55NmjbVOro77DFmSkTvRXfffddnafTeSEk69wQcQWBHEM/wG8/oPLKNn/eIJ/lLCgBPhXS3MNmOl3CjxYcbkLXLQrhnw4aJTif8ANiPFid2WVwA8f5az0gn3rPu2ff8eAGIS6F8zT+zG3wx5dbZ3ml1dfXW0DDGz1H/j6//h33ve//tJ3z88he/sAce+I3t2LHDtm3f7ushuZETPNLIUxrJgIuRekqdNnZ8hwmIcmBHmNeCKCuQfc+H0eLO9z+SD/KYOrcwKfxIHK+2J0596RUTShYjWV0SVE+fbrKeTtbtlkrwlqYuha9S2np5gQT+E3ut5fjBNFKjMMxUwLyG1NAKK+ts2oJlNlRcpUaF4oBA3SV+IrpSx0TjdmakRlptfdbbdMwO7Vjvp3oNSZiJ/AAwfjo41qqrT3EmLOR7HTAqwIkrGBq4+0NMVlhukx0qKLGeISk+DeNt3vkXWZkYJB0ZzIxp227Vc5/ouqSqxuafs9QuvvxqW3bBJWrkpbZr30HbvveAHeX8eSm2lQrbpzgRpJyhqryiChsUUxsQ7Q0obZb3qasS8xDzLam2LpW9uWfIBsprbMFFl1vt5BnWXaAOkXXJLNvCSOhgKpdRMP3zumUEzDfaO1OWMqTyDKqsJYzydbdZy7GD1nRoj9/lUsNxg1JWpAq5/2L5LRejZDM8p3cxEqWeW0zuCcf9wqXLxLi6nWE7nkTP4I00ARdMhV/om/w4axfi5TUZ4Q3D0YVUktDpeYbqoINwD9oPWg3+wXfwl6yJUddoX9AiDJt4Io6zaee+gYgvH8JvGOLM+uU9DO5O4xkeFyb85rdl4ok4wZl8ed4B4gHofCP+iGMk7tRWU7zJXaTAq2LiKTs9oqQ8I+/Ej/CJXzpV4mO5IM+Y8cJPCJS8owxE+VJ+8ZP6E3Avazcet/KUzWukGd8jJvVLnPjC6UfkAYMDwiidPCfTXPP6a/xkGEb5VEr/oTxhKAO3WPvmfuXHyyPDe9aQ3u/mK2tIduQZ7wGBu3DLxoOBN4GXqC/MaAAeAkcjgN8ULgsRDybwF2V4NVDXiQbcv9uMhNc/0VpS9NmD8/RTK2zhOfPt/GXnKllm4MS3czgK/9mcBO0BCPvMrHFbOH75hkbgi9Ar/kgH8LgEr6b1ZMKOJ0JqrRSRF1940c6/4AJf5pPwyeh3r/cbQYsBCJGeXz1Z0tM3KMG6osJHlKsVV2VljZSTIbvwgovtwP6Ddu9P7tPzkM2eNVe8qkSKT53ViCcfPnzcfvmr39g3v/lte+SRR+3QwcPON9h4/uUv/bNNGD/WB3hcKfE0zWeeq8Tza2rrvNwMNLUo3XHjJ6nf67cv/tOXfa/F177+n54Gg0LO54RVNkuDa8rGvj9WF9C2/NJCx19KIw3gCGeyY6C0o437pZjpr5JjsdXVNKqs3fbs0y/Zwf3HbfuW/bZ/71Hr6lCf1AtuqTfRbAG8kL0qhRJ4t9hVV10qBW26lJked0dYZwaAvTdK3X778GM2ZdosO3z0pP37v0ve+e5/2333/sSeevQR62w7Y7OnT1HaFd6fFCj/hGfJWU1dnTEsxkEsnQPD9uiK561ACuDccxZJEO8VvfTY1cuXuzzlI/MqX0N9vZ1uarJ16162665/vWSvDu8Dx44dZ2tWvyyzRvV3odXXNhCzBHh4bBqU4J+3f9lTz8wecQIWA8TeVuRCPfrBMeBT+M6Ro565FwfeGYRB0B9xIw0FEVAf+e2NmsSeiJNf6pT8czRxOvVy2BYtXuLL5154cZ2NnTBGeJ2sfhkZoFt5lqKp/PdJNiiWEtfQOFH8boyU4T126uQRm6Q2QE7A7dixKr8+QrGizSR+x0DAgPO/MsmuS8893xYtvdDWrd9ux0602s5d++03D/5WSsajdv8vfmY/u+8+yawP2b0//ZncpLCons6/6GI709ph02bNsvGT0vKtRx59SGmINrNHAmeNoyD3HA3y/WOySPeGK4M2HwxtRPgcAcdvLnyWASf/Kb5wD8jaB8MgbPiJtIFsPEA2nnwYyWcKnzXAaHaRbn7aEU/WPp5njX+PjPgxm9TZ0SUCm2Bbt26zj3zkI742FYUFYP0oS7GY+jp8+LA999yzvsl9x86dfskiI3rES1zECfPlHSYA8WOXxTF5oyHxjHJk84cdzyxEuHh/LRPuAdn3LMSIJpAfNhsm8hbv/q13rCgf+MaGTWDgiHtA2NPA6DpQpg5kqKvVWg7vsqajB1wpYTqyX4wL5t0lUztuso2fPl9MToIKfFWR087ZbDcsA+a4QLFMDLd8sMf2b99gpw7ttUouLFF+wDXCFdyCaW+WpqRRJuWXTCi+4VymidsFNOU54Vl+ELSHFL6wzNqkFEyeNd/GTJtpA1IIxAmdibuyQzzKWLUYbXNru/LKlGujzV+40Jacd4GNnTTZTrW22c59B+zwsVNKR8y7psH6xP96+wZ90/pwSYV19aljHpbA0KqOoqjK+gorrLWvwNrU+RTWjbW6qTNs+sKlVqaw3WK+KA8waE71KPNZPEZbUAZh2Go7UgpZwoBy7Guru7t8QzuXSTZLETy2f4cNSjnhtK3eng4pgyov9afys5QG7Y2Ol/seUB649bWtq9s2bdtus+bOtYmTJrkQCSNGiKTTjJHVHIbFfGl7MuCXjlZ2I+0ahQxPwp/7V91IUcMtWeN7RJgBnK5y9BYwEh/+E13mtxWnhZyfrH28Ex9pRNpA+MWEfcTBk7aa/ySeaLtANo787/y4qDcEEIBvj0/vRMUTfPGe2qjyQzzEIQP+fG05vVYuDMim/qFP/LoV7qRJeghBekb6yaQN/9A2CiajjDGS6DErYuhjUMJfmu2iE6cWoV0pNNS14oMmQrDyMC5cjgh0bk+usdfPFVZZ0kYx1Bf5AQJfjY2NnjeAGRQg/ADwU/wFfeQbAP+B84g3a7LAd/gjfNRr+BstTKQTbvnphFv2mc0f+El4SQY/EQeQ/wTIF4AdygFPXP2pF6KWLTb+jQWj4y+98LwEwhq74vLL1NRT/ShVojoLxJRNK97xRx1wT8nZEHJL+R5pk1EGTJSR9yhT0B31jeDIiPjLa9fZtOnTnL9gz+wX6bkQKxpDeeWZjlilvTAgwZAOezHKnEYqK6oknEphGmKfUa11SRh+w7XX23Hx3yefWGG//c2D9vxzL9nqVS/bC8+vksB9v7304iprbT0j5aLLuPtj+dVX2V/95aelmEwWb2WJZGoblD7NhkgoV3tt75AQLEWIclSLN7e2dtl3vvsD27//sH3hC/9sjeMmKM9JYYMv+4wwbUXloBmzUZtvtWD/Zuacb8rmM6KqAzagC1vKR5Xqrtx6ugdVliY7euSUvbJuk23bslNlrrUTx5uEiwKf8WCmgQHBDs9fmeSRSmtoqLbVq1+wiy9eJsVsmvh3kc+ogz/fB1NVbT0q2w9+fI898tgTtm7DRjWaYt/ovkj9GacyMisycXyjLV14jvrrbvUfw9atfqFLgjVH0RZKYSqXArFZAu9O4aCmcYK1y43j7KdMm243vvGNrmR2qm9h+TpL3NgEv3btGjvvvHNtogRxBuyqpfBNnjzFtsiN/WQoqbVSeoJeGPTyfkEk6bIssygK11AvPqH+HjcGNcA6A4+pf08QgxZh4FfEi2BPhM7vztIsJn3znp4AMbsLGeBP+BR9eN2p/5EjChKb/4n/xKkjtmfvLps1e7qU2XKfyWMQlvt5eqS8wv9ZSjB16mSrKCuwV17eL/7bbxPGTbQq0TNLtpw+VFectkYCLF0nPz5rJP7f1dtth44eszfd+jZbvOQ8273voBT1Afv8Fz5nH/vTj9lNwv0tN7/Jbrvtbfb+9/+evfvdd9vrr73RZsyYbdt37rKpM6bbhEkT7NTpk/bUU0+odENWdOed7zqrlAAjCBgdwi+MKZgTEOF4jm4S05AP9zfyHIkzmwcM/oMxZ92yEH7CZMOm9FL8WQj3bFzZMBEHEHFk/QLhJ+LOz3v4xz5rF/YAbzBmlmT58hoxEDap01g///kv2O7de+yiiy6yP//zP7c77rjDzxN/y1tutze96U22fPnVfvcIDOrFl17yE7dgYFy0SCdLOkxJJvwl3EQeaQwA31kcBf6y7v8T4DeLnzBZHMZ7FsItDJggrfz0+MY9nmHOfidfnl99ujAMI2b0mJkRhKAe5hEFFRKgKwrFCE8dtO6W02p8Zp3t7VYkxiLp17oHC2zavEVWPwklQI21kM5AjY+RDDGRAfKnBsM+jKKBHutvPmnrnn/Kygv6rEKRoSwwEsZSLBfgBNQDwhYhKZmP5BOPjB8tLH807rTJm5EXRqnULAtKram9z+aokVtldRoJkqAGk/BRLMXVoc4ZZaRUnZM4kK/XbmputtLKKluwZKktXHaezy70SrvavHm77di+U2mUWOPY8dbdOyhhXwxHnY3YmghC9Ddcai29Eh7qx9t5V73eLr72Bhs/a54VlFdbkZg+sy1sSkSLSAw0Lb9BKYAh0/kVSYkgL74RTzRXXjhkVcWqq952O7Bjo3W3nrKKEpW3v8undH0pmQqM4az7JBgWW5nKVKLOvkztgk1w+w7ut1WrV/uFVSyxQCFBceHUE97BrtODcA8zTnSSBBR9Ob6UzVwnneoi+AX4TApMhBtp09m2kbULP7QrBNMk2L1aEYEm8cM7kB8+IL7jmTUAHV02fSDyjl08wz3iCiB8vh/gbBqyizBnlY/kIxeP/Mgu2ZOnXL4Up4+Cq8yhaLuyrFeM07lbKx3F43Wbw0+UFRwVFajDV517/6C4ecrJ8wpdRD5TvSZ8gW9wT9mwA/ADuKCLyf08nPxjwk65y8VFHtJIeFo+m0b1McSNIMMzAHuAvEUZ4hnpx3u2nFm3eIb7qHUiSOX/3f4VCDdMGrUdCZuNA6Bs+M+GiXg9f3pG/3DWLi+tMNlvwNuYP5Wm24zwuHR8M/hMS4XYA7lrx3bfcLv8qiuISHya04TAbwYHTgMjhrT8PVdO2jvxA+mJn5QHIPxTbp5RXvKA4T38MIBUUlTqm3051YnLiLlzgjKUV6bl1KyDZylOSp6Bp0R/KLUA9MWIOf33mPqx1nJGislwsVVX1qu8++3IoRM2dfJ0Gzd2ooTibuuWstIt3jt75lw7eeq43lts7Nh6+9QnP26333qrz5RwlxXCM/l0Xiq6I9/07/QbLuyquCgDQ0Ol9uijz9gvf/lbe+/dH7Krl79e+ePuk0HxRy4YVP8oPk2YVM8sMVOfRv4VB30K9ZCWhvUj28qagQEuv61VPRbZ0cOnbPeuQ3b6VJvt2LHXNq7fZl0dXC0wZK0t7cpXmVVIKUFxAq/cL8IeSU7bqq6psDWrX5RScp4tWDBX7tQDgniiN06UYr/n40+tsA9/5KP2px//hL3lbW+XnPNWPwXrTTLz5sy20yePW111lfVIsahRH1ei8nAkfmFZpZVJISlQH7Vmw2Y7fqbdTja32eHjJ6WMKS/qQ1iR8NN7f2rf+c537Gc/u88elqyEbAXFsG/iisuvcKWSC37ZIL5s6bnWJOXqxz/+sa1YscJeeeUVO3r0qOMHPsJhFqdPn5GCdswV0TNnmoWHVl9OzFG3yG8NY8aIVlFQgBHaDHpMcgDvQYv5dO9B/H0EeB+hd9oqFcYSf/KEYlhWyl6PHpsxc5YrWJs3b7I9KivpTJo42QZUZwXDRVbHkcrIE8YyuFKbNGGiaPGMrVm1T221TIrJBNUTA0C0N8o9JHqiXTFwxYAU/wusurbGWjlAwUrsjTffZuMmTLYnnlxhR48ftze9+U1+RwwH1rCfioHRdrUB5ISm5lZbvWatzVs435US2sKzzz4tOhVNvOc97z67pyRrAkDk/wRZ/+mZYyIyhH0VAlUIfgnSM5hgCjsCUYHxHvkIv9kwUdGj5TXfjjCkmWW+2fjChH3K9wjk+xkt/qx7QNY+6w7D8RE3umTZ0dEfOXLEvva1r/sxit/61rfsnHPOcUGbEyFQYCoqyqUNT7Rp06f78X7nnnuuvfDCC96A2HjJ+eOcGMN0d+pIyWOO+FUe7HgHZ9m8UJbww5PvqAMg/GWf8Z6FfDviyeIpwmHCOh+PAHaB//CfBb7wk0Z3oAMEZEZoaq2qstyVEoRy/HR3tFlv22nb9cqLft45ayrLpDAIEyLCUusaKrQZ5yy1krpx1jsE06czpTOTgidGJP5PCn6Le+lQn7UfP2T7tqy3cXWVard9PsIrrHk+6OzYHAaeKRUbEL0jUTx+67k6AeypU8pEQy/1WYeU7pDy0z1UbAvOu9AGSyqsX4oT6GGUEBRw8WGvOlg2S1LeAdURCiijTsMS8trFHAcV18Qp02zBOYvUGSxUJ1lta9ess21b93nHOlbM19c190tgLK+znoIymzp/iS2+fLnVTJluPcXl1iXmxXnvSkmdNsJ76hwBZnWoATpw9tkMKo9Cl3dMwwNcTil9qmjIqosGbP/29XZi/3arLVcdDvcKL8O+uVCxSChlNgrlb9CVlKSMVLgQwqY4RoKg+23bt1lT02kp6Rf7jExlda3niU7UkSm88IBVAtACOFOKXv9nhRK9U0suOJF3pU+HTF1Ba9n2/jv0lvvOxke41MZGeFm0K54hFALYRRw8w3/Yhb94AtmwkTfsiJsn8QOR9yhHxJl9z6YT8SJUOe74ljt+XNh0P7gTH+UjbHLDH++0CQQeYkqxCYgr93Mcq4I8X7l8RNqenv4QXpNWk4CoPQ1iwF3l5D3lC5P8uOKBB7U64sF4vLy6Pf5QOkKITGHDPvDlvDfnAL/kO6WZ4uE9u0Qu3PiOdIDse8SNibjjCfAeJsJl8wyQDib8Adn3s5D7zs8LYXkGbWbdIx7yJ5ezfsMtADv85IcFUvnED+Tm8bltJp2zQVIZmSnhgJEtmzbazVw4qQA+E6FfJkkPl58Hj9/zitLDvrs0a5UUY5T2kTCR5yh3PPGHUJmtXwCFAsF608ZNdtnll4ENnxGBruGTcYQzs3JJSSatkXzB65lVKBbP7mjvtdrqsdba3C3BfYetX7dF/E60I97KBF+ReDuDjvPnzbet27ZaeVmx3fDG5fZ//+YvbcH8eYmnDPT7SggOHYH/eb4Z3BKfp09P91UU+D04tTVjbfOm/fbVr37b5s5dZK9b/gblq1iCX6/6ghr1F2nfDUcBEw9tkb4GpcHLJDs/EUnooK9TaXyZVqHy29nRJwVq0HZu22fr1m6WgnVQ5eqSknXSjh05rf5tyDo6eqxFwiUDYsyQ8KTauUej6fRJCe2HbP6CWbZm7UqbM3u6LVq8QDij32D5ltqmlL1i8fte9RkPP/aYvfPdd9qsOfOtvII7VQp8tmFAZe+RoP/QA7+2iy443zpaW3wwkf6sjKXuqr+iihp7dtUa27httxVX1tjp1g46SauorhEuOv3Wfm7dZyD3zW++1d797nfbnXfe6XLSr3/1a7Xvclu0aEkaYFIf19g41q684nJbunSp7T+w346fOGYvvviCD/w+/NDD9uCDD9nDDz9ijz/+hD322BP2/PMv+Pc999zjl1VzTQNL6mfOmuW06PQL0Qigr9RGEn9zN+EdGx+Qgc7xq0qB3kZ4b/I7QuspTuqwo71T8gwHNnDVA/vfyhWu2DeZz59/jm3avFXKxk6/J6ihdqyUOuSjavlTGy7ul8x4xuUXZkh6ulptwys7JV+Os+nTpilfagsiOZ9UUXsg797mlGdkGZYvFgrXO3busynT5tjlV1xjDY3j/Cj1U6eafFkkPBoFuqW13Q8d4lRUrhzYsWuHTZ0+RYrMWDt67Ijw+KyKlTdTkpCVGhwmGm8gFOA9i+gIA0S4rH3yN8KkA5lh8iHrFu7Z7xRHgtfyE3kIN4D3yHfkJdzz/WUhP7145vvLQtY93vNN1g2tU18ikiSkPvbY4/bCiy/aP/7jF/1267Y2Gn6nCwiswxWWnWFxPGJ9fb2NaWz0BsYGJzZoosxwAzx5dwLyDjx1ckDUE26kl4+L6IDDX9YtH3DPhwgHRIeX9Uc8YWKkIEwW+M7iP/IZceEb5uotWv98UyWtRzDEcg/5a+/sNpZScYpWjZwObV1nZQX9aoTCNw1+QHiQQN0lwXv6giU2VJZuhvWb0pUeIzIoETQiTuEqsQErG+63pgO7rK/1lNWUSWDvTvuB6OA8LzJ0gAgzPnKoMnKuPR1KkeICv0zzUh6fIpV/RrC4+Er82boHhJfSapsyd6ENl1Zaz2AqL+H8dB/oQGXzqe9eLkYSDvVDqPKRMaXbp7ptbe/wDq2hts6WLVxkEyXcF0ih2r93j+3dt99vha2qbrDGCVOtfsJka5w2Q+WvtF51nkVcfmXF1q8iccoLZXO6UD5SudSBysCc/Gx4L4PoSeUoF1orCxWwp82O791mZ47ut2G9c5t7AVPNREJd66/EcSxFTPRJMXuFF0ZDKRezVBwryVpZNiWy1pfbY8+/4BLrUocrRJzNExjy9eB6Ak5P+iF0Qy7QAk/k3RhpdPqSBQITkKVZ2kYWqKswHnfOkD52hA07gFFN3nELCDcg3y3bNrOQTS/e8RPpAdm0wx+Q9YsJu6w/PXLu7iwYiROrpCjLTsa95MJ52Fx+5BuH3DP3IEL9YcuaZPeX40MeRI5xMVucz6+/lJZDegZ/SDzMrdxL5F85lE8P6Hkm2Eh/kxSHKHv2PUGqP39TfNA1JvxhhzuG+ok6Im7s8BP22bgJl2/yIes/AH+j2cUzjOM+99SLv2f9ZMGF0Uy+wz3S5ysp8CN5139/B3yJhwBnF5pyJuJK9qPkjTrXO/wPpZ+TkBCAVzz1pM8IVEgYZUAg1VeKIxLK4iDssaEc8BwupyMdvtPm28Qboy4dLwLKTjskvqgjAH8o8/QX7GlgueBTK1b4SgTnp0qSdGpruViOpU3MiLJHIvGEFA2DKSUSAiVADxWKL9dZRxu89ajt2Lbftm/ZZwO9Zl0S7gfFRNva2nz2oKurzdZvWCsBfb594AN32vU3XG11tVXKB6dmsmekSrwWxSnl3WeT1E5IEv09baIftJrqelu5coN97nNftSsuf4Odu/RCO3jwuJ08ecaXV+3de1Dx9ZBLlYfLfyuE77RRnlkdRe8COE9OxMJfcWG5+guzI4dP2Yb126VYbbe1qzfZdikmQ4PFUmZqpQg1Wrn6pJbmduENhQclhCXSzCiVyk+Fz4qh/NQ31Ao/JbZp0ytWXV1ul112kfpB8cVCaDIdGFGoejjT2mpPrnjGXnfNG6yqpl5lLbQOKTg1NdXWr/7x1Mnj9uzTT9nFF55v9/74h/bL+x+zQwd22LiJk2zSzDl2368ekEKy0867+DIpKNV+DD/7Lk9KURo7brz9x3/8h/3xH/+xXzp93nnn2TjZsbSb5Vng4Cc/+onkpbn+Tf1zeib4HzdurN1++62+IuXaa6+166+/zq6+erldfPElduGFF9qll15mixct9kHh885b5svE2ONz6PBhmzJ1ms2bP9/plzZAn+ayQCJB0SgyVo5vuUm0HoYlq9AstAyOva26W/omHD827UMvJcWV8gutSM5Rf4+8gswxfsJEv72d5Xk7t++RAtPls0LINUPD3DvSoVhEb2pG1VJWzjlnse3ft8f2SUaYP3+OlGGSoo2xhIu+mW0B5EWyluifQdA2Kadt7X129Ohpmzhpup13/kW++f3Xv3nA+132uECDrW0dfhIX+ert77HtO7fb5GmTbNz4cXZYCuxLK18QbUh+ufPd7/wshY9Gm2UIgQgg+8yarF0KG8hL369mYskkiLD+OJtuhA0TdsHsspDvDrPJ+gnmxDMM7uGHNMNPpP+/QcSRBcJmw2fTiPjDLj88wZyZ5txYCvPyyy/7zMcHPvBBP54OxogSkkbUS6yP41TVaOhAYdA8mUHhtvcf/ehHfizebbfd5vH7lKwSoZERDya/rhODTgwdiDziL/L66jyncNk48iHrH8h+8/7q71R3WdyEH8xoabidvKZNxqnTJR6OXqTMPV2dxrpTNlUheHI6VkFvh+1e/6KVDPWKoUrgkH2hNHg2bxdIOJ+95Hwb5oSpojIrq6jMjTKljohRnYHeLoXts5L+btv5ymqPr7RAgrmUFS5e87XwKgOdCM9UHqWtvNIYKQXvLOvi1BCWmzH1SmdNqRHuC6QM9ReU2pjJs2yqlJIuMRluaqe41D8jeF29PdbZLaFdeWPNrUlR5YhfP2JYeGSkTy1aTL3KSlG+lHJ3a5Pt3rLJ6itLbf7s6VZbVeInlG1VB3rs1Akrq662GWLMRWXq9BRltzq+DuHPbwIWRFm4pV4I9SNRfcQSex+NZt+OmGRpkTVUiGH1dVjT4b22b9t6x1lZESNxjPyoTmXodHwzILiijtURiVtImVLi1LsKXFFRKmbZp3rs8FPHYGyr175iyy642EoqaqyuodGVOvDqFKJwLgwpnyMGGoqnvJBfpY9iIhsPiFvwQADayr4HpDhSO8WAa9x5jyfuQLQn4sEtwoU7z2ybw0+klfUb+cqaEDSzYYCIO+z5htai3WOXH44H/pIZ4YUprhQfz4ibR/YdRYOH16AsMHynd+FB5eAUOuqTUWBG9pJ/wqYw7qdYacsS+ygRNZD2EKmucsoRnTmCMkv3fPOpBELoIoe5s8/U6acBH+xc8Hb3ZBAOKCd4Bp+x5DXwwnvMQgHOg/WdrWuAZ/Cu/HfMCJ5HnlkzgsuRtAG+Cc8zDIAdcNY+7zv/Peo7gPegI0zKI/a4EiaZkTjSKDsGGGlLI2n5E6zqPc1M5ejc3WQ8/iFrqKuzZ5952s6XADdx4ngXppQb9zYSTwK+w3j+iUZPBDtmDMAz7zhE/3U2Dj3JA+Uj39RdtJlsvJQFAYsjcVc8vcLOv+B83+AbMzj0q9ANM3nMNnCQSmlxuWhW6RWyp65SypYEtqFiV0i2b91nLz3/iviqBOnjrXp2qR9Ky7D6+rrsxImDduTobnv7O95k73nvW2zCxFobU1/lswqUobqapdtsLBeNC4/khSU2CPt+GaM4eXl5jVWU19nGjTvty1/6hgTMiTZzxiLlsdSOHWuylpZOO9PUbseOnJJyccJeemm1vlusqrLGxo+d4E91eKgQ4r8SvjnhUQoVSlXzmS7bs/OQFKvjdvxoszU3dSv/w9ZyRn1pt3iI2H2tlCE22w+qX+V+FZSQxjFjrb6+Qfktl8BZ4XVNH4QicubMaZX5oNIttZtvvlH0yuXCnXLv874M7lGqOH716wds4aKlEoQXqvxS9iTUIseAl+amU7Zxw8t26UXnq79mMXO3Hdx3xLZs22wrVq6yEy1tNnveQqGnzDZs3ma9yht7LZWY08P5559vs2bNchrp9GNsGSRkZqHfT0bbuGGjFKdNdu6yc70OUJhYTsyFkszuUR/cdD558mQ3rFBhD++iRYs8bo7PnTtvnpSQeT7Qd9vtt0vBvdmX2kG6abCRPUm0Oeg4+A+5y73zFu1ADvKpR+IzMSATbc/pEdKXJfeHgK8e0SFHTPcpnR7Jh1zsLOHAN6LPnj3Hzlt2obwX2Ionn5PietS4yb2xsUb56bL6uhrr6ZaCKCWzVPLHBCltzzy9SeWs9eV3LN/yZX/KvB/E4/mlxXNb/ylbseJF5YG78OBpxcLRNLv4kstU78fs3nvv81vbJ02eZKfOnHJlBGW1qfmUlJJtNmPmDBs/cYL8HrbVa1YqD8o2y7eCUQUSMMFcHW0gQoB7QLyHfyDsotEDdA7JT3qeRWwOELLz4+cZJuKPNADsI40RZpm+cQvmk9JLz/w4ArDLppcPhA+INLImGxaT755NM2sf4KNJIlYaX1ofn5b7PPTwwzZ9xnQ1lGXS3nvkr8DPUlfpXVimo2Z6UzG4gXlNmjTJdu7c6Wsgb775Zo8zAMIOxgxk88GIDH6j/JHnbHnyIVvefMjaBR2F3Wj+8/0AvGfrJuyA+AYX2GGbRsJFL0VpLTGXBvkBAb43BA8DVjLYZUd3rPdlRcyUDLLzW+QzqA6mqHaMzVi41HoLylwoh6EN5AQ5FEA6iaG+bqsSU62wftuy6gUXtguHB3yfCXiFKVMWRtTAKfimbhHeEa6Q0mgH+KFDZckVI4gpv30+U9AnIatTHUXdpJlWN2GKdfapjGI6zpg8W2JilFsdJzNAtZXlViIEFIhT9PVI8VJcviFSvnp7xIAl1LNFv1B5P7pvlxLolP9+dS6lYsiTrKa+1k+1evmVl+2V9etFYz1+Coli9B84QJAE10zpsNaZDZO8Q4fgHXLhOOQS4aJsuNeK+zvt9KE9tmnN81YhfA2qE3LlKacYc9M75RgWsy5jdguFhPonPnmj3jkGkw2RHL/sF635r8iaWjps7bpNvrHujDojH1Fyd8LJT46OZOVu1J8+3d3tcj++8YfQgWAc7SKfVoPWeOInDN8p7hE65Qmkek+CboCXKS9u6CAfwh8m2kVAvEea+Qb7bB4x7JXAjbgivqzx8ufcCR9l8vyFu3+TMmWWUiFalE8kXlcl2WjJdxjswkAqlHJYwgRKCcv+VE3u5gccyI64/aCHHE7BuNM4/tReAFcqSCpVR+adfIMXz6CHTUCeA3e4pe8wfOMX2kb4AwfwQOoMvAWOeQK8By6jXsEZfoEszjFZXkuZshBxAoFrTNYf38Qf9REQfhxPvOfCnf3OA8qUHz7ylS1fAN9ZQ3uNZU+EDftIjzgS8A7Ocu7gV9nBnYGz6spKq66qtJUvvWBjJeDNnTNbuCfOvLxkioDd2bzmlB2l6mv2eWe2OdXJyCxJ5Cn77fEKIu/xTQaZAYYennv+WT9xDaETmYRZbXghZUAAt+EiK5FCUlJUrq5E+RhUGvQV3RKAT3fY+nVbbe2qDVIGmuzg/iMKJNwJb9XV3GvRZqdPH7TTTYftbW+/yd757jdLWGSApl88u1tC/RjRy4DPdCP89nNIi2jS7xJT/XV308+LNw6yp6/cTp/ssM9/7v9JERq2N974DrVTLsnjwtpq8UxMjdVUN/gJYJMnTrMzp1ts88atdvjQUYUvtAr5oRw2pLYj5YRlZzu277Onnnje1r+8TXkSjpROd+eQhOxOjxuhlxkhNrMfP3bClydz4hi4au/osJbmFjvT3OynJjIAilCfLg4dVNlPSLbpsVvedKPyKNzl9ih4sxQngK+vW7fRxjSMtfkLFqrsXBw54Jv5OS1q62YpDetftjdcc5WNl0C7YM4Mu/G65Xb8xHE7JoWrvLqOBQ92/JSUsnb2Nyhi0YQPlqlul0mGYgk8ez6gDQDlhAHgsQ2NfhHqL355v82eNUMC/Czv48rU7zBrUuLLqlWdkh+8j1a7JtvMGHATfjdKpPxAx/AylhdPnTrNuiWzoSz4rIWUXl/FUcQqiWSYoWEwBaUYOEuT3gCScVrVjzYQbcn54XBqW7QFZjCY2WH2rFdKVkWVlAj1/v3Cd78UP7/wUHlmz88F50npLi2wbVLmNmzca1Om1ti4sczwtUtprHUlrUqKZmdXuxTonWoDZpOnjFfmhFFHG3kkbeRuyQL9Q7bulc3yP6ByNkgpPikab5Zyf5Hkn3Jb/rprbPPWrbZj5w5bdv4y48CgcskrKKRnmpts957dNmvOHG93hw4ftDVrV3laPlMSDRkDIvgG+I5GHSYg3sNvuINADO8whpF4cx0ByMzECWoj3YAIk7UnTJgIi4k0gBAGwh/vQMSVKvfV4cM/kLXPumfjJw4YPXbZdLDHLssMsxDxAZEHIOUrrQ2H8fPOrMdzzz1nmzdv9k3tccsrQixMP5se8aCQRJ4OHDhga9eu9b0m7DtJ5Uv1kaaDRy6axPBNniM/AVG2SAcTkP3OhsuWGfv8OEezS2ESzY1m8v0DI3a4SzjI5QcaE/o8zwg/CKicwEH5q8pLbbi71e8VaagsdmHJR2/VmFl/ymlTU+YusnY1tKIypkIRCFJcLB8S1qWUdFlFwYC1Hjtoh7dvsbGMIkjzT5cGUrZEEwAdOYoHm+w41aWKC5jEyImXzoe8+SVCXep49A5z7+2X0F5Qai09g3bx6663TmZJxMCYPKCTgidwLj5TzzA0TsLiHpUeKV9cbsVGeTpZcsCMBrTCwfIcWVyhzuHo3p1War1WWjhg5SVqd1LOqmqrraGx3uprq6xXDHbrxg22QfRz6ugxq6uqsrraGldu+hUPzI4ZI8DjVplhNEZaYoJ1ZaoLdcCD7ads0+rnrbvllJSmMuF5ZOBANeY4RaEqV/6HhW9fGiEv3pnkcMgFkiUoe+qgexBCEGMLiq20vMa27dhrbZ09fhQhOCYvXKZFZwhuWNvMaCcIC9p2xUbP2EMBUFVeDoG7OQ3lHAXkk7YCBC1maR+6Sson09tJSAVocwDtlvDR3jwfGUOctN3U7hNvCuAb+9R+R3gk77iFPU/sI08A+QgDRHjygV2kBb1iRx7IKxBxQfN0wqCH/Vdc3DYoOvfLRFEsVJO8V6jz7mxrVfsqE6n1WmvzGWs/c8YO7NljTSdP2qnjx+yUhIdTx4/7JZm1oqlhlUsZz7XR1Ia7ejqtTgoydeNH7SJU4KA89vQq3ZIyb9uxVIQNLYzsqWRk2svi2CNMroLTd+IL0J3PmmCpb4+D/yog9Rj4jQEa3sFT2Mc3eAs8ev48jhGlL+zwl4WwD4g48Zc14QbwPVJXyX82P0Ao4fn2AO9RhviGpuKd/Pppfrl0gCgHgF3YE0e+IQ5fCilQ7smwx5XiS08OpIB3MUCE8NcuQXbzxo22/KqrFIfy4O1vJBzReLy5+AHPh9ywY4CINo8dCol8y98IDgDaRLQLyhvtKCDlT+VSWvBMaH2D+B7LOM9ZeM5ZHqLciUqYtSgTrSMgSzEtqbKuzn4J/hLiesxaTvdIYN5pmzfsFD+rtjMSysolhJaVl9i0aRPE68/Ynj0bRd8n7dN/8RF769tuEG9ulTvcbkDxSvIbVj2JyYMPBtM44Yii0A6cJ0oh6eketDFjJtvePcfsX77yLWtrGxQOb5J9oZ083qx0W135aGnusDYZlledOtlshw4csdMnzkgorZbCdMKOHj5hu8U/uzt6pQRM9KVar6zbYi+9uM6XaZ060aY0jii+Tmtt6bJOKSyQDKP99C3UI7MHgV8Efb+xW+/UEbycaquQ8Dlp8kQbN26MnTlzys0tt0gpKaOPZvXGgMqp+pQ2Ua7+9uTJJt/4fPvtb7WXX37FfvjDH9k99/zEfnrvT2zFk48pX0fszTddbwUDXeozuqzpxGEpGvNtyqw5tnPPPjtw8JAP6gmLvkfFD93Q94D41syZM23RosVq22l5ZlpaXZboRH3u1KlTZNdnP/3pPXbuuUtsjPpDYiJ/SXZSFYnu6FPYV8HsvCz0jewJbtK+UxSVVi69FB1xwWFLa5s9+dQKe+CBB/3456eeeloy3Vbbu++AdeQuM542bZqvmmDWCbkA2iSPpEc+GRBK9MppcFKUhWsUZva1gN8S4dOXPKkds3qhtEz9lfr6AvXxvf3pJnrYXY8UbPJ/zvw5UhoWi+efsLq6SqssK/eTtpj9Y5CoR319VVWZLV66wMaNH6P2TXtJbY5lf+y/YcYH+QOaOHW62RVJZo44BXblyo3yU2iXXHKp8lFoi5YssQcefFBKyBm7/MorHJ+cZtcq3Ozbv9+VkoYxDXbwEHLraqf9onfnlJKA7HsADRj70dyCQQWQKADBZv0nJoO/xDiDkSiEu+M30glwxiHALoVJTAqI76x9vh0mPyzPyHPYx3fWZMMEhN8sRL7zAfsoSzyBiDcMnQJCDUeosl+AUxSqK5nSPe13lLSLYM9dutQJktz4qKWeCLJ+WpPippOEkGG+nCBy3333+SlFjBAknJK/ETxk85Zf1mxeeSf8aG6vZRf28fzfINHB7+Kb93xcA/n+gPh0+lJj0T96Gz2HrVvavzLpswXW02471z3ve0t81JYZqsISGyout4pxU2zyvIUS2dM+Choo4RCEYFhFUgaGejus0vrsyK6t1nLkUNrMXYFSl4SSbH7prKkTMkeDhgEy48U6WhRMsMaIX5XqXCUiq8alhH0FJX5fytQFS6y/UJ2uFCY6JsrIqIdqPFdgBEflVQxSWXPGXlxEesJlkWiK+pZfZhrK5KGv7Ywd2rPDiqU8oJCo+xMjYw8HS9nMGqSczBJzxlSK1rZt2mhPPvao8scRwBUSGGuEC6WuPMDo6MgxnBRTpE6mrqLYus4cs5qiATt5YJcd3r3V5kyfLKVPipiyC448b/px2hJrWsl3qd59aY4ETBdw3I/yhyKjOuRc+0oJCYwuVVXVWV3DBKuRAvncCytt1uw5zvTa1VG6Uqc2RFtgqSMjbdyiD2MnTd87ovym5V2KOlcnaT/Jq/lElr5CQAOw/13eQE1iEmCfpQXaZPCHV4dLEEIw/v8neo90gfz4soJkFihTGCDiH+FXSWgNIRv84Jf7EdjDQx1Rd2XqfLkfgMMjODCCtlAtJb+l6ZTt273THv7tb+xH3/+ePfzgA/bEIw/bQw/8xp57ZoWtfulFW7PqJXtMdnw//dSTtmnDetu3Z7crMNVSJAuLuSsExW/YjxJldBlhkzZC++EZijyjja4Eqm7JL7j1246FgxAeEOx4UrfcGg9+4K+4M3JJnM5LZU/ZOWoYN94pezzjPR+vUQcB+AkIN55h8r/zTdRNpJl1o76ydqNBpB/xBGT9Z+MKf+HO/3z77DeQH1fWhFJC/fGTbfKvP2HSaYsP2h3Lt5pOn7Lnn3vW3njjjU5PLAtx7xGnfpE+5qx9Lv+ulKhuKTd9H+DvMtlwYYB4/v84+w84P4/rvhc+23vFNiw6sIveO0CCALtYRKpLVrMlt9iJS+zEyX1j5/rmuiS+Tl7bkWW5qVCiKErsFSRBEL333ntdbO997+97Zof7cA0qn9wDzP6fZ57pc+aUmTMzSaA9nCYNK09Xrlx2IWnNvWtEMzjAIkO4OCTcz/VVEUyc+nqGrLONex64v6Pbdu88YDu3HLCrl25ba0uHr1S3tTZZbm66VY8tkcB2yU6e3Ct6lWL/81t/bnPnTrGWtlvizcLrvnaNI9VLyjW3qHNqE7PyBaLDPaKZWEEgfGKOnKEyiFLaoYOn7G+//X27fatVQt/9VlxcZdeu3tY4QBngvgzKAL9LsR79dnZ0SUHC3Ex9JD/2wKi5fcXkwP5DEpBP2rVrN5W2aHcnl+rlWVcnCpcE6uZ2pdelttZXX6kPE20I4LQbp5TRqtDyzi6O5+2kE3280D/1DfVuysRlfBx3fPzEYVu6dKFNnTZRdcf0GEWx38vEvpyW1jZ7VYL70aPH7Xvf/74E3LNSiqTgKR/oTzqz9QM9Nmf6FGu+c9OGejtt4sQJNn7SVCstK/eVj6vXrju/5rAUrE2wXGAFhz0knALFATjUAVxB6Qz8od9pwoQJ42zjBxvt4MH9tmLFctG/HIVp96sD4HfgHZNegKop3skEBHgECnEYBidJ6ld55xcU2utvvGV//l//wrZs3W51dxqssKhEdcmVctZsu/fss+3bdtoHH2z2dGdIoEdJgp653OHtiHw3fKP+MH+AFmLiferUKfvOd76jNj1hS5ctccuDtrZO318MzUPh44Ae+sLjiH7SztBzVqyzs1R2KS2V5WXChwHrl4yEMok1R5roMf3T18/Eqcaf6Cm8kpWWdJWFiSDGB3XPzMqRYjTeJxtQXGprpwnPeqWEbVCfZtm0abVWXDrGSsaMsf/x//8rV5xWrlypdjJfbbt46YrwYZqVVZT7YQJ79uxSmVV3Vkq8pQVOTARxEEeCANDgQNIvCSNEIMSN78EvEUevwT+kScMl0+NbzAMHgiffcaMhxokQ8gzAMx0a4/IcCFIQHEb7J/2if0wvfuM95okDYlhchPhtNMR4KBjYx7oGLwLEHoMoIJSVldmtW7f9RC2Y6Appnm4KJCRTbJ8lZ4ARh4HAbCfxsMN8+eWXraKiwh4V4XehzMv20fLFMiQFougXHTC6nhFiG0RIxkuGjWFGx4/hwvePhk+mm4RkGuEZp/LxL36S8En8FCciYlQiyC5Aa4BlDnb76VvF2RqcwisEUo5n7BJjyK0cb6Xjp1i/BPteEXnu4aCNuVQJYpSXjXAvQtffaacP7LHUng7L1gCCqcaZcspEngzwOF5gLFFYhoEz40Fbu+kWApfioJAyCzWYkm4dKkvx2IlWVD3ZFSROBoMhh/0k6ie5MGb0zDxeOoRCiozCKQkRSA1qEQ93isOeDJSSruZGa7p93QqkSWVlpEhB6hCx4TAAZot6bAgnRpgiQlhWVGBlYibVleV29NAB27d3l928ec2KxDALxWDUeC6k9vV0OcMYUlqdjbfs1oVTNtBWbx0NN62nXcw5EyE3tDMCZexvv4uCtoLjqczMYDtjFX5DABUI4mBDascCKUSdrCZJOUvLyLbWDu6fkaCgeiJEzGQTndLmAAhOfUHp8/5XniTjCq//I1nEJHALnA7j2ZfDhyHiHeXE8T36xV8g1iNCHDv48RwEsSAYhzxGxhZAOPADR5iYVvye/E06gLA43mP54jcgfo8uAmHAm48CZWYVDvrR7XiMEsJvqQRIbnsHN1BskWY6WpttTHGhXbty0d59+0176Wc/sa0fvC9ppdemT51ijz74gIS6VbZ40Xx7YO19tnL5Ups7e6bds3qF+2dJWeyQUnPm1Em/s+Ltt96wEyeOuXkH+cLcfMZROEgbdos2soKDiUSOxkshNvdSXDD1YiXND0IQHhKX03zEcX2yQZjl79yjwzvf/d4H8ET0kvFGxTHJDBMKoY9iP43+jZB8jhD7kbaOYx5IvifTGu1GQ/SP5fl5kEwnWeakoy0jJMsXvwPJeMk0cfH7aMDPw8s5rg2PKWYawLphjHb8ihMDbg6o/njlpZds+bJlbsaVnDALMQIkcdfLqe8j+YRn6pYcv/h/mM7wb0wnvgM8kyblYTUQgI/u3r1bPPMxP80Ikt7TDX1K85OoeroktKVz5GqeXbt8UzTxoF2/fNu6WgesvaXLV8u5AXvCBDZRD9ipM/tUvgZ76JHl9n/8//6NFRanGYt8hYWMtQ5XvvMkjHNqF3wdIR/ejYk2p2vSZpj7cGpRf3+qHTl62v7mb/5BAmWJzZu3XH7pduniNRe8UQywrijQ+IDesZrB2MnWuObIdszmEG7hNUx2Fkho5pJmaA8mV3fqG1zoLJLgzAZmBGcOenHFTDQ4KPH0A4dBpFuOBE6UBQBTX4R6xivH4DIZysx3QWGBm5NjAjV33mw7cuSgzZpdazNnTBM9b1HdQj9m+z1iGqtSzE6fPmu7d+22tWvX2R/+0R/aN77xDfvVX/kV+8ovfNHGVoyxHz/zPVu2YLYVZKu+4mG0OaZJyEqsWrS1t/vGeaVs3epPbnFnBYKjcVesWOGXJiInNTQ02LZt29waZf36d+z5n/7ELl++5MrIxo3vu4IxadIEn4zrVFsy+Qf4hPCwAzCzc3NWvZMuK2ysDP63v/hLe2/DRlu+YrX9/r//A/v1f/Wv7ctf+Zo99viT9slPPm1f+tJXbM7c+S4DcDzxpk2brVj0lgnlwDvCRBEyCGODtMERb2f5jRs3zqrldu/eY0ePnJSCyg30JVKU252vslLXJaWrML/AsjNy9J5jqYOp1orp3Y1r1tTYIPzo9DvaOOyHfLwOUoZ9AlaKia8KDdPFqLhBPnCh/pIdFcYnWft7lH+O/Fm9xDxtwBWumtqZNmHiZJs+c45wosx+/NxPpKyPt9qamXbr+h1XiCdMmiilRLLu7Ru2c+d2palx+ZUvf+nDI4EjUQJ4ji4J0S+GGw1R+B35Ht+DHzTCicuwo7IxfJKAxPj4jaQVG2QE4ju/pAPEtAH8oothYM44nmM4ID4n/ZLpJ58jRP+7feeXPEbDh+H1DPJBGP0+CxFoftGQQVC0ygMHDtjrr70uzfKWFJPlGljSSoUZHP2LMsNpHUGxYcYh11dJIK61tbVuwgUjojixLLFsQGyL6P+/csDPa6PRkAwDfFy4CKPDAzHO6LgxLP4ffhGOMVPiQgIrIfpNzwz7PDLELNnvcGrfViuSUjKoNsZ8SAlYf2qWlUyqtZwxlX4Ebh9MAkKsJDl2lhOgJJ5Z5lCvddbfsHNH9ltRVrqniVISyxLb0oFyaVCjeLjiKDxHMCck5SMsTDWUPsxipUjo7lb+7G3JLKnwsvQPaFyoUm5zz9zjcPLCaI8H4VVyIlzYfrNsLYVHxBQ7V5QHaQ+WLuWjUUrFjYvnLCcdk7VO5c0GyjRfqZEmgPojAiUcUV1QPLIVHzdhfLUYp9nRwwdst4hGd2ebC6ZZqhumVdmKkyu54OienXb9/Cm7c+2iDXa3u8Im+qK4wwqV6uug9BEG6DdW+piFgzbASBBPaI9MlStT4wJlkg6F8aJsdfVKARSTbhHul0qA3SWifKe51RZLwGEmFuWc/mflhRt2aQ/ypYW9j+RGhCDvopB36D4Hx6eES+Ik7x/9/Sh9iQ4gHv3M+I7hAfyTDvzgl3gxTyD5y/cIMR7AtyhoRr9kWCCWZ3T6AAJdUJxS1FbMsA76am2ehKLCgjy/Zb+IwxL0kKX+HBLO/Ownz9pzP/yBXb9yye6/7x77/Geetic+8Ygtmj9XDKfCzSTZODlZTH1MabGNlWLLZXAT5MZWVUpRWWb3rl5lCxfMsylTJkm42+PL9tCsUydPWGVFhZ8c2CVhgD72VRuVB2HWTVtUnVQxv/a2Zi+jSuXv4Dq/mRxzqd+BgR4x3g5f2UNfIWyB8Jrw7qc6O9OlOYabJLad0w8985tss2TbxbCOX8NhYv/HNgcIF7/fLT4Q/ZPhYn9FGP0c86H/KGd0pJt0MR6/Tm+G35N4ye/d3McB3z6sJ+H0fyS/EEaPaml9Eo4RnokJ9s/lizbt3b3Lx/aihQuFcmGlBPB842/Cedo+ZpUvCCCI9cXPC/AxENsghBtpd09Lzm/rVj1I64ONm22ehEVMn+rruYB3yPdfoIjk5RZJIe62XTv32sH9h+zGtVt29dI1a25odZwqKMiy4uJsu37jrITr/Spnp/3O7/yyPf2phyTEUwYpNj3tKkDoL2ga5JkVDPYiIFCXSkmDR7SKvuXlF4qv91lB0RjbsGGz/Y//8S3Lzx9j48ZPFW0rlAKBAlDkgiH777issLKqwsZVj5UcgIAIbqb4CkBZOQeCdElo5nj1Uj/uFZNdLtUrKimw7r4ua1f+rBqyeZs2oozQBF+ZFI6h/DNeWM2hL/y0ROFTQ32jhyMO8gcCNHsoWSXh1NCi4iIrKSm0PeIPmG7Nnz9LPEuKTU4GlVfZ1fbiPyhK7OE5c+as/cmf/qnNmEU47j7p1djN932bL//0OVu+cK5PsnW2NFlLY72XTQl4WTCDapVgzv1d8G2Ony0oJN0uvfeqDHvtxz/+sX3ve9+z9zds8P23KDWTp0y2z3/+cz7xy0b311591U9iY2yDGygP8A3GD5Nf/IL7tAd4hMKAGRt99zf/89t25Nhx+5M/+6/q+09beWUVtbS6unofC6z4IrdxMMCq1avtwQcfsLNnz9oPf/hDl9mgkZjL0n/UCYWISaNo2uX1VZuxbyVDss2772z0gwzmzJrjdE6taZjZ5qvMg+J/169etz07d9sOKWEc0dyudrslWaCtpdnpIDQePEGOpK3iHibMzpksZN8WbcT+GxRU8mcCXYXhv+omuUE40dR0R7JpvsodDkBoamq1d9993z792S9oLGTazJmz7Oq1G6Lze+3B+x9yU8KbkmknTJ5gFcLH6zeu2vYdWxVW5YnmWz5IITKCOIgj4UkO5OgiJOOE8B/9DuBPB/t3NWgIGwSVSNQBBkKEn5dnBPxi/Jg+zzEdnmPePEcXw8U8+E26JPAe047pQtCT70mI8WNaMS8g+RvLoZBOHKGrtAmDmiQiQcDmEI2e435feulFN/nhpmGIBGGYXUGwYeAxA/Dnf/7n7vc3f/M3TiQciR11RiCWLZYj+kWI33HJ8gPJ5yTEtEanN9ofSOZFnREMgWTY0XGAGO+j8RFovflIQENS/ap+ifsYuEAJYYu9FaliCsd3b7bCTIUbYOmYo3kH/Ajc4om1NpRdIAUl3QdjhsrU19On9lM7KT+pEJYuQefamaN269JZK9BARChnVgs8oJ0/LJfKkSqmC57QnxHXCcesFrNkOJQN3/uhvFhi7+4btI5BEZzps60nLdvaeyQk5hWIMBJXCgdKiQY9aTHDBGOD+LK64HVWOqzMgDfoLH2cFsbsheK01t20plvXrDg3y/q6O5TmkJQOMWT96+uRYCzCGnCas+35RXALpjtZEvSqK8pdCTu0/4AdObjXOPq3oqTIBrs6rURtcOn0CevvbLVCMcecTLWWmCDKDUQKwQ+CyTNdyuwqPcbSNX3gdvHuR/tBwlV82lC/rDKhaPWx10fEnGfa2mfA1b5bd+6xabUzXYlnHBAGwsozmcEwANKDiXDiGrjCxkXSoW+Aj8O5iP9Jh9+IG/GjXwD6GRffwYvoIsQ44Aj9FWnK3SAZL6aTLM9oB8Rn0ox+SYjflZL3A4wPQZ19PCgCHHPN4QQoI/T11Uvn7X/85X+zY4f226MPrbPf+Te/YQvmzpbCIlyR4tsrXGNVDgFJ2ouEnFZfFeEdhymEL82rivQDpy/V1kyze1attLlz5nhfnzt9Rkz2HTt04IAVMLubleEKTgYzdyDQICscfVZSlKdnbmhudgV2UMrSQF+3foMjTIaU71wJYQgzPqGgcvqqnuqCEAN9wDTQV9SU9+j+AZLtFp9H/wLEo79Hx4/vsQ9w0S/+Rv+7ufg9QvIbaSbTjZD8nvwFxygjv+SNv+O/vvGeLA/AO+HvBjFdnGJKQFXc4fh6GP4lHcKFFUtoGLb4TILU37lje/fssSefeNzxgSxjvh5LzzEPfp226h/jCToRhMMwGYSgFCGOu9gXxI2/uLuBT/joH5OBuyS8VVVU+6rsnbpGa2pkf8UV4ZRJUWm1s6fP2YH9B/3SPIRF9rqlpbIvpN9u1110d/3Gabt3zWL7D//h30i5rrae3lblEkxe/WJd/eMEowzlgckV7YVigeALrWPSJTs7X23KynqWvfji6/aDH/xYfKbQ/uN//EOrrBznZi/sR6ivr3MzmzFlxaKLA36U69Xrl9Vug1JqJEiLZ3V1t8u1aQT0+n0U9Q03LTuPlYBqCf1pNnHaWJs8dZwUoiI1/KAdP3ZE7d3n5psilXrG/FSxJeiyCkZfwNNodyZ9qA9ti9BMu7Nvkj5itaahqUGC5w3fOC0GLBml1e5bu8r3QfT2dapvgkkzZlRM2pWUjrEdO3apzfptao34Mf0iet4m5Ya9am+88qLNmzHdygrzrF/0qa9LdWtr9nFdVFDg7Xfj5m1rbqW+Ujh9BbhP5WhUvx2w8+cveFm5J+d3fvt37Nd/7dfs61//RT/ut6K8wvuUO0pYRdm7d59PAjPLBeYwsagCfcinIjphBgYPLi/nVvIme/bZn9jv/bs/sMVLlqtu4qFpGepHTJRZlZNs57HEGyQfIOjn5xfYU08/bbdv37bvf/97NmvWTJUlrPy4jCDZhXZlXxa/pEXmlGfBvIUaU0O2dfM2e/CBtU4Xs0T36m/fEC09ZZvf/8B2SnZsqr9jFy+ctd0S+g8d2G3Hjhy2k8dP2d7dJ+3AweNSBo7agUMHpThdFz3ATLpQ+WEyGK4uQDFj9YiqUwbqDh4wocgdaeBFfh4mt91Oj1Em8/OL7fDhE3brdr2tvf9BGLAf3PTiCy9aT1evTZk0zc5IGZsyfaqNHT/Wzp1X+XbvVDtpnH/pi5//WPOtJIz2i+/Eic/8xkYccfh5SHcIThAbtEqIDI73CKRBmrEsyWcg+X30N575HvPm/eelzXv8zjMuQgwXw/BMRwBRgIjpxe8Rks+jgW+xzghrzAQg2JIWG6U4OelnP3vBnnnmGf3+zDZu3OhhUUBoswMHDtqbb75hb731lr3y6iu2ectme+4nP/GLfTZv3uznobNsSlnZ4IWwEYsTyxXLnWx73qOLEN9ju9zte4TkcxJGtw3w0XhhpjqZR4RYziTEcBFGvg8zQHBMbzx5u4kBILCnirByb8aZA9t9pUS1ckbZJULRLwZRMW22pWogcawggy1D6faL2PgScHaWX5qYMdRrF48ftCER14KsdPN1D2UGg4z4pj/yHRFSqB9CMu/0IbajET9pf+Jjy8nNwl39Cp9XZBNnzrUBMaaUzFwRykxXZFgaRVlwW1bVi+Vu0kagJF/qHPcAQCRYZJCkZikSGLNEoptuXLU+EfASKSVDYmQIaoTvl+KjVL2eLD9zGVKfFBI2trNEnylhsCgvx7KVYElBnk2bMslnrs+eOmE7tmyyainIQ1JAiqSM9HZK8FS60hikA3ar7EEgRGiFs9MyDiovKx/oC35Ki+pAm1F0dZbC610O2gF0S8FIkbKYm5dnXLzEbGlpcaGVVVZZp3jFoaMn/WjG0rKy4VmyPl9GZxaUNqJ1aBfvD7LQr3rI0+Y7neBtSP8Ng4fx/hvxi88f9eNvCBf96VtwL0nf4vfooh/CiOOBIOYJ8B2XLEP8BWIaCJkxrRiH5/h+NxhJU06/ToMkGNBG/VK0O9paXWgvVL9L87a333jd/vK//ZlNmTjOfuUbX7PVK5eJ+aVaeytKgXp4WBnhF4GGVQ1sz1mdIG0EMszDMAmgSEEh7LP2tjYpDjme95LFi23h/Pk+U3j+3Dl76+037bAYZbsUj5ppk1VSZuiYcR+ypobbUlbylH6uFCfGGgIDx2trXMilSSjT6FWZmARAIB7yVRLMWNBtMOviZDefIac91Aax3ZPtSL/8vPbHQWfjWI9pREjGS8ZN5hV/R7vRYSKMDhf7Oxk+6aBNADyLssIPAPCG96CUj5RjJD33cf+R34+mj7+GsefNWyhDKIcC8McVFoRXlB98XI3ReF//9tsSpO630pLCEHQY4mNIP4wDysmI5ZkA0FGnuUqbbzEs+fMORD9gpLwjwDt8gT1xKAnY5Z86eUZ4kWdzZs8TT86XwNnjSkp3V5+dOXVGQhuzwSVuSgju5OZkWHPzNQnbd6yp+brV1I6z3/u937Ann3zIKiuKVE72umHPD69Xu+pfZ0e3cJcVQPi5qKXGAmMDIZ+9FeztyMrKl5Dfb9/+9j+Kx78p5WamffnLX7NLl6/auXMXrF0CP/S5sanezXDr6m+6CSQ3biPU3am/pW8cv9opmo6JTYfoIqsFHTaU2mdtHY2WX5htc+fPsIqxRTZHv2OrK6SojLcCjSsurOWyQYRon0yA59B8+gOtpj9pZxQQlDrfq6f2wNQS5aKwCKGW2+SFb+KdnR1tVlJSYCdOHrbV9yyz6nHlSofJuiE3K2M/CIrO2LHjJKhn2fd/8IxVVFXbLC40VN+QPnvQ3n79VfGvbJs8tsoK4Mka+/09bdbfzcp/v8qdY7kFRdbZ3Wv1TS3OY4pKSpU+R0in2x/94R/av/23v+t3jWDKhawFtrpiIYWGMlRUVKpMUgZfeMEvQJw6daqPHQYE/YUCCaCshZV46G+G+q3bD9W5cPGKfe7zX5JQXuSb3blV/5lnfujy3CkpCnPmzAr8nj0oakMO8YB+LFq00Da+v8FaW5pt2dIlwqlONx8j30g7yR9lxFfZVHBWhRYtWGyvv/6KfmdYQ90V277lHTt/+qhdOn9GysdBO3LoqJRnLosesClTqmzpkrk2b26NzZ411ZYunW4zZ1VZZRU8yOzmjTu2Z+9lO3rkhOc3Y/pMpxPgA6vOKK1MKMGjyZ8jsv1elILCMDklXGaSkYnctDTxE7ltO/co/WqbMHmSr8RMnDjRXpB867KX6jVx2iRXSg4dPmiHVV7I0YdKSRy4DOzokgM5fo8Qn5Phg7AlAjL8Hr4nw/LHH9WRAZFp6NFpJSF+S/7iiIuLDCF+45kBg38MG2F03NHfI9zNL5ZtdByeY3oRYtp3g2S+BGEQsyTIgAABsMV8/vnnpWBsEWHCljDUhdURltjy8/N9wPPMfocWITGz44RhtYR0icPJXVwGxOWLQCxOrAflSLY9kKzHSBlHcOJu7/9fIaYFKClPLzyP9H98ToZNQvSPZXEFhw96R9ygLmK7eLgp0WBns104sksCtIRFSWAkyRGGqbkFNn72YssqLnMTKic0ak+1hvpGYoue01IGrF/xzx/bZ3ncSK742LXHY5wDwQoCYihCaKNQh1D2D28iVpzY1r3qe8IMSiHpkhKUO6bKyiZOsa6UTEvNwDRLyiN11Lji1ApWSsgTaaBH+JGdm6ln4YiEP+qM8MaRiwhvrA6lDcr1dtn5owetu7neUjnXfEiCilwOCphUFuym+ygDSkROpmWxAVX/MLGA4A8KN9P0nZO+hkSM8/W9ID/HFb/N7222K2dPW4nwlplAt79VuFwpKRwTLLXQV024y4Xys4TNPp8BOfWa2iLMBtEWEEK381fbQrSC4DRkRRIEmCFiz4kfKTgs6KLmTKydY3sOHnFFrWbGdF89YXXE77GQcskFX7Q+eUQHrlAW+sy7Z7h/gJE++/kQ8TGm530oPOE3Oa7is+c53OfxOfoTbzTNit9JL74n4yT9kuXFP/7GbzF8hPhMNA7W0JMLjfQbfcjeD07Vam1usHfXv2l/962/sc9++mn70uc/I5wR11CfdbYzA+wivSufRKcveWZWDX/6iHsXoHEw4Q4JJ36ikOrqJn3Ki/1Fiu2mClwENklMa+7cuTZt6mQx8RN28MA+CYvHbMH82T4b1ychDNy+fOmcihuOVGXfS09Xu125fN7ee/cte+7ZZ+zVV16wTRvfk9tgx48d1vdOKUCZrowUaMzzTHsPgoeiG7EPaK/ogGS7RUj60b+xH0Y/42KfJoH3GC7Zd0AMyy/u475HQBij3BF/YtljfYBYhmA6klwx8c/qe5UboXlYQccFZV5AGNEaD6zfkfwpm/pfdQhvQEgwlF3xEcaHv/t4pj28n3MlLB3yPSXTa6eRkofxtIfLFCGkJX/+69c/80sdva68hjyoF0CeHkfAb2zn2JYfftc79vckyqWEd+402rVrt2zNveusorxKCaYKp67ZmTPnrEtCZ5eEZ/KA/tyR0H727BFra7siATrbfuXXvmJf/OInbfr0yarrgOM6AhoTSux/S1Mbc3FdYUGxb0B3YU/jDCWCdkyTYMusfmFhqV27ftu+9bf/YBs2bFH/sueLjeKn7MaNW3b5yhW//bqlpdFa25vEP8K9D4WFeZYGk2N1MzvNzbKypZDk5Km/rdfKK4qttKzQJk0dZ2vvX233rFkpQbHCcgsRDptdeSkpLZacUaIWQkkTfdcY9bGqOjA/FNoURRdcU/uLzmLuGXApTLq5oqJQKHmsBKD4ZWWl2+zZ063uznWF6/F9JalqI8rKSjM4jMDaJEVi4qTJXtf3N26xxUuXSZkpDfir9K9cOGet9XU2uXqspYhvtjc1WF6mchvgOH3RMPVlutqqQ+3Y2MJqSaq1q9/oduRNLjycMnmKaAHKFOXK8nDwISb/AFYnxkk5qrtd5xO/a9eudXoGf6GOtAemax+2RZ94EpcRipeeOXPeTp89b/fee5+v9iA7oHC98MKL9t6GDWqbLpVhsYT4fE/T+aHK+OJLL9nOHdvt/Plzfuv8vLmznQ4zQYRFAOXsEc6hWKGQcEs9eUNDx4+rsldefs7qbp212zfPWGG+WUvjdTu4f4d1tbfYA+uW2cqV823F8tk2c+YEKX6FNqYs1/JyUq2oMCvghcbhrJlzVbaVVlZa4iuBZ05fs9NnToZrAwo5GaxD/cD+ZPhbGD/cETU4lGlbNm2327du2Liqsa6oqWQqXqbwssLOXrhil65eszVr75OSlqfxUatxVif6fUkKcIGNkyI8buIE27V7h8bTafWTaAXmW2QQHRAHb4Tk96RjcEeCh4vAcyTKhAkKSOI7bjgOYSLBGE1YcTFcdJGg8JuEpF+SOAGj46P5ki+QzCsC4QD8ImPBxbxjWN55ToaP3+JzjAOM/lUoab5hgxRhQTpOsli6bJndc8+99vkvfMG++tWv2jd/+Zft05/5jD39qaftk5/8pPs99thj9tRTT0kr/6w99fRTbhP52c9+1j71qU/5pq558+baqlWrXCAg7diu8ZcyjC53bK/4DtBW8Xl0+NH+o4Hvo7/FfIMbYVoAfrG9cBHu9k64ZHn11/1dTFIdg/kWTIz+GvRZlb62BldKCkR/UDogQJJ5rVvi9ZgpMy0lt8j6JKBz4gkzQLQdqxwI+9kShHpa7ti5I3v98sVB7NVFMHzzuvKnXeOJTuyVgIiFtlMbIuTlZKskgQBD1EmbMUHaCAVDqZnWm5plReMmWV7FOJOKammZHNeX47NJGh0eHvlALxIc2fOiPhOBwNaeyyIhZLwzQ4Xram9TWfsttbfTLp044nesZMsVSLD34141Loc4dlgp9UigHFCbkT7MiFmydPVPvxQSGA/50dwoDOHX/MjgKjGx1sZmO3vmrLW2tvlJKNijKmlnuErKy0exWSVCWWBjOgHY1Ow9pv4hAEKq24yDNwqPgkLePSLmVJq2bWtrF6PN82XlATHyrkH1kRgRl59NEsMprxzryoi6wtvZQYmRl5tvOU0i9SDU+Ed3ZMvYCL98xxF+BP9Gxg2v3h+KEPGQvgXod8LApB0f5JIwksZHZ9ojTuMPJGnO6G/Rz2d7h00sQtnjuAzfvW4IiLS14kQXxwzxOJsec0Zf3VIU1L1mMf/33nnLNm1Yb7/9b37Db1PGXJH9JW4CxZgSXpM37UqbUW9mS2MZwXsmUeK9EszylZaMUTyUTfpd8gQCjtqNOEzOoHyjOEyaJOVkzkyrmTLZzVJef+VF6+5oteqqUikmbRLy+uzUiUN2aN8ue+v1F+zll35kB/ZuleBXL4WDlbRcKylmhbPHrl7GVGGjbdn4th0+sEuKdptVjil2BoyyhPLt41BtQslR0NykMtFmo8F95E8fBeGYtgx0wPtThCWYBhGWfx48vNEfypHx5wc7OK4FCP1C2JBvfL8b8C3iBA5cjS76RfqPw6QGP/CUMLQ9/qFs5BV5RMDXgD8hHxygYMMQ/IIyE3xink7X3Z80GdfQmZAmNLdAOHHp8iUXTlavWinfMK4Axfb2D8+xjuoflZf2xRdhn76hnePYYhzwTjo+LobLTD39u56T32N+KMM0f06uhPq0DN/DuWLlKp85v1NX5ydAYdJYLGnv0sWzduvmFQlUZ0Tr6mzhwun227/9dfv0px+xKVPGWWYWZjUdSo5VHO5QCW3PqnZPd68UIHiACd8kxHu/s08hHAKAULxt6zb71re+ZT957sd29OhhXwmMijg2+yaB3qRg9LpJWKfSbJKwyN6NW1Zfd0XPTRKC6+3mjfNWf+eyNTdek7B4XkLqNdWn0bq7Gq24KNNmzZ5m5eXM5KdLqWmzHCkk0GEmEDj9a6wE3UmTJ/oeFY72ZeWdC2wxv0zPoB/Y+JyhsmFmJhqv8czYh77TT9QHGswxtOABdL2iYow1NtbZoUP77JFH7ldczNW6nE/l5HLc8oBoPSabWVZTM91PqNp/4KDdknLAhO2Y4mJrEr5sePtN0YRJVlJQoPHa53w5XXxGTEV1ES0rLLIJUmxSlf81KXEZ3HkivGH1JEflXeB3dWT5hC53rrBaAs9hrIIf4FqpFCH2QLzxxpvK/7YL2pjC+0oQiqRaHxzlFCqsKvo4pEZFaFJ6W7ZttzX3rXVTNHgd9Z8goZub5JcuXeoXLKL8KTefENq8abM98/1n7MD+ffavf/M37P7771McVhfpa+GIMgNH81Re+GuKZBPwKR3LgWzhzJYNotOvCD/TrbJM/LiiUHXpskkTxtpDD97jeJktvXtgoF3lbBfuKA3JEl1delce/VI0ONa/qwvzvnarrKj0E72KRT+vXrlojU11NnFCteoe5A2sR5BXsoTLHE5zp77ZNrx/0C5dkGIrBbGyvJLR7K5PvAHzvJOnT0nxKbMZM2Y57Zk7d57qlmI31bbT1B4TJ0+yHTu32YWL53zs+OlbowcqAykCftGNfk/6R0j6QURIi3c6nNHvyz9qdJ7R9OicsCQWiCHEBiSm0BAU4sU0RtIdJvzD/hAmngnP4IhECf8YLwoMIH18j+GAWP9kO/CbJPARYrgYP6YR/XmPZcRF4DnGwzGgST8IT6RPuQZ8OYy7LdCKYeqsgIS6KA0xDhQZnmk7mKofmycCCKFgBYULmNg0Fe0Qg5D1URhdJ8oT/aJ/svz4xbrGZ8oUBTAg5DXSHqQZ6+aMWI5nPhMmhPegnkZMJz4n/WKa0W8kPv6hTKFFyEF5+5O+iciII1peVrqUknq7cmyPFaSLUYB7zORDVNKybdK8ZTaUXaQYWSKoYh4IJCLCEOBczEIGuu380f1Wf/28pfV3SbFJta62Vl9+xS6d4/jcrlZtAngfC9djv/GLA+/yC/K9DyWNWWofy/XZNpBVYDfaem3u6gcsp7TKZ3v8iD6Vg6V6zMxYBcDUAGLvpwsNnzYF0aa8LhAyq0U7S2BnnwhKCSs754/ssRwJcrmZnPbVLbIkwpILUxGj1neYj5JQQdXnKmM6hIfVBtUNoZa9L0PeFfR7n4RXCQtq/5z0LJs6ZZrCZNjla7fswuVrNqg4gypCbr6EXZRDdUNaCsodwh+25VKIVH6W7zkRCfzOFtH3O0/UWGG5uFPMuMvSFB/TOU5Tox1hMNx636/0ugbUhxl5VjNjjl28eNlnqh555DG1rdpV6WLu1SvCSHPQPqwyiWJ7v6t3nWEE0wTwKeI57qO4x28Q/MP4BXgO3z9Km5LPgLffMOAPvkZlJRknCsBBcYo0KIylICzGsTUyzsIL84EB38LqH7+q03B67I8iPcYhfR3zJz9mOBHIe7u5B0bKgDSSNAlTQ31d9twz37Wjh/ba//Hvf8/GVZUL35Q3M2Uqk6Kq0KHcwZRGwqHSJz2EbJgbGzk9EO2svsgRrnFCTG8PM+VinK74hzRcYVffoMSqQoEpS0HKFj0r1bh6+IF11iOh6JUXn7fD+3fZwvkzpEiZNTdcs2YJXzNqKu2TT9xr69YutnX3LbXFEhbvXb1AitR0W7Wixh5YN9eeenylzZ051q6eO27vv/WKrZeSc/bEUZs5faqNKSkQHqf4SW9cQooJLLO88K+4EgqvwhQNId9nSzVOslVuzB3VmC6YYf/uM6pCecet4b73vtEzfUM87wtHtyBg+yTCMD5AT4HQ1yNKh9OT4ef4Pfkbw/DrkzLy4x3wuPKHPrCSGVYzSXsYV70vQzjq6RMDegdfoulO+K7wcirZcBz90bN8vb788ikoY+QZcLGf/V0CgtN+TFpwTCiHsnzi0Ud84gGcplFQAEgXWQC89XYargf4MpyL0zYUHecr+k77Un7ag+8AuBnbJX4HYtt6OvodUMLUi+OpX3/zVbv/gbXqf+hUp02orpRALHrd2WKH9u+QonLRqqsL7dd+7Uv2zV/+gpWVFaqdekWjpdAz2ZXGJXqizxpLzo2G80Lh4U4SBFHs7lltQdjNzJBQLNq56YMP7Nkf/cDOnD5i5RIu71+7zB59aLXdL3xetWKuPfzQSps1Y7ytWDZT+D3NVq+cYw+sXWRL50+yh9YtskULptj0aWX2wP2LhffTbGZNuU2dVGRLFky0siKz9qYrNtjbJOV8s732yvP25psv287tm4ULKRqXBX5cLpMFmO5ymhJtUVxaYHPnz7SZs2qkwLCS0GdVVWMkoGe6UgHPSM9gT6V5n3I7N4oKx8bmZedbS1OrBGe9q6VRRHMkpxw6uMfGVVeoDSuUJre/Oyp53qxgwA+qKittWk2NPfvssxJWd9r+vftszqyZtnXTJjdL6upok4Bba92iCewrYVKlob7JxyWXdCLjNTU3+wx9u/hoz2CKdfenWF1js61YscpPDANPwWfwHaEfvERRwdTrxMlT9syPnpWQfMlOnz1nb7/9tvovXYrFAtUl8CzM/ojv/EV4yihEBnjnnXestLTUJkkxYhIGJa2qqtLvQuEQgTzxRA4V4EZ5IY7NmTHTaiZPts6OVvvlX/4lKZodHgbzV+IyblFiwfPc7Dzr7xmwsuIy0elUe/et1+xv/sefSBHJt2WL59r4cZU+aZQl3GXPkBlyQb/oC6dqdal9xBflCw3iMlBkEe5xYVxCc7lYsbO7WfKkSWktsHHjyuzggZM2YXyZFeYXKq74+gA8CusMDpbJFk/tdwXm3NnbduVyg81fOFcySbflFWAa1+uKL6uKe3cftaef+pxoUK7LXK1tXd6+4ydO9P2FGz/YYFeuXFJbimd++ctf+ohSEgesD1q945KAPxC/xbAfB+EbYaAuMc2IEFwshpYdiHeYoQnpBSEuCAExLxwQ84tEJln2CMSPzB+CFPIKm0pjeN6JMzouEPPDRUiGif4xPnC3sIEZjaTDL/nzHYdmThuAgAiYaO4c08dle7zDsCC6LlDonysaiocA7EjFTIvaktlIffb0YT7MijkDFcWIZUmWj2fKFp+TDohxIsTyRkiGi/6xXSMEf9Kkn/BP5hH843vSRUg+RxjtF/KITqAyCJMkBAeGgJCu5pGw0eeXHtadP2p56YNuA+kzoplZNpCea1MXrZbGWigGRV9kWL+EM5QBhLa+zjYbbG+xlltXraPxpt9Szu0hCE1qfArlijSKBjhFO0Agg/Ad+p/jGekv+gPhhu+Z+pamdy5N7FCKnanZNn3xChsUo8rQgEcpYfYKHMD0i/aC4JM+ZjKkw5HA5E8d3cRJzYCZkzzd5Mo4rrfhlt04f1z1HrJsEVCYfYYIXLaEdi5LQiD0CQK4i+KwQoIwwX4HcI+uQzhDQIHRwlBZTocUY1/NRr/cghKrnjjVxk2ttWOnz1p9S4vEXC41LJDS0WcFecUSTjAx7HFchvhwnjomYfRYTh6mauH2e18xUZ7geor8yC+Yr2FGkGJdMHMxH0vLsvTcYilXRb7R8OChI1Y9boII3SRXFpslXGblZKmUagdwAEfL6CElaFheljhGIi5Bq/CDHo3MGoObI7+0VzBTCngPJMcBz6RBXjzzG8PF50gbSDPAyFiK8SMQ3nGJNEgz+suRRgTlhCgkIExQGjCZg/FSL/IMSo+5ctoHHent8pWI/Xt3WZb65cCenXbi2CH7d7/7W5aLB2NBjIZ+gHlRXtolCNfDNFrOFXKlCwNH0aQqODagtra0Wd3tO66wMGvM+fiFzHaqLOAx5VHR/JnZyBxwX8ybIzlRtubNniW/NDt18ojt37/T5s+bYTVTxehnTvDZ34wMCSR54iWpYF2PGKx4QF+b8EZjt6/FSorTJKSV2dp7ltpjD6+zwrwsKTW37fmf/dAOHdotPE61SROrJSBL0FLf0qKsxmGWQd2C0hVmvtn7B25yrwoCia+40V+qv/eZXmlnaAcKsPfKcBexf4XvYSzzPXyLuAC/iv0e+5UwER9wPEd/wsR3IIaN4H2jMKN/gRh35D3Gj3mEsoVxEHExfOcXF9OLaYR4o9/DL2FpO9qLFLZs2WyV5eW2YJ4EGVZXGVtKEzyLB2AQ3XFe49WflSz44GNUbQW98BUUfYR+uUKm72Fik7KPjG0c5fqwDfSeLfoAnYUOMMG3/8A+4cEEGyvBuFzCZbYUiH0aDz/+0fclWGfYZz7zuD388BqbOKlSdelyhZ5b23s1hnyTrvQ96AKCGe3AUbvQaOXq/By8wYyH29oRntta2+xb3/ob++Ez37MskZPHH7vfvvSFp2zl8gWimUwYtKgtOBo9zc1tCgs4cpU9VF0q24DlZIoWpkn4y00VjmdL4M7ReMjQWOm3ksJUy8nos9qasbZGeD9ndo194rGHbMKEaissyrc7d27bhvfekTL0I++LhoZ64zhf2mRMeYnK2aFySkjWWJk4cZzKm26c4CXpzBoa61XnXmvv4H4SjXHVn/TYCwHcuVPvcg2HG9C3TKL19XVbW3ujXbl60e5ds8oKClidgtcI7yXAQ+M5OcrNlZT2+QsXrbikxO+OYTP6pInjbcK4sXbr5nWN/7mWr7GaKgWKje7wVk7fwvw9XfGPnjhpF65ck1icam3iOYWlZcq7y28vf+Lxx4z7vdhMDhqwR2f/vv32d9/5jt+n8eqrr1ndnTvq40lSJsZbk+Sxxz7xCT9BEGsE50WKCG5xoI2D3tm03tDQaM//5Kd2zz1r1F+FgecPy7G9rEyIdwkTXV4Dx3uliJWVFttLL/3Mli1bJNkN/GgXzgSaE5USTDryUb7u3LIffPfv7Z//8Vv2xisvS2nOtqWLZtjE8ZWSeQaEB0yOCNfUb0wIBn4lJ7mBicPBQXgWxz3nqS8L9C1dilyRyhUmlrBOaG1rdv5eWlKk+pdJKRmnOkQrAPEP+kvKzJBkrFzhfmlphVhEhl2+dMvmzZ/u4wGFhGOfMQvsULtfulhvixatsiq1IbLN9Zt1du7CJauprfGVuS3bNtv1G9fcBDHta1/98ofmW8DoAfxxkAwff2M68Vsy/ug0+YUQ01n8AnRyiB++8w0HBP+R9OJ3IAqCsSzRH4SIdrRJZSQCzzEOEJ+Ted0tTPI7kAybhBguWYfkb0w3KlChDuaKCdp0mG00a5bWf+XKFQ2ORq+rLyO6Zs+xp9hxZ4gJhwvHUEYIQ1uOMJKRskQgr9geSZeE0XXlPfoB/CbzAJLhgfD80fTjM+5uZYjubvDx/v5X/0lP9dOgIiwirwsIEqa6Gm9b09XTVpAJi4AxanBJ4+8YSrNpGjADGfmKzqoTdrIQLNVXfcMsapWIeKfidzbXWdpAj6WIwHCpn0ae5+tECsYmgQphY7g0TpiZPQb/wEfqi/LCb5b6KUO/nb0D1txjVlI92cZzgeOgYoo4gAvgBnGpFMw3CC1yA31O2FAI6BM3ffH+IQ4zjml+T0hKb6dfZthWd90KJNRhokIaQyJSPgvM7ImIDDgT8ZB0SEi9ICKl+ihvCBbE1U/64pv8yJPbeRtbm8WJpZxYmt3/2NNWM2u+ccT/tl37rKm5U0SrUnUe0m+59SmPTDG2gSExHxEgdYWlyE9FcOaFwILwRzhmEql7mJxQmypPVqUIh0nboOqQlldqOUXllqJ27uzqtZ179tnjT35S6ZgVFBX5ErJaxfuCelKXoCSrisMOiDgX8cvbQEC7RL8IyXDgf2j34OjXKGACMT6Ob0BMGyBYDDviH2gOr1FxJyDCGQIXhcYPwQtMdpA/+OxCL7UdThPzQ8IhxLmgJ28YDOVmYzoXIP5ff/SfbPPG9+3S+XO24d23ragg137j137FxpQUuikViiGFCRt2h+siBz5gK0/a4D2l99z1DZNUBK7nnntODPcle+nFl/wUwV07d9obb7zu95Nwd8j06TW+4R2zECqWPSwgQt94Z6W4Q8I/Qk1NzVQXqPbv322bNm212ukTbNx4Lu7qUfhsV3YwCdn4/nu2e9d2Z/CV5RVSVrhYlBnBbo2XFgl26Ta9dqpNnzXVliyfJyHptL36yvO2b992mzx5nM2cUau26fcNyTBt7quAJ7MihDmCrzhoLHHPD7TX24Q+UYkd8aA9KnsQ3uX0QTL1cIDQR7FfEVSoJ88Rl7x91WcRX4CAD7TwCPB9tB/vyXTu9j06whEGFyH5PfrH9IDRYSOuR/8YLgI0JZaTsPAowtKGhw7st7pbN+wTjz7stJE2o+18wobxrThubaF0onmNnshEz0FR6kXoo82HwcvNOKftlE8sj/vrnfE4MqYxnw5HcjP5wz4INpJzK/ujDz/i+P7nf/qntumD9+3zn/uUffnLX7AVy5cI18N44sjrgrwca21utKKiQqe5pEtZMXPJzckXjVUbqNhMxoDLqp3PkrNavmvnDvuzP/k/7dyZY1JCFtrXvvI5m1E7ybo6mqy5sU6KfKPwSglIAPRNxBJUUXTDyUzCG1Z81Q5cSMnkEjd5c+xwe3uDNTXe1HOLxlaDn1J3q+6G2nPAN35jYjtx0hRbsmSprVu71pYsXqR00+2111+1N15/3fbu3aM2qLeJE8ZZaXGR6sPlzl1WXT3WptWGG7gLVN+WthYXnvPyWC3pkSJTrHGcojHSIdlEvFHty4o4F/n1cWlvdpqNrS63Y8eZPKry44qZ8ODOK2R79k76JKB4ECa6y5avsDX33Wcvvfyy70F4+pOftEcee8x2b9tuO3fssHGVFZaXAT70SbFot1TRoDTRlAwJ77mFxXazvsGu3rgt3sBmekzJUuzO7ZuuBHNS1enTp+y73/2u/dM/f9fefPNNnwjmNK6vf/3r9rnPf96+/rWv2dNPPyW5q0FK2yZbvWqV+jDX00H5YmUfvOV+pXb2eWiQz50zz95++x07feq0rV65ys2uUMyG0c3xllUhzKGZqCzKL7SNwq+Dh/bafWtXuwJIe2HmyEmRNqCxJXmAvXPNzbft//4v/8EOH9lmVWMz7dFHF9nCOVNsUvUYjZ0ehWkL1gU+FKHV0FDukGF/D6er5audUqyuocdu3OqwW7dare52m108d92uXb1jHW19ij8knOnyvU/w/GIpJkJrvx2eVUBLYWUISwQmKbHiYHxnWXFhlR06fMTKyvOlGBdpDHLgjBRSKZu9fSmq3xXx/RxbuGiR5RUU2bUbdXbpylWrEa0tKy+zjZve92OBWaFL+6qUEqrAwIwuEisGNr+jXYQYPsLo70D0i+E+SkjxD08xXyCkEYhIFCCAZNo8kxYuEkbSiH4RQBoIHIQIiHnH8PE3CTEffuNzhNHfkt+Tz8l8kpCME58h0PwSh2dmGmmL48eP25+KKGJn+tprr4kRb7If/vAZe/fddz0sFySy7ApRhrgyQ0NdmeEGqHuyLYDReUcY/R7LT/zR35IQ0yc8ZR4dL/TpR/O52y8Q4yZhtB/h7xYuJKM/4IsYRirCgIB5U9+8q5E61NViV07sc6VEb36cXVpmjnWnZNnkecusL5VjFFFemVWAOQp3RHTT9JvR321H9my3vs5GyxfhzRkW0JwfDgsYvFMQfhHS6AcEQcrrM3vkp3gUlaDMFnPy0EBKhislC1ettfT8EhtMz/KZfpgrtwS7AKM6IJw781ZcGCZ5YJ6D+Zcy4L++SViSMA8zy5DjpLDLp49ZSk+bleSrPCIW1J7LFV1ZUvl8tmq4nNSDZyD2IWMnqbBgbokfSsnAYK9VjB1rTR29Vlgx3sZOnWFZRWW2eOUamzCl1nbu3m8nT51XGfO9rMxGQszSOSWJetB+SttPQNIjdskc5RhnPWlL8mJMQAB9o7zC0btZ+UU2a/G9llvMqVtmpeXltnf/ASuUMj+1ttZn23wW22OoPjjqRA+IgTge0Rk/B+jD0H+hbYCI87RJhIj7fIvtx3t8Jm6M7/l+CLF8jB9+Qxine8Tx2fQQh82cLqjJgQ+Yx3hK+kUM9hnlYVwkbkyNfmJMoATwCdMDvwRN79//x7+3upvX7d/+7m9JwMqWX7r9xz/4d1ZaVCAck0ChsMxcMzsWVgMx1woHNpCP3zwtQYI+o6CYPaFAcgHdn/35n/mxjzDtxQsXuQA0Z/YsL8eFC+ekXOy1zZs3+c3MFRVllisBL14eR99Bz2Dc4Dr+TBLkStHgfpMrV87bkcMHbN7cmWpjlD9MfXuN+yKWLpln3LHz6iuv2nUxPoSrkqJ8tRf91W2trfVish3qWymuhZm2bNk8W7FioR0+tNue+/EP1FR9Ukym+7jKEn1gAzKOtmXMSbO3rh6VU4KXH6VN29Mew7+0A/iAAIIZD8Ig4z/0FXg3/Kt/CJhh5WoYHwURv0gjPvMtiTcRn7yvE/BR3BrByyTEtH6efzL96OdjZ1SekfcChBkNyXgAY4Y48KnmpkbbLcF81YoVVlwsPsYEAuE9D+Et4yviuFqWbyGZkXJGupFsM/l+pIzJZ8LhiOvjV/3CxAcbkxlzd+rqbc/uPbbmnnvsxz/6oW3+YIN9+uknbdWqpTZh/FgpFBnC52KvA0I0JkRiES7Us6JNOVldY+M8h5RwUAc3eVMGlG1W1zj+9L/9xX+1nz7/I5MMamvvXWbLls5X4butveWOaDenFQrnutqkEHeqPURzNf5YtWAMsGLBSjn5cuAEp0NmZ2dI+OtWHqw4cKJTj/C8UfiLKc9Eq7tT5/S+S3zl2ImTtmfvXt8/QLqUfeLE8bZmzb0SdislrN609W+/aS+++FMpXE1+6AQb6fsHgslSofpqlsbdjFnTVVv2orRKSafP+pV+uysprByhqYPb8NIejZc+VjVy0q2ltUkC6HVbuHC+xmmqr9RyoiMnPEFn3ApEPIxVj8KiYqWXZ8//5Ce2betWu3flSqsQnX/55VdsxdLF1tmisdzVbk0tLczAWLfoVbrGbcW48XbzToPVt7S6uRB7hqDl165etsmq6/e/+08a68/6iWpPPPmk/af/9J983+6CBQuNG+AxPWYCgsmJqVOm2KuvvmLHjx21e4UXnEhWWFDo+JOttm9va5eSkRXosfr7oQcfFO48azeu37Dqqiovbzitq8cVEtIE79jXyYTMj3/8I5s9Z4YtWrRA9Q7H6oa9dVJQoNWiIayi9XQ120nJL/esnm+1tdVWWpJjOaJ7XC6LIs8+D1bmMtKRB9KFa72iaSds164D9tbb2+299/bb3n1H/Eb4U6fP2amTF+zs6ctS+G7apYt1UqSuiSZf8ntMqiqL1edSokXrVS2nr9Aw+jCOr2ASLPo2mGYF+WXePtnZKTZufKWvknB/CQSxoGCM3b7dbDdvN9rDjz4qpbjCzbw5TW76zOlWOqbE3tc441b3QUlsvlISCGggXjiATCNDZRDznCQuMWxywPOcfAeSYfiNaZIfJUbQwp93BC7Cx/LApDEjiZBMm2ccZYplT5aPX4QZCA6OfOO3WB/iJCGmmYTR7wB+MS9+o18SSPtu6cd40RGGmd9Yfo6nw/Thv//3/25/+7ffFoG45Zukli9f7icXTNEAweb5/ffft9dff13M+aqfzIULAmuKtWggMmBYBh0NgTmqXCouJSZ8Eu72TrmS9YwOiP6xrvFbfKd/gRg+At9xd/P/eTA6fMgvPgdVBDYVNrorPfBH+CE1z9IkiBzc8o4fCQzxw4aoZ0Dlzy6y6hnzbSAtR/VRm5EO8dVW7D1hZSRVhG/35g2WKaGGzeJZqjcnY6jXfDYaYNZIkVx4QxkBx1ww0a/PfKgs4CpMwPFdfigRvYPp1mVZtkCCfLvK4/slJPy5jTq95e00jDfeFwgDYROresDDMVYI4wK86ka5syU8tTXcsBvnTxrrGHliANwl4f2vsvh4U/ncbEtAmehP0g3tOoLfKCS8UyfqQZ1gOv0Dvdbc0WEtXUO2aNU6yyypsv70XOscSLHy6ol2730PWlFJue3es99aJKiyDyZNRHeAvQvKb6CbuyfIR+PTncrItLS+cQqUL7OL2bhSglKmorJC0qsqTJ4+19ILK6yzD9veAVVJlFvfduzaZfeuuc+FeMocMErP+uv1olXVXh8KirTIMD6Oxj/akzi0ia9YCUJ/BByP9Gw0BPp1d7oaxxOO76PhQ4VkuM89fig9RQ3586zvCBqYtLkPfSXncUhX4Xz53mtJ3+pHbcs76M8+jeeffcb+/e/9tk2RYnD65DH79V/9ZrhQi+SFG37ML3TFM8bkq0f9g3IdFFPaBSUJesOqIIpjl/q0vr7BL8r6/d/7fXv8scdt/vz5blddPbbK7rlnpd27eqXbaHOqzE9/+rxdlbAwccIEP6oTRg3tYiUY8y1VR/mBF30u7KBkMLt76NBhO3b0pAS6pcLDDrkW4WmT8BOTjlRbtGC+tTa12sb33re2ZinlEnBoh8Eh0duUTilBEoCktKdLmMrLTfHjMmdOn2w7dmyyt996U0JAuBOqo72DpnQhGaUaHHbzTo0JIRlJ0vre3rQR7U+ZeWGcOp7xjSDuC36EHkVY4XsSV0L84JL+8TcJhBkNMQz4xfckvkW/CDFs/CUPIOYPJP2IDxCe99H4n0wbIDzxI79NpsvdEhveFT0uyLcF8+b7d/az0dfQJgV0nAKvFcvjobD4CqGSIO2olMR0vY1cuQf+5Xj2PBQmOIQq6EZQ/JWKxniWHTxwwOnbTyQsrlq5xO5fd48EwHwJiemuRIOv3//BD+ylF1/0vXWYEvnqrXCWTcBsgGbPFAoJismY0jI7f+GCePYG+8EPvmc/evYH1tBQZ089+YitXbXIJo4ttYHeduvtFi6m9kvRaZYyUK+0mEhIkyKO2VaehP925dPlqxhtbc0aJy0+TrnPh6PVWe0B35APXLHTP+oFXWUlkTtQGJvY8jNZsHXrFquurPQLF7l5ndltbjJ/9JGH7OEH17k54/sb3pHw/kM/7YvjbPMKctXmiI79GgtpUlgm+urixElVVjKmwKqry238hLGSYTqsU46JBj8MAyWKFSYNFm59R245e+aUrbtvpfjhkJuSsqKJQ1FnnGHmBuXjioOa2lrbuWOnvf32elu6dJlfRnjz+jWbUTNB6bGXUrxctCdTiscYKVvcT9bS3mlXrt3wDe5MckBbKsvLbPeuHTZ7xnT7pV/8Jfvd3/s9W7R4ie8DgY5hDoj8BT8CB8E1VrhQRNlbcuXyZVu2bJnCsPITNr5z0Wum8JS9U5wmyETf0sWLpRAcshd/9jOnI1OnTLLx1dX0iOqb5n25fdtW+9tvfUvCf4E99NADvpeGFZRwn9OQdaqPOdAjI73fGu5csY0b3rBpU8aJ4/e56Tinb6amcrJhrq9GnD5zWYrGRdu6ZZ8UkcO2d89pP52Vi4RnzphsK1fMsOXLaqV4TbLFiyarHtOkbM+ztfctsdrplbZ48RRbvbrWFi+ZobKMEb5TlkAvkFO4KwwFJCMjT+MyR/RQ41PlLSwoUt1T7MTx4+pncGicytMlhbLAx31efrFod6bo9Qm7/6GHbfLUWjt77rJdvX7dZs6ZLbwpsY2bNtqdhtvqA7X5V77yC3554ujBmyRgyWcc4INfcaI/EH+TENPlN6aVfIeZ8cs7afIc04EpR1MYIIaLaca0YlliPIBvMM24apBMN5Y5pgPE78lwwOjn+B6fYxlGQzLtWDY6KMYH4jPEDAYHg+cIvD/6o/8srfY9Xwn5i7/4C3v66aftUWmYy5YtFUNf7SdsweQZPOvXvyP3rl26dMm4wd1n51VvBlS4PDEoeoDnJ0ESJvjhu4ZJfI4uvkeI7RWBZ/xG1z2Gw5EnfRubIRk/QmyXnwejv8f0R0PwY8jru/768bVKnz0WQhBfKclLHXClZEx+locRO/IZ/uKxk6xi2iyzTJY5c0nMZ70Q3Ling/0jad3tdnzfDivJFQPr67RMhVFv+hIuKweEZ4M2gzgKr5hpcca4z+Ii0BBO/RLMYBC0iJdiHZKw8ysn2Lja2VJOMqwbQccZCYcYcMoFfahiqX1JO6QXbDxZfQAwF4AZsyrEhXEc3Zox2Gu3L5+z1jvXLVuCV4aUKc57p62YWfcJASUMPuBHe4Gj4A/g70oPQRT8xJ/vUUGh3r7alJVvzVJKVj/wmA1mF/pllBm5BWp79YWI9czZc2zVPffa9p27bM++fS5IjBWBbmvh5Jdgc82KFn2HEM3MfL/aTZX02Ugvm8qhnKy9d8B6UzLUVcU2a/FK6xzKFIlm9UWMWW3MHpZXpKxz78rcuXOc0YSUA/BLW8rL33xTL6/uOQLkiQNoc1Yk6QtWJF0YvQvE8ECMn/SLgB/54fgcw4UiUNrhX33Dj3e+R/oxEjbIxDyGV76Fl5AK9cZsi4QkgKncvvon3KCN625cs22bNtgXP/cZ41jduRI6qsS0MQ3JFi1if0dUoFkRiCs5rjR5yqLZw7hD+3PHAMv1MDBuU54/f6Gf9U+fhhuj+302l4MSMNPipmmOLJ9WM802fbDRNr7/vs2aNctNYRCqmIUMdzj0en0wnSgvK3UmT59UV1Xbm29s9pnaWbMmqk04Lph9L6qrxsyYohKbP3euVUlIeeO1jWKahyUcTPU6iTIYJ8xhgtnV3urKCfebFBfliGHPlZBSJCHkDdHhd2zG9BpnsJSBMdmmuiDEsGmZU3BQ0tUqagsnNXSWj9VUCWLeC+os2ir0Cn2nvve3SDP1MPwMBLwIk2q0fRLwByKt5ZfwSYjxY3rJsKNhdPpAzAPwsg6nH/2T7zHNZBmS8flOHsmyAPCGMil8hw8elHB53datW+snDTrdHY4TJl2UltLzf+TnaY/kBS2BjpE/8ZLlJS7PrqwLkmUESAqa3Sl8wjSP1Q2UoA+Ei1s3fSBcyLdf+5VfVP/2W2F+uMvhL//y/5EifEy89j6bLkEZob2yssKmT5/ufY9Szt0auRKEuccBXGEW/tVXX7Z333lLZe22X/2VX7Jf/KUvW3lpvg12NVlvZ5PoMrjLXkdMGJn0QWFu97HI8cKsTnIkMbQf5YO9SgivXCwIn2HWGppXUoIpDziZKdrKxaNYYbASxMWGfX7/R43KOnP2LMfhn/30p57u+PHVwt+QJvdKcfHp+OpKe/KJT6ifiu2FF1DEvqdGG/LZbUgA5mTcn8XljUXFeX7XSb4UBMZK9bixVlY2xmZqPGP9waoHK6CctDVu/DgpOPNsx/Zt6uNBPy4YGsF+G5QTTLH8IBhkFfUR/K9cdGnRwoUS5LfZ8z953i8bvHr1oq1cskD1KLa2zi4ff+zPzC0oFF/OshOnz1ir/Gumz7CW1jbHOWSt3u5uX/H4whe+oDEaZCUcAjZhcKz8Qm9ZsUF5nSk6RRl++MwzvprCBm14OitZ7H+DrzN51tPZ7Ty1MD9PCu0KPQ/aT557Vu38vG3bstnefXe92vKn9r3v/rPwYb098cTj9gtf/pJVVpQP8xVRJvEYKAeHi6RISO/parGd2z8QDe6WXKP6qWyszHCaDCeMbdm607ZuP24nTtSpzL02ecoUW3PfGilv8/144WnTJkrxLBeeFqut8q0gn6PRhfsSUzj6OSsnw4oKc0WrKyQzZkgJ5ohn5ItgMhjMzZGJoCtMrDKuAn2CNmtUq98G7brGcWtbo3BrungBE2bBTLhPuDcwmOmXKU6YMs2WrrhHCtR5u32n3mqFS9xrs1F8qL7xjh+ykPaVL3/JzbcABn108Z2Bnvz96KAfITLxWxKS7/E5hqOwPMfZ3Qgxn/hNf39uuhGS+YNMONKCeUUhAr8IfIvEkrijIZbh4/KK7qPlHXExXPI7z7iYJn4Mhlguyrp16za/jZ0j6f75n7/rKyMQZwYKYREUSIMNWCtXrrL58xZIG27xG99ffPFF1+KZ3YsbMUmb/GIZQHoglmd09WK4kfAjfUw6MS38+E22TzLOSFj/4n78JsMDMXyE/933kTxCufSXXD7cU4JSQumzNbhYLTi9b6sV52gwqR3V+z7LPmvJKiufMtMGUjkFiEEnhUKDjZnZvBwpMGziu3jGTuzfYaUFElCzNXAlgDGbxp4FJ2YagCgdlIWZENFTX56NKyUMaoR4H9zEURhm9lPTs6xrIN0mzJhvpeMmW1p+kQ3JD6IIPlCvuNcCR3/iTx0ZNyjtzM4BKBDMkLOpP0WDu7u1wa6fPe4rRLm+yV2MREwHZZWbz93URgX1sqk85EW/8ky7ytvxDgiKS/iNSgztxEllja29NnH6PJsye4H1pmVaOjNTajvuO6Fd+sRQ09Vej3ziMb9I6ejxk3bm7AUrLilXh4oB69uQFBky5PQdkTPVIZigcRcMzEataH1irh2DatvcYm+vIimTHFLQ1Tfos2HtnP+fle2bFC9KSX9EijyoR7lxKrjXS/8dS6hDVEruhlcA/rQ5jBVgzxb0hHaKbROBsEkXxzXPEeJzKAdtzFiKBRwG6J7eh4vwIcR0R8qmsuud9hlOVW2nfJUeKgOMDWUDG2XGAxcNykP+6j+1LefYtzbU2ZJF88Wocj08y/UcXkDnslLRKqGH7BTdAVz3jfPK1JmU8gJXWa1pbGqWYJSnfh2jOCnGRWSYR7S2tVtzc5ObQ3A3BWMCkw7aDwFk2rRpLpSy0RYhaY6USWZT+Q6N5nQmNsVi3sHNzn5MdE+XBLAy+fXY9u17bOGiGqWd7wwVs7TcLOG42sY3IudmSYhcaZcuXrb9+46IQU+10pJqCRSD1i7FmBN7oAcIgbCiNAmHzPg++ug6u3Xrsr3w4o/FvDMllIxxhQkl5OaNOvQ8hcUkTv0M3VCdoT/0iTo19I3Kr572Pvqwl/TsM9nqP0zZwCccfQvOxD6O/Rwh9n+kvUmIYUdwYzSuxLxHwsVnYHQ4IBkmmWfSD5dMJ0IynQiE9faI8eUItW//PluxYrmfGonSzMQOh2pE80RPaTi54RIMO6GpHHvPSJP0gY+UR+Xwssglyz1SlwEJXRoToj+cDldYWGTnJMyeOX3CfvM3fsWPlh7o40jyPjt4cJ/t3r3HfvqzF+wTn3jCli9b7qsHr772qq1/5z3LLyq2SRK6oOuY+7Hx+q/+6q9s777dwplB+8Wvfcn++q/+q02aVGWN9TcsbUgKemej9XdjgqX8CzjsQzxDtBvzQ8ZfXPXxo+mZqNL489qrHX2WuqjIFZ/8vAJ9z7R31m+yF1941y5euGYLF662kuKxKk++5eWX+r0RDU0tPpFWIuU+X4Izkw2bN+/QOB5UWvkapw1Ke8AvPOT0MRzmW5//7GekYMyw55//iQvYCKr5vgrS5xvXMc9ilpvxMbZ6rNXX1/sJWOGG9yDAcmcHMgwXDZaNqZDc0mSbt2ywqrHlflQuk1/wCw6bwEQSGQahmP00nR2dVjNtqj3wwP2OH2fPnlUb1ql/8tWek/ziQo4DbuckR/ECJsPe27jZxpRXqe2YLOn3zfc5ok+tLa0+ycRllUyOYaaJXOWTLsILxiDPHNABlnCKIyZltTU1ek9Rn/61TZw4ySZPZv9Pq68oYDLtplbgreI0N9Y7PV2yeKHdv26N1agNMVdkRYv6sYr7n//zH9r8BXN93wY8HiIBD8dBt6FjWRkptmPrB9ZQd8sK83KtTDSvoa7Rbl+vV79tt5OnL/qJactXLLAnn7rPVt2z1Fetysq4O0VKwVCn0mNCUfRfbQo+DYhfpoiPcooWtIlVtzzRSDWZ+BvHTcPfmIQSTRr+RXlnGhfzQQ5xQBmhHxB0uMMnK5M781qsrv6WLVg4z1evOMqfVWUuWJQKZLfrmq2to8ce/sSTduTYSWtSP0ytneamcu+9/56UkvqglHD6lmL4IE0O1gh384uDO8b5eZAkFDjiQJhwSsERAoSN/jEcz8yAMJsc4+F4jsA7EISzQPAAhPio6IBgcXNdEPICxPSiA2LaSf9YpgjJb7goeACjvyW/8zy6LQA0dwYq3/F76aWXXcH4gz/4D66Y+KlaAhg0wmAYMMHUDbMdZiK504QBw/F57723wWcfKys1GBX2X9QpvOg/s/W02cfXLbqIA8lyJ7/hl2wn/D/663/9OUKMH8MAo5+T7xHu5qcWlf/wo7exBrf7qXxqI4STVBG2oc4WO3dwh+VK6PAVAxGrhvY+m7/yPsuvHG89nGOrmMyWkYZvKJTwU5qbab2Nt+36+RNWIHqZm6H2EG5ivsVRvQxYZrKQLSFMCC0ImrQJs0OR0KCcIIQg2PKdGTVMt9qlGI2rnWO5ZWOlPeVbama2iEkoP/bCalgRB04pQsAP5h59CJrqP0wE1FLqa8wU01V6KUUiFJkmItnZbNfPnfDTxrIkBApzPC6N1SHi7cqOmEoUrhknbqqj78wCUX5cHkqM54+9MiYFHD/NKSG9UmwKrKs/3WYuWG55YyqtR3XvhbgOz7AgZHg/aBynpmfalJpaEc41vmdm/fr1njdjNQ1m6/mRB7NOEtg0Npj56hd571bf9KRkWo+UkPyK8b5KgoLCoQDc2t/WDlM0u3nrtojiQr/4auHiRTamlM3KXmWa0Z3e1Hb0kfpbbTUaf+M7jjEU24dfVieBOA4j7YpjGyA+fjieY7pA9I9OH4fjRgTml2+U7aNpeDqeVlRmhIc4woHv+hb2foD/KqPqxkWXvr8oXbgkQae3u8NvYmclakg4tPWDDTampNhXD86eOW31Uujq79TZ9WvXfTYSYYi+RvHgAAiOzUSZVYcGpVZMGGEjKztHymW2ypRur7/xlp/x/9prb9i7777n/bxtx3YJKU22YMECXwFhzKjFXUGmPn3CB+5W4nQuzCTuufdez5fxwklFjDVngsJf6srBHpwYUylcOH36uPqlyRYtkjKTJwVJOM0BDgNicFwqyiQAx1vPnDXbOCnmjTfesePHz9ucWSqLBB8XhFUfusOZrdptYLBHQkSdM/jptZNtk9rpAzkmicg7IzXDjyHF9IcSqSPoAcdBfj0xQXgP/e/9DehVveb1uXz5st24cUPKW53jFzhPvWNYcAxI4lDyGYi48WH6AseJn/MeYbRffCc98o7xwPckjvPs+HeXNEcDYeI4h28BPCPETJgw3ja8957NnjXLqsdWkrG+QnuFq9BS0Q2y8JUn7yPKQwqhvpgvEo7yxvJR7thGYWQEP2hqhFC/cJs6OIhSwmoJm91vXGfj7yVbe99q0aFBKSscXdtvN29eF5712Cef+rRoeI/wP8uqx1fbbY2ZV19/0x58+BNWUTlWYVPswIGD9u2/+zvbu3eXrbl3pf3Rf/r3tnrVYrskHnLl0imf/W66c8MG3WRL/Sec5e4IhEGOzgXfW5oxR+yXgFdkRcUao8oPQRkzQvgAYxNcY3U4W3zj8OGTtm3bPil3FXbrdrMdOXLKFixaqe9FCis+JPqbIfzq6Op006gs5TNrxky7dOm8n3w0e85sFyJzcrKsWMoFJljCaLXHVY3LNucDTHqOHVvle1zffvstn1SYPHmy+mLIGhobrLml2fuVlaJ58+ZLSM+y8eMn+jhoamxS+7LiyM32XbZy1QoJoZ2iDVv97gpoDEoXfdsjoZxJPFaFfF+Z6EyblDzGzJJFC30lhlO4Lp4/a0uWLrPiMWOcv7ByzEbqYydP2+Ztu23t/Q+4QnJF9Ky7G2Fb9Ewy5+1bd+zQ4cNSaCZbeUW5Hz4A0K7gJuOaX/KF5pMvE1OsiN0Wj3nrrbf9qN/aaZNFu7pdoeJQHPhWl9oEM2nMY8GjfLVnbc1UW7t2jT3yyEP24P3rRKvmCzkHVeYUPzCAiRZoGxNG0J8caKxwdv/uXVZ3SwpJfr5lZ2TZhXPnbN/u3XZg/zmbP7/W7r13hafLfif2IQ2JbvX2tqsf6tTK1EW0bKhPOBPMITm4A+4wOISEBI+lvVE2zO/kyRO/YL8hBxuwmky/oiiyD5SLbznABJmGE+twmKuFVZNMu3rtmk8+zZLyinLNvifkCP1Xu6ZYV0+/nTl/xT77hS+rf87ovc8mTZ0ipSTPNmx8zxqlEHP1wEdWSgAGNgQo6YA4yBncEBaIzGjChfsIQdB7DEM6xCFu9PeZIiEIzzFOMi7fEZpj2kAMmySKpEseKB0gEoA/xD2mRxgc/pQFf95Jg7jRATEvfgmXfI8uQiCa4Z30yC6WDQj5h7pECOGjCzPexAXpd+3aZRcvXvSTMaZOneaCIOFjOWCwtCF14BuKG4xs3DiWROfaCy/8zGccuWSROAiaARLtqCKFGZgRYYo0fTDq/aN9FPoUSNYLf575FuoYwNMX4IcjDH6h/iPtF8MByWdgdJi7fR9dFoL4u/JRyX1mGMAsiFCYb1lXq104vMusR8SfRtAgb+gcsGVrH7aBrDwNQRGiVCkx9IfiY2aVL8JdJq3/6qnDdvaICH6+BqMYR7aEHL/PQIPabV8Vnj0itAd9420DIVAbsGISbfzDMi9EAcVCisCQ8Ce70GrmL7FcCUx9yn9QAg91oq9z1LcoD8zUUDeIJQOXOlJOhCl+Ybgu1IsYZqjWuakaax1NdunkYcsyDXQRJlXHTU6i4OSrNcOzWOTHjdo8M47AARfAlS7jiGVs7PtRhFBKqAc2pd1SSHqHMu2+R56wVhEdTM9YEmdFhpNAUDBg+tj7IrxxWg5PMKyHHnzA3nr9NTtx/LRVV1eK+eb7UjgKHpeIQqL7RDwH03OsNyXLbrf2WFrBGFt0z/3WJkVukPtk1IdxAzwmDNzQP3HiJDGcQ678LZZigkkC9RkZ4xxPKXqgZ4RjVhSpM+OIcRgB/OWdb0wORFpIX2DKxTfaLfZ3HAdxHAFxfESXBOLKM/ziVC7Gie+t0XtcGaMfKAOKIcHcBEvCOrP7KLoo2BzIwNGYXHCYJ8Gin5lLPbNZ9vTxI3Zg7277YMO79sPvf9deefFn9tqrL9v6N1+3WxJG2Gy8fv3bfiwoNvNbt2y1bdu32aZNm+1dCYyYkr4pJvyB3te/846dPnPWjy0vlsLnF22KBnULr65du+FHam7avEVKooQJzElKx/idA21q42PHT7gQOmHSBB8z3POBvbObaNHOYmy0B/myUjJHQhLjCsUk9GGYuYTRoRwNSSEtKCjWmEi1XTu22cqVy/SdW5A7lRaTBqwQiZ9JAcUsiJlXTEoefOgRO3Xisn3w/labMbPWBVHMXRiumcIn71Nsujtb1Rd9yitNytQs5dfrNuL9EgynTppiJcUlwmXRzuE+5MQ4zNhQ2BiT4CO/CDqOd+p+mDj0IJvZWbUZZaKPGSNFRUWOV4QlPZ7BGXAp4lfEJ74ncS4JfANiuOiiH3ibTCeZ3t1wOYYB+I3PyXDRH0fa0SXTj78Av5xMhBBaL4XspRdf8KNaMeFi1jovl1n4YJIK8JfnSEcB0mAyg7HdozHJeKZMsVy4kIbKgbI+qm4ImmEfIFYKmOtkiF/2+b6G9W+/YWvXrLb8fE6Ra3JBDHqy/8BhW7X6XuWVYnX1Dfbjn/zYXn79dfuFr3zdPvn0p+xW3R3767/5n/ZT8eFz587YfWtW2p/96f9pA33twrkDdv3qWetsvSM63W7d7Y02INxn/5+KpXr3uOkOuNonQbqzC5qfJprJBmMcRyBDPdUv4j/smcO/raPbWlo5fStdAvpKW7PmAZs+Y64dOXrKBcG58xdahnAJZSSdsYSAL0GYiQhO9uRyv91791iHFIClS5d4n8N7UEJYNYFhMLEHvtIH48eNt2VLllhTU7O9t2GjNYgWTJgwUfjKPgNoYprSbbOuTvbKpvopfDdv3NT4Et9UOXqlHHBaFUrR2gfW2FtSbrgkEdNN6Ddmj3ECAkDYx9TS392cqdPGVpX7qW231d4/eOaHduNWnRWVlqmeOXbj9h3btGWbr5rDQ5qb273dWts7XUEpK6uQ4lbmq+lMvMyePcetS5CnoEcI8I4nwhvkJ+gTEwdMmPDO8fVMupxX/y5ZPN95HXeHcV+cCuvlw8yKDfgom6CYn0DWyz1mfb7SgNAPTnIXGhNjbGZn4oj4TBgVamxcPHvezp8+b5msxqrqmzdutJ07j4i/FduDDy6yKZPHarxk2KBovaiNpSsQ5l6SPEQHGQspfu9KZlaOdXT3ykd8RUoi8gWyzlX1yY1rV6167FjFgebBe4JJoAoiJRg5RMWTXzcH7ug77UIfs0eH8YfZuK8UK4VGKZ0XLnGAwRzhsPJTO9KG4EFGRrbav9v2HjhuT3/mC+qjemuWojuttlb5pPuRwLfqbqk9hGu/8KUv+J4SIBIMgOf4/nHfkwOc37uFi2H4hUgBfI9+nLYzGkbiByZNuOiXzCM6/PhNhovfIETJODFM9APuliYQ0wWS30gjuhCVMCEcvyPlIJ/gF99HXIBIuKPygZLxxhtv2Nix1X4jexSUEEw4hYJkGBg8k3amiFOnEI/BjmJyXdoqR29i91hWpkHKSkGCGJMfv9GPtHmOwDf8EUSTbQeEOgSI/h/3HeA9+MX2HmnDkW8fhWR6o+Hj4kTgGxim3D5USljGdaYkYmDdQSnhvg7C9Ilgtval2dL7HrJBlBIpCG4KJZwbUjZqBhEEMYCBbjuCTWdXkxUIXTGDwmwEgYJb0CkRBB5CShkw34rmUMz4uaAfv3upwlgRjfYLAFNzi612wVIbzMyT9pSrgYltK0qiiIjC+sZ1EUs23HFUIsIcjEWJOBEFH2g28u6TsMfZ7ZhsXZYi1d1cZ9kpUr6lHCgZ738EpdAdgRBFIYX+jqshvEfh2i9v8uBBgQEI1y/GbBkFlppTaBOnz7YuvQ9KSYckDklQGBITBX9pzJz8AutRnE6Vz0+QUcPmiBCPKysWwe2yY0cPW3NTg2/6Q+DslhKUnpPvColEbutJzbas4gqrnjrTckoqLD23wAbUV37koBwMUSVUawn0h7qsf/ttW7limdcRT/wQGplIoEKqjtqBu1MoU8At6k2dcbx7/SX4APzikmHvBnyLEMNGF9OO6dPPIWCgJa68yx/wsSDnN/pLOHAFRAIbs/sD6nMVwM2tCvNzmfvymblcKVk3rly0o4cP2L7dO+y5H/5AysdrtlNEv7H+lhVKwZ4zc4ZNr5lqlRVldu/qVTZjeq1NnTrFaqZNs+m1NVYrx4zgzFkzraZmmgsLpcxEKn9WRW7cvGkfSHl5b8MG27tvrx/GgWCyb+8+mzK1xr72ta/bk5/8pJ9q84lPfMJWr77HikuK7dCRg7Z4yWKbOm2qz26zYR48on9Qrqnu5MlT/F6ALVu2+B46GCtmHsze0leEdZqowcOsZ3/fkNtjr1//li1aNMu4syQnBxvnDo0NTs/KUxsPipFyUhyKdK8EGW7jXmLlFRW2fftmu8OdBBMmq29zfDYVeho22zKR1q082ZxqPts5ddIkO3fmtB3ev180utJKlQYTGKzmML4Zi/QTAgyCDntpePfjNYuLVV7207Ca45jqjB+cok7Q3IgXOPALHEg6IOJRfE7+/q8gpvFxENOJ+fEef5PfkvBxacY4SReBZ1b7qCMX62FfX1VZYXNnz1J7S5iSEhsUtGEeHN1wXqSEP+2KkEQ6+IGjtA1jHVrl/grnK4vD30gDf5QYhht5gEsoJeH7oJ8+NWf2DOO0N2aTmZApLCy2q9dv2PM/fdHeeGu9vfTKq1bXUG9f+IVfsJIx5fbd7z9j3/3uD/ziY068aqi/bX/6p38sIb7Mbt+8aHduXZYS0iLe1G09Hc2WLSGUCSpWCZlkAH8izXXlVoIelxMWFZUq7xLnCz4r7XgiZUU0sqOL1eocq6oa56s0KFfQxFIJ6DNnz7a31K5dEnIrhatlGu80EnmhnKPcU6+i4kJfCdm374QtWbbQj8alvcBVaCkbqjkafkwpgrviiAYUiJ5zQ/nc+Qts3/6DtumDTX6FwfTpMzVm4K/pdvHCZbt06YpdvnxVgq6UMPFMrBCapcwg9yGQL1+1zNY9cL+9+tobduXqNVu8eLH3F6ft0YfwLMrBBCECOwqKn0wlBQDacO+9a6yqery9tf4d23/wkBS0Tjt/4ZJdk8BdOXac2jHLbkph6VFbcQqaSIF19/T5ZAn9dOLECVe2amtq1WYc7dtuly9dtjfefMO+8/d/b38vx4mnmzZvlvLzjP3kJ8/bAeWzYuUKV9rYLzJvzmzfjN+huB1trVIyRd/VcE0Nd4SfPaqDGlE4xcock5E8O5qBw+Lj4DmrLazustKSK/recKfODu3fJyW120/D2vzBe2qDQSnu99i8ebWWm8fElRQdKTfsAdJICOmrgtBGNqUPDWHqLSWrP9W6uvut7k6Tn7q1d99+27rtoO3de0Xx66y6qszvJIEX+X4/Xy0Lt+wzJtTk6i/2J6dYe0ev5JBSq6ujDyWrSIaiT5WbNbU02+UrNzRuZipvVqVSpJhxJYf4ldLo6h6wQ0fP2/LV91mrFGlOSps8daplqi83bdnke0pcKWGlxAf9KMAPlyQ4MVz8hmMARX8g+kUgPkIPACGIEImFH2d6F4jp+8zh8HMSRr6PlOluZQGxYx34Hl2E+C2ZVgS+RRchmQ+/sR53ix/fk9+jC/7+44SIPFA02Oi+XwwP29UVK1ZYeXm5zwSRFzO0EC4YGLM2AKd1MdMHoWCmjeXe9W+v90FTU1PjTB+hjT4gX4gZQhnldu1XfjBF0k+2RZKgJ/2T76PbBRjtF1+T/RjDJt+TfvEXF3Em+kcgH9y/8CeeBkhUSkzMxs1aRNBSe9rt/KGdrpRANFBK2vozXSnpS8+2HkVRC/kMNdRQmCsioce+Tjuw6R3LS+213DSlM9TvBJbbSUVq1FYMfhQalUX58oMLJlCh3cMnCIUIkhdZjDEl3dpFMEqqJ9m0uQutlQ1hzGSorYiblak+gFApfVYfSIeZQYhGUHqUh3CDFRtmK5h1TIVgS4jKTemz88cOWMZAl5tuQbTYBA8XZpbNa6r0Ig7TlghPrMqAK1FZhcjRiREXEAo5ytj9RbAy8kusdNxEK580WUqVlCUpVdhUo05li6GKvfoMH0cQc9FcuhgxdrJZ6oOGm5ft3JF9VjNhrM2fN8v27N0jhnLFyqoqLK94jLWpQ1JyivzI5g4pb9VTZ9jEmpmS5DjBS8q4lAnMwhA6M1m6Vz44ygvuI1igOM6WoINihSJH3zKDjUASjq8NigH4Tn2BJM0Ifecd5v7MaBM2KIIfxb8YNombye9A9Iv+Lmgr3TA+cIQZGSv0A/0PviCswbhwbID1GVbhonQ7G+zjONEme/H5H9uPf/h92yImtn/PDinjvbZ6xVL7ypc+b7/0ta/Y2ntX26KF82ylBP5VUtimTpns5hdTxRw4rpfDAWivWVJIuIEY5YSN6IsWL7IHH3rQ1q5baw8/8rCH4d4CVnWx7+byscuXxeREb6BhbHDFjAO6RPvSD+9vfN9p16KFi4JQolqF1bpUP0IYZbS5pdX3mGzZusXrXzNtimGqSP2ZQWY1j/7GjjmDm4U1hhhzmza9aUuXzbFx1cUaD41hJUICVJeENm9PjQls3vsHeyy/gFm7RiklRb4pc9MHm233ngM2fvwkKW2lGnf0MSt2zBZnu4DMmquQ3unK9JrJUgBb7Ac/+C57TW2+2hPhA4EC0zeUyIryCp8hpg6c+sPsf1xt41JVxir0HEUEFxVf8Ib2AOj7iEuRDgIRN5Iu+v+vIKYXgTjJ99HAt5hHLFdM4+fFS4aPENOJ8fQoEP2TMLh75067deO6PfzQA/KBV8eww/UKgYUFPA7ni5+HC/l4G4UI+h9cbDevh/+GcDjosXsKwjHwTChl+L6IjRve9XE3TQq0r2xJoAUnVq5aY2vvf9AmTamxeQsXWLuU0TclEL+9/j2bPWeu/fbv/K599nOftZ07t2u8Dtqv/vLXrLO9wVoab1hXW4PGo5TXISkSKaLT4hntbZ0S9DodHxg7OOlI+mWlBNNgTCbzPX+UEugeqwm4bI2XnNxCCaiFPtHEiiHKNHwrTQp1Zg58I8W27ths4yeOs9Ix4GG3lPUsPzGK+kNTcjn1Kj/PzZl8036tlDGlzUQPq5cFBRw8kSZ87XXaWVSIAAtvG7Lq8RP9EBNw+20panV1DVJWVqheXVJIrnr96GNOaCqSUleQz83xWZafW2C3bt+yts52K9NYIc73pdQx4XH//Q+ozZlEE5fWWGdCz+l0P8fjqp80DqF/0OD+/iEpF9X2+JNP2pZt2+zqtRtK946nuXDREm83THtZiaG8KCNMOvjEg5Qz2oBV4abGRisuKvb9Qf/lv/wXv44B87GHH37Y7y759Kc/bU8qj2/+8i/b5z/3eb1/xje/c4LWjh3bXJkqKS5CevB9bOwJYv9ITxfH9bJSCs9hUoR6iY8Kt8BIVpn9gAXkMrVUJnxItOrg/t124cJJtXO7bd78lq1aPd8eefRe1Ud8KH1QdWoSukq2EI519YrGuhzChEyhcCBf/aswrX127MhZKR9HbN+eM3b48A0pis2qc5/NmjnBPv3UvbZi6VwryOP0TvaIMNax7IgWOLmSLYUz/SrZEJMmJZIRiu21V963jRsPW92tO36iIiteKFutopMXL16z6TNqVUf1m/CRurqirbJxqvqho+ds7oJl7FqxFOH8BCnv6Wor7ilpEv8Klyd+7St/DPHwgS8YIRjhffRvBN5xgaGOfBtNrBj8IDCQ/IY/AjKIH9MCkvkHvxECE4Fnypwsd/QbHQ6I+cYwEXiP+f08iOnwm3wGiJ8sy78s/8hz0gX/0A4wJBgU7VSkgTFx4iQ/8he7RfaHsKmd9PnOL4MRRgYxhrmTZUyXU7heeOkFH0zTptW48sKARhunr0gDhIv2ueSPP5CsA78xP95jPfEHnKgP1xWI/kCMT3h90XNo8xjmbr/xGUi+x7Q+Dj76TWUnroZ7VEpYjfDZ1TQNjv5O3+geV0r6UzKsKzXfFt5zv/WKKfUNEpcvSkkDyk8j0XDPltZ/cs9WS+lqsex0EZYeCcMShmAeahlnBhQjthNlCnjf731F+/PuDEe/Xj/lMZSaqXyzbd7ye61qSq219YmdSNCC8XCZHASK5V/SRIj2m9oVF4IW+sKsuBAilGE52BVL8Euj3j0d1tV4047v3W5F2aq7CASrxPQzZaY/Yv8RF38EKWZH8KO9SJ/ZMWapYr30RwQt9Ln3LbNyKdk2TopCzphyG1C5h0R82PBrA0N+QgiTDpgjtXCsqsrBiSKpEgwLM1Pt3NH9lifylC6CqJ6SIFsrpajT9h88buVVVZaZX2Qr1zxotXMW2hgpbjWz5tmQ0uwWY2Tmi5KAxwAMxw8WEM4yEwiDoB6YJN133xpX+KPtOYoZ4am3TwioLWI78J3+8XYYHhc8B1w2V0oYezDhiHuepoAwuOQ7z9ElIfqRAuFccB5OL/4CPCGDISDB7DAVSNf3fN8E2+erTdcvn7cXfvqcPf/jH9r+3TssLzvdVi1bZJ/79FP26U8+IQVksfxUP7U/GyjBKeyW2YiIIkr9yQcTKZgITNRnzSSUq6RqG25o77S2ttbQxmKwmNcsXrTQTwNk8+mC+fNEY7J81WHnju325ptvWGNjg6/uYZbHXSWcR49p1jYJDwgnfqO7xoZfQKjxxwwvwlAZ983s3ev5LVqy0M1paBLKxgWJHRxooDhXrlxzAYnN7Xv2bZbCtNI2b9rg4XIlrHFKjE/KSBAT0kmAE25qPPeIieeKETObBzrXSghramy2V1/dahPGVxuXfLZKocBmmj4qkMCmRlK7SMERTWAjMkfEPvLIA/b2e+/YjetXbNrUCVaUn6P27bWL5887Y2dMoYRdvHDR6+74pQydSaveCD0In2AG+cQxGfEoQvwGxG8RR5O48nGQxFPcz4OP4N6otGOelCWWZzQQJjrKGfOMfkD0039BqAvCMQLeyuXLfD8Dm4GhnR+Oi+G4iu1/efM0vT3CuEWJpFz0P8AzYfgW+B6CtMqtJNwUTP8IGVZQECJ71EfcjF4kAe6gHT92TLxY/SphmpUtVtEuX70m4XeHbZQiu3XHDqtvahSfrbVvfPNX7KmnP+WKPLTk+9/7JynUk2z1ysV25tRhO33ysDXekWIiYbKrrUm0MdVamppVJoS/bN/LEcvHJCN7RwK98hJ6Sak5fIDN46zuYi7I5b/Ex+QVQZ1JH+z/MYnhktrKqgo7dOSQXb9+1ebOmW0VZWN8lZVN1MzCc3oWqxDIB+fPn7Pm5habNWuO0pdAjXAqBkq70s70AUcLZ6lvMGmC16aqrux1YdM/Zd7w/gf22mtv2lTxs6rKaueTpSVlanDJL0qr7na9yikaLV6BCRcHxXALOqcwlpVV2nopeL2SXlevWu34w1jxflVdoeduxqWWoDissHWKHtCP0AxWXEgLBY3DTk6eOq0xnOWb2Ss5bld15PCNMWoD6sL+OVYtx08Yb/tEb370ox9Zo+L/3u//nv3lX/6lfeUrX7F7773XzU8xJ+U0VHgkMiv9xvu6det8Enj7tu22dMkS38MG1+iUgK5mtT71FWVm8gkgHhNj1Mv3A6ZiGtwtXi+lVO1HL3OYx/79OzUGUu3UyQNWU1NttdNZ9QE/MK0XRkhJzMop0AOrFJgwmurcbKdPX1BdDonGHlYa50UrG12ZKyvNtwULptgTj6+yxz+x1unVQB8HGXBwS48rFtAn8C+Ujck+iRI9TI5y836utTR32muvvmNXr9apDfKFL9xhU2mFRXnq3kHjKopz56/5nhLM0ai/3zElXsk+npa2bjt87KLNXbjCOoRbysgmT5kqeSfNNmzcoO/NrkSnfV1KCY3lA3zYRaKHi9+ASEzi82igQtEBMQ3CkmYS8GPGPiolo2Ek74/Gi2kmHWlHxzsQ8+M9ljsZJwnJMPE9/gYGMpJ20kXgOeaXhBgm+ftRP5AzCJgIOqHtpPlXjfUN7Dt37rJ33nnHFQuUEwYEAgG/zGhDjFla9QvnRGSY8fjTP/0Tacit9vnPf97NByCQZMXAZpaDfFlu4zcoHaHuPIOUlIX3WGfgbv05ur1wSfio37/8DoxOZzSMjpPML/kbgc+Bzaj8GqoA55XDpCQDW+Zgt53at8UvT0TI6B4Q0SuptlmLV1ufBuGgBnrYAC2ykk47DLidZk5Kv53dv91SulssfUjEuL9XjCBPDAIGDcEmb/LDzIM9GcIZ5Unx8Ec4oVQQVn692NRbCkhz75Dd+/ATllFQauwGgaRx+RPCJ7alHCnIcjXCE6sknLgCn/IVGOWHDbL3G4KdEs7L0m9/l3XcuWatt65I+DfLyxQBc+aRqTIrf9XPTRcUHmWY4gC0L7bZQFgGDit0OBiCM3KFiX69g2IS6fk2Ze5CS5dwyFG9faStAvIPwZHZaj+dzHGddZN+KYfKQwre+SMHrLf1juVISUTAZmaFS9S4BXjz1kP24CMPWcX4ib5qwgWTKDztXVLy9KsCeD0QOv3AhmH8dcKqZwQMbuZ+Z/16dJorhwAA//RJREFUpVnkp7tgM80qUdaw8kV9fAZrOK77yUW8cuI8/Bx/Yd7UPSoljA3iADHM6PfRkPSnDE7j5BXHv4830pCjT1150DhVbkE8GbYbbmtqsB9+/x/tx898104eO2z5OZn2G7/6Tfv0U4/bCgnz5aUS2NX32SL6fgpVTpblSvjhhBiUVNrJy0++Eg5QQAMDZRKJ/MOqHgIIx/Eyw4q9Md9ZQaA/uUOB1TqEt/nz5tnCBfNtvhQU2nXf/j0+Y3z06BE7c+aUFJcF9uQTTwi3M+zZZ5+1XaJvnEhDzdjIO0aKbVNzq5SZRntvw7tuArNo8ULvS+hU2AxKOw25WQimFZjIXL9xQeOj3Y/ARLj52c9ek6JQL0FkrBUU5gpXhCNi6P0D4RQ7mpZjVul3xiYnF82YPtNqayZJmVpvFy9dtlmz5zh+0dfYT6OMoQhyUzVHtg5hgtPTJiF0hsp7y956/SVfAZwhAYb7VhByWEXi2FWEF+gv+IRACZC3d7og9HsYj3Fs4SJOAhEv47ePA8JE9/PCATFchPgc/XHkG8sA8Oz4KUiGiy76x3Im40YYSTOkD83kDod9+/ZISOq2++69R30uOqtvI0pJiBuBV/xD6nESKPK3sOoZ8475hfQSbahnT1vxMR90cyUBtO7O7Tt+/OzO7bvs2LET9u67mCoetPc3bbFr12/YEilPax9Y5zPm99231oXdKuEbR0RfUr+//NIL9s1vfM1yslLt7Omjroxkpg25OTD7/jh4gVVdLvWDTzOWmHiAj7uwzT4y1UOo7mHYn+UnMuo7s9KYI/ItS/jOij1KHUd9s2+hvr7Ounq6fDUFBQI4cPCAn3xXUlhg3R3txgmN/MLfGMOMSQT5O/WNtnjxEucT8Zhv9iVgPuymryqTb7IXTUfIZ6IM5QnFrqZmuj311KclSJ+R3PK+0sz0VYBbt+rsyOFjdv7cBZWtUf2gOqncHCwAb7h187Z1d0pRyskzbhKnra9evW5LFi/1SaDmpibhBZYJmFeG+2CQf9iXFq0U6uvvqA/K3Tx0+YrlvtoCsdi8ebNduXLZJ1WgSewfpP2YaECuQvFlPwh0FtqOGdZnPvNZ414SvkOfG0WjghzFSlRQki6JRmzfvsNu3b5ta9feb2+88bpPfM2fM9cPu2E12y8eVCmgHSAq/Jehg9xAe3HwQJbqrOIIb5g0Yk9rip04ccQuXzojupRmU6ZUiA5WCEWlpPZ2WWE+l0mWiu+jeHXa4SOX7eDhC6Kzx23v3ht242aj5Rek2+w5U+yee+bILbJ7Vi8SnZpikyaWi8f2W7PoVb+UEXgC5n75+QXCAU4Y63FFMU04jGxOOekTFPaOjm716QZXAj/96c/6ya/Hju+18rIiKy8vtfTsNOFOg124eMNX2zHPZtWFCTTamAmYNvXx8VPXbM6C5TYofOtT+tw/gxnfuxvesTbRZFdKuDwRpI0DmMEcB60P+mF/IPkcBnMAnuN7DEN80gLw4zkSDhx+EA8Q4eMgEozREPPDJcsbIfkdf/LCxXd+gVgufuM7kAwXf6OLQNjASMg3+Ce/J8OP/h2BUC4EnGQ+lIkZF8wYDhw4IOTf7raPU6ZM9uVVBiSDlbzDCVrMnnTa9773PT8VAwXmt37rtzytqLyEujHwcnyA8UyeDDKKxffYXwy60e0EJMuPX/I9CR/15/mjbZeEmM7HubtB9E9+j/X7cKVkWClhTwmUAPMtPxJ4/1ZXShDCOsWDKqbO9ftBJOpK22fWHKGb9RH6hiVI4XJvu53eu9WKMuTb2yZmAb5x8pDCK594aSICHMvwEErSUQJeLgQffZYfs1IarBSM8qZn242WLrv3ocf8ZCk2bg+oDKRLil0apL5/AAI3TMiUsfUjSA8rJRA/FFqNbIUZcOWrv6PZrp0+Zv1t9ZaXNihFJexrwdSJFQY/ulT54+czP8qDZ7d919gEJ8JqSZhp9lndWG7lyTO/7T39VlglYjdroQ3l5lsv7UYbglcKQziUHGVnuQV5iqO0rc/y0s1unj1lty6c8RUTTJAgxtgJs6l5woRxxpGC6WI+RSVliqX80rOsm6MMxeRE4ViIEW5ja6xyK1+ECp4pN7a9KHLYTcOQDh4+ZOvuX0cXqJ0Q6wNj8Nk/vVAv8D0CeEX74McvDr8gSAaBkplK/H8exHgAv7jkOHenf+6n+oe8gnAanNJQXn4Cm+pDCVFI5GkbN7xn3/7WX9n+Xdts0vgq+73f/S376i980caPLbe+LjEWCRt5ak9O9mEpfUDCCm0LzsAFaW/2aTCpwewwfe5CkX7BYcdj8EGMFeGI2TQu/CINHEeGsqGzVwydzZvsdUF5QTBippsTYVauxPy0zG7cuO4X0p06eVLCxjVXThAaWFU5dOig703ZsmWr7dm7z/bvP+Cnb0Hrnnrqk8ID8GbQcZz0mbFWq4r+5Yv5zbVXXnnJTpw8ZitXLfCjRdmQzKWMhw4dsW3bD4iBp/u9CLQnfT7QH8Y3TJdVGd+TIHrX28tdCBVuo35g/0E7ffqM02BoInkz40c7cSxxihTrbAmbkFEUlInVlZYtJvzu+res4U69TRg/warHjndTEhQbTEacOKgMGYxn9SW/4CttG3GMvHCx/yP+RRjBi+A+DpLfk3gNxPSSYZLPQNI/mT8QywokcTk+A8n3ZPj4/SNp+ngcsqJC0Q/RinfXv22fePQR4Xy22lmgoB5vOG4E3vD32ebhfNxfz7HO0FsgloXf2MYOSoR4cYKG/sWx6oDZ0MH9h+z3f/8PhM9jfM/RpMlT/ZjxX/zmN2zVvattAndVKG5Zmcac8IfZf8wG6+tu+0ESv/Pbv2md7Y3W1HDLCnIzpQS0+kplhcZESVGRlIRyLz+TiYwfDt1QMYTjA8KzLqfXzD6jkAyqIdjvwAlIcQKMwJjtQo+YuGD8+gEkKgsrLOynyC8o8v0lJ06csjt1dTaGvQOiBS0Nd0RPCIuJUZcLzqzQbJOgPY+N8aKz+QWFwv0sVzxQHnp6e3x1hpZmtb5FAj73jvDMvgGUE32xefMW2blzF2337n3qgxSlW2CTJ03REEDxG7C2lnZfKc3OyvF8i4tLVV6UNeFBUTiWmQnZkydO2vhx44QblCPD973A4zjOt1d9lDfcbjm5WWqrcGmkHz+v8rAyu3DRQgnQT4tmDtnly5esTv2CogEt424M9sBwWAX5Ye47Uf15+MhhN91i0zZHMrOXjnqdlPzFKYI/+tGz9u1vf9t+9tOfuSXLjZt19uUvf1Xjvdqef+45mztrlq+UcNgIE4rkTeVoP+pLn3r7SSjPUr9Cy/LV7hwpDF1FqTwg5Zx7cYqK8jQO0qWEpfsKTl5uodXfabXXX33HNm/aazt3nLWGxjoX+idP5kb+BfbYY9DdRaJlhWoHTrxD1u5V22DuBT+SfKC8ckQ/WQ1hRZd3lD7kQk4hA/+ZrHR/FCyV8ezZ83ZKNHHdugd8Ailb8ierieOqK0R3Kyw7L8uuis5fu3bb9zOzUuIXWCOTqF6D4kE9fSl27OQ1mzZjgeWqn9k3yp05CuhKSUeXlGU13keUEgZtdHGgB8E7EITRAz/5G/2jX/QnfkybwYPDDwDhUUpi/Jh+BE/Pyc8IJPPgF2Eq+o0G0sM/5gskyxvLFZ+BmFZ0yTIl40V/4t8tLv7xW4wXf0cgmM9QB8oXvqf4xlGOBeZkCBgmvzBwNrCzCf7YsWN28OBB27dvr20QQ8cmEnOvTZs2earV1dWeN7beHe2cRCMtXMyRGQE2YDLgWJ6NKy+EjWVO9ley7EB8TtY3+Rv9I4T3fxk/Cfj9PBdxBYh+d4eQV1IpIewQwrralmNyc1P77diujW6+hbDVPZRqNQtWW0HleOvz0SCiLqLps0FqF468IF5P8x1fKRmTq1SloORK2JN07Dm6SZKIIIzClRiUPDEEN3tyxQTTGwQP1UPtEZ9RNEyEvys125ave9h6pZQM6T1NhCtFhAshCKIGo6GPUEqoGw6lBD/qyaCnnTkNxu1vVZ6hrja7cuqwZQ1KSBRBynSBV8RIAh3H+FJu2ga8y85BYWKlrN97Ctt3T094x6+CuXMlhfzlh3xFm7Z1D9i46YutuHqydajOXUq4T+FgW66nqSxZEnxpWs5S7+/tsjSWiiXE3hB+97e2uKkRBIxTumDYnFjCZsFpEkpZ8cOumpOd+mCy2bluMtYhZWgIoi4Fm2xw4eSmgCvUBUWKGTEI8QebNtqMmTOtWgwOZYY9LghDCJuxXo4rqlukJ5Fe4AfE74xHHHiJY5zgIhAujqfQfiP4yvNoR94eX78hq2F/+SEgeV2UhG+WVF8fPnTAnnv2R7bhvXfF/Abtq1/8rH3hs09ZVfkY3/TY18PJNBXelpgZcSs+N7P7/TTqizCjGvYqgZ+ujIo2oESyh4lwbr6FYDaMY5wUw8oIR5VyP4ivagkv3cZbvwiTrKQQnrRZSbkjAaBcSuH06TW2auVKW7vmPqWRZ7dv3vJNsUcPH3Wl4tFPPGKf+/xnfZMuwlN19Tgx1ZX2xJNPiLGOURtL0FH9Ebq6xTjdHFAIxcxeuYS6c6Jx7W1N6tNuW33PMjG6FuF0qi1dtliCT45t27rXjh09J0WhxveL0LYkyMwkpmCUl82+7AFpF23E5nv69Fq/8ZoJoaqxVT7j7KtJql+PcJjjYVOl7IPjKUN97qorK2zJ4sV28cIl0eYjVlM70xYtWiol7IZtFt0eO268hnuWC5VMLsD0mfV2GMaT2O9AKKe6fJj+JfEwfovP8T1C8j1+J350EZLPo9MARn9Phok4nnyO78RLho2QDAPw7Kv96leUZGbyd2zb4niOOSBBwVGPk4gH8ObpKe9kWQDyj3JGVFoIk6wPwDuz/pjfQpOh45ixKFXr6uiyfXv32xc+/wu2cP5imz9/kZTdxVZRVeUbxzncAEEYnA77HjJEh1KkwBTZxYvnFXe3ffpTTyodCYOiwTnZ4hEDvVaYB96WueLAnitKhGDNyhBjnWcOTfBVAbULm/hRFgCO3+WuH4RGv/laeIQygAyBqS8mQD2dmMIy0y3ePsBmeNO4qrDr127arevXbemiBX4LPUdni+wqTqpPLqiVNYaLbP07u2z+wrm+AgPhbpUixKoNwinjAAUExYRTvDiFioNLKIebF/djCp4p2aLXqqrGa2xl29kz56UM1ItWwFNYkTWNty7ns5iK0c60A2OZeiJ8l5aMcbOpkydP2Puic90qH7SEiRuAwzbaNWbpr37ukFFb0NfQS9AAxYTxivJBv65YscweeuhB3x+UIzpGfnV1t+zylStWd6dBfKbDJ68cb5UHp3L1qB/YF8eqzPe/9337x3/6R5+IGiv69MADD9hnP/sZe+qpp+2zn/uiH+7BXrfXXnnZmhsabPmSxW5GDX3AkgFaCZ1lpQmLBhQ3TLS5fT6YcjHmJaMIn5qb7kgBOuqrZSni6U0NrVJSjtrpU5dt4/v77dCB8+qnQpsypcYeeWS1PfjAclu2uNbmzJqoNmSCv0PK6x3Vkc39HeKdna5oZKo/2cMqjixVNMtu1rX46WyZ6SmifVjUBLkE+i+EDW2pYmFWiBk7E0dMdk+tmerptbQ2247t+23xotlWUlpsGTlpdv7iRSlNLRorC8Rn1JaK53sg+dW/9s5+23fogtXOXuS8vE/IX+tKidk7773jE+tD5P2LX//a8I3uDHIGeFh5wI+O9o5ST/M9QJjJvxshCmmEd8AFqWF/4vAbiSzvDLwwax+AsKMhpBfyiS6ZN53Ne4TRaZBfUimJZQcIm3xO5oGLkPRL5o0DYpZ8S37n2QnjcLj4OwISEoXoIEQIO+TmWtxR8u6777o9/IUL58MModIhLHbWV69edcXk1KlTdv78BQ9z6dJFJ2q0x+3bt1yB2b17tysx2HG/8sor9rOf/cy1fWYi33zzTdvw/gZbu/Y+xRmZoQP4JZ3RbYk/fsm2ijA6bAg3/JKAZBxgdLwkJL/F/EbnGyC+q1z6G92Q8Nn3N2iwZauOuakS6ra968MSNOwX4a5ddp9lFZfboOM9wpqIRFam9Yp6ZohAZQxIUG68aVeO7bP8NDGwQQlGrExgCyrFjtMqEPSC4sCglgSuYmM76qYH6lc3uaJsKgrtygwEtuQDaRKwiipt1pJ7pJSkW5eIdjh5S4qR0vQ9JUqX+iLIkA4Kk1og5Cfiy2ZJZp8w7BF98Vvc06U4XTt5wHJTxASldCCMki6zNBSOlRFcXl62C5bMksDomD0mP+84J1Aao2JE8AKfKfZ6irHos/QRa+lJsZpFqy2zpMI65MliNRvaEbS5CZ9jJGGqzKp0KQ9MhzIkZPa2NNrtC2ett71RaXLMJSZkMC1MsdiLki7G3OmzpcyksTcBe2c2Y9L2MFJMILDfHVIc8sjKzhMzCoohJ+Zwuk1Kf5dlqTt2b9/ubbhw8VI3jUPpYwab+oInXic58M2Zh+rNChHAuOQ9jg/6JobzfhmmlzzTbPyOpjEByGn4V2HCu9rTvURv9QzOIOAoNW872j1bkgOnsZw5edz++TvfttdfedEunz9jy5cusl/95tds7sypbqLF8bclxQWKp3ZUe7LqxIoe7QWu0O+UhVk1ykz9ECQwIYCJ+3G7yo/2Q+FEqSMNSgn94Z2ZPBgsCjcOusWhB8yENamPEPChQSh6LmRJ4GPGl2NeWXmZJaa2fPkyMbda4/4BDiI4eeq4j4d1a9e6SQDHjXICGysefSoT8Z2pqRlp867OLqUVBLGXXvqZ6tZnX/ziZ+zGzSv2/vvrbc6cGn1jf1GXz0jfs/o+u3Xjjt/8zkV3HAYCnUV4gvEiuGAyyMZXmC+ncyHwcfIX8ONnX3clLycn38cse71wbBhGkGAMFvieF0wpe6TQTFM7pdk//cPfqzH77f5197lJWyd3F6gfUIQx46CtecfUg7Gm7pFjFIAeEZ/UZ+oj/+4YokjyH1mdj8+BHo8G/D5MJ+GA+AvEcEDSH4jfki7pH58jvo8GvpFmDB/jADxL7nLagjf41SqB8a233rTHP/GoWwOAi6G6Hy2XR9AHxm18BcDfMEZDm8XLUQnn+y6Er3Gs66+HxQwpxmGlAwWDe3re3/CBTZdyyV0WbqKk8TQkYStsUqZvlIbiMY6gVdA9suOWd2GIrVg6X4rABaFJl7U21hnHdLe3tfgN9lwGiDLW3NIkIbJV46XHlWPGGpMe3DPGZaRUz82znH4HOhTunAgH42SmSxAlkJc9yw+A4PQrDoCA93FfCHhVmFdkWzZtkfA6yyrKSkRf2zSeiCoBXnjE4SQXLl21K9cuC/dX+g3sXJzKair7U5A9kNdQVlhhZGIAhY52CzQSWiq/XlYeOfo3x2bPmSMBdb6dO3dO9BthOt/Hrqiq8xDC0BeMacyhOJCHvQe+j0VjraK80vd9sGqCQM+Kip841tFtJWMqvP3zROuhRfBFaA80B1TwVQq1kaiqty0HAHBa3pLFi2ydxuSyZUuk6DBJAU1klcns5o2rfmIWwvTN61dt355dtl64eP7MKd+Dg+IMpebYetVAClW786cPNrxn3/+nf7BL58/arWtXbZVoHJfRouyhRMK36bt+Ki0ZA2WPVQr6lHtj6G9Mz8aMKfa9KEeOHLKjRw/Znt07bdMHB+zWTZVJvHzZ0oX2xBMPi6atsukzpomWQOvBnVa1QZf19Hao/sN7bpQfPLGwsExlQO7l5LF0u3j5umTDnbZ95zm7favVpk4pteqxFR4HnOIkLCYm6VfGCu3NpOD+g+dtxsxJNm78eH0bVBlP2DXh8bJlC4Vj2b5Z/fz5S+IDbTZ/7lzxIXg5qz/prrhiptbU1msHjly0pSvX+kZ3jm/m9nlGNua6mBwa4+trX/3qH4fN0oFgsd8A5GAmnedAoyAmSYVFVXB/fsMDBMYRc5hg4h38mOmNKy5B2aFSaKDxJBu+BaIwnKgglEdxnNiRmH6c8BAmOMKQflKx4TnkGYgVv3Q6DqD8uEgc+Q15fZRwRj/Sin4A6eFG4oQ6AYSNaUc/gPdknhFiurQzCMCq0ZkzZ/1MbGwbuWgM+2xmDdDOH3zwAXv88cf9DhI2snM61/3332+PPfaY/84REQhHeEJIJwnJS524IDRg08eG0zwJdix7simV9l2zZo33g58kNdxPtCH1op9GhK6Rfh9x1DF2zEjbhXqGuoITse7Bf6TeOL4BsT1j2yYhxothkt8D61E/yA8hTjKoh+8fSpVT29J/+s7MBUrJ8R3vW7EGXv+gBLnMIqvVAOlJzdJYUCglhnLC5X++4iIBJauvw5qvnLH2m+dtsKtJA1ZCkYSKdEytwONhoQ/BiVkGn3XXPz+BSgJfsB/FLl1CDERSZSQes0jdQ5mWM7bGqmvn2oCYiIfXOECow05fiToDhKi5U13wgxgjrNAqAz0qoy+xh/0k5TkpVn/huLVeO20pXa3e91wumCkCAA4g5PZ1t7v9Oys+mN4EYYnl5tCOHOfLZk/PQAVmlrqvu0P5s5IiISqd07CybCB3jM27937rSVP7ZbKMr/RQDKQkpap8lDc9Q4yym2Mrs13ZGOKkkI4mu37xmMJ0Cg8x4VQ878UwfsmYvmQWfkhCY7oYZ2p/t928dNYGOlvVfxK2B7stXxqH3/gLM1RbpkjQRGDk/P/sgRa7KEXyzsXzlqn2Onb8pD3+yU9LmRKtUXhObmLlkCqCQeAhtMjfaAfVO+JaINBh5YhwEZ8ZG276oV/eXfhXXvSRutp/WZZHyAGvYULYYnMkJcEw0+tU/3GKjj47cy5Vu7M50hVi1ayl7ra9/NPn7Jl//o5dOXfK5s6Yar/4lS/YE48+aOUlXKgVGHOO+h4hOVMCcbwUzsuK4K2yw7SZleNuA5VOTay2o8/VRwg5FJdxQl2dxlFn8QEEJb8UTPGpP+1AOtAKVgQRAoiMQAROusKNcKE6M9mBYo0JX69wqEeKJutoMF9OW3vi8UcdtzDtevvNt+yCFM8xpdw0ne+0lNVd2q6zXQIRM30qB2lyqduePTusoeGW3f8AZjSVonfVdv36ZTt+7LDNk/IxKIWUWUDublkhBQMlZdeuPTZhwmSfEWa2W8kL36BRgXeBS/0DHGFpqmePTRg3QeVNk2Ky0RWp6upJ6m+Ndf0DX6GZPo7BoxQUP/aetNr0mnFWXVloWzettx9+7x989ZKjhE8cO2alJWHDOwoQQjj3GaSJtjIZEo+BZYM+4x2BB6HJG1gO2uH8FVqs/vN+hGjpKeIvv5GGgpOMJ56BiLeR1yb5ZBIIEx1xIvAef4kf84h+8Tfmxy/p44eL+ce4tCUDHaUYOsp+DA4ueOvNt92kZR7CjfoGBdePZxZe+/0caqsh0UsmWVDrg2o/TP99LDIM4dMBX3hG0GIcKOMPy4E/imlYUaX8mDTmSZjsFX7ttfMXLti8BXMlABcrYQmvokXYvzO26Cdkk17RT26kxq+wMJjbvPnaCzZpXJlNnVAuOnfC7kgxuXPjkrU31Vu6+tNvald+3RLCmEzwrFV+8JuTriZOnCT5KMdKSsa44yhiN7lVKGapKa+vuOmfVFzr62JFgAlJ7oFCedLYzhJdlbCIPzGzs3KtpbHV5bqp0yZbT3+beE6vpau8vZI90rPy1Z45dujQcVcGJo6vVnl6lIOUFpWR8a0eFE0wq69vtbyCErWvvmqsQwdZqVax1DcoJOECxj6NoTy1zcxZ0+3goQN+VxEn82EShelSWzuXRaZa9fhxvlGdjfIoPGx0Z0M95l4LFyxR3w25IP3ue5sUPkdpliht7tPocGUBnoUiA43yO8BQTpg0YAUFHi6exwEqnR2tCsPkmviv2mrRwrn2yMP32Wc/84Q9sHaV3Gp76slH7NEH19ns6RL61VccElNRUuSTe/DNm1cv2eH9u23Hlvdtx+aNtlkK6PGDe8V70+zpxz9hv/+7vy3lYbHXnz2M+ZK/MJmG1hYUFQt/4OVqn9wC5xscUAPeYdGyZ/du+7vv/K1t/OAD0ZRmtXG6PfbEKnvqqTV2331LJd9NES9tVHu0Sp6QMtLD6X7iZ2p48AmFToxY4yRddIx9NxnW1DRgJ09cs40bdtjOHUfsyKFryo0jkEts5YrpVjNtguMICifl7ehscwUcpVNoYaWlVXbh4iVrbL5lCxbNU/sLC8Q7d+8+IsWrQH6zVE6O40+3g/uPWKbGcM3k8VZcoPbqZf9Or99Nlp5VaOcv19mJM9ds9dqHxPc4eKTATSDTJBe8vf5tKS+deta4emf9W0MQLpiNC0TqVDR4ZtRQHOIAji4SnAiRwACEdWIzTPSA5LsTgmEiiAAe7toI33GjCSTfoqAAxDKMlEmEWJ1MWslwpEN6APVAkMKPuhEWoTKWNRJmnnH4R+AdIK8I0W/kWxDWCUMZSI/nZLhQ1pAG79EBxME1NDR4exCO5UWeOdc+7AkJZaWcMR/qF+ol5jbcTz77KX+eIQ7Unb4N/iOmJsnyQUB4J21wACD9kEZoQ77jgBgvQvI9hgFim5IOkPwWIek3Op27hQcIh4vfKSFPzIwwSwyrhoCL3Dq7YqaEOzpyVIzytB577v/5D1YuoVZ8xwaLquy+r/0r68ksEPGBeSmeBtUAQoLSyZBgUyTifX7P+3bx4AeW0dciYSfM4KemcFdCML/jOD1JzyqTykVpuPDPb0wNQiuzCF3dbSp3mAXHdjYzPde6MoqtZMFaW/TAE9YlQR4lqkffhkSs1F0uMIZ2oc5hbCAMYn6EnS/EF2WLJfw2VShPhHZMaqfte/dFazizzwrSVT6VFbMtlotduDQJjSLQzA5CxDAF6+lTWlLi3C64S4KjqkC9WAlqllCaLcKPMuGrKGxmT8u3ht4smzB3udWuWGM96WKUUlQ4CcaVMMVH6QGPEH69XcUs09VGOQPtUpjO2Jm9Gy17SIqFGCcrMOAe9UFQoy/JixlUNt9BxFEkWjt7bUDKYGZekZWUV9nE2jk2lF9qTT1SnHMrlceQdbbVK912a7542I7v3m5Zqdk2mJZrL32w0z7/zX9lSx94yNJy89UGEGIU8SC8RJwajXuj8TAZhrEfN04jkMf+hQagnJJmxH8/yUZh6FNmymlfBGM2kmIrna13lDA2n7KqV1qYb9s2f2B//7f/05obbts9q5aJeT5lFWXFShvGL6IvoQbmyupSpAVRCGPsukmJcIlJpoCnjHFW3hBcQ9noL8ohD2fqlBmFOJhwYSKiMPqFTiii9xMn5vBLXVE8ORTB24+OV5hYZwAhKpjHINQF+oQwR3k4whLcYG/Q5SvX7JVXXrO6O/U2tnq8byCeN3++mGS76tbjOMKsbmtbkxQB6tQtASff7tRf9SN+OcihTzi6dcsGO3v6iP273/9Na2mWEKi8e7r7rLBojNLqtn/65+/apCkT7bHHH1F6CIXtvrLGxBDQLeUFusndEP296kcrsPPnrtlzz71gD0hYuW/dMmtpu2W5edDbDqQwzxumTj9yu3ZbOwKq8LEv03bsPmX/8+/esHkLF9s965607XuO2Ze++g2rqB6nccfqpARL8HtQfS+cxMwCYZ0mZHaXPlbNg+4Br1H7+q9KBl2QjOy/tDmOPqaNk7gXaTE4G3Ag0PnI+yKOJ3E7wsd9I73ogKR/EpLvhKFMMSwwKNx1niU84ELa3s5Oe+PVV+zk0cP2Z3/yx1ZclGd5uZmiYSjyCiuFbVBtxUoAfcu+CNongMacHhkLmN+EMcH4llICPisfNaDyD7yNS2i5g8SbVilxKAer5dlM8qiNoEFsjOb+CpQax2ONF7/4T7QTuk5fMRFCj3Bf0JiifPv1b37Nfv0bv2Bjy/Ls1JHd1sVlicIVyopCwoZ1cJ/VwpamO1LEWAEWPegKE15sPOZEpra2TinwFRLe8v1OB8youBcL4Y3uL9e3lD6lqjGdJqF4QM0qVFfHZkhRKgyz8L2MYwUezLbnf/KCyp1pX/nq5xSuTunSXqpzCvIQ+zYK7a//+ju+l/XhR+5X3bi0t8NpV4+EyKbmLnvmRy+obc0efexJu/+BdaoH8gL7rrK9b+Al8D3KwL0WprRtKENC9qC9+MLrErwP2aSJtVZZMd46NU4wo+xTgvQVJo2YcEFHx5QWawwWqC2ybOzYMslEd2zrto12+fJ5KW7ZtvqeFbbuvuU20NOo8TcoRSXH958xIYNyiElwk5RAlBBWolxGUnFQ9KE9vr9FYftFUxgH7CnjWPncbPaw0c/QOlbAkMk0roSzjNduKU6Y1VFLxiH/WPFBJgBvWBFGSeruald/tqsNMKdTiygPZDDSReFsbmmzc+cv2p79B+zixQt2SfXCxG/69Ek2beo4mzyp0srLpdB0tQo3+61LygLmjb3dKLHii5096hMmJIVPwhn4K/v1UCAaGlustaVb9VfOQm5V3UqK862mZrKNH1chRaBKZdY4ULrdXaJZOeHCVvgHqxXQQvCPfUUoTe+8t0EKVb6bqY0bN8nOnLlqz/5og33mM4/a/IXTNDa59DPVfvrc81ZdUW4PPXCPmoZ90r3evl29g9bSmWonz9fZO5sO2bf/6XnbtOOA5RSW2H33r5MelWb/9t/9rjW1NVpGjmTor331K39MgyUJjA9IPTtzHSZskZAkCcpoAgTgRwXjt/gcHYCwEmabR2bRgUi0ki7C6Pw/TE//8YvpRYIcw8FgYhnwo064+J08YrnwS7oId/PnN8T1V39OtleEmG+MB+AX86RstDflj2nGFSSUE/wgVvHIYMJGpREkcgIsoSK+ky5hnNArLeIn64emG/MJJhoSTBUeF+sAEJ9wAL/xeTQk64cbXf+7xUv6xedk/P+dOIFJKx7vQgZ+3WxLREce+oSfFIPUsKfk5O5NlqNPErcsv6Laxs9e6HeDQFyYuRgUUxoS8wFSpWyUSFa5dPKQdTfdssxUhL4wG6fmccZEuzkSavRTHkqmLnVhi2b30+WUHGYhhPOZPOXNDdL9EpbHzlzo95R0icCglBBP3E9pqS+UWWhf8gx9w4wuwiaEA/MZv3uE/JUq5c3q77CdG96w9L52K8jG3CbsfeE7giZCLMwcYRiIG9lQdCDWfv+FGCRCKycFcVEXpx5hJkZZmKEV5bBuy7J5K+6RMlDgCkmYuaXoItJifAiOlJs/lBtmYP1iOlKU7lw9b+0NN3ylg3YLG6WDuRT1DG0YzCK8TCLmLCMjPDA7ihlNh4R3hMyCIgkM+tAubswxtdlpEkBa6+3OpZPWduemhB2VSm15+cZtu93YZBOnTvWVCb+HQukyBoAkTsVnII4dgOdAvCNNCxMdCO2+OVZ+we4ZTCRbFAT6PuAGjJG+wsyAUOzF4HhezNGkCWjQ9VtJQa4IvASz116yb/31f7fS4jz7rX/96/aZTz/pM34I5pgMssLgp+Yov0gHwpil/cI/L5vTjDCWqQr96uWjrNTTFRrRDo9L8eSPUzlJl1/qRjvxzgwt9aUMvjKiePijCCmw5+kKx7Ab2cCv9IbzDLQn0F3GEMCejgcefNCVUMxOt23fbu0S8jnSFHqokns5wS/st8mDUZyZNWjXrl7wS2PZbMoxpPv2HbLTJ8/6cZPsa8pkEqK7RYpJtlVVl9vmzXt98/2c2fOEb0F5Zn9HuxQgFDjKRHUQNgclmHHowoKFC+25n7ws/3435+nqbnVhGeEH4ZLVDe5MQNn1O3MUjv0J02eygbbctqo+27bvtHtWr7Hv/vP3JXRMVXnHeZu5uY2EM0w6OC0JQZdZedo44KL3ptwwv/F2FO6q7yIuRryEHtHn8R3gOxDSCu88x/cISb/Rz8DdaHN8j2UAkvFinNEulgncQRkGazFZ5BjxSRMn2mtSTKbX1vqFlYwz0kaQpF8AlH5XStQGehwGPShZL0uizjgCURboL4p68Avf4adKUTw4S3jFjD8TeuHEN8wIBzTmMMPh3U0doaOii1SXPsuE/qkPiwoK7PCB/fbeO2/aZ55+wloabkvwbtR3s+qqcr/kk9PY/BQt5cMKYpbqjjCbI5xjlYZ7NcIFhT3CSVY6xKPlH8cJcdr9aG72i2X4WGAFCAG7o6tbPIN9CqITqj+XFLJnkD0q8IFTp077Zu85c2aKfjYrTSajUQgGXengGO09ew/4hFV1tZRqVqhE95uaFTYz1+7UN1lrmxSp1na7cuWqX6rKyixp+P4X0Rkalaan9RmjrS2tzmvYeM5egyuXr9rJk6essKBQbZ/qE0O0P/0S68gYRPnjSG7SbGlpdvlmqsYz1h/sBTl69JjfacJxv8WlY6yppV3lkuKXFg6ggTdkqf3gk5gygS9Mnghd3PmeT/2Lh9SAQuAhNIa9jJgSs/rMhAhWDn4bu686YQEgXMlK1/gX/dX4V/KqC2MPuazTnaiV6h3CcUdSNAvNFs3uVbit27faD374jNXX19uYMrXNghl+F8ny5bNs4qRSFUn8rb1eccNkUXpqlvobJUV0pjfTujpSrFPu+PELtmHDdtu44ahdPH/dGhs65M+t9WNs0eIZavOpds+axXbvmiU2raZauiLKPSu74l3QPimPYSwM+QTSrZv1it/jkzI+odXXbfsPHLGlS5YqzWr1Z6/t3X3A6d899y5THHgMq+MDtmvHHpsxo8ZXwrukTLFyx6qdchJ5y7cLV27Z9VvN9rVf+jU7fuqcFanfKqoq9X3I3lr/litEGoaW9ku/+HW/pyRCJCKRuQBe6I/5TRIqfiEIkeBEiN/xJzxMgPR5h4AmXZKYAjH9pBsB5Y/EJyBNvkGUYz6kx3uME/OO+eOP390g1iPmGdMAYjx+Y17RxbAxfgwfXfIdQFBBoKA8lJXBF+tAOakDz3yHENInMW1cEBYCYwL4dSHBhY8IyeeP1iMqbZSdtPGLefKcrFeEmBeQ9I+Q/J6Eu4VNttn/Th6A+8e4w+EjiWG1QR818PQmToadKErJmf1bJbiKuQymWvmkGiufNsv6JRC4+RZx1OYoOk58REhyJJScOrDLBjobLdWPFB0WKHvCyU8BjxCmw4wRzIaZT2b3IYgIa9jGQ+ADYwUviT9g7X0pNnHBCsssHmPdvUoXZgkR5Zd2j2kjaOqBuK7U6BsfICqYx6BsMAPHze1DImT7t26w6pIcyxFR4Ju3g8Kphr7qwexsIDiY4kjwVHowP3DJ93SIiYQZd7OcvHzfc8IsvgKJcIiYY7qWmW+TZs6zgaxcGxQjcKVE6bjSpDyisOyCqPJFMcxBoeOm+dNH3IQrV0Q7Q2XkO+DmXionDUz/4xCAw3jFX+mrHDAzGCGbHTu6emzcxMnWLYHQb/3ubrMDOzZa89Vzfsoa5W5pa/fjhK/dvG1llVU2ZVqNZUnQZQYQ8Lb1so9MKpA3/RX9oj8Qw+MIw3iFMFNwygb1oi/pP/oJR1uAmQE7Q11RRjhNi5OycpFcpFSeP3vSvvuP37a3Xn/ZVq9YYv/6N3/VaqZMkNAjpi8GQX2Y/fObfyU8uJTmbUyaw/hI/nKA01WUEv2DJuCcMesbG3XjSgj1IC1W0/il2OpCgfqBdtALwjJhyY8ZVtoB+uUrP8OTKggR3h7UV/FpR95D+so7tpvyQaFh1jm2JacQLli4wNatu19MsdBvUd6+Y5sL/aWlxcbRzsRDYAQnEKwaGq7b+XMn7a2337Uzp8/Y3DkLbebMObZ//yGVJ9VmzZlubR2NUl4l+OVl+Ixqbc0Uu3Txuu81qZ023cvGhlDMt6DFjGHaiTEgNUM4Z76Zs7Z2sp8SVldXpzRqvLwK6Cf4cK8JF8RxUhpCC2ae7Dvp7umUYlLrF+vduH7D9u7ZrzGYa1cvX7ca5c2t8uy34hJcNg/75WoqB8Kw03YJUhpYqgvjjyaE1oNLw32kdqOhafvRNBMHRH/eqWvyPcQPzxHu9hx/iYsjHRzx4/towD8ZP9DKkXS83dkz5DiZYt0SJJlNxiyEY3Ux63vwgQccfwKfk6A6rDRg6qVEHA/119ME5BV+h/1ieZng4DcG9fKrLfkFZ6F/PIMz7I2iXuA8KzSRxuNH+dVqemYygoNLcjV+oXdpVlxYYP/wnW9bR2uTrblnmTXV3/SjgHu7womNmBJRF8qBME6anW0twpeg/OTmS9nWeGIjd3OzBGM1aYvwiiN5mZhkvBYUcE+SZAUJy5gxqiCqksanykx4FAzoOooPPAGzQi7/xDzw5o2b7rivpL8f83zofYoETA4/yVD8NNsj/OTeDvZZsa+PsmJSVn+nSULtDL/kcKyU6Z27dvsx4JMnT1Q7hdUa+o62Ujf55AXjm5PFUDI4VpsVoMWLltj1G9ft9NnTbgkixqExw8Rd2P/mPJO+UVooK0E+ChcEcxJZrpQwrksAR27cuCVhdr1dvnrdWtt7LK+gWPUQX+vnYmgpF1KgOMwChYz0WTVikhA6SZqkTTkZ5xSavlUP6x+KABOH0DNW3MKeS8ZcGH/CP7Vdpmg2So1Qhm7w76yMMO5RZBH8mRRJV3+xLydYJUimUJvUTK/1laZ196+x8spC0Tv2zCA7QH97nV+C42msNA1kWJuUgcsXb9q+PYf9HpK9e/fboUOnRIOaRZuKRF+m2dx5M23xkoW25r5VtnjxPKsaWyKFJ0+yCJMcbSoT+5dVbia31DfsP1JTKw1oFRNPGfbmm++o3TnifZLwggMF2oRnnTZv7mJrb+31u0q2b98nWlhtM2ZOVbPBnzP82OejR876vhcmJLmIkX9MTLVJyelTHQ4ePWtpmYX2uS993fbsO2Q56kMuTxQK2Ib33/OVS2hf2je/+Q0/fQtEAAG9Y9TCHw5ARo4g+Zv0Hw2kEdMCkuFxMBOEX5AXIGwE4sQy4JJliO8fLVdwMN74PebLLwI3kIxP/kHICfnjByTzTcLHvcewZAeBimWL6UWI5blbOjjKyGpFbAfMAKgPAzLMEI4QQ/yT7QWQLIMiJk84wlO/QMijMERZRsoTIdkefCMPINYlWe7RzzGvCMm0R+cTIZkGENNJws9LJ75/GGf4VyXVX5gbb6q3+gQvCAyz0Nhus6fk7IHtbs7V1tVvVVNnWNHEqRI7xITUiGGlBCKvRBQ+QwMuQ0L02cN7LNN6RPGlyWMOprAwJM9AAMGCSVA2fAODgxGSDn4qgwrm7eV4x4yflInMApu+fI1ZbqH5ZKkEZ/aiKKQPVPo6KCT6pj+hhiFND6BfCCd1zBHRK8gwu3rqkN08f9zGSggb6sU8BaVcOSJZiZhio008lIUelTn2MWoD9YAYE85nixWGlYkwk+XRJB+JuKZI8CqssAnT51ofCokEBSQ3yk0b+p4Y4RGzUeAgs3rZIuJ5UhIab162K2eOWrZaPUflZSMcDIEZcGdoqrMzOOGt119psSQOOG6qEAjkCH6UB6ZdOXa8pWaxaVL9NdBl59RfGd3NlpsmJoFArJIpJbtw+YqYQ7bdt+4B9b8YnpgDzC/iOo46k28ca7F9IiTxz/uT5lQ4Gpmw/NIO0ISglKq8YrY+2SCHAEIILtnjOM4MLvXD1KD+tr3+8gv2vX/6tm+K/eLnPmX/+l/9shUX5Igh1UsZSbHSEoRyMTvlx+oVdzqQf1jlAH/BOwStUHbqQBn5dXqnooOXXk7qIEc70+/UgU3r9JnTDG+HMIsNEw5tozTlR58qWaUpQUK0KypfCH6enito0HLKMtJetB1lYXWO8vEOvcMsBaaI4IXgwokvzMLeu+YeN23YvHmTHTlyxI/6RQj11TRPi2NUByVkzfIjhDd9sM2uXLkuBrrIFixYYs/+5DkxviybOatGgn+LlNMG0VopJ9m5NkO4+/KLb1trS5vNmDFTggKHK2CjrXHh7cpeJ+6zEe0Qg21uueOmJFwUuWnTFmtr7bbZsxZ4e3FzOxNGqcyIcgePwaihoazuhJntSZPGq5xzXNDYt3ufffKJp+y9dzbYtNrpVlI2RsNZbZ0lYalfNEaCDHiD+YhEeZUFRRNEoy0DPfeJFvzoCP3G9gQibgL4Rf/kd/oz4nYMm4S7+SXTSbokjI6XLBcQ84sOYZxfJnL01YVp7kng2NFnf/SsBOAqxwXScHyEzijNTP0ymw2oFJ4G8f0fz/pP/WL+lAB/p/Me1oP7NyZsUBKQS9iDxy90wycaFMZNFwWkRdlQoqD/rHbbUKa1NHJRnhRR0bl//Ptv29jKMbZw3gxrabglQa7BeoVXCJmcrIWCzQ3uOFYturtaVYY+a+9qt5u3btidhnopyNjhB0GeQ1eYbfYLETETE03r6kRAr3ezJPYsoFyhyCBoc5O6r7ypxrm5os3CX8+3vdOampqllNy2FSuWW1lZsQvUsEmOHM7JKdJ4zrL9Bw75ftTKSo4rVp5qG1Z6CwtKxBOw4Mj2fS5vSxlg/+qE8eOcZ9Cmbp6kBqNNGec4Lh1kkqpf7alA3g+zZs+24yeP2bmz56yirNJXDGk/JpzYS8S+EvbCMjkAL2B1CSGZ/myRcoICP2HCJKuqqraOnj436925e7/t3X/YLly86kI1J1RhUgbqMX5YBSNzvyneeZQGqCCP/bQa5wCrXepciqlxCr2DjjKhIkVS/Yc/9Id3ysseTdqIepI4/cPqDrSWOQRwhxUsVtegjQqswjDRwepXrpSJAntz/U+tqfmaaB77fsIkWkFuvmVLNsjOKLHb11pt767j9v672+zg/gt2+06zlY7JskVLZtvDj66w+x9eajNnj7dJU8vFB9VmWaKjPQ3i7U0qcadwQ8psKnWW4i1FCX7h/EBl4QRDVuWY8OC+koaGZntn/UWbN2+Cr1AD4Mj8eQuFc6ykFdl+KRPtHU32mc894SvQvp9lMMU2b9oqXO6Q0rpE7aL0slRP8lK1h6RY3a5vs70HTvom90888SnbtnOPlLEqK6sod5PE96SUYOqlgWJp3/jGL/0xg+3DwSsXBy2FBxGA6B9dBPyTceM7Doi/xCGtKAQnCSLPox0dS7hkvvjH5wjMAlJOwsV4AIMAQWB0nBiG3xgnQswjGYcw8VuE+C26qJSM9gdi+ZOQTBNtnfJH5aSpqcmJIsudXCLmCK5wxAnIP6JIIBwotUBcYj0SdYp5jzjyJGx4Big73wDCEzfZhvHbaIhpRoh1+l/B6PRiPH6TacT0I/6Mhg/Tib/EHXakMhjrqaEJQ2C/SV7GkJ07tMsGJYy3dffbZAkVeVUT/GI+H0GKM6D0IEBskuM43fSeVjt/7IDlpQnHJPDyjXSVujMn+sz3kjCYXLAWsSMNklBBvPxKmtmtUFbqJSUwI8dySytt0oLl1q9nyR8qgkqrcngrkIYSQBnxOg3XDeCHmulJ+UgAouj9PZap8u3bvN7Se9sse6jHejuZoQu4Cb6E8YzwGITV0N7D7SXHrBFKjpvJ0BYqO6sJzGCpIi4kZYlgtvUOWUHlRJs4Y67KnmUpIv4smdMIMd1wYlK4o4WjMBG+MwZ77NKpw9Zef9OKc9KkqCgKQqzyC2UR03CFZHjMyCucwIXAyky24ii9sHeHWUE2ROZagwTL3NIyPaf7vSctty5bTn+HpQ32OtFMUby2zh63ta2rbxIhf9Qvy0wXM/KxS14C+oo24pfyRBwL9Ql0LQLf+BydI4BKhUIaPPUu58qphBtWrDi1hf7ok9DL8Y+Feep3Nk9euWR/97d/Y5s3vmvLFs23z33mk3bPymUSPFFiFF/4yj4gBFFMNgJOiEmo/JjFMU5dMVJ78e7l1LObKygsygazg7FNVUhXZAiHoEedvQr88X6gfQO9wQulBRwKSgazhNCfQJ/h4+RPGL5BXwJtCjSI9iUd+iq2KX4AOXWIkaHU+IEOihcUFtE5RUcYRICaM2e2H9n5ws9+6vcJlPllc+nW3Nyg8vVZw506q7/T4Ddqb9++y65cvWbLVqz0Gd8PNm0Q80z3jfC0GbS1v3dAeJRja+9bYzt37HWaO7a6XIJBMN8AOJQAgQjzhfQMWkH+UhwaGxpsRu0se/nljXb7Zp1NnjzVaTXfNLIkTHJ4AzOFjKMeCUfYt2f4nkFusC+Q0HXy+Ak7cfS4TZtWYwcOH7Gx48aK4cPrekQDmJnHZLdHfSZcpyHAKW8t8C8IR7Sz95T+IJRG/OQXGP0eIeBtWLXAJb/Hb0lIvsfv0dHHoc/DM7+jIfIS4G55+XiTo46hzJi6BEH09JnTfukfB7tQf28F4YYLsHJ+EABKvvOzYcc//YJTlAnc9PwUBpyBPkfcJEHCRvPoMFus+HK0MzgZyhz2bKmZJaxm6JdJKe6kytPYShf+hcv9ODnprTdesRXLFtiEceVSVm5r7HYoep+PXfKFtjExwsZnJmI0enxvCivSmRJUOaUIO/50KQCpoq2ZmG5x4pW+c0gNq8FZ2RlWWJjvJjpVY8cGoX+gz4VrLgLlOFm1oqrHuGTfXp7KkCYlptvOnD7nSh4mNpgkIQhytHp3NxMXWWrvw24SNX5CtfoiCNQI+PAsbrRHMWmXgnPw0EHLL8i3qooyfdNwVXuDh/QnbYZMgtAOzaCd3ZRTv0xw5RXkWfW4ao3TqxpD3KrOISxB8WZFg77wPhSOo/SjTNXVcbFjvdownAhZVlbhK+DlVePswYc/YbPnLFDcdLt587bt2bvfb3O/cOGSysXJYZxohuwU9nNwoETcP+S9qz+cYEmehAFnwAMvk35ZoaKvnO/DL1RXv8cJpUnV8/2dDE2NVQR80lM3Oy5z+AurX/Q5E47sNcW8jjtkMJc6c+a4+o0VEvYI9lpXR7edPX3B3nr9XXv/vc127Mhpa2lqs6lTp9radcvt/geXukIypiLX0jI5VvqOMFXjQEoHEyC9fayoBZzFbA/cZoIRCwuULiZaaFMmStjYrlqqzzBdzLGNGzcpVq8tW75QzeAVMu6Y6e5i/2WhHTp4xD744KA99vi9VlwqhU/4RV3a2rts6+Z9fpR67fQZGmdsku/3yTgOnxlKybLTZ6/ZkeNX7Ju/9ps2acoM23fwqB+TDg6xQsLpW32SE7hiwc23QKLQIXRQeMY5U9IvfmFwhkEcHQBRihDDRb8YF2BABqIwIgTzSx7xOcaNhC4Cz0mix/cP83KECCYUAEwnmS7xPiRCAr5RBvyIz3ssIxDziW50WYDkd1xML4ZLPgPJ92Re+DEAAdrm5s2b9id/8id29OhRW7JkiQu8hCd+slwA9UMQcIFnmCl52vqupzCYPOxIHIBn0ooQ2jI84x/7h7TII4aNfkD8BZJpA7xHNxru5jcaRqfN++g0k78fYh/xcKqPvug/SoC81D5+gZzahJnzc4d3uZDXPZhuC1ausdTCUr+jhNkU4oA1EOMUCbSZEqJ7Gm7a6YO7LUdKSV8PtuNhBo0ZT3COkiDkR+IL8QsutCuCCXFUktBXCjbghEl4mltsE+cvCxcnIsAqAUqvGqsfhhVyvXtC7huBJ7WH/OBrmapfusrafPOyndq33YozRXxSRBSUGkIsfRpn7VGcAIgsqUBwwT1OZYKYsApBXgDZspmOV2b5+5gJE1Nu6Oix8TMXWtHYCUyzuWkUKyTEim0B3rCMK97ktwYP9nZaX3uTnT9x0PLSB60wS99VbhJ3oVdlpM6UEcIf9s1wBCxtLqFa6bEhD2WHc+tVbA/HaSOtXb02dso0CXYiuB3NdvLAbkvtbLE8KShZuVJqlCbMI1MM9dr1W1Y9YYpNmTPPetTZH65AKUykKwAMiHaDngRzN8YGNCwIz/zyDn45Oiqax1Q/Ug+Yk1JzxsrdHuAfJ0HF02A4+Qyzju0Smv/7f/szu3Pzmv36r3zTvvlLX7VxlWVSYFQ34SB3jWDmxRGT9Bg25aQJk2HPRZhNDDPGAIww9KsEIOi3/kWzilhHII4rAofnYRqjejM7GuqAkqxawFyVHoyWsJGOhxlcaB9j05N1oAzkg2PShXESaQnv4CKNhfCZLwGFm5l9dlptyelUMEvyw04dZRTha/XqVVZeXm7f+btv++Vm+LERllO9iHPw0CFXaL/05V+wzVu32KXLlySsPGgTJk2SAvGyGOZ0CXJF1trc4mmzQset7nPmzLX33t/gs9Y106apzNh9Y+LByTVNah/uosiRct4uxgxOImSnSmlcZ1s277LrN265yVmThIPUtH4x8TTfjE/9UGw62rjHgQvQMn1mv6qi3GZMr/H7OOjHLgl6JSVFNnESwp14gSslwhYJvpkZGlsSGCAt4H0wB1FfgfcSEsEx7weFjzTR39XOOCD282gXge+jIRnOcWI4fPI3Ovp4dH4xz+gf490NoBXgUxT4wvhPdcETwfW9DRtcIBunZ0weUb4J6zQVvCNfJR/KwwgJ5dIf/0WZAPei+Ra4HPERWoXJHjgMr42yA3UKtD3UgYNJRA1EgzJVBgl4Et67Ovqsvq7Ftm3eY8eOntC47LQL58/Y8aMH7Mtf+qxVVRYrLLSq1YqE4yXFhVZeWSkFOdwZ0SpBjtWSDAmM7QjN4gniKnqWwCgFoadf4zYlw/KLxojuakypBOyFKyoucQWF+rmgrTqxagxtAafzRCMxFcuUIp3NylsvJ9flCG0yrVNlPnz4hHE0bm4OK+CMM3UCeNjJRvpe27vvgATLWiuvGCNaBb+ijThEQoq873nJc1r96muv2cyZ06VYT/YxEfb0BtOrYNqpolFqEWpMuFgh4uRB2prVBA0hW75suR0+cNjqbt/2fkAJAPe59oA9g8gxVZVVHt/x1NM0pwusbqUxISbew+mS7McZP26CcKXG7xLhIlSuS3jvvQ124uQpN4ejrYtLSqUEZvuG/DCOoNesxIMH0HpwgLIEvokSSdbgpdM/hXO+ozDwFHh5ZiZ7fji0KU31ZCO86i8+yZG8nLTY0zvofgMa02npHHSQJ15VbAUFpbZ1yz47cuiM3Gk7evi07dp50PbvueoyysrlS2zZ0kWiL7NdEamoQlntE660W2d3g/JqE35JrskuVh/nS9kY9P0gg6IZ6amiYam5Nm7sVPV9ttXdarLGhlZfifZ9iYNdKgOKUpbqkiH612SHD52yBx5YIYV0rOoi+UG8hbtucDdv1NmG9zfZ0uWYidWKdvcoHuMj265cu2Xnz132u1Oqx01UHcXb+jhxk8nWFH2vsy3b90uBnGhf+6V/JTwutu279rgiPn7CBCkiQ7Zx00Zhi2QHlJJflFLCQKQD+E0SFEcEgQ/m4We+xXDJ7wD+QPI9EkkID4jLO0CYmBZ+MVwEnvGL4ZKAnyM/+eg/z3EmLiyjh7JDZPiN6cbnmFd85xcHJPOKfkAsa/xOvPju2vNwHsDHhUtC8jtlZgaBTU/PPPOM1+XBBx/8sPzRxTjJskIQXAFROtSLID7TqIYJ7edBPwTixLLSbqEtQvn5hh+OZ/IfDcnyxDLF8oyua/wFks9ADBf9YxoR4nv8/nG/gD95eDmVXR+F3NRJ9ZFQJ/Iu/wHLShmQgrHLie1Aeq4tW/OgH2fL5naYjkaoC+d8Tx3qdROjnvobdvboPjc9GpKQiO5C+7AxEQZHfuTDrJDPfJG3vLHP9A1qIsoQaegY3yCkaRlKWQO9PyPfpi5ZpTIwoyBiqL4gA4gi/UI+UWhWKtTSn/juT/rASkOKCASmaReO7be6S6csL1XCUbpZVrr6WoE8DfWNekzpSvD3MoP3SDsBBzhZBIGRdiI/ZlNcGFU92Hws6Uh1zFKLpFq75IEFq+93pWpAZedkEpi+K2O0LUKw8JIN85gpsSLSLUGtu6Xerpw5ZuWFOZal8uqjM1QEAMcn8lUalI8XN71SemyAxcMFY2eUCLvYQKdYV9+Q5ZVUWFFVtTPLfgma544dsjwpZZi0KQMxeBE7hAq1e31Ds5SYPluyZp119IXTpSLueDYC+hN/HH4BF2MY2j+0vYPaLzziGfqNjZ3M0BHFV3hgzFJC2NTeL+ElNzvDrl+9ZD9+5nv28s+es8UL5tl//dP/2+bMmu4rItzB0tvTbpnKnzjUGTwjH2a7oA9MxjA+yY82ozwIBfQrv5QdwQvlZaS/FV9/iIOLG9GDmaFXwuuOf1xZQTn0NJ0WaDwpvt/XwJu+o1jwG8e+950APIOuEYdv4BbvHkftDo5QoTCjFoRBThzkhnmET/fXmPJ6SJin7lMmT7YvfvELvhH+nXfWixFn2fhqCS1SIpgx/u73vmcLFi20+Qvn24svv+j255VVVb7XY/v2nTZ39jwfk9nCHc7Qz8llL0yWcSfJKy+/pzL12YQJE72cmMbk5g2bdTBOxDJR0LxdpO6XjRlrc+cusC1bt9qhI4dszX0r1Y49vrKCSRqn+bhZRHqWC1GqniunHAIxtpJNzyV+yd5RCbQXL523CePHqK7EkWgqnMW8BBt4nyxx/As03dtZfaonxzdn5PpOu8e2B+I7/Rz7Bhchxgm4HfpytAOIOxqIEx0Q8wCiH+/4R76c9IvlAYLQmx6sGtS2UAFwAxO6isoK35zNvVv3rF7teMEqKWOO1VVwKpjFJOoWsnI/gPwA8JZyoDBTHJ7BffKPk3qUlfDgIcC7sNfjZKEgDnJgh+IOpNvN6w12YO8RjdMha5HAO3fOTDt4YK+1Sjn90hc/pX4fkOLSovj9vgEenMrLL3QFIyOL/Wwak+nZ1q2hnZIuZWPMOMsrqpDQWWQFJdWWX1xpqZkFVlBcZSWlY616/BSrHDtBOFmkKtL/mMGLXqutVAsK5SuwnACWI2WEvXoRZ7okKLe39UrZ77PTJ8/YpEkTJRBnaUzTPoFfZWbk+kWCO3bsskWLFgWBVV3qK1IarxzkkCrhldn+w0eOSrk5ZKvvWWVVVeVOv4Fg6hn6FCWaVRbamEkTzPIcR9QvnaKJ2VKeoE2FapNjx4762ONiQ/aSgdocLMDKN6ulRcVFHodZf993MNxHeWpXFCVWcrCYYXIDf/Z4PfzwQ/bpz4QT/DjR79jJk7Zj52578+31dunyNSssLvUVKVZXqBPKA/sTOamS8cUqClYC8Dxn+ioUYy6G5x2lhBWPHvEgDiboleLGRvu4GhNOvaTeomMS1LNz8vWcac0tHXa7rsF50ZVL12zP7n125fIV0bNstf18+385+wsAPY/r3h8/y7vvMmvFzGjJsmTG2A45HDuxYweapHTb3iSlmzZJMW3S9FfIvWlTCDkcsx2zLEsW2WJm5mXm/X8/Z97RPn67Tu/9z2r0Ps88A2fOnDkweO+H3i74b7Sp07izqVg6Sa/w2a/ymMWF3mlVBrZkjBRUSweQPiEYhmTIMiOWZfk22MdG+EEZzIdt42tbbO0r+625+ZzvAWJfSWd3q0gH44m9TQUyjjYo32G79tqV+s6AEANFLHljMGXEfvaLx0R/5Xbb7dfL2AIX9Bf1G6Xdum2PnTrV6rJgXMNEtbX4n5DTL2K/cLnZTp9rtG07jtv/+J0v2My5SyxPBtRLa9Yqv/E2YdJE1W/I95SwnJw6+kwJBBUZR+zc3mnTnZ2OGkYz6KCjSivv0cc0MZ8YTtrIiJJlxHIiY/SRi7SAi4wEYiddLCumIX6AY8QFXNIlYSUevzjCYt4wCMrKdLGc+Ix3xpQuN8Iav/EcRxSjxxGOy4QZlxkXuCiDX0ZrOKP/ox/9qKzOaSL0boeXuEm4ogt5gvMAF/DhYtwArz++qVzixjz5ThkR5zGc35hfjB990mW+Rxfri0umjfGT8EbHt7Hqiyd+Ms2VcP15W+pbEObUQ+ES2D7lqk4c7w8pK8qz7RtfcYGWJeY/f/kq6xKzzRJjYeCN6VhhTAqfFHQpzamsATu+a6t1yjCR/mJdUqw5PcNHkvU32McmOWiNOgkOdXJmSGBYCFiEqO+nkEIqMQrQEhNSpPtQJfKsrH6SjZuz2Hp9k6Fq4sYGdZLXO8q450w7ylMHz0PP0D7CiJmNwmy9dzbZ2l8+KmW8z8oKlE6GiqotWhcDVVPAYH1kTc7vrBCsQdkLbRs2fcuQ55sUQgQ+a+9hfjDL7s5Ov0SpbyhL8Obb8pvvdLizC4u8TsSnzfqFEzdIZLRxMZz4mw31dfl+l3PHDtiA4OTOkTwZiMYaUtFumO2k7PygwEGXegce4MM4QUEFXsiKM/PhDbn5RdYjBSG3pMoqx0+0QX2sKE7Z6SOHLJcZBhXeIxgQ2wgT2gVhfvT0WVuy+gYrqaxWSKCjJI0l32NfwCefo0NoK1OnS1oe3CqCC2I3blGihGtm6wrUINhJp44dsW987au2Z8dW+9RDH7P7PvgBq5IwZtMrI2QQI7MjDq3yxzCAz3g5EnTgwOnEf/0/FRn6C44ZB312fkJbAC39iqVJ1AlFH3gJu2JMYtik4+HYnOq8T7TNH4ZOWIKhPqo+xm3EtJNvCk7jI+CIvia+L+8bTBXu+1RULn2F/J229YtiQgTSucI5MtrvfckE/crrDK1KYdc7ismKFSv8crmnnnxCQv2Yz3AwOlonZR/htuyqpVZSmrKDBw/IcFgk47jQl0ScVrvPnztXeGHvRpdKQdAHI2jRwqX25BPPyYCp8lvlh4Y5yYg+x51C9CEZd4PZVlpcoXTsBeyRcM61hYsX2cHDh2zP3l3KY7HgU7ocZoMKBLraUApNoCsM6Xz1MzZ299l47rGYPsnOnj1nLc2XbMuWV9XPcnwjM/ypT/Xkcjd+XXGGhtIKEhuZORWPE7rihZVRdiZpFBxn0iztTtxAB4HXxm/R8c73+IyL+eD4je8xjxg/GY+yMJy9b8jzLYbHd37Z/Att0KcxSBjgEeL8G6ct/fDhh23yxIlS0qY4HYTBgsAbRDLpHpB26Rd98V/ypb7xOOo0mGnHUirkd1qGEKJODBw+Wi765f6LwoJi8b8+tU+ZXb7YaocOHLfNG7a60qcSnNYLZAisXfuCaHOR6G+B+nG32rHHumTcKjPFE2+Ucjcg/tnY0m79+i0ur1U/qrWyqikyQhqsqKRez5Otun6alVVPtlTpOCl5M23SlLlWP36aeHm5+kCRYC4Tr0ER1f/gd5BlnmYl7CER3+N+EQ54QWaw14QN7H196pPZhbZ9xy6bOXOa1dSVCKwB6RidSsug6JAbyKfPnlWfWWiTpSw2Xr7kA1IopeVlnMaU58cUP/3MM1ZaXmp3332n9JVwMh53LNHPY3v3Se5RbXDLO+3hvEa0ivc7Y+RYSsa9aVve2CTj4aLaXgZHqsgPtWDpIyQDL2XZ2qxZM2zOnNk2SbBNmDjeN8pDKyydoywuMuXUOw7FoG25Ab9K9HPDTTdJmb7D5sybL6OuVAbKAXv2hZfsjW077My589bY2OJL5cora1SvKtFUrlXV1ktZVt9gxkOGj6hVacvcKMTQYDkWS5M4Br+zi2PEh+ySDI2jx47b4SPHfBCEwwBeeXWdPf7EU/bscy/Yo489YT//+aP2kx//zH74wx/bSy++aIcPs1m9TYgalAE11+6661YZYWz8R45y/HO78j1vJ0+esBPHT1tn56CdOdNq58902plTbXZOz5y6dXD/Mduza7+MkAO2W7/bth20zZuOiD9e8Nn1mTMn2KpV17ixOcCSPrUbS/IGBvPslbUbBEez3XnXdaIxdBdkSDA61KT281/8wg2vO++6QfXP03Ov8pShWVhql5s6be2rW+z9H/gQvckOHz1pNbXjROccHjJkJ09fsO07D9htd7zD3vHuDwq/dT4ou27DRp85rKyqVLxee3nNS0rTb4Wi4ZyPP/Sgn74FI0l6HL8QVHROXIlenYybdISR51g+upiO/GI4zzAHyom/MJVYTkwT4QAUmFhMhwtKYlqwJcokLel4d8GoNMl8Y1zCiQdjwiddMh55hJmM0brEXxxxku/J8pKOsqLwKCsrU4ebJKE4fszyceQz6sgz/EYXlJMgJBD+meUlHXH5HgVLdDy/uZwQFuNE/CfD4nt0yfBf5TLTxPijbRze+Zb00Tme9RfaRb96Rp9lf4YrS6znFX5g0Lkjg7ZryzoJjCEbP32+TZmz0LokdDg+mKlXcQJPx+gWcwKlUkpYDtXVfNGPr2X0CSbIWmbGS1G+nO5UrqgmtCOjfX5aDiO8QbnEKGIkiJ6kfipmVigBlWMVDVOtZsZ8688SHSk/JXLDJKKMWoaq+td0vYlHSPq76pQlAZjT22I7NrxsZYK50BV+lphFek57nsGNfoEYSimSgo8xJx4k+FEmFajvnCZDGu9WApx6YnBR8x4xn/krb7Ru1TNbxgf7ScA9RgPKLEAzAs1MSYpRu/T+nAsnDtsgFxv6LEm/2oFTyTjZBIVTeflIaVBQQ7tSRwYeGCEK9OXKsTz1H5FQaO/PtomzJGyq64VXCTTVJyXB1tve4uUPqN05ZpP2QJnr7O6z0xebbNqCxVY3fpLyCZgMOE/SGH0c4y3wGb6NxsM5ohwvKJzAz6ZvBDNKYtgL0+uXexVgYMgA4+LKHVs321/++ZdkgLTab//mr9u1V6+wUglhDGGmzNnTw8ll/FIYpYTK4gNswBXwEA4hiHyNdowGcnDhF3hocwwPb3vl4XSrXwz3QA+Bd7pxQEoqqn9O014mBj+KjdpFnm/UG4VMD2kvUlG+YY+AnsGLvpOvD97oD3xj1LA0wI1jj8OXgHNPKEeZhANHqJuUVrUfCg0zEXV1db7x/+UXX7Vjx/ba0mXLbNLkSbZj5zYpIpU2d/4cKQUbJNAv2bKlV9kitffPf/YLKf1FSlcq46FNAlj1Up9G8aqvm2Tj6ifaj374lE2bhtJTJwWsRbQTTkfMyy0SaDII+gZ9Ey4jlz19UugK8uwaCfsXpOScPXPRll+1SjVBwQ7L1TgylCVXgV7AT1jnz6xIaVnKVl2zSrxpQDgZseMyVidNGO+zKfAalNoyGSk0KaOWbL6n1/YI3kIpF+TrBpvyhAYC3YZy+KV88OdtKccv8fC4GCfpYvqkS+abdDE8WUbSJcNjPH4pk1/gwGiGZqELlvVgeGJAQIdsgmdvydY33rD169bZe95zjxTYIilEPfoe+D3ZB7rxUtJe/3s/EL7T9WXAKNQ70hnwIWPCYGiADTpLL9uRXoGcYIN0R3unFeaXWHtbt730/FrbtWO/MlZbSNn3y0JlHHZ2NNuhQ3vs/gc+KENKCr/kR2dXm7VxnK54ZJgdz7IuKf/9g+KPRSU+G1JcPsFyCyv1XmkFqSqfNRkcUd/IK7VUSY2VlNWorSvVT7k0kQEPcMQgFzww20oK9c4stsQXy2W50ZslW+CGflJZXWuponLRT5kMixo/pGH6tEk2ZWqtlRTnW4V0jt6ePpsxfba98cZWa2pstmuvu9aNY+gL2JntK5EyTrdmyRk3ed/99rv9cImwpBC6HjV2KTvwoTAT6ssLnRbhCfAU8QLhGAc/mT59mvpgt+0/sM/TcclzmfpYhfo3y/YwNDDmG5su+6zivv17bcPG9TIC13gf37V7h61bt0bG1DwbN65OeAlC61LjJRk6l/yY7UoZJyjBi5cstbve/g6bMWuOnb94Wem3+B6Uda9tsseffNrWb9xkW7fvlDGx3o6fPG2nz1wQ7Hl2SIYGfteeffaTn/zcfvaLR+yxx5+0Rx593J586mn78Y9/Yk8//bRt3bbNXlqzxvbu228XVXZrW5uM6am+TGnq1Gm2Uv393vvus9/8zd+yd75Tivo777TlK5bJ2OiQMl/thlibZBe0D812yKiFRz7/wkbB0mx79py2kyfO2pHD5+z8WU5TO2eXVQ4XQ0KH6uHCX7EfrDF/3mS755677M47b7eZs6YJJ9B6mLlE1qaKK4XPC/b6G4dt8eIJMorm+6Ar7VRVUau2yLc1a9YqTofd/ralVlFVIkMkzwfO+/s5iXPE1sgg6ZBx/pGPfsLuvPvd9tOfP2Y7du21s+cv2InT52z3noPCX5F95c+/ZhXVDd4H2JfKyYq14+qtuqbaZ0heklGCcWLig758KzIOHM/xPRBYYCD46CJjiUwvuhgnxk/Gi/kkXTJOVIyT7wiimD/hETZ8YDZ6hsrTjvgYCqTHkQeOuDF9zDs+R8f36PiGi2F0NhficnyLzzgYGfGijy6+Ez/mN5aL8aIRwmkVTGWz18SnpxNlRTeaH7/yV4rVgwelfwlJwBTcKKzUn6VbyThvBWtME12MlwxLPiddDP9/+Z6Eg/Do43t0gdkprryHQxd6RskGCXkicsVw5icVyPa+scGV06Wrb7ay2vHWL1xJNIommD1TfozQSknIHe614uwB27vpVRvqavWN2qzRhcky8pAvvPmyInkMFZWq33z5cBklG9dg1H4ksb4xRQmpMn2fk5eScBqxcVPnWMXkmTZwxSgRPabrxv/uUWioWyKUquHh+9kyukryRuzk3jfs3OHdVqrnghyWG4QZEugHHDGyGuDLl7LODeAFViwGlAVQ4Cv2I8HJ6D7KJscpii9K0IXTOli7OyDFKLukyubJKOkT08qT4CMlJ0H5SJmUtHA8bFBuOVRgWMrbYGeLnTi423IGe6y0kJkm+iSnb3HiGIqJFD6fzRkdRcPIkTyT4yhQ8sWAAtcoLoPWO5Rt7QO5NnvpShvOl9BmWYPSlouxH96312epyBf66OFmcqVLlZRbS2evDakNJk+bacUlUjAVTpvRHxTV+QVpCAvhaSMp3TbBhW8oUtSfk3KAnRkdNrUyws1JKoMoCBKqIwO99swTj9j/+ed/sNkzptgDH73Xrlu10iokQPymc2XNLBUGmCv18DbRD7MNXoDoNMCT7rNpmKLyTqQAnn6VGTwOzygjNIBg819XzAJdUEfyAG7KohzvJ/K0N0uVHO+CCxfip8vTM3FRsgmPs3nwY94DPCEuSghhGOngjdO1qAPLO6iXRycF+bgPtEH+HBlLOpYGAKdylFLe6zMSr7++ye64faWMh2Z7/vkXbNGiRVYi/rlu3VpbtepqX+/+yC+esNKSQquprrHFC+fbc88+43df0D24R4RyWGfNcqtx9WEt9YsvvuQjxexVEZhuOPf2DMhAYB14uYS/DOrhbvWHLutlxkWK2cxp8+3llzZadycXv42Tsg0tDYpO2RPV7ziINMOabo7ozMmBP2RZZ3ubXbxw0c5JASpJsQ68XsrwsBRBRoHDkZylJRWSCcgCGY7qM6wg4WJJcBTxhos4x+Myw+Nz4P1jy/bM32Sc+Bsd75nlR0cY9EY5uEh70CXxoEE/kpXR7vTIOvTFfhGMEgZ/+mWAlRYX29pXuOW6yxYtXOAzzyyJxY0aJDjgTPfTNBiUgYdvB5pPwHilPPoGXCXgBQetYYwyYswFdRzhvn3bLjt6+KQNiHcX5GGkdDoNswzw6PGDUjzr7V3vvlM8iuVnXJ7X5XTrs2bim5ZTKAOj3Mqq6qy4QsZGcbUVFNe4AZJTICOAo9bVvuyTK0qVWWl5tepaqneMd6SI+iU8XPDk5Csv8XD2tPlSW/FtZAUGLs+h/rQNxl2FDPXx6g9z7JU1L9vUKeOtvr5E+O2yro5O1YXR82F76eVXpNSPs2XLlriR4HTfjQEoYhNcqVSp/eSnP7M9u3fLcFml772+5MqdcAr/pq/CL7z9HC7xNefxGFToXuIpMnSQQwzqwevIh03SDACsfXWtn+A0Z+5cu3jpgpTa3TJAXpPBstcOHzlgx44fsdb2ZuFjUEaLDLdUgQwY9ZmJ4+z6G1ZLqZbcFf309HW7UdMwfpwPImDocmwyA2jcYD9l2nQZVu+wO++626674UYpysWKO9F27trjd550dffZkaMn7PVtO+yRx56w9TJaNm3ZakePnZQSLp40nCVjY5oMnVoZOotkbFyttn+3ffjeD9s9773HPvVrn7KPf+Ih++gDH7Fbbr3Frr/+Orvxphts4aKFgqvC+0B5RZnV1FTaJJ8FZD8bp3KVWldXv3gcd3FxJHLKB2BWrbpKRsNsu/nmq23evBl29dWL7OZbrvGN7yuunmNXr1xoq65daitXLrYFC2fK6Ky32roy0cqANbWcE+pZihb247CnZXAgx44dO2+bX99hEyfW2i23X2+VVWXW3NJqVaLP1uZu2yZ637PvqN12xxKbNWeq8JettuKePAb6SuzCxVZ7bfNOW7h4pc1feJVNnT7HVl13k52TsXf81Gk7c+6izZg51z73+T+2ceOn2eBwtupco/Zr94MS6sXnMBa5n2TNKy+rXcLy+JwHP/aA7yl5KxcZSGQ6ON5jmrHCk34sxkeaGBaFY9JnxsXFMN5hIsHrGWEqB5xx3XJ0hOFIE5kNv4THcmL+Md8ID9+Ii4dB8Q2FCB/rxLMg8+cIX9Ilw2I5Scd3wvFx2pOOjAdG3sdKF13IXt/9Qd6jvrWQ8Dj8L2YQ6xbr8t854sS4ybwz0471PlY8XDL8reJEF78n4wcnWPgnmAgDNPfUUVHU0i7AwG+BDITdWzaoUw3YqlvutkE2eYFnMXyOOgzrSUUfbDkc7rHCoR47tusNyx2Uwt3bBU/1aWnooVCMmjsdaCMVrPBeRz/CDQbvMw2uRNGGKGOKp7y5HyWvoMRHF6bNX2rFDVN8pkSZyINfTKjw5l7/qVZ6ok4hkLcRKocgUkeuSuXYMz/5jhUMdVveEMfMSoSI6cOAcNTJN/Up8aDg9aVFGAuiM5RK1gz7XhopgxxtTE8RpiWI+a7S1c+ETQnMbOuRvCsXzJMXLvflW+BPGPbRS/oOJ6kggDjdRAktJSMlX/Uf6m6xU4f3WipnyIqksPkpR5QpeNyrUuwnCLTJJk0UV6AY9j7NiCWKLKoDxpHkivWN5FnbYJ5NnrvY+gUL63ZR6nMlnNmz4YccCL481R+souBzoMCllnY7dPKcrb7hZiuvrE4bsIE34CIP4D329yTtR/oHSwwgcBhATU2N6jHkp5pgEDJ6mSXhWF1Rau1Nl+xrf/Xn9tLzz9i73vE2++SDD9hUKb2FeWxWb3eDDiOREW+WImBoAAPOjTD4HMo+rZKmDycEOeqHEh/WcQdeCIU4qQh/oS7QIMGhj1zxCvKZHbU/R+wy+pwnHPNMfrSfL3VUftAJCgcYQpEgnR/LK1ryfkCYvhMnwg4ctBkzIrEegBGWWKKkgkt/TMMXDBtgAwehPQJvBFaikLffmyN8vfjis1Jg5tlNN11rjU2Ntk+G6M233GSbN2/wW7InTmzwWY8XnnvObr/tVqsol8DvbLP169fadddd68oStMeSMHDf2tpi8+bOdzp8+eU1dsst3JEhepJxyTGl1C/MjqIsCH85LKNCgR2SMVFl11x9g/3y6RfdmF+yZIH6AXXhVCPakaVAAW8ojYMyzjnSmFua58+bax3tXTZh/AQ/cWp8Q51olXp22IsvPGs//cmPjbtNJk2aKljp0yxN6XAS4Chdx1eaPqOPbpRWg+MbsgVPmuT3mG6s3+jje/I39gneY195Kxfj4EiDAksuGFfgmizpP9AUdzBVlpVbdWWVHT1yxPZKGb7j9ts8LkvhYvnR0Tf0fwhPf4NekKdXjqH2vjSqMzBTw7u3jdoXmMLyWIwZbvQuUo7ZdurUGTt44LAN9Iq/9w/7AQbkXVZeIoU2zw4c3GP3vOduqx9XKd7LsdLdUmy7gqIuZXNoJFcGSLmVy2AtLpMhIhkwKP4l7mZ5LJNVnXwJrfpGqepcUlLugzBClnijYHI9R3XTd1+WLLih3xxpceCzt79Himy34oz4vopUqsT5IZy7uKTSDZPyskp74YXnZHDX28wZDcIzEidbSm+9nT51TrS21W648RofvQ6Hs4Q2YqYZw+rIkRP2rPrSzbfcYletWCa4Am8Bf86XgFN4pK/TBhg1fmiEaN+NEMlMPEtpOaWQtoDv6UX9Oc9XiZw9e1b9+kUpxNts586dMo56bPyEBrv22lW2aNECmzFrml111RL1r4U2efIEv5tjztwZdt31q1TvcBAKSzeZoayuqRLew0WCzDrQrvCNLEa6BF9HpwwywccM98pVq23x0qW+r6a6utb++Zvfsrvuxmh5h93+trtkcLzHlyjdc8/77N33vNc+ev8DdtMt3DNyo4yC5XbrrbcZe9jY28agS3VtjQ9EiknSbJJXLJXrdlmBnso+uu6uThnatJlkanmlzZ23wPbvPyRDr8QmTZ4mOGrs+PET1tzc6vISusdwq5Ix4yenDYq+BlpVDidTQtf9yrNNOOtUjhghouvhPukjPVZSzMwXfUJGqgzdo0dOqy03W8OEGrv7HXeJ3grDQHh+scDNt0cffcr27j1u73z39YJrhvUN9Lge4bN8ecWqy4AbNN39WfaxT3xWZWRb7biJVlFVa7e97U67+dbb7b6PCEc3324TJ09X2nCpZ3NLm9qlxl7buF5lj7MqtU2XcPDqurWOL/Yrip7/KzOLz0nmAsF5p9ZvfB4VPqNpMn10MR0++Q5jIF58j2l4Jv/MfJKOOJHBJNMRFn0Mw8W6xjjkn4wPUwpKBlf4h1vTOzo6/OKeThGwb7QSc4ue75mO/JI+GUYZMSzWKxg2gXmCC74z7YoixnOMl+liOMwApolX6JX8ef6vHhfTjfpMRx6ZcCbjxeex0ma6zDgxb3wSH7jkN1yy3NhGyfh8Cu9puhGji0tNUNZQiNBk2DDKWnz4Out6GWXKKyi2Pj1znB+4D4pfzF9x5LvbW21YnZ8Nx/rgyhsKvCtM8mFkWDSEAie8khcbxiN9BEd9yHeUHt0wUDEIH9LhQ10ph7xH+110yiX9K0dd046lYb1SUDi9qUKMhZOdGH1l5sM3z4u+WJIW8UofgLlh06Dws+8DxZJ36sE7iuiA6N9H7AU31IUyxeZbTjiqqeXCN9VR3xm1pl6kJy6jm4yugac4Qg64HJc51NdjIyqL/MmP/sbFYMx6RNige9+LoDTUw9sSJUUVB7d9Mna4KyVHxs+w6ldZ1yAksCmTNfy5NpSVa229A1YxboL1qRVdAAoX2YIta0Tpu9utLJVvzefPWnG+FGXBkKQr2sFxpHJjf0x6XPIdYYuQa22VcFBeKQkNDJLiglyrqyyzjuZL9uUv/oEdPrDb7vvge+23PvtrVl4iRUcKabw4jfPtMWq7usJFgiyZgHbDyVoMVDCijLKf7gP+B+/iPqNebz+nQeCTp92YJeqVEKRdwGM0OljSxj4ENnuz3IMjpbm8kSVmLDVjuSFt1M/G0s52GeNqMwSi8MeemAKUIeXn+FSZXMbpearNUCI58hilknfa0Y1CwhUWB15YLsUv9Qw4TdN+mofhYr93nq3acnqPz8YJx+yVaZDwB2fcjtzd22Hvee/brWG8lBAZ5suWLbBnnn7cVD2bPnWiLVk8z372s+9L8OZLebhZccyee26t+DozRBzHmZICNyJlYsTa2i/YqtVXCWd59s//9K+CvUQ4ZLCLY0R7ZOi3S+HDmGG0vNAPMMhX2sGBTlcSPvmJB2zjhm32yCOPqR0wvjHYA9+g31Et6oSRwUk/x08c8jLf/vabpDTmqi832Xe+/QPhG5O/35bOn2aT6ksU9nU7uGeD+rhZWZHaSm1YXVEp2AK9Bv4RcJakz+jhcVHeRZd8/r9xyfjJsqKLMOCBCR/lm/OIdFjgt2HgJk/9k4trWbKYT38b6LOOlibxs7N2+vgxO3rwoPprsd0uA/HihUv2/HMvOF3F+yYiHLix6kM58GLKjLBF2U1/YuCFPsaMCB4jgu+kYxM49IXH+Jg+fYrPihQXF1hFBSdRif9UMXPWJyOxXQpZuQ9aCcuWrb7bJ71+RMoYt1mzib2scrz4VoUNZhWJT6UsW4bJiPpLNv3Q/7gLolB5l6oMGRzZ8FXgltczHiWbO0wG1PcYIsgvr7fS+hlWPWGuldVMs5zCGuvqzbHWtj5r72RflCwP9W/2LZw6eUT8XUqweE9pkepQUmxTJk6wQtESy32l69q0KROtj0sZxVvgLyzppe+xDPLJJ5/0va533nmn45ZvAzLmuRSQASQMRfqJyzvaW31aLeR80Q9t0DNGEM/9Mtzpy52cIMUt6MIxxxNfbrpoKfHH5tZGe+DBj9rvfe537Y47b7e6cbXyNVJiyyXPxANkCFZWl1lJeaEMlSn6ViUDI8fKKzlSOd8mTRGuVS2W+3GaF2RSU1uFzeftxUADcHaLv7EX8VJTow9YffY3fss6BdsnP/3rdvjoKbVIrvKss6pqTgHDqKy2EuQ2e7vQK5AtomlmdL7wB79vR48dlSGWcoMHI0jSz9qlQ/bKGGF/DzOoGzdusK/+9V/J4Dgug1HGKbhSG7S0t9nWnTvsn7/1LfvkZ/6H/et/ft96h3JkxNapzkWSMb0yYgbt0sVGK1XbFSgNh33Ad5HbGDgYgtSLQRbkCTP3heKzbW1tDivG6vrXNtq69ZvE5xbZBz7wPuEoJfgkG/u4K6XMXn5pnR05etk+8al7bc68WdYhmcmx+oNKn5ODblpq3T1DfqrWBz70EcsvBOdlQkm+X2J8qbnNymvqLbeoxKoknwuKSoPuJR5YP65euGnTc9jXAt3QN3Gxf/ryLQLo0NEnHQhPfosJcZnvuPiOJ238lplvdMSBAfCd55gmmT7pcTE+TqFCVGBO+JgHHoZIPOJn5kWH4FuSWeEIu5K3wsgbR15xJiaZvxsF6fTJtJkuGZ4sLz7Ho4FxxI3Lt4AdF+O/2Y3mGcsOPsaP5cTn/4rP8H1sl/md51hGMpz36DLj45LfY/rkczLf6KOL33D88p4sgw4YnMLjE2mc/aHmqIMO9nt7wYy3b1xndfUNNn3hinA/CcHqMb5OV1n5Bsoh4X64xxpPHraT+3b6HgjsEpgwx9cx+FGEsFUCGI8S+ahVOBUH+BSPDgycYuzkyShgnzolRz/2S1npHcyxxSuvt6zSal8S5fADo6cJPygc1IRnnDDj+asy/otiyC3pjaeO2NkDW62+VPQpkcjyoYFhCXmO6xV8zCYymouhwoyIkGbZCBLFC/StciS8oDX2NvCdES+hTo8qR/ANSlgjaLsVPPeqVZZbOc6GcgvEZDH8ZIyJufu9AYKNERFh1BVTjgI2+YsnDljrxdOWErwsVqNMV1hUHZRVHhgRhEkFoaZ6KNT3uQhGlkEgCDgCkuUMg4KrTQx65pJVVlY3UYZmsQSk+rniInSKpTxcOnfGRmQISfOQos2Iv1mPYMwuTNnJs5ft6tU3WHndOL9oM0lXSTqLPpN/uFdYv/hIXHIJjfhdIsIJy7LOnDxqf/anX7S2pkv2ud/9bbv7jtscjt7uTjcI/DI01Ze8wt4QZpqCok67MfJGuwUeIJyBG+hZuEDogCcMEG83pSWMb5FnkMZxqfzgd5QVeaXjXt9YqiWwydp/UU4wcjA4/BhmCT0URqdDxff+oWePr3zIg6+OH/35fhH1hXgJHYYH9MesHQqfSNDj4gWWK5fg0fsnju+eX7pMb5IguDBOMdTgi4zAPvvsUzZr1gTfGFpUlG8zpZxwXj+zI+vXr7OZM6ZZXV2tlP1Se/GFF32ZR01NldLMcsHMBnnScelhl5QjjicuyC/w29lXrLhaeWzyU7jmzZ0rSMDfiJUUh1v0GcEFrwNqT/YPsSEa5Yu18LNnT7Gnn1on/PTZ1KlT9SvlTQYVipDP+qhSfrIN3El5MfJN3TC2Ll+6aNesXGgvPPesrb7mGps0ocFmzxKcMn5ee22dL6/hTgEuMmtv7VKXkIzjD5pJe8eYyuA5Sbe4iHscdBLDo0u+kz6ZFjdWGfE5GQ/HO2VFeoy0dyWN/uArGMzQ07q1a+zh73/XnnzsMXv80Udt3StrbcO61+zpJ5+y0ydPWVsLx5bu8Hs4li1bKppmMIUyA0wOA3+UkQ6LA0Tg2XmdiqZP0R+Ai5u/eWcwyGEiP/2D/gKegI1v4k+i4+amFinv5VZUUOQDAtwxMiKaO3R4n11/w0qrri0Xbea54gU9lJZV+JKcsoo6KduVKibf+odF+zkFavd8pwPQQV3QLaqrKtW2KcdJKFWw6L9g0AbcqbeH+okfIsPYr8It4dxBwSxdY2Oz6w/wj17xwjCwMWwtzc32xuZNVltVZuPqSq1HhhSyr6erz5795fMysKpsuegeXgsvoTxOkmJJ8nPPvSQl+qQvd+L+H4wjlkMBR5wJ9cE0b1raADqDF8sgVx+nNszcxMMaGCwK/IHl9tQvx0fQly5Zqj5Ubvv3HxCPzLe56nvMyOCZAeGm+eqaCp8FkZSy4tJCN1by8nOsVIYjex6ycqR8yxjhEANmFsgfmeDLLlUvv+TQBxlkrCrfXD1zBwyDXgySrVix0i5evGQ/+slPbd++A3bu3Hmrr6t3eoAUoA2nC71Tf2a0UPafeuoZ27lrr42fMFE8aLq+mLcDeIBn0XYFqv+F8xftpz/5mf3gBw/7Prgp4hHgMF+w3njzTXbzrbfY6mtX+fHML7+0VrBctsMHj9junTtt29attmvHPtu5fbs1N5+W7GGvG0vLhVvvX2H2HFpiYIWlhkWiv8LCMtuz97A9/sTzvm9oxcrltvKaFZKjon/J/JzsAonJEXvqiedU5yN23333SE+qEv10WF6BjB7UHOVXVlZrJ0+etzWvbLSFi1fYdTffYROnzhT9lVu+jJAR5/+FbmgxGMrMLitQoHVWULDcmVne/Qd324RJ493Aa2lttVfXv+pGKfqVL98CWU7sZKTf6LyTy8fvuNAwIRwXGc1beWcEcjEPwpLvThgJQUpYhCMzr/j9TXH0F4yD0fLwEU6YDz6mj7+kD0znzYyaPHExH1zMlzhBIRgdcWI0OOaJi/AlXXwnXiyHZ8KpP/CTvxOSfsmf8BgXF/N4c97gKP2k4ORofzRARssO73ryX955poPFOJk4GKt83Gieo/WOLuT95vBkWPI3M4x8o09+x8UwXDKc+oZ3eYHFE+Ch/KCQoR67YSDBP9Tfa3u2brYFCxZbRcM0G5FSTRWpDR2OfRCSBpIQPVYkheLE/h3WcuaY5bLHBEaEQkYClZmjAoQ5MTLWl0sR9Y1pEhcOZ7b19cjI1Dv7M7wMweAjDfkp62EveG7Krrr2FhsoKPU9JQ651zninPzVBiFYntIIoB2Jo7ZTnvlSloCz+eR+K+ZI0UHWv/f6JnAYPwI80C5LFSQ4XHgIJtUJ+PJ9il+lKV9GvILSibI4YHk5eTY4IJiVjxs3+h3OK7L5K661rLIaGylIiQHB3BmV73KhzXphhA+HB9AQxfouMWznjx2wkZ4OK85TX1KJCDBgYlqd+jDi5vXUn4/sKw4Chb0OCGTak/PlqVefhCznn/eO5NnsZasEU0oMDwNecdhYn5ctoyBl/RK6jadPW7kUz5SEFkZDlwyU7oEwypNdWGILVlyjPEf7cKTt6JKDEMSJv6E99C58sr8BvDETAZ3U11Tb0cMH7M++9CfW3tJof/q//shWLFtsQ5xaIjwxu0A8lkiwpp6TplzBUhhtxSwSuGFEOMADTalMpyPqLp7GhkVVOMwq0YfDTK8vu5LDmEMJZs07eWAwxvzBso8UKj2jpCxzY6RNDei/zB4JJJ8Boa2YoWDmhYMJWMblNVd5YXSu19sdI5xyQj9FWAdcsuzJR6QVl18XvsIpMPOO0Rs27YtGqSOwg28aS44lD8CLUCc+yx/gjeR//sIZpRu0pVctkBLYqDzZnzAkA6hTeMmWgn/Jpk6eanVSdri89JfPPGszZk735RoVldW+lOX661bIWAp7NlhCFfYusZ8xW8bLVPvFz9fpd7yMgXrVVUZAFnXpVf6iNwlbeEZnR5fiS+EoEE32dVhDQ50tXjTXvve9F2zRgpmu0AwNMwPPMguxFylqLJEYlnKKEX3p8mVfrz1hwjgJ/RIpid1WJD6xfesOpV+gNFk2Y8ZEO3B4r2+ov1mKQH6eFFyZ9+oGUZ9O4H+Ulmnv+M5vpGW+Rd7Jc3TJtNHxnOmT8XiOPn7HJcOT/QbvcVR+cVHKTh0/YV//2ldtgwzJ82fP+L6wW2++WQpcvk2fPM3KS8vs0IGDwnmuDLFWV67ZaA0dMOsXDW/oBNrz/B2CsAIBB1+mvsjIUHQYqKG7CDqnS2Q5/cZhZGZCVWS/C/kzqzNpwmT3ZSXl1uUj4YNWXFbssyj7D+6yq5YvlkJaqzTiM1K8MJxLRFe54pm54lGG4keDia9y39PgoHiGfkeYsRdNMCBRUV4hvislUIp8Lsq7YA3zDUqnZ2E71FHtyj6VQeU5MCLZ5nxU30QMHBvOhunxoqdiljKpH5dyP4Xqi2I7ffIEmysDvjhVKB6bspaWdhkdG+yuu99m8+YvkJFfISOqzG92nzZ1mvpFtz32OAdAzLTFS5a4IQYvunDxvB+44AcUCFb4QHCBNuBh4DssORNuJRc4Qpel0pz4xUxhfx+b8kWTyrBbBgH5TJo82bZv32mHDh6yM2dOyyg4J8W60De9V1VXqJ/l+3t1baXwnxIeaES1r/5Y/sM+F/gGe4/8aFvxFtqSWWG1vPOyrs4OhWHWqD8zsCCjjv7MMmHuOFm9+jpbsniJHT58xDbLkHvssUcFx1kp5CfsmWeeEm8UbU7nRLQC4a9NxkGlTZ8x27Zs2Sqe8Yjt3bvfKiuqxDfGC9ZiPyyhWEr7kIzDGTNm2dWSO088+aRfvLrsqmWun7CXEjmIcThu3AR7251v98Mzdmzfbb1dYQnWTTdeY9dcPVdG+QxbcfViP2nMV0ZIHlAfZsChI2irq5N7rvJVNvvkXrMNG44q33Lf4zJr9gxqLlIcsvr6evWrAXv4+4+qLl324IMP2KQp9dJtOiVrJDeQI4I7SwZ1T++Qbdu2R3i4aL/3uT+yWfMWSKeRYST5ywoG33eqPodc43RFX0mgNuWWffhut3jo0MiAL3fk0tgSGe3NLS22fsN6l2tulHCju1OQXGQmSQYSOnLw0XmnV1x8ZHrRRxff+R7jxnAc7+SJQKI8GAJETDQIGcImnN/oQz5hZNsVcP/FuBiFgfJIF/NHUONjufyGfMPsB/HxOBgYcUkX45FPgC+UwTfCeIcgCYt5E/6rXIyLD3UJ+VAmZcBk8YQxasboa8wbF9NEx6eQV8Rn8OAqWU6IG+ocw6OLcZLho2lG32NY8jmZT3TJfHDx/Vd56s4vLpk3Pr7jxoqbbHv/Sz+TilgYA4JYYcKv8Llz+zZbsnylZacqfYSc0U8ElqwE4Z2Re8Ud6rFyddYTe7fbYHuTj/Rj2KBE0jYwd0rwETT9Iz0XWvmxvioTocIGzbCETOqHhAJxOVKRjY49g6KnVJVddd1t1p0lQYXQScPtQDu86ofugxIRHB9Vf3DA08igleWN2OXjB+zckd1WwSiRmBpKbYmEG7TK1DVKMzMfwMCIVNjIjrBQLfTODAN18I3laWWQfTcoXjA3jBIA6hPDGRKDnb5ouYypMhuWcBH2VI5wjFCkLVR37i1R7pYvzTZbBp71dtjJAzssq7/D9/W4JqC4kp8qM6zZp3wMGurGCAsjTDDbIFCYRVE/lxDDIOnsFWxi8IUVtdYwc5F1DfJdglltxDn23Gw7KGE0IAOAZVpFqlMvS5FUP25xH87Ot7OXWu3s5Ra79R3vsiGEv/Acuk7Akc/QUL4EMM6XwAleSMW9eAX8ArhRwVnil6/4FSVFtm7NC/YPX/8b62lvsS//yR/bzKmTVGXB1d/jU+1uOKDo5Mko0y805UtBVQaZoyCxp4alIDjq7sxaZYQoQQFBeQcoffK2DEo9lAGAGAriY3rDM2rLVD6KHfF8dkrw09oogQLKDRFmSIYEC2H4YQmXgd5w+SPrv1PyjNrnCWaMFMqDD6IcOg8XjIFehS/lGUZDSROOJ8ZRDwwePH3Yn0mvOmDY8Rs88cLx7cy+kB/r5VneCj33qV9eunxGgpbRZRQfZnk4cpeRvyzbvGmzLZi/yPvmxMnj7eU1r9rUqRMdt+MbxtvOndutsTFcmsgdIix9oL9RP07XCpclDtgLz6+3GdNmuNxhiQgndkErCFzgZ/lD/0C38EC9h62ttc1qaxqEryz76Y+fd4OiRHSBCoTRg2HFnQLMHGFcQmODg7T1sBSEWt/4yt6sDRs2Stkp8fsKsnIGbMq0CW5oofjMm7XEystrjNPl1PjywrdgEVihzSEUOYz6MOoOnQb+SXzkBPW5Eo846ef4iyM8Os8//R7i8Ax/SNOeaNGNU5BDZ1EY0V0hdZpQEPE9rviG6OzxR35h3/rf/yR+2WUrli+zT33iIfvDP/iC3XTDDfaB97/f7nnXu+wdb3+73X//R6UoXmPz58+zxYsX2sSJKKiVTtfRAZMPGjlsAd4YhtLObCS0FGAJs4cYPj7KD93Rv7wuntzTx9F/DBj2GkGDKIK1tVVWU1dp5ZUlUtLN9uzdYZOnNNjsOaIl0RE07ze3i0dyRDR3k6jmzmvZrE6fIX8GAIDGaVxwcLIRg0HwbjfOxZtifXw5ELgVgNSLgZkh8WbqRx6Mwqe4xE9xWG7e3t5m+UW51trWKtLKknLaYa+8vMZqq6uk4Nd7XQvzi2XorvG9VrfcequVyijmyFj2QdIvy8ur7D/+/Tt2+XKTve997/NZEuiY5WpQG0Z1vuqJHHZjG1gFYtRDimR0+gElKKcOK3qe6id+Df7BOfjnRnVok5lQ8IKizKwG+2ROnT5hm7ZstKdlDHBCF4NVnFRK32DZF7jGkx/yloETZlZ8oEg8h317lMM3aIBBEfQr30sJTxHOoVP4PieusbwUo5O9KDfeeL3dfvutPjOzd98e27d3r+3atcv50eLFS5WveJcMO+7k4FjyO+64w9tqz9499vjjj9srr6zx/VDke/nSZd8z8/LLL9sPvv8Dx99HPvIRmzBxgtMVvBJ5Ah5dzqsPLV2yzE4cO2K9PR32sY/d5/uB6usr1TbQJAMdbDkQ7uhjIkT6dG8vg1bQTr7t2XPINm/ZJhroVPteZzeoPhwGgNHN4AsHQGzavNWeefpl5TvR7rvvPhs/scG6elo9zgsvvWQTZYinijixcMDWvfqaDLXj9ld/+Tcyppa7QcchL1wf0C3DiZlxN+4xZMTfoAWWH3Ovm/dFlkRKPm+Sobdw0WIZgyVulGzYvMHlN+R+5fLE6JMu+c4zxBJ9DEOgxjA6UtLFMH6T6WM8CBlCEH8KnQ3CUIU49QVmgNHhShmMQQTOOxWFmHgGPMr3M+2d6BDa8TfATkNHpoM16qPFSsMvGfBLbSAGOjcboRjhiOHxF8/3yPTIw09dAnZ9w8X6uU+/MxVK3v49er0TFtM5rPLOXMCnwkgXw3kn/hWjKZ0f32C2npcImPhe9zSMMR3h0Uf4hM4Qlo6Lo128vXhJh/F7BV5Pl4BJcZ1RerSQP87Tp11M9yav8JgGRxh145cw2tTbFdjSLuYfPXEVKhjAU4xH3rQj9cIHRh4s9F51gFLLLy6zhqmz0reQo2oJp5QtJkBH6pNSk5ctBa5PivT+HdZx4bTJ/ldngyaVO8q9SuqH8Qn8oMiLRsRsfZoSxqb8GF2GIcKwUQwYveIEn97+EWvrGbbS8TNs0rxl1ptd4Eqxw54FLhnZSyuTqqJa05lT9gj9TKHUGzzpL19wFQ9324Gtr9lAR6vlCy+iSOP2b4yoARQdV2aFS+LnMvJNnuYjFpycNQCuxeHQp6A8cMV9JIzkYahRNmuAiyQAWnv7rXLyNJuy6Crryy42iRSBwkbhbq8zBolsGMenK5Ujws1gl430NNuRnZutVIw0V/UDz+ztgX5KZEjlqf/S/QvFoBhDHkj3KTzMgREvNnSCFdZps/xhOLvQxs+Yb/mVDdYn3DDipc9qDynUtKf6Sb7eTx05FG68VwzW2LJGuLCkwpo6++xSe5ctXnmNFcuAg6GDGYFENqIB+BNrzNngp3yFWzWhw+kGntqAE9g8QImyVe6kcTX21CM/tW/+/desvDjfvvC7v20zp00WDqFtYesKXQYPbToNpukep5Z2ukdYQNtujBFX7+DC+6jjV+lUtt+D4TAEmvD+oXxCmGornofAgwbj/g6UQpRI7MNsfRtgj4fwpYzdIBHhWJ6+41VZGXh97qkzfkhK9aDSQJ8Ug0LAUgvyR/gDn48uq52Bh9FQ+gllM0tEr8NzOhl14hZqPzpbGYIrDBQ/R19xXGlRviifbHAv8uOTA27OSFk5f/G0LVo0T8oPBqxgk6HEnpi6umrbv2+/BGC2TZo81YrLCt14eebpX9pVS6VMiNKuWrrEnnz8eSuvqJJAFu0NdruSRr36B9plGGTbnNmz7fixk7Z1yyFbtfoG0V2X6DQsZ6C1EOy+mV2GSlB62ZhfJMXCrKF+vPpGq7269jWbPXuGyyGUGXg8S0XCnUf0xiHhIBx1q0/Oa7g8jksgf/STX9i8BTOtqgZjLNsmjK+3rrY22/DKRrvxhlusV8YNpzWFPPst3h8DvWDQ0db0eTdM5FW1QLKiGxRE8K83p0FoSwGqj+LrP9oQF+VpeB/9zm92jjIjXOnxUB88UJkTCQHt6/bhK05fgpF9SkPiGT/4z3+3X/z0h3bbrTfY5//n79h9937Qpk2drHjQKrx9UHjoVjIG54atrr7a25pRXvZ7UEfq3d0rXiv6A7f0KWQOM3PIfPoRG86Rm96vXH6ikOW5ckrdUWBpB/KDrojnG7Zz8pVedQwYdL5VIEM1K1cyY6THZs6dYlOnj7e582fYk08/YhWVZTZn7mw3OFAUU6kyYQs9g0EXzyLdP5iZVJ0EBxuW6Z8MmEDbKNu0EnVgFnZAOAij6GxcDsoeBlKUM+QJBVGAep9eOWQk8Ak2j6NYNjVdFj0O27i6cbZ27TqbNn26zZk/Rwr/gF260GyP/PwFW758qY0XbXV0Nil9p/AtGAXnf/7792zz5jfsj//oj/zSxb7+TtUr32mVU+uamqW8Sk5gRGOIUE2WCMNreevpDrKBCwRZToyhJo4G4agukkeiE+oPXflpX94Hsn1z+4qrr1KfW2m333GbLVVfKJZhf+LEMVu3bp1t377Njh077heiFhcVS7b2pOVskL3MpJAnuI4zxPTNXPF5H9ySjGMQzW9w15+3sZMyyzD1TVCiPGOgZYlRzpg5w66/8Ua7TsYyt8G/8uoGa+vosmXLVii+cK+2Yjlfd0+n3XrLjXbbbTf74Rrwrq2vv+GXvb4kBf/555+3C+fP2fXXX2u/9Vu/KcNmsXgv9C4dQmgY7NezZG+RaAgeWSY5UlbC0s2X1T7Vwt+I6KRAMrpPxjB3GjEbBT9i8IyZqCI959i+/YfsmWfX2akzTbZw4Qy7VfDU1FYIB/3iCyoL+lKbbN6y09a/tsOuuuoqu/vtd8rILhW9Ufd+4btUxtVB271rn3haob36ymt2+tRFu/uut8lQabATxw9bS/NlXwrOsmRODmSwiv1C0o5dZiOHGIiBBpAH0CsrRvbuO2BTps0QLy32o5M3bdnghzUoM8v52AP3v2mmJDCbUU8nDgpgcJFB8UtD84xLxkmGJePE3+j8XUoPv9HjYl68J/NNhjuDV2UxSIIVHJRxN3RUpiti/u5dVoCH/EMYyhT5hU9BqaWsEBbKAZZQfnwfVX5H60+0JOxXXEjuDNCfeaU+6b/o4jtlBCUfZTLMmDB6CiOKeeFjnfAoNrj4nPSjI5ZKRhhlp+vCH3nxC5OLz/z5qCx/6Xj8uSIkfyUMWBUvThk7bGmXjnHlbyzn+BJMSUeeOK9LApfxOfM3xk+6AJ8c+Ssa76zVZgM6ozWMUBWVVlh+itEtLjLrVYdB4CgJ0+jSRphazB1Rh7R+nykZ7mpR90L4oZ9JcUNKqcKcfsU0dq4KcoaiDg6jCxuOYWwcjcjyJwSx0qlTIkNGpEB0D+VY/cxFNmnuYuuVgi0sKk/aBOgTfdD/hA/6SPrP6Rjc6V8+sPa22pHdb5ikhJ9qlSMBi/HE5kY21eWo/tBtPgK2L6zfBj4MIEFl3YINwc4iLhRSBCBMQ6xRbSGjBE2cNKKTHsGRV11n42ctsI5+sUxwppjgEabDErArl1aCH8yWoR7rajxvTWeO+K34eVRVwAs6HsTMmMXhCEfhTnjsFb6gQPoWyimKqwsWhJeE34AMkNyiUuEt1ybNXGBD+aXWh3WoNDA9ZgPYC8HyqEK9H9y13RqqK2xQwoJZl37Vp29Ihk9Wnu0+fMyWrlptVfUNEuBSClU2sGE8YJRg4HBsbC8KBAJUXqhxJSAHnKhPcDw0RlWtFJKjB/fZP/7d31h1Wcr++Pf/p02e2OAzD1GJxtGu4Ib24z+m7EPf4g1aCiOH8DRXYPSNMKI7X4MHQdeKoyp7HigDsY96RvrgRaSLQbjR5m6Q8EFxyBFa7e7okCBkBBilRs2s/AtFM8zoQCuEYQAhbNyQ4V2/vhdFnr7ldzvomXIdBv3yzjILFFmUSzdSoAsASsMDN3RDjXQsRyOucMUv8VCKkD+UQ75u+OoD9MVShqHhAduxc6sE6kLhRsruQJdgUxdVe6FssmziscfX2TWrr7bmVo6nnGqbN25y2qirqbRuKU4VlfX28pqXbfmKhTLmi6UkMlLaZWWl7AtoFRx5tmDeUhkz633PydQZ46QodxmXsCG4pRoLz8KnCvaBNOCUkgGmGPVdsXyF7d69y9uOSxk7O7vMl2hUVrgSA07DLKbaW/TJHhdODsIogb82jG/w+w+WLGUZV7alZMhMaGiwDevW28GDh23hsqv97iOWEgEfsgMS8Vl2YSFnBHoB5YGvO2LloQAIRGB5G0CTTpe0hcoN/HXUO29VHrhAm8h1fRG/of6BO+mP6Om8wQIGSXl5ubcJ7c9lr51tLfbM44/b87982n7nd37THnrwfluyeJEvqXHDM61QoqjTjtQNZYpjYKlb5JPwLe7NYKS7U23Z1NzshiEbixm9bW1tcznKQTXsE+ro6PQlQowmUx/iUmfqhYGCrMAx4EkbYlzQz6BvcMfINEpn/0CPTZ8xxWVFdU25yi+0Na+8ZGXlpX7xIKiDd4Jjnz13nICSgF/Ko+85nQtH4BN4mAVkpgTc8R7lN/QOLRAW+ldY5UG2yB7fVwb/FW8bgRfqA7yQS0K5fI/N0N2dLJPKkyJ/0urHjbNpM6f55YOvvrLezp09YzfceK36xzSrrav0/koemze/LmV6va28epkftw3tUVcMQmb/nW/30O+QcRwOEIwl2o3N8cBL/8UgLWCGWvKDm745gEUWl+I7FV6hN+oL/6YfsFeLuzuQYeBliozVq1Yst2uuucbv/GDj9v79++3RRx+zchlydbW1boTDcyBjNy7Uz+gH3HXDr/M40Qztz7JS6JR4DIxH3c5pXLBA09STZXBcUgpMwFtWXmHvfPc9Nk/G0AsvvmRPPfmkXb3yaj9+mFEeqL6x8ZIVlxZZZUW5X1h4770ftve///0yVG6zBx/8mH3ikx/3Y5fZhB/7D/tdoA5mGljpgGGVUj+AHxw5fNDWr3/Vjw/GaK2orJJhUmo7d+5X25YqFTpOlui907bv2C2e96odPXbZZs8Zbx/44LtswaKFzk+gYWiLutMfXl230fYdOGof/NCH7Kabb1SfYQAuzPyKE+s522bOnGUHDhy0TRv3qJx+u0sGydy5c7w/9olP9nR3WKsMk/Pnz3qbx5lx8Ew9MMpcp4Q21JaU397ZKWNnn+htluWpvRpbGm3jlk3ii8hZ9QdudIcg8LioEOGSnSAI0yCI8PE90xEe88r8jS7m4QQihpzMi/KIH8P4xeMIj3nFcJhKfHbvnTwYQvgrTo+8xzxxmeXw7spVugzCk/BEH7/FcsZyMY/4ixsrjE7LOz6ZP45nVz7Sz5QZfWa8+D0ZL8LHcywzmS6WGcvPdHyL8eMzeUWX/J7pYp58f6u8ccl4mR4XfzNdTJd08T2m4R14w2YzRsKG0tO2CDuED6PXxBfexLC982TJoh/us9RIn+3futHyh/qkSDMSqoj6zr0eCEMSMto2JMEGnn2dsPKEHt1I1jMKpM+iiIZcsVS8finVHdKZZi5ZaRX1k3zpFqd+KHMBAlTBOQ78L+DbcQStu9d3ebFuy+lptW2vrbUsMRTVIMwKCBwXYkrHaBtoYe9IWBIlmNjoJ2WbzWjMABQyyqiSYIT0djbkc6zxgAyFfASIhAkzIAN6LmuYbOOmzbEuGVa5UuQxfsIGQvoxgKUrAbxSGguFOy5N7Gm+aCkxHDbXO0CMotA+gpI1qyPKO1cMWeh1YeezHaoDSowv0xR8ahnhS8bfiIyV4kobP3WWYFIa5YUD7whj2lVS0goFzvZN660ipbr2dDiT71deWXkSrpU1duT0WSutHWdTZ81RWxZJ+Ay6IkI7+/I2eRSCnj6Vms+eITYuclO+2ljlYfyhKBanCqzx4jn7sz/9Xza+vsZ+//O/J6W3SnHEPyV04CF42hQ65DeGMZLrdKt/CFNoyeknjUcfDVYaF/jCARH5Ix6KbJxV9k9gSb8IgmDchP5PmxPHB3H067SkeBgdA/QNJcZg83QCgrTggBPYONElKlGsxfbTvgQTShCwC0GuzLlCm843jnxSDz+CExiUN+U7DNCgvvl3KRLkDx8kntdP+bhhpngojuQf8xAp+i+01iOF98WXn7elS+dLIWFAoFd1GnYFBCFcq7bdvn2Xb/hlaQ2j7VMmT7If/uA5W7Zklgvfmrpq27d/jxSzizZrxlzBxkzHiJTPVl+SwJn8nM6FYvPCiy9IGZltpVIMUJp8OadgFMiOfseb2gDlmfZDweJ0p4aGCfbYoy9YV1enr9kHV13d7a7YmWg5S94H06Bd9RmMHfCCUVVfN97WvbrB1q/bIgNnpZSSUuGqz2646Wp76tkn1W9Sqtt00W+OFI0W0SlKwJBonUMuBNUw/Qzo4G2ij2y1DWCqPGBkP5ErYnIB/4qZplXaIIbhnE7laD8c8by99L/zKrVJiC/Pr/7BKxnFxrEfpL+ny378w4dt3Str7E+/+EV7z3ve7e1AO5MW+ojl8H6lTOUTeTiHJuBJw7KZ9vZOwSruJ+bBpmo2e/POL6sqgnERls3Rf5ldZLYBY8XzB07hw5fzKH/KIZw+x2yzz9aoXcIyu8E0bod9PwDJL168aP/2b//mo80cawvcLDGEDoOjX4AfcBPwdqWO8jzjw1G+qSvvxAce6N3jpvMAPn6Bj9F+8sOwhBYZwGKWyWc6JMeY/WPgpKSkTPXOty2bt7nSWFAInofshed+abNnT7UlyxZYY9MllSJDr6PXmi63209+8phNm95g7373252+2KAc+2VNTYXaKseXBsM34JXkJ8Ton8qmP+sPWcvSIgQWRgkDS2x6xjABBa6/Ubd0PTjdkXpFBx7ZH4KByfK5lIwE9nIsWbJE/WG5x33ppRfkX/Q+ysEStBEePBVLAWfZFIo4NECb0Legg2S76J/gCe2Cd7hE5tSjpLjEaQMHjCj0NdW1fvcIM+D//h/ftlNnTvixthxGccfbbvNlTfRnDCv6M/tcuJeE2Sv2fzCgUlDAqYsdVpBCJiOzmRVTOzrfVmHgTELnl798zpqaWmzG9DnCdaGdOXPJDuw/pjq/amvW7LTX39hp22SMMKvB8bpLli20u+6+1ZavuMZKSiusubXdelntUFwmQzpbBsspe+ZZ+FGPvfuee2zx4kWiMadE13Pa29VPxetd9ih4/vy5MlpW2erVq/w2fVZGwLvhJcMjyEZwpf5iMlL7u91wRyRzOzs8kXy8j+kZXn658bIdPnrYZs2Z7XtxW9pabPPrm90ogTflPPTQgz5TEjsBLhD8aMeJnSB+jy6ZBjdWnKRLfg/PABwYYAyPRBHD4jvwRM97dOlkV+IoJATIxTDPQ++xzFgWjrrhcR4vnXdm+fEdR3wYRWQW0cW4MQ9cgCl8S/7iyC8oc4HRJPPFZwoFXBKOmFd8j99iXjG/ZJr4Pb4n4cHFuDH9WO/J9Dzj4nt08T3+JmG98o22eovy/18c8ck/lpGED8c77cAvzArHOydW+H0ZgoORLZ8yRykZkTLe3+kXLRZI0fElRzB68hJj9fz0AvNgWYvTAek9J3XsdNkwFECCsflIs5jioJhyj5SQ5TfcYQUVtT5Twr4OkqgGXkbAiQeoswu/6Vc8jDLGzZHQKbZe27VpnRT+bN+vIT7nQgnFBGUfZk8f4wIsFEnwwkgkmx8HFQcDBHiz9I0ZHV+7TwEqiOlX5aB0Mtb13q88JsxZaOXjZExlFVheYbHihRFNhDR5Q+7QtCumwm1pQZYd27fLhrtarUBKEUYJeBGH8jbwjdgqg5NkmMliUxzpUY7pXUylI0yYxBhUS3QNZVtnf5ZNnjXf8kqrZOTpm5QR2pXyYXwoWiinJRK8R/futGwpFoXKDAOHpWls2O9VnbhE8XJ7t61YdZ1wla+65Ph+A9pLmfjIWxilFF3IkEEwMdrGkbfc8zIi4YJhwl0s3/rm/2fHDh+wz/7aJ2zh/DnWIUbLEgeazZV41TUYrIFnIADd0BAeoCeYf3CBhsEf3wNNC/8M3nirw4tUF/EG0qJwudGhNnemLzrAGHEFhYhyrjToLygPgeegkAp0bw96sOehsoaFb0a1+6XIhBPVwtHQePACnl3IOBzkH/oDZfNOPgFKh1T15R2aVXkOEylDnXh2Hqc/8icMPBEO7uHV4MA3/OvPDRwhijozw4RwfO219bZo0WwpJJxkJHqS0uFwqYj8gpSdO3dZylazzZw1VX1i0GdIzpzaZyePnfCNs3myXMvLy+yXz+yx2bMmWWkpc4b0aaCHnhnxG7bx48fb8ePHbOvW7bZk6VIpGYJPPd6NPGgdL4TSvEFgCwDhs6OzU4ZEhV+A9vTTW6Q0jbPyynIZdL1SmFiKBgaVk+gNJY8lI4zMoqhzmhJ7Ty5dbLZNG5ukEJTbpIkTlPeghPmATZo63n768yelNCz0fTDgl82lalWfwULBdO1A+TPY4jDhhR76GTiif9Ge0BntiKMNcFF24CJ/9Xa8EkYW6TCVGYzjNN3J67NojvZVOShmBbm2fesb9vB3v2t/8sd/ZO9+1zsdVxy1j0ER9xNQPmWHvjEqD+FjLAvCu0GivszpPsw+cXT/d77zHffr179mmzZtsi1bXrfm5hZXjCsrq3wDM7M2DBRBx4R3dncK96qv+DqGStBHMJbzfO19fh6zUxwDXOiDNhjn0AJtw5Il6vqzn/3M9uzZ46Ph5E8dyD/iE3TQ93knPt9DuD7oMeIbgwQlPOIZx3OMH/O7EhaiOP2BRzbjk5/3bcksDlbo7mn3stlnUCh+/dyzL/mR7izXen3LJjt25KDdfPO16r8yiqTwl5dWywjotycef9r7/v33f9jq66uUR+ivzCpQSB5rY0X/rcIvhjL0Ci0xmwSfgY+CZ9rPj1tWFRnY4eJHFGMuMPQVDOJV0BA15JQwRtepO8YpfB8X3iWFFZ/lXfAE2ge/ZMliq6utEf53+4Z0cEJfw/CCpjBoSkvLPI+I02CYhMGROPPKb4BD9fSwwKspE/4TjWZgIl/uIuEQmZtvvsmuk3HCDeUvvviCtbQ02zve+Q4/JIDj8l12SW4wc8csILIS+lID+n6ZwiLJIv2qVCnsDGIwI0hfCAd7bNq02R5++GGbNWu2w/DCiy/agQOHbO++g6J99jflW0VlsS91u/vtd9lVy1dYXf24MBNEfVXWiy+9bE89/YrtP7DHNm7aqt9jtnDhfHvv+97ny9IwQFjOXVyScn0IQypfBjjLbrvVP5h9QqYgs8iSNnZe1d+jducUOfVZ8VZOZGOzOs8YN77cUDiEVH2ZHP2qsNAuXLhgJ06etGkzpvt7U0uTbXljS8IoSR8JHF1suNgRYmPGcFzsFPhkeHTJNIG5pBmVXExHR8Q7I0uH42I8fglDgOJj/Pht1BMS0uqL/1Fe7MA4z/NNaUYZRPyNcOGS8Mb4yWe+x3pFF9Mn88Eln6MbK8/M98znmE98j47wzPj4ZP2SLhkHnwzLdLEuv8rH/N8qr2R4piN9ZmhMzzdcLAeXmcdb5R3zwCF4wmgsHT2sbaTtgtBAGQrCg9EcNp1my/rPz5LS1d5kR3dvtRw2uUuBgExRnEbEOIF6MN1BOVuf9IzAc+rEoJiPjxLpI8o3TAlFLSgqKMNmnUM5tuS6W30/ySAzNMrPa+ggj9bVmReBFMQ3eWHD64IgzeNkjK4m2791k5VLKcmVYsMGb5bCcJIWRwwCK0sRWG8Lc6X+jPgxeuPno6M0qMgslF7ly36qsORAtIOhIOuLvTJDitctBW3O8mssu6TST33heF5w5qMqrjSjXCkzeVTRXBkhxWJYh3dvt2wZeTKDfPaAfxhoMHfqoux9yZhfiijc+bQvgkERfTYLxg4cWfnWIYOkZuI0GSULHYZUebUEHQIQZTwcTYmwRHRyV8jhPTvN+sRwJUTBC2v5WcLV3iWlW8Lx0MkzdvPtd4khl7lRCfMEQMp2GtI/9sgwc4SQcCVLuB+QIGEfRGVpyrZu2WA//P537SMffr9dt/pqu3zhnNo8GKcofG7kKB/oLsxegKIwWOLLFdJ9KI5YEx6MlkBjoY+h8Kb5kvCF4OeXCC5EFcwnvnt88iC9okDn5Imy4saFhKSXCE8VPsI+jDAz1S+h38c6cAlPvpMvbeCGJzArDnmQl49q0+oUnM7fDSLBScEBf8AjOSAhBpzOx5UPn4jnMkDw8ht4feiPnrfCiAh+2PwZZhK430S0J/CJs/6112zW7ClWU8Myli4/YtbbSBG4Ibm6psG2btvuQltELuU0ZQ3jam3dK2/Y3LkzpRx1+xKFMydP2OWLjTZt+gTBpU6qvkRZ7CtAWUZooxi88MIOKWEFijdZsLIkBFyATOHbjRT1MymyGDViHFJqgZW9IFOVrtDWvrJWisMyGUwoxmzIZ6CkXwpgr5RGjOCQU5hlQXnilK8sfW+VMXXeN9+WlxcqXoeUESnGUjR/8uOf2E033izluUQKBUtNClwBZFO1Hz5BYwcL1PGiFxUSaAoFj3riAp0p1OkP+MMz3+M7caBj2hbvoSoAXkE9kefOt0JBSqt202uRDPeWxsv2L9/8pn3yoQftQx94v1CMoTvgS5Yw9lG6wkbZwJ9pZ2AlnFnerq5uN0BQ8qLBwlGslHfhwkXbvn2758WMQ5MMUfgLpye9JKXsRz/6kT322OO2caMU8WPHPc+wh6MkXW/xj7TiFPZsiL599HhAxugh279vl72y5iXbtm2rHT1yzJYuXmYlxaVSEA/YV7/6VXvHO97ho/fADOzACywRt6DD+4NcxC/vtH98Jj4z+fHdvwsX9AvCyCt63kP/i+FBT/KDSeCD6m+098BQmGkcHhG+xD9ffnmdFOapAmbYnnnmcXvwoXuturrMR+nZKC8WaS8+/7Jte/2IfeLj99rUKQ3W3HTeT+rCOAMv3MA+qHz9RnfVd0LDOBkG1fouWkUGqU2Ru2ysr67hNLIC0XuRLzniTgtzmQeNoKcFHklbOX8UrAxI4HyWxdsmfPNnoZA0lIHyjLFYXV1l119/vfP+Rx75hZ2Uwjtnzlzhs1RGXsoNE9o7GL0Bd36yo/pEUJwDHDQPnnICnWdbVXW1LwdErvmqB/06EEBFl5JMr6qq8W9rXnlF5RWLzp7wY5kryit9v1plZbVoif0ezH6mRBvMvvXLWGJwgj7KUlzpEH2syADHubZz124/Mvg73/lPXxbY2dmmYods/oI5tmz5Yrvhpmtt8dK5du3qa+za6661ceMbxMvC0dfgi5li8maGEZne09th3JOyWEbcjTddZ0uXXeUzvswCskcFIw057kal+CzGIvUHXyn1Ex/QEL7YNxX2z/X4QEhODrP90iWUDppiJojT2DD04AUsGWQJbA5XLkinYBnf2bPn7PSZszZpymTxqXy73HT5ykxJNsu3Hrj/o758Cxc7DS4+8y1+jy4ZloyHy8wjM+2bHcIUontz+pgOn5k/LsbBeeVFUFcISYwK4ozveI+f/r3yHtPrHZcsP8aJ5ce48Vv0MQ6OX3xkGMnwpIt54ZLP0SXL+u8ccTLzy/S/ymXGS9YBBscv32J40sf4mfjDJcvNfE6+I9He9C6XfE/mGd1/ySPhYvwIU3TE59sokwsO5Rfhrwj6J+avTs2IUEqGSdel03bh6AHLGei2HFn+8CEfIWZAV26YUVF1XEaXyVs6qzooGgXtjzIThAlCFsWEcOJ0K4vu4Vybt/IGa5eCzbHE7MO4Uif98IhwhGbVBGn4wnfKgpkqpeWN9FnHuWN2cNsWGVIKE2Ngw5lv2pRwYD+JK9QS4pz+gZIM04JR9UigCFKHz0/oURwULGZQ/GhCxfcNeFlsosMgyLUuMc4FK6/zJVPMUEh0+6guo1e+b0ZQ8Qcz4wSyQgn1oZ4Ov8k9b7BX8DJjRB9lFEUCjFrQZnpnpgR6gB/QLsxAMGqP86VkwwqXEdKXVWjLVt9kecVVepeQEQP3ZWgu2BRPaRmRYj8I+Diyb7eMtUH3bKIGl8ysqKK+F+XwyXO25KqVNmX6zLDBXzAh7FmO4MLVGb2aXe2AgUkrsJG6WAy5sixlO4X7P//Kn9hdd9xq77jrDhkrXVZVUSpFUnkJJjcelAick29QxIPg5hfFyttU7RJ5R6Ahhem7HhQHrAYlHheVFOrq8YE6kIfHxROGUg+9g29VRzhVuGfPcg/CFEdwsJfIDW5oRbhjjwl0HZaAqf1VTjgyWHA5jEqvdkIQO05UnhsQytzLCKU7/UoOeT/BBycACBM+4NWBX6MwCW59IDXGM/eFEDcaKdSSSjLiCKwYKczqvbF1u89uTJxUrDbvkKFIG4VlI8wS1NdPsE2btuj7BF9m19fbZhVlpbZvzz5VZ8SXdbEpetqU2fbcs+tt2rQ6KarFKpM2CfyNJWsoE6zlLi2VYbF2vc2cNc0PlGA0WlG8PrQnuIF2WNpAH3VciUZbWzts6tTpdvbcOdu6dZstX7FCdWNDLf2GdgwbQUEjsNPWjgvRDHceHDpwzGbPnmfP/vKXtnLlMitMSQkd7rMpk6eoXUakMK+3a665QfFZ3iUDQQo2/Z9RS2FRuIBGQv/MwiCBDmh/b8/wzWlF9fB4aR+/4UMTjD7rk+OQBo38ylvxSlzFUf60Xk93l33ja3/jhxr8xmc+oz5SLhoK+WF84Wl3lCM/PEWZAwuj2vHyYhRL3oHT06m/tknxhQarpTxed911V4yDm266ye6++2675ZZb7Pbbb/cwZjGYUTl8+LBt2LDBnn/heV+rzwg7M2CnTp6W8TfoI+BcjNjV2WL/8R/fsqeeekTGzDo7c+aUaKhEivo0tQnL/0rtH//pH5V2q91///2eP30T2DAu6M/BgcP0k+oV+zkefhfTYEwxgBbTRdzzSz/kOXriBDwQMeRHW7DpPPY7jJKcvCxf+lNcXKH+XGgvPPeyLzfbuv11q62tsEWLZ0sGsMSOPQ25tv7V1+zVtbvsg++/zY/E5qAGTubCAIfXBxqlT0qOdbGnoAvzQnTHfihkHcp3mCGBbzOghaLN8tgRKaduHOk9R/wfnuh8BzzomTR68XoEh3zKFz0PetuDJ5ctktnOQwf6fSSfd/rJjBkzbPLkyT5TxqZy2oN9XAwmgVvkFLjDIOnirijlHUrxnup/4X20vTAuMZRoT2b04OcYnuyfwDEAcunSRfurv/pLG9dQb//wD39vd9xxu/3yl8/Ywz/4gf38Zz+zw4cOe58uTqXEP0r83iT2wZBXHriRwcLx4J0d3fb6ljfsW9/6F3v0UY7nbba/+Isv20c+8iH7wAffY3fdfZutuHqJrb5uhc2aO82X0J04cdQHNFha1yPZUygeN23GVL/9fu68OVZTW+N15QCGpcuW2sprrhbPm+zGAzXFqAN/1NdXjYhPMMvBQBpyxPcGSVIHo6XXcUgbQAeczgYPIx74AZ+uE9GOooqCAtFzXkp1ZEYRmcrsY8pOnTln5y9c9KOf80UzjU2NMko2Oa/yGar7ZZSAXBorOogkdogoAJPh0fHsAiMRHn9jfhBUMg3h+MgAFRI+ZDjS0PFCnFEX08cyXWCn8wsepIRnHL98pxj/1YOP5KS/jeVi/kkXy4i/OOLEuJk+uuQzcfFJF7/HfGMZMR44iM/JtDF+8jf6ZDj58xzTJB3vye9jOfJ4K8e3WEayHsn8Mst/k/e//+r4FvOLv7hk2uhi/vzGuMnvYbQthEV64jn+Qj+k83q6sjVkRTlDdvHIfms6c8zyh/vFqiUA1FHhWa7cUWelowMyw8AsAftCUPAVDFBiNFI2xVx9dF1MGsWGEfpBOmeq0hatvtWG8qVISWFhNPOKIkkhnkX4dfEEbNRJ/xiJIpSgwqxBazq2z84e2WcF+lYkeDiGF8aHUPLzxdX/gIGMgJMREGlJUuSlDCkTBPuIDJARMU1GmTkQIOAv9KWRITLK82Vm/TkFtnDV9TYoJqOYbhAAD6Myfg9GWlF1RVNlcBdKV/Ml4fG45cuAypeiVsiIueIxU6KKhxt1gc+ryRGwClc7cAEhgscNKilRLN3qkzFXXjvRps1dbD2CZ1jwIPTCdHe4/4I8nGFKkLBZ/eKpEzbS32MFKhslCLyydCCL0e/+YbvQ3C7JUmirrgunqqBKBuUqKMS0HUKJGSXfbyIaKmAUUgbPvl077K/+4ktWXV5sv/nZX1N5HA2s9MIJMw7V1WwaVY7Kj8GTSHNuQNGOgiXgWnXXb3iK7S9FQ2l55xtwe1SFIchx4AdW5rTj9BK8b1wmssL49c3xcmEpjeIob/CEUZIl3LNPytMrb4yPLP36EkSF+4Z3PVIG8LtBqV/yIm/kQ3AoRoKXYimDNKoztMcv9AguEHChInKKRv90WOVoQwQeZdGGnp8iedl6D7jDoAsGKMZ+a3unnTx1SMoVx+iytI6ZCcVTHJShnt5Ba2tr9/jV1RXKiztGsmVUVtgrr2yWoF4kJTjMdjQ0lPs67SVL2KwMnMJPDjMfon/lQ1XHN0zw4z67paA0SAnh6GB1Eq8L5XpN9B+zaeCaE7YQ7PAGBgRErvbSy/t8xmbGjOlSdBpV1yCM6Rc+AKD+CE5QyIZleJQUF1lVVZ01XW6yJYuW2DNPPWkL5s+yIk6uyxXc4+rs8METKrNI+U4STbBRVQpFT7fDzwyRa476j/0rxpJR2kKefUFOn2nv4Kvs6HFOK4l3aBEf2hNHhUe/60nhwp186M8jtubFF6TwvmIP3v9RW7XyatFZv29sJy59jA28lIPxQTbQBQYIyijLtXiOyim/eMLZ04DiiEIFTBgd0A5GCnkx+lshA4ileiz1ede73mX33HOP7/9g83RRcYGU6SI7f/6Sn9a2Y/tO+a22Y9vrUm5ftr37ttmyqxbanXfdZtesWun3S7z/fR9SvYqttaXd/uEf/8Fuu+1W3+AeFN9e7yfwIuDj2XHiKBrFH7jDE4LCSt25hJV6e7jiOn4Vl2fyAQfBYIU3hm/wkdhuMIMcFFw1Sr+URVfc9cssdE/PoOArt0ceedyOHT8j5XSp3fOetyu++pIIe3gox/bs3m8vPL/Vbrt1gS1YMEN9qNsHhuDlKKQsDWVJG56Z9E71PXgJ7YwMwLh33ir+DxxcTMngFvLDZ0fEx4dEe0NKO6Jn+Db9DLTEWYhofFAnlqhSBzoX9aUsPfoemU61s99Bog4APyUdOMeA54LRM6fP2nPPPu99f/ny5Y5b2gblOfD1MHgNf4oy1zOPPt1WLNODxuD9yDeWjAIzfdNPuRR83/zmP9uRowfsr/7yKzZ37iyrrCixd73zbj9OeM7sWXbi2FF74onH7InHH7Hvfec/7Pvf/474zPPC9fP2i58/JsPlURkwP9Lvz23b1m2+jO6+ez9sX/7yF33QJDd/xFpaL6pP9wjHzHg0ia9x6tmA+MECmzBxnE2fOcVmzp5mDePrxSvK1Pc77cCBvXbo8AErLStWjVghweEH+TLyW1R3DlkJAzyqkOMRfMAP4MGcmAW+Qj9klinP6Zt2AH+0EThnMNcvx4S+1WYc68+Jo+Lm3kdKS6osN7tI/ZXlaUX+/cSp03bh4iXBPMMKxB8bmzFKNos20kbJAw/cf+VIYFwkdjwu/kYXv8Vw0mWGJR1hxImM7b+60bKjcwJMO54jTDGf6EPZoQOHPGBxIQ4upvFn/x8X4kafzHcsR9nx+5vLDfXlOboYlgznGZeMl/kcfcwbR7mjAn80XnSZ8eP3ZDie8jPfI3z4scrAk2aUoY6WG10ybmae+OgIxyW/Jb9HhQQX8xjLZaaNZcb8k8/JeNQvfouCjm+E8wtTZ2TGlSxRSW72kBVKBT5zYJe1nTvlzznq0HRYleKMydNLYUFZKnTGydItRrNYdhDW5KPMUSbKLKePsKxLOq+MEClNqQqbe/UNPuPgd2QIzwEP8sAKvTv0ooM0vVKWvuh7EAIsbyoSUzq/f4fgPGll6tzsbWCmhJEOzsonX1++oT8UU+5OYTSLmRbpPu4IR4EnFqPPKOCUDey+J0YRs/MKrUt6zVBBiS245job0S+nYDHaxSg5BpfPbugZmvETnqjDYJ91Nl+0zsYLwuOAGwYseVLWanhmqIKyigOHtA0f+6TwUUfe+4W0vKJiN+Z6hrJt8qwFlltcaUMyJIYl6Lx+wg8jOfyyjpeZEjZFdrW1Wndbs10+x03yqoew6UJOaRyLUlovNnfY6QuX7B3veq/P/DBr5cdxCyYYszcLMMlgo04omwVinIf377FvfO2vVcdu+8Mv/J7VygChbhgsXLJXUV7mJ8SEpRMohgE3np8csEJThPmpWNCA8OZtnS4T3oYBAG2An+ACZZCWPso7aUISeBU2p8J50DdoiSc/SQvaVRhCBeM6HqHpbSW8+Ak6CCVgUBoUEp89VCofuaccvpG/0kPrHLcKrVAc4c5r+BXcLI2IvxFeDN1gfIR2IwwFE08YjmfyRAFDYQwOyFU35UNerFkvK690w+P555+y5SumS+CKZtTuDAaQt7JQ1UK6ta+st+uvX6mwbuHH1F7jbeeOnVZeUWlTOYY2q8/qx1X7qGZTY4sMjnGQicpiXTqXKqLMoDxl+w3MP3x4rdXXF1l9XbXgffMoLnwk8JUhVw6oC7gCSSz1wAhZs2aLzZs3S/XvVbDaw3HMTEGx3tl0rb4giixK5VpHe6svAdm/74BNnzbD25TRa9bS57H3RRWsr5tojz36jHBfbHX1E2XsD1ihjJmhEeFD+YgTuUGSNZIvTx9EiVeFRBPgE4+DzqKnTpHuvM3lkjQQjCiwG8L0H/949dYiBfuSuKDz3/71WzZj6hT7wuf+p2iMvhQOHaGNoBeW2NDfWcJEXvCUYAwGowNYoAeMDuKBU2ZUIh2RDv4bFU7iXGmPNI8Ky1PCXhJOVZo5a4Zdd/1qW736WrvpxlvsxhtusqrKSj9q+uzZ41LeLks5nyljZp7PnqEMm/jexIlTpXCVyGjZaM89/6x95jOfdiMIR/64SLvAiQOGgLPQl/Gx35AG/DOyD04ifkO6kIY4TU1NjifwQjie/gsPZmCHpmKmBHnG8l1Oh6RclrhVVtZJoR6wHz38E9HvRHvgY/fpO8qnuKJk12uvvW6vrd9q113HxXwLpMjK8Bju9xO6HBYRWaqYu1bE/6SojwgPzGyxrKtIsgeDhJPQmB3xJUtVtYI+x6pq6n3JFsdkF6XK/BnDO8zq0N/fTGfU1fmA8MLAAnh0fDh58RsOv4AmYEL0E18uJBjZgM7SuwkTJtqUKVLQG8b7jMmxY8ek3E+y6dOn+5Iv4tI2be3tgivsxSIs4p3f4GkD/eoP2ejyUbTlfFpwM5v60ou/tKef+oX95m98SrhboTgYatwez4WsBTZLxsIdd9xsb7/7drvl5utEayvsKuF3/rwZNnH8OJshI4qN5m+741Z73/vvsQ9+8H1274c/IEN4keoow6u3XfXFUFefkQwdkLyBXwyPiL5kYPTJSOLy4vaOVuvobJch3G7nzp+xy5cvuh7A8kRmtjjpi30/gQ6huX61XbHjk07I0kjqTpty7QYyh3cM+3HihTiMbPACTpA1RdCBmg2ezkwyy6zhJ85rRIclMoJLUuWKHy5P5DhoZm9PnDxh5y9csBmzZ/pg7yXBunnLRtVJMkD0mE3HiJ0EByCBiYbj1AIQIXws5oWLjQkxRc97TBMZBz5+55lyiBPLiG6s95gfjnJjZycvXHzH8YyPZcRvsazk98x8Y96ZafDRJb9ldqgYj/DIoGJY/I7PhAVPmpgf7zFOdDFdxC9xkriI32IZOH6JE/OOYbE8GBw+thN54HGki+HxWzJvXKx7/IaL8PCeDMfxLX7HxfyIl1k+8WL6zDxwmTBlpsUn08HgSIOL6TjtI4/RKTF1lLkhCS42MHNhHEuAUMqoIwINRxq/xT0t/GD+5Mn6ZBglSiQb6Om0KCLE9zYVyIy29IqxNUyYBEsz3+CO5iMnaNXVI85UL+/4QfnkK0ZGOBqTkS2UyhE/uvXyxXN+og0brwfl3eggoTOH0PagAAUbIc273/gqOHCUCXzQap7g5gQq8MS0LMyOegA7Fyc2TJpiuQXFfgEh+1V8Xa7KYpSLqW2eg3EiA0hKAMYJa46BmRFTLtAL08KBdhEuKFi+lEjQwuEI51QbLqTK9rXxKUxClVkslizclpRZr9qsUAwVIQijRFCzfpk6OI2r7rQr+3xqJZi4h4QjfdEyOT6UkW0u2CuQoVJZWmwXz50Vc+8SIxYMtITgYGTeaTtdpyoZGf293TIGR6yt5bJ94+tfVRsM2B/9/uetVMy+t7tDSny/L2eAZlCegMUVJ/qQPMYONOJKlcLdEHCYw54N8O6zH2ow2ow4KeEa/DDDFS4oDPTCCBcjmHFWCqUB2MP0eaDtyKsdJ3LgljDyjMYOsHLCFreI0x6++VowoICBT+iDtmRDa0tTs8ejKIQb+QUBHYwBZgfDjJmEHjSk9LQpeUCv4DJ4fugfwfgAXqcZpQUHPOPiUhbikAeEyC91YIABxaKstFzGX4d4GCPMzBIx25bro5js7eCW9ZKSQil0Zu2KR7nNLU3KO8eXMrz0wqsqL9f6B6WgFAzYh+/9oG3cdMq6u5jtAnfQNyqIBGbusHEccE1NlS1dUmdPPblZ9cyS4MZ4Zimo2oblUiqD5WcYR5zgRfMUF8s4HebUmkF797vuFp7zbPtWjgrmxntmS1lKglI97JeQsb+B9jfRWCqFUtrstzifPLHfbpQi/dLz66zpQpvlZane4g0TxqXsY/ffZT/47t/b+dP7FD5gg+qTLMODRhiF4O4MZnwYyXTazkKpD7iOeMZBO9AZeOYZF79HH9/jygRmgpxe9Eye4ADP/SuvrV9n586csd//3OdsQLSkxFfaNtB6uLE/GiHQK8qRMvBwTlWKI9042p1+xb6JsKE2W8Zxh7W2NfsaeU6RwhjkmYMDWNaCwkN9CeOdU7UwVDgmmL4K30Rx/chHPmzXrFxu5WUp+8d/+Dv71Cc/ZpXlKG9StqXgcXs7exbOnz9nly5d8iObJ0yc6PVWRdwIZ1kh9MBSQ8J49qVKInzul6CDjAS0Og5x4A4X+2r8JRy88Aufwzt+FEZfc36QpnvaIdzTooRSCmHxOXkpPcogKK602vpJ/nzLHXfboIyK/kHkX4G98CJL2XbZ7LlT7QYpzvlFqkv2gJVXFcsQ4d4btZHauVS81+9Dk3SiPDbCc6gKPIT+zuzBhAkTZFxVqq0YHOOUr2L1lzqbKNlRXz/OjS74Dn2DX/p7pDPaFx5EGHiJM9/UMfDGYSnfbT77Q9tH+onfGJgiDzynoDEb9u53v9v27dtnf/d3f2cHDx6EpDwueCR/0pM/5fIOc2OZGnniwDU0rg8ej3bA0OYqgc2b1tq3/s/f2qJFE+2O25db0+XD1tx81H1b2wkZSSes8fIhu3Rxv/K5LDrOstmza23F1TPt6qtn2Y03Lrbbbl9ht956la1cOUeGykSbOKFMRXWKB1yynCzx1Fy1dQ4yEtBGLI/BPAYKxSuYhWLAwfeBqB3wnHzGre7l5eynCfcgFegdwyRcEBuMuWC4M2Ah+SYeR//lDhehRvVlyTaxsqxCfc/bMpuZjyLFY5CI/houScSoYzCFQwpYRsnyWQxlWGEu++pGmMXsUBx0CvXDYVZGcG+RdB/B7vsuhVNwC65ph5wHP/bAlY3uNFB0PEMQUUDgkt8jsZBR7FjRJd8D4wr54JPfsEQhTsLeHD5azlgufuc3TusHOGFwb1ZS47N3LH8O9YnwQKBJF9NFD1xX8sjwuPg9Pr9VPZLPSZfMKzMOeQFDZpzM+DEMn4yPH8vF8OT3GD/Wm7bFRxe/Zz4n6xtd/JbpxgxPp4+4oz0y84zfSB+fk3HicxIuXHwfywcnZi7mzrIm74XquMyU5A/32aGtm63r8nnLGexRx/Ge6ukYWVDp4vYwAdE/y5/IiXDBAfNwAZEuQy2o/1k3LaNCjKRLvK5y/DQbP3uJDeQU2AB18Rj63zMKipcI1svzjeNyKH8wb/EY5S0GoG85UpBee+bnViHFizs52B/AjAzCT4n9uD2EF/llqwoIEW9b5cOmfGZwYLC+4bQ/LInx8pQA8IUpwQN3KbRGAT5t4TKrmDjVl071izEOKi5pgjIZRi9hVOrUgdFIoRrp7bTLZ05Y/ogYmwwB1DuYF7cRc6ElsPlovDN+k3LR4yeC0SRdvRJ0qVKfJWnskLKSU2jjp82x7oER6+rjBCKOeUSwsA9BTNYFSTDEXDgxqihcnThy0OoqS8UwWSPb6YKxV3EFoXX2j9iJMxfsuptutZKKKl+GRz4YftQDnFXKqGGUktmpYSk5rI1vvnjW/vDzv2dTJzVYuRRgZknYGIthgzKGUgVvclyrMn76CvAJRz5aJaBp8/isD+7pcwiMcKeIaIBQpQlRlLcMBoyGEEbaQG98Iwo0GWg88DiMl1CW4uo7jrbxNhNN0vZ8hw9j3KDooAwThpKB0Ij9xcujLDkMLD+6Vkoj7QnMbKiEz9KnAMDXicuDB28XwTgaHvIJWAh5U0qAPSgA0DttGfYYoHuBr8CXeHZak/L1/HNP2i23Lpfxkecjh4opH3DJbCFK+K6du1WfbCmRFY6z4qJSKQBTbN2rm626ttxqark0lGVCEvy5g3b40HGbv2CBFDcZEqIbBgRIKFBcSM+ZM9/e2LpDCmiWTZw4wRVjDAhO0+H4WOCONI2ygzJTIDj61M8wPiorauyJJ9bb7FkTZYQzeyJFNr2xncpy+g2HbjCjwfGt4Jd2O33qjL7lWU1Vhe3ZtdvmzpknGSyFrFDtVZhrlVXVMqq22IyZ8ywlJRKkYrBhjOSpHxcVlDhtFxay1AJjSOXQHul2zXTUI+mIFz34ZWQ6tlE0VKE5NiuzfwxD/pGf/czG19fZu9/5Divj3gcpR6F9RvUB8og0HT3v9B/wF24ob3d9A5rj9CNwGvAc4MERxhIb8AV8lBG9svQ8QzlCDYQgB/3S0xTFtmzeaD//2Q/ts5/5uJUU59qRI3tlxARjFqMOA/TixWY7f67R9u0/aOcunJOCefWVNsZFpToq2z47q6L4TniEFfqlr7n8kWMJG2miC3BGGGVoyzBjNiX2C+/XsU7ei8hXHtlB3VCwpYT6kbZ9Q9bS0m5PPP6kDK977dTZ4/bv//5te/rx5+3UyYt2881X2R1vu8WKS8KSQYw6v/AyS3QnEmDGOldGBjOTNbXj9K3IesW/ffZIlcvNK7RUaYWVlImHWp719CGF8kSD5YpbLHoTr2bgYCQMGAl8hz3OmtKueOob+VHULR0nCoOnNzc3u0xjKRE8iDicYgUszg/kWPKLI9/Zs2f7Rm0uW8QoWaA+jaFLXqRnqSR5QbsYKhiqbgCLN6J4UzdRl2ha7a9vzE5UVpTant077Zvf/IbV1RTZ5z/361ZRXmg93S2qFwfNdFtxSm1v/WoCZBsz72Gmg7s+srMYrFR4FoNWktfCN57jm3v6OpRPu+rTIVi6hAcGRsMSUVXHeXSQC6JX4YT7ouhv4Is+hQv9AaUf2gn4jHwTuZQnI4JBDzwHEPjpmqqf56MsYn8C926sCV/k4XkpH765XgGdpcsbQuaLziOvjjwenPognLQfZkXyxctOnDphTS2NNl4GLLLi/MXztm3HNrWH+o3ktfcOCnfGIqCSzIHCoiMsEk7yO8/xe/RjOeLHDhbjxPekywxLvmeWMVY+wB/rEL/jiBPjJeNTh+hjOOkiPpLfkt+TPllmdJnp/rv4Y7lYXuYvLuab9MnyMn108T3Cl0yDS8IY4YvfY7qkS36L7/E300eXLCN+GytfOlHSxXTJ9Py+lYvfMuNcCafbqhz2XTgcCpde6Yo/R7rmiVHBBNi8F0byOBqPJRbhUq2YR1Q+CCNv8qKD6+UKjKRlfSrTnCWlZeqwLJPCKA5xQmdO41s/QeAgKANe+OZLbdT5MUg49YvZnN7ODisV0/WbzBUHxoznVl0/irC3zxVNRuN9xFSlwiRQkGHMKOjMoiBU/QQd5Z2W1VfahLy42HDClGlS2qWIAJ+EPuXxy+b4cBQpdQ+jS+CNOlB2YJqqnzyO+obN9DICFY9z/6knp3OwIZKZkZ5B1b+g1A8FaIcn5xVbTmGJvbjmVfv+wz+0f/3Xf7Vv/vM/2/e++x17/LHH/EjOxsZG5c5m6EE/l517T1h6NnnqDDt68rQ1tbaJwaJ8cswtSmKu1VZVCpfZdvLEMTHsoLxQb+qA45jNluYmv4mceOvXvmJ7d263Tzx0v82YOtE37ipY9iz1Ac9BsMKtGV0MyyqEMNWNJYLQSDQiYhnRqcYqm3gSHoobl48BUzA2Qjzi+BI50UIYkQ50g+PZac5xHRRzBIQrKfLE5zuKktMdbZNOTlz2GEE/se2Z1ud+B+I6PQKb4OI4VE638X0qCid+XKLk5afrhyIGvfHrR0FTSwkzHypWuVGBIw8fbU44wvgW60cZ4A/PN/JkvwDfO9q5xDLMAPmooQwJju3NkWKfShXY1KkNduTwMbV5Sr7AlzeMyCxl0/jOnTutSso8eGUZ17KrFtjhIxftkAyTkuIqKbmM+sq4kL3AKTQoUnn52XbbbdfY5k27VU9GrYUfxy8zqBgiDCAInzIGens4KGBYChAKBktP2mz6jPE2cVLKnv3levGcSuvpMuGzSrVUXVnOJeEcDH2zzo4u5cFN2tl27bWL7cyZA3bNqkUyQMrstXVbrSCvREYxo+fttvLq8TJYeu3pJ75jhTlSftQGwzLi2UyLoTs01Kf+IcVJdMAsgeNdPunA5yhtjD7z+yavMGZCi+hnqjs8BLqCDvAsldm3Z7ftkEJ45x23W0pxoUtoCE+elE1eVDQJS2xz3qGROPOIMcqsMY72h6+FZVlxljHdP9RnaCe+x5lI4o0u4wp0h4MPYnT293XbU0/+whrGVduypfOlxF8U/+xSe0rPUd7gz/ml6gkNTpw40U6cOGF79+71GVvonHpRn/gLzdJfKCvWF8ev8wLFi30tuogHwvmN/Ydy8eQDTkJe6bbzqgT+62RMevUzjqNGzrCn4wc//Il4YsqOnz5rxeWV9s573m+f/sxv22/91m/bLbff4SdKtnf3WIfotbJmvHX2SH6AP9Eis8596t45OSyTK4ZT+WwFS7B6+xRnmI36FTJCKm1wWGEy7tnYjrHCjAnGDIMD8AxmwvEYYdQFPHAcsi9dUy1YPoQBTh1Qimkf8Ad/oJr8coM/YfFmfnDMIAozXuCA2Q4UYQYUbrzpBvvYxz7mbfSlL33Zj9mFz/V2s0RQBq/6F/hlIzp5YQCDe36JQ6HAifHCbPWF82ftX771TfXpHnvoY/dZQ12VNTeet+LCHCspylV/NOvraVf/x5BgNgCjRPWRgeJezwws8i0vT/wiD77ZLdrGCOnWd+5Vw2hhcEy0jmGj+H6HlODiqP7cbIweZioKxe9kNGQzY8HMSKE8fBC5FMI5dU2SVb9qB/lcheNJL7J2fDoNil6EZf0GQxQ5yj1A6CrMpiDPuC6AgQy+I8PFBUzNrCRZ3s/ELdQm9G+MePb9tCiPZhmOl6yr+4LybBGu25Wn5EyuMlG9vG3JV977Dqdv8RA7KL/OJNKOToMjPMbJdFQodqD4G59x8T3TEUaWY32L5cU8xnIhXYh3JY80iPGdX/f01LS7EpbhySfiAo+LAhAfXfxO3CTuootxM9NFF8PxY6XFRzzGsF/lYpqkj47nCO9YLjM+Lhk/+T0zH8KTcEaX+Z50yTz4dat/jDJiWIyLy8RJfP5/cTGNl6NfKJ1nFE42KmeN9Pteja1rnreyfNVvsNdHwYeVzjfFScEk/qCUD+8neg9GQKAVRv3jlDagh64kGtZzlhQDZhnGTZ1rpeNnWPeQlF/li34GVBgjGEYBxhAIw0AQu/KJ0FWG2fKYRG3nT9mJ3RutVJ17RAyiUAy1SIyV+L1iytzO7gaB4M5HyXUhKMNJGQ+QD4JTwo2pdy7doj70E/YAAAKnBvVJoekdFCMsq7Wl199i/RgNEjKcoOLHGaoMNygYSQZ+MTZGKWGgnL7V295k7ZfPWbkYdrGYFbgh80GVxxpU6oSABX/sUekfyrJOKXLDYq7FFbV+ytepC0324qsbbfOOPbZr/2G72NhiJyVYT585Y+fOnbdt27bZWhkL69att5bWVisrL/fjDstl/BUXiqFKsehubbSyEoQeyrVZj4QdBsvgSL4MlrM2btJUW7B0mcqjueB5Yq6qm1rHCoQ3jI+Tx47YT3/4A3vfPW+3O2+70Yb6mEUDm0pEY6uNOHmJfSS+vpbSwInyQ2gGXiq+kW4TOBtLPaBrP81KOHMaJ1baeIAWULRJh0JHWeRDOHEoM4xipWFIx4tpXZGTd0URpZhZKLzeXUlSEtrfYYLO9IsyR15ceodRG2AJA1Ken/KmJBCZQ1wV7zMfgp3LOl3IAbO+h2dG41WvdDhGPIaaj84pI8LoO9TD+7t87OuxLB/5g7bAI8KRMOU7fuIEe/TRn9rMGRNsXH2lvtEvZXSqf7pSL9g6O3tU3xx7441jdtVV0/1oU+pLm1RUVNmLL22yhYumuULDskVGiFtbWmzz5n22ZOk8X7IzNNLrsAyrz7KEgU224+rH2eYtO5V3v02Z0qBfNoaKzosxslGI2egNzdEnpDQpX+rJ4ATG/KKFS+ylFzcqn4lWVlHiwtw3zhsKNkpZmteofbhtHmU6Py/LamtVT6GX07we+cUzNm/BAsHXIXwojXgYp+usXbtR+aVs0iQ205MXigLLW3qkeNFGwr/q421Buyc8DtzjURTBE3Djk0o0caEn4jndBapwYxq65K6bJx973Ho62u3XP/1pK5dCypJQX2IoemBTbThKWE55OB3Lky95Uhaj2cxS4qE9vvtv2pEE/oFSSTpgxLHEC7ijIw1x8Divh7zzQ6UrSRXaoYP7bK34/mc+/ZDab8Camy8o77i/TfQi3pedxXHMwkl+sffxta+utWXLltrMmTOv4Ck6ymIwCwMpDgJQL8eb4PH9iel4uDhTEvAZXHyPafC8E44nPLjYboE3kAP0w6lZ9LNvfP3/s2ee/qVvMN65a5vPrL3t9tts5rSZPig0NNxr9Q21xv4p9mr1y8guLin3pc1M5PSJMWJwFBSUuKLa2RlmrQShfuEDxVZWWWc5wktzW7d1iYcXpcqtsKhUceivKLzoicAtOSW6oo2YbQU3jKhjfEReSN4YY97n0t55guiV2TM9SNHl3pgRzwfeMDrAASbSxqZojDbgoAPulzly5Kjt3LnLjwxmzwn7UIiPwdnW3uYzfJy4CONgmbMKEm2UWEdbm56Gra212f7iz79sFy+etY8/9BFbuXyh9XRL5pSk1M5ZvnzXByT07IMcapbQHvE5/e4+wMkH2ir+0r1ISnoGJwiDBl0HYB8YGcmFA00wIOCRoQz/ha7kgR0+pJzcC7OCMU+oU5jqp0jiG8pf9IkxBn8mL/gBgxYDwh1hJTLGaAsGc5yPX4Gf8jD8Ak+HHxdK/8DA9JlJfWUJLUY9/Jg8c9UWx0+esq6ePpss/pUjGXz2/HnbsWuHQJI8E1/yje5UEBcLwkVij51iLI+DUKKPYZlxcBAVLhkeyhiNg4vlxt9kHtHFPPA0FFF4dhi8UUbLwPlz4l0vV76HjhUcZeJjevKLLn6jHpm/uJgm5htdMg/cW8VLhif9WC4ZHp9/VXxchHcsl5kHHriDEhVcss64GOe/cxE/SZcsJ0LMc7KMZDk88xvfo6P8GO+tnJeR8DEs/aCOEJQ+FH1GNEZY7zjSZ2+88ryVSwHIGmAEVp1X0V0gpGnHj+VVNmHESp1O4T57IGUCZoGyDf5YOsEZ5NRrUL9dA1k2YeYCKxs/0/qz82WUAIf+UUd/VD7kn4aPWQo6s4/+KYKzd3AkZn7y4G5rPL7b8ga7pYCXupATQvxEKxgNp3jwjgImANz7BWE8C1ZGmVBCKTdPhobjSIXQ55lJYP0wp6W0941Yg2CesmCJdQKB6gTeYd7kBVPyzf0SyuRfkKd66Z17U7L6u63l4mkZehIOfneDlBUpMoy8IdTzlRaFLUvMskeCkKVaReXVvsxt98Fj9uya9W6UpCpr7ba73mXX33ybvevd77Xb33an3XzzLVIyl/vJN/V1CNRu2/LGG7ZpyxY/crCyosKqy8tsQn2NNV04Y+0tjeF4S7URRqb0DJVpdvz0Bausb7BFy6+2ngHhWvV3Y1l1TBVISPX1WnNjo/3DN75uLY0X7eMP3CdDp9Nqq8tdUYzLrXykSGmoj34kyMNpZrS9tz9KEYJTOIJ2oDvf64OgVXvB8KEZ8giju2mFT+0f8hhVSGJbQyt+sSeNKJfsE8R1RU/v0ACzOa4cOc8M3yQD1FaiYdEXtByEifLRN5ZmMEuIkYrxRL0wCpgpZP8Rz16wPMKLfoDCAP6iccLMlIdJYHldiMuvHHC6QeLKXMBDdJRPvHgyG3l7tai3IGQNM/lW1dTYc889bRXlRW4YFKeoR6fiCN/CIfJ4QG1aVcHN6Dtt7px6X37BPSIYAfSRCxdP2rmzF6RcXqV82Rs15PeKrFmzT4pMudXV16nXcRwta7w5SUZtMxROpKGPPPfcXlu9ep4r/Bz1Cc4w/IAf45O2Y8QXYwQlzI/rFgrAY1FhhW3ctNlWrb5ail6LFRRlCy4U7/6wB0uwFxcV+5IkZvLY9FrEaKyMfBSB3PwS+8EPH7E73natUIMSICNDbb1y5Sr77ne/b/PnL7XS0gqVqbYWrrngzI1OwYbBwWhnpgNuPLQUaTd6eCB0gpLi9CIYaEel8G8QD9zLj5BW3X/88MM+S3LLTTdaivrQR/QHDoEfh7rk9Kwyg6Ns+gQ3Xvfb5cuNXl4wYlVH0YqyCMtKHMYoNwLs5A1ueeYbPIlZWcJDPUJ8lk1xChQj5MPD/fb97/27VVeV2M03rVJbNMkob5fS2urpGe3nJKHhYQwBRqgxTPtt+47tds0118hAnOqQhz4UcIKLuIy8ARfhoA4AnVy+FdPGuNFRz9gm8Zk8IsbAKXgLCimtgXyCP4gfCZebNr1u+/bt9/79sQfvtwmTau3b//q/rfnSJXvbHbdYSZkMLn0rLasQXotFSwVWWSW6p42kxCoXGRmlgivHFXmOoKUKHPFbLLyUlNdIOBVaR8+Qz7RgpJSLZ3MsLMe9M/jgnVG/Xo80v+MODjbQU29ogBniWD/4HHViGRW0BS1E3up1VxzkD0YVOGUmhHCMFDy8jtkNRfNlXzNmzLT58+bboUOHfbaEk/RmKowDSdAj6WMMZKB8s18DGuTI3taWVquprrIzp07av/7L/7Zz507Z73/+d235soXiqT3qn2nDU20M7BhK9HWWRSGxfQm0foPByDO0Th317GEYbLRk4HGkov19CTHBakP4WTiYgnqHtg0zs+pmLF3AKR8OngDXgQ7gJfSDUC4GYfQYK27giV84vpWX9wnhDF2DtrnihED6n+sLekV+UK6flKUmcqNE7YLRXsQyvbQu4bQKDYpv+eCl4mDoHjsuo6R7QEYhRxNzRPBpX76VRgfpApFDFGN5iCHZQZzg0x4XO1DSUzk8zzEejvekGyt+dBEmXCwvwhrfo0+6mC7Gi47nZP6xbFyMF8OS8YALgo8+woqL6fgdy0f3Vt/GCosuwpEZjkvC+KvSRh/hHcsl046VbqzycTE84oP4uMz0yXcc6WI7Jtsy+S3+4mK6zN//W5fMP+liePSxbX1vQg8bTQWf4qF4OKzeyUfhi3k4nHr1Ti3YCHPjJf0tpnfFW3nw7KeXBG7j/2JenkbeGbfCrtSVd4XzLvbiijyj971dUlCkHKJksOkcJsZpSJTPyAdlkAY/LMFHONPi/FIOChOMn/5CfJQ8Rg55Jw2gxBGU8ZMm+dIthBS8lrtBwBeCgl/SxNFJYGV9fDhBJyijLLno0bvjWUyN5WOkRbDDrLp6eq29s8dP9Tp84qw9+/J6e2XjNpswfZ797h/8qf3PP/qyrb7xNlu0ZLk1TBQsgg9csgl23py5fifB5z//efvUpz5lkyZPsS2vv2F/+7Wv23d/8LA1NrdaYXGJ5agujOSwphkFACXJNw8KdvCiSgsvgYeAF4wGwtmns3vndjt8YL898JF7rURCiNupuQyONCg54AulKXoMElei9A2lhuUCjiflTf6kox0IQ2EBJzQ0sxzeXvrFjz4HxcVpBPgEG7iGXsOUfjCuk7wPH9s3hjnJRY9QU57gPyyHQI/keE/adMQNii4Jaj/yGSXT4yI1lFgO2AinHv4rGFG+aeOotAY6UDvLwOHSML4TTlrgwgOM44F6AoQcv7wTDzpG0AY89runDBSI1tZmX0bT3NSutgz7DzDS2IjKkbnqjcaRuuHSQZNC1SVcyADu7bL2jibV0ezWW2+yjRvOSgkddkV9eKRfhkiFjN8ltn37LtWBynJXQUqCmPbkaE7O7x+wJVJMKqtNyukeKUdVginPOjuYAQibaNHpcnJl3KY48IETmQqk9FDnARk23bZsxQJrab1sJ08et1IZ0CgEzGJxwSk0kSoqlXHIYEkYFKmoLBWuZCDJOBka7rGly+fauAkpe/65l8UTSn1vWGVZoZUW99uN18+1p5/4vnW0npdxLXqQQcKJQX7rssitpzfM5jqO5d9Mb8FTB9rIaU0eeuIXPIMrDCdRlseDppTa25d4HR3t1tXZaW+7/Q5XjAnHOS/UO7Mg0JmQ4Z4uADxRoeJbR3un0rEkjvtLmLEIg0Bu0DjsgUcDC2XGuuBx0F2kudjfoB0O5vC8lR/G99HDh233ru22aOEcGSTNgob+yt0dokvFZ8kMA0wsvS0vr7CyinIpUGF5EXmSH/lTLrggjD4XyyWcd37jtyScsS8QnnR8B16805O+xzp4euLICyX6HromPM2RSTkKZODjrrvulvJfbH/8xS/aZ3/jN+yDH77XvvCHv2/bdr5u9330Xt8fNTiE0pmy/kHJFBnLHd3D1t2n8pgdyg378LrZLD2ovj04LFlD3TFKKmRMl4pXCK996m8llX76FgeVjPi9KcF7GztsghveSHvIw4fra+usrhYjBoNAbeJ8JMjRYvHuopSMm3RFQ52hN+Rr3JzNDGVxWgZBo9wnAk+Db474Mk/aiOVj99//gB+O8e1v/7sdP3pcBkeNl1NeVu6DRizbAmfsU2FwgRPZXt+yxf78z//cDh86aF/50pf8uF8OtCktDftRuiSLoT/kcKwD7RRd6B8B5jiAQx2Qt/QFH7RROL/Qus8opw2D2O78gj/yjTRAH2KAlIZH8XelBa+4eEeZ6NRnXfx7CPP4/gw/CMstBY74odpefZu08F8Mf8pgljfMUCmN4olTOLzICAyfXNEH3sT3uHNlRD4OOjjzEu9xI1lp3IjiJEBjcCHoXvQRPM85DyZudKfS8TcigogxPHag5PtYYbj4nvyNz6NOYfqLafh9q/jxPTZO/AWxSpnOgzhB6ONx/NLZAyHEPEaFdPzOL3lEWHjHRxfT4uI30sX35Pf4HN9jnplxMl38nhkvPiddDMssGxfLw8U6ZcIQfbKOybjRx/yTLpk+drxkWHzHxfSZv+71l8yf8mKc6KNLpo0u+TyWi2ky3ZX66Q+WBRPPweutuCDbLp46amcP7LbyArVvf6/3cTZ1K0MXwPSJASkYYVQBmASrGAm4gNX4LInDrxyFnn4pCpSn2NYzlGVT5y2z3PJx1qWO64xCafgfAUL+elVZwTPiHBQ1eeXLmFWe4uUp/+P7d9pI+zkrFQ8ZFvNEeLJuH4bBTanAp4Jd0SVNuHNCwk9MO0fMB3i5vZuTkwStM1JwEtdQo6gOi3n0SiGbsXSlFdY0WA+nusBQXZlAecQgUWrlD1MGTEad2OOSr0r1tjdb66WzfqdKrjCAEk1f5M4WlA6OI2ZUamBEeRSk7HxTm63fvM06+kbsulvvtPs/8WnLkcBr7ei2LCkFGETdUiLIg/05Pd1smhWOJcRKy0ptwaLFtvra62zO3HlqV7ON69farm2vW215yory1HZqTzYKM4rOvSRZeSk7dvq8VTdMtquvu1EwFAl/oF70IPzni79cOHfWvv2tb9mE8ePsve9+h4RorvJSJEa8UZYkoIMxiVETDFAEDqO14Jjmg05QnliaAJJgW9AIbQwOPZ68Xp1WiAP9YmjwSzi/4D0+YzgDA0W7Qaw/hBnpyS/ETwt/teeVZ/lAK0qrylIGjmNsFdE9eSKYaVMUUHDGSBmCyfNVGQgtBBb0BMQIMww+Ni9ykAJ06EJT34Au9LkAO32DfoNQpv6+SZK4aboiDt7DSK//fLmgpw0KK7Dkqo+2tTVLuThiy69aKJxy43eHvBQmWhJ0S1D29+f6cb/s6Zi/YJby41K0oOijQG3a8IYUinxrGI9hIfpS/WfOmG0vv7jBR1iLixmVl8HW26X8hqWYchdAjyt6tXWV9saW7TZ37kIVJz4goYshNDzE6ZX0KTbAFwkGZlfCcj3uEOEkOJaB9Q10267d223OnJnCB8pGMOZRiHq6+qymqsZaWpqkUKXUHijhMkR9nbdwljNk02bOsOefXWeTxs9whdn3TQx2+SVq23bud2WxYeI0wa081cZsOAYnzCDRd2kdnLdPhg/0G57BFT6GwTNGvB/rnc6G0qH8UqlCH1le+/Ia62xts4ceuN9plYMVwGsYWQ3Lt1BKmG2hXZ3P6Tt9m3JQIjnhCqOYhMRBacHRlxwmlBiX54GeXKHTLyPV9Ieg2AZeHOP4+5UwZjgHbM1Lz8mAarHbbr1ObYdC2mbd3dCRlDV4Uw6zw/QBjrSl3+b4DM6OHdtt9erVViuFmr4SFVK86x2C2WcfVS/aHfjxDn+6L+PoY+yziIYVjvjOU+XIJ+n5Rv6OMs8EnsKDvKeHp3CgAfjIsVfWvKp4OfbZz35Gxniz+menePGQLVk4y1qbL9ujjz1t+/YdFg+tsvKKamuV0q4mUBswwDDk+/CY4WMWD8WV0xExSFgiWFRcrtLU54WXIhkopRW1llcgPAlvoYYB5w67P+t/r4M8uAF68QBmwNhkTl8JbRXqiaJOvWAN4Mn7vuoO3UEnvvxY+bP8kjx9Jlz8BMMGWmMJKgYLgxnkU1NTa5MnT7U9u/fa1q1v2IL58924YOafWW/4IkYQ+za4C+nJJ5+0H/3gBzLAC+wzn/6kzZk9XfByKAWzUGxkHzCOjM7KHpIh3qayWA4nmFQa7cKDeol8/BNfSvcXDO3Yv6B/6htmNuCXgCucOS7CbBPeeSk5+/cwyECeKP1oGYQJHYpLXw0zkxEOcObyRp40wBkNkrDsWLLA4Q1xoV2+V6k/h2VY4u/CPeE+y6Jn+El2Nkvd2MPHnh5kRKBP8El/Zk+KhKvwWmMHDpxW2+TalKmzfT/qidMnfPkWcPeLP7/pSGB8RFB0ThQJ74SV8DF+ZjpqBmAEORNIMwTCQzQIM02gyje6sfLLLBOfDCcvCBUCVSr/lkwL4QfY/yv8mXUmLCAzjAjxiycsiYfMd9IlHe+Ex3wzXQyP5SddhG0sH7/H30yfdOSbmX9m/GT9eU/WHR8d32I98UkXwyIuIm5iXkn84WJ5dAwcMERhh4+OPDPxjI/l4WM8XMwXF8NwXlY6b8q54iWwFOjfUSABh4vkLpw5IyW/X+yTb0rnHR5BiNCRglYAbpihCAySvNIFSfjmuhBgLW4e8fJV99wAC3EHJIRZqgROUMhJw9cAbqBeh12e57g8MeZLbPar9He2Wdul8z6rg3Lb3t7muCIzH6WWVx93AQh8rA/Fc4Qx+bpyrLw5OpVjYBkRQdCiYLM0BobuxxArPfAMKf6gysGwYpQs1FXCX0ICpSDSCpchMVLNiDA3aF84f0aKVacrxMwIMLodFGOEHcdj5lhHb7/fbH/6QpO9vH6LFZbX2b0Pfdre9s73+Q34l1varKuv3/eBdMqIYiAC4dXd1e14AUd+J4YYIBdCMQ2/aMkiu/ejH7H/9adf9tvof/zIU7Zmw1YbzpWwKSqTMlsiAcpvkdfHlR3lg9HEiVush2dJGtPPjz/6C2tuvGif/dTHrbaKm6gDPdGG0A8nmHEyCw6m7ko2NKG2gF59eZfgI3/qj8JCOGtv4Ys0CPhRrun2RuEO6cB95J8ocOCOtgF3vhTL6S/AT5khLPQl3kP5oT+jMDGijGAHHleW1FYsxUKpZDSM50LRAzQCPnkOS7Di6F0warNJL49QIR15oxR4H1EYszeMjmPYsE6bzdCMYrK0CZgifNCs05ee8fRFhFgsSx8dryCJxyv4lEcB4Thj7ohgeUbIc0D1C4ocNE4Ym88LpEzNnjXdGi+3SjlWnQUHdMrpN8yo3PPuO233zr1qT2AuFH57rau7TQbu1fbII49K0Si3oQEBoDbwdefCP3c89PS027KlC51/HDxwLD2rku/KnKD1vu8nco1wtG+RaKXb+29KCk5XZ6vSDUmpXWqHDnbb66+/IZrDGJTCJyEOrgoLcu306eNWVVlufT0yNtRXRCaqd4/gEJ6yWDKW5xcDvrpuo+pSrj6hunHKz3Cr/ckffsIund9lXW0XBI3wC46VvqdHwl/9HXxG2cxzoLeIc9A/+k7bhHYCp3wEFMGpupDWA9WvWfJYJBpYt3aNrVq5wmkCbkZ7QScYG/QBaNLLVDicz+lff7Q1/YTRZ05WwmClX2AIlpSVuBKGUYOP9M8vANGuLPcBZvoJ8AYaCPzX4VY8jGFg6eREL/GMLa9vlJI0QWEc9sBR48yicMS7CfdlVldTI2NFCnhR6LPwm5JSNn3D9yiL2UAZXaoPs8AMNtF36ENKoChBQfelqz6AxAwIMijwUlfSHc0RD8Gz3A/8UJ/YR2KbBCU7OG+jdHoYP23F0sJuGbWcfHX4yDFXvi9cOGfnz52xI4cO2c4dW+3s6SN2041X2wMfeb9dPH/Kvv43X7NXXnrZamsa1AaSB0OF4rnZ1tkr6slOWX5JtZVUN1h5zSQrrZ5gA1lF1j0gmSCFtLC4UgZKheDF4GKfgmSK3Kj+Jehk0PvSZ/U9+A/yBVqIM8nwqgoZ1uz/mDp1mpT9ch9wYsaLJbJhuatwq7aDj8E/Ql3fPPsUcESbD1lKRgLt6eWrD3A07qRJ4+2zv/5pnw350pe+YocPH7O89EZxZkRpm8uXL9lX/uxL9sMfft9WrLzK/vqrf2E33Hi9TZg0we83CjMcoR6DQ2FvDHeBsIyTZ5aHenuoHel0wAhsNBRtw9JB4I880NtQ4aEt5Ukpmo00HvodehbyJNQ/9J1AK+A15kd6D/XyAr6RKwyoiPKcH2GQwEvD6gj6Isu2lR9tJx5UXg5fbbeWFpbqidf2Dag/9vlgCGXR5TjggOPM3TBR+0D/ceY9nOxH3w88Bj5AG6oSCqNxeBxtr0gj2ZHIqUgIDEiJPtnQOMJ4jp09OsKIGwQgO/6VTp8BCET7sWPqgPwShk9n6Y60EQY8LpYTy48eGHB8g5g9RyqvitMIoN17uDwQMnoHkZEWiIB7UJ0B7w2YdjzDKGNYrF/EBeERRhz5JZ9D/sHFMvge4U064hInphvLx3g48onKBb/AEdsCF2GMZcU8kuXzHsuMju/Rx3jR8R7Do484iHiIv3yLZVJGpo9lJvPk19uKZ/KkXvIQNmGeIv1Lu8aRWT+5Kd1+STokv0xYiMMvYXjgBYfuKU9VZhN4v2gTZpo1MGy9bW1WIoNisK9bCkWBd2gUG0Y+pVY6I6IDDw4wUsIykUK/D4Ap6aG+YSsQY0PwNLe1WocUG87jdTikHDPqn+tT0SpPTEGZiiLBAZgIwndEMHFjvHiW3qW46ZlNsxynKIpSfgrvabWhzmaTrmXdnd2+JGyAkbFUodXWVotpp/driGFS/z7hqRejQPmzuc1H8oQzBDJr1bOEg1SqVIy5UDBlWYo9KkrPGl8AKqqosG6heRiDSv2bgwGyVad4Izgjkxyj2NXTqfw5R56N0u3W0dpoxYXKW4pKeUmJz+j4UaGKR7ndjAaLCR48ed5eWPe6WWGl3fS299jEGQtkQEjg9Q9aWWWFjWuoE8NHYDASPShlosNxn5IiXCblwEdy8iRE1U6l5WxCzXIFZsbc+fb1f/oXu/0991lTf749+sJG23vskvUO51tb15A1d/SGu09kVAhTNiAll9kR7h5hs/5zv3zKXl3zgt3/offYrCkNsvIkcHy2BYELj1P9aTnhlrZDIYFOUVowHFjCgiLKHTJsiMYYoz3jtL2vyRf+MIDYjyRKcfxxERZ0Bt3D4zhFBWMRwYQgQWFCGCIY1HjO/4KggI7hZZQR2h6Bzq27cVAG2meZAfhCSegb6hWtqQ569g6hdAUYJsRVPfMUFw9N9mEQ0+9El32qj6heAAhGwe9n/6ve3Z2dqgsKF6OF4kGKQb19RBOspfs3sKBYsbRQkDkuMnkbHmWWMPKGo0OzfvSy8NXX029Tp0xV+VLYB9Q2wl+eFHkMAAQh+bInrK+v2WbPnuyGxUAf+QRlkuN7OSZ6zpxZMljarPFSh5SiccIRiu2ILVk6X4J52DZt3CL4ONGmSDpfrvJR/TjhZ6jHWpou2PRpU+3A/v0+Isvyt/Z2TriCv4k/CVeqhvc5N+JVsojECtRm7Lsar/56/TUNtn3LfvUnGYiDeGiLdN1WUSElT+WkVK9c8RBV22c9Of2nmOnIwW5bvmKBbdt53A5J+WQZRb7aOpXTZ6ePrrNbr59ua55/xA9myJfx3yfDpkw0Dz0ERX3U05YB39AKbQWOUIaRZYF2rvB84RdagS7oP5zExYxzob4dFS4unDopo2S5801RgOLTemGppzio6gedosSjzKssPXMsKHEwOLrVbxRRcClEeGpXn2AjNnAFeMSDFA+aiXTD0hvgpf+5ck5uSh8PdiAevBhH/+QEs4MH96q/NdmKq5cIiBAfpZc+WSQjJTeXmVD2z4iPyqDypWIySMc11Lth09zUYqV+omKuGydgkTjsccBRHvoH/Tefux7yU9bXD/2MWE9Xjw2qb7IUiHqpZk6TjEqDL3ACP0HCQc8ghOVsPqCj+oG3OAhCvIArcM2AQUryoNJOnr5o27bukCzLt462RiXotd4OySW12XBvu/V3XrKKkgH7rc98yG6+bp499ejP7a//7C/Eu3utumqy5eRVW/9wmbX3pezQmW47cWnAGnvzLa9yshVVT7HCqklWOW6apSrGiRaKBKh4hdqXGQral4EC9mD5JmbxZTZvE+YbyhVvkH1TqRL1b5Ygo80JEaJLBjLGj2uw+ro6n3mDYFhqh+KPwQmtDqrfs++ntbXF+xd8GWMbmcUhE+ydSMmQRI7n5sGNBqxvoEPF9qn9qu3BBx+y0pJK+/tv/LP3f/p4b++QPffc8/aHf/yHMub229WrltmvffYhq6wtEx+UTFQfRhnn1vqoc3rXEdzhvrMc31fJIAIlOg9U44pa1WRqsBH1nywp8jKCqC8zogyQkhZaoW5h9ofVB/Q19A36HnQeeWPQedB9oGl0bvCHsYJugvLA3SI8QzfkC8/OFz1nicYHfDYWPQ5DQXK1oETGH7CoP+WU+D1Nb2zZY3//99+yv/3b/2PnzjWpXAZkkQvqtyqT+hamWMYonUHtnCNelJUnuHLFt3LoeeiC0pEEm+NMbZ6dw11JbcI5g5eiU+UVTztDFnifTiqNb2ZOwSUVShwIISEMwJmL3vE44tI5HAEJZTHGifHIL8ZN5h/Ljh4XGSA+5hG/e/7pPDPLiC6EkTb60Xj4ZHn46DLfoyNNdGOlSzrixvplxovlJ+uV6f87N1aaTP9/694qTRL2pKdejv8xHHnENos+0yXL85Ggt/Dwp7HC8WAz4g+YnDHL85yEITrCcbFchYhJUBelSYdhXAyKmXALMevS9dWZPHEQbIzgITgRMggg/2X0QDQvGaFOIOVDAgdlMVeChqlkDAsX5uqcqF85cQTJveBwsFSSyrmCX73T+RE6Di/pZBDov/AuQZ8tRs/eEh8ESNcTYY3AYqkEo/1+qpPSMDXLSIa4oQsvZlL87hQX1qSRUpkeie3vDSMivenRK5bj5EnZysqXQaAyvK6CD0Hqt8Erf/DAKDvtAihcMjgsxtfSdFEKVr+1NDdaa3OzC2vSM8pDXTCNesSk9xw6YXklVfa+ex+0qXMWWEtHjy/X6lQd2jo7pKB0uUBDmWamihuca+tqrKys1IqKi3xWCiPK8eWyG/xJBIkeGls77V3vv88+8z++YJNmLbTXdx2w7XsPy8AqkPJd5hdDdnR2+SkjGE8Fyof9OieOHbHvf+c/bf7cWXb96pVStmUISggiGGh7V8rU0OxJQTBER1v4zA1KFsuIRDsouCjVzLQRlzYmjy4ZlCiy0AeuSEYlBxWUlpVbS2u7ysjVc6VxLG22hGCqmBOMpHgLf+TBqBRwqLZO+9Ao5UFWUZgFWg/077SjV1G06EDxoU/Bli1aB2YXNorgJEkfI6mQ6r96Z2bEZ0pU5zDDInpHQVRdyZcyooLIiCaGo5IpXBSt8ryPpnmil6PfTA/NRdlAXsAMjdL3oG08Ak6RXSmkb3DfADjgTg/6GzRGXuwFQBUuKsqxchmrTY1dLnw5qlSfJYAR4ENS/FM2ZWqDlLc9CuOyPCn9Ug5TxblS+MfbG29st7bWbqVFaZDSSF9U5bm3oL+/xxYvXmhHj3bYyVOnpWQH3tAlhZPRxTggFnFPm7AHiCPHR9SP+2QU3fW226XEmF262CS8wR8YsUeZF8fIwkuAk4fKdK+64gfVh7FLKsoL7Lbb59rPf/5za2/tMI4MNxmbRXn9Vp4SzF0X7ODeN2xE9MiR4sKo2gOlEJzrh6f0Q6SXTBfrEPhqkMvSzWSkDjgN+1IqfWeQ4MihAz5gUF1Z4XwUevM/2l55RX7FMzTHb/yGQ8GkDcMa97BPDUc/gZf54KPoKdKHp1UYdMczBnLc+Oz87wodhdlD4pIXffLA/r02Y/oUHz0vKy12OoXWSlUnBncwgnt7ZAypfG6xJi/yJa/Zs+fYzh07rae71+tP3yR/aBSQo3HnxoLyjd5nu9W+6CSg3TcoK09kAIIBBdL3/tA+KtfxAwIcCtooyD3vS4l3+jLSIyrKKJFHZKiypI8DHlRdGUEy9tR/GHwZAc8y/tqbL9rFc0ftumsW2W9+5iM2Q33hm//0Dfu7v/sb0fQJq6tv8GVaKfHokWwZ3oN51s4oVV6x5acqFFYomCUzC1nexl6ePkulir0dnR8BFfWWd34joyse58sMKu2FIz7ejXvxQfpKWWmpH2RSKVpyIxZjSvAzqOV39sioLxXNMQPHXTa0AcowMPRIpnWKt5MnebFEkz7FfqHBwT4/qe6hhx5SeSX211/9G/vrv/4b+5M/+ZI98uhjdscdd9iXv/Jl+7Vf+6TzVWRNVXW15H8wLgcHMcZFT8xMSpYwSMmpZQwg0oi+lFC0EGkXo4rHQK/BGPFlhHrHwy/xPBMHT/qYBzQb+2iggzBYg2FBf3Qa8H4Z3vGUg4xgSRx065AJD8w6KkvBywBigS/XY9kVAymnT5+3//iP79m//8d3rba2wT6l+k+YONn5GrPm+DCLDWyUhV4hopXMx6jHkzf/qXjvJ7S9ywDRNYd4sMeEdqA9qUNYTgnO9OwB6Urjo6PydJLM8OhieEDKqIESkCavJCSLSIzx8biIYMqIzzGcMFyMG9Ml4Uz6pEvmk+liOclvb/We6TPLiY5vyd/okvF/1be3qkNmGtxYYZnpx4oTXYybWV50meHkFZWD2Ca4tyoj5k07RZrgOfpk/jHuf+divGTcTDrAJWFKPsc4hGX66ELdeA/LBlpbmr0MnI98I1AUn6VP4IP8XLFQhyItYXgc7wgbmKBnqY4AY4hTzQgRlkq50NDXyJBwY8EYcI8CERi7b2LULwybMhDcsfxkOuCnPJ4DvG9uh/gbpmLBD9PfWVLCUlKMU37xYpEEw4jyUEaULFww2s4rDIm0KMdhlJK8SqQwF0sQcRpKoQR+f3eXfrMlyFnSwwgTzEvKmARlYXGZn3yVlV9q23YftLaeQfviV/7CVqy61iqra628qtI6e7i4TnAqDfzE9x0wY8WIPllJ2SmQEo+CHmbXhBrFBUY89cFYKS0P65QnTZ1m9z/0CZuzcIntPnDEXtmwyS63tFpJabnPpl64eNEVGZbmcDv7q2teVl0K7GMPfNSNCV9+gyFHW1OAHDQR8Rlxz3vw3ORdHAwR4Qy8ofj72l09E4clXAhPzoJHge2QMVZQkHLhNn7CFNWrwJpbOtUeJSoz1zq7OOpZAlAowMiNyiF54fhfMh+9BlRI9xD9SqCyrA3aRrnHUHaawVgW7vAo9xiM/EKrGB/8Oo2KzqFbaCXWDSXKhaHqwaxlnOGErt1o0TPfvO3SzrsDv2k8JXlKdPFb/B7pmjIdfyoHT/7kSN8Idc+W4sjpPOEbaeiH8R3lhb0OXKDIUq/oujrZ8Mwt0e02b/4027DhsPV0DcvoLZOik1K9Bu2GG1fbyRMjdvFCq6cJa7fBg+ouQU0ZqIzz5lXaM08/q/dAjxxPLZQLV/RD1VXGBTB7X6NbKZmq5Pk1NNTZnLm1dvrMKe/X1AljJioYQfFQO6fTB5xQz7DZ14Z77JYbV6qIATt66JDTG/s9GJllhP+d77jWfvTwP1nz5dM+Q9vV0aj0MnQhFqBSfjjKDfh8czvh43vShXYIigf4RsGEhnbt2iVDr8IPoiA/0sW4vMc2It/4jMdQ4Dv5Ec67L/uDJoVn3kkTjQ74X8yPb5StElzhU6hoX7BLiYQHR0ccygJHbHQ/LHytWH6VGygc6SpyV0rJPvUblNww4i1e48c756jsXl/+RpusXLnSL+U7f+6s5037sHyQfsZspc+wC994QaW8xf/V7nm5qmsuo9/qwz7irjSK4T2CdvXcghNmAn549qahjdS/UCK9XqHNAp7Jgbj0GwbMuu3VV9dYTU2FTZ822flwW0uT+/bWdrt0vkXPXKCrmgmHw8OMoPfb/HkNdsftV1l/71n7zr9/XbTzf6y7/aLVV5VZgRCUn50nY7rfOju6/ZjdUzLGu7t73AhgNheadb4G7aKcwwsEH05V8UEElk6xPI97c7hhn+VORakC7xudXe2Sk0KU6BO5gVyqra2xcePqRVOVPjhFXdm4zjJH8BHaPxzjS7mVlVVqC/gap0KxBwY86qvi4rn75tLlczZh0jj79d/8jODMskuNF10J//a3v2333fcRmzlzlvfnurpxosNiu3ypSRVgNoGRf2ipVDwP3i1aNpaylirvfDdWBgbVCmoOjBhkJcYYijszFfjQRoEHxvaLHkebR1ipU/A8j3pmghzH8iGu6o6iL+We/sKsEv2FtvC6i36BHw/81TV1+sZR5sxujaj9uu3Rxx6xDRv32HXXr7Yv/P7n7Pbbb3WZUST5B73SvpQV5S5yFpAj3NHFusTBVmb+iYKBR5X8m2BzHUY+LOv2fj+qqERHBi605AmP7ySOipBnlP4efTIvAAU5FIonD1yMG10yfCzH92Qc8kc4RQEV08U4uFgePllefMZn1vn/xiXjJ/P/VS5ZVvTRJWHGxTzxSbyN5aMb61vSj1Vu0hFnLBfTJ9suuv8uz+jGipMZFst5K4+Lacby0CAw8pykP9ImYScMl8QrLsRVenVIRjIYhWlqanQjINJ4jIeLaaG/ICgDLcIQo1CMBgiwQKMOn5gG6fC+9EfZ6c3zDXmH/GOcpNd//guMHisNJ0Iz9oXoKAvlANjjL3XwfOQoK8KOQgwsEV7qggJNv2WJBzMnHJSRJ6UALhJxQd92l64DzIZ6MupcyJQ5kEobu3z+jISX8D2IUFdaxW/v7Jax0Wet7T02JOa9VQbJwRPn7f5PfsaKK2qsnRFHGB6jMSoHY6K0rETMPt9HDjn5Jawnz/K7WDAK8D7CCDxpBgiOgI7lHuCkua3N+oSLyto6m7toqc1bepV19Q/ZwaMnFD5kXSoXg4PNjMratr6+2datfdl+/dOfspnTpkqY57oiBDwo4BzVHI+rDeWGtoQGaHeWZDH6g1BA2Sfc2wo8wbcUB0dclCYXnKkSCdlyhRVICGRLmdhkjzz2tP3s54/bE089ZydPnw9LMmSgsMG0pY2lKgEG8ok0iLHsLQPdCTba1elU3r+rfJYCAJdvbJSjbSOtOD6VFmPc+xMw6t3LUoYYKDxTX2iH3zATJxpXeT6KBv9PpIt0h+cZfCU9YXgc79HF8ECfAXd4h0vhGFohLN8uXLgsRSeMUAMX+dAHGCXu7uEY03Y/qYujUTnWFMWS5Uzgi0u+5syZLCPFbNeOfa7Mg7OBoS6rq6+0hQtqbd/eQ94+PkPmUpX6ic9Ac6LvlSuvFu8YsJbmdjc+wzr5XLUDOKaeErxSFJmZcQU1h3tMaBOTcnTeVq9e6aP2PqPEclIh88oNzK54gB/yCTQOibuSIRgG+zutrDjH7n7bzbZ7+1b1OWaZCny0urgo10pSffbud66yl579hfokxgh7YsBw6CexHaKLbRF5R9Lj+OUbygS4Bs+kgaaam5qkqB7xuzvgh5FvxLaPeScd+RFOu6Ik0dd4Jy3tmzSYCUcPiboIafgejZcAI/vaOGoWAyHskSOcuDEO+Vy+dEnGTactWrRQ+MRwGLLSEvGcEvb1DPgyOeBG8WNpDCPq7DliTwi0NnH8RO9TGzdu9NlpDAEaBvOC2S0uZBwckNIvZX9kuE/oZu9Zr9qSixYx5gWH6IDlYLQFfSs4cKG2pUOhROodmN2nDUmcV9Vd+B4dKOaI6EuXztuWzRvsxhuvtVkzp1pFWcqKCvKssrzUqmUwzpwxR791TscYqGz2z7Ju8cEBa6grsLffuco+eu9d1tN+1v7ub/7UfvS9b1vLpXPO33NF/8wIMhPRpv50+fJlvzcK4yTiXdl63jz7AJje+cYsAnjFuKD/YXDQT9vaWr3fXbx4QXHhHUNS7mlnTq4rlHFQIwO+3urra43b7TF62XfCHsNa8XY2sSPTmC2hLJRnDCUugeW0NV/ur3CMGdJOnzlNfGvEJkwYZ5/69CdVdra99tprTi/glFmPkeEsa23p8H5N/2dGhKVb5eWCmYG17JTar8S9ZReqFaFRGUNFpepZgVd4W6pRAtugndCd1faKQW+AFoMPz9GFNueJb/A8ZZCgCRWo/+NzyAMaB6fIT/olDvmCdzpmlkdkymBcc4vwrf7Axv7D6rN/8Vd/aafPnraPf/K99nuf+10bN77e+gZ63SjEd2K003aieWCJfBgf6W+UDkN/i8+hH4U+HeHz2SGvV6izw08GUXDEzGIhMWKMAwOIPsaPPtPFNGO5GJ/fWMZYbqxvhFHR6JMwJn2EL8aJv8nnZNhb+ehivmO5zLi4zPjJPJN+LBfTJX+TPtMl4yVdZv5jlZ3Mdyz/VjiKLvlO/Ohi+rHoChe/kf+v8tGRLpn/WGXiYhnRZ9Ig71HQ8t07h8flq4S7mB8blxEsbqzoA3DARPXkaRldQ+FDUYh9gXB+iR8VUMJ4juVyTCwMmU7tzFr+CvT+ABAJL+ZDmbEuAR9qE/3PCLi/pesf6xlxlsRfTBvfSRPSER6meIGV0b04qoGizKlhbDCvqKkzjtIFB8SjzuSJkoCSRRrqwmgMytCQDJre9na7cPqElXBSVT54lnHDrEVFhQ1lCz+FJTYoBr5p536bvmCZXXvLnb63pKis0jok1HrFTAWJygF+BBlKd66MkwJfrpUvJSRXhgKCDhfrB+Yw1vyiQP2Shj1BHLdaIYHFnpgJ02fa4hWrbeFV19jZi412sanF77tglL+p6bIUlfP24x9+zypKUzZrxjSfNRkRboQoZ6JxWp5lKyjgPosmnNDm4IRv0EecAcMRllSowSMCA1wz+kRzsMa4q5s16Xn27LMv299+/R/sP/7zB/bTXzxu//pv37Ev/umf21NPPychYRLU3FjOKF0oI9JIKFLti2LLrIjKIQyvVpXSkzY45CM8fPRsUHrlyYfvzICwYZf6qcf4Uh3eMT7wPuMj/LqnXtC2cBC940FpR+ktwEk47YnyASzJODFe/EXZBEbeUULBGb+j9C7aUj5FoieWPgVDIOAUpZRflFBOzuIirylTptjp0zKWpbgw2snop58MNdgppabMrl09xTZtfEPtmaa97AFr77hsd971Ntuz+4y1t/UIRYzGh8ExN+z0W1lZLoVISt7M8cr/rC/nIW+Wig0NRnkT4CXfMGsSTuZiOQP7Lupqq6TUDbhCxig+dOab1kWz4Iw83uxQzodUVrdUn0HraL5gE8dVWEtTu217Y4eQSH+FJwlnvRfsthsWWH5Whx0/uMOqytnM3yW8jg5Y4AINjZYTv0WFKH4j3GlY/IH18OAAXsc+vVMnT9m5s+ds6dKlHk48HGmT7c17pBHCeacfMTvB3RFjDYDSv5h9ZEAlGinQR8w7xo/5AVMsAxfjxOfNmze58cGhHMxgcMEqgyjs12GGiX1LvvfQ6xF4Isv3esXjfBmfvl2zcqVt2/qG2oGjZNUPpGxyQSfpszh1MEeGFTd7Z8tgth7l36kyZf1K+R8Y6lD/Ulm54BCegXGg/igaxjDG6BSlhWdXRIMLG8bVB4irWNQuypO4hJa9G6fPnPDZgBtuWCUcsFy0TUbuiN+tUSYlk9YskLFVXlbqMOdx+ltfh/X3NOu32Yb7mqwkf8Ae/Mi77Au/82t2/PAu+9If/5E9/J1/swtSXtnrMa5hvMpjPw+zzIPWeLnJ+xh90WWYYIR2aAJmpAkPdIlRw4WJWWrzNuG0R8ZGnR09esR+8PDDdvzkCdWJeNQLGYOsEZ5kOFRVV9rEiRNkTEyQkTLeFW7Kh06qqqrdUMEQgRewrAvjfP78BTZ/3gLVtUKwRD6UJbncLV6WZQsXzrff+Z3fsQ0bNtg3/u7vfeaV/S4cIU5bD/SJBkcYXJSy3wedoWhzWWC1ZFK1OnfKhkby5fMkG7IED0t8w0wYvJHBPnQK+DL1UYulcSNY5H2voWDSD1Lf/4B/tK+IFliOGtYni0b4Tl/E610PIW7gMz5YKKKGRzkPVDrqUlxcJnx3+ZHORUUlVlFZbU889aT93Tf+t02cNNE+++ufsXe88+12ufGiXWq8oLooHqcJKm+MF5ZvcexvofjbKE8I5eLi++hz+I3e+zIEKhdhTno3SqIjQWQuVALPe/RRiCU94bFgXCwYR958TzJUGAHh8TcZPz6/VVjSjRUen8k31otyfC2jEBGeR31m+Un3VuGZ7r+Lkywrupj3/42Pdcn0SUe8+Bs9OMdHl/wWXfIZF/NN5h/bPtmGY8VL5p38nozz/6+L+SZ/43OEDZcsj++EJ8PGgiUuDXJ88SuhwG2sjGL48bV8puP5CAOHDEjIkbe8C2GEnpgNLlk2zwi/0D9QQtlczhppNtAiMUgT6hAcZcb2UriYTPopOBR/FEqUYz2jdJM3LpYHLAhqmBBCOypM9FO+8Uw8hD2jkV1SZugXjAr5On0JYPbLqADFl5AuKLJeMcXKunp9g5aDwIxHyGIQOEzyPFM/cWRfz86mWmlCUoIU3tOpcpnlkFKpfPrETGUu2PNrXrMZ85bYl/7ya9bRLzj0bUAoLCkv96nhoEyqbiqcchkJ5aIz6ouwoj4IqCt1RCmmrZDOgkfakh+drByM238bm5ql+edb3fhJZvlFNm32fFt1/U1CdY6NnzDRaYC237Nru505cczu+/AHbHigT/myNKjLFQ5G5sEdBia0gKN/g0dwG9sivuNiWJIXALO3ieDHugR3fRLoCLBt23fbd773Q2ts7vCZkYqqOsvKLZChNmSPPfG0DJXvWbeEIpstWUYFbY0alpHXqf4IQOHcRxyFCxR6NqSH9mYpF4rSKG/3ZVyiGX7D/pyw3LBPaXzplt7xPtOCbBA+VDk3TvhFaGJwq7FC28gH4RMEUYALYRz6Le2b6cBNxBsupknichSf4DjgnpvZ2XeD8uH0oTS0J3j1ZWvDA4ItGLfnz6MUsoxAMKmPchoPG2aHhvvs7XffIaP0sowPDmIQDcqQGRzstnHjOFnIbO3azcqjRPTU70Y29WDzOvsOOOVn2tSpfjlbfn6hKpNj3V2ieRE27YPxhBLEXSf0h5FhFHoU1UFf4oiRMm1qvr26do0r3vkqn2NJ/aQ80TB19ZF48Sbe8czEcdt7cWG+lMx8qyjLteuvnW+vrNmqzxyOMGSFBTlSQoeso/Wk3XTdItvw6rPWI+U0S/lBIzEvXBL/4BEcRpxHH8I8itNNNxu6lYR2gOc0Njb6huRZs1j6MrqaIdJAaLvQPrhk+/Id+oR38h388hzDcPA4eEHka9AB/AsFF96Go0ye+SVOhANaYIkKuGRUftPmDTZ+vPjbQLdg7pDi2W7trRetu1O8YmRAdePm8mAEMwPQ2saFilLa1X9inteuXu2G1Llz55SGOjLjEmZJBvo65UO+/b1SvLubxUua9dwsBb5FZV4WDTSJT/WIzyhPGcEYBtnKJ0tlxqYW5q/gMQSIpq4otUHhJ5bHhAcqnDoePXrY98rMnDHF2lobraO9WfSklOJrA6J7DBGWEjETzOEZyL/LF89Ze3Oj9Xa02mBPuxVkDVjjuRNWJpL+7c88aJ988L12/Mgu+4uv/LH95V/+ub322gYvk0EA6ByaY48ehklLS6sbB8DHAAGDctEwoT2hFwYnGDzCs+l55uxZ9olPfsKmTZvmsjW54gYPjUAb4J8lfMySMNjAkcrM3GCE0ObMpPBM+a2trW7oMgPHbFdtTZ0MoHrVfcQmTZ4gmMI+talTp9hv/9Zv2cEDB+0f//GfxCckz8R7iwo4jUoGf3OrtcqfPXtWdWtTPy+RXGNgSsZySbVkZrl4JfyQwbOKKwNIiMYBCTeWdHE8LiKKtvI6wb+vePE75+eB7+HBnbevfKSBGAZ8GCRJR5zYb8GNcvA2YYkwywT73KDi/poi8fuUPf74E/bTnz5tv/8Hv22f/8LnbNbsmaoH988UGYfmpIoLfZkd7cCSTNoa/oaO4PCky4uesOCBUXVw4HkO/Z525zvtyAAvPJhBPOc9QozyGM3kv2YawmAMkQFEz7sLHcXBBeQFoZyZBy4C5AXL45LfccnwGD/5HRfj4PiWWVaMH59HG3e0kSMcmfkTlpl/0o31PTMs6ZLfk/GSz2O5WO5Y6TM9LvMXR9qYz69ymaTkBygAAP/0SURBVPHGyiMznxgG7pNw4DLjZ6aNcTPTv5VPxk0+85v0hMVwHGlp35iOZxzv0C2/MQ68PAh8lF/zzY3CvOIob3nvVPrlJCI/HlWMlXB0BW6kZfQ+MNZRxT90XO6poA7QoZRG+VRJiY86+z4OhyjAG+FO1gnnOEjD6RcgSsn0GQ15RnjZTBoY++ggQaxXFMpj4cbzxQlO6scnBGmvmI8f2cmI4IAYSFauVdaPs34xEK+X/vxELv26AgCswgWMxtf26ovfgt7daUWKlue35HPruQwzfetSvr1D2XbgyGn/ffDTv2H9Mgo4Erhh0mTLkmBi2VAfR7J2daotClTHIgmFIhk7bGJWWYLLZ2R8iYvqQ99GYRGMQJavukbPyUscg8oJaVnCTUtrhxT8QpstY+jq1TfaLXfcKSE4x3bt2esnZTEyunH9q765fc6MaVLyin10saqqwjq6ZCSojVHYMXJQ4MFJpCdvozSd4ZJ4x1/5LiTRVtANa419tk71ZjaKDYff+d7DbnTUjhtvS5ZfbXMXLLLpM+fYgOinUUL+6Wefs7/4q6/aiVNn3JBhrw+CPi79oC1D2Shk4tsow3rWPy8LQ4jvwI1B40aNCzehULiHPqELZkVGFC8s4wpGhNdV4XyjPCiCPhGeVa7KgtYJj54vyfP4nY4EpMNI3ZWG/BzAtOcdjyHLRnovSe++XyUdn/L8TgLBX1pS4UsslNjzBQc4nynTC/THaTMNUkBBEwpmWM6AcA5xmCGdMnWc1dSk7NCBw1Igw6BCSsp+j5TIVasX2xtbTkspYUkEdE9dwF8YmadvTpky0U6ebNUzo6koA3jiBAUCZVJQ61c0K6UXg0QkpbzC7003XWvHj2PI0GfCEgnaxWkHQ0aY0JvDq8Q+iomhwilOWeoHBfkDtnTpHNGF2cZNO6yslFvIRf8Fwp312IK54+3i+cN25MB+xVf7kDm4Jbs0zkIY79AtuBzlofEbjvjwPPCNYjEkOuQZhQ2FsKGhwfMI7RHoP6QLz/E35skzigo4DwMSoS1x8ReeE5VS0vtsoGiAUWEGjWjPyAuJBy+L5YKHwM/B/ZAdO3ZESuZlW7lymXip4BjqtsH+dvGMAeGRiytR6sTvVTQGDzTOKYcYjG6IC2/AgzKM37t3j5RqGSxS9uEZHR3N1tnRImPgsmjmgso6p+dz1tVxQd8vyfA5b0N9522g95wN9l2Qv2RZg62Wy8yJDORc0Ug2dRON+SEHyXYS4/Nfdx4gPPINnSzINuq/7tVXbMH8uTKuOvy+pebGS9YpY4yLX7vaW6yzvVE9hiWPg9bT3eFt6Ep4XkowqM+M6GtHp2WJH18+e8LOnjxgM6fW+Gb4Tzz0QeeX3/ve9+1zn/+8/fBHP7bG5mYrliLMQSTgqLGxyS5cuOhLu1hGBR9h34dfuCd5gdwATow8X/Ll/WlYhtQkr0OgvaDAek3TlabPY6gi+2gD6IFZk9kyaJhBwXDFAMHwwGBBmSY/BpS4OBf4OPIeeqFtaUuWsxG+evW1dv/999uuHbvsX//l2w7bjh077E//9E/t4x9/0D7wwffbRz56r9173332nvd+yH7v9/7QHn3sl3bpcrt4RaV0gloBWmQtbeTL3Vp5NjjMrD68EbphZlyyTNJKbNHhepNX/4bfhb5O3wj9IxmHsPArfEgmxn4KfkZ/s5z+icc+UQZswDGzPvX149VHCuzb3/43+973f6r6vNeWLF3q/Li0vMRP0czJy5LMk1GufsNJjb4kVfQRNs6nzC/ZBf40fLhYbnTUA0e/A47Yx4nDry/fUn9n6Xe+8mVWMjuZSUxAI9MQNHqSaUTHO/HwMQ3EFQmM7zFPnjM9LpabjJfpkmHJtDjSRcaUzCfzmTgQXowb3kd9dJn5RxfzSrpMuJK/0Y2VDkc8cBbxFp8JT/oYd6zwpItpk3ngknGT+Ej+4t4Kzuhinsm8SYNP4g/3q/JKpscl8/hVPsaLPqaN32KevEPceMIjfgnHJeMhsGJaBE0wWEW3CC0JK05TYkpfAZ4fKREJKGqkJ29G5phupoy4BtpH0NVnYAT0H5gDDFYPIb08Qs07sr4pszFxgo+O8sIJHXr2YGYrwjPKJuVET/8jv5hnfE56HHki9BltZCQZGMmLzcAYV/gCjIACMR4BW1xV7ZvTGelSJl5nnCskwKpsGYnBCEM5EYKsXcJ+sLfLPaNwLDNyk0HCrqN32DZt220f+uhDNnHqDBuRsTGsfC42NiqeDCEpGmTKeu48CbFi4SzFlLGUu8HeAQlrwcdMjr4zY9TPpn8pAsNSChldZHaEE7QKBd8gysSA2qqnywoFX6oYYcRJYSk3uqqq6+yzv/GbEiiX/FjJjevX+d0qn3zoY1ZekpKy1+5GKgYLGyzBIbNQZeVlV4RhXEYS2w6aiQM3tIsv5VK8aLQqkjNrmD2j7WEZmIwSMfqv/u3X7fiJUzJey6y7lxH+Ef32WXVdneVioEngz12w0E6fO29/+7VvqA4S6Ci9yC+m55UPyuyVvqBygNl5jTzNxX9uVOuX5WcIKt8Hwke+STBxclwhyheKnr7xzpI5jAKMO2ZAUCAgRNYku5HtybPVfsCjMl3BwFgKdOf4Ud78Oj3qj1mXCKvTunzEI8/gkF/yiXIp0jlxYjr2lJw/d0lKH8tiAn1DxxhhbjQwUzfQa5MnT3BYGhubJQiZqWFWUPQp44F4rPefOWuSnTl9Vrmo7lLlWfaVldNnCxbOkuFidvLEBSstqxAsGATDMmrU1l7OgJSfUtGH2b59B9V/mLVhkEC0r6wxTlgeyt0ojKhTdtwMzWwGm/BnzJhi48aZFLnz+h7w5LxMyh/w+UyJ0rlT/SmTwx8wsOBhltVnFVVFdscd1/oytMamNp/xKVL79fW1C0eH7D333G7f+85/WH+PeJRgc5JIexVw5Zm+nQz30Ux5+GLgRTKKxO9Q5HC0FUeZHjt61O+OqWVJJPHlnE/IxbbG8S22NT62cWx7nmlr3lE+6WeRlsmD/hSfgYETmKIxE/ODL8d8KI+2Bk6eOVUKA3HK5Ably6yByikYMnV7yQCOA4bHYoiEDdjsa1O24h/hFDgc/Ys6T5IifP7cOfUx2hK+KLoQu8uXYsfMh1RfVbjHfRZGB/tKRrpsuL/RBrvP2UDXOevvPGuDPRdEKE0yRtr0vUP8TAaB4mcpPgYsMxmh/dMNcMWBQ+odlHjQTp0xBlZds9JnQeCDfd1d1sNphu1tbsTm5MATuEFdfFo0Qlo20IukrKKkyvKz862AEXbhEl6eypei29kovnjZSotz7P3ve4997Wtftwce+Jjt3rPXvvjFP7E/+IM/sO/KUNm1a7cbAAxSNDe3WFNTs7cH7eJ0Da+X3PBlivIKUj8SP+wHHtGmeh8sBsbCL4aIH5+L8auG4D6kECG0axiAMPW/Ihkik23xokU2XoZxTU21zyhCG9BKOAER3qjaKgH0wf4SZlOaJIOERXvvPe+x97//fTLq1trHH3rQ/uzPvmKvysCbMKHBrr1ulU2fPtWuvXa1TZk63Y4dP21f+bO/sne88732+c//se3df8SqasZbXd0kKyquUnnlKq9EPDOV9kWqK3ut1BdYyiz+6x5eCL/z96DPoLuG9oZbBl0lDqASFvpK0HmCH+WfOPpCYXp1BrNXtO3/j7P3ANSrKPr/5/be03ujBEJCCb1jQRCs2DsoKIoVsVAVxa7YfRV9VQQVadJ7B+mdBEjv5Sa5vbf/9zP7TO7h8Ubf339uNuc8e7bMzs7OzmzlEI+y0gq7/Y677F+PPmannHKy3Dvd8OCwAY6ur6tjPwx3vHDSFjnRY6UBOIxKDntgtoR2lOpSX5WlP/lNaBdTo3jhjx9hwJl3eEEeykDflJa35w9/6IMXgTiZRWH4TQIwNf68e/K57ynxRBAg4ocwANJT4fVHRlQ8cfLDBoMCkS7At8ADiHj4RzgcnWP4BWTDRT44IMLhH45v+eECxvIDIv9sHkAI4YjHtyhvNo/sOy7wCoi0s9/HCkM6AGGAXYULyA8XvwOyeAG7eo/4QWsg4kZ+2bAB+AXOQDA1wLesC79sfN7hS56kg6Ud/pEWcfiGi7jxO9JL8ZWH/rniIv6sUgfSu22jvfTEQ9ZYobQlmVmmwlKdPglCeE0peieEcBT2EjZpiYiPJDOdifAUHgVSZBjRRYnqkyJdImW8pWvAxs3azabvscB6UNCL2dCcDKKkcAgnWraQQskDN5Qd1m1z8osCGhf3VaqjXPnsE9a+Zb06rz6fjqdsrpQQW3Fpb9QNghh8+J2+BU2gESM3an9DKGbpQjhmHBCKpeUyHqS0tw0V21EnvNVa+lj9ro5DcUhXPYQruZ5SoToDCdd0T0u3lRcO2CvPPGzlI71WXaL6UH59UvqGiyqtXwL54SfUWUlon/G5s/VbhoNwQdFlJAZcKTOX77G8hCOauf+A441JnyM5uSNi3dp19vyzz9r999xt1197jd3wz+vtvnvvkVHxkD384IP2r4cftheee1ZKaouMjE0+AoNj3THHHXO8oTBzGmBkdHV3Kp2rbfmypT5D8taTT5TiIKMW4U8nILwwOFHQMWRRTFiiAj9AQ/DGIc/gzzAAqM3gPSC+8ySMEvcRQ2j+96uusbvuuc/23GuBtXdIYREvcCdIlwyqTZs3+nITRrL2P2B/dZQfs6effsr+ef31tu++i/x2cDpllghxWhCKMnzK6SyOi/5QxsgPPEEMPkl8nNpbDN4Qzr8pb5QITmKjzmMkk42nHNXqceQPT/n+EikWdDjsRYGvg1Y8YWs/lhJFUn7wJbwDK5In9MAB/CZtHH6prSa8UhlSe6cMvq9Iik3bjk575JF77aSTD1PaSks4pNlMaNgn44+OXor7YLk98cTjNnvOJBs3vk4JDSpNKVoybFlDXl/fYOPHTxRd77d9FuxuHHrGMcMMNJSX1Ygvy221jMbpMznZB1wTDblwrETtWShLAdtqa9dssAULFtjAEJd96rt4qYZ12WqvKKzMNqJYgafvb4EHVFfU16uvvEjRbPbsWR6WZURSMZV2UkqoP4wd6MoJdMiYArVhv6dnmNvch23y1D3sX489redUH9kfHGTfQrG1tvfagn0OsTvvfsbmLzhI5ZMinxttRukP/qRdMFgB37CkAggedv6RF3UB7izfCiWxRm3p2muutoMWH2D7LlpEbHdJ5iTw+hQfU0gGXMgz6rVTacFzAPUPQckP/GL/GEAaIfuZkUGp9H5W6YF/R0eny2UUKMoBv5EeijDtmJHz6679h41rrLLDDl1okyYgX9tUv8p7uMsG+7tENxki4n0OnZAOprj8rte72pXaGjO4zF7TztauYe/GFlt8IKd4SWYP9CSaFyALOKlLZSxE1vYqDsZJMlKKlFepDMkpE+ttUEbj0GCndXdsVz/Cxni142J4n/pW3YuHaFcut1xxhYekRCr/VG4G4VAsS73Ob7jhnzIQl9txxx6t78PW2bbDBno7JKO7rFz91vCgeFMGjy9bE74oh6RTWqT2zr4plZvlg7XVKKjU+YjVNaRN5Vu2NltphZTtygnWMG6a79c44YQ3q80skhwqkzG8ze644w67/8EHrKWlxZcKpz4pXVpJGvAWgNECM1DPGPAY0el30i+oT4xSLgwNY2JQPM/goc8yq163NavNrV5tK5Yts62bN9uzzzxjW/TcuGGDtbe1ef/RoadfttrYoLpTXQoPLuCNu0xoxxvWb7QVy5f7QQ2cqLZi+TLlUSADu8FmTJ/izw6Ohh9mP9iI+KHKpkyb7qd01dbV2cuvvGr/uOpqu++++8UP22WszpRRNFF1UiE8Mb7K1Z8Pq8+p9ZkjBj9pt/C5D2AKvH9VKZPh4Z8EqQ2lP/iBD3xLshLgSRyno9MyHarT38fgGUZbmbEXivvI/vrXv9udd91lXz7nbDv00EPUf7D0LvVZDHywjBvZhl7iNNY76TLbq4fjSP2wFI4ZJ+JRR+SJUQlf0hf5QC/pKBKDnGXltfbQw0/IuJsrw22iD2g9+/xztmbdGukAqlfJuqKPfOTDF6XCpEID0SnwzPpH4fnNe/yO8PnhoFo6qmw0LJCYL6Wb/ZYNE2kC8czG4btXnj5FvkAWd540BIgXcbNhI1y8A5F+uAifjRcQfvlh43e8B2TfAX5H/kA23liwq/hj+WefWch+yy/TWPF4d2bMuYhDvrvCPUuHsfKIcAFj+QVk/XnPpk3+2fQjnawL//xnvNPAUVZVOCtXB9K3Y5OtWvKMNXBAljoTGhidQCmj9Yy2oDirodJBkjfJeOctPmeUhxNJ8OPYWhQ4hCiClkuZ2nuHbNK8+TZehom6GxsqYFQEPFI6vBWyoVE/wijxE2AYiZVQ8VukpUCVS0HZumKJtW5aa6Xq6NS9eBwER34ZEbzeoaOk6bd3ZJm6Q3jRPpgpoX6FrOPLRY+tPYNWMXGaTZ+/0LqZdi4pd0UZhYKLGcGb/SWUnfPNEV7QrMz6RMOnrECdbMEgl/wJdzYAFlfZiys22fOvrLYzzjrbxk2Zbl0yDgagPZ2/6OoGSF+vdXa0++hutToL7kLBsIEOHe0ddtutt9mNN95g98kgoezVijtzxnQb19CoTl/pSeno6uy0zvY2dQ732BOPP26PPvov7xzrFWbCxImi67ArLD77ozQ4beepJx61vu4O++xZn/JZkr7eLuXN6UnJ6EOppsNPy6XUmajsdAJ0inxPSloaqRVpPB4CeSetVQZonOqBGSkp2ZRN9Nuydbtd+rNfyCDZx2bNnmcrV63xWbU58+Zaq4yReikDLMHipnFGPw8+5GA75OCD7fbbb7dl6oiPPfYYVzoxYOFnN6LUEXNvBGUlb/D0+hUu1JXzvSiYZnBGDRYUHwKBZzJ0kwzwvSYqi5Lwdzo8lDYUPWgCv/pli0pPhSIBN0a4Hwee8eVSehLf0+EPZHJAftGeyQ+eRWElbMo3fYN2OOK7kia2bW/t9FNz3ng8SiE4Yzwx0zTknSYGb2lpldpRjb3yysuqy2KbNWuaK56EJRx1RX/FyTbPPfOsb6adOk3KrhRDjNbhoUJraphhDz/yLzvkUClfPtGSliCgcNARo2Cwtv6Rh5fafvvvrTTZmN8jZXPAqqvZB0HHrj7J64T4akOiDyfdUQcYdSjUW6X0zZ09W35IH4wE6KA4VKGiiQpO3wGl5SPEtFmVQdwvucPsVZ319g/brbfeb286/vUqQ9p30T8oXItrbe1aTtGpscnTp0u2cYlbMuSgM3yhUE5XlNQA3iVV/J264g/Z4cakAleJF2gv/7z2WjtU/LnHbrs5TimGQHHi6UXnXeWNekVOdXV3uZEFwANxOpznJxe8AM3gM2ZIuF+IJ0oRiTJjDe+ErCMcfIx8hFb4YfjcdutNduzRB9u+C+fKKBEvl0gqF/ZItg1adWWJjxJPmz7DqmubZITUisdLRH8uiRWVJat8UAY5IkZgZmvTpvV2wAH7Ki9mexhkYrRf7UJPNrpzDHCB3jmFi/tpRmSclIk/ylS34xtl/WKkqGfAMBka7JDxxGb/LhWePgBq0z5llEIv6lsP9sDBW/ATS2AwTDhkgbL/5NKfuFzcb999JCMlt3IGSV+X0u1hFrvT6mtQzhlQY1kRR+AzWKJ2LAW2nNly0YtTr9hjQNtVdVuPlNwWtbeyykabNGMvGcbVwoW6Ee9LSeXUtWOPPdZOfPObpXxOkSxbKT681e697z7R/Fa7/vrrbfmKFaqzKmtqwphkEET1qv5ThXWeIi0AHqC+lLU4Unip3Tdws78M/I0b1tuVV1xhP//ZT+3Pf/qT3X7brXK32S233GwP3H+/njfZXXfdoTxvkYF0u9155x32z+uvs5tvutEefOABGf+vyHja7gbqgMr0+8t+b3/64x/trjvvtKVLl9hzzz6j/Ad3HqXMiGN7+w5rbd2h/r/f905xamNra5vPAqETsIyPk702bthkDz30iPK9yyZNmSpZM8eNAXGgy4qREQ7JYPUBg4nsV2Kpl+SP+Jr6ZdCLd1oGv2lHCdAVkpzEsYSZZ2ofNCf86WOgWTIc3OiqrBZvDNvESZPt6n9cYw888KCdffaXbPacmV6/Sc7TJ3JEfBocTIMFSX9Xsp4W/skQoh0WybDi2P7UDzrOqksMPPDG+KfPIj5lYL9kcUmV6PKETZ46x5rGTVK7KrEXX15iq9asskG1mwHRteijMkq8rIIoaLiEQEYI5Vz2dzBN+Aek76kDit9ApB3xgf/0nn0GRBj3l8umCS6BDw5CpvdR//wwuCyEH2FINwv54SMtIPAIyIbNxsmPD0TY+JZNK/8bEL8jfj6MFTbrxvLfFeSXKcqcHyf7O9LMxgXCPyD/dz7E9/wwO/3zf+dcQL5f/jfWFjMyj4pUqg6kc8s627xyidWWiv6DKDN0ROr8VYw064GCwf4JdVpSUl2BI00aKl25dxYj1q/GxbIcH1FQEO4q6Owbtnn7HmS1E6dLQa90owTlUBT2JAAwkWiScoGv/iQUMRho5SxPYplHyVCvrX7hKevesdkqJSyZPUF4pJGNMJYSHtFB85s6oz0AdNSMpjGCRecKGr6J3pcH6EdBqXUOFthuBx5mVTJMhrm1tVjmkNp7EnopvCvAKvPAEEqvog71yBDpsrVLn3Y8i4R/UXGZGzXNHYN2+wNP2utPeoed/M73yEiT8iEhhvBlKRzp+v0rfT1e5gHOuVcZMEpYesUlZX+5/HJ78oknbM6c2XbG6afZu97xVjvqiMN8s+ni/fa3o486yt76lrfY2+ROOOFNdpiUo7332ksdSLOtXr3aO6zVq1Z7x0lnBLS0bLeerg6779477YjDDrbXHXe0aM16ZWmdIkcyIGQYCg8K6WfOK54vd0BG6h0jACAstMaPJ8pwKNHRblJ6o8tISkrL7YabbrHHn3zaauuabNmKVbZZhocobRul7OwQfszI1TfUuvJDHc+QsrH7brtLcR6nTvQu36i/1/y9ckpgkh2V6vTkod+qe3ASUt4e4Q+VI400MzLJ3gVmRhglT5t6/XsOZ/iQ0sFjJMJpS14OlGH9psNhJIy0mE1U6v5MS7+SwsESLtLlMsvgR9LC4R80AYJOlBMHr/LdcRcEXsSjPhhZ5cLPe+65y444Yi/RhMMQ0uxEtzpNcIPHxPUiR6mUiHbbuGmDzZ+/u9LiEktuCUcRKvCRxPLSSluxfJ34ZZUdfuSBblSoCMqPu3iabMnSpYrTbbvLYPQRZuWEoqFiC4Z9tuWhB5+xGdMnWl09R1tTByM7jRKhrrbjlaH8Ez+48iAc0wETZfbqy6/YwgV7K4xolTNKUIpoI74/h/0gyo1lXSjjGPS8qynaMLMoUkSamiZI+XreJk+aIMVayrgUoKKSStu8qd2mTNnL/vXYc7bHgn3knxRSZhaog0RrRy/VE/UJAbyAuFQPiWdydSmlGCVTzGH/uOrv9o63v83GNzUpaGofUd8pPTzSA8Oe/PDHKGHGinqOOvYZlRwQBj+efE8OPkg8kgZgJMM7ub8kzb6QFu00Rnxpj4Rbu3aNPfrIA3bC8UdZU2OJ1VSJxiNtwr9dzx6rqsQAZwaNfXPlUsSL1SY7raML5Ut8J36Bx3s6u5U3PLXDVq1eaUdKFpWXF1tNDXUNDRV/GONEhooMEo4HHuKIdOoVfwyTomGrq1VbHe5Wnhwf3KF4MiCGOiRrMIaZdemVn9qdyszSVQapqIZ0D4r8c3SlSXDy1GOPP6F6uMre8paTbNrUSVYqPu9s22bDvV02LBwqSwv9pDEug+3qbJeh1SvasKyJGSUUWuRTkdpPOqSE/VMokEMy2OnLCouqbOKUeTZ+2u7iN+4WUTuXkgrP0N6QCSirM2fNtGOOPdre+ta3+MxhdY2UY9XR+vUbfJ/GMccc7XizGoG2jiKLwRg8wRPDi5kRX4Kob/+87lq74Lxz7YrL/yy5vtUa6+tst7lzbNHCBbZonwX2Zsn9tyu/E44/3t7xtrfa4YceYvvvu8gOPGA/23P33VTuatuyeaN4YK298PyLdt1118tda6+8/LIv+7r4m9/wenzs0Uf8wkkuXcUIKSvjPhLVBQMBKht9QlcPM5AYGiyXk+xUuRmsYQaBU622Nm9Tv/KArV2z3saPn6QwHP+OEV2vui6SEah6VfkxyGj70AFehs/ZBE75afPQ1duSt0PqOc2YJlmc2gosAL8TFtpRHwxs+Sma3ciwQrv55lvsiiuvtM999rM+ww4fUx7aB/FJl8MgSBv+J+3Ic2e6OQcwaAv/wyvIL/DlOgHaX1VFulCVviSVUbxVWG4PP/KkTZ+xm40bP8X1nBeXvGir1q7ygVyVyIo++MEPXBTCPjLid3QIFDb/ewC/E/KjCmqExU8hlEay5MIRjm+4RPDXps0z67zjEUQcXHxz0DPSTj9H40YeME90bNk04hnxAnb1jWe+izR5z5YRB2TTyUKEyYbNQn6ZSCcgmwcuwkb4gPx0s78jbqQb37JpQfsIh6OsUd6xINL4TxBpjQWBf4TJDxe/d37P9Ww7f+dctgz8zsJrf6uMEvR4sVSoQsrDjnXLrXnNq1bNEY4Sxj19/clAUMNUanqhA8gon/pBY/TGqz9RR+/ie5R7PZ1/EeRD6sCGimyfw4620rrxNlBUgaqhsAkPV/T1Jo71/0e8IUuw67uPyEmYsaSJmZJCdSrPP3yvlUrpL+NSDeFJngACBQA/gLqC90PQoUQgSFRi/U5LP1BkPR+eeqGcmGhd6nz2Ofr1VlTbZAUlEjAqhwqsTgeByAi1wksB4ix3Zjt8vbs62ZG+Nlv78rOip2ir9t8nY6yvoMIeefoVGyipts9/7XzRwvy4YYjvsw/qjNj4jeHFaCZKfpn862pq/Cb4q/9xlf3tr3/1Y1fPO/drdpwMhwnjG9Sppr0knFAEDaA3abEHhI3ydIKcbX/CiW/yeyRQSFasWGH33XefX6I3a9YsdTq1dsftt6hzq7bPnHmGOn2VM8cXpJeWfhRan5Qmyk5nm9oBAaAZdZ94aydf6DejRBhtjFiFskcd+HcSJ446/+eef8l+8av/sRmz5hqXJL6yfLlVVtekmTbRgn0D8EeXysTpY4yI0hk988xzvv9k48bNtmz5Mu/gWTvNyCm84su2lA8slnBKecJX3uE43v7Vy5k6OhTCJDfTrEYyOJIsUFz9ZmaElkqariB7mu7hPOV5KS5yl31L5OORvQ3xUPrQQ3TkN8ooccIo4Ymj/yE/3oNu/AYSHsJNuDBDQUd4x2232957T5HC3WAc8cuCQ0a0URJQ0pWNOnrqpcSefup523+/RSonfR2jkuCW+r2qqjoZxiP2yCOr7fDD91IdsEclGW2coENe99z9gh177CHi7U75szwnFDKMoQLraBf/dXba5MlNogF9j8onMhQWDvoyJ4wYRjlFWM8TvmRZIbTikImVK1b6pl21WI/D0cRqTE572tugjBLiw18MqjDCKIq48ehLMVXYqsoaKXPD9uqrr9ge82danxTbFSvW2ne/90974vGHbfc9FtrsPfZCDXD5QL1D50TiHH+qzqB7eh998pp+J15mJpNjZVkec8tNN9m7TnmnK39JkcqFJZzH8WgOfvSt/JBLnLyEUeIyMwevmSnJ8UD8RhGnnCzrIUFw75HyhVECH8OLpAWvE40nZWS55lNPPWlbt6y3Qw7aR8Y7+0gwHtqspECGgXGHSzJ6hxjRrmq0wuIG6+4VfYpqpJxX7OQVcbkbVp1dHfby0iVqg0eKV5API765nFmRARm9Q5KLHDU80K93ZBZtWnxTIBleWV4kQ4L9Mtxg3qeioOjCkxKSMmr6+3sk0zBM0v40b9eiK8o6ShyyAVnJLCmj7xw88efLL/cBjPe85xSVTQaWDKIdzRutt6tFSXZbhcpXJb6sl3yET2njtVLuuTCXdoqBwt4MBkOYzS+VQl6mtswM+ojfwVFvE6bOteLq8X5gSeIT2nNOBquhkSY0b21vc75lFgHD5LDDDrcD9j/AL57kcAJmGKgzBtDgAe6WikE25HCljG7uVrn1lhvtW9+4yG7T860yts44/eP23ve8244//o22nxTsgw48UM99bfq0aTIAxhl3mTQ1NdgsGRqzZ8+0uXNm+7G/xxxzlL3h9a+zd779HXbEEUfaG1//Bh9gmKA4m2WsPP/c07ZGBmZVFfeiNFl7e6vjAp137Njuy2i536aXfkZ4x8lvXMa4o6XFy4FRwqzEpk2bfZnWiy8utZtkENxyy61204232L8efRwmtrnKlwNT2OcocokWyNbUHphxgYYuM+XiCSRDJfF4cpm2JaAN45AlyANmSlatWm3XXHOtnXHGGbb3gr3dEGV/G7NBSebSXlgimAaJiAePA97evP3RX5C2WoBc6idooyyrj/5DfuIFyuAzJdQjmGNIF5TaI48+o/qYb03jJ8sQkVGy9CU3StgbNyh8ComII/MQBiCQkGKaKWUejjDeWBU+EMY/+3wtcUbjAHwLF+EDsvEC8Pu3jjzzThrhsv4BxM3Gx0X4wOn/CpF2/hOItCM/HDT8b5BNa6z08gG84xllyHdjlS8/rV2lnw/Z8uTHiXwC8n//v0DEy+aRfWbfAx8g8szmG+EjThby8aOOnI/lTwPiRl86UhQ7Gjqj4mpnaljJuGXJjys5SpvOwU+qUscYLugPBM1cUZNjRKWmptaFDko8Jyb5Mo5MnCwQF/yiHvmNEQGe3DofihvtF39chCUeDmUHPEif+CjYjKxGWnyjXIRFKOEI66PmUn5KmIrVd5bgIHCIzylbhKHjikvevD7cEGNPActE+lyIcsLHiATRwHCprVrfbO/78CesqKLWj/8tER7QkyN8UV77pZSBF2VghFtEtu0yHH532e/soYcfsk984lS74PyvyTCpFQ2QW8zycFRor+oI2kOHXp9toROsqGQvBBcwlkqWcZFhuZ126kfsZ5f+0E44/vX20AP32u9++xv718MP2jNPPW7Hv/H1xvG/LAHDsIGulAGKMkNE5wkNADacMroOQDtoShmgD78BaLTTKR7lCuf1prpnL861193gyyHWrN2gzombc6u9w6Nz4BSyIvYKqHMul5LAqUYccfnsMy/YC+roSsqq7MST325dPQN2930PSqmQIipJj4kLn6U1wOAAQrSJVN/hUoeSjC99lPLBhvYyn+Xg94A6KUVTOKnHGC1e7+IX8UNSXjB2MURSutAh7UHhtBnCK3HFd77JOGgCDcg3+Jf2w3uWTtAyaAiP4eKb825R2uzMJmexuhRBjtnNtX3VD6ObScFJRmGBFPtx4+ul/FCH4KE0i+h8mTGB5tRLn83few/Vp0lBWWLlpVLUVA4uuysrH7AJE2tMepZt39ohY1gGk7Jiyc4AewX0zqjjwkV7W/P2ZqXJKGQyvBhl1ScFKZET3aXwcpcJ7YmZwLRxlwMjimzmzOnCm/IKT5qWyoLRH8oI7Y5bsYuUxlA/Rp3ooSqBT7hclJu5R2SYHXbQQlu9fLMfc8yM0rTpk+xtb91NpOmzieM52Q6DL7U5+vvgBW/PAugYdOc9XHwPg5En8TkaFx7NtgMgGzdcFqj3kJ9ZIFykHy7V42vxoO7cqJE8hhdRqOBLZDWbphOPivLCkTRWrVrlG6AZ8eZm9ULxBfs8OIWLpVZDg+oHpCD5resKg7HPpm2OhWV5HjMytENmm5Ww75GgvaKMkwflYNCG07gw1PxiRf12s1x1ODjA0mAZISzHxWhgmV4hCqEUxSHJNdWdDXVIIR+wyjIZLmU9VlrUbn3d66xt+yvW3bFC+DVLDrLPgsFjjFfqsMhnD9gTwSZvZkMZqJIUULhCqygvkaJeZ+MnNNg4Kew+kq0GTtulT2qVYt0ppVqFtopaGZVKb1gk7lV/2C06trSheLdbT+7Gcvo02hd8h9xltkDkcFrjqBP4FYA3kOfiZKsWvTAOUeZZAsQT58d3q5FwTHdPT5fqulAGfqvdcvMNMkgulIEx1f78p9/bxz/2YZskg2GA2+D7ZGSpnTPrwwx3sfogTk3kd39vl8o3qPaltlbGCU/CS7iyuoC6nT51si1cMN9OOvF4++Tpp9qlP/mBDKaF1tfbaSuWLbVlry6RDO23atU/l4JSHliU/RGlpRXG6ZDpbjP2AKndqMzI7s1bNtvLvky0wprGjbfpM2aoLCU+K458f/nlV+zr555vJ538Trvu+tuVZqk1NE2xKdPmiMcmSAYVWUcX8gj+lpOSH0Yf9EzylvaA/FKQXHPCH15HaIvdFJYl3BU++3TllVf6/SMHH3yQaMxllOgGzr7KHxuA2ZKkI5AObYrfQJLB/uqAHNL/ctKZ1ObQF0blR9qjSt+eEMs54ZImKciTcglHTzclTF6058JopK/NnEKnkSsEAM4D51xEzsbJFybhl40TwDc6EoRQQOQbLiBww4/0wgGkmw0feO0K8tPOB+JnyzSWi2/xBJf4DQQOQbOAiB9uVxA45OOSLXdA1h96RiefzQf3nyAbHgj888uQzSfiANn0s+kA2fddQTZOlBfIvudD9lvEz08n3H8DNqMDHlTR/VhYOg0JGoD1lvAgjYmOiManAE4blgUQjXwi/0QvOnl+o6AkmgH89iluhXd/p6nCedix8cfPR0PlgJhaxWiik2OUlHB06jiA31FPcRJY/AbAkfRo++CR/OiwWXefFNUk9EoZqkQbcyU3hZO/f2fkV0/9+XF+roRIGZDwZ/YJoQc+kgDqdOts/cbtNn7STNt73wOtu1++GHbKnzCM8LFhFEHGCBOCfM7cubZkyRL78aU/sfbOdrvgwvPsyCMPV6fPKWfcE9CpDoCDCAqlzElOieySKlKSi33vD2v76ewYwWR6urVtu3AfNo7qZOkNxsmFF5wnhaHL/nL5n3ztNUsAurnSWylR7ygadNZeRyono5C+bl2/4BGfCVEZcIlmOX7L1SO0opOiDqF/tu0QAho/99yL9vwLS+wNbzxB9OPyxF4pjjN90yQ0RWhj7EBbnmkDL0tTSu0tb3m7/ejHP7Ozz/mafegjp9qNN91i27a3KN/ErxgG8KI7dQjkGzjCc/AyqMKHzot8F8448GSWAY2b38xm+eyG6Iuh632DHOXALwwZZeNxPS2VjzyTMZeMj2gLoAQuuJAxQR/6hTCw+e7pyWXxj3jwDP5cXlhXV61whI+ONc0I0bmimFKXkISLFJW8+AhDgjzIPzn4icvUGhprbbd5TfbSC6+orYl2PpoIHp02cWK9oa+tWL7WO3zkgErpo3zwBoZaaXmx6rJdtBP/DDGin75RN+A3MEC7K/BlZ4MyRBl9VSZSHrgfpdCmTZ2icsHP9L/UCWXHUXYFFeE5GntIcQfZyCoxJp1F7Q06qS2p3FJH5XqknJpta26Wf4GMkFJ7+9uPt1M/eoLdd88NfncFdQl+1A+0h57Qm/rgPQtBd544D5sLx54TlsSMHz9+Z5h47griW9Q94SMOMhac8AciLHkFjp6vwoM3RgIymnjUdVbGEY72kE4pG3Y8MShIEnpxTw0K7qDqns3o/X1droxiPNDWSQc+SfQxH1yaMWOmywMMdtorBu1W0TlmGOHBaP/ulC/5IbPdGFLdmmRScbmeGCV6IMMYrSZf8GHJV+FIr1yXFRfICLYWycpN1tu12jraVkqebRGPqG0JZxVX6SfZxAWcnA7lewSUF4M1KPktLdukXG+RkbrRNqxfY9sY8ZdCDU0Y0W/v6rIelVH2hnWp3fAskKxBjg+Ijv0MVqk6uMOqqro2Ka7ICBWMWY9yKbolDGxQdtULsoE+CIMk9TElkuGJx5Af7Pdi4IXZGGYrmZFhEIn9YCyVpg7aWnfYX6/8i4zpk+zsL33exjfV+wW3HPCCw7hYs3qFH3/8nUu+ZV/76jn27lPeaR98//vstI991N759rfZ+9/7Hvv6V79iv/rlz+3aa66yxx592NaswrDjLpo2tUT6Ui7PLLNTP/Yhu+x3v7ZLLvmG7btogXiwX/yy2meOpk6ZJkOk0m/BZyayrrbOamuq5Ed5oQPdZZHwH/T9KvQLNbU1zh8cy0ufUlVTbdNnzrD9DzhQYSvsW9/6gX3kY2fY73//F1uzZrNoUG3Tps1WvEaI7y6OetYPf3JxM/0vecI11Dk01Vf90YZSHPidWagf/ejH/n2ffRbIqNxmHN6xbftW+cmgRW7oyT5JeDj4lX4PA0ev3oZoiy7DsXaULXVO+ZDBGKd4Eo6VGLRF+ir3834m5EjiFTCFRp4XReCL/D1NmMQ7GC9g6hwCKdzOgDlBkX2PZzZOAO8h1LJhwz8ETRby08iH+J51AZFHFicgfofLB9LIfo8w+I+FYxby08vGz0IWz4DwI498F5CPT7iArB/x4lvWP/zGAtIeK1zkG98DsmH/k/t/hWx+OGBX6eWHy/7+b/7hdoJeacw0bPgEvuxSQ5JcVzh4ZzQ87YO2whOcCEsDZekPIz58w9FJJQWdjjEZ1NRNPN2oUcYobZFWlDHwCxcdGrjxxC9t9m5z3DCcyCs6ACBwDPwCj8iLTpWOJEam1aNQUI/rgk1P8qFTZyq/RIrwsL4z80A+gS9heMblbtAsln8xeuOj03pnScqAlLCXXl5h+y0+zNo6+0TMUusTbmyMg91VUldoGHVCMLZ3dtjTzzxjf/zzn9AT7eOnf9yXYLW0Nnvn293TLgGP0idFjsUn6pRiKVBaVz/iU+KMxjU01gv3NArUxXIKKY8j6oja21vsyCMOtZNPOtFHMt98wglOU+qTsNCP5V1peZJ4ADpRTupF9KBueKfTd9qSsuKgeIAII5RxOhDhxnKk29HRbRPGT7FFi/a32tp6W75slXXKjzXazExAT5ahYTCyL4ZOra6mDu3TO0VG3WrrG+097/2AtbR12n33P6iyVyj9YqXNXglwHh28CUf5qH9cGKYAHQV+XhbqFx6mTqVwuDEi/lLh/Zu3GXibsiqcMvJ4pAEE7xGO8oZ8gy/wI60sj0Y4/MDBaaR84gnOHl/hcPJyPoaD4D2W6m3ZvM2VddLwZW/iD3iCdkd81sezN0PV5ntLgHTyGwdZMHrLxnc6y2E75JBDrbWlUzIBpYnZHhkyfe0ygGps6tQaGSWrRYrU1uArTvGClqmMjBZyeWKf+A/jCVmgUMKjv0+45IwhyuA0Vq5s4mXTdLkMvEmTJrixTRzwFQncuawS/QCMgd6uHt97hVHvCoaMFy5y1EMKLPtYhu3NJx4tpW2NFNhe8UuJlJRmO2C/uTZjar098MDdTsMkm5KSQFsMOcXvfAdQJ1Ev7hQfJWnZq6/6fQ/IQegSYQHCkU82HcKQP4px4IFf4svEg1nH96yLcMg0RoN5D34P/JBblCX4jGU2HP9KW4pNvgzyYAxinKRb1eF90TnXPyAPoQmKezJ8in3mhLSRucwOQT8uUES2o4iDE9+jfoUM/3t6DP5wItxggXi0RHzB0jyqVfI0rb3HoJFCr/rtkzHBsqvermaxwg7xSJtkyxb5r1VdbhE/darc3LmRRv/Xr1ujfqLYl6siP8gPGceSMZYqwk8s/WLzdl1dpeRImfik0uob6q2uvsGXjqrBW++A6M1MoN4HJQdZyoxRQi9BSZDVvMGP3p+o/BgcXGjoxyYjR+RH+eF/BlVCXiJP+mV4sRIBgxhaw78INjfy9Y7jKOPLLvuNTZo4zk4//TR9Zlaiy2qqyqy7s82X2XHgyfnnfs2Xdj3z5BN2xKGH2Je/9AX7+U9/Yl/43Fl2xidOs7dIzk9Rm1r28lK76q9/te9++9v2+c9+xj7w/vfIAPmNrVr5qgwMlsaqLga6bfv2zZLJC+ySb19sv/zFz+3II4/wje3wwKRJU1QG9mRWe59Fu2XwAIOKGbX6ehkq4g3kZSov/SC3y3OaYafvYdy2vdlPmps6bZbtOX+R6qjCfvjDX9n73/9hu+KKq0RTydqicrm09JSOkEEF+BgHK8Vgpnc4OReDoYRBRnIfE23i6KOPtjPP/JTjRh9Hn8LyNowR6gYHnt6X5fgUvQaINvnatgcfDHtde58gwBhJgwHJgE9HhSdcgZAZIedJk/x4p83AP8wyFUZmfCAALiJ54BwS/45UchEWiMIA8Z1RShQagHCEiXDEDQj/rANII94DJyClnTo/AP8s3smN/s5Cfh7/CV6bXnL/nk9yAaQLftAsC2PlGXTlmaVxhI10x4obEP67CrOreEA+/tlyAOBEfPyDPyLMrvIL+E/fAnaVbzbt/GeAQvwbz7p/Lm42PN/ynf6TwuJf1YGrDbDmt7fTBTYNS5JBDS51KqzRlzdNzBUxUvalL1JKUmfFdDMjdUy55pYhSIhUljPNK8FFx6jw/QgN8aV3digcnpLw4X+9inP0XbjozZdFFbDmlunzQStQh1NZXmydLdusSMKEaejUYaK8JL4kLzrCoAvfqEM6/RhFjJFucPSRNAkkMqcDIYzfOqtyFZZIKJaUgaqn4Uu7FEaETfGdCF5MH1WnY+KeEC4trJCgYkNmkdLgBvfW7l6bv2hfP4KUE3bAAVyZFYllFhzPKKT8WNGHHrjPJktoXnTBeTZtykTviDhxhaMdWbveI2FIhxDLhJAzCFXKgsBkXXJ7R6uUyhavG8qN8oBCQjmo482bNtj6tats3pyZtvgA4SZlkCUEwUvwAHHhI+qDkTuWKFBwFDcUQQeVn/ShO5uUyQfwGQLnQcUXnUJBAKA9fPPEU08rTIE1No232XPm2bgJE9XxD/qJLoPs/SG+XOqASKrA5szhJJdKmzJlss9QdIrvZsyeY/vtf6C9tPRV4ZNmSsAHA4uRPhTz4MkkF5PiRr0CKBbOlqrsnX6iA4DxS1j4nXKCBi2AkU1mpuBZlq3AP6/hL6WF4uGKo/L2dqPIQ+Kv3j510D0saZL/iPhXSlgaFWSWJuGV8qcNMCMn5V/xcGkUMA0iYHCWV6Dg9ErJrLbNW7YKL5VbaXgHqbBs+K8QLUbEI+o6pTAXqXMuU4eaTryBzhyryswjJ7/1itcYPd1zz92FL/cm0D6p03QnDXtI5u85T0arFMKBIfFU4pHKShRxlKZua6hnqU+tbZCSGjf1s0G6s5NlltA3tVenq/g/KfFS4CRSWI7CEiKOlPWb3xWGqsPM8BFT/bHMy/Pql8wR3UmT4nEBGQdQIIdYwjU03G0TJzXahrVtbD2zYrXz8lLxRnGPHf/Gg+3+e26WzGvze33S6GuJ2myJL8dh2SBtifwBnvCH3vw3ZaC+k/zBaCuxLZs2+VKXKrVrwrqcFaS4o07/uYu2hl8croBzfzl/j98K5y4lmOLAtB4f3kr5JR6G34dEm34Z6WnQhtlFDghg4GlE3+ulhCJPOR0L4rB8DkOPtJG9FNNPSCpGDoqHKmqluLNPYZz4oESyguV6qQws6YJ21NO4pgl+jw1GLjNx9DEj1Jt4AD4YkUwX27ichVfZ5MyJaRivzKxxMAjLXgv1zuAHx9dWSwkvLZYMLuyzqjLhXl1gDTUFVl7cbd0dzBog49g/VWi33Xab75VDpjJgRN8Fc5TrW4Ucm9zLSxW3DJqobxEPcShLmvVTvQlfylQtxbqotNz7gTiookxpVqlcpRXVNiKFuZ/ZOpWDpchRPzsHveRUKB9Io874zbJY6OunWKp+kIkMIlH3GDHwMnkzoMM+maeeesruu/deO+mkNztfsxwXw4vZ7kmTx9sTjz9qP/vZT7w+vvHNC+3WW2+2977nXXbg4v1t/LhGO/qoI+ykN59gH/3IB33p718u/1+78YZrZWxcZK879kibOL7ebrvlBt9L+KkzPmFPP/mkqnREBk+n92XMkLIU7Pxzv2pf/crZMuw7bOvWLZLxHLU/2g5YLYDch0b0ISKDyyMGGDp8WWG3NQofVajTmv6SwbcVK1f50cF19Y124MGLraZunP34J7+wiy/+vrW190pvqBY9aEvIWVYhiF7Kb0g4cmiItyX9dnkOn+lnGCb4wb8Y38yacXcQ7YIlhRhPLEWjYpDT9FUxwESfxYZ7ZuTj4leWuSJ/cLwPy4JmBpgZM26IH+inTqts2aur7Aff/7EMwl/4CWTePr32acPibcn5ItqBZA04wif0G7TZZKzrm1NPzsmrp0/Ry/HbR7zkB6I4/EA4wvIMBS3S4TcFJDzrk7GiiEElxHIApvRYNkO7JzZPRuPw45tfsOXMqnQVPr7xHr9x5AcT0BAACofjNx1SEm6vVaIBmD4cHZt3bkoHlwRdalx8j7g8+RYuwoRyR0Ok8400IgzPgGy+kXYS6CkPgPBZPACe4QJ4p3zxHt8iPpANn8UjGzbwiHhBCyDChR9hIlzEBcI/gO8RJh/yw5JHFk+A30GjAOIErgGU33kEPzl4EwfveUeWc/Azz+DhcGIi8Ru380rw9veYVF6rKJBQHJYSp89damy+Pl8Cd0iCe1hOPyQo1D6UVg/KjDdadfLic07XYT06oyEghpBgeQUXACJAhoRjSWWtDJMC30zNbee0IsrEUcKw95DyH+DYSJQkNr8NqYwS/gVSePrYNNnVYs1rl9sQxpOEeWdHmyvK8BGCEj5kuhbjQgX0J0KK9kCDR0iQHwoEApNTTZzK8qPj4U6VYSu2NpW9snG8vEuEp+Ki7EiYFqojKVR5xX2ip8rFshXWY1MXPFB8WJrSJ4Wzq8cKyyrt+VeXM+xik2fN8Kn5CuVdpDTKJMjpiMoqK3yDK0cel6kcrdu22pP/esj223tPSa1uP8ZS/aiLxIb6euPY5EIpizbE6Doj+BWOS6pV8d4Qp92owxNBqZdSFAF1nCUKW46hBF1k3BRKEXnkgbvs9NM+qLJxT0Wnn6gGvaAliiIGEKIGV606KBfuKK+sxQZoG94JSymHR32kXHhwf0aZlAlmcRiZBC9GBEVmfaUNpVFzzrVfvmqV/fDSS61PcRsnyDiZN1fCuk+dr/hM/FVXVWsF6gDUVfvsB/lhaPSILl39wrm22na0tdvr3niCvfjSq36CF7fDMwoGPyYFNY1K0fR6e5PSAM8gV8GYjgkDgxE/Yaf0UeDBE2OUo0bT4JJTWInQpthvUpAsdZf17HlBLiPnB9VO6I/8tCPxmW92VJtB4TLx08aN2+3b3/6xnfPVb9lvfnulDReo4y3UNylozFyEYVcqpa1U7bO/VwpJAQZ0hXW0d0vZ36L0YFtm3Fii12+L9lvkN0p39rBhXH2P0lOrsFLlN4LR1NshmjKa2+XLJzoxStROKyvKfTMwo7BUFXucSqW4FxXLQK6pt/Xrd6iItapzjkit8brfa/4MGY591tLarnDsMUjKCCOtjN4O6fe8ebvLMG5TkWTYDMqoGq5QicpFS8k80Q2jAoaApkne0Z9JafOL8qSQSAll5F6hxbuczoTSLEVS7YZT+Mor9KVUfeuIjL4Bybphpd2L0BlWXUhpKBRPstdA9KytLLHnn3jOipEFvpG7zxbuM9323m2cbV79ohWyL0uyAoOP2U1G8VFWqUd4QKJG8kY8KB5gJibNrqlOBZTb+Uv1sWH9Wquvq1YY+Fce8Iz4RVJORaXCJH/4U3q8oXzShhhgjNF1BGE6uS3NxAEu2wkn2pMeMswVMdUfxgYzo8g02hd8y8i7WEl8Sb+A8ctSLOExUGDt29usu227NdWxn63LairVD6jiOdmJPUIs10OuMOaAEjgshbCyokHyoEFpMCsATWkzvTJsO3yAAFxq6xps1cp1wpm6Zg+W2pZ4try63orKqiTbZcjgV1RulXUTpNg3KJ8q0YER8SpRg5PakGVqL0K+WrKnogp+4SRAyTeVo1BtekR0GpEMqBAO5dZuVUVtNtzXrPqXPOhss6efftoOOfhwpYkhIyUQ+qt/6+9stTJJbOvv0nuLtbdsUXuR0TzUaxXVMjSEI7K1RgZWrdpyb3eX8JcBIEKgpGLMFQ4pLcmi8trx1iWe6+wZsq5uZIkMFNGFgwaQuSxRw8ijfn1wxUWg5IboxMwCe2xQkPvES+oOfeac+3LYc8EgTZlwwQB/9JHHZOSNt2lTpqleBqTcc7Iap2JyUl6X/fXvV9icebPtpz/9ib3+9cdJNrRIRraqD2wTDuY39verr+ztbrPNG9f4zfrdndvtsEP2t7O/+Gm79AeX2OV/+K394DuX2MRx4+28r51vl1z8XfVRld5XDIm3B2V8drbvsMMPO8i+dfGFPqu0afMm8QeDLmISlQkFniWiyFUcPIjBBb8iD2lT21taraOnx1pExw7JKPSBihpOtOyzjZs3+F1otfVNflzuAw89aR879TN2732PW3XNROvqQTBBG9pQ0mXEMPqHMSIeFxoYC248yMGPSfEPWc731JboB/rVv9MCCUMqhEdHoF2j09D/8Z2jiwtlSPBEbg0OsqKhVv3wJIWpEY0r7Nlnl9gf/nClffGLX5fhdrEteWm5H4E8XvQky2ToSqZLTvaqHOqV1cQxuNnjJJkvnnbdR7RCGha6wMi5gFAKQT41/uQCsuHxz6aBQyF1QeMCJBEim0aEA7LpZiH7PRsm4oYjn1CagdeG/39LG4h0A0K5jme+o4zkD0AvXCjTfB8LsvEBcAh6R3wc/mMp9/wOGmfTyjq+Z3EOyC9vQNAiXEB+uYFsuCyPBIz1Lev+XyDoEPHyy+Pv+oTS48tC5FwB0j+FfM1fhHO28O+MzoiGqj7WYBe70E/T+MyQcFFgj4QneTOSSMtHcaaRIxS4kwFFvkQdiFv44KpgpeVpQzwjvFxMyJpxN9aFa4EaPsIMKY2QTeWSUzq0YPn6N+6X4NQmpomHJRyEpadbLdfb0eJPbg4mOsYwMyHwIoKFUTvyZxYB8qAAj7pUn6l9cv69jGJoIyA8SonEgt+yXiGFjM24jBqCpSKLPogqMBZvEod10foHPTxP4iKoMU6kGHb29NuS5SttyqzZ8mBWI914zD0nzHqwDpmOydcSYyRJeWQ6npvYDz/kIBkLfVLMpRBLgWOkDHoidFnaAG1YBuOkU5lwKEd0dj5SShkl6MGVTb4s60mjmcnAveIvl9vuu83xDZPMnEB/Hz2ifBKYAGlSdja/Y8BxLwEX3/non4hPfvrq786LAn/XMynxKPBM7bPMDoUbQY+gZslEjRsYLDOjDJ1SApavXK7vwz6SxRODuF0GBzMl5eqw2WzJMgKMuHETxrnhw10VzL4dceTRPmr//AsvuUFFEZgVwjCCTyiI171oBs/ErBAAX2Ak5YqQwqnMlIUwPusgh4JLYozUJbmXIkTZgYjjmepfmjFJsy10dnRSS5e8as8/v9S2NrfYAw/+y669/kbrVkcNDwfdoBF11enL0FgmJb/SCvv9H/5o55zzVSkovSob9KR1qF7UBruUBqO2cClxMTpQgGnfGAuMJJd7+yyzlpY2p+sAe5pEQ1WN+ESGmV6YgcBNmzbNHn7oUeHE7fyyrStqVLYCmzhJSqrshPXrN4rOzKbSiUMD8agUecLU19XZ8uXrhB8zkpVJ6cNYkrIDlHJDuNPJfyqe8EYY+ewIij8GCZ24vFSO1BYVXjhz1OwQgxQyOvuFu49qsldLLRDFj6UiqlGXh9B08QGLbckLq62leZsbF729XCS3w973rjfb04/fb+Mbat1QV8LKLS3DY9Yx8Ueu/fOml1iWmHhk2JfloIAxOMIo7KwZM9zQ80NDCOf/O9op+RwQP/opN3Tp/5CzuW9kBi8B4MF3H2SQ81Ptcv0LkPQMtWv9xCk3/y0MxRdsVK9Su5VMF3n7pCCy0bmhljuQkLOStwpPufjzKpCipy+iMWvfad+lVlPdYFXVdc6/jMyXynCrr68VbglfLhBk5nP9hk1e1wwOVNU0qJ6lvJVKyS6uUC7CQcplUQmXVjbYuHHTpbzNVHoNwrNOaXHRJQMDkp0ymnv7uKi0zO8qGpCBykZtlnPhtm9db8P9262zba2w7lDcHnvwobtsi/yZRWA5IXtTKBDyDYNyUPKGekaeQUPuh2psavSZWmZW+nv7rVvtrSt3ehz3DyEBy8srnbd8OVkvvCU+LuNSReog6Stef+qzID+zDTjkeWwAj7ZFH8pyMmiGTEFQ0VbpS1kCxLHcDKzRf6xcucr23Xc/52HkE0s0GfxA8ad2qdePf/w0WEXf1YbFP8hU+uP6hgaF67O169a5/KHNc4QvM9HIWpaf0ecwo3nAAQfYNy662H70o5/YkiUv29e+eq6MsK6cEUXJhas6v0MOXmxnfvJ0L8f69eutedt22yE50ioZTd+Ba2vj3pLtfp8UsyHwt++3E10oI/Kprb3D1q3foHDbrFJGTo1wIA3SqpNhMmnKDCspq7bzzv+m/e3v18pPRmA3J7MxaNAvkrFPiHaPrIA/kyGCvFMgf3obEvAMPRygzYQjLMcFUwfUM220XPoDv+E9TofkwBv4vqlpotXWNvidWldfc7397Ge/sNPP+JT95Cc/9TtZKiqq7bTTTrWf/PhSe/e73+11Rj8c/Qp9ti9Fc+Mp9dU4cAMXZCZ8JF4BsQQJ+eSyiO/KAZ4IrTIH2W+RFpDvF/5jwVhpZN1OQSYXv+NbNm7WP+uyAO7ZvOKZDZsfZ6xvkW+klf2d9R8L+OYNWi7wiTyy8eMbDuB7tozhh0NhwI1Fm4ifhey37Pf/5JcF8sm6/wZjpTEWZMNEGccCwgUv5qdLvKADEHkTio6I4AgZ6IWwY5Q2HA1GsT1+UsJQ3hmBSKf10PD4zWgyfhGGxFH80uxEyg/cCMu7X7SoOPENIP4ojvAmMx0D+oABIyVFHQzHTLI5EYXBN7rTsUgBxaUR7UE3UCgH71EfvI/llLi+JwPFCSKXZjuHrbIqrQnFIbAQVFl8iSuEkxIgHClb6lz0m1kQCTMmTbY0t9nhRx5lDU1cQlas70PeIZBv2mCLcUYSQy6k7737HjvpzW+2CRMmOP2cTtRPrhzQxKf65fid5bd8vo8wPMEPB9BpPPjgg7bPPvv49Dbh6bQoE/UUgpJOi3XnGE9Rv4TlSf3jR7hRvkvxyYdv5J3FCYPAO1SRjidrfg855BB11L2+nOxAdY5Ll7xo7e1tXnYMGabdJ0+ZYtOnT5cSVG8trW3qOCqk0IyXYt2qtBOuKIeLFx9ojz76mH6ntpDNmzLBU8z0pQ3UiRZevyPgTjnSEh6UbDoQfuMwWL2jE6lx0fmRd6Sf8kjp4cABoxC6ssYafFBcMYbY61NdI0VReDD6uXnTxjRqpjRY/oMCw+ZY9gkkOggf4fvYE4+7ovLLX/1a5ZByJ4PAlzQJV+ghO8XxAHiilFDupGCz7IP7HkZ8DwDthHRp3xjLOLVA8RojgvDkiM2ZM8uWLN1imzdvVjm4+bzfDUY2nk+bVuW4lDL7lqOld6xut42Iryptxw46Y9pXv/LmpD7W9LM8Iu2jYFkd9INPAm/qMhwAvi6HnPAJaDvE4xu0Jl3KShzqi6SoU+qHsAv22dOkB9m6tVKYS4Q/yrfyXrRwL9u6ZYMMiHZfpjKkdGjP5EzSaelc6t89bbVDPuZQ87RpB9QXJxCxPIeZA9pbkp+jMi0g+5v3KDftPOgYYSI+7t9pglI7utIgvsfvAPgOHow4LKUhSE1ttT9R0FP6KQ3kDI4ZO3iYE+x4skYeWcDMH7zg+MrQra6rtpr6Gpu3x27WJ/qtlbLKstV+iVeWfBUXi59Lq9XmqkU/ZuZrlL4M6O5hKaLqcwbE9wXMVDQpT5Z88ZtBiXLR1mSccOR0ifCtFY9KnskYLSyWbBvqlpK9TcqrjGqMkuJeu/6GK23CpBqbMq1Bfr1WWCK+Ef+x6gWZjvnFMccsm2xr6xZ/turZbq07WqxF7+kUKaeal5mBEPIuL61Q+eukQNfLgJkgGlSpjuFZaEefl+gHb3t/KT94u0IGBIYPtelLs0RTnwWT8UC9YOwUqw0z4IARiMFXVcmyp7Sslxma6TNmSmmvk2JcozYzYJ0sl5SCyxKiT595ls2ZNVftuFzl6BANK3wpFIYHp1ud9olP2Qc+9An70lfOtVXrt8hMV3tnxH6oyLrV5W1r67RhyY6W9i5r6+q2Aw46xObvvY8998IL9tWvf12GhYx4yT6WnnV3dNpzTz9jf/3LX+y4o4+yuuoqN4pqZVDU+V4N9uRIrolP6I9ZWksbp30g66O9wuN8Jy7l5NhgDl7gG4YhexlxhJk9Z65d/pcr7Mc/udTrpEeGCcvnmDFvaGgSL9Fmkg6DY5CGdoccGpUPCbLvqloHZHxNTZ1oyYwne47SPhFO9mtsbPK+kQ3rjz36uF166aV29tln23e/+1275557PL1TT/uo/fBH37O/XPEn+853LrYTTnijjZ8gPhYfqHpdTjIjzCAJ09DOGz7wCi6j+ASQphsl2YaMZ7iA/DABu4qTDZf1w2XDAdn3LBAWpo14u3JUcDZcAOmGsMtCNu5YQJzAMXDLxsl32fwjz2y8bFrhnwXihiM8QBrhgIgXacS3bHqBD5AfLsJmwwP5ftk0AL7l4xZx8l0+7Mo/4L99/79CFt98GAvnKCPOf9Pl6j2N5BSpMTJ7kDbgKoB3tlF+OiEc8eh0ma4NhQLHu//m6TRPimeEGd04NqKOiI3mEuoK9Br8PIQi+gsNlOUgEtbCbVhxtm3ZbP293VYmPzoEXwuveNGh8x7CKHgTx/coB98A3sHrNbwkacXoLTii5IJIYMWDOEy76kG35YYE8o0ZhCGVhzJxkSLrp9t7+m395m1YfDZ1+kylW+TKPR0WClYa5WaEMqWPkL7n7rtt4sSJdsopp3gHCZ2Drj6CniuXKwYS2qKax83yKMA74UgzlSMpPYQjjTvuuMMV3j333NP9yAcFFeUFBY/8CI+/4+Cj7/BPyotvFco/3smLWbiUL0ZJMkxcmVYYIMKGor9t+w4J/ka//ZrDC+qkxDZIwWEtNMvGWltbpIAMSdHudVzBGx5C+Vy4cJE6/CpbvXqNp4XSj+HApZAcBxplgv9wlIl6Bj9mT1DSfY+Q0kTx9L0EvoZduPGutKivwBUFF57YOeolP0Y5eWd0jW+8o8i483jiPdEglV3tS3liZMG3u+8+T9wzLBoylQ+HCTec8GMkG/p7hy86wC99MsiZbXrqqafV6U30kd3KCoxm0dQ3gxb5BZJk5/zsufKueqODZCZMwOgiaaM40PHD1J67a2KUIcncMJQnTGxUGuY0pe58WZ3aXmdnu3hnD9uyRUphSVoWCfjMlOfFMk/KDH0wiPmq8ikYNM8q7GlmLxl2gNNNLngYPCJswjFKxwBJ4j2XBTJ8+A4QhNF+lD1wKisvtAULamRErVE9y8gWzspCCkiLzZoxyTZsWCWeYwkR/JDavxt7ck4j0gMHfoGQ54GRW2hdnV1eHmbwEn9Bp7Q8kN8RPiD/d1b+8I3fQYuIjyMMdIKvk9xKbZJnpIHjPegJfry7k2JEu0RJBAXemX2F/qksykd15/kpHiP1nIjH0iTq1w/TULgUN7Ud7ofp6VfblMI1Z94cmzh5sj340CNqswNSojk+uE5KeZ3SqBI+nC7YZFOmzJWyN0HGxoi1tQ9b87Y+GUrMQtbr+ySrb5im+moS/9QrbqOVVdT7TAvHhvdLztZK8e3t7024CidVmJT2Gtu4ab2tWbtS9byn0sC4YQCgW7h0qb+RsaF2gPxFbqoAki3DrsyjCAP0gRUyEiolV1B86+saRRNmtGVQ+2w/RmmpGyYsa25r78zRHNpTZ9A50ZP6wQhxg1W8wWwPy5i6kenyh4gYdpw+B505tIOjsYcHh13uwyErViz32YaWlh1efxgatNUyx7HGZww4HKSnB6Mtnazme/EU9nvf/6Hdcfc9Mhjr7SNSnDdsarZr/nmTlchILJBR4rM8agdlVbXWh4goKbN2GSWtUsAbxo23d7/nffbqshW2fsNG8RuXJQvHikpr3rzZvvaVr9iXPv95O+jAxc4HrKrwCxSFA+0KenJXDLIauUz54Sl4EXrFYFa15BvlQhYxsMEAE20o8euwbd3a7Hy3337725133G2XXPJdxePagn6ftWuVEYZ8pVUir6A7PM0JaPSP4EaeCUbbHLjQbmhxzDYjIzA8KyuqXP5jFHK63LJly+zrXz/XzjnnHLvsssu8L/vUpz5l3/ved+2iiy6UgfJFO+igA8TPE5UmhjyzV+gA9Nuq99KQhTneQEblDBQ/TVB8m9pw4JTAMc56JCZLLiD72xtsxmXDhwsBMZZgASJc9j1+Z8PmOwiMg9j5Lj9spJWf9n96RrgsZOPnQ75/pAOMFSf7nfesy0LWHxqGkM268MuGzcYNCPwDn+zv8PtvkJ8mkP3Ne7ZeeI/v/3/yy0LEyY8bOOGy6Wdd4ACM9c7TlwTRMERPhLJPNaux9EgJ5KjaKA8NkpEL4qDYKPmdyi6bKekoAcLyjZFkhBFAOBxLQRBAKFtKyEeLhKnjCpA2f0AYK/KSws++FKWnTmX7lk3GuuIBlt6gbMmfcNHWUARCGYA/Uuc9ykOhZIc/AndUkUxKMwKVe0mqapieB5/koo79iVKK4q33nZtDFYo8Ojq7bVid+VBhqa3fut0W7LfYKiXk0u238Iji6ekjkiqb78+QErRp0ya77bZb7cQTTxBuaRO/0wQiCLwMdID6iV/wGc94j9+UA/rzDn14UmaMDpTRe++91/bff3+bLCWCOIShswAIhx8wugQsnWzGyJQLUlUZPJHP7wGBBy55KC096GySglPio3DUBeXCyCwVXZa+9LwNoXAodBV7NHLpEG7LFjZYFtue8/e05h3b7eOnn26nffwTdrqev/vdZd6hsDGf8vFMeed4yHkEwy4ZhDjqCqT8SGc6VtUpXYKCqm5QAFGipfTKWEE5FRX9+05+QWHVk8JR++7Hd6XjdHGXW1ct/CkLdY+SPGniBN+M2ta63errq23unJlqV71qY6OHMFCGLrVD2gLxGYXsZioklydrz9lsyfp/qqShoVFtq1SKNhfwqRDKz5dIqZ3AZ/CTL/8R7dk7tH7dVl8ykRRwtS+OlhbOAJ18X3+P1dTKUGw0W7NmtfMHy5KY1WIp2JQpE6yjjfaZjAPSoE0UsjFFnTP7PphsbGvbLl5hjX2arcnuASM/HHGBaMvO66ofDHe+UV/OdAKKT92mdk5c1ZnR6ad2jeIiSjtOLJlQipJRXXbY4Qfa6lVtUvooL/XSZ4P9Xbb3/Dm27JUXVc/DvrQSOcjsADdMS/N1R/3ioDsAJtQLuNEOaBvc/QHQpvjtypd+e9nkeOa/+/I1QZSZ8gcNeFJGXLSzoAvfol2E4Y1/fOcJkEdKMxm8tF8OwUg4cyCEZDlKkmhE3ZCmyKeIwkvlZj09ew7hfcrvcknfCUc+5ZzWVqRSSvmaOXuWzZ23m61es054MeLMchtmAYqVICP5ffbgA0/YT378a/vWt35k//uHv9tPLv29nX3Ot+xzn7/APvvZ8+3Xv7nSlizdIOWU2+0ZwKmy9g6Vt6DcGpomK+My65RSysAPlziy5Gt4pFL4VMkg2SJFtsX223+xeIzTuOBp7sLh8rwytS3kl5AvUhmKh61E/En/wwW4vmIAuqtMHOfa3sEFlGaV5VWiFYeSpP0MfYMqKxvxlTfLjNgz7INLamOqQX86l3o1MzPZ56dMdXZxlLnkvAN1n+RHqdIqkyuVUsyhFMyWsqSY5csPP/yQZECXTZo0UeVIPFZTW6eqKfalRVUyKOpq6q1ehglyB0W6Wo7+iw3kHzv1NPvzFX+xr0ix/vFPf2Yvv7rCvvK18+1vV11rLy1dYavWbrJlK9fakleW2yvLV1qLyvzCkqXe7z36+BN+t0h9PUvA1K7AXQU77NDDrFFyCDlQU13lMor9IpSxo7PT5ROzoLTDVMZkpEcboW3R32F4MdAEXydeZqCo1PPCGNm+TYaYaM2S4yeeeMrmzt1dMmiDffPiS2TEtiovZrTY30Sbl0EiHg6DEB4lT4wi0sU51XP4pNabXJUMUBie9s6AE0bKvffeZxdeeJH94Ac/VL5z3AD58+V/srPO+ozNFo+TBINLftu/H+rDcjyVndMtJQzhOU4fxDhB9sIZNCfyAz98fABPftAp21ZdHn7kIx/+txvdAd5DCGT9A8KPMPnfIz2Ab6PEeC2EH89sOilOcjR8IAmWUTyzYeNJGiG8yJNn9lv2GS6+xzP/PfLMlikLWYJG2ruKE2nmO8JF2Kw/6eEfvwOy3yPPrH/2dzyz5c5C/u98iPIBgWM2rWz5s5Atz1gQ/mN931UcgG//Lc18Wmbf47eD3hkVLlbDKh6QUGleZ0ufftQq1YcM9PVIUZTiIGHiZZRLnRZx1HCk2KDg0kEBjM6kezvUGBlNluBUSN8crgjW3TdkVepUJu62j3VJmLCpDeWNvQDglLp94U5jhXd93aU89BvlqLRkxCqlNKx76Rnr3rreRnrarIojJdXI4XkXeKoXcMV5mvKHFsFDQLQnvuE3IKGGksgpRggvRp1Hisqtc7DI9tz/YCuqa7QBlUUppjTBl0LjSJL17DLeWOvKKS/sy2netN46WrarjEP23Msr7Pi3nGKz91zgy7koEspMUgikrObyJ6k//uH37v+2t5wsgczeHpVLwhWaizIqB2UbVVgoC99ckMmBUNQ9vxHMKC0sA4I+xMOw5HQaRoG++IUvuHAlDcqGcCcc73QiTNnTiVCnbkh5HilfMPJ2kIsLENLD7/wNrrmZBeFC/gP9DCQUeuf59DPP2qbNzVJup9izTz/pytGM6VNdaWUUkeMRAR9ZVLnhL9yOllZft/76Nx5vhxx+uK1bt8FuuP5Gu+v22+3F5541jsp821veJGWZtfPUHLyb6AHOlIHZA/BIo2SjSh8Q7ZsS+Bpx+NH9wlFGrxFScgOGssd3/yhHHOoj6IsRSodNftB3770X+M3Cb3zj6+yIIw71deYsU4QHcNQ34egsUYxoL8uWLbcVK1bZG9/0Jk+XUTdojsLDBZnPP/+U1TeUi6a14h1m4bwYCkclKLzwGR5mQ2elPfro87ZgwUyFZ6MyRpPaufMVnShtqkKKT71ozYhpixSShaIhbabfTyHqlGLwr0eX2/4H7CElBWOEulXnTptUfPZJ9fRu8jtPaqoZwCB98bC+c4IQ7/AI5PI6yblE3+SglX8VXsmltk0cqM6Si8TzyUFzFEyfsSnGICtWGPZsFctAqrUH7n/Rdt9jjlXXlsvAR5mstLKKBrv66pvtpJNPkWlTbD1Ks1h0FxmUgwiIkUOVKgdXMnJ5I/lRKjjBr1LK5PPPPmMvL3nJPviB9wvvxAfwHZjlYsuL5yjwG8W1W8qdt6scz+DvctbbXALaD2HIM9GGzbfJyAYj+BsDG3LwnVkBlDV4khO0SiSzMRq5o2Lz5lV24puOtuGBVinG1Oeg5Fe/5HW3ywEO+4A2hSUNVlE1xYrKJkieFUtZl6IlHDE6uSQWnoqyCT2n1WP/esxvLK+vq1ddS6mUgvuPq66ya66+RvR5WbxQa/ssWGhHH3mMHXv0MbbXHnvbYYcdKYVvrm3atMVuu/UOKYaPyDDZ7keFs5af5UocOtIvRZUlWBVSyGUSyb/BquumS+DV2T33PWWPPvaiffqsLwsR4Y+slAwYHui2Hc3r3fV0bvcTJjn2luWEzIowSs6sZ5o9g95qx6IjftDY7wsRzdnTMDhSavXjlV9Zg1+C64av6E75obvLCTmffZU/8jQth0sHbZAHfrTryoq0mZxT36Coei/RLw3Q0JaffVqGwbTJdtppH/UZ1dWrV9qrr7xiLTtafIDmFb0/+MCDdustt9q//vWo3XTTzfbAAw+4w0jYe8Fezkuvvvqqy48DDzrYy/vSS0vsxhtvsiuuuNJuve0We/Chh+yOO+/254oVK0WXXnvHO95m7zrlnTZ71gwq1fshZAxlRN6R3p1332Nr129QO2NmMA32kR/yw2khHsRYpi1EvxJ8C53o//hOutAdme/+Sh8jiHZB/1QrI4l9OFOmTLa21jbJrUf9VnxfeaH+lllg35sDBdU+aCPkQXphTCXwhpFe1Y4T26a9KeBFv8gKAu4ZOvLII+0DH/iA38Df0MBls52S3QwIJcMinkXFaSbWB5uUJ/giGZDjPlqjcMhcBo7KK2qsu3fInn1+qc3bbS8/epqVAC8uedE2bNwgeST6SgYXfexjH70oiOUMpWcIBVw+JAE4ChEuwsZ3fpNeSjP1DNn04j3ihgu/AARRQH7eQOBKPlHZKa1/L8soPv+e92i81/4mf57Z8PGehezvLA3yXUC884SJsuWIb2OVLZ7ZcED2HeB3uAifjZMfPnAOiO+BQ7wDkQ6/s/WThQibzYf3cAHZ94Bd+eX7Z3Hm265oMtY3AB5xoTrUb+XD3bb2ledt/fIlVl3GWtpiOS6vy43MyQEIF0aHiMuSHgQvqboggMZq+AgVOhGepMFxkD2Dw1bZOMmm73WA9XAEqvLF4BF1XSCz+dSx0w9KhS95sPZfHKJ0CqxsuM/WSOkaaG22sgLhXFyoTrJjZ/kA6gO6IPSZncEfB9+AK0/KgOOdZVfEZy05nRPH9fUPF1trz5AtOOgIK6iutwGVRWqt0pHwAU+5YUdWmKrTp+MtUqdfIFpVlBTYts0brKV5i61cvdbWbm2xN578DqtumKAOTflIUCHA/EACx3fEKiQ8d2xvtv+VUXLWp8+0CeOafPkSG8tjJstHWFQuFFFXPiiLhCH+o8pLaq+EA0cc4RKPJhqxCfHyyy+3gw46yPetsIfFBamQ8fA54UoclsahAFFONz5IRWHooKAvT7650JW/08frQXRxHDCOUr34kdCioYoiw6jS10ffdfe9tm79Rim+lda2Y5s1NtSqw93mSkBjU5OtXrtWZYO/1NZyNGDJGOuUx42faD/56c/s+BNPsGOPOc4mTphkL7/0ktLZbv09nfbuU95ifT0dvjFWsZOSAK/n+MQvK1M52eNCG6Bc4J2MvMR7KoIA/1G+8jbntMp9078IhyJO+vwkvhsjck5L8Yk89FthlC+zkByZSUfL3gum+SEVeWOQUm+sZ2bkrrysQjQuEJ1qXGlbLb5605tO8FHKRHfqmjbYJ2VlvXV2NNvue05VeozCqdNWuo62Xhg8YCNxqZTNJ5980ubOm2GTJjfKr1tYEz6VkfqiI+XWZsrwr0dW2XHHLfIwsFqalRqwZ59bZrvtPktGJrTFQEIRTIownfK48VJqKxjAkNKg9gG+vn9NnXYciwru0B/lWrEhptJKdRAA/omvKYf+A/Sj3zejYoSI3k4Db6nKg+VhhEPJkZzySdtCW7litcKX2IxZUz2n3j7210ywq/5xsx159PFWUl5jvTKcS8rKfDS6KDe4Qr5+yoVikSxySwioSORnasOl9vij/7JW8d9bTz7Jy8WgjRuDHhkuxOV+5oAywc8c3OAy1BWcXD8u5zwqfxx8hHN5rHiklZToxLcum8XLzqv686WiGK1Khxkj2itK24MP3CMlq9nedPyR1tstWVqCUYL8HpAcxDBmf53aa1G16DDByqsn23AhS5aYpej19i5Ke54skwGXYtEUJXDa1Gn2wH0P+GzRvDnz7De/+pXd8M/rrVlK9PFveIOd9Zmz7ATx7u7zdpNhsrfNUPhJEyep/U70uAcecJDtt98BvpTn9ttfsscef1BG7UTjAtohyWWWHMkaEC7Kr2Ki6muKlZZPlrFS5afY7bf/0Xb0McervAyqqP5UXwXDvdbRstV6O7arnxnwY4E5bQ5FnxOvaI/IcIrFUiRoSrXRVmqq03JRPo4otaq68TZpxu42UCzaSMnkFMqsrPD+VG0DP+9f5I/yzJ0efMOIJH3qSpXjh6KgxrKJvKOtRTz0iD300H12x+0321133GqrVrxqN914vf3Pb35ld95xmwyQm+3mm270Zb5PPPaYvfLyy34HD7PsLH1qVRrNzVtth/jwiScftzvvvMMefuhBu/766+3+++5xGTl96lS/s2T2zBn22bM+bdKBXQE/9dSP2fve9x57w+teZ1MmT7QayWUGiNgnheHB8rBu1T/G/pq16+3Kv/1d/NBjnK5HPwHfwRO8Jx4dNpacOv/leJnBFp4AfIN/2muT0mdpnRvW+iMN+kmMAtLkQAJmLl595VUfnFl84GKXLchOaIpcoP3HUmPoHQYSeaWGpzwVnleqzPtOxWWvFPvsuO2dTf/IYfCnz2Hpb8Kblp4G6IjPEqzYT5Ty4feIG1DE5cZ44jtfFKq/LKuSsThgz72w1PbYcx+rqqkzDml5aelLbpQMSla7UaKKuCiIlgRjShhIHdXoM/zjCeS/u0DQM9ILB2JjQTbcWIA/lZgNk49v/M4PF8DvbJxsmKxf/ndclC/fP/yCwYBs+QG+Z9McC/CPOBE+0sFFmPi2K4g8s5CNF3jEM77vCrLf4j1bLt5xkd7/xeXDWH5Avv9YaUT+4QceUf/538aKG36MJBSpMdSVDtvql5+xzuYNVlOuRiolggbHVDaNsFRCCYFDYwN8NEONPymh/Ea5kzKgMK5I5tYho0xyeoVysarxU23OokOtY1B1rjis6XW85QpzOKHs+z0mCp8UOvJg3E4Kcvt2W/7UozbQts2qJdOZzWGtrkr4b3yHQGPkhvQZjQmhmQU6aJbtqFT6juCRAC0qs76hQmvpGbZFhx5tw+p43CgRTqQrrBJeiu9TtXpn2r1EimOvlERmb3Zs3Wzr16yxBx95zKbN3dMOPvI49aPqxCR0MQAYWQUnlEpwZzp7iTqL5ctetfe9592u1KEYQLs0UwK21Cm5Rj0KB/3GLxklSXmPdhO0gAYsl2OkBwWJDcss3frkJz/pCpXXrQxQwvEeNGKUKo0A5ToSIcE3cseP9BlRRYkCqGuMGejt/CW/UJYpKwoWU+Qk78vj1BFcfc21ehbblo0bpRgV2OQJTbZ543pXAnqoMwXmpCZwqUR5UFqky+bPPebvbW884URfOsCyhT33mG+HH3KoPfLg/da6fau95c1vdMVjhMvScnTjD7I4fVAu5QvdkgwL+ia6wT/kyzfC07nAQyRAGd2JXnTWpE15CBvpOV/ryUg1o2Gpg8UgSaOKNTLKuru6PE8UapZp+EV2CgfdE99inJSok2Nkjs6b9dc1dvPNt/iGfjZiulEqIsNX/f09aq+ttmHDClu4cJ6ipKOh4W/qntPyGFDwY7ZHKu2+e5+wGTPH+zKsoaEu5ZVoRNumHMxCUC42GN9993MyZGfLWJaBpI4UvpQa7CedzZgx02prUcaYaUttj1FqlqMx+8JdI+xD8WVkoiH4dHW2+/IP9lPh4BMU/tg3lVziRXAahVG5Rk35vS2qh5Q+/E760B6FXHGlILKcoq9ftJb/ju39MoQ329777OFr/FmeVFJaY0uWrpVC1GCTp82RvBLtpWT48q0R8kr4gb8rIv6HX5JdDNgwU3LPXXf67PJJbz7RywS/eHsAV4/Pf+AtHxhRAG/BZ8yU8E79YJASNhlbyciAptk40AfjgO+8kyrtD1rRln1kXnwEzgB0QvmC/g89dI8M/zZ73esOsYHeZqssA3+1hQJOiup1fDnmubC4zsqqJluplP+hkWrRq8S6pJR6O1BdYfSgsDFrxl4INoNzEuPWzVtt/dq1UqrvsGWvvGxvPuF4O/PMM2zRwgWKNmScStan8jKI46fCif99sEepMgI/fvxE23uvhXbIIftKwW6xW2+7R3VSZPstPlw0kQFfwq3g462gqN4qa6fLMKi1Fau32FVX32KfPPMLNnnKDBk17b4Ur0g9T1WZ2nBfh/V27rCBnnYZAr1WKsWUI3tpU67QKu9ER3GPaIqizd4E6Nertgkz0QyLK+qtfsIM6xkps1IMJXhdlZvqR3FzBglp8SRteACaIddYNjmuqck6Ozrsheees4fvu89u/Oe1dvmf/mDXXn2VjJGbrL11u9rXiM3fczdbtM9ettu8OXbsMUdJxu1mBy8+wI479hg76sgj5Hesvf51r5eRd7yd/JaT7cQTTrBTTnmHve1tb7W3vOUke/OJxyvM0XboIQfZoQcdaIv329cWLVggmjMIaLateYvdfdftMlius9tvu9WeePwxe+apJ30ZEnXEJaAMEHE6F3doIQ+q2RQuGv39qqvt+RdfEk+o3iW3AHiRgUDXA/SOUY5BEwY38o3vNAPv18Wv0Il+F36nn3CZm4tLOvixr4aj8EmrpbVVhsMh9uILL4qG7X7BI303BqTv9aQeVVfk4e1WbZ48clXr+XhHIi7n3etcDj7mYkX6Zi5W5AmPY/Dwmz6S/p7ljsia9MTIHJDRSZlTO6WNUXbigodnDF7SIQqLy62js99eePFVm7/XIquurbdu0caNkk1ppoSBj0KYJTFjAhBNnctoxwKQYQgD/MNFOBcicuGfhUSU1zogiIKLuNn08Oc9wsR33gMXIHBLDWQ07cAj4gfEe3wn7Fi4hH/WBZBf0C4/DHHDRZxsnvjxmzSAiAdQBm/gAsqKi/BRvgg/Vt4BkT5PHDBW2Pg+1jeA92wYIOgdEN9xAVm/rMsCvyOtwDULkV82fji+BW3imcULOseT8NRVPv30wzsGRjc5urCtpdUFNY2MhsjaYxQkRnXo6AJHRvZ4Jw0UazbmgikGDuEIE3jwnpyEljoszstnlB1cHDfl7YqIlBgfnlID1gfvxDF0JOPV0OWtBivOV8fSIaGaLpbi8sAoJ/ki0MDJT/7Qd/w4SQPBxjsQZSFsbAInDYRglEdUcQVO2o7yV645enleKBvCXZROCikdkMKzPrZcgoyycspLoRSabS1tNnveHr6UjXDEx9igQ/JOCpzomJXOc88+Ywv3WeB7eSBW7O1BeAPkTz3HSFPamIzyMKoE4wgH8AwHUFb289x4440+ismSKYQ+ih/1yVKxMDygV4x4UbFRn6TEO3UXvBB8QFoox6SX/AmTFHvqAvpCexRzFEcMlA3rN1mFDDU6vj3V8S7caw8bV1fldwp0tbf6CDT0IB7pdra3G5c/YmDNnSelWzRFMeM3ZadcHBIAECfwDDrwTt1nHVPyKM+MCAK+OVVtgQsuUXahM2VjBK9KSjQGRtxe7CeoKX94JAyOqAvygw6+BET1T0eV6oJZPNoB+yqQ57BAOpqaTjfRN+11CvqyBCCWCIwfP879n3vueaXFrEOagYrw1dW1tnTpKpUfwy/NaAJkDe+RB3XL8qna2gLxYreHS8sfhLP+j2UUlLGktFDhquRnUuhbc3JEyklVudKjLZf4Mc3wDooMvC00FZ5+ioEAZiDhpXSqVbQR8uDY06S4Jb6D1mHIBt8TFgh6Ei7rB71xKBUoCGmGJG3oR1GAB6hnTr5hD8mECeNEn21SsvqUiTIaGbCKsgJbMH+ulMSnfHTYDUXavtIHN28D/OXy99FYOY6rZoSdGUWUEW5Jnzp1qtOIsMTF5eMdwDfyCLlFObJtC4i0opwBET7hk5uxlh/vAM/UjpOCyF4S/Nj/wCh6dQ2Xx7XLGDBXQtU69B2lSJGpKNULA86FRVI4uTdEPIKCndLB2ErH4w70iR8GhmRYiNckv3ukvKI0P/bII/asFNz3v/fddpiU4mop+MMD7OFhWbD4XvWBTLchlX1IeErhY7acpbAdbTICRkptxvTd7fRPfMGOPPJEu/a6B+yWWx+zkrKpVlU7RzJ1sg0VqC0U1Vp1/US75p+32sSpM2yvhYuk3HGsK31MGtgZEh1qKqtkQksxHGGArUw4lDORZ52+f6RDhj/H1g1au+QObY3TpLjhnZkm+JwNyj3sY5Rc5wJgZnqR+wya9HIvEEons2rIJNGZvolZeNWw9Xb3+Gz4+MYm0aHS/nnttXbe175mF3/jQvvTH/7H1q16xRbuvZt96P2n2F/+eJn94LvftO9955t20QVfs8+cebqd+pEP2EknvNHexZKqd77Njn/96+yIww61gw9aLINlru222zwbP67JmpoaRDeMvg4ZiCpDdaXNnTnNFuw5zxbttZsdecgBdsLrj7CPfeAUO+Oj77MffvsC+9VPf2RfPOuT9qbXH2VTJzXampWv2CUXX2Bf+Nyn7ZOnn2Z//OMffMlYU+M4Ke1NaqMF9qxkz0233OL9HLRCasTR+ugRyALKz57ASZLH8AbylfYR+8miXeCQ1dH/wrMsN6bfBjA0kE0cKsDgJoMM23e02p57LrB/3nCLPfKvx5UrMx2V3hZ6VUeqSLkR52s/RETp4tz4pH5oM6pD2jkDgIRHRsEv1He8Y4RglCL/YnCFJ3tFChmcUFjkH/KFtuVlIl05jNNcYxL/0P7pk8qsQ+Wora1T30++SceFHsQHL9JwiR1CIJ4BQbSsHzBWmLEg65+IkoRUCBjeg2ABESffP97z08xC4JINk80j6/IhGzebxq7CB0DMIGh+HJx3CIJgxAjPN5SViBfhA18gH5exYFffI41IF8imFy77fSwgTED2PT9ONk0g0s36j+UCxsKB75FOfM/+xo2VVkB+2HBAxGH0whVS+be1trjQ4CQkBGuqKxSLVF/wrAsQRlxVn/zemZ4aYpSAOo16xkCIcL5kSU8FTQqc0tiJu+NPeVIa/lDrREkBh3RTunhGabHx3S89FK/4MqKcUMPACGWUzpy8wJPpcxzf8MPBlwhJnuSPcomjFOCnxB1HBC8CzL/LO/gVowG83HASXuCZRkYIVWDtnd2mrtumzZqjTrTeKpR/CC+ebAgED9Z5IxhZRrVo4T5uFDLjEsbJWO0KQvu76Om4Oy6pzLxnw0J/jA5gw4YN9uyzz9rhhx/uZade/M4DdSjR7nhG3YaC6P659CJc+EfdBj2y+AbQUdDRoHz5FL06aG7x5aSYF55/3rg9ePrkidbf1W4L5+9ulepQ2Y8KLRoaGuyII460mTNm+NHAKJ90XOzHwBAgPxzGCqNbGIcop5zuxtIBcMtClAG83dhQGBQOajc5cYC+l6ldYIAwkoXu2trW5jM0GHaer8roMs2NhWSUOB1U9MApW2+jdAMf/OXU4ck7Q2ccXdIoztDUDT3hxu3wvKOEPPP008q3WHWblh2mtDHWKzx2Xy+zFfAHbJTw4OnvSkPVbuPGNYjvWtRpCmcpGyiiNDqCsNcGnurplZEhm3rqFLNNG7e6ogW/dnS0+bKzpsYGN0QYBUZBQTnBAKGeWB5DOVF4Y/kdAL0AjPLgGcoOHRItUvmTYSt+BjUvHy98gW45pVyKQ9Cb2SCeGAwYJX6Pi8LADx5VisTkKRMUxmz7tlbhWi49tE+KdItfDLd82ctSqjjel6Vp3aKDDA7RADx497IoIecfKR0oSyw18fYiP9ofciboTTggcN9ZBvdMD4BwyKZod0Aqx6jcDf7hSTjnPb1H2bN5Ej7yASe+UR/M2rFfgLpC7qNUMbPlMwpYkipf1AejQSXipSGfVRN/YeBKqUt4wCXCQ3413Nrep/YjfkEGjGtstPaWFvHIgO0xb47tv2iBlckAbt3RLOOlVwoqS+5YItbnl7GqqZtsfNEPRQ6n8kJbpV0kY4gL6j70oTPswx8+w6677m678cYHbNMmZnMafPnWkFVa8/ZOe/rZF+3wI45yeY0BioKO4c2BDNuaN9ua1SvVr7U6XtQxBjrlQH7T53G/DBdBMjvSJ/qwJwO5yYwe35Fd9As+210uBVhtxfdOyq+yklvH2U9Q5rijSGOciUW9rdXVVlvL9ma7/rpr7BMf/5j9/Kc/tjWrltsB++5jF5z3FfvZpT+wb1z4NXvPu95me+4+22bNmCKjotBpBn+yL3NYbQrjiFm5/j7hI/5s53RCfUOB96O+xacoyWxCp432y6+VvY3dnTKI6qynQ+Xv77aOHVusu327DfZ2WkXxiB1x8AH2offKUDn1w/bdb11k/3vZb+y0j35IvD1id9x2i4yT0+2sz3zGrvr73+2KK6+08y8439sFR5pjeKA7cOdWMkhUaJXZlzCJtgzyIWPZFwJvscRs69atLqcBZBj9IXzqAy9y8CrtD/nA75pa7kbi3hD8+yWHtqjvaLc5c3az3//+T7Zl83blR/ukv4dfkVHUL7O1LL1LA1Ms60p7sMg5DVI5vytsONoEhh0yi6IkniR0esY7jvainw60Me4z46uPqObemQXygSmVk3x9QE5P/FgxMBa41CBBEMwKACC/wQPR2PHLd0B8D0CwxDeA71lHXpFfNhzA96wf77vCid9ZFxB5RH4B8Tv88uMB+b+BCL+rePnfQxGEDuANLiF4YUYgPw7PCBdp4zeWy4fst6BtNlyWflkX/lmX/f7/Clk8wmXrIVyEzT4Dsv75LguB365wJfxYtFBgH6VGgNDIurs6vUOmoVJvUU+RZqIJ6ZFOSotwkXZ0hoQLvsehRDICTSqMhvKbdzqEUZyFFw81Zm/y/MTpGz60EC6+QkBjoOCPYhj5kHfw2qDywh8/eAx8gPDHgEG5RGFHaIIbQhah56PUyiONpIBSjt658iZHakkguZDTG0oJv1HayJOTthBtJoWxs6vHOAufy7gwNkiDtNnsjQBmDTCjzDOmT/cOkHXaGFjQibpAyEbenjkZSTryO5STAPwod9QJZYY+PF966SXvaOfPn+9hwZMwjneOloDTUul6WnxXgEgPv1Ac0wbDpNzH91AsIywjq9wpgjECz0AvLqvibHo6es6Anzl9mhWoQyhWhzBRnWd9VYVVqiMrl0DnNuQlLy2xtWvWugI8d84c32vBnhOMG4AZDI7OTacKSblTnuxT4UjhLCTcE5+Ggy5eTsqrb+ylgEYDg8N+QzWO+0C4J6BQ6bKGnPpmhJV7bEbLTHmZWYEv4XP4O/EQ6eOAUdmSXFK8k2wkrPO7hx+lN+BrlxVe/9n+++0r4/IZ8VOH8zyGOUAc9p0wCNfWLj4rZDliGuEmHdIjffJlqdbUqZNty5ZmRaTsbMqlA2X2kb0HQkZ5cWs0G4Ln7zlfnf9Wbx/qp12xq6oq9yUP3CmTeBTeEd56Dom3OPiBZZ/QmW/gwDsGHB6UGR4M/k60TGVOeIJDAhVN/6Xf8S14LdJOMikZVdwzQD3uNEjkT94NjTVSWM1Wr14vZZh7Xrjhv932XbS35CAnt3HEMQpEKo9Il4ufHDQJvMA/2hfv/b19NmHc+J3lID8g4eaRHfxdTil5m+N31tCIsKTL98QbKQ8g0ud35IMjfvBDkt8YMElJI01mS9PIblqqQjbdUljVO3udRTvGHx5nBJrb1QvlpEbpye+EP/mVqV3AlhVllVL+S6WcFtr25ma74/ZbrVcKfn1tpb6xFBhjlQJJrkrJlhBX3GJjQzcntUli65voyJp6fUtGIDRGXmBQFdhJb36nnXHG5+x3v7vCbr/tIauvmyoZVad0au222+6Wcd1mixcf5EpxlYydrk7uL+q1jRtX28ZNayQLttrAkGS9/Dq726ynv9MGRvrUpkU3H6WHZ9LeAZb1cTgCvNkjhZ+LF6Ebl+ohC5DrGCSpjSYdBT6g/jkEgiVyyM8a0Zuj7G+/5Wa76ILz7C9//oNVlhfLEPmq/foXP7XzvvZlO+bow2z8+DoZ9pJVXBg62Guc5NTR1io6DfnssBtQqg3avy+HFp4Vwpn03QhQu6DuwaGrs1t12qN+rddnDWurZQzIf+vmzXqXway0aiRfZc5bt/Ic7OuSkdJsLTLcOlqaVW8t1lBbYSef+Ab7/iUX2zcvPN+OOuIwe+H5Z+0Xv/iZXfa7/1F76bYJE5tEE/Gd+IH7w6jLcnhLugR9FvTyepSjv8Uoqavlzpo0K5DajYqk/6Aj/oTDgEF++1HwHPyhp8+gio7IZmSUz1JKtjY1jre21i67+h//VHrUX5qZhh7Up1KXYcOAXNIPQjZwVLgCOX9l2xrtKdpbAngwOYJlnfv5N1554pnnRpgF5Sh6WjpeMt5Ef/pAjBNOiMsCuOBkmJNA8ogGzjtIhovvETYL8X0syE8DyE8jfmfTz8bLdxAMxzuQn142LJD/PQsR5v8VAtckwEaf2bwCB75lfxMmaAwD8D3i54fBxfdsuP8Xl42XD/l+kT8u/3f4RbpjQXzL/571z3dApA3sKsx/+h1+wFj+Y/2OJ506igObTzlhhFEPNCofQZBAiI4SB98hqKPh4pc6v1RPhMVl00eA0AgRCJz8kZaGqG4Jl1OW3IkE+j8XVw4BojdfLoPiKzw7pdj3Shn08MLXBZcrHqOKtxtAwjHaCPgEfkDgH/nyjalmOnLWc6d196WucHIPBrggflBYeSoS/9wBLO1CEXUFKefHyBVlY9Qujmhk2QwdFUs+0jKnxOec1X7fvfd4HXADNvgwyoUiwfGwAYRNGVM9SQ6QBmUJF348gxYo/gDpPv30036qSJwdTzg6rCzdnDZQnn/C35W+XMHAISmB0E31XZTW0UZZdvKA8uK345LD0ZfnKWXqntvlX375ZRfMdKzMlKxevsw2r19rm9asSrf2y4+RPtJgeRYb3FmyB58ykwQfYUSSJ6OcjIhRJu7OqJaRggLGLEsCcEnPUCSIx7vvtVB9846xxKlytQ2NfjJKt9LvkN+WrdukqLBko9YNjQGVh9mJ4D1Om6LzVGl35uVOf152/eC30ztTT46R6BTO/Ub0zPWJuSB6JuMFFqaTnzd3jiv8Tz/5lHfk7DkhTcrPxWlCx7Zu2aGwlBGtOvq1lGha1jJgkyZNsJYdUoQULh3ykJxqd2fexSXsd+m02bPm+pInv1Fd5WJGhNFZlDiMFtooyhO8y+wbLANPufzwjBMPRjtE0SCLJGdG+TbeoQewM7z8AxI90yhnKNKvqVvKrN/EQbFxI8OjK82CAZu/13RbvmyV6MZyMmYqGdUdsL3m7y66bXJFC6WZcrqT4iwMcr/1Uw+nj7zSHpmEE7zAssjg/yxk6zm+0TZon8SLMsc3npQr6IGL98S7KVxWvkWccPwmbXiHd9oIdcbSQQ5YgA9YtkTdUbYUX+mKjq74qa6Lizk1TTQSX3IcOeEYjGDvSIkMWG7Spy0i86iLJS+9YE89+ZhNmzrRWlu2WeuOrUp30Koq2LsnOTWYRtNZzhRtIRyDVMkgIW++ybBU+2MpHfjssduetteeC+yqv11ty15ZoWoRb42U2v33PGTjpKBOmTRFv0VT1XlDXY3yUZmUJ8ski6VAV0gZb2hqsKaJ461cCnoHA0Rq7xgbzHAxe0Q+OGbJiQ1N6B9Q8ClnsfoHjDUFEa1Uz1775go3ijiDB8xUlIqmHG/+ox9+z34lA6SxvtrO/eqX7eILz7WDDlhkUyY2SpE3hVMdFo1IvpWkWQfRxgejVG8sCfQ8C6Wki859vSxRFF0GU5/q+z3F24DLXckxji4uLi4X7TjgQWlJUec28uqaeuOGfI6rR84xc+99t0rDTFWF2jn7+gZ6ZaS0bbchGeg1VeW2eP+F9j0ZJ3+94s/25z/+3t777nfYdNVty/YtktutTmM/6luNAuOEo/rRI5BTNDrqEjkesiAGA6l7ZkugdfAwPADfIr85BKRY6bK8lkEPZk0YLORm/x07Wmzzlq32yqvLbMHe+9n99z1iLy9drn62wtNQlYmFaS+0K+Qy8jqtqkC+u0zEIBF9s20nH/BDpqTnqHsNJMHiXEDbzAfXdZSH148c8f3yTNUz8mssKCQgSAVEwkQOZMPl/8YB+ciEP0/ihAsCZNOJcPkQQijChYu42XQCiDMWYYD4lnVjQTYvYKyw8T1bjnwXgNAlftAZZkRQAjSK6LTHios/cbKME9+z4cMRJt/9tzCknXXhF8/8vPIhaJMNE+H4hqMe4z3rhxsLiE/+kc6unkCUA7+sfz6MlQavjG6hLLMcCqUCYehKhBob9UM40o/3iAtk882+x2+cL39wEnHjdmV69zBp1NbDKbn0lL83bylmeh+Wo6NKsdlwmJbmEALl0KfqBVneQrEmXXCI9sOT7y6UVKfBgzy58JBpXdaGoyQzSsZ6T4QJqaelW7lnrs6iDsGNjsCxUD5JYWf0Md3CjcDleEFO0kIxosNBODI742uRvZMZtEceesgWH3CA0x9a0BlTTr6Bd/AjjvIkAIdR/olw0IJnhKPe8GP51MqVK+24447zU0bAn29AlCe5VEYfodJzND8vov/myQwKyhdT9L7UDxpCG1wmvRQ+1QGOzomO9kkp1G94wxvsiMMPtw1r11ijaNTb2a7OsNumT56kTphZsVSfxEeAw5uMyDKLNHPmLP9GuSkfClecqEV4NkemJQJhJICPfkq5Cj8MEgzP7h7JKHVS5RVV+lyk+h+y5StX21+u+Judf8E37GvnXWDf/f4P7bHHn5Ihwl6FMhmtNc4ndJbpQiw6vyyNkkuQnoEHEAo0CmFyKPJJmcalc/MTj8JXsbQAN1nGBBdOcgoP+xnouKEPPMd6ZTb+c3M5igmGSaQJOEpex302flyDFFT27ZA2eaQZhkEpPfAu+bPBkzhc0tbVyd6HMAAYBezRMymppAnPwsPwEN/hBbKjDNA66BHGL3XnPON1kww48sQPSPye2kNKg3RTGQjP76jvRFuP5r9DmUAhSfik2Z+h4V4/LWzdWmYu2eMgZUfl2Lxpgyvq27cxG4QCxI3zyBvJReqXkXylo1RVT+I51RVLjOBHlmBSVso1btw4xyHKBCR8svyQgO+ugObKhuMdIGy0d57hKG+0cxxJ4sAt6Mcz3kmTeMifjo52KXQ75DdkM2dN9zJxKlq1lHXkTgxQqEb0jYRFW5WRmTTkcVKwwCHxQBj0GMbMXqKUP/b4v6y+vsa+fu5X7JyvfFHtCzmYbvOHRxhYECW8DJ6G8lAt+nIo35ulthCnI2FQcO8OMwjDgxgnw7bP3nuIIQbs6+d8ye6543Z78O77bOUrK+2oQ4+ycXVS9FUXNZIPKozCp+WryAvK09XTb509A9Yr9aOovNoqahuVZzIy4Je6ugbnEcPwVllZwsiSLIwA9j/RBxTJEGNZm88m6jc0Y5kpS7/Kyop9qdYSGSPf+taFdu55X3UF/6vnfMHO+9rZNq6hWv2t8JJhXCTHoRHMNiC7WC7GJm7fa8C+l5IKkYsBKvpQ+JvBnArlxcBepfJjsKTZHnroYbv1ttslq/5qv/zlb+yXv/qt/e3v19p9DzxqL7y03B574nl7dfk627q90xonTLMpM+f5BYrbWjuNCyBZ5sisJsYplxKz14fDWgqG+61Vhkd/d6etXrnMGmqrbHxjjZ364ffbr372Y3vfu97mJ01u3bTRB5VYVsYdK7UyJlhq1tHGBUbiyZw8oH3Ak/Ai9UG9APAb7YZ24EvkxJvwFwNy7G11QzpnTBOGFoUhRt/F/rneviHJ7Vq7/p83iS4Kz2l8Yh7S8QsK4WvxAu2A9gK/yld1Kf5yGZHaGBDtFcCPb8kLfidczpihXegb4HFy5dOLUiZCOAZiUvqUkQsVcRjJZeXMSif9Mh8KQ6iFQMDxjl9q9P8uULICZ1eQHweIeFkXkM0n67ICCRdCiXe+R9x4xnvArvLLh/y8Iq3831n/fL8shF/gGnmHP3SGCamsoHc4IIRqfj5ZyPpnv+X757soU6SdHycLY33PDwP8X7/lu/gez3jPh/iWDTvW879BlgeIQ6On0dLoowPzUU/RHyWa+ol6CEe7CH4iHE/iEi5+AzxwxEGBR2liSQUKj9qxBO6okpEaM+VTY0cYEJ9E9JEREkbtsQ4YoSMuI0WEz7YF8uVJPrhQukPggVvwGt9codAzyoRLHW+xz5RgcMhD6CSc3AmIn5zooU4Qf2YT5LXTkQ+4MRMCoMCzRAvkwYfZCgKuWLHCz5xnnwf083i58lA3LKcLuke+vBPXaZQrc/jjQkaEQ2m47777fOZg+vTp7gd9yI8y89vpIT/ewYG6cchVROShf/4E/LfXWfodfBA4JXrmZtNUDp7QDMVoyZKl9oH3f9AWLlzo65FZ5lBXVemnwpRJaFcIFzo08ub43KrKSjdaWf5GBwAf0bGhCMOvKEXQizLV19e7csioXOClf7lneneFQmWkc2fpEop4RWWN/Mz+cfV1bozccOOd6vi32/gJk2ztug128bd+4LdVM2PCbcI1UtSVmthSCaLV+S/P0f8XhZwOqV5SPxO/oTNPeCHaDTiRVIqXeI0OHYXSDRN1tIrip+Ec/8Y3yMiEdzZ7/ZIWaWDYzJkzz9at26hUGEWFb5KLukARVfbWJKNEP6Vwscm/yJekQIdYK096MQuilibDFuUBowweGXK8wI8RZuohzYhwJCanOIE3y8rkN5LK7ZtAnf6JPuAzWieJd3BA0Gksf1wAnT7hnL47yzpKY3Dn9B/wdyVaKLGES3qUdbSnQxQ4uhOFuraGtjpi9aIvxlhFZbl4g4ET0lO+XiW5GhY6aR8d5RvxgQaMYBSu18rA9MziDESZsy7kE+8BlCOA90iHJ+WLdxzxiJ9NB97gyXdmA2gjuGg7jGJDw535uhxDtvBU+hhzUpKhn9OzBD5O7QcZTBtvaWlRnoPWLIPu+Rees2nTp1htXZX81DZLqBuwTEtoklxmYKFK9JQsF48OKw/ywQhyIisDRt6Vi/IdtO6uVhmOncYWpfe9+2124huPtYGeDjv/q2fbV770RWtp3moP33uvXXXlFXbXbbfa9dde7SdJcVRucWGp6nuSTZ4826bN2MMaxs20geFKa+8q1LPcFVo3usSj3OjN8izwYNkYt7hjgHq7lEPpJeyAvhEenqMNcGBAtM3LL/+TffObF6r9rbazv/Q5u/CCr9sB+y90Y2Tq5HFWV80me/UHhYOSe50yRhRXVCiXAl4m3ikSbcChnNMaZfwww4EhtHXrDrvttjvtvPMvstPPONM++KGP2qc/81n70Y8vtd/+9nd2xZV/s5tuvtVuv+Meu+baG+x/fic8vvV9+94Pf25nnvVl++wXv2qnffKz9g3JsO5+9Z8FpdbenW6CR3RR4wx4MBjEnhUMwkoRnD0tVRUl1r6j2fqEK3c/lRYN2wffd4ovQzvskAM9HOv4xjc12qSJ433TPbM+LZLzDCQy6AnvBb/CA/Afv+EbZDlyMNoy/MkyZvgTuc4pbx2iMQc0wEcMdO5obVH9DCiPDuVVb4899pRt2LDJeZi6gPfYsE77dT5X+tSjy1U5WN1VCvkpuMpOO9a3PId/9hvtADmDXE0OIF1aDDwrB+/mXDJG0h67mP1DtnCCF2HdYBMyWVcYShc/ArIBosEHZL+N9T0g/CMcjT4aPi4g4oYfv0cFaurUI0x8Cz/iZL9l33cF2Xzyw/E78o48eA+XzTvCxu+AKF84ygCEoCQ8afENRTHSCsAfCL/4HentFJ6CbLwsRFhchIl8dhUnIPudvLLxxoq7K/+AbFxcln75v7MQ+I8F2bARJj9spJl1QH66LLWI5QY4hCzlDmWJugIiHmHAmXfqNOoVR3jaU4TFj/qno0YQoSTijyKAP2tHFdL9xgLHyZWBRCPyIm+MBaZekaYI1cgbCD4NPMkbvwjDk2/kSRlJM4xjHCepMGPiy68U3pUdOdICHKdc2uCFqiSqeHqOn8jMaBEbrzlZqq6Wdc+laYRQ8TgGtryUDZyMlJTYmjVrnDYomih3KFGMfjMCFwZNomWM+Kb8w1Ee8g3aU6YoV9CVWYMHH3zQjjnmGKcHYVFWCEN8gPKAB/yglFWOZLgBcA55ESboEPlm/XH8BgI/8kJh6+nu8fQxjJ577jkvf1NTMhwoc3tbi48y1qgzwxCbMnmSNSosI2akwUwPnRzLAhbsvbfPCNDBUA5GgCkz9bh16xbv0NJmyR6nQThK4p3SiOjGqLl6JTY709EUFpXa008/a1/60jn25z9d7xe5nX7GaXbZ7//Xvv3t79pFF33LZsycbn/4w1/sX/96zO9JYRkBNMIF36mmcvmFEg1NRvkxwgHQEF4DD96jvoKWKTxx8YOuSbEj7b32mm97772X3X//fco/GS105nSUiw84yDZu2Cw6SPvIlZk65R1aM0pXJOuPJRJVVVKqurr1SbwMXeT8RnTal9Dxdd1SHMrLpKzpN7ctp7pNeKJ01LrxR7tOBi6zZiqteEhl1R/GP0tQUOyoy+AN+DX4NOgT38IFTbLfR2HUYEhGX5JVAYQFd04FVDbe3goLh62yivZo1tXZK55BWZFsEL8w4r1+/TpIIT9Or2JUkzJRFymfyB+0Uj2ndu/7kFQeeDxwBrLvAL/Ch2+j6b02HIAfDvyCPxxX0ZA8gx48E56Jt7IuwtM2wK2lhZkS0koy3k85cl4NWhIPWvJkEAHeYnA2eBaZjxxN9VZYXGhVMuaq1XbXrltrGzdvsJmzZxgHTXDbO7N4nPjFBnL2ErEsimU2DACwLGxopDjnJKNRAsUvThMpdOw3ob76ejuk+BZaR9tWGxnosk+f8RG78vLf2UUXfMX22mOmlRQM2JaNq+x/fvVT+8aF59qF551rn/zEGfa1L59rH/voGXbO2Rfaz372J7v33mdt23bRuWC8FN1pwmGadffSpliexj4sbuSGBgxQUY+SXwOivQx1lpzWykCAJhgrnKiEHOGUSmQU+06uvvoqu/qaq2z+/D3s3K9/1Q46cH8Z6D1qHyw95UQq1cdQr9rCkO+zYckg9QZNWIqKks1etjIZR+0dPbb05eV29pe/bh/92On28U98yn7+y9/YylVrbd5ue9qCffZV+1+otn6gHXzIYXaAnoceepQdeeRxtv/iQ23OvL2sorrJ3aRp82xHe7+9umKD3ffwE/apz33Z1mxstur6JutXW011ngY9cD4IIfqzt4VZxCLxByen9cgw6G6XzCtQfyODatGCPezbF19kJ590ospX7LONGLn0ZQ31dVYjucDgFm2D/X6umIv3oq+FB+HZkHF8Y4Y+9etpAIXDceBNDAvSgGeR+exThE8x2Gjbimr33/eAD36RbhgAvMOvydBJA69uiCluMjZpf+Qx6mJGBAcP4LLf3bmRkuQTeeQ7Z2F3tCvJHhkh3k/k2kK5ZDBHlWch2nshjXVQjdZ/KDZEAmj0+GchImXdfwIa11iOfOI5FvANPGDYXeWX/R3pxrv+9/ex4N/DJgj/wC1cvqDLfgOy/gA4OXOJfjhGj6BjhOMbjnes5RCmxI9vAN+pRCDKGuUFsjjkQ374CJcNH9/xC9yyLvx5ZuNl34Hs9/x8gawfjvJl3yN+Nt1s+F1BfMuGDZeF/5Q2jjKyBpT1oP09XVLPpNjLj/0fNVL8GPGgsy6Q0BXmVAwBSEn4q+Ez3e3pqvNT4x9SmoTz0ENMDXNXAqElQKQAxpIrj0v7QjAojuQKCy38vcCdcCegGn6pOgRO3UJAslGyVALezxHXtxitRWiRCw7hl6Z7MTAwrpIARPASnrgIPTpOygXGgGrb84ReJQrD7fI+Cg6/UldyzqOOp3KSI30iEY57NTj+t6qu0dq6eq28Sh0v9HXapBF9puhZz4ugZH8El17NnDnT83QloZNOrtw7Om9Dog+zTNCNPMiTDNMfR6/m9sN45zbKtyhgyfAp9g3u7W1tvuSHvQDUJ9P1vIN/6iCSwruT5/Ukfsov0SS+Q2Pqz5UTOR8xFq0IQ3BozTcceTFSBk/RCbC57777H7R9Fu1n9TJKWDKFfPBT1VRfdaJNqWqiUAmxtLC9tU2dOWfHd9nkKVNkDExQp53WQyO7SQ88fembcFi/Ya0MilkKN175QzNnMS9f7GOAcM6h6lh6egelpNY5Tt/7/g985uGLX/i4XSDF5qQTTrAG1ooLf26a//KXz/YNnv/zu8ts46Zmq2+c4KOZ5E9H59os5U8c4nmGg1e93hQGhx/1S91RFhz8ER00qRCGsMxOpFE+OkFOGmuXcVlqRx91pN18882iTbd/J39OHNtr731s+45ha23tzY0G0tlTH2nDrI9Cj8B/8E9JznhzNk9OjZG9IygU1Bv7AGrrKq26psQ2b94uRU3llLLK3Srd3ZzClTvBTzRAwWP2kKU4yANwYh03SkBSRliCQTtiPxh3c3iNeNngrcR//BaKKit04D0ZBom+3gahB3XolUtYRj5Tv8NeMy4ic0XGT+BKa/JpC7RDjP9qNU2UFOoO/uKelmnTxtnWzeu9vhkQgP+YofX6U17u5OeDFFIuaG8oG9HuaB/MuASODCwEOMmpT8qT8/N0KSfJKr7nome0wQDCJRwSkLanpTCJL0RjcPJ4KW44aM7+KuoRAxP+bmyos4kTxvnpaBx4UFJG+1Q+otuIlFTEIUZ6WXmVP5lJBFHyhaZpSY7y9TQTDZktWbp0qefHbKxS8zAs1QT1ASn3pIFcijbAbwzXeHfa8i7nhpHSB6c06t6seinwC1H7etqlIO+wIw9bbBed9xXbb5897DvfPN9+87Mf2vf0vOSic+3Ln/+MHcqRuXPm2oTxk23L1la78ZZ77ac//6N95we/t5/88gq77I//tA2bOq1vsNR6B0pt/cYdvu8ChCtFE3RG12H65QZEz1L2OVSpzmWgS9awiRqag+N1114tQ+nPduqHP2hfO+eLttvcmeqvuqyupsIq1VYxWmjfzJCnemb1gJ6ib694k70tU6bPULttsSv/+lf7ylfOsQsuON+6OjpstvqHd51yin3yjE/a2972djvo4MNs4uRpNn7iFJsweYpNmzHLqusaZHh02LMvvmQvLX1VPFVks+ftbq87/kQ74uhj7bQzzrRzL/ym/fzXv7MDDz3CLrz4O/ajS3/h7RTZigyAh+AT7v/oUT/EvpgiMW5fb5fagfpKyQwb7reerjbrbN9h3R2tPmP1nne+1T77qU/YqR95v33uzE/YMYcfZBVimcnjG/zUr4HebtuxnUtxe6ll0RR5NOJ7LZF/9GEAewfBgwEQlj1zvDu8yyzLuHHjvR1v2rxFMifdxD8gfuyUUVjf2Ogy/KlnXlB9MNOVjMx+yS3fUyLjdlD4D0h3oD4ZhKUuqGcffMm1lWy7g3ejnYVzf3eq853OJWruOdpmE9CnIicYnOMagl4vH0vGyYt+cTR92kfKtxAEqQhHVE6+4jc1VEXAxW8QzCKOAMIvWxCeEQaI70BkHgWNOHwPh1+ECxf+QDb90fjJ4tNXrzSeKY/UoCI/nggM/PjtjU0GA/5ApMtvvgGu6IyBWxYHwkR6/KZzhdGis+U7/gBPHHlEWIC4EZ90gcAjcAf4FjgBfAs8AvADIq+sy/cHCB95hON3Nly+y+YZTyCbTuCRLT9+KGAxkk062bBZiHwAvgeNsvhlgd8RJ95x+fjk04seiM1qPRIyteVSjiRsaTScwpM6FDaLdime6lqdd4HqrFCOtZF+CpaccvIRdi5R4rtzD+uVxY5lKgKde2+/jIVhbgLnxBvwYrkHpor4VgrOEHws3PyUIZQn+IFpcvQaVf+gOtRtm9ZZSRGjtrRPdcK5cvBg/Wma5YlNbXR+LN1iqQKnWQk3/Y5RE5QjFApuWMcwIaUy4V5RmoyBqoZaG1YnKC6UyBm2YqVb4kptMhBc4QVHxWNDnQghRAqtb7jQxk2dbds7+23ijNk2IjnBra2V1ZV+elNVXZ13BCxXqhJejMIxMsMygbIS0Zw1zMoLejNNjcLiFFbb5iQlUVP0Unj9DfYzCpxmeilPVCsdPyPwyAbcgw88aHPmzE7LUlRmlkhJsxD+SZF35REv5Udn4Tf2qy5Q7pApiBfkHU4FdbqVMmWv+nOeI2M5cMWQUwULXwQ1/DGkzrnXjRP5Kq0Ce+7Fpbb73ot8XXcZJ1gpj0njGq1EYYtV51Xq9Au5wLJZPKl65QjoCj17VdZXVq6xckZZMYal6JQUSKEUbyG7MbRYNnHgQfv7TBVlSaO84JuW6NAHsRyAgxYYra2pn2jPvbRMhsYfbebsmfaDH37Hjj76UCsvUXkGeqy3Ux1vb7vSH5TSOsHOv/A8KTI77Ec//aVKx+wXdJCcU92FQuW0gFfc0XaDX6Bx+k1zdJqKzmlPTr/Xh59OJKaHjGIEr2v4gmWLHDmZ1rCzR2iHHXzwYtVnmb34wlJXHlVa61O75NhSZWFbm6X0M6KHhadGVK72PTwiflG5CvwkJNVLuZSS7nY/8hjcGDlM+0qQx0k+FYsW3T07ZOjVSbngFnmWN1XbjpbttmVzhy3Ya47jWig6pNFvcad4fVBtiyf1i2HC6TksqaDtYyDSXqEVRhV8BB87zURZ8GW0E+Uh5KA+iIOkgIsmOEkO0YYZHHiQelWfrfbDmvOCIm+pyg8DXOmJ4CwrA0d4erfdZ0jBWSsaILOHpNxstEmTy13hZWS4QOUf6pNSo/Y5JD6jPXFPwrCP6EseSTkbGO5144fRWQwsNujS79HPkgd1TNvYqT/Iw5ehKn0GJGgb7EmirWFQ6asXk3YI38Q6fBxp4EffAa3gHW4sV1JOC3gK/qBP5RthwBk8OPmPfoiR6w3r1qp+08b+4RGVr2hYyhvHyQpn5c+ejBLxks+SFImn2TQtmiNfkNclqj+hbt3sP1A+yKG+nj7jBK4N69dLAa+0ieMnIrEcP+qLeuKOBhXH8WVQiLSYCeE0Kj8aWHWWjqFXAMVxvlU82iizFsxoch+K0018MiwlkyNuywqH7cKvfMl2nznZJtSW237zZ9txh+5vC3efaUcduq+d8fEP2cUXn29X/u1K++wXz7ZuyZWSmiZr7y+1V1bvsD9dcav94jdX2wsvb1MznmA93UNSqEWJvlYrL1Yb4U90KKubYpUN090wYTaDeypUfBkdNbZ21Rq75Z832vtOeYcde8TBViGalhYMWHVZkZ9ARttmlqgfPmKPyLB4cqjYyirqlLoMlrJq1X+h/eF//2Tnn3++XXPV323alAkytC6wz3/6DJs2ocm2b9poLzzzjL3w3Av28COP+l6cHvFuh3j0ieees6dffNHWb91ix7zhdXbFVX+zq667xq5UOhd840L75iXftk9++kw75T3vtoX7728f+/gnfEBoy7btqnHxjOqDPgPeHJYBVqa6LxPfeP8umcRt80UqU7Ecy7cGZYyVqHq4hHKgu9V62rbYwfvuYW84YrHtNXuyvfUNR9onP/Iem1BTZo1VZTZBfSn9HXtPmJlEHrCPTwwmlwZAaSsYHzQBDg04/LDDZUxOcP4pL6+UX4Nv2MdQbu/skSHJcttKq22ssQHJsvETp9qKlZuteZvkUxGGHycPSr6IP4qKaVsY0vAX8k95i9fYc6Rm4m2Flpd0pOR8OZYc4XHwP7M4tD8icYoW/TJ8qqTEn2yyJyb6VdKZSY+UOTyI/TbIKPZJAszexoAusiG1W+KIt7BcABotQACEAM9Q4FxAOMKpAAH534Ds9yxEuHxHPjwDIn58z0L4Zb+lJ3jwnhy/A0iPcngHmHGUF0LsCl8g+418wDVc5B8ClLDhIizf8tOPMFkIv6wDSCfy2dUTIDxlzJYzfv9fIJtWAH64wGVXEHEj78g3yhG0yqaXdQHxfazwQH4cvsUzXPZ31NNYMJoWvxRPjXXjujU+EuVH7sqX0dmW1jYZJGn5BsoOR+f2650nBjvxORaSk0l4dyetj07WlSqUXaVNFjReyZHUudOpqIETxJULNWIUdRRap6MS4iItjBlmSVC+OW2oWNVZKgWJaWX2Z0TjB8LgplzUA0D58ccFXbP08++M/KEt4idtA6FBOggdcbaXibIgHcjJ6Uav7HmnqWI6SsL5yB4jxaUVtq21ww498mjRTUJQ6TPLwakb7FVBcUHRHtY3JSClXXmJOAg8DDYUzzSKm/a5oEAjYBmxTIpiMm7DMWOAo0yu/Oo7nQwjSu3tHcYSsf3VGVER0JGRTjbfc/IVRglKVfAs4Jykd6/XnD9pu7fCJ9pRptfKLsros0L65hvl9ZskXbZKYQInTk1hz8K+ByxWJz3oy0lmz5phe+4+zyZxzK/KWSIjtaujy0fMoA/0nTlrphslO8STByw+yPHlmMnysgoZWw1ed4wCMxK+ePEB1gctlRYGpHdOAk4PSgrgkOOAgdS8rcUuv+Jv1tBUb2ec8QmbNnWyNdSnk3uYPWR0EOUJpQ1joVrG5eKDFtkrry63e+970NNQslLAaBdpdt37Dy97GrRJPIosUNukSSoORigjk+CNS0TP8ZtojDKOfE70pV1QR4mv4Tk6TIzD+XvuaVdccaXyHFHnzYbeYb/pvbFxsnV2DliplEUVWk48I0VOteRp++Vf6szrG2r8NCayATfSAb9kOFHPCafSMjYNMyPFgECVFN0OX+p08MEz3bBxA0N4YgiyRDAt1Un4QofAH1rgnOf0PeRBUkY9tPKMfia1S+iyk//4BYr81H/4p/6MtBVXYZ0P9YdRj3HFCVG0p7ingPy4o6VDBif5IN+GR9i0LxnX12X96ATyl2cus5Qzr16H/Bb9MHzYhMsgB7NXr5m1zJUzILUsINJLwKtSdJ4Er5BTAHRjxoaT5yKtSDvhLQnldFLdSl6nmUOWpLH6I/XLKb2kBGEAo1yNH9foPM0G9OJSySy9M5LLEjYGpBgoGRqiLqGnnqCsROA7DAfqJXCk/TF4BVC/nKqVlmSyLFiGGTRUGlywSx1TRuqLNDBQYTqMM2bN+ZbqiydhKZuiY+SKh10OuXxT/sLDjxge6JLrFHv3SFHut75OTo5qk/GkshXSZrlRvMMK1bc1b2+2EhlNXzznqzJELrOf/+b3MlTOs7m772/3PPiMrVrbbLNm7W4cFMERt8xucGN5YamU4nFTZLRUqShpEDb1a4O2UYbYZb/9re2370LfX8GFhYNqTyVqb00MbLlSq/5SxjJKOAdlYNhyKtbQMLOJhXbHHffZWZ/9ot191322ceMm31/4xje83q695h9+p8nqFcv8VDNkJX0Bp/49+/wLtkZ5r1i91k8I/M73f2C33nGnnXvhRTZp6lTrFg9s2rLFutR/t7W1GfdSwS/w0ratzW4wqrmkvhI+Ed2peyElY0Tlg86St05n0ZvyJm5ASAzqJ7SXMSsjpV+G/I6tG623o8WGejutUHy1aO/5dv657Dk5SMawjHXJB2Y94Adm1ZBt8Cb5g1daHQAvlUmOb7X777/fb20P5R05Hsu2WebGjNIOlWmr6rRH7a9b/NXR2WuvLl9r7R0cXMLsc7l4G7nFvWosx079K3k6Ljm+Tq1ztIXKV78wmmlvSVdO7S+FY3Z+RDyJK2BAqhi5i4xNM8UkCQkpn5NSuMPbDsKH9BiEiH7b9RPRN7Ux5QtBQBKGJ5EQJtHoQhjEbyA19NTpkBlphHNEMi4LkWnEz/rF74DwI48sjBUWyA8HEC7wiDjZuFHucGNBNvxY6UWZsxA0dIbPAeEjTuQV6eXTLUvLiLcrF3Hi9/8FsuH+r3GAyGOs+PHMp2U2LMDvCJP/LSDfP5teFgg3Fo3iW74fEGk5DnoyAoeSSjpRb3QqjDrC24RjBgQFgj0gfCcswoPGFeWI+qLOETjekFGk6UwUB4W8VHEQqoTBRVrEz5YjwHGUo9ECnV0d8uQthfHGrXwB4mfTIh7px6wdYdNoxGt5PsKGi/z5n5NgUGR9WYikC59GceSpuPjpG3jkolqPBA1n3x948CGuGLm3JBy3gjc0NLrwjdFoTsICJ1fkhC/COfbgMHIUdPUk9D0cuPIMOrqxIuGNYYOgo6w4Bl3wO+KIIzwsSkv48R7pZMsOUC78kxICbTH4XiszvI5zOISLbxgvfGvvYDkaI/fctttnq1atcn6YO3eO+K7flr/yks2eNsk621p82QDKETMZjN5hWEB30oCX6uobvEO6+tpr7NzzzrPzzj/fVq9e7fiBi0/3V7JvKZUB2sMv8C6KG8oOlKSjcPrI4H3sscfsmWde9luod5s3z/NvV2dHZ+SjVioHCje9ADRgFO/tb3urfo3YkiUvOc0oL20FPIKGQZ+gS9ApSy/eI372O36kFwZ14q3Ed7zHbzrN448/3latXJHDJfEyvLNo0SJbvnyF0KSN0VaSgcP3tBSKehqxyZMn+X4dcA+FHZ6P8oQ//EWbZ38SGVfLIJw/f0874ID9lB/7VFiihS7DLIHyVCfrp3IlamSe5KuAI+mdDhtH3bh/CuF0gH7g634eHNpmXaqTMOLwSziLViqziiseo07EC7kykC5u6tQpMto63LDzW7ulaKGI8MSRZja/eI16QG5SX7RV8OTwBtpulgf4DsTvfIi0dvUdoB4A0qXeAcLzHmXx8qsc0D3RK9GPZVXUO3jxG+B41fHjx+k3+KU6JU4aSEh1odI6rVAAs/hFvvwkDg45Ao48kSv4QQ/Ckmf8hqYMNkET+NPblvgj8WFyQPbp9BOf8ExlyfKD4upzIbMZI8yKdlpRyYD0QhkjZSNWWV0iV2r1TdW+h6i1fbtt3LxecqXQ5sybaZOnTrAJEyfYG950gn341E9YeVWt3XXfg9bVN2hdMhxKK6pFE9G2iKWjbLpWucVXzEZheLHEr1Gy+/vf+47kVpu99z3vshkzpvuMfVMTMr7cjYceKbAciNHRwSAaZS+X0VMnulfaLbfcbqed+nH74Q9+ZG8+8WQ777wLbNLkaX57+e133OWKOHWA0j1/wd522OGHqR8tsmdfeNY2b9ssw6PHNsiIQSG+9Kc/tzVr10um91tLq4yEljb125V+jDByHrnV3dll27dusd//7jd6brZjjzrSKiRrWSHAwA8DVmWSdRgQ/IbHucfMjVwMVsnGdFqljEbJ4SG5VvG9mNNnIZFVDARxoiEDTu0q8xuOf5Md97o32MRJk90w4w4uZux86TAGvdJmxQ71iYub2deuW+8GP99CDlL/OIAlZ2nprnSKwhLrFu/1KvyaNesUh5lA9mZKvgwUWkc7d5XA/xgUve4SS9PnjfZ7wVvxG+CQlQjH4AZ7rHBVFbXihWLhMaA6HvJ7odramAmiv4Sv1R7V9mho3G3FSgccy9sLVQYl53JUrcvzjbYCqL9KHQSNbVDE5mMUPH4DIJp1SfglAYTLh2zY/z8QlZR1WeB3FCT/e/Y9H09cdGr5kO/H74gLZPMKv6Bflk4Av/GPNMbCg98B2XDZMFmX/R6QDb8riO+4/PSzkKVbwK7iZf3HcvF9V2nwTj2MledYfgERP5sOLiDi8sQRBsg+I156T3hMnsy59UnxZJkLSht1iB+GhMfXR+LRAZE274xMc3wmbYWw+PEtRkXZwOfHHKIQiB8AwuAQNIELI7y+hEFPzysD8BF4oRAx0oeRhDKAH/kGDwZOCNGgLWnxTrgQbrzjRnF9bRsHKD/fEk6j9M4C3+nUORKUzp/3MingLIWZKwV3vDq9AilLvmxFNOR4SQwNwvrJY0qO34xkISgRwKyrDRxZggSOr6VravM8cSGreCdMtEXe6fyXL1++c30u8RD0LJ9A+VaJPW6sRwc8bTkAvQw8CBc0xgHQImiOoxNjJDZGNNOMWZHPDKHk4MpV1tVr1igT81PHNm1YZw/cdYdNndBo7Tu2+bIkRbbt6uioX5a2MOrdOG6cp4UxQYfHjATx77jjdnvXu95ln/70p31kjbtP4E1wQ4lwhUvxvN7AUbSCLhgrdBgo4+zJWLRwnp180kmupLIM0flFfIbC60v95KADHSh023uvvWze3Lk+A4V/0CRoCJAneeGAoB04EI7v5INz/ATQDSAOPAAfRxoRjvYRv3lOmzbFpkyZ5KcNEQdliHj77LPAeamvTzzfz/If1bHqhmVungtKoSqYY3DT5YfgrLz1H3jQHqkojkfmXgPoN2HCeFd44FOWKzU0Nkjhgp+ZMVX5imlvQ+IxFBlWICTjKuEaMoek6Bsw2FAykDMlroAhI8gTBw7QC2U2lZcn6UCHJCdIH3+iuREhwAghr5QG6aU0eSedRP8Cq62r9bYQp+Cw5wby8w3nS/30BA+eXn+qt4QdtEp15odYiM8Y/eUQh2h7o/WVwvH0dkEmGcCfOMgb2mvwUsSlTvkO3nwL3iEdRoApIptnI37wly8JFe9j7EEqaII82bhxg8JwGzmjyQzIRnqJf5mxRttn3wRLeF178jpLuCuoINGD8OHIH74DB8KBB+8eWr+dfnJuxClPaARvRDkjTr7jG+XgPfIMXKiXEk73YqkeyxJVJgbT4IkqKb7sQePobh9lLy61hYv29eeVV/zNnnvmOb1z+lehTZ812w4/+hjbsEV91dCI9Q2MWEtbl2gEbcuVZoWVy4hg5tiX+Av3AhH16qv+ZqtWLrNT3vk2mzVzmqgiQsufPop2VMVdV1KyWT7X2DjO82IP3epVa+0zn/ms/eIXv7L5e+5tD9z/kH34Qx+zhx56xLq7elWeEm9zPTIoyquqbNbsOTaRY9KV9mNPPmFHHXOU/fVvf7Xr/nm9feSjp9puu+2pPIfsVBk4nBr43PMvebvv6e61ajZPQV+5pvo6u/PWm+3lF56z73zjQnvLCcdbZ2urdch1qQ/q6er0yyJ75djLwuDMgPpvLi1OM2jiabU/ZlJ8NkVpMgvC0iRmYLjPhcsb2WdUVVMrA7BCMmK87TF/L6tvaBK/Vli7aOH8ILaKMYvgIXiCb8y8+W+l7/s+5cc3/OAD2lsCjCYZkTIauQ+Mw0/+9ver7H3v+5RddNEltnTpKrXPWtU/ekziL9o8skPc43VKO6FeSEul8md6T3zLHiDaPUcNq+h6DtrKFWvs6aefswcf/JctXbLM1qze4Cf5dXWRtmSCeJw+CkcDZUCNWR6MEYxUBtogH8ukwSnL07id95TA/BQcF+/ZZzggmwDxcTSYeIYj3YAInwV+ZxEKCP+Inx8PyMaJ96yLdOMZ4bKQ/zsgW95smbPl4jffsv7hB80QygidyCPSyaYJZONmXfgDEWcsl42TLXO4bNhsncZ7PkRaAdn4Y7lsmFAUIu34HumFH44wET7rvyuXhfAjbj6+Af8pXsRN+SdDRF89HfzpvEIxjjTwByKvoC9KO8JjZ5qKwz4H4kfHrBKqbRIeAUBOKZ149xyULB1slCfyARBCdHCkGbxCrNRhp3XUAXyLsoE/SmoWl0g7yyO4iENxGS1knWuMrkacseIxDe6XWqlT8HsrlN/mLVt8toQpdPbf4JKSnpSxAPBmkzsjjBglTCnjRxljdJP3yIv8s3WXLSN+PIkHvUiPb08++aQU1H12xmfUn46bemcJDfFc2cqlrYeepJ+UQSwnZi6QbYTBL/IMHJKyCN/Taam2JXHTBuE0Qs2N9nGy06uvLlMn3Wpf/co59slPfNwmNtTY3GmTbbC3Wx0ba9kL/DAABDkza6TLiCOjgEtefsVmzJ5tv/3d7+yXv/6lXfWPv9uZZ37KOFL53HPPtUsuucRHrMmXOqfuUCSoTwxCP2Aghz9hVq5cJbfRjjv2OO98KAtlxFDs7up2hRNOY+kJAH1QvKiThfsstFUrVu40HJ1WuTD5NMIPlwV+Z7+NOr4mPiMfXITX/zl+SPzPCH9tXbV97nNn2Rve8DrVY4EbuLSVqVOn2rJlq7zTVq0LHxQmtVvnZ3gcGgzbuHGNvlmUvTd0zrRBZe18yCACo7p+GpH4ZsKkiY4LPJbKyChsl/gN3mbkns2rHJ7ASGUyIjDiKCf0gBdQjqmXNGihspGhEEozJUkmkDZxqEP2O5EG8X2k1vkSuiFV6PRJL7Vr6Eb6zBjGiTnJGBEfigc6OjkBKA1OkC6zObzvTIMlbb5oE+MeBSjROtpfOIccj8MP5I1RMmnSJKcNbYX6Cp4YC7J1Tvxo5/EN4HeECeAdWngZoMlO+iQ6J1onx34ZjDT4nzwYQMLIrq6pVNoYcFL4oLhoCXMwMwwPiMtEC4yyxBPQNPKO98DVB4cUBvyROfBNqosY0IDX0moUAAUWIAjfUxmS/Ej+KW6Um+9j01GYDxNWbaSQPSolkr/gVqo2ycBEmdXVTrTqqnGSr8wQ9dtRR77BPnPmF2VIbLBzv/4N++IXzvG7PpAvu+2xp7E9qaWtw4pKypSWZIYMCHGC2sgkKfcsxRIe4CpFed3q1XbFn/9kJ534RrW9o62yosQ3tIsDXf7Cdyx/hpYYNRh5NTX19tvfXmZf+/p5NmXKND8xa/nylXbhhd+wyy//i2TjCrXnBtu0aYttbd5uW5qbbaPeN0q+bdi82a6/8QY74MDF9u3vfsd233N3l2cf/tBH7Cc/+Zn9+le/tR98/8e2fVuLff1r59mnPnmmff/7P/C7qWZOn2Fd7W32lz/9wX7/P7+yQw/Y1xbsMdcGuzsld3tsRLzEpZOqOStVvfrSaVESP/aVhBGCUxNRbYvqahfMfLHsLo5pZ+YZQ4+9V1uFxx/++Gf73g9/ZH//xzW2vaVVZZ4q/ih1gwcjyTnI+5q0VyPqm9/wUcy8wTu44AnnvREZJAy4iMc5QAdZwkx8Y9M423vBXMm0QfvOdy6VYbJahlOT0mWmnlmPJF/oh9NeTukOvk8MXpJTvSUeTLKIARvC0z+w3/Oll5bYn/73z/abX//Wrv7HtfarX/3GPv/5c+3DHz5LhuYX7JrrrjPutEmGSFrKhSzCDCI/dAR0gUHKCl/n+J08KBt5+0wJEAYFHyEKBceP9ywQCf/opLMuH7J++WGCwPn+8Rs3llDKQjYcz4DsewiPSCP7LT/d+JYNE4AfaUGjwAvawDgu2AX4Z3EhTMTDBeCHI60IG898II2sC78sxLeo2HDZb+HGCpMPWf9s2HABUY4sZL8D+XGygD/4BE5Z+E/xsjSL+ghcIl42/ljvySlf5Y2iukZClg6GtLIHICBgI/14AigGvPJUqu4HoJD6Bi689J1lOCjjjMDhSJU0EDrsS/F9CfJNI7MZ/OSHY9SJ3wCjMZWMQsgQSEIs0Q1cUQ54RynAkT4AzjjohB/tlt8B2bZMNnxjJKO+odEFJKCfO0sY+DkV9PRbd6UEMkrEE0WuWM81a9f6LAFCjpKRBh26yxM9uaWYGZZJEye5IsksUNCafD0P4RT0jnzjHeAbbY+n4620oUMoSvx+5ZVXbO+99/bwQBgsxOO7GxFKj3fy5Ymiw+wXLuoZCvA9234SZgkflnnphV85/8SLHP9ZXVsnwrJ+WoaT8qV+1qxeZfstWmDvPPlEq5FSy0ku7BPCaIB+GHQIb05WYZqeW9RZunXoYYfbpCmTlUaZj9x/6EMfsv/93z/YW9/6Vsedc+1ZEodSEGuUfbZEGFEHKGjUCSNXzdu3yQAptDmzZ/ksCMYZewM4epIRUWhKfMqF0ge/8Q7NFu6zwEfGtm7d6jIQfgz6EQ8HRPsEoq1HveIwloL/+Eb8CDPKlzl66z0pyfgRVvmpjmbOmGYTRQvCgyLr0ququKWaEfxO4VAu/KhX6m5YHTHFUPzhAV92RXtX8ok23upYWoOMNx+tZVMql7ux72HbDhl8KmfiNxT7fpWBGhefFA5bVSVKOSPnMr6Vh/NGrlzQiCO3e7rlelhG2OejnBitGAy+nyXHPYlWIVukiMhbxRdeKr8cswPJaJAf/vovli+luIo3gh+qFm0q3YAdy0Ei/fb2VqeFl1uGFPXc38/yjjSTRJ64hMdrIeoEum/fvt15Dz8AfyB+7wr4HjQKF+nCO6QNX9GmoSEQ/SblyOctz07lTnQc5S8c8r2yqkJKdpPqByOi22k4iiMzw6pJLt00DBIGUBI9CcLSpWSUJB6MdfDgRhvl2G9++wFBAuob/PBjfwk4JLlf5PLS5X9emQHeKSvlzgLfSY90eBKaNosizAxIeVm6WJDZDS4b7OrmyGPJsX7abKG1tXbY/vsfYBddeKGd9rGPuWK9bu0qfRuw559/2krVZSRDu0eGRJkrl8gsZDr8A/2SjC6w6675hx/5+6lPflxyv0jtsE/+1KPwVr2wvKi+vtFlDzKQ5VTfvuS7dt31N9ibTzrZvvu9H9h3Lvmeven4E+zee++1O++8y5YtWy5DpsXWrl+vNia6iG+rJcvK1Y88/uRT1i+afFh494suXZLh7FdMqn2hzwgdfcyx9re//8N+//s/2Pz58+3+++61977n3fbBD7zX3nryCfa7X//cDtp/ob39LSdY4WCP7wHplrxjD9WwFPYh1deA0mWmpE/thBkS9j4yRcDhAv4UDsyWqILED8NWLlnN8i/qgXqE37g1nhnWJUtfsXXrN3nZxc0uR+i/MWIYYAgDFfnJrDX8TJ3joDMzJvAB/sETPMkHYNM8vY0b4eAk/kDuS9FQG6lUPZr94Q9X2LZt7arDUvFrWklA/wcfsyeE2+85rMQvqmRfiGhJmgEsuSYe9Ql7Hrh4sR9G8D+/+Y397neX2a9/+Su77LKf229+8wP7yle+aEceeYTPwoKG46P6R59gcIAZ4VjeBp7s23V8BZQLBxRG44YQ0SgAkA+gAUTjJwzf4nsQKdu4IvEA4mTTjrBBZCDCZB1AmEgXyE87H7Lfs3Gy+IUfLvKKMnpjz+UNRLkjXnzjdzBM4AhEWtAn0goHZPPle8QDsuEC33wIPAIiPVzEwYXff4Ns/Hw3Vv6BXz6dgCz+2TSyafKduBE//IGIH2F4BmS/ZV3EBbLvY30H8MsCnS/Cubl5K43BvyP0AUZc6URoG1HXITToiBhtDEU/2kS4JBxUv8qedZQsmUGx9Pjwi4/mSfl24ZDFkfeoS9pHUr4QWqzvFIZq4AmfoC20Anh6p4eQzPFfwiXRgTi4KA9+KNOUO+jNyT34s1kY3HH81r/cM+fAWy72XKDQIRwRdnRe21ta1DkqLZF7ND58Db7QSAqnfle5gCrwEfcoQ+DLO+WHDokeo+3Xcc2VzRVvPQmfFIRer7v16twYwW1qanJ/vgfw7kdAen1R3+A4qjAD8Zuw5E398yQOCkXE53uKl/BKv0mhwJVPjAkM0tr6Old2WX88ceIEO2DfhTZj0jjr3CGDTIoKafnokdLuUx1x5CP0cqXDRy+H7OCDDxEvdIjGXL6V8MLIOe/8c+0jH/mw4+046VsXyrbwYEaIqXQ6MfAjPfgTpYNlOnE6GwoaHSWdLu9xyAOKKmurWcYFTaAVd3zQTKB1ouEoHXiPNsFvgHqL+os6hD7xxIuyBl+HCwi64oBIh5Nh8GLUvl+KIX7wN5dHzp41x5YsWa4wGCvgwnKeZFyl04/ofhWPg3DojJU/ZYPf2BPET5aFMIrIrNW48U1KA8UtLf0jnC8FGugRDjIm1SVyxCzL8HwTs8JQxIQn/IPcSHue/CmDh5HD3l6UOBl2HPigcNCC8rpTKkLF80UZDEfd4/gmyqm+yRu6J9mT0lB9qFw8GSghPRRl6EqbId+0yT9niIs2no/+883XqguSxwh1A1AO2ImbHPWMwyihvkmf8sZ3gN+7AsLwPXiD31HH8ALtOPzIhyfyDRnDN8oLPcjKT8XLLb0Fl5RGoic0x48y+HHqqnvyxHCn/ZN34gbFK2S5aYUVotzDF4qPUyS9CBdGmIUHXihsgR/tkHSgLUY9+HosBURpZSYYP/8O3h4v1RfxSQeXhawfT8qA8/zBWUxK/0V+0GNHi4xM4YlRgTxuU79B+8cI6+5qt9YdW62kaNiOPeYw++lPvmuvO/pg6+nYai88/ajtMXeK3ynS2rpNaae+h6zpr5iVoE0xSPbwQw/a8uWvSuE/RXkzwDTsh2MwQCACGaewUQfIF0bJuXj10kt/ZqvXrLUf/PBH9tGPnqr2VG71DfX2hS983ubvuYfqp1dKO0vGBo07OLqkqKvq1Gcy67DDikvL7dOf+ZzttWCRVVTVqk+F/mp7wo02hExjMGLDhvU2f6897Nvf/pb98Affs3GNdXbHbTfZMUcdZt/99kX2uU+fblMnNNhIf6eVcCJV7iQqUsPwwBjBKBmQLOHQGwyTAbm0n0TtHpkET+Uc4TFc6A9wGzdtth/9+Cd22+13WFVNnV8yy2wGBsm2rdtkOFZYNXtOJDdZLovSz/Jm6pa2g+xK/XRaaolC35W7nyT6H77zDb6lL2C2iz0l4xiYKSm1rc071LaHbPbsPe35F161u+6+X8zDvrcK5ZUGepBFFeVVSoPN8Bgs4vsR8avzNgY5PJfaJnzFDDByj4GLxibuq2FWukVGVpnNnDbF9hbNDz/sEJs1a7r4BTmclv7SRkgLPkhyCfmovot8kEu5dg8/4wD/H0uNERQIQgCQ5gkhCBgNIRpHRCZBIPyz3yNePnhDkiNuIIQDiB9phH++y36L93zI+kV6AO+BWzaveB/rW/wGsunyDv4wB45wQH6Z4j1cttxZIH4Im2ye/wnGwnlXbleQj1++GwsiTfKlLPkQcfNpkY0XLvzjd9Ag/CJOhMt35BGKzFj5ZPMPyMYXp3t8BLsrXmr4TDu6AFA8GjlACoQHv+gMUeRY6kJnlPxGFTHypFNgpADH0gAUfr+zIBcGnPXYWXZXOFA0eMoRhg6MNDvUuWCYcNZ5lIeOljwJEzgQh3aMI/3AC/+AiAPupOEnfOToRzhG6ys5nUPUccXGy6D4+sb3cHSqXl8IMAlPlEoEpd/xwqip/igX4OGhg9Jj1DApAv7JcacOwMXrIkcfyhA8EBD1GY4pc3CMpROUK+jw7LPPuiIALqTLd2QazyhvzCbgB114Ep+Rbp4oOZEeSiiMwCwP5SB+4BYYpp8JN+hB56sa1odCGUitbnwdduih9taTT7KbbrjOyqXEDvSmUSgu8uqWAVPIZtA6bjJmbbUMA+EKHeDFadNnuIJMeRm9QkmAXnTqzHI0NXJLOfUNHuZyHUB5Ih3wgV6M/Ddv2+b440irU/xFuaAHfQJAOyB9p43wKaG+hUvMLqAcQl94CTolPh6VhcSnHqF/vsPfjTZ4UO/QLID3oC/pgcO/O/krq9aW7Yqf8kFJ45hg6DxLRsnLS1e40VFchCLIAAN5MwCH8QYPqw0qP58ZUtlZ789SJqeht8Ni8QybObn9PPEsF+JRx9xMXFDAfSMcGZ7SY9mWMwn/K7BfBJorbzIMKIv6DDm/I6Q87bFyox7n+GXkmVwyypNf+IcfimMYiuSPYh5KOnQjLWhIHHgbHgCoY1jD6auw7CGChsg1eJ74/E55vVbGRp3gqF++wT/UCd948o3w/w0IjwOIA58Rn3wi7eAN0oMvccFT+Hm7HCM+YUgj0iIf2j/fkTn19fXe/qkP2ieOZVucJlRcgmJdqd/pGzKO/4v02w0J5QXNyYM84X3aQK9wA69Y8sgAUtRPpfoLntBYnm70Aan8ogN/To8k8yhPlDu517aPZOgyqFammCXKc9iWvLTMmre2qp1XW0PjBBkSE53XUKo5dayCY++LRqyhrsJqKwvt+n/80b501setr6PZjjpsf2uoLbOm+morL6V+ka+pn2uUXEG+vPTSi3bZZb+144472ubOnam2JhzF8y07tnlYyJKWUKb9hRgO3/72d9wgWb16rX3r4ktcYYfPkR0PPHCP7djRDCVVH7Uux9IAnuoa/VNto3n7Djv40CPsve//kNragG1v6fB64rQnZmGgFUvQ6uvrlM6w+slWX0rW39el+uiwj33kA/bJT3zEpkxsst7OFj/mvLhgQAZFu2S5WYmQ5qRLllRheOAwNKhz30sifDBAvJZUBV43OPkgNypVTt5pz8xSsyz25VdeTZdR6gvGGYMQzHzAL2x0rxKvEBdedr7N9U3UK+0Ufk0DUpI/woEBUGZqJRU9DXgYeeTtTAYAs1u0+xEhydIpZj0wNCZPnm633Xa3G0fQnCVcpMnJlNCQY69Z8jcyUipDD/mGQUI7ToYJnNsn2UD/wSEDLIFkhrG7t1N9K7PoyLtBPxGUo9ORhx0dbY4bMgYeTWIAXmZvisoxiN5T6P1JyH4g8b7oCrOnzhfEkoKGHx8hDk8i4cJ4iYQoHABhcFkgLcLgT5oQnHQTMUdHckNokE82f558A3Yiq/DEI19+E4YnQBzy43ekzTPSjnDEIVy+P0/i8OQb6QHxjgv8olzREWfjZNOMPAibdfEdCD/Cki7pA1EG/LMuIPL5by4/v/zv+X7xO56BR34YAHzie34+getY/pQRx3t84z3oDOAfcXmSD466z8cJyKaLi7QibDb9yJdvvEeHDF8qpRQvlw8NUqHV4BKvw/vRwXma+uuVkoLSgvKiwK7cBD4cyceId4kEUjqNIs1MQh2UKpd0+hXhwwHg7bgrvnf6ek8NXWHEKy7YhCc4BR2y7YmwQH668CydMkC4iEN4yg5whCL0QAHGiIIGCBLwAYKWr3nPCezGxkYfOV2+bLkLa/zIGxlAfEZ1wJnTpaprqn0t+jYpyIEf4QBwonzR3qNc/E4yJNURfoxe0n6CPwj7/PPP24QJE1xppozIr/gWDuWe2RQMPvLH6CMsS9FQdqhLOitGmKAZSivxUsUhG1GcMOoIy4hotBkpHsILmvGkkwa2N2+z+XvsZgcv3s9amrfYs089aVs2bZKR0G296nzKqmtt3ZatftwlCaLQLFq00Plx3PhxVtdQL/wkv9Q7otzAQ8xgcHLMtuat6kAH/QJK1v/6aK3w4EZxYeI0o2PC2GZZIXShswn+gS+gIY4T6JBv8ATlpt6gbfAU9cUsAZub2VBOXCDqg7yIE3wHzfiN4508oDO/iZNoNiqz4Sd+Ey7RO/FD8BrvvvROdEfZ44I5Txs2VHDqesGChfbKyy1qK3TQXBSZ9hwJPdGTuutXx5raAW2XeHTsJkMlKf0MOpV4moz6VRJWn6E7pwzRQRO+vAyFgsEC9imlO4JoDNCEY5sxTEZkkHCHBZDozUWPwgU+Ed7om4x6QndowEABdQctgz68JxqMygfKon/Oo+nYUS55pF/C8E79I/lxiz1tjXSIxFIuVa8rVCl9+uJ+KbRbvb7w40lbpA48noC08CfdaM/QCT/Ki+MdP+LwHYj4QLzzDDkEL2RdxCcPnoEL7+QNTsFjwZc8gzfAg7RRVKERgxN8Q9HjVv4tm7cmZbGnz7q7WLvPZbK0DSlLUujZHKxWorRoOakdkydyBor74JHqOi1tGvRljOSBHKE9RBnhDzeePZzKpfaJHCcObvPmzbZu3XqPA27kRZlo4/wmTEpH7UK/4VPokOqF2UHRrk+Ka2+RvfD8cvvOty+1T595tn32M+fYH//3r7Z1S4u+SRnt7rPmzVts68YN9uyTj9mfLvuNveutb7Krr/itHb54dzvlLcfa/LnsbWtVh6G+rJdLGjtFY4zUYtu8ZaNo0m933nW7eKnE3nnK2739+1HhhoHBARPpMsW0ZAc2K1L4u32fCEu33vXu9/oM/Hnnnmdf+Nzn7cc/+qH98IffU/tUPCmzm7dsYKBeTvJDbYqlq6Uy2kvLq2z3PfaSQj1k5RU1ygNdNSnebsTDK8KF5bbcQ1Wtdnr77TfZRRd83b569uftC2d90ob6u61whOVYvSb0rb9bSnpft3Rq8ZsU9TQjIv4S7hhxvT294gsuRx0drOeZ6D6qRMNntAkAf8p33HGv85P/MHjhSYAnfE0ceJV4fs+O2j3GDL+ZMaEs7A0hP3iGeudbLKNDEjJYwjfurqKtSxJaT5+MddHfB54k+5lhYlloZXWNrVm3xR5/4ikiik4y1sQ3yJ6ubg4VEC7i95Iy6Fqu+EWKK51AIkZJeHrIETQdP1kQuTnM1DIzvBhd9H/qr2WcDIjGHLbAElbkJW0WI35E6alGJaPgYfO+CYHHd2gOQBd4Bxr6RvdU+NRh8BEXAHHwdwVFxCE83z1BETkEUIRNDT/9Jl48451vxAEiXZ7EBfLzj7j4RfrZsMEw8Zt30g+84lsWsukHEC6bTuQbgF/Eiyfhs+9Rtih/Np2IHw7YFX5AFpcIn//Mh7H8SSebR7yHf/53IP93QDbsf4szFi5Zv0gLGmTpFv75Lh9ICxf0zbr4ls0v65cNx1Q+jY4OA/2RvAIXv9cBT+IrPKMZTLfGEcEodzsVOgSNFBiPJ0GJwszaSRo1XY0ydMe7l4Zy6VtSgkbx8nf8PEgquys+5WUu9MmP39EWg9cRlnzL0jAAIYiCSVujzSJoUdoIT8eNEONbKjfxJEKUPgKR395V5ujAdHKkDb7kh4KLHyXr7em2hro6mzBuvHW0tZkvc0IYKiyj7Cqe44+RV6QOhOl6FLG0ZnV0oAFH+TAaQklx2ubqJr7TSYty/k4Hxcg7YdjwzQbwhQsXetiEb5qdEmVdoHM8I/FwzhM53KiX6HjolDEMUBKT8ZoGDry8OTwBeMiPhZQw7lc9UR8oFn76mnCkg8Kvp6fLp7xnz5hmFersuem3lDqQwlpV32RlNXW2ZsMmK1Z4jDYUnS2bNzneRx55pDp/dULKO43sqyQoqJRJOC579VU/6hWM0rK81BkGzdwpLrWH/8xZs8QLSVGn/lV4dX5p1izKCEAbwsOXLC+Dn7i9mlPN3LCRHzzFk3AA76GYAdAp2ly47PexgPyjbyI8v0mXZ8JNbYPC5paa+EwOm00LWd5TaU2N46WkmD3x+POqN8LRzyQFmPYuLJUuRo35caEYoGxSR8lSTk57+J4TfHhn9A8yMeqMAg+vwPNCzY1VDFLQAWf4nXw6OjqdPykD9Q/+TmsBbRBAVqDIET7kibebTNmTS3TEAUGHoAkgNFQHycigyQ5LWQBvfof8gB8xcoWO48SoL3/scwAH0oLPwRMX7QN8SJv3+B35AuAVv4lP2gB++S7rT1rZfADSDj/ekXe4oEmEo+zIqPQc5Y30O82+AvAzM7gVUnK3bdsun0IpTzVWU12n+q0VPZjBVr2w8bcABZFLTcuUFvkkeqeZNOEozVm5eD5RH1x0xyg5+W7dslWhmWWgPKp90Z5ZBE62o90qoqdI2RiQYeAEHqNsyDCW6UI7FGNXunNtUf8ceJJn0M0VZ5WVvTKkR94rV62wf/zj7/aFz3/GTjv1Q/bJ0z9qXz77TPvKlz9r3/3Wt+yWG/5q8+dNsE98+B123OH72qwp9VZWKFoNdIpYkqEDvcJVMlYO2UKb37pVyu3jj9kXv/h50ZFBCGjM0iX2S3T5zIcQUzmSLFbN2o033mxvetMJwrPUvv71r9vPf/5zO/bYY+zOO++w66+/Vumb1dVzcz7lYiSfUfhu709b29ptFfeQdPbYDTfeYtded4O1tXOwBMuOykQn8hAPqy2iBDPDWV9XrX5nh13+x9/bW0463o464iA3RHo6W20QpVmOG9kZ2aet0H6R6/A977EMizZBPx6zJAGpCrzVex0E/1J31D18/853vtMaGxqUB0sjU1/lsgJSKjwzQR4PXhDQz6bVBbUqWxoA4hv8Ac8jy5KMhv+Fmxz85/096RcmnYXZmGSkpfbLEuBu8VDTuAb78+VXWk+vDIdBmRFyvX1sOGcWsFRGYLn6Yxl/MkxKy2v8vUCG37AveSWvwpSm8hhUfTMzY5KbKV/0b3Cg6uFq+ljaH/QTfZQGM3mF5CPDZHAAylHu1KagG4644UT70R84IDWA1LApHE++ZRPIVgQuGyd+R5qEC4ET4XgPP8KEPxDxsu8RhrSzHSb+pJEVoBEe/wB+xzPfRbqBd4QD4ndA+Gchmwa4BX745+MQLsIDvGfzyb4TdqxnQNAv3wVEmbJ55D+BbJhwWf8s5IfZFYyFDxDxeAbdg3bxHt8in3BANt3gyXDQI1w2X96z/smBA0sCul2RJDQjjKyJ5bQJFHnyBC/aAe/kgYHCOx0HiiOblxFqhFPq3nGRvq9nJlUJpCIJlwJ4UwIoKfv6llPwo1w7T/GSSyMUabkCTz+az8uYeJ0n+blgytGJskXnzW9wJgy4Bf58Q8GiAyEd4gIIQxQwlgjhMEp870subYBnOKcfdFDxKL8KrniMhIj3Fada6Xe0yiiht2GUR3FEBqVH22DUB2qnWRs68xhdJG3KETQPIynqDXz4FjiFDEFgUwY6T54bN270UciDDz7Yw1HXxEcZJV2VRnRBaUplAWfS9s5IgpZw0ZF4nvodtMjiAH5+8ZvieBilzYkt8AGKqQtooQovrVu3TkZLr02bPNFvTN9zj92so6vTR644+makpMyefvFlqx03wdRvWIXqiWUT7W2tPguy+267O43gUTechD/qEZ0r35cvX+bLt6Az9QDuKAw86dRw0Md5WJ6zZ88WPijpzDAjp0Rn8S7r0ZkhoAOEzF4H+g4vw9P4s34bRQoeSnRNI7/59KFuqCMc+UY98k5cwoQD+JZ1EZ7vpEndREdI3aEUMfqM8uDH4aq/9JO2VAMVFdV21JFH29KXVopGLBGkTSS+Il02wnOkalNjubWLV9OsUrGP9DE6zGwIBjvl5+I2DEp9Fu4y3kQ43/SKy9Fa/xwP6p30e7vTUh7o5cqE/OD3oBnAMgrwgR4A5Ux0SryqklOZnoc+EkJO7SBHDxRlIGjDd5ZxlZbBJ8gZ0UpGVhp4SfWD8gI+REUWicouD1j2xsxXudf/aJ05/eFpPdPvhCfliXqmzgHeKWO2fvMBv3DIJuQoLmQo/jzDHxkX/iHLyI9v1LOf7kM7U/06r3oeiQeJCy7wLQZrfT3tiZk9jlVnXxQzisw+Cx+1JoVSGpSdi+7E/8MiktKH5tCJOyFCfnubd5qn+yXGyzCBv1p27MjhnPAE7+Bjqo/BC3jWfwj4Bnh/obC0PS5ODTrGd0CfPU3KiRI/ONwlRVJtb7jdJk2tsyuv+r2dedbHrKGRQ0e67aSTj7YT3nyYHXHEfHv9cYvsIx881j531pvs4os+bqeferJVFPdYb/sW62jZaM2bVktmN1tfV7t1tbcIIQZi0qZ15AbHq8+ePcv2229flUWIKH9kDXzKwBP0ho70H5xA1dLSJv7utb322tvpzmEm7EXbY/fdrK622g495EBrbKrzcrS0bLf2zjYfLOLuIPrVTZu32OLFByrPub786JJLvmtve+s77PzzL7Q77rjLZxYZhPIZA/XZ3FSOsXHDdVfbQG+nnXHaR/TssJZtm0xNwWtXEkx8yUEDqe+Dl+Ajb885voPHgs/4neoQ2aR6SFWY6kL1yaAadURYHLIBGh1//Bt9OTgrGmh7tGdOcSQsDhoxaEkcBt6oT9oLdU1e+LOiAMAPnoDvkkszq73SWZANGFHE4bhdZvvcgFCeHPNdRF8hvFev6bMNG6B/k/Ktc6PELwdlL4mxh0qGSWkyTOB9aQSqQ/iOmXHpLvA9h2YgL5T/qMvh5N8kUwzdh8MQ2L/CzGyV+LjGyuRKijmpjkEr0oWQSZ6kMo/KBOkKicQ0mHBANlDWRSMjHAlmwwPxG+D9/2PtP+D1uop7f3hO701H0lEvVi+25W6544ptbFroAQIml0DoJeGGJCS5geReTIc0QjG9g21sMO7GTcWyiq3eu3Sk03t9f99Zz+hsPRyZ/D+fd46Wnr1XnTVr1qyZ1fZ4aSMMlzpYEmgB2XiRNiDihz/uj/kB+XjFOwThmXhjDDiWB5CND8RzxAPy44R/4JHFJSDSZ/2zeQO8B47xmy0HyPrlh41XdjZufnwg60+6eM+Pm++XxXm8+FkcsoB/4Bi/WRdx8oH8oUkwdtZly4/nrHN/ORQIn+VUHnRwyo88MAgCB4QG/MFAhMDgS+gotQqRCzzT4ON5KXeUeu7mDkXPZ0Zc0aVkcB+baSQPIHALID+UA7YhIHhRlFg1YZBAiAGn6qPf8ZQ/ftOAMWb08Zwd4IkPLsRnMGRmHxwRvKRPtUvPkTcEZMaVLW74kQ9Ls2wl4fpE7n/nekW/VhHaKD5xvM7yFyYaENJ2OLZ7gVPg4GXqmXx5jzqFIzzihNJCHJCijCNHNBCpHlwNyzthKCoMGtSEckMR8ksH2C6hX+IwiOCYFSZt3LJDeYEb/tAO4zEMSI+TawdmzcGTNgIPwlk5Yq/y3Nkz7PCBfXb86GEfXIYLiq1Xg/jhE222cdsO233wsHVpoGKfdI+MltrqaivTIDaxsdFv+PEZMeFdIR6ArhgeWza/aP3i14mNE9QGGiDkj4GUWi3FSXjB74nvmFWtqi6xffsPKIbaRn5p1UxGrd6pH4DRicKE89kyOXgamtNHop5OKzneg044gF/8AcoGIoxXVyrlsnTGRVtngffkvDulNiUPx5F+qkFZgzPGyXkrLrb9+45JEVTbF7K6mBQDFKlu0RZFpqa60pqPSxnr7Yd7lKdwUTuhLLD1DR7BKEHJpMuVc1BaBWIouJEtvFHYAeoAzsUaoKHXKbmRoyV4w3fkzbPzUfCuKsM7wG8YX9Ak0SzRBqecnHcoK5WtcqSEUC+2n2FsVVSqH1cgIyg/rewgH1gpYQa1rKzYDUuyRmFvaWm1KZOnOI1Qsn3rhQIdR3hdeAY+PAOxygb+xKNuET/qAkQdUj3SO0DaoAOAXItVXYB8CQ8jCYh3aMCqhf5HdDtOno/aL5EozeBGHhgMVVWs7ClwVHKrT3UaxFAdkRIMvkrjh33hk0r5o/wlWost/Je+AX3AH7kQdGC1gomjqAsrxm586JmZ9sT7qrMQdSVY9CFnwqNfkDaUTuoHiZwvBJ5PjmbEwR++Z/sMW2nKK4qtveOkHZcCft31V9uFF60QLWVwN1bbZZeeZ1defr6ds2yOnTW70WZMrbLOlr22fctqG+g5aUP9nVZeLBlRKPldjHyQsi0cqRt86jyi8p966in5YaikfkIfASdftRVOGAhImwHRsqy80r87wiHsL37py37pCGd4mo8fk/8Tqis3BbI6UG2NEyfY/PnzZIxMdRpWqbzOri674sqr7P/886ft/332Tvv2Xd+x//7GN+0DH/igG9Bf/cpX7C1veYv9zSf/1m/b2rp1i4+R+/fsth987y77wHvfbSODkp8yrgrVL8rVH3q7O/06XrboIr/o19SRtoCyyD9kLuftCKOBULzplwB1Ix0rX4yLyH3fqqZ0A+p39C/GopMnT9jNL7/J69ajMnt7unzSk76JS+2feBVeoizSUSDylz4APfEjLPgl+IIJhQAmHViBo68mXqa/qi/wn9CmHw1JUDRNKbdNL2xXu9Spz/INFRlE4m22aQ1hnGAssErINisZFfSBkRFkuvz07oaGjHdu8WKPHf1CVZBTe6uf9PdrHB6QoTSAP/mwLbRa5bMKqfGrjL7BFvbyXF8TxYUf9aFe0CLAjRJc6hCnKwDR+XmOd4AMIpMQKtFheA6HH/Fo+HBRFhD5ZMvnOeJGGBB5ZnHBUX6k4z2LfzZeFsIv4qeGToIrwskvygYiDIi0QMShrCg7wqJ+UY/AERfxgWxYFiJuxI/nM0F+WOCWhcgjm1f2OQtZv4gTfvGbLWO8+FG38SDiBETccNAt/OM3XLxH+vy8AvLD45200S5sQeEcBMIAP+JAbweexR/wGQJEb7k2TbyMIGILGLcWofAF39K25OezCRJifNGdvFKdoEvglISe7xPVgBD7RcOFQotwwjFI4FAO2JaBgA4+inDigy9pqQf8zTO/4IyAA8KwIQ7+UYaXyzKy933m4qGZcPafhB+COQFnUZKSxrWyRKmWUsFwyT7dUsXlICFnHrxOXucxB15pm0zaaxu4JNqe3oezdQm8qWuEQ/vYA8w5kZkzZyYMc3nxG3UmHYOpUqa8c3ngAH5oT+oV78mNxUltKT85YZlTDsd4y5VY4cu2GIwUrqh81W2v0ABZbCeOHrKhgT6fAezldhY1yfNbtttoaYUtXHa2VWlwFpf5N004L1EnHp3UyHakNHsabemgstatXes0P2f52Y4nuLgc1SAIHhjQKEoYYz6TL3zr6+o0WDXZ1m1bU9vIAa40axBlgCaz2E4IRN0wyv27DnonXdAlcItf2gIHLvm/pIW/YpWG96gSQH7BA/QzXJb+AI/eN8FBf/TRUr+3X9RQ8zROaJLyVGCHDx0jtpdFfJzfkDU6ZBPV99m+xSoH/ZrzIcwCuyIhY7WirEJtgJJOekpNRl7CB/7MOvCk7unSBeoUdAk6Qb8kP6QESm7gN6p8MU7YT87sK+/EB1KeQYdw5Cce0OCuYPcDL2admQ1Gb2GlpKamUsaJ+K8YxJO8o/yTJ1vFl1zywDdX0lmFPXv2yCBIs7fUhfJT/l5pT+s8LrzBn/LgFWQGQDriAKTJpstCvHt+wjv4hedIF/UkDDdeGKtE0IHLCGhbsg26MpNP+7DihbFGfHgO3lB3UNuqfw6xTU68UsDsrmitXxzbV4rkpG4r39SuAP0mrcay3SXXnpKD9I8wMpHH0CNkg0I9Hitw8A9Af4SOXie9ez565zdoMSbfkMunn2VI4ayIJ+UVxZhtohUVVaoTEwvlUt4/5Net33fvfTZ7xkybPmWK1VSU26h4epSrkEcHrU5G68jwgJqTFTkMSW7noz+xUi45KVdXP0E4IE+KbPvWbf4ld1ZFkOtMNkH0yopq5x8UVdXCZ+u54vrue3+tuo7KYNhm7373u+3Nb3qjffzjH7MXX9hoU6dM9gsq9u/f53z34osv+so2kxycZ+QWsaVLl1KwjJQq/0r8+eetsFtfcbP98//5R/vZz35if/mX73V6feOb37KPfOSjdrtk60c/8iGb1jTZli1aYCP9vVYhPEuVR4+MEb7CzqRZfx9GAGNdmlyB9vBPktnia71yLTv150OAfhaUdpZjYtHflQZjhFsVuaCENmB3QVcnl4WY1Ut+z5o+Tc/qb2o3X0XP5e23cYpPWdGgbMqM9uWdOvEb+ERY8EWCpPtiGDufi68xqJl8YXtWiiK+VNqG+kblVWxr1myy7m5wKLea2kbhTHpkTzK+uQqblZOCQlbTK1WfGuGK/pFzMjaSK5bj3BB6QLXoUauxoE6/yRWX1LsrKq5XXjXCp1RlVKjOGHSiP0YJtBMtnKbi86zcKKTiePAbRIjn8I/IEAtCZIVE/OZDtpAI5zc6HumA05DJ5YVf4BHpI5z0uDOVH37hIm3EyZYXv8SLfCNuNt/4zULEy0L4hX8+DbIuygTGo1VANk2+A6Kdsi4L2bhZCL/xwoCXShNwpjjj+efjlQ/5uMdz+I/nIjwL2bIjLPzy0wJ8JI4ZcgB/lLc4cwEP4kjvgtoVGdos8mCpHQHCgIygQ4lJAxLhKBlenmL6jIviEUaHxD8GuwD8s0C5xGfGhAOUCCYGP3CLWZToCyjqOC9PLngr0qeZmGSIhGKe7cuk4ReIQ/2U57gLj4RZrl/g8FManyGSMcVAy3dUUORaT7ZYf2+f1UjBKVRCBnNagBWU1MeEl/7Ih/cZM2bk6JHLU4IUvKNuXqbCcPFMOPXnnToAvJOeenHwNOiR2igJ/wCvG/iAg1y0LX6ep9Mv4ZRWV9JMLOmAwIP4ECdwI2448oCXvB5q6717dtvRI4el7w7ati0v+HmSiuoak4pi3QPDdry1w5pmzLYZc86yPtUl0VnlqkxugeHWFsogLw7isz3A93N3d9m659ZalQbQxYsXaWDCOJRyonZESXPa53BGMQI36Ed92K5z4OBB38MNj8ODrmSqDDfC+ZW/l+s0UT31y2wiM9rMlAdtg3bBp6GcRVlOqwwk2qY2BpyU+i/rIn3WkVf8epszwOuZlQlmDKlH2i7FN3SqbOHCJbZjxy7ll2bLYzUjfV+n1BUkFG3ONvlFBsqPVTJmIP3AufPXqF8bLhtC5eCXaJlA1GaYVP7Qy79TJGC1kdUb6kke1Ac8oT9bOTgoj7zpH2QLZq4OKNAylkgDRJ0TwG+n04k6e5vQtqIlhpZ/CFGOfd8YI5W+HY3Z/bSCQbudVB9taJig/sqNW/B+sa+UcFCXZ+rNoV/yzU4CJENgrD9Cf/IkDhDxwCXqEL/jAXKJepCGeiLb6DPOg7lwnpEJEZf84pe6Q3McfuRBPVktQcqgsMUB7KTIc20v7cFWtYmiBdtK4H0ZkG7Wwz98XBHZIb6MMyXKG6B+QQ+u2qWe9BnaFzwJ4zxbyBwcfOI85Fmo3bw9hT/POZxp+6gTLspJdUzFEx4OQD6gCAP0N3iB76WwjbG3u9f+/u8+ZW0n22zr5i02d9YsKwEP0WRYynqVjDVp6X6+jTxQrukv1TV1/o2qxomT5Zr8+x+sfOzyD6V22W23viJNLAnnJGNK1V69zusYh+DAl8Uff/z3UtC77ac/+7ndddd37JZbbvXtX5tffMEuufhCjWdt9uCDD9j+ffs8De3LFi/aAYN54cJFdtEll3h9gjeYUIGP0zbKQnv96/7EvvrVr9nXvvZvduGFF1rzseMuU+94x9tlPBXagOKxOsJhdmXg/b2mqla4Vgp31V8GqOPN5IrIDA24IZObJ6tranLnRyv8zF86c0Q47a62pT9Dd7ZCKoyVCfjTt3wqjwHRGLlSrbzo78gMzn+QB/QOo4+2jL4C/+CgB++0P/nSv4I/oEO8A84L+icu8zpR1aFBxcnJEnDkK/qcw9myZbe1tvbquVYJqAcrIuJv+o/aLvg/Dr+zolJawhYs9QcZMtzQ5Vu5fMWD7d/VVlE5Qfk3WmX1JBmPk93xXlKGUVKr/NgCz8QHq+9sJZNRy7m/HB2pD45680t9ZLCnDk4lqWw43iNS/BIXBsk6/HFBIOIGAYFIkwTm6UoGwHMAfmeKl80vHAAzp4ZM+II771EH4mXzyYfANZtv1gHxS7zAIyAYCv+gUxYin8Ah4uTHC4j4L+WykC038oxn3Hh0JP54uGYhwvLjZP3DAWfCLyBbfvzmP8c7EPED1/w6Amcq66UgcMRBl7r69KEfBB6zX3F2A74iTvBSlJ+lG6sFDEj4wUdZvo8ZroifjBLEuH5yygzlB0Te4eIdHMCHvJmFi49uhR+OeAxiKIgBpANvAGEZKwgAadgnzIwU5fBOPckTSEpYUtzJGwg+In64MK6Iw6UAfkWhROOe3bt8dgjleEQ0wDBhO5ciqwzVWf8Q0igOXHk7bfp0P5QOPpQZdcYFLU6VI1yJE0oKfryHUAN4Z9YttpbgSB/tGXQL2YEjHMCfeKQB0qxr4pcoO+IGXgDhKEAYImOO7THVfmZm+/bttn//fg3Ej9tXv/Ile27tGv/g4VnzF9qeA4ftocefsnopAtdcf4O1afCfNXuOG4/JYGLFQe3DjKgUgG5m9VVXwuGk1paTdkB58+Gq6qp01STxUawB2g1awj/UK9Ul0RD84FNRh0ooX8kMtb/PBueMEpQVZvd8Vlr5MMM3eXKTp0OJDLpDC56jTXDwEuUn+pz+G2lOp+HpYZFPONog0ng8JUUJC2ODrHjGoST19g7YsqXn2MYNmxUfQyL1G27W6WA7nW9/KPaVNW6iSlnCH4n3wSfxyIArUkuWzPH4wSeOh/4o12e/C8g/0QD+g+7QGaUR/Mkn5ZvqGvXhGcOEMNKQ92n1FYlx1BE/HHFTWNAQmqQ+5kaJSxvyS6u5zDinM3M1fntaU9MUx5t2ZrsWhsr06TP8HTq5gQU/CDdwAvxZYcHjcT6N1WbCcNGv6J8B0aZA9tnpp/eoc6pHGldDKQ95BPAcuCgnp3UuiaelvyY6JvpEOwHJcKGNiq22pl6uQUaj5GMfqwXwPpnQ36Ss+XcbEg1ILzJ4/qmO4OmRFZZkBn0ROgDIWnAnPjgApBtrt6RQEpYuJUj1ifpDu5BvpKPO9Ft+HZdcuwP0cy4zmDRpovLmWt06T085kydNsiuuuNy++53v+Ef+miZOtAaNbxNqa/z7HNOamtyA4OOuXK1bViFFtLJKRjI3QKmPqO/0dPcrToPdf/9vZcMMubHAVlK2bsFi8D7nATH4eHaDVn3vqaeetttvf6U1ysidNm2affKT6TtKVVUVdsMN19sN11/rsor24yxTjYyhahkMfNOJmwgvu+wy/y4K9Wasgm+hG9uhWH3o7+9Rn0qTh1dccaV99rN32s0332K3yi1fulRyssc471WhepeJn9kCSyP6xROSC6wSUGcGf8bmUJJxGCN8l4VVTJ6ZsGGnQxgmGCS0GassagnXA8R5PkFXqT6GEcwtYGedNdfqRGsmOriyl4/S0qYuy1Rv2ohy4RvaNvgrtXc64E7cHHv7M20bPOXxvQ/AT/Alcgn5kPiOczlAr8qcMmWGt+nGjVuFb7nyIX2S6+SfHHyOAET/Rv5jzNRI56gRDfjlq+41ViFjpbKiTq5eaSpkaFQqHdc/ywDR87CeB4ZKVT75i3YlNb5KwpYwDRlWVVPrK1GuPwlPnNczx9Onbt+KDhGRAqIjKPBUWLjUyUIo0PHToBaODp3CU2GRf0qXhEbWH4hGCbyALF48Z9+JA+MiBHDReXEh1Bz/XD44IPwhRjbfbBwg0mYhmyf4Aln8gGyc+CWMOFH3bDlANg2QfT4TBL6RV36e4JfNJxt/vHqHC8i+5/8G5L/n1yG/Htl8sm48OFOc8WgTfvm/+YB/ciYFr9MO7t9nu3ZssxYN1Eja4VH2ykuJTz3XZztpM1d89MyXfX1Gluv11PERTtVVdb5fGYWALRQMXCwV0w98IJQQNPY/S0HwQ976F4oJgkWPrtSwlCq1QmVIMOg3DX7qtFLwOSwe/QrHbAj1ADdowy9CD5wCEGKE0S9QkugXtDsQt4wwwDDrjlDlWtoRZk2K1I8YnFVfP6QunEcLxC/8kV5OPp4fONANurvbrbpCSlhXqzVUldqhfTJORjXgc8Wq6ErruTCH8ALqzrY5lunBG1yZlWcgIE+UXhfiCGL6jPoqA2/qPzlaKA9WdpJSUOl0YXaNMA5YUm+AOoOrE15xGDxRrjlMyIBB2cgCZoh9RQelDJrKD22Q9nGs5Zec8hQevgokXEOgs38XmZfySnuIweFbd93lt8lMmlRrN15/vf35O95m9dVl9sLG523fgX3Wq2KmzZ1vTz67xp56+lk7cviwtwk3sjBgc30pq1DcesMZCD6GyGFSBh5W0VB2X/uaV3tb1msg5BccoDHt74aHcKbO0AaFEuWa7xakLzKnPeTwlG8JUZ04S0KbJZlF2yelg7KWLlnkH8/ielW+vszA7bwhWrEKwBWhtAsDT1YG8T/5uVNZqS2THCJK4qUU3+kq/wj39Llw2hK6hvGEH6tGKk55ptWTYvEw2xrmzFloW7aYdXZQv6QAM1vJtjjisi+7tWXAyivY4sg4okHW2zFtmaB1q6VMTWiotctWni+aicfFl0VFjC9JOYFm0IY+RXzowGHaxsZ64UQdmEVPfAre8CorFSjzNVJkMBqgRfRd6sPMKuC0UL34Vdb45JzoRF/Vb6Inkw7wKvwruiu+Gygqn4+f1UlhraqWQqB+3eJfYK+2UrW/qiper7BD+5utTrhwfSof82Rkg4eh/WiB2smYSAC3FEYZ8JhfdKEA+pBHELJsLYpVNCC13h8CeXseqje/ADR3uittjOtOjxwfUA6KKmeCkvEo+UdeKsonieSCz+mT5WXpwhJflerv9Xhl5VUqE6O6UzKgQzI/GeajhSigUmD9Fi7hoLpSn5Sn+oFku19swZkl+hQykRUp8ToKeIGMGs4TscqGwQvthbqcc0UqQ86bUu3LVj2XacqTVS2uHk99RjSmbNpG5fvNb7SJ8kl9QEahePu/vvEde/ixp3zGnuuguzs7fFtoWYnaXXWaM3uWNTcP2N13/9qaT7T6ZE1nR7tvv2K88yuMRUvkLHIOZuDMBWMdKwlFpeXW2tZh27fvEC9PtKZJk3NtmiZumFTieySdnawIl1iNxsB9+/Z7vn/y+tdZr4yMAvUpjI0li5dIhg/a0cMHbLbw4tYx2hV5zYpFmuTo9xWTl73sWvXbuR5eI3nm4yw0VDtgiPBldOdN0a9AtDt2+JDdd+8v7eU3Xmtdna3W29MpfJIx7gfGkfkaW1DfOfw9AM9QttIz3hVJjhSqPrJN3RVAa8UrQIbhVAdfHRHdaT94gxn/ygoZITJqMSLgdww0cGZb0tKlS9ywol2gGf07ydg0icL3R6AjYfB0Wu0aM1iRufAwbQ0fquruXM6oPJ80ov/D0ALKhWHE9WTr/alT+FAOE01MRjzxRFrBIr3LONpZmXofJ3+Mc/FwOFZN0qpIlXgznQ0pLa3Ve53oWaN6Su6LT4alrwyx/WuElUP0duSS/FVFVmQYq6AbW4IZKwD4HpyRI/4xRX7Fl4VOJBpGRMATYZ8qp3qJWOGAuIHDZ2oVhxmaJCggYqpUlmC8e8eCQgLyJS8IAPxB/hn/iAucQjaHV0B+vGj01KDD3tCExTsQeYRfKFVRdkBqJBhirEziRVxclAuMhyPvAHEpDwdk8+GXNLjwj3yIH2XhIm2EZ9NFGREPiOesX5QRkB+Wn29+WeEf5QXwHn78Rl4RBuTnH3nzG8/EAcgHxzu/tCUuW2Y+5OMQeGQhwnHwfYmEB0u9VRi0EmLiCgkh4YLxoPgc1OYqWwY5BIk438rVyYqlkKAMsBQMSr29wm+APqQ0NLsEfOJF8UEhimSj/FCKRYsCBveEI1FR+llJoMQCFB11dBtV/0FmKR8GmGEZSSXQQp2bu9v7JOQ5bMfgDN2gDTN0MRvOx+OcnsqCZWv6rG8DknOjgrIVXqa4HIxmYEdwjWBoyYAaEh4y+a2C/ow6MiLjQLRxg0hCECWdcyLcWMTMEB9SqhDa3ScP2VD7UVswrcFWPfE70XHIBgsHbVgVHcIwofpKH23OYOPbICQvKiqrRWOul2VQlHKLLIJ16KcqC3ypT5IpeheuzDTRNnzZF0WdZ58xGhq1pslTlDTxEEB7M9OlKErObNkYb7sx6cpGuiIVvmDQK1H9uUudQTv4iXZiFaRU5XvbKbsCvUuF1YAGtaAJM+LDfk30i5u32KYt2zX4aTBUvfiCcYMMku6Wo9Y0oVxtIJ4Uv23euU/CnQmVUutqbZNFKf4RrSqr63xQ/MT//oTd88uf2vp1a+yYFIqqunpXCNasXesHRZcvXybMRn3lhG93qJeKX9IACF1QXGh6lADagZvAVpy7xN78xldLye5xIwWZrkq6skEfQAmDXBiLPNAmHTJGrr3uChlZJ/yu+5JS8ZyUFwxEvp/SP9ArekCUsT7odNYv8pbVPhzKJjPFGG5hAPAefR7eID0uBmhl6u3POONnCTQgMjAzkypSKy3bjuAdeq+GReFdX9dkDXV8x+GQ4snA40Cu8uR6S3p8lQzoKumh4FFdPUFtm77/w5kM9tujoPdI2Rvo61D/Qg61aRCVIWQVKiLNDENP6EaZlF0hI4BvL2DAqJrGR9wGRRfKAO+BAfEs8gLayMFrZEL/pq44+oSkhOKL/sIBtqdNMJgZxNGe4lactHJB/0DJUD9VWCFKgujKJElZebGUs27hhyFabSdPdtv0GU1SyrpdOWs7OWKH9rRZRYnaqKBHsqc3nQUT3/XTPgXqp2Vq26F+lzkYZcO0j3icLSvIny7xDPjSftFufmWpcHZ5JxdnMOKmrJDnid7wA0pWMlSQn8gy8uYd/gggrl/NLtooF+UNbdR3yEMGEbLBt6eofZg5Zla9tKzQOntarXHyBLGN5Aa4cg1uYY8QkJIoXAtLa2xIBlq/mgMlG6APoKj2ynAfGh30b0KoM8uZ9fR1WnE5PMkkVKWVyqiZVD/JhqWoVpWLx922UXsqj1L1VdgEXvH+ifGoOvl2IAk6DKMhN44A2rNcbQ2fSWmVjFX1RE/kvsaEyirbtf+IPfTEOrvvoWfUPijLGs/oc6widJ6UgdJiK1acYxMay+zRJ1bbwLBoIYJ1yJjrE34UxFYln+iQQT7UKwW2u8PVSYyqdHW0xgPx4uHDx2zlyst87BiQ/IA32WIq5vU6YJwzkVaicWPNM6ts2bKlVlFdbcOK16v0/VKMp0+bpnG2xHZt3ern6zC+4B22OjU01LuRwsobWwjZNoYhQ5dPBpeMZeXDSiQ8ydWypfC9cB1Vv/rK5//VliycbZMmcj5RvDmqNipSmw5jFJVYjwzQYfW7UdF6UPSrqK+0ygk1Vqh8ayY12QjyDZnEBEF1pZ41ztfKaNdzocbUQhk3Gj3UlmypQsoitySTOMMjfFjtYQXOZZPKAO/Zc+f6Kjl0bJChxbeKMAKQEmwZY7uY9xHRNHg7tr3GmAWvhDxkAgojlokjN2bFf36DFlKfgbJYHuLjQY3V/eJVelZXD9u1OFyuNlPf3rDxOVu96mm/rtiNAQZy8T3P9LVkjHJVv3hWeWNwcAier76PFsgAKZS+U1Al2Vkpp3fqWqQ2EE3p+zhHGrz1XzHGseQxvMl3ThTdbzdkEgw51tutcUY6Bf0+JnyR3A5BHBzPATxnwxAU4XhHSclCfvx4DwdA5HD5YUA2PPIJf1e0cmFANt1LQaTJd9n08ZwNz4fANVzgNh4QhjDFBS2ykM0/v6yIm19WuHgnXShW+TjznC03mxeQjZ99jrxxAdm0xEuK3NggkYVsep4DIn32OcrNlg/Ee8QLl80367IwXn4B2TA6JAo5Cg2/KNgKUOfl3vBKF4Ts46/QYEKHpc50tmEpiyh23d293pkQlMwwuOLks15pdpG+of6uZ9ELJQahqEFDsSS0Ul0cJxzx9Yuhg8Bjxo0O6rOAGtB6mRWUUEIZZjBnNQFAoQeCBvFL28Qgz3PwSLQb9WeAoR/zjlJOXiOiQUl5lQSPlC0JUWRdkecpOoO7nk/RXJVzowIZIDyLJZgqi1WPwW6bWFumAa7NDh7Yk3BUuS4rSCf8qSszjdzyAq2ZKYQevt/WJzUw4Pi4W7kbJCg/7kTjdH98GtCZBUu0ZlasTG1W7Ycs+Xo6M24AdfZ2Ut0oHoo7GsLDv5eiuiOblYXzBA4lAyUPfwQ2iqP/Ki3P8IGX6w/q5+Cl/ISWMkrlQX8GBGYZd+3eY6969Wudb9g6VC7FtXC435Ytmmd87Iv9xSsuuMiVaAYm6DlBA3VDQ6PPbg9IhuzZs9u+9IUv2Ic/9AH75Cf/1r7+jW/ajp277JlnnrV58+b56h6rKxgX7W1tfg7F21w8gxIP/RksQRFaoyBffdVlMpLmW7WUg3TQO8kUqshNc4Ma1FlBI32aaBpRvbg2t0wKfKXt3LVb7xUyTlRubnYc3oSvaGQGX3AAoBdlhEyMSQbKAivwwY940C/6HO2c5WPwS/mBIwZzyFmMG1bVUr6E+x7vskpbvOg8e/qpDdbc3Gm1NROcH6kLZ0N6emQwDPF1+lLRUMqflB34mvzEAgIZLsoHw7u0lG2K3sgqAzolmrqiINyZjefAMKsvqAtu1PgtVxhto/rlGlp4O/Eg9cHQo1/D96mPKKXCgjZ6FVBm4nNvU/Eyv94PFU48lFx4E7lRwDcGmLFURmVqr+YTx8UHRb5l6cCBQ8qbbRRMPEjhF+4nRBdhorhqh4FW8U6n+h5KZipH3C3eRlkSzjnDCMQwYqk321uQf46MO4oGZwC5kRmH/H/wTbPtnr8QCr0CwI/2Tu2QDBTiAIk/E49CLhzgKxk5l/icPDBq0pkXZWld3apXVaVkhAwRyVlwIm90MZlArnSNGsYO7aU65XBmwobzBGhMSHBkJ21VW1er9EMy8k76VcooWRgcfD19WAYcH5NjBQ6DvaOrS8ohEyMl/stBa+oxMNgv+mFgs7I9IJ0QqcItVmyB4wvcJc7HPnEEQyoNMm5CY5NV1022zm7FUx2hlV9JrvGiULUZlLI/c+YMu+DCi2zv/mY7fqLNt87U1tX7qkdlJbcjlfhqXW1NlYwo8YPKH5BMhSZcWcstWtCKZjnn7HPFp0xgJXkH4ZG59HcmhMiPDwJuWL/Bzj13ha/AqAHc6MWAZFVjeKDPGmpUrvxZkUG2M2nW3obBX2FTmqaqn9XY7NlznD7IRfiKj31CE+d7jU00BLsV6oV7V1uLrZGifeVll6gvsfulTwZOo+J6D9RYBtNK/iEHVRaOiccCJh9Ly61bFii/JRrnyzXmFyq8pr7e8R7BKX2h8OD8H9XmjAZKu1+OIJx81UP19vFf7JK2RDEeldvixUt8hSJtUZMcV1nHm0/4FrWA4OfgRfoTPA+d6QPwGWyYjPjkKAu+dmNQ4Z6H5Avdkl/S0ibwDu2QtqaLVl0dtmXrZoWrr0m+MXZBJ8pF9jm9lX/6xprKUX2ZGMOx8sEqCGdDZLWpIBlydD76IWOl8uHP+66eeUd3idVo5aZnCVqVCb6+Uq56pklSZanyqLvSZ4V8qgwQhCI8HAQKBzNnlR5cNq+XAsoJl43Pe/YXyMYFAq9wLxUGUB/Cec/WJd6BbB4B2TyAiJMfN/ueTRP+4Zd1+IMXjADgl4XIL/ub76Je4QLwj7B4z8YZL372/X8KUZfsc9YPyOZ7pvKzMF5Y+OGydcvHO/sckMUFiPdTeMqRDl6OvdHwMX50DpaJeY68SUPcEMRlzNTleB9HXzjFX3Luz4xIrlzlIILrRx08lApXQv4A4Bv9yDEIkT6Wdnlm8GF2ARx5Bz9+ow/iss9j5Y8B9IvBHiAe+eCf9sInxYm04fIBsqCcsE2NWSBWe4Y1wA70dVnTpAYZKyP2woZNVlakgUDCjI/aCRsXWKxARI7MJoELDghceOc5cI16ApCNOtIetBv+1AU/ZnJpO5bOWTGK2acQ9iijKZ/cTKUcQP4IUjdScrQjDo5nUSHnNwa0ueelPBG4GE6hgEEffp99dpUtWbjY3vSGN1i5FM9WKTA9nV1u8LKN5uILLnCjuPnYMevoaJcxJaVBuDc2NiqvUdu8dYsf5Pz+D35g3/rWt+yDH/yg0/y//vO/7G1ve5utWrXKrrvuOucLaMCKGcoiz0G3cKfqIpwZmPjFHxrFahDhyHaMxQjnF0cZ/EJ3Pp745JNPKdyr7+2E0ZV4OvE4afGPgRR8Ai9+ceRHmdHO/JIuWy7hwdMA8VDgoDV0RzHwA56RLzN9+mUw5rsEK1deart3d0j57lAd2HYkvDRglpRKfZMSU18HP3Ej26g11KctVb5ypoG7p7dLJaZyfFunBlgfZFW270PP4AUEvvoRHZPSl2Z62RqX+I6tOISRNo2laeUIiLonuiVH2vTM/L4LkeRYTsVYKISO4mdma1EaWGkd1ZOUXZRe395YhmJr9vhjj9ms2dyuA/6UOGL79u1R+iH1JbP2jsNqx5PCjUkQVHf1R/Vv2pCtSn4mTm3MZIvQdL6hfvSvAGhAHYCoT9YRTt2jT1K38Iu01JlfAD8gmwdpXBFKQTk/0iQdBiDvtKqWrqzlTERHO+cSmDSQAiojhBuC2A/PlhS2phT4l60LXPEkz2TkCGeVxQw1OIMbxl97a5fTmwPfzz+/1um5ZOkCO3rsgOL2ygBKE1p+BbOMd/bxc4j+ySdX246dezWOcED8dHkX/OSHrdVu9LlT8otyRXvCuUIXh4xrPn5CfJxrIydZkoeE3XTTTVKMJXda21Q/JrPUv8ULqpHKTLQiDfyXeJGthKq7wqHd9u07bdq0qb7NlnagbGhPXBRLlEpkMFtzmqVwHzp02I0IDsAT/4UXXrD9e/fa2jWrrE4GCaYCkycIDZepzMxLqT/Z3OJGz+FDR+z3TzzlRgf1QKmvEi0Yl1g9YYIGWoEzeHBVMSuNF8n44oIVDACMBBx86tsr3ahU/TA+1Nd4Zhvj5KYpMu4mKY50gOpaN06rqjgIXuxxMcpYLWL79cAAK456V1wmGH2MFO8lGVMsfaDMxwNWdji70tbW7qtLdTICMS4xUvj2lG+7El3AnXqM9e20IyTaG38gP14Woi/gAPJNeaPDJNlPWtLRL7hVcfuO7T5GgCt4p4sg0s1xtC3p29s7RO80riaeTJNaVDhwdccs3Kj6K/wCDnJ6AzO51D/dmPZ+OtaH2eLIG8/kDy/hXIfKViZ+sy5LIOLiUgXH0pHp/wQiLY78cFFOQH4Z44UD4R/vAdm4AfiB43guwvPTRb78nqmM+I04Ubd4xyFgQshkywvIzyPrAMLzXT7k+2fTZ/MBeA8cgWD0LL2z9Il4+RD5BAQO4QKIl80jPxyIOOECH9yZ4r8U5OeXdadD4h86LXyOIotCC00QgCgTsTIQ+LgClONdnhmQ6R/EgV7MGPBMOAMYM/+UGnQmLZB4glkHAfVTp+U5O6Ay6xlKbxyIxCnSKdqQL0A8wvBzPPRLnYAs/kDQMw1gp2YnHN8EiebkSbj75PI95XJ5MIjozUaY9RMubSePS0D12aQJtTZn5jTb9PzzVjis/DTIS7R5fuTF9gC2nMQgiH8IXiCVqzoIN1cIlMZxEH1Z3eDZjYBcGOnYz0se1Ic8GdAjv8AbGlEme41p44CgT8QjX1y0m5eTE6zJkWpMweedlRT3VRsquoC9wkM+c3jtNddYfU2tzZox3U4eP25cT8mHJdkeyM04I8L54IH9xm1YKNqt7W3u2mSkHDp82D8CuWDBAj80+obXvd4+8+lP2+fuvNPOmjvXzwasX7/eZ9wBN67hFzRKgeOXww08QzGmbuAfvBODAjSkL0DPCIMG+Ae9cUuWLPXD+yghDLQae5Qnq2cop/QtKYXiC2ZVY9uBK3hyCRJfRtn8Bs2jT0Y7AFEuaSJOonXilSgTvsYlXPgmgdmy5ctt7pxGO360U0YhBr5iiw58bK2qqsTOOWeu6tym/DXWyUgp56yFDI/BQRlrfeyXTwMn4H2xRLzE1gTaXXjjglY48AxwI1xpmUjgpjQu1Yi6J35LaRj4qVfUmfB4HqtnesagAj/ekx98zi8/tHVqb/bVQ4MJDRNUF25l6reNGzrtvPOWKnafaKAEQnXX7h3iIw74cjbsuPJuU3t2SfFWGaJlrNxSRkqD7Eq8T3/jgpCYxAmI56hDFkgXvBd9KOD09k38lh8nC1l/npPjjZv8+iVn0s1YKMwoiSii8GtJCashnB+p0S/fb2hU35mgsjiwnrbleS7CgZVccEKZS5MciTfZroSrVd/GsFt52UVSbtkOyKoh/MJlHr3CAzmGMVBlGzdttX/79/+2n/zkl3bs2HGFDbg8QKYitzCe4ttA8DF0pf8we+1bvcSLbJ/CCGAlhNXiF17c4sqzKqO6q+1F7hLFYSV6zhwuZyi1deue9y2DrMT3ScHm6t5yNTi0AAcc4xn9lD6rZlB2bHt8wS6//Aqrqa0WTnEbHbIfeZq+50V5tNeq1autVcr4v/zLv9i73vUue/vb3maf+PjH7c/veKf9x9e+auede7ZNn9JktZWiscrh20rcULVYxuK0qdNs4YJFMt7K7c47P2//8A//aPfcc6/97Gc/s/vvv98OHDqkdkof+oQW8Byz/Y88/JCde/Y5PgmFIs2EDUo1K49hPLBVF7pQVzcqZHTw+8wzq+yTf/v39qUvfVl07LeJk5pEa26BU3swmSYDkgmMEydanV/SltEiO3LkmOinvgGvqX9zRbpP7NCOKotJBtKx6lNVWeNtSdsw5oA/vNQp+Rpy0VcVlRe9JIxgnl1uy593/PHD4efxiUdaAfIl5Ah9wPuReJgyo18wdnIF88aNG7xP0d6MG34+RzimbjMqfmZVRf1feca5Ki+PcP2qMB588gvDBBR4Dnzkq2D6Lvgi4+m/9G3VVeWAJ8YoPAMtwrlMPF3wJQfwS6R4T8IzCYYIi7TZ33yHfzZONh7PwHhxArLCKMIiPAgdEM/hn30P/CO/bFg+RP5ZPAIibTYPIPA6U93CAaSjUaJzZyHiBBA3i3O48PPG1XNixj90ET8fxsMrH7LpsvlQP9o/Bo3x3B+DaAsg8o0y4h2I94ifjYPLQj4OWX4Klw8xA8Bv0AvwWzYCP3WotKdb5YODvInLAEJ0tjPQligezDwk5dWTOkAn7iV3wSOIeoBfgJeb/qkiSTgrvtNgAAD/9ElEQVTgl5SREb89hetLUXwpi7ogbPglHvgAtEvUIZS6fCDcccgJFoQrZzOA4ElwI170c4D3yNuFppxvx2H5WwIJBbv15FErL5Ewriyyc5YtsgO799hQ74AVsZ1EhonPrFEn2kYOvBGMCGoMQvJM9EltwhIybcFg4qAywBG/4EHSkwZ/HAoIyj1GSfgRDjjOKjfrwh8gHi7eo/44P28hyJHAacGtY9DC20X8kQ5bwysJZ76y29XZZZdcfLG1nzxppYq3TgN3rwQ+2yTampvt4N49dtbs2VYtBYHVE/CnkPKqSik31c5/KNXgBL3Yz89NUddfe51dfdWVvlVry4ubfVY08KrSoE29/eYYta0fOmfLmPJisGBwYBUA2jGYkpZyfUZdbcEqCb8AZUIHyofn4HPKWLFihddx1arVioXSXmZ8s4ABmPbDICFNomWOaIJE45gVT+8880u+8YsDoi3CL+vIx9MXomxICdFAR9kxi+/bYVRfDnlfuvJK27r1oN6lhPpXh6HHiM09a7rCzlN9i4Q/55H61I4FfrCdD8Wh8NP3uC2ID5ciC8QZyjt9LwgAx1N84nXmWUYfOMpxXfOkiY3uD5+wbSwZEgmijrRBPGch1XfsVz1Qg33QNY3JXr5on9LTBhiDbEdTH++XkdfHgX62r5nNmNGkcCmFkhFs89i9e58tWjxXii0H+LtV7xYZbCdseLDXV0BF4Vw58DtOOIvO6QDuqPc3eChwz9Yh+wzwntqu0FdJ4TV4FX/qT5+mLoTzDO9lIdLCM05/OWiStozkeCjnQBQ5wyQISuxy9SNuhUKuDDJZUlSjetQpGlef1ouH61QC35fiEDHKGERP7QkgU9NkSGprPljX291nW7dstufWrpZxu0Txh6yru50uIaU/fQuG2XeMwsqqOvv9k6vs6PFWq5AfqwB81wmljfozu84WH85V8AX0E1zdrGdm+6OvQg9oxirYjFkzXf4899zzwgdcUzvhGJ8wTJiVXjB/gR0+2GIdHT1SsNtt/4HD4p5CvXf6igZ0d8VaRlxSlNP2H86eMOmwbNkyx4+xD6MUWodMgA4YJijjDz/8iF0sWXfRRRd52yJ1+YbXQG+PXX3l5XbhinPtxNHDVltVYQ1+M5XwFWm5mv/B3z1ov/rlr5R3uhBi7XPr7D/+4z/tv77+3/YPn/pH+5PXvs6uvvpqv7XwPe95j33oQx+0z3/us7blhU3yv8q3qwod1WXILzfgIgPokOSBs4LTJy6HoI2PN5+0w4ePylDcbb+6+x4/I9fNR1QVh22fA2ozrtOdOGmKr5Jw6P8LX/yy/d//d6cdPXrMZWuJZEPaBpxuOPSVf9GP77P84he/kuHZLCy4TIQxBPoJH6HChSDeh2k2eFc8kHQMPBx14ZDyDj/ix5/3dypGVPEpDtrRl8IwwbBOkzNpcSH1D7O9e/dqvO3y8Yo2rNTYg8FNOPEYi2MHg2+tht+9DyR6krdn5PxGK8sPJ79TQXJsZfetrOIZLn6gIdiy5WdHIh9B8JH3e/4LICACYThcUrTGHEhHHH4TEiljIN7DkUfEDTdeeDZO5ENZIWRwQIQHRFiE50M2nLyykA0LyM8/+/5ScXnOuoCIj1/UM+vOlC4g0kfZWZetTzZthMdzPmT9ssoALosL+GUh0kVY4B/PWb9wfwyi3GjrLC5RXjY8/ALy4/4xyMcp8kSAowDGrAIDQBezmuqgLnz1lxQpKV8YCBXlaTDNCaOkHAkH/vlzUpKZBSEPynVh4QqNQO90+ITPWD3HqqF+IudSTI6BkDx9y4pozAwgaX1vtwA/8ESg8BtAnHD5fREIocasEh9MRMjGmYBQDpih8VmaU6QTknqJ2WjyKpUQ5B78nq42CToNaP2dNnXyBOuVotLf1ZMOJeZwpY4oZAxsPCMwuYp0twwY8kSgM7NIG6T4qY3AFXwQ6rESgkyizgD0IZzrhWlH4kS9o+5RL9JE/bK8E/0BwJ/0xHGaoQiqLRLtoGHwO/0EPz1TlvL1WU55MehTj3lz5tjI0IB/yOv4kcP+dfeK0jKrF89NlEK38pKL/Vac7du3OV4YscyAHlRc+HLuvLOUjxQihYEjs1t8qGvv7t121tzZ9r6/fK+3CTRJ9RIeObwZTODD0/GGHnJ6dh4WX1LfGJBC+QGCHvziyIc24+OU3CLFmRZwI3vajfNVbKEgPYpKcilt0Df6C+8AdIy2wC/al7j44SKPyIe2l3fOT/lqgKQ/KKZyzLUdh4eH+Rhkv82du9D27WmWci4Dl0Obo0wMDFtZqfIrpK7qUyP0L65C5SNozBhWWl1tteJg9CRcMOakqYuSqp/8AMrK8lngmwwY9VMZIXwvhD4NzvA+xknwEA5Is/Ony7Nse/EcjnfVXoYI9JNznqNN1QY2oGyQL6RRzXoHZfA22IubNtvChY3qHyhmoo2U6taWDpPuK4V6kdqvXXjzVeqD1tZy1IYHel2ZEEYqKSe7ANATjsg6cEWB4Upv6h+4U//Ec4k++UC88A964fIBv4gbtMIFf0JfoZHy8N/kB63ZVgYvt6u/sbXQr4RNmrVwnihZ1yD+52rTKnlV67dcfY9VINX1lPLlhTjQr+E1x0c4cDaCa8+/8Pk7ramp0RYtni/cuEWQ/fdcXcsW22Lr7ekXL9Xbjp277Sn1F25xuuyKK71OnDEjL67a5R0jBrnx5a981b7zne+qP/YoLynbPuudZtnbVJ/jMlqmz5iuvlJm23fstmPHT6os4S2+hqyipvHRT85uLF+2XPmYdXX1y8hpUh0LrEs4lbGNi8gCZAT1YhzgeyWsFOzZu99XEPx2PfEcBm6sliCLuL2S9mEb2p49e/28xB3v+nP72r/9u/3kJz+x737nLrvnl7+w973nL+zowQPW392pcUJGiGQdFwFMmzJFsn+aLVu6zA2Us846yz7zmc/YD37wA18h+e9vfEM0+I7959f/yz79mU/bRz76EXvVq15pc+bMlnHVbD/76Y9lgJTYeTJ2wGtY8ivGRJfBIhyc4GOHHIfLaddknBTZFhkO+EFfDBRWOmrq6uUn+drdK7mh8ZSuqfiMSxhIa9assY9//OO2/OyzRRu2Cvf4qhUGHVslWenasWOn/fjHP7Gf/+wXMnoOk4Fom3ibiRxkF9cOy9PlNLTnN/DkHeMwxl78ss/eYmL2kDf8hvM6k4/8MZK4CQ1/jHL8e/t61Q86/HIB2hHDpFcGCZMuvT0yRhQPIx6+c4PuFP2SvsC7G/WsFImPWEVNq7PRUcAujTO+pZTJMDqmALlNnnG4PdFlrO+7jTE2SCSCgXS4bEXzXQiGSBuOAsJl8wzAP35xhEVeuGxcID9tuIDsO3HDBWTxCsiPl/8bkF9OAPGy+OanAyJO4BcOwB8aojycCSJ+5J0tI/IBopxwAdnyA3gOekTbRPvn55ktLyD8iBt5xXMWsmnPFJ7FN+JkHXAmPIDxwsbLZzyXBXCIrSp0VpQy8kUhYkCjjrzTXihiOAY5Zhm6JJDDb0AK5yBCMdc//IutKA90UHVIn1Ghw0GzXNkJ9AZO6qSB2xiOSu00GvVBFWUIY8S3DpA/AljtBx+FYg7wDs50eqdQLr+oBy7ojx958IywRNjUSCgBCLc0AAs36OB5JMfAJw5wvDFo+KAWByv7ezuFm4R5b7sflB0Vrh0trVakNKiL/OMiAejiN5AoHasK886aZ+vWrRNu9A2EdJqpixkf8MSBJ/jzTPqEZ5oJQvnnmQ8nAtAhCcHU7tADZRc/HO9Bg4Ax2o8pQ8nlPHOzpo4PFCHMBa78oK3aKN14BGn4yGCPt7t/HVxu6cKF1igFrry41Gqrqm1a0xSrk9HBnuvDBw/aSQ20rLYxwHZrsBOZbf7CBTKEpaALZwYr3w+sZw7V8kHG88491+bOmSUa9Hk5bOeCHxiEqB90wDn6pyoi+kkp9sPcObqEERB9AD/ik0fQERon/hn2cs4//3zbt3efHThwwNOkfcw5HlFjp4E4aDhWdvySL+nAj3KyEPEJJyzaCgcQHI4yUMP49Ve2G3nZ5I2hxNfdp8jNsmefeUHtRNsn405DrOIwAHM7zKj5Ncni0WIpYBxYxnEuJfiB9uedA/+neCAh4b9ZvoFW7NmmbfrluI2Ga2m5DcqNmxxQJzDnN9KHP/WOfhuz9NSLOEkBEQ2H5fxKToXLIBkt6JUCwSqJ+vYwBlClFMgBGb37bcH8s7ye8GpJcbWUycNS5MymTmuUX494qMu6O9v0K/4blXHDDKeXA3VzdXNS0w4JXyZokFHgCEQ9spCtk9dX78jS4Lfol/hHnPAbo/0YPfh1XHL5gkv6G+MT+JX+55deCGkUblYv2f7E7Vyl5bXqW3WKw7cYuC65SlVNty16Ht7f4aF0mBkjAyoglyivWH3/v/7ja9Zy8pi94Y2vVZ7ylcGKcltaigEhihXwzYlqv1HqN7/5rbXKeOvo7Ld6KYXxfRfqgmGPLOUyBLYfrVqz1ldKOO+QlENm19VPmXBh5U7xOFPCV/h7ewbVtnuEGvRL4zvjRHs7334atLOlQHPD3M5d+xWlwqrrGq1uwkT/HhJXU/NNDsYWVs6QMxMmTBJu9bZx42aVyVkIKdCOAfSnjRNdWImhDzEJ9NjjT9iixUtt9pyzVH6SzawwcqvlEskwPtrIxNWkCfV+0Qe/VRVlLi/Z1oi8ufXWW2zFeed6m1VXV9msWTNt4qSJtmjRQrvhxhvsLW95s73pLW+0T/zNX9s3v/V1GVuL7dJLLpASzYH5Ysk8PoaZLkjgEgJhqfokHonJQnBLNSmwc1assGrJyXkLZtjLb7nFysXHyDBkNzzCF93xa2icYA8+/JBt27HdPv5Xf2WLlyz2r9Gz2sF4xuUETPAwAYk8hS60YfB2yGDGNt7pt+AY4ypyHZeU/+QwQMgvtniFC8MEcB4lvvzGyghZkb5HBo/RP9NK+qiM8VpbvXqV3XHHO+1zn7tT6cEp9SmAfky/Ic1Y30p9L/obLqFAH3dhkHOBU5JRaXVe/ooPjkxWoWc4j4pXo/8TFmndKMl2+nyISgOEE4/4MA2DWBYibjgKSkxw5ryBbFh+Htk44QIIy/fLhzOlC4jnrB9wpnyJF476xXNApAn/GGwjDuFZmmTTx28WIjzfBeTjmZ9/hEWaCM+GxW8W8v2y5UYeuPH456XyjXxwWUbMQn6cM4VHeoCyxnN/DGgfhAMdXwnckTcdBX/4nPpl86SugJevuCQjDgdXGSz8BqmcQ8AThgLMb+DObE6aKVAW/n8UD874JIfxwTYEZtF5xo8ooUAC4IpAiXYImkX7RNlZekRdiIsATnemjx1aRWgQjgBJaXlXeaNKh/DJDXxpACzwbS49XWw9YNaP6/6GrLxUSm9ft4wStoGgzKIwqV6Kn/BTPnLM9E2dPt22bd+R8lV56eCvnOoZ9fLBROkQZKwi0D68QwsGNNqKbSTMDsVgDwQ9ov68hwDHH+A34oUf8VO5wdtjYfwyOPiznGokJ3knJYb4KD9ccawxyJYvP9sNSM6NzJ09w1dKSjVwYsQ0Hz8m46LbtmzerAG8zGc1cbQB0N7RYVddfY3V1ddrQEqHS9lzTRswkLeKtvV13OPPN0ygQ4l/OAwaMCC5ESa6gRN0PMUHVEcOYxmAlkFPwnHQA3Ae8fqneDyTL2W86lWvcp7ZsWOHKybQnXBm2eCd7KxdlnZpIEy0Su8pDCAuPB2DFS7aCwevR36RD+V43NygT59BZ04zdGw7q5CiNdnOOftie/jhNcoHvi4X3xKfyx2gA8Y9fCXlCUVD7ck2LZFMeccqRZINbEtgBQaFj3Kp8xifCMBJ/E46/DA0+aDaxImN4lf6PfmNKXfZ9PziAN4jT+IBSblKq7aOk+ruH/vLrWRo1JETXijnIyhITDKU24svbBM+ZjNn8dFE2npYOFXbwf3HxG9+I6qcDF8ps/BJulYaPJNixQoYTOMTFSrKt2So/FQ/vrQ99iFNIIt3POcDfIR8ivp6G+boCQ6n6qz3cMQ9jZdzkHBU+U6PRFcAviQuF0KwpYaVCG6vKhR/Dst4HS2UYVpUZiVlVeq3nNtIctvrqOxpQ1baerold7pVRzVbUqoK7PnnVttTTz5mr33N7TZ//hxXwOinVVV1Kp++WiVDj+2UNfbCpk32q1/9QkpwpdU1lPmHe5HriWYy+NW3kHmg39LaJpqW2owZs7ws5DO1gfe8HygucmKCyztW7Mvs4MEjog20TP2deMx4j8igapD8mD5tuuQz/aTYTrZ22p59B233nn2+TQxgkgeeYTKI7Usc9j546KhVyvjhLJsbaOIHUcQNWvgOeUv7YbRtemGznX3OCj+IziQK9Od2LRVoJ48fsfpq4an0NeWlVltZ7l9cp4/09fbYunXPuQzjKmEmB5239dfZ1an2KFT9OEDe4/0OGYfxfeDAPjt8eL8tXjxfuIDPkM/0I/cw2JBLzjPqKxgNaeu1JLXqkVYdhu2666+z//rv/7KvfO0rtlCGDzTuE20Zl3Bsm6Ptd+7eZb+8+1f21re+1ZYtX+a8zje2kEWUAY8hD4NH6Q9wJkYSPMmkJ5NJpCMNNIsxK3gfyPI2DnC+loNPSBuy0Q0gj5f6D+WmPpD43vlGdYEefCyVFRPywDjB4MBQfeGFTfbOd77Dunv4vkrqS2n8TxMGIW9x8ChlgXdyfNxXZYtPEs8ll+gslzNGAMZ+Jm19e5r8MKrAlWfqAB1CDqhfpdkcKhmRggA8gxTvQISTODIhwyBwKAeReQDpIq0Xmgs7k1/8ghf+0Tip8yYgHH9+8Q98sy7CwwUQBuBH/qSlLPwDd57jN+ID8Z7vIow04XiPcrN+4cAv+044QJrAiTjZvLIuH/AjTTBSxMuWxXvQMfIFonxcxA3IloV/OCBoH3GyeUb5ER5xsnkHf0W5gUMWj4ifTQfwHuXjwg8X5YZf5JmfB3xMx6WD0aF8GwsdJxc/6BhlkB4ewfGc/fgQceXpHS4GD4AwhDednDopksJZAmfGYKx+xPNBXqIxJxM1qBQbX0afMKFB+Ukg650PRzH7Cg7gBJ78hsIY9QzhQRh5U1fKD/5IS/K5NqTcnMCglXymUJi48Mj9huJHXgzICBjy4OODlRWlGmBblNmAlGPJB1WzvFR5DWnAWf2UVUrpYykXQ83zV3ngAT7UY+7cub5dbvfu3adow6CsaKKx6sa5FdULGYPwr9IAx8DF9hjqSD74E+fQoUO+nQRcKSNwjr4RNKc9Es2RJfBb6n8Kkh83SfFdibRtzumieIk+iQ7gx9I/Qt9TorjKeZmqZE1tva1d+5yUhUM+iE+eOMGOHTro+6tbTjT7WZAKKUgcxK2vTft3q6tqvO7sKYdn4BX2Z/tgqj+Ua+jFgMuH0NraWm3ypEbRp09laDBF0RX+Y/uD6V+Jt+AP0oG7V1IATeDVqB84wCdh9BLOO0AYZQPkAf2YwZwzd46vcjEwBw+SF4iQB8/RBhTr57Ny/uRJ/MgzIKVPfildihN54cAtKyPCpTjI8xSfwZlbhgYGRmzlymtEA7MXX9wnJVBpC0t8T31pGde0SmGQciMxIJpQD8hEf8TYFK1ES/oAcoL+wlYp+gC4eJsH/ioz8GdFC76i9diuxWzuRPEB22BQBOAzJXC8aTeUKZ6ZlU/yIcnBGG9T/YSTECIPBblxxFab0VGNXfI4tV2Pc1xWK+Oszjrahuz++zbZ+efPVT9hFQy5pbbvL7RdOw7aysvmW8OEdJCZL7uXyGD79re+az/+8Q9VFvUTb4HpCHKRldVBq6wqdTqBX1NTkys7zLLyTtt4/BwtcNH/AuAVaAZPRluGjCI+4TjS8A7PEOa0EkS+8e4yKReHX5EVknqeXNn7ox/9yO666y5fvfSVDtGWq4wHhUOJ+iErAqxwkCez39B1cFjGSF+3K5UtLa2U4vVnxpvzRfffd7dddOG59orbXm6tbS2+JYcD7UNDbJ1qUNnVktnIpSL78pe/6GdObnvFyzXOjIoPGhxP2hVu8e9E6YEbsri2ub2txw/mo/BThwr1L4BzeYDf+CS56pNhpRV26OBR55n+Qfq4FF/4DvoodyYmFi9abOvXb1e9JUNlNI3I6qIeDfUTvL/DV64HkrnCGidNcbpMbpoqejDWoI+pN4hHIC75dqi9gY5OKd2SB+eef75V1dS5YUKd+R5GhfD7xU9/bPPnzLIKGRjd7S3W0drstzO6MeHG+bBNnjxRPFgnHPpVLu3DpEkqVz1av0wayNDQM+Pg+uefU9sP2bKlC90P3OCX4Atoq1Q+Wy+qKa54UGXRN/TiE1tiAfGCxgLJT+J1yAjyM6SiN3RgSxarRGwju+jii/3sCitK6YO7XNfM+RcOwLM6kzMY5V9bWy3Fv9y3ffKVfa53px44+N2ZU0Aa2sArSy18jCUMWYb8BW/wp9+Ddm5ngviXd+pJ3yEeDt6nLZm4YrUG3EJWYmzAR+BIX8UQXLHiXDty5JDdeef/yxl86TYuJpeifzK+QkvKirGHL/T/1V993LjuHp5jcgedARwSHTivlujBN8T4php58P0rp2tOF4LfvK8KeKa8QhKBMAXSuaODA0TAPyqVdfjh8tPkAwWHkIh4kWfkn+8iLMIDSB/5RF5RoUibDeM94ueXnx8/G0a5Uc94D1zyXaQDeAfCL5tnfhgQfgDP2foSD5zz/fnNfx7PZXGOuAD5ZnEAsngGRPkB2Xzy42VdPmTjZiHiw+RRz4ibzSv/Nwvj5Z3NJyD8xmtDlG1XLpV/tLf7Ky7vdB4fGPWckxsKE2/gcsKZmYngF9J5mR4vlUf9cB4+HO9p4A7jJ+o8Vk/wSHmxjI0QjkPUSRlHKI0ZGtm0/BIWOPGepXEWH6415oNj4OGV87jSdDyrwAXvxAupjDH/pJRwkLbbBvo6hbYUCCngKOgDfd128XnL7dGH7reujpOikwQ2OKlafotMDgdgwcKFdumll9rjjz9xSpCqRvqlj6VzPAg/yob+oEHd02Ca2hthSVsxKxQ0CfkG4Eea4Dkc7+SVaMnkSqInAxxhPgirvGhL//VBI2dQCx+2PyjQ95fzMUpmJ6Eh38/YvG277dq1y/7lM5+WYthiG9attWlTJvlebLZWtLS0uDDmfAblwYsTGid6XbjCc/GiJTZr1mwX8uDFbBdxGmSk7t27B2rYjOlTxRvwUOLNZGClpXFIA/3AJ9ow6gJkJ5GgV2rfRI/gHYDfoFnWj3jXXXetrVmzzrZt2+rlMqCRZ8SJdIRl+zv0y7YP/oRnHWlw5JMtN/IF6Be0mxsAuXKIGkqDf+jNjVqu/ayzm2661Z58cp2UImYx+QZETU6Z5mYfFD/qjrGkJ/HsqHjat0UJ51gtICyRM9HRw+SytAVH55FTvEM9pQAL3/JyvgZd5vl6XnKUycSDp8nlhYM+Qasxp3hSmgsK2WpCvsgvjFH8koFSXFytblip8urtmaefsylTzM5ZsUTpuiX32J5RYa0nO6y3e9TOP+8cKWkdztslxRiXozI4l9ozq56x3bt3+mRNqjftr/aUgtfb26X+V+q0Y6sgV1kzEwx+zMTCw1GHLE2i7fiF/zBm6ce0VYQDpKEt4zmbBzCWt7+mOLzLEQMjJdJv3brVJyumTZvuZXPdLvJnkL6tdNxsSremP+O8CDkUZs4uoGixIoHSxcddmT3ftGmjjNuN9vKXX298iNRXKfuTgVhd0yClTG2oIYIP5/3wB9+z/ft22fvf927Ji0pbumSBFDTJSy8D3kc2pe8+sMrKIWp4pLqG7WVp0oV6w+P+bS0ZTfR5zgZQ74b6Rmvv6PKbr8AfWsJvTGgxYUF1Fi1c7IbU4aMnZTSY+gJX3ybdDAN5gP4iGcRKTzpHwkUbdR6HPuRXYasvYAixZQu+xAgmzbHm4/oVT1fXoP6rGqnfwge/+NlP/TD6xReusKH+HquU4jtVBgjfLGFcY8Whp7dH9SzxSQ6+4J5uOUsrJpTBWBj9E7p0drTZ4489IoPwfNGdj5FSx6Q0M3EDPeE/6gZ9WMFi4gGapH425OOqG2IyuPt8SyWTE2WOc5qEG7H6hgbbsXOn885tt92mEpBbnCkTb/rkChePsHKRJq84wwNP0y/mzZsrHPhIIRMxalfVtaenW+9pJTlNGKXxDSOD8Y38YIowTpLMTswIn2QdQHrqnCbmaJNkWAJMtDrP+LiZJqoIY5wbGh60Y8eO2r79e2y6xo8XXtjo/Ax+TBqxNZ06MNEXqzu0J1tQoR9bd3/961/b+973PtuwYaPTnO/KYJjwfTOuXBbV/Rs38CNjOmHwMgCtoB/4A/yGS1JdkPUMF0DjZAXjeEImXBZ4Hy8//KlgCAwg0hJvTNik50hLHCqDC+A5mxbgPfyAiDNePJ7jHYh3HGXnQzZuQMSPZyDKy5aZDQOyabIOIA54R/2zYVmIeOGizGwZ46XNjwfkxxsvLD88+x6Qny8Q8SIsXAxEhAe9Iyz/OQv5eIwH2TwC8tOxj5clWspGiUP5I0rEY6Bl9pKBM4QjzpVWCTl+hbn3D1yWZ0ZVLLnQKSmDThmCJtoWQACeDpHKfEDRKOtbddiaAiBcmK1BsNCHyItfaIlDuQ1lk8OIDM7UlTrhgk8ony0DfgOPBCQCC9xcOOYGK1EpOUcx9yynanhezBaXlkrwD/VaR8txK0TxEp4FypvnBXOnW/ORPbbmmcetslyKqtIhtKiyLwWXcDA7GYNXXHmlbd++3VceqANxwNMV6hzOjsYpSHWhHtTVfZQIRT9mnFF2oA1tg8EShgvvyeijDqmPBR0dSQFtSx7IPAQxcTxdrlze0+FzDQRSWuLOftJhkLA9hD3hCOJ1z62xj374A9YvQ23unJk2afIEa5oy2Wfh+KjalKnTnB4oO36wVWREAZ4yJe0Z5+rlkmINEnpulyLCB7H4svS8eXNs2fJFMlZaZeigVA5bhepcpXxpS/BP/JZoSNuBN87rqHC9nOLFoAHpgJT+dAeQnDx4Pffcc8QDBfbMM88obaEdPnzIlZ+k2Kc0kW/kTXnQMngW//glnLyJE+UBgTMQ+QKelpFf/ZA2xRuX8qAfsSWJtGml7eabb7Xm411SNNrlzywg3ycSH4ovvT2Fl+PgBgNtTRlR/0TL5MbGIYDyAkfippl7xjrVXb/JuGVwL/DDuWwZY1YSpWhYZSWeTPUmb/LI0ge/LB3JZ3i0R4ojH0iTgVBeJV6pFz/CK/WSZ0xk1NtzazfbgYOH7RW332yl5VIYSoUDXVHlrHpmtfA0a2ysE88xy8wsJreN1drsOfNdyR0Ubnz52w0T4ZTaVY/0nVwb0V+B1tZWrwcrC4SN12a4gCRzk16B/MFl2z34Ab/8/ABek98Yz+CAoBf1RKmEjje9/OWu/GI4k7frM/oDXKYh26Je+j154oR1dXaKNvhRFu2ZZCxG+IQJdVZXV6N6t7gSuG//QfvJT39h+/cfsUkTp9j0qdPtiMr++U9/YO98x5vV5uonTz9u11xzhYyTtJrLdinKRZFHFrJ1auOmF90PAwUeRmbhMLS5vpXZeMYAFMdqKfHTps8UzXvt0OEjTi/agHECvsv1ev9GS0FBiW3evMM6uWVKvM4KB9RDRnF2Y9LkSWrnYhkpfLuiWEr5RK8zeULfaHunlH79YLd4+NjxZuuR7PrBj35sd37u8/bsqjW+Be2hB39n//a1r9i111ypcUHKbGWZTZncaNUyyLlAwj8KqXxpjwsvukjGSZ9flcusPu1DnaM9AeoPj4AHZzrmzp2tuBUyBlhBTn0kZutrZFAxrgHIVeQ2q03IaX79Glwfyxnzki4Kj0AP8uAsCTP7HLjnWmUmjqA5so2+Bw1om2EsWtEImQDOyCHqduMN1/kqNjKkvQ3+KPFD5MRjqy4MR3ogeBUXvA+9g+6Jx5NfPAOEw8OMa/zG+J3wgF6p/owf+MXEG3Ts1HjB1jluBWTb289lPKI3IKMwvBIt07iXcEu4VKtur37ta+za666zTo1Df/f3n7IHH3rYxyYMWc5Ocd00fFwnY1m92Hr7JFvoW6qvyzThgQOiPtTFy6FzgSweNH4IRt7xDyLhFy6bAb/hxgPyxJEufoFsPmdKH2lw4wHh+enxi7wDPyCbf9Yv6psF/P+nLtJGueECzkS/M70HxHuWZtlyx4PxwvLzfSnIT5+fLvLKd4EjLguRV/jnxyE83y/7HukDr3gPyKYD8t+BfB74A6dwZvliPyjxWY3gbAizJigxdFQMEoCzJwhFvnZNeWzfIA3Ae5Zf8SecVRV+hYGXkQXCSBcOcLz8lzySMsNH9ZhpQSAiUIjrirsEIPFDeYn0gROQzTfrzzsDbHKSAao3s3XMfCE8mDFDyAUQH4j8mFVFGSyS0C0uHLbWE0etSEKeQ+0lMmoqhE9dVYlNqi+3VU8/aqXF0T6ii/4YHFBKwIk8L774Ev/lfAL+SYgye5j6KbRSqcITvklbZpjFIQ11x3AER9oHY5J8oVHkj38M7qSlnXhG8JIvcaB1+g1ZyG/MaI31d9qFfBkAUGT5KjFftk9KsdpD5fJl35a2Nh90+Z7AP/3jp+wTf/0x/zgfBsQkKQG1DcJTebD1ob6h0bdwdHV1+0wp20XmzpmrAYOtWTFDPuRb08CCGVxmS6dNbfJftgyAF0vz0CXVm7FPA6fzZfodq19ONjMw8i/n7356xpEHEO/ZODhmaqnbLbfcbJdccpGUnHY/SMnsOXEB6JHlHRzviX6nK9yAt3XOUV9+A6cspDzTuJW+os6sd0wMcKsY24woCyWyDM6xvoFe/07FBRdcYY88vFph3M6EUlapuKx+JTol2lEe7cl71AGXkyk5mgG8R51SvOSXVm6oW+JZZt5RaJjdpS9zdgW84U2S4Re8BZC/t5vaKksX/KhnaWmRFAPJBinEGBM9PcLXmNGX4qS63X33/Xb3vc/aq17zCmtorJSixWzqoPptuVVW1Mpg2S3+maCSBlV2iW+76euTQlJcZv0y5Njexof2uHQBxY6+gGKGok/b0b9QKGOlg5vvkJfUB79o1yxdwDvalnipvVJdiUM+5IHLAuFBbyDywytowjP+SYIyqcNKwYCfm+Djf+ecc47LfIwm5AllJ4OdlWfSqJ1GxvQC6sc2Sr59wXkS9tCTv5JYe0ert1edjAKu9uXcx49+/FN75NHHZbDs8ImR5uZj9oEP/IX6RJnNnT3FdmzbaCebj9jC+fNsUHh524I35YKz5CY47Ny1W/zLVtXM5AIVEg+JPZROMivHS8zsL1iwyKbIAGLrXUrDOQdmyr1G7iZPmmQTJzbJ0Oy0+gkT/cvk8A2THrQht/yRQOi4YolCyeoi3+2ATvAxPJwubhjQeJR0R2jF2bemKVN9a9w9991nH/zwh+3lMgA//elP+4oul0WUlRTaUH+vtZ3kBrxu65fCH3KCdMg8jAmXqfqF58GN+qd2VXrRmDbt7em11pYWNxZQyBkvUMC5fYxrydlm2N7eKeW/0tMyk8/Na/Ac413iyTSmi5BeD97hPdoEqtGmW7ZslYH4gr385lscV9JhCCLvoUnwHPEhHPRhe5ui2dIli+ycs5dKdvfLT2OP6s4YnsbMtHWOiQvqT178Om85bmP9BSAMF88AsoV4vNMGAO+pfmOTO7HKzioT9Utx04H3ClZrR4d8LHr00UdcngcO9HWuiYa/AOgc32PhOvhPfOIT/u2sgzK6/+7v/97e977329FjzdIb0GuQqayOKKHq6qtoakvoj17FqhXPGD+Jjpn6g2x2UIj3cEQK4gQx8iHikD7iZv1wARSekBn7OFYWeA+XfSddFsIv/KOciE/ZUYfAK3ALiLhANmw8vANeKo/4BbL5hguIBsg6IBsHv/w6A/n5BQ2y+cRzvn8+5PtHnpF2vPLzYby8o8woP/zGA/ggwig/0sZ74HQmOFP4H0sXAH8wK8MASho6LAZH4N7Vw4x0uh4VfqBTx61RkR6/6CukYeYdCB5i4OU3eDHqx3MAaXEMODiyx6GgiHqnlG+MG+Jly8PFO/SM1QB+8Yu6RPkBCC/CqBuzdaRBgSUekI37B6B4wLAMpP7ebl8paT1+2EY1mPBdkv4uaXrKs76q1GZMqbf9uze70SLsZcCUWJkGHiQWtYN+LO/OmDbDzj77HL9OkZknbskBf4wQPXh5qq3TF3/wA+eoI7/Z7SMA4dSPMBSMbFsBSRlM9IRG5BNAPgDhlBX08DhKzns6RK78vCaJz6Elh9zXPb/BTrIPXenPOmuu6rZM/mxXSY56MMNYKoN44wub/fAtA+nUqdOcDlddcZUrQWwJ8NUrlSeyWLEU2pa2Fjty5LAMl5PW1d7mK2k+K+q0Sko1Sh2tBE7JAOFNPIPTYxqcTq8bftAMukT9gy784gBogmNwYZ/3W/70TTZ7zizRvcKVPWbjyDNLu4RHKIJp1YLn8IsyAkgbYfhHmTgAf57BE0W7sDAZDzwz0LJlorhIiu0ofTQdIO4f7JVh0mdXXnGDrV611w4fblNO5X4zVXFJuStqGDHQyvMehn8YOANH0UDNj1LuLocv9Yn+lY9jipMc1FcXdvqgJLB1hdlL8gd3FB5ROxc/0SBgjDbKxRWgUdVnUPKrRnIBZbnYqqsmih5l1tbSb9/81s/t4OHD9vFPvMGmzpDSPNxu3T18qbnaujsLbMuL+0ysY8uXz5cCWuWKNv2nRO3Cy45de/xbGpObpqlItpyViT5smUwTGSbFD76kjvQ3JnYOHuQ7MElRpu2i7YMm4IxLtEztFxD+pKNNcWN1ThDpSZfyTko87ZLaLCllXp4nSG3DCs6iRYucr+kXzIBjnLCdVDkpvtKYHBcGqJOlYgt8cqOuts7rCV7e+G6osrLeo/AGlVeaVhyU7tJLL7e3vOWtvupL+L/+6z+pHp32N5/4oNJ2m7q9TZxQa00TJ1llOd8SwvgqF3lTPTgg3q02YLV0ouJgNACcO2PrFuD84TIQJJmQ4SrdeXbeigvsxImTqm+6JQ++gt9QlKEDdZg1+yzJpHaVU6EmTjdEYciwqoLjA5MdHTLYhkelbB5Rex52hRJaed8Sn6Ks0k4AdEauNp84YYsWL7H/IyPkW9++y+748z+3W2691d7+Z2+3q6660p568vfGR0h99VF9s1KE6Ghv9ZVyaNDZ2W0bNmwSDn3eZ7nljAsH2to6xJMaS9RGjBu+fVJ07lJ8ZDlbZ2l3+i19vFvjDl9e54wN9SOfVtWXusMbfK+nUnE72ruEd9oWB09AL/gKeuPPeET8VavW+ArTggULk7/air7HToL0VXKWHItkdCR+ZmIKmnd1tqsunXbpyotsStNEuUkun/mSfYna0reWqmyeMUyYoPOzQsKBd5/MgOY5PsbFM7/uFA7O0IG+l9Vh4F/qTFj0NfpT0g3SVfuspvf6lcZciMJZkV575tmnnG9oa/JGLsE84MsvZSIjOMs4V2PaP/zjP9rKyy4TgoX25FNP21vf9nb7t//4T9u6bacMTXZzqJyaOp/YaOMr8RofGDN81V7/wCnhOyYT/IvuVATkY3YCJssKWIB4+Y4M+AWIl3XhF3HzIZtHuPDLj5+NO14YMF7Z4E89cFl/IPKLeLg/BoFHFiI/IPsM5McFxssDIG04wrM0CcjPPwvZ9BEv/z0g8g9cooxsWUD+O5CfV37+pAncYbYIy08XEHjk55Ffdn4+/I6XZ366LA0j36wLHCOvwJ1O4zPMCselzjlmhLCSEkIA9wf9xZ3+1zv50KeCxygXIG5sk4p8UvqkvDDwcEBaCRwH9vzGPlu2UjBjkaUfLvDN1g3Ilhm/ie/pGwkvBATx8I/fBOQ99nzqV3G48YlD7EWjg1ZZWmS1lVVWpQGhTANLBXUeGbCLzl9mhw/stu1bXrByCfZiZokGh10go7xwiwgDIgrCa1/7WnvhhRetqjqdS+DGDhV+Si6lYhNu2ZnYELisEmQNlQDes7TgmfxJm207XDxHvAgHeIcXmOEhnJk9cOPjX6xmoCdAd4T03ffc63vCr7zqKjtwYL8GzjQQo9QhmJtPNlsZSrzyYUWlrYPtV2aTJzXZeeeep8Gz0p5bu9Z27tjlOFAeiizb7Zi93bd/r18FrBq5osv+cRQG+IMZLc6fpDoiA8d+GawYYHHkiQvIPlNn3rN9CL+gTyjR3MLEAMdgB3+CD+FpcBuLD0Ab8sMP3KL8KCMcEGlSWSmfyCvFA99ce6r+JSW0pcK976Q+wBYUPlrHdgLK4NA2s8xTpszym7AefPBJ9aUq8R51lYLCrDCZkgv9z/kvw0eMpPo/+kPwGDj9gQzw8tM7zg8eO/9SVykwoh90I52XQzv6M/02aI3BO5aHu1PlF4pH1E9kTG2TEvCFL9xvX/3qT+z//NOv9PygTZlab297x59YcVmfdfQcsoZGtnSqnsMlVl0x1V7ctEflmy1aPEdyiFVLbjcS3ZRzTX2dvbB5szVMbLIyGTHMeNIX+wd6FCoZI5qiAPbnJg7omyhG8U0E6h604TngtHrkHPGCL3D0ZRRFHO/Z9KcDxESho6wM30Ax5QuAF2XQR5l8Im/oGhdhYKwzu84NQpLu+lV8/aL8QntmmTkwXCt5xAREWsEVDUUDVkHoTxgjrCigBHNT3i23vsLOPuds+8UvfmLrN6y2//2JD1vT5Bqbqvbo62m3WrV5tRTjtlYOiSut5yGDWbIEnLghjOdY7QUHLlRJtElbl5xfEBbi85MnT3g9Jk9u8lVm5Chbe9MtalBDmcPL4u158xbY8eZ2O3L8uG+9YSIEgw0asdLMxx4rqzFQS+zFzVulXG63xsaJfiGAWiLXzzi/lSbbnOZKe/TYMTty7KhPJJ29YoW9+U//1D7ysY/57XznihZ+7kOyQeznE1ntrS1Km66hp4/Cz6xk/O53D6v/YQxOED9xJfAca5wgA07P0JpJmnIpuMjbaVOmW43ka10dh8iZgBr2dFz1TH9vaJjos/WNjZzh65Vx2eDlcPbB5YLi04fIF+MoGYCMoawKFcuYafOv4J9/3gUa5ySn2ZIEd7gxgi7AFmP6feIZvr3B2OOz/6yMqK8sXjTfLr7oAtGrQDww0beN8TkBDJL4VodPbEFYbybxccZRHv788hfx/Fku+guO5yQzxmRQmoxKDt6ln1Em/MPuC4wLl0dqXVZO1q5dozbk5sQ0UYI8YmWM7NL2uLQChx95zJt3ln3oQx+SgXKW1ctA5HzqT376M3vf+z9kb3zTW+yjH/8re/8HPmQf/NCH7Ytf/pJfLsBuE8rwyRjxD7gG3oCvlPDCb76LSAEkjsrCjOGACMt32fAoGJcNjzhZyMbneTzI+ueXE2E8E0aj8JsNz7qALD7ZPMeLG/BS4VFuQPY5Hw8gyseRNvyykI2ThciHfM9Ux2zaYNZ4Dn8g8slCfl4BkQbIhvObj0tAvEdYttxwWcgvI/t7Jojw8dICWX/wQMl1wSyHsozwJQ6dL3X8NCBk2zRoCJBH9Bs6OmmIR5kMivxmy4yBFC/l6H7pPecUTn6ihndgFEDyzk4cRJ7hsrgA+PFMPAQSLvAE2GKAi9Ui8iaMeOAviuVoxi95pufkzPekjgz22+GDe2XVSCD3Slj1SSj3y4jq7rVRCeaFc2dYXVWpbVi3RlKSygoXDWjMBCEoyT/oeN555/lgt3rNar87P5+24aJOSXimyQWAMN6DFoS74Jc/cYJOkZb6AtQXiHwjTvySF45wABxJQxh0oS4c/qQcPoLGYfs1a5+zd77zDr9Os7auxg8PHjx4wNpkmLRrQEAB5KaXY8xOSjmQNPYDuLt27Zay/JA9+funbMuLW+xdd7zLPvX3n/LzNgA8OCBePHDwoE2fMU2DS5twEFnBR3xEvRg4mIUHN5SrZPwmA9Tx1aCLUQJvBVAX8M/SLGgZdMABvBPG7BoDFQYJQfAohhPWWaLXWJpsXjwH/QKyz8TJhyg/69LsOM/kqzZUv0vv5IEihn+BFLTER3zFnPMbfKPk9tteZxs2HBW9MRhrhA97z1ktTIoXW93IhzZn+2aWfq40eF3IN+EwHuAfs5rQk2fqzRaPSBt925U9PZPG4yoNfTD1RfouMiU944/i1d7epz444l+cXrBAynNdsb3s2jn2sY+/xm6+9SYbLeywytoBK6/qkxKaPio6OFBsLSdHbM2qI7ZixQTxSaWUhE7Vm60VxVZRVe7b3Hbt2WOXXHq5ZJNwkiKGMs5qFKt8XHFbVyMlT6oRxgj4zpgx45QhTPuG/Mx3QRcccZ2+9B/FRwY5HeTPbz5diYcf+UAXnGepNoactAsehBMvjJvg5/BD5rHtUjnKH8UYxRLalyg9Sqf6ufIUpmlrk59xwBjhDAjfiuq3qdOn+scCT55s8zzIi8Pm5P+jH/1AhuGddsst19vMmZOtt5ebCfts/fNr/ApvvmjNzD8f6MMAYesR7Qo/r13D9bhsm0Empxu3qA801X9gJnkD7Yp8u82RI0fcGGBP/y7/AO2IlHi1ieIgE+iDyAzOLi1dusy4uZDVXM6rwMusRDApxIQO39dyy0N0YjvVseZmmyr5Bd3hV2hAudASQMGE/PQPVo16pZRj6GDccHYH3mb1lDMLfGSQiRsmsuqlAM+YPt1XhTFC4GWNVPaVr3zNLr/8SrvkksvtHz71T/aG17/J3viGN9lHP/wx++Z/f8see/Rx27h+k61b+7zapU7KfamU/F7lz1kP6jWiOE/YZz79f+3P3/Vu27Z1h4fxgT/aFBJy216FDJsRxR1SueTB9k5WbNi+icwg3s6du0U/swXzFykt51skNzR+ITuRBfAHeSbDSjSRwxDEIOGWPZFK4SN2wQXnWVPTJO/jXLPN5BH0C/kXvM4vEHKSsJADPMcvjnAcMCSaMiEH30U68sBA4jfyw1FG9FfSEQZ/0E6qkPMAqyL4RXzycwOCPMX3bJGVl9KnQ/NnyTB5y1ve4qsgb3nzn4rvv+Qf0MRAPHzkmO3ff9BvoITXWNmqq68Ti6V6ANQr6umOgSmWtqhjON6zQjj7jIPcUVFcECsKCqBSuCxxAdJQSSCbFncKuVx8HECagPDjNx+PSBdlRFjEJzzwCX8gGw/I5pV1+EEPBvqsXzZOQDY/IMrIxs2Pn+8C8p+pW7Z+47kzQTY8niMvIB+v/PeAM9E3XKQ7kwumz+ZBOiDrlw+kyYeXiosbDx+20PjHiaClkruyweyCBAYKM7NOWPN+64kGTD6mxHkBpU7xfCCRIEMhUkfzZVf1D/JBAIOSK4Aov0KZLR/CwnFhoAjHYOR7i73OUjwlICTzfO/poIQL/mz54COFHkFdh4PPHGCjHoTHII1D4IRQirriF4KQ8knT2nLS78pnn67HpV+ofmxRQy4ERVWCBDtvwiv3vytVSsM+2bYTzVZaBE0GhOOIlUsoM5vGV8s7W1vtkgvOt+0vvuDfMuGGLrah9Uv4Qd8w2BxEu2tedq399ze+aQc5tClliNKhD4DiD8+AQSwpQz+EOvlwPojnaGvq6+nkx0CZlo+T4UUcaEq9EehBK35x0Ra4LO3G4jCTJMPKb45JW6X8C8B62LZ9px2VsrB40QI/8F8heh7cs4s5WKeJktvBI822+1CzjZZXW5/ynjh5klVWVfpMWmdXl935+c/ZP3/mM7569OBDD/pNJ1/4whfEV8O2a8cOITZiN91wvQ+AbBdoPnHcOjSoMBvF16tRqp23lTcDCXSiHu7k5zwlWkBPaIGDLvBr0DzVn5rJJ9dE8LAb6HLg4GcuFJaM9pQveaIAe3y9Bz0BnlHAULyIj7IdYYFHuNPbIjmANiDczwGoj6DQoNigbPl45YpmqkdaFaKOKKTDfjaAMq+55gb16SJ7dtUWRatSHhw+R5kDD3o45SDjkfW8CJfRQckKKZHCm/KAMdx4E070Fj3zmz4CKjmgOiScyUv4yXFbWxGrTJWlVl9bZTXV4k/6uBBAjpBntEf8QtdoL/xQXDGkmpqm+LmeN7/pdXbdtZdL8YDm3KDDGZE2b6sCKdtsUyssKLd9e49KOTO79torhBffuJFBwNaV4jKbMmW67d6111pa2uzyK65UnXKy03WAdF0xiixKPX2Od5Si2XPm2J69e523iI/8CXDypccEibj+GG0cQL2jzckn/IDof7zH6kE2LNIGqFWkrHOFer9NmjRJuHHWJU3uYDw7rxSInmzfcj5SXmrndPYKkY4yZj6rzAobNzbBu2zPfIOUZQ72fuuu79lvfvOg3O/sgd89ZB/+2Me8737gg++zm2+83g7u3W193T22fet22yoledr02erffAW837/M3tPXK55SXdWubFnad+CAK/lVNXy8l0mIAfGQlM4Bzk0kmZ6qrD4qWvPNo6lTJsl44LxIq196wLjGGSAogHxGVvVLLjQ1TbTGxnqvdzjyoj/AR+QJDfFj/ON5YmOjj3UY1PBe2jUg3tRzGtcK7djRk8JvRMYG29nEJ/rjwg1k396d2628uMDKSgokgzUeyGhBtrAywfm53VL++8VPXJ37ylfdZm9+8xvt7W//U5szd7ZdeOEFft00xu4jjzxqn/7nf/aZ+X/7t6/5t1rAv7WtQ4pugzAq8K1jn/3c5+z59RskD1vsE5/4G/vmt76tctmq1OfjAEYm30LBAEPuw6dsSeJaYNqd2X5V13bu2uNbtxYuXCha9Mh4r1d9i50ufnGNaMM46XJWspVrk1lRgiZ8o4NJKG6zWrhgnt1y802iD9+4GfQVEwZwLrtgpYszmZwJZLxE7jCh43zIM3JI/jjfuu2qt8I8jn7kgT7COQ14xncdqC6MregtyHe6GfIfUUke0AC5wbXzpZKNZIS88a2bqk9svaStoQ28gNyCF8pkvHnBAsb/js42Gexldt3119js2bM0Tj2k4EK79rob7P985tP22Ts/a1/+2lfsnz79z/a6N7zet872yygjT8Yh+Df6L//zXMjhLMZ7iIzlnL4cLMaTH0oSgghK+BVvUlJ4RtDCwD6r5B0kKURUyg+Q6TmrGEQ4DsA/CdlkbZNHDJYhUEgX6UnnyOqdX+Lgj+M5m1+kAYgLUaNcINLzG2XwHnHko0jCWWjgvCUz71jKLIPyqyzSby6ez0YyiGXy4DnSxjtxePa8cnQJnLL1i1ncAMIiPs9R16hHNg55xDvP4XgHIl34hYt4UQ6Q9ec50uKC5tl4AP4wNXEID1yBbF784k9c0vAcZWTrN54jnLjhAsbzC4i0AOF05m4JqE4Uy/IyKecDNtArhU5tTIcvEh/zC5SrfyD4uC2JbQt0ZGY+mDkqYFuEomGkINHK1XmrKqqtQK8YFigw9CnVUuFSqCXEuBedZV2WtJOBm3PUW5449q0W8qVmtQUClK+mD4un2Rs7MsIZirHvldDn4BmMJ2jJMxRAaLHlh18GEoQVAxYzVxg5pbSh6sWAyGWC5dVs10ht4KysP4ZriV8RULxXqLpo4EbwouwNqN/v3bXLKiWQK8rgCRQ3PqTGdqYiqyipsllSdLa9sMkqS6DggPWwDUT148NYDHLOa7SpZM8rX/Uaa+3otD7RTCqmjKRSn01k4PTtUiqTazHFvf49gRIJXmQPfZ2tCNSdG6oQfs5DcgBnhYZQEPXMLF7MylLDU/QSbZIgZgZbg5Pw4jnNhiVDErLEzBL37HP7C4PHqHAvLK2wts5eO3682SZNmGDzZ063akUtHxFuhw5a98kWaz/ZJoPlpFlprfWWNljLsBQ7UbdC+QxL6e3oarMLV15iF19+uV197TX2tne83b7+9a/7vvHvfOd79sEPfMi++V9ftwYZMFOlZPT3dvmAOVlGTVVNtdpGPK525vsL/DGAeVMKxzTbnfifwZT60c7U3/1EY1xSpun/hCUlGNoxE6ia+uDFQMqgisLLzD/9AzrBNBgFpIeP3AAiJ+VBH2DQYhwRWdX2aeKKGWFwAB/oj/KFkQO+4A6PjK1KOKt4Hlx/OzRUJH5Wu4l5Qdmd/AYHxWnCmetG+fCazySOqDFG2ZvOJQn99qY3v98ee2yPNTdLsR5gYOb7LhrfRNMRjY2jg8JT+fjkw7AMdynwxjW86itFue9PIMyhDXRjpnZgECVFOGsMAMcw7kUVlwVF6hNlReXq1wqWwlmpPlNXU2YNdZXi7UIN/FJ4MJKpCHkIGHvh2dQO9AX4UHUe6lM/5MxZt94xrFtE82MqU/2gsEN16LIy0ah4pF71kMFeyOHWWvvZz39nl10x0yY1Van/KC/1aZTtUrayDRTbvff8ToruTL8tiNUTDEz4oFR9mS+UA6qKAzjRV7jW+/iJE77CQn0BHw/U6Ci1/Ma5CNoFvnBlWO0Q42eMk4yNvPt1qwMcblb79IkvuMtWcdlCE30SvvDby1gBoy3gIWSlymDl8dlVq+z559d5n4VmKJhs9YOP3TBWfsLMhsSQwwXq+0VSzvk2i/JR6/mKRokUal9lE91LSsqttaVb9Ki2P/9f75eCO2T33fcbe/iRx2z3vv128crL7CtSmv/Xu/+XX/xhA9KN2tX/j/dKee+3CRNnq0FL0sSTukKPlGH6bKdk+bB+T7KlRniebDmhGJyVGpa8k5yWAV1RiaEPvuga4kHxEor/8GC3tbUdhd38Bi70Os4GJUVWY4x+y9WOgwMd6rcjtmn9evEXshjZyDdz2JYGn3IxCwZHoZT3avFiiZ1obvZ+yUoAxrWiq0qir+hdJH1xeLhQ/DvRBnpGrLuDlfNhG1RbsVJ+UOPCuqeesKtXXiCMB/0MHDKdvsEKxOTGyf6xV76x9NpX3W5/97efsPe+5w770Affa3/29rfYX7znf9mdUmy/+c1v2Pe//1174IHf2g9/+D1beelFMu6m+A2ENeJRvi+ye+8eu/+3v7GVkpv//c1v2s9/+Uv707e/3R7//ZMyVD5vpeLhzp4utfOQVVSX6x0jEFyG/LlUhjk8XSDZVl1b5xNL5557rmgypLFzVAbkcfFtj8dB9/VtdyKfONkKxE+9qsOAaNdPvxV/VlZVi1c09kq/uPKKlXb2ssVibM6SKFi8xG13BaJhoXikQHwlyrtcRQ4y5mLw+JZJyUIXA2rHNMnEFkRkC11KPCvHynmf4vkV1/LH4MIA6JZcKPPD7Mgovi1UKX+Nvxovkb+SSMqkwCrLK11+T58+3fsq/RY8kh6PXE5b2pz3VEfwZPxlQqy9/aTaoMzueNfbbfuOXbZl205RRNki5sW3Ej5W21BnZfBuIQfvGTOlY4j/mAQCEV/hJHfVC46UnzxzzgPUMejsobwBPMfgFWGRxhUKQShEhIeyOQQR5XgnLn6EMxCF4ZLviAMEPn8MIl7gA5AHDnyz+YEHDpxxL10G6ZJDMT2TI9xnutVwuJhhxJ/frAu/lK/+z+GZhSy+gSN+WRplw8NlaRx5xPOZXNA767Lp8umTH559DyBNPp0DN+Cl0uZDNk42Hnnl4zYekCaLTz4eDMR0tj4NYhwuFDXo6RoEM3ecQ2/GFnVmn0kR78JXQxrQ6MA+Ay0hwCCG8YDRQXwcgtzPT4jXKY/ZJowZz9PfGXyDHpSe6sjKi39gUIMLsxns12S2jxGb7UHscQVv0gWNA+Id3PlNSp4GETn6Iv6pPEqDNoqbowsCjgGS0Q0qIfRcqdXb2EpJ8qOCzPIM9HRrEGIbSY/19nRqQEwfoeOsAWX0s1wumtVI6K9d/bTJjrAyDRDMDBIOzZAbCFwEZuOkSXbb7a+ye399vwbiCgnQfg0ERRqA0v516sFtOk5D4cQ72w+4Sphn2pj82KKRBeqHCz5ItEkfbkNoA+RJ+1IO/ghk6IwfjnDCaH+MUbYikAe4uxJOCyrNPikn11x9tX84bFB06WyVsqh4R48ckwLQbw2NTVY/aZq19AzZI0+vtobJTX5oGfo2Tppok6dO0eCZU4xUJtfufvGLX7S3vuWtdmD/fntu9Wo7/7wVVqXyMQ64Chg+PFW33C+4kieOx2SYpIEPB73gD+dt4Q9HxF5neDZth1Fz5/xx5IgxixQagZ+gH/1A6dkOgcOoRxZmaRbAM7wOV6XnFMYvcQM3nmkDXLSd86je4WPHmTrrD+XLvxsgQ9mV5VxxKKH+HY8CFO+0gpPGncT3S5assDlzFtjPfvqAlIU69U1mVJmBhVZKRvXp0qoPWzuQF4lf6AXpJqJ0lifnn6N7tEEYV25IqE9gvFGu/8ql/s8sNNRQe8nRxwNSfcknGeVA0JMwx5MJgkL6m+SDjKaCArbUyfkKiAz6XvHVSKnqUqEyy2ztmvXG/Qtnn71UNKNOXCeKDBBPF1XaxvWbbdeO3fb6171O/Qi+ByXhq/ozEYLi6squyk68o/qp7o2Nja7sdHZ1edsG+FOu7cK5pxztwW1R9DG2MDF2MouL0pL6HdtakoNnCCdecumSCng6y9fOCzn+AfbISEJ20iYAhhbXwUJPDqkLC7Un57DUnoP9UioVV39+g56S9EnB5pa0ykr6eroVkG989PYNWtPUafa3f/cp+8y//F/7whe/ZN/93g/sU//4T374lxl1Vs2HpMD29wzYju17berUmbZr9wH7wpe+Yt/6zndctpVJIWxt5zawAjve3GIbX9hiE5uarK2j3SePUEK5SS5NKICn2kpt4PwgUmK8Tp82WWNWj9oxKZyS5jJgKqXMYmgzAcUBZw6PF8q/zDq7u/wsBpckMMFFk9Tq3VcA0F+cUlIgRSeoiDHJmOhn50RH2o28uro7XLEvl3HyyEMP2zvf8Wf24Q990D5/5532Vx/7uL37jndZuQz4MsXv7uxWPbs1xhTb9Jnz7Oln1trTTz1jt95yi1104QV2zjnLJR8PitaFMl6aVU+2lXWp7Xp9yyv9hnMPNdVVdsMN16n+3BhX4cZX/YQJvkrXOHGiH66fPmO64/nq17xGY8nt9syzz9ojjz1qDYrn8kP8zAQEeSK/cRg4GAAYtJCW69y5Cttl5KD6lQxVWEriXe2hOqls5zHxsa9m6JnVCngf/mTCsKujUw00Yq0nT9hN11/nN3JVV1X4ZCaG2KjallVu+hdGM1vuaGd1XsfN24G+zo/8mAgMvsYYh9ddHlA2v3RKxeYveICxidW4dPV/unSH8ZF+SL/CwO/s6PKV0nOWn+N5o8vTt71yDrkOexogu1SGZExfX7ddeOH5fsHDPff+2o6faHaa8NkEzsKyitQtPYBrpzGwerqTEcwkcLokgLoKZ+HkB91PExaCqFwMEtl3XHR4HGloZCBrlARE3EgbZWTLIk64bNyA8d7zgfwQOpEvcSKvwIewbDxcDCSn0sFjNH6mzHgOR35ZF/6RZ6QB4n08ICxwC4j8gEibn2/WRfxsnID895eC8dIH5Ptny4+wSB8uIP89gLT5v+GASJf1C4j8xsv3TEBc2jnamjx9llPALCDKB7zAjC3Lygx+8CMAjUlDJ2X5H2WUQZAOTn4A4eGSwiK/HNqkcwVP/gDViXaPukU9s3UlPkKOQQJcffuEHMvDaaYj8U+UC75ZJTD6VDznlwmwckJa/AiHBtl8s0CcbFpFsDIJyd6uTitWfC9Dgxo404cYtPguh+SR1VbJSJBR8uBv7nMl2q9UZDZU9YFeCMdUXIEL+z/5k9fZ7t17bM2atSqT+sjRXvplIOKgN0KfPIrlzz5ZjBCW5mkTtgN0tHek9lHGXkf+oAX0yT2j3FJX6AaEPACydAmXrT/vKDv+TQYNELQ3fsD69c/7h8D4QBUz9TUa8Nu7eyUkZXxpmO9CEdBg/fzGjVYpvFEIDh8+4nf7s61jwcJFPiDCm/AbBtfExgl2xx3vsJWXXqJyCmzZ0iWOL3UAZ+qA/IXXAPzAF0ddoj2zdWGvPLRDdpM+4sLbKFXkEXTAAfgRTrlANixbDsAz8cEzaHt6nPScVkESbolX4VtoSd7pNyZ++E3PqvcokwcDwp0LB2T8yxUXY1yxdYUwKa6iOK5IxklxEStglAOfD/i2pVe/6jW2+tkj9uQTm6QgcBvfZCknyptVQRkzfvh7RLQZkSEtxZ5tULIwpVD0CX2fEwQ74Sl+zrlkYKi+o5IRKocZ71E9S4o4zrjhEZ7BQ1kIsvUNYxhINEwO/1DSMRCZ9GALWFGxjJAiVnlY+SIbxuQRDfrMvibliXwHBwrskYfX2syZZrNmz3R/6bSiXY36ziRra+u1n/3sblu8eJGUxEXKe0DcKvxlUGH4wuRpO9uYfKBNkXETpRDyzNfT4QdWT/Ih2h8IHgwZFTwXN0H5dhI1FjwdLuKSFn5NvDPGb4Thwp/yfGvZ7Dl+m1W/lHMmn0iCMi6WVCJWkNklwo1N4MzMsFpsAEWxVEpdOpPCtamsHvDlfy50wFhAJnGWg0kjtsOwbRInJLx/hCOvY8fYXtlljz72uK1evcYeffQx9fnjwoP+JWNArLRnzwHlV2Nve/sdUuKkRA6LLnIDQ6xuY/yluqZVHz7CJxpJpmAQsgIEy3BVMXK9Q0YAN0MVFJZZabkMMRmdhSXlVl1bb80nWyV3apVusmRM+rZEo+jj9GaiA/ksIsWKMDIW3nTnKPDMRxslo8po6xHJ3xKbNLle5bbYmudW25ZtW12WF4muIwVSggsrhEOZ9Q4U2579JxTnBV9N2LZti+rRZfPmn+VGPtueOPfCM3KObhETLvhh4C9YMF/ptrkBzLd0GHPWrnvOZ/r9eyIyLvk4ZXVNlb3zXXfYTTe/3O6VstymuH7tt2haIzpQd9rY+5p4Ow3aBR6P9uKcDHwJLzqfK194FD8c9OJmNFHWV0HZXsxVyaVuiJVancYjtpnVitYXnHeBLV281PjKfUN9vTXKQIKfqCP51PrZpUrfBcCkD+Wp00HsU/wM/0cfSEBjIHPSuHbKiWi0GcYkju+icM6IeKzCkhp5XM5OD5Udk7Pz58/3vkVZ4BT9yUvK4QCEPzSg7zOxyLav22UA7t610zZt3OCTNYQhd1htZNcHtPKvzZdgFCVaUw6rwLGKf8ooAbIFhsCgM55OhCRMwj+ETKQlLOLjR7z8PEgTLvz4zbrwi994jnKAeI7ywwGRJtJlAT/wxAX+p8NYHgGRV6TD8U69cLzHb37ceMedCbI4RDz8SA+AZ3ZgBwgbr30A0kbd8p//p37AS+GdTRcQ8XFR9ywNAv6nZfz/G/6wLOFHp1FnofPGmQXiQGuMFQBcgzZA5JH/HoCSGm3F7AtCk2dmBLJA8qCF5yVHTqfwFG5spWHPLL9s42CQRBhkeYG4pOc3+hx0p8PDHwzoKJ74Bc+GQ9EBP8ISj6V+6Tjl+kIWoqYFquNAT5edPHrIn6Ef+VADcGQAYdXExzUpcJMaamzjutXW2nxMgpFtGAlvcGU2B4OGLaRc1zlv/gK76qqr7bN3fk6DR53o6SVKyA36XmGurWQ2CpIh9KIu1JFfwOua4z2EsTvlwR9A/YiL4u+GqcJjsAGCD4iX2u70/hT0Rxhzmw/lxYHRlpMnfGAh/d79+23S1GnWxopR3QRrnD7LaiZNseOtHTZz7jy7+dZXWFVNrQZtGVzKi7Ml8+bNd0OEfc6UJyw0mHXbzBnTRGfqMuKKo6/SCN8sHwTwTP3CLx/3cChN+BHPBwi5LA9lHUCaGIxIEy6A54if5dOsIw75Axgk+Hk9T+UF3VG+ksJAG/OOS+1d7H1Vvk4LJhddOddvMgz4Te2deCPl4c59c3JVhgJ7xt/4hlfYvfesFs05OKu4hZVS5CrZ2aCMyIvyyq20qMJKCtWPYN5hKSXKm3p4GafRiW1rzORTp5zzlUMqQF0xRhLtoQ/1os7gFwZJajtwHms/6AQEjb1jsJQjw8cKcHpW/pRPHA7nogAwS8p5kf37jtrWbWY33HiNlUiZHJAyUlxSIUVwyA/N/+Y3j9jBgwO+PQYjrq+3TQqHlPhhGXhCw28KgiDCy/nJsWG73JCf55o1a5YUOq5ZhmMTZOsAXoBqqvySvAGgITKKX3iG/HgPfgHII+oNbejrnp+yjjAAWmYNWPoRfXSSjCYmLfrUD9mq0sEstgzMokL6Pt9WgbfJC1mYtqqDX+JTVnAq/IOnnEkZGEoTTcQ5dvyE8q216TNk6QkZNyBVdsgUymfigjM4tXW1dtFFF9nr3vAGu/Kqa/wDi6qqZAW3l1Xb4088aZdecrm94rZXqX0qradPY4eUW4ylIhkUbItkSzH04TxGXEXMNzTAb+rUKXbkyKFTvNPdmwyblrYu6xnQeKZ8Kmsb7KSaCL/DRzCUekQLtn91uILPqhf1ZjKFiSUMBowwFEbaBMV9SHzFCs3JE8fVjsM2e9Y0yevL7d///av281/8zH75q1/6trm/+du/t5MtbbZn3yHhMiRj5Ig99sQz9sBDT1htvdqjtkZGbLPTlMPwlOFKrsZJ6Isxwnui9ahwlQHCpJYMJ1aSuFI9VtVoT5TqHslJxh7OU4A3eXzsYx/VWDRoP/nJz2Q4TfEVeL/6W3WhzXDkwYQkbXnkyFGnH4amyxqVn/hNMXNJXGaprenSKNzsaMAYKVEbuaGi9D180VyGJDsqutRWb1S733jDjU47JoMiXwwdaM4z+bNFmS1SXp54L62EJ30E/o9+kHBQ/xDTh2GS9Jj05X/SQlN2XMAzbqyIn+EVjCLqS75cXc94O33GDDdS4Fn8/xiwawNysMrCR0a5aW3lykvtgd/enzuvyo2SQpp/ojXnYP0ciwQrYovzskJJgGxLdfTX6MxZiE4elU9Mnp6zYQgmAOJQac80Fz+EqAuvjAOycfLDAPKO33AvBdm0Adm0WRd14He8+oBzuCxk42Xfoy7hIk8gwrLlAFHfKCfe8yEbP4sX79A6/PPTZssaD8aLn/0FsnGy+eEfYdn42TzimXrnu2y8LJzJPx/+WHgWsnhG2dn0zLSzVxlBm/YwMys44tfVsnRN20VaOjO/UX/es/lHvvjRJt4f9OuQKzLSBviT0vlAprhpRii1K2Fs6WHr0pTpM/wDewB5sozNzEIS4EnJ5Jkyg84hVAinHgB+4AnuDJogRjkIYMDlRw7HLJ3GAxQzbtfi+ySFpFFVWdVR4cpH/MnAXSxFv6/TBnvb7ayZTdbX0WJbN21ga6kEaG6mU8WwJ5YlaHBhPzS/t73ylX7N5be/fZdxsJRD76WlFVIoKiTMWMrnwGbCMdqWXwS7yyHqqXZESBPmdHc8kyAnDoMCtIi+i4v3yPNUWyp+0IZn/IhHHBQEZkO5xpNtOcePHrPPf+6z9q1vfsONyZlzz7KjLe0c2DGrqLV9zS320JPPWHNrmz317CrbvmuX6FDgM/QoN5MmT/Z8GaxTC7ElrcSaj0up3PqijJOpfjDaZ5agm3BCmWNGL7aqBP5ZlwXSEDf4hnfikC5Lj8gn+x4uHyJ9lAUeQMTHP1tG1m8MQg5Tb8JIm5SsMYU9OQa5IikXyk1pRIcRuWHx+qiUGDkOdZcUV8tVKU6FwsoUp0y5MmsoBUsKfHFpod108+1S6Kbbz372sOjBl4knWnuntFSVwb5xFaKy4SfJAQZ2Ma2w1ztlUDZ1Ff0c34Q/NKX+PIcL4Mmd+/Ob+qBPEHhdo97QCbmTZqqTnCCll6SEKCS4XCZGn0/9XuqI6lHmfQtFk4/xPfHEGps21WzZ2fOtoJizE0XWKYOkqLjGdu8+Yo8+ssVuv+1y8eAUKSYt4mkupuhTHUUn2kpFUH46q8CESaqjbyUSPhdedLG1trel7ayqP3WIukQTw88+m6v2p6+h6NIPgyfwA8gX/szyaPQ7fpGTaftK4qfgpQDIkQybUSlgE1WHQvWf47Zj+3brloJYU1UrvpBiWMwH9jjUO6L+w6QEbUIbSkFG/ipPysRxq11T02RfNWHPPxpVTV2dsfWrufmkv7PajrHgMkHpwQuZhJs3b5792TveYbfddrvd8c532cTGJhvoY3udOFJG8NbNW105BHf/toOMhVEZLBgWrGix3YuZfqiIUtve1imDYI6vErOVtFS0a5dR6NuaSsutsqrO6hom2iTxdl3jZBstKvOto/3MCcm4rqyul8yaKJpz1Th0heYDfjsgxgiTHt0yFjCwQ/nFOauJPjUqt0cKLBMEKKFcCICBBF9wA2FDY6McZ91qbe+Bg7Zh02Y7fqLHyiXPp0yb5oZPdXWl40596A+MSxhx0Y9oZ1aLWSFh5QZe4WwEqyJPPvmUH2L3iz3EExhRuAG2JA4P+C1yIq5PFl1zzctk9P3e9u7db1WVdb4yxbmG1METj9LXUNQ3bdrkvEObgUPIPiDGB4jAiny6KhgRkfooNBzIrZhRh6oKZI+MO/EEXfWySy+zCfUTFEdGqgz5KVOmeBnwefCa6wH0WeSNGycac8RLLk8Vl/gAqyHwNS4nEdRH6fngIxklRxzOtShT0brKaU16p5fqwRmkLrXha//kdb4tjQkMtluxHVYIeTnZfhXPjK9uPCoP9CYMlLq6GnvbW9+stj8mOu/2sqknelbryVbr7eZa6BLRTcYI/UtlpX6b8vV+DHLxAoQQDQDxCI9GITwqFQjGO+AZ5/IjPNx4EHllXUCkyU8b+WXjh1/EjbCsfzYsfgPXwBc/aBDuj0HKKzmyDxd+CMzx/JPT/zlcgHz8gCwO2TpAa5gXRk5MPKYwRbxor2y6eM76ATxDg+xvNjzyDtyyZeXHz48LRHjED5cPkUf8/v8LsuUHgF+iERY8yitL6Gk2AoFEmKdRDNoRYYhf1CvCs/VhoMY/bWHinQOK3H+uUvSehTRQyw8nSDMKySX6oRNx+JCDiL0ufDkgygCEwEBgAlGn4Nmo51j9To8DBN6Jb9JMJ3uVUz0STbw+uXQoEv6bfhxYHakskdHBF6UlPCkPo4StJSjTHJBFmRkdGbAK6YgzmybYpLoK27JxnR+K90FOwMDtoKJYGWDAoZ4zZs2yj//1J+yRRx+z+3/zW6vUQOYf15IiGnuhk8KWBpOk0KVvEEQbeb2Uf8y+Rj+hMBQjAD/oAq0YGHE84x90JDzyDIAyDJ6Ab9lTMHEOHTpkdbXVfqvZmjWrbcGihVagga5dysdRKRG/f269PfDE03bwRKuMknbbsm27dWnQ5MvunKlhtQgaUiZGBoMSgxMfHzuwf49t37bZrn3ZVb43mTrBQ6wokAY6hAv+woWyO0anNMjCQwyyqd0TPSg3aIILuvEMPUhHXwhFEod/uHiHFuEiDOA9ygj/sfBIl7qCn3XQL3Wg3HDEZYDnuxKqvQY9jBHhPwLvyo2qnzIbp1DqDG3oi2m7FPXwojQA96svsY++yG5/5Rtl8J0Ur61Sf2NWulH6SpUchonqX8C2K7a0SXlQzgy4qm1yo8os5zCSYkWBGXO/ZlSDMgoQvxrHlUdyxKcekTa1FzRIfEk7gXu0b7Rdaj+2nJAR6XkemyQRZeSUjzosBklVdYMdO95m27Z12StffZ0MEvUH1UOmhpTXWtWmzO6+57c2f8FEu+HGG6ympkr49ikHDr9LsRF6Ip/KSOO8t7sbBIlnGIda2lptyZIlPstM+7Ly6URWnRLB9XMKv2SYUFf4iPjwOvizqoH8pc9GWwfwnOgTffJ0o8+dZJB+/BkFmy+n832I/r4+VxbZOkNdUKr4uB5nOcrKKv0KU7broNBDX6Cqktu2xs6vkCdnYJh8oAzOfDBhwuQRhghtghEEPY7LADp69KinZfUIpfr4seM+e+xfzhYNuLiEc2GcPXv2ySesrLTIli9b7KuiXCDBrD2yji/rq9HSM/wmXJBThw8fsjlzZtvUKU1pzBJN05fnSzRO1KkNSuyJp562737/h7aPD1tKdmKcoD+3tHarhiWSqdwCxk1R3E6VVqeA2toa/8UQiPN5zLjDp6wGiNOFb6XK69cvNCs2vicCjZw/3JDg9rc+yZkSV1iXLltkU6fViVYtMobb3A8ZyodgmcXHoIP2aQt12pKK42wWZ0CoM3zCuaOFixbb+g2bfNWcCw2SUcOFL/QN5BDyg10KrIAP+KF1DIWt23b4zXJ8BwUDgnaMVTX6H/Xbs2ev5GuN14P6iPhefwfngyS/AH6ZkKKeTHBCI9oHvNm2xRXElAtfwY8rzl1hr3nNa/1sU6X8uN0M+vr5MzkvSWXCH0yolSLXhZfjIQddXHbqla1i6C5u5MPU9AcJmLTVkhVktYPzOvoKsipNlpAeg3v//gN+Xe/Nt9zqH0NkWziOPviH+krI6DFqMHELcNMofF4q2l9w/gp72TVX2eOPPeLbxlgpQj7SDx9+8EHrkwFUr7rT/6Aj305Cv/LzNHJeKgWNN5DkAxWJCkEY4iM0In52wACcMXP5hh/xSIvjORsGRF75kI2ThWz88cqJ8HwXOARkwwJeqsz49ShwR55zOQx1c+8q0d0fvBNFmQSdgMg/W58zQeCcjZdNnw8RfzzIlhfxxot/pvesf9Yv6x9lhMuGZ/3z38MPiDTZfM8EL5WW5AwiCIukCKbO7fHEG96F4SH4hMjOL6lM0tMP4hlAMQU44EVe7JOkY9PBCaNvAFn+V2wSuj+d1PH1P/ghKVQoVtzeVatBk1l3ojPDQPkMRJQF/0T/C4h6E4/n6I/EoWyESPAd/RqcUBBQVFNaHLjJ+U+im4fo3a8yHBm0/s42KWgKkyB0mngdeB+SGzSugqwqL7LaqmI7/+xFtnXDc3b88EHj1hHPWnmCh9NEeSclkZuMhu2iSy6xT/zN39q9995nByQ8mf3jOk1GVd/KIPqguDIYIPhjVpTZNrZqUC9fulZd0+HWUHKhNWXm6qRKMcMWeKR4KQwHpDTJEQ+6M+vEUjkDKbeA4bd16xb/YjBGwwc/+AGbMnWa7dy737oGRmztC1tt1YYXrWe00OYsWmITp0yz+gmNMsKkvAoX+HDu3LOcZzgwzoDDVaAchmTb1oH9e/1jleees0zKQKfCOIyI4pDajXozOI+1YZLDwRun12FMdufXk3rAWwD0CP4AyC/qH3kBpI93np0Xcv7ZtIQTBg9ny9T/ubjJRTp+k/OoGdBALWNieFiKoJzfrCUli20ZROWiCM5tDI8OSNLy2ysVW8peYbcNFXALD9tTuD1GiqEUuHkLltvr3/g2e+DBzfbMs3uV/VSlr5MxUq40nAHqsZHCDuksUuYK6FPICmiBEZhWTHj3fiulsLSkXDUSjTCSMJDU5uxl57B4uDQjD41T5XzGM0fP5Ac9kxzAQXMcbYm8UOn6UxkcZJdLhonKUZncKjXIDT/iz97eAnvooads6gyzc89fkmgxqrF8CJlXa7/61f22bUev3f6q26Vg84GzfldKQeWUYuMNoHZQP/ftqfr1M2kKo7+yfYariQ8cOOh9NxmBqe1O8YVXLdWV32w/A6LfhoOPg2+zfMwzAF+SBy7xCr6pLBzbtAjjS/MAs9KzZs6yYzKcHn/scXvPe97r31h4/etfb3fccYd98pOftLu+/W3btGmj2ootUmzxSvKJ/JhVR4GlfatkjDBpxLW+CvRaYaQw68wv23a5jhjFkktA2JLD6jH9mZuwers7rKGmwmorS+zIwV129y9+aMsWzbaG2jIrl8zkdqZHH3nYfvTjH/u2o9Wr14o+lb5diX354LdjB+c2+HJ5n0/G8N0PPvrX1dGj3w77509/xj5759fsnvvvtfe+/3322c9/3lacf7FV1dTbc+tetAkTJgt3ZCgyT2OU6gMNoTEyJWbpvf76ixl5aAzvtrX2Ss7xUcA6GVytkntc98vlAOkL6WwT4trtqdMmCbdGu+iC5XbVFRfY5ElV1nxcMrGr3duZ/H71q7sl53rEX5SgdhaNk7GAY/xMEyr88hX888+70Fpb231cAOd6zhn29brxwt6gUfE35xf5pgxNd5aUbr7TsmH9JsVt9KuEfbJAZWBUUIZPXigyZU6ePNlpnVZDE+/FJA4Zss0p8afaVf2BsZk6ez8tYWWsTAo+52IK7Xjzcdu9h1v+mv3L53v37tNYxpXIXX7GxA++a3ziCmHOW7L1qlzjCUq638jl9KdY70A+/o7pC94apzn6qxs04jn4hEktJgpjEpvxhYkOviOy8rIrfNUO+QWuaZKAW+pSG3p5UZYc5XpHVjuTJ8YOYw4GFa64uMBuf8XLbc/OHbb5hRelJyTDqkpxXlS/euzRh/WOXxrbfNuWDHCMMvqq9+woDMgKCCA6I42EEhPLqBGGizQ0FhUCeCcsMdSYEobziuXS/k8gcPtjkB+Psk4XWKn8rMsPA8gnhN+ZIMUdE7ZRdvYdl80XyD4HEA9a8JsP4BD5BB0B4hMWv+Hy40b5Z3L5cYDse74DKCNwjfTxGxDh2bj5kI2fD2dKE5DF538CWRyzaRFIMcOMjqySnc97e9IVs8xuYZTQceB7v11LQF6EExf/dAVl2ibhZVGG4uFKpbgSnzoFHsF3xCduqq0EmuKcEjYShL1StoskPGafNY9G90HjZEuLKwMI33zlE0e+UV4cGAVH3umfOPAA51BwgiYRDh14j7xPb41EO5SUguF+MykxXA0ILgg6Zm9IhjBkcOAw8NBAj6+qXHzuMtu5eYO9uH6tVUhgSnq48ARv8kURRnBCH8pHublk5Uo/CP65z3/RP77Eiomki+qY2i8Gk6SQM2hX+Z5YvnTMoJpmiJS7Gjhon26ISmVQNnWGDtApDjICgUdqj7H+zDP5kn/4QSX0SA5IVknReMUtt9i0qVP9MOeoBth9GgC27ztoI8wqVlRbW2+/TZWCRPuyT5xBirqwL5+8vD/rKSmfZrU11XbP3b+0ObNm2uKF8522qc3BIa0qQA/SJoWZ1Ok5HO+OqofBM2MKnvOj6o8L/oQu8AhxqHMqL7mgR9A068gja/QCPMcYwTPpcEG/lFdy/swMGzUfVTmqVoo/Rn9m17gtjtU55aI/laN8mQ2iiijNfoWmjGOU88FhGaWimbB1hTy9a/AW/fl2AvSfv2CZf4n4xz951B597EXFqVd6KU2cO0BhkZIzIo2A25pGRjknlisXWuRoSP0Tf+TOqEm2hELluHl9ok7UN2Rn4jGUg2iraFNcxAF4TuWoLfjz+DiMEmQZNBBfi9cKZFTt2X3cHnzwpJ1/4bnW0ycDV32vvKxG/bbBnn12g/3wR1vs7X92g806a5Z19XYpXYkUaxlzdGHhigLihgnakF6Qhy7v4BXhT5uCe60UYy5r4OyXpxcWpHAHjYS3t5/7JCMEnsDR98kDmYWyFkYr9AmezILTI2Xj6dyp/VmlhvbkibzmeffuXbZnz2773ne/a+9/31/aRz/yIfvKl78opfakf9B0x87t9txza9S/fmV33vn/7OMf+6h95MMfsu1bt/lWXmZ8mfFWCVYmYxOjgPMGkyZOcvzAHZnDTDjtzPeCvP8KJ3DnQDMGCTp+XW2lRKKMvir1+cIBO354pz3xyK+tt/OYXX35CqurFIUHOqy0aNiOHzlojz4sw+RHP/Frh9mupeKkpPL9qkHbt2+PzZ07yw0TFMJSKdB9PVy+0Ssl/x7FHbXPfu6f7O//4W/tkssusgcfftDu+s53ZUg0SM6p3cQfnM3DKPFts6InY0v6WCTycNhXeeJL/fhRX79KmSuFc2dxevsYAzFEi06tqnDQ+djRw5L9/VYsvhke6LXujhNWWWa24uwFVl9bbruluJI3tKWOfLCwuJjtRUm+o9izesI2Jy43oR/UVNeqXc0WLFgkvkvfyWFM5LwP32jhkDz0YPzBIHFlV4wMXhdccKF/nLZVPMoqFPlSV/KhreApLlChrtTT66EKhjIPJJ5UXVmNUYPiMFA4NM63sPzWNuGJQYKyvu759faZf/lX+7tPfcr+9V//r9y/Sr78xLe3wTeMI1znTl+AZhgkMHasdqR+h0M2SK7Q58XntIVf3+u45uIqpUsBhbGtiiudWZ2sVV35uCkf1IWe1HHb1u1+AcQn/vp/27Rp092oghdcpih/cB8Xcn0OgEYYVQx8GMVsE0NGLF262BYtnGcPP/iQZIiMIuXHborZM6faj3/4XTt+9JAMMbbGpVVrHIYTRpTKTls4guAAjRACIRQEfmFOHOEQhLR0/NSo6ZYMCEvjRj4gTXoc8WNA4p0youGDIXCRPsLwy0LEy4es35nikHe+AyJuvAfOWYiw/HTjlTOeP2moe7jIBxf0oB2gaXT+oH/Ei7QA/tl34lNmxOU9/ID4zU8f8YFIgyM8mx4If/DERdpIT9yIj1+8Z/PIxs/Hn7yz5Z7JZfMA8CNNNh0Q70CUFenwpxMy645CwtYZBliEHLN8AG3CYTnSRF4uDPSblPA0GONHJ6YPEI89tQrwd5bxiUe9AmhjwtExvCyKUweFpuwnxRACF4Q823paWtslC4S/Bki2gzEz5nnIl7zpg0DwDcAMFDMiCGNwRdkGGAQA8O7U4E+ZsdWCwYG64aJdAAynlG/QntgSSN0aPIsL/K55lAnw5lshvoc1lwf1GeRmmNFBKysYsiVzZ9g3/+0r1tN+0oY4yA1dcjgjXFO9oHe68Yz6/dk73ulXNPJxMvbGc4CXMyYcVHTcVQ6rDMQH2B7R2DhBYSofzUr4QgPfCqX82c6BrHJBr7TQjfYhDH9oQn3xz7Z9xA3aIEQHc22BAcX1odzuc/HFF9ktN9/s15Hu23/AHnz0cTtyotWsrML6NeCW19ZZhQaKDS+8YIePHhV+8pNBRV0WLFjoShAswYUAfihShu2Gdc/Z81Kcbrv1Zr96GaGOYg5k2yzVExoq2xzu1I1wIN6zjrCsfzYuDqDeOMJijMARHnShvEjLc4wBkTd+xKVN4U2eg5aRLvwiL8qgH2XjMpD7wSS+GVKitinUGDXcZ70yflUDXx1ACR4UD3FIGANCpqvyVP8c1qA/Cu3K9Us+omHRqJTxTpskxebc8y62y6+4yb71rUfssce2qj05zzRJdam0/oFSGTLl4rV6yQuNcdRNf6yOcqUoe+/Bjf3sHGxnSpPtCcl4RfGTcSRlnrpBA+oDbXinzaqra3yM9asy5R+QrTuKIg6mdqNSypFIrzzEA6zAqK58K4VblwYGpaT2FUvZ/r1NnGh23oVnm7qPeLbQ+ntL7OD+FvvB9x+3pcsK7bIrVlr/EN/MUPuKbmxpKyurldIBHqndOZzP9hg/Y6D3wItxys+vSHbSb0+qr6Lc8IwcQ0mT1BCeiS8B0tG2Ln/0TP2pMzyDHw6An3HEgU44AH4jPtu1nL94BifRH04ivRs4MhB69fujH/7AVxo//rGP2JzZs9xIGJZxwMffqqQp10iZXXHucvuHv/9bO2f5UtusvvkBGTAYKM+tWWsdUmRRCP1L4P2DVl1R7Tcmca6CiR/kq1+JLMWY8YQ+jewFXWQlFzEcO7Lf9uzcbG0nD1t3+3Eh2WHbXnjWXlz/jJ29eJpNaSixbZuesQk1BVZdOmIf+/Bf2rf++z/t3LOX27Kly1VnZu05iNzrK1Pd3Z02deokx39EvMW+/t7OHmttbrG3yLj+5N/8b5s1e7otW77Q/uqvP2ILF83zizhYpevrFX1HC3zLGkZWV2e3ZCbnS9KkFTd64djiQ/vCr9CZdoC2iiJeHrFipX3hxc22a/duu/Pzd9pDDz1ozc3HbL8MpkcfecjmzJpuc2dOt6kTG6ykYMQqSgts3qwptmLZQpUvXpYsZ6tUX++A/frX98ug6pEx02xbtmyz9euZWX/c/vM//8u+8IUv2ne/9327+55f2zPPrHIDBh6gjfldMH+BrVm9Wv1H449kMnKfrWd8sNDbQI7zQK2tLc538OJqxf/FL35xanyEB5E1wW8AtACoO7wHLfh1OSl/JpSUmZ8HZBsfH1bFUOFDvVzrzvfPCoUHZzVe3LrFZVNdQ72vpHEon4lPxr0ZM6anMhjTlR/4oqgLA68HhgYTaZTLJESSAQpjTBOusYWL/oOhQD5sDZs9a7bVy2DokyFCnTGcd+zY6Ub13/zvv/Vti+pCPsYz6YlM4QZIcHlpUF8Tjsg7HzdUfx/rB0RHyaPXvPqVvjJycP9+GeGDvpvixuuv1u+gPfPUIzKiu71PIL/cyFNe6FpF73znO/8hiA8SWUHDcwhLGgmli4GEX/yIAzPEYATTkiZrjETeWSAsKkx4CJkoL96BeM/6ZdPwHO//XxwQv5HH6XnxO1YOkH0GeGegUeufBtl4QdOAlCa985sNz69/0C/rB4z3nPWLNAD5v1QeWb8sRPxw2ToEhD+/lBF8gIt6xXu4SJeF/HfgTHGz8MfCcPk0BU49K4wtSDWlRXZszxbrbz9hpYUaPOTHbBv05850V2QRPGpoP8gNLSTwEBIAnMx98PABH0OizNHcbSnIjZOd/XbOZdfZcAlXIqrN4avc4CwMc/gkXBlOfW9ozo9/Rcrz5KHdtvPF5610pM+v4fXVFcXhq8RA9Lloa8dBjjYB4jcUId4JxyjzGVzKL5JSUVRhi8+7xIZLa2y4UHUGjRSq/5Qnz8KP99LRfus5ttsO796iwVAKgoR/qcjA19yVuZyMFgl6ZmnYQsVMXHlljRSeAlvz/AtWU9do55x/gZVJpoALH6SE7gyKlEh92IuMsrFw0UKbP2+e3fm5O32gvOCCC3ypHpygBelY/eBe9kcffUSGRZkUraVKDy5J0ENSynHQDwKU1kPgYwT4+S+CFB96IuNwADTN9iueaX/O1SAPu6WhMuso3ct+/JOf2aKFi6yjvd2v/ly9dq21dnRZuRTOXg3ihaoThzyZSW5vaxeNuL6WNjWbNWuOveENb/S6c/e/D0oauKsryuzO//ev1t3Rbm98/Wtt2tTJ1iOD0NWvXJ3ACUcd4V3yAHzAyDn8wp/6eh38eaxup2gkiPyALF8FPcJFWMSLvAiD13DZeDjwcJorKknH8FLcgpQG2sKzuM6uTud3tgxwCLdE/ZbZSq7p5Cvr3IlfVl6a+FOOPeMNEya6kchMKOcA4Ed4kVk9BmiKRFkYLRj27UozZ8y06dNn2KRJU23+/Ln2H//xAykxzbZwwQLxVpX6ZpHy4PsI1a4U8AXnHhnc8CgzzIkuooEcHw/lIL3fsqW+wXkWDxfO1N9XYcU/0ADaMLGAsofSA0SfDbrBI9Ap6Kwn+WN8kCfGt2gqjhgclqIiA72re0h95Swphuts7dqT9mfvvM0mNdXRQOqrZbZn1zH76pd/bFOmVtsb3/wGmzJjmvi0w9q7+9VPJ1p1TZPo1qA+wJfFS13G0dcoHV4FH9oKvoKP6L988frZZ57x60eXL1umdkx4g39yCX9/Jn1OSUKpj3on2iRDhXjwBWUkRXiMt3nmJp8kh5Wx4noaGgD85FhNuO++e30V4S/e/S77k9e+0rZtfVGK7oN2zdVX2lvf+qe28rKV/rX3LVs2e79fvGiRffyjH7GVl1zskytrnn3WfvnzX9iunbts+rTpNnvOXDD39mfbDXUifwzOzp5u0a1aSqXab7jfuluO2FBvhxQ2vmTdZwcOHrGTLceto+2EtZ44Ys888aA98+STdvVV5wqfS/wjmmzrwiBavWqVveyal3k9amqr7corr/Svm7e1totXauznv/ilbdyyybeIVoj3S8VX5ZJlG9c/b/POmmuTJ0/0FUGMd1YLT7aelDE2R7LzItu6ZYcVqs/cet3ldmjfdim7vVLuO22Gwts6+6RE19rEpln2nOQ0cuqmG6+TPGL1gS2wMkRYWRDdMfxrahvs979fbc0nTljfULf95oH7ZFzcY7/42U/s2P599sZX324zJ9Zaf0erdctg4Ap5vwSlvMqOtvbY0RPt4lmzCy661Jafc5597wc/sru+8z212/32q1/90jasX+/fZtqxfYc9++wq38b29NPPyJj4udq+wJYvX2JnzZ0jvIbsfpV7w3XXii/SJADKOjI88Yv59rbf/vYBPzPChxh/9KMf+Ao039hgSyLjIfHWrVvvRt8VV15uA/29agLOLzqX+fjE922QHeJk9bkky+gbHgGG0COvXK189OgxGWx7rFLjYKcMKD7SiSMeN47BxxhJHELnhi7OuZEB8olvw9AHfGuV+h+yIsnDNCFarPfYDcAKCzKkuqrS09OnWF2i35AX+uy+vQespaXVli072z796X+xuXPmSU4y2TLgBhX5ouuAngN1kaNaAamK/C9ZwAqNntkGBy3of0xalJWnWy0fe+QJ6+vus5WXXiw5elR4sN2vxNaIt28UT3F19MDIgB06fFC8BF2EK0ZJEhap8wMhDOn8AJUijAJxqYGT8QI40XJhIVDCLzsY4QiPciJOPuAfEOnCL9KMvZP+D+NQTjzjsmmAeCZeNnwsTsoj3sf8E+S/E3+8P2aKYFDCIw7vY+FpoAoIPLI0jvDAJ98FZPENiDzOVP/4JV4W8CdNvn8A4bgok3YOPwD/KBuIsAjPwnhh+e+BR36cLMR7pB0v7mlx1BAD/X1WVVJgx/dusbZjB6xMRglWvmqlQX7IlVriutIrYRxGiXqBD4au5NNfCpPyWqj29K0UElqj7NVV9PbeYTt75ctsuFhKq4cRX0o8tAMX/nd8FIRB5DSDtnpHMZbi0XXyiB3Y/oJVFY1YVVkSMK6w5wZrhBrPUb/gH/wYaPnF4R/PLOGiZLFETjkmo2mwpMqWnL/SrKLeRlQHp4RnOdZn/Vf+5YVD1n10px3atVlGiXCSUC+TcCxnJlX4sEUE7YxaSnb6MwNaVU2d7T901Da8uMWuv+U265eiznYRcEPJC/mRDIMSxxNlEoWAQ+S/vvdeO/ucc6Rk1sm/x2e2UBAwSJhJ2qeB8OjRI3bVlVeobOqL8cEskAwe0T4ENMv7NAd0ZO+5oshBNxT3tFUhjBLaJHg8gDqVuFI8yEebjQPRbZ3dds89v/YZ1Y0bNvotLsygVajOnT291qtntnNxFSa35HCBwYSGCRLi6RDkzFmz7JWvfKXSc6MJtx6Zf3hs/bo19u9f+ZKdd+5yu/Xmm6xLA3yJaB24Alm5jQOi/wWAPw5/V4ajPXP++Y540ZcDsmHxHJB9jzjhgMgrwtwoohE8jP+VXr0r0vjqG2nUjuxPR8Hng2qVfshffC3/Cg3CbJ1IH09MX2XnsPUB8QqzrHfffbfdI/e73z3giszdd//SfvPb++znP/+5/fIXd9tv7/+tlPZVUla32O49O6RcHfeVtCVLFktBnW933XWfbdrwnJ29/FyVW+P809ndaUWSG6yOFEvxQDbwQVCMYWZp+eAbe6vBVy3iDgMCMiRSuCrjPBfGLyubsU2GdqU+WXoCqR0SDdkzXyh5gLHTz+qu8GKWlhW3rp4hKdrzbf++PvvB9x+zJcsn2eVXXiL8qlR0uR093GHfueun6i9m737Pu2zW3JnWLQWoZ2DEevql3FZOVl2nqA9zWFp9Q/yIvAJrB9oMNwputGUaCzBGtm7ZYsePH7OX33RTwlfuVA30kKqTeIB8MUZwoReQhmeXrTk+SPUmbZa/CEvP4IZhyHjr6XlXm7Cd56nfP2G11ZV24w3Xqk91S7ndbJdcdL694fV/YlOmTZHxucDOOussu+Xml9vOnTvt/vt+bTNnTrcLzlthN15/nS2YP89Onmi2FzZttF/+8pe2VwrtokWLXfnj8DxjARNJXGVeIKVuytQpvj2riPNM3S3W2XJUsnFQ8qvJDegDe3fZru177YX1O6zleLM11ptdfPFSP3NnIxqPZFgfFf8++8w6u+iiC/06+Nlz5qjtKnwVulzG8YAEzte/8Q2bPXeWveY1r5LtO2jtMjokeG3dmlWuoM6eNcNKZaywMsfV7BjynIOhf61+do2ViH9WXrDYCoZlVA/3WnPzUZs2faaVVdZZZW2TlZY32Dbh2dx8wulAnvAlDVgug58b1sory2SU99uqVc/ZxZdcYv/62X+2V7/2drtUSui82bNs1RO/t5kyjibVlNuI+mXz4cPWerJFRkOZ1U6YbLsOHdf4OGDdvf12+GizPbd+kz9/7K/+2t773r+097/v/fb6N77e3vjGN9ib3/wme9Ob3mTvfMc77fbbX2lLly61Rx9+QMbjhb7KwBbik83HfTXsgvPPUz0T39GfuJSiRGMJ2+1Q/H9933126OBBu/iiC+z14oPZc2Y6nVjZ4iKV55/fYHwA99prrxGt1ZfV11nxZCxhvOQGKbaX5nqj8xx/ztL6z7lV/6Hk036rZEj59c3iWT4CTH9l3KqsYKsafDsifmLLXKG1tbe5McEKXFwtzZZo5ezxUlegv+lZbYBRwmRM2gWAMcBq8LBPigGco+LjiGwr5vsrbGG7411/Lvm2TPiVp8kMNStjrU8y8CLIHnRPvSxBPHuf119a6RCd5RiDXK4VDBo7FU4cb7PNL26WcX2lDPdO8d+QnXfOQnvogQds2rSpdujoYRnOI3boyEGl0rhFX8IoCSHAb1YA4ueFQPBcWIT7gCJBSpwQHEAYMEDEyaaLsrJ+AeGX77KQ75eeT49DGfELDsQJ/LIQ+USceOeXLHDhFxDvuSL0nn71pOdsPikPfsfyH/tN8RVP/7LlhwMC/6hPfjiQjRsu3gPIAxeQn19A1j9wykI2z0ibzZvwcBEGRNx4BsbLKwv5fmeKMx5EXFyUM25chTGmVRSPWPuRPXby0B4p/BzASjNASSnI1Ud18QGP9qQd1ZGYhQG886ozAxq68aFrqbPpd1RCaLjIll1ytY2WcpOP8qTfKJYbJY4enVv/5/BhgKMcwv0qT3XVosEu27N1g1UVDFmxBhOEI4M2xojnkKtfts703WxfDCAch7COw23MEg3JiOq1Ult4zkU2WFzF5+aUH/FzKw2Im1yzgWeZBM9Ay347IKPEFStVpozlWAlKboqqrq6VbVaevsSu8liRwNDggHpNfaO9sHWHVTc22cKly32GKrZ+IkMwkjA0wJHVWSjP3fSLFiy0DRs22N2/+pUtWbbEl+P7/LAcQjFtqWNWbePGDbZiBUokq1WDEPeUQeIyDUGsvNUKPvPuCr1wpI5+uYE/JwAnwj2OAJqCF8YAh/mZZRoaEQ1Fv337D0n5fch6u7uttaXVy+MswrDCBpVnoQYp+IXbYaqkZHd3cS6IK1FLpWz3+hffF8xbYMuXL5fCOOhb27gs4Ht3fUsC/oh98P1/aRPq+dZCl/MJOGBYZPk72j8LtHHUgeeI7zTIxccPR3jEyeYV4TggeCjiRFoAv5DzAM8R73RcTlFZcRJfqgn8F8fAPShFC8ORQ6DUl/3iGKNV1VzdW2InWk7Yrl07bMeObVKOnrYf/+SH9vNf/ErPT2iA5xsIJsWgTMpivZ01t8kmN1XZhAnlNmvWRNF5ntXWqT+Odkn52mdbt260J596yh544Df22wfutg3rnxfdOZxs9tya9epvg0o/TQZxo/FdCeQEijV74NlW2N2VeBEDyrdlqJ9SR756TVRWT+Av/BKNoTUTA+mSAowSVzagg09QBH2gXXKJNsSB9jLcnadQLjhDUi4jWHkX1UgJLbG7vn2vtXf025vf+iqrn1ArvjE7ePCkff3r31PeZu97nwySOdPtvt/+xtZv3GxF5VJIa6aoSg1WXTdNeUoR5ZyK0HClH1RUEb7lgaOurgeID/xSBhFq3549tnbNGj9TRbulWwWTHPKtqvz6fxj06AvUM41z8Eu0PfIt+AaZAK8B+PGOP+d19OOyEuoA+KfJwFG124CMzvusrrbKb6wb6OMjpHW2cMFcm9DAahn1Yxtmia/AXvuyl9lza9f4WYermCUXwebMnikD6wYZL+njfnx/45cybk9IWZ8uA+Sss+a4IYxRUiHDEtyaJk2w7vYT0s067Pih3dbT2WrDMgxmzJhmV1+x0pYummFnzaq15Ytn2NLFc6xSdp/Em5WXFvqNXFyMsHXr1vS9EpehrMQMWZkMzoaJk+37P/iRPbNqtd3x53fYjOlTrK3luO3ZudV6u1qsu6PV1qx+1r8XwcQQsp2tQpx5Sdt6Cuzp3//eGmQoXL1yhY1obDl6ZL+vxkycPMW6+4Ylq2Tkl9bYC5t3SJltlsF2o2iE8Zzru+JXxp5RyXv1aFu9ar3T8YKLV1hldbmvSCyaP98m1NTZY7/7rV24fLENypDfL4OuTYZVoXilsLxS402xf6+px7+nwrbBAinM77bXvO51NKXLbvpRKrfQJ6foE1xmwo1jzzz9uPr0bJslI5IvvXd1dthvfnOfLV2y2MP94hrxgp/B0djDdcWsoM+YPsPe8Y6328tedrXNVvt2dPJtnSSbfBti/6CtXbtW4deIjRhrWaFgNV64iOfE9fIXFzsjJ37l0Vct5fgjkEmVadNm+ITDth07ZOhVWDNbG4UPEylMPMUlBayUNExosJaTJ9VuMiZFX2jtxrnkBHzFGTnyjXGMyY8KMQ9p6Vr0P/w5LE9dWlpabPeuPXQF5VNqN930cnvrW9/mKyV1dQ1urLDKkVZemNxLZTBGJfnkFfTaBMR4479qf8Zdboejz+E/ovGqfzDdlDZvzkL79T332iy/wr5Q8m2/TZlcIxmxyy+B6FJ7Divzg4cP+moeqyVulKQBNhkXKdMkCHgHqKQrHXLxHPF4D+cVUqNFfkDkEYD/eGHk5xXN4RAuGxbPAc4IWQWfp0w4kE0LkCalS/40OLjzjD/AsyuemXRA9j0XVX5/WEYWIuxM4XS0qHNAPGfTZZ/BM+iIH7+BexYiTX7abNzwz8J4fgGkzeYZLsICxguP33wYz///S5ozxQHGo0sACiiCpnCk3zqP7bOj+3ZYufTOAg32HKClkyMMPa54RD3PhQkCbhRFV3FYXvVZOXIjjYZt2lNmhASsoshnsKDMFl94xSmjBAOG/Bk344pMF3DEzlVFVE4DrYILJRRrZDjtfvF5qzA2svNBvTQ7B0R/pFyeg5/4BfgNB6+MvVOXlBbjZ0CKVV9BuS1ecYmNlNW6kYKQDaMEAGeAostlILUd3GZH9+/yPbDUvUgCqUiKIwKVm2IGUdZQlCR8UMbKJSzJqrS8yipqJ9gDjz9j17/8Vt+Wg5ADDwSkkHO8UNScruA+POIffLr66mvsgd89YA8//LDdKGXBt5bKcKFFfaZZ5T/33Fpfeud7LiiybkBAc+XhM0P6RWGk5VCcKBv89KNcgPH7ieeheN7nJEQ1ovt1lL1ih+raBtu8Zbs9+tgTdu7Z53iezJ4z2Hb29Mk4KfXZRWaWoBVbs9hKxIwuX8Hmphe0v1VSelhFufiii6ymqsKOHTlsX/3yF+yaq6+wa6663LeCiG19QIIXo83DQAh5HPiCe+AfvwBh2TrGM3Hyw8Z4JrULYUGHfIgwfvPzivRjeSRFk+CIo1D/5T0MEgZbtldVVHIwtECK0jH73ve+Y9++6y771d2/kiH4lO3ezbcFCmzx4rPEF1fYG99wm11yyTK76eWX2Yrz5tiSpVPswovn2tLlTbb83Kl2xVWL7Zxzpylspl119XK74caL7OZbL7Prrj9P/nNt8cI5vhVx+vQG9dMR27O713btOGaPP7redu7YJ7xqZRjVSiGoUz0wbPn2iXixnHMEao8heCxWL+E52oe+k2rI/z5+yS/xeTpDSL39XAR93Nsx0QX/RKP0zi/JR0ZlDAyU2fbtB236jLnW2tYnBWCa/fq+x+3xJ47ZW992q521YIZoOWyHD7bbnZ/9rpRAs49+9B02Z85k6+3rtMNHj9v3f7TKVq9bbyuvuMUmNs0T35a6oR1TEqdamkLlr5r4yiRAO/qql567Ozvtvvvusze8/vXer6nHKaNEEZAdXnfxgp/fU37Uy5Vc/VLnqGuiXdIbsu/xnC7VUH9SGlzwPXwGPiiRfMiN2+uWLVkoupTbM089Yd//7rdt4cIFPnHi17iqHrSBX2060O+rItdJIeWsRn8vH/UzKZdTXEnFCNkpI5ibsZ5+6knf03/5ZSv9nECBjBxugVKXlNo6YM0HtltvR7PVVEiB7OXa3U6J7y6FDdqs6U3WNHGSyusVJfluA27YbymSZmJPPbXBzr/gQhmJ9TYgmVXOKl1pme3cvdf++5t3iY/Ptr/4i7+wA/v2WGf7MasoHbF9uzfbtKmNtn7dJtF5xJZI+SyTrGXCg8tb4MG9e3bbY488Y6995XV22UXLraX5kLW2HLVJk2RoSwa1dclA0EhT2zDFnn5mrV+fe9srbhFtRVfISxPA3+IK5HxpaaX99jePWEPjRDv/ohWiAXJcshVlVzX7kfro4rkz/EO7rSdPuIxv6+qwjt5+q5wwydq7e62VD1mKpwqLy+x6Kc6z5sxxfbLMdwXIKB2kX2jsUlsjuzlzxaTNb+67x85evsRXSkYVf8U5Z6t/PuLbmtg+iD4KfyAb+WVijH6DIcLtiIz/rGi2tbV4vbhqOE2OFIr+T9sVV1wuHKRwy/hH7kA/JvL85jxYWml8EivXO5w04UQj+BDemjMXg3bQNmzc5EYPZ4+EjqiDYV1oExonOG74IQMwvtj6RXom6OB3zt5gMGDku36qMoqFv98AqX7ApA1ykQP0XDuNEcrNYayAXHHFFeLb+Xb7K18t2Xae+tqQaMqEHKvPLklSGaoLfYgxBfpHf0v/J0hyi/954ZzcoHiAQ/Hqt/qDpoaeovwmN061HVu3iRf6NHZzVvO4zZ831VpOpNvISis1Pqsue/fvk7xRGvWzU0YJkD+Q8U4Yv7zHIBSIEgbRiA8gVKgIfgDpeI74+c+Rb9ZFWiDiRlj+M+WOlwcuWxbAM/EDV95JiwOoFwwc9QtjJyDyinwiLOf9RyHS5+MQM0fjAeH59QCiHSIfnoGIF7/j0QDIlg/E+3gQYfyOF488si78Im60Z4SdCcYLz+aZD+P5nwnHgPw06VVqqQaJwbajdmDnZitmYJCAIR/ahisFXSlXPZzO4guEwhCz87lOS5F0LICVEjBQz9BTWi2xkipbcN5KGympdOMFyc7ZEhCQvPU8Em6IhiR4XUjo1w9MSiBjlOySUVI8qAFNynCKQYox3gVnhEmWp6NvB7/QR8fapNC3LfHOQIERMiRcl15wmY2W1506U0L9nQZ6Bm3ywSCqKB6y3ZuesZ62YyoX406yQsZamWiG8FZNZOjIX0KRGWJYndUU3/4iJX3W/MX20NPr7HhLh73smmt8xYECfZYI2govtjSBO0KXOqKEs2+WO+efevop+92Dv7MrJXAR/GnWNPHAb3/7G7vpphutvl7GFQOkcEv0UBsqPCYdmNVhuRtaAtSRZ2a7iB88E/TDAfhDxpEhbnfRYKF6DsmtWrPOnl+/wS5YcZ5t27rV68SHL1V7G1DZDDQMcigM1TKkjkoZhB4MHjfecJO99z3v9RWWBx/4nRTf7TZ9yhRbs+oZ27J5k73vPe/WYCvlRAM1gzVXRrJilpbdc/wpyMo1IOoQ+PMefv7sT2PhOPgmK/vzHXEoj/BIk82DOMFnQLxHWsYJnF5OpdG/XP4540fJfZbQ6zZk69c/b3fd9S37zne+bU+r7evqqm3GzCYNtDfbO975J3bzzdfa+ecvtwULZ9nExirlwxYJ9Y2BDinerXoesvIKGYPF/VJmGaf69Msh+iErVf8aHJDCqP5VWlpgDfUVUkInyqg5zy695Hy74MIVtmLFPKUdFm/22L79rfbII9ttzZr1dujQXtWwTEpOg5Ql0YTzF1JamG1lywgQ/dC/9ux+1Ak6oZZwtWaZ8Y2e1IY5I9z5j1QJgnYBvMPO5eqrh2RsfOMbG/VsNmv2Mtux67Ddc+8aW7qs0W66+Qbvn50dffYf//4t4W/27r+43aZOrxcWfBhvQEbLcu+nq9ftsZdd/2qrqZ8umZbOkdAPaQuAiyWEnfDQr+rIpJrPHit/+nyVeJrZ6XvvudtuvPEGmzhhguLS51JdSO3107PXUfkwSYAiFlv1kGHQC/6g/bP1zvIj6ZGVgL8LF4DJHEryuCrr0MH99uKmDdYng+Dcc5ba2csW2ZHD+2XUfk8K/EwpS5Nk8Na5oks9vvud75j0T3vFLS/3VYvamirjuyHcKsTfgoXz7DWvfY1NmFBvW1580X7/xBN+ocWChQutur7BJ5yGBvusXDw11HXCmg/tluJ/UGNGt5WVCGdJg/pqyRzJJBRVjCCUtqIC9TeVgULa3T1g27bttGMn2u3sFRdKjmoYEK2kodr3fvhj27pzl1/3O3niZKUdsJ6u49bTeVx5C9+qUin/zfbccy/KQF9qjROb/EvtGCYHpPz99v57ZfiM2utfe5tNEp8fO7JPvNZv7R1tblTV1E+y8uomq5swVfJsgx0/3mw3v/wG9RX6umSp2hIuhY/5LgnfKvnpT+4V351ll15+icJUbzEmNZWmaU899ojVV5XYtMmNfoaC27EkyFSnUausn2DtGguONctYUaYDMmQaJzX5jYvclMfESzm3NKkvMIlE+wgB/nl7/O6396n96mRwLnYZDy3nzpktfH7iW7g44A1vMakBf3ILGr+s6nGo2rdb6tcnPGQMslWYybr6ugn2ox/9yM+aTBbefX3d4jH6pfiMPiujhbEE/mclCvwYzOFr+Fscyj4D0SZd/sDtZnwUd/vOndatMjg30t3FeZKEE1uZOC8E3zMJw5kXymFSizGPySrGP8a5ZDQlGV1VjWGVznxjoLNCwhY0Ju+40pibtqj/FVdc5WcV589fpHJ7FbdM/UV9S3kzplNnsIa/6X/oPpRHHwugj/mv/tKDUigY3aGouJwuLrwYq1XzQvVfGT4DfdJ4hOuTv3/EpjRVWWOjZKDkL5M8NbX1Mkb7fRfBnv17ZNxIN5GBWPRnf/Znp86URMfnmQ4NQvELRLgLAzmQj8EaiFmeECTZtJEm352qqH55B7J4hH88h/8YLgy+p4dlHfGy5eQP3BEHAQj+NDTxYYRsueGA+E2Q8ADy4wXk+8U7DO4CO+eX/5vipMEJHCMsngkLiPi4oE28R515DsgPCwj/gMgrHyJOlkZA9jfrzgTZemXhpdKcCbK4ZssOlwV/559+MUTKR7rtoIySwuF+PxORlCFFYNVEwo6c2b7AAMrL6NCABpACFwaE+Ydh1ZbMdAFcAcusj4vmilqbd84lNlRU7kbJqGiGUcLMnvp1akdwVE5JRUE0yE/+PqsvA6i6aNj2bdtkPScPW0VJgQY9jIuxvkHdacvsOwB++BGGfwz0wf8Uh5/fCsTqTnE6UzJUUm2SJ4qDAMZQ8uxcgAHMGlUIp63rnrChHr5TIgGquFKTrVTlkC+G2rAUtAGMFWXAohN0Aw+W6Ysr66ysYZr9+rcP29lnnyMh2iRhBgX40msySlDWiA84nRTa3dVlc+bMsblz59qqVc/KOHnaVq68zBUL+u/06crz1/f69q0JE7hGEuMxpcegJD+fWRVOHLisqkq3QFGKFyXapXon2ZEFT3vKT4ZFhQY1DTpVGsSGZZQ89/xGP4g6WdJ3sxQW4s+ee5ZoIP4RTRoaJyj/EasoK7JpU5o02DHjNyrca+2qq6+xV73q1Xb5ysslwJvsrm9/y/NYLaPk2muusosvOE+DCTeddYmeSZYlfJIcA/gN5/VVHeI9PzzbX4J/wi/eQ5aHXzY9znlIwLPTUL8BUT4Q/ryHA3x7hYBX33IjCNlL+3BYk60x3/jGN2yVb0m5RIPr6+y666+1y6+4xJYuny0lhtl4FNoe8QwHQzWYouAJtVIpgaVivBq1cb0UD5SHIbVXuQblUil4KIY+uaD+xge+fIufOuXICKuRfEisWX211SqqhqysctCuuPI8W37uQltx3gKbN3+iFIAKW/fcfnv8sb226tnn7emnNrriOaVpqlX6+Q24GVppTNHgy8ok319IV55SX5WsxoTOKKNB40SfRA/es/QDeOeQeHExM5RsFSuzY8cO2FNPHrF16160Bx7YZouW1Nib3nqblYjXtrx40L78pe9aZWWRvflPb7Xzzl+kvjUoerT7zHb/YIWtlUGyY0+7veKVb7VaKaR9UoBY1SsQHV0WCte0ZQW5QdsiX8q8f0E3Vo19FUgBfOcD/wsvOF/pXJplFLYcH8EfCsGoZ7IEF3WNcZj6wocxYeg55PycBsFjkZ+eSQuAEyu0SxYvtP17d6svbbTqylKbP2+2nb/ibJs9e7Z977s/sp///Jd+TSznv37wgx8o3gv2t5/8GzdGKspLpcSmbXgoxMN65mxGb3+PrTj3XLvgvPNt/74D9tDDD9mDjzxq+w8ftVlSihsaaq28aMhaDu+yjhOHrKRASvFAj2gwYo31NVZdXuyHfVtae2z6tBlSiMV3hXxAslOyHd6t8HNBz6zeZgePHrNpUvhnzVtgDz76mH37u9+3a6+/0W699TYrVluwko5x2dl+WLzcbsODbDmb7Wdf1qzdZBWSs4OSMXyr5fHHH7HmY1yWcYtduGKp9Xa0WMuJI9bT3e4Xh5SUVVhtfZMVltZZTV2THW1usxc3b/GDynV1rCJo3BG/osxy9mJQ1tLocLH6wGYvY+UVK11JJ5xvU3TJGLr/7l/YrCkTrGlSnV8awfauabOn2YQpk232gsXWKSX94KGjViwFuqCo1E60tNnNt96aKwcZxNf2+8TjKlvt7GOX8kf+rn9ulYzOfXbppZd4e3d3ddqcmTNt5qwZNnPmDNECHh/xFXOMCq6aJj9uIMMQYWsYvM1KX0dXh08a+dYo9dHnn3/e23zZsiVSvMXbYmKMGWQFN6DRAWJ8hLWTgZx4O/F72r7F9mPOA3FRBismz6173ifdWMmo0PjB2Agfg1ev+BXgvIt/v0WsjZzAAKKfuLGnuBiEbhCNsDsp3RDKL2EhU8GDS2YOHjxsM2bOtttuf5X4GGNS7aa+jYGDA1iNga7ef3L9zKuTg+iX/uy1Beh3OMpjUiL5sqVrhG9DYbQVltnUKVNt5/YXhWu7xu1aq6st8TF87XPrbbioyo2SfQf2ySBV/5e8KXr729/+DyBDZWJQwtjAAdHBCceBmAsBgRNffrzzjFDhGQGbjRPh4QLO9J6ff/Y3HJCLJjg9TYRnf+MZ4Jk6u0WoZ9KimIXgw58ZLhodgGlJHs4bIwfJqOB9rPwE1Dk9jaUb+yVv6pQUprF6hQMIjzYJIRyOsKxCEH5A0ALAn/f/H2d/AajXcd17w+swk84RMzPZkszMkDjgoINN2iRNmjZt2rS9TZvb2963dAvJTQNN3IBjJ04MMbMsmS1ZsliybDHD0WGG9/9b8yxp+/nktO83R6O9n9kDa9asWTCIj3jhUvk5SpKL9Pkum1++y+IQF0/yivyizGzZ+e5s335T/Hdy2Xq+U55nfArzYwqtz97c+roN9bRbqToV33zKGIaVy9NHQ/QO1lEEWWZEeL/asI/1/+qVjACggHDWerEEtnqTlO8Gm8o+DXVQFFOMEp6+QZ4n9OVNqXLEgETpClT/82li5VAwYA0VhXZ8705rPbzX6qvYyJb2YITPKo/QCg764Bsu2hk6x1AJh5IEznw2ASOqrNbmLb9IRkmNL73iaEMH0ulZOMj1NZ8pkVHy1qaXbbCrVYJxyGrFYEuFy2HlBaMqlOLXh6InGmE0j/XZVRXlYqC9Lvxau3ptxcVX2a69B22nlIIrr7nWR8t8dFZlIZQYhUXxgbf4RVCCnylrZiCmTJ3iMyaPPfaYlLGXfOMexxt2d/fa6lWrZegsdKNEDePw4mk/GDw4Im+fsZDC6oqwo4++IkEIzIoLDTssOXoOmuYbCgpLqRiNYj3/sNqLDY3Hjx3zEStGGDkFadyEidarMg8eOmysH2Ykqb6m2vbu3SvB1CPRmk6KuvDCC/2OEk4xWrhgvh0/fsxeeuE5G9XUYJ/59CckdFUwy8WqWA4nBUL4AM/e43IwAmu2/eFpAT+Od+pIHGjCj2MmRPXBB95TPPWNUuhKZYgOQ4kmX8KIE/HIn/AsfvBZR5lZ2KALhD5piEr+jL6TNzAg1Bk1ZGaJDb/vveVdEnCNiouCoP5mXVZa0S9lhsvApASVARtr84utXLTIQQDUldHQNLhAGvip6qwCucOAgyzSMbakRTCnNfgI+5Iy6jgow6RVdMna7w47cuSgjAspObXVNrKp0aZNnWHXXn25TRhfqe8n7cTxXluz5rA9u/J1GbtDNnrMRMGAogOvIO80uCEoQKX+V/8WPVDfvj4GxRh9LXbeg+EvKsvhGV5B36NK+g3PEM1y/O/AgPpYSaXNmbvETp48JYVsml1+5VI7/+LlUiwrXCn5p3+8T33P7Mtf/i2bNXu86n5K6fulBPVaT1+xVdVOse/dfq/VNU6zK655t3iUYIZ/Senwsmhnb04GUkQjtL/+GBxx3qLPRKF9WbIFoBs3bPDN7jmu4d/1jwqo/YBf8k15MtIa9IjjHdphQCJoMmgp5A3eaUh9gHw5hQl88Y7z2UfxRNbns3dkycK5MuZPyXh81BrqK23RwgU2a9YcGbgf9cEQlntu3brFR63/6i+/bgvmz1Oe4j9ShHmyNAYeC/+kftQb/jGyqcmuufpqV3rffOtNe/7FF1XGShs3uskmjG70I9B3v7nNGmWkjJDHSK6s4NSkQduzd4+9/NpJW/3CTmvv2Gtz588XPVYKSZxsVWmjx032PSorn3vF7n/oCXvwkUft2edesuraEfaVP/pT0dY4bxOBJT5yQnTZK4O7Tbx4UOU1+NHiGFuPP/68+OOLtmXzZsXvsptvukzG1ELBIDrs71TcKutoPeGHlZSXltuoMZNsqLhKErHECsuq7JlVz9vSJYvFh5pUhkxg2peOJknlrJ5b4bsHbNOWLaKdK6zEZU5aPneImZmHf20ffN+7lH+BDKdmXw7Hsh9ovbik3Di+etsOGW+SB8Xl1Xb0xCm74cZ32YjGRhm6zCApN/0HT4XmGKhjZplBwVdeet7aWk/5xnqOZm+oq7H2thYbM2akZKR4nyCBx6Co0685jQ264tQ2ZkWYVYDuXEYl8e7yiZmEI4cP2+49u8WXL1B1E0+C5ryPKj9+++mI7hKdUt5pWtd/GA/QOXeW9MkAGNE00pplqG3dulU8heWcQ36nDbwPw4CBNYwPlvNyYAXLyaBleAazaiyVCh5KfeBt9CXokh7CygdkGd/QUdgzAgwcn3zzze8ST6rJ9Snaj+VsaSb3NK8W3InPY3ClSYfU31J9Io6/ymPUoQc57vRHf4S/wmvRLdR93LhfvnyBYJFxXtLuRkmJcFIq2jp0pM15zb4D+yQj+0VXwvFnP/vZbwRDSEhM65MBMgANYE4DlXMRB4QwykM+SWClxggB5dDLudCJuiuOCx/FCQHH90B4EnBJYEXclE9iUISl/Pn2dvgCrojHExfveOoZChuOb5RJIznjU0PTsG4Je3OTDlGS3nOgCN7EkBOTTY3n3zzmmXj4SM9fxKPcrMcBX7RJ/ObbGVykeDhwj+Nb+Pw4uAjLxiHfbPx4D8d7tAdxsy6bDy6+Rz7h4nv2mfXZfPPjZF1+/lE28EX8bBri4yPsbN/wGBwsiamUsOhuPWmnjuy1ETVilN3tYhJF6jAoEkn4MhNQqU6HMOodVIeWIsmIR2JWonk9C6QkKJHTDqMaw0MSjJ0Dtujiq61b3+joIhTf/Iwy6mBJ8KsX6TEoka9vMmS4I4Az4NlIONjXYRXDPXZy3047dWC3FUnBL6so9ROIuDmYfQnZdop641FKUeiha5446ArG7LQjtPrmQdF+L0tOiitt9pIVNlBaI6GU6pH2Y+gpL8Q7naMwlgz32dHdW62vXQxUTY5BUihlDgONDe7MDvQLB0yzi1VZhYQKfYsuw7IsNnDWyYhYdt75dvsdd9m4KTNs5twFxtGEGBDsU0EAgCIXKoKbUW9+90oaskyC0a4FCxbbqlUv2gMPPGptLd1ieiPsmaefteXLlvtmR4QT+z9Yiocgoy6iIOVVLEEnL9xg8NAWGJ6+rjxGfVVW2qgLXhOOg75T0ylM7cmIE8vKmNngmN+mkaNs1559audia25tt6PHj3sdWAKB8OTCtqR8l1mnhDHHiH7wQx+UUdXg+MKPGjnCHn7wfrvC95Jc6AYQSg31SUaT+I9gwMhMI17iYaJZp3V9Y0aAGvhSOvnUgxJ9QAPOuxRIPWM9/ul+Qpj3MSkewglL4/gW/Q4c8YQWvB8pDk++k082LNzpvOUirW/EdblA+TLki5nZg3ah4YRz/fSZuDb1zz4pXUNDbSq/WUqLZFUpx0yLtv0CT6VV2SjMOKX2vtmHZJRxUVIq2IukmAxI+RftFgmXfaoHyjdU1ts/6EvsBgaHZfQOql24R4AZdC4IU/pCKcnqk+whGJLRUDisdigQjoc7bNz4Klu4eKpdculcmzCxVMZAsT3x5E575pkNtnPXLpswabrVNjCbJpwXg/Qhld0rwjarrK6wjk4MH2YUuXWZvqFKF9KvMU4YhRT+ZdxwWg7fnTaFE2HJeRBGWGt7sy0/f6lNnzVJ5Ve5grN+/Vb77ncetSlTSu1zv3ObTZ7S6KPphQVpg2tbl5Seiql216+etpde22633PpxmzlvkS8VAg9ettqHvSOMfLpBIq+GkZ0H7adZDegOPoaBwcwyF7VxutnVV17leyTgjUBLq0AFKIrkx+ACMhZ6gFeh5KBUUS40pkwTD1CbJlhSH/Tv8EvKleE2oPZXhurf8CzB4f1SSuurr9qzzzwpJXyOLZo/xaZMqrN777lL/K9Gxtk8z2PajKl+AtM1V19l733Pu62pkYGNbqd5Tlhiz4nvj/MZDBRcwSRY6fsCXTTZbctWnOun/U0aP86OHNpvd9/xUzt17Ig11tfZuHHjHE4U6wrRakfHKSsrL/A7cQaKu62tp9sOHB4WnbxpjaMmWm39OOvul0yqqbcxEybatJkzbUhK5JhxU+ya695tH/vkb9vMOQs9DJoZkuEj7ImvdPkMbEf7Kevtardi0eaF559rUyaPEP2esKaGcrvkohU2ddIEGzMShb/dlzP29bRI9p0QuUmWqW1LyiqtR4bGkJ4NYyfZpm07bN/u/Up7iQ/I0X7ikj67zr6puvp6G1Tb//K+X1lLR7sr3du3bbfX1q61xx95yKrKi+2KSy60PsF04sghKysW/mTkdbW0q1sWis+X26FjzdbW3W/t6mut6nd19U227NzlkJTzzbQ8Sm2rB4cT9Em4VEgB57jep59iCe+FVl0pmdbf5cYWhwqoqZw2SA+eWE4JFfInKnbeF7RVKr6Dsc8dNK6MKxy+96t7fmkXXHih71nkoAHolNPuOI0LmeLLveiL7ukW4h/Co/MetXmXZCv7dDiBkaXcLJEcNWaMzz7Rb7u6u3xPYqOMlaoa9j9CTxzfrDaRccRgVZFgY+CkU3FVistQuiD9H3qkRWK2nL7Kk56WDpHgWH0O0GgXD5gqQ3y2vhf6DCJ7W4AXuMnXeTUw6ju45if5J35MmDKVPuKN4rw5GS4UJm6vdEmfAjY/QEdSH8ME/WpkY6WM4pdlBPZZVSX4H7ITJ1vsZHOveHKZ7T6wVzxHeYiH+/KtEBwhcE4LXa/kGcGSL2AiXjCKEEh4KkF0r4zXJhouVTCeKUu+kw/CEiWIClMeeaa8Ip9s/MjT33J55zvCAm7egRFPw3rj5r7heI84kVc8s/HyHXGyPuuy6XmPvPGRZz4M8Yw04bJ5Rbxsftnv0W7Z9LhIG+mz3/Pjxm+e+fH+qzCewJbvsmlwAQcumzbrzhYn6sDv/078d3KMSmAMlIuRrXt5tQ11NluZlAE2GLPJvWdAZWAc02EQgnri2H/BbAbTrxRBh0QglkppYOQAI0WhMhqGrUuGyewVF1s3o8AKU46+tCnlBIz4ZIAmgY9ghfGIeeuvpGjAaosHrevkYRkmu6xCTJ0z7zES/FZy9ZdwgQ984CfaAZrgHQOFJ2giLcoAytuQFKKh8lqbe+4FNliWNroLy0rpEZUXbylvFEVGAU/s22FDXa1WXjQsow0cCDfCqWSq9YrpOmjAofQYBBx1S/+mCxcVS4jI+Jq7cKmd7Oy3O+/5td14y3ulMJQ7vlkfjJKOcQeMjIYiDn2wQIokTJ1jKuvEzG+99UN27Mhxe/SRx23Lpi125OgRu/yyS8WIJ0jQsCwEXLF+m+l68Sm1HcoQSoUrSBJabNrEcMPoRAhSz8SUE8/gtyPBq5RwAi49XO3KlDgbGRlpO3T0uJqxyNfNdnR15W54LrTW1nTKC5eUcfljV0+/T+ljJF5+2WW+HpoTZKorK+zll573Owe+9LufsxoprtxLghGFUuQzSGzAdFymkTIcoAAbgtKfObj9qe8Ij2Rc0TBAfab/RL+hzV246Cf144mgCr4ML4aWPJn+C15zOn3uHQ+PDZkQsIQPd5rf8yfY/D4PwYlRAs4YLUXhHGZJwHCXInJiWb+U+RIrLpPAFr35koR+FApu1uYmZe4RIT/1SW7QLyyRkO+XosGsVK3CqpQX+5RoNzyGFHuZCq29nUvwwGeJDACWEXEXRjp2GsOnR8oBM2wmo6S3u1Xt2KN8OmRYtEh5KZVRMt6WLF1i06aPUZltUkCa7YUXtkqBOWGz58zx0cyW1mYbObpJ6Xp92QjwV6D4qh1raqpUfqf3zb5e9SEpbqJS4Vr0KloFR5xAxiw7jVotw5w6N40arfRglAG3Gnvg14/a7be/avPmVtrnPv9bUo6lnPa0is473bDq7lVeRRPsvodetl/d/7SNnTDTPvyxz1hhSaWUrgrRV4UbGTjohP6bjCH51NT+jvIGXCx/Zsa1skrp9fuJxx+3FcvOtREN7F1RXKXxEWalIT404Eq16pkMEvYreK5OK9CMO8WDjoJvBU3Fci0Mbr+vATpjWY1K4x4Ilrdxcdvdv7jDFs2baqNHltnECTVWV1tu9933oC1evMymTJvuey0Y3AEGeAs8gAEG1v3zDm+E5jG+3FASjBjJpaK9jg7an4FZZl3NFi9aaHNnzbQO9XNmOV968UU/knXhwnl25PAhH1RgyR94gsonz5pjU2dNtf7Bbjt0pN32HThho8dPt7LqOjvaLOOxrNLGT55hH7zt03bN9e+2xeecL6OlSbRf67TiiFVOHCPc193hBkDriWPin1Lsq8ulAJbYpIljbPr0ybZ08XwbP7ZJdeiykU11PrvYjUHS0WKdJ49bqeqIRtkzoHYprbTqkePsVJcMleJyu+fuX9otN99stWpb9uH1MxIufHPpYmtru4ypkXbfrx+wZ1attmeeXWWrVz0n/6wdYlmOjJEFc2fa4X17rVe0zr1bjSydkrE3PCTcqm+1y+AbVDkHT7bKIEMHLLBrr73OD0bBmANf1Jcjr/0CSdE4N+3DF++++y6bNWO6TZ82We0vecv9TWoT5IXTimiNNkO35Cnqgqicb2FsON3l+D30xDIoZBCnMj6zcqXKL7I5c+f5N2iXpWQMLsGDwRfGK/TOpacsufL7hkTXfkw3ckaySpkoKv23VO3XYIcOH7Y9e/e6Ac+lvw0jRogvpcNaoMXWVg5sgf8ykKe+7nClWRL6W8wuugGR6zOK4nVwY0Xw0B/IG/iYtaefnXfe+U7HHKqSTvdSetGt82PS5t75S7/1zLrMzxQv4ZaZL0BhdQf4TV5fVe8S6QUSZ7Z16ysqd8BG1Ff4rFxHR68dO94jOVlub+zZZT2D6kOS5758iwLyBUYWmHinUfK/06AhlMLxjZ+nkZSLm3URjqdsPC7yyYbnp8/CgYv3fB/fiI+P/PAhJLPl4bLfIizfRZpwUV74/DxxvEfZUS54Cxdp8p/EiXxJF47fwbTje35anDNvfQuX/RbhEZafT3yP8KyLsHz/Tnnh+J194vLLwmXfw2XzybosTogT/r/KLxyCq1RoLC8ctDe3rLO+tmM23NupLsXFf7LipTgjDGUHqDFYuys6wpjlHhJ1OkZLUHZZTsXoCiNrMD+YKCONA0PF1mNlNmfFJdYngYmRrRxkAPCUA1avgueGzq1XlYLyrjIL1KFLZLCUSmh1nThi+9/YKqNEipqUGZiO15WUekY/jPoGLsAR/RTHO4waxqTc3ajhG8oF95KwwX3GomXWWyRmjeHlUMp7viRJeQOy1EDbv/1162077qduMUvCvR2ueIiRFomhEp9RUl8+pXdSJ/yIuUqwnGrvtvY+s5kq86nVL9phMc/zzz/fON0MOGHOMGXoGMZP8X3CLUzel9UNSoGoqLDO9k47Xwz3xPHjMkgOW6eE35TJ46V4zJfylTYpulIhz3IwltIgbFiC5TMogtGVJcrJ+VRmGrzg3fut1/4MTaE8Uk82DTKjtmXrDnvplTV+1n5FVY01jR4jWIutrbPDyirKXWCQB6OLHMnIvRFNTSP95t0P3Hqr8KfvElQw7X/553+y+XNn23XXXOVLHghjOQm0xrIjYPLZK4HiCmquvV3Aqgzqyu/k+IawP8OrqQOiA0cI9QvPNzxlEJ+Wy+YXvIs4XqZ85B1xyAcXeeGzLhk3gE188pOgHUaepBFJ6IjyfZncYK8rUJ1dzYrJJX2CUX13QAZ/YVGVBCzLSurU7v1WW9soPLPEkeWLdVIeitV1S5VfjcKqrPlkvx080GEH97fbUH+5nTzeLbrplpAckkIzLKND/EBKfePIsdbewaZUjBnBKPBVS5VdJCWiXm3c5oods5wYPIzEQqNFxUNWP6LEqmvMrrzyArvwwrk22N9qjz2617ZsfN2mTZ1qY8cqbxmfZapHhYymooIq9UUGSTpUf5Q1LgasksivEdyVVlImJawMA4CjYbldu8j6BnqknJbJ6O2WAlVvfT3qkb2Vgr/UHn5opT344Ga7+JIx9luf+bhVyYDrH0wn4PX1o5BVWHtnqW3YctTu+uXjNnX6PPuTP/2fUi4nqb6Uw5ITeIzoTG2Bwo1B4o720rtTBXxDsLLMz/feica444WZvI2vv24N9XW2aAGXKCqJktHHoCNoxQ0etTH8wBVGOcIZKCIONMASLOgo9cG383pPJwWaPVmnR7o5mhvYe4VDtdXGDa/b7re22odvvUFwsea+Xfxlifpfg/37v39fv6ttzpwlKpN7cKSoueJL+bQlfZXTAMkT4xQZzIwh/QNjmSWlgkl1ZhAKJY8ZVuq8fPm5NmPaVD/p6rFHn7AuGS/nnLNUfb5eNF4ow61O7dZvp1o7RAuTbe78c238xBm2btNO8cF19vBT623Djq226uV11tlfZCPULnUNY6RkVjnf6pVh7EuHoEnxcPbxDct4L+jH90nh7xRO1KMG1G9krBxl2aFkXEGBYBxol1GCMt6pviDerXYZ6Oq0QZRoyYBi9aOqkROsoKLeSqsa7IQMhdXPrEz3gYwfJSOuTYp1tY+2YxyUyXDihMWnnl5pH7nt4/aZ3/ptu0kGzBc+93n75Mc+ats2brDXX33FZk6ZaAUsh1O79Kk82lU2v4kxWov6z7qt261UxlhN3QhfvsQgTVMjJ5mJ96p+6RQqlhxJyUeGqv0ZpHn8kUd8KeX0qVMks5lNSEsIYzYX7uL0ArOR8/yEO2i3UG1MW/sdQuBSbYnyz96SqppqX0XwxJNP2nmSSSyXhfeyBxGZzxJ/ZoowXPHQKgMX7R3sFUkzHGXliqti8Zx0dUTyiTtSHpPB3qb+zz4eTss6duyY7dy503bt2iWD5ZAbyvB2DBSM47iri3okWZTkkQK8jrynPiGE6slv+iD9qaqyymXeyZPNdukll/kGeHQaBhHYWE7HFFqdltw7xnjlW/ZD8on+eUf/1NODE09QK+W+e0zJM+So+lZFoc+U1FQPWkNduc9ytbX12e59p6QLldv2XW/66gdFPrPRnUrgU2HJRXiEZb+BADxh8Y7jN0hjWodnvov44SIPygkXecCI4jc+6/J/4yJefOMZ+cZ79nvAHWERJzV6ikujRvx8l61z+HyXjRMuyo2ycfnPrCMsPGmAKcIj/3hm4+LDZd9x8T0LR36cs7mIE/HfCafhsu+4bPpw2Xdc/u+s49s7fc+WnY33m/LTV0OuoGCXDPXYif1vWlWp6sUULfSH8qo6igVKYjK2JVyhEBem0YtBCQB9dqWbvzBK9OqKKkZJnzrdzGUX2VBJhWBB0Ckeeah0mKCgJsRhYXbUT7ZhxAEuqYACKWTFA93W3XzMDuzcLvgYjZAgEpOE8QCfC3kxYeqf+l8yRgmHAcGsiIfjG4yXZ5wOBMO3EinNlQ02c/Fy65NRguElaPRPsClfR2MOl4BWOtxvx/dut95WjBKVLQHIjfaMXLJsi1rBBxDmvtdGIXwDFo4e7Bf/HJTyOG7KLFt+ydW2/9hJe/TxJ23GrFk2QwIGRs/aV9bBUg+WVLC/AObP+lwMBwzFijK1ngQqF4PNnTvXVixfJkW0z06dOmEXXLDCRzOpOoINZs6JKChSXh3wKIUKPJIfuIr34ANB497vUvVzbtjX/BLY2yeDTIL52MlT9twLL0mBrNB7M0TgS4ROtbS4kUtcDBOWraDoIrTIl6Mnz10i5ahPJqwUzgcfuE/KzEP2ud/+LassVxuJYaOI+lI04dKFrvCIYQZMocQBntOAyiUs9Qd4RlIEaU7iRZ30v76nNIR5nTPKH450MfOS8kthpMdFON7LkAu8nYHhjIvy8Q6844T8qANPQoAvKaz0rb6+Tuvo5Hx/tXNVuiiMjbVFpVLSilGCOTmHfVa1yq9MyuGwNTd32CMPPy08PmW//OV9du+9D8s/Kb/annjiVXv55delSK2xp57aYM+s3GwvvbjR1q/bYJu3bLEdO3bL75LxMdIaR4xWfxGxCjAUG9rPT8oSj2DGhBk9+l6xGAn7Wvql7BUXMwrJgEWPaInjSRfa+DHltuYV7tDZrrYctunTZwh5UmqYDRmgrgO+rIf9LxhUNsxeGJZroSirLwhdPTJIgINT+TCG+6QUVVQ0CEf16mO1Uj677f/803ftjZ1H7cMfudpuvuU6KXnlStfpl7d1dXH5pEydmkn2kzses5/d/bRNnbHIPv2ZL8mQGidDS4r+cImU5lpvAx9gkMIB11JDuqIUs2jAwRN6hGac5yi+L8HSN44G3rB+nV11xRW+1MsHJVQ9jAueKNciAv1L+/Pgt9CG9009U/9LRrHzST2d5tUGeE40YuYLo4QZU9LxzmgtAxfwqFdffsGOH91n77rxEv1mtrLdOkVHU6dOU15F9t3v3Wkrn33FFixYZGPGjnNDiWUt3DPD7Gba18IljNyRQx9RH9STgRL6FKdsgR8UdHhGuvAu3fQ+Ydw4v4Bz375d9uorr9kW0RV7DRctWWaHj56ygeFiq5ASjowoLq+36rox1t5j1jh2gnWIbj7+mS/YNTe+11o6++17P7jD3tq93/bvP2hPPP6EHwM7ftxY0Vo6SapcOOVUxjqWh506ZmWivSHRIUZvX2+XDOBW1QPeLIO2eNgaaitEehhR/dYjuuhgD4Noqqqm3nqHhHMZJEWV8upP7Pl4YfVqGzNqpM2bO9PzbGs/5Zf99Xb3KT/RqYjzefG9q6+51i6+9FIbNXK072sZ1TjCpkwYZ3f/7Kc2b+Z0v8eqTP3Bl0JXVlqd4g3JyDjG5X4t7TaovDhCnSWpu6WgX3PNVY7nTpZ7if8fP3HSjh9vtiMHj/pm8Pa2Vlu75lWXw+evWCFDTLArPn0y7bkTEYiS4bW0o/MeaFXxkK9OqzJMKMP3dOlJON9pa5Y8PfXU0+qXas/x4x2uQWZm9Y0uwd4UFH7CkQVIFe4rAh/QZpHohAG6NWvX2b9/97v2nz/6sb28Zo3zD9KUSHYxa8FyR2ZYgmdyEhiXwiInMNKRHSGzSUe8t/UT1Sn1iZxBT63JS/SBo3/t4lZ54XwJckZ50f/Uo/07zlHlL+lBfyN//yCdBLzAk1MEZI36vyenzxGXfp2MdsKIhVESMyWbNr5ktbXD6iPq64p38mSHvfHmUdF+rb2xZ7cv35K0sKJPf/rT3wgB4QCQnXOc5CIs6xKTSAwifAgjHGkiXbznh4UjXfZ3uMSQknDkexY+HO9n87gs/OHie8CedYRH/uHDETf7O9/Ft/x04UgfefNOfcFX5Ptf1QtHHDwu0gfOIzw/DxzfQlENl33HRdxs+t8UP34TPz8t38Jnv4d7pzQRnv0eLvLD5cfDx7esy48TLj8cjxBi42rxUL/VlhXa1nUvS+kXg1cnQ/ERdQrXsuDF8MVLBRBCm7FRMSWlR9DGTAB9M3VSfaIDFxYbF5lhlExfer4NyyjhO92VpT3kg5DXLyXQk6p4erUpHZz2kzJi8jXir0OdbXZs7y5n7Cj/pEOJph7QQvQlhHuWrogDnuhTgW/ox/d9SYA7jhVvsECCVgxi+oJzradQsPpskEObYMQpLfGhujJhoeXQW9Z1SoyFPTEOa1r6hFEinukzItAgy7E4lSeVLxVH+QwMs8yiWEJ4ktWPnWyLl51vd/7il7Zl8xa77NJLJPSqhSPhT0wZBspUNWgGftbociQuJ6W1NDdbQ0Oj39RbW1MjI6XM3tq1U/lstBtuvM66OjtUbjLKqC9VQaHx2RtVxI8wVH0QUI5DqilPfOAlLJh9wpSy8HA2QXfrKVyUM4JZaq3tnfbs6ufFXNX+MsgwoLjx2NtISRF6XICGcotiefJEswt3NteiaLCU8KnHH7V/+Lu/lZGyyN598w25I5b7VY92j0P7AgejcqfbXTChnAAeimQYotF2SZFMvIh9HDzdubBOHgecCdZUb97BhhuAue+RFmOTVJE2YMERB3qLd9JFOVEGQp+RZ5QFMy64pI1SGSiWCEJyRrno7esQHXRKYUSZYN11v9NYLXdCSEhzLCnLlo4ePmW/uvsB++a/fd/uvGOlvbnzLWttPeX7r8aMG2Gz5oy1ZSsm27krJtr8RePsnHOn2eKlk23m7FE2ekyNb3QeklJ25Eiz0rbYiy9usw0b1nneU6fNFKzp5m7gZsnVQB/LSVSXYowW1rEnY6QMJVvt73c1iI/0Cf5Zsybb0nOm2b69b8gAOmSVot9xoyeov6iWBeIxnH8nnDJ7Jv1IcHDUZ7ny1lNKEfQkji9jpMy6ZQSz5KygkBvmR9ixoz324IMr7cc/eVp1Lba/+Pof27wFs6x3sF19rMdOtbW4sdHfX2Xbth+3f//2Pfb65sM2YvQU++wXvmLjJshAKmL5WJFVVNZaj5RNpyWYnjMtZNaZ9qURaFeWano7Qy/6zrGkPqIr2oMeH3rg13b9ddf6Mhz4KeEYJdzirIZWeerbogNfx6+86WfQCHk6DefCQt7xxFE2aGN2knCW0zgMypYBFngndPKQjPsRdWV22cWLxbG5UbpPRl6rt82ll14r3NTYqtVr7ZFHH7XJU6bZ+IkcTADP4dJWBhy8i7himIymZDxCoixjKi1W+YKPZX1sOm5p4ZLENHOOcsxG+FtuucXr89prG2zXngM2e95SmzP/HJVd4od9jBo31YrLRtj4KfPsquvfa1NmLbCq+lEyGO+3j33qt+3Sy6+zHjXH4088Y08++Yza+ogMk8esaWSjTZo2RbhQv5JSXl9d7neidLYckUF42KoqBNsgRxnDK9PMQUebDDOYqOQHhmJ1pXhsb58N9rAfpdzK+S0+VlDVYKU1TTZcLJoQyte8/Krfln79tVeJNpj1lUwRbZcVYbQV+L6JDZs2WXNLmy1evFQ4EtLo62qQmdOm2nPPPGWVpcXWVFctUu/3mZJS4atddNwiw2jVK2utD1mEgaO2Gdk0yvel/PzOn9nPf/FzKfO325133WV33vkL+9Uv77EHH3jYHn/0Mfv1/ffZsWNH1d9K7KYbb0iDhDlBShthVPqLHKHBgxI/hFgUpvjsTWHW22lY/RKuyeBjperV0DDCHn7oYdHLpVKuK5wGOVmMDKEFllKz3IuTs4Kn0T8rq2qsvaPLfvijn7gxsmf/fp8tZ6nWBNEZMzHQKXI49jc7XxStcFoXdIyhghEC/eCDr1IHNyygc6XBu5Gc6yvQKd+qq2tSnsItF0e2trXZRRde5BeFUs8B0bCq6j7ySYDwL/FsngQrF+WjF0ek/sEW+O5pPJae6nT65nsC9eLLHNVHhDbbuOFFG9FQbJXlgl9pj59ot/2HJNNqm2zbWzulQahNqN9nPvOZ00cCn83R4b0R6e05F795xjHAuEBY5EV4jH7ke1y8B2LD5YdlER8ufmfLC0e5AWO4iBPp4nfAnA8DjvT5YVmX/Rbv+fGBgzA87xBMhAXs+T7SZR3hASPPgDubJt8FDuJ7No9sWLh4z5adD0e4bNz8OPll4OI9//lfuWzekWc2bbRxfr4RL9Lnfz8dDi71zq3pnLy1df3LVjTYaxUlCFwxODEMF5wYKWiwioeg5FIx0rLcJjEDNv2hBBKHkZlBpUMxL3GjZNqS86ygvFrlqmzFYaO73wYtJwwCkMqgS+s/MXkhEWDFWtnHMmgVhepvPZ22f+c23+iOoZIUhTM0FXQR9cYHHrycXBgeB/0w/cxvmHQfSx9klLB8C6OE5Vwkhbm4BzTgkwNWjBIunWw+vNekPlgJOFI4SrE4q3ufNVLe6DapbnoXT0DRQsFiQ3/3QIFNk6Auq22QwF5oD0tB2LJpo11++RW+J6Orq8f5SLkEDG2CMGEEymdkJEzYd8KJW4wCdXNJoYA7KsH9wIO/tg9/+IMuOFi7Tx1wjIjhaE+WN/h0vtJQM1+iAc70HriCxsiDdgYJ4DicX46IcaA2QziPGz/BHnzoEd80jdGBUcYMD1jkBl+WBaC04S666GIJw34/n/7dN91kXR1tatYe+863v2U1leX2Z1/7qpUIHpYocKKMG785ekOJAzZvX3LXk+/gJIWrnr1M96f29Xrk4gM/v1FSwtjAxTcyDCMGGiEAJe5tceScfnL9z/PXO0+cw5WLG/GzcZInZxn+omOOkEyzJSkta83ZD4JwZXaMc+/5ztIu8FdeVmkNjaMk2BukTPRLSXvavv/9/7Cf/PQJa2s7aNOnT7Sbbr7IrrvhYrv5XVfZ9TdeLmNkvoySSTZtxngbO67RGptqbezYkTZp0nibPHmCb3hevHihnXvuUhkP3EsyR0aK6FPtt2bNbnvmmbWilX6bMG6yaK1ObdIpxQ+ljL0IzOoJ9xLy7Dnp7xVuxSPSZaHcydIpOum2UaNG2orzLlBYv931s7XW3XlUZS5SpZkB6feR0bTBPM2EYHz78kDxkM3bZGC191hpRZ36DkeMjlL8Slu/fpfde+/j9vIrx23h4nH24Y9+yMqruPhQCp9o6tiJU2IplbbvQJu9vuGA/finj1hPf6Xd9skv2m997vetYeR4GXY1Mp45DanCl22xVwBDnr0aKNdoEdAELeadH42fxlIQCjntCuzMOnrb6w/euHrVKps9c6aPMqMMsw6fpChUno/iochBD8yMphFhDLREX7R/4vGJrohH/jjgEcaVBTwmzSDS34g/JF6EEf/Iww/YhLEj7ILlc6y+tkD6yjGlRHGV8dRbYBdc8i6bI95DtX5x9922b99+5yfjx0+UIlUtWMTvBQ7H9KLwUUZaxoUSyGyElE9pXMDOqXmV4gfMYnKJK08USo5+XbHifFu4aKltf2OX/eKX99vBIydt0Tkr/DjUoyfb7ZwVl1tJRYN1igwaR423qTNm2443d9n3vv+fdv6Fl9hVV19v73vvrXa+aOejH/2ITZ85ze648w7bsHmDzZs310bU1lrL8SN2cO9Oa2s+LM7aaZ0dJ4SjHsGVBk6cJtWPGxsaXeaBRcKFfZd/DCYJ6TKImqxyxFirHzXRBgo48nzY9uzZ47fcL1ffGDt6lFg7M1TCTT9tQ18tELxvqn5v2q23flC4Ul/WH8ZZpfg2F1aWyHiqYtmp6KqyXDQtHt6r+rcIri6R2Bv7Dqo8SRLldfzYcfGvPps9e6b68jQbPXaM6jzD5s6ZZwsXLrZzz1lmK5av8MMFGJzatHGDXXft1VZbU6kyMe7NaZEZDyjHZ0r0hIShIW9wtSG0CD/hOGvkFgYCxjB0hHEBb582bbqtXv2ct+PChQuEr5CzyqKYgV9mHZBn8DzxZdFzbV2DvfTyGvuXb37L1q3f4AMKM2fPsfETxiue+kpOjgFH0HPqC8Kl3pgFYemWD8YpLAwTaNv5qt6JjxEV/NTpXp7qJfigd04qxAhI+sHx48f9osaFCxZ6Wq+EHHF8INXhUf0U7l+UGVG8T6eAQGLuGx9TNlBUOtWL3/wSH9N7WSkybMjWr3veRo8S35JR0t83aCdPdFlz65CV14yw9Vs2Sf8QzktEH1ye6LnkXGqwt7uodHw7g8T0DrJoSBQHnvzOX76VTYNLlUyNkJ8fYTjKy8aJePGeDcNlYQyX/c47ef1X+Uc++PiWdRE367Mu/3eUh4v42TIjfjyz5ePDkQac8ox3vmfziTxwfItycPnxwme/5ZeJy48bLj8sGy/C89+zLr7lh2ddFpazxc3W/2wuvy5vd7QDS2IGrFRNVDjYY+3HD1nhQI/VVIiO1bFgGyikCFS/3Z0RJjotRoXSc4ITAhsBLigUD7rHYKFLisGIqQ8UV9nUJSusqKLGy2QU+LRRAuwppjM7QaQ3ZenxaD/lyVNGz3Bft+3Y8JoLkAIp0yisbKgLHND3aO/EmM7gBWGKC+MFT191p8KgI+BlpqSoutHmLD3f7ythOZdie/2UKBc95QlFcydJxXCXHd+/Kxkl+uoHAug7QgCB7vs3FBch4TMlMJ4c/bIsgM3uHb1DNmnOImvtHrAZftlXk935szt8c96y5ef7OmwEB1PynL7FVHWJBF2XhC15AxMjcyyhwlgBVC7devKpJ+yqq66Q0GKtL6dp0YfS2m8EEHhPx8Jy+hZ8K8HlS5VOM/jUGu4ojGbR93DgNo1KoaAng+v1DRvsyNGjMpC6fGqe9BhCTMmzHpl6sIly8aJF1nKqxRbMnWtXXnGZ9XZ12n/+8Pu+7+Crf/gH1lhfK3rrNy7qZCSvupqlXlwoBswsrVN9BArt6m0kxyZNn7IX3NynQB2So915VxtRP/2RjmVe7hQW9BL1y74TL2iHMJ6+xt/jvB0nvIPHeD+bOx3ueWLsSdh6duStFzdIGD1nMKDIZ3egWRQARiVHNDapBiW2dcs++8e//6b98u71itNnn/nsdXbrh66xSy6bb9Nm1lnT6GErr+ySEnDCOmQAtLef9OV84CitEWcZHeu226WAdCrPLvlu9W8pmFWFNmPmRDvv/HNloMywN97YZKtWHlebHbDRTVNszKhxwvExtW2747KkuDSd0DVITy72OwKKpIj1c5Ge+AlL0zq7Orw+Y8aNloAutXt/tcMaRxQKzioZuCCgMGfQStEHPUJToQyFzu5Cu+feJ62ssskmTJonOmuQ0lJld975tAyxtVYp4+kTn36PrbjwHKsdwX1IMki4JbuwSvUfZ6+t32/f/d599syqXXb9Te+xL/z+V23uonOsvwDDh0LUm4dQcgqsYUSjcQSu2I5wBH2oH7hBDvUAEzyKdtJ38TpeaDdf2pZre0aS6WM7d7zhR2SvWLbM6Q5lhbbEMVLLTCLGRcz60Z8wWKAv8mHgJ2jOf+uJI8yPMWfJnwzWIRl8PsggZZJBJEiI5ZurVj5tF52/1C48b766Uov60QmrKCsWnyqRQTvKisuFzykzZbjeLGPxPPvZz35uP7/rl9ba0mkN9SNVb5Zk1TlPwrHJmY3t7EPAKGEEmtO5GICgT3IvBXdGxABCW1ur9/mOzi4bO36CXXTJZXbw8DF75NGn7IlnVtuVN95sr6zfalu277Xl519mZRVpuRT8ePmyFTI4X7fHHntCyvflPhvcNHKkjZOBN0WK+ntvfb89tXKl32d0+cUX28gRdXbiyH47dmSP2oWjxwetvbNVbYXCygBamYzkShnS1a7w+1Jj9SeO6R0Uf2EJXJ/oeED9in2QYybNsAEZwwNKO2b0GD+4YPGCBX4PFHWuKK9w45XT4KCJjs5ue+KpZ2QYL7UxYzl2GrlZZPv27rHvfPubNm3yRJsycbxfYjltykQbPW6i9RWV265Dx23uOcutT43W3s3ghPqKelBVZYX90z/+g33sY7fZdTdca9ded51ddY36tnDIaD93k1xyEceoT7DVz660mTOm2sgmljKyH6vYaZi9TtAWdCGScQe/RkZjgGB8sGcM4mZWUhTqy9HSDCADP5IlkhdsQr/9hz+0C847X+HSb0WLaTAlHbGfVgSI9sSvautG2IaNW+xv/59/VL/t8UsTOYQCI6NdPBmm7TqF55+WAEP7DH6wv6SltdXlHQYVcPMN+YJL8iathqAepPf+o3ZL8t2r4v2GF76zxMz7rWBjtoRZ5ssvv0xwpuOHXR/xvims86QgnGd2xqcBriRDTssSyvE+iVyhTLz+J1hPZv4rKoTron5bu2aVjRtXK5qR7O8ZtJaWXjt2ss9Kq+pt3eZNMkjVz1UvX75FJgCPz3dUPvstgA8Hwvgdcc7kQbwY5Uj547Jpw/GNeGfSngmj0sGMsmmz78TNpsXxPdKGI8wJSp74NGLEiXiRT+SfTf/fdflwxm+e5BdhEZ7vou64bFp8fAP2iIPL5nW2NPn1Cne2dNn4WXhx+enBJS77Pd7JIz99vsumO5sLOM7msnXKps+m+U3pcSiR3KsBI6uWsOpvb7auluN+yzubrX3fiL67cSBS8NNX0ATZ2Cz8C7ve+QgSFCow0QtChWUWLJkYKK60KYuWu1GCIHCBLoZE6zHSokSusKd8Uvoh1YeYwI/xUSBYyqTUbF2/1qpKxIx6u6y0COYk/Csu/TR/NAUjhWdM8xIe7ZHWSovh+j4HRpIG/bJENrqzfKuLdfmYSVQ6QUwxXhaOZWtixVZV0Gt739jiRhIjYCwrY9mGjxg56gWr8mZPCcYfQtAZrOrJEom+vkE7dqpdQulCqx05xlo7e2zOPCmUU6bY7bf/p5081WqLlyz1UUeUAJZmoWwzUsSyHZgvOOW0Fr8vxJVN9p1wM/OP/Yz5+rpahwFFIU5NcQVGsLDe//RZ7wr3GRH6ljP4M/0QHPCXZhByQXKODg8A38yC9NpNN99kmzdvsebmkzZz5gxn9NxPwn4RTtbCuEW53rFtm52U4fWV3/+y7d29y/76G1+3dWtett/+zKds2dJFbpBwkAKzdFzihjEDrIxwJdqTESKB6bcVg2PBh7KBQYXQxHihHhjUqd0TvChL3mf0l4R1qle46EseR57v1CEJvUST1Nn7hNqaZ8SLNNm0kRcw4KHR9Ewb931UTWQG7ft+KnlG3PiOUeuw8U/14px+jLuuzk57/oUX7e//7nb97rdPf/p6+8LvfsSmTG2SAcDG9FbRB6dBtUk5aZbC1OL4B0duYKlZ6cussccXFrI3g32M9PcuQSxFpBLFxXyWis2h5yxdqvBTtnHDYdu0cZM1NdXIUFS6StVLBn1/j9ploFCKHxvXVQf1cO6kKCpCaUhLA6uqq6XkyKgUr5k2bZp4TJutWrVJyuoiD2OQgdOr1Cqu6A2pH5pVWndvqf3q3vU2bcYsq6kbb8+ufs2+871f2qbNJ+3cFTPstk983Kpqa3xZFIcsnGrtssPH2uyxJ16yO+962Pbsa7MJkxfYZz//Jbv5vR+0ksoa9V71QymFohawIqOIS97KfQkSeyPY4O3cSHlC+9A4DeVwScGBdlgz3iNlCjqA58FrqCezJ+C55VSzrX/tNXv3zTcr/Zm+5DMlwhEKI/s16DekQ0liUy/fnX4UG7rDBe/iCV2hFKZjgZWz6IgN9oxuky9r9dvaW+yRhx6wD936Lqvk6OgSVnWwdAtiUtuW1oknj7T+QfVHldHYONI+/KGP2vTps+xf/hlD91d27z33O3yTJ02SksyyS5a9ghVhTQUXqN3TjF6Sg+APeOlj3F7OckvSoEyilMKjLpBCXVVdY2/u3mN3/OKXdu0N77aDh07YPfc84Mo8MzXwcvx1114vZe41W/vqOjtvxXkOJ0aP66iSBxdfeolt3rTJ7r7zLrtMCvrYkQ1S+NpEj30ygMVrpJSjdJ5qZvkjfVdtKNzR79hjIlQJH4Jbbc0RvxyaUCza6OiXWV3VYFV1o4XjQimTE233W7ttn2BeITjgdc471Gb0T3gxp0qxn27v/gOSfSW2b98Be33DRjcsTp08YectX2a11RU+gyZSkeEso3X/UXvhtY324tr1ftJYh4wdDo3A2GXpD0f9jpswVjQn3ibeHPyH487hoX5fkypw11132OjRjTZvzkzJFAarkIEsb04DG0oiWoKv5fiLyzYG8aB90ZR++xHVokPaiPgMcEGP8CDk5UsvveQ8gzuT4ON1dex1TBd/gg9xRMHJAF+Jfevb3wECybIFdrKlxZdNQZP0kZJSDprJLQdWORgghw8fNi52hI/7hnl9p62hhcQvgTsZJY4D1QT+Dlz0m6QPpn5CNflOPAwv0lHzFJbeLxQNsozMl9kJbjCCSxiSU570PjUBtSJAnrIZ4JSsYRBJEen3ON5JWSBaQVZ4/9CDdqgol4wQPa5Zs1oGbZ1gKhCNDslAGrADR9qtsrbRNm7bKp1Ihalvnd7o7lnmnrjo/MEcQpDgQALeGYOeOL7hiRdpIz/ixTPf4yIuiMVHeSgXuHcqn3CekT7CAoZsPOJkYYqwKCeMr6yL3/nh4cgj8sPlx8t+Cxdpsh5HWjy/s/XERRxcNl2EZ5948glcZuuMy4cxixe+UWYWjmzacBHOMxy/s3GjnPwn7mx5hot8sj5gzIcnvv8ml02Lz4djSELRFXsJ3iKWWXScsje3bbRadaQCRqnFHKARRtJRLFljDbPgYkQ6pC9/UZ4ovShV3ASbGJ3aQMxvcEgMqKTaFl1ylZ++BSN3wa44bPb24Ug6fw4ux7+/JQfD8wMylD+XOrKJ8eDuN6xKxRaLMXAWOiM5wIiDafFOPem7MDzogGfggDKIx3dGT7y/wCxlNPUWVdhMLnosTjetJvQmds4T2L1NFFA81CejpN/e2rrBivSOUYIhl5ZHMeLLCTZpQ6gbfkrDaByOkSXyYlSwXdbQrCUrrLC8xrp85KbQJk6YYDW1tXbnz+8WQ2+3pUuWuIDnfgjagFkmhA1LW1gmp0QKVx9WGYxijmho8PXGVVUVNmvmdAmcfjdIECZQLTf/IlBoP5Z9oUS4Mq8nCj3vOPAF/pzhK+8YscKBG+gnLSuTsSW4wREK6dKlS7yMDa+vl2CptTFjRlvjiHrVXzgVnniy/lkZ25aNG+3pJx+3yRPG2Vf+4PfsXDdIpDAoHgYJvJp8E52mvsmoNHhmxCp9RiSqP/AuvCQjGsNLgkS/PZ3Cog+E0eVCTkkw8qCD8L6sUR5a8VE5xYF2iU+Yj6iB6xyesv0w6CzS8y2+8xufHLQX6YiPEZ0zZh3kpPiC83T/D6OZpX6i0f/9v/9mq1Zvso994nwp5Dfb9BmjBEub8kPZYkmeBB+b0SV0e7qlAA+hdIATZsWkdAgnzHJyepKwqbwZ9WQvACPI7AES3Dnhi+HKZYYoPzOmT5PSOsbWrdspobrLDQI2DttQiRSpKisrrlbT0RYDUhhkoMiz1AVlucAwwlQf/WbDPqOss2fPsa1b16pO+6UoXGydPa3m50sIX8UlVVJkGdiosZ6+Unvh5VftxVf22UOPvmrb3jhgY8aPsd/54m02beYUaxg5Sv2lSYba6/bMynW2+vlN9tAja4XWCrv+5g/YrR/+uF19w802ZeZcv2Opo1v0VZyUeJae6CWnPIvfSDFgEAHaY7kkDZLaWnTjTQUPyPF+0RF4ockgkjQKrd/QoBLVqQ8//NCD6oMzfON3au1Ey6ShD6PQBa2QSeRN+0OXTq+CLegGWuLd4ZWHhsqU30Afg0fM16rlBH93T5c9t2qlXX/tZTaynj0AbVKGjiv+kPhAj9WNGGdDhVKSysT3ZMwDxz4p1Hfd+XPbvm2Hb9YeNXKk2mebFKo1jocZM6YrHnuc+rwtueiwp5dy0SPEixggEE7gQRUVDBIV5va0pYvu6LP0TZZcnbPsXHtTiv4zK1fZgvmL7eSJU/ajH//E7zXhtnlwQo9euGCRffc7308bv6++SnSluspwFmqEn0K76IKLTBi0H373u3b1lZfbyZMc/8odGBzGIPwJxu4+DPp0XDPGDEcQMxDHhn4fLGLDvvDYIz5WVddo5bUjrbZxnAyFGhnE8AuzgwcP23Orn7MbbrjJamvq1cYqX/3Mj+zVj9q6ejvR3Gw/+OGPZTSvtl/88le2bcd20fWFNmb0KHv5pRdtZOMI54cMCtU1jrJHVr5gb+w5aP1S5tsxRso5sCKdEtclJX3+vDk2d+5sGdqdMpqTgZcGEyQP1Q4MPtE/n3zyUfXzduFiuWi2x3lnGnDiLhOWFXLhJfyLmYNyG1HfaGvXrrNHH3vS5s1doPjiDYKBZXrEH9HQaJ2dXW5wsb+DJbYY2j+/606/eHOCeDXGIYYPhgHLvBBpjU2j7Gm152NPcGDLHDvZfMr7FzoDbcWdRJy6hwe2Q4eP2PHjJ5zGkUO+wV3PquoqCN3pijbyTfTCcSxtTLwxGSHBW3kQTln0D+Qhsgk9pUc4RZcAfxz0Al0vWbI0yU71NyVTYr3Lq3d53+cJjbA8ldMPuQuIWV9+Q3vezxULGKHz5BJvID08FeOyqJATwIrdKJk8eZTrALvfOminWnqstUPtUVlr297c6UcCF+nb6ZkSXOr8SSkNH+HZZ9YRBlLoQADpHUm/sx53trBw/M6WRx6RD89wES9g5Bn5hcdFPrj87xEHxzswI3QpJ5sOx+9s/HyXzS8/bfYbLv931sW38OQFwaEAAN/ZXOAg8uQ968MF/vLLyHdnSxdtkO8iLP9b/M7m805xcLzn+3D5v/+/ukgfsGTzIiy++/IV4qgTcflfV/Mx2//mVisa6LJCGSUoZ758RDSCYGTUmRwxSnwdqTiRK93qgAhilCDarX+g3zt8IRsFUfSXXWiDRWUqS3AwqoayDjCApfIRP35HiYOpMmg2FVRXW2dtLa1pCZKE7IiaCtuzY0va+N4nI0lMmdFjXNYIgT5wwBJti/GNp10TXUl4C0bCUFjZZNgrJYaZkj6MEgl44PEaw7BwObwRxvKt4c5m2/b6qz5TMgzDYuRbcX0DqnBBvowK+S3vzvSEI7xyIA4na7X3DNjoaXOsbtQ4H73tVB0YqZ08dYoUrQb70Y9+rIKHJKDmulHCEb6ckMPFU76OW4yc2RlmDSjDhZXKffaZp+3E8aN28UUXWldXByX6mm+YZTpxCxwkoQJ5AGeqG/0rKe1nBkbUQrm+FPikLAR6zCKgaEEPKCYInNGjRtnsWTPs1Vde8ng3XHetVctIemvnG9aDoqKwAcG8dMkiu/W9t9gt77pJwpt7BFRHCdTeHo7NFF0IIDcCBCt/4JDyEM7MsPEN7yfCiAYd3wpHKacuYaB4HhDvaa//ECC5fg5NOA+XgIn+Tz7+XRQa9Y64ejidOc744VmmOHi+Bf+K3zxxnkbo5DPUwPISbnOHRFBUIw5uUIoCYWBg395d9p8/koK2p9U+ettyu/jS+dY0Ssb+EDcX90vgyRjp60rGmLLp7uq1ni6WtJEPeVCvIs+TwgYHUCzSyDaj/o4jAcba+2LRP/FYkslsAEv9qirLZWCqjYaapRB32MKF01Wu4ET5w25VmYPqA+nSQxQaZAv1lFGicin7jKIN7oZt0uSJUoYP2lgpo+US3tCcwLeOziH7q7+629efz55zrjWOmmITJs3wJUA33/JeO0903d7dpl44ZPfc96D9/Bf3KZ/jVlreYA0NE+z9H7jNrr3hfTZX/bmsaoTfP4FB0sfoqPo6m5NZ6iQg5ME0AyIoJNAbdAX/EG9RdHCJAZr2walCNJ6/QQ96OZ1H0AI0WWi16sevvvKK+l2ZzzShjNI/UOw5gchxQTLigyg9WV4C34LnxkhsuKBVcAcfYRkn5aR+gIKqvkz7qm2PHj1sa9T3rr/2UisvUV+Q0TpsreoXHNlaLR5bbeU1E6y8olFtN+z7Br7+9b/0S//gGf/4D39vv/u7n7dp06bYpk0b7Zmnn7KVK1eKF5fbxIkTxUOYweLiShmP4kPICWZ0UVa5v4qjo3nnJC5QgnECPuFD/OY+mksvu9R2vrHTnnriKb90lUMUHn/iCVu2YpmNkiIMvdSJB6IkP/P00zKKpogGS6y6klOYaBNunB+yJQvmSNHbYd//3rftIx/+oDVJOR49RnVTu59qY2+CeGRZpeOlintSBmSw6I8T2XDshRJgop0Kq28aLVlQZVX1o23EyInW0t4tRRecF6j+zwqGWdYkg4IZBFdWpUwyug9/HD1mrK0R/r7yh39kf/CVr9jvfO7z9u53v9uuuPxye+21NbZSPBkDtb6hXsb1E7Zu8xvWKRIs4o4eyQOWHLJ0sUD9vUe4uOD8FX7nTy99Sq2HwQKea6trnN/DD1li+MJzz6qvt9vll8lAE+8sE+79BC7RD3tB2trEb1XBtJy40PcO/c3/+t/27LPrpCy/ZDfL0IJ3IkswPtpa2/xCW5DCkivC5syZbevWrZVhttpuvvlGRedExGJX9pHg3AnCaXg/v/tXwmOlVdfViT74JrqVzEp6JvxtUDC1uzEC3bCR3jee06A5Bw/GGCJt8Fr6BGU5f1JeeORA8EkeBTnjgL5Be5AWgwScMsDjS39dphXYVVddrX7tPdjTIF+Aj+XizgtkfCReyumC6BW98mmGLXnxCgaSvE+mHJQ6lxsSHgOQgSbiDdiLLz5jc+dN87ibNuxQuipr65CxXl1nG7dvdaOkQDL09D0luBAmVDI6f4Th8102btYTlkY7EoPK+nyX/y3/d2qQ9B554wIefmffcQEv8XGEv5N3xpcpI/KKPCL8bC7yOJuLb78pDi4bJ/CHc6abE+JZWAIHEQ/Ht4iPy+aJD5f/Oxzps444WVjy3Tvlc7aws+UR8c4WP1zUKT9O4CJgzv/O76w/W1gWh06nubyYieAiwD07NlmJlBV+o8ylTscUf06xlmPjGnnEiKAvkVGcwgIYT1LsCoqk1AyXWPdwqc045wIbKPQhUHifxeWJqklKn5v25I9/ykT5mxiKlBu9MLqAwt/X2WpvbtlgZWIS3F8CEyIPGBr1AS9Rz2BcQd8RJ4wWhL+gdiUIeNnY3lNQbjMWLnOjhNO3fDOce3Cup/LxMlRmiZhW+VCXvbFpnZVLucSIY7YEocGyN+L6cgromJF/pVGQhwupehSKKff5WfU1oyZZ4/jJVsgt+Rh2wnV5RaXNX7DY11Df+bOfSfCsshXLl/rZ9a1trX6be5UEfr8EP+f2c5QuI6YsD5BcsmNSSrZv22rvuulGN5SoB+2EUqSivW7gm/rTzkEHtEOqb8Ll22jN4c7RkTynvtDuCBqUfxdSCCLhYcSIer847uorr1D7FduzK58WPFusTsKOsC9+4fN280032CUXXmCzZ071S9VY393fhyJT5kLXi/TSz/AE9wNCmp7AkIxhDD8GMtLyGWjGZ3toBqUF9/6DOnlucooTtB0CLLx/k3djAGTlcICDhhxHcgjKcAHbafzk8uQdHAYePT3l0hYSeJTBxvYk0OTpS/IUQR2qWfKEsS2a/9d/+XvRap997nO32NJzpkvRapfA75SwbVN6RqyFC0YtpRx0d/ao/6gtlLdfasrmcZ+x4I9xAZVTxMAPs1u0IQYFhSqO+iwLFLs7+q2mqtYVUXDIbdxDw90yIBps+oxxbqT4zJr6QgHlFyCsUUQwUotFwxi8lOMoFXwYaSwZZQZR5Q1z43OJLVyUNp6ydITdWhyXaQVVtncfG+z322vrXrN5C86TkT7K3nhrj7205hUfjX71tXX21q4DgmWOzVu42O+JuOCiS23ZeRfbSPWphqYJ4jUyPgYFR1GlFTFLxIiw+iqjpt6K0ITwhkWFkYQjHL7CiDRkQwgPx523XeoH9LMUkz99z/UPd8oXvHW0tdn619bajTfc4O2Kh15RZCNfSIN08KZYyuX8Clr07w6EO975zmzrsHCpaiR42ROjtmYpVYHSHT58yF5fv8auvfpi8c5TUlA7hV+U6G6niYLiWuFnru3cedj+4e//wf7zh7f7kqsvfekL9oXP/7ZNmjTO++LYsaPsxhuvszmzZ9vu3Xvspz+5w15+aY21tnbKd6icIz6wwaAEgx0owwwIwGtABcfxglf2SGCUpRpzglOBn0h17ZWX29zZcwTr68qvzfHy4ksv2ey580RnE0UXBX4TN8sIH37wXrvownNEk1LgTx1Svlyy2S7juc2WLJ4tZW+t3XXXXbZ9xy5buepV27Jjv51s6bP9B0+4UTJ12jRHVq8M7DIpvRXlNa6sDooeWF7G3pe6EaNks9ZaZ8+wVcswqazmhLtyq5Nh9NSTT9uTMqAuvOAS1YdLNkXTIoIwLrl/Z/uON+zAgYP24Y981Jeppb0bAz57zGWSmzdvstdf32DNMhTqRo6zWgycqiprlxHSIlrhaGJWBkA33K6P4dbNAIvKYH8hA1FdHZ2Oa5b/1dbWysjYLaNsp92sdurpkvHX32P1kg9pb4ZkkIArLWFGGz4tWd43YHfLeGDQ4OTxFpswbqyNE+y0DXKuQXwbA4CBLwxN50nCG/z19dfX2ZQpk7xcMgYGjBKWax8/0Ww/vP0/rX5Ekxt86uIyVPodVmRDS+sp9e0TOfrgct2600u0ksGBfJLxIRkF8cRSXXgkg00MPCJrnCcL2jBKvH8oiHycukinMJcNSo9M5olsoq8Aw2WXXaY6NKS+J0hFmvKeWvTU4zMjHCfNzLEf5oHh6saIOhxDIcqPJW5CqPCjIHJ2PYYfySghc05MLCoalLH6ok2ZOtbr8OCvn5QBO826eiX7RVevb90so0R5i5Z8poRK0VDh4jc+hEl4vgUS4ncIHhc0uScA6rP/jjzjnXThsuWGi7j4bJ5RTnh+40LJIgwXcJEm+54tK/JwhSxXBi7qFe8RL99FWPZbpIs0/1W67HvAEHDG96jX2b7hsvDi4lvEjzrEt7O5bHg27Tulizj/HXe2uO+UPluPs7n4nq0z+WTf4/lO7/kOwYxCTg7SaX0nxRsb11qVlBVuTicJChjMATo77YQf2sanU1U+HRAGgGB0JyEklVH5F1uXPEcCc2MtMyWKZoPquCju9F+oUqaM/lRe6jppQgXY9cIoDcyRpcxtJ4/4TE4NxzzqN2uqiR8GBx5liLTQNs+gg6yREk+UN96pPzMj3E/C8q2B0ho3UgSJ48DryNP/y8EsJlU21GNb17/qt7lzMVaBGAtnxTOdjeJC3s5ElQ94RFCTBxjjyehmYVmVlUr4NY6fYtwqXyRFBsYFs5fm4GfFT5o43u6/91f2/OqVtmD+XD9BhFZj9qi+ulLGiFRCMVBOrxJHtYqyEhkEdfazn/7Eb3ZHIWBmhNFu1vQCG/jBQGE0B4ERinammhmX43PAzy+HXW2JQBIdIMh8WR9GkfLiWFAYM2VyOszcObPtqiuv9A3tl196sRSIRTaiTgKptto9y8sYYWdGDAEm8HJ0xZ9eVQabL33Zld71n39PNCchgnDS7/iOEPJ+QZxMuNeNv1wFoUVwAY0Ef1UK/XnSHM0rjHIUEPSU0qd4vNIXsnyYvPA40kXa8B6uP/CPS8Z8rg38M7Az08LSqR61X5n95V/+iR0+esy+/pdftDFjq6TMD1jvwAkJxjRiCa31Sdno7eXm/iHjlvMSKeG+JAztgHo4LCiz1AtYEfiCm9kDxwsKjPdEPktpq3AFIh2IwEi4hHDBoJRQGcBljOI7JYtWJV0luAvpB8obxbu8vFRx1Ick6CnTlQQZXcyq2DBrvVW/EtqO09kGVRb8oVS0WyeFsVZ1KLRzl11olTJaXnl1p61dt95Wv/CS3559zXXX2IWXXGzXXneTDJpzbMbMuVJumlQ+p3YJ5gGUpCpVoczf1cmSQQJ0DgfKSjLGAufUg3B+Apv+kwcTqc1QhNIsmt7xisfBFp4qRwjJWIF4CU73d9RUV0kJ+bVdffWVKisd8Uy7+8CN4uKBhT7PMioGS3CJf6W8nIZFW/FMtAb/A2rRG8DIcecLaUqF+yNHD9naV1+y6669VE0mZbeMU5nER8UrpH9bdc04e3NXu/3VN/7RXnjueauTEvt/v/VNH52nrY8fO6wyREuiPwaF2APEMbU7tr9hR48et61bttlTTz1pr7zyspTtF+zxxx6VUdFio0c12ZjRo0UTzJgNqVyMYfZ4sWSKWTiWVYrviDf0dLVJzxuwGdNn+OWvGCMo+Fys9+qaNX4CIZusaaMpkyfYIw/fb3t2bbOFC2ba+LH1dqrlgJ06sVdK+hEhqcve/753eR7tnf02YdJsUVWlrXp+rZ/6tXmrYN+x3e/EYNlgX++g+hb7CjnxjUsBq1zp596fts4Bq6xpsrLKEVZeXW9FpRXWNGqM33WxYcMmlT3BzjtvufX0YTwz40ibQS/mM8Tf+/4PjMso2Q944sRJX4rL3pxHH3lEht1uV/rnL1xiJ9s6raW907qVvq2jw/dcVVdV+ql18NBpU6fYBRdeaCXqG2xIZxCLWUeO3Fa3FS9PR+l2yPB7fvWzdtP11/hBBgxSYRxCgyjJ7DX05b1qD+7mgp63bd1mzc2nFDboMoWlYhihXFLr/FwwVVSWW7fywrGXcfasmX6n1Ngxo32wBEPC96BAg+Jfu/fts+dffNnKKiqEG8lDtTW6A/l1+OzIMV/WC67Zp8YFuvQdaD94MG3BbwEp/SHRevDMAdGKe8VJvDb1D5/FJCP95hm/mfHlol5kh8s4j42BM2jz58+3yZOnCHL6PEtpMa2giW7rlyzt7+uSTGGwhfIZANN3ZZBmUb3Dq7iES4fPYUy8M4FLXx10PtjX3yXa22Tjxjd633n6qRdt7tylMjaHrK5xpG9075UMPG2UgAgQknUU4pXMuew7jt944oWQit8OoMdJ+bw97O35EJ5Nl+8j74CR94iPECKMxsGH43uUk59PftjZjJKsi/B8l80rHO/ZcHwWrvzv4SI8H2Z81DE8YbisAhCO9/x42TyzzwgHr4S9kw8X79ln9vs7ubPFibT4gPWd/Du5/+o7ju/U8508+IPxQAOsl+bCxJrSYduxYY1VmJQQKR8IEGFLwi/lx0/iC3Dl4aW4AugjjPoHo/RRDb0wlcvyrd6CMl++xT0lqjEsQIgX46MO+kUJRRKupxUy+WExAcorFqPjuFsUGtbIDvV32sZXnreRskjKGRXmz5leEuo8cTyhHVyqJyMcqd7QDs7fBSPlsIyD07f6BO/sJedZf0m13+juI5s5sNyJ6REfuNnoXjLQ5UYJuCpkGl9ws3wKfFI+zJHyfc8NCAoY1C18+YXw0CclraRutE2du8i6BVrSDwt8Opwlcowcjhs7WkJ7ub2+7lX76U9+5Mu7RtTXpL0/YqIVJQV2cO8uW/vyC9bb1a6yhmzzxg324vPP2ZWXX+5KOYwc4cD5+BgQLJVASGGUoDyiMDhuBBdNAZxBn9GvvG0U7v2a6uSe0AT7SlCqnB5AGvnoI+vIYc4oNiwfYwMn3zBAMKK4r0IZKYiRfpav9Cgf1p5H3yA6CKMs4snAoP/TZgg+/2MkMAkIIdZDWBrGTA7pfB026R21ggoadaNP8VUOo4keLrigXW8z4FeY55nIyl36ndqRd1dSc2nx2T4dfCrriEOYDwgobnjPl3/elyiftpFxUzhkP/kpS7a22f/4i8/KIKmQ0O+TknJKTzBMfaH1Ign8Xmtv71a5dDE2qFa4gdzF8iuMZp8REDyFg/qNIcjeEwyDtNSgVG2CYYGRUFikcBndHEVcJjrjJnXqw6ly6fZ2Zjvoc2oH5UUbqxqChmdKw83zhKjKDh9wYoCh7NOOQ8O9yh+hn/Yi7N19zP7j+3dZS0uHFJZGKc41NnXadKutq7WNW7bbnHmz7A+/+hXxll4Z5pySxTKnCtFSlZVX1ErZqZdCXeW3hVdW1/kyEkYzWW4KDOwrYKNviRRPlqe5biEntOf+o33Sf5BcGA0odvQPPTwedeR/yBx682y8zVM7xigtxgL3X7wiRXlUU5MrdfAC9lfE8i08PBMFD/xm6Y6ZJZ5BM0Fj/luFsqcMPsNyR3Dvhpb4D+24b/8eW7v2FbvumkuttLDXyktQ5to8v7LSejt0uNv+/C/+1Q4cbPaqf+1P/sQVTkEvOmpz5RgkQN+1tdX2ve9+xx588EG7+pqr7VOf/KQtX3auTZ8+VQpwuhmd2Z9NG163/VJMyUdAOmwcygDsLjf0dFwKXk7UY4M56ThCuKGhwa666ko/aODosUN2YP8+f7/+uusUZ8hGjWyybhkxjz72oK04b4namTX7nVLeT8o3C04pkgOddu6Kc23r9t32+S991W77rS/JAFksI6XbRo0e6wbB889tcf64dMkKa2ocax0dnaJpZEwMrJTrnVPZhFAZtqz5l0pvBcWcllZmTz/9jO3ZvddWqP4jGqsFQ+o7GAr9MkI5qaulpdV+ftcvpPgu9EspuTH/37/977bq2ZWucyxdulR9std6RI9twk9HT7eU+LTvkYErhjOEIjt86LAtWLDQTy7jhnQGDSorqjkDRHwWZZeBiyKrr6m2xx550CZPHC86a1T7Yvin/U70zdN8XZSKTIevVMtY3iN8jB8/1q69VsYfA0IyWIe4VFL9iyV4PohF3cSj4evMvKSDUdJBIuxDQfFPd2mV2OYtW23rjh1+shWXH0Kn0DczJEePHtXvIZ89p2w6Ere/Y4RThtMKp7cpX969Xyg9jt9455vUhb6hevjyc737oKm+MSiAo0dG/2HAMi0bVO0VBznF8mKOWmZpnIhS8eBB4ncD4pMyRgb0ZJCFpVzc4wa9kjVe2brHAJHVpQffCKAE+DB9N/VRXwZbXGgtp46Lf++0KVPGyTB9XCkrZeTPs5a2LhsxarSt2bBOegBMW23/kY985PRGdzLBZYVEMIBw+XH5HT4/jN88w0VeIaTiW4RHuigfYsPFbzyO9BGPhsKRPv+ZnydPXLYMGizCI224CMe903u4/3+/8x6/A+asy36P96zPhkcdI/w31Sdc4DjrsnlkXYRln2eLF45v+XWKNL8pXTjSZeNm02bDw2XjZ7/nl49LcCXFB6XXKVJKdZU656Fd26zn1BEJMikXRJf3417VwUjOMYOnmQWdTjj0qXr9MfLvOKVTqusVuVFSbrOWX5SWb0khQLLHje4KUCxXVeji+qx8SetgMtLImfpS2tn3APMY6LEje96wiv4uf2dPSVrukvoG/YE6YoRkf0ef4RnfvB+mgsRU+90IGSitttlLz7NeLlKTaHBmIxzhHWcgQ45ReWZKqqRM7di41opRqPVbZojgpY8TNykJp2dKPGX6Jmj8u0/F9+tbzUibPn+pdQ9I3VF9Ya4sz8B44VQSFPqRI+rtqssvkRAstB/84D/sofvvsXUvrrLDe9+0fXvetGOH9zsDXbf2VfvR7T+0Rx560Nol7C+SgsDmUTYPchoNCiqnw8DUGY2j/dLsBHiTtFPdaOfAGT74BdUnPGiqqrLqjDDI4Jm8UrzAHVPnaVkK7z5DICZcJQHHyUFgAzgQLlEm7cQThcRpNfKTUMLQIT9oToH6l2hfGQj/uRlgPX1Dce67w8w/PckTI42jrX10G/jlIp4rlYob9OMGc8bxC1hQYvgUvIcn9B+/szgMdxoWh554mKvUDUUXAUkeaUSZDbt3/fzHtmr1c/bn/+OzNn5ClZSjDuGvWQaJWb/KZ727mtE3L3e0YzgoX/U1lvJ0d6PoqjyVhBGBY3N0gg/exywhzwSfG3yiYd/ojmFRxrIKDBopUD1dksEMkJFv2hjMQIF+qqwcjdN/hRdYACOEvgEU/KgsFIQSP/GHAQ0ZMoOcwqXvlKn0lTIqdr6x3041t9kLzx/2I4hnz5nmG1/nL1xo3b1czLlePKXPJk2Zon7RYzU1DTLOBn3vVVkZBki546O4pFJtWCQacox6/Rzn+gcf8yWHjB7rqQ+qrz8ULfCg+CI14tFKuebii971QbnyrlrpN/iV83amvmTGZ9E0SpFo6PDBA37ow63vf69gEr2DE+EBXoDyFbTiS18dP2oFtS28OWiHMOLEO6zLB3Yc51LsROsY1/BnjlPdvWeXbdyw3q6+4mIrkvFXJiW+rESGoGi/vX3Ifv6Lx2zN2oPKrdjvUfmDP/iy+lSPX2Z65PBh74/0sdGjR7ky/a1vftM+/4XP2Xvfe4uNHTvaFi2c54dovOumG/xkqYa6GjciNm/a4hf6sZZ/RMOI3NHQLDODvgUqfQJkqg5+VLnqK2yoHuB62JYtW2qtrc126OB+N3BY2jVj+nQ/XnjR4vn2yOMPWkv7KTvnnHnW13nCyovgYT3W3cN9NH1Wz5HOvWb//K/fk8I9Q/2lzC686EK79QPvt7lzZvl+lCceW2mvvrzWZk6f5Tw4zR6x3FEKqfpLb5/gk9zq6Bm2mhEsr6oWiMU2cdIke/GlV2zPW3tkLMwV3kZKyVVfENy+NE1NQS3OOedce/GFl2zTlm12/Q032YgRTeKxZfaQjLqRI0f6Xkn4cFtnhyuiPkquP47Mrq+ttQoZOI3C3alTp2zX7j1WI4Nt8dJzBVNarlfpl6UWWVVtvXA4aEcOHbSVTz1pI9QGUyeNt672VjdUoVPwzmoDcOunXqlTlJYW+6EFyIbrrrta9Rij+iNnmE3ntvUSycQe528cXc2md+iRwwzSMivRLr9FbxgV8JgK0Q1L115bv97qBTuUCl/tUJ1OnpThqLLr6+t8lqS/t89njpj9oT+ih7L3hSOBoW3uv6JsFaRccn1WeQEDfYBjteOACOIQpq7k5SHX9OYe/s1RwxiNGCP4NEBWavPmzbPzz1+heAOiSQZouCMoLZNldgQDTVLIeRq4E8HqPcED7RLqy9gdNsIpF9kNP83FFzz0y7a2U/bmW9sFh9mPfvQTGdrvk9FXZ0ePN1uj+tcr61+zfvHBAhkwRR/4wAfcKEGQ8My+40KByTqQlnWpU8GYQyCfMSDy4xKHsCiLeBEnwrI+BFx4wrJxs9/IJ5tXPPPTxjtPH72Qy8KZTXs295vC/ztpAk58fjiOsPiOy4Zn68IzHL/DZ91/NzwLSzY8nlmX/f6bHHHoRAH/2VzU82w+XPYdly37bO88w8fveGbDcSht+uIMlz0bLN8a6jxlB3dusrrKElcWiE8HpIMjUMA7DAOwGA3U/6JrltaIDbGmknZRRx7QT2ZK+grTRndO32KZCHlxJDCnbwEKTFw9jmxsSMoQMfgfxzpYNrxxkhUnilSXFVhDeZEd3bnFT7zi9BEfMcn1WZgbjn7r8GZwB63HiAynfKQjdFOf9elgKXJhlHD6FpvOHVUoIfLeLsAph1FSIsVKtbMdG9baMFO9UrK41Z2TinxTnZi3T5knRFFrz88xhgAWI+NuB2ZK+stqbcLM+dYrRbJI2qbf06CIjD4xqsOG0SIxyrrqCjtn6WJ7z3vfY11tzfbmxjW2e8cmW/3Malu18gXbvPEVe339BuGt0M47b4Vdc801Ut66rKauNmeMiIHmlBeESxKmackVsPlmd8EH8wWH0ceizwF7lodRNWgcwYjSy4ga7ZHiy9hjCYFoATpjpJn2QVHFKEGIIzg5qpYw8uRWYPITcpy5u7ARDQILQpAbkh2DtJd++0iZEBVLuxC4OBRB6kF40EASHMpagPmbfnOUpz54vQjH+SxPrm4pTF7v5AM8HicXN+Eo8SLPN+NxEY7LpiccBdSPUyWggP4E7Opf4A/DVB+2b99sP7vzTvvqV2+z0WMrrKqG9dYnlAF3EEgxYO9HQYXqWaB25nhkFHJuXVYfVXbMlrCEiyVTzFDQJ/v66MP0k2Jra+9SHPpEuiSV2RAME9CKYcJa+14ZJew/Ka8kDe3RZz2id/avsFeIuiiRvklJz+GY9ubUHFfSvYbgCHkmmGTsDA/TzmlZGCO+pUXVUggHbdzYcbZ8+bk2alS5vfDCftFLtxTBCdbcethmz51q7Z3ccfGqLTt3qZS7cT5CW18/QvmoL1bWqs6isbIaKXcsB6tXmWwEZ4QVBVgI8X6IT0YUy0O9bQHa2wlPffTUb2+j1GQ5B2fCcJPhpfr4H7SquMkwT/Xlj5ZNhg/vw/bIww/bgvnzbGRTo/c9cOSDO7lywWOSx2dm2MJgCdoJ+sHBjbq9HdRfZHT4EcbAABhSbvbv32/r162166+5UjZLh/raoFVV0F8K7aknXpahu8Vu/eBtduNN77G1a9bYtddca11SPn/wHz+0f/2Xf7P58zhlaaIrkF/96lddif3kJ25Te6mI4iE7fvyI1dVUWVdHu9VLGeZErSuuuFwGyxh7/vnnbeUzK+3gwYO2ZPFS1bXY7yQaIYMBXt3V1S0ghSHROnwJ5RSeySEe3Z3tdunF51tfd6dt37LZOAadO0uY/amsrbIKlXnnr34h+GbbxBENViAc9PQ0S0a0K0/xAeFv+fmX26FjLfbYk6ustr7eFiycY7t2vWG93e22/NxzrKm+0Tau32QP3P+iTZ7cZFOnTvKN4nXikxMmTBKMleoyFTZi9AQrq663irp64RRebjZmzDh7/LEnfBnStddcZlXqF36QifMfyU91MowQZmZu/9FPbePGrbZx81b7/vd/4PQNHzxy5JDq3WUnm48ncgOn4oUYAix37RN+2P/Q1DTSduzYac+set5e37DJXnllrT384KP20K8ftudWv2jPPPuc/fgnP7U77/ipnTx2xC/wvfjC8yQrRCfqxyzh6uamdpfj6BUsT+q1dhl47B+CXDFQwAsn7/X0dFpNdaX6CssLRZNqnz71G5aV0Rfgz9A7d89Al8z0s0+lWAZCZXWN98c3d+32I/19CbLwwoWF8HuWrLFEs09GoC/PEi7Jl0NbmHXhDhHovlJGC0aJD94J4dA09IMjHXFCxjhvz/UPXqO/xPItZCcuGWVyytNntWQgzp03x1acd674Hnyo2wfHhsXb2DdSLN5WglECvxDeAFbZArLyiRfBIP2EvT7QtNOzeKrH8MIEk8pDJrbLiN75xlbbsHGtL9/6wK0fl8HZac3qE6PHjbWX161B80rLtz760Y9+A0EJM6Ay4ahQErZJyGWdIyLnSANygnHg0ohyEmrZuLxnmQpxAtk4fuPDZb/zTjlRVsQjvzBcIv/4HmG8h9KGi2948s/CmI2T7wjLD4/8cfnf41t+WNbF94gT9QsXv7NxcORzNrjDxXfS57tsfvhsXtnw+J3vst9x7xQHB/2Q99ni4CKcZ9ZHvWnPgC8LZ7j/qn7Z9PHtjENZTMf1+SiqmFKJlOzK4kHbtu4lG9VQo2+cFJPoCyEKk1EmrvxRcpolSUodzmdKHKY0ys/63EEZJnPOvUA5oxSpfCna0oSMzWgov8Sm3zto8vQQ1xX0HwzQlwiJIbLUp0oGSZ+U8S0vP2fjRzY4s+O8fuBC0DPS7l5p2HyZRnVSG1MHwmFsPJkVYESRgp0BFpXZYGmtzV5yvg2UpNO3YNrAyB9M2U8QUqAr1FIkmVlio7sxyiQlDmbGSCrT/IET4MdoA9+nA1U/H60V7rsGhE8pULMWLZeEENMW4hAi9FmULeLBVFnnWl4ybF2tJ6zt5GEr6e+0JTMn2sKZk2zxwqk2Y2qTzZJwXTx/ll10wXl+jOO0GbPtvgcetAsuutCqa6sFP3RVqLZBCZYS4AowxhGjx+AJZSuFQbvwRvAW9BizA/BGPHhJAiTRGQ6c40iDUGCZFHsTEBiMWqF8QHcoG1E+wgdBwsgwyEmXd+VoSeFubIATYJUymEboUfqcWiAWmlFyOBkmGNNpc3jCO/kAfxgmPhMhGDD+1GIOO+k5JQb+7T/koAvgoWqxrwRHNuSHcceonS81UJm+9Es4Ih5/SViRj+qQw1nQYpITyaBGAUh9U3CK7n0mR4LyW9/8e7vggjkyLrm0jKUNzRLiarfSQV+zPWzV1tYxIINEhvAQ9MnJQipzuNyqa0ZZS0uflIJ2KTZ7bM+ew3b48Ak7crTZjh1vsf0HjllrS5f6d4WMdI7gpH8MKm8ZqTJ4pMa7ouuzJig0+tYhRYw+g3JBPWgPoCZdGsAQHtWD4RkYJQlfyfMnTKa8lDf9lsGBARlJBQUcbDDkChJHE48a3WQjR5XYM89skUI53epHlAvPw3b+BSvszTc32frXNtn5512k/EU/MmqqarjlXbLMj6gdkmJTJ3wwskrZoiE9wDXtD6zqYUoHb8mBh/M41CZ5eBJt422Zi5j+BK/y4Rt5goE00xZP6ply4eQpRmc5Evull16QEtJsl116iSsqaRMye2uUAtrXO/QEjbjShsvRITD4KDf9LAcD5XDnS3kZdJQMf7oDAwTke/TwEXtx9XP2vltuks3L5naMS9IW2e3/eY/Tx83v/oAtPWeZPfvsKvvxj39sjz/+uBsonK51+eWX+6g+B06wbGvOnDkyMBbmaIMlN6IXwVlZyTJTZhq6rbyi1BbOny+aPc8v97v8skv8CFz4NEvw2J/QKWWYOyLgBeCL+sMnGMAYlMLMsk5Gp+fMnmUjGxvtrjvvsqVLz7FRwmG/+GjjqCbbuectO3xwny1fMMeKZOAWlzLirv4lhZJTsopLauyyK663latetv0Hj9i1110jo+iEcNBnXe0t1iBeuHjhfGs9ddDWvrpRdFhs5yxbbiVlolkZ7CPHTrbymiYbkMHPjdsFUmL7BSdLaidNnGzbN++wta+8aksXL7AG1YtKwMdYEkkbdsqoGCeDbudbb/n9Hnv37rMv/u4X7etf/wubMnWqvfTyS3b46GEfbMI4gWcyUwBfgYJY0oZB0SZFHcOQE7C2b3/Dl42xR4UTKbmg9sTJZjcuFi2Ya+9/7y32ykvP++zV2NEjZdSpb4ufDbmhJD4IXUn5B054J/0VnDMw1NfT5bfMM0CELKVfstmcASzaCFkA36du8E5oMejceZvojqXG3NXS3NImPnPUZ+M5zp47SpglYskW+UDBGAXqjMoTvjjks2D0B/apcAIYfDeVI91E+TIrgouT6bzP4BVGn00z22f0PdIBF3yfAwmY8YtExIFnjxGOLrn4AuFEdRYeMEbSYAVefZyeori5Lphz6YeHgUfJ+SKf/ZUMYBBTPEihCTDiqjz2d3EK5q7dO+3xJx5Vv7pSfOxS/d6ndu2yMRPG2yuvySgRPyRJ0Sc/+YlvUADwJqGVhJczGz2joiHMEoOCsUb8ZIDgIh2O/HCJcRGefMrrTN64bHh4XJTN9/id78k/ygjBR3g2r2CsuMgbhyHGt/wysgoG+eHid76L/OJ7fr2y79knjm+kz8YJWMLzLZsGF/FQKniPOoSPtOHO9p6Nk/2OC3gCvnDEi7KyLhs/PDjEkyZ+88yWy++sy/9GGlyEnc3lw4ePcviWLRMf8fgWzIVNdV1iHNUSKIUyHTpbjtuebRv1u0SdV+nUSQtRyICH8pSNup3CpOA7kxPO1TE5JUWx9EVl0sH0u7tv0Fq7+23BsgutwBV9Kf6shRVD9KUKio7w52Zi0vGPZSVshIctADGjT+XQqhQDplitr8sOvrnVhqW0AQ5dM4wr6hsDDDErQpsh5BmNgaHhfORECdn0Dcz9kjh9Q6XWOVRm0xcss8EyTt/iG22o+jJyLQVIFfW8XQkQYMu0uwAA//RJREFUXkqH++ytLa/bcMcpGXMoCd0SbKXW3cOoi2BTDj7aLGELsOQDk2TZAgxvoE/wVjZYYfVImzZ/qfULXulS+pZGYsuKJRx6ZBxIGPqpVMUD9uqqR2zfxhesvqDb6qQ/N1SXWGNjsU0YW2vjRtTaqLoaYyk/imZx5Qh7bOUqW7xssRio2rtP9ReO/YAAao6iI5xgwGGYoHwloSVDSGGnXY4e4W/Ewxil3cG3L/lSXtATdBX90glFDuXbjT4JH1rU6Yim1pOjSP1CM0Sx0vjMm/L0vPUdgcodNmwoLlOZIlgJWylYghuDzuFVmSxDY/YK5YdZEujaebb+8R3v0p466w/jAXphNov6qjggk9AVLSsdYDgvp80FH3UgD2gIhRJhT1kF4v/M+Pkt2mTv1QZ/pKHchAMUU2CF7lhjz2ZTBCVKFIZYby/1gR7Yg1AlBaHEHn7ol9bTfcg+8uHrlb5V+bFER/my7rtAikZBsTW3qg79xcYJvybFXuqd1dSwFKPcVq963e7+xWO2evU2e23tYdu44bht2nTctm49YRs3HbMNr5+w9euO2cbXd1l7+3GbMH6ilEOO+gbNaa8HgxKgzpVy4aGivEr4Ep0I1nScuIxHdWJse5/pEV2VMaJdwQwFbf92PODEHQSrEshDF7G5Hjz48rEC4aRsUMrbZN9rsGvXXlu4aJbgYfZzyKZOnmj3/eplKVNDNnf+udYqg6xAPKVYeOsZFM/pH7LyyjRqS0OyRMuPi/ayKUq0JVriBEAMZmBLxkRqPneiJTrwabnPH7DpnbgMviSCSvTk4dCR/mLzvP6luIrKDCUbhTdv3uin/rDPBCXG99cojfNQvZERShj02d7e7u/KRHCoLD1hlrQF9E2/wyinHci/VzTYr/pboXix+NmpE822bcNGu/qKS8RD2H9kMt5Krb2rzx597GVbcs7FtmjJYpswcbw11Nf7qDV9/lOf/qR98UtfkFHIwQHI00J74omnZHxU+WWsLOvjyGc/cU1wUc/OLsHKyLK+dXW3iU7Nxo5pFD2pfwz0KD7Hq/ZQQ+cf9B3qBOzUHUNejaUnx8n3qu3UXxQ0a9YcGS+99sILL9r1118vGpGxK+WWTdI/vv37tkQG68hRNTJEW9WX+iTL2F/DccQsGau0GTMX209+8nP1uwpbsXyZ9Qu2nq5TVjDUbqMaa2yhDC3uDvnV/Sttngyu0ZOm2oHjrXb4RLsMkkorLhdvLquxYZbEqe+yXLKkqNxGN0ywB+59yI4dPWI33HCDdXTJABDNq1Dr6O20Khk9KL6zZVjtkmEC3/jyl3/P4a6pr7O39u61NxQOrVSWV/jofU1NTW45LTMQBWqTWvX7tLSMwYDFgu+Xd//Cbrvto3bbxz9q73v/e+xjH/uwffAD77Prr7vapk+f4svsMDZmz5rlsgdluxgBC79k9gMKVT8uYHAQJjcoGuqXUUcfFx9DVkKP3nfUsPTVRN0o6OgNUDg/0WekvCsdcpY7YfwyRvXDDRs326FDR90w4x4SBjGQX1xuCj11yQhgdoGls5yuydIuaKGxsclqhQOXQ24wseoA47dYdMRgS+p/PlAnGqeLwqsxopDrrmMBvcJcf1JbQVvOf1QXBqkYTOSJ8dPEHqbLL3W8wLfgYWgdcVImuMDY8dUdnrHX3GnV97xC+6ovRgn70woLpFMM059zvEF4ZlCPvDie+77773Mj8stf/gNfuXDg8CHx73ZrGjPWXt+44fRdNIU++iDgQ2nE49ITIBIgEY5LSkny6XfquGfin0mTzRN3Jk1SDCmX8gOG7Dvp4nd+eLiAAwQy2sAxbRB3jHCSJuLzJH02j2xYNv/w+fGjPHy4+JbvCCcecGTT8Tt8hL2Ty6bLxs0+w0d+2WfWZetDXYOQ8+sXsIHT/LrxO/xvcgETnnxCOeZ3tqxsfuHD8T1c9j3riJ+FP/vEky58viMMwwBcMKLHemJEQ486v6Sc+pWUSXUoOqanzuXp+crT0RnVSHhSXchP7yh2MDAYlwsaKTanOMlFDNJnKRSKksfoBxvZvb2Ir+YCJmWd8qMqYqgwwkExIphmSWmZNTSN9BOq0tQpadVe4FjMkZEc8kgj72f6DGHAGbQR7d8lRuBLjOTIG+bJqA7xvJ7O5uQEj8+UwNZzfd1HZ8gLxYoy5AE6TTEnuiI9iqjPJhBf2TEi6vsFxHtQMBj96RVzpn6uBKnOolCVwWg5DBOZgjBUe0hI9XY024hyqZ9DnVbY32nDfR1S1E9J4DbLYGu3woEuGS8F1tZ80r773e/a9h07bb2YXpnamJNwKAfmT/0QljFzFG3LO7ghHM87+OIbLnCJz+I3+g3vwRPdGJEnKb9JQ19AkPlla1Kq8BgISUElDxQV5aFE3J0BHTHSx8b1PgkUcIIhBb0yM6KEjk/W7jLz4m2WqwvGE/AzCocREHVxuIV/4hKnVLh1uhCeEXrAQhtDC7QXbYSvqeEYzAIpCR2+1yGHEU+bHHSbcJhwA97SzBBhKH3waAQuuGD0kBFmvlVVk7f4toTbhtc32pNPPGrvehdn6XfIeGoRLPQvDK5i6+4qsuaTAxKwjG6qLxQ0WMupIXvg10/b7//+P9uf/dm/2YMPPqf4QzZn7jj7wAcvtt//g/fan3ztA/IftD/+41vtq1+9xT7zW5fYlCll9uqrJ+z22x9wIyC1HYNcjL7n+qfo341E6oRyoCf0Dg45SckvwnTBzqweyyPSiW7KSp7Gp21BDxin79CH6ANpNhkFmwv3MJb9xCfRcE9vm5TSabZl8z47eOCQH1pQMNRjTSMq7P3vWWIP3P+47d/7lgylUsc5fY5N/SXqwyw5YZQXd5qe6WfQkNoXBZ4bsv1eA2DK0Qse2oMmqDsOuN2DB6dvPLw8l1ZxUpsnmnKceNsLP6pPp4xojkU978IL/XJCTkdjACedtqY+obzckKH/OBklquI3S3hYPgVNUgcV41/T3h7BqDxIT1vBh1gW6jPMwm1Fabn4So+nh9+elEJULNxwQ7kVlsogYQlck69352Swr33tj+3fv/NtKdnXwfqtq6fT24XybrzxXbZp4xbbv++QFElmpbl5vtePfW2Twoy+wcZ9ZkIYsKmtqRTMyRgR91JdMPgFFzPJKMmqJ/VLvCHxWdJxyALx9AnUel+/VrDt37vLHnvkAfEATkbqtonjx/n9Fr+6936XVZU1dcI5JKh8lF9PZ7savt/3kHzjr/7S7lW848dPWdPIMTZm3DgrlQHR1dOhduiTwTvPZsweZ3ffc7/1S6k8fKzV3tx9SAaIcFjFLM+AjEjJOYw/+X613ywp/fPmzbedO3fZ2rXrrbZuhA9EoTZX1lTrvcuOHTskA3q8fetf/8mmT55gf/c3f22HDx0Q36iwa2+43hYsWqJ2LPYTqLiLpWlEk02fOs039I8aNdKmTZtsEyaMtfq6ah+kqCzj1K1C1RvlXryxDP7Lsr2EV074Wr7ifNu0eZv6gfAq5djpRnTPII7LJyGJw0GgCwZ3OC1SSJZslgEQtKb4GAO+yoB28T6h9sp59V7v6/BlloZxqhbGIso/xlV3Z5cvzzt69Bhk7Hyefkbf82XYotthZdRDWaJpvtfW1tmIESN8hoZ+kwZwSlT3Op9ljwEnDBMggD9B0/nO+6H4AERL38LA8cEreZbFASMf0fubmhpdZqg3qyrSBwQfPIiyoT3o0/NTCrxekwxPv7xvc2ok8DpM+h/H05eF6o19M7Q3d7Js9v1F71JqrB/uf2kXX5C8kfd9OWorPBC6o3DvHECTc/wGsHDxPev5Hs/w/I74+HARno17RkC/fdaCZwh9mFEI0mB2AQvPCCM+Qg/jhPzyXcATaSkjfkee8cyPfzYX9cm6/LgRh2fWv1NYfpm/KS4ufmfxFs/AYbzHt7P57Dcc5QcuAhZchIfLps2WEz4bJ35n8+aZLQePC1jOFobHEX62tNnflJlNF2mT07t+xyb2lJyjPMUExHyTwMjFw+md35E3edFJUSiZ6kWAuXJBB4cm1WkHh6DdATt0YL8SJgXGj3+VxxiAtoO+Q4HDe2HylAMtR3k4bn4lLIs7njiHKRfum9czCkJ89/jybrQgdFUexgAMK0Z1KSoxJ707Dvw/CSV9Fz4cEuXhQt+ZmWBXGeAb2GCubOjjHWOCfg4tosigPMFcUfiJD37cMFB+KORCvt7BrehGAjfNWKTTqhAGfT3dFkf8MmLvI0tS7Af7WZqWjoSFd2/btsMZ+3vfc4tt38p7hY9okR8jVKwfRwk/g/+EN3wWZ7jUGmdcxKNeUTcceSHMssYM8cA5DnxGX8AziuajsfFb+Tie9O64p71yBl5qtzN8MAnQNJrmsOo7LeN1ygljhxMY5GlH2oj4xIGuUei8RVEK9VcsfLPPh71MeHDJjFN5ORtLWcagfJSmuKTcOju7BWuqOz5wgULrCqtcjPApQLRQ6qfy4OlbwHbqVLPSMitVbK2tp/RMo7F3332vXX75VX6z9QDrnIukTA9J4cNgK6xWRUZJtI23hpqZdmR/v91x+2P2t3/1C3vqsQM2bnSpffCDy+zLX7nOPvfFG+zDHzvPLr1yks2cW25jJ5iNHV9oEyeV2qTJFbbivFn28U+8R0rnRKtvMCkHLLdDaeGixBoZIOCfPiOKF8woIq6QGMpqmiVxZVJ9BiOEDbKcPqfqqs5nqAZsRJ/BowTQhmy6Bw+Dwyk/leRRBqVUQUcTJo2yUaMLfb8Uk6Tgi9Nxrr3mCrvwgul2/313qp3brVOKNf2C9qQNOzvSiU8sx2NpkUPi5SYYAhaBLVj9V/pO4XLQIm0ZLp9ugzbdgJaPPPId4YyY68VGjhrlyteTTz0lI7nXB1DOlEd+vAk2IYvfLMeKvhXlBYzshYOPOL+Qi/5GRZ3eVXfW6rPpnXzJi6VCbOY+fPiADNo2G9mUu6OhoFiGSYcUzB4pkkestb3Vj/blfgpGhDm17dprrxPfrbG//uv/LcPkiNVVi/4KKq2qok79hVOWiqy+vlEwANuwNTe3CD4USQwp8Cxc5eoHX3WFTvLAjw0W/2N5K8ousOKJyxIujJnGxnqfDfjZHT+RcndUWaBkDoivvcfe2LnbDh48LiOdGQb1Hfo9uJA8QonlVvRLLr7EJk+ZZqufe9Fq6qSIllRb/Yixvmewq7fT2rpO2iWXLrcjR47bPXf/wja9vtF+fuev7X//7d/Zxg0bbNwYxeWoZWYHh7mHpd+qayvsj772+7KHCuzRxx9VvViyWOwDJVAbdWqQQt0memUk/k//+I/siAySv/jzP/U9OAvmzrV33XyTZES1TZk2w8aojPr6euflI9QROXiAzf0zZ0z3o5rpL2zC5yb0ThmC8BTkINQDXdBX4CmLFi+xbdt32KHDh9Vu/eInHAkueSJ6cboQbjiCmVkU+ilLxFjtwOCUD0oqDrgPORcDESjLzlNzdBY8mEEu5DZ1p11dhuZmkdOsMoM6ic6hL3CHAQ48zARy2hZxOLmMu1daWlo8rctNee7igifSJ6DppBskFzC4ngL1QPvAKw+p+dIrMMRvBfgeLsHKk1kelogSDp9y3UNtmPJPfYwwnMfxZ+qD4eEDqXzSqhxncrSI8lG/4b1YRiT5Hjx80E/6uuqqq9SvJEtUIQbj0BOQEfRjZAltVfSxj912eqM7PhhOvgtkBDCJiZxhSsGswkce2Wf4d3IgM1XyjBDHnS1NhCXkpXSERdmE43mnXvE74INQGN3Id9myeA+f7/LDoqx3clF+vgMW3Nm+4X5TnrgsfP8dmOJ3to1w+XkEPPzGZ+Nnv4HbeI9n1rugyIWHe6f3s7lsWe/kop5nqxNhfI98svk57vUkDMZTigCXslEtRrtj3StWybndhazjl9HiI5uqTy4v/6WivDzyyfUdX7aiJyOmnOHN+e5DReVWWFlvU2bNtz7yKZZyTTo5iVtnIIz0kI6RKBRSRlJ8nb6YOzMNjIAJPDFJMayhXju4faPvLSlmmZMyiD6ASzMSidZheDA3ZmKij/M7MUvwlZgX65AHCkr8pLDZi5dbv5ROWDfM0OFztPFGzeVgblKkyob7bO+2jVYqRalIvxkZdJqgnoLBl/lgqIl/MOLu58uLGWGQse67SILUl7SV1dusJcttuKxScGCUKLmwI5NDpeq3jDgb6rHC/jbbsfFVqyrU7/4er7vPuhjLZsrlK5VnuZVW1Nuql16zeUtX2Ps+/BG76+c/9/PuhWZramqybgkM4EMRQFNjIANmjYHk4co36CnrCcM7zQjnMSPLN8Jog+BF2b6R9bhIQxzaOYwSHDGc34JzPRGECGVmQVwAyFMPjh/2uEKW80xHmtpe76GYkQfh8Dv2j/Ab4coUvBsUhckYR5kBbp/FUhuhhGOsc9dARzsbUk8JzxgdLLVKm/FRKkNxTXWB7ml7DyLwtNBFCQXbGKpppkyGtv442QaUUHfCOe7z1VdetRMnjtpnPnubnWjeLdppt7r6cilAjHwWCRbWn6Nkltq9v3rEfn3fM7Zje5utWD7Ofud33mc333SllLAREuhs+mapA8tmuAuEAwVYAoWiyMxRh3Aj46O6xKZNH29Tp45S+dAkG0RLrYfNyI5TtRt/0V5eQfUvhK4IkP0jLNnyGUE9oSPkoy93Ep69xcnG80pPV3TEG8E9WhC6tStCORpA2hKdJUPjx020X/1qg5133jxfgsRI+vBgkU2aNM0eefQJ/S4V/LMVXzKtvEZ4Z59QwqnLac9RTv2KmSYMO/iB/tHDT9ctHO/x22lILsKCbuM7FYLucSgUyetbLg6zB9AKNAxv5CbuN7Zvl0J6s7VJKUv5wKtIQz7yemXvCIYGhgW04ktS/Cu0nmgbz2gwabkMEki5JBNjhZ6Hwvn0k4/bpZeeL6USBfCk1dRg/LbYutc2iBbrpCgtU5uWuTFBHyiXkgRv4ghg+JYvIRN+a6rqbdm559mqZ1fb+tdel+LMqHalHThw2I4dO+4wMtrLqVLM7qBc4xn4cYOE+skl1KguDj80wKBQ6tOuyKl+fE/tkgZwcAsWLrKHH33EGkc22qQpE2W49/vN6GteesEmTRxjo0fWqe7wH/DNE3qst/LKJuMkrbHjJtnf/s3/9juSxo0d4+UPcARvAct624SXChkGDdZy8pS9+93v9f0zb+3eZ/fc95Af1btw0RKBhhKvvlFaaRwIMXbcaNW1y+6991dWW1+j36NUpwE3jktEYz7y3ie+5f26ypoam+zJJ5/y5VzXX3+d7dm9x1Y+84zt3bvXuBWei265b4SlPiy7OrB/v+1+a5cb2AxkdHR227nLVtjI0WNUr2q1TUfCEvgSHSAHqisr/NTF6dMm28TxY2xIsPf1dMp3Se4wiydJIYMGkiVdr+CnjxIOPbmcVLuRH3ToBo0io/jTFuAtR6LyDBgKJz5Qo7ZSHO5N2bVnr23cuMkHVzhkAJpFD/J+AgEoJQYL9UIh903zHtajtuI0tgI3iJ2PiN9QLrDRH+jDwMJv6E0Qeb7wVn9SBiWoHF+tAUyS9xyBLOC9XL8/SWEXXXSBzZk1Q23aI/hYTsjgrBIrHvTo+FA+kac7/SZM//TOHi7hXX2OVRYs6VRS8WvBoe+CUnFUflmxvfjic7Z8+TkyhEYJUtSlYtux402BV+hHRr/48ovWI5piBrSQgik0nqncVHD2Pd9nvyXmJ4UKhp15x2e/R/zwuEBk1uMiTjYdLuIEvNn44XinbIRhKA0RN2CLsHDZsuKJy9aD+Pnl4uI9GxYu4obPpv/v+sjnbC7gjCcuP33WUz4+lKfsiC7fcYEjFI4sPt6prP/KRbm4yJtn/I78cQHn/xeXhS1chEV+2Xx5Og5oCxRelA51dldRFQWhTafRm+KRjjSkTPGEkfSUdybh31PeQS+E46A/GAy38TLtXsC6cym+fHUFToyD6Xy1ij8DtvDUIZ4oi7QJbcWoI8szWLLFk5p4b5cjD1dC9Q0mxLnn+LR0I43gsJyHjZYwPpRJHAo5tICwFFTKjzrlYMqDKxyw0H4++oKQzdERDN/pSgybZ+AOxZNBjJKSMiuXhgXfZMQKD2aVVFGFFwl55SwjEL6KwaYgCW+xaCkI7DNh6RJCRoxanFBUpdTQFQoXp6T02+Ejx23c+LE2ccI4Z5iHDh7xTXenWpqdoTPaBp6CFnFBi9EOPMPHd3y0M/UNfJCOMPKk3eE//M5PE2HetspXGHMmjuEGrhgpozx99jZxoakyKMubxPEEtQonGBUIKQQX35UohatM6kF7ASOCWHHckRai1W83hIUb9CEMXxeAjCqSpzwj0v/xgx/al7/8+/bVP/6a3X//A4KfEegKb8N0qILyJj98QpPDRxj9iDs9YjSspbVNZaTwaimoPisjgdYiRRHlrIdjb1c9Zbe892br6GqX0FNfUVyOuh0ekrI9VCn4Km3jhr3219/4d3t25TZbunSc/a+/ucU++7kbbcIks86e3VI8D0oR7rFiGdqsc6Z+UhtUxy6fWWDvWE01I/gqo/+kBPMpa6gvs4pyli6lZTPlUjDY81Akz34qX4uueqkawhtL5hhtTcu1WBqB5x3lCM8MITSd/kCK/jlewVnOe5skZYClZrS505HahH0gXZ3NNnv2FJsw1uy1NRtE4UVWzVLTvlYbObLcrr5ymT14/3128th+X9qIIcXpPtykziwpyiubo2kW6A4FEeOS3uLtJU95QaO803aJDlGYz9D+2dwZ+UFfIST1YdJAG37/Ua6u5M+yn8NHjvoyLqd/hTticghSKqVNeABeN0BEF8TLhtPH8J4HSZVB9KvkaCdF1k/KJyHVZeZkxoypds1VF9sTTzzkMw9sPMdgZ1DDb5NXPJabMdvdNGpkWrIo3tXXP2gXX3S5vbFjt/3xV/+HfeJjn7Xf//If2Z9+7S/s85/7ov35n33d/s8//au1trT73iMu5ivN4Rs6gNclPIse9J4O/wA3aabEDRPq6K2FF9ySF8witrU227vfdaM9+Ot7ne9xKhJHFxcUltmON/bImKoRDZOWkoRHKZkc6coeRAyfZecssw9/5GP2+1/5mrV2KM+KRhs/aZbVNo60ci6fLSuwmdMm2DmL59nP7/ixTRw3xj7325+yz/3Oh+2+e39m3/gfX7OetjaTTW9l4s0YEQXK/93vvcVmzp5lP7z9dh+4oF/XqF/7hZGqZFWFjErgEW2uOGeJffl3P28vPrfK/uBLX7Rf/uIu0Y/qLojBLxc6MvvBLAnpK+XHSoltqK2V0dVk7a2t9tratcIJfEkGq+QbRgHtRRt3q+1q6+qtobHRb5RHDnCnkJ8wKWwmXgd+hFmlZzkrfBG+ygABM8/0HWaY8f0MpNA/6SMqU13U8yhW+7lXHwcOTuAD5wxKIMfGjhmj/tnndUH2I1/dSBW8wO5LaZU/8sGPB1YfYgkY+zuZGYHmGcwhjxQ3rUTAne6jqm+atZF89b6X68cQlt7f1mdFK4TxnXeWBAMnM1Dev6A78UZmfImCV0QlCT6V+t/b35N8SDqQJ/AyXYeBpocZiIT/9AkHZX7ITLmMeE6Z64f/F5cpHToWcjEt7Y26uVHijZLz/I4KeSVyz0iQ77Jx4pl9j3RZ/06OuFmGg8dl0zizy8GYkJPeSUt8nln4g1HxzjN85JnNB5/vIl42fvhs/CgzXP7vcNn88JHX2Vx8e6fvZ3ORb3jqn8VB5Bf1jXB8uGx5ER7p4nc2PPKKOFmfj/+AJx+uyO+dHHnlu8jzndISnoUtXMCmGClATyx9OjjBrVKc0ogitITwIH6K57OCDjeGqmiJDqWPLpxhHMqSqGlJ14AYJaNR5mt8+6RklbP2VBoSm8nSOvK397uoi9dNQhXllnC+ezgakeDyo1y9/gmHXiePkepHen77CLzgxXiBKfooEBo+cObg9vIl+BPkwZhoE+KIoSu6Mzu5wCd1Jg44Q7FKCnDqh4TTtihVKCuJkXPmv5i+FFQlBTAXSJQdZXod/JsMHDEs5YY80HPIZ7HKSlTGoARPFRe/ISCAUbBIQFJ2nwwRpshZt3v02Akput22cOE8feuzcePGSkloVnkDPhqVBEI1heXKTbAHTfIb2OJ3OMLjCR4QGChlvHubKW42fcQPl/CacInrx7AKnDpeaYuED9Yp80SoMWMWwgkP3ml7cKtCaE4PB2G+NEtPDJhiGk/vLPPqkRGKsCWc+BgrrKMO44RwF8aKSxoUKnC2cePGtLTl2HF7/Ikn7fiJk073jBA6yeAEA1WlvumpLJQHRocbNyqjra1deK+whhGNtnbta/bd73zfvvvd/7CXXnzF49E2R48dthmzptqMmZNFBmkPFUfcdnRQR9bNV9jddz9kt9/+pNXUFdqf/tmH7OZ3X2FjxrGO/bgMmWPCF+2ruhejXEvxEH2gQHBxJXvHmHFSRq7E19cyY8heGTaTFhiX0/X2dHpccFJaUuoGAhWKZTF++ICQBeo5YYuRxzTrqLor3zSaqu+0tVCDB0/xTnj40/QBT3DlG0VVP9VuPtIp46m7q9Wuu/Zqe+G5DdbVwVGpLC0rkuLWb5ddutSaRpg98tA9qk+3K4CqsPoWhq3yVN/xE5lQ/QQwCkBasqc+Kh/lB13iCYMWg37D47JP/BnemFyWvglmBtLLFO9BeeK+JTZF/0BKbJkMVZa6uPHgsc94ssBTD3zwSsqMMryfKTawOgxCO3Gga1zAyCg7o9bM2nAEMwblBRecI8Oh0P7pn/7OGhrqpAR2yjjpAksi/QKrqKx2z0EOnKD0rW9/2z73uc/bHT+70+n4yiuvsu/8+3fsd37nczZ9+gyf0WIPwYsvvmh33PEzv2+iScqxw5qDxeFU2wjD7qGTVM8zuPd+qPg0vc/EYSHDm9WG55+3zPbt3W2bN8k41XdmSidPnWWvrtkoniYjuaQsKdqid2b8uLtlgCOTRVsMQL3v/R9QO1TaI48/axW1o2yosMoq60Za0+jxLhe4n6KirNCq1A9+dscPBE+vzZox0b721S/Ztk1r7X99/WtWVVooA/ioL5+FH9GXv/C7X1T5A3bPvff7QEVXZ49ollls8X/x+C7uIlG9OVmM43ovUD02vv6a7dn9lv3RH/2h1dU3qH93+swZ7Ui+ba0tvlyrqoJluoXqp7Ve59fWrpHh3eUGCjzRjWeWwIkOoW9uUudW+mPHTyqfAecfLBtlUCrhXzgnrgpijwm/MTzotz54A+3otz4IZrWZ8me5lxslapR0vLXaDEAVBwpkIIJ2pK18YE/0iuN45ZAHPhMvfo28hb/SzvV1Dd7WKPrsRSItB21gqCD3gdd5vsp3utZv4CMeDtkEXYULGjrt9Ak68iVqgsnpTvGhQWZnGkc0KJLqzmBNjvcgf+AZZEP+PFO+qT9m8+c99CD9ojiHJ/4AABmGjEv7JyWzikplnNC3atR26IfJWANHPFOe+sFLdOB8j8tFdB9x813Ed8TR0Ll3HGnCx+94gmwIK3ykd2JTA2bzy/oIi2fkh+M3+eJxhLuSlDN0ErITPJF/FobTBJDxZysj63+Ty8bJxiWv/N+Rf7izfcdHe2TDI4z6ZeubrXc88cSNb7yTBy7gjXrn4yDKxWXhy3cBU5SbLSO+ZZ/hw2XfcfllnS1N1hE/6/PjRrgCVT+YGp08jf7R2fRB3eqMR5EmDko+v5VEipNwicLPCCmzBUrlSiV1VhjOb2KXctTVfsoqxNRLhD7AgBnhsjCe8QnfLCWAoTByh9DskPDE0OF2WOBjQ2scKwhz8DrkYCMcH0oh3t/l+Z7ihGGQHHDBYwSBwwcM/EJxSCN8OZr18AJX7l05RvGQR9Fin0kcRwu2Ob0D+kn9S8pBT6/qJeas3zhXOHJxE4OD1VOXNILCmt+B3i5F7LWjB/dZrxRHDDtGwrn0iROSmGrwwwGUGoOtSwKbk3aaRtZZe8dJmzN7hu3ft1fCk1NSFB0hqXIdPpUBowfnQa/RP/LpJcVNvCX6RL6PukJHkQ6fffd8BIMbvv4lcJ+UtMAzMHA/gc9mCT6Ua4wH0jMCy1MRkzJDuODyDe3CL6OAhLGJ3U9fou3hqYqj2B7GyHova+2ltPBkmQNHRIIb2h+lG+EKLJUSZIePHrG3dr3l9YtZaPI6XSensTM4YqQPOkGB4o4GFMR//j//Yv/zr//VVq1+3p5d+bytXPmc4qYBjBMnj9iK85dYR/dJNSmj7Gr2/lKrrpxkG14/aP/0j9+3ta8dsGXnjbHP/s6HrXGUcFMieIfoJ+wnkoCXccpSiIHBHglF0XYBG0q5JV+K+qDwWVQpA7dS9S+x1hb1yXIUMpZTtOi9RL5USlWHwqQ8QIkgEdrQE8UEo4aRRmZG4tJN76+qN89QHBJNJbzoxd+9nfUAZ4m+CCGO0jBaLgVBDQVGFTxo1VXsyem2mTOnqDyz5uOtVjgk2iwQP+g8JmWtwD5+2822d9cW27l9gwzJYfEY9UPlw/HCdCc8qgYzcfAmnPc1eWAKj4unt6s8LvpANk7yiqc2g2ad92T6Ci7RMP0bPqJ0KnHCxEl23fU32PMvvGj79u8/3c8SQIqkNPz2w0KgeTnHaeAQpkVmOUf6M3CJd6uNiUsf8jZRxozOsqwG5df7j+hq6pRx9tnP3CZluNn+n7/7G/WxYj+yF95YWlYpntFju/ccsEcffcr+6Ktfs7vu+rlwN2TzF8y1f/u3f7a/+Is/sylTJ9ptt33EfvjD/9D3n9n3vv8d+8hHP2RLli5yQzX2DAJP9Al+8wRmlgipp+dwTZuCi+RTfdRm6ofQHLfL11ZX2cIFC+zee+7xUXh4+Y03vduOnWi11vYu9U8GWaA/DK9Ba2s5LoVeSn5vtxT+Fhs7fpzd9K732LPPvWytneIBZfVWUTPGjp/kqOQKb4La6lK7+KKlduTIYVu7ZpXStlh9TYl94qO32IE9W+yH3/83G1Eng0R4pm9yo/6ll19pvy2D7eVX1tqbb+6RnOLErLQfjTrQRmz6L1ff6unusCsuv9iuv+4q38C+adMm++hHP+qXDbI5vFGGHEv8OAqZumOY+Cyk+hkDBUcOHbK9e3a7Ql0tHDDIQP7ClvNbLjmcMnWay8gYgIM2nRfJUOL4YJT0YdEk+0uERB+4gX9CbSyLTceuS34rbRgr8E3fiI2syskKeAL50s58J9/m5pO2afNG/w5cyLboF/BC6JOBjsqKSj+FktmeKr1DA9AGTw5qSpcsVnoZ8ALvCdCQ4gATfYO9Jshc6ufLGOXDkcY9PEtxmR1xQ0xhGD7jx431Y7o5MRCDBLoRF8q9qzz1H9J5X8w98dQlnpSbylcfFDqgRy/b65vjBYrT0toumuixsvJq5VumdqkQ7RRZV3ef6ye4xE8YRFLdPv7xj30jFUIBiUHg9d19KjwKSolxEZZlRpFxvDtzOF2BHJA5F2H4iJN9hqPRcYTjzpR/Jj0e2AP+YAJ4HGF4vodVRhoUZfIPhsEzmz8u8iA8wnARj7zy04Tjd3yLZ77L5sszYIvf8cx/D5/NN/9bhIXLwonPloXLhocPnAScWZ9Nk++zeWfzi7xwETffRTg+8J912XTxzLosrLyTB++0/9u+Cx7l4HCh+FZXcrt2txXJ79u+0UqGOYIUZUR1QI0Qo/LjNMnD6UWdCPwoLwQJjAgGxeiGcveRK056GZJyfaqtw6obmqy6vtG6B6RoD6tuypONbyypYgSPkdi+7l7rEGNtd+OjS8pilwtiZiNQGhnJLejvto0vrLTKItGt3sU/1LmlhIjZMSPCVHbg2o1B1TstEwFXCVYfPRKzQRHitx/HWiBBUlRhc7g8saTc+pREVdP3lMaZjyqvFtS7mDkKVHe7bVv3ihX2yFAYktKncD/fvYAREEaoClxAcAIjZZeRL0JBf+USKGTYKwbVV1Rjs5euMCuv9X039HrKKytWHoKx2HqtrKDXdm97zU4d2We1Mu4G/VK7VE+OSGRauF915xLIXfuP2hu799hg0YDt3r9XpRXby6++YtffcI0bkNVVNV42SyEQJiwDwDudCHeACw6DLwQdEhZ0FGFBa/j4HfF4xu94xwEzhbhSpzBoKvfFn2kEL42qsv6X0TfCOb46Kb2c9IQyLcNOiWln6kMcbmjmCXVTF19KxppftSP0xkwKAtuXWKh8N6aRKhJgvlGbuF7HAmscOVL4KrVXXnnZhX5NTbUtPWepTZ02RemYwUlCG1xEX0OwhPKVjNUiz5M14N/61rdsw4aN9pnPfMI++MEP25VXXmPLl6+w6loEs8prahA+RMtl1IC6DVt1db29tnar/eu//tJp5zMyRlZcsNCqakWzQ+2Ciwv02BsDfoG/QunAXKLbtN6cAQLRimgkCXD6VL8bIRgE4AxFAbyDDwS4308kMIibhHtBUpAk1OOZNilDHzlhrgQokdA9sIMb2ifw40vA9Mk/80FO4AhS4d9JQnJMMNOApKEvsU9qcKBQClebHTx4yGbNmqG+Q/SkgE+cMMW2bdtt23dwy/a5rlRzqpErRN7HgYMsoQjhAFgIoDwBkvhgBkbC5KHXfBf0G07R5VJdScvv9AxaSMarj4IqJodLzJ412x5++GGbPm2azZox3XEBDhI+khLLG/Tj+6b00b/oP/Ca9sOQGzI8Hfjheeg/ZjnAP8oqhvaDDz5gF198njVIkS4wZg069F3Ka0e7TZ48xZacs8Luu/8h3xtSVz/C1q/fZHf/8h7f9D1z5hzbu3e/1dY22K63dvtJSP/4D39nEyaMVn2Grb2zReUxusxJXB02cmSjLVmySMreSKutqVJ7dThcAsefgV/nBW6AiEaBnT+9O84VTr3g+V5f0YLvUREOGYBq6+i09a9vsEsuu0xKay3Ysl/efactP3e26ix+wYmE4p6Q3cBgsZVVNFlldZOVlNUobY/Nn7/AHnr4ET/xav78eb6seFAGQ8vxQ9bZ3iw661J7FdnI0Y32ivglOKIvLF403+bNnWOPPfaovb5hg52z/Dxb89o6GfUtordSGz9+vO0Wv33g1w/Y+977PsmkQvWRCuc3KN7wDo6FZ1/YxMkTbfmK5XbtddfZ/Q88JONnrc2bN8cOHzrogwH1tTW+7KtOyjn9p11K7anmFquT4dJ86pQ99/zzPrMCHD/+yU/sjjvu8LtcfvGLX9izK1fa/r17bd+eXXbzDdcJHxgeDNAwcCVDTDhFyVZ3dty7wi6+T5tgsINveKDTkmSmH9IA7dGHxCNT+yUZAZ0hP2lX9nVx6h0G2T333e/3b5TL6EAWx5G93EUCTdeJjuA15AMV861d9MhsCoNADELigAFdIuQIKy/Ahyvu4t/wVvoF/QOnWnl+1Mt7un4wy8RsE/0BXkXeo8TT56otr7zycoUxCyk+IhqGv6UuD+dMfDL6MjQZfT/6qZiL5ATLchmcSisbfC8pT48LXRf6LOLmzVusrrbeRo0ao3LQwUtty9ZtZOeXw65+/jk1jJpKyYpuu+2j3+DD6QIFgHcONQ6VjjBcVqjy4Defst/x4UBmxMedSfv2sniGj980NA3Ibxe4ct74MCx9pyEDnixcxInOHz7CYY548sD71JjKwPMdl60DaSNfXDa/iBfpiBc+XMARLhsn4mXjh8tPE8+zxQ2XHw/YqGO4yDO+xZNw4AQHvEf6s4VFOjyO37gsvJFf4CXShIu4kU/Ei3KIH/ni+B55hot4kW/klX0nTaTL5hnl42AYbGxEsWPNZzqvfNBqSs0O7dxifR2nRC8FVorSJkOC/sBYpi/JUjacblUoBgYzC/hT2YJbyg/KgI8mFZdZn4TEkRPNNn3OfL+UEMWbuxVgfK4QopQobz96FLhVHeXqTIg6qMaumA6KiQDfWxvX+O3z7LEAPtqaOnpcwYASgPO85OlDzFCgbIbR4gqVykYQDg6qLYrKrGuozKbOX2I9Uu6GJfDZ0IhLDEo48/woY8hK8IO99tbm9TbU0WzDUg6raiq9vH5VGCMJmGHyzF5w3LAyUG5i6mKWCGL64ECBmFpVk81ewk3y5dYveBKDE8Pu7bEKdf+S4R7rbTtqb2151aqlEBSorRC+pWXiMcqnrLTKelRmmZTmHpWxfst223v4lG3budWefW69rd+wzpdvLFtxjhslrB9n/TBkwd4elByUTIQCFYUmAqfgM/AKHsEp/IffWZfa/gyPwJEH4fGNdORF+3BUYiiEKZ1oQE+V6AIPwafI7nu7uv1uBwxXboZmhipoAzwh+Ekr5PuSrLRuWG2o3ygIvnRLZTNa5zDpjzPhMcioE3X3PKiS0x5KDfQxbJMmTzZOSdmzZ7fj5/23vlfx00hwKPHRvwI/UUfegRUD9dvf/rbt2sV6/D+2Cy+8UMrbOGsaMcrLLiuX2SkD2+mKuxakvAAESzB27HjL/vmf77LRo0vt9/7gizKUqm2woE09hsvW1A7CVWcnghzeXim8cQ8OfYK2ZHQWRaDBYUUxYTlfQYGMMykrJRKQQ2xcot9RF8dNagvuxfH4EtgYYAh2h1W07PsEhNcYUUy0AlbBXHK0OQpE7pfTWMJNwg/9O9GX6Jnvkrn0c29G2tbjgoY0Kspywwd+vU7K3EWCvU15sowMuAtszNjJ9stfrrSGxhE2YdJUhyKOKCe/IvEc3zCuP/KGTtLMbqJt4AIW5wu538AfMiDr4rfHB1+K52TDM+c9hp7QAzO83q8IkoceuhX22po1duUVlytM/AIeLAUwGXeiI39nkIeRXH4nfoYjD4w1V8a8IHgS7UofDT6YjnnfsX276H/Ypk0bby3Nh9Svm61SbKhK7YiyP2b8JOFrst1zz/32k5/+3Nat2yzD75hV19Tb5Vdcbeecs8yefoqDFHbY7Nkz7bLLLlRZ3eIlnCAn4x/t1keY+62jnX1R7FXgglRGyNPyFYHjdWGUHXj9MBOlShuuEy24HFCbuCgQLUJbTgu0k/qOHsJ1iZ1qbbVHH3/SPvThjwqn3OA/ZM8887gMvCabMK7WKkqkePZyLLHwJ9of0TTZ+oZKrNdv+q+20nKOKh7wwYHLLrvUGhvqBZyUdvHugmEZwKXQ/oBvJt/w+mbBVWgzps+wLsnChvpKG9FYYw8/+rBt28HdPl32/e//h4y5eps8ZYotXLDInn/uedu+bbudt+J8Gsb1LT8FUu1RJp7RJdiKZfQgV5C9119/k4yfV1WWZIhkW293p8+KsGejRQYIxw+jwMOvMchnz53n8pdLLl9+6SU7cPCg80PuPqLd4ekd7W0yiIp9qRjGDRv6yY8ZYGgNzLqhJ5qCx2K80wY+iKbfGFL0f4fdjYK0oiT1c2iOnqt2Ee2zdIxvzAxhlLy1e6+9/OpayaJ+X0pGQyMvT6kuyN8RwvcY4bazo8N5OeVwBwswMDtC/sDAb4iFFQVuJIlmWP4EP4EeMEroF3HCF/X2Xgfc6jvsF1GVfbAVWqPPU5cGlcGenxuvv8FmiZ6ZIeZwGnhXGmBJA2Eup5wYSa0QsuY/fikucHKQD3dDcfksg4IclnP6slb3KW1Zabkfpz1y5CjJEU7k5CLYMtu0aYv3+dlzZtnjTz0hGu1zm6boIx/58DcoK5hJCFEyg3kmQBKDSuEZ4PSbV2dOOc83PO9ZoZ714Xj3DilPmnjP+jPwJBdl4wiHsPLLyrqIzxPiIT5x8FmGG+n4HT5+4yINPv9b1r3Tt3w84HhSx6zLT3e2Ms7mIk9c9p1yw2VhC48LGAI2fPZ7hGVd/M6Ph+P32b7nx8Pl55vvgC3i8MT/pnYOF/Hi/axe31luAnNAceM28iIpKxUyTI7u3iHFt0sZpxEWpm6Vk184RklsYlXNhGDRp7wzJtGg0xhKC76Yk4XSCEKvLJCOHgnBSVNsSAzML1CU/E2zD6J1lQFDiREyAeIb2BFsCKwkpMBHnw31tNu2NS/4TEmpYBZUPhLlxxDn2jIpI+nkDWCivjAanuCFo2hZPgQDU2FKJ2YsIdYxUGxT5i22LoV1iImx/wLG1yfYXcESvJyQIZGKxeAnlO1/Y6sV9XZYlQwErDX/02cfBFD+vpSCJPynujkMCnOjBOZXWGYFlY0295zzbbCU07eSUeLwKz4zVtUStvve2GDNh99S/dusTGmlJ+YUWTHxQeASTpWmTXC/+voG+/TnPmnX3XylLVk6Vwx9yDZv3S/hOdrmL1ggI1QGkxh+WpoDv2IpGiO6EubgUT5wBRzgDn6BCxzDc3DEwxEvPI7w+IbLvhMHpYQ28PxIk2t/Fe7v7vXNlzHIKGHmRIGuiIJb4jqNK633E/0V6zdVoiSWb/GNOPEd5/fZKAyjkbZCOWWUjHdkCbQTByhwQAJrnDma94ILz7dLLr3Ypk6d4iNuvpZa+Ue9KAMcsbwBOAlnoydy5OWXX7FHH33M1+DPnDmDz64cQdsYN0MFjPorTzeUEPQYsWW2dctW++Y3f2SLFk/wWa5RYxpE7V2ivg49k/KXRpeL/K6E4WFmv4tUboOVldSpjYts/77DrkChEKA0cgEhnjbv61U7D6v+hUnpAOfprH76CrM0FU4XaakEhrwUg3RTo/d3Yd7r+vZ294dcyIoUwP9BE7QJ/Ic+wIwlv72HK7qn8HjINXiI+uZAt+pX52vtUcLGjq/Xt0HjZnk28xYVlrvS98ijT9m5y8+3yupa8SDh3ksGP/BCwQN/CXrTbwyfHHheJg6YA8agdYcPeHNxwvHd6+j5/f864qNAUU/iYcyhELJJ+7FHH7WrZJSwXAXf3UNfZrBI+NULNN7TnU7vYiAFXh04RnmCJ9IvcQGWSvNwsWSn8T179vjdGMvOXSTFlVOyOqQU1ll/T6doXLxJdDZ12kwZyZfagvlL7aab32ef+q3fsVtueb9oqFqK8GEZxP/ieBs/boxdffVlgqVHcPRIwU97CBhgYY8gF2b6nhX1JRQ8Nvjy9MGGHJ6iXZMRHL+BH9xmPNSQe/fT6tRXqdSJ5hZ74aVX7f3v/5CUXvFKKYEvPP+MjR9bbbNnjhXy2sUvBJsUv6HhUiuvGmVFpfWiA2btgXfYlzetXrXa2lpabNk5SwWbFPTCATt18ojaQYZDV4fqUicYSu2F51632TOmC7OSgwW9ortGmzR5oj388ON2883vFr5u8nZctWqVrVi+3G666Sb7z//8kbW2tNpFF1/ss6MMbtB3KqoqpbiXWlt7q2CHbhlYLrYbpCCfOnXC3tixzZcrslSthk386gksd8KIS6dUVVmV6CTNyuy2z3/+8/Zbn/2sX974yU99yj70oQ/ZjTfe6HezbN+2RW1dYAvmzRLflOySYcJeMOeh3hZphgIag49DVcg55Ci/ORACfuj9E2JSG3nfUULoMdF9mgWhH8cR9m++tcd27dlnrW0drgOIGK2ru1t4aJdSPtLvIuFo6kQLqf+EUcL9TchrBopYguuDn0qf5HfSO5z8FUa/Rd5j2MGLWS6dBpaKfSCQpW6jmpqI6pvmldLzqKuR4Sq6+dSnPu0z5dzzwkwJdYllaQEX/d0rzv9Oi4knnOYFaruhIWaZ0kxJollwleM3wociqU6ltkV8fNSo0X64CTMlRUrD0j3kL5fEPvbkYz4wwUZ5SnV3psMkD1ChtGc9LuJk37MMK+JFWNa/rVKZMJ64bDkRHkSAC5jCWCFOGCTZfHC8R374bPz4hsumJSwRXPqWfc86wuNbvs+G4wImnlmPi/jZNO/0OxsWPtw7vYejvKhjtuyIG+/4bDnxLQvDb4IjXISdLX42H1w2PBsPH7AG3PEbl40Xv8Nl0+U7wpwO1GO568I3oaGQqOMi7FDSGBlmZJ1eTd9SInnFwQBheYuYFlO2zILwLsh9RIjREDYFd3X3WqeeMDSYHwr0QE+XNR87agUqAyMIGFAQWOutWuiPIlRHMdNEkyjKjN4zUpTu3+GZFAlYdvK8o0j6CTKKw5Pf+uCjK0mYA7oUL8HK5j+eaZO+jBUJqvSUgihY47QuLj6i7igE3cLFKQmxo8eP+SZO3xSqPKkjYyso/X5DrYQIM0SkA06mt6k/zJ7RMdoIAeWMFtjlGNF19FIbfUeppi1gw9wDMSwhy03Ee97cagViosMyhpJAUFuprizZghEOy0vM2aZt22zc1PF26dUX28JFc+3qay6zP/yjL9n558+y3Xt3e70ZqWJN7xnFAAXsjMDBEc5vHPAiwMLAox58y9JXPv3RhrgIJ4z08B/K8JlaKZQFKk49U6SmNiei4MCg8Ol2FHYJ7xA2nWoT8EnayD+e5M07tIvB4cuz9Bs8o0Dz7kYqQlbO9/EINHAJPGkpgpQ8AeRHVIsOmSHg2EyWAXCpGQcGcFcA+y0kJRIulJY64jEwAi/8TvXstdWrV7nBN2/eXBee6Rx7ZEy/z5IIdNFPgfedsvIatU2jYKuwX/ziXhsztsI++OF329QZI2UkH1dTp71EnKrDKUdgt6pGeZoUDylPo8eMsUMHm+2f/88P7a++/l37539aaQ/+eqV1tLPXpM83lXJhI0uYStV/EZC0AG0BbmlS9pXU1VVJ6AuPFSWCOZ2sRR1oP3Dp/Uke2lFlvM6+5yznCed7eudbkj20AaOf5Of5iG79hC8X5qk9cLQl6YG1okp9pmTQrrrqSlvz6jrBJ6OjiJmzvrQ5udLs8kuXSunqtn17tlipDBZOYFIzOl2lkU1lStvS19J/p9sNF+0VYXiHO89nHbwl7SMi/hlaj/TkR79hQCPisAxl+syZau9ie+HFl/W9zNudfBgRdwVc+KStwBV80Plkrm9G3vhsf0V5BWfAqCReX+5F2bR5ixSzHoUXiX6Up2iZk9MYgBoa6pRCfFhG9zh77/vebVdcfpk1NY5y7jM4VGj33PtrP4b2A1J439z1lvgj6+DVR4RYnw3xrgctcw8FJyYxcs0y2rQSQ5jw/gystL3PxIEnweyzXKozyZPCq1c9oessPqPOhLE3BsOLk8Dg21VVNeo7Jb50ivpDV9CPG/qib/YIYFyHssmTCyM/8pGPyIB9xFra2mQgVFtbV5+VVtZZR/eAVdc2in9U2sUXXGpVarsnH3vST8CqrBD8hV22ZNEk+/IXPmzf/eb/skLh7x/+7q/t0otW2F9+/c9t37699vGPf8Iee/xJe/6Fl2UUVfsMQp/aiY3sXLoKn8J46+hotR5uwhcuP/D+91hdbbUdk3xEaa9vaLA5c+fZBRdc6Cdq0a7cBs+Mx7jRo2S0lNt5y8+xK9VeV1xxmU2cMN4HHaZOm2rXXHudXXjRxfbrBx+05tZW3/cCrZWI77D/U5jwwY+Y5cP5XVCCEZ7o+0Pkgz+qlby9Ej6htdSe0B7pBvrYayKaUFyMD+SKX6YoOqPtoAPfy6QItAt0wr4VvygQea93bljHMOdS3yTz0z1cpIcnqfU9v9hfSDpkAmoLir3QIxhlCItP1dRU6ZvqplS1NdWOG/bqoEdwSMkNN9zkM8dOY4pFDd/ucn1dfSDb33DZJ/wTOOhr+IRL0gIfXkx9WHkMIn/gnxWCV31bxrGy1TMjI+lCiUHRL3IA5HmPmAMAxzsA4nFni4/jPRhDNhwXYREn3+d/zyoAPHEBUxgW4XGOqDwf38KRL2mjvOw7nvfwvynfcPEe4dlGjDwj33jPxs+6CAsf+M7/ne+zafCRFy6+4wKO8P8dHIbLD8+W+5tcNu9sGaSnU9PheIZwCZ/voqyszw/P/o58suHZ/CMcBijO4kwShgHTwShpEIML2uBZKmW/SEwA5lbAkg91HokVk/xwAcE0q9eBfNW5MFjKyiulvHf7KDfLkIalQBw5sM8GVQ4b+BjdwJCJdHGJHk7QOpxJ+Uw4JJ5efBlUVXWN4iRDCM8oA0o6z/ChvCKI+R0ncFEn8oYJoCD4iLXqgVcB7hndID7xGDHH2GF0y2c3VF5bR5sYfouEmAwGCUeEDkaNTzHrHeUMJo5zxuV1oIzU1ijbnAiDYscHwrg/w5m73lHPEEAlYrhFwwN27OBea28+apVlMhhLYcbM/EgowDhz61h9T4kY4LPP77CLLr/IOnvb1D69gqnb3pRBM336ZHv++efdcETZa2/rUHufoQ0EEZ7f2f4BH0KxAncRlqWrcITne/LFexvn3kkTZXp6ebCeaqF0esLwfdOu0jFTwgwI8YGPdmUZVqQHLjxwugAjP5VNmDv9jlG+ZKTI6Te0kfJIgz1nYEzC1xUZMKwEMYqGQocQpI8wAodipSj+5BVHWyflHXpmRqTPtm/fZosWLVTeamPlz3eWPlRUMlsDvbKMjMGAKsVhdLHf/vx//KXSD9vvfum31Y7cPt0m5ZyRv1MScOynkbHcBX6KVT+O3q7X73779re/Y3/x9Z/aseMtNnlKo42fwJIhKQkysqorq3yUHuWXNvb+QBWcVsFlsfJJa7sx7qgLjv5IfaCDNGuSFIY0ior5TLzkeRd63Tinb6U2y/E68Cs8ggP6CY5UfjkjrS8kAhd9k3ahjUpKZWzL2CiUoVFTi8LDBn0pNoUVbkgJZCkh/VJACuyWd11gG9Y9b53tJ6X4KAMAUb9O9EZ5alMnNPqNIFX9KBNHnPDUDXrIuvgWjnTZNPEt3qln1DFo1QcSRKfg4ZJLL7Of/vQOO3rkuOOJEVw2pWOgnFFszuAk0diZvqeSpNfkPGWqro7FXH0okzsQuGm8t2/Q6upl6OoPeiwXPfT1dYgHnFC54h39neLHGCjN3tYYSIcOHbaVz66yG268yX7nc5+Xctxg3/3eD/Sd27kHRbOJhwI7hhVKHuvnaVH4C/hL8BJPYbk68BvY4WEC2t+B2Pso7ZXDH446MILvo/i+pEc0ITqiTtALcocnJ0YCM/D4MiSVD8/GIVdoezzvJ0+ekGJ6vY2R8b5jxxvSG8Xfq+utrmmMjZ88w+oaRtmIEU1WX1NrH5Pxcmj/STty+JBxFPXwoGRW10lbtniaXXzeHPu7//U1e2PrazJKzrU/+aPfs+9+5/8KBpMht8x+duddtmXrdmGT/lGYljTlZjx8D5fgK5TsbTl5zEY1jfD9Oh//2G0++PbKmjW278ABO3D4sOMVxx4d9teVFHPfTYXdf8/dtnnjeutoa1V+6Xh74tA/3nfrrcLToK17fYPfLcYeK277l4hw/A2Aa9Cvb/Qx+mY6tjfxUL9I0Q1p9Ve1I562ggfAMzD+Es9lSaScMmNZJzyblRendVfVnlkQbqgnb/goM0EMSLAvjWVn8Af4CuTAd8oClqCZcEH7wASNwJs4Gp/lbvV1Mk7F35idaxxRL8MonVrm8kp/GDzs8bnmmuvsxptudrbQ05toB3o9099CH0797myO8kNWYPxwrxM6FEaR07Z+KifvA+QDKUOTvlcRfpnLAxeDN8CQaF59PVuwd+ycz7qIQ0bxjTA8FcBlw4OR5OeDi/zDR968ZysbLr7jeI/8wxM34Ir0kUfkHx5HGI60EA4+4I28aUhcFo7IP8KyeYaLvHHZ/LL544gX+WXDw8X3bDz82cLyfXzPzwcX8FC/8AEfPtzZ8si+Z32+i/pEnfJ/h4vf75TP2cLfqY64bBmEES+EQtZl0+EZbaAz8+TGcBhHswQTDubpOFLngtEhOlC8/T4JZ2oYJqy9V3nKlg4Gk4IB41kDDBy+P0Ahlcq/tfmk+m/ueFfqoj+Ug4A5fKJjDLak1CRlmdFwMUQxM06K8eUfYpKqpAt7jA9faqUn+TFVDvyRN++URV4otZThTKlAjIHpV+BnlBKGpLyZMmfWBRwCJ+nZB1FRxR0VbKhXesUrUhxVVgaBxI/CwQknj4Enr2euHbL9Dc/yCU4pA3cIHmf8gpMWKxSczCgxilYmpndk/y4r15MVYqwX9nZVme0dMioLin1minps37nbjz+fNmuaDTISaoPW3HzCxo4daZMmj/eydu3ap7LSyCpMn3p5HVUmnnfC8DE7got24RlxeOKpD7958hsXeI98wXsIwNPlgAsYsnDno6bCmWNb7wg3vtFWpMPFjBmONnGcCo+US1lRBnQQ6WJZAu8OkzyO+EKawsgMmM/4gB0YeScPYGOkE2OEkUNgSfVXHeS9LhlPVghkZmA4DYs1zA2NDW6AEIaR0NJ6QrTEZsgKlYegLZZh0Wv/9m//ZgcP7bNb3nOD6seGbRn2gx1Sxo9bQ32Nw1BZXqN+Val+NVoFjbDtm4/Zt7/5C1u/7qR96tOL7c+//nH73d9/j/3eV26wq69bony6ZQx3WY/yH+hROw4Mq6x2wdIjJaHQaqTosEGZvQgIVJaWZYVz6qfqnxLA3NOQ1n3jEs5oPuqQLq9DGVEZOVzjQuArw+TlEp6TJ4+gO8VWGNFY607/VvsNqM8O91iV4Ny375hohOOSq9SuPYqDUtVjy5fPsuPHdtmqZx61OvXTQtpVtM6orCum+qHSUtkqL9teUc9wwBYOWgifDc93fMt68uzpE+1g/KgM8MEgBwbbpZdd7jepP/DAQ6LjUg8DD4rp6U7TFv00h5ek1Ctv8KV3FFFqAv9L9Jwc7+Cfm8KhqYOHjqov02/UTmo39i8UFjDSK+Tk9oMMCL8logNmxWjjZ1evtLaOdhsl5R0F7g++8lV74cU19md//j8FS7XovUp50UORIYxuoxiiaPZYj/gR8ArU5GE49Fhgh4ZcgaN8+BC0AS9Qe6hOtEWMhrviKeOdZbTw29MDUKob6/IZiR7ZNMomTpgsdDBQkGaE8E6H0BCySDiE70CzaQR+wD70oQ/aqtWr1bdKrKK23oor66y0qkFZlommVE5ft00Y32hTJ9fahvWvCb5i62jtsr7uLus4dcBuvvZ8Gz+qwh759c+ssa7Upk0eY//2L/9gGzescxna2t5uP/7JHYJ/yGdMOB3M9wgNYVTU+hJoNtlzATAzJqNHNdlnPvNb9k///H/U799jW7dtt0OHjwieAp85wXE5KScETho/1p5X+7z26iv2yksvyjBpO00b8Ab2udD2O95400okx8pkLGKUFItnIaOYXUf2+CoFpYHWgsZ4h79hvDJ4lugFOoE21V7MtInvJnpE4cZQSkYo/JHZEng0A54nT570Zwx2oGMod88bnshR1LQx+ge/22VgERb8OtFCjvb1Dqynebqe0A7LBkc01DkfZcAIg4plnj7oJ3jBCwM4ixYttttuuy3xJtEG7cE7ecL/gz8lIyG5KPdsHnpmjyue/iSGJC+Cw4MpZUs88o86eKD3Awgz4Z2+HHwFL9lPJEXLBWQ/hiNhvouw/G/8Dk8e2e+RZ+Sf/U65IfCz3/mdzSMhI8WPJ+kibTaPcFl4Ii4ulKQs4vPhid9ZmMJnw8PFO+myeb5TPvkuws4Wh3fgivrlP7M+wnBRdriABx/EErD+d1y2nHDxng3LLzdclB24ibLDR7psXmdzfH+nMvgW37P5vj0+383Xb/rpV2I+MIWXX37J3tixQwpvx+l0TPWyyZsNe0rlOhxLoBAMp89CR5ERyIycMUPS1s5UNaMqpVYmpsPmSm6qZV0rTMyX2eSU3lROgipgpl1gbigTCKK0Npv9E2wGLvVnCG3KwcfoRHhmdvD0FgS+j9xKoJEW4wOYMUh4xzMLw4li3Hjud2iozniWLPj+Enloy0+wqqlWPNYaM3LY72kwtMgb3Edfw/P7dDvk6pgMPbWC3skTh2JbrN8wbnFSX4JiYninThyxcjHdAZbdYKypDsDNuecssxiUoGP08qVXXrOPffL91ji6SYIo7REZPWaUhHm3TZoywSZMmGjPP/+i9fcy3f52QRQuGxbh0R741FYpnOfpemXiUx/qnU2DAw84frOUA8Hs30mX+0btEXYsZUORyKYhXuAK53TpOE8bGfkdZWGUBDy4aAfKCXhdIZaA8iIgajCvdz+oQe2IcMQheLmQz+mWEU6l9xFEpU/55Pilx6YPJKWdurkAFboxpn32RJGgaYR7VVW52q3LBTnKilrENm/ebOvWrbHPfPbjNmp0neiXi8ZUhpRHlsxQL5amsQygvLTe+nuKbeeO/fbjH93jePvqH33Azjl3rtXUqSKFrTZuQrXNmDla/UMKWYmMdcHge8gEm0S4aNmk6JeJntOdI0khpL05PIC2EJ1h6Qq6pPwy4swSkES/0QfxGMbOH+TBC/XH2KdfevvlPDgIvOFdjsul78qHJQ4SU5wuN8ipdmoUFOWqmhKrFKwHDhxXbE7lwvDjLpMW1Y2NrCW2dPEMe+Sh+6yns0N9huVpKAPkDTwqW7ADAHDTd1NdE92ExwXdnYZRv8PjgJ+4PPHu0qe3uaAhT6Z48ApmRRobm+zWWz9oDz/8iC/77O2hfZjx4rhb0ZPPRJzJ+/RTHhh4nuadenfDLudJT9/hqFnuG9m6dbsbC+wHQuHs7GgTLQsfhdB/nxQ7Bl+YJVd5UpI5QvqBh35tV1x5meiiRkp2i513/kUylr8juqmyr3zlf9j69dukGEpRLq2yllPtyhMlkxuzq5QP9+6oD6kOgT/6A8eX+zJJtSUnHglY1UWNL+9PR+AZz2lVTo9qs0L1l14V6HhQneH3DBz5Gn2nLzY/Q1PMsGGAMJNX7O98p43BG4YcMwvnnnOObdy42fdBDIm+B+TVBNYlA+zw4UNSsE9KsT1hCxfOULxDTo8jG8daR0untZ04bMWD7faxD95s2za+bA8/8HMpwNxNMmD/8xtft4kTx9ux48dtm+Tov37zW+K/yBz4DrQt+NXXB0UHpapbmXDOHSY9UsaRh9SPO2E+9olP2FHl8cbON62rO+2vaJGxwwz6OUsXuUy9/95f2Rvbt9lbb+6U7JZhIrxwt1JT00hbtGSxHT56VPgWrSDnRCss4aqoVvtIfiFPcZTpg2zq23iWWlEWSyMxHpjBZykt9BRx0oyGZKlwK93ay+3irhXBgKuXUUR82pU9MAzmsawLee4zwnr6Mi6VVVNd7QM8zo+8fRJN84SnQzfwnGy/gzyAgSOOMWYxTPTwDe7jx471lR7MxEB3Y/V72tSpdu2119m0aTOspqZOuRSqfAwu+Da0pyw9e3pS8mfCzu4Ag6W93Orvx/KLllUdUjpufPmbQl0u5Pou9YDtsIwUek91TfyJONT7tFFCQHjv8Ln3cN7xM3FwxKPSuPzwyIPv8TtcxMWTLy46btYHARAvyor4NHiERf7Z93C8kx7HdxhkMEkXGPrGE+QEYw4XMEb6KCPro7zw4bLpcGeLg8vPJ9zZyo4nPtKEy4aHzxJDNj+8N748dQ7P74gfLltGvotvUXbWZ93Zvmc9LgtTwPBO33HxjfBs/HDEo05ZF3GjDH9XUjqRX4qkd0aRjomRwYwYvUUJcUMklzf/YxjwE2ZHh6ZT+c3aHoV9IOUuWBEatAEd0VMqAh0VBcwvuFNcYIT2gv6SQnQGRsoNZuiGAYq/3pnRYM11WhYCfNCzOrg8vR5m09sjAYhgYuRMTAhjxO9qyMEJ7CITf1dhnj5tRGPNbzJeOPfdR9fEtFmHC4yUD7NkNI0n+zqYpUlKbOqXzpDlmDYOQQNN0ve6WdImocg7ChvxyZMRqTSiKGXE8SUaZu1xa4v1dXcqmHW+LDli1Bf6R9FVG6kOPLdt3ymmX2O3fvDDVl5ZLiNywE9neeghjvzcpzoU2w033GjbpKBw2zKbbsGdl53z0c7Rf6hHKivRWvQTHN8JyzriET8837NxeA/ajHz8K7QELOAPHCgfN0DU5mntsOhB0YDH8aZvgTd+UxZ0muVjxM2WHfXz0Wp9h271+nbvepHSgAbBxIZP3smFTcccDlAm2ouTvfBZWDxf4JbSRRhn7SOEOeKXuw98CYaEJWAxwi8zWbTQqf5SJUHaZK+/vtF+8IP/sI9/4oM2Z+5ktaNiDHQob7W9FJsRI0Yq/2Lr7uz0k7P6ewrtuWdftbvu/LWde+50+8offsrGjK1SP2AzMhdGdkoZbXfB2dfXKXrrF0z0VSmIMobY2FtZKQWghLYCZugv2gn5AI6oHxjI9UsURJYsSBtx2tAXwlP/xdMG8sIdijL9wke4T3uUHfpO2mNFvpRHH+WdsgqMA1nS/Q4oySw5ZGSzs7tVytZ827VrvxRg+rgUTvGLvv4uldWt9uq3yy89zxrrq+351c9aJUqr9/9UBootJaZ9bInOgeFsPmiY96xzWGlAuURHOX6qP9oeSo1wHDRJHhjP8E74JgMfethll1/hS5FodxRs+Ad1RdmDb4BPT5vpi3gvXem9TpSlOtJHPDgHO+XV1zf4kdMnuPBT7UlclDnaGV4Cz4cmu0UnaY8Ie0M67FTLCSmYp2zy5IlOy+zdOHzomJS72fb1v/hb62gbtP/nb//V/uZv/t6efPIZO3bspM+UVFbUyDjploLK8h/BkVH4gD8pmGGMiN705BQ49yo/DBOefGM/CMZvGPRdKLLiBwmPid+ekOJ+YP8BJRPV5PZIMWMDLPQVYIAGiiWj2E/mm6KVH0ryzBlz7e677zfGaDBMxk+eZt0ySnrUV06cPKC2OWZ19UWqm9lTT6+yHdv2qCLFVgriRHPMkHz8o++xO350u619ZbX193ZY88mj9nu/90XfgI7izyEXf/mXf+V48b1Tw4K9X3LJKWbQZyuZ/a6RscDJZbT5SRkf77/1A/bNb/1fmzlrtq1/fb0dOnRI8Ye9P7Nk6fwVyxR2QPh/3FpampW/+rn61IjGBrXfKbtevP7g4cNu2CCfwBmDe0KqvwcfzNIzjnBoKOgu3mmTt69eSDIOmUo/R5bwjuFBHZD17O1jnwhtwH5AZi/Ik+OB2deYeCmHliRZATz0F+KkvHsEe5r1pkycz8zI+z5B0QT7/nhiaDKzA5w0Dzx6ZFOTrVhxntrjy3beeeeLT7D0Ly1fRk9RtU77GJRyOEQvif+lMNwZPJzBh8ti8VIOBjHxz0TXhCd5ikEH3eMIoy+pisqXPoq8Sn0y2sHfiUy5WUUoPGEUnuK8/XsARucXuB5XwacBIozfblECjDzfIi4eRGbTZONG4+NJk82X94h7BkEJTlzAiM864oCoILT4zhMiwkcd4/fZXDDGyCffhztb+dkn37PpIvydXHx/p/gRFvDhs3HxOMrFOwFkfIRnfdZlf+fni8+WFy6bT8TJenAY6XBnKxdHWBZOHGn8t8g4FCRXkvTHSCjew/JgcpfMdWckfAIORh24vXUQZcmFlhiPmBnHErI0aZAs1FmZBma9KssSGKWkIzKLwshDT486KOxWtKOaiYMIumLWm5ZIWJiVKbzHT9vAoGDWQYxG9AyjLixAWUsjsj4KLRqHIfkFjRLQ1Ez/+WVLnOLBaA/GD6OLPupJvcVsUNYY0YYpkQ/MC09Fk9FAfZOi431If/SyQjGpqro6P18dxsiN3r5pT3mGMgWsGG6UI9T6umVOBWLzvx/5C96VjuVtvo5XuGDEjrW2rnALr0KhG1VuuP2/lL0HYF7Vef//aO8tb3nvvQ3YTLMJJAECZO+ENE3aJk2atkmb9Je2SVfa7J1mEMgCDJi9bYyNARts8N6yLcu2tvRqS//v5znvkS6qSfs/8vF777lnPueZZ1IvxXVYy+DyC61UN1+6JfhlCj4cR+m34GMcqV4IXhgm7IALmAQcVaTAXnz1Nbvg0rVWUl5t7RKAXI63Z/c++9lP7rcf/+gX1t3Za0sXL5FCy+gOG/olfOW55Mv31riBIrx0XjNsWLlSKWUcwYBRSDgwY312xK2kTzriRh/xHPyNcYFrZNyMzDFr55cfKoz4zofU1vAdBTQcwoDne8yXPPmNZYLPcZqf36AEY6QKaCoXuiGvJE3F5yGlmv5TXNpNPTAmELjgEEqjK3kIRVeSQnoMP19vLRzhWN8WGZRsUF28aKFvYoV3M5pI/YqlhDDyy6V2vT2DVnvslN+hUDWq0q665lJLdTVZZo4E24AMcQm94tIS76+eHpTN8cL2AtuxY6c9sP5FW33hbPvIR9+tMqHHDisv49jZZrURqhkQ/VEvjkaWAtrVrjZwWg3tQdnDQBfMXFkUCgsW8AXoA7oCF4AfdfYRa7WV/TAdKeXjSuYw/4puCJaihWgoYoBDH/xG76ngZ9AvZQ0KNwbgbwGeoR8xpEp9JLavr8NmzJhsp+ub7fQp0YVwnxYW5hfaIIablMmxo4vsHTddac88fb/6gQMJqHug+2AkBQUfpYln6n8uz7dkuyKOvKmLbBtcUFznwYoPv+I58I5w6SRKGTOl3D0xdvx4u/ueewUnDF3xBuGdn6zl+B5ozEesBWsGZqiRmuHtodA3zFTxjb90vVNdHTZvwVy/B8IP95DC3t+XYZUqV5D22ciignyfwe6RUqdcpYAXWWtLu3Apz5YuXa46i78onGWgP/nxD+3Tn/pTX2LDMiFOEPrGN74hpe/T9rOf/cxphTuBoBNwyOsXAaOyXPn00OCAU+QHKMq0JbbHHTATTYG/4B1Lc4Kuxd6YMOiAwYJRky1Zw9LIIJOY1aMPMWqEGyoQGMLvwUVupS8pKbV3vuvdtnHT83bwwDHFZekkdK1+UH2YoeuXoTt6TLngMMmee3a7zZw618pLKq1IBmR3Z6t1ttbblPEVdumahfazH37bztbV2mAPeyjb7dN/+lFbtmSeaLHIThw/aZ/97OetsalVvKtE7eAktnyHMTgRZQDtZW8CNIuhOKFmgn39X77mG/NZCvX6rl22f/8B1THTrrr6GvvUp//cGhqb7d/+7T9s3779fmw6p7sVqH7cB8JyNpcFkjdFam/YWyLcFExZRiiCdtmOkczgGrIUnYHBPPCQI/odl+kbRzxVUTD1C4GVDsUeJR+6Ar9CP2b5Mi5WSzDIB05AS85D04Y2szlxKS6DTj7zrz++0ba4PItnr4/zXAb+wuZ4ZplVLUjN6Rg5ykb2fNEa/T1t+ky74W032t9/5at27XXXy1Ab5fgAL4HOnL/JQPI8vORAL8K8NP4hB4KBhOHAs+Odkz9xg2dmUUUrHLkio95PK6UfwX3hn/DNZariomlAl+TPskNgGdwb5SeTl4oYjACI3oWkGukMQL9UxBE0zaAgguAD4VBhBE0Y/YEYwvQgjSCcd/xQowQEwqNH8YIx+C2aap2PWCtF9Gzw9FuIVRf1vP8SP9xQSVAwMmCiyfrxTlviO5Ylv8TF8w1HGB0Q4+F4x5EfSBKfo+M5Mu7oYtmkjfkRFuNG+OFi/oTHMpPxku2hD+JzzD8gSvCEx3xxxIl54kiLi2lxyfh0ERDnDHuYLyP+cLBAdMHHOMlwnn0EPp1vzBsXy6ccyo8eF+NGTxtinfExDb98j+E4wmLdCeM7iikMASEGE4kCTRGHvb4P1SW8ilgEW7WjpxfCSW9+k2cEKFPwz5cQUGIIREI0XwSlPHPY7F2swsU4UDakfFkWxomMGcUuLquQ4lQpRUrxpbwMSpZ1Z/ZYqj+lPu2xIjG8HOXd0dhgxUXsyegUk5BiIyPIOFpPStYAZ8p39fuliX1i7tBmthgXFzBKRbWS/CLrQ1lS/n3qGJTrPilpnCIUpsQltNVOjvBlXwLLgzAIHAZqLyOnuepnFHZuss3w0TkxPNX/mJTG8jFjrFthueqXXMF3sA/alFBU3dnnkS2iQ2hA+8CQvwkTa4KRJsaJYQbja5fw7BQ8UzLS+noVq1d43SvmLeaVlR9mc1Id3WqnDDlO+RJ8aG+eyh2AGSu/PAG/SM3q625RfRi1V5nqL07zwNBh5DgnV0y4uNye2vqyDZaU2c3ve791qp1ZGQXWKx3jglUX2zVXXqQ8c+2+PzxshRIKbHJ94YWXVE8QSX0oWMDI4/I7fMA99blgCtx4ZpmEnpyXYoR2o6jqlzDaQzqeyQf4gJeOfunfyDP1NOThifRxVBZ8FEzlIGQwChGKytRpzZcIKg+UNZ8lA6bCJ+oK7qL48U4+RVL4WYftGxwRfFKUSgUfyidPhKCPaquJWTmZlpsPPoNjbICUcQTP1bOK9qV61NNbpx/n5cCDtuidOyNQFn1js5QjlqWQL0mCH7Sbb7rRLrpwjSsghX46WBCMLK1paWNPRKkUvH124MAB+8xf/pmMZCkS+QgyGaIFgklBtvBSQhlmJDrpTpXatpcO2d3rNth7PrjELrpkidUe3yN+wkk3DCx0WIGUNI7MxphlySQjxfQBMCqrkPFdxD0CGFbieyieeiZ3hHfoS/oOHg0+IFMwEJipRK4wYgn/U5uF1yz/jCPg8bQjeA5ylcjBwMNgxJCEHyp/vXM0N4YOcVQt9QtyU8BTHuTjx4qbeIUIlBFVZzmioTmzZttrO/cI7cA1ZrPEWzLyrChXfdLXYrNnlFh7615rbNhn48aGTbCUycg5ChYjzaxvRyECf3CRp8bfpHwBZtEw4ztwwch1GU9dBR8/qEPKUsQVFxyK1y3lncblKM9+4QqfMVy5TK9f8Ft71ZX27HPP2b79B1VP4fxApuWpTzh1TtSnOnLQiOCgpvmRoYIZCiTLUuE1foKd/qgTM6S+PA38U7oc0XpFVZm1dXCvDe0vEH0Vu1HtS0zEp9QwK5RiD24yu4HRkpkh5Vb8Y9yYSQrPsUMH99rf/M1n7Ic/+k+V22mXXLrC/vZLn7F/+H9ftPd/4N22fPkSe/HFLaKdlODG5ncuvaTvAINgocLBPy6PzROvzmbwSbwlzGKjiGJcchcF8gj4M6uBLFZ9BOcMwZJlS56fsoP3CcMsSzQL984vUt0zZGgXYJiEU8BYpgM/CrQseheds2wGOBWwF6m73xYtW2Q1k2rs5PEzVl40RjhUaMUFkmMyPAbFG7vFVzq7OmzB3JnCQrNNzzxn40ZNkKEyRkpwnmUNdkvINdt73/EWmzKmwu654w6TZWOdTXXW33XWvvx3f2HTp46zSRMnquLZ9r73fcR++avfCh3IrcB5MO1Fscco4ejenKxByYQW4Sj3DzUr3oC9693vsu9+//t27Vuut/qzjfaHe+6z3999nx2prbfz16xVnxTYp//sM/bJP/lT++mPfuJypbpylOie2QbokgscGUQrclrvUd9nCvcz1LeZ4o3KwPUBX2KmvgH2wmThrOAKn+XocNVzAPkjecYzfcfABTN8dHEvBCzeywlfp+pPiyaEsHpnuaIP4ikSvBkZDP+FDzLoh6GCbPOOVRxms0RJTn/gHnjJrCF6CGHwIZGg+po9UjLYxa/ZwwQc3/3eD9o/fu3f7K/+5st27Q03W35JheUWlgqCDIAEmYasYAk0OAWAMGah2bhsDQcN9QM8txCkY2Cgiq/7oKJHCTzO8UmGSH8vN+W3CMZt+iRjR2moJ8dWdwsug2p3Psc8A08uS+4S9vaLxwiGDNiSF3KTwcxMBAxMBh8VvvhL4ZEpJb+NDIuMDI8jHOaF59vI77j47n+Jb8lnXCwj6Ya/w7QDU02WCdHhkuUmn5Mel3yPliq/+GSesS7JdIQl6xi/4eK3pI8uljcyb1z8ho/14RlHPOKfyyfLiOljWPJb8pm8XVERsvIL8cR3oiSflat/x4ew4Xz+mIt1OZePjnxGtuN/zzvmExRCYAnBOUwT6YlDO/UQykyX69O3agvR2JSOYtoroVQkZp6S0OoQoSMw4rpg32wqIYaRHMpVOohTxMddAegfMF7SwIA6mUkRESNEUSg5OrBYTLE71WXNjY2ejvSoBH1idsyyoLD4WmExIV+2I/qkPQgXymR0wzdBi6mx1hlhjeLDcigYBqPWPlAgIeSDDVKUurq57KtTbWOkJeCzsnNmijEzKCW/VwytoKRcvkyMWgqa4EUZwAfjoyMVljdw2RL8E2bGyGyeGFqGj2xJkKQ63Qjy5VoOb/IIdWXZDzMh5MESEkaYnMkqTmE++wMCw6Yv6E/ainHV2tJoe3fvFMy7xZzDyTIYxCxHQNj0ypg7fPysPbNlh731ne+1inE1wYCTYufGVF6e3X777fa5z33ejp+otW/859dt2fL5tmnzszIgWeYj/JaHYyC8Az0Exs0IVMTDcBP3MI0M0wEtF+46U9V3+YjH5BPxObqAN4Guh6bhBVAUU5g4OBFGtUMax2XlgYvp8PA9RvvCWmQM8jBLgQAjLbhNHJYfsszD66Q68o16uZCTUMyRYopSSdu9v/UNI4S2RloKPk1X6bx8qZk8yxFQLj1vxJcPZoVlKAg4lE9mS2bMmG5z58zxEcCYJ2vdURSKJTh3vrbLfvazn9rHbv+ITZ020RqbTitfGe3C2bb2dhkuHYIRR8tmWnFxle3fd8R+9asn7eZbVti8BdOssFhImSH8HuiSssmmfNGoaACDgbXnnNqjSjl8OH4z3J8CXOEFwdPm+EvfQofAHOcwVfz4G13oD9IRDv8J7eedfh2ST0RWXr7nB7wRHjl9CA7BC77AlogKpyrAz/cMpI/RTHVwAhfLoTJs9qwZtkswQ4mFZwnpxUdUb5WUl43C02urVsy0++/7tdrc5xv4UaKoiJqg/zAqmAkK+EgdaQu/+Ojiu+Obvkd4RFyMOMGIqM8wysfNw3gMIAxs4M4vnnbhyUNsx+bMn281EyfZHb++UzwPfM5WW1M+2o1SxhHSeGCHA7eBFSOw4Cg+Gkwsd3FliXiKw4wGM2GNzY0qD5nFhmLwFiMSYwbYMZATPM0LfZoj+PT7CH+qPWXf/K9v2JnTJ+22226yP/3Tj9mnPn27rV17sa1Zc4HdfPON9k///FX71re+KUOg2EfGoS/qE2Ea68OJTtANhooPnlED+gMnHgOfJ57zTHmq53CireKhnFrliqrwGR7b2ZXyWSeWeDFD0sOlsmov+OvLipQn/DvQp8p12CCzAh7Qb9dce629+srrdvZ0k7W3dfmyr6qqsVY9aoyNHTdO5cCL+2zalHLbu2uPHTl01I4ePeb7L9tbGmQI63tPm91w7Vp7afPLtvGpx6woL9PqTxwSf++2f/n6VyS32vwW8dtue6f99Gc/tz/788/YE08+LR5UrPwxGNRWtd1nxgQ3LvlramxwGUifYuRx3O8n/uRP7Fvf/rb96ac+ZbNmz/Ib5DfJoGWVw8IF8+xE7TG75+7fC169eq5Nn7Qn/CkoEo8oEa8ps/LKKhmvRS6fJbB8Iz0SlkE+xyvJNje0hQuUD8yg6difPiCubz7goHTIWeLAf5nB5uhj6Nh5s/CekzvhJeAB/K++vn5otpt8Ap9ktYNe5MBnHPgR8gj8mM+Rp6A0RJ7MjBm00C8+IAgq32IZ7VxpINpQU3zwNc3Lvf9V33CTu2jFV2pAB2HwJbabOsHXXCYNI6g/46lPxGunIZZusYTL+a7oKBPdAfyS8Sd4paSfdMhYBfuoB4MJ4Dn18fTkQ8HymTxEYOBiBWK4E5InDpXBxWd8ZAoxTnQxfYzHdyqT9IQly45poscl841hMU98Mi4uhkdH+j/mo4vMFx+YUvDJvGJZyTKT5cUwfmN4sqwYFn2Mn3Qjw6gPYck8kx6XTDMyPBk3+W2kIy7tBeFheDxHWOBiuhgW88b9sXzjtzfz5JOsP+7Nwv/nu/pXf+FYSCG7kDt4GIu8ntms7T6NpzA3RmSiQGK0zEdIxRh7TIIkp8gWn3exTZm9yHKKy8WoYBIiNBGX1HMzMf1BeWnJPoKV4zMOjO6JVmRY9HZJMKSC7+sUQUppzs7kbHlmRujLXCnaKTE2jvMcdCHDGt/OFMdTNksAsrSkR8xCNIKSLFjgOd6TMBg2RwqiYCC0Ors7VHfVL0e0qBZ093f6r2ULt+X7xRx6xCi6B1Qf1b9PzINn1V56jvoykxN6lN9ggZWWjrZKCaPsnAIxtXw4oLzoIFcKSW6W5RbSBuDHzE632tZjXa2NdmDXq4JJt5UUSoGCgYvxMhILfIE5DAzG6oo8Sr04qi+JYlpbgpQRQJg1xgHmTb/3h6CN0FYnnzlzxkdLMdR6pAT3AXfVTWqf2lBiW7bttfLRE+zGW94rQSPjSMpEn/qrV/UbzOi1VHez4NJi7/vgO+zg0f02cWqVNbTU2tGT+4QbCLwwyo3RyciPUFxMFaUSZRJhKXwMVfH6h7XZoS0YKSNxOdI6z9BK9LzHuAF/38hfceE57WkhBgtKAXiuMJQLgci/KbnqQJ7kQT1JD8MPy7XIE2GHZ8MsacAt7pzhnpn2jnavFyUHJWjYGMLxnOQ/+KTjO/VVDIeFt0/vUUGM6XlHUYtygpkbL0dEm5dbYvWnGuxXd/zMpkwbZ6vOWyIjpMkVrXi8KvtIsrOKZciLQrPLbNvLr9iPf3K/3XTzQlu5crFVV7EUJ2yyDCcYofCRUu0Hh1UWNWcZUXFRsbeZ+oU2IViTbeM3vAeDgnaFOJ6jqh1ONwIutDwo9PgIj2R/Eh4deca4oWzyC/gQ+huOhUISFAS+c2w1tMIeAUbPfYZMCsWs2dPsTEPKmppaZXgh/JGngb8x85ohBWHZkvn21BMPWe2xg75EyZWpUGPhs/AqjZPJOo38jT466hr7lvBY/+iG4nsHsIQIg2tY3jNYg48GBSPkk6dM9eOBn3n2Wdu7f7/a4kAOirTyZiAiKni8ez7Kj7YK4fQecBdl32/KlsLDABB7oFDsxki5zpOxA+mwqRhe5PVQHZSB8gzwBv7wN/bwcMoT/cBm5ObmJjt95rStWrXKrr/+eps0ebI1Nbf4MbyMlEM7XBLIbGQ0SPyiP3kBW/mBicqNuutJNQ4yixIlf5x2VQdw1736ZZhn8BuUUsBC//MMLIABy3qYFSjIK8S28tmPTMkjThpDWaWddE/w1CK012shZZQ9KsD+6LFa8YRwr1ZV9Wjfi1NRUekbtqFXlkJdeOEaa5ShwN4wlErqMW7sOLU5pfBTNn3aBFuzerbd/fs7beerr9BgN+R6ZLB8+9v/agcP7rJZM6fZ97/3HSsozLZv/Oe/2je/+S2rP90guTNasGDGhKW06lsZ2xx7H5c+UWMG1lolIzkc46KL1tjHP/YR+8Nv77DLLz7fxlWXWv3xw9bNks2MPvvS3/6VfepTn7AJE8YJf4Q3KNvCaY4H5vStsspKGzthgq8iyuBwAwbX9GvZisc7ao/wYFDef9lvpnwN7wq3cEbhvrdMtUOxZ1kiG83ZjA/6Y3TQXz3dvVLIO9WuPvG2DuHSWR8Q8vqobeTARbEgIXQZD6HhO9+IAw+NS0WhL35dZoqWoVWWQoN3PviJkSKcxPBVNQJ+027BwJezYkCoHVyc6O1xTxg8MbQHeoj0rae0h5fB5/Sjd+eDhImPOwhAUIhMtSYfoa//crcKSx2BhfMp0ZmkRIBhuhx85EOZkYHGXy8uHQmfdHwf6WO65Pu5wkAsvDOP9DOe73/MxTzic/yNPuYxss7JOOfysU48R0faIcCkPYwhPkcX0xA/mR6XDOOXMiI8ImziOx7mEhkQZcT6J+uX9NHFugbB+T/rh0+WM9JHF+PgYn4YJQHBg3Uf63Su9MlnXDJO/DbyN7qR79HF8v4vzuEJISgJRIwACAJR35z5pv/0HEYWgmfkx0cMRCQYMN0yKDp6BqxrMMeqaqZZzcx5ViIFvUfGBkuTSJOh+KSTrmqF+bny+T7yxzIblB96AEMCoydHzAUlyKeBxWBgtAgKpllZ81pRVo4mIQY6LPx95D2NB3GkFhAhfOIeA76RV5aELIybMEQeI+WuoKo9KKUwQHiE9y+A8nKC4hRGGaHFAWttbpdRxLnsCHEpfRKsPaq/WioNL2NohIPRI3rFl1gqjzyYZ6rDXtmyyfbt2C4+LeNCDMj3wSg+hgPTyuA1uMSIL+2Bgfnxt+ID7KGIWEsduV0ZY4Qb3d04USCjyijmbOKjbTB6lrRw0tagjL3jZ9pt96FT9pE/+YwNZEsJyM63dikK1B/BwiY8Jn7YIDx2QpW967032LiaaqsaU2a1J45YYbHyE55TBsKLEWt4FLiDBxUFtvCb7qeAn4Kl0C4oNsE5LtIfQ3FCGvosehx9EOP6Pg/1xVA89WM85hmAB2NCqKI4fhoab+pn4rixQh0VFPo1GN8wft6RFezZCCfGAV/1ndpIGeQRR5wpyBUg9anLFdISP1FvfKxjsn3wiyEeBo7xp8Q+s6TvGNzlpeW+nBBByZIxhCk0weZ2ZhaffnqDnayrtY989L3W0npaSkqt38cBbebnFVlnB0uvSmzsmKl2YP8xu+uup+3qaybaRZcsU33AXQ5jEP6JMFmmpJ5wWoAuHLPUHspl1gYFi7rSRm+ztyXQBnBgaWrk2bj4HWXNZ8mgZ/1GwyQqfck4MTys+R8Oj4Z5fMe7oe5hlEN96WGMQ/0qYwwz9Y7y4w4Clo4yg8V9Dxk2cVKxnTx5Vvhb5DjMfSbMJrIsg1VcUyeNtYrSXHvi0fv9hCNmi3ydvDcMRYglQ+n+Tnj/rHbHfsfF8HPFjW7kN/7AxSjHouMRD65REQwTLidkT9eGDRsp3HKkpBHOUkLiBRiFugz3q3BfcPPlb3qnztCTGxzyLG9sbWnztCjYx44eU/9zAlKB4FdgfpqhksIn2PfnAxMcVy1exv05cb8Rl4WyT4SSXbESzbNfoF3+4KHDrqBjOMCrKiurnH+ypwA8d4MMnkD/Qtv80g4KdgjR38AHfAuzi3ziF6PRYaQ+Z5ko7cAAAjeRO/Ae+D4zzSz5ZFnrQL/6LIMTHTkpL25kDv0x7HgP/A2YF8pQKy4p9eN3uZwRo7CxudmaWzielsMTwgxAzYTxqpPZq69u9+VvHR2dvsG+RUbbMRm+p08fs/e//xbBoNAO7NtjJYWFVlyYZydPHLaGhuP2rne93X70o+9ZU+NZu/POn9tffOZT9vL27fbpT3/Wvvf9H6s8btnPF+xLRTvid/LsyQAeLn8FE06jY8a/rb1Vyv9ZK8zNsD//5MfsB9/+hn317//GPv6R99sN113pM/jXXLXWPvbRD9nMmdMDTJ3/5bhhklKfpYQrGYTlZvsdXHkFeZZfyPHBMoClSLP8r7dfxpdwgOWt8GLnsQxeqQtRtn32HmNG8hGlv1RGCYYxfQW9Q//gC4fOYGzQfxgO7P0Aziz5wtP79LEycYzwX95VcfAaXk4PwrPQy+LAMfIafCZPyqqQMQk+9srDl0nrAzWqb2aGSpEBkoERIqOAkwfdIBH+sQzVeQ86juNG+A38j/SBrymBKqJfeXh42G8jXoY8VAUD3VMOOA/OIlsyrVMGr8t+j4Mxp7JkBIFPwy58z4RhjGQa/xcXKxsFEs8QCwIdj2XHb4yHj+mSjnKjgB5Zh/ge00eBmHQx3ci0Mf7INDEvXEw3spxknJgH7lzlRBfjR/dmcZNhpCFv4Heuuibjnitd/I3P0eNGls37H/O4mB/1wUekjvkTjz5NCu03cyPzTf5Gx/ub4V8yfXQj3yFaRkDQggJzhxggXNXXBQD4kWD4iofHuLABjAcRpb4z4saMSEZugfVk5tnZ9h7LKamy8rETLaeozDLzCkWD2W4MMHKDsHH8FqOEOXZ0SgD1cokgy1h6VA8xskwpUiI4BE6nFGqWobB2XxTi4Y1n61TVYKRz+gxH63ZLicGYYMSKezcAMaNe6L3sX/ARFDG7huZWMdJC5VcggVRsWQNqaO+g5aru+dnMVmTbAE1jILFPipqF9eYmocUMa9ag8E2eRvuUM0xYdWMDMKM/jJigGLF5sqgoPcWsP9bVFnIra59q3tFjR3bvswMySIrEYMqVR0drsxWIUWOMDYr5ZiBR032GYIYhwyxRThGqrKdlbwFMmyVz2VIYBiRc+8WpMEpY2oHCwegTwrczxXrtXMEIOBTICCm0369/0mYuusBWXHiljEqzTrUvv6hU/ZBek8vFc4L9wkXzraWt2abNmGqVo6pszLix9rs//N5xjxmStg71oYRUe3uHK/Io6K7c6y+gLW2B16hs5R32esDzhFNpGox0EemHZ/o3ho/EX5zD1oWGmLcE3BAtexjKbVAegvHwRqHkS4EUl3ZGWiU/ll/hietlEkf9TJpcCd/8okL1eYGvv1chKivQS6B5pZNHgBNOudQhtgEfXSjPgTPUz75ER3XxdiC5gZOeKBsFgz0DfgOy+pysTpyot8cefcKuvvpKGz+hWvVCAWkXqLvlMS7yrbJigoySUtu6Zaf97GeP2wWrp9h116+VYonQVIdLADICCG2zbMOVVXiC+o9LSlmCwbplnxXVtwIpvH6ssdcfeMPfqW8wFGKYh6f7medgRAg2GSj2EPfwqGH8jfF4DwokH+gjDN9glMR4rrhkcVISMpR0+iL6C8ZJSIcSzQgyG4PZa+YzJpBuf8pWrlpqh4+cVMz8wAtF3Kg08La8bIXmDNjll66yZ55crwRdVizlFZqkbiij+MhnY9/G/qVf6UNwYqiP5XgnHBfxOeaRzMePGpVnRjfiFJuNOcp8yDP7oTCMt0mTJttlay+3Rx973HGOuvnGYS8hwCv94vXxo7SFZwR6sKpIFMpjeRP75vjlA8rtpIlT/CI/lEH4qOOz6ut4rrR+14LgBg4JWMKZTBnEbEDu8YvvmKnhJMKS0jKXA7Di5pZW1T9PRvRZqz1+3Orq6vzoYLq8sLhI5QT4et9QR7k0OTh9Q3MY0m6ICH+RYz5IJjylftCIp1ECluDQQC6WZFkbMz/MRgsDHZ9Zzgq8MfIH2Z+YyeW9RfqFL0QcB47BUwfqBPz7VSlu2N/w3HOSYYNWf6bBDZTjJ0765vEzal/D2TM+ezmxZqzt3nNK6cW/JRuZUYGuykoLZHwctCNHXrcbRJuPP/KYnag9KjnTL8MYWkvZ2956ub31hmvsBz/4jp06VWuXX3Gp/fBHP7abbr7VHn74cfvoRz9hDz34uCqGMQZtZajcRpe1wAjYsH8N+PgyyR7JybZGyb8uy5cMWrpojt1281vtC3/55/alv/6cffB977bJkyZ4n7JUkf1bGB/ZMsaZLeHuEoxT9j3kotgzyKhvHNrCwTLEEcIH3OVdz/H4evoYOLKUMhol1KlUPA7AMlAZ9joF2LthIhnP0cYYgfAFZD19C64Tzuw1+0/IH7xxOlDb4zu/fZIn8V3/HH85YAa8wFdWVKk+qiv9TSXRddzAYKBNsre3Uz4lXGG5N3vCME6SHroIM+Z42gi9Oz8Hd9Ltce9v/KWRWk/UKepb8DHnaQpj6anvjwN+qg8zJVxqTL/igAftgkCGjgQe6WK4V0T+zVysfIyffB7pzpUPFYn+XOkiQCIzjPWJHoAwbYRH2RmetgoWHL/xm49qUoQ8z7HDY9mx/HPV881crEd0MZ/o4/eR8eJzMl5sa9In08Y0ONIkf3ExTjJt0sWyki7EJR1vfAehqA/5Bc/3GIfvw4r+ufOMjnBgGxWapGKTfI/xYl7J7zEsupHvI+ulJxGkeAkCSm/dXSnr7RYhsplcCkuWCAIvjubLsMQuRASMOAWmB4No6eiytq4+a071WqO8bBTr6M2wlJTxHjH9ThkALe1d1tyWso5uKbRiNm0yVLoQKCp8QBWCubR2dFiXFLD2zk7ZDIPWJYbiR3KK6Hdsf9EGpCjQRoQc8fGMDDJCyIlQvT3MeqBIyQhQHI4URGhkZOdZYWmlpXoYsZMBlcOJG8XKh6VLMjTyiqVwlsnmYD0r+07YEM7t1GFtuo9yQPxiLIyi96k+bGLjsqw2LrOTUZIn5aiAqV4xsZyBPj0rvgRCjtqQI6HAb/PJk1aaI+HEhmIxZmAeHcopjr0oMFvaBWxhzq6weN9ywMCgtXf1WvXYCZKnudYnmh1AcUNJSysMHP+aL0HBKHa72jsggyTVn23rHn3WMgsr7f23f8q6B1l+lyPDo1NMulBtzfKjgB9+6GHbu3evjx5VlMvQlO9UHosWLpPAa7HTErgoTcBbKOfCn42QPvKEcpmmCXDD8Uu8BGUWr08KC3SAi7gbaRAXf5OOeLQfARPoNIQ7Lkiwsb+DZ6cJhWMcZAvOGBp+USKAViIUGx9NIw7vlCuYxZkQQdgNEEb/EKpZGCpS5PxIUcVjLfWQoFU2Qgl/D4poMLJim6KPZVEGdaefqT7xHC6CGXwXnosBqlo5n1UqX+rCXqIiX0KV7af/PKT+YZnLDTe8RXjfJhxpV1Tuw+lwQybDpLhmlsjg7bPf/+4JmzevzN5y3ZWKw2h0o8pVGQhd4SjrpBnpc/BI7PnMmhRxlv6pagqnvvqoujJbRz1xDkJ52jNkmLmhwHIhYtDXwJe+wqt90KTyCEZM6MDIl8gn9CsHMoRButifyV+ihxmXtGyj29QnuJBnhrU0t1tpSaWNqhZ9DObKh/Iys/ttyrSJVl/fKNzGeBS8xdMYYAmDLT3W09VqyxbNtK7203b8KCcTseRH/IT2QPvUQW/JPo5t8DJUJxxhMTzpCIt4QPzoR7rhtBGGw7DkGweGcKfFLbfcYnWnTtk9965znCAZCiHxh+rnPtQHfAvhAU+BKf3neoD6Ri3wZU3w0UkTJ9v+fQf1XUaQ+A/7cKBzN7yFM92SDwzC5PrFrAzWZMmAyZWSfdjGjB5tZWXlMjxOijYHnJeSvqSs0o0TaCfs3ZCRfbLOl3VhsPghGMBD/6DTEE/wECTwccaEKIrpv+BAhCNwZT8C+x350C1ZcPr0aRlwk4S7Uojlu1Is3+u04qIC54/wd0FUHjyWcur4Cc7TL8H7O2XKc+oUSu2cefPt5e2vqH7wmjxX1uEFzCz6kjf1MzS1dNkiGSdmR4/WCq8lbzq7bfSoaqssL7fFi+bZpJpqW7Z0jtWMr7Cnn3hMcoFDFaQ450i29rbaRz/yPlu6dIH97d9+XnUJ+PexT/yJ/dt//KeM7PPtW9/+nn3ms5+3l17cLuU6z41A6JHlcfEOEOpFA4APs/ONZ06qn4XP3Sk7c0rG4Ymjqleb+Ly8flnuyOAUA5id0gXYS8LqCHCLSx3zCorEG9nsLiOYAwiYDRXsgAN7UXgWtglu8Fb4b1jBgDGNbKAb4TvgIXuK2MAeZIpoUDwQhRt8xGhAxpMHsyPxDjEucmxua/PLJhkcA28cT9JlRLqEjzAgGgdG8eTLbCrxfFmx8qOX46oJVU0ZqW6CARdVgit9MkoGZchZNErUhqDPQVfDPD766BwnpSeFoECDKsXLi7Mm8VvwDErwTQZ8U4vKl57lRjKRlA4cxvDTe+CLabqmEUEIeW4emPTR/c+wQETnYmTRk28y3XDa4N7s20hAJN9HxuWZr2/mg/KgNNRTnmd8XI8ZhQQ+6WK5sR1BWP1PWCXrhov1iz7mg49hsbz4HMNxxKPMmCa6+J70uHPVPelivPiLi2W5E6E6j4KwhERuxcrzTBhI6BvnxFyiJ5x0Hj/RlmS+sY4x/M18sq0jvyXdyDB/FgGFVhEOHsCKg+fEnV4xqaK8HL8FPEdtykRYizAz2BMh4hzQ99aGemtlU21H2LTX0nTWN0eeqKu3oyfP2PGzrVbX2mP1KRkifVKac8tsQL5XinFftoSTDIK+3CIbkPI/kKffXL1L+e+VYOiVUdCDEiHB2C9GxCkUPTKMuro7rL21wfpVPky/QAK4wI/zYyo2jOL6MZSSGhwDmsK46ZLBIKZ1tuGsdWC0SD/O4Ux8DBexnh6V1y6DpE2GSmogy7oycqxLYX1ZedbLbAv7XsRkM6Vs04HAm9HZnAIJPSkFRcWFfnRjXe1h6+totoxUi+X0dliBlJvK3EyrkOFRwppTzpSX8M7vF0Nsb7Lqkjzrbm9WHVulXGT72tnm1hbvFUa0hBliuhg+QQnI5pQw9RQMltmhThl6qb5MGz9lpmCUK8NN+KS6uXINbnofw9BlbCAgZHB1DuTahpd22fOv7rNP/dXf2NxlK6xD6U7Un7HSiio/AjI3J9/27dlvP/jBQ/b1f/6hffUr/ywD5QlrbkjJQM2xi9ZcJeacba+9tk+CpNKKi8utsKhUArpIAjjPFQyEFnUNLuBbxDUc+MZzkgaBa3RJnoEDZ2Nc+A4wEKY6jILSEnDc4/CrcJ8xoZ8YqRPt6UtYjuV0G/qRNPyyTA6PFGCUzUfaFBfv4l/5MBLIaGEuSz4UF+MEwYihEpazUP9Ajz6Sn+B54Vva6dH5hsKG+X2IH2YKhoUoYYw0h3azITQs5zt27Jht3Pis3fyOG/2CMRTq4ycOq37CtVLRFwqgDJLO9kH73nd/JOUn12677a0S2h2OG1ygyDGuA9A1yrb6R01UncJyRtZ4l5eVqDwpGiobWUBbMJKoF61BwaVeEYZ8DzwJhkjbglLnHhEvpY1wRZcfhn2EQYRTgMfwbBnLiig3ypvQz/S5+tRHhQNYowObUEw4MrUz1Wv799eqTSx3y1E4mCcaLMiRcswlmf2CcRjJzREN+hIu9XhuVr9VlefZquXzbPNzTwhG3cpUmEDG9LHi47xo1Tl63qN3nEx8j2F48Cy2+1weODgupz1tDz4+B6OcfRvQ95QpU2zNmjX2wx/+0O8RAm5J3OMZZU9v+ia8loLnI+by5OdLVhSHdHgqiyHMmv7iojI7fPiYymFPBnusCpzWQx8yGBFoTtVRXfucD48dO9ZeeGGr+EKJFOYLrKm5zR559An1DQputr8zY8CyXJRWZrcZRGKQqVFKGHmihPqMFCAEJqrfoH7hcX6SnGCoKgSY6ZvjH4qfx5WXEkelUIS5nJbZmBXLliqZ8Nn6rKP9rLW21FvNhLHCfXCOGTl4vOCg8pk5AodRGn1219XU0I/8+mi9vs2cPdvrXX+2wcrFQ8sqKvz0vjArK74AHojvT540Xv1kVlt7QuH5grl4eEfKZ246uLxQkihjsEs4t9Bee+VVGQmnrPHsWR/sGuhHjjXbJ27/kBT3XPuP//h3b2NLa5vNnjPX/uXf/sOmTZ9hBw8etv/8r2/aF/76b8TLU86H4ReBFqEp6g0NBRnG/h/uLsnMHJAxm69yep0PuDHCgIR6zPdayROfQy6gE5ZlZUkeZWVj+HGQAjQUPOEZhOkXo0SMUn3BYIXi67vP5qj7wJnYjywBruDEQwwp8Thf2aDSoWH6g9ei4nAsMZ5Ll7Ej414TZkvwhLlhotR+TLH4HP0QeVOkLVyecA9+ivHDJYksteMwGZAfGDCDzGajgT6OGE4JNt36wn4gZgXDIG6kL+oaHfwpOp6j0UI0dYOiAn+lVzjYRDieVJ4S+ZTOG9yrO3HKGs5w2AS4iIZmwq9yGb/AM9D4EA/+wAfe9xUqw1/SxYrCjJMVHA4f9iMBlXQxLBk/GeazGGlGjRuZVzJ+AE7wOMJJRx1jupH1oMExDeG8jwRCMl300cXwZJyYHz6ZDhd/+TbSxTRJF99Hpk+6ZBjPSR9d8hkX8431ezMXv8XfZB1JiztXOTFejEv4m/kIuySsYjgKC88xDxx5xjjRJZ9x8d3xhvh6ZuQoR17sQopnpwyNNjtTd9waT5+yU8eP2Ykjh+zk0cN2/OghPR+2Wr13pdrt7Ol6Z15MNQ8oXdZgjxssEDS3sufkF0uxz7MuKfvB4IDhq2wxqLbeDOtlIzuGSabiSD/q6oXsVQsxMQySotIqCUkIMcfapWB0ifmPE2cvq6wWU2OJDgqKyvYRTnat9lh/l5hUW4uxwb21WQKak0L07aza03T6pJ8FX1FSZH0SuE0tKWvpVPpsjKISa+0atKaOftU537r6s6y9C1WWJTmqpwRyuAeBkUAZQyWlcD7VX8qPGNv+Awd9jfDRQwetTrDat2Ob1R0+YKcO77eW+hNusJQXKG1mn+1/7SXL7ZeRIt2dfTQIGBRcjvVj9M0FGlPl4BH9qV/ChhRdldttudYuI2Pl2ussq2yUtbEUTd+zWZPa227FWT2WN9htqdZG318gVcxe3nXE1j/zot32kU/ZRVdfb62CAXVHaa8oU191tcgobbaVyxbY8iXT1I/9duToCdu585hten6TFJRyKWsTrF9998LWF+yC8y+QkiphisAWOiEAGbRgxAuFx1Etjec+IkR79Arf4pvvXdL3iN/wNJJ4PLmolCXxGo+SjGKmn5BWcf2Zbyh8gudQGcqTQRWULaoC/DBAOD7SK6PUnFPPyFNUsJRJUHgkLDE6/GQ2faePCCceAp8+Ii/iORdWgRgoHpZuU/TR0RYvw9sU6o/A9/XFClBth2ASD5lAONMeFCfqy90CKJfvfs9tEsLMKjapDjKl9Zm9GxwG0drUYz/4/k+sTYrLBz90q1VUMnLeJXj0Ch4o41JKUDCkhPu66MGwhAlFhf4DNhgnwI77X2gBygP1DrANBgFtS8oFwnA+EzTU7iQMhuUAylLkY8HT78QLcckLH+RUUCziM8ttPF/vw3ShwsPAF8I+kscee8Z+8fOttmTJdDfWUFqBKQdSbNyw3ZX50jJgLxrwvMBN4C38yCuQ0T3KHnviBVt7+fWC8YClupkZVdv03ZcRpavKs/8SEH9x+qHOsY30Lb+8R7mddHEmI7qAG7Q7wHIoXzmUqAHRmDKySil07W2t9uQTj9uoUdW2dOlSlU1pIQ/6y3UjVahPBh7LZ3v8kAr6XfVSudBAxDtfLiI8Kikqtg7Jgicef8iuvfpiKykGR7sEQ5bbqm45hcpSvDGTgaFKhbOktcy2b99hr7+2y269VfgpPOVOkhdffNFGjxlrEydOdtzwQ0pkUAFrmgwfp3nMdsaVGDjoyWlPaVSQyg18AYXf4zg+MDMXcI9U/DKKzqosAVCKa8oefPBhu+XWW23y5Mlqg4yIU4ftofW/sxvffqWVFucIBj0qJ1/lSRZYgWXllosvy/iS3BpggEx8H/gBVP1zvsBsR7nkwP3r7rEZUyfalIljrLnxuJCoQ/ylzwpEX+wJYx9JnvCpofGsL/FavGiR5G2/NTScUWaZzvM5PINR+4KCUnv99V12+NBhW7FymWDaKUOtUf0W9kldc83V9t+/+JX19mfarNlzHS7s29kqfvyv//pvzkOOHDlid9zxK581q5k4UXTMEbjQHfw38FZo3pcJKT3twQiFb7LMi6XBIAx8iTjMHnCoCfsTu7s7Pb+ga6dpWX/IAB+cEf4AJgZ26FDy9zAP1wf1F/TipoOeMVILi8utV/V6YevL1qc821Ndgi/LwXJ9tQCz4NzpBW5Qnl9DIELEKGnv6AjtUf4sa4a3ghfgMR4H/nt9eBY+MtAxZvQY4WG28OC0zZgxw6677jr1EUZTmDEW1Sguy81Tgn2nCsBgI1/RknhlpEvnRYoNzuGBSaDTABscr3FliiLoXzRIgEeICyy4LgHDjuP2/ahr6U3//bOf27Rp06xm/DjRJbTc46ersTR7PPcUrbs3jPeQ/yOPrhe/FoMW5kdGSSWobBjdGq5Q+A2Vje+R0QA4fgFkYPZvNADwgeCCj2EckYcjDYIr+Y1nH/lLO97/p6Ps9AhDug7Rx86MvzHvWCfeA7KFuDF9jIvjHeYS64aPbXRmIpdsZ4yD4z3mhzvXt+hjHXHJOMk0uOR7rHMMi+Ej847hON7jb/TJttMmfEwT25gsAx/j0W5+XWAonDwiLPARF5I+5oEjLi6GxXDi4WL+0eNifUOdYURd4VjZAQlqlPims1KqD9jpUyfd0ODEJmdIUuxZCkSdOM6wubXVmQCzBy3tHG2KAjpoeTJQWhvPiNhhbn1+/0avlGU2N3KJHwZLWR5KIfsfxOxl+aO8crxtpQSgiEkML8f3m4geVbaIsKNLkko4zukoYr7F40Zbj/C2vVdKApu2xdQ4V561qJ3tbdbV0eqjPzB5zorvTQv6DBFzphgr6la+UCZfdWc50oDySpE3SmZuvo+m+2VKYsx5zHb1d1uWFLlspef+j5KCPDFnMUIxKJYIsNF/kJFu7utQGpYusaGvuLjAJk4YKx4XlskUF+XblMkTraqywvbt2mnlggPGH1TMCSLwkPa2NsEwV2DodRihPHLXh7rAT9DiXHaUJvaApDKKrWzSXLvspvdZT2GVNclAYWVrYXa/5fU0W3V2hx1+dYsd2LlNSmax7Thw0n5596O2cPXV9ief+1sblGCh7WBGYUGOVZTmWWZfg3W37LUMGSYS+YJHgR090WCvvr7X7n/wQTt4sMFqRk+1CeOn27ZXXrUvfOELNm/ePDdQWd5SXJhvZSWF4iwYDIy4Qut9rvAJYIIDCqPQDXxFaZKPuO20IJ7mMdM4msRrHM9OL4rrGwHVj8THEIr7HgLMyEe0RrjeA76HMhCmfqKKDItc9Rt5xtF4HP1AGLMhKt2VIAX6O8vAeGbJj2RPiKvPPuInh7LKhlDiQB9UnXKD4Aq8OtIiuA3u+0ie05g6FWGlNlEfNmKyV8dH82SMs3wL5erI0WP2z//8Nfvox263C9astLzCHjtRt0dKdKcUGvadZAh3y+xXv7jbnn7qdfv4x6+w5SvnWGfXKRmNbNrOV/7cEcBeozaVIxwQbnd3d0jQFUmRKfD9JOAhDVDtg7GkuoVLEgEg0IVXRd4d2unLtvSZdjKaCdwdrnQS0FREFB1kgqJ730R4BDiFfgp5hhmjKD+GDHL/JtiKQTgPzEBBhv+AD9SZ449VB2WrZtg/fOU3tnzFeLvxlisstyCskc8vqLY7f/2049Ctt66Wkd0gSzPAn9N4Wtt7LCu/2tq6Su3LX/21feDjf2fT511gnf3iGT6RAD6A1aFNeBy/sf60i9/o+Ob4l44LXHG0GRfTgtsRT5gNZmYKXABPiMNpPOyNQLH3CwGV3aQJ461PCuO733Wb+rDYvvvd70jREx0Kr+gz8mLjOjMtbeLdrTJguBcHHYGlIfAYjBX6D+WNvQGMUHOgRuOZOvv6P/21/eWfvduWLx6vTqsTr2XJbJ+Vlo8RTKvFnoutsGSiFZdNEu8rsG3bd9vn/vIL9rWvfd2mT51m+/bttX/4h7+36lFVtmrVSinlC6yqtNBS7S0Oc5a/YhwXcDxvb5cvG2QwCaMYaBPHZx30Bs0VMDMu/snINnut2C/EUcXQCPQK7kGf2cwISj/7/o9+rHZl2Jf+7stuAKBgfuub/2SbnnvQ/uHvPyOeJTztahV/LRCt5Xs7SqpmqkalklMyUrg4y/mXMvX+U58Ldzj6vEB08vd//TkrEky+9Fe3W93RF22wu946m094G+tP1juulpSNskNH6+w3v3vG3vueq2WUqDyxiqLCCusUnfcMCAbZzGpU2cHD9XbHXc/YF/7udps8c7y1S0739jEjUWSzZi20nbsO2pf/+T/tr//2yzZv7lzx3SL70Ac/aH/3xS9K2a62hrP19uD6++3hh9a7jGcW7dpr32JLlyy31tYOh3WmYWS0i65QhIOBh1ECnUOXwB4DxE95zMaITLlsxjgBBjJBhDso7qJl7yI9owcINtA4+YBfXcJf+D0yDvA5begPo4j+GWTPZqb6JKvA/vbL/2itksltqW7h1IDkd694KwMoDF4E2qfsOJuNYQ2vpMwxo0YJdvRJ0DnhWXxDF4cHQUsMlGLElMqQrCirsAIZilwo+Y//+E928cUXO90VCrc4FY12Y6iyf0QmrvKGx0D8gZ58CaNgwIEGHGYAL4p8m99ArwzyCHcEIAxw4AIfY4YsPweZj/xFX1C2zCbJyM/JKRbpFShdmdqQZx+//ZNWW3vc/uXfvm5TpkwU/z9oz218Rn25wKbPnGbv+8gH/W63jHzxx3e+61afKfFpURFKZCQALjAjfHAxLMl0o4vPMBw8cf5YvOhgXv6bTocbmWbkt/iLD8wQBh/i4IfDg2AhjDbF77j47G+JKiXz5RcX0+IISz7TibGsmCeOMHx8H+liOedyMU3M71wel0wfw5JxqHf0yTQjfQyPLplX8vdcafgWfQzD8R5hH138hks+j4wTv53rOcI1vuNZhlcgoklJSBXlZdtnP/VJ+8Ndd9iLm561rc89Y1s2PGfbXtgkv8W2v7TN9u7abvv37LajBw/ZkYMH7ciBfXZoL7MoR+1s3VFrrD9mdbX1YnwN1tAiBoDyPCCmV1gm479QrDDL2jo6rVWSvb6lW4RUZv1ixPUNrXb4WJ0dkT/b1G4nzzRbvX4HGDFgVkWGD7fDNzQ12umzp62u7oQN9nbawjkzrUlCs/n0CTt74oj1p1qsBEafNWhTJ4yxNauW2uWXrLbli+bY3Kk1tmDGFFswvcamyThYteZSu+Diy23F6ovs+pveYXOXrLTzLrncLrvmBrv2bTfb5Bmzbe6CRbZn335nbKyxzxFTgVmVV5RZji/jgbEIljBgMcTBni43XjIlZAsy+m1CVamMrVyrLMk1qZbW3nxKyoMMOhk6XakON4T6JVS7xIA5EADhgLLKKCgnlKDYwlt8AENdjZINw2U2qSujwK6/5X1WUDHGWrolGMRgYYTkXYRe3NNhWzc9pzQDUqQy7XcPPmUdGUV2++e/bHnlo2SQKEOhCGUgbLhwK6O/3fo6zwi2bW5MEc6yianTJtull62RYdlvO17ZYfV1p6xLjJeRsQsl8GAGjMgDCy4dhPGyST5OUwvLnVWArXE0GKHi4WlcxCXxmXbG9xiHdzx0qbeQJ2FOp4SlnZKFo4/5wxE7lK+MHMZscPXZZuicL+TPZ/UjMx/htnXBXfl4P8j7Ond9J673lbw6J9SPX+GH8zTyGqp7CIu0N/Ssb2F0WE+Ky+g1ZbOplPTsW2A2RIF8diOf+jz++ON+rOrHPv4RwblfNFGrumIsMBqbL2E7xu5f95A98tA2e/uNK9RvK6RcsOkVpSvLlTcUDk5LwmhkTxjrxosKWQIZlECMJIR6mN0Kz3qkWuGdNsrRNnx0oV30FbAKMKWvggt9x7fYbtoVvSJ7WMzPYZt2hAX4hW9h+UkwevxwCfpeabMk2DngAoWasgryS6XwdkkpPmSrL1wp5UgwKqCNOXb2bKe99NJLtnz5XKVjdFR1xbCVo28xuvr6s0X/x627N8uWrVhjLe0oWNkyagrpPGri7XVHc9PP/Ib6pn/TfzhfDqQ/5B8nTTEAAt1ifACrOEuADze7y/hSHnhGsDFGoCnqy4l+8O/SkmIpptxNkmnr1t1rS5YstslTJjsMVAmXJ35TthQyFCaoAoUOOlVW6dqxH0SKlP4YcGSvGMnp+9dee8XGjSmXUjTOBvpSUto6ZbxKYe9TmzLyXeHOyikxoZZwqNTGjZ9o9933gOqZ6fs4Jk6cZPMXLLAtL2y1DRs32qZNm8LdS6LxCTUTHRYsEUJxBBXcAFHboUufOREP4x1oY6BDC9ALFyGqhmofepMUayVmBN3pVLTYJuXv6//6L7Zr9y577/vea/Pnz1H8ftu2bbP9+MffsuXL5tnChbOsuFhtEAx7elA2i9X+Yssvqlb5UprFuRm5Vo/RfYDTPbO8wA+DgNnxfXtft/NXLLTmhqPW1lRnKcnAtuZGlxlAuEpK89jxNfbshq2CY43VjC+38ePGCo4Vaj+b5sMSKWapCgtLrO5krR0+ctRWnrfML3SlLxgMkcZpU6bNsn2Hj9iDDz9q1117neBWYOsfWG8XXXyRwxQefPFFF9p555/nS5gff/wJe1hx9+07aBwdPEp1kQkBwQpWwDnDUlKa2ZOJIQFfB6ELhVNesByDZLQb5dr7SeEMkNFv3Ifi92ipqZy05UaJcuUUrjAApQyErz7rxYCkwtiTwlH/vf0Zlif9oL2zxzY8t0V6g2SP6sRyZr9kV3Tgy/Gop9Kx3IrBGo75DTMn9EOOlRSXeJ2gH3A8DmLQHox45ElHR7vXvby0TDQjfBVsmBV+73vfY1VVFaK5XrWXWRD21Er/kFGCxxhhlsQP0wALBQgfA1PDmAED/3wPq74yGRGXzFFmuAcNA03tTsPLj80GWYmv/JRcj6ovS96y8i07U/pGXqHq0GUH9u22M6frhCujfA9Sd2eXHT50yCbWjLOyilK75751vt2Vy1fTRklgMgCKDUVUwhUDVRqmyi+O3/hMRXh2hsHbUDiNDA2GkTnDPYcjjqcNyYff5SIjjPmPzDv+4umw+I6L5eIIi8Ik5hHzjT5dvLuR3/Ckj2XxnnQj23eueLyfy8X8R34/V/xzhVFubDsu5hddFAjRxe8jPZQWhCRpqY9+5FF0/D39iyeeC/iERzBTP/xQnnKx/PiOSz5HF9s28lsyL1x8jz6WyfpqTllhs3oGMwFSUDBAusRM80WEVcV5NmlspS2ZN9NmTZtoY6uKrby4wMpLCmyMlO2y4lybM32irVg805YtmGbzZky0xYp72cWr7B233GIf/Njt9pYbb7XzL7nKVl96lZ235mK7+LIr7OJLLrVrb3i7XXn9TXb5dTfY6ssutzWXrLVrrrverrvhRrvqLQq75DK75q1vt8uvvsaWLVthZaWlNmPqZJs5c4otXjLPVi1fYPOmT7Lrr7rE5qhua1YusYtXLbHzl8y1JbOn2rxpNTZr8jirkjEw0N1q3a1nLGeg08rzM22UBFBFaZFMBDGa/CzrV1tnL5hrYyfVuC8fXW19GQM2tma0jR8/Sl3aJWZQbJPGV9qsGeNt2pQxNnXKeAmYMfo+xiZNGGsTx42x2dMm2YTqCpVbYzNqxlrNqEqVX2hdbc2+H4dlVcyMmJRBxxoJoh4J7azCYusaEL2Is3C+/KCYKjNNLDVhJBQGi37HqTnsmalUGWNrJtusRatswox5MvzUf/kqR4KbDbu5YpxsuC/KybT9uzk1p9gefnKj7Tp22m56/+02c9kFliOFgptmOTmMqf8CjmmWYprRn7KBngbx5TYpQAOWSrVKrxAdC0bt7WckxBfYaDFvpo9PnjprtbW1NnvWLKusrHTjB7xGCDBqFo9GdKLAg3+RTuTiCV2RZ+GiwYKLNJDkFYTBY1GyUJyic5xW2phP/J/3MMqWNiDkyIMRY+rqxwArLUsF4olGeGbAfH8OPJyy5VF0gnGCBNCzykd4+rOHqy9VTqxDqEWoQwyj7Eh/tInf8C2GpZVY5QuPIk9XuFQPPwpT7b5fysdb33aDaGGqnTlb68u2GPlFuS1k6cfO/fbz/35ACkmNXX3NhZJH3AfRJkHIqT8o0/B29Y+M53CCEbPqHF3KMhqWNnSrfPWPDKLAo6g59YMvhT4NPZRut+JSdw/Ri/eXcDf03/DgVvSh3aFvY1hMG+EUf+O3AJNhWDLCGJZS4mS8ogCpX+LpXigL1Dknp8CqqybZA+tftkvXLhGsWIJG3VD+iqU4v2IrV05xg4yNxSqGQlV/lHMMzjwpSZ228fmX7PKr3irYqE9kDOmDKqk2KFasRayzG3D+lHbpNvggYmyrPAYnClKLHx+b8llQdAe/7FAV4Rhih5Pa5gaI8Bi6qzt5wupP1dnOHa/acxuesboTtfbSC1tsq/zx47W2c+cOO3HiuN14041SgFxzkqd+6CkoWYwy9xvHGlMed5KwF7Az1am+Yr+alFOFhaNlA6298srLCmuxKZPHy5irs4aG03b0SK3ViQecPtMsZXbQUvLdPWJ1vapxPzNk/bZ58xa7TPwdA5tR+JmzZ7riu3fvHhk6O+311163J5980kfzJ02e5DBEoe3UO3VjlhDcj1697DTHMkpm31OpLh/5xxBhBoTljdyjwdJKNqL/6Cc/tp2v77Q//dQnbe3ll1hTU4M1NtTb97//TWtprZecepuNHVOl/mdkWn3R2qn+lZGYX2a5BVUqS3wgbZSEPo89i/wM/cnpdKJSe/D+e10udbSckDFSZ70dzZbpexKCocteNPbebX3xVSstKxe+sUyKiz37vG15+Sz7VL2FF0UySjDunnzyFcFllJWUljg/ZRlbcXGlFPtCO/+iy+zpjc+pTc22dOlye3D9gzZ16jSfMWBJdSrV7rPyq85bZRdccIHyLLbjJ+rsnnvW2UsvbzNOtSyvqvILEdmnAWaiWKO20A/0PQaI80rhI30E5rJnE77JyZNhr6zoTvTOM4eKCLs8b5YUseqAu0s4uTAsceVwBpa75ghfpCvnl1i98Gfbq6/bCy+9YkdVvw4hUf3Zs66oDx3ljlOdwCOWwjleCv7IAuQAtFPI6XAYsPIM3tFV4BCGPcu63CCXIVxZXuEzJaw0am5uthUrlttNN75N6SSjxdp72dDO3llj5lz5S/6FI4ED73PeKSAdP37KOLSg7mS9+GqJjKJS50kYlV6/vjBThOzx+gge8Fl4PHnAw4AnEhIq9303PlMS9mYyqNbd2W7Hju618rI8e/nFzbZq5XKf2Tx88JCvuiguLbZ775dRAt+iD97/gfd+hcK5xI3GNTY26ou5lUplhhmpBw+5JKONLjK0JIPme3zHJePAKJLZEhbTJOMl84vhyedkuqio09F0LMCMcaMn3lAZhAnAI+NEFwUwjvBYn1gm33HxPXrCg0B7Y34xr+ji+7nixLTxW/Kd+se2vaE9I1y0tGOc/xmX3zf64TqG91gmAiH4GBfdILQfNzLv4XTDPunO1c6kfzMX08F4GHVhyROXG+aLoeRl9tv5yxbaqNJ8O2/xfFs8Z7pNlWI+prLMKtwQKbeJE6SE14x3A2H+7Ok2trrcSsWcigtyrLq0UL+5IqQOa5DwZDqSpVu9Gbm+WZyZAHG/0G4Jjxwpy32CCSzbjxlEqCCEVKcsKdkiIj9eEHC1NDfaQG/KCvP0MiiG0ZeyUjHx44f3W1PDKWusP269UqAHOluto/G0uGuH9Xe1W0+qxfr0nJ89aIU5YhiMgjD9rDb3yDjgOGKYN8yzqLRM9RQDLSzyaWMUOEaTJ4yttqMHd9tAV6vSd9lgT7uA1+2Mn2VZeSg6akWRlPqelJQ/kXWW8keEMnviN6qrb7PllcINCzatZ+YW2LjJ0+1Q3WkbzFaYjIOzZ84KngXOBFlWg5IA3mA4CEN85ITTbmSH2ICE56CUrqLyKj/JbEDx4DsM4RQKnpmiIdZ1P/7Us/bijt02ac4Su+m9H7aSsRNlDAmsMkTZU8BID0v4cgVaN0p6gTVGCaOSneoD0UEOwgQFp9emTJwk5rjKqkaNtp1SKnZIOZpYU+OXgVE+AoJlSWqu6i56h+UKrhgBSTpAwICqEWfBzZE8w9Ml6CLpnGaUlz56GvxQPM+C98DX3CDRN8d7CVmK4C4YN3D0EkbwwL1ghKDThtN/EBohnSu98ANJLjcWFOijgCqJchHOhJOGcvmWdLQNvo3nGf6iyETnJ+0oK/A/1d7ribKlKquu/fbytu126MgR+8AH3iuFgSNUU1IkZOiqligyLBP5j3//T5s4qdLvNigvz7XmlpNWVsaloYol3EARwhAhDRtXEZSM3GGgYEwiNBmVj0YeSmLsA/f6znuEt9dftY19EB2KL/FoCy5+H077RvmX9Lg4YxBd/Ob9rr4Iy6bpFynt1BGDBP6iJMCYLu8VoRQVVtvGjZts8ZKZVlFVKvpJeT8WF1cofLNwt8IvipMa5rCgCcCbU6Ky8zhdqMAeevR5mz13mZWWj5PxWiK+wf4eahXaG+scf3Heh+k2n/uZNqo/RNuM0tNelEBXWsAR4SbKCwMUx2uP2lNPPmG/vuMOW3fPPXb/unvtuY0b3DDZumWzbXl+k02dMsle3LrVLyycMWO6DNKrPT35R7iRPzjPkhpwHuUKY4SN7upwGb7gmnAUIAqWwAGcxohoaTlra9asEr61Ky/xPP1XVlYhemCvToEr8Ll5xTISOu1U/RnBVMagDOgqKb0TaiZYW0ebVVZV2oJFC+x0fb0vYbn6qqvFf7m3pN2WLltqxdKd4AscXkIfUY2w6RnlFyU4TzgfZkuKFNf7iGU0qiszgPRGSWmpHa2ttX/993+zV2X4fP6vP28XXXyhtbc3izdl2h2//Jlte3mL3XLrjbZw4Ty1odRHtjkcAqNqMEP8sKRaPK9M+aVnSjBQMUrcUR8M+RzvI2bJqyrK7O7f3WUXXrBMPLRFbLLV8oWX3HHTLZgDdw5q6ZHBtmfvCc/l/PMWqJ3wyjDanqW43DLPDBYz8KWl1fbK9u02anSV6n+xNbc2Wf3p01ZZOcZGj5to+aUVNn7iVPvud38go2ON1QvmzIbNmjnTB7MwGpqaG5y2ucBx5arz7Prrb7Bnnt3oFz7u2rPLnnr2GfHv19TvRb5Rng363FEDXkBj6n2vC/yTu1W4qR94M6sCDoV9SWHQxJetCid8oIa0eIUj23ME3xy1kdO6MIBa2ztt74Fj9tiTG+yedett05aXbM+Bw1ZbV++H0bCsKx5K4n8iFp/RVlnQjTrc+TCGPoZHnEHkHjPiIhcIx7D3wR0laZXxj+wtl0HoKxFysn1PD6cXLlu6WO1rEf5myfiS3iCdAfbM3iNJcBUHIUC7qpPTr9n+/Yftxz/+iYzBR2zDhmftmGA6efIUpwkcBjV8qLuHQaFgmAb+AGcXPotf8cTYimosuDBIUKh2iOcwa6Lyurta7PChHbZk8Sx76KF1NnvmdBk/Zb7faNq0ScZdYfc+EIwSfNYtt9z8FTqLRjJSWCpiwPvog5QHhA4AipUZybhgEvEZNzJuYFzBx3Dc0Lv//0YX0+IASHSEUV5Usvnl+7nKJDwaJfEbLlkXHPlQiWQ7RsbFJ8NGCpn4m8w3phsJn3O5N4tDGN+S+eIIjzDgOaZNxotpaT+/MW4yjadTEv9NON5j/aOLcd4Yl/YNlz/SEZ7053LxG/VKuhg/me5/wEFpWBPp/Szk7++W4i6jpO1sne14cZOVSvnPy5DCxhQmJ09IOUVRhgFzxjmjrOzdYGM5I4wZItYcVQPPqBFt41KpwuJSKygpF/MKmw6ZUcQQQiC2SRD1Kn2/CB9FLCz3QdGT8SAFMatAAkh1Y4SiT3Vob6y3kkJuJ5chkCVDKivDutpbrVCMnRMyJG/8xLBeCb8iKRfMSGRL+UJpYZ3yACMhgnuRGFORFD3S5IsxFYjpdnX1WGX1GDGlIlE2Qk7pVTQ3rJepHrUH9liW6lCo/AZkeIwqLxGddAsegp/am6XfAjW+p7PdlT5VTYIo5e3JzcmTMOSWYDEzwaCATef9ElaDWTZv2Uo7/7KrbNGK82z+/IWCX5Y11deFDZI9YvziI4xY+0WSSouyohqo/7Jtz/4jdrqhSfAtsWIJnQwZeghy+hTGyczFI48+aU88/ZyVSJBd94532sRZc61X8ViaNAjMxL98vTpChXw57rCvWfBqE8w7raAo36eFOzrbrEvKb44a1t7c6u2ZPW+B1Uyssaeffso2iinPlDBkRksUIGW41EetMEoQ4o6rapv+B/mGaAQUjXgKb6DOvBE2klfgwXXoFx4LSkeapK9CLjySt4w6CQWcoO6KFsoOQg2ejfHEMyOPfpKS00MQrMHgUNlSBqmBonmdg0GC4hsMDjc6vLKKqm+Rr0QX+OsbeVSkQ4+XbpPnlW6rz0KQrcLhP4wYM8LKyCR1fOKpp2z06DG2YOEc1Y37YVr1jbX0UqQKSu2eu9fZjp219uGP3GSFRVKp8qBFYCojSOnZa+Nn7rPEUO8sS4wGCfsHwJswWiujMl2/6L1+ASLe5rCPZpi/u8BWWFS6iZOER+xzX9qhz6H/yRv4EI98YlksOQp4Mwy/4W8eH9hmib6zGMlVPCmmYQaFPmNPC0cpq50ZRXbgwF7xowKbNHmCeJGMEm97gR0/ts+am9p84/HgoPiD9KqQXiYKq1tEuwXFJfbKztetqzffps9cov4oC8q686bh9o90sa+T34fbTL/rV7BAoWKJB3Vi5iQsqQ0HG7C357d33Wn/9Y3/sCOHDorucmRwTLNrrrrSrr/uOrvy8rV25dq19pbrrrWPfuTDvpTyyiuvsA998AMqA7wMd+wwSszAKR7jFtwHx6kiBonPwhbm+ywNsymcVhVmixj9zrOzZ0/b9u0v2tq1FwlXOM62PfB8yZAsGSU58M1MTmYqFHZkiY8Wyugrs+PHT9j2V7bb/AXzraKyXDgDHfbZ9OnT7NmnN9jyFSvs9k/c7je++74FlUu/xxmDMDvJjCRL6ehy6DBswm9sblF9i9ygYDYRnIBOduzcad/6znds/+HD9uef+bStvvACa5NBUlZaaM9vesZ+9Ys7bPXqZXalYIjxw6WN7EXq7aU/aUOp5eVXqG/YS8KsGHvL3AKVUzngP3TqCipK66DVjBtjz0vBf89tb7OZU6tt/Khiy+yHl/ZYSVGB82RmCwqKKqz2eKvaybK1Mv12qA4lMkpLhafmG9rZ58T+i4rKUTIejtqBg0ds2fIVflcUvKxMxggHyHQO5NjkaXPsxPFT9txzz9sKyZKXXnzJLvW9EWEZErQKvfnIPH+C5e7de+yjH/uoXXLZpXa2oUH5H7Qnn3za/vCHu/2OlepRo1WfMj+KvqS03GGO7MpT34L3yHFmkzn6OJxwBg8VrmDESjNmj2dWDjMjgqXwYDCD/spTtAKfHXlx2w77ze/W2fqHn7JjJ86ohjnWmuq2Thk8XkvJpj7B1/kLpCPAgKfgbAhQHOcZChcOg99+hYXemeXFIGFQhdkR6An6ahGudLR3+LI1Xy7pup05fd126y02buxotZO9KF1qd7vyVC8j31Uj9A9oPdATPB5en2PTp82wG2+8yWbPmSX67bZXX93hMDxy+KjPWPlhGWIo7FFjwJX01J204YTQwAfpU2YAmYHNypRRIqOYvZfZ0sdSHaft1Kk9ovkxMqBO2O5dr9vkmql2Ssbb1BlThVO5dv9DD7hBgq6U9e73vPMrQYHn+MYw6gZgRjJiwmJ4ZLAj48WwNzCtyNwT39/wnP6Gi/Gi4z2pVCfLinEBcMwTF/ONPllXPOmi513/yb8xbXQ8j1QqSBfDeE+Wn8wbNxI2yV9cMiwZHt25wqKLafAjy01+iz4Z/sbn6EPYSHeuNgy7IJxjXueqR3Qjn8/lRzrCRpYfvferCIuNZBBTYZ4ElwivIHvA6o7us1RTveVIOe1nZsA4w1t9xoYv3zDJ6KXiSpFhEzgGDQIEY4X9B6xp5kQYiL21VUaHOBgX8rEhnpkA+ApKcGgnSiECR9krPachlZdJQLC+FuEjQlZlLU9MqlDxmutPiNF3uuKcqXpkqP6MMHZ2dQzVAd8t5lNcUCAmyhF/okuWpqlePpKtYhn0wGgozFd9xfC4cLG5rcMyc4tsTM0UGUm5YvpF1t3VK4FSpHL6LFeJTh7ab8W5ErgSrBwCgJjKVDuyKBfmqADaDhNkXW2eGKIvD1Kj3VhgalzPGBhdYvIp8bsBMe2qCVN8Pe2LW1+yXTteNakjvgSLUTRhhtdZHFr1QDyo7jJ+XIHOzrMzDY3WIIY7c+4832ifUp05OpGL4x595HH79vd+YLPnLrSVqy+yOYuXWdXY8daturIGmP5jTTpHAGOcZKpf6W/rb5Ot2SG+1mWtHBwggcpJMxh/jG5m9LMMpM96FJ9TQVBYXn/9uB08sMuuuuoq85uvHdeoOPQeeZpqr1/v8Oj0yLfofHRev5H3xN9knBgOL/F9D0hz9QMxREH+7O8K549Q0jh96c+FFrxR9AeP9NkN8tUzRgrfwDslUlWVPl3vkEbf9Ay+AhOeyTsaJTjKoZ+D8Br28Rsutod35AZ+2KV5t9eHkVQpp1LWWD//4IMP2egxY2zWnKnCqxZrazvrR7aOGTPBnn1mo/3ud4/ZrbddaHPnTlFdJWC72pSXzE3hMMt//MQdliSoOnnCPTZoOo6piT4ooD5lPX9XJwdcpOuc9j6CrnyCsRUMhuD0VY/ANsisILeAr++PkSNulGfAgt8Aiti3Ma/h9wC3IMNiGGnw3vf0OyJdRhaHKXDiln8H5TLpc2hPClRWqZS741L4ztjsOdNVL5YvCd7KkyVG217cbRecv0rhUogH2DMiGhNtcRITR2/3q5iWjl7l0WYrzlvrSiv3GoXTi1TWCEfbqC+/OJ6T7zjK4C1f8OcOCfoBvOxKpXzkHvj/4fe/s+9+59v2+ms77Zqrr5LR8RG75eabZIxca6svON9mSrFfvmyJj4xPrJnghgWXFY4VfoDT8BxOUmptbRONNrhBgsER4YrSRB8DS5Q0lGFotoPRehkqJWUVUo7zZVyUCscK7ZlnnrBFi+ZaTc1oKUinpPNi8HFyFKdVsZ+DPNhELl4sz5G+U6ZMs4cfftiOn6gVH5otnIaWBpRnkeqba3fc8WspybusurraDWRotryszFjOhrEOrgErvHpFdc53mpAG54NejOL3ScbAW3ft2mW/+tWv7BkZBzmSRR/6yAdt2cplipMtnphvO3dss+9/91s2aWK1lMm3WWl5pQySUW48dXSwTBZDLUt8t0J9wxI6FGpkFXQe8Dj0Gnoe8opZb30XXSBP1t93r12warH4Y4s1nj5qTadP+ECYX0oKdShOR6rPGpoGbP+BQ65oZmb22aiqUVZWXq4okkUyHrOZoWY2XLiJcbB5yy6bO0+wUziHt4wRD+9VPQvLx4k3Z9rs2XPtjl/daYdkvGzfvt3OP2+l2sUm6TDbnpIBiRBB5sObGyQzOCL/+huut1XnnWeXXbbWVsoorK4eZXv27LW7777H7r9/vYy71+yVV3bo93WrO3VafZejvi4QXpQLt8IyV44ExhDlri9uky+QrM/XL0vPMFbZH9HQ3G6v7z5gjz+5we5b/6ht2vyiHThUqzZkS+71Sg/hjjAp/lLUu8XresRj4rIt5+Fp+od89Kb/gjIPbrB/hsEncBpShI+GWd5gjEETxGtqlLGncPAM+QyP27tnty1ZvMhuecdNCkOmsVeqTfTQo3YiX9hLAi2rSPdRJgX6oS4sc5w9e7ZdcMFq95MmTVYfvGp33nmXjIl6mzZ1ug8iQeN+KqLKhrbE3YTUYXBLGK6WKm8MN04jFe75UmjrER84YydO7FS9823M6Ap7+KGHhC8TjJPYpkyfYjlulKx3o6Rf/e17ShAYGCUAicrCQHFUPlh2hAchmhSwoXEAN8ThPbrkt2R83pPx4/R6MhwX3wFALDfp4ncAm3QxLh2MUEyG4UkDA4v1iS6+J8NiGYSRNobhCAuMMRgl8Tt5n8sl843xk2E43mP+0Y2ME13MI8aP9Yw+5o+PLj6/IdyTD4ePdLFdMU30oVyVCcGlw3BRaJMumfZ/c6SJHvfGct7oYn5MsQ4yYi6lIXNQhgejpyx9kkHS3XpWv6elbHf7aDoXB6HsYwBwGVQ89ShHBNsvoQeuUBKGgZokYlI/Kj4KOZ5RMxhZBjMkKtPXWdL/YvRsQEMww5D7mBrOypOAUW4Sav2MvEBDYloshepqbrCe9lYZCP0ypBjpRkHPsTYJcM6GR2FkSQcnydB2bhFOdXXZYHpNK7fv+m3vUqo5G56jcgUlZSLlX4y1azDHKsdOtG5jPTLGkpRC1blPCnyR2nZk/x4/brgwX2VLuJcUlFi+6qvqiMUI5vqDFzDKw5GFKaXjXP1MMUAYaxhdl0EDjASDbhk/B46fstlLlisgxw7tO2CN9afcKGFJWKqjRUghJVEw46SwPNXFj7EV3BltpG5V1VXW1NZupRXVNqpmksAmZUptOXnqjH3xi3+vbPNt/qIlNnPOPJshwwXFu0cKma9Rhy8Jxrk5BZ5vpmDNRvaMgZQMsjY/peff/v0btuaiS31UjA16Geyo6wujlr3Cm7ZUqxTiMbZx4xZbvGi+LVmy1Oka/MXgBNtAOfAO/qj/FYIHP4eVuiG8FIwi/uMjn4j0EPEcWkHYDI3m61s6KyJ53oQQ5uUK3yO9hrok6B/Pd4UTxHIuFAgXhol6ACt+PY3igu8hy8DPyJc8wVlGe+G/saz4LdK456FfvrnipXA3hrzCjERmS6nrcWWV5St+c7EUNY6drqisshkzJ6mcRtGOcGuw0FqaOu0HP5ABOme83fSOK9VfHC2aJRrgdC0pcqpfV2eH0KnbiopyfCYLowRFMCVFh4EGXxuv8oOyL5pD8CbqnwZRuk/oj9gOYD3cJiIRj3RRjuBi+wmPMMDxHH10xImwxlF+0gXDB4W1R15GidcBRSKNH/rWP9ipOsuoySix2tqTdrT2sJSv5dIvJbOlUJMjo7/PP/e6lPtFguWAuIyv3xF95LqyhVHSK3ph1HzfgQalv0L9FJYN+U3ianeybsk20FaH24jvwZuPoAKfPvQHxeX0NTbd1p86ad/4j3/35VlzZs2yD3/ogz6aO3HCeNEq69P7fG08hxU4DSjfUvFlnjuFI8V6ZgNwZxdHyTbZmTNnffCJ7/Be9hHCO5ipAeFQgDBY4QnsCwAK0DvfXVkSdysvL7ODB3ZLCWu15csXCpdaxRc7vC3cfi6bQFnlukKaLWWUywExIOB51aOqbd1962zc+LG+FIlBIpYZTZ08zUewt23bZk2q56RJEx0GIE9lZYWMs3Lvz0BLuZI/5X6PhUCl+C12VoomI/uPPvyI3fnrO+355593WC9fsdze+a53iidyhGyXnWmot9Nn6uy/f/pDazzbYl/5+y/40tzikkope2NV8Swp6dz3wkh5pvCgTPkw0s/mcg5NSO8nAcddSRXzE49G/2L2UUH6Omi/vevXNnPqOEu1nLAzdYesTeXmSlZyGlSZ4McyWMsqFF0X+ulkixdNEqzCHi42ozM4Bs5D05Sl7K2qKiyRnTFjji1ettga1GaWYjFw1tmfb3kyoEZVjxEPHmc//9nPfakY+wMvXH2+dXe3i0egWHOKWxgIhBcWSY4/+PBDvlyOGRmOleUExWXLl9sN199gM2fNtieffMo32bMMb9/+g+qjV+ypp5+1u++9z9Y/9Kj96o67bN269fbAA4/YQw89bg898oQ9/sSz9uRTG+1Bvd9z73rFfdD+cM96+8Pd623jphft0OET6rM2GRzCtZxCP/FSQHY86xdzAaoMgKGiY1Qyq4aO5AAG9E5LKPPQlvrBcZdBFGZKxC8UF1KD12GsqPHK0fxES4xx5BTLt/xIbPkTx0/Ypz71SVu0cJ76vl042RLglamaiKe4ke6DG5RN/5M/vDDwQwZpmInB4IC2Ro0aY8uWLfc9VMyU3H//A3bPPff6YMDy5Ss8LvvOC0Qv6EHgMW1lhmMQ+ZslIy5TflCGvfoqK7NLdFZvx45tV90LRYNFfkt/fo4MWOkoE6dNtmzB6cFHH3ajpI+B0ne/611foaMhGjrblTIBBwezccCp8pHBBqAGBkW6+IxLfuOXNPE35hmYmXon7ZQi/TT8jTQjn3E8J/OjPn3quDjlrk/pOB5djnQxbfDEC/HT7Up3TvQ4L1vtjnE8Xrot0fFM+cSJdYnfYeRJwY2L+SQ96ZJlnMuNjBM94fjokuEjf+P3c7tkOG0hnwAD3kO+pA8xQj7D7QppQlmkiZ6wpDCP5SfjRIF3LhfKHR6ZjC4ZP+TB+tCAByio1SB93VGr3bfDSvKUvoclW4NBIZKAi33DMg/fH6Hs2OOgCrvwof1+N4XYC7yENfusF8ZYqKoerVIhPJgN9VAb1e/k7QLemQ0j95zrzn4N9qMEuuIYxkKWc/X3WpvvF0mpAVK6ioplZLDkQnliBLRzNnyWVZSXu0DmxJL8QgkXhYVlUIwchf0cjKyWccmcBHyXeBBCNdXda1Wjx1t+SYV1i2GwB4ZTXoSpViQFoEQKAxdaDahdpYVF1icBwEyJL1NK4wrKavC0KdNPL+nr6bWO9jYXXKwPR5mS3SQoSfFUOZVjx/n5/Ywe1h4+5LfAl6g8pv7zhAcoDCgtQA1aYeSPUVBGOZtapBygNIwZb6NrpolXFdqphhb72r9+w6fOb3j7TTZh4iSbOnOmFUqg00bKJj2oCNw5ThOm7ocdZEjJ62tzpQOG//ymLfbss5t9zTJn03O5IqfyYAwiNPIkAKnHs88+Z1OmTLWLLrxMQkCKkfomJwfcFhyG8Bw6V7kgh/4BeyoRacDhBx7pmTB/1i9t5hefdOBtCBe+630I0x23WTYXlAm9umKP59nvF8nNk0BmE63aL9xCCWOQhnQICvqO/MAd4rggUllupKTrwzN1JE++E8Y78gA6CVUZqlU6bninzpTkyr3wm3JQvFwIAxOVwR0DTS3NMgYHrFDPCMHzLzjfps+Y6kvpOjrPurKRlVliv/zFHb7m/wMfvEWpWTvNLCgCUIa18myXMc9MZ2lpkQwR5JSM7V6WyGRanRQ76LiQm60VRxFVfji2N9K8aq66B35CV3n7wXM3BkJYdN693ocZTuN84rsvPVQbCA9GBA54vDHvkJa+DvDCe3zPiDSUwQCAFNh0enBQHEVp4UXUl1mSHuk80Hq+1clIP3r0uF162UXqHzaxqo2KWyQF9IXNLxlLMIrLgDtKPoMbAYcwFHOFG33KY+fOkzZv4WrRVan6ieWDYhzp+r6Zi3AK7cGFuOH/TCmjnT7QIzLxfV1PPfG4/dNX/59VlJXY5//ys/YeKddzZ830PuTCyxLxCNoLjwN3oFvgylJRRowxMpndpDxueOdyPWbZWD6Cc7mrX/gro+UOX/UvtKKeFkwxZpgxGvSZOWrKbEtJcYFwpMM2b37OLlxzgcrsVe37XBbk5ReKthgoQVYwywePzVe54XQscHnr1q225YUtUnhn2uhRox3XOV2IZUnTZ0y3Xbt3S1HfZg88+KDdd//99uJLLyv+C+63bX/Vtmx5wR559DF7YP2DPlv44MMP2v3r77fXXtshXtVps2fPsquvvsquf+v1No1lLcJ7luv19nfaiy8+b/fc/RvBL8tuvPFan/UZO7bGKqrGqY+hA2YAOR4fhRReIN6Vq7ZzVC17IcVfwauA2IIeRgmPGByCE4NGBeIhv7njFzZxbIX1dpy2rrazzr97BLOSkiIrl5HFnsUp0+bY8ROt9vJLu23BvLEyJvPdwEyp/5BRXGCYJRz0Y9QlfzDw6k402aEjtTZXhgMzj33QqHh2r8moVT1Z3jtFBl7D2QY7uP+AnVK/n3/eKiuvEJ7KIGHvY9xOgNGH0frMM89Yt/pu/vz5jgPsQ4IuyYvDS57d8Kx98UtfEj/5gK1adX64DFI887QMXNpcVVXtB9DUTJpsFZXVPmsSZpGzrLmlzU6crLf2jm4ZQMJTjFNhS35RiZVVVClOtjVya7/C2G8CvjGIB9VSx7CPBNoJVOK8QTgKjxyavVWd0behdXAXfoAuA7/BI5P9EB/RQYvKgi6QT4SD962tzb4n43N/+eeO1yzZ6u3tEOzhQepf1YYupyKi3tD/PKn8SM/QEssNqRMwZW85h1YUq7/nzJ5tV111hbfhYRmAwDs/r8AmTmYGO0dxWb0Bbrl0VGOBH/tJCpU/qz44knlARnutYL5fRkmZvmXY+HE1UhwKhC99NmHyZMuSDHvo0UfcsHGj5F3vfOdXYNyCUBoYIFGoNDv7CXMBK+9CnzbC4NWpCvKGRR8bmvQ4Z8hKE0fTeI/hfqa/0uF5x79ZPsm0ON5hanwPeaQ/ACZ/DgpBEBZB8IRvGBRBaXavNtM+kvg38tMzoy9kRBguWXYMi3WLdceFugyn4zfWMemIH9uET6aLcfmN+eKIj8eRZxImyXTRxXxHuqEwftI+KhN4PvOOYPfvCot/HkdhIGuse6wDdYoKGO5c7UvGjS5+i/WKacgLF9v9BhzScz7rsdW3PWK6ytD3RTSePGwNR3dbdn+4ALFX8WSyWBdCWn3KND8jP8pIBeu7lAzWfjKyS/58YyQPg0eI7iN4jWKWbS3tElClUnRkrMiz9hQ2xMj9IEQoRlVUUOhLAgZUdh5GkZRkNmGyPABFuLcrZWdP1cqC4II/KRZKC+dgBiEXBk67VC4b2Fm+AXODBjk7fbCnX4JDDF/xaGu+hGyP2tulChUWlQuHxfBUX5an1Eybbh2qZD95StgUwvxEa1WVo625qdWaG6QMQgOqX5aMI4QuR1ayHM4NEu8DVU0wylcd+2Q4+eZ18hd86HuWVzFT1NzcYnlSBsdOGC8jqtD27tptueIPbGsvAjYSIjDJ7FzRotrEkh7q2iOBzywUMyTcRD9p5jyrHD/VjtU32ee/+BV7fuvL9mef+awtWSHBIeaVI6WEm5hF9aqY4C2liiUqGIqM1LKpPSeLfQT0e7cbJYVKM2/OQtu0Yas99sgztmDBUhszboK1S9kVsINQELyL6OOmRikO2+3KK94iRbhE7UQMMaMFg1U/S/HmCFefhaAdqgabRCOuRoeQAY/B3SReB5iGuDE2ofQX/IdA0qBEYhSIYpzpC5TCARRIUBY6gqehlOW6IAR/iMv6et9zovLJHyPbZy68ICdo//VvihvoKNTJy03XlzJw0KePSktgEu60IR+/QTuDzEp5tgzQEAe40IYslR/oyjd3qgz2lpBMtdQzI3oceNBto0aNt2eefk6C70n78IdvthnTR0tADlpXqtFnvbJdwUmZ30NTXql+RtFihqDU8nPH20sv7rF//MeHraHxoC1dOl+KB+vCod8+H8GN7YPXA+ekPOAbbcPxDC6ke8p/w+g7X0Ub3V2ifXDZI8szIIL8Uf/CpgCxZxXyJDzCTBDw7zEO5WOgKaX/cQwwMxviYC5fnV5kEDsWKDw3r8x27drvyyYWL16kOOHupZxMGRtiFa+/vk+G+ygbN1HKtWA10IfcZnkGsl3spmdQyuI42/riIRkl51tuYRnI5nl4jdNwCPWWrEr7OGNG/9GPvPsyb9EbCornLaWmjGVIyuuuO35lD6y71/7kYx+xD77vPVYzdqz4h4xVAZFllq5LCJ75Ug4pGaOKsnHgTSwH5ZDgVilfOMoFX1FMfY298JK+wphhmRBhgYdJTVQ/c3Edy7acTzEAInj2i99WlJf4rMSUydN91Lm9lf0P0MqAdaQ6fBAI/spMd3YW6cMBDSw35HK6jRs22ms7XrOa8ZNs8sSp4pfiyTIQxtdMtPmLFtmla9famosutslSHtnvc+Zso/LOsIamZl8KNnfefBs7bpz8WFu+YqnddttNdvvHP2yXX7HWVq5cYZMmT5RymRKvw5DqkFF21B595D577LHnbcbM0fbWt11vHMvL8taKyjEyTqotN5vDTPpdce3ulfEmGcRphb4nQvyqz5cEygvwznnAZ7XZl8vQz4J1Xk6h9XSk7L7f32ELZky0wuxey8scsM62VsEBPJSsVTtzfZN3gZ082WBbNu+xlcsmWwlH7qpvuPGdAyt6etsEv5TjUm8XBg97ZsoEu81q9wTBTPH6ZMjKSCirqlHd2LDNaYdms2bOseef32INDQ3qj5QtXLTQBy0wNMkPfOUQkqICyT7JlV/84pe2SHGqq6u8r1F6ocm6Uyf98JK//usvOK5MmzbFzpORc/nll4tHLLHT9aet9sRx9dUa+/Sff9quvPpKu0IK+EWXXmRvueEtdtPNN/tpYXv37xdd0bcLfeN6l4ygbvGAxuZGQUS4KiTG4IVO2bSOvqRQx2loHAMCnA86ZphR5hhgYbO3Bx7A/pCubgY+MwQHyVoGRfUNg4RN79AfNMdFiYQzM8RAWt3J4/aFv/qMTZ1aYx0dzcqLgwHYzN8sfSAcS90rnYFjrwdUUZZ5Agu/40gwRe/3QQvnA+KZ6hcG4HwvygBbOTotvzBHRvdiu/LKy10+fvd7P/bDCC66aK3aF2gXA6WnlwGoapXIAFNYulWougwOcgDEWRlRdcZBJcrZOCo40wdZGqx6AieFjrHf33u38ErwEcyy3vOed38lCiga7AxJwAOQUUjh+I3P0QFkmEjogMBY4m90I9MkHd9gKqHM4fz5jXme65sLxLSLcaOLcWP82AbSJPMKYQiN0O7oo4vlu3WZDo5huBg35omLvzFOSD+cd/weXTKvc8WLz7F/8DHPaFDF96QjLPpkXkkX30emHxnvj7lk3iPTxfJHupHhfywPHGHJOsZ+xDPyhkKtj9YrowMjipvG207XWlPtXssd7HYDhFMzODkLFZNRfwQkyqSiuxLHOlUulWMkAibiRjd4qfIQpC0SKGyKZhSts6vHyiurfcQE9QxlhFF71mejxMI0ORVoUAyCjfR6odbkpMabH1nbLabReOqIj3p1qxyYcaZ++xH2EvA+Mg9z0y8nnujHN4jnYGDAACTcYI58Z28Gy60yM3IFjxzl0WVdPX02SgKTY3oHffmByZjRN+LxJ3g1njllPVLaORiAjfQYIrQHxhpgkav6sflejAvGqm/QKkwMzykk3IbMRAH7bJq7Om3V6tWez8G9+6y3rd2yVZ6J2aI15eZn+cgfAomRGXQlQcq6lVc/in5usV123Y12NjVgH/7kX9hrew/axz75KVux6jwrlnCA8fs5/2q/L9mQwoVnX0hAJxlBOSie9AGKmIySjla1dcDKy0rsgvPPtwMH99sdd9xr02dMstLKUqWRyqY6MtrJnRnz5i22p57erPAcmzplpo8acfdDTrbKAweFJ35Trfp0MKNPSkaXYDdseICTXpM0fvMuyFKMf4+4H8P4jwGQZFyfxVCe8FUEGcoGCpmv//XyJdz060aL4nC6iyuNikOxzrsRMooH7yOccvhG/MhDYpmBrkL98SGf4e/RxbT4GNdZo3CHLFCAfbZK5XoLGYHXdwQsM3WqogRiOEGpUwYhyztSqTYbO2a8Ha89Yd/8r+/bhWsWSHFYIMHcq7x6RHOMrDPwwnKkfh9hZ2aIZQM9PfRJoT234VX73ncesjlzzD7z2U9KkUepDUZwHyPhaoOPxjvc1F61JcAAbA/tHOloT/TwCOgFh5ETDIbwjcz4HjY+QxvD/FkPw89y3gt6xvNM/zo8iaM/H0EVM4E+PWvhHfBlRoy9DjaYbyfrztjePYdt9QXsHYEmlXaQmaIMq9O3/IIsmz5rtBT3djdW+kUbwC7gFntLcuzFbUcUZ6kVlFbpHfiE+uGG6krd9ReMa+DP0hk2uYpeRbss2eI+BT91SwYrAzFcEnjHr35h6+7+g33us39hF15wvs+asD+PQzMYWMGFEtL4ky5vyMV3YMSzl9fjPJA6sFeB5X/gNY469UkJR7mKMKUARry71DYvg4jqHwaZhAbOX/fv2y8Fvs0WLpin/uQmbRTHgBfIAAzE7OwitZPZJCnA4vVNzc1+GFDNhAn2yiuv2tNPPmNbX3jRJk4WLykr85FrDgrCsOHk0gXz57vxeOWVV/qmfU5Huva6a4TfK6UUL/YleAsXzhGOm1VUFPksYGPDGdFGh+Nv3alae/bZp+yBB+4TnDvt6qsvtGuvvU60zmxIv1VWjbPWlm7BNdyTAf4xQIEs8qPBcwsFB5agCQZqD7OKyBH2wqil6mNwjyW6DM4JlqLdxvqT9uj9v7NPfPidNnl8mZUX5agPGUlPeZ3aBH+W6Laneu3s2Xbbt/eALVk4UfBltk/lq54Z4r0+Si/vg7rCz+KiCrXBbOtLO6TgT7CyijLLU975wqHM3HLx9yoZhykZV3nG3pgTJ+r85vy6upN2xZVr1SfgOBcHsvdF1KD+71H/Llq02PeKvLztFbv0kksdVxhAYcSfI6U3btxgb3/7Wx2tULjJgxvEx8kgvOmmt6uPs+yee+6xjZs2ykBcJpoKOiHxGaBcumyZTZk61e5Zd5/PsNSfPeN3jrR1tDvcGNn3QRd56CUQbqD7QNcMJg3r0ITjeHVDIP0tJWMQeUs7udSRgRDScXgDKzVoF7hVVVVFLsLLPDt9ut5Wnbfcbr3l7cLXAWuRcc1eMnQPeHLg7dzdVWgd7V16DjKBJZAMxFEu+iM4H+qnunn9qH/gj3jyYlUDdb9s7eUyRi4UzO6zhx5+zNZceJGVlhbLyKL98OUC5cndL5JragP8vSA/09pa662xsVZGCXtN4FlZ1tkxYEeOnbIps+ZZcUWlHwmM3BoySgAULjQkdAzPkRnjQjgCM8SJ70GIvjE8xo+/8RkXOya6uKeE9EkX08R8cTGv6EfmhUt+fzP3xnTDcQmPHjeUR/pn5LdkupG/dDa/bwYXXAxPfsfFfKIjr4g8eJA55puMy/PItEm4Jss4lzvX95FlnMsRJ5k2xuc3lp/MIz7HdDFtMo/oIhzxyfjunZD0XcTXJ6MDoZMvBtndfEpGyX7LGQy3onL8X6cLaEYBGAXjHHBGApg2zRWeM4IhxU9KPzN3YdRGDF6Mh+M1KatdwlCUZs2tHdbe2WWjRo+yVGeHCCkY5ijnYTSPtjFN66xf3+gvmKqexXCKZIj0drZY3dH9rkT7vgpFzlOf6kVGACeOKK2YG0Ifxo4wceMA5VMeBR0pWliY70cXcyFjTxcV4PbnLmtL9dhoKdUZ+RJYKhtiZyqVWRSMppIibnNvsdMnj1pxjuonQaXUruAyrQ4zojyWNXCCTmD2nOyiPDiphhG4nDwpNaq7nlMK7xWDmyVBTJxDEvptp09bdXGhFUqhz6MMCV+HiPqTWaEcMUkuwOpjmURZtV1+wztsx8Hj9om//BvrkSLwhb/7il182VqVxawBh3BI4KmfOGWKJXGM/jFjEfcM+HJL1V881I1OZk0yjE3PKRkPzVZUkmnzFky3xuYT9t+/eNyOHdsvxWGpK4II+sJCNpwWu7C/667f2+rVa1yA+Yi1FCswE1wOoobRIQZUGPVRRydwM+LqSMe3pOM9jhL7kiCFMYoW8Zxf6Bxlg2fwDKPb+a2eGU2mKgjWpPN8qafS4OPMBo536AkXhSIu1i2mSfIaXKxPpEXyDzxI/Qp5q/IScapXEHY+UwO+CW7sJ2G5IYKL/qOd1BlDQTn6spUf/+gHUjLa7YMfuMXGjCm29o4GxaFkZlRaPX5xEXfIgKOdSpdhRfnj7MC+U/bNb3LJXrl96CPvsfLyAn3DqO8TjTB6HtaggwmOO+l2+MyNMjtXO70xwNlD/M3TD7dfaTw/wgJOQP/gH5GjPIxuKG/+yJd0evd+IJ3np/4Aphgm8qqqEqDYhfxQOnOyS6S4dtu2lw/a5WtXKxz+xX0dyquf5R2dVl9/yubOnyxYSnEfzBVPYjaD9IJ5bonlF46x/YdbbNzEeVZUPlqVZ5Yw4EOss7eFP68bfR3wJCowjE7TUNrLQSDchl1dWWH3rbvH7rrzDvv7L33Rzj9vhS8vQn9AAQqnBAX4u9Nvsj/4TXrC9KB/8OX+sN5dZWOQUA9wCgdeUB9Pp/yhlWDAMJuDghYucA15hv1RevA9Kxs2bLALzl8mvsjdJk3Kh6WxGDLgJSfbYQAXC0PVfvE8cJq8Z82aZXM5kEO4ziZq9kfsfPVVGzdmrI2VTOAmbQwlbnfv7eao9lZrbj5jzU1nrL2tyX8xMtjX0tR0yk6dOmxNjfUer1O8/ODBvfb8pg2249XtMlLOCpbn2XXXvsVGjxqnfDNtzOjJgu0o4UmxjR49SbTSa40ysNibkpLCyQBcoRT73Pz0XhILM3AiRx9o48CVPGb3GMxzQy1bMSR/1O5dr2y1vTu32MWrF9qoCtE3sOloVluC0gwlAY/unkxrbumx3bsO2lVXLhVc+6y8gkv/ZKTmZkomsApFfMh5TI6Mrmqvz7ZXtltZdaVNnj7F8ouUn+qVVzRGuFkqeDIbgvEbThJ74onHvU9efnmrXX/DdcoPngbNyIQUzhUWFAlHJHNmzbff/f5eqz91xq686mq//Lars9ue2/Sc6KXNLrvsEuEB2NLvMgTFnWVOEkG2QobIwoUL7ZmnnraHHlqvuJf6viNfiiYcARemz5jhhyw89vjjSss9NvAfZL14lwzxIONVL6fVQNuOv3IRn3EhLOA6eBkHA/zkN8EJ4x6jiePNWZkBX+wTbiPfKirKnY5Gj672Nhw5csjGjB1tf/X5v7RR1eXqiwblK6xNw8hPpVRxfgmr+lcKktoQLjiFhjmaH5muRCo70AdOtaURHk4G0BFL16kjA18MLlVXj7bzL7jAY3/rW9+i9bZ8+UrVu8Q3+qNHwe8ZQCiTwZIpXtzcXCf+dFztYGkXA01F1tedbbUnztqkmXOtSMb+Pffd63xXXJk9Je8MlycKUEHQ0LAAwODSFfYGDCvD0ftpLomwGDe6+C3pyB9POIKZ3xgWw/2b0kYX84i/b+Zi2vhMfkk38j3ONsD8oo/1wHte6SKTaWO7Ylj8jWHR8x59/H4uj4tpQBx8TB9/o3Dgl3fixO8jHeHRJ93I95g2hie/x3Lj87lcMt3ItNEly+A5+Z70ybDoiHuuODgUXGibY/wGpPWytChPimh/e4M11O7z4wzD+m9G6FHsIFAMCJZG5Ogba6Cx7E1EygzJoDMGDBdngKIBRBRKsQp1psQIHoYOIy9jx43xqVimS1i6xYZUvsGkmF6lDPabUD4jyWyoZ2aHzZXdqRYZBikRKMu2pESjjKiuvkwLCeK4nx4hV/3Y08FULiN+wATGw2bAzo42CRkZDJ0KZ5iMamfn2eQ5C21QxJ9ifbQMiq4OjggMTItjehmhqz2y3zK62pW/2kM7KdfpXl5lYJg4pMXUOAMeQ4AjEjNzCqxdRhDL4QRJ65DCaQWFtlDMqU9xz56WAD7T4HeGsNmd0Z9eDET6Uu308+xlRHb1Z1hzf7Zd9JabbN+JM/bX/+9frEPK1Oe/9A82d+FiP8UE+DLijdKWJyWT9NRSFRGI1O+iVxz9xlpj71spvBhf2VmDEkxnxKNkXOZjcKXssssvkUDrt4cf2mGvvvKCC32WknVwCZaMEk5fOXT4qJSDg7bqPLVH+Qbco0tUnmCDIRlG1ITPYtYBV4ZdEr9HOsIiXwu0MOA8h5j8ulOcIOgUV7Qe8lNZwvfwOeQLL4j8gDyTvDbk/T/rEctPxo2O+JHv4PiejBPDY/oweMV36qY26bPzTx6EtMRpbml14cbafEYbvV76O3O2XsIuy17bscMeeeh5e+/7rrSZM8erLT0S0IyChxFa7j1g9Loj1W3FJWXqfxTLPDt+rNX+9V9/ZVOnCl8+/2fCbWiG/me0ls2bHDaBYirYqH/1kQZ4/WlSaFaoYwhL9yd/gj0x3dBVmggB2hFgEH5R4MPG/hAjwITygC35xpTBEe7GZTp+zAfcZmTU15p7HegD8RH/IxazUCVSLLps+/Y9duUVa8SLUsLNbsGLu5EKpTz02/ZXuERxvmgbNTNLvAUFWfHgawMcZ1plO147ZWNr5vodFj7rKJ4T8QdHy0Mb5VQXFH0GacLyGTa2cyw4/K/PZ0uYDbnn7t/bHb/8pX3h85+zyy65yCpKS/3gAZai4ANc3ghnBaif9Jsui+/DcJGL8eQwPCgfRSfmRZ2DG+5DRq8xRsiXZTEsfVQunha89EEdb2+mPfXUUzZ2jBTkiZXCk3Z9Z328aElpODQjP79E+Fqod5Y/DVqHDDAfAFCdqquqbc6ceX586tGjR6UkHrGnnnjC9uzZLaOjUcZIp7U2N7pxiEIPirDpmBnXwYEeNZk9L22qWY+UtVMqu8t27nxFPGm9vbL9JT8JkDtn3vGOm33JWHFRiSt95TIk8/JKrbRklBvpGKLsbexCNsD/aB84JxphlsRPFBsAH6EZwU11l06oOohGFR+8G5CCzz5D7r56+tH7bbDnrI0flWdnTu21VNsZyQCMPOJm+IlZ5RWjber0eapzrr249UW79JIFgn+PsekehZkTEYEvBjMwZ+kQ+3Woz47XdlmP+MusuXMsMzfLZMJYaeVkG8jI9+VmzHozo8NJT1yg6SQkmfS8DIyLL77QeTGyA5RhQBFju6ycSxnL7Re/+IWdPFlnl1xyiR9mg5HBCXBr1lwgmgMHuvVe4v0M7jIoiRFaWV7laR579FE/QW3lqpW+RJDVAix1wkja+Nwme23XLsenTrUPg4SZANrnS3lVTYzi6JxnDKFyGr+hfXiDfOANIR4KPHwFqqd9rEqAxthDM6h6clgC/cQAABfDTppcY2+5/lr7iz//lFVVlllLa4NovMvTMKtB23JgoOTo/CrD7v7Dvfbtb3/Hrn/LW71d1IFBRkQMecc6Uq9k3dyASQ9K8su3ltZWGzt2nM2bP99nBL/zne/Y3n0HZdwttepRY1WHbOcPfjmlYJWTPSij+6S1tZ+SUSI8EwkB097uLD9KefwU9omW29333uOyLhgl737X0EzJEMMYepYSo4bhIiMYyTzC1ze6IaYmFxlGTMO30GmhLDorhuNiPP+WTotL5omL6aOL78nw+BzrPPKdXzx5uzBNl8EvHUJYEDoePOSSaeN7MiwZTl78xvfkLy75PekIw5NX/MUnBQhpY51xyTTRn8sRZ6Q7V9j/xcV0b5Y+Gc7zm72P/BYdYbEt8TnGJTbMkpmSAQwDMbDsgS6zrhY7dXi331uSpXgYCr3oeCJGhBZWP0o2fSxoKp+QH7DkeDyUEvJl6RaKDQoWgg32g8Bjg1kKYyA320rKy505MsrjZ+JjIKliHKeL8opSPcDoQU6e14XFLVwoxGbdEyeOWrEMi0zFyZQynSF8i/csYHTkSVjAIDEKMExUYaVlFApTiVHmlAsX9k30diFopL6ojWwaHzt1tmWxblxMjxPDuJuDkUKUjvaOFjGUfEu1nLV+PXPpJPd4AFDGwjgYgBIoD/rkjP8e5d0hw6ezV1CQoG7vEW1IcGP0DOYX2KHTZ23pBWusvZMz1iXclbxDDIwlYFQ9i3Xg7LcRjPokIMW3rL0v087059irh+vsn//z+zZq0gz7yr98w6bPXySjp0fwY8aJXmYUCOUcxUPGFzwDOCvAl6Qpjq/l1Tv4gfCAThhd6kg1ydDItLaO02Ks9GCfTZ40xUaPKredr75uW194wcaNq7GammlSnCWgyyqVR5bd/8D9Nm3aVDFS3sMoMYJI2eo5zlpJET4H/eEjzkYaJT3h1IvfyF9C+wQf6DqRDhd/KcEVIpzi4MkTJYryk+XFZ/LjO/EIw8WwWAe+4WKaGC++J5+T8XmPYfpfgobRNvWHZAV9ooYoIftbOD2LTY/CSfU3JxmRB0fZFhYKp7o67Wc/+pGtXD7V1l6+XPHalE7YK+RhNJkNrtSVDfLKQmnVD/2ltnfPKfvhD++yUaOy7c8+/TGV22HFxSx96HBjhhkW6NZPaBK+hbbQNvoGeNCG2K7Qxtg+aJ++wQfIK77+x4X2h/50rzfS4WL/+XviW0gTnh1uwt04Y0JUHMaI18XfSEP5MsaZtfQgBlDyrLa23vbsPmyXXnq+6Kdd6cUvBFiWbnZ2mj36yDZbtWqWz8A6XQh+3GeSX1gs2jVrbsuwZ57bYwuXXuQzJSi01IG68xBMsVBXeGVQUnjO9AER/yYPLwSPGHXf9uJW+/EPf2Bvf9sN9p53v1P8B36LYcnobxjciXALDVT7/CfAAFgFWITWD7n0O3XzDe3t7X4CEIYJp15xgALKr+8PFB0xixEGC1iiyzfVX38s8YKfhnf4MMuJiuz4iRNS/k/a4gXTpZzKcGP2Wd8df4Vsg4PICpav5IhfpoSDhZYjxQwDiSNlOYK8pmailOfj1tHGJa3Z/rvj1VfshRc227aXX5SSu9P279tlzz+/wbZufd6OHN6vPjxsp+tP2NGjB+3wkX3WKIXtyScfsRMna61GhsjyZYvtmquvtBUrl4vfhBlR9sb4UbXyGeprbpvPkELP/Sb0DZ4BN18eiQzy5Vwo4tARrWZPD8t7UXQZ+FJb1S+5gkm24JwtI6XlzAn7r3/7iq1cOs2KcmVcdJwSfTZZS3OD91GOZACGUWNLh3Azx5qaUrbr9e2ObxglrEaIp7iirPpyW+EJRkm/BOKAcHj/oaN2+NgJGSUynIWThaWjrKhsvGRlkfBLiqxgijILfVRIGd+yZbN96EMfsMcee1RlZPg9MMyC0PpCpceIQfbOmDnT95Q8/MhDtn79A77k7ejRw/Zu4SMzCnHfIDf+M+AIzYBv4FVfz4BVlFfYmDGjfSlXmC0pd+W9S339+q49dt8D6/0+GeQRg0XQCTAPS7ckcxhoUP3AWf7Ao4DPgXc4X094vmEM4EE3jB8OkeGSxLFjRilNWrarzixZ7VK9J0+eaFdcfpnddtvNMrTOFz6btbU1OY2jhzBwh1GDnIAu0BnQcwqk5xw8eNg2bNjid57MmjlbNaLtDPAhh8LKCOJTF77xG3kcdfVZEhm+NAZjhgMNwM0FCxbIL7KNGzbZyy+/arNlqKNXqXWeB0s3Wf6M4d3RUW+lZVynwOyc6Lmlx46In9VMnWMFJWV2z7p7hbuCh8pwoyRWIDCP4CBuXx+cNkqonDNV+aQL7Dd8P5eP33DJMggjr6HRqPR7Mi6O9/g9+hge63Kub9HFOifDknG9DiqK9xg36VBEYvykT+Yb64eLv9HFdkQ3Ml6yndHx7EJuRBnxWwzDR2UHlwxPfsfFONH9b+8j3Zt9j+F/LH2y/5JuZNpz5RHrn3TD8eX15zHQWkRg2YPdltXXaXWH9vjt6CjYEBSjXcx0sNlQ1OhMPCzVCqPtTqBpGPM/TBBhBtGidMHQmMJmD0KbjBJGvU6dqrMJNZOVt0lQdim9aIaRD9UJJhGP2WMdJ6eb5AqX1EXui2WU1B47orrK6OnpEhmLiGFuKtPvH6B8NZAjgTFquN8Dw8QNG8WjXhwBiJDhzhCYq3ikYGDW1JqykjE1Vlw91pdwMZLG6Tg+EkNfZMooy8v0jYzNJ4757e3QsS8HkVelVRb5oVCoHqpdtwRctoRSTlGZfLm1672DmRIJkl4ZKdmlFTZh2kw1It8qK6utsqzK1/aePHnKsiTMB6QgtkigdEpYZheUWqeK2V/XaOuf22bbDx63v/ibL9vH/+xzVlQ5xhrbUtaqdiMYfCRHdaY/gCU9zswPAoJ+9RPU9I1RIu9H9W2gnWxnwiwneOGFjXbo0C4bN360wwGlhBNAVixfbtu2vywh9rKNHVep7xNlw3E53SQpCSdt06bNdv75FxrHH4JnvgkQA061cKRTf4CL4GGkVVwIC3QK/oL/I2mAtuDDSFWY9XCXjhP6KSglhCG44qg8+Dm0ZMDrFcqPjvSRf8RyeSYsGiW4kXWKz3znN/k9vsd45Kcff2a0Hk9t8NiMCB8OMaCPwtG04WQw9oSA35yn/4Pvf8sazpyx977nequqloLQ3yqhJ5NCBgmb5LmZG4MERQf6HujPs1Mnu+03d65zpecvPvNRfc+QEpRrLa1n3NDuSLWoTtRTWOswoC20l/oHY4N28IcLSoI/ejhwjYo0v25EhM9pF2EQnpw/xQz0G+VZiBX+p+wIQ+BGmUPfVUYaasPRhVyiLCk8/Y4H3JNggwVulBw/fswuumiNjPNglHDsaE4O9xmV21NPbrbly2daeWmJeBV77JQPyw9zC0VPg5bqzrcXXj5q5625yrLzSwRSZnCHcSe0PeAdcKM60CBKnOOj3ln6hPLEsb+1x47af//kx7Z86SKfJRG2Kb0MbUUsVN/BMwMODhELxYTfNCwIAS4jXQQFiiN1qq9niZMUNWArj1FCLJao0QfcCQHUoSmnG7RVYigup7IRj/2CPpKsPLs6u2zL5g22+oLFghXtZwASnIbWwumGZNHd02+jx46x9s4OOkk4KuVWfAxlr7KiyhbOX2CbN2+23u5u4Tb7Gdh0zj4Alr3Av1slJ04Ih7ukeLbaa6+9bocO75NS32gnxHu5vHbNmtV2/fXX25Ili23KlCl+RDp0wkbr4pJiKXOVwvNir1OmaEliS7xfZSDX1C7axCgzswgohSxrwqBiuR9GDCdyMYjCjAH8Ji9XfEDPXCxbrDoPdLfbU4/dZ3tf22I3v/VSK8jtsppxpZItnTJawp5FSLBLMqa3L9O6ugdlUB23MzLqli+bqbyANDN9HIrBLe7lom+WsLHPhDRM3pdYU0unvfRKrS1autiKJR9KK8dbXvEo6xvk7os8dRb6iqov3MMouf/++2WAXyJ8v9CPCmdPxcKFi1Ufjo3uUnvzXT/Ly8+x2bNn2uVS2muPHxUvaLYPf/iDduGFa5RXhhuzdB4XVMKPwG0fQBEcOcIfdtHR0W6/+91v/SLMsWPHehzg+eu77hLuZ9iBg4dkPLGhWzJUeIYsZbmz64cgfEBpx7dATwGDI2YTrv+CDNd3ZkYZNKENnlw0UlEeTqdqa2vxGchRwgPukFmwcL545Lvt2uuuFt4x0zForW3NKg/+NCC8yFB/M0MVDC3aSHnwW9o4adJk27N7tz399LN+rC/H/lIuhjwXtzo5MrykhzBTEngVDvyiPeQbPW1msBW9ZtKkqS4jn35mo9277gG7YPWFViG6AL5BVrJ865QM+1PCZ9Zwh5UjLc3ddvxko9VMk1FSXGa/v+cPTrcO02iUnNtRsWFhROWckXjl0z79HoVg8lvoHOWgZxz5jMyLjooupo9xYj7xOZYRXfJb0iddMj7My4WIHPHO1W6YGnH4znr2ZL5JH+uKx5FX8nlkWSMdcaKP+UUX88XzPYbF3/gcv+FiePI7bmScN3Px28g8Yv1w8Xeke7Pw6GJ+0ZNnrFds98g84ntQRIddTI/jfxgCBocejMsAxbItX4R66sg+65fSLrpwLIaxQCjMPjDyBKMFn3JF0L7MQ8+MfDBNSb+x9AohTe0QhkwJUyBls8aTpWIeIIWHaXLuA2GNLCNVGCnUi+MKfTRE+Tkjoq1KD0FjcEjNtsYTMkxYOqB3jub1vRx65xQZ7ngQhFzZHkQSgU/yKF0ofQgjnlFYB/uV94AUdsGhTUKzfNwkGz1pmvVmiEmpQsE445QQLpxDGVF+EkbHXt9h2RgjKpPpYuQLI6AcD0m+LJNS7WVUSMmQQXHw5Gnbuf+w7T5ca1t37rIXduy3ra/ttd21tXbn3ffZL+78rd1x5+/svvvWO6M63dBoTe0pa5dQbJWA6hyUQqBe2n/slD3z0muWVTXBPv/lr9m1N95qHTJ02iRMe2WAsY4bBgj8UXZypUzT9yjmGCXsUQg0CK1J2ZDn5BkEBmDqU1kIOgzPH0qg7Xptp115xeXOxBvOnpZxUiDhWWCr11xgx2r32PqHNgsH+m3a9Om+kXH+goX21FMbZCgWqe8rZcgUe3kIdLoRQGKsqgJKl+ZlckncBo9CHYfpCRe/e3gUaIqHAaLUHkaMIPCUXu/hkkMwjj/lrTwQOoyMgUngNun55TtFRE8dA58OyqZnRCoEULou1CnyvVjX5HsMw40MEwT0P8p/qKtycs8XjilmFJVlGaxPZvkECvfuPTtt3b2P2Uc/fLXNmDFK6bokWFsF62zhZ6b6p1T9x6hwt+JnWX5ulaXas+yePzxmu14/ZX/11++3monlwtkOCfEG4SpGa9jo6XcQiZ4RzkHIhmZCR/CTYHQIVgqMRqFiOAyCAh3ew8im2qS30F5+gWP6l75Lw5L47sRneAfeOHAjuGGYhf6nr5A18DeVS7/BxzweP6qjcBs+gVGSYYV2vPa0DIGTUrZWC//bVAYKOGmkEGYU2baXNvvN2zU141xR7Onr0neReS8XJ4qP9RTYth3HbcUFV5hMRemu4gMUla4TS56EfQGX02GOF86DwywDTWb2oV2K06aNog+V/7df+CvjABHukImnH7E0JhjaAS7eMlWG/B0OKsNpg2/pcpKON8LoR44oxSghHeviI4+mLzkRzfORZ9YEpRGaJz3l46k/fQmt8AxfY1R/6wvP2/y5U2XgMJKOgs8+HTa9q/2Dma5QMyvSIbwtEFwx0FCYWX6SSjEblOf1Wb5smdWeqLWzbISWMfLO2261W297h82dM8fmzZ9nc2bPEp9ZbatXcznd+XbJpZfaZZddJgV7ga2UEsyFfxzfDKcDRhjz2bnZVlRSEkbi1QYGYbivipliNtO3dnAUctiTxX1V8CeMKZY1YZAwQMZ+P3CjW0YJsoI+wThiGS/34jSeqbPXXt5ih/e8YuvX/dquu2q1jRudrz5VOV0t1qE+7uBCXskQZJzP0GTlCbZZ9urO12zChNFWVZnvsqNHhsrgAEe/F4j3SmmX4UB7Ojp61JYiKyquEtXn2abNr9vFl11ulaMmWGHJKMsrqpKxMzg08xGW/oTZzZdffsnKK8rsmmuudiPupz/5mcqsCcfiwv/Vn52SYV09HX50cr/adPU1V9rNN99oY8eM9jw4hhklGUWYgZMeYKOqlRSXi7dLPqiezzz9tN11151uRN96yy1+hwq8dfeefb6R/viJk373CDPwzMZxYiB4yWoGEDjwARy6klqdph1w1OW/nkXKPlPFyWHQD7/QEzjZKLzBIKmuqlD9UjZj+lS79uqrbfGiBTJW32JvveEtNnXKJB9ABb86UiyJ7XM5zm36YYl6NODDkdjgEfXlQs7y8gpbseI8O3TosD326BO2RoYD+MZAn5rhPIIlrnHwBqeedvhBY9AQtNerfoZHcDw3cCguKrXOrj7Bq0r4/h7bsGGTrV//kHB7rdKwPIzZ2n4ZIKesrb1OvJ32QtO5Cuuy02fbrGbKHL+Y+g/J07eSy7cAdGRQABRPwyLD4JszAP0OeTWMMHx0MX78xcV88TEfyoMBxPAYPxknhg3FT5czVH7ax7CRLrYJR3tw8Z28oxGCxypEceMXJudKmVwsg7Ljc3xP5h/Dccn24JLhSRfTxO+4WE+c1yURJ9Yh1jn5DZ905yrrXC4ZPvI55sHzm6U/lxsZN5meeifzTf6OdDHdSNjHbygWzIDwzLKoPNFVYU6G1R3eb71dIlgpNYykw8TYqMUFiCg7rW3t6l8ElhRZEQ8jsj4aqHJSYvSM0iL8WD7FcgCIOywLyla+XWIqCLJBa2pt8xH2UhFmhoitl6lzNc3T4xWPkUUYErMctJ0TPDh1a/zYUbZ/xzbLlKAYVN26O1Iu2GEyEKgapTqiWIsBCyUEAXUqihUjfixvktGiIGcATNez8Vzl9Oi5YvwUG1UzxbKLyyTcyvxCKpg9I3DsRWGvR0fDaWs4fMCKBB8MEZZ4cXxnvuqMEeCMXIKts0+KjWXbwROn7bmX99jBuharmTHVxk6ZZjPmz7V3vOfddv3Nt9j1N73DVp6/2mbOnmNz5sy1mTNniZn32ZmWVtt75Ji9flD+wDE7JMOmrVu8RYLqu7/4jc1ctNwGJSA6pQQ0tqhfpMiyjM5PLmG0WDQA1cNsGSXzWRLlC2MP3EAGCKN/tEF9BpdllI6lO8yWgC33rbvXliyab6XFhWKmrLXvdFgX6PsVV14l/Oi2++5/wl7b9aotXrJEjLzKZs2cZ9/7ngThuMk2YfwE5ZVvnJimDlKdELrwF/VKgibBa34jX3HDKoG7Ee/PxTuIj4vxEQaRB5EOZcWVagL0nbXDLOdLlsc3z1Oe5/juecoTjot19vzSdY7lE04Y3+K755l2yXd+mckjqRs8CmYmBN3cR9VcEWAAgFE2lCtGkTvsmWcfVRln7OabLpOwZdQTA0ZtzhF+D8iYF66iozMLMNifZ92pPPvut38qReWkfeX/fdTGT5RA7GwQbbOUjlFCTqVhQyaHUzA6DI2KdtSGYEjAK4IxgrIPZGiB7+NIO+8bvD4QP8yiDLczeJ5DfrQXuHpupJPzflW4p/M4wJwI/lkuyroAb3iPf0x/J++wtExBqieKsP4XvubY0aN1tm/vcRklqxQmimSrgIQ+Qh4YHdx/xEeJGXFnBJTZpgHVYSAzz9o7s62+oc9efrXWLrrsestAYU23g+pRF0YpqazjiVyoZzBGUGiBB0taW2UkvPzSi3a/aOrr//RVKxKfY40+9IGRgAIc8DYYFTTN4aF8Kc11BoW70ZIuI8LP48nxRhj14lJCfKQLwljCFZSlYHxQb/g1AwXwd8JQ+HzGO5037wz0UCfSv7L9ZVswb7rvLQknJgbeCp/306q8zupLxUc++F1SwnXgxqwAfJmajhpV7aPyU6dNtec3Py9ZUGJr1661qVOn+lHCkyZPtnHjxrmBw/4H9gDlyICI+wmY2WAmke/hJCPoIM83Jw+orFYZBhhIHMHaLf4H7/OZETaFl3OLPMsbkUfqRxEehpMCFF+1UyCiJF/8kYtsG86ctL6eduFTylrOnrRXtjxrzz52nxXk9tpFqxfJIOmUfGsRPvWk9yQNql/L1G7JFaFqgYyHyupqe/LpJ23SpLFWVponvBCYTLw4I9cK03tDCoQLZWUVws8sKy0fZcWlo0RshbbphRfthhvfKfqdYYVlMsaUhhPOGLBA1kFTzIIip15//TW/E6aqqtJvHEc3+/3v7/ab/ddefoVxM7zfWj6IjsRgW641suG/M+X9zYmZ3/veD+zZZzfa+edf4Ju0qyplCAn+R47U2voHHhRP+bY9+OB6Gz9+nH3xS1+0adOmC/aS4+IbDQ1N9vK27XbiZJ0bpsy+AVMM8AJ5DFhvvP75B+85veo/p23lwdKxsLoh7PFilr5Q8i1f9EEY97Ggn3R1hY3hH/nwB+1PPvFxmz9fBu3cOTZpIjefM+PF4Q2dypNlceJt+QzytCp/dJgwAACeY2xDe8AR3hcGdqTfFBTZrFmz7bmNLLXaZpcLfgwehAM1qLvX3HHIiS/dlrgHDtoLg29puhVewi7Ye+VLCqX0XHnVtXbsWK3d8atfh/yZuVFUZkpaW+tkODKgSF7Z6qdOqz/dZpOmz5dxWm53r7vHBxw54MdP34pMITIEHM9BaIZK4ZzhKix6D09XOJnWG5AOG4onF5kDjmc6LqaKaXDEj2lIHxhMsNZiXaOP8ZKOsGQdYr7Ex8Xw8C20MTrCEKYIAzqB8pPxkz7pYpxk3aIbmSZ+S+YRn8kHH2FMu2NYLCP6ZNi5HOUk0/wxN/J7fE+Gx3xiGPknvyddjBfrEH38Fn8jfIkX4RJdTB/zih4X46O8kAcKT4YEfLY+c/9H1kCv7XntVStiGYMIDFxjuhFGPmnKFDG2s+QiniLKkoKAQGZEyo9IpIw03iOgIRaqBsFy+R7nhHOCF8SFEDh56rTNmj3fsiVYZD743gmIC+bqG9PFHGBMOIzMHoVlCMcQFK2nj1tz/UkZUmJSioJBQFSWZTC9yqgKlzFmM5Kh9DAwlm9liqEwmgYPYQMxoz6+zEv1yc4vspQUmdlLVlheSYVl6TvrnX0Ntsphqri0OM9K1B3dKrunpUlCSQYIU8FSZFiTzuwQe2RM+XIHzPEGKSK79lllTY19SYrIJz7zWVt92Vq7/m1vtSoJ3kr5MRPG29gJE/xCqvPOO89WrFzlo4JzFy2yVRdebNPnzpOkKLBjp85anfI71ZKyA7X1Vlha5cveOjq7ZdSx3KLHR6tQ96grsPNZHNEqhhX0SR+od1wJQi6gBIM9GCyuOCg1R/pyetjMGdPshc3P2YtbN9sF56+UUcaILwqfBLd+WyXcWBtbUJhrGza+ZIcO7belS1eIiS+w06da7eGHHreFCyWwpdSg/JIW5YdRbl8morIjXvILPkO34GUMw0VcJpzf8B6+J/Gc5yS9uICDV/I9HebP+mXvAMiZTAuOEZ/0SfqKBkjM14WqMkHBIV+gFhRGfVe4UyOFKF98/Ba+61k0EpV+fRQtqK5KxR+CjsECPchTnvBS8OPs++PHD9m9995lH/7QzVZRMSAh2iNBzxpnli72yhBm1qiHFMqwWMZ2gT391DZ77LFd9tnPXWMTJjIqTP6d6gcMHmADjKgLxivrpGmvcEf95HVPe1olbuC/vAE74uKTjveQH+2MacmK/k3zLXlXVPhLGxnhu2BEGvJJ58WfPjoMh8WNf/X4Hlev+FCU8tMfhmgG5/pnMFNSb/Wn6sKa8myM8043SvwIzkzWjh+1E7Un/XQcRsIzBG8GKLLzKyzVm2+PPf2yFZdPtfNWX27SNZ1voDh5Tam340rA2QgP2sMzS6CgM27tZmb529/6pr3thuvt0gsvVGTqoNqKRuljYBNmgMJMNzl5Ph5Ci0P+xKH8KN+jAx4YABgH7CFhMzn0Hg38cMLWgHFRK2Eo9oCMsKIiTi7i1KuU039cfg7fjDTBgAdLS5/b+KxNrBltixcvkGxod8WQGSpGtxVVvLdA7yjJfc6HC6RQwvM7xaf8Bngp3/QzdER7aibW2IKFC+yu3/zWl3QtXb7c8iULfHO2eGhhUZnyKbIyGRJZWfl6LpYhXeybtVHsuE2eASTuv2IEuli8e2BQsBQd+O+geEp2nu/TKFG83NxCtUx9KF4PG/J7s9ReN2zUH/TXAIchmHBosMv27dpuX/7SX9rD6/9gj8hv3vCo7ZZhNrWm1NZeslJxOqyvm7udclxmlRSXSSEG95m1xpAqsLHjJ9hTTz8thf20zZkz1UqKcqTsV9u4sRyNLCNEdQBvWSoGzKA0Lv/EIMnMKbGHn9hgy1ddZJOnzxUOZvsgHvnS1wwK0l+ka2lpti1btvjMEkcug1MXCK9ra4/b+gcfsm0yFtbIECwuVb7iR10cAqO0kS59OZj4DgOM69bdZ3fe+Rvbv/+Abdn8gv3yl7/yW8q5c4Zlhp/61J/ax2//uJeDHgDGQButwr1Nz2+x06fPutEEjfhAi3AcYyDM2iNLJIdkMGFk4FxXVSacElegfNjwzYZ1BicFIC+zrZXZv1Myls6zSy65WG1bZZ/+1CftkosvVD4muSbaFi9sVzzwi+VwbGgPx53DJ/mF76C/8Bv4O8sa4X8B18Wf1B74NHyEAxpmzJhpv1L7/djqBQvUBo6Y7nR40QcYNSxR99PWhEPwLfLiOfD5DOVJKBQHrRcqXYEfZMIKFIy/xx/n0Ic9tmb1eTLcOcmsQQak5HwR/IUVG9K3enOsTrJ18vR5kv0Fdt8D94ufsdRU8H1PYvlWZLzxHefT1wp3RisfhdxQXP3FcMKiJw98jIeLYbiheGmmEV0MT5YRf6PjnfLwACyGJX9jWUFovrH+vMdvoTrhO9/cIJF3YwDhm3akeTOPS7YNRzh5xueRLpkOF/N6Mx/dyOdkmSNd/D6ybrhkPrj/7R1H2P8l3v/mqEvMC3+uNsR8Y1xcjB+fgS9JnQAV7GfRKzxXL9kS1j2pNj97nZuFUSR89E5UOGbcWFnvTepj9Q+jLPoJihl5p41SGAgflD9ETjhES318OYDeqTXLwTBMRAU+Y5KdVyhFQYxZSRnJZu01m725LIyREvJgKU6Owovyc62yIMf27nzVqspKrZ91uNziXsgImgShmJca6kKS8vhlCtf3UEg5zlV6iXVFYVmC6tAnZVll90owDBaU2uzFKyQLSn20ihkblhpglMAc83MEDzG2M/v3Wl9bM9LLjTrGNWGtbnRl51qbDIQuNWbji69Yv4TgRz79F7Z09UVW19hsA4JZR0cbvN8v4mLpROiTATHTVh8VYqo3X+VWjBplZZXVtmDJMrvimutsiQyW4vIqKUob7PEnn7GTdad8ZoX6AScMMUaTujtTbpgMoQh9Auz1ziggkB+arcBjvOkXAwbyZbkVS0xmz5hiG555ws6cPmkXS5hhYLRL6AA/8KKjPWXz5s23+fNnSqF4we65+z4J3Ap7+9tvs1e277DT9fW2ZMkiX/bFDAuYQn8wKpnkE7gknp6L7oBRjANenstFfkScIBSEd+m8gqgACkqv7/6NOP41UUY6j7Csa1hhTkfSNxTBQF+xvFhm9Di+RY+L5SHwHM5Kg7JGnsxGeD3VLoTisCf9oLW1N9hPfvJtq6rKt8svX2UV5Sgv8GI2y4aRbz+CGuGUWSBcrLT71z1lv/vtRvvQh9fa+Wtmi4RTEnQtwhOVnSG8VS+SjjJinZErDh+VTVAIBkLwwgBBgpRC30LbIhw8ptpA+pB2GBbJZxzxfLmPXEwPXMNAF32X5r9ebuyhkC70azR8VE/9KZo7FA6nKz1nSyHs7cmScn7Kl2+xp4TTt7JYCsFx21lSGrOKrbGx3XbvOmyXrb1MBokUJYnGjJwia24bsE4ZJQ8+utkuu+JmmzxtvnVIYefeJWZWqWco0/9PPw//YohUSGFjXwb89cknHrfmxkb73Gc/Y3miI5ZpBKUlwiZt+OqZNgancP0LUA/5utefwyftwSUcyiTLtk6fPu2GCQoL8pr8mAUjLcY3G/BRYvHwLBx9jkKIYuX1ScM95J1WIMUDGxrO+F0gixbOF98Bj8WzpUyzZJCTxTD2UE5dUVO5zGTA6/0gjyzuYMn1GQGWU5WVlwpvu21CTY3NnjPHDh054oowe0EmTpqSNmKY5RCuD2TYqNET1A5mlCQvxDzZK1JQGE78YuaA37x87klhfwtHqWLcFKudJXpnOV/YzJ6h8GCwiArUBwHCSCPJxMEeK8rLtO6ORsvL7JHxUWmTx5XbsgXTbVpNlX5n2MpF023q5NFWWc4sU69kQ4bvY8hSGzFGBlTX0lKWWA2IR9fblq1bbdsrB23h4qm2aPFctZkl0gyecs+G6FU0zDK4rm4Zr8zkCw+a2zqsqa3LDh1T+pdfE/+/QfKvRDJSclaGGYNfwaDIdoWX5c3IzVGSGeyv4dRFDFFkw6pV59mYMWNt37799uOf/MROnJB8r6yU7JgjnOlS90a6E++XkszMx5IlS9wQ3b9/vx08cNAHvC6++GI/3eyTn/wTm+wX87LXbdCP/meWisHL13fttmee3Whnzpz11RLFwgngi7xhOffpM6ed94OP0AY6A4Y2s4nsp4inQOJFJPrlTppyazjLEdGNdtmll9gXv/i39o6bb7QlixdaZUWpwmUAdbS6AcIMCfJBrVG5EDPyLjyHWV+MenSTwPtwDLyC7vBS6kk4RgdyQh1qYwU7aOLn//1zqx4F3KYLTqwI6fZ20EZ4OidZMsAA33I6dQ+3ZAYOGoavMjvG/W0ZwvNSN96B4dXXXG27Xn/dJowfZ6NHVUjXqrezDUdVn36nrZ5u8SPZ/w2NnTZx6hzXmbinBLnhMyXxSGCcE7DcMJMIBE54FFg0criSoH8ACN/eEJ7OIwKL5/gb4/DtXEZJ/I3P53KxHjCm6JJpYvmx3OhganjSBaMkfCc/OjJ0ZmiLNy6RZ8w/6aNLlvVm30e6kWmi+7+kT377/+NiujdLnwxPxk0+J+uSjH8ul0wb2xvDIm7gYp7J7yM9Lvkb2G/AQQif6XeGKCRXfFM5Svap2oOWLwHNEZU4pmZLZQC0NDf7dGguio0YiCtBaRwvyGfjKEuDKJelQBwTnOfhQZEIJ2YQV1TpynhzU5vVTJwk4VTla7X99lsRO8ISZpWncnMxSMAtmIUME86LZ//Lthc2W6Hy48Z0ZitQpLmYr1fMvaSkVGXl+cgLBaNMc1s1S2SY4uY2+kEJDpZvMUvChnpucc8oKrPF50l5ycn3o3UxivgG8/c9IzkqW/mc2LXDBjvbZRBJ0Os9WwXBWBkBzpCgKa8eZ00d3bZ9T61VjBtvH/3UX1ivhMeA2oNSmitFkzQClWiq1+FO/lVivm5gybAiP6axS8u5KKvUCouLbPKUKbZ0xQq79NLL/TIyjpfcuHGjzZo5w+bMng2hugHWKYXEOziNH84YwRvQQGFB6VH7hQ/OsmGYHh9DVUywu00Co91GVRfpud1+d9dD/j5/7iLlL9iI+eMQqG0ypCbUjLeVK1ZKeB2yZ595Tn1RZB/96MelFP/WRo8eZaUlMrB8QyKjqSydEawROnIRhx0303WL+Bwdz+B95F/hW/BBkcW9MQ595qNTIXu5EJdvzNjEcnHD6YKHnwWeBy8O/JvoPLvhLUcVhusSRrcjb4x1iN+S7UoHhAyUH/WiHN5ZSgeNIMRiPTKzBuyll56zhx5+yt71rsutpqZc8GVUr1tCnyVAvWpPrgRjuY8U52SV26aNu+2nP33arrhyml1z3Wr1rwzojC7RRYHyZpSQmaKAAwF+wJ6gAC8X6qqPmpF2EY5wjvDnsxppuOFiW2O7XaCPcLH9MW5w6fjATNyDOB5P3mHmiBncMByZzZFSBy8h3OuNAqL6wesE04kAAP/0SURBVNOUX25usXV3ZdrhwyessaFFRslqKQIp0T/rvDlilvK4WC5LBsNOW3vFxT740s3FedkV1tGda7+6a721pbLs+re935pbMfoKfJCCDdA44OBNSrSHtmD4F7ApFv6p56qKMvvaP/2j/cknbrc5olVmMIkT4wcXWhpwDfzXr4cGH+PxO5RC8YADaTBCao8ft4MHD/mlhF4PxQEnYxzqjrFA//pmYeGfGy8KIy/wDcdRtfGZfOLy7IqKCps4scZP32Nj8exZ08Wrs63TD0dR3VUzeCDKNrjBQBMzARiAGA0mWGOwkDeHCrAfISpxjLivXLFKRmKz/eY3v7Pnn3/B5s1fKHyfIqO8yzegd6Q4ZrXQDRWWiuUVFInGaXu3CkdulArXc8SjSgX/MvH9Yvki4QkGiWi6H7rMUb2YzRaNgXOqN5vrc2WsZoqm+rtbreVMrdUf22OnjuyyNimG+RkpG1WSZbmDKSsvUIIByZkeZoma1N4uld8ueHR4PZBp7R3MxmXaM89ssEcf3y+8a7X5CybbshULfYBBTfY0LdwP4oZur2QXd3lwDHuO7/sYVPuKSqtt9/6jtvvAUZu7cJmxW3JczWTxbE6pHHSF2AcG1QiW/4EY3AXGqWcs3WMGDDyC386ZO8+uvPoqK5ICfc896+yhhx63Xbv22nmrVos/lwu+zKRJHuk/BgHZuD5/wTx7+9vfbrfc8g676uorbcnSJTZ12hTHl3zxfvbrMMteWlpmo6W4Hzl6zL76T//sct9n3vUPnKF+tBelHaUfnMPxzFJaZpjgZchpDj9gJt+P+EXmq00cdcy3T9x+u33uc5/1i32Z+WhqOiPcaxOdt6s+4pUKU5e6XqNkgof6NCgBvHlfkx/v1Ak8BDbw36ibsPkdHuMDX54e+Thgk6SnwFt+9rOf2vhx43ymq1RyGbqiHzBKQjlKo3rjAg3zLJ82WN3LaIY/dXb3uFECHBgMWLRwkXh7thUXFcioq7XGpuPqSwZ6RSHgefuANTZ3ySiZbbnCfb88UXAJRkl6TwkNSzpnpgIHf1Q2+hiPX3+WT4aPdDGc/EKewQ2lV9CbpSX+ULy0G5kPQMcRZ2QdiUdn8Q5DgxlFYyQZH4ZGJ0ZPGGlD3sqLf4k64Hg/V9i5XKxzrHd8Jv83yyf6ZDrcud6TbmReSRe/xbxjO0e6ZLw3c38sXdLFePE3lo2n/KQjTswjGS/pk44c4+gxS5/C59DXvuRHVvnR/bssa7BXpMSyHvW9onMaB6M5EI16YRiH+I866Mf3OvmrSDGtwEV4QdwRV1C++K7WiJizpXCXyvKX0FJ8jhTECPI0eM+Z/PQkAmRUrkjGQWdrizWcqrPy4kLfE4MxVVTMBWGDll/A2d5Z1iOGz7ptcsBgwQBgqpP9KTCKzEHhrYjdy5AgHcgvsSUXXGR9EqL9aosvAYNpqVEYDZTT3dJge1/abBk9KQFSMIJxxdEXpeG8e07LapSA2rHvpI2fOtmuu+kWa+7s8ku6YGz93SmVGEYvGYFiZPOnP/mJ3b9unW1+fpOtvuB8zw+6o68wZBi5xygDdqNHjbHLLrnEDhzYZ6fq6lxJ4Gx5FAaWjNCnYbMgyxNQ7IQHghswRWlgyRqO/+lFH22hP0kghTUnS+XKCOntbrJZMyZKmJy1dfdusLFjqm3GzNlqQ6hTw9mzPkJITuxDuXztFWKmjb5xr7mpxUfjuNBr+fJlfioKa89ZooAgjY46RUcdaPNI3E2+4+OgjN7CXzpedLzTJvKOuRMGDuEZpYx56b/wGyINhZN26Dl8VbtDetrLzF+kAX6hHxz4PZSfHN9iPMJJ76eDeb1FYYDcq6F3z59RNWY+uq2lpUnwPGnf+/6/25SpxXbddRfpW5sMENFMYZ4UiZRIRoZJH2unwdEK27njoH3/e+vt+usX203vuEJKIAKe0vrC/TwyWjEMg48tUz2FE5TrdIdQR45SL7U1hGO+hnY5xShCfHc4E0mOEKdV2hM+v+F70r0hHQXqMcKKcOdT+hfhGeLD/2MZBOLpL8KdM+kVXsNejSwpXgcVnuOXvvX1d6hd6UE1KQlSBaQclNjDj2yxSy69yHILiy07v9yqxsyy7/3oLmuWTfGhj/6FVVZNseKS6rBU0pWIgL+eTboKER7wQPgOs6zsKRktvP/tXXfamfpTMtQ/ItxT3VS/AJ/gY1v9XQqKt9ubHNodXYRDnGXCxfQsvTojemSJLScuIcOhJfg2RgXwCpdyohgxs8Fes0BrDARFWU84v0lHfXyUWX/MhtD+5zZusAsvPN+KCnKtq5NbqHONk7pYKur8UrwuWwYIo+fsm2CmAwOQmRIGNbhEj5OyWttafXCLY7CZ2bn44ksUXuYnbnELdirVZdOmzVRYhRS0cCM+cGE5mF8cKOWM5V0cAc1N7LD27KwC9a3kSX+W+kA/MmK4LJf7kVAAB6W80oUcvZrpxxd0W2Z/p/XIYEg1n7TOljrr7ThjPW2nraPphGX0tlnOYJf1d7X4XVmdqXa1h8MCeqUMhz0z1IXZGJbkcHhIU0uLzZg12y6/cpUtX7ncxo4b7Qax1H4p5W3iqQwsMOAnGSmeyMWlnVKuSasAa5ERNmb8NNu196j1ZeTbBRettckzZgpt8xy3wwmPiMywj4eBvNjPKP2VwgGemUHFiMD4YXk9d2XcfPM7rbWl3V544SX7zV2/9b0f48dPcMMwDMQoDxmMzFjBC+gfLkeExpjd5RS1lAyvEinl9HWrjOA77/qN/ePXvu4bxL/97e9KHhTZ66/vssaGRtWrS7AJVwUwe8OeRKgGemGwCtkBRsNTOc6XJYbMJDJQynKt6qpK+/zn/9Le8553Ccd6hEOZ1trapPw6pcxjjISBFmYUGJTz/aWA2uko8nG1i0D+uYcXh6WkcTUH7XPjTnVjRQg8kkFYcIY9OnPmzFGbXretW7f6/o9wxH3wLIVnEDHwFmXhjgf4GjIBo0d9J4OkrHSUDI5WX6YILXWqDOAMbbKnBJ3i9Olav9W9uJgluvRzobW3DfoFnDWTZ1i++mbd/fc5/vRJ/8h6V2KmJLrQcBgEVRkWgNEFIISw5AgTTNgbIhfzCPmEsPiLI9zdcNAbvkeXzGeki+GxLtGPdOSLT8aH0eGZEgxWZjBGYvqhuqTjx7TRh0+hbckwXCwPeAwz/RAvuhgnpk3mkfwlzrlcjHMu9799S/pk/sk6jowXw9+sPkkX4+KiYMaNzAuX7K8YnvyN5cV0Mb5/0y/MX5Tro/WiBeEjjBXilNEgZnBw1yv6FYHTDSjcwmeUpAIxAJZV4cIyIDFV8hZnYhMzVfBpTEkGmCRlceqGL6vQt3CKEM/CmYws5VcgxapDyTOsrLJKzFcKuyKK9akNikYGeqD2ECbMG6OEu0kqxRCP7NsrYSIjRgypT0YCaIPhgfgc6OOUlS6vC/gEg2HtK1POzqBleMg8QmtXfoK33rskVBatWm0cNsxmdRgUI3uKIcbTJ77XZScO7bH927dKUEkhFLMSD5Sj1tRR5QiWfZkyqnILrb65yU6cbbJr3vp2N3raxZA5m58b6GGujCjW15+2r3/tX+zxx56ws2fO+GbStZdd5sdasmQM48KdClCrvB9g2Gzwu3DNagmBUtu8eZPVHj1qV119lbfV93apL2kv62JR1Oh7lGGEOoKF0RzXbQRkYO0oo34A+rQzJ6vXujtPS9kYsGVLF0o5Pmb33P2o0/6MmbOcGTLayVHPGCbgEftali5ZalXV1b7hcufOnUp3xjra2m369OnGPTPgWFTgcRFHHTdViUhP0Uc39Kx6xlH4aOgm4+F4jzQQ8yOee8ET3I18KxmX5/hOXL7zjI9xgzHCTFuAaQyPz/DFpBEy8peSvM6KSwegQONQ/OgfaBMaQsDRFy9s3WAHDr5iH/7wLTZmHJt+2bvUqjoxkMAAgRRrP+Unx559aqd9878etWuunWY3vO0S4QHCjnXVwhnly7G3ToMqhzoGo0R1DxTm9QDA4AU063Srd4R1GkSCudqr+G5EyJFXhFGEAy7mFh3pYx7kx0tMB1D4pDflF2AdXciTCqUD5KhXTIcP9eERTFe/KD0X4PX15dgLW7bLIB4rhWKWYNypdCjigj8j54qTlV1ojz26yZZww3JJpRWWjpNxMt7mLFhj8xevlmI4U8piprW0dVqRlGKvG/1L2em2BhfaTgg40CaldJQUw9qjR+xfv/51u+3WW23ViuXOP8Eh4kV4RbgA+KGBHX8fzj/GxUeeAAyi/gBO5YnnMnqLIeKb2kWjfEdxxccZD5SoVAcbm6XMylBBKaQSlEZ8eAzt5JfbuHG8o1CCn12dvbZp0yZbuWKxYMIMiOKn+9RhL9xkFlWJBDuWp8oo6RevzC5Q/cUw6T/1E/yVJT20ifqyH6VT5XHgxyWXXGoNDQ3ibVvs+ec3e5y5c+c6/4I+kFcYJijddIcf5iGen5fDSVZ65iheGSLcL8LMFANHKK8YIZkyMKQKWuZASlVvsaw+wWqgwzJ7W2ywp8msq1G/zVaSO2AFOQOWm9knw6bDclRv+HdRMUt6VQe1G2ONU5lQOtk8z3KoVFeHeG+fH9qCws7eClXfZ0NYYswMBgo/xpTvvQQWCu8b4KSmQRkmgza+ZrqkSqGtf+RZW7LyIpu7eLmVjxqrPEuUBzgyPOjH5YTxVCsgS59ipCLn2M+JDKRfUa7DoEemXXXVNbZy1Xk2eco0e+bpZ31PzwsvvOCbyHEc3cxSMPqTU8o4PY0rAYDz8do627Vnrz3xxJP2axncP/rxT2z33r3eZx+//RM2ZfI030+IHCsDH5sa/X6XqVMm+2DhmbNnbPTo0W6QsBqCGXROgYM7FhcVWovkJneatQt2H/zA++2rX/0Hmz9/nvqPfu4WHgsP+7pFZ9AOl3+mhpR5ZIIfeS08DTwiUFOQGWkcB1d5E54CI4wBcJv4yDQOFsmV8oMxFY+Ehmchu5YuW2YbNjwnONV7e6EnZiB73CASfPo4SIdS0n5Q/TLIao9gTGbKKOno6HEjG4ObAQEuu4WPsuSTgYyiwjzpBbUyQOrUr4EmCwvKZEj2W0trr9VMnWHFZeX2+7v/oPoFOe97SiKDiO4Nz/zpHYSJ8XiOXgFD8QEEPsbDUQmcAzXh4nfBdihd0sXycENx5XhOlg/TJGykJ7/IlHiOcaMBEuMx5RXLwuNiXWJY0keXfMaNfI9tojzcyO+4c+U3MuzN/P/VETe2B5ds27nCccly8CMdcc8Vfi4X+38kjKOL78nwZLyYHhfDhz0CDXyQWE4rHRksUdIjjCHb+mz/jhd9JmAARV9pyA3hka2kKNNsWkOxVO2GlDyUdrKD+FGwWMoFwYajACmTda9MQIfRer9FXMoxp7GkJFjKR422ASnpeWKAnrO+oTowuuVH76oWMFw/yk/ljKoot572Futqk/DIz7Ki/BwpxWy6RLkTy3bmC6PK9Po6bLKC8O7pEjNIGyWZA4KD2pCZm2/dMkqWrr4kGCVi5hg1GBo+KiWhwTKxtrN1dvbYfuvv5PIvmKnqisCjjSpL7MEyJZwGxIBKqsfZoeN1iEGbt2ixz/RAW4UFhaqjyfAota0vvmw//dmv7Itf+pL9v6/+o1173Vt8NJJ+amyQgJTDyFDTsRlUnuojOLYzwqhnjsdEePz+D7+3W2+7TcyUk7RUX6VjKp4TURz3vH7gBzABHjzKOBC8/I/MpaTRh/29gkBGt3W0nxKTZiPuoM2cMd22bnlJysh2P92lsqJSefRJ6MkQEyMNSwHhH/02f8F8myMF4qmnnlHfmR09WishtdCqqyuEEyydoTGUGTwu+Rv5FH0WwyP+4sC5+E48nMfT5xgn6YgP83ZDQ98dd9NlRBfz4pe84EG8Q0v4mK/PckhAkU8yD9Ikfcwr/uLIJ5YdxGP6GzSJxJUjLfQBLba0NNiPf/xtu+H6y2zVeXNlP7eoHzl1K0f9z6EKjFiSqMCe37TDfvmLp2zatHx77wffqixbrKAQYdxrxYXCR9FiLwqc8qZ8aJo68BzwIc0fVBUE8LBBMuwVW0H6n0hef+IGmUFcnM+y0KR0m5N5xDA3SvxBMFH4UF54vYelEMP9i2IU60csyhgyDFWnWH/l5goHdyOgBA8M5Nmzz2y1WTPnSFGaJD7ADClpyJ8ZUPo61558+nmbPXeplVdP8Ivp+q3Suvu4tFQKUnuPlDzhbT+j8OzFCW0LNdb/Xi/Vz8MDXOhK9nhxgduTTzzhlwN+9R++YiVFRVKWw4hzgFbaed0Dv4ePgGPD7R12MYw+jM8RriioKKOsbycf9pbgMERwUY6zqRceBI6hoMYZE2Y+o5LLDK4PKilv30MmnPU+kGdGQ+zYnnnmacF1itXUjLbeLg4EEd6KD0AXYIrvdVAjubOECwSZRcjNpexe8TOOCOaIYkaiw1JQyvVlLCiIUqi5G+nyyy/3ZTLPb3retm/b5grzrFmzpLQV+74Y2kabGCihPcCF0+NYkusXO4ov58DzZVRkZ8O/e62vu9n6uxutN3XWWs8ct9PH91v9sX12Rr8NdQet6dQRK8oVbvW0WV42qwf6lE04+pj9isDIZZP4PgZucNShQF4yQ3Xq7e+0iZNqjENgQG/2VtCmNskqYAlPzM0tcLhgvIXbyMHHQePC3e4e9j6W2979dbb3QJ296/0ft7E106xTBgEzJRhAwNH5mZCNw2GgC/CA/OlfMBS4sNeE/EWB3se+fE/pOlSfMhkF4yeMt3fc8g7xjWm2a/duP2zggQfW273r7rO7715nzz232datu98efOgRhd1vv7nzd/bzn/9SckB9sv0V38d07XXX2af/7M9s9ZoL/fhh7kOBR8AXNst45f6Q0ZJRzJYfPnzIFfHS0hL1EUdR91mBcK1IuMueSmbfCZ9UU2Mf//jH7F3vvFU4UOX9ycZ15K1aIhgyuMJsE7JHhph4IpjnMx3Ov4BAoBH8MF+SF655PzAAonoijxVV3xxK/svhIeApvr29zfkKNIHhPKp6jP33f//Cxo8f73fkgMcYlZTtvMlpEp4gWS3PTG1mZtooyWBWkjYE3ZoZqWwZuLSPE/s4DIBVGXV1R2XQnhYPR/fOtNKSKsGmU4ZKl82cO98qqqrtzt/e5XJjaPkWDcVBuNHxHHyawTihpUfo5COAAADfhgEWnmN6AJbMdyhd+hnCj2ExXnyP/lwu1iemiz4ZP+YX6w/gkt95pjP5jXFiOM8e1/1wneJ3XLK+SRfjxjyT35Np8H8sj5G/Sf9/dcn4ET7xfWQ+ye8j/Uj3ZuHnciPzSf7G9uOS8WIcXHz+n3GBr/AROKPoY41k5oh5cRys8GOwx47sfsX6U82WIyUcY6PXhaBwJT3KSlymnyF+UeD/R9lbAOh1XGnap5lRajEzWJIl2ZZFtuzYMVOYbIczgZkd5tl/IDuUzOxAJpkw2E5iOyZZMskksCxmZpaamUH/+5z6qvuqI2d36+vqe29xnTp1oFDu6sh6hxn77IJwJhBARg0URnHh136EpML5MYYSJOi2LNVqV1rcWl5QPtS6LqsMOUxrqiMjNIhoMbqLMMHFaGxUY1lVHwRKhOD4wX1SoFotR8yHkSg6OMSYNdNMyypzJxqqiYgx+IUyJmUCYiFBI1N1Z99KmpSSlr5MW7h8hfWJYVAeCBGwovDEy8tOtyLZ/LQua66vVL0RUiCQYYObwBRmXBBgRIgyxHTKKkbauo2bbLaE8sqqKjt56rRt37nbjh4/Zbt2H7B16zfayTNnbNY1c61aSsjpM2cdJpxBT9kRAlx4EMzDKDqkTjBUfsCEER7udnnjzbfs7nvvE6ORAKU2giFCfOmrYQkX1Qj9SyD09kjLEFzFsB1DUEp6gbkEF5Zk9TE1zhKFdvl1SJjJs/nXLrRjR4/Zuxu32fRpM8RMIO4oMEpBifqyPOEQyzNQpIZWjLBN724Vsc23Xbv22B133uZL7MCXSMPAzyDUDphIAzD4xz4W6YLXIeXulviJcBh/6ju+x7XXwRc3GAPoOxBG/9x6WPLnW4Z0KSMhQ7klhqTSi4oGYTB8J2l9fxlT/hiHvbcFAg74pbDKj3gIPSx9YF31r57+hdXXXZSyeY/g2SmhiLsT2lzoyBCT6+3mMIgK27vzgj3x+EorL8+2P/ijL1lRicqX1SG8bFXbSOkXUxWqWJbiZEmooanDaCFlkLCq/hTKSj1UT1l9ypdy862yU3xZZ7aUl95LIDf4p+ig3t25v75X1h3Dd3/clJfHTbVJUEqiWxj4cGHXwxJ3oFzQEWhFCK8AoI2HZWArz9at3WXz5s6RsDRS+B5O32GPA7Bn5Dcjs8DeenubzZ67yMZN4vz/4erRZVZTL1rH6XzGzGqfb6imLNCSuE69v8zAikZNGQQtcJIZxB9877v2oQ88ZMuXLXHFkEEVyt6vjAkPFPkKG+Af6o6JzwCsAM+r9RGPL8OSUL/8Tt8IUuAVygdhmFlwyo9Aprz9wj789I2iQJqMsvtSEtEQ8IT8ics3N0sPHzba9u3dq7hNtuj6eRKoWoVXtBszJNleSjY+c6oVG7IzMjkpCjrGLBHwz5DA1ej5obwBL89LsGGDMaccUQaW3k6dOtVPkIKvrF+/zl5++WW7dOGizwhNnjxJabFcqcVH2FH6GKxh6RynMEHGMjJ6hP/V1tlRJ/5Qb21NF6zqzH5rrztrLXXnrbX2vHU0iJZLWckWnctJ7xZtr1IHYQYmnOAkCKhOcMsMKR0I/eCRKil+Rj/2DfziGdwTBf/p5TJiJi6EEyiKXNrIDNGIEcPV18KoOYJqZzuX+XIctHLwtlTLCDfz8kqFq0U2acq1tuzmu4WXs6yb0XYpMCwPy2XQS7ClXWhDllcBO76hRbQhS6To1ygfbMp2zFEbUl6nPepiCODFxYUqQ6vfD/PAA/f7sqTRo8eKj5Tb0PJhdubMeTtw4KiVl1VYYX6p7xG66WY2vH/IPvSRD9vnv/AF/4bv+KZ2dQboF3tKL5w/by+tXuXtCN5z4zr30qAAUaZ47whLkCulcBbk59msWTPtEx//mP3e7/2uLb5xkUrN7AhHorOPh31FLXoPM06cPOgzJAIdMyfUCxkGE/tHtLSXtxktqTAOP8EbJaOxscnD4Ec6HJPORYuF4lXxAmhoUnOT6KjqN3XqTJU9z773/e/50dYcjZzDATrCY+rVoyc8Oy2NWRJsaHOWMdLucYM7SnVunvBfeIb8oAaSQtdqecrvzOmj1tJabaWlBd5HUEouXWy2ppZuKSWzrFxK3s8ef8wHG1kV4UcCUz2MMysaWzXm6e9yByHpfNEOAAcExx9kDu68Y4hLelgM7tEPE9+pAO+Ev5pJptdfplRaMV4sNwa30CjBsPY0lg2TrCOCXkR8J1KJ+sV3H+kB+RV+sIllGGxiGbDJcvGeLC9u5J9Mg/ekjfExMVxMJ6Yx2CTjUIfBhjgRHlczMe/BNuaZDPNeZYgmhhscJrpF/MAkw8X3aGPeV+SvH/GpCSIAnVNY7cpHdqbgr87e2VxvF8+f9U7T1tFphcVlgrmnIKIoAivGxOlUjBjxjlDAiA8ClXiY3GAUbT5SxvHD5A9MfemSCLAfgahwFMsFBDGwtu5emzR9lrV2su+DDqwSetmDIuLKhAg+wiBTwe2N9VYsBeH4/l2WJUEtK4213ihFfb6emWVXCHwIcIz8KSWVhfjpVihGnUbmKiCEGyG0U2Wq7+7zPSUdlzN8xIqZHF8qIBihGPWJUeXnpNu4ijI7f/qEE3wUBS4u5BjgTk50yS6wy3kldr6u2Q6dOmenL1XZsdNn7Y2319qq1attzZo37K21630KeOvW7XZBDJbp/c1btthbb73tyxVef22NH724fft2V7A4+QwmI6zRTzVRWRiVpK4wvZMnTvmpJ1/96m+7sAOe+iZ9tQeE0i9HU/vSDt7eKIQCb1oGShftKhrksyQS1AR3jiQsyEdRbfZTQDgKmRHHkcMrbPzYMbZ96y5bozJOnDDGJk8Kl3KRL+ln5aCQiigLzhMmTDLOen9nwybhUrvaodkWLpwvPAgnqiEUMqoZ8BOcDbQQSx0iDmN4B4ecrugHDkMHIl2IfQJ/vgnvhuoqLactSp/kXAgnnH4unCso3xi+HY9jvqlwKNmEAwd9tk7uwJJRZgQ6RoZZLx8FfLKnTMHGtKCPKofwFNrJbdPsbRDyKD/VWfWjPVDeuW39b//mG/bXf/s1GzpUwvHlJsG5UfjGqK1gk16odsq3N9/YYt/97xfEGIfaV772qPBB/TiX5QsII4zAdfoSiVzud1AVWH6h5vc6USFgGuhaGAxzZp8CHQ/gEK1K6HXztlH9CYd1WHkcnrz4hxvHCz1TEAj/9QjBgK27KE1oLlZ8xN/lJv/Q7ixxCaOOl9XHqEAAqdrBhRLBlLRdKQkXsJqUictWKNzbaXPnzlIfqlAbsvSRWVrwhWQE+/R8e3XNFptz7TIbO2m2pWWViuaJvigJjtrmjgkECUaYA06BbwjqFFH/HA6UDazEUc5KHDpz7NAh27b5XfvzP/tTH8llpgre7Tjr0YlLycFZjymbgoheQ35XGlxoB+oM3Gkznr56AdwS7Pg+f+GCL4lyGqD82MPBSD/CIks6mWnAj8EbBCn6I/dI0CeZnaBc0E4EcA4HQTEknGtgyh+8Wr/2Dbv5piVyz7SmRoS4QocDS2QZlOhkZkk0tLMTRZ08ON0rz2fPWRJEWdiPAY2Dr6AAkEe76DWCIDQLt9LSEt+Xdttt73MYvPnGW36E6pkzp0VjxtqwinJraqgXrapT83AalmDqtFqyghSnS+ePWV31Ketqq7bWhvOWLgUkRwpItonXcHlob7tlKDw8JIvLNRklz5LCpvpDD5jpYD8fd0GVlJaKBjCLqrTVV1C8uHCRY4rhOXn5WCkWBZw6Rlsi+HI0MKdycZRzloR7FFz2/ICHKqt4YKfeaxvarbpeypjlW2HpGCsZOsEqRk2xxrZe6xEOsqk/V/m0iydDP8BDTmrEwONIm3ZDUafdwAPC+RJm+ojwg4E94ApqMTvDcjloAHwMPCkuKjZugL9p2U224uYV9sorr/oepX/5xr/aBz/4Qbv77rv80Igp0yb7bBDtBT6hxDY2NCs/1aWDWZwsKykuEX8775c45kpo576N9vYWO3T4gFVXV/qFvNVVFx2Xbr/9Vvvtr33ZHnnkk3bddfPVT7sloLeoDdrdMquPHED/Q35nDxMDYb6CITXYiFLcwVI2p8Gp/gO6pvoU8AhWlIbBGJ91yrA9e/Z6/wbnUJJQgNjXgoJMGsAz4ikwZskXp5MdOLDP+fV9992v+H2+woF9foE+QqeQsGC0DD6FTe7Qe5b4hb1EGXrn5DLaCMWtzxUz6nHi5FEpRtVSAgscd/LzS6y6skXt1WdjJ0y0UrXJj3/2E+GO6CVHLT/6yMM+U0IF+5khAJDBzYVmvUMo8KfRveHVePhzXFuMH200VIiwmOge03YAyR9kd4THXRam64xXBXTmKmDgnhzxi2EggKQf0goMKZYlulHmmFcIM2BjmGTZCU+dqV+EB50Zv5g+NmmiW/SPbhjKhzuG9GLZsDFNDO+Y6BdN9McQJhkfv2T8q/nzHU10i/6Y6B/dojsGv8HpRxPDJcNHE8Mlw2OSYXmPaUf3weljI8yiWzS4oRToxTsf3whDfvO3OjfLuTpECFire+bcJSeE2eoMWTmFalvSRlBV+4j4tnR0WbrcL2fkWofc+mDcEurp5CzJgtiyNjY7l30E3FEiQqis2etBB2YEjVEh9lp0itbkFhRZxfCRii/8V8enbDBF7sRgJMBEeLhjJE2EvZuOLCZy9shua7hwwkrEK9PFXBh5gcn6pkrhOcTXGYEESUblIJQ+owPjEhhZbwwjbpXy1SgGmV5YYrPnX+9Lr1j/fFnCX6aICHGypQB1MaIhQT6rt8t2bNtmTa2dojEKlykCZrl2trbVDp2rsdc377Qth47b4fOV1iKmNYKLwMaMtWvmzBVBX263rFhh99xzt99ZcOcd77ebblpuCxfMtzmzZ7vQT/u1q47Hjh2zdzdvtmkzZgqWjKZkqVwsMmVWC0EIWpBuB/Yf9gue6mvrrLVJhFxxO1pafcaDdbuidt7+KIqZghHCGLMnKDSiBj5ix6VZwFuBBX/1ATUWm1lffeVlu2HBtb6uOju9zSaOHeaXInLy16ZNO23KlBmCofKQcgrDQ67klmBRQTGjWpsxfaq1SMldvnyRrXn9JeFvmk2ZPEP5pFt7a4fyEnMWUjGiy0gajIHWg0C7wkCJwFtwWu+ERxhwodhpnf70ROHEj/4BI4547/jk9C7Vb2QDjRro+8RBQOMZ88JCz2DoGNLEH3zKlhBGfBiVeqTcUV4REtT31L+8j8lAJ8FlwiBIC4PlCP2Vv4/YC3f6SDfgpl9oJqGoq6fF/u7rf2bzF4yy99+5SH2uRn4tYnicciTekVEiht5jhw5esCeeeNVGjyuyL335YeFii1g2imSVwgWFG4UEQ31oa68jHVHGYZSoL2WK9MMhpXevs8IgsAhaKbjLC3AqvGLLLwjGODqsVV+vs/67kKQ0IvyBG80GHInLR1giib/gKDrC0hSW7yBo0QaMMEokUDr5wq0chVWHV/qdXQ2iY2GpG+1E3/d+L7zJzJLw1pZrb761w6bPHCsBapTyVD0kfOSKHriAJni0dWbYytXr7bobb7exE+dZRk6pNUiY72NpIyWkiMJtyk/7qOReb5GYAAS1OwqSw0cwYLAD2GeoDGteeckV+TvvuN0vYiVPjA/aCbakGZ4pKz8U3PgM74KkwqGoAVPADB3AOMzlCswjjjv+ysaLExE2yRf8Jgz0jlOQUDRoS2QE6sGSGp+1VjnZy9HQ0OhlEgikGDDrkOvfPhKt/s2R8QcllLF0tKys3AeSuDm9pb3V78zp6AkzMAF2ajvZooJSlVdlhfeoLvAA+gz02vuQ2pERZPo9ezLAD36cnMjhGpwqde28+bZ82c1WLAFw967t9uyvnrLzZ07ZqBFDrbmxTryhRbJql5UV5lp2htLobraqc0fELyQw9zZZdl+bz7D3dbRZj4ROLgtm1p3lv2XFBX7yYYnq5pdfCkcRuFUBKyopdrmN5VDsKSktK7PS8iESFotVD4RN9RuVmFu7gWWLaC14AX5znD2KGApEQ2OjtbPfR3XlzhVuZu8Qn+lNL7TWHilklwsso2CE7DDrzpCQK74LPwoXDNPGgpPajPi+ZE24FGY7RT9SA2lx5olw+KO8CMxgruMG3yjHPlKPkgjdV1nBH/pHxMV16952xe/P/+xPbNy40YqLsgF+dQo2Xb4yIdw3o/bi/hnBgYsjEbw5FplBmkWLbhANe5/detvNtvymxXq/xYYPK1U7zrIbrr/WHnrwXvvqV75gD9x/l40aWSGFpkV8qkFpckBNtyx9TlY4wOla2VJswqWd3T47RjmpLzhN/6BvgD+hnuo/1IW20TsGpZu6ApDeXpb59dk3pHDt2rlbysV94kHsp0r1KfU5v8dMcGEPaoCRStPbptduW7p0qb3x+ltSrOrFvxepzuobCoui4KsTyFvlYSVIBsdYM7sNXCRLBNmEfETbKBsJ00bqr/DCE8cPW11dpZWVlwifsnx2rLamVYpKu42fPNnlgRdXr3L8Au8yPpW6PDE0eKhsrDzG3d0tEGQQJLr7eypcNMm48YmJQI2G75gfJvmOiWGD8hAInlzdxrK4u35XlhtiGcMEhSh8D+QdwgUbCGB4hjQH0uPpipBMMk40SbfB7vEZ04wmho32NxnyJ358fy/j5RyUXnzHb7CNhvcY7r3KcrU0k8/B8ZLpv1e45PfVwsRn0iTdeI9wZd1tELbSfLRf8r6tWfOq/ewnP7LHH3vMNzG+vXatn2fO5Uk7t++yUydPqlPU+gkvWG7LTePs94wca2phQ1jo7DB+FJPMXDE/CRpMd4dj7zJ8bamXQ0SayQXoF8uduhHYsvJtxJjxlpVX6Gdw96jDdqgzI0q5cq14fhO3iGaeBOvutiY7tne7tdRd9BkTmAujNoxmcFeIIqg4fT7qwBQve2PcqA9ynjnuolSBCYpxZhYUWxsjUSVDbOTYSWKwCA8KozzZ+EZa6dxvIIEjR8QR4n3s5BmrGDnWDh8/Y1t3H7Bt+4/a8Yu1VjhspL3/gQ/YJz/3ebvtrrtt2U03222332bXLbzOxowebSOGD/ejchmNYY03I4GcnMXUNZZLFG+88UZbeN1Cmztvrk2YOMGam1usToIGm+EleriwUVrGCSuZ9s/f+Kbt33/EuCTu7TfftOee+ZWtee1VO3TooG+Y50x5GCRoxjIwiGWvPrqkWEJ0XdFxIi2GBFxUR0Yo2ZT76ksv2o3Xz5NAISZn3J7fbCNGjrTFNy62DRs2SDHZLoEkz8aMnSBiK8GH2bZMDkZok7BSIgbTbHPnzvG14IwirV+30aZKKalg06YEHeqB0IMA7cv+fBQvRU8oSqrdIlOJfQVX3mN/jOEwkS6HsHL3pMKPN5gopj8txU3SDPoGaWDwA3eh25HRh6DEgVYGgZEBKC+HXJgN4d2FK9UHIdRjeFzwOUzzd3VliNnluxDOPpH0jF4JPmn2yisv2BEp3F/+ysPKkyUL1UqPk2mKVTZG1xjdO2Y//tFrNnv2GPvKV78ouHeLebERskbloU0zfLDB8RwAkD8/fVMmVdTLGuHGQxDTW2pQjbqk/GJ8YOTLDFLfPFEu6PMRljxoSxIMqQUT0g7wYQbEfTx5/VP/D3BUPxQ9ADbM3LJunL6fQZ8WQ29t77Nf/epF0Z9mx+mCQuXRJ4FK/RSao5YK+K069l1mT1uhbXx3my1aPNfKh3BnSBgs9BFWPXqZGcwqsVdf32bLV9wv5W6WtXZclqLS7gIpzRbSRfGgBgioCDzyU3zc6FeOm+o/VMv34HV3WV1NlT3xs5/aQw88IGFrhMONkelw8Af4cSWPTJqAi9E9+oG3IXw0AcdDeCx1woC/nMLVI2ENAQmFRBHdL86sgB/gYpBNBnAeP2Y8WPPPMqoodPqgjsIzWg39HCFl64brr/c0GcklnXjsemZ2oNfAz5fJoXTLsowTJcSFNafpKHqkwDflD3X2zcWyvhwvpUBTBnCN/QZcrjdz5lS78/232uxZU6zy4ml78/WXbNuWDcJ57lcabx2t9VZXdc5qK09bU/15y07vst7ORikeuVaUn+P7D/1iPdF2LoZlUzNLdYAjp1exl4bBOS57ZGS7vr7RmhrZtC6/lmbfs9OobwZ6UORYbsbSGwaTeMefGR9G1eOALQMP2Gzhc1d3r4TVPikbwq100cG0PEvPLbWy4cLrspGWXTRE7lJSxCQ7xGvb4aOcIqZ0XKEXXBi4of0ZoPJ9VSkMoA4u9Apm+NE29HvaFvgya+IbvEX3KRfhoVkI9krUhf1vf/s/7fEnfmZ/8id/YDNmTHVlQdijMrQpjV71JZaSgjPQCjWT0qDfMwhDewaj/uEzuxyWIIUmk/JctrlzZtm8ebNtzjWzxPdGqb9nqDytSjscREE+4Unbh9kR0lIWXkfwUH/eDhwIQv3AceoCrCNOU9fB/SW4oXwxWcABEBwlnWfPP/+8Lztj7yNdk4ElZkw47rijvUv5STYQv2LpGMe0FxWHW/hnz5orOvyY2rvFL0B2nkD39cKm+4qLjCxusy9Re1CuIENQKqmQCqJ2ozJetlA/lh/u27db4ZklVB9UWw4fPsrOnK4UDey2KdNn+ODi8y++ANlRXkozeaP7QEUHKk/nBjheAIiqbHRnmisQaPmm4sW4V3uCMMlvLHkONoPD6M2/MUk/f/r/YGL4aJ24peqUNLEcPON7tJhkmWAk1HFwGJ6D65M0Mexgd0zSPQoMSTM4TmwbTPSLaQyuX9L9aiaGfa8nhvdof9P3YDM4z2S8pI1+mCQM38sk41zdMjrGNHuWKyZ/9Md/5J1wxU3L7Cu/9QUffWqsq7IcCZhFBcJZEe+a6lZrbGi1qspmO3a0RoS7Toyr1JWXFgnNdFo6JXtQuISsQQS7maVTEBEJqyyf4GSSLhGyLDaNFRRZGh0dpq+OWzxstPUyepxdyMS6mByjSQUiWnnGMa4QBvaZqPCWKwZ/ZO9OSxchEzmSOBJutfVlAyKuTIci2HDssbIWoNUfHW8Eb31TRi67Yp0zSkxaRq71ignMWbjI94Kw6T4N5Q3FJlvl08+XkildZiBYtrNn3wE7cPiobdy81Rpb2+0DH/24ff7LX7FPffbzNnbiZD8CuLik1Bk8ewRY2w+TCIwl0ogBeoEN9waE44ChFZxSEogsI6Qqh9zZ7FdeXm4dEmYPHzlqjz32uH3+85+1r331q/bAgw/48YWss3577Vu2YeM7VqqwnLPuhFv1hhCiRDIqA/NSxZSfygI1drLIuvRCK8zPsl07N1lDfaXNmTVN8KKcMFcTkc2RQHyNrVu/wbZvOyTmMlb5DlOaLBmQICSYtUpxhNhw/GRvT4ZNnjjb3t24w7Zu3WG3rrjF6QRtSj0RfsBrYADTxECswVWEp0C06NO/3vcxEa/pT1fSB4+YMiEM/tAnwsb+l4wblZDB/Qy/mDbRXBjH+jfvgo9wm/IqJTEVmGsIT10RTLm4j42wPpKYUSo8YsYE7OoQ3jZaXd0l+49/+1e7557bBd+Jai9gpz5EMn3MeuTavv3H7Xvf5wK7cvvc5x4VQ29WBdionGn5edxxIyVH8Of+BUbtXXhJldWVCC/XYPqsWuiBO/UOyldoB+p5JUxDOIcj9SZqAk4ol+7uMCbMlXG9PWUQmgL0gTMjkxLaYNKUAzhKgPHmE46oVfTMsnfe2Wrbt1fbkiXzLL9ATB8hgR1iiivUdmXb+6uEvd7efOHaNnvfbcssN0/f6jtBgENpkRDWB9UosGeef9OWLr/Lho+abA3NUrxFP1wJUb6MTPsMmNeB/hr6bCg37Rz6C3X0WRJSVBtwWeLRw4fsd377a15fBHz6duzLg00SfoPxLsB4oL14T5p+d70Dc0bkm5qaQpvJPeZJPOgie/0ijtLlwYeOTkb2w3I4TjVidJYBBsIrCbmpTArLRtysLLUHs5Vyh7YxK4o791qx/IR3lmj6DInoK/tJUEqyMnOVJkepKF/FxTou6kc7uxuj4HJDIeE9VXD9hZlLNgRzTCrHlnd1NtjwiiK7eflCGzOqzPbs2mx7du60vbvftVEjSq2kiD0s4kFN1Spvh/oEs2tSGJrrrEV9JreQGYgetXeHcIb6ZlpTS1gpwNIqFKpsNrBTbvEjFUsFZukQM3VhMIcZPYRZZlbAewZy/NREVYbBPx+wEG6DPtmZqdn6dAmjSjc9O9/5XEZ2gZ/8llNYavklQyxDPI+LIC9Do8EoAR48832FggEzdq6giRZHRdv7FP3J8TTgCh5RkYNf4e70Vm3T3tYeBieF6wG/WH6Ub6Wi+7/4xWP2xBM/tT/+49+zJUsXCYYsgW6RIM4dMdz63yalqlPlCXeskAfZQ69RGGg7ny1MB//UZk7vgCmnYUpRa291vIKXEN/37QhXKbNv+Fd6wUQ8BxdIl9dQN06Mo9woJQ4T0SjckT9QsLzyCRv6DO/Mtofln8RhMInLIhl8XaM+e8utK+RGOOg3KzqYLRFP8oEm8F7wFl7CL5nlGD58pOSOfHv22WdtwcKFVlwajlUmfWYCoe/cScLdXSqmpxF6Kv/pUyqrYOWIpfzImRUfmzZvUF16BHPu4pFSMmK0nT5VKfmp16ZKKWG8lCOBmZHxje7MlChuqqK/biKxBgEwSQKPYOCdUAYgRouJ6cX4GOJFIhWAHpQGzOD48Yk/QWI4TPTDhJGqYAbHH/yetNQjvkcT8hooK36xrphk+OQzvidNjO/ENGVi+rjH94jAyTTiewwT36N7DI+NYWI4TPI9xokmmUbyibmaG4bv9/KLeSXLMDhsMv7gsiX9rmaiXzJcfMfCjBihJlVGcRubm/3ovq9++cs2a8Y06xGj72hptLEjh1lFWZFNHj/Gxo8ZaRVDC220iP30KWNs4oQKEfhuO3v+nJ08ccFOnKiSonLK9h04YRerzllTW6ddzsq1zDx1KvWDNgg9SkK23CSsN7V1WJPc+kTwTZ22Ky3bSoePteKho6xLykifhAGmgWEU1KBXeYXxVG5B77IcEY4zR/aZCmrW2WriN65UQaD8xClwyDs5XV/vohJMd7vQAsMU8ZK3CzP6Lz/hnRjoLbffab1iHr3Kt1uEsFMEIYtNbIzaKq1s4SiEs66hScLMStuxe6/NmD3Xfutrv2OLlt1kFSNHWbPqJU7s4gujZtwdIqQ11pqHu1JYXxtGeOKABQb8j7jNyCXtzkxKdMMfwYpb36EtELT//Na3JJwViIH8kZ9SwnKtadOmOHGdv+BaP+3khRdWWmNTo3FrMgyJGSjq78eTKm3SBBeAtfc85YXQkZ+PMtppLzz/Kxs2tMxPMJKP/DnAgAuvCiQ4z7Xdu3bb+vVbVa4iPwefUUfglZPHcr8ey8srFswK7dJFCd21LbZl83arrqmyOddc40oxRyFyrCL1hQFAI1UELxPPAbxNGYXjO7yG96t9R3oS3Pkf3nmo5znu+7IbOWF95FvfWDepdLBOw2V5skQA5qcc5Cf6TF6M7DpnJl5IXx5yl4BPO4sRMhpMmjBCLsMqkhCCUFZQgJDDSGKvPffsLwW/Jvvkpx5Sf2mQOzcfc2lcoXW2Z/rpZ9/97lpbuLDMPvPZh+XXLhgjZKb75ZUr1dbz58+RAIRwSREC7qdqKDhg9SoT6xbfKTcP6hgsvS3ABLhG2CbdMBHO0YKbHj4JS8WJ/hSFcoTZBwz8UTBiVF3+CCwItigA0AyWQDBKzAlOnNf/+htnbcUtsxVGfgrD4AJFQYhwGKs8Pb0SktsybceOPXbb7Td5WmTGaK6XTcKgpefZ5fRCe/Lp13xDccWIidbazulJzISAP/RNCSXeqIosnA+j9/qk/6UsmQd6Iz+Vob2l2X7+xGN2zayZdvddd7qwikLCDFCEWUgkmH64DHrHeFlTcYAzdiCNYGIcXKmZz9zIRFnDcVfxUPbjzIcvk1Q2CLO0M4MBhME94EifYM7enLD3ALpKGPxZ7kOaDCYQBuGS+nOjOPGgaywngt66cO+DP0HJh/axR08NJdwIfZDiOhxlvPwIftQJGKX8Qn8LCivLejram6y9td4a6y9Zk+zQsnwbP2qojRtZag11lbZj2yY7sHeHtTc3SNAuEF0skrLRamXlZX6vQ3ZurtU3SnFTH87NL1QfYoas249qhT/kFRSqHtnCRdW7OyyX5Qh4NBPgBRwRTCmrLx9yIbtb/hLuiwp8nwD0kZl7ljGFyzrZu2HW0qk0cgstu6BE6CXlJKdI76IF4j9d7O2DJ0rgZTlUhngRe1YYRHKepRLT34E5sCdfaKZAq/ICpzQvG/nT3vQ/YElbQbd4Zy9PvgRpeAyHA3D8LYomN6N/8xv/IH7xjP3e737Nli+70eobqpWPlBDZhvpa5Ut+7AUKFj5B33IlksZS+QQq1Rd3/FGC2wUjbltHKeFobS4gDTADfszagWNgPW4M3vAe8Ty0ecrqA1xjaScmLGEjXFC+wbFgYgzSCfEGrEqpOKQPnjJjP3XaNL+ImJmw62+4zpVfBtaAEW2PCX2EWqquyofBCpZ7zblmju2QMswe0Pvvf0BtzOCdlFYpnuwlYaaQvXCK7m1CCqGPpuik4Oc4j4sKRztueneDL98aPXq4848iKa0XLtQZF4hOFR9n+dYLq1a6UsLK14yHP/XJq97ojuEbRAA4dKr4HhgthE7u2PiuJ9YLl0ojEvxkmrzHsNEtPpPumBgPk/RP2mjidzKvpD8mulHeWOZoYrzoN9h/cNiYFibph4l+MRyG95hHNHzHfKJfMm40MY1oBqcVvwe7DzbRL4aL6b7XE8N78jtpkuklTTLO4LiD47xXGpirpTtgwtIfx0d1NkZ2KytB/pE+AsLazc7WJpswZoTscDt36rh1NNX7BvhCCanlIu5FeuZL4BwmpWXkyBE2RuFGjSyxCRPoQL1W19Ri5yobbf/RC7b7wCk7efa8NbV2S5lI82VRbRIw0nPyLS27wNp60qxN7n2Z+a6QQJwbW0XAkH1Vbo4L5KQpFAs/C79PhF/2MoSyocoaK89acY6YqegGMiEEjeoj9DOjABPhWGEXlNQfSRcliVNEWL4E0xHWijDnWnNLm42ZMNlyS0qtWYxGmUsxQQnqVlnMSsVkYADvbNpsf/31/2U7d++zGxYvs6/9j9+z8ophvhytqq7OjxPmmGM23YGn1IFjh9mbgkAK0YLJRhyG2NHno5ICIcSP9zjKGd18Ol6WEbh9+/fbk08+aV/4wudTmw4zpXzUi5iicGSpTUfZ+257nytGv3rmGauqvOTnrIvrOjH1tAQvhDmYFuIj9B38ob5c3jdj2lQ7cmi/bdz4jt16661ijoy2ipn3trsyxJKiZctW2N49++yl1VuVzmWbO/ca4VVYyqFqKT1GjDLsO9/+qe3asc/aBffz58+KCWywu+6+y5eYIcyEI6MZjWU2GUyN/TJFN/BM4HYUZAJ+X9l3kjblqL9An3yEXhaYR4N7NMSJgtxg62m4cASjCvSdclJGL6fH1z+QkTIRT2mhsATYCg/7UEKktPa1KEY4VYa1+qdOHrNnnnnCLz2sGJYtRb7KcvPYtCqFRcLzC8+usyce32p33jXLPv2Zh6229rzagL6Ybz3qUy++8JIUkzZbcfNctSu4Bt4zYhkEUv15HWCIES7JZ7TAPNQ11GXAL8JI8VUf//X7JcLpRxqD6VCAoUssAVr+JDQKELMdCCbEhUEjsEqoUTspMz3ZxNprhYXltm79Plu+fK6EG+FKlhg8QgAjxggMyr/H082xixfb7eDBo1JglspffTglGDJjxMBxVk6xcL7QVr28we6464NWPnSsL6npIi2WwyAEUjGvhv6h4DkIKKNXw8sfXMAZ8Xn1p4a6GntJAsOf/skf9697R5hhmY8rCooInDzeoOdgE2EYYevtJ5yL39Ev9eLh6T8FhdwtketwCdBWtxcehv0hErqFM1HYp0zQmfiMeYB3hEGwVuKKTxgJ2QrX2tru7UXxckXL2RfGEeoI6NSVNmHwiDpD31xoFfxQzrlRXSKb2kHlZchXbcLyI4Ab99GopuTY/2TWAuWTJby+sVkKYkNdlbU01PomdbEkS5PwyymMk8eP9v0hVRfO2bkzNaJNJ+3c2SNWXjbUsnPypHQym59hza09VlI63N/zhVejxkxQfyq2FtFGNq3Tlv3l5qLFNAZvekQ+RcMFHwRoNkOHvU/iSSnhHAWO2YkAU06ZCvezMOvWISZxOUcKT36p5RUPkR1qBSXDLUf5p2cVWl5hmYTMLIEiWPVe8YvQT5SAty+8AJhGviGgOe5By4OSCUwDfQs4o2/F8wE7lfkya6f17YNSUiyKCvNENw7ZX//PP7Nt29613//9r9nChXMtJ5eZyFbVgU3/rcIZcFd8SHVkXwd5+LvgA4zU6vJnoECw6WI2pE340KZydMiNWUrCCkpSSFAmHLdlgxLME1iHvhLcoM8BdwM9Ut30RLmCb3MgE7jIu/MMxQfHHSbAS8bzkBnoLwEOuIP77KVkqd7w4cN9n9BPfvoT3/PJ3itosit24K+noRorbeg5ijW4SblYwjd27Dh7/PHHRbeH2/TpsxRWCmUGd0jB24JCAi8gPSXo1SIFh6Lq6W1FHrLIO/v37bGt2zbaddcv9DAoJZWVUsQ7emzajOnG/UGrXlrtfn761sMPf8qXbyVNsvLBhCxAHAAF0DBOmGFSKSANhA+GdKLb1fyT5mpxMcGddEJDep4p691dboPL++vlH3iPacTvyLCj6U9b/thIBDH9bqn0MTGdpBnsFr8jPLDJMsR3GjMZBjP4HUMYbOyoyfIMNsl8MO/1njTRPfmM74PzimVJmqvFu1p83AbHH5wW3zHuVY28GIGE8CIocdY4ONHb3WktEkSzRFw7Wxqt9sJZqzx70opEjHIlG3M/Rl8Pa7i7hAMmbb1Tiky7DR82VG4iDCLWI0eNtgmTp9nYiVNt5IQpIr5F1tx52eqbO+zchWo7dOys1TU2WRcnVfmaWdVXyklOQYmVDhlmOXkFTvCVmxPMNIichBM2p2eIEVkvp6T0WUFGr1XkZ9rhXVssn1uaezqcyDJ6ROf35QaqJwQQdGStKxvuL4sQkb6vl5YwyK3xrL13RtvWbsVl5TZy4iTrUuQ+9VlILKPdJYVFdv7kKfvlz39hf//P/yR+kW23vO82+8znPu8CQCeEDoapOE0icpzUkuX7BjqtQ0oBTAulhFZh6RiENSohgVmEDdW8486oauxnvGN4x5QWF0sgrbPX33jdw3z0Yx+RgMbRhvVSgCDOzBTBsHpsSHm5zZw105fXvfHGGy7czZ23UGmxvp29QChrItAibC6MiSGgoNGuzMjAxLj0be3bayVk9NiUyRMl7HDcaabvc6E/5eXm25y5c629rc7efHODhMGzNm78OJ+VYvq6R5rdMbX7q6+utXvuecA+8IGH/OhJbsc9cviIlJi5Xi+fFQJGNJzi+nIjZ0zgfcDr8B77CHbgO7gNmGS/AHbguF68zOA9vtBIn8mQwAVdjpZv8EgBPAyW5MIIm3BDH7yHtOA4Ss/fZcFdfwey0C2lr/amrTitDobFGv3MbIScTuE5ONolpvYDmzdvki1aPF1hmsUkWbfca63Nl23Lpv3y32x33XWt3Xb7zcKRXsvNBx+UQjsjkum2auU7VlJstmzpfPkLxySws7/EZ9Woa6pcXtiEibB0V/3jO9LAARDyrjopvvspa0/X4wKTVCjgFZ/R8g381ffCLIpiJNL1Y2Nlg2CqfIS7LA1h9kmOjnccMctlh4w6vrZmjy0WjDgCmQ2x9GPKwKybz5Iqj/SMQjt08KJVVzfakqXXednTpAj6MjG1Q2e3Wiktz2obuuy1NzbbfQ9+wnILhlhbpwQmFQ6FRIEVTwX1eqiOojtBUILvxPZXWOEDglSO8ChXZdi1Y7sf63nfvXf76DqjoPTreEeI44HSxCTh9F5mcJgkfY/v2AhS3lE8wD9maDhpq0M0Hvxk1lal1XvYwO7Vw0UwYxapv16iUQxccECJVxnoqY0YAcYy48qT9fgoezU1tZ4nM+5hNiaM/rK3DDrEyUvsmaJfWVq4r8EVVHJ3PErgm6oW60dZvI6Cse9HoWziCW2tTX65b7G0kdb6asuSsFyYnW7Nei/Ok1KWm2UL5s218WOHK26bcUnvwQMX7cD+o6JzfRIc54pXTbDiEvEulaW7N118Id2y89Tn5N+penerX9JPC6Xg5OaLHmcJRswUqd7qBYonPFObQy9QXlVK7/vgLDyGvVD0d/bcSQVWuTN8U/vl3BLLKii3rLxSpSWYp4tXyC1DSgkbosUQXTEhLjNKagqZQHMQwBmQQiimH4b3gJcqjt7xlzLBkigkYblDw9nrAg6z3CxXPApaSLtAHx5//Mf2jX/+e6uoKLG/+qs/teuvv1b+vaLv9b5Urq2No3DDEj1qGRQRlUjPaEO/ID+UJQ456FD6zOBCL7DQIgUhnOoRlCe1ObFcSYHTQp4pF2ECr3Srf06/5ceTPhR5InyTvsVsB8ohSrDjGCX1DhEQijQCTqm8Kge4jmKEB8o1MKyoGCYe+aYdO37UbrjhetUXhYeBMmY9mC0Mg5PQF28H6EhHpxUVF3lc+P1PfvKYrbjldisRXvVK2eVuElZhqAaUwuEEGLx8/iT1gOMY2oVb6c+eO20vvbzSli5brDwzbOjQkT5TAt2aNmOaNTY3DlJKPvVJV0pix8HEb4CGCVpsyAyBJxIif1civA+OHw1ho4lhYvrJOINNTCMG4Rnj9MdTEN6S+UUTwyT9knH705BJujuTSn0znYQZKEsi76uYwX5XKxcmmQc2wtOZv2x0Jz6Wd0x8JtNNlu1qJrZhTDNp+E6mlQwTnzF+NIPDx/JFm6wbJn5j4jOawd+DzeC8rmaYdmU/CRvxIG4jho2wmsoq6xQD6+lo9SOBW+oq7cLJI9bd2mgZUggKuc1dnYUb1Rk5EbuQ0FqotLqss61FCoMIjQgSwnKvOhEKx5hJM2363OtsxtyFds38G2yMlJTyYSPln21Hjp2xd7cctINHj1pldZ2dOHXaNw4y2qM/dVw6L0umEOaliGT0WX5uhpQj5dPdZpldrZbb22qVpw5bPhuEiaP6cjoKEKDzO3NU/YLgmS2iz1Q4QiFpSwBXeXNVLzbOI4RD4LPz8mzoyFGWW1xi7Qj2IoQFUpTOnDxpP/vBj+wXP/+5LVqyxH7/D/9QgvX7vJ8jDDGb4iPQKnw60+TCzzC13Keyh+np8JTwlWJk+FFOmDcEmiVMkdjGJQIQYpqRb9XKR+C6O7r8pvRf/OIXduv7brUZM6crHkoOuCVGKubRLkbC+u6mJi7RK7AFCxb4OevPPr/Sxo+fahMmTnbGhVICQXYhG8Cp7Xgw8olyhCIFDBcsWGjf+c73bOTI4TZt0hhrqKuWYicGlzrTffToEXb9DQtFOE/bunX77NChvXbNNQskiA1VPun28itvihlk2299+Ss2c8ZMP8FrseD4+utr/GK0ZcuWObNBiHJFCVhSHP34doFWsMCE99DHIr6D69FicI8W4+76C248cQvphuVYA30OYS0KZ0QijCstelIe4sYyhE25PINF+IZhCaSCo/BOghyjpSEPhOLgT/ER1Do7mpVeq+3ft8l27lpvn3r4PsvJbbO29lrhc5a1NPbZUz9/01av3mlf+dqDtmjpHAlNzVZcnKv+K2VXTAoBr+pirb2xZr995CMr1EZlSpv2Y4QX/PeqO64yS0oZohkMNxo/4FykpcEZwzu4ivE0FQ7vgMcDAaOycmXasgqirxRcg5O7COeAp2J6OsxqIPZl+t6FoGQww5STW6AwWbb65V12/XUTbGhFrvpIi+KrjihfKg9Kd5pgnplZbNu3n5B7jo/6uuLYJ97rCqLohARLLkc8eabG3l6/0x760Kd8pJrZGPqAIsqmcCgUXCZ8Ux+qQJWFHaEO+s8+AgS2Xz39lM2ZNdPmzJ4lhYCljOHWZ+LSp4iHibCJuBzgFEwSnkn3yO8Gm5gWBXEYqp2bm5utsampv1+FdIA/I9+M5kvQBC+pq+AGT6Wv+0EFJKRwjCT7BmYJyAX5EpoFW3pmp+Jnc1lge5dVVdZIsH1CaXbatOlTVR/gJJqmZNhH0MNdRqLRlhZopKVxOzgnHNIfIp5hhUfwkURfjAYIEzXEZ3ZGNFs0Dn5lXW2WrjxMfMG62q2XDdNSauFL5aXFondjraykRHG4B6LNTp+ut40bd9mGd7batm17rLq2STQ5z4rLhrrtEm5wHDRLZBhs4sbsHuQawYdZcA5w4TQsjsXPyskT3jDYpW/oBPtIpIx0C3aXRe964nIs4WEG94son7yyUVY0ZIzlF1UIy6Wg+QzJECkvhQ4XYb7aCHqitpGNdIp2Rwhm6We3+n1QsMPSujCoFWDI8lnuguI79FeUSPZnspSMUw9b7cTxI/aD73/bvvGNv7ezZ07YQw/da48+8nEbNapCbdokEHOKWIaUP/ZBpvuSNG5T71U+8FmaB1yPeaplBqzanvaHj/vlwnEWhb4syymaHk9upAPPhz9G+o4f7+CB09aUe8TfgaN5pWDLjSOsjxw5onp3+R09jiJOg5QSH/1xA575YSxKG4UbWpSTy8lyQdkpLS21p5562i8LZvUBPBIlgTIwk4/sjjLut7jLDx7NqXAcab148XLbs+egNdS32qxZ85V2aEeU6cDvmW2jBspf5YFX+HLTVLnwoZS003nx0TffWmNTpk7xA22GDhtl587XiC902YzZM62+sV508CWgKkVZdC3uKcHEzkOivFNZ3p0xSSjBzQURCqB3hA5nXql4gw3uxMdG4hMKPJBHfEaT9MeSl77czSuaDKtGiN+D08HwHfMd7IfBLRkvPskTghHLEtOI9f5/MTENTMxrsA11jMpfgDOG8DHvaAbHHZxmTAsT/Xi+l8UQJmliWphknf9v4vwmG83g78Em5pE0g+NHo9oJbsCMUfhca21ptaKCPGuT9s2yqLz0Xrt0+pidPrLfSvOzROzZTA5RYTQjTJE2NbcKzurQEAglzdKqLglJbP7rELPrkeIxbPwUqxg93tI4UUuCfVFZuQ0bOdpmXTPPrrthsS24boFPe7Kx69zZM7Z/z07b8u562751k9VWXTB1fykEEurSmQ6WoNbSaI0Shk8c2Gt7t2ywgzs2mXW2WIGEuxwRC0bD/I4T9TeELx99UdkobxAiGREXoROR7OqkrLTVZVe0WG8M862rb7QLVTU2esJEyy4sthwRn4b6BvuxFJLnRKxmz5xh/+P3fleELNsFDiUdCI3+MUpOK/j0vvKHyKllRNQ4519kvrtLhK3HW8AFRL3TKo4jKZyFseMGDqGAwLhJh1HIeNkURJk6saF16dIlVlBYoDRgBAgKqqeYBaNa5EEbNzW3WGFRkQSGGX5D7559h+3mFbc6M4BBSMxRjhJKlDZ9h83qzP5QFiqEW0FBkS+7evGF5+z6hddIkR0ips16Yc70N5WFS63abPlNy8T465XPcV+itWDBEtUlz1559Q0bo7ZedOMiF2RYj50vpWnetddKoHnMdu/aZUukpGC8/4JTznQD40WYC/2Kvqq+4AIssAP2gcnghgHXgSnp8Ay4T8vgxjN84R5wI/TXGCd+RzcM7jB+DlGgeCG11M+Zckjb01e5lbIYWGgrTpRC8AM/aBOWzWXngA8taifhQXejvfnmC3bzLdzOn29tbXV+WVlzQ6898/SrYrgX7H/87pds4pQhUkjqrbgkx9d3cwBEfm6JSVawl1a94unddedyV0gyMlg+grIrfuB1UQnFHEN1rqTf8d3xUP4OB5U1CT/gFOER+1U08BTi4Q/soonp6s3judHD29dfU/FSfRPBGLrkgyZS9BnwYLSapZZt3BItwU76oq1du8euWzhZSkmecLVdfUMIqLTocyqoEIcR6kLbvOmQFRaW2px50zzNy72qq/LiOFNRMZ8ZOX2+1rbsOGQf/tinJUTmCqdVJpUbPHMhGYvw5fALZXflNBUGHKX/s0TUTwxTn1753LP24P332uiRI+TBLeMDM7iB7gaYR4uJz6uZ6Oftovwj/HCP7RMtUKavkJ+fANXe7nyZb5ZzYVEwSAM85ARABELglyXaQVbUo7a62s6dO+t70jhl7/nnnpNivMpefHGlvfraq/bc88/bq6++Yi+uXGkb1q+35qZGX3LCUsTZs2eof0uAE231+4k6pTiw4RlFQYJgRmaJ8spTH2A2QG0uYQ2lMVBPFLcojEIHaVJmvmP/F46l/FE84A11lWet+sIp65EwnZUeZh3ZCweNb26qdzwizdIS9rxdY/PmLpCier2xx+7QkaN28HCl7dp93Hbu2WHHT50RzS+WcqG+VVSmzHOstYOTsiRriAuKwlpGbrE1t/fIdkuBQUERLUYnkPLBjH9vWpbcVS/xwL60HMvOL3Olo2TISMsvHS6ps9TSsoosS+nkyi8nr1j1h2ek+xH6HLzCki1vZnAOnHEEhD/0qC90ql3hLeqXwkUG4mhPFA/2QSD405bMhABz9ozk5mZZbW2VHdi/1/7hf/2dff9739Z3pX3wA/fbH//x79v8+deoDLQZmfaIlnMaVjilEt4DL2DWgHfvy453CuptBi4KVAqL8M6yNxQT+oVKr/Kr76kfxHYMcuKVeEz86OY8WrhJ2Eh3BkzA+ThTgWwNTf3TP/1TPx2NEy6hXTEORSVOTII82FwPDUOxoU/GQSjfWzJ1qu3ds0e865wtvvFGVxDoVSgg4BCKBXuNwkZ3tReDu+pjOTn5vsRqwoSp9sMfPmbvf/+9wvM8hROc1EaUNdK1wG4DrUQX4N35htzJqyA/206dPm7btm8S3y6wyVOm+8zLxQs1knHabe61c6y+oc5eevVlLz97XjMeeeThvwZ4ACMSW55R0HBhA4KlwmCCcBA2G1E4iHEkHHGZRnyPDXVlgw00ygCwadiQN4Y8iBPDY0k3CGOhM7tRFIhRDJNMA8N3QAyAGPYeEJ864cbTESuVF3Xiuz//gInuFxlUzCOWIeY92EYTy5t0I+1Y5+hHebC8xzz45v1qaSRN9IvxYvgY971MDMOTcMl4GL55j9/xiYnuMU600cSw0S0ZF5MMn4yHSX4PTj/px5tfHKg3OiX3hrDnoVedrklEq0D8qfbsSbtw4rDliZHkpKnz9akzSXAHKqxR7ukVMcjmxlh1WKFpptLj/pB0WTp7Tn6BtYr5DB8/ySrGjLP88iFSSvJEsHPViXMkZJTayBEjbdSoETZpwhhbcv0Cmzl1gg0tybfi/Exrb66zc6eO2dtvvGbr3npDRGKXnT1zys6LSe7btcMaqy5alphONuems6xLhIZ19W0QF/U7TjdBmOkTsc7LU//yckMQxCT0RCnJVL3SM4FDjzNNiIUTONWnvrHVmkX4hwwf6YLfP/3TP9maV16xL37uc/aVL/+W2qXXL+hiloVNyHyjQABmn90QDqJ8hL4XiBHMg6UAAy060D9oH/oQz4i/8Z1+hYn4r9b0sAjq18y5RvXLdSJMviyh4/QlFBLCY5gJyxaxVc8Q08qxDe+8a5cq6+zue+4LQoHKzNpvXph+5tItJ9YIZYpLGRhRQqkZJ0XtyOEDtvXddXbjous8PRSb7h5OV2FElKlzk3Kx1MaNG2Hr123zDfDt7b22dt1Ge/TTj/oeJO4n8aUsonnlZWU2cdIkW7VqldPA6dOnp/IUzPphwZ4fbn4OsIiCHbAhDAI/bqA1aeBGvQiDxfAE3rQHbUAbYVMBnbjzTThgFy1x4kVXUfnx2TZ+ElapP2u4Q18lD6Xfxzp8jqfmBKJIgxWO+MpO4rOYapPl5fdYa+tFwaHeps8YZ+MnDJEny5HS7fTJevv+d56xo0cr7VOPfsjKKlTWjEYJMOI5vuSLfluufpdr1Zfq7Ze/WG+PPnqbYDlSeXXKjwEH6hZGLQPuAE/wKtCHwQY3LFVBQfcjnoGRTKhfoC1Y8DnllMLdQPcwpIE/z6Co0V4DeboSo5+HA5dlgR3RsWHTK4qR+pDKioCWIYHPjyFPy5UCt9tWrFho5eV5ancJTqEJJTQK533ZiwTB7DLh1Dq77vpFNnxEkfUy25qV6wIcR1ZfTsuUQFguQfSonTpbY++/+yEfLW9Rv3f6IVxjoMBhpUbz/nQZYSkMbHh9BEsUPkZsEQI5dWvzuxtt/57d9vnPfsaFsXC0bcAPcAbYETc8Azx4Dv6O70kTwyXfY9hogbsfKOIwDZfqoRRh4PvHjx23kydO2MWL5+3woQO2besme/fd9fbaay/Zc88+bS+/tMpWr3rB1q17y7Zv3yzF5LSdOnncBxy4v6OiYojNvmaGzZk7y48FhoaPHzta9LxCYc9IcDpni0QbEOagewiAHZ3tPrgCb2BAPz2z0Ge9wC8XRNXWzEqFk7hQUMRDFN83UTPAIjoF/YZOETpNwqGfzKU2lUgp/iMBvbfNcrNE16WUpKl/sJ8K+S8vT7gkQRtFlNO38vOZ+VFbSRmbNHm83bh4sU2cPNZGjBlq1fVNrmSse2eb7dh9yHbvP2lnLtRbdV2XNbUJvpnlVlA6ysqGj7HLwpWyoWOsfNhYyysaIl4x1gqLK6ywZJh19mVKPyn2GZD84uHy46j7cuk3JVbXJIE4I98VkszsAp9F6fVT4OgH8AdG7OEp5iP4Ueimz0D/OqUdPfX0s/azx56QgNriQjQb6n2ASZYBLI6tbW0RfRHvY79HVeUFe+mlF+1HP/yetzVH8j7y8Mftt3/7y3bTTTeKBjU4Dc/NkRzKbBMKhXA+KNzCQ5pHP2YZ6QdZ6gNxmRSnXfp+LgVzvBa+++EUQlOUFCLjh/G0ZGhvXgP+upOMMnH3MIjP011TNAXDe6TJGKf9qT7wuOAxevRomzdvnr6Z/UceRdYiDH2D+NAP8g19x/eLCd7Qdbf85EY6XI3AHSuctMbAJXHY4+bbMEQHoL8qjeIThzaT4ipFtbx8hB06fNr27Dkk3LpJftBPxYdHCLcxvndO+QgrvZyRn/kgnPLJzk6zU6eOqrzdtnnzJrvl1tvEL0vszOmLANlmzJpuLa3NPlMCL4Lu9e8pIaFoMZ6wKgfg8E/OSmDwA5AIERCNCHAIhy9bADAKT6NEk0wf0592Km704xnTD9+h4fTWH97j6I9w0STTTubFk85AWOLxHt14Ug6eMS3CEDMqJbEuSYuJz6sZ/LyMg0x0S6YR6xrdCJO0uCfDx/dokvEwfPOeRPrB5jelh0n6RzP4Pdpo4nssBybpnzTv5Y75v4mPYdAvdkpwBCWTZUUZit/d2mQZ3e124sAua6m9aJkSMhkb4mJFNl+RLEQzMytP+CsCKlih6PcwQ4KfwjHa3ibhgROsWkWcx02fZQ1tHSLSEhTEaGBOl0W08iTQp4upNDdUWVtjtbXUXbKcjF4bNazMpkwcazOnT7HZM6ZbWUmxVVdV+wlP+/ftt5PHjllnc6PK1Wv52Rk2bOgQMZsca2xptfySMpU2w1pE1CEyEGnqxlQ2LRpGCYXPUiRgamwID0JDGCRAyVKNfGr+zPlKKywbYmveeNN++MMf2b333Gtf+Oxnrb6uVrCAgMEoOAWm1euN4OdCnNJhDTej6t4msuruTmxoFzaCumAj2NNK0UKwgWecHfHR7UH+PEmTdqCfkZ5PCasOEE9GcqgzDJz25TI0xfTRSUaiWZu/evWrTkAfffQzIqJt1iVY5DH9LKWUESxG9vPyClSWUHb2lZAnCkR+fqGNGS1l461Xrabqki1Ztlx0q0VCQ7oVFsJcuVU4TTBqsIkTporpz7ING7ba3n2HrF0w+ejHPup9ljxIHyWtqrpaCsxYMddp9q1vfcvvM5k+fYYzZggux20Sp66+QYS50JcvAD/qHmAR4MB7pAdOP/UMZqBfYPjymSaFiYpGtPjFNPEDhqGfAHCEefBFcUJLyI9+JAij23hYBAsGaRhNhFbTbqJTigt+oMCaBCiWaxUWmV24eEi0v0ZJdwq2HD+aZU1N7XbqRLX96zefEi502icf/qhNmjpMAkyHpWXIpkuoEb6VlgyxrnbaOtP+/d/+S/A3u/POJUq7TWUEx1DYEKQDblJmNlxSLsotrOyvLya+Y8GDWH/e4/I+wlDzAb5AzADnGNdh1s97cOd/aCO3+oq8Ay9f9uaCA3ANvIsO4yPnqiflYOaJ/SSs/ZeoZi++uNOWL58jmKkMfZ3Kz0ufKqfaKyNPgnCmPf30u2Loy2302FLheZtwWEoCAzEKfjmNo8BL7KXX1tvIcdPt5lvvlFDa7MoPh2GE+qicqgrCBwJO2JSNAkzZojBB+VUvhed41ad+8XMbOazCbrv1VvVjIocBPuACHFB2Ip5GQ17RJN/7YTbIYkJ6wUTYRz/+M5KLYgkdwp1BmzOnz9i//Ms3bMvmjbZjxxY7fuKw6FezBCxGwdusuDjPpkwZbx//2IfsrrtuFz7dZne8/1a7W+8PPnS/PfDA3XbLimU2Y8Yku3b+LFu4cJ4tmD/Hli1dJPflPhKP8vLAA/f5qD2nIXrezDY3NvogRn5BmXV2i8ZKPmOzfdgbkSE60uZlpe9ychSMCnjCnxwm1F2wJ+xlaLaqz5HX+dmBj/QqX46tZ2kxMyMsbewSHeS4VOQtZq+hmcymc3lsc0uzXRQNU4JSLIbb5Okz7Y577rfFy2+1qrpmu1DVYDX1bVZV22bHT1daW1eGbdy8115/e5OduyR+1dFrs+debxUjJ1hx6QjLzCm2VulGBSVDpZhUWE5+mdIdZyNGT7KO3kxraO1RGqLXGblWVFahOogGCt/BV99vJpoPLtHL2riAEsYqvGOwiZkrYMkFnICiurbWKquq1I6b7O21b9usmTPUFguspqbamptU7poqKZwH7d2N6+35535lP/rR9+3ggT224ual9sXPf8aWLVssmjvKYdXS0qj0Oe2OGQMOJQj8x6FNX/Z+CQ3EBtoHL2JQicGrzg7xUv24iJd28tUBjobCRx68pXATS5oolimf1DOYZJho+I4m4jm4TR+kf9KXeAeXnnnmWfv4xz/hYSN/JIzjD+Xx9N07VToUA/6HsNBwDBvo9+zZ4ydELl++VHAJFyrCX8HReMADSQAXloyyX4iZkazsIinr4+2/v/MDu2HREistLXOe7DPPTovJOdBhlBQvmxcKuEI7WVlhduniWeXZZwcOHLClS5bbkCHD7bxkEmZ1Zs6eYQ1q55WrXhQdC0pexic+8XGfKcGEigdgxW9M+A4Ajm6hkWUFSDqfF1B+VBSLFoY/SgqdMQrIDrBUPpj4nfSL3zQSwYJbAHIyjIeTTZrB/rE+5B8JavTDxLJhol80zpCuTL6/3EmTjBNNDHe18JhkGcg35h3LyjPGjWFjeEzye/B70iS/3+sdkywnftF/cLj/0/dgg/9vgkE0vymdpF8yLYiew06Emc6EEOwCsgTsLiF6e32VHdq12TK6JORLqEEp4aZ3V0pEoJwb0EFF5FEuciXYd3W0ur8v6xCh6hHhbe5Js+IR461AnSktK1cdvM7PFg8b1SW0t9Vbfe05q75wwlrqL1pPe73lpEtZEaHMFYHsU7nY0M2MyrXzFtj0aTOtrHSIpfVetprKi3bu9Fk7deqMLy9AiGju6LZG2Yz8IsuWIMt6X2Y//AZi4QbLFPJy86xOSgXLMZxRicjQFxBmGP2ASfi0u2rdpW+m4196dY3vyfiDP/h9P4e/sICNnRKWFAqBgw19QNVnKgTnSLTARzYa+uk3Tjzpm6E/Eg4iRzzKQVNBRBk1YTQQIoYf8XgGAusuSjP0Owzh28WM8UPA54mwRJ+FcEuuk8LGBYV91ibmAeN//OdP2sc+9km77fbbfbMcd8iwDAsFBsET4QvCR7nDUZeMdob+TvuXlRba+LFD7cknf+4XRrH8StgqmsVt7NAe4Qu4ofIVFknBnDLDdu7cZ5cutdrDj3xCQkmhcE5hBAsYmNMRFXzKlMl6pNv3v/99Fxy4/Z5vZj4oFxtq2RPDTBt4FuAXRssirocRe/pOEHyBLVAD3yMdCwIwo8i0hQPVn/x497gOY9IUs9G7t6HgQhjScS8Z3/gslkA7EM/XDgvvujldTvkwao0yinKQmclSR/qNBICcdrtUeURt1KB3+WWJziteT2eBrXtrtxSSF+2mm6bbF7/8ScsvUlqZUmTUZzjrnzoVSjlsk5CTm1VuLzz3ku3cUWUf+chSmzFzrPxb1LdZYiBsluIdGJ/aDsHCwoyEV1R9AOOw489xLFQMehHpK2EdlrQTBvjqPcKdescwxMPNT5jBNWThbv2Wby+Lnk5OPHO37q4na9d9lFywDUssUCRowzwp0n22Zs0eu/22G8S8VU7Vj71h4AP0jBFnS8+3/QfP2J69JyUYXGfF5WG5HLjNhnk1p4TUYuvsybUf/+wZu+/Bj9mQ4WOstaNHqVF2BhYpIPVRPai/8IAZMGqAkueDGwqCYckqsZoleP/ohz+wT0j5njZ1MmRSJsAy0OAAL76BhfumgBS/o0nCLIaPNvqH9glpxHQw+PGN4Mg7fYhlN0OHDFGZLtviGxfYV7/2BdG037EHHrzbbl6x2O684xa7Q3b5suulRGTYsGGlonWMWKMokCcDLW1SmmtUozbRkjr132bHaUZ0a2sv2eLFN4gmH7cf/uD7LiNMnDhJdLdYQnanDR8+WniZI5ow1M6erxOdS7Pyco6VB1e5W0f1ERxz1M8RdBkgYqaRWTIOe+DOE9qltY07RbL9xnRm99UwflgJS4u4m4XBDJTPguISP1a+Xe+KIAXlshQRhVffJx+OBOauLE7a4j6QQ8dO2PmqOt/3uGjpCrvtjvvsvoc+asNGTbCi0mE2ffZ8O3mmynouZ9rZi5ds78Gjtnf/cd+gPmL0ROUhvpBVYG3K4vCxs7bnwDHbKrq3W8/9h09Zc7twJrfQho8ep/zgpWpLPX1GS+D1kwrBPvUJjghnHwZLqNj/lJeXLZrSGZQV8YYZs2ba9BnTbMfO7b6M5+233rSVK5+3X/3qKXv+hWft7bfftOPHDtvFC2dt3NhRduMNC+2P//h3bcmSG6yoiNlFlD0uhuSix2blBf4EQb9Awr1vkHdM148+5aglXNM7/bO9U8qRfuytoH/CHy9erLQNG97xS01TEbxeWH+Au6oc9Y50ORr3S9iI10kT8ZtnnAUk78BXM23ypMm2efMWj8tFxAx24BdoF/hDPookCz9xA90ZVA782ZdC4KeeetJW3LLCuMHfZ2zF48NMCTBRHTzBIDewtJT7SLKEAxMmTLMjR09abV2D78WkvqEM8DHhOuDFMIvtsFednf7xvGz5eel24fxJG1pRZgf277dpkn3Gjp1opyTzYFBKGiWrcaM7m9zTs8RnPv6xj/qekghEABWJdnTzkRXVNxKUCFS+Yaw8ceMJgQfQXmEZNqhFvxg/mvge88HEtKMJ31eGw8b0kuGT/vE7Gt4pF+UjDkgbRokGGNDVLHXniSFc0mKi39UMfjFcNDE8z6QlHGWBAMYyXS1ctNG4YCHzXv7Jd0z8HvxM5gdcoxkcH5N0S4YdDJOrxf0/mSS8/s/ppNoBf6zeOa62WwSvvbHGai+ctnNH91mRGH6+BBs/+UrBwAOmO0WHFA3cJB0RWvlB4IApwm+3mEdabrFZfplNnnODFZSPELEN8BYWeZqdzdXWVHPWGqrP+SyJWIZECZSjcKqKGtPz43z3gwcPicCetPbWdhs5fITNmDrV5qhTjhs70mZNn6pU08QETtjhE9W2//gl23nghF2S4pFbVOwMjk2yCMIQjlYpLdls1swW0VdnZsQ8i9kRVQrmx5reLgkeGXnFvjn/jfXvWn1Ti/35X/6ljR031lpEwH3jHn3dKQubCsXU9GS5FnBlrSsjlAixECLcUHyCQgLMgpAbTRjxCf2FZ6Qj8T36xX4LgWM5hvdJ/WDGvKOAxXBFhVzWyAipFEXvi6ItObn2wx/9xBoam+3P/+KvjJPX2E/S0NwkgkvbIRywF0etpTTYK8QyGr+sUWkj4JAfJ6uwTIKNgD/96eM2ZfIUGzF8mAgpF3ExktdrHe1tnhbHeA4ZOkzKSr7t27/XPvbxT3q5mJ1iySCDL5Sdtq6uqZFQs9gvZPzJT39qh48csfe//w4/4SvMPjHzFAZEUALCwAr0KdQb2FD3CLNAfyPsmOEIdBam2iM/H1UnrH6EcXKZsqTPM8LbaZ6eHi5lIqMJNrYTeJ6u9s9yIdBn6fwEGsFQMOvt4TboSqupPaaysAG6zUqKiyR0wMyK7Gc/fdaeenKDBMUb7NbblllmTodg36M26VD7huW+RQXcMNwr5XCkbd28x5555l376EevtxUrFklgqxLOq69KfmPGKi6foC7U20c6VQdu3qa8TjUcPvLD6p0nTNvd9B35mCfiNsSjzYJ/qHu0xMMSKsbzdF0ACN8xv7BXgzyVrjN6hVEkhCKUDAQwRpHpu5eNZ7adPn1RNOGE3fH+5YK06E46s0Asl6ZkKo/C5OQNsbVrd9ju3XX2iU99SMJpq5oFoYB7J8gvX7ZIWRbbL55abZ/+3FfF2AskEnLUK8BiJJQy06aUGaWOkrsW5e8MaODi7c636nPu9CnbtmWL/c7Xvuynb1EiD60/lHvgwOwfhvcIs/gdTXwPcAt2sEm6xTSicfjLDbylnThpENyvqKiw+dfOtVmzprjS4XsuWuqVAMIWm9db/G4ERVF5uZuCfQX05TQJr03+Lh/hdIeVlhb4cqimxlr1ZWY0OWWoSwrOcjt54qQE47ftnXfekZJy2oZVDBeelwnHc9R2x+yXTz8vMGbZzJmzVLZiy80rcMHWR+VlWbYU4RWWAXLUMgNMCPCCh2DPbDAnmwH3PCE9/m2iJ2oY61X7ZeYUWPGQCr+UkGOe2d+Rr/ds7kzK5YTHNPmz1MqsoUV0SDSqfPgohS+VsnrZeUVGdq6Nl7A7ZvwEmzZjlm3ftUu4ZDZ63BjxhSYpKZW2/9BhW//OJtu8Zad97wc/sVUvv2pr3lxnB48es6MnTnk6s+bNtykzZqI+K/0Ca2xpMC6rZJb54qXztmffLtv47nql8Y4Ujc1+FOyOXVts157twuHttnPnNnt30zvKZ61t2LjefvXMU7Zt+xabOWu6XX/9Aj918cyZk34v1d/8zf9nn/rkx6VcLrZPfPwj9r5bb7brFsyVosk+iA7RTWbjw+wig1/cO8OBKE5PUzgTaIX6qX4CuFuRO3cjWK5oPYNe0AkOPuB2+qd/9az9+7//0G5//y1SRAvVjgrInyx9mTQDTQm0E4x1HPY0UwGjlcHfsTr1HZ+xDJST9OAHGGYCuWh47dq3/VAX6gbOk4oPyhBddSZvaHTotdHQz1VHD8OemEwp0cPspZdekoJSbJMmTwQCDh9kdNKjy4n0qQwoRizVzVee+XqX0teXYbOvmecrLBYvZU8l9BJYhnyQhEKBxPs9Xc/YnwyywCsOHtyjvPPt3Nmz4pM9NmfOtXbo0BHx8WxfvtUkvv3iS6ucnnBZrC/fAiAByCQYDO8AAoD5GmcRdEyS+GB8TbLCYiEaxAkMc4DIU3lmU8gDN9KMBv+Yb0w7mT6viU83MXw0Mf/ke/IbE8uFIX9GNmGMlDmaJBySacQ25ztZtn5/mfie9I8mmVbyGd+jSdZ/cD6DbdL9vczV/JJxMdSXvJLfvynNaAiTDJcsLyb6/d+kNdgkyzM4fvKbd04TUWg+VHbhrDprR2uDlIU6qzp73OqkpRfniuAzLd4NIVO5Rez7EHKZHcnRtxhZWBvPplEJi0qvR8xAYpTVd6Zb6chJNmbaXKkbTFNLMRDjyBMqdTfXWsPF49bTWuvKSLaEBY4blrIvQVh9QbBknSpCc09Pn+3ZvdcO7D9sRw+fsBPHDtje3TusubHOykqkaPT1+PpPLi8cNWmSlY8Za6UjRtrh0xds7+FTduDoSbtUU2stnSpddr5lFw21LAl1rV2cqqL+JAWEGZIeMS2Wh0h0tI7LGSr7ONuj/J5/6VW798GHbN7ChX75YGlZiS/fQmCnP7A+nT4hzHP4+9IDwamjI2xWBzDAzgmSYAzsmH0gbrK/YzF8R5s0yW/CkmYgjMpXNAalwtf4u0KR4QI8MwugVzcn7IjhrlZdfvnk0zZx0hQXBpiizs5lJLJXikmzcVcI78yc+bIP1Qu+QiI9EjYQvtmnwzwSQsmkCeOVb6a9+sqrNl5M2u+TYcRGkWB0EE1Gl2hHLiZbu/Ydu/vuB0Twc4Q/rBHv8jiRfrDEg82bRcXFdtPNN9szYnKMfN10082WLeU01KXH6SJCK3iCATbAAbjE9whb+Xo7+KikXtxf3+H4zoE+42GxGD2T9Ixvf0+5kSB9x2FPGvxXURCogBsKCc8wy9SuEF2qM4JcqwTASgkQ51UHFJJwYWR2VqHVVHbYN7/xHduz54R98csP2R33LFWCLIsLwi/1aWtrt2FDR0hp77XSklG2d89R+8Y/rxZ8htuDD90hhaRagp+USik+CImQbWDkZVYRB+oQFFnKj4l1je3g4VPuMQxukQ9EnoZCjztwD+ECnAjXHzcETaVJH9F/WT7dS2Vxk2DKBECBdN5H+griioL6JqfZ7Nyx11olSN+0fLHCclgF7Y5gIhxQGn2XqXupvfPufim0PXbvfQ9J4ej0PieRUGmiXBcIthV2qarDNzh/8KOPSFAt8lOYepmRSQ+joX5qkCwCnAtqKgMzWqHcAedQ2ignsN608R3RuWz74IMPiG6KT8pNAAt56z3g5QBcMcn3CPtokt8xXHxezQ+DO9/w6B7hIGVESMT40hpBSaD1UXgO3mATNPvj0tJEh4U3Q4aUKHyeFUrJYGM4trysVDiNYpDhM8XFJRL4i7h/RcpxWbGS7BH+tfgJTdzLct9999rwEcMkaL9r5y9csJ27dqvuXCZYaM+vfNFOnT3nF/ZW11Tblq1bbePGjRK4DtmWbVts+45tdvDQfik0G+zc+bMSeDt9hrqqqtJOnzklIf6CXaq+KIG+yTgxsba6xurrG/2Akqraer8HJCtfikdBqTW191h7T7qVDBktpSTHqutbrbMXOp8tHnDZTp2vtrZusxPnLtq2XfvspMoFv+DY39IhZa68owT85Cc/tMrq81ZbX2XN4pNjJ4yyaTOn2+w5s+xzn/+8BPE7bEjFUDtw+JDNmTfX7rr3LsVVm6vvNrY0Kt1TdujoIXt380b78c9+aKteet5eW/OSrdvwpm3Z/q7t2b/Djp04aBcqz6gel5TXWeELM1SXhaPn7dCR/dbS2ugj58NGDLWbVizxGa6bbl4iYXWWPfjgveJLNbZ+wzqbOmWSTZ822ZU2lm5ypxdty/G8OWrrMKOd7XSUkX/wFroaaCs8l/1IAc9dSXQ8S9FAvQp9HS4M3EADGMRCwXz++ZVqh2r78le+7PiHXOHKiNPe8PTIekAz/TXlh1t/ONlAWVMGvxjGn9ARenqyT4heCT+HDq3welUME58XktPfAn1iBoq0Q1iF1jt1S6VJfl60EIYBKwb+OCji0MGDNn/+tU6TfMN/aimX933RiHDrf4HvD8rM5HRAeFWG4zr3cM2ZO0flKndFDsMpXeHCZuXKoQzkLZrDsdpQGO7Cycs1O3x4j294Z+XELuHm7bffaceOHve9UJxwF5dvKQLRLe3VV14SPAJAMBQQwoOBIKPlo5T0sq5EJlQ8+GFZw41QgIV4JONjQqMqJxlfPiFEiW5YwhOPd9yx5BHzCUUL79E9+gF4iKi/p56DDelRnqgUEY48GdnEL5YZd95dGEuVx9N0O5BWtO9l+suWeEYbv+MTS97kFRkl3xFOvGNinGhi/sknNoaL7jGP9zLRPxm+v96DzHulk4w/2CTjDI6fzDMa3JJ1TqYdw/Ed3XzqEkTmk06lTp6pTlt/8ay1V5+zPe+8bnUn99uQPMXvbHalxNe85uRJsM+TgCnips5EPKbCexEYEITVvzqEws09YlzDJ9rsG2+1ktFTrakTZpdtuRnKp7fNzhzaZS2VJyyzr92PrmW0jrtPOOnDBU4hjs+sqOPS0auq69SRUYhDn+K+DU7qapHQ2ysFecTIUZYuhaN81Hibv2SFLVlxm504fdrOnD5h7Y3VVnXupO3ctNHOn7nkFz9OmjDW5s+dYpk9HZavemexFEi4znR+l+pT09ZpVe199vSqtbbgxhvsa7/3h76BvrS8TOAKeNfF6VEi4pfT+6ydCxJF8Hxju/oAAzEoOZlKiyUftA1KCSfG0B7gLMujYn/Bf3D/xsR2TbZlDMtGQwxMAcN66TAq3yuCliMiqbSh+oJlfmGRPf3M8/bP//JvCsfsSJ6EizybOmOmLb1lhd3/wQ9Zq/pOdX29K54ZLJtQ2XrUoDlIL8q/u5fNwaI1EFC1W19HrTXWnreSghx75qnHbMPbr9vnP/2ghLHbraH+goQaFDMJ5GnZEmBGSrk4Yv/yLz+0b3zze0ouSwIPDEMijeATGVt7O6crhVuQqfOJ4yftP/79P5wOPfKpT9nCBQscBszGZPvSpDBQEgQ9B4MzW+Im+wAGf8DhsNWLLzFUnjFshDkGt/gd4c9zwNCGwN87kMqAcg7WIpiyFlu4q+AoXdyrk5UlgaC3UUIUNyM3Km0GdbpVz1ylzY3j++3HP37Ops+YaHffd7vl5it6WpvCBcZLnwBOOVm51t7GLFyBnThZbf/r67+062/Itw9/+F4rL+eCUfpIk4RIMUYJDdR5QHml/KG8CMXQceoR8Q0Y8gQW0SThF/2AN8oWikk4hYcZQhSckL7nSVh9OcxEX2KaceaKfIPVO5uV3Rt4y4qZA0coAMqTLzNRPBaRZmZJ+JVS8fOfP6M8++yRRz4u2lQnuEjgYGmR+nF3LwMu+VKER9v3f7ja1q47Zl//h7+zqTOL1E/rLFMKSWZmkQSOchs6bIp9819/aF19ufbF3/49Cam9dkECbm8fwkdRqqzMEiM4iLCpLqawLCPjJKlulS1CyGcuVepv/tM/2uLrF9onPvJh6+lstzwp3ygC0AaODUXBYl9XwNkIl4BbfGOTcE+awe4xPu4RT2MafMejxSPPju3MrEhPd7PasEt17VL52uTPyVzMpmaIj3aIJnM8ejgplINQEE5ZqgPdQiBjAzX9G/klzGik+3IqBDHgww3uuUJkFAWUjbXr1/n+NQaQ3lz7tghXttU2NKpvDCzPYlYbGqDEVM50vbf7Mhpq2dzEfUjUMwyUtiit4qJCS5NbZ0ur5YpOSd72/THSmxzexUXMEDFybdbW0iLFhgEbk6DH3RK9Eu7Ez0TnCotLrQtaoDpeqKyxkvIhEmpH+KEf8JbamjqfeaaN58+f7/jaKRgxcAZO5KgO48eMF8y67I//6I/s4Uc+ZTNmThPPFK0SjqBEtaq8Fy5JkWoTzxMvRDlAuBXgBcNcVxr93iJG9wVfjlpnKRqKArDp7Ah7yCZMmCwlUHxIfIt7YZhZPH/ukg0pkxCemWs/++ljdvrkKfvSFz5nNy9fKhxsERxyRcs5yIV+Be6xJyosiwTeueLr4AtwBcYBf4IsSgxMoCEB/0A7cSEvW3ZWvmCNW7Z99rOfs0WLFtlXvvplxWfPJniNMq40wb8UPyIBejS8JOJw0uBGXhGfo1t/WPeDvzJLwmwJPAsFPMir8FUuC+apwHIPA2qUg7qrJKLHPClLoFvwdYzPdAum4BkK2rkzZ+0f/+Hv7S//8s9sSDlHDYP/lAvaJJldtIIjnHNySoQPxXKnj6NwZCm/bNu6dZtwYaZ4YJHCS0mUoR+Rv1cnnUErwaJP/FoURFRY6fdIse+V0vq8lJkStXOdfetbP7TvfOdHtm79u1ZQXGzvu/M2Kbqn7fNf/qLEJEZ0ld4rL68WzALgoqVhI/ACkZBw0h2WO2GcIMgQtkBIxygZyAixIExMh/jJpzOCVBoxDCZqgphk3pgQZOA76ac2cGYVTb+7TEyb9BB+YIgYyoiFAJEn5Ql1DMSOssTyeHpuPaobwiZNzCdpkmUkTUzSDRO/Y77xm/JQXmyERQwfDXFivjxj+WMa0S+mG7/fy8R42Gjid0w3aQZ//yYTww6OE8uEO5ZvbLIt3iufGJYU/Ex1NZDHkWXTeFPlOeuoPmvrVv/KLjdesJJMwbJDQpQIAELcZTbw5hX5SDonX3FRGNPkbNjjMqledULJTNZm2TbjuqU2df6NVi+6myuC3tFab/kZ3XbuyG5ruXTWitQR03wvRq9PYzP6wUWMQkwXQlgP7Pq8GIUPA6jQXR2BiHe2iSGICOlVNUi3cxerbOfB43boTJ2NmznHfvfP/qdN9pmAXOtuaxKH6pAC1Guvv/qqX2xUffGMffULH7PidAmGYrLdDfWWLf/yIUOsRbA7dqnann/7HRsmBvDpL3zZysWg2EQH5LJzwugj9MUJuIrnJ1dJwOYiQjk5E89k9ETwYukTo9IwGx85kmAPo2eNNW0V28vTTPVx+hDtEts39h2+Y7+j/ggCQbFhuUOeGITaqC8oEgiMpMPm9B27dtvv/+Gf2MTJ0+yOu++1uXOv9ZGXJ5/+lQSxLrvrgQfs01/6kl2oqhZdKhZzFeNSuTwPVcgFTtUPAZLRv56uNimYvdZcf9HSpaCMGVFiP/7+f9iOLevsL/70f0jhm26NjZW+LrqljcM78gS5YvvKV/7C7r33EVux4v0urPsRixJOgCOCGstlOPoVRinsFuPOtXopSv/yzX/xM+g//MEP2j133y3mUGqtzdzhEQYiqGeAQ5oYO6eMBZoJvGJf8DoIxxzeKA4ZUkoER2CJG2mEcKF/JU3sW9EPuANz8pOv8lI/QQkAGxl9Uz0cdsLt9DTWbjdbS8tF1atKcTnhRoJQbrGUK7NvffuHtvHds/alr7zP5syfKmGr2vIlRCBsuCIi+suyxVIJZ31S9rMziu3UiRr7m7/9gV0zd6x94UsPikZzUaeEl45mwZWlY4xoUzZ6eDCh/DDmAJduKc30ngijK2EVZpqSJvoDC5QSF8ZUNuDKSLan7dED3nruSsfTFNgAHTieAqHcA+73KyUejn4O3JQPeah9+/rU0QTTy2nc/QCvLLT//u4PbPz40XbbbctUFgm2GVLUlA44JIgpbJkE3WH2r//2pISCC/boZz9j93/gBrV3i3h3oeBVYsNHTFLfyLbPf+mP7fO/9Xs297obrKq+wTpFBzqE/+kSskL5OZhAQreEMEFW/YsLCSm3BEUEU/U16sXyITZl/+Wf/on90e//rs2bPVN1EI30Pglv6rU88XsudmQ5ZYCBA8zzwQCP0E4puMlEv6TBL7rH94ijfEcbcTu+R0O/kTgnOt6u/mcuxLeKTnZ2tAg/ggLGjAhty+AEfSzOvFIPX06l7BHwMrOgPTnCbVF9PbkTBSEx3q1B/25Tfz4jAQp6vG7dWqtrqrOltyyzyppqy83jtus0X3tfV1fv4YsldA0ZUu5LzliOU1VVJcH7vIBBPVRHpc+IeKmUiR72owg/ykQ3kGmgKfRFDklA4Tp39pQvbWK2h/uW2qU45TG4prKxpFeFtfqGBp+1Oas83t202e594H6Xz6j3kPKhfq8JG81feeUVW750mY0YNUK4UmU5qk9rS4cV5hdZSWGxbX53s7322mv2xS9+Qfg1VMUVrWZOJleykZTTltYWP0wEfMmVwIvg3CplidkKFV31oh0ZwICmScmTsuX9LCdf4TqtsaFVNLXERgwfoTrVOK1DKaitaZSiMtTGjBpvw4aMsP/4t/+wo4cP2e/+zm/bxz78oJSxRqXTofZGkZPip3wLVF5QgiN0OQYXC/7s2bPXl+ly8AjfTjedjoBvqW81PnsGWcXAHqHMTBTTy/ahD33U/uqv/squmTNbYBU+qu5Ob+D11E8p+P4UnoGl9xtw9EozgP8Rn/u/FRM4cXgINFJOXn6W+XIQCmEiD0URICzlBr5Os4Uvfb1Cepi3cN3pDE+lC14IKURXQpoMLP7JH/+RfeQjH7J5c2dbS3ODFYo+d6nvkC8zt5JwRAeK1c4lSh+lhAMeeq2ktFxwUbrKkwFXVhhRLu726emmHCpTBgMG0NMspy9BKeGggVZ7440XbeTIodYq+v/3//DvUoz+1o4ePWGlklNuvfP9dvr8WfvCV75kGeyKl1KS8anU5YnJzp4EIO8YJ+IiRHw7EZZh0ygKSWSmmKR/bJBAUALxjkyXtMLIxMAoF3GjxdBxw3tIJ5YJ699KJ7wFv6sZ3MmL9KMghOFJWQbnSV2wocwB8QabGPY35Rn94nsybNKPvHiSZixfsjyD4w42MS4mlhnDk+/4njTJtMmPZ7TR72ommU58J3x8j2lEk/TDJONEE+NgcY9+fMfyY2KYaDy8nowksZwAAwH0c/57ulxROLpvl2X0iGGJqKj3+MgNpADywkg7o/95YrYsU2nvpDtnWZO0kYy8MuvNLrLMkuE24/ql1iklJUcKSZ+YenlhplWdPmznDu20nN52K2AqFWHOBbrU5UVKj0uo0qTksEEahuV7IXz5TzhaMkdM0Mc6RGTyEbxVhQmTJtqSm26yilEjrUOV27h1h6247S5r6+ixrNxClTlf5SixWdcutBtvutUWLlpkH/zQB23B/OtsxIgxEkL6rLG105olqB06fd7e3rrdZi283n77D/5QAmKJmE++yhBORmLqm+MkReecQTOF7cu3VAdGjmDYjAhxe7KfoCXYAV8sxJFRZQgpVDn2qdheEYcxPGPb4R/7V8R79qQQnr5OvuSDgKSYnn9gdGn25ltv2d99/e9sxS232De++c+2cMF8Xyu7YME8W7zkRjt3/py9vXadKy8s6WKDNieZ9Sl96kz9mAViCREjl0rUSkpK7XLPZb+5mU2vOdlpdv1119rat163LZu22OxZs628rFz1DIIlcThRauvWPXb48Bm784575RcUNUYOOXIZBYRlXvFQAIRchAsEmWXLltqxY8fs9dffsm3bd9mlixdV1mkOI2DJEjJoErBh70uEZ4QXEEWZiidIIRPCgmi//n6M8qsnhJF+4W0TPpVPaA+eCin4ZjhDDrSZ9sGNdcic9MbyLfUX1Y/9UV1dUkiaq5VAuxUVZlt+Xpg927Vjv/3jP3xX5c2whx+9x6ZMH2mZOV2Wndfno9UtrR3CtzzF77NSMbeM9By7dKHODuw7Yf/0T0/bpElF9tWvfkZ1b5blCE9OPWP5I2fqq5woYJS/30LjUu5e3gF6zTcwwIR6BtzDL7pfYeQPntN+GFdSHMrEDTgc4wXYil7KLfBBcJ60A7wd7rLMjCpVT4V/NKFTHSWTLdzg+N7eXmyWrX9ni82YNV4Mu9yVcPZ3gfPsC2OzaWZWqV2q6rJnn19r//WdX9rjv3zWrlt0vVUMGyNcG2LlQ8YpyxJ7/a3N9u7mvfbhjz9sfi+EEKNZQiL7l1TclKHMQZHzEvWprPJzMUZ9w2lTapljpxTw1197xT4i2lJcWCBBHoGD0dtsrytJukDqwn3on6TpMErZ32SS4QKMUx5Kme8AOD3kDr10n1RFIs9GMKJPqSL6C0oH/ZulPuoZKmvAE+rD4JPHFV2GxlAPkgtLFKFD1KfbZ0xyJHg3NDZIoShSG4VZutDmQUFgaRPC7O69u23cpLFKpMeqai+q/SVcohiJhjS31vt3R1eLNbfVWX1jlfqhhDn2tnS3iv53SKlrl3KXqf4h4bAw1wc+UAC40DVTfSld5c9kLbD+Wtpb7NT503b+0nlXBjj5Mb+wUDS9wLLz86yqrtbaGBiR8FnX0OjtPnRYhY0aPdLblgHjBilKwO2NN97wfXJjxox2PsTBILW1tVZVeUlw6nKhc6/qNmxYuY2fMMrOXThlVTUXhIdnrV31uXDxrDU010pwrhfNPSMlrErvDVLYWqQQ1Sv/GsGvTvSw2QfpaBMGuzjyl0t5UWjjfRgtnJDpszDddlrKXrvgTx9j/xVLX6dMmWJ79u61tWvX2oTxE3zTN8vcaHOfsVfjsOrA9+jIwkPASwaD9u3b77NZ7PMJmOOoK5vCNz0xtG2W+iWj/swuoEC9uGqVfeCDHxAOSNmD7gufsCG+rMfEBNqC49XwHhyDNoUYwYYwqXAKAM2iJO4uS3n8xLaUG22GnM3hAUTzCwo9XKA/dBTPW6l43dx14Ef+HLZQLMV4//79UgqbxXNmeH8B5xloiOlwOSIzIz47Ijql0vuMYUNjk7dZGwp7NidaSsah1F4+f+gffUX5S1lzLy+XFO2sHjt+4oBoFXtzzHbu2GPjx0/y9i8tL7dx48f7XtAXX1otXFEZlEbGxz/x8b+mUn5coQxAcMs7DE3GhQZ3c9cAEOVNg+DGUoPAFFAsAsGCWIMk7qbgvIcNlcGSJ1NVaHExLMQew3fQ9GjUQISIE5gBwB9gNDDe+B7LDtOmDAgoUWil5G4UDkscDyfG6kJtyp1wfJO/19YjpprYyxSebvULMBkwXqZBNpqAoAHGuPPtjacf6YYM9Qe3SOUbbcyvP2z/e4BxMh9MhFmyHFe1yp86kidtEPPmiTtM0mGAW8om8w/MWV9KKz6T717H1Hdsn2iiP2Zw+0YbTXwf7AaOwqg4npINtN1ioDkiWCPKS+zMsSPW3lAnui5mr84HAwK3YEbQGcdNlZ8N5Gzi49SRzNxSa+rKtGkLltmsG1ZY/rCx1puVKyYg5tzaaJ31F+3sgR1WLOHpMiM3IhZc8sRm83YxdYT/i1V1tm79Ztux44Dt2nVIz3124Xy1BAWY0WUpKiVWWFZqWcJ99VvrkkCbV5BruWJMlnFZjK/M1C/9ZnBOdUmDM4lQZOXk+8lTnSJSQ0cOFdMY5yPF6VJW8soqrKk3zY5X11tG2VD71StrrKhihP3Rn/0F5FRwUgrASQwCCIa2E9PXt1reCR99BuaLQBqP+fVRZPn7JnhvI5Z7hGUbxGc2BdxwmOrJUjAEPRgFOORT3XLn0kXCRGUHgZZ3FBzagfTYjO4njIn580SggLYcPXrY/uEf/94Fhb/9u79RuxNXxNo3q3bKPd+W3HijwmfY008+axfOVdr7VtyuNFmSJ1oEsZNiwAgojBHlgbWy3VLi0hmRVjm/+91/F7FNszGjKuzauXNs08bNtnXzdluyeKnC5ziDzVJZMjJy7dCh08qj2W6++XZVrUeEl6UiXGIpAUBEvK1V5RKsWOPO0hJOmhJkVO7Ltn3HTl/Gd/FijR0/fkpKFcrVcOFGm9MiRlUbJVgANASvfnwHGDLAHHxnlJWTeRjdJ4i3h7cpwnSgsQgd3T0SNFGcAaszIMWHvupHn4ERs8HTaS4/ZcDIXTqjXizrQfHOTVOZKiXMNPpI/p5dO23VC6vspz95xU6eOmyffOSDdtv7l9q4iUN9xCw9M+TvzO0yM0iZggtr+QukiNXbt7/9U3vlleN2z70z7JFH7hCcGoRn7FdJjUZCA1QblCKesT7AhLrCyDHOUwQzDHCKNtCSQE+icVpBuqkwTosUjjbhicAp518LF3mDnFygRUhWDIc3woPTEwn06ZnCrd50P8GIzcUquAz4xYCF2lFOKrnKJDhn5ItWZNqGjdvs1tsWKS0gJdqTJiG7R7Bn1lYCQXt3htU2ptvBY1X26Bd/T+Sp1L73oyfs1tsftLJyKSRZZXa2stn+/H/+vS24YYnNm79A9TAXHlRyL7/DTG0W1rnDJ8AT0T14BkqngtCnwSk/ilvfu3dut9rqKrvvnru8LUgDGDhfVGHhm6RF3x0wXsErDP0aS3uQDHHCckEHjtwCrnJIAOVjfyBCl58OpH7LUk6CkjLyB2nxTTrIK/QPvn3DvTeT8EF426M+x9IUBpE4zALc9wIoJQY8Amzg7+CWlKp0tRMHoUBT+rq9PwcFVe2i8L0Mlig/lJnM7Cx7dc0aW7l6lU2YPEHhO+1i5Xm/lbq1vdWaJKA3tzVaY1O9ytSn73rZRgm7jVZfX+NCP/eqVNdUCi7dvp/k7PlTdl4CPveo1NZXW8XwIVZWUSLBvtFq6i7ZgcN7XTmoa5CfeAPr+lG6WtqarFvKTnVdtS85YzAkPT3bL1GsrK60adOnqQZSkprarFT8Yaf40I7tu+3BBz9oI0aMsibRnKzMfOE/MzTlsqW2/8A+32jOSW+dUqKk46ruaucM0TfRkm7Bkz0xnFoFz+AeEXhDswRL0K1UfI2lcWz4HzZshGhzuZWWomyNkSDaKfpWYpMmTfL9BOGenSwrH1rhyl6BlKy2jla5hftN2DM4Y+Zs27t7v23YsMlmzbzGJo6fmOrf4eCDXJ/lZOCnT7yQvSth//KwYcN90IlCucwB3oSu7GHBBZd5fZBAjkIgcKKhod7WrHlVtH2ZlUgpAacgN+AMfxjwxruWLHsxUHYZhCI+CljEc8rYT0c8AmgIzgWLwqiX4J/CbZeR6RP6eX5uU2GusEGuArXVwxQM/JYhmsoULO8qC+Hl1Sxle+uWLXbb+96nMkspES8kLnw4nAgHbRBM0lkpBK9jFh4liVnUAC/6fP/gDfWgzKJxyAiBj1MmwVL50sM43OTY8b2WV5jmyvfZsxcsP0/KniKWl0uGmTRZSn2dvfDii963mLzN+GTqRvcIqCtMCgCYpD9OcVQKN++sQhBnlu6GPwIfTCPE83S8HoFAKRUP44QGkKaydoLjQAruPSniQHwYATbECWUiT89LPxoZRKCzgPA+yqJso/bt8XnKEsfd1TgxLyzuIY/Q6LjxDO+YZFn98woTww6E/3W3CI/wPZAeJvk+kPhA2OR7v1PKxDSTNsLqPY3yo/5XxovfoaMGE/MMsAr+KWce/nHlM75fzSTDAY+k/X8xLL2icwVFMs2JSp6UBBPxrzx7yk5LoM2CsIhwMbJCuyLMQKEgJHxznn8ao7kizu0SUucvudVGTplteUNGWFpOgZ9S0txQa7lp3Xbh6D6rPn1EIoSEKHVEBDyWWyB05xeI0Ar/Dh8+KmHtnLU0i1B2dospdFt9bYMdP3pOCspx2713nx0+st+OHDxsZQVFlp/LkY5ZPgrW1NbqN68zq1FcWm5bt+22f/uPb9sLL6y24ydO2aTJk3zzW2OTlC1JEHlSVMTJ/SjIxrZOO1ddY//1gx/a+MmT7f/7m79TNUVkoBxqaEAeLrNKCXlyQKil3wB3ZkG8LyGkqR48URTo6xBKhAXiEDb0dcEcAkTqMY78gLNePA9vT9ImXd5lCO/r+fUkv4ijStmfzGi5UiJ3RrF//ouf+2bzb337P/2EJz9JSwJ3thgzggcjnEWFxTZv3gLjhuDXXnvdLly4JKVuuRNSBBwUCugB/Z32Z2QsJ5vNwhKABIPTp0/45Wvz5sy0kSOG2h23v9+ef/45O3DgoN1003LL5cQX1Y89QX192bZh/S67+abbJBwW+fIFmC0KCfSK46JZyw6zpIzMKjHazHKXZ59daf/8z9+0RTculcK6S8pIk9p0sl/CCd1hfTUjm6QDvIEZQiDtx9MFQuAFjPnTKzjs7aawDmLaiCbwODBvaJ/aETyRsE5yMDWYNwIAAjmOwF1ymd99w1IflIT0tA47deqAwrfJv9MOHtrlR3ZOnDTWHnn0IfvAhx+05tY6KyrJtpb2esE5tBmMvq+XPPMlOJRIsMty/P/GN36iOpp94IPX2kMP3SYGJcEoq13po7SpDKozuOWzms4rqFNQPIIJOEI9sVcbyIg24haW7xAvQWP60w3wxfT7pUz8jvFiWUK6wi0poxlZoh/pOXb6bKUUAgYdSh0/MzMUnhP/lDaHIjDs3QPXlfJR39hlq1/ZZXfcea2UgWzLTs8X7FV3L6vCSBpsar1s56q67FJtj91+90dtyox5tmXbXvv+Dx6zocNGS6jssr/++jf8TpI/+bM/F54FvkfZfHmSYEm1UUoxtDuKKBYhH9EH/EAo8VlSxedEvo0b1glvM2z5sqUqfxD4MKSrBtV3gJbTg34YkscAzR8Mb76DQkKbgYOpNkMxIo1UeNLs1Td9rZ/Xy48BFfCe1RVeZuEYbsgePnOLMKigCPpsfOdoZeqi4ioN4QJ5uaU1Uj8BhBF3v99JcdVQoQzeBspbjr0SxryvqP28/0sRemvtWqupr7PxE8fZGSkUHGlKekiBTkv9Rz8VLVP6rMPn8A2Ed+hgYWG+5eVLAVX4nLxsxelRPt0S2tustq7Gzl845wMxew/sseMnjwpXaqyq+pLSpJ4MMgB2Zn6BzWUJfSesfMhw3z80bNgoe/utdVICRll52RAfgBk5crQdPnTc1rz2ps+q33zzLZ4/fuyXIRzlq7x00Z555jmbv2C2jR4zQgpCs8rWJeWk3WmYwKB4bNDUn2Da3tYuoTPLmIkOAwVBgAWf2E8Hjc1T+mPGjPXvxoYmKWGtvr8GxYSZ4YuXKgXXPqsX3y4fUuZwY1M27UT/Gjt2gs2cMdvefnOtrV+/3mbPnOEnJLoSqzan/k4nlDt4GmdNIl1w/MEonKOY4yuhaS8U5jTVMbQ5+EYYbvq/487bXfljNgGDchJe+Edc3II8wYW8kQYLk7xvESAuE4x9oT9fN5Q7pkM7+ovbKMtgPYyHThl3B4f16j/VK3ioinwrLX+Gd6+XbOTFnCL3Pikl9D/n08KpiO8oJGpB4SxLpqXgcpqn0lJIxVXQ/kKE3N1JSYDtIT+54kjfVlp+sEZGl3D4gJWV5TqOnTpx0c6LThYWlqi9K2z0+Al2/tIle/nVV8WLhGDqi/3Lt2LlMQNAJGtlehX/GIaOCnOD4DiTUwUJyhPTT3xSSBuBgz82fsdnMm0M7jFsJFLRP6aTjI+JaWCjspSMG+NjvIEVjfhYTD8xlEmG5xnzCEbv8ophkuGu9p000c1nJlImmXYyTvJ5pRvhQ5zoh41lx8Tw72UYaUxWKRme8iS/4/uAm/zVroPzGPwdzdXql3TjPX7H9xgOk0yXd2qJCxYwUm+fjhdDOnZovzXXV9vFUyesMEeEig5CWBEPH91gliI9bGLsYZOXlI9m0Z8Rk6fblGsX+MxDuzNvMUgJmH1tTZbR02Znj+637rYGy5fwxYbstN4My5VCw8xCZwfrXTudmF23cJ7NmzvNFs6/xqZPGWfTp06wWTMm2bQpo2zE0LBsqLayzg7sOasyd9rkKVMksJgVlpRbV0+amJ/Zq6+vs//8r+9K2Sm2woJCe+P1NX6L7ahRw2z2jGnKP91aRMBPnzxhv5Tg/r3v/re9/NJqMZ3l9ju//TWAKDgFWLkVfOLoImDGrQflQB/AjqlZcB/Dd+zPhCNM9MO4UiKIQvBiOggH/YoNGbgJzxhXQT2Mp6dwMFbHoVR4yARh2eDOSDQjb5yx/slPftLGjR3rghcMvENCPptTSc/XineLDmXn2lgROZjdmjde95GX2XOu8RlTlBOEMdJmxBsgKHu1P2XvkDIy355/9nmrvHjOli29Xgy7zxYuuMbWrV1na2VZSjBs+EgpQF02aeJ0W736LbXzCJs4cbzDgn03GL90E8KKoKOyARfW4xYXl1ldXZPq8ox9+EMf8aUIrHd+ceVKtem7VlpaasOHj/CjTn2EDZgoPd/nIxg6DRPRhmm7kJhixj6o4m0gSwxlCoOkTWgHbJidAv7QG9pe4WSdF2bAdGXlIV/Yj8KSPjNo7RJ8LyjHJuUpZb+gx0rLs23xkrl23Q1zpKhlWGNrtRWXsRG42mcMacbOTpTZQqVVIKW5wg7sO2vf+dbP7KWXttncuaPtUw/fZnPmjVX4VoVRPoLZAP0O1mfmI+/wuoT68I6JT+LFMNGNevp/fUcY8B5pfMRNgvPeH00m+sWyXJkuhu+Ypvp+XqHX9/yFGvuvb79pFy8ctxnTZ0nZyrJuCccs04TGpqexhFBlUBxuW6+t77QjR/dKcV6g/i96JFrka/AltyPW9ip8a2eW7RB9yCsaY3OuXWZVda1SZpeI5162xx57wp74xZNOM/7u6//LOJrfl0OrrcF3ZhzoK9QjrHIIsArCmmoheNIX8Gc2lLrmqr9gX335ZfW1MXYd9xIovNc6BQdPiwRSbgj28T3A5kp4xbDRj2+s46Xydzf96Cdt7aKzghX46gq43oF1Z3uHyq4+oPDR+Gyf4rKXgeWojAYzCCBQKr7yUhjuw6AooYyxbJQ1WGgNbRgEMuI79usNTqG8UCAvAyOewS9bNOcVCVCcPMTsdl8aS6DCqYXA3fda9Aa4Yyg/9URYZlkRbRT9WMJSXVvjB55UXqryfWecdnjixAk7LstMJ7M2tC0nFPkItcrMslQUJmYeTp48q+8Cmzn9WikXI6wwv9y2bd0hGjXFL3Ftbe1wAXD1qldEY4bYxz72MSspK5HgjyLVZxcrLxk3anNK2IurV9r06ZPsnnvvsqIS8cOWBgFJikhBnisj1LFDyiuWAbji4hJXZoE/+zfYQ1NePsRnKMrLy0Vbc1W3Vjt79pzvs4HuclgBlhnh4qJi31MDTnFIgTBUSlWF5UuY53LhxvomH3TjqPbRo0bZW2++4TNL73//+6ytrcVPgYooQduK/Qi2gXdhwsA5brS/t7C78x1wgQGQ7BT9DO7sK1ojPrt06RLxgMgPUzTCJe4BmkB8lr8WFhb5dz+u64Fy6nQ8FbbfI/UMTsm0QphYdr5jX0maweH1pv/ESViVi9riC61HNqI/FQreK198UTTkRtFn6k162IDbXJrIjAn7a1jezmlc3g/kTxjP12GKJXkGEPRMlQJ3+pofQa70RIKEN2l26PAeKaWZkmFKTM1m27ftFX2ZZKVSSsZLOT1z/pwU/bfV+qqv4rhSEok1JhLwwSYCZzCQqCyM0RmziBtPDOkQls4T0vt14EYT0wyVDTZ+gxTJMhEWyzfuSSaDwY04WGfkqXfCx7jRhDRhVkGpwcT4+EWLiU9MzB9DIyVNMnzynXSjiX7YqJQkww42uCVhMBAmIveVaUaTfE+aZNhA+H89bjRJ96Q/78DBR2sGmauFjyYJu8Em2TbxPdb7qlb+EGpGzOggxMlnvaMIwrlTx62xpsou6JklIYub3Nn34YREMKfTsZQKhtPc3m1tfRk2dNxkm7vkJksXEW+XAIHo2i2FpFPEuTDzsp0/ccjaGiqtKI8lYCqb/LMkTIAv4VQn4ZJECkbmWYPpMzMqpB7O+DknnFkOBNLJkyfbjBlTJbSw1CDdRo0dJ4ZX4Dewp2XkWkFphX37v79vv/XV37Y/+/O/sA9+8AN2z9132eZN79jK55/xOl44d8Z2bttqf/kXf26b391o3Mj+9b/9W7tlheqgPFn7yUwIeIIhH0ZSIcIR0kFAD4Y+gHAATIFtxFnq4W2d+obwUGcffcRfmQVCLyHfN6YTDkFa/UhvuAeBgjSYBaF/odikCL6nARELo+y+70WWGREY98KFC32JE8uoWP7AaBwMkBkKZsn8pCjFramrc8WkYtgw27Fzp729bp3dKCGOWYgwchxHasNACqfztLU1inmqrSzTFlw7X8LeD21YRYnNmDnRigrzBMtb7IknnrZjx494Wmx8zckttMMHTyl+n5jXMuuV0oFChkLKiBrHDlN2YMbN2dwq39TU6rM4u3buss9+7nO+aZX7YkaNHO17YTgyuGLYcBszZowrjtSH+rrAJZjQz2gflBTyAo5Mr+u/2gE4Cm9keUeoo65BGRF0xSRo1zA6FpRN+g/Ldtjo7CPKit3no+wc4Q4utBp3hdQ3nFZ9u8V8mq2gSOmqH3BikS+LlQSYV5QruFe74MRSCC7c6u3NFkyyrbqqxZ54/Bn74Q/eFhy67O67b7T777/dxowbYlk5qkdvqyyjx2ne3tBryoVxfNA3MMQtKFqBpkSLG2QiKmEYvh3uKZsMH/wH3B02Mo7HqXcM/vovG/hPMo0rLIqE2jeH+yKyiu31NbtcQeHivtwc8JrZEjbjI4gi+Cq84J8pGLEEkL07c+dNd/hnqb7ckcTMX5cEnZZ29bHcCtu2+5xdv/hOKx4yztq7ECPTbNyEiYLjg3bPfffbbXfcIaGxwDsZpyi1tLY6T+YbfGHWgeqE0Vucg0IVR3apa7wAlFka9hu88NyzNnPGdJs9a5Zy86TcYuBXpBVhAC2I7wqVeA+GMsTvOEBJO5M3fgjh0CTW8jfUS/AWP2KwATwlL3AYuQL6CQ4j0LK8lPhtqisb85G66DPQPEXyOlBplqP5LDq1UPUpBm3tVoEpC6DyKQD1EWBLHRRK/2kveA84yYAGo74ZVii6s+ql1eobbRKqSi09i3tAWrxcSsLrxECtY4/K6JvPm5qcZnH/hLDPlQ/ub2tqafa6gecjRoxwgZ53eAdHtlMUZjLLlE+uaDk3u0NfEeYL8gtUN7Wt+MX8udfbtfMW2eQJM6QEdNjPH3/SFotWDR82UgpEt3372/8tWpJvH/nIR13QZpaFpWqt7VLoRPtQSDZtedeKigvs9vffakuW3qj8i1XnTs+TmdROZvFVZuAMz6COrWozyg+snTbJz40qP3bsWD/hiw3258+fdzxD4Kc/1dbW2bFjxwWHBvUbBH/oFm3RY82C1bhx42yaFKrKyiqrq623IWVDfEBq7JjRtmrVSofNwoXzwzJF0VsUZ9ortGeYIdGrtzHf3qoKh3/s27zTF+AFDHBh4Jd8b9261S/AZU8KJoQNaWIH3NjDmifaLgVJChgHGbB3ZujQoU6nwVHChfwA00DePPkmTDTBPRjgmew70QwO7wqz46me9BmQUN/KhRBuUYSBM/tdX3ntVT9Fa8jQIZ5/FN9EbTytywa/yXVr3NNG35BVj/H8otU/f6q7yYT2IzdXAFVN50OKmleQbgcO7pISmy3FhCO3823jhm02ecp0nymZNHWKKyXr39ngtAqe4veURAB48oMqHQl20kYTgEwcECIwUabOMITDH3eejO6F74F0HCgJoh8b8b2+Y36Y6B/fMfgnw8Q6RfdkWsQNghVpBDeIZVRkYt7RxPeYfkzHWyJhYrjon7SYWA7S9/Irueh3NZOM/+vhlJZT4qubmFc0V0tDLnKLjCrUOT4Hx00+o6HjX80kww+OkzT/p3BXEwr6y6ly0104rpoL9eh8nBzDcojyUgmtzfVWee6UBHi5sXFQZWXESrkJ+TOlSJgUiEzrlM0bOsLmL7vFCkeJ+asz1ja3+Eh9OuvBO1utu7HaTkvjz+ztsAI2IIbxTOGYiI8YU6fCZXKngvKGuXXDKCUIt4npgjGM2rN5sedyj3UpDf1Xx0+zsaPH2KTJU62ptV0yXa5flDV+0nQ7evy0Vdc22Ac++GF7/Y3X7ZWXV9uWzRulhGy2+toaX9e/b/cuCZI9Nm/uNXbrLTfbV7/6ZR+5R/lCuG9qbPAneIIASjlgLt4nVT4YC/4uDMrP4ScrxHHcceUEmJNCCpd40q98f46+fT26KJsLloJXLqNLeldIF7qgWqAIbpSLb19WIn9wN+bvm6sV363eg9Bgzujy8zlyPFeCQKv8s7wM7RICwAPWLyOcI7ywTpnlAez/YQPd+nc2SvhvtuuvX6S06NcQWfU56sSol15h0pSWk6FKSlhD3GsvrnxOApmIZnmpittnc+bOtM1bttjTv3rB7xopyC9VPdLtuedfkNJym+qH4EJfYJCG8lCuTsdLlKG83AIxrQLfcPjyK6/YbbfdKgLc4/BjNGrtunestq7e9uzebTU1NWrDCVbux2WGNgkKRYp+Ko9+oU74m5GGUEAvoD2C9frxI0wqHvWA6VO2nGxgoWjCX0bCvPzKixkLTkzh3LmOjmprbr0g5Z2TjTolFLGplGNA81Uv2rpIbZ/mJw+hCHLZVlpangSlHKup6rA31myxn/30Rbt4scHed9s0+/Tn7rObV8xTWh0Kh2KlXqI8M1QG0AQ8iIIidcPS9310mLoIvvjxHr4FCH8PeBn8Bkx0o+7J72g8fdngHvwxMXzIg7JAf4L/gF80YYCDo6G7urLtwIHdRPOZytaWasFZPEjtp6qqnXJUUjHqLDH79Bxb/dKbrmhPGD9CURgEoC16hBcSojOkfPflWsnQqXb6QpfdsORu0agc0RjzW73Zi9YuXGJgheNeoS0ooQh7PnuoetFP2MSMkBvrwpN6+7vqggLg4To76QrCA7MW0Yynn3rS7r7rTps0caLjTai/AqSMUvM8SCuplIQ2IexAYGBGOGLF/LH0awTzBgntra3cxt3uy4EcL+RPWuGaAcFW5Yv7XrL17WkoD5QT6sDMAXSD2RLigxO0LctzXUGnDT3NVBm9ePQJvoPSEd0Jw6lbuJEPChjHyKNQIe+xXAmlhOWki5cuEs0XDcthxizPZzmHS7mgXdnTUFpa5oMMLMdkZoDZBZQrlA6EQgap6gVvZslHjBjpgywMPiC8+6lQzJRkZyielDQJaxytCy3kpnGEzI62TsEgTwL7FBszarKVllTY+bNV9uwzL9gXv/Aln534z//8lvwn2Jd/6ys2ftx4by9EUOhUTW21vfHmGtu1Z6dgnWMf+egHRTdHy73Sl4uxFPr8xfOqO8fMczO76qp8WWZD/oGXmgvhzPJyYhRhqqRMsAQLw2l74BiDSAj8ZeVlNmrUaNFdbr7v8zZnPwr8oVDwQaFESWbZV0F+ofpRu7cjitgsKckoOD//+RN+qeCwoRV2WWlCI8CzfrrIclS1FcvioPPiWF6WpCFcwAnzskGvgT98ZtasmTZp0kQfEGOwhDCO0/oDb8CVgEvMgpIvAne+ff3rX7ezZ8/6XSDgI/XFeFw3kRb5w8sc/ILDQLjgl6Q3Ib9go8Fb2Co3772yKfxOkCnqSfLgHPR027ZtNn36NF/e5/voPLD6DQMmqZkSDuhhtoQ7W0CXoOjEfAlP2cJghwLxz/ujG7n7LDz9J4OtHb125NgB8dIS8Y4itVeebd68y8aMHqe+MtLGT55oZy+ct7fXrR1QSh555OF+pcQbKpU4T77fSynp/6bSVE0FRGsGAfmO4eIsBEoJbp6mxwkmppN8j42RfB9ctmjjNybZiLyTbwxH/CjgYvAjTBw9Df4xD5AlmY8HSZlYtlS+V/gFE+NFE7+T9er3d6fwnoyTNMnwg8MklZKrxY9wu5ofhiIFpL56fMr8XnFxfg+vfvOb0ow2msHv2Igr8TtpgR2KCYxJaObfQZDp8ns8yiVkMsvR3dZsRTliZsLBuGabDZuXxXw6e8WA8kps1g1LrGzsJKvvumxt6ldtYoTcI5EjQSGLO0mO7JWE3CzlRp3G10qibAcCz4bMbr1367OrRziVnS83GGqeCw5OvCirwnH8IuH7lAZF7uCeENEuNsmaCEGHBL4Z18y3p59bafsPHvbR/v3794nYnRJDy7Cbli+zO26/zT71yU/aA/ffZ9OnTbHrrpsvIjrBlQIuRAQlmFEoLCpwOAFvhGMYO6O29FmUEp/dSOE9AmGc7YjfcZTJaYCeMHqATDgXAoCBwvB0gcGFI5SgYGi7IGyGPGK7E5Z0yAMGzEwX4TxfCpDKA6LOQAfxEJxg6PRbwjE6BqPnWEzc/CQR/XxdvYQxlhAwgvXyy6/ZDYsWS2AYIfdeH3kkvS7hCApJD/AQPoQy9djYMSON4xK/973vSDGZKWZbYSVScK+7/jrbtXunvb7mTZs6dboI+0x7/oWVdulijS1bukz5MzIW+gN1FIa5MFRQUKT02DeR7aOrr776sgSScjGF4WKavb4JdMzY8fbupk2+1vfokSP20isv+6gxm+ApFzANsAc2YfMt6ZELI6XOBOTvfQIoQNv0U0UdnsALPy+XhyOUFGoYqhgQTJ21+JmZKNmtEhKrVNZK4WyL5eWnW0cnSyVyraiwVP0nT3lIaMrIl4KbZqXlo6ykeITi9AlPT9gPf/C4PfvsVjt+/II99IFb7TOf/ZDdcOMclUHCRW+z0mT5RotxJ4IwTsIHNDnwH9qF8oUyBgEz8h/qHuow4M8ThY140UT3aMGhEC/WPcAwfId3B2vKfSAlOSk87iQPPMPSJQdrf/g8CWJd3Si1Wfbaq5zlP1X4MV64xWyWcFF4y9IsZthQ4rJzitTfM+3FVW/btdfOsbLSfDFqBi66lGQY6ODgisycCqtvyrTnV22yuQtuFn1RO0mpYc+aepHain6R5ngMb2XpUFFxURihVXujwLOkJsyQeAVTdQ4wAGYRbu6rd27DbpIgumrlSvvKl39L7V2oNkiNNKcs9Y6wBQRXKiXBJg154EZ48Jg2ZeCA2QJXSNQnwv0jJC31TAIpI/AMmLAPgTuGEBoRWNlwjqDo+CrrbS8cJk0BRXmkZv/0jsDs6/n166+l0ucd+GEVwy04Fdy913g4t4IvvIVZDqffKn+uFIQ33nrTGhrr7f133S7lsUMegT5RD8qNIsisFYqXK3ypupMD6+pZooRCwiW2hMGfZUx+/wu8TDDnvb2zzZpaGoWHErAv96g98y1Xwvy4seOstqbWLl2otKHlw2340FE2dMgIKykaYq++/LqtX7dBCvJ+e/655+2jH/2Y/fbXfkd0bZwE7gIrKMy37du32soXn7ONmzZIKap1RWTuvDlSRqpUxj5/soeEvTJtwiM2tTM4wkAQdMfhIZhzn4krUo4L6T5LQH/raO9wBYqZkJraWqddtBttHmesuaMEmKB8lBRzBG26Xbx4wekdJ2ZxBcX4cRNUrwo7eeKU4wX4seiGRXb6zFl788037bbbbvPT4UjH21r+zse8FcFvZNqA6xiaNDzBU3A4HJYAbEmf+1Uc9lIw4CfcsUI6Hgcym0gnpBFwCGVsw4YN9uSTT9pDDz0opWuk4yYz3CE84UJcngPfPK/sN8nnb3ILZeFdtt8/0Kvo7DnqCT6ypBDYnj9/zqZOm+YDeKQV0gH/w0wuSgn7SbibBLkFPxLh12/8NeQviPtrKkv9S/UulQW6npndZ0ePHgj7qgpKLT9vqO3dc0T4PsyGjxxh4yaOt4tVl+zVNa8J88QDFL9fKYnEIxreIxFJFOcKQxzCgIhYlBIscUEy/L3OMiSNW7SEifkFwAQT4oRvwmGSYaOJ306QEgb3ZB7JvGJ6yTxIBuSNUOXd12wLsCC0C/0pPyzh3ab8kmUfbMgT/5hvEs4DZfGHuw02STfeo40mvMd6BPeY7uCw72WSxY9wSdrBaeCGiXlH798c7koT3XhezR8T/QbbpOHLl6RAXERU6HyMWLE+tae7w4aVF1tHU52dP3nMcoXsvSKqQlRvN5Y4dKsjNnen2/CJM2zUtNlW19HrsyQtHWL0+nVJmbHOZutqqrZLpw5ZSV6GZSE49InxKXMIISP1fleHFJDLadl29ryYRWWDXayst7q6Vjt37pI1NrZKsIOJIjz0WIsIeXtHp4+ysvyDUYq84nIpSOk2UeUYO2maPfaLX9ql6hr77Oc+Y5/81Mfts599xG65ebktmD/Pz6pHQGeGgnsccnIyxRCaxRTbXEngyai4t4/qCoxgKjQJT07eiEIsmwWZwXDhQjEc54mZ6gO8ozAA+jg7gnvIP3wz4u2bTmXJhBA+Cp16YqMf78TlGWZJ6KvqDwrsKSsMjCH0lSCsBoWF6eUgpFJWns5QxMQRxHJyoTtmufm5LvQguC9estQ2btyk7w7fBI9gQd9GcPHlUPrmmFaYKEdacukaa5ZHDh/mSsHbb71lNy6+0ZWtUim514px79q125751WopggtUh0xbvfplm3/tfCsrLw2wYvRWuEi6WDZBUnZgxgbXffv2ShAt8ZtsGYFVDGcSu6XwLF6y2L7wxc/b6dOnbM3rr9u2bVtt4sSJqlcYNUbAZLkLEPZNqhJQwnGn9DXaWk8ag2/aRdYZti8vu+yjzJFeo4wBa7WOjyhyESIzJO2dNdbSWqkUWgUPbqfPtfzcQsE7TwI2y3tYilisPtZnjQ09tmvnOXvsp6vtv7/znL377iG1VZ/Nmj3c/uCPPmPXLphiHV11KkunGHeOBJDUcjTHSQnRhTkqandoe5UV2kX5eGLdLVWPaOQiN3AL2qo+qLbEP9gBWo8ljSQdijaagMvBEC6GxcQyRJPwSqXhhbbG5kbVudDS+kqllGySInaHzyrl5qmvS/kCz6FPSlHtxwhzkV281GAb391jd915ixUJLlkZCFScEtVr3cL9zu4My8kbbc+u3GANrbk2Z/5yy1QbcCleEHbZzE29EYjyHdehfQh+QQlhLXd+v8AYnEJdY/0jLKLQjJLPIRJHDh1Um+6wz3z6UR+Fdvh7jJCuw16WL0Es5TeQXkw/wpK0obVOb2Tpm5cuXfIZwTjb6XhIGRSOuvmSLvVtYDdkyBAXZle9+KL9/d//vf3b//7f9rOf/MSeePxxe+yxn9kTTzxhq1ettksSbBD2mWEEFsywDIzwqh0lYIHtPMOx2fp2PMKNMNRGtEc2fA9Y9qj5rHI2FxQW2ttr37bahlop29dZdQOHGwQli6VzcdYHuDITRD1RVny5ViMXjqa7koXgG/0R0vmuGDrUpk+b7oMqdUqf0rBXixOpamtrXEE4efKklLZmV8yKCopEq0bZpAlTrLiozPbtOWjf+Odvql822MQJE+yv/uov7QMf+IAjb011rd8s/9d//dd29Nhh5Zdj48ePsdvufJ+VDy1TNWkD9jK2i2+pbaSIQPcYjEC5pR2gVzQr7cOBKWAG8h6KFDgIb6F+LFNjJgT6jAUvYxsDl8bGJq8zx1BnSVnnkBiWFk2YwAxQls/4xWVRWVm5rkxVVVarWRjkKbAJ4yf6vh6WeY0cMUJ0JVewSslisuARTRx42ZU4mnoTHjOSH/iPy3L48ScLL4Gu+EC6E6eIzwGno6EfMKtGmVetWuWKGHt2aF8G03wA0NPUPzchfnRLFdfTCWFSdUgZ72f+GfwIE8NhCEsNQ3rulDJEChZeCv8Ep+Lg1KhRIzxu6HvEDwoJvIhLgn1PSQb7zALdCuULcd2Sv+en8jIeoLQ8PS+HyuQ8SO6SlYQGdugQd8ZI+SwZKpo/3LZu2e0wGjVmjI0eP1Z9qc5nH5klEaeyjEcffeTXlJL47gyN0YhUptEv+e2n2/ioBbddh8trIMKhwqQTiHs88SqaWMGYDu/4xzLE76QbYZNlxcJgo99gg1uMkzTEo24gU4wfTYyDP5plzAebNNEt5hufmGR43JPvmP46OdHE/Hra0STjJ5/xnRRj8OieDJcs12DjiMZPz/B9ZfrxG3O1dPD20cSUieFj2GTZMck0Bqd/NXO1MFemx/9QfpbBgHecdc5UNEc99na3W0P1RTu8Z6cVIgCrB2WrTRGQO4WzXeqEfflD7LoVd1hzb5q1S2iw7DxrERFtFFPo62yxjO4Wa6g8bV3NNZbeK2IsxkBPZNM0wh5CKCezcBHZrp377OWXd9iF82etsvKSHTp4QsT0gp09fdaOHTlphw8etQMHDtmePUds7+5jdvDgYdux65A1Ks3ho8bbKDGXkeMmW1dfur285nUbP3mSfeBDD6kji4E11aturPNvcUGUunKhEkvAwg2rUhRyGPXm1KQMn4ZGAAD3IbBMgWPop47X/ERFmPEgLnDtn/1ItRPhUAR8BkPtzHc0MCxfZgXupMKgpETlBoHCR1n1geWbfAjnMyr6Js04CBAVEJ6Y2Pb0URiZr12W4Z1wfFNOlFGWVKCEsZcDAgwdYrStta1DAnS+z5bcdvudLsgzAqicfMSwtbVFxJo7RFgeFu5cYJM3SxumCPZnTp+2J596yubOnWMlpYzImd144/ViiqOkmDxnc2bPtfMXLkjxPGvvu/VWhw/7SxCI2ISanQUehjXuRSVcYtZptTXVEgqO+o3B4G3YKFnos2GHDx+0G66/zmdlpkye7BteyZ/RZJaDcIQiTDCQsyDE+ZnSJgWUy72klHhXlnX6JdykKVta2qRQMDOEIiPlWQoKNBuBE7zIYvZPgnGX8L21jXX9lD3blZEcCdHZWcU+7X7syDlraOiw1157y5566ll76um3bc0bO+38+Spbuuwa+9gn7rEPfPBuW3HrUrUJChR9RQqrmFxvV7rt2LbH1r29zm5U3TlcgD0X3HEAjGJ7xwGuSDsoI/V03ECLTJnoFgSKBMN0AARDGuAYJvpjknSId75wijakB34yw5nyT1l5uIXusaSGmU+UkgP7LtqG9YftgYeWqj1V5stcLpnlOiJCuQtAWSiWBbZ37zHbveek3XPvTZZ+WcrIZS4rlbaXofYUHevty7Mhw2bad773rE2btdRmzV0sPykjEv7Yf8FINUtGIgxYW8+eHvLBj/IhRFP+JFyoa4wTYQCeYFFAuFn8nfXrrL621mdhUSCBmLiIP0MMDPW7rPxYHhVhD5xDXjFtnj6LrDITGT+W9Zw7d84FOPoLlvwxPguickQ6A45S1v/4j3+3//rWt1wQnzd3rtNvlhYVFhaoT7DMsc+OHz8qQfUVPzQCZZ3TnVjSi0LBLBVP9gAZFrqvTsIaemYKHU6yl1U+Og/vrri4QEY8aK0qoLpmCCavvPaa1dbV2dwF8+z4maPW1tmq9NN9VJ+TpUiPAQnvf8JZBHBAAoxwY1Qewb5OigxPBlaAHcI1syAI09ApbGl5qeqR6fR8WEWF150T9MpKS10pqRgy1JdlQed+/OOf2s7tO6Rw5NmypUsk3Ffbc889I4H5Rfv+939g27ZuFf1aZB/9yIdEZxbYxMnjLTc/y0rKihz28M08KSsM2kBDwx10oS8w81xWVu7LzKBXPnPSzkV6UpBVB/yZGWbGDoEcJYZwKMbsqWE2hPb0290Vx5W0pmbF7ZZiVut0qLmlxfcWAWtoVpf8uIeE5XkIzqdPn1EZUZCGSkHMsZ/8+Ce2SLQyKAG5jl8gGns6faBL1gEPdPHyZ6QHtDPvLGMeGNgA9/yUtNgvPH6QCaONYbFCT2+/mTNn2kMPiVcXFalNOSY5zIB5x5FRUJkry0LSSkVYprIQUN++ggE6l/KLT/hsHIwZCCssdvoX0oz9NBgF8EAoC7iGb/oL+BFOqwPHZdPC4Njly/QVlBL6BHSE+iuW85sBE+EQzQDPxoZ8/HeZY/jNjhw76G1UUlJhGWmF9sorb/gs1MTJE2zU2NFW11hvL7y40riYM01KYv+eEgwCQCQQPPl25iXgEiaMtgaBnScCAm4xfGxUGpzwHs47JWmG0VqIDuEwpBGZBuGxuEV/vuM7zxg2Mi78o8GPfHgSNoaP5eM9aTEx/WQe8RnDxTrzTvp8U0fggvE13GqHiCgB6fkirYEnfnGUyV39PeTn/oNMLFeEB/lHt6R/MIQDngM2lokRUt6jxY28I5InYRDhj8VE+OIX848mvNMJ9FRw0vLUU8/+PBPv/XXHLeF+he0PEcIkn/HncXkjPawYjZ/tr/iUi1NYOHc+O0MEp63JThzab9kSNPs62SQpxUUEmFNUWtSE4+beYJcLy60nM1einRiklBISGiJCXVaYY90tNVZz4YQNKZHCrTQFsXCLbWu738Cb1nPZcrNyJdApfTGbEcOLbPnSG2SvsyWL5trNyxfZ/LkzbPbMiXbjDfPs2jmzbfKEcTZ9yiQfBc8pKrDckjKbMHWWTZ4xx48g7upLsz0HDkiQLbbrr1/owh0zIl4vVd2P3gUCeufSOpQJZju4WIrlaQCSvkmbYcBbmAvMgzjAKAqlCMpB6QCeKCIhLH68Q3AQPNxdT8LBGAlLPpEwooDQN0gbhSGmE8LFvhb6IU/SRchAsHOiyV+qDP7OU+mzXAB8DLMiQWBxGiNfmL8iKW0pXao/62ZR0MDKXLWjiiSlpc+efW6ljRkz3s/tZxTVl0Z0tPmImErhRLevV+koPJvfEfK54IwDCY4cPm5vv7XWFi6Yq+/hEhSa1W6cpnaNrVr5kpSFobZt+1ZbvmyZCG+p6iKaqTzzObRA8PCLMiVU+N4jFZfRQKb5b7j+Rj9RjSU3HIfJ0aHvbFhny5ZLoFcZWZ/OhkTwm2Vi72x8V8xYbjNmucADs0YQyshQu0txzs7llB5GdIFTECoQeliitXnTVvvbv/267d69x4YNHWYsN2C2CmbP3T4ovW1S0FhS0VjfLKG0xdqa+qRM19uRAxfs+Wdetx9+/5f2/LPbbd26HfbmWxcFh167dsEoe+Szd9ujn7tb75OsbKiYWSbLPuoclumX8yw/Z7hdOt9i3/nPx2zVCwft1IkWu/PORWq7HvWZVgkfjY4n8BpwB/yI77Q3go4ju9MG8MIRo98MHNkJ7gT8gQ6AM9C+GJx0I3/AgH+EAZeiGyZJ/zDRn7SjX/RHmabdunsybO+uM1aQn2bLb56rMjUoDvxMvE4UAxxmKU52dpHciu3pp1aa5ElbMH+25UgR6e5sFkNW/1AxMrOl/GYPtVNnOuzZFzbYZ7/wh5aueBlqK5XY8ZXSZkB7VDfAAx4AK4xK5z+Hkyx9CxyizJHWJ+uDAS4shyqSkL9507vW3NRoDz5wv/WozylQKo2giABTnqQB3Ymt4fn1fwVzWZ8xz7y8fB8hr5JSjhCIosISM04sRIj1WR6FhXaQNvhL8RAQv/Odb9ss9YW/+Zu/tocfedgWS7B+VQrIT3/6E/v4Jz/mp0U9+NADdunSBZ/F2LJli1VX10gAlzInOKGUcGIZB4mg9GXnFkihgm7mSoHJ9z7rd0bpeRlBzEeIaXcGLYEpigkj4rmWV1BsO3bustr6Rps6nb2A9dbe1WojR4zyzd0cAwu8S4pKrb0tLEujv7G/pIGLDdVgwALhm9kGBk8ylA9tgD+b96k/e044FYvTt6BVzJKAT2o5q6kWDCXYjx831vIEOz/9Kq/QTp86Y+vXrVe/6rCDB/YKDu8q/15fBnrfffc6v/nEJz6m9uvxk7UuXjpnhUX5Sq/S02WghgJDP2o5t1vth9IEnWDvB8qUAKg2ynE3ltm5YqJ6QItRnPJUfzaOo3xeuHDB60Wb4j5q1Cgpi5Nt7JixLrwjzHe0dzqNYrab9IABCkhnO8sZhZfyA46004gRo6VosQSsz0aPHqv6nlJ919mHP/xhhzP4E2Z44E8Bv53PQSczw14k3OnTzHKD/d5HYaopQxrR8A6dALWJR7uSBtb9VTbqTd64ER7YhfChL8awfMX+EfqK4ig96APusS+GfILFDfhFdwxuWL7xC+WjXzJIGuXrUB5siJaiB26Aifi0v4rGShHhgBIutQW/M9nk3r90SzQGzFAdQ1oxDQzlCLBhbwp1yRCugnt+L5Y8JPErbrft3bfbL8MsLh4iRTPDDuw/bLl52eo/U3wJV3Vdjc+UhLuJJDewfCsSNCrpianSoUFSAHDfgYpicI/vNAzvIB/EhJFC0vFKCNaebqLhYwUjcDE8o3t0i/6xLJhk+KvZ6BfDY0g3aWM4TAwb4w8OS9lhknEaEsZdWVnphG/GjJkueCiVVFoBwQa+SZt6+JfbmE9E8EQxrygzJsRPIlQwuIWwSfeBfEM+sSz63x9/IP/4nUw/PilXNDH8QJwBE9yi35XpRkNaA/F/3cLkqAqWd0z8jmFi/FAu3gfKxxS805EYx6OAm7ISLqvOnrZDu3eaFHbLz2bkTz8RpTYR2G4pAGOuud6yy4ZbXwZrtsFhMUP1hxwJFZe7WuzciQPW3lRtfuIWo+iMgFAXKQ6MenEUMMI1I8vlQ4bY0CHlYkKsu2edaqc6YYvKi3AlIoLwLkIGY6qoGK4OOcYqxo630ROn2rAxE6x4yDDrFoGgbDUSVPfs2yPGeoOEV2YfRUxEuIPygBXDEAFAIGfJlgvtkdhgBAxwN+IwFuk7zOwwWij4KJGwfCoS1EAHkv2N/uz9lwwHG4XxgQzFJ02YoysMCutpE0/BeHebKkv/si/K4G0qHPTkUnitjxgW2kK5Ypm87uQt4+8K50xPDJFz/hkl5Z6QxqYW4yjM56WQ7N0rpVTuixcvUcLmwlBc052ZBX5K6UrPV7lUfhHFvPxstWFIZ+6ca626qtJee22V2qxESmeZ2rTDykqG2i233GK33HqTHZAAsGrVartx0RLFKfJ0GEGkXowWsbZWrSfw9yjtPJ8Bqa6qteuuu15lYYkCt+622euvv27333+fC20IfjByBKupU6f6vSvPPPu8HT16zIYPH+kjhuXCta4u7gpgdijP2lQu7kJhJPH8+Ut+PwGzeRypiZJz4cJ5W736RXvqySfsxRefs3feedO2bluv96fshz/6bwnLP7fHH3vJXnppg7399jv21ptb7fCh3VZXV+dC0uixJTZ7zkT7zGffb1/+yifsxiULrGJEoStq3DNCP1ArW1HBEGtt7rGjh8/Z97/7Eylv66y5ud3uuH22ffRjN9nUaaMl7NRbfiHCWDhsgPaOOBfwO7QyzC7iRXRLPrEIHcTHBr9owaPwxMR4MFPMwHe0IR/eI/2Mo9zBjfwCvrhVfpnCvazMQnvr9e02c9YMGz2OfRwtwgH5w/QlQCmq2kiK6eVsq7rYZU/+cqPduHS6TZ0yRjSlRwIee9gaHUdb26XU5420fQdqbN+hKrv7vk9YZk6hyA37R7pFP0SllG+43FTlpwpuAy1nkCBZXtcMBpkBGA0Y9pRwSMUba14Tvcm3m5cv934dTjYivVAP0iWuw9q/3UHmyvRSwdzQd+GT1RJ0GTkPglOYBW2RMuxLQZ0mhfTxx5I2MyKrV6+yhx/+lK1YcbOE3Qbhfo5t3bJZ/bfeB20QsjlB79b33WIf+uCH7Be//IVt37Hdjh47ZtfMmSPY50gozbaOLpQhaBY0TTgnJcQPeYDGCCU49axX8EIpYWJZ6Kx0C1VXTvFS2RQ2N79QQtYB2759l828ZqbV1F+Se5/3vwvnLqrKGcaFtmdOnfU+TvpNjS2Co/iP+iwDFizp5AAO/Fpb2z0cgndDQ5NvTmezdLWUt+ycLKuSwsDABk3G0cgsAWuT8A4dLy8tFe5lWHFRidOdE8dO2PFjx+1f/+Ub9lu/9UV79NFP2Sc/+XG/Zwk8/rd/+99S5H5kNTVVvhwVnsJsDDPqpAu9Aac4zpeZDhQLjv1lySCKNcoUg10MNENzCTd37lwpCGP8m3Roeb+bpbjIKoZWOP+g/Tn2mD0n0PPysnLfGO+brVEWxXOh9Sw5LBftgn4FZTFDykuJlORW0Yg8KynmFLI8KUx1PnM8e9ZsPya4uqpauHGL90dwBlmT+8FQmvkmz4jz/pSF4zgdkKwwgMMDJoQPTyxhqAcmyrtY0hyIzkugU0o1OLkJ7yHJVBn8DRv6ESZ8B0ui0R3j7ql4Xkc9XRZQ2oGXhnT7LT5qp/jOz4vhcem/1EHyUHqenuFOEv9m1kR4iUICs7xyk3vIGwWIxIAf5JUBSEDDITocytApuYRZVPhSe0ez7du/18rKOUFtstqu1bZu3W5jx4+y8qGl4iljpJTU2uqXXyK7MFPC5YkQjEgEqATPaKlwdHfBRiY2Dt/UMxDpMEJK54wjXVgCeOPxqnQw7i4T08XwHGjokEfMJ1k2/IOwEvJMWkx8YmJ+mGQY3KMFKXzKTEEVQumCwCpHivEgXPDO9CCCJ52LNZN0KMIH8+t5Y2Ieg00sCzb6J8PGdJLhIlzey8Q4mOT74DSjid/AmPf4nXzHDPZLmsHfmPeKi7kaLJL1j8+rhYtpxfR40l88JP/AFT1xp6OwntE4CUkE/cCuXQa5hZHn5BZIf0+3VoUtHTvJhk2dY+kFpdZDYiKCzIJkSPPPkrDQ3dpgZ44fsO6OJsuWkpKpIBmybFxVSbzzdXW3qwOKaahjcnqEoOnrwqkCwiWoQZHjiIwvJ5DSzu3FnPAl2c0mzZhjFaPG2mUxzjYYpyKXiSm89tqrPio/acJ4S5cbCgj5MqpEwg4PVdph4jBj43JQQFxg0jMKAA4v4XmYvWAUmlEvGDQjRmFEibADBmKeJuGcZUvECf049r2gHMmNdFNCHoY0mBqmDUMfDW1CeiHN2G89uJdf/9x426sdSZPlnkFQSQ1KePvSX4NRKp4k9WRzO1PmjOABERg9DA0ll+VZm7dssSNHjjpDmzBxotqAIz5REHJFSCUk0f/7BCsJLBEuqrKXkXsQJk8eb+fOnrTXX3vZZk6faiOHDbMe1lRLGOnu7bAp0yZLSNpmr695wxYvWqq4KL/Agv0kjDa2irlyczLw5db4sRL+n7AbbrjBiv3EL5YrNNnKlSt9szvLJoARyx8EMFdg77v3Plu48Dq/GPLNt962U6dOy7/IuFwsnRO4WJKiOmSLmVdX10npKpcAyKxPmPGaNGm8LV26yO6661a7486bbeKk4YLFUJt37Xg9y/U9wq6/4RpbsmyWFKOldt/9N9l9D+r5wPvsjruW2p33LLM77l5m86+bJsG73Ef2zS88pL8J7pdzrKRopNVWddmq59fakz9fZS+t2iX86rQ775xvX/na/XbDkglSYlSlzCafUenubvMlK9Dc2OcH8AMcSwkTwcuNf19h+KbVQzgXnsEjTy/aEC+mjYn5BTPghg35h/BYxz8PHtzj4AlY2NMHvvXZmlc3qu24ZLNdbQ7PUD+RjRuDm1ubxT8KJTjWSRk8aB/52M0S3EQL/JJK5ZvOXhLhXVaZYDPMnlu5ySZPvcHmLlhmvWpbRhEZWab4YZYk9C2KHutEIZ1vStDDOFTk1+8vE74HeAn1gjYxg8yo+0urXrS511xj186d430OpSRUXtbzIt8AxwCrkE40ybwID/wwrW3tfmQqdIZ4uNO/WTZJ6sycdEkOAVb0U0HEsx09epTV1taqb71m18yeJQV9sorSJ6G62L7znf+SUtMouK9wRYVR2rfffss3HbNM6eDBg/bKq6/Z/v0H7M677nHFw0eAJXR1dkKjgRCwhHZDmzn1SgJyJht9syRU5Qvm4CY0Nde/cW9obLW33l7ny0/SMnukXOdbXU29tbWyF6bXisVPmHEcOWyUDSmrsML8EgFZgnphqeUo/WyOW9X3jOnX+EEXWfouLRlieUpfDET9tl0KSoP6d4GNGDHMB5va21pVv06/oLW8tEzPAr+BHV43csRICexlTn9om8997rPKJ0NyCndNMGveIVwr9hkmNrRvevcde/75Z51vLZg/34aK10TlFUWD5VXgEcoD6VVX11pdbZ3asM2XXYGHDNBSTvzZL8CMD8tyaf76+jrhfZbo5hTfwD961GhXbthbUyUFAhuWFtPGUk4Vj9PGWIJYWFgsJTXXFRBOLWRZGIeFMLjCkenQhALRRfbuIIdNmzLNXluzRrRrkc++YJjRAbfANQYAA05iweHYH8hb/VqvoU/E50C/j9/RBJqB24BfcIuGd/IIX4NNSOtKT6XSn0dMMxrSjhbz6/nRd+G9MU4om58el1Iq4klyLEPktLlgCQmDyxLMpZwyOyKlhFO3CEc8FHPaZoDjxvIwOEGe+CBPsNqiy9syV+3BjB4rEeTlfCc7J92OHT/m8nJ2VoFfnsgyPPbPjZ0wxkaPGWOV1dV+uIsjs9Lze0pQSsKIfyAiyUYZbCJQIrACUALAQESUksEzJSGdKwE82PSHT5nB+UT/GCb5Hd3eywwOc+U7TCfkFcIFoqsvd+PJNx0RBoOSQh1DJwtLZAbnP7ieyfyTz6T7YBP9km2RDBu/B7snTRJu72XeK0zy+zfF/381SbhgrpZ2LE/04zkYBg5j/eKSH9FeH5kkdaYT+ZmeOdK8VyxdZpvWrVcYtasYT0NHtzUr7LhZ8yy3Yoz1suZdEV35RBDuk8ApYbO5rtKaai5Yhr4zJDxwU7xf0oVwoB+jRhlZSlNlY9ofxpaVU6AuK2FDabYrH5YF5AhfGInoFGFt71RfU2ac1NWp8mQXD7Eps+dZX0aWNSJMS7Bul8CL0vLWW29aT1enr5vtVccPS7NYYoRAHDo9/daFB1melEsVD3CShThHi7BPH/V1yYIfMzfh2EQFVSxXBhh11hOlA4Wlf7ZD3/i5BSeJJMMotytB+mY5C+Xg3fORjfQhtheJ9c+apnCBL/dN4AbE1Ac9nHEFdy+XQtNOnj95Kp7fMpwyYS1vpjMzlgaglMC0WPu/e88eCRCFNn78BAn+Bc4k2bwKo0ORIJceMTKoNoQ3nCwGvNvtlhVL7OD+PfbK6tds8sSxNrSc02MEP6m4QyuG+mlcq1a9ZI0NzXbTTTd5uTkFjuN3mTnjNDTSZ8kGx+oePHjIGurr/fhJlqhQx81bNtu18661sePGOW5xQRtKHsIaTJgpcPajUI9mKUsvv/yKHTxwTAJZiRhCocrDcaN5yq9YQgP3f2T6MgsOQfCTULJYJsFFiK0KbzZjxhgbOarIRo0qs0mTx9jkKeNs7JhhYhQSpCQwF5dkW2l5rgRt4XyaFPAejiztEx63K52Qfn5emTU3dlrlxQZ74rFf2Y9+8KIdOnjOhpRn28c/cat9+rNSRhZPUTpSNjObhQ8tSiPsRaDOjBYHYRv8Cm0RTOjrLFEmnON3Aj8wfBOGZ79N4RuG7yD4xPQDngb3kB7fAQMHDG6R3vCM/vCBmKb7uRBbbPv3nVBbNtmSxQsk0LY6nHukYChHx0eO7GUvV3p6gW3ZfNAuXrho99y/RHjLwqBe+XUIxrl+YWpG1lArLJlsv3x6rd330KOWnV9mXaIXKCUU1e/kUTmAC32d8lA8SsgrtAk37yMpehHrHMxAXUIdFUd4ziwndzy9snq1LV2y2PdUIeR7aI8b6hzjuQv5pOAULcafyW+FQYBlxo02cJqAv+gAs1x8405fBRdimvSbMWPHqr+O9RHxDRvW+wETuOOGfeKJn9qqF1faurVvSal/wfdPfPYzn7E//dM/8b1gBw4csJ07d1mlBGHuzcji1DdwDEENoU35gHMMJHG8MoePtLEkyQXbsOGXO0qIR5x29cscCV8rV60STherrXJdCL/cw5G2JVIYKkwMRfRhmHW299imjdts7+4DdujAUTt35qKdOXVOcGYWYYQEb9H+yTOsuKhcCn2ZlJYS0VuWYhW4YsD+SGZ/w1438RvJG2wML5aQni8aUlaiOKzVl0JSmF9qP3/8l3bffQ/4fjTfz+U0jP2+HJXfLbgVGMeN33PPXTZz5nR7/fU19szTv1J5Cmz5UinU4lUotNAanr53SX2Sg0DYiI4i0tjQ2L8fpK6u1mkoMyDsFeFoX2gZs1nQLQaJ8qVgMpgLL6B/IxtGpQbLbD8zrNA7loIFWSzdN/AzY4LSCh3nwkbaaeSoUV4P8kT+YpaI9mVz/N133+18zuGk/DCOq8LT8HMHf/N9jPqBz2pYfPwdlI24jAU3k9/YGN7xOPVOHu4XPlPhQv44xnixG3p/1J8Pfqf8o419NT4xMT3cQr7BQGVceZAsIbDKQD+F2+JnPNVDFTfsGfFvhUPxYFaEU7YysgsUlsE8/GWF4zG9kM1AvuSm3P0ZLTwOXsc9OOFqhhzHD2TkAwcP2OM//5kfA83SO/D9xRfXOA0rH1KothxhI9SeFy6F07cEDPEZySWf/vSj/Te6QxhceEkRBTdyj4CCYfOMDe0zLCkAESYso8hz5OM72FRa+ov5RBMaLJgYPvmOP+tNSRcby0Y5o40NFONGE/OJdUmmGa27OdBD3OieNCB3EHTC2eo8KUe1tDs6RzLfZP2S7vGdJ/5X8xtscE/a9zJJ/yRsf1M5MMl36kR4YJksH89kOMzV3KJJxosmWSbM4O+rxeGdMvFM2tg2pOGWDpIuoqG3TM7YVtLQNMhNnz6gN9liegUitlVnLwlfhbu5hXahocW6JcSNnTnXMnyWhI4Iw1ceitfXI4HLuqy1scbaG6otO00EVlpPnnCQtdcQQxgbmx57FTFLHTI9i+Uzl/30rXc375LgeNgOHjppu/cesj2yu/YcsO079tmefYdt/+GjtmPXPtu0ba9t3L7H1m/ebjkSkmfMnoOmIaaXZ8OHD7OL58/bpg3v2LLFSyxT9edcfj3ou2LmYcaEkUyIPDQCQQ8T+zFPlIkIy9C2DkHFCUIODCvMSoQ4oY8FBQS3OAsS04iG1zCDovT1pDV8ZkiGkS9XSFJxYxdzBTJloxsnt8QgpBE+VA/PKzVLQrn5krfnJwtd8U3ICuobaRWCddoIghA93lmyxJrj9RJm/vGf/tGaW1vt9TfesBkzZ/ka74LCIgkhwh/VLRzEQebUNSgpzKxlZyk/KR5ZGT1264qlVldz3n7585fErDtt1uwZrvxyrDFKUJHSe+qp56ypsT4c55uiTzBa2oJ9IIzuoezNnDFDOV3202OAAYR9/dp1UgRKfJMuCknY0AyjSLNnn/2Vfee/v2NNzY1i1mWKC1zS7cjRs7Zly27bum2HnTl7Xu16WUrGGGfWCMLhYANG7FFQaaNW1VXCX1+bhIB6FQGFiJNZmNmRgNDbrlJ1KP8GwZf1wYzgtylOmDVmJDk9ndPTcq2mpsVefPZ1++UTKyXcrLf2tga74fpZ9sin77JPPfJ+GzdZCnl+g/C51Tq76mlN1VPl8JmVDCncanvaWj7gV1wqFZYHBJzDIeCA7OCf3CNNiAb88J8QxnEklRYGv0A7UjhHoKsYT0NxA85HOhTyCX0oKvcF4gM99thjL9p1C+fYuAkVgpNgBmPNyPW6wmThGwUSOLu7M2ztW1tt5Ogyu/5G2r9deMUpclJY6bM5pZaePdzau4pt3TuHbfGyu31ZKTOnpMMt7cy+ACNVzMtBHws9Rf8ddtQtwDOUf6COxKP8HtrrFPo58MgVbcsRXq584Xk/bGHC+HFSrMJyUJJwC11Q/v5BmfQLfh6qP91+o1dmJMH9ILg2Oz5HmQGcovws9fB7FFI0ixF3ys6yIU4E43b5OXOusfXr10qZ32/vu/UWJS08HzncbrvtFisrK/GZE47v/tQnP+H+oAVKy6JFN0gBGOKndG3fvt1nAtjTIIB6WTjKOzuXvSRSjLLSraW9xY9Z9rqq3zBrQ1v7aV7wBlkGQZ761VM2pELKQFEYhOX0qxnTZtuIitF+qMlbr2+wbVt3CUekQI2ZZGNHT5SyIaWlrMIa6ppt86bttu7tjbZh/WY7fOiYdXf02uiR46xUCkZpcamPNgNJBH+WpnJABYOio0eOtkkTJvuelUzRqCHlwjkJlTVVjbZq5Sv2yMOfcfpYKCWXutG2DEz4IIkULafZSpe7Ku74/1n7Dzg9qzL/H7+m9z6Z9N57DwQIJARC76IgIqir7urqurpFV7d93XWtaxcF6b23NAiEBJKQAiQhhJDee5vey//zvs5zZp6Mwd39v35ncnLfz7lPvc5VT503z8t7c/lbPsvC8byjRo7yARtmm/1I5oTO17//AOenzMpwVDRLvYIBgQ945YN0yh/+j27ITe7sf2G5e9grkuqb5eGV5I3+5IeeKA2zOdzjBA/ISOfyyBIfPAP2oCwDcYzCI/PoN5aFscSsQHRVWlJmDz/yiE2dMsUGDRgseHDiYLgvKlE5x9WArOHd6QAPNIQLcPkQBeh0OegphgXaIU4SLxCehLw95E/S8/uMMJXVVWZCrvqH4GIZ8Rldcj5RJjrvlIHRZXQk3uWZ+W+VodzeDg+AnqAvjOwwG5iZmSt8zxVHFm4kDBbVRvl6rZSOOuhVLpRLeQQkvIK8eP0C3u1tKT5LyKcS9cdhGRo//PGPVGaK9azoaSNGjLLmpg57+MEn7IILZonn1cgwKbL+AwbagUOH7FUZyCg20JefvqV8veCgkFChxM3OUngiYwMIhOFgHMRJnl0hDAOCZU4gFi4AMqT3diXCcKSJecew+B59rAsulk+ZeN7xxMHFNNHF9z8XxhNLVW+dbSAs2VMGBhHfiEPZgXGGo4//nIvfzxbv//KNtkckTX7HxfbjksOjI4/kMpJ/Jz/xyenjt+4uOZz4yXkkP3Hd84j5n62eH1c27eP32fLHKBGrhZREVhglMAi8vknYoywz89EhxayussZ2795vU2fOst1HT9qoGeda3+GjrVEoDG+lHJRFTl9KkxGSny2BVV9tVccPS2+T0tDc5IaBKiqcbGNLiRKFqUtGcbZ8tN1Wr15nGzbusJMnq61HRan169dHhFjvd1IMGzbEynuUuWBh7TiE20/CZfTE6TZ24hQbMnyEFYnJcg8Bx4xyxGShmPbSV5fY8MFDbMjAQT5TwsgELccoCbgoWlO747ItQchhFN71KcHAoCNGpHhS/07aUTtod5wVQYGNMyEw9U7v/eA5JhiR4ig+I2W+AVYeBQQHH6EcTmJB4Y+us4+VkfcRdRPwCY/fMAg8TYLxR/pPFO0OmiUdZab5Wv2wV4bN7RlS4jhRh3sKUAa50Grm+TPtjjvvtDmXzLUlry21j9RXF8yabY1Sslm65Uad+h0BDmyoS4oUfu5A8H06HS3Km/P3T9m0yWOstemUPf3EGuvdR4atFB/wAAFaUVHho6bL3+AOikkufFEiEbaMHJEvo4MoYTk5mcIBKRZpGV5v+OaGDRvcWJoydaobJfQt8GUpx7333WufuuVT9qUvf9Guve4aKWNzbdz4CbZy5TqrrKq2yurT9v77G23pG6+5Ecbt0PGSNZZI+aECAiLHHlM2R2bX1HCCEQoX8GcJL0e0YsTA4zl2ONNqajlWNtPycpkZylW8THvzzbVSxJ+0++9dautW75Oh1WSf+cw1dvsdn7JZs6dYn375UqyPSGHjdm7uM6gL+CYBmi4FqkkKGO+sE4+0HQU9xrL3hxz4GfHXaZ1+CUgoF94VJNcV1uVi3MDXovcviXxC+q40yXFCngh14sa6hb1N0BY+xXJkEO60hQv22ic/dZ76W7goow4cys7Ml6LV7EsE6ctM/W6ob7dFi1bY1ddcauUVHOdcI0URw090xN6TNCngg6bag48stur6XBs38XxLQaFEuVJ/qCLKWxUBXb1Gob7elkQIX0K7iZ6I5e3yV3/GNvI5wpibwjks4/lnn7FzpcgP6NcvzAp73BDfR3U9T+g38RczTioX56n0jfzx3FnhI+EKA4YtDGB4+YnBlRhXbQUe7vWNLFFqWbY1fvxYu/fee2zz5k2ir4nC3VzLycqwkcOH2YhhQ23GtGnWr28fPzKXO1eOHTtq3N0ULsMbItgvlF/kNDFz5rky0Jt9zfvGTe/ZO++ttSPHDtlL81+wH/30h3bPPXfb4lcW2aLFi2z/gf0+M8jmXG5XT5WB/+JLz1u//r29f4cNG25Tp84Qv0i1X/z3r+21V5fJACmwb/7N39sXv/BXNnniNDvv3Ats9oUX2w3X3WSXzr3Mzpk+0yp69LHdu/ZbTXW9rVqx2pa+vswOHTgkg3Cg9erZy2ceOJIXXYMBAe5kKpcRkpuVa5nicTl61tU1STEvVdoVduJEpX3ippvdCBGmuIefswTVZ3oEY2YtgmJOn2fbxPGTbN4ll/lR56+88oovrZo+fbobDIcPH/a+4gjnsF8kxcrLONa1wD0GBf0K/8V4iP3FIBG0Qhr2liAP4HPwdgZJGNSLOhzyG/Ki7+H7YelRGACukhHLfSzAuLCo0I97Zp8L+/CoE/jUUNfsS1g/+OAD27d3n11x+RXiLwyuhDuu4CdxQIO68XTsFAzcoECQS352On8NeI1PpqFOWaQKQ//U2fNKxA/vuPielC9OQeQXvNrqT8JjujNdLD/Zx3rhwrJD6TcpYdlVvIkdwwONSNIx8TuxgV1PZnfh5zyZIWlT+9sxyBhscE0q8BiKiOVT8cAC+c1Tb8BP77ShvbVDsrHFsmTUIndrauvs57/4pWim0f7+H77le8n69ulv8+cvFk602k033mi79261il7lNkg60P6DB+21pa/7oEtrR1s4fSsUExwVAfixA+I0e3LYGYDRd5AOpIwzGgC8q0GhFbyG312u++/oksPJ2wWAwvAgQgzjPdYDF+PE9Mnvye6MOF6/kG9yXN4Jo81MkUIMWOe0j6nKTqUuycV8Yz4RBvF3dMm/Yx4xLPkb7xHmZ8sjhsX+iB4XvyenSw5L/pb8jovv5BXrx3v3eLj4+8+FRx/d2d6T40V/tvDowm9GMTAihKciLpiZTz3CbITg8JoOMSVOyBo2cLAYbZH17D/YBo2dYFk9etnxmjox9jzxp47E6L7SmPpVnhvgG6pO2anDB62jscFS21p8X4ffs5CRZi0iHkaislS4ZJQdP3pEhbXawAHlds6MsTZp4gjr07vQhg7paf37lYooS61HebH179vLRg4bZqNHjbZxEybbxZdfZ2MnTbO8oiIxGBkOInZGyLPk86TIVoopnzp63GZIUfXlW5QrIe7MXHCAqcbjfgUVZ+ZReQpGS+i/2I/QczQ8uCwKZsNvHOANdBVgTRp8gLVH8Wd4F67pf8oJCkSIR/pkeu2ON/GJc1wlEz0da2HUXmYwTGJcz5vWhkjIE/9NqjopvAhQpqPZRMr9Dfl5BXb61Gm7++67bcfO7fZXX/kry+MiLOV7RLBcsXK1TZoy3Xr17uswJ2vPX7jEJYLAOBgl9C0jyFIaG45aSbFgl1Znw4YOsFzhx6OPvGK1jSds+IhhrvRzys7Y0WNkKKy0TZs+sKlTpnm92ITKaW2FMlJ8KYUUnLz8bF8z3t7K/h7zmZ333ltve/buFf6cG0aYE3x1oZQpcO3Oz92h9rGOm5YzVc5a7Awx9T3Wu2+5ffHLn5PyNcCOHz9qL8+fby++8JKdkqJSX9uoOhRKgKTZR5s/kgL0th3cf8h69+opfG6X8AbGALdV+Qmu6lPW0VtHlpSggdZYl25rVn9oD97/rD384LMySrbK2Miwiy+ebH/3d5+wz9x+hfUZIPimVVpqOqOZ4pVZSi/cbG0WD23NEGgzpYArSkqG0oa18z4y6rhHmRiAYYM/3Q4OugNHeOgv4hE4HfBE/LFrIsTTdTq9R14YnzH9n7qu8O5x+Q0+84Tn+7IWGYvUt7EpzRYvXi/jr8TmXjpd6NWoDFj+p7zaw91JbFLm9CeODX73nQ9kEO+3uXNnCk4N6j/Wv8twJz/FSUkvtuz8gfb9H/zBzp91vQ0YPMYk5Z2fuVpF3YSXjqtyKIORVvWZWvuX4EMcgkkW2tPFy3HeZLWDO0EwXDFKFi1cYJdfNk8Kc7kiBpmP4hG7g5zpI//zfLr6JXqcf9Mr+Inj2NdWGZvAEPDwxLHchzTIdBIgZ5lRQdaGwysanD/V1lT54M7UaVP8Ru/33nvXZ0oKZZgw8NRYX69+Ec+WwspRzH6qoCrNoBH59BKuX3zxxa7MPvfcc64wn3feDBnPlVbXUGl7D+yynXu22Xsb31Gd6n0UNz2T9A226YMN9sKLz9r8BS/a1h1bfOZw3TtvW4N4D/n6Rm8pfP/901/Y4QPH7I7bP2f//E//5ku4GuvZ18BdHmEkmX0lKI29e/W3KZOn2y233m6XXnK5TZgwyQcnPtqyxV5bssS2bv3IeqgPevQoc57BZm5mystKysSPsixddMQSQVc403Lt8ceescmSIxy2wch1Y32djBM2LzNggjzJdp6CcQP90E2cduVLMLPz7NJLL7W5F8+1l15+2ZYvf9Nn6qfJyGOwitUvvo9RXQpcGYBh/wazHiWlpT5TTJ4YKX7Bo34zq8JRxYWKB39mn4jjDka+/jDYT50+aUePHRY8Aw4wy8tSLQwXTmpjdg0DiwE6ZBmnkVEJLobESISP9OkzUDwsW/XtaQvE8+bMni086eX1AXeIz5+jPoLDfwVDCBkIMkZjO9CSojkKBxrBRZzGuTGBfEKRdxfy7IrflQ7XmRakV6rgumjFZ20T9PjnXFf8QHeer2RLShpLwxPGhgzVMBvCb4xPZqEwVPgWvvssigwWrjBgPxyGC8AI7VGeqkr36njZDpvwIRp5LPtsV1/RhMzMPEVkRrTe/vu/fy6a+cC++93vqpxW+/7/+74M/CVWXVVvd97xReNY4o+2rreevSps8JDhtm//ATdKuNhYHCecvhWZFC6+w4hhFAioqOTg+M5vnq7AiFDC9CbPrssT+Y7giFkDQwekHN9iOcnv0cWwqFjBwDot66R01MMB1s3j4jMqSDieUXmKPmR3ZtpYRhB8qT5aSRtxTFFCZNQHBTAw06643fOIv6OLv2N5pIkuhkWPI5/k38nf8XxP9tHF79Elv+OSfyfX+8+l6/4NF393f+J47553dLwn/ez8HRlDDBMEePPfuDPzAAeVhndutuZN5UH/7SkQizQW4RBrW9uk/OUWlVmeBEV1c6s1qpxCMXiUI1yq+pHLe7DuW6T4pUo5PSGDpEoKHuu+83K46El9LI8ixbIfTJgmMcrsxCwDRzT27cv0thhwByflNEgQNxh3P7AhnmUajJIj1Lk4rEFKdHpuiaXn5Fuj8ClVOIYCA45xxwV64kAJvFcXLbKZ58ywTJXLemo/w95HgMAPZvPCjCbeN8Or/QgOlAnup4CGHZISCHEGhCfCgw/ANI5OMzqPD8xXjAumk8AtwohLudAeNOBrtD2lYKhvsX94d9pQZJ9ViV7h8YnzmRKeifzjSKnnkxTXy03wIN7D9w4/Uje0n31saX7KB8d/PivF44EHH7KZ551jV119leWKZrnbYeq0c+ypZ57zKewJkyZTUUeBkB3tRKmklKBU18pwffSR+yX01EcNJ9QHzVaYl21DBgy24uIMe/r5Vbb/wGabMeM8waPD9wZMnDTJ7/Ho1bOvTRg/VemaZSjl+EVo0g9Upvia+tAVBAkJF9Rq55GjR/3o38svv0Lx4KUSyJWV9sTjj9vV11xt5eVlgoEMB8GorbXJiosKbeSokTZixFB75ZUFqnebfUUGGJvl2RTP+m82zy994w0/wWjJq6/aEik8r7++wtZv2Ci+1iJlaKLlF5aorByVKWUnnWUf9DNHsmbbA/c/aXfd9YitXfO+jRs73q655kq7+eYr7LLLLrZx44aqXcKD1krBnFFdAMcRn+KXaiieo5ZZCkfX+fp04T0yguUVmcI/v+/H8Un8HoU7sd5ZPa/yGXRI9Ik6hT5CIWCWxfFEMHOlWc9OZcFH/FAawGGW57CkIOA8y2yIg0MxCUp9CCNvYYB8zCPgBDgcjHYU6hb1E3IRBT5DhmaqPfjQcrvzzpvUNxlS8k6KR6T5CHSzeIwvSZJBy4ikWb49/PDTMmj728SJowQrCfb2JuNyynr1Q3p2mRWVDLWNHxy1V15bb1/6yretpV2cR3UQWFRfx1K1XeULjt4C0SC04hWVDzOM4T3QlP7zmHKRdvXK8qlAbzIOlAcjyxjIIgVbJuXg5ptuNPaXxOVbnkN4cUe+UC1BkRadTh2OXTwglAtvafMReOoHzDG2ve76DazioAgKsBum4m3wOZrj+7bamq265rRVyvfu01MG23n2xrKl9uqri62ooNBGjRzpS71I6wMu6us468k7hg8bqQsK823WrFmu7D7/wnN28PA+q+hdKvjXiAZybfKUidZ/YF8bPGyg9evfy/KLcmzYyMEyDvvYEIVxGMHe/XusTXR2+MhhV+pHDh8pupggunrd3li63P7j+/9pF86a4wYIG9jBQ3CbfkMxZ3YQnsfSUI6RZ5kU4ZyQd/7MmXbttddZ3z79fNZ07dp1gkqqDJi+VlpSLqNFih/LcSzDT/9jaRh0umvnfls4f7F94fNftEGDBjkc4P/0A7MSnNR36lSll82MLDTIqYuc3EVcLjWFHzHTe+kll9ihw4ft/vsfsH379vkJgX0SG9VZhgPu5eXmKx33itTYnj17nH+h2PvBL4I1Fz1yKeTJUyeNo5kxANGV2FcEz6MO5MNpTRlZ4XRTcIc9RXU+M5vqBwpRN4wPfnPnCjPGpAGnnC6ZZc7Kd0V4uvgdxhSDBlOmTPFycOAAPMS9D7wEWYaekab01iHDTfCMMsd9QgfBO2/WCzKMpYv0o8/UQwPwHkd1x3Q9Qlz/C0U5n4ph3V2kIY+qtIkk7nE8Seu//Zl4Jzf4neqfX8CllhxnDR+IXvwh2YunqcXu4QMhn+ADrwv5dbkAo1iTLoNEaURXwSuOWBI6v+cvJpWbV2A//umPbfGrr9h//OAHVlhc6LoSNgL3hF144Rzr33+g9I5M27J1k68cGTpshO3Zt9def2NpwigRbbB8C8YOk+AJEEACHEYAv/WfVyI5DmHqL3UsQiQsZ2K6DMYfDRp8EB40KuSRnD95EceNG4V5QxNxkj3fzshTv6OPrnua6MgPlxxOuviu0PDslu6MON3CyZN6QEzJ32L9cTG/ZH82hwLtKfREWeUJ8yYMBh7XLPLnVSUfT4MQx7MmVwwYDNG3oNTBuM50sW6xHrF99AHh8Zn8HZjjYv3xsX3xmfwNH11859k9TXReHlQdKTi2Uc+YFaM+1CXWNzkPjwOBKBHHNfrlV/xLgVm0iokE/GLpemualHkx8QYRUGUDa+YbJIwbFFnMVHjekmg/wqIgN8fJWPqEVVceF3NstFwRknpE72w6ZBSmyZeFZaq8ail/CBaUMEaVoBPfQC70pHYZUk5EOZaWlWFtam+6ninKvF3xe/QfarVSSnLzC8RPMsRgG6QgFPg57QiNulpGjKqkYJ6w8RPGulHDKCIXA7a7ssW0rWhCbWc0nfpxNn264BaOeDQZTTKoEnQZ4UzdyMs3zuoPuoXBwJzcUIC4HdShjKjQAX7/RioYml4jX8DFfvI/Pf2bDB7S8BthFPuRNNTBcxNc4BPky7eoVHha/WYa3u9nUbjjpisfEiRKzBGbMESO9Nx34KDdfd+99vRzz9q06VPtO9/+BysrK/WRVBQgNpkvXfqGz1pMkvDiUAEED3mHNlBz+Iqeqg93jJSWFtiTTzxivSvKrG8vGbKtdTIa623s2AF2wYVj7elnltuaNets3IRpMnSLrLi0RO1KswcfeNwmjz/HepSWC9dYKpUqvKuyHBk1LdKVU9O5dDPeSJ+l+rfaMgnWESNHW38ZPY2NzbZ/3wF7ZfGrdsnci62H2uGcgVPlOLJa/YwC169PHx/ZfPH5F3zNNzM03G5900032Cduvt7GjhspBVl4LsOYu0vAx3YpvJs+2GXPPLfMXnxpua3f+KHVNzAbkCNYVgi++ZaXX6a6pdiMc86xb3zzb23Q4N42amwvgYZbzFXnDJbQctxps+BBXyi92oLxjuEEPoYjq+m7gJdZwn2UT+5eyBadtUqYdcgwYwSP24RZ4mQdwYghnXHFaYbEKajm/QRegbMSYIy8+/QL+JAppUdlZ+YKzmWiTxQyuhGjQDgJX1QmrLEG59raWQbJyC/9LMWEo/VE9Wa5iiPayZOipnapIO8j9BdGdHNzC5VGtGDltmLFe1ZVe9DmXXaucEu4LbQBBozQw5/VOxCE0hbarh2n7ekn37fPf/5K69EjT/h4WjBLEe3XKU6uiu5hJeVj7a67X7LcooF2/uzLBRL1k/qZ0QnHedU/thsHb4uyQsWq3tAMtALXAWZBVkaFA7rDddKowsFxFPfy0lLZtG320gvP262f+lTAM4+bJFNiWXzQf14Geca84B1UJOEU6nRKCCdvcWAD+zHIhzQ+WKKPtAulz3mrPmGohZlEKVsyBE6ePqa+aJTi3GSHjh60ctHh+EnjbcPGjbZYtIHdOVyGCXdP0VfwKmrn8llP3w/FSD9hmRmi2fPFJ/bamyuWSQHfL+WpwDdnb/noQ+V/QPQhWmmvE79utz2Htlt7WpMVVxRYea9y32g9ZPBQ69mjj23dskO01896lFfYb379W5s7Z65dccUVUs4DP0dGwCM58hbjmD138HQMPoZC2HsEnUAjSArXbwSAqTIErrryGin8+23j+g9s5459Viic7l3RXziTa0WF5erjFPGwcsvPK7G3V4V7We68407JIdosmKrv3dAXbKCXbDbPS+l3Ay0zyAE/NdKYkRXdtjW5YYJsOf+8823yxCm2auVqe+Shx4zqccoVG+IzBVs2wrthLDTEwIj8meOeOeI5v4C9KMzmA3uUUu6vCPswfTlpbq4VypiEl2MgMcir1zDz0buP7/uBXzDzwkAe96dg8LApXln6SV/E98EzYWpRYaHVyIip6NHLXnxhvl133Y0uj3HAlrun0tKUkJlw1RPHwAanQeVkl6pP8hxWDCRQZ8ds8SpohDqApywJBn4MwrE6AbkJqruCLppz+UZtRAP44PgNffir05Lrc3rnMB7o1QfUSAODIwfFhz5ZxsZvN/j0LXwHV6gbcaBt9E9mw8J35wFkLpxjppt3DBcV6jRH2yiXtsGdvJ3K0/mF2gG98ER3ob7MilF9+AP1DLo+dKq4ggeXRnO4jzrZKqur7YGHHrCFryy07/3rP1v/wQOsWeXUSYYViz4GDRkuw7/Qy2eQYetHW/xY52HDh9u7G9bb22vfFp9M71q+FZSAoDRExhVd/O0KREJwU7EupRzlNRgL/HZFISmfZCYVy4mOd+IHZhoYbeiQyDT/1EfXPa/uceKTODE8+b3LhfBYPt8oP75Hn1ynZNc9rPv35Driuv8GST8ufaxvdLx3zx8Xw5NhB1IRs3v87nlGF/OILr53r290MX73dMmue/ifxoPg/jSfrt+8nx3uOEI6LXjMCGcGtE++A4NaeKXPUimsIy3b2sSIGJWtkaLfJGWgXUIwg2ULno8UaHBciqFvVA3kai2KV3nymKVTjvL0zfCKz5KHdL3DsWkDo1EwDRgbzAuFoFmaJ8IAZZmpUpSfvDzOlhcTluIlmWVlvQdaXlGp4rRZdU2d6sDNxk3Wq2dPv0iLPSQ1VaclfOfbtddc5YKtnuNvs7JUZxhKUNRhvq7E6wlcwIM4ugONIagdgv6f2qL2gPMYKwRGONPdocsjzgec4jfhrsA7Y/RInc7LTPSR41gijDJCaPgNg/e0+NinPCk7/PLv0Ud85sl3pxfg7pnJIBLcWK5VXVtnb69Zaz/62c9s46ZNdqMU8m984+vWp1cvqzx9SnFC/9SLSc5fuEiGQ7mde/4FUjSZyqeNCJpEW1Wen9AjxwWLpSWF9tGWD2zZ60ts6KA+UuAKFJdRwRr1Z65Nmzbe3ly+2l559TUrLecM/j7Wt88gW/P2u7bxvc12zvTpVlDIKViVwgvhjnCMo3tZwgAcKJtlLmzwfPXVJdanbz8bPXqMg2jNmjW2c+cOu/OznxV8aS+zU/BYDIgwkg2Mhw0d7srqY489btylNGr0KJVXrfqny8DpYxfNnmVzL5krQ+Ummzt3ng0fMcYOHDxmVdVN1rffANt/YKe98spme/nlt+2tN5fYhx9utU2btgjEzNy1+pKSP957n5WUttuAAWXCK44N5VKzNFfwUUq8n4Qv1BsX+g5wdjgcGZ1tYlN3QgAi0FplHOmr4JBlCxYssReee10G2IVKxOZn+oIR9ZAfwpA+DLMbKOTpPmPIUZQogmzoLCzoaYcPVdpvf32v7dixwyZNHut5hHroP5WJYJRlKZ+i9KQpFY1k2tI33vLlIPRFU5MMTxlQ4CBCmUvZwGrWY6dYntVWp9vd9zxrl142xYYO6yu8bhZMlKuUX/qFZQvgldQZ5ZVmb7y+VvCqtDlzzpEiBGyog9oj+muUkVPec6wdP5lqv/vDs3b19bdbWc9+4j6orqID/UFbEbaBfvyf+7CcChdoyL8rfqfy758S9ByBmfiOEo9BnstAR22Nvbp4kV1/7bUxJ8+r84989UWv7vVGNp5PpNPuzulW6cLyLWZ2EnVSGPG5BJDZJd/wLAUWmDNLwkWgKTLIDh05KBw9ZZXigRglrVKkWfZDvNlzZtuA/gPthRdftDdXvmWlZSU2bsJ4P7qWWVwc9aYc+BguzJw0qh8u8mWXCxfOt/3799lFF13kA1UsEWL0vqxnibV0NNmBw/v0FA9WeLiZvMSP+WX/SENdo10691JbIprdv++gfeELf2G9evVR/6tfZWzDy0WaUn7ZR8UlhJlS6tNlzAvnhbfwG0b+UfBR2uHTbjgIl4uKSuycGTN9CRjGyVoOQxHPmHvxPBsp2mUtflYWy6Ly7P77HrBLLr3Ul2AF3JPEkzLKoIYvHW1odF7DXkZmjDBM6AsMNEk9p8kw28xpcciPVBs4cIidf/4sGzxomD300CO2du07otlMyaXePlPS0qR0qidLVl0mqD9Z5k6ezLAxi8LsSHZO12w8OMySKowXx0k5Bic4HZAAZBnH+bKRvri4yI6fOCZ8AW+57T5HsO3lRgvlcCIYsyGcQAbMqHPPit7iXwstX20eNWqU93W28Eg5q44tLttdJgo2LKljn1eb6J+ZT/RX4lMRjDP4rMtHtRlZ7oZHotLstWtVXiylZWZOzUrQAnjWhWu4TnlCpIRz8gH/qbXkc6QdpzX3gabZ70jOIb8wgOxBOOKrza1SaDgdjj4gL3giPBJjmAsjXVZ77aLjN3yULNDjGWwNMgT4M7GAAYjDQKVe6PfUiRkvDEfSMevFQFCq/NbtO+zHP/mxbXh/vX3xL79sw0ePlF0kvV5p64V3DcJDDnBx+aqy4Wrbt23zAbSBgwfZps2bbPXaNWqvOJ5khB8J7DWQi4ADMLj4Oz6peGQmEJBbqqpgeA8zGd4JH+Mi0HHkEfMFeelkXOwgysLFOLjkNN1d/NY9TiwPF+sePb8Dow/1Iox2xO/Rxd/dw3Hx98d9615+9NH59HuSS84n1gnX/RldhBc+vsen/jsTHZPyiy7+/rjw5LriCI++s5yk8GT3cWFdTvVB00pyMU2n5y/x3t15kAeDc4mRBgIwIMSIMOJDBNVVjMjtCiF+vZQ1lpj4SVveHxj74K6EJCMpCvBRTyn42Xo5dfyoZaQqTPEhqjQy8ngwCTE60UGTmHmbgktKyl0Y+UhWYZlKZnqY6ep8q61qt9MnmmzP9mN2YM8pCZtj9va7G23JsmW2cNFie+75F2zBolds7759focFSk6myu8hYculZhhREydO8HbD2IGJj9Tg1S6etBaQImCcyapO0Ggn3qnupI/gBP/JJ/Zl7O8YBj0k93Py9+hxxImOODE97zF95B+4+N3ziM9EWHT87v6M3p3ygtEx8lYkRfy3d/3elx788If/ZddcfZUvb2qQMgEcGA3iLprc/GJ75bU3rKq2wS6aM9ea6SwBjCyZ3g9Z8x+wMAm/Bp85O3/mubZn13Zb8PLzUppnu3KBMpWe1iFFJcdmzjzHli5dbcuWbrChQwbbiOHjbPjQkfbkU0/YeefPlMLUQ3lnuGIBLjIK1SFByZppRgvBITanb1i/wU/2Q8lgPfxTTz5hZaUldsklF/vMHm1xPHV+yTr1sJcFIcFRxx99tM2Wv7nclS5GxBghRnACVxSPosJwWs3YMarf8KH21opX7cc//p59+tNX24UXjrKKsgy/HHLDewds145D9u66LbbizU22edN+pTObN+9cqygvEP00W25OhtXWV4p2hOVS5L2/VSfKQVGgfpQdLg5UmPCXjbbgJqPHzNZkZXGLfLM9cN8T9uxT+6R0mE2fMdbyC9KkJNZ4XEZ6/YhKCNr7H1pnBJPyUn0JDOVg6Ke0F9vPf/p7++CDdsFwpA0aIhpMDWvWfdY1oeSE0f8s1a1Q9eWCu1a7949Lbeq0wQpLyB+VR7wmltkprq/fZ7liSpa9vWqjbdy41z575zUS3oJtC0ti2IOguBiNaUExbJXBYZZjjz+2QIrvOTZ6zCDhYr3qwui0PqXlCi8LrFefCfbOe3ts2YoP7KZP3mmZuYUS6sFoAB2jUaL/lQiyho7wZ9Jsdx8d75HecCFNgv/qHaOkpqrKVr71pt/mHnhIzLsrf8oL9Qj5hAECyuqiW1xn+fK0gUsB45KaWAfaxF6WXNEXcIZ/gUsZMjgwclFsUfwwFIBpTi6wDyO4xGUEferUSTbrogtszdrVtnDxQjf4J06epHpFHJNyx0iU+pL+RzHFOKirqfLTuQYMGGCPP/641dbU2MFDB9VnKFMdNmTYEJsgXrtt5w6VLyVa+FdUWCrZ0WRjRo/zJVUXi38UFRTZK+LZ5557nn3yk7cIl+h3eD53XuWKh6f7Mi9G7imbmTROA2PJnCvTwmW6uF5lMOuAAQPM4QnMmI8fP94um3eZ7dq1x5Yvf8tOnjht06bOENw4NrjNL3J89tnn7Oqrr3Y+gGIJr6uprnW8ZWkTe5sI4+ARZmMdiOo/jglmVB08ZfkmS31Qcln+Cq2B62PEJ6688hr7cMtHkk8vik7qZOhPFVxRTJusuqbWl8yWlrL/pcKNDmiAvST1DZJRwg+Kw/CCRqEr8Aqe4P2tfof30f/cDI9xhj7IslwGzOBzHIsMvoWjhTNlaHBBn3RGtR+8Y+aEzdYlxaW2WfDgcklusK+urlR58CFmpYTLaPSKz+WWzfIZGTnCN2buxE9SUMrDHjDqjOHBMcgs9UOvhQJYEtcoI4r8MGxpVzRkWPod8RrXSZPk7bQS5AntILNAx9Dkn9Jlsgcfu7tIW/wh8elbHPUEHs66VIbju3501Qvu3OUI57AADBHKcaMQ+vABT33zAwkEfz1ZHknqYOQwm5nnS9jXrnvH/u3f/01xGuz7//GfbmRwWSmHyBAfPYXl6AyUAT8GcplF27l9u2ivnw0WnW3estnWvrPOda9U4cgZG90BQnfFIRoHEUiERUUF5wild8JieAQCT3wMS843huEBBuXEPGIdYprkdNF3d8nf4vfkZ/d8ootGib+rTt3rH791dzEuLjm/7i45fXIdooMYk9PzHn/HuPF393Ji3O7+DHf26ne62AZcctr4Tl+cLRwX35PDzuY+7jvBEGX3fGIfeN1Uf967x/FneJXjRcQrRupB+o8jHml6iE9ejHZArZz+Uad+5xz1sCQJg4RRAUZISYOiy/4NSF7YaNWnT/jeEalW1tRQ6wYJMzFsqvQlUIxyi1GSPV7swRn2lg+32coVa+y9dzbbO2u32Pp3d9iObTvtwN4DduLoSTvKpVR1tVYromW9b99+A23osOG+J2H8uPE+G9PSJIVVCkx5abG9JWUTYwVmCVPgPHCWwjASLTDqSd3jgIHwUwFs8nRlTB5YgG8IB0bMiIcCGQcWknEBx+/uYZ5HIjy5L5J/43iPtMx7xGWe/PYwfvtfiB99dMSN/Cc5vKt8c0EcR8tPnT5lX/+br0vZGCDYSWhI6HHPC8edsneBUR2WC72+bIW9t/EDu1BKRboYcFD8qEUXriO/EGL5LujV72K65517jh3Yt8fmz59v/fr2l7FQKmHY6J6ZkPPOn2KnTx23+S+/ImOoyS686CIZnjv9ZumZ57GWvdFHmhjlA7/oH0ZFWQqAAPb262/p0qU2cuRItb9dyuyjdtNNN1pFRbn/9hE9tR2eSZ/iXbmQAycGDxpsCxYu8LXe8+Zd6iOV9DejXHQBuNAgA6a6ptoK8nNs9ZrlNmhQhfIX/vUpsxnTp9iFs2baDTdcYpdfNstmnjvJzj9/vF177QV28ycutxEj+0jRrhFsEFbKk0MhhGNAj7ZQBnTEcl6MRQQNYSIT1ZVZhkwpNiz3KlSbi2znjiP2H//vD6KVOrv88l72ta9/zrgfpam5VjSpfpPyEI68FP56vwtC8ixhYCSR5XjYP6mpGP4F9ujDL9im90/Yl758oc04Z7zqguLF7GfAUfYokIcf+eybRAvED1LtpRdfkzF4ymbPmSR6bvelKozakk4Fqg6cwCgltyNdv7PtrruekjI83iZNHC0cRUnG8IG/mMO8nT1lGFJtuXbsWLWtWb3JrhdMCwuYOal1euXUnKYW0XJBf+vZe5zdfe9z1rvfWBs7YYZlqF2qqNoWlpDF+uMChlIUcAjvkXYi/ia/45J/R3mLguF8QmFcnFhVeVq8ap1dd801Xj/gFOi1K73THvDgz7NTBfwbuXSVFx3xoS82r2MwkB98gTTeJs8HPUN1Em9mnxu3QnMyFre5g2NcoMgJTIyo8y1dBgozJ/Tl4aMHrLquyvr07y0luMFefPlFGReHbfLkKT4zwB4D+g84UTZ8gSVUZcVFTtPcCo5/4vEnnN579e5tJ8VH2DfSSxZyTl6eHTtxSvTTKHzosDmz59qokaNtxPARwtv/sC2bt9p7726wr/711613774yQNhcrX5rapORVyNR0e4nVcHLHab6euzoEadJZqhQCoEHShvwYIM3sESBo39QEmFP119/ow0ZMkwG1JP25psrBZP+yrfQ7n/gAXvnnfX21ltv2eNPPGGvvfaaLX19qa1Yucp27Nhph48cdV5w8tQpKYpNLjOOHj8q+FX5cjrCj6t9J09V+b6T6hqWYDXIIKx3hZfZEO7ZuuLyq2zQ4KEqe5U9/9xLNmzYKJs+41wfCGF2BVrEkEKB9btFBFufiVGbWLIXTndD9rJkWjio/q6uqvT+9uWc6rt4YAsDQeAnPIpZF4yUsEwsKMUYJSy3ampkKXWYGWBJFTPN7AFctXKl3XD99Z63ShKtg63gPbIE3im8bk8TvywS/UOr+gp+6A9cBd7NMniYYWIWHjrjIlpWGzCI6YaWPEtuiQ9fIg4OcsTzM9AHrdqkAAD/9ElEQVRb9OBf8IGWzk4vuEhzfI80Txgu0CDp/ZfnEww/BciHMqiN/jxt+BZ9lwvv8Gj6jdkzl016x0jFoCUOegk6PoM/zBj5niQZhFu2fmR33/NHu/uPf/Qj9v/9//0/P0wGPSqeaomewklcGJDlZaWSeczMscqkyXbv2iW5M1BGzAAZvFskh9aivjmBdBolNCQwqi6DAM87HkbGEwIKU10oOQkrV4IuhgNE0jnzSvLJAEkO44kjfVgOFhlhl1KDi+mT88HxO4Z1Lye5HfF3dLyH76H8WCdcTBfzS84z2Z3tW3IZ0SXHSf5OeJwpiXE8LFGP6AhLziPZfVx4LMdHB5JczCvZf5w727fuYfE3z84yE/DDdX92d0HBOBMmZ3gnqj+FR3hRWYkXYUsICD8Vrj9+Ki5MRr2rp170o7FBDNdnONKciJx4FQ+Gg/JKehQ/Zh84ealOzPHoof2Wmyl8lFBLx6BRklamvZVPdl6ulAtGUzMtP79YwmC3T3dv38ZReKXWv38fGzlioE2YMNSGDekrhXOQBNtAGztxjJ03e4797d/9g1151TU27/IrpUidawMGDPL6cKxlioQj64Qnjh9nu3fvdGHGOfsBPmqfj+4zGwHesGdDLdUHcAgFlM3SvolP3zrBo+/APNB6wH1ggcfF/iAe3/gd+zTCPoZFF8Oji3nCN3DETaZl3hGKkd/E8OiS808ulyf5kn+oG6OrMgIlQMZPmOCjkShyvq5fCjGwC4aXFP+sXBkhebbi7bW29t2Ndq0EfTbrmT1nlN9Qb5WiMGAUcIdRTG43ZsRu/Nhx6t9d9vTTz9uYUWOsR3GxL2XqSKmVUGyz82aeb0MlvB+XkrNKisHNn7pJzPthMe7RNmDgYDt14riPSktWev+wrKNAzLxV9ebozv79+9vq1W/7DdYbN25wHPjM7bd5vwsqjsOMFjLyiNKsEBe2vsZZtI5yw4ji4lcW++VxbCZkSYcbqwmY4RmVpLu5v+T++++y2z97g52uPKjwU1Im2ExaK0MrxXpU5MlQ7mklpZmCR61gcFzl1vsSFAX4xYDQDzBm5Iw2Iah9D5CejJqxDyRVinxrs/rNCq24oJ+M8ma774/P2IP3vy4DwOwv/+pyu/rai1SuDB5r9HaGU4vA58S6aPAggcesiZa0shNSpMrL+ltTfZbNf3GplLKP7KtfvdLOu2Ci4oXRTFXE47OMywGvX8aysXb29mTZrt1H7A+/f0vG30wbM26wvgsvE6OPxOU45/p6lodx90i27dx10OYv3GKfvk1GRmGmojSrSixhQ0lSG0WDnNDEqTjZmRX2zNPzpewW2NRp4wT7JuEr5Qu3UnKtuaPY+gyYZDWq/3/+1112wyc+Z736DvEZPPbI+eld3ndB3gqSoVbQh7+Fd1x3+kl2yTQEzUVaJBeO/o1Gycb179k1V10lOkIpgeZJ61E78+AvFB6+B9f54i7GdR4gPloro5glQ16ewkjuxrWU9oiTmZnpgmeBGyDQ2omTohUhR3EJy4Kg8VrhWbO+1VlldaUv5aprqhasGm3H7l1WUl5iI0aNtjeloL+2dJkNGTrMLzWFxjB6mN3MFr62i+/Uy8ChzYBhwICBfm/Qs88+6/cr5BcU2OFjR+2UFPcJUyb7DPjRo9xCLmW9qtamyODJy82zZ595zt5bt0F43WF/Lx7ObEi6cNbvp3E0C/3GBYK7d+60p2U03H//vcKHJ+2Rhx+yJaLx15a8Zm8sXepLdTlul83mGCQ+Qi1FGFpmNoXT+4YPH+kzEgvmL7LFi16VsbHPVq5aZZ+947N+4WoRS2SEeyztRaHHMFm9Zo2tWLXSD7tYtHix84W3VqywjZve9xOSGhqaRcPZVqqyueg3VYojtFZb3+DL1eCrzLackOGSk1NgV191nZ08WSX+9rTKqLPp02e4jNktw+eIDCBOysKIwDCBpzFgkSvFN+wbwSgJNMmAIJ79C/QxCAEOMKtE2vz8fI8LHYKr7OUAVzhhkaVxDCqw9IhBCYxFZkmyxd+ZaVqmtl55+eXCpXw3QMmc2RtfLut6gvTXlCCr28QHmB3ivjFmnjDCwAnfi+FLLxn8UR+oPD9WWfTns2HqI/QFx3s1KMoLfgf6CPgfyJCnMD8R3+lYnp/Ir+60Gh1wQreO33mSZ3Sep57Ie96RfdSJuvmsCfWQZxDBMyON+656QUsMUGIYhv7K8/4EBoUFxconS/llODxYFrl63Tr76X//zB597DE7Lfr45rf+zm76xM1+OTHfwZkc0QYnBjIowN1gyPke5T0ksxiIM9Fjo+0TvgwZMth69u5pmz/80HHUZ0ipP8u3aFBUDmLDY+OjoRC/8x6VAlzcAEtYcnjMg98xr5g+OQx3tng48sMRnhwfF+sa0yX7ZJf8O+YbXfgdOqh7nXD8juE8cd3z4FtMF791j3M2F9O5kE24mE/3/GLc6JLDuzu+nVG+Xj8uPr+T456RTi7G5xl99zjdXfL3mCY6vnX/7hXk/7OkC9+73sPvLucGjafXt8Rf+ECuQag7AYrAEA4wABzTymxihYAhaNY1+xfPHwEpvNN7m4gpJztDCk+tHT90wDKk/HOJosSav2ekp1p+UbHvZ2CantH67dt22No1H1hFj0KbM3uGjR49XO+cboSRkWFZ2SzrYgmLlBgZNDWNrRKk46UQVhlHgzJ1jiIH7qNMsjEYZs6MCTcsh6U5cyQYThpntzPq4K1U1X3UUzAJRkkQiIAVuIG/EYeBDkofNB1nOuNAg39N9BOeEW9cch/g43feA3P2SN4bPGM83s+gnUQYaXwNaVKcM+tIcAiPfCX+jt5/q80sUUIe+Ln+UviZGWFtPwo9ColyEtzzBO9UW7F6nT3z/Es2fPQ4u/Ka6zw9+BINO/KMAoMPLS1tvozCbxTWN4wBlk+gMD/15NM2oG8fGziwjzVImbdUCQUp5yzPmD5jii1b/potW/ammLrZR1u22dyLL3VFSDWXgpRpzY2suc6W4FMfJmBJ/VmutUlKA4rUZ2//jPXp09txAfjRZ+AnHmPE+1r1heFjlMCv2Zi+desWMfvNwpXZytd8mQxpSYOhyMglo2O9eveyp596zEaM6Ge9e7HfSQpbPXcDMErPqTl1voyq2WcuzHLzEOgCjhQvTghjRKxFOAudMdsD3BDaCPKcbAn9Fgn/3B6CS5Y1NqTZnl1H7J67H7J77lli+/aeEkzG219/7fM2YFCxcE1wSGtS37Eci1kVyRThpTu1AZxJdItoX2WozZmZxYJjmq188z0plWvtjjsvkPI/2ppbq4U3jO+Bk+Bdl0EiMEhphDayJEzL7f4HHhcMG+zWW69Xm1hS0+ZGGwYtOMFARXoah0bkqI3F9uCDj1n/wVl2/vlThWsqQUZJh4wS2AajtSjfGEwcFFBbk2H33bfYPnHzPCsokjGZwQZe0XZzSpglKRpkvfpPtPsfesk+2HLArr7+VhnOMlJVZXAaPgaOumJB7WFUfJOPlxAm0yI+uu7v8XeMS9swHKNRUiuFYv2779jVV14pZRA4xDxC/sF15RHy8Z+JeIEvxLJCmAl/GqXQ13fiHjmhAJE4R4oLBje8nBkQRrdF2lJwamXIMGvQbuw7SM9I9ZFpZlAAhY+uc/8NM1SCO4cQQEcc5DBCBkaLynriiSd95mP4iOFuGDAYxYwFd5f43kAVhBJKvYYPG+4GPctI2HBb3rPCjp44LvhIOROPZ+kTx3Yzy8hsw/Rp04Tfubbw5Vdt4vjJdusttylvlr6onPomO3H8hPgPJ/bV2wvPP2e//Pl/257dO4XbTTZyxDAZNpN9nxvG+6GDB2z5smWK96ztkvEiIFp5aZmftoeCD07Bn1Gq2Ws287wL7N131/sJXeUVpfYXX/qCDR02xC6ac6HdcOP1dsWVl9snPvkJu/Nzn7XrbrjO7ze6aPZFNmTYYOvVp5cVlxY5THfv3WNvv73alr35pj39zDP2/AvP26rVq+2AZJ3zZsEHWDDiDT3mqj3Hj5+0iy6a48rrCy++ZKtWrbCevXq64gn/hdbY83Pq1AnPgyWohGMUhBk6NkwzgB3utSOMZavIIUbqKQODD8W4XIoss8qgHgZDMEjSfBYqL69AhkiZr0jgSGBO4uKIcTbQv7n8TZsyZZKfhgnBwAFQvEE8+ruqqkbGU7XPfp2qrPVZIWZ7mB2oVxgDWNy6n53NJZGFqg+b8oWjzNbqG2VhoLBnxw0Vp80EfYLc+g1fDvTgwe4iDQU5i06dkH+qWKSXSFfR+Wd3SRl1c65DKg1GidMfslHhYSY0lMUfOYT8eYbfBQV5PgDgfaI+4LS2n/zkp/bzX/xKMmSHrV+/0Ra98qo9Llr6ze/ustdlQKOfnDNzpn3pL//SBg8Z5jOgzHSV9eghmmwUPGvdMGlV+cyqsGyTI6Kha0plefDB/fts8OCBViHcYfnWyrdX+WmM0tos7dOfvrVzozsOwECs8d0trgRkIuCiQoBj1A4hTqPwMU5y3OgcYInw+DuGRYfgxMWw5LrEsORnso9hMV98DIvfcfE9xDmzHslti+7PheNjObjkd1z339HFtPovERLidoZ3+929/OQ40fEefXTE6p4u+ui6p4kuOc7/Py6WE/OOz5gvD5Xs72fUWR+62vun9Y2uK73ii8gSufo/sEh6k97DSL9y8+/gaoOEV4uSodixLwAFnalJ1iBjGITpSjatipGKqWZC9K1NVnXiqGVKSGKYdLCGXGkbxCw5hYKpZOJz9GtZWY4NGdLfKiqKxfzZ3IxxAWNkZJtTs6R0ZShdVqbVNnRYj4q+Vt6jQkpMgW/EZvSZ0TqOQ0xPS/E7A1BkSoqL7PXXX3NFtqdv4D6tsqEPmA80KDioqu71X5i5jDObybOYYWCBcBoa4dsdzrxHoyT2T8yjMx6F8cojEY73eIlvKFW8owDhnFdIKPEkXnfflQ/rY1FwQxgufosOxhsKN8EvXwyyxZksfYMgZKRRVCTlJcWWvrnSvv9fP7ETEkR//Td/awMGD/GRGdK6Eat3fFTeuVcBpdhLoC0BBI4nJaXlXvaLL75ovWU09OxdLlAQoUVKySkrLsmyqVPHSCkqswP799vu3ZXWv38vGzVyBGYvJ0YL/hkqo0n1FROX4EcJZrPxyBEjbdLkiX5fxPDhwyRAZfBQTeeznKoDHIGVaKs9HOmJUODuAPaooAT0kbH05JNP2PTp06xnBWu9610RBE+AH0ouSk5BQam99957duDATjtnxiQpoyxvYXaoWk/RhCsOXCCLwcHsFrMYQJRNsVIwOB5Xxh71Cd3LkbiFlptdLmVdAj27r61Ztc2WLllnL7+4xB57fKUrAVddM87+6qs3+oxGaVmGNTYft9r6E+ov+lz9IOJVFYU7NLwt9JO7BC6kotxKNqmMDe9ttUcefs0+9/mLbeqMERKazYKr6Iz15AhfZApLuIRHnOzFkaq+WT4t1w4erLHFi9+y22+/SkKyp9oaaC7D98lQFhdecgx8sfLL9r01b7zxjn3q01cIxkXiOypDinKH8vellCoDYyHNR1Vz7TW1u/L0cbvmustV30bBMxxIwV6TlPRSK+452qobsu3fvv9zm33JNTZy7BRrlPKVlqV+Vt7CQvWVYKHcGH13fOdfwgOLZNr0Nsp5Hyfek13E8eh492OMRee1wpu1q9/2/VgYJeCKF5bw5Blxp9NRsSQX845x+V1XX+ejqNQd+iQGiozzIPBZ8MDDtaFDBhkamzBiRCTitRwDDJ8njHqwBIiDB7KymaXrEEzTrUJGBEfGtiofDBOWDJVXlNvChQts3bo14pc93OjgYApXjqFtle8bmdUeaIaTgEi3cNEiV5DgycdOHnc6qejZ0w4fDpcIsoyMPQ/9+vS3px971qZPPceuvuoatZVlcLme96GDh32fygP33W8vPPuMjR8/xj5z2y0y+C73/WEXzjrfrr76Crts3lzB+wq76MILfNnpnt277ZmnnhSOLZXRvteXuDCTwEZvAOdwkKI+btx4P7EoIzvNJk4eZydOHrPTVSdV5xK/ob62Xkp3Y53oqkEyplpQbbc+/fvYhMnjRSNTbOYF59oll861C2WsjB472voN6GPjJoy1svIS27lnp62QsbFw0QJ7Y9kb7rkNf/ee3Xby5GljmdygQYNt0OBBkkev+n6eocOGuvFHH7JJ/bQMEwY9/PoE9Tm0gbyB5zETEuRRGFiBb4R9YZnWr+8AyUaWeFaDRa74+34coUduTr54WR/RZY7faJ8jo4FvvrRLecCXGJF//rlnbea55/ht/uz9YICGGaKHH3rI7lN/PP7YE35U+qLFr9qrS96wF19aYC+/PN+ee+4Fe+aZ5+yVV163t95abW8sfctOnKgSvDk1Ldv69h2kOqUJH5iNZyktt6MjH+M+DugCnsETwgj4D55FJ5JQuwkPg4LJDnrBJdNQFw1HQgvfcHxH5idSJZ4YO5JfggV8CIMW56kcfyibd8UWb6uvY99eSuiTVPokXfDabqveXmPbd+z0vUSFxSVOC5NlSF92xRUyeD9p06ZP98uBMf4ZhGGmhEMbnPepn9noTl/XyYjHKEEG0UnwsmbR74F9e23goP4upz748ANbvXat0qhOam/arbfe0nlPSWRqETg4BBkuAggflJygVERlJzltd4+jDHwM4x3gJceL38mXvM7mYtxYXnfHt2QX48c2dv8OA4nfyI+yYxzCY53O1rbk8mPc+M73ZBe/xzj+3ZHzzLgxb1z8lhwWXfffH+dirO7xYz3iM7rk+vzPZUT4hHeeXb9JH3yMF8qK7Y/5d33jd3evWEnvMU1wvCqlt7HLKFGYXjBImCmhP30pCIEqg98steoQDmPx5zKFLBwPI77tYuKy7FvEdCSUWXPMvoSKshIrK8q3fbu2W7YUtjyEoQQmSpv4rWVn57lQZxOX2JOYZKoVFeeJsZ5UF0t5alckMQBGzWDCrL33PQSpWTJCUNKzJPRkZIgRnzhdaR9+tNXmL5hvCxYssA0b3rNLJTzYg8DoHmuQOWHpxhtvcuEaCD0o+q786x3P0ggEPg4mCXxR0hm5iie0eE8osncLr+BzIgOHuX6D45QDswn9x2el4YX26nsieWcaf8rrP2dYPIkDLyEf0riAykDRDf0e03d3YcN0Iu8k3+n0zgWI5McoD/yI2YLOPTcSWHkFRbZx80f2nzJIjpw4bX/7d/9o4ydNsTT1GfViBB5FEX6E4kR7MUjAAaau+R2muFnawIkxKJfZNmToEOFLoz30yOPKo9XGjBkjkdVq+fkYDjXCgxQJ7gF+N8KObVvt+LFTNk0KTFOD8EH5M3Lf2MwGV25sbhJecORsjq+lLy5mAzZLDsJJKIyq0jbqizAXFByf8xV/9apV1rt3b1f+XOkTPFjHziWOBw7sl/JxiVKxPphRaPWpYIbBy1IHTvB5//0N9s67K+yyyy5UPCl7qjf6KPgicHgalApO6QlLwFQP0RN3vXCinF/WlcIyJo6eDntF9u89aSvefMf++2e/tWVvrLFVK/f6Ep6rZYx87W9us3Hjh0qxE21ajfrtuAzxVhkzrC0Pm/7BCwwhluigsHKDsAPfcRmcTPPZl8cffckeuP9du+HGsTbz/Enqa5TXSl92SX+y3yYI/yhrRCcpGaKNXOFMgd3/wFOCdZ5gNF3fGtzAYySPrm6WQkeaDLWvtSVdsiLL7vvjEzI0S+3iS6cJfq0yLtlP0iLag9ek+kZijDT2q1SebrG7//CiX9o3fMQQAbJZxoqMUGbGTAZb4UDLKRli6z/Ya489Nd++8MWvWVZekfBShqD+wKkwmkrLRUOuwyBzzqQ5h4ye9FOUndEDx0i38T3gOZmFcI6hZWkTMyVvr1zhe0owSlBWKDu6UEbI3/HP03fWRHkn3hKJYp0wmKEZPodywxN64kJArx9J1McYJNXVVeKFp2S8Vqufm6UE11l1DXc9YaxIyQF3M5k5aBCtnHT6KSsr82Ox8wvyBbc2q6w+7UYLJ3IdOLhfiueLvk8L44I2IDXcgBRt0054JzM1Q0XT72/aZB+JXrkYkPj79u/3OhWXFPnRwQw+cALe+TPPt+VLV1rvir522eWXK5z9Wo0OGwyHzcrniccftfNmzrBv/+O3rKSoQPjF0dW1go1MapQw8Qsue8zJybKJE8bJSLlE+DLbqipP2dMyTp6Tgj1QhsmAAf0Fp3bLlVHFAAO33OcX5tmq1cttxOihUhxz1V6WFLVYVTX7FQ/ZgUP7RLP1gt1pO37iqB06csCOnzwiuFbZSRnKBw+Hm+oHDOxvg4YOsMFDB7qBc9nll8pfYiNGDhNPqRGvy1CelbbunbVugACfBQvn2/r17wp+TZ7fho3rHSbM2MDX6qTs0p9+KbF4aG5OrtMiCirLIeHPzDShf3GcL3yX/SAYIeA5qw5YrtUsA4ATxJjJyJCc7N2zn+CV76egcccTijTylH0mHcqrh/Dg9deW2OzZF9qxY0fsm9/8hj3yyEO2YuWbLufPlbFy+2dvt899/k677bbb7drrb7KbP/kpu/322+26a69zY4+N8+yv2bZ1py19fbmMlNfcUxanSHHbPjMkrsQ7/orOVOeEJqK+TeiFoLWCAr0kAuTBN57Qtoc63UBrhIeYkdbIC08eMRzHbw9TwTEfZCC8HdrygSN9JyzQf4I+5f3hZQY8ZuCRpXIcCIGBx0WeVZU1vryPPZt3/f4Pds011wo3JltPyRk2vWO0szQLfsxvZimR724bSFfhJFRkJzyf2b4KGTUcvALKY5QwU9J/QD8f0Nu4aaOtXbfOdQMGZH2mBEbmDUo0PDIvABBHSrsYWRdgiBOXbzngFR59/J2cV3L+0cEUYpoYHn/HMNJFn/yd393rRXzvlEQ68o+MmjA8v4mL884DgAkYxDzwONLFuMmOMI+rT2FEWO8KT/ZdYfpfUWJY8PwI+cfyYp7RJ3+PbcJ1j5P8OzkcF6YRz3QxH1zyOy62NzmPs7kQJ/H0biEfeU9GWxJhxEkw/U7v8OJraDOOJ2XH8rueZ86+xbjBqS/JW5ml850q6OnLtpRejQ/9r99pcA31dbiwKduy8wvFkKV0iqD5roJUNyn+jHxIuFAGwg4h0ighkiNiOXH0sKVISeqQssYt7iz7YhNukwQQMyrMkjQ2MsLDBXdqnZ/8YT7Vzc2+XLhWWtzXJGOF+Hl28mS97d1zwLZt2+Y3cD/73PP2xFPP2CuvLrHDEjoIH4yIK6643Bkq1RwyZKitWLHSjhw95iezsBkYGMCYEFq+h0L1gyHF0UA2e9LPwDTiPqMSvONiGLAKI5ZyCRBjvERGw6ZlGAyKL440jpd6J294RcwzGV958pv4rojIEz+G8b07HhJOXiiosZygQKAgs0k5KJ2MjDquJBQNRj4RfPxmA2NufpG9vuwt+/f/+C9raOmwr3/r7+2qa2+06tp6MdOweRJDkbzBxwgjnuADhhPKCgzX8dX/D3jNSHZhuRSNghwZkK/byePVNmnCWCnEar+MEpTc1JQW9TkXj/Wz559dbFMmnuMXn7W01Kh+LC1DOaGNiXb7/1yuyQlNnFTSKqW52A0u1ln7iT2KweguhsKKt5bZb3/7G5sxfbrwL9dpEVgWFRX6RtdNUiDmSiku4Ix4wcvX8auttCNewJmdnWavL31VgnyKFC/1TTr3j7C8kb4P5/O3CpeZhfFlFFIWcnLyVVkEWq7glSuFtt0+2LjX3l+/1+75/eP2yENvyBDZISHeZuMn9Labbp5mX/n69Xb+rAmiT7XN70aoVdpawTncP0BfhDX0aoQaSZmdhpjoCcMN9EzpyBXNl9uiBSulLHxkn7plkoyKc3wPTHt7XaA9KUawJQQtF78BEzbStklp4zjmWulMry9521at2mZf/NLNUkDBQxGmaEUYocqw50aVUJ1qqzksoUTt227PP/++lJrLrUdPjJdKa5PhkiuFEr7SIrhmSFhjqNXWpdi7726zjRv22a233aJs2qVopVtrR42KUL+25FtF37FW31ZoDzz6opX06GcXzplnaeJNzaIv1tpn52AQh2V7zr7C1K/XCXxx2gFbErQTaYl+xnu6xLdkl4zjPBm0YflWixSLN5e9YTdcf51gxR45aCzwFZXi+Ts/9jqEcvkWS4jKUyf9JHANz1pzlA7wOexxY22++GSClpEJ4aQk0aBYCPACBoz0MzMCX2KGAqMEBb60rFSGS6UbU+xjYLkTRnN+fq7wRoZiCqd3sSS2wwYNHigcKPSZw9r6ehkew8QXChUfWsL4ZQ+HcAt8F61z2er+Awfs7TWrRRvZnpZ2sly2WeUXyBioPH3Sl2p++P42P7Z3zuw5TpPAh8EE+PV9994jemmwr3zlS8JFwaGVEx/bZZQwOs0hHcwYSPGW4SAQyHGRZb0U7nybMWOazZOBwp6IP/zhLl8SNW78WOfDe/busW9/+x/t3JnTbfPWDTZgUG8ZyuUyIKrs6ImDduzkYdu7f5cVFIk2xYvqG2tlpJ2SMSxjSOW1tjdalQwVv5BSxh8GTGMzCiZLmOpt/8HdwuVGn/2dMnWiXXLJHJs950K78MILbO7cOYJnfymTzOxz6SLGJoMXrfbB5g/ttaVLbfWaFbZhwxa7/IqLjfuS6H8GG6A/ZplZWYBSj/KPcQI/8eVQDc2CS7q+ZyoNvJjBAzb8p/jSLL7nyCBpbhQOGXjDQAi0xMxXh/hsiRXk59nyN5fZG0tft5dfftH3c9566yftzjs/q+enbOrUyQrr60tiGWhiIPL4ieO2d98e8cttjn8D+ve3Cy64wK695jq75ZZbbfq0GW6gvv322+qLP9jy5cttvwxVDgAoLe3hgztqonAJjoMHqwK9OH1BJz4ogqwNvA26Bi5sKg+GhwJJqWf4jd7H75AfRhu/eQbnVCgYhbS8B7oX3DyPQJ/+otKJHxxPfRe9BeMoDBIyAEUfwOsxRKZPl5xSm197/XU/qGXKtOnCo0b5hiA3lJLZawZ5XJ54OQmn/KgmS/A4fYslj2GmRO1VmSxF371zh4ze4VZWXmZbtm6RsbvW68pkk290j0wkOePOxhLRCw8ATjZeaFxQGgID6u5jfsn5xvxwgamFvJPDk+P/Ty6mjT66WAcc+dJh8Xtk2P7bi6SDumaAkvOK793D4pPksR3RJcfFJcc/m4+O9wi3GH62OMkuuVxc999KfUZeyc/o+B39/+S6x4Nm4u/47YzviXfqFeGe7LrHxZ8Jg67v0ZFHyIc+9AA3SDymAhCTbTyJI2GGutohgZUlhs7RpSh4qVKg+c6xvyJ/tSMIysBUQl0gWjb0sryhVgKQlVKHD+xTflL+lQ/KP2mzMkUXEiqZmRB3gwsSH5VWzMz0bKuvQ0mWcCvoYUcOn7LVb78nZWWbffjBAd9cmpeXZoMHD7XrbrzJZs+91G657Ta783NfsCuvvtpuvPEGrwdroqkTo0Ksk355/gKbMGGCmHCuBCejNqluRGHEsLmQurE2F4VbkPS0AZ4CidrtMFa+DgOFe//Ie+8k4hIGPeBQKGA+hAEnz0ue7/Qr36KPtBbzSHbJ4TEe79SHvPC8R++bukWX0cW4nd+lxFFvNzDFi2CEarKlpGf4XSSLXn3d/vX7/+nr9L/+zb+3c8670Krq6qVYlFgdglLcE0auanhdfHmT4MJ+HAQiRg8OhYU4iu3GGXBtbJMiIwW+d/9+VtFjoC1dstyOHT5s48aOkvBEGLGxkk3QKda7V397f+OHtnP7Ibv44kuVR50rDL4PRHUlZxQf6uDvgg3tY7lJtRS6e+7+o324ebMNHDDQevTAqGmxJ594zO774z1SYKbaRRfOcoPUZZgcyhHLxtatXafy5goncnzpCTBHaHFnCJE5ox+l7/nnX7ALZk2Uwi7BRrvUbDa2StdW/dhPwf0GGFB5lptdJAUjVcpBuy1csETGwWv22CMLbMH8TbZh/TbhaptdedX59pd/dZ1de92FdtGcqVKcShOzBNz+zmwM8OHIySo3/Nmj40sgpcxBgqAdAxiqrmCS5mvHszLzRb8FlpFabL/7zWNSPLbYV756rU2cNMxKyljiofap7n45mOgaI4dlFxyXDDwZtaXdHAPaUJdlhw+eUtqhNnx4X9XptMCuvnL4I9y5+JGZlg7BgVPWsu2hh56wQYMK7KLZ01W3JuGm8kxlBlL8BFwRqjfIaE9THZubc+3pp1+xiy662GZdeLG99PJ8Ky0vtlT2rKRmSRnrb+nZvayuLdd+/pv77LbPfMHyhJN+Ypf6H8WcfH1mSv0E/B0wjMrSwWJ4/odRIPyn3tHjIt3FZwzHnfmu/xQHfsYFoyveXO5GCfvYoMVI84qUSCevn+Ct069ohUzit+S8nVaVB8eFVtfICtR3+jfMwDFKm+GGrmep3+Cu05+MQYxKZseqqk+78U+fAhOBw/kBcXzQxkdhOW4bI1dKrcCE4UmavPwchyE0O3hIOOJ3vvjm2nXv2mzRBJf0IS3YY0K14Z1VVTJk1KY5s2fbunXrbOP7G62ouMiNlbo6GdAqv6SYAa0G27/3gGRKnh3cf8huvvmTTq/MlJQUF/vG9ocfftCuv+4q69e3l3AI5RMDhCNYMTZldGZnqGz1rNrCMlz0Ve6lAva0FSUO42SS6v3a60vcGJl53rm2VAr39m1b7bIrLrG9B3YIb7LVlkIrLimwPft22JFj7AkRLrsBwn4n7iThSOVMyy/IkUEmwyCLQSRWDXD/TquMtSrxQ/URyyLZf6Unsyt79+5yw9BnPlLDMcwDBvWziRPH23nnn2s33HStzZp1nk2eMsGGDR9offv1sKKiPJWTYaPHjJbhwemFGJuSpeprBjmY1eBI45KSUjdK4U0YKpxwxQwJo/XwVwwU4vANvK88LcNWWQ0dNEygSRgjwkGW6sKrDx08aM8++7Rt/mCTzZER9c/f+45fIMvSOYwjZp8wdDFuudH/l7/6pT3w4IPifc/KP2PLli21N5cv1ftz9sQTT/jvj7ZskYFyvgyUq90gmzF9qm3fvlV49JIfUvDBB1vsnBnnyZAs9vpAKuAPdIBBDz4nGwngf4BHYmbDO1od766LdoJDNoZnpCuenT7xWzn7N/7nd6RX9+GfyzPkYxjkVXmEi3eAz8AQOkd2YiDCL8H5YcOGe9qFixfrf7MBAwc4AWLMsdqEGRLSev4oQCpXLNfrTBiDlJwmBxx69+xJQcZ+xLh8iyPpMUo2qb/WJJZvcZKpb3SPjQyNIdPwjM4LVlhUGHjH07iPM0pinsnubL9DPl1xu//u/owuOZw0uFiv6PiGj4w11iu2x78nEIH3qBTxjuuM083j4jOWFsslnHKiS44f36Pjd/f6xjpGl5wXrnseZ3Nn5JnUvo97Rn829+fC+YTiEH/HZ7LHUZ9kH93Z4nYP40+h/i26mIdy80+CoqWi0Clc/4swGOvkq4hOjF0iwMTmLK21xXIlEOh/cQRX4lMRAMDc4Uw56nP975toRSAqTE/e0y1Pyj6zJowokoZN8FlpEi6Z1If9C4HgszJzZIzkyogRg80slKKUYQ21rbZw4au26u19Mk46fPP77Aun2sxzxtuwIYOtXEzz5k/dYuMnTbaK3n1Uvww/TYUj+8BfnCuTUtIrKnrZosWvuPBjyr9ByiYjiTBAlC8YOgZJTXWNmilhqL+IVygDNBBDhzbGcDyOZ/cw4O0wkyMs8oEYh2/JNMU3PPFw8Xf8xhP3cfkmOwyGSJcxnxhHn4yNdMxucQqLK5+YiRJmmKIbJDC+96/ft559B9pPfv5rGzJstDW1dVhuXqFVSkkK59N31Y2+Rmhg0AXDI+AG8AoMXO3VTzCLd4R3poRvi2BfVNhD/TjC7yw4farKJoyfJAbMXRucbiIFvhmF2+yll1ba6NGjrEevYuXJ6GkQqiiZ3s8Ow0T/6AUYtaiN27ZutQULXrE33njdR3w5lnjD+vds+rTJ9u//8s8ev76em+bFjwUbRnhZC89G1rlSwHr06OmwBqdpA4LRN3fK6GD08umnH7HpU8fb8GEDpTRky6gq8uVRRQW9VY885ck9C5nWWJdq69/davfd86g9eP9rtnH9QTtytMZ69862W26dY7d8+iL79GcuFx73s4Iita+jUsJLZbXUSelT/0hZxMZ0A765Xkp9hnoMYxreYJaVIyNUihojsL5ksB06Y++GFP3GbCmB5Sr3GVs4f6fdfvtFduHsiZaTxwiz6FLKU6oUJ1gSMOCEHpZ5+bGWzF6xzErCs6HB7JknX/f14pdfcYG+MxuBkcHsGqOAGA7IOXCO27gzbNfO4/bCC++rfefZwMEyClV3LoHvSGy8VjdaOzOsaSorvcgOHKizJUtW2zf+9jsKy7Jlb67wUcZhowZbs+rU1Fxgg4ZOtd/+8XE7XdNqV1xzI9wKxuOKE4o1vBW8FybII/TBU8VRDVWaGhloDo+LtBF/g9O880z28bvnozbANzFKOEgj3lPiijG4rzhKckZ6jKTOMoR3HiH8SjyVqvN7OIjCLzQUATDTCg+KvAecxBjwk/gwPKAxaEH9wMwJd5RgEBAeN7qzcd5nTdhHlS8FWJ4lXgEeXAbYYIePHrIJzFrK4EUOsCQSXtq//0Af0X/kscf9tL7y0hJvN3kiD3yZpMrCUB87dqwfL0s5kydNEo0X+IlO3FUBr2UWLjerwD7Y9KFddeVVSpfuG60x2DhdiOO8b73lZisvkzEqXuEDAeIjlMNyF0CXn8cmbb2o3m5gigeEpXMYaKxUyfBlaewvGzV6pPXsVWGvy0A5eHC/jKyxtn7TO9Z/YB+fVWv3AxdaRA8cqJJmBYW5yicYa8AE3M5VeUVF+cJ11V84Rp3YR8IdMBmiSYwZn2HyGZ1ahyswZaaFfqqrr1b7a+3EyaN27PghOyo4w77Y18M9Pez/GTV6hCuclBVnxWkHI/AMqrFU6OTJU35wAPyI2VGU4VOnK5VX2McGLmG89JQyy5PN5Wi8hfklwtc0N1SgCuQc8ngFRyI//qjV1Vbb9777Hbvt1luspKjQ2wGv43QzBngwMr/znW/L4Fip39l20ZxZdsON19pn77hNffUJ3+Nz1VWXi3+PsbKyEtH9dnv0kYd8ZmjkiCE2YEAfu/KKeTZz5nRfQvfuu+/bsjfesnHCFW4o9+VqalOYeeAS1sDHoBE3CJymIPMwI6Q3/30210Wngbah/U5ScydacV6gQOcL4aPHcdIOsjl8JzDIFBx5g2/hMJ3sUDf+9BkahR4xOqbKCNu3f5+9teItm3XRRapIMByI7we0uAyVuiIkQC525q0n+Z44ccLL5FQ5Zl/FOaypod4OKM8hQwb58sr1G9fbmnVrxCfFv8SffaYERtOZWRIgcDDFqHAEwHQxOhSeaH3Fb7jkZ4wbHe/47nlFF7/jYpzk79F1DyOf6HF8Jz0+hp2tjnwKU2NdRhffYl7J8aOPv3HknBw3en6fzSXH6e4IS65jzDM5r7Ol6+5iHJ5/LrZ/T/j4O7pYZnJYdMnxeT1belysf3cX0p1ZNq57uHtvQVecZFgI6m6Z81W8N8RSGmGrlFJ+S8yzn0OKYXttpR3Zs1NGRIoULU63CYo0xMQoQiwBYezrfTFaRJQIEASFz36IGAcN6G/FMhaOi9hMeWenSRC0sYkz3IbKqDeXMjG9zG27KR3ptun9D23livf0PdXOP3+0FMmJNn78cCuQ8EiToEAg+SkVUph79u1vzeIj3ALvR+pJeYaZskaZOnESEBAoLi4VE37cZp1/npRH1ulmieGz1jqMPvLuyq5aBn0CF/e0Ebgm8Cz66HhPxsHA1IIjLJlG8Iy+o0xHHhF9/N09Pxzvyf0YXXfaU0w3EmLamKbrN3BqM05sYTNyLkJPcMvO40jPE/bNv/+OZcoA+ed//w8rLuvpG4jRTitlrLEBE3hy2pkydMZJ+SgkhLuwVN+HpXAw96AwBaWJ2QMp94zsZAalt72V0c5M69O7r72z7l0JybetX78BNmzYEDeWUDZ79uxny5ettoOHj9g8CTZOgunAKBFu0SaEJ20ExoyQUw5L8BhxGjdunJWWFNnAgQNt0KBBNmrUCPvcnXfYlVJWBDFf7sWSLe4CiIYsp4Yxo3beeRf4ml7aB46i0PponbeZ2aUUe/65R23EiP6CQ5Nf2LhvzyFrbUqxI4dOhXXVMoJffOElxVtmq1Z9oPo12txLptj118+2a6+dZVdcOdtnHTIyuemXC9tOSzBXCS/hvyxV4NQp1pdL6W7l+NwmPVtllEAzjIzS18Ij0aWPjIuCEYom+mlqSLXsjJ5WU5liP//Z3bZu7T4p+9fZ+RdMUHdikEshVRqUuAxX8MAOaFrWjwwFlKnMrDQZBc2CSQ8ZeIds8SL2oVwhxYNZKhlH9KeSoqghHP0+EhlLKam5Sp9hjzz8jPXqnWHzLpuh/mJGRYYIMySqJ/gCHqal58owke/ItwcffNkGDBon+Nwi5atZSvJJ27lrt40eN1r550mZHmiNrbn2re/+wD7/xa9ZYVG56JL6Ujb9A01nu8GQgjFCe3yWRAWLPwWG18VfeSbTWfwNPvGe7KODfuCh0SjhtMFVUj7YU4LyDK4TI6YJz0R6hzHf/FfCnfHDXaRZTq8Lm93ha1nufcZEv70cz1q4LyUZYwxFms3sbJgmXNxafDVcXsfMIcoOMyXMPPToUWYfbvnA96BwbDAndzFDgoI4ceJE7x9oCjpEGR4+YoRxyMiTTz7pB0+wXAeeyd4XIRO1trqaWhsg+p11wSxbt2atvb3qbSmmvezw4UOhf5iJU9Saygarrqqx4+I38+ZdLlxt8t+PPvKI7d6104YPHeQDR62tbPrO8cNKUFYZlc7GCMplP5YUNcFHGfugQpz9Qs3kMBM3gESvLJulLe9v2mjbtm315Vt9+vfym+fZW3O68ridkq+tq3I4nFIYt6Kfrgw34nPE8smTJ3zGp1n1AXaE18oIYXkYSzZRUnmnX1CoMQoZ7GCpHPHxHDjAxYQnTx13Y4f9PoePHPSZlWrJ2dOnT/hADMcSBxwKvB18ZnkQs98YJjj20MHfULgZRPGBGSEVfA8HT2AWgpPMgPeQgUPEy3rZwQOHJFc/sAXzX7aXXnzB98UNHjTAfvqTH8lAGC1DpUGGiNrZ3OSykT5l6dXvfvs7vwPsG9/4un3qU5/y0wk5mrZcynFpSbGMzgLPZ9KkCTJEJ9oF5830mZSDB/bZvEvnKr96X+I2aFB/mzv3EpU12RYtfMXvieFUTNoCfsDrkBnMKtCXPsDiLYImkSfwdgZOGGwQjKJ3hwwMT7z/OW1HAyaE06Y4sNZF3x5BX4IMjQMIQR6Hbzjika/LGunwPvMvQxz8ok/QgziO3A2TqVN9TxZLGs89d6Z4JId/NPodPjFL+hm89Zol6kJ/HzqE0ZpmpTL+0VNoAfe7HTyw3wYKzhxZv37jBnt3/Xvi5WqL8kn77Gdv75wpSXb8diGtDL1xeqfCyYyO3wFQXeljXsTDx9/RxzjxGfNK9riYPuaB6x4HlxwWfXLawPRCHrzjaBMu/A4IwPfQQeEb9YrP5Lzx0Xkc/Y5xcZQVHeHJ35Lfk/OJ7mxl8B7TJX9PjhNd9/w9TlfQ/ycultv1PLPc6GJYhAfxY5/EusU8oothMY6HBTT39z8ph2DyJ42+eSz9B0F6mBSGfClcme1NtveD92zzO29bS324NK6wqCBRBv0dyguKqfBAntEbNvgRzsgxzJJRudLi4nAqi4TQqZNHLTtVhkBaWBrCxi6OLWTjW1Njm3FE5Edbttpbb26TQppql8y9QEZND8U5bfl5cKU636vSKEHGaP+e/Qet76AhlpErhVmKLpcQZYtB+NIQMfMwayABy7R2KRv6XrND+/fZnIsukmCpdSMEGYAij3LKZmfeaYOP/DK1QJMT7dSjE6bQQqQP4hOe/Js+gTZ4j87zlYcRw4B4Rh4RaSmWT34xz+R+jHkm++7fceTjo6xKT5yQjj0NOVLIWQ+uSPrdIPgfPX7avvdv/2F7Dh61W2//nE2ecZ5lZOdbKksEpJiiEJCH3y2j+jpMkHjCmxQJhk48VQgzUKqVw9PRSj4urcIxWspJUSh1JSWFxvGZQ4eNsDVr3rOVK9f6hZh9+w1y4co+jHbh26rV66RQz1U/Zvl+JvqMzH1wRMKB8lyY6LfvJdIf8bjDZPKUiTZpIjMaQ9xIYX0ua+IxpFG+g7Fhvg7+gAT3K4uX2KWXXma9e/dxYYmgJK6ys3QfGWXfS6M9/fTjds45o1RGsZSwVbZ65X5btOB9e2v5e7Zj+37JyxrfbzL34qn2zW/dZjfcdJHaWSZaYJmc4NNRJWXwqMquV94om/RVWBLABte2Fhl1FKo6oHDTZuiqWXTC0i0ENd0ODYX+oc8F5xT2bmTYsUNt9sMf/NYO7Ku2r3z1Zrvk8vFW37Rf8KT+GAbQbegbvxfFWO7IZagYlW1Somqk3PSyHVtPSzF50YaNqLDZc2ZIACO4WU4hmlU90wQT7iRobmHkD8O1yLZ+tNdeePF9+8IXr7EePbPVRgx+bnFv9gMuHKcZ2JBR0tySY5s2H7LHn1hpX/3rvxXMegtvU0XLbbb41dfsXBmImdklVlg8yL7zzz+29Nwyu/raT1pufrGUMoyxQAMYpcBKDdRTdZKnju4Em3AkskL+B/kLLcWw6HGRxsAJQsBfBl/Y6M6RwF62ahPihWfw/tNx01+UmDdeEll2lsGTWRFoqF4KP0ondfJ9JKK7YJSEzdAYI3FPCcnZxF5dE5RrDIB4sSKDRNC+Gzji78wGtMjARbmuknLMQEGReDQzIyi/3P3BQAGXYTI7wyAKh1P06dvbT6u75+57peT29CWRGASqhI+8Z2dmW1N9o6fHuOfuE5ai9Ovfz2HGiXjsJeBekubGFtu5c4/1quhtE8ZNtBPHT9p///RnHmfkiKE2YfxYtUeGr/JnJgUezl4KjuUOl6gKlyQrGDwC9wEoOIXCSjzoh0MsWFLD8rJTp076XUZjZOD26tdTRsdJwb7V4XW68oSMhgbLzkF+ZfpFkBgz8E9mg/ySQgwc4S5KO3KtVgYYhh79B2zpFzamYzhm5+QIxoXWo7zcBz0Y1MBIwUyEjhvUDz4YkJnmy+WYeWF2JVfGFvXAICI+g2vErVWZ0D1lAQ/SufIuuqfj/R4T4Qg4gYuXSsKXfSZKdMKhNj/+0U9szerVagN0XWBDZfz9w99/y8rEEzEAG1Um8pBlz8D3kYcfsYULFvo+kX/89nfEO8vE6wY4/iFbOeQBnEbGnxZ8GQRkMLBnRQ/fOH9KxtxVV17m/cgMS7XwjbRDBo+0KVOm2gMP3O94ipED6cIfgCNt9QDVWV2qdkOXzDSwlFT6hdMMdBloO8yGQD+RhvgdZFFwvAVC6/zW6btiRRflWKBdDCNkS5A5pEG3YECPtPR9iBNoH/zBuOfeIBwnlw0fMdJ6VFQ4n1YiH0CANr1D5cNgmvJS3izLw5ABZ0qKivS93ZfQN6hvDh86aAMH9veZv/Ub3rMN72/0WZI2/flMSRfDCY1NdjE8Vrq782kffcPxxEeGiI/h3V3M14GWlD46woPicWbe0UeXXOfkusY4EF0sIypEsV58c0uVjlJYVKiIm5wvjrD47QyX9Jtvyd/Plkf3OMnvuOQyun+LabuHdy/nDPfnPnVLF3//2fzkzqzD/y7u2Xyy+7jvevP/z+YY8W8PGp0YlS/cIjREl8coaao5bUWin8PbP7DmqhNmLWLKIrQSWe4cW9fM6KOfPS5GKKLAIAHvYK5+upZwBAbtl9cJLiiJLEPg+N6jB/db3ckjfpEim95gOowgoJxD3AjZrR99KCbZYpfNO89yslhzXClGxca9KidQ6Utiim2u1HSkZ1qNFJNBw0ZaigQe+yI4qcfXZUpZZWMgDWNzHGtzzz1nhj395OM2ekQ4Y9/brnIpryA/X8KgXtFVOcEJyPjSLXJw+PIWfic7viXjYKRBwvDgRvS4kFegFwQfHjqLHkc6XEwX8yPv5G+4mC7+hiZxMTymwzG608SxtIIHzJV+XLV6rf34Z7+0g0dP2Oe//FW75oabrbkt1arrGsRqEXZcDAXjDWvaJStCvSQYg+HBOzAMbfEjQ2m3BBAQ8WrpP7VAlUqxvOwCa5fyjIBFuKLwcALQqDFj/DblhQtfV3u522S61dQ22KDBQ+yddzaoL3IUdp6UEY7YDSPGtMdxgfqpDGZpGEGFTyGswUFGL1lOwbp0lKhstQclI0/ClCNdEeael+q7e/ceW758hd104yesV6/eHu7HTCtdGI2VIqRG5WSn25NPPGozpo22ESP62KwLZtilc8+xSy6eICF+gV1+xXS7+RZO5JFRPainUKpe9Tmmzmd5IPtmWDbHhldGgxkFZakWe0CY6cCQDrTkAkuxwuigwNcWLib0pXKCAagAvXGhW2sLlJ9nDXWptnXLAXvxhcVe/7/7h7+0CZMGWk39XmXBqT2MWGO8KGc9GRTw29pZwqf+aGqpc0UvN6fM6mpT7f77n1N4s33+S5+RsgW9tygdM32BRtIE12YMTRk1OTkc85xvP/3pXTZ2XLldOm+W4nJyEkv7WK6pNqlcDE410lrbpTCnV9gf7n7Kxk+cZjd/4g71U7EUswafwVu4+FUbPW6CjRk73d5es9mef/k11eNvrKi0l4gkQ3wlDDpQDwYNoHmUMcc1jBK9O11Ik+kQ44C0RZWqk36Dk6pLsot0iYt0luz4hoIN7Ng3p4x8puSKyy/zd1zIk7zju57xj5/ysQz/wf8xnp4omCjCzFIwWgx+wj8Jx4WRc5Q0ZgplvNKfKruFkXzHVQznYGhjlBSXFDt9QRfc9l5WUSQjL91qE6dEweMwUNSl6tMOP9lpz+694u8ygqTcozCfPHlcfdbsy7NyswttwYJF1r9fP6soK7P83Fw/uIQZTJZyNcowQRFj6dErS161fv36+pIijg6GVjFETp44bfW1jbZ27bvWq2cf2793vy2YP9/Om3muXTTrAl8uBXbRPjXO8ZGTuqADqXQONd9DoTD6k3rSpyjTGHIMxjD7CZ6xdp8jw595+hnxvBTr2ben8I6lb62CsRT/xlr95gABlo4GXkTfowBDaxyWgaxgrwfhLCuFx9I+xz3Vj3LiKpjTpyu9j8IdIrmuaNK9DOoBA5bRsUSOvqZ9GIUMejBQgiHl+CX6DzKVGatw3wxL4jiYAD7BUc70U31DvWjltMfPU1nwVPDmyOGjkpeNMj5KfLnnQvXX+xvf9/2Wf/3Vr9jf/s3XXBYySJMnBZpTM+E91BP9dPv2HfajH/7YPn3rbYr/NdW53o93fuThR+2RRx63LR9udSOU44SBOfDHmDh08JC99trrfhnjRRddaLMvukh1Qh52uNEldBbPbbS+ffvZm28utx07t9t1112jNgv55OgrZgjBPeQOs9LwGfeiZQa0gEeCXJJcV0Ck20hT9E8gN+DMN3nnEfremSzIqpCEeP7L43fxgcDvhGWitbCkEDpEdwiDWywt5tRQ0V1OtvC+v6195x378MMtdu7M8zwHTuCieOKGSkV9nrKZGcuRDDzshl5RQYHwncFe0aqM5+NHj8qQHGzlPUr9VLcN728QT0gRn2w580b3LubS5RAEOBqW/N0ZjnxcupXs4zdcTI+LYTEfnsSPLjldzCu6mCZ+xxFG/sn54rv/jq57eCgDJAtlJStJuBifJ55v8T26mHtyeMw//k6Oj4txk8NjPZO/JX+P7zE8loGLz2TXmTbxqXvc5DRnSx9d92+x/PCu74kCusLO/vyfHPG6ew+HeBJV6F4XfrWj4MilCg+YLelsnxgH+0mKc9Ks7sQh2/fBe9ZWe9qqTh71k1MyZL336jdQRokEmZgFJAqzQUnjPa55xsBgxANGzegJvzlFhJMpmqX0V0vxbJchwSg9gpVlByhm0mVF6BB0mo0d018CLstHtRkdE8ZZblaejBIpyM0sO8mwJtYnF5VadWOL9ejT395ctcaefOZZe/zJp+yFF1/0tbNjxoyVUSPlWiSFYGOqOVNC4I3XlzjDZHQRwmdEi9EIYBHgeCa+RByHdiJO43jHR0OE+LwTLzl9skPQxLi4KHzwsZyYXzIvCQIqzMIm589712+P7WlwsW54HEoHN81ioB06csx+9Zvf2X33P+TH/X77e/9uU885z+8kSZXAkYSQgODMezbzJRRRlB+YLxqMykoXLjG65gq04iNEEFKh7oIlyKH6+Kgd36UotjW0WY7yb5WilS1B1cZJNCnN8k2+tjovp1AK/2I7fPCoTZ8+U4pTuvXtN8DuvvsJu+aqG1Qmxgebs0Nf+bIFGq4yeEcR8FNrJDSoJKOeyCJG7MAlDCmEMIqcnyYjZYvRTcq454/3WXV1nQTlDV5fh69oAuPGFQhJFPaOnDx+yp57+mk3nAuLpDims7Sq3kpLc6xHRa4AL2Wn6Yhwu1JpOPqRW9drJcTgvfQXAiwYBxgDXDwI3QajJAwWcLQ2RhZ9y0WjgqDqExQZ1sJnZKGwOvHJSCqx/Oz+gm8Pu+cPz9oDD7xruXkN9v0ffMXyi2qtpf2o2s4yMOrKPRPCJ4Q7ebZBh/JpnBLGgQYFUmy4P6KP3X/vs7b5wxP2tb/5nFX0kpBMV2811suoDMssVHlXEVuUR15+heBYbm+9ud5Wy4D40pdvUh3oExRL2syxwYrPhUdIZuFNa0eW7d5bZ4tfWWvf+5cfSOAOsOoq0Xd6juVJCaysqhE9P2ebt+y0Z55baBfOvtzOv2iekmdLUWpUncMsAHAE18C9YAzDMQK8MEiFMUoTZrwY1FR1vG/Bn+gC/TgBdYZ3/x6ewSjhWGAyYqP7FZddpvLIjzTJnvQJ/qw/+J1K0R8ufIsulgXNcjIZlw9ijPCb9erMlgT+EOQqtIihwCWIGCQo2qqQPjPwgMEb8CxXCg7KKsrwycrj1iY6ExVbVk6WeMBhO3T4sHCqw06fqlR8mct1jX7h3969e2WMnBR8VZaUdmaaoKvBg0bZ0CEjhBv32pBBg6x/n76WJ4WUfVxtzQxopvnA0KjRo1WXVHv1tVeFqxl+E3VVdY3SD7VL5s6zvuLZnAr12CNPysDLtA83f2g3XH+9XXTB+V4eS7VQ9nDsj2CW1/mY03uYFQSmHao7I/dhtET/1E95ufkOM1/ipTjMBB1WOzGSZs2+0DgSnZF89mOxvA2kwBhhVgIFG3oMfEz8CpqRcCrIL5RMUpxaBhCEo1L2KZOyuA8EnKZOXFLIjD/3iGBUUg+ezvcVi4M34FEs+cFgZHCEZUD0DwYKii6oAM+Br5KOQRQ2zhMPHGKJFUcuc2w0gy+MrGNUqfEK41CMLBmP4bZ2BoCefuppP7r3b7/xDSm7UnhlIHECHuyZ5WWUxwEIzIqlix/97Kf/rXoOsu9+95/t1Kkq+8UvfmV3/e4Ptnv3fhmgbXb0yEl7+KFHbce2nXbuuedZnYyW30iW3H33H23t6nX2jW980+64/bNuGAHXoA+02pJXX5dR84SNkJG4e88uh/ukyRN8MHDv3j0OK/guBgn3qfgt9GlZkt3sO2M2WMaiYES6QK/ChU4X6CyEhXee/kXv8XeCjIMjD/2FWIEf8OeO+I5P4SeOpV/wHPapImsCfna4gcKgF0niLFuuDHTu8XngwYet/4AB0kXGORzInv4Msy+xNBWiF1ZPHJNcZqk0J0PSP2KZViX968Sxo760ubS81PeTMFNChFbxt7Q77rjDjZLgQmNhEgAseH4HJSAyMgAdlYpglAQCwwdgCcxC3GQFAxe/JT/xfI/v0fEemNbZXejEaFiEeuK654OL5cd4btnJ+ZRhopO65xPrhIt5do+jlvkzfo/hsTxcDOseJ/k9xo9hsZzksPgeHWliuu7PMxxJ/ky87mnO/B0JJQgoHM+ud8886T24s9UXR97dy0uOi09ut/5PZB9wJDkt3+HbjunUT0SFAPc07sR8JaxSG6vt/VVL7fiuzZYvRSW1pUHGRI3t27fPGXOPntz6ivAPSwTCbcy0V/2sujCai0KKx/JnZMmXHohQEWLtIkwYKQIzK1OKTZsEaBvTxzUSANw7wSitmKyEITMx7TI+2tsZ/ZNS1S46EoM6VVVnRyVEV69715YuXynCf8yWcnnW/gNWL0OIDcmz58wVMxhEzRwOMPlWMfNRI4bbw488JOWxh/Xs1dtxurKySu1gXWuW4qsdAlToRlJLvQG2ekeh7YR39PQBsAXeol1Gt+OoCd/5RvrwHhgS+fCkH6gX+zF8+Yl+u4JFZL0DI357HvruQtk/Ul4ou8sFXPAw1V/JVA7VJh3LxCSEMnLs2Klqe/f9D33fyIfbdtm8q66z7//wp5ZdUGyna+osS8YcMAQWCMgaCT/K96OT1Yc0hDKYbg6lM1IYZsNguo5nCqWN4EQ0UtwoIYXwgvxQDJrE1HPycywzO9M46Yb0/foOtAH9+/kxkmvXrlUf9rcBA4bZhvd22Knj1TZFQozyyBuhTR1od1iKx43yYV2vXoUHUt5Vb9Yrx+V47IWgbRjN1DlfOI3ytGv3Pnvm2edt2rRpduWVV1hdQ733jSuycuTFTcgc8bt//15bvmyhXXHlLBkiKL91UowEOxnV1dXHTTaO8qwXDoSN6jwtJWyS9RFe5/8YcRg7QZHDg0O0BdpyvBPCOL6pCiiEfIfWXHFR/IZ64uWqL4rsreWb7Af/+Qc7dLDKvv2dT9nNt1woNDileNxdUS/YcFpUs+MieyHCbAGzjtRHvF0GDjOhjY30dbm9uWyTPffce3b7HZfYjHMmqP6N3sYclGOALlRsVluaWgWj1CIpWIP0PcO+//2f2Gc+c5WNH99feZ1SnzPTQztQatUfzHAIL9Mz860jrdiefHq55Rb2t+tvul39wehjodXWszwzw8ZNmOxLCte9+6Fdctm1dsnl18l4zZQCzugx+4AkL4VHsf9xGCLghrDC8RB+3M6GbkFOjVC7A63iAlUSp4tXBkNaTxAoBBEhETPE5ZsbJYIhG90xSkjmRofnExLGPN3xmsjS8yYo8Tn+9qc84eAxS7hoH9FQNMkPnsA3lvqwF4QlSH58bQN7haQk+elm4H2YieSeDgaGwN8abnyXYcldP+Tdoo6ATwMr+DYnN/GOMp8lhbaooNANDfqsiPtgLNMG9hthM6aeZ2UlZXbP7++xkcNG+nuz7z+Sci4YUC6j3mPGjvb9HB99tMWGDh4ig2SwK7ls3h4xbJSMkE9IwT3h+09YGnXNVVdY794s1+XuEmY7w6WuzAw6PegdmQCAAq8RuAC8/jntKx5x4A/oUczGxxkmZmwWLFxoVbW1dvkVV3gbofGWNi4O5aAEGSaqPzLLZ1sYOBPKKFh1ECwlh5ATgSeGk9HANY6vhy8wio/BD10DazzL2Ijne72AsWDNTf3MupSUcnAHfcuyn2BUcIkicTnoAOOImRveWU1Ae335kowzjCTEBxvaC8S3WVqVlZ6tyqZarx591E+cgKk8U6h3m61ZvdZnUiZNmGDr333X7v3jPbZwwXx7/LHH7D4Zl/fde589pvcXX3je7tX73r37fIk0FzI++dRTtnr1avviF79k/y1j5fbb77Qbb7jJKk9X2rJly+zZZ5+1BQsWyjCp8/1E//av/+ZH7yO3cnOyXX5ggDFjzWzKokWv2t1/+IN98MEmmzx5oo0dM9pnApgB4rSv7Tu22XEp4CeOH7eTJ07IsIHvso9OPF2w4vhyqMjlG/3jNATN8wSeYi7i2eBL1MeTXaTJzqf+znAJfPFllOIveOJgnDPwKnbt/QCNwXcwSMA3cIj+RNZgZNGPHKW98f33befO3TZz5nned+hMeAajwFlqF/Rr9KUsO3L0iBuqfnqoQuFilScxSo74EuQePXvY2nVrbeOm9335VofwP+322z/buackNPhM74qDngAkGCJhZJTffEP4hLgBMMl54QmjsS6c9B6Bh+Mdoojvrvx4g5Sj0sZnsk92/GbKkyyjUPK66KnY+qYOSYQlx4lCkzi4WL/u+eM6jS8EOm1QGJ3KM7lOsV08z1bP7j7ZxfJjHZJhFON2TxPzieV1/47rzIdP7hVPZfDkN18dRkmOfGI94jvTxCTpzEcpPQt/D2k+zsV8kt+jJ+9gWeh3rJBXme9d/UEzkmHS5QiT0gsM/Bf/K53+514SqVzWVnXENq54xbKaT1thuph7fbXlpEsIizgP7T1gxbkl1q9XH2PDHpuW03OzrV4Mk83LHDuYIoWBkS3wHsHAJlgBTXVP86nGst49bef+PWK69dJqGq1QRNxWV6fyGRXghI0MCUgpEiJyGLPoXQw7VwpQhh0+XmtvrHrP3v1gp23YeEzZNtrQQX1t9Ighdv21V9vffP3rduunb7fPfu4vrO/AoSJY0Z4rCm2qkwwGFYKQzlBdf/nr39qEiVNsyLARUogLFV5opytrjBuGfTOzGD/MJkcKbIMECcKwSYI8O48peNYWY4CE9cQAnP5gbTXGFEofI33hckia3yEhx6yMogomKLtwVAwN1qW3SoDBoGBqhDHaAg0h3OlTntA98MR4UqNcoYYBQv/AOvIaX4rDbAiHB0gwZWUX2vsfbLVVq9fbK6+vsD8+8pQ9+sxLVlDe2779z9+3G275jDVKUauRIqgEDvOgcImvqA9oA/jiyjS8TTwBow1UivgGjH2kWg0M8PaP/g1HPMLa1A9SqUwsXH3jkFGbAAr5halqTp0qKMm2seNHqY1t9uhjz9r+PSetvKSfBNoSPw8fY5JRV9qLMPBT35QzpwIFGLV6XTF6UN7TJSDiBY6qguII333kjcsoOXWnxJa8ttQ+2rrVvvu9f1Jbhc/ZXH4YLgMMgzFBGWDm5oEH/2ANTcdlvFyocpRvBkJLmapt2Urny8tU91wpOBinGGic2MUeCC5NZE+I10H191FX4CaQ+Z0j+kNB9JkMgSUasdAtBhZ3dqSk5aqMAgUVW3NDvt33x2ekUKyzseMq7Kt//Unr2z/XsnNYUoCxJKGeJoWlXW1QNhzZzQwks2X0FxuYm1qbrEWGUEeKcCa1zNau3mp33/2KDPuxdum886RUYBg3WWtTvQ9mMCpY3yr6FQyb2wsF3z6ij172X//131Zfe8z+4nPXi7SPWLb4R4dgyeBmuMdDdQCXM3OtsSXHDh9rs6dfWGF3fOGbNmDwBGvpyLa6xlY3jDO5KE7G9Ojx0+zCuVfYwGETLJ2lf1K5gHRc5uIsUe+4TjnluCV8U1n8AUgoMfC7wEfDzG4ID7xTafTbgc57gp/SL3jZVP6bZY/knwmfUpvmv/SSzb7wQin0xWpjMNrBdfLulPcJ/kCZLgs9TqCJyKc9b+ULvnKPCEu4gmKEgs9oOQYEgxTI/LCsiov6amq5JJETi5rtxKnjUpxP+bHA3E3i+0lUD9LCKw4c2Ce6C5fvYYw2yyhpFE5ytGzYy8Kob7YV5BXY4AGDrbG22bZv3ml7th6wnVv22tEDp62upk3fhtlll14pfthiD93/qF08+1IZ5zJMhMuhuSyVYxN6mm9+Xrt6jR3ce9AuuXie493mzVsUPs3GjRlvgwcOscOHDtn+vbtlzH5KBrEgxf0fTbWipaD8hbYzy8ceknAQgy/5AY7qHP7gLXQbe22YGSIMh1IPL0YpZxnWU089a6NGjrFRo0b5Eq+MbNGB6plfWOCrAegOjilGEeYYXpT7upoGP16XW+I5Ph4jz/fnyRjp2bOPz45weAg8mv0gwD2cgAZyCg+EK/R3tgwYZmupN/iLoo5Rye34zEa7gaV6g4vwdw6DYFSeu2I6UGjV5OJCGY7t7LUptfLSXvpdbgU5xfJFlp2WZ+0tqbZjyy77cOMWW//Oent7xSo7eviw7d2z27aLv23a+L7t2bXbDuw/IB6TLkNxkB8KMnnSZJskP33aNBsjQ4GjjI8cOWzHZCCgZB88eNCWs+Rq2zbbsWO7LVmy2PeP3PrpW+3LX/6S3XrrrXbx3Iu9/1VB1Z8TN6FJBq3UX+JjnLI5aOBgW/r6UqedsaNH2cjhQ0VL0o1TMH471C4p4x2SO5LVf7znHlu8cIH16tVL6VniJl5dkOXGGofjcNgHS7vA2eZW8WrhNsvx4AeCuvcRwA7yCFkKnQW6xgX646k4BCi+D7Lqhy/dhv49DXHChAF4gUtVnflANODoOeo7B+b4xdCidfSYvr372eOPPml9+wzwQ1faOoTP6khmgtDFmaEif1/+rvbtP7jPiouKZZTkCSZplqW8OTSgqvKkjRgxzLiQ9K1VK2yzDH0KbYa/3nnnnZ0zJTTKGZe8MxSvZGA0MTx6GFRkUgDGGWMiDT6+o1xExT5+w3d3MZx0Id+QXyy/u48uKNVd+XV9CgAOIyfhd+zA8OxKF+sT69DdO3NPfE92Z8RJuO5x/reOdLFd3fOIvz8ub8KTfQzr7s76LQmW0fE91EUWPMwy4c4G/z9XHq4rry6XHDe5L+J78H/alhjW+U3/wogh+SsNKjMj6QrPEEFLxbC9W9bbzvfXWL4U/sIspRPSQ3KtEl5N9S12YN9hF0C9+vayWinatSKqzBzW7ypneZb0kLMa0VlWKFvtUjiLKXr36mnvv/eOFYh5dzQ2KP+w7MlHpJSO+Ah1lEEu80vPyLOdew7Zm6vesZNVTTZ+0kj75M2X2IUXzLA+FaWWl6N8xBBGjR5r/QcPs4ZmMQfpB2kSgKzTRZBwNDE3AVdLIHMD60dbt/nFi0vfWGZPPv2svb9ps91z7322c9de69O3n8oP08isHeYseIyBdDG/Jgle9sek6DsbfVMROLRLTJNRM5QKlBYYGEswaE/YZ4GREdrGaRy+/EDx6JTACAUtldGqdKSlT5llIn4wOjJ8xIxy3TCRCzMC9CEzLoyiSZhJ0WCtPeteFy1eYt/8u2/bG8tWSKCssk0fbrOK/gPt03d+3r76N9+SIjjMahrCKWZZaiObm2Gm9JQrFjB3lU++rlzxRajj/YnT0/Fbr/HJt4i9hIX0ifgSOmh4/EneOswQLMJA5Rz4V34+R36yhCWsPZ40abpt27rDFi9+S20L+0PmXXaZwxZlBUWluqrSN6qjwDNtjvLBvqJsKR0uYFQ0fQP8MXxYn82IKIZWjpSJ/fsP2u/vvttuvPFGGzt2jBQAFAYMkjB6hVHgSoN+Hz681x555G6bcc5ImzptuISHvrXUSvmTIG6W4s6eHQkTNpf6zIz6HqFHG6ERjub0ETj1ccDxMGMiKKmWKWpXq9fNb2pWqgwpPrSBJQzMFra0sccnVzHz7ZVFb9nPf/aUhFal3XDjuXbjTVdYTj4KKCPmLHGTwaO6uJEq73u+BFdGasEh8JflP/mFUqhltKRnCG6VZj/60aN27kzR2Cevt/JyZjurZYif8pOPstQeRqSxJStrBZO0CsG2nz344Av2/LPL7aorJ0vZ6COg10jwYqBjNHPnQ65gqjalSMGW8dFmJXbfw/OtsGyY3Xr7V4SDhGVKScxRHOG+4FPf2GI18lziqZ72QQYRgOAEXgEtMC14H3WUh3bAO5S+sN+C7zi+6RFILuH0os9EYb8dDliru/wbD08uj2HCMzUxKEjfIeZeXbzILpEyxjpwRntDNoEWQv569wL0i/rxnigLF98ijfC9prrWlVLagnNjxvOhbSzbatH3ZlfAuYU9TzSTqSdLYTFY8MXFhV5HXCyO/QcY7PAReA48o5XBDfFhjlMvKipRHxfYkEHDrPJkjb3+6jL7YP1Oq5FCXnOqVt+Kbe2adX4Z7faPttsdt99pq99eK3p41GbNmiU8yApGuR/cgBHKyY1FNn7sRCmXrxr36oybOMEOHDykhqb5hnqWJr6/YaOPjHMccFMT/JrlMOl+khY8AQUOsKHQ06bOPpZyB7xcCVUjMe6ZoXFYqb2s7cexDJJjkAcOGix+Xmy//tXv7NxzzvGDMNjnwUEsvfv08Y3c7HFhYIfb04sLSxxGLKtk1gM5Qhtx8ET4MkerA083It1gZD9Jjl/gyk3mpaXlVlRcqrrn+pJiMBlji3hV1VWirSavM4Nbp06KxiRvmKlmhjtfsCsvr7CSolI/QQuDJFXSMksKeXlJufOSmso627F1ly19dam98doyW71ija1/d73t3bnHThw5bpnCnYH9+9lkwX32hbPstltutc/edrv95Ze/bLd86pN26SWX2oXqO25u59So6TOm2+w5F7mhfc0119hNN93ol0CyiZ27XrgQcdXKt1TvRps8ZZLddOMNfkkl+1toEyeVgdSgHAaxO/UHS5LY13LXXb8XTIrtPJX3xhuvyQjJtcGDBwieLNmTjJNRUViQJ7zOdEN/2RvLbf++A1Lq+8pYP+nHKpeVcV9OupT3Mp9JgR5y85D14vlKF/Rh8QrBMNQEmkvoIv47EZbkkMWEBP28S4bhAv2EEAYlQk4Jr/8CbYKPDHyGAz3ADzz99+Hmj+zN5Sts+jkzLCWd/TWc1oXOwEwMR77D59OEr1l+tw7LDXOyOHAgRQZbuh2TcVhXc8pGjx5pxaUltmKVZPnmzQBY2KQyo1FCJXA0IBoE0SggLIYnv0fP75i2u4/huOQyok82VpLzioBJDovujPjeIcElx4vpIyOM8WN+0RMnvkcX3/3ZyQjPfOKS33Hdf/9fHGmTy0j2MSw+qXN0MU73dkXXPSz5m7uurNzxPcLOrWl5XCyz+5NycX+S71lccj2iU0j4PxEe43SPe7Zwf6gaCunKR390WbqIluVbR/ZusyN7tlpRpuqKkBOz9JGEtEwpEyjbZkePH7OSHuVWyHS/wusbWpxBKicJb+EHMGAJigsLClQpUo6oR4YItUBMO0vv+3bvFqPO9qluNl0yQyAIej0hWE7TapP2I/3a9uzbbxs2VdmM6RU2VUZJmjVYU0Ol6scyGwkqpalrkgIjg6Rdgq6wuMxHAH1kQ/VnuRHrgRntQpmdIgb83vr1tlIEjiKCscFmuk2bt9gby9+y+YtesQWLX7XFS5bah9t3+kbwypp6v7ejltM31N58CQuO0+WUKkayOJq4RT5DgorTwDKkCKNINUkDbxXsWlVJRiczfI2slFXBS81UWokaGUAMM/GbY3dRJLkxNpUpeCnwwDdbCnST0hPXl5qp3tAryjYzAXv27LWt27bbunfftZ/89GcyRpZbj549/eQxjmT+2t/+rf3DP33XBg8d5n3vio+eAJwbpBHijMbDDBm8CMZQMIh4h/dQ3pk4deYTF+kB1z0uzD8oyYwm6Sk4hKnsIEQ6WqWYC58K8wt9mV9xcb5dOu8iu+qaWZaW0WrL1TcIjgtmne/7gFg2gEGCEYLiwLIM9sLQtu3bt0vRKrbysh5uEOQJ7+pqK620pNCP7qQ94NxvfvsbwTrDPv/5L1BL4UyGr4fmgjZmPVqaKSNb8Vtt44a1tnLFMvvMZ+ZJOKIAVUnRr7F29UthvvAhLV+0FGZkwDtmP8BDjC/WzjNyy2wLyg0KIbiIUEW5Yi0+ewfAIWZxmgULDJHMzELhBAY7G9lzVYdd9uQTz9maNTtt6vTedutt86QgjBB+yOjJZKZIxpHKcWNIsPL+oKdlFKpbXelJEewzs7OFv3nq+ya1tdyOHmm0//rBbwXzNOV5nfXqXaT2s3RGRi/7QaTssq4dozo9O88aWzKtZ89xUhba7Le/vsf69yu2YUMrbNiwPqL9Jh8NTU/LdgWYE5/SpVy2mwz3jDLbtuuUvbBwpX3pq/9kFX1HqM1S1ETV0CE3IdfSt1L0GsV/ZB53GSSOT45Ojk8Rz3AR12I4nvfI6/23mJ2n0H8BLv4anOLADJPzoSg3eHjjm3DGN0brnc3ur73yiit75VKUUEpDbp05+mBJrKPXwV/8p0c7oyx5+ouTnRgNdvoUD6X+nqvyYRSeEXYGW3xDOxxTxifLudiwzrG/jNajhMNXCScddAs9sUTJDxlRn7D5OCMLBQ5jPcMqynvaoP7DrKK0j61Zsd7efP1du/Haa+xb3/g7+8xtt/l9LOwBYH/D2ytXySB7xZf41IsGmQm74Pxz1W+VqiszjRmCVariNlr/voOMi0NffHmhDRg8yApl/KBklxSW2UsvzLdnn37OZ7nhNWzwZcaJE64KC4tEH+wZwfBv96VPKG8Ajllq4BXfoWV4FO1MFw8DyNGwc/ry9mJwDbeWplb75a9+JWMjy3r36mOjR452npOeIqM4LUv1HeDGFHmjMEKvjGIzXebKt/JF1rOkrki8h5lvjAp4Dwon9WakG5nHTCjikOWizLxWnj6h/qn1/Sv0jfMAfVM11Q7u6ZAxp2dutvhIapbXi30cxQUlViolXFzYThw9bps3bbZF8xfZm0uX26F9B12+jRg2wvr27mNz58yxL9z5OfviX3zBvviFL9gnP/EJO0cK8ZiRI30W3GekVTb3q7ghrf7HkMWgoA3oAxyaAA9EacaImCFj5corL5eRcr1deulcGzdujN//8vjjj9natat9L0tFRbkfagDe0R9+bLj+amvq7KmnnrF777vPho8YZrfcerMfzzxgYF975pknxaPzrU+/XsoDgzTLeTODOT0qelov9Q8HK3Aa4rChHBdfKTm3S3hX68dKg+sDBvRTX2PcRVqH56Fn8Y6HzhI0KZ5Iv+IcfXgGlUztVtxI/51EKged6g8yZlCQBD5Qp3Iog6/Rwc9ZpsY+J3CXY/dLysrtuRde8CXjg4YMVDhSF9mSGIwV/jBgh+zlsBWW47EnSKUIR9PtyOH96psqGzN2pO+1e2vlCukpH/gsX7q+d9tTourQgITHUQjvACcyQ1xynASPOquLDAznTDPxO6Ylz+4uOQ3lR9c9vefhP8+sc3cXvyX7ZBd/J3+L72Qf36M/m4v1Sq77/8adLe//6RkdZSV/ix73cfXonkcCn89I2+UQciHCn34LLjn8bHG61zG6WL9ogYf3s8MB1/2bO7121k/EyR+BUjfE6sTMO1psz0cb7cTB3dYjXwxa6kC6ymL5AHs5mAXglKra2mo7VVXpezY4BScrJ9+/MdJPzVhiQJ5wY0rzU79UAmWx/IO3nj0q7NSpU3ZcBg5H6PmGO2KJKTA6gDKHkYDCniVlkg245WUynKQY9q6QsGqqs8w0hClLQ1ql9HC07Qnbf/i4BOd0V/rTpdT7VL/qwwgGQoSZLDbpMgsyeco0O3j4qCv7n/jkp2zgkGG2e/9BO3LilF121TU2cOhIH6ndvHWHrVj9ji1fudrmL3zFFi153Z57cb4bLKvfkfBeucZnIVh6cuDwMTt+qsqqJIwzJZgypLy1yBjJlEDMySuUUlAsISeGg1KekS2QpKvuqBaCnxgpI+KEY7jwZD8I4cwsMANSIIHOcgBOecHoeOTRR+3BBx+0V19dYkuXvmGLZExt2Pi+GNh4+9rX/8b+8q++YpdddpnlFxTaw4qLgTRy9Bhfs9/QyPKmVMGfUd5wrCVC0jtNqBExB9RDuPvZ8Z14eCZ+nYFnSS45Do4RIowPx+EEHsOcMcb4liIlPDenwPJl7DGKyKWADU1V1lMK8rQZUwSTXHvooUdllMyyHsIh4OCntCgDqoZiQxsYXb777nsEl9esV8++NqD/IDdQWOfMxWCczIYQuP+B++211960f//3f7E+ffoorxSrkVLIoQhkyHGZjNzxbG2ut/vvvVuCv8DmzTtPCjf3bjTIsJaxIQWamb5WDGkJJprMMk6UF+Dm7RQ9cfIRG3nBSYQ3Bh9wYHkXOJGSykhfrvAhU3XoqTQy4LO4uTzHHn/sJfvVL+fbmre3SaAX2Wduv8Zmz5lpZT3yhBPNMmJqlAdKWJhF8tOJVCcV4IKQMC4kTBcdNMhwY+lOQUEPwV393pxvv/nVvaLJJvvHb3/VBgwqVz51ah93QjSofgj6dh/FA1drGmReFPazip5j7T//89d25RXXi3bbpcBk2OjRA1ViWFefLeVKlbAqKUDtKTKmc/taW0qZ3fvQy3bjp75k582+RjiZJUMl3yqr6+y0lFyMEeqJUolB0g6eKA8wL+y9Cg5cxIOb8d0V+MQ7Lhn/CAuzkziF60+BXXGSvIfpD8XAnwllhRki4IhRwvG0ry951Y+c7tu3j/dpzC863mL+Hp7wXj+qmFS+6wvyLK/CWCaeL4tUGGU6Xus3xgXGLUuEmI1wZUxPeBsziSh3GC8s7/KRaxXkbVd+4CKzf1XVlY4nGCY1VVVWearastNzraKsr5XkV9j+XYesR0m5/fRHP7PhQ4ZaeWmpaDLH75tgz9XkiRPtvXfetSOHDjvP3r17h804Z6qUyDI3HPwQCSlm6jEZJG02ftxkKcH19vKi+TZr1kU2sP8Qqzpdaz/64U/EXFJs+rTp1rOiQop7U+DT0Az0LPkCb6ivEw4q3Dd7qx0MIgRDJPigFwlXBRd+wwfg/TyZuYC/uTLYkWYzpp+jeh+y55573jfYZ6Zn2bgxE/wAC44rrjpd5TN8LPli3w73uTCKDfzYCI5jEAT5RRn0sRsdUujZd8JgALOCHIPP3guMJmYpUfS5MZ4nS3g4oQvZ2ljf5LyPgafc7AIrLiq3nMx8y88tlJzso/pl287tu23Z68vt5RdesrdXrLMdW3dbkQzPq6+40u68/Q676fob7fJ5l9slcy62mTNmyLDq60uDOeqXAQpmcdtEjyzfZOaI3+AKOMN3DFz2ITEbxTc/xljpMTaZWfYLKtVQ8IULMYePGGpXX32lXTx3jm3d+pE99+yz9vL8l/1AAWY1WBK2e9ceGS1P2M9+9jMZLu/aZz5zm82ZM0u03OZGa//+vRX/gC1c9LKMpumeLzPk9H/AnRQbPHioL6d7//1NNnXKJMGuVv2S47OJd/3uLntRyv45584QX+c4ZvQIllOroupnFSS8gAeCGwzeBZxyOvQXPdx10SxPyJKBPmjTfyTCPUHiiQHMO3+dcfQH/8fAR75RF5bgDRs+QnRYZ28sX2YXXHiBD+pgsJG907zSims7nu7evdvKy3sID7izrcOyJaMOHtgjGFQbl4HCf1evXWMffLjZjX6WL6a89tpriSqc3UEQyQwRFxkC37zqqrBXJvGdJ7+TPQ5GFPPCJb8np01OH+PwjMwa1xnPrbuQNrrkNNF1Txf92dwZ3xNMFN89Pr8dMf4/cN3zxhFGvXlGHx3h/9M3fPyd/B0Xv2Nwx3jRxW8IbR+R7JZ3sutefnzGeDy7f8PF74wq68sZcZLfgW9yOlxX3oJ9YsTAN3PzqicGRFaKiKKj3tYuedZ2rV9uQ4rTLbWxylJQUiVY2lJzjKNiUSib2tOtpiPLBoybbtMvvdbacoutlmU4UqxgYgwTpyKgBQ2fDRDOtaIgqVrpLY1WJMWsuaHSKo/utTXLFkninLDsthrLTWmxDil+DIZhNDBjUC9FP1UGCqOs5F2IAYPQzVQ9EFBiDi1iQPUdUrItz47UdFj/UVPsw71HrLT3ILvimutUfZaMtDpcGHVjJCtVwqCunnWoaTb74ouloIX9BzCjocOG289//oswvS9Gh/Dh8jFO/ti7e7utfnulMw+m7Fn/DcNhLWmVBBJCkHbDxFFsUQ6APxdNoRD30BMKZLnEiBEjrHfvXso3LaxXzs52ymQ0kxFPv0tFdcJxG+6Jk8f9ttgPPvzAdu3YIWFRr7i5vnRkeOKYY/IdJaNj9uyLHWa1EubAkWVBf7z/QXtu/mL7p3/5N5s1e64dOXbSMli2VVOntnMpYDixin5yHiR8AZ9Ya04bhJn+TMa3ZBe/eVz56GKY3pQvy91g+ihwjBCyXyHMZKFwZktoMvuVltogmB6XgrZfAv6oFRWmWmF+kR0/1Gz/8W8/sd49+9gD995vTbUNdvjAQcvLzpRydVqwZFMwMzCMONfa008/50cKc+fJ7NlzbPjQoVKYUm3bti22QApSvXDphz/+kZT8gYI5o4Qsg4FHsbQqzUc3fUmAunXbR5vshz/4d/vG179oo8ewxK/a65adjUGH4lTtShQzQSlsyFY+NVIKc/P1MaVd+deq7UG5ZHkIM2HAvaaGEeBcGYdFUkaBEUumUqyulj1Vquv2PfbK4tdtx/Y6GzYk3W64/ioZ3mNVJ+QDN3/XuWcfDDMbDn+BN5yGxp5G8Bp50sI2EFeyuMirsSHFcrJ6Cd55tnjhChlwb9g/fuevbMiw3lIKKgWzNN9PxZ4oRtPhbb4EK1U02J5t5b3G2o9+/Jite2e7Pf/sC/b//v1bUtCLbfaFoyy1o1p1aJIwbVbbpHhRv9xyGWUjbM17++0nv7jXfvzzP1qv/mOtuj7FDh/lBvF81ZNlchhUwj3wT3jhBrvPpIUBC33wNoI7eN4jLibvuUz+5r+FeEEGewynNU+lcE8vxFeO/PDfqAtqtp7yjr76Lh7AyHuWFIIctetfvvNtu+ryeXbdNVeLP0khVh5kRXRcLEOhiRfKSNQtofh4WQmZCa0dOXLUlWvPSP8wJJgJxUhnaSOKOadtMcvBrfut7cJbgaWxqdYqq06KVxwWLQuvZAiiQ2CE0G6We3IEN6dOcT9Ha1ujDPGermAfO3xSmrXwVv06ZcI5tvCFVywvM9d+/5vfWkNtjXhMjudtMnrzZaSny8Dk6Nlf/PzXtun9jXZMZc48d7p9//v/qnrImBUcwuZ8DIRsKWp5Ju5ut3/pc1ZQUirFdaCVlfa0p5541mcuUOT++Xv/ZMOGig79bqxc8fd6n81oamzyWW4fUJChVVSYZ4UFgbdGeAelUyasOivMWMiwF9wwbIErRgk8oFnGdLae6K2vvLbEHnn8Mdt7YL8vK7vu+mv9hvWUtA47dvKwL7XJyc+wE5XiQ6oTA1scfYxSz14LZqvg1cgT5AZ8FprLzyt02uauEerCrBUDb+wDgo/4hYpqE3eqMCtSLx7GTC5LP3tW9FbbitxAQSbs27PPN5JvlvGUq37sWVZqUydP9j0gE8aP9yOWQVlXvoUsnHjp8FB92GMHtkF/yCOngwTeMSgFrQAfZB9GJKcQcqQwx6a7/kY2jIbJsYQNnGZk3k/pEh2y34U8C9T+ffv22/33P2Dz5y9QmGhD/A2DDMNrzkWz7fLLr7DSskLhT4OdPHXU5SpL3JB5//zP34P07LbbPu0yE1yNy6+ampnha7N/+Zd/t0984gabNmOs8+T01Fzh+Sn71S9/48cP/90/fFPh4lXqf8pXC4V7ka6gx1aHATpQJy26C7zE6d8dOpToU32p4ER48OgyDBCmCp8ZMGTPpjiOl4PHiGBAFiOPZcQM+rHkmwHGo8dO2Re+/GW7Tm2Ye+llKkPlqAy/cFEKT2p6u+BTbK+8+qqNHDFKekKF6wnoO+vWvGU1lUft6muusJ59+9ivfvcbe1h42yamlCJZdoZREhtCo+IzGiXeqfqOj98Jo3GOQInvOJ7J8UM8IYQQCBfDyQcmE8Oi451yYxjxkj0u5qHcO+Mlx092yelwnWkTXiFn/Y7zDe56T25fsqP+yeFni/M/OdIkp6Mu3fPpXn5ym2I4zxiW/P1sLn7vnAXsFjd8R6B11SWmSY6bXPbZ6tHddf+GUQnRdU8f3cflE8Kpm//Qf+TLOxjB0q1glGx8c75tX/e69ZGild5cYymMBIlxinSc0NOVAcZJfUeOVbdl28zLb7J+Y6dYe54UKln/LNUADmnK3ItS7hIL1iKcB3ZZjLhIoDKi295cLcNkt21Y+aql1hyxnLY6K85SXJi3uDdLTOrEvFnDDtNEAKWrvuGip9CWwqJiq5NQO1bdYKvWb7GdhxvslOT5yQazEROn2g9++nPLLiiUQoRiKOU/p8CPvGQ2Yc26dbZm7Tu2c88em3fZFTZ23HgbOGiI7xnp2auXjAAp7WLcjGDgUDpQtGB5Ab/CCCYGCZsBGcFkyruqqtLXSCMAWBuLEsOmwX0q5+TRI85sYOykQXDQETkS4MCrtLRUwrrET3jhRBr6lpF9DCOUix4Vpb5efPiwoT6lPn7cGB/BhMkTFwHECA2buhubWiRocn1UHOOtpq7JvvXt71qtDL3f/O4PvkyIvqlvaFY9c11AIdgxknxkWO2kfSjXMGrQBZ6UjHvdHXDpju/8Dl5pUC4JTyUfhfkSFMkqhbO8iUvvBFUZnlUSzJw6c0yG1UEJnONWIuFXkNPLtmzaaT/+4U/tuquus3/+9vfs9PETdurEUSkMTYIl58Y3uAE7WH159OgJwf6kjJCdtkAGGUupwuVlwo+RQ+z2O29Tf+f40akoBk1NbYJnUVC+1VY/xlZ5bnz/XXv0kT/a9q3HbPTIdClPgxQvzQYOLLMxYwdI2WCJF0vfwn6erExO9WIJloyudJaSYDw0+pIfh5yUNWYqVBPhdq76tlB9JAGm97dXv2MrV66RoD9ue/ZiZJldcukkKfxjbdCAMuEHe5dQLpol+GoEc3gq/UT7g9AF1ogP31gvuFIeJw01tCi+6oMxlJvdw04dS7Ff/+IBKVnV9hdfvM0uuHCilM+DUhaYnWuU4GzxPSiMnjJTx94TbmEv7zXMFr6yzu69f7H9x3/8yiZOGG9f/9pn7dJLhtr0qf2tse6YDAjaCd+QgSWFOaegr9U29bG/+tr37aJLrrVLr7hJ1SqyxjYUZi5S5KjVdjcsaR+4iH3InUTMyGJcAT2EP3gIbkYZGR30miw/k3GRVwYecChBoR8UKO/4rMAzjBK8PuPhXYS1grOCcabiZquiv/zpT2xgvz7211/5K8Go0fOFdhTdy6aMuPzLKUjvGCV8Y3Yvlk2d8SIzO3TosIyHJs/DlwNTboKvkj8XJDKjwHKicM+GFNx8KZLiiRgbVVWnlI57gzDwgpLuAxziDb36yOAUnXDDOHyKEWuU4g/e/9D27Va5tW3WUN1hxXn5liLSZOT9a1/5qg0e2N/zzcrlqPCGwNuEmOynWL58md37xz+Kzo7YHbffbjfffLO3iROEonIHP8+RIbH07VX23X/9d+tR3tumTTtXSnSLLXh5IT3hew2/9KUv2NgxI5U/hn62DGaWP2HQhzs6MoS7DBLwjQ3sLEVi8MB5CXInnZmmaq8bjr1n1AVcYHSa5VmN4ncFRUVSzDkW+Yht2brdtny01V5/Y6mdVhtLyoqssFgyoE8PGzZqiPXu38vaBesTJ09YgQyJOhn1hw4dkOHY6PePlJYxO8Qxtjl24KD4u+QWM7Hex8Jh0DEnlw3aHF6AEYC8aPBBFvaHtLZ0+KwI/C9bdMBm8J3bd9rLL833k8nAi5nnnuuX/k4eP1Z8R7xa7WJDNHtQOI7Zl/1VVolu2bPG/KKktZAFXsc7NIOL/DzuY2RGmQFAP3Ja760MQircT/sTzPzUR2hGYXxLEXx9747i0jDCchPHIDNbxMw1sxrPP/eibd+2wzepf+ubf2cVFT3FV44LEWSwprf5cdO9e/X2vKsqK+3Xv/qljRgx3D75yZtd1mGwcZBAuxu1Wfazn/5CrWi1L37pM3oic02Ga4m99+5Ge/LJp+w/fvB969u3t+rCAS/BqKGd9IHLMh9VgGcyGCZ4QEhy4Awehzx3nqGfPlMC1SZ0LYgRXYbVG/AiDpLBp8g4x1BhEMjj+kBbm2hM+hNCRjCCb2bnFthv7vq9LVjyqv34Jz9TPxUIZziSWkagcCMlrU04mW+vyigZNmy49WaGTGkLcrJs9apl0isqbd68i62idy/73d2/t0eeeNyahUvpDJixp4RKJvvQoPAemWBkMsnf+Y0DgYI1GH4nu2Qmm5xXzD/mk5xvdMnvuPib+NE7dOXDp/Au2J/pE987PR3o7/ovVMkdv6OPDoRIDo9t+DiXnPZ/62Le3V0M49kdZtElv0f3cXU8a/oAoDNc/O5xIYDEb/KNHndGvISPv/83ztPw92fSJn+L7ozyO9uanAd7Sjp8udbhPdvs+P6dltneYJI/vlGOjZBMQxKPteJFKClSeJlt2S7m2Y+z14uLrAFB6ssIKIP8XbtQrmKGIcQVcqZmUyQ00rOzLa8A5pNixw/u0YcGGR0i6AaUSjFzxUcoiwcGI0TE3iwjpby03JkrFYK5sg69oldfaxMDq+jd28674EK76OK59pW/+YaVVvSw1ExOGJJwk2BcsWqt/fAn/20PPvKI7di9V/wl2/7iy39l86682vpLifWlaBIq7BthhLZBzDYlPVOKWJrVSpCwsZ2aoXA2trT5qVUdMKksltyIgWaxcbK3LwWr6NNPgq2/jRo73qafe75devmVdvMnb/XTwW785C02a85cmyLBPHHyNBs+epz16tvfpk4/xwpLyiXcjtr+Q0fsxKkqKR2m9OfZd//lX+0Tn/iE3XHHHTZ7zhwbNGigBDTLe7J8pJGRQ4QdSwpYFkC/wxx9pMwVvDYbOnykPfPsc8aelAkTJznjZjoZg8ThqfjwoKDwBaWPkdqQPqxvx/1ZHEs8k2kwOJY1sEcJoSDlWco0d260SVkmf8IR6BzpjFKdnc2yJGYemFFAyUBpz7eeFf2spLiHPfjAo4LDpTZwwBBljRLNscRSXFiGIOF87Ngx5cOG11wp9FPsxps+aVdffZ1ddfXVdvU1VwpHLtQ39law16PFy+LOAe4Y6Nmzt9XUcvRnqx0+st9+d9cvbfuO4/aXf3WeBGyevfvOVgndk/b2yv320gsf2IQJ/fwmelVdcEIg5sj4rbf8gp7CC/YcCUfSOFkmU8pRgQRfjpSQYikyPfQss0MHa+z9DRhbd9vzz2+z/fvrJWDNrrl2gn3jm5+2qdNGCq/SLT+f4ycrBaNqCWtmZ6RsikYZUWaZg6+L1h8KhfdJgtx9iRzv4k8sqepoV53acu3Zp5bYihUH7Ft/d4dNmTpKBuwxGbiie2VOn3BEd0NDnfpNxlw6s6V5lpPf16pqU+ynP7/PPnvH123ajAsdnx574gEbPLiHDR/RX0IXo6vZjsrY2XvguGhFlJ/ew+5+YLHtP9psn/rMFy23sEJKvvo1VcIbg8PLFF6gSAllQvXVHvBISgZCn0D/pj9XIIgk5zimfy5XxTAcTz0PfdczeFfPwp/eQzD/g48hz8415Z3fg4v5B96mKstnqJxd27cbl3BeeslcN4RRcIga/gvpPa23JaQlMOSfVJZ8oItUNyCgW3hbOGo0KI/QN82iL3y2RHSDosvpWyjjzMaFAxpY6tnsgymMRpMew4RRaRR6luqw/AVDlZOcGupabPuWXVYkJe9c8Z87PvNpGzV8mJWJp7+9cqWMhpd9WdNM8aBwqlCb8hLNNLNMzEQrZTZ+whjbvHmzL9OZec4FvmSyVQY+x9zW11YpHQcX1Io/97F33nlP8Eu1b/7tt+yyeZerTWG/2vETx+3DzaKlSRNc2WbQxtst3GIpIO3xmWi1B6URfMAgCbpUGJj1O38AgGAND2PZFMuwWOrGSDkDFlnCTWad4ItsPu/Xt6/aNtNu/sRNNmPqNOtZXuF7Nla+tdp27NhtO3fstVMna23ooBGCyxjjjhU/OEMEBa/iuFoht8oV/xcuMyPD8crsLYib47kx3pfcScEuKGDWvMDKSnr4Uq0S+d49+/m+kV4VfWzhy4vs17/4jR3ad8jmSkZ842t/Y9ddc50NGTBIdCmDR3Vmz0qWeD40jyzmxCefzRDNinxUF+ADGFzDdni4UQHMWHmgtoMXzMz5zIA8+MaMErIA3ERPRVb7YJsPbLEZOwzQKangG40bTnILy+bwo0eP8SXD48dPsJXCn8WvLLa33nrLhg0fLPmJbGn2pbR+8a3yqehRYewLfPLJJ61Hjx42cOAAldnkNAw/Q76Bc6++usguuGC6tw3YcocMhs2KFStkKNbaAKUL+xMxmtjPQquhOQACxRIAXPgil3gkO6dDPYEN3sP0B/904yWRxicWZEQy849WI2jBqTx/ZA8rHag3e8O4/JK29JRB8fwLL7lcGyjDs2tyQslEu/TJgQMHRTMlVlRY5LgNWe/bu0vZNlu/fn38vrd33nvXNrz/vvQCwU9p0z7/+c+7UZLs+I2nABqS/Du6GE6rHNhemZBPMgAgOjo2fovP6KLREvOPz+hBvJhfzDO67nlFlxzuQiHxm+eZaZSf/iV/j89On6hT9LjkeiR/i9//r+7PpU2Gyf+mjP+pbt3Td88tOV54Dfkl98H/tYzoYroz4ibVIDk8Otqd7MjjT+PFdz0VThKMhUwRRqaMjpOH9lhHfaWltTYlRv9SpJxzmgr4zZISMVeRIGfZw8x27JRhMniQFZSUWLMIhbFvVybEpGmBK7WOO8y1qEwJkA7hOXHhFdmZqdZQfdKqTxyxbH3jtK9MMXqIFqbnI5aqGwozClWzcJzZk1QRcZoElimu5J/liqmXlPexrFwJwhazi+Zeblt37rUNH3xkry1bYb++6x5bsOhVNyAuuexyu+W2z9qnbr1NhkM/N2zYEeMb0/WeJsbNiLefyiPfyPp4MWT2rmTK8GCqnlHwLAkHRk6Y5WYau62dW1b1Q/lwMAC3zDNudbKyyqpq6u10Va0dOX7STlRWS7krtH5iTkOGj5IgnmLTz5lp4ydPkfFylc255FKbM3eejIgRduJ0te3ed8DLnjhxvJ9KgsB1QwJIAycEiUCMcIYpIlzoLwQvGwdRmNh0x6jWyZOn7dnnnrdLLp0nxipFUOkYQUYQxOVnnq86h/zI3/GHfuhG39EnuxjWnQbBRQQi9WLkihEvZiF8n4/qwTdG2+B/HDGNAVMnoZstAV5QUG4NjTKcZUSWllXY1Knn2paPdtgjjzwpITjWT85hj4hfTqj8EArkQ57gKKeSccoNF7mlyQhuE57X1lerm9iMW694LHFhTXKHLyPytcnC5C1bN9rd9/zaTlUetS/95RU268LRNm78UAnHc23OnJkydoZYYVGjH2Hc4cPqMuyEA5ul5N3/wHw7dPi4jBuEdoZVVTZLAWy1o4dOS9E5KKNmn73++gp74fkFtnDBO7Zh/TYbMaLcZs8eYV/4whUyQOfJUBgtQdtiVVVHZSCwn+C0K/x+xLTgGI8RRhmLG37pPsJ4p82dmzzpQkaKG6W0NqXb737zgK1ccdD+9hufkFI5THVHyRT9tnKSEKfChA289F9Y+iN4Zvax9tRS++HPfidDPd8++/m/llHHaXRpdu+9v7cLZk3yOh48tNcOHj5iJ081iLkUWEZ2ub39zi57Y9U2++a3/1MG+GBrak1VP4hOJNLATU4Cc0EsHwa38IGPwKF8uZPjZjAO4Cv8ijgWv/pv4R6yzH0SH+UVbAQ+Hs+/KFAfQh6RX4ew8Mp/HkImThMoftz5snfXLjt65LCU63mOc8TyfOXdKS38izz58yD5UHYsv8tRV5RxPkCLyXkFxTvVDREGHthHwqxHQ2O9hzH7Ab2zOZmZWuIwGkt+8IeCggLheVDyuS+EI2+5rLSmqt5PcLpkziV25+2ftfFjxticC2fZlZdfZhXl5XZU/fjKosW25JUlwo9sGzl8uNpaI9hCI8x6myuVbNB9950N9t67G2zORXO9LpWnTji+trez1NYsD8W7V1+bL0OHmUz2sc0T7K6/7jrR8Wj7cMtme/vtVaKzCx0GKNvgIHyBvYPkyW/4H33Mb9eXHELAPsyWdQ1ywBtDepa0+XH9xFNajGaWrGJcMMNNP/WqqLBxY8ba5fMuk5Fys10uXpydlWfvrFlvq1ets8MHj/gJXaNHj7M+khscB1xYWKL6cAcJMznZVlhQ6IeLuK4m2gv3E7XYQSmc1ZIBRYVllp2RK6M224r13qtHX8uSwX9gzwH73a/v8r0jvXr0su9+55/s1ltutZ5S1P3YeNWcgwDAqYAbCtE7bUBhZjkz7Y/HiVO+z5Y57rDHAcOBJVttgiGyA3xiBQL0JaiIvuLmdEgNOCul4Mn9QTJk9I09noKecXIfdEmezPzkiWdGo4d+ULWsX/9+foIXyvnRY0dt9ZpV4kcdUq77GfdDOXhE1xhWg4QLLPfCwJg+fYbLMOqM7KmsPO33VS1cuFB59vT9W/SnG1g+iNVsq1evES+eFOSIPDBxXqjGQz/UmTrhgE0nfepLdOAL5Tn9e+RAy+EjtBkGHALXgdcibzCSVY5HD/Tpd7Ko/r6yQ7gIrmKc5qnvDhw8bOtklF80a7Z0qxY3JIlPF3BIwuEjR9xgw4dZ9Q7bu3uHr9Do3bvCyoQLa9aFG93VNZJl6r/kje6RYUSPAxEAphOKwgKDC0gRgYzHOdLKEZdv8Z3OdaJT+uRvuOTyYt48+Y2LcWMc0uNxMX6yi/FIF5/Ui7ix7Ji/56MsgqAI5cUnztO4UhMcv5PLJG733/9fueR8k8tNfsdRZiw3wr/79+i6v7tPfk/4ZBdGyrrCKCPCEwfDpG9j/8a4fI+/k8OTn8EH2CeHJ9e/u4vxoqMPu9LwjbyIx1hPqxVnp9vOD4XwDdWWy1S5C4FmJeQI3CYfxURZ5RQtTtfy9or4jledsmESKm3CbZYEsZYYxZ4RFkySTNY/I8QECxSYJuAiVG1jbbTQavzwIbZzywfWJsbqlxUqD0b9UZoZ4WckkJNvOpi10LNNeClxaLDqhtYOeTHStBw9U61GStfegyfsrnsetudeXmKPPvWSbfxwp8278jq77Y7P2ey5l9iYcRPEJIp8tqOFIWTy1APm5Yql+ofXeEQu09ixH31aWO1nMz0jvDBwoMlpYWqcz6aIcPRECEp4qL2u9AoeLBlIldeLNUjprm1otHoZA9VSjE9X1/g+DzbsV1bXusE1REbJvCuush69etvjTzxhixct8OUJ06ZPd0URXsGoOJX15QkCJsqRmiDGLGNJQskvD1QM4iFI+g8YaPMXLLITp07bzPNnSUgxU9Lmy9ZwXTiDGiX8UD+FI1NDQyP+RB/j8w5+x/foIg3giMtIrR9dqmcMD9HD6KZvyhZQmblg4z/7KpqbhXPpuYqTYn36DtAz0w2TZTI2F8rQZOp/woTxfHYm72UKNzndq6a21keMGVlu6ai3moZTwkjWUatvvW+yheMoDtAGo3ImpaLIHn/8QfvFL38hRaLG7vzCPJs4eaBl5UlhtxoZNyajMtVKy3Ns5JiB/p6ZIxxhzYtwhpk7Rgx37zluL764SkrY+7b27U22aP4m+/CDrRK+e+3DDw9KODfL8BhrN33iQrv+hpl2zsyxNmnyUAkxwbadvUq1boDkcWqclISocLDmvLU53OXDviP1ktMlS4J4JxI0A30xK5WWzvp6Cce8MhkNGfarn99v69+tt3/6DgbJYPU9/cgSmXoZZawfV9+wJsHYiJ8h2idtLxn94+13dz9jb7293n7y89/qdz9r4Bhk4faTTz+qNg+UEQnucwpStmBSJl9hdY259ovfPG7Xf+qLNnr8DOFTuh9Fnar+QUFEiXDhjPgSMoRlP+AVrUF+BdkEjoBDvEfZFmVXDMcl4xs+urgcxeEInFQWtEK+/Pk34YXLPSfsEBZlNpfsQU/NUmLZhHrssJSMNavtWilf5JnM/71sfwvvzOA4vYQC3UUawoW6Mvqf7qc84aK8iLNIrFd3I16GG4MNLAtiORcbst1QUd4o6vAFRq+pCntU4KUob/lSjDiOnMsBWTrE6klu2d/20TYbKsWQPVclLImtrlacJhsxfJidf95MKc+FtmHDelu8cLHt3bNHhvMs5d1udSqb2QhmtidOmCxje7eteHOdjR83yvr26SXezolh0G+t6ozC1u5r5t9Z947t37fPzj+f42bznN/27NXThg4dYk8+9YQdOnhQBu4FXgeUWnADfMZYdXnAU21kJon20l/e54IlBkkn4OlTxeXocKcP+kc8mYGjeKQ6cGIzNydBtuu9XnAFvsWFRco7y8aPnWS3f/pOtfuA6HixrXjrbRlf623WBbPdOMnLLRTP5bS5DjslxbqsrIf3MTNbzGCzD2bz5k12+nS14kg/as+QYdbPcrLyrXfPvoJ1vT3zxLN291332KH9h+yyS+f57Ah7R1g+2aE2sjoBpRVY+CZrWuayN/ADcAiF2Nunsqk/OMBH8KqOWSefkeK0TIx/6iYmJkCBYxgcHCTgyrB+s68FfsHgDMvdiF9SWi6aDns98/OLVGY4QAP6wFh1nivYUx9wmNk84D/jnOm+kb28vMweeuhBW7tunU2bOkM8ucxqazGkmLHK95mVZ599Trx8pPNr52XKDLwGlqvXrLCePXvY6DGjnTahGucBKn/+/Ndt6pSJiiuZWlfn+56KSorcEGdQCnkSjDLRsfIkLXDiG3LR6w8/UhicIfIU4BP+T8RniNH5ATCTLBdvjPyJPwYESOZJVYrLZr2D39DwYNHXo488Kpya4IY8lxKD1xw6wB1q3JXFiWPAg7EkZmN379iqrFqssCjflwpyceL7H2ySDBL+6nva5z73uc7lW8nMMHpcfIZOCoAlLgCJ7zFtfI+/cc649B59MtOK8fAxLPl3dMl5RJecT3yeLR11Plt6GDOdHvPBxTidbZDne8wHj4vfY7645Lz/r+7j0ibXLdl1j3+2evyv6pPI/uPiwhRwfI8el4wLOGARXXIc3Nna0JkfGM7/iTQxPLrk9z91MX0oQxBwZZM/9YyMkjbLF787vn+XVR3Zb3mZUvwb2YSLAiHlV3E5ho60qXiAQV3VlGY9syRcyrhYEeKW0s0nln6F03vCaBFKfpqEQYeejPQLS3zpGGXv27XDmhOjeqzXlMbiy6ZYdsVdKC0i/pa0bGsSI2iQRdMow6ehPc2qGtrtRHWjnaputs3b99kCztffusc35GcXltk5F1xsn/vyX9vgkaNlEIiZqHzyFs9TqXIwGZXROUri8Il0KwarcAQq9ItAd7gRR54uC14tUQDHbcJ8YMqMLvneGAk+j6/8ausbTbJLrQ6wp2yYHHlyMV5RSYnPiGD0EF7PcgTBcvTYcXbDTTfYbsFoyWtLbNny5T47wHR35CswXZgioy+B1riLoskFo5/+ou/0C/cRUNd33l1vM2deYNxRosLUNoQ5+BHoNwEK1SU8aUd8Ul6yxzleJPCaZ6wX4TEeTD9ATnHUt87gJZSAE0ITXHSljTz1z09gY80ujF/xwY1Dh47qaS7UpkyZJiVhhT319NPexiFDBrvgZvSOPg2XJmZJ8RD2CAcbpRyx8TwobNSVkcAcKfcI2kLf23LgwH77/e9/bQ898rQNHZZnn/v8NTZ1+mgp26q5lHwEos/nUX/FB6bM4GRmslE7U3kJb9u4hK6nDRgwykaNnCjlbqT6q59dfc10u+22q+2GG2bZNdfOtDkXz7QRIwdYeVme8qH/6tTmxrB3iSVuajlH6zIyTz+yMZJygRmjnSwdQdnCsUQHuDNwAC8BBixd8xmnukYpsKUmXdMeeOBp+2hzpf3XD75m48YPFj2wIZ19CJzGlOunjzGDxD6j2lpGS9W2rCIrKh1qS5Zts/sfnm9//91/sVHjJtuxk9VWWVMnRafRVr39lvXv18MGDuorOLOsCNu7VEZ3lt17/8tW0WeMXXTptVZQ0kPfJbzV99AIimXAiaBYOa6oXxi5BgkiHvILhRy8BqciT400i0vmqwGHu745HcKfPVzpGHiAzlUuKEd5UaElHbQU+poAaDwsU+EHF1DmZmdbsZSeF55/zj5x002ep6Nt+C+0g3fK5i/xTna4WL/kOkIH/OSIVRQZFHDoFrznyR4KjCJ4LjPWDEJgnGCU+EyKPAophgx0AHxZ9oTyyBI7EqJMnj5ZKaW72BVvNjMfPnhIFJZqsy+c7bPUzIKjFDHjwnHHk6XwXXLJXJplS155xbZJURo6bKgU8DLBjdmXbBkQLVZSXGKVp4/ZuLGjbNCAvqpTm+ihXk2m3wRpxWWUffy4sbZo4SIpWoV+WMigwYMtW0p3UXGhzZhxjvO4YVLgsgVjlFLK9aVDenFjUc8wG4JSLFwR3sTb3gP8gWYX34m8iy5nKSA0yx4yPzZeCikw5eAQZFSBFFpkFroO90WAiyyX+u1v7lL7ymzw4GG2a9cee+KJp2zatBkyTMZKwRQs9Y0DM5B50BGoeOrkcTt58kRQ0CWvBg0cZUMGjRBvKLZ+fQbYzm277Le/+q0tX/qm9e3V277zD9+22269VYbbcNFejdN9qZRr+pY8kFGO9+CxXGyr81X+wXfFB+G9UfZgWCDr/PAYtRn+j3zCEGEzPXs6Nr3/vi/Ve+jBB+3hhx72m91feOFFe+7ZF+zBhx6xZ597QTz2OXv+hfn2wovz7ZVXX7OPPtrqx/bGZYKc9MY7s3bJg2HMunLPCcuyrrziChl3+/yumMPi4xwKAEyZyeYW+ZLSElu4cIFfuhlmO+DP9FeKrVz5lnh0nuA92o1gaB3e19zYLBnwlo0dM0Z8doTPHIK87773jv3ut7+RTBhqFRW9VI+ADwyUAizoIfAEKtlFj+ANT2i20/mrwoAzP1xmMZsTBiadIB339NNRLbwz80lfeb4KqOjZ2w7sP2gfbt5i5808z+OhA7HkmNmU3TL4OVUyNyvXB2ezhNM7tm1R7q1+8l2J6O29DevlN0g3Eg8QLnTOlERkT3bekLOE89uFRdIz2UdGynsASnD8xsWw7t95jz7ZJcdPfnq4GIP/CXKBUPkmzyd1Gj5swCOd4uiPZIlUZ9Q/2XXWIRGcXK8YH/9xdfu/uLOliWEx/876JLmPS5fs/yenWJ3xzhY/CKYz4URdogBFuPANphFd7H++xzTdPc6fatYZvxPP6M/W7mQXlxK48+xIR7iUb9VdKpVVHz1oR3Zvs+w09WFbGKVohaBRHMXIEJYpqitp2FwJPXKMJ6P+g4YME9MrFeG3SgGqkcWfK+JH0IYRBJhqg4Rrs0uHMBLAcF1edpZx3DCjeix7qqytt/pmCdaCYmthpJaZl7xSO17fYQdPN9qWXYftvS277d3Nu9xv2LLfNm/b6zMlM86fbZPPOd9mzZ1nt37uL2yAFMJ8Rnl8+ZXqAeyF2+ylcPmmOlE54BL6AqjoA79VR+rtd67oN4yekRkfPVUexI+ePqUPXeFJwDj2kd7cCEFRzpQgYJQO4QE8CNN/iqt8pXgyQgWcgTf1Yz9MTX1g9BdccJ4NlbBeuXK1vfjSyxKOu10QsgYVJcSPvVSlYcDsN/GRdJVTXV0lwVkkAdUqgZmnfhpqf5TgmSKh2rffACkKrRJcYZY3LHcJ9efIQVxsI/mezUX8ji7iI2EoSPFbXEoUFfqUDgQXPsCCrw4yxYNZozTyjPzKDTjhR319s5WV9rByGWVTp021jRs32vwFC2yPmPq55870tbfAl5Ft8AyhxtpeYIQA5NIzR1zhFW16/LEnfE38IgnERx95wHbu+NC++Bc329f++i9syOB+1tbS4GvAG+pSraE2w2qrUq2mqsNOHGu2rR8etJVvvW+vLV5r819aYUuXvGuvLlpjzz3zur34/HJ76801tnHTRvtwy3abPiPfiktlPKTXiY6qhY+MSNeob8PdImwOhkZ9Zk5w48Q3ThPjZnRgwsgt7LlNyoWvZxYcUTp8qU4Whna4EJE7SIBreweKaJ5osMyEAvbjH93lp3h977tflXLV25pbT0upPa4yUn3JQXOLcDydp5Rh2QotHeqXDJajDLH9h9rsH773G7v5M1+2c2ddZIeOn7R6xTtVVeP9wol0R44csB7lpcayhazsIuFutr3w8lt28nSa/eVff8dK2WsgGeQXjwpPUTpYB0+fo1SCen5cufo6OH0gjDdeFcH/EvTFM9IYT3C0i+aCi3FiuBs7wgs/kUi4xWZgCsEICQTv0dwpleNlNPwYnaTOSuzLKwb06yt8ediu+v/R9hcAeh7X3Td8pNUy72rFzGTLIDMzJnHsxGFuoG3yNO3Tpsx90vYphtpAG3TYMcYYM5NsyZIMsphpmXcF3/935j7a0e2V0/f9vu/cO3td18CZMzNnZs4ZvPoqP6Di6Eip6ABAldPnVOvT01EwAclfqrso0fQVpBWE7qbyHygMEjHL6PVDhtPUUEzwEopRGl1GCFXbWlXjAh884/flqHwZDWfkvUQ4qyUM1VbX2OqXVtvZZ5xrLU0Trbd7wBV0sqOvv1vxDVhDY40tP2GZHxv7wIMP2FNPPm2nnXaWFCW0dW44Z4S92k5bcZIU8dlKx6B4M22KT8oWeZI2wKNskA9nSTDbtWe3L1thkAXFmraRjeLf+MY3/DAPBLaUZxyCQNqTIsI3bSJlCS8xKHG0/eXneauAAl7JVw6V6OmVcldeba+9vlHtAgeZsHeN5aMlEnorrbu7w3kChY/ZGPq/559/1u644w779y9/1d73vg/YJZdcZtPUbv7lX/6Nbdy4xRYtWmLlysfGpgZiUz6z5LJdCleb7VWfxl0djQ0TbNb0BdbSPEUKyDS775777atf+ort3LbDl8391Z//hZ1+2grjLpEhKSCMonMHF+0C5eD9sPqGlK6cLzyF/mMmKe0DGXR37oNCCUNwpt1gUI1Zs9dfe03l96Td/NOf2He+/d/Gzensodm1Y5tnFiee0W8sVLquueZtNnnyNFv50svWPH6SrTj9TD8l7NHHnrCbb77Z74NaJEUBxcRntFQ/UCggjUEE8oLqA99w1PsF519kp5x8qvdhd911r4pvjM3kegEFYDnfk089aUuWLnEepUxRuFFqaOORPZafdLLyhL2SahdVptTPpxSG0zKbVAepepwARxnSpv/gBzfZjOmzXXmkDyYPk8KGgpwUFORi+nTnH7dJdXWkHfJs0TdyAv0QBwOo/ZVS4n4UPvmnFFQH/Yv0o0DyLn6VLQNkzc3j1Wb8yC666CLvkzhpL5YW0p+3jG+xCin58EFVRZkrJeypXbJkkTWNH28vr1vrMyV+qJTy2pUSCAtzPAj34kYS+pJJROdu4T8gcBwbPirbsVDsDxjNjrw6psE/Bo6lJfmjENzG7VJhJn9vwi2I9buR7jAAdL9VWOB49gFv5Y5bbkazy02x+/8EwlcefuRJ+kZwjtiPlDeNLoB9XtZAhMsNEGFT/qUw4Vb8/HUQvhA2qSQOCgtWNfc2Vp1IT+seV0pKDg+pciAoUFHpvmVEChWXETm9uVxHxWDWg1FpTlNhTT6jT3QsnMlOw0QnSYVUzfPGkVEvF+yVByjBLD0a3zLRFqgRZPN4R8+AHSmtMHVR1jl42DbtbrUnXnrN7njgOSkjW2z99gPGcvWKhsk2ff4JtnzF2Xb6uRfZspNPt0kzZiM9WJ3w1TS32CHhLlFjh9IEf5KHiaXhUb0rKb7vpSDQU44prxMfI8RE9rp/BfY88Se2/Ev+83IIfk/ClxQONbAIb0kZSQI+jSxP/NKA+WyF/PtyFgluCDestycGRgMRehC4L7viSjvQ1mYPPvSwBISH1JnWSMhUuhUfI5J0ThxJSRlQzGk6nQ5jnI8OTpg0ye6571cSkMf75voOCZapMFNqHDw98Z4+fJSy4AGaMQGjfaflWCMdKfnr7y6gqLOUMOMjqEQmkwQt/CaBy0eZcPWygjhGzspdOGFJAidDscfmCuXHc88965cr3nf/ryRglNnsOXNs2oxpvpGdo1AZuTty6Ijt27tPytpBCQt7bOuWjfbKK2skAH3PXlm3ynbt2ihBgqOWD9uECZW2Y/sGdbqv2HPPPGnf/+7NUjSeVAf+rN171/N6vmD33fuiOvfX7bVXJVjt7LTeXgnbYw5KSay0yZMabfGSqXb+hSeoYz/DrrxqkU2dOk4dJ2lmiRnLlRitZ6DCxBfUo2FfspL2VKQ2AqGdkXN4p29AClUllynixgABy6TKvI7B2/ByjZTPfvlDIRka4kbqFjtw4KD97d99xbq7zP7qr35fvDJNYXtVJ1G0lcdj0pI5wo0rq1bOl9m4cvHO2Gprapkr/ii1z37+/1hpzXR72w0fsA7lfZ/ycEgCBReIqvr4qPmPfvgDv5iUGZqdu9vsezfdZq+/sc8+8vH/bfMWnWz9EpgY3UNpoTjhDeoHhvRSF5zxjvID/+WuT7FA+i74DUMe5d+/DtLSLaVZ+YrCx2AIswvMgsRMjf6leL2NSu2U44d/af/k5ZD819VU2x2332YnLFsmIXWq6E/Lcp1OxwH9CcIefi6uKwDuDCoQghmSg2pTiZe8os2ANmhHgIEO5xfRwMg0kZCHzKYgyCHYI/yk/jrtm2IvGXUchQCBlyUjviRQ6assr7I1q9fZ5g3b7MRlJ9sUCc0gJV84MUpoRNuQhMNKO+HEZTZ//kIp8Pfb6lXr7MILLvb6yL41NpI3NtSIj7r1PqC6mk5BGh5GWWKZT7loEd8pTZwE1jJhgo+2//Vf/42dfc65olu0qe9gozj7C9auedkuvvginyVACKU9pJ2OWVhXJMlV/enT8yDynRYm5T9lRlskBUt9S2NTix+D/lu//Tn70Y9/pvQsd4WIEXZ4jHxFCObAgXLlFXWPvVn33HuPhO+lNmniZJVBhZ1xxpl+fPx3v/s9tcEP2tXXXK3y56b2dtuwcb3tkIDPbAvtFRvbF85fassWnyylb5I9rHb7v77xLRtQuXzr61+3D7z3vVIMq22wv8862ls9XfCm12vhJF3UlUgRQHpRVPl0YdrTmBTApICV+ewVy61q66Qw9LPvbKzarHvtpz/5kT1w/322acMmm9Bcb8sk8E6Z2GSTJ7RYc2OjTZ0yxfd+NDQ227JlJzj/bN6y3b7+rW/bde98l5119jl2+eVX+KDQL3/5S3vppZf0fZkvHWYZUszW8USZol7Q/zDDwWZ0TuN6x9uvc5ruvfd+v9/kXJbyqT498MADfvolMysohcw8UfavvvqqcB6xU0452fkeHnKlUbz+zNPPSFGa6BcscuQ7exaZ8br00ks9/7/7ne/7vWSkh3aUWSL6Wk51Q/agJnp+FuokdSYGIsKu4CI3BhIZVKwQLupRyBMqB5WXCsJx0XcVCsnD8GTj+yTR+dCDD3scy088Uf1Yr9w4qrrSNmzYYFMmT5ECx4DBGKuuLJdS8pqVKj1Lly62qtpaW7lqlc+UHBFPwORHN7oXN4RhgHgCvIdfIG+I8jABVLZosCJsDoErjx+I56/DLxv/Xww5ntwE5N85ffHNu9Na8Md7Me15GCB/DxjNLodf5x6N1WgGyPMt7OJZDJGXubuPshWgODwPBEe+87BhiJtOI/IBQZFnamxGaAcizJvhzXZ5mF8L8kP8CC+iQk/FI84mZIkqVLV624GOA7Z70+tWyVr0QueN8EyKqGdUVm7NZRT6kIQZAvv9N3rt7ui2ja+vt107d0k5qbQKZkrUsDMbMDQkHFR0mXI1mH6UIctyVKk5ZWrH7v22dv1G29/Za2vWb7BHnn7BHn3uJXvm5ddt3db91n240lpmLrZlZ1xsV1z3fnv7ez5mF11zgy044TSrVkM/tqLGBg4esUE1yEMitmXqVKuor7cB0dne12MlhenkVIaYlGdJEaER8RT6j1yhPGhUXYkQzWlpYuKLUCQSBF8j4I2UYYLkLykxSUhHqElG9ggxHl50OX6EkkI7IHfvhOWX0S1ig0Y24A/L7aJLLrVFSxZbW3u73XHnL23Llm2+9ME35KuxZo8IgjuNH40wG1xJF5v2S9XxtyrP177yml1z7dutu7ffhdKUomhfyJ9kwt7zCwtBpD+vU7zHN5DSnvIHfheKAjJ4jvYBfiQCWTo+GvT0TB5TWNBBOx2Ab8iXsKMsUn4Mu6CEvwsuuMga6pv8RLhHXDl5wI/5ZFR3zbo19tijj9otP/u5PaBO+dZf/NxuveV+u+++J+y111aqczVbftI0W7CgRYpxvXAOiYe32qqXttiG17dZT2eHSSZThzHOpk6ukr8mO2n5BDvzzEmKd5pdevlMu/yKefbuG8+yq64+1S67/FQ797xFdtLJU2ze/GprmchBA33qaIbUkQ7ZsDpo2I5b46EdZUx9pStQfDEiT53h0AUuFGSPkakTHDuuRm514osy8ZJyUXna3dNLLYWxVS/Lrb2jV8JdnXigQh1vrT388Gr7x3/8njU3Tba/+ps/U1rr1NEfVLgDykMpeaoXaZZKAqsUnp4+8WhJnRSOamscP0u4G+1zn/+iVdTOsN/947+2QZVXbVOzVdc3+v4o9uT09Q4I/3jbvm273XPP/RLM+uzRx1+wgeFy++BHf0sKyQqn/yD8rcJkmQflivCV+J7yV1Z4Kad+I3EQkHjCuRNL54cRfhsNcAsIPgVQRrj4kFkoZjs4XpXlSX5pnASdtJRMYQmidCY80ATvmbEckrBcQsdIZp0EyQcf+JWf4DR3zuxC2zICTmfhHfD6wK9AU54OntTvVBZWaHNTG5A29afZae65gE5GVrnkjiV91TVVXpbgpZ5xAAIzoyxRYeScJ8tWuFuJE7GYBZg8eaIfI/vCcyuVhoetdV+7bdm0w370g59KIXjK1r2CEHjQ/XG0OfdDMPrPgAmKxKknn+Z7K36lenbuOedIuasU3jES5jtE8yEpJ/UugLL2vqy0iuwWLYOuBDITxNIy2qe6hkZbrzr79LPP2UUXX2JVVTWK97DNnTvPfvzjH9uJEtwYhacc4vSv1M6m/IyZLwqI9ppPX9LleZrLISmvaU/ZI/HEU89I2e61hx95THWmy2bOnu2X0/VLcGS2ka6KMmBEmtu4W9ta7Wv/8R8uQLceaFUbUWPLTlhuU1X2jzz2iG3c+Ibq+zLb37rX9u7dpTg4iKLCZxWmTJphkyfOsNKSSt/I/tUvf8X58N/+5V/swvPPc2Wkq71NSsSA2jDu6uDwCgRm2u40ok9aRkAc4u1k4iWM847Sl75JrfouCc8sNRoYSJv9UUiYHenqaLPTTz3JTj/lRJsyodnK1fZMnzzBTpDg26L6wAwUyuvsOQxIdNnd99xrc+YttHe954Pe9tAfjR8/3ubNm2dr165Rm7ve7xlhCRL5D5+hVMOL9HnwIIors5OV6ntc+Vb9or+aKxyrVq+2lS++aFOkqG7cuFFpOWQLFi5wRYbyQwF5BaVE6eJiRi5ZRDmHP+GJRx99zCZIQVq4cL7sqMccANHrCvDcufNt1aq1wlNqS5aeqPJE2aNfSf05Cg83sJObxBV1kYTov9vjkae6SKVffY94mrxl76wfE+y8hbfCwKbKxvGDAdlI7/giHZRRZ3uX3X7rbeorrgK5foesqbnR0zhjxkyrqaxRZIetSv2Az5RIFps3f65VSml7QfmEkbqqLJTMEUoJBT8aUFmAcMcvicQ+VY5UMcI+2Y107C6MZGGBPK7wj1tivgJD0mgVhYvnsZAa1xzwdzxT7E78xBX2xXH7aHDBb9gBuR3PsCuG0exyiPSPBoSNfMzjyHHm728FOe3A0XBvkXcASgmQxxPuOW/EN08XVGWXlz2QvwcOvRXMCBwvzHEhggsflQa8VJkSVai6shLr2rfTtrz6stWqpRpmI6M6sEEqvxpyllb4iT+yG1bDgVKDMFumiloqc2hADcIQo0XdLizNUoPDkbqcUMVJVL6xVRX0sATrTRvS3RHf/f4P7Rv/9T373o9/ZrfffZ/d++Ajtu6NDXZYFX/hSafZBz75WXvPx37LVpx/pS1cfrotPvkMmzBzvpU3tNiR8horqaqTkDTBJk6bbpXqKNg0ru7bJkyZipTnsyY9UogOi1aOOvVLjtwU+NazLOUDzYNnkN6hMzUsNEaMJCMY5HmMH7yOlDl1IeoHgDvxYMeoDgjIfkZB/Bx5mShb/DKSqAA+o4YC6/bwtAwCKMoES7mqpHAwk9KsjoHNojTu3//BTfbUU0/ZO97+Do84Rl0ZOYtRM3iN0T8UGy51+tnNt9qVV1/reLnXJNIGLV6XCu8j6ZbRX57OoD9/j+/ABy7n/2Sd/JB2t6A+0KHiF8FLdrk/z1/aDp7jPI/6pGRyElxtbZWvBWcNd1NjkzrJhVIIrrLTTzvT1q57xWdP9uzbY8+9sN727t5mfV0dEigHbc6cKbZkySQ77/x5du3bzrEPfvAadRBnS6iYbSefPMfOOGOxXXrpafb2a0+3Sy8+yS695Ey75przpIQst1NOXmhLl85U+Glu5s6dKIGjVkIYSl+/6Mdw5GqXOuMD6oglpI2RolCivFcZKolyk8LvZY+iKr5QeplJpNNDcefSsN4+7MukKDSKjevVttRZde0UCUWdtmnTNtu6fadNmjxJHfVBV0Q7urtVV6vVB0pAHdegTrvZ7rn3Sfv6N+61WbNn2t/83d9J6Cq14UPd4odD8gtfqW5LYKEOc1eIRDAJZKrbh6pkqm3H7gH7wz/+Zxs8WGef+70/U32TAiihtFcCbpcUkQoJkH2q8yyB4RbsiS2TpMitsc2bdyjORfbxT/4vmzl3qZQT8a8rMElIUeEd5X3ywmfglG7fZ3S0vFM+Ge2MG707bxSYowhGeLeAtwio3fLl9Z8NxOCulVJSz2yi7FzAR3IGIAc6xHM+Yqp2j7YB+YM3Zkq4zG6SBKHHH31EAtF4KaknJhrxF7RgCrSktsVRHwV4PacVN+oJM2WhlGCHEI8rhx74QQ7KD8hiZJrlLdSlrq4uPwSDEX7ihwQGIxid5ohdZl+qqsslTFfI7ZCPxt5x6x328uq1NtA3bJddfKVv6kaQ3rRpk5T11yTsPWqvvvqKLV6y1EfOJR8blwBy4zRKz7Qp0+1eCbqM7qeNxpw8NM5nMGm/erpZ38+yGClWooPDAVD+krB6WHzNUtZymzBpiv3Lv/27XXCRlBLxEnmP8MkyowMH9hsXzXI3B8ca+0Z3tSe+/0eJ5N0TS04p/ykf5wHZhDyQnCibtJwU72eceY49/Ojjtn3HLtu0eZvde9/9XgfPPe88F6h9L4740jELx6krVthpp63wJUE//OGP7fbbuYn8bF9OxOzKHXfeZlOnT1Q7fVht7DifOWSZKBdHThg/xZobJtj2rTvtz//kT/2+r//8j6/ZSScus2G19Yek7LKUjhkRvwC1kEZohwLaf/giBs7ceHsJUNapvPvVN3BhITMK7Dvj+Fk24m/cuNn+7m//1u65+04p0pV23jln2qTxTTbY22UdB/ZYd/t+m9DcoH55yNatXWttUsDo77g76I0Nm2yN7Ng7dsvtd9uGzVukrMy2SZMmS8GstkceecR2bN9qH/rgB1zAh+tRHCkB6EchYYkp5UG94Thmr++yoW+aMHGSXX3NNYpng/L1h7Zz107n/bPPOstnTigLjgB+9tnnlc+lzgssU/WDJZwHxvjMA7NuHHjil25WMgg66Ap0iZSo7q5+W7PmVbvqmrepraxypQoeRKEB4MU0aJZodp7xnBednrcpr/2/2kz2kjBLAm9jh7OH05eKkKQlv54HSTlhIJM+DufJ4veb1F/PKczmo7fAe2vXrbXp02Z4HRBRXl82b1wvOo+ob5tt1fV1tvKll1wp8bZIGeob3RMDvNkAIVhiINIbmKgYAkZBeMcutwfiPdyBvPMHVwiwxSaH4u8cEjMkIJ48zoD8HQh/GGgIyGmMOGPZQTFE+PAXfor9jhY2h8BTDMezK7Z/q/wqts8h8IxGXcTjfvjTM8rW7QrAO/nHk7jCLfcD5PSECRBG/5/bBWBXjKsY3D28QEci2CsSMyVq8m3b6+tk1lh1mQTbQdYwi++Em5EOJkbg4UOM5GBXwYithC0pJKr+dkQKSa0EFabsewYGbcGyE20sm+l6Bmzbrj32wEMP+82v//mVr9kPf/Bje+LJZ9SpDtvUWfNt/tLldsFlV9hHP/kp+8RnPm03vP+DduYFl9lUCTXDZQ02trreqhsbrKKh3oWjQdXk4RJ1uihDEqYQ5phW51Ss8qpaq2uU0lKqjqWk3A5KuCtTB8FdJ2PpuAr54FlRyDMXkgsNCO7KeZcfWW5CI89IE40tnSFLCJIAcmw55eVOWTN6icGeToaOkRj04sbLkfpD5yecA2osUfq8wZShbpG/hPflNWrcyyWAszcEYYljCXu6e9R419hJJy23xx573H75yzttxakrfAkE6WH5x4AER4QEGkVGwNhojKJ48y232SLuSJEC16/yovNTIFLlDzd0lIX0+fIa/grfQLQD8R3PyId4T3nDh/8VGm/ykCUvaaaAEUI6Zvw6GgmFY3xTeVrqxbO/j+VVjLZxKVyn/KWRYNKIAFBZXu0ndL3rhnfZe9//Xpkb7Z3XXyZFZZF94iNX2zVXn2U3vucqu+DCU+x0KR+zZjcpb9vEh7uk3LB0qlv5eUidOYIBS1C4R6VX8SDM0+ENSLgbUFxSfg93SxjvsyPs8dCvUvx3+JD8H2JzLyOdEvbFB2MPl9rBQZUzByWIf9gr4nnrXCbeUjlzwAGHHZRIqTh0WAL8uDoJN+MliNRIwR9je/cO2c03P6T6c5vdf/+rNq6sx+bOn2m79+6wnt4edWrqbPvH+BKt/QeG7O57Hrd773/MFiyeY3/0J3+k+tFv+/dvkLDEunoEV2c9KUAHrYa9W+rfO3t6rXdA/Kb61tox1v76r78lXqm3j3zis1Y/fqIdYemQOkrmULnjZ0jpJuV+P4B+kyZIwLjybRLezrbzzrvUGsdPsmGV26D8MWDg/Iw5yIZ9eCcp8vApSxyi/iXDD8EcRUH5pp/nWGKvN0HOa0DOo0CMqDNaSyxsVOeIVZY7MSKLUpJ4zn17/Yr+GvnPcQkFSiQnIqHcNDc02KuvrLPenm4784zThR5+TpQGODWE559whZvXCXBDl8DpLdgzuOdKiezIH0bKmRlh3w0jxCBluRltUZsUAt6hv7XtgG+Q5tQhgH1lKOwIhj193X609aHDQ+7e1dlt99/7oI/iv+ud75XSzbG8S30p2jvezj6CidbR0WFbt25Xu/KUhKXpsmvxesvhCQwOzJo5UwpPha1ZvcrOkMDu+wfVRrAngZlxBGIUEtpOlkSR7378rvKVE9tos3v6Bq2hqUXKza+kiJwkQW2e6kBSXidL6b7ppptsxYpTfckZbSr5wXIqcov8QTil4KhXSeBN7bvPbotW3lM+qs3j9vux4ljhZ09IW0ePbdm6Q8r9NHv7O66zBx54SG3iLe4ujz7bjOLEyYrM7EydMtEuuvB8u/Ztb/cN7xxPXlpeZtNnSjm77y4p6SVWWYVgng4m4DhhjrEf3zTZtm/ZaX/xp3/ud3/98R99wc4960zRfdj6erp8RoTlpX7aluwQpuEYZrdYzsYBKiib8CphcINr0qyyQHkuTvJw3H7fUN/oZUT7uXLlS6rHf2sb1q9XPT1kM6dPljI5yfqlkLTt320D3R3qE4etqaHW49+/f6/zHwoty+n27N0nZfEiO/Oc82xfe5etfnmt/fznP7PbbrtF9aZPSsQOv4jz/e9/n9MIf4ScQzmn/oEyULrGUd/Fi6IRBYZbz1FKmcVHGYRX10kwp46dofoEDtLEcsQ1a9Jsx7z587yvYNkraaacH1S5TVEfdqKUPE4OZKakorJCbXq/HRw+bHW1TXbffQ/YOeddYC1SgthrCW2pTqc6mGYao51J+csTP7x7TqM9uCJCP6k0qt3TP1z0dJbx9I+APuTu7Zn4kkEFbsxvaZmoutpu66Twn3HWGVJkaWvG+EDAtKnTrRrFXPFWqD5t2vC6L9+aM2eWz5Q8t3KlPS/jlAp9ySc+8Ymje0o8ysJ7GBKAoSCSUJJM2FPZwm905gERHvtwQ0ukcuKGkMI3EDhyQxj8Hg/wk5QSZZFnYIRN7gDxYzcCx/qNdADEF355J52MYsR37p6HA8I+j+vNcb8Zjueex5NDsX3xMyC+3wq/ux0b7E3+QRNCFQa8eVzBCzSsmMg38GCf44uwI+FTBTz6OQoU0/MmoAK5n+TPN1+rYVNT7xcXlqjRfu3lF23vjs3JTo2/jxahAEgwP3JEPMjGcwmKw2OlhlTW29AhRgwkjEkt6R8aY+1SQDr6h23jjt12/2NP2q2/vMfuuu9B++Z/f8/uVeOxa+9+W7RoqV37jne6uf4977VLr77Wlp96mi0+8QRrbJkggadUMmi5dfQNGQcAdQ8csQG1xUNq0IZQeNRYD6IYFBoJBB1XGpQ3HPVbXlUtwUoKSlml31yuVlYpVsMjKmk0aJCoTyjR5Klnh/IilXHKc97DuJt+IUR4OC+7JLhEmUd5pfJFgRGN3okk4PQcx5dB8Ap8QENNGIQQltVAl1+AyLuAkW3i81kU/Zgm92VZSsP8+fPtVCkj99x9rz3z7LN2ySWX+KwI62YJgz8/WEDhlFU2KCn0gQcftbr6Jpszb77iYfSVBjfx3jHp1zcOPIg37IN33U8WjvSEvSt7nj+Jxx0R9nojmGzTU+7gg9aIy/fH6Jv04cnXSqsBL1Hnxmgve5bAwHK12poG5wH2VJCOAS6VKx8ngafRJk6ZbA0N1Wr/utTJH7HO7k7lwUHrUGe6ffsWxcvpWyjYKOHwUq8UxA510gMSLISrv1vhRM8YRn5RRhDqB9RxIOBCgWhDQBdOOstxJSg0CP0qewkGJWMrlQ4uLWODpHhAyqTfBCxleVxZrZ4oIpwuVCcamLGokd8me2PjPrvpR3fY975/t916xwu2e89uKVPn2OVXnW6Lly2yw6q7ruaOKbfuXgnMR+rE77X2gx/+0h59crV9/vf/1K674b1W29hsO3fvsH//0j/Z1VdfZQNSkJgZGVNSpvCltmdfp+1v77VDqseNE+bYjt399qd/8a+25IQL7eOf+l2bIUHxoMqIG817pBQyy0a9Iw9ZknBQnbzztsoLYai+ockVlkE21qquNja3+Np8ChXhUi8UsZc7T/KEvsm7JwEPUjaijCS+cmHAOWcEcn4LiHqY+K3gR4aTzDg0gEvoWF7Ech3qPzOTg8NpxggaFBuh3IDDy1GfqtVyP+RpBk9zfb217t8nxWStnS+hKpEA5anOO5fL0p/Ck5R+aAr+9wBHwb/1h9DNzAL9PfUfpQmfnLiFINolzbO9o83rFBvdWb7FyVWs36e9aWpqkpLS520ce0vY20C1am3fa9yGXl1Va6+sXW8b39hiC+ctsQvPv0gCb5lfQsfRuL0SWBcvXmjXXHu1nkv8wsPHH3tceVZrp61Yofow4EIWZvq0KXbKySdaeWmJBPAy34TMABYDJuQldZJ9ASwJ4kCHSgmepJMshVfY/Mw+xF/efY/NmTtfQud8D0e9r5NScPddd9s4ldHJJ50shYYjZKXoo5TIE3kSI+bkFYZwEb8PkhbaD3LdZ9xUNoy49/T22SmnsOH6KW9vP/7xT0jJnyuFfp899sQj9tObfyIBfLX8dVvLpElSQJqUv5zeWKo2psFOkaJUxUldB/tt5arn7eFHf2UnnbJMaerzWXGEYS55nTR+qpWonn/xb79oO7dts9//3c/b26+91mkelpCK8Okj9noyi8TgVTrllNMcuSTwkPMnBwS4JcY5lHfal+B1NnEf9uVv9OhsxP77L/6D/cd/fN3Ok0JRX1djY9SeTZ7QaC1N4nvFP9DTqbwc4zMeHrfyrbu31+ttR3ePLxNulSLyv7/whz6LdcXVb7frrn+nXXrxRS5gP/rIQ/bKujVqM8fZje9+V0qT2mT2xcEHbNJnoO2wlGIOi2GZGn1muiun3XkB3uCkQBSRhQsX+GzfM8887cpHo+onyUVxeeihh61e9W3+gnmiOdUF8oq9qQ8//LjNmDHDZx7K1Oazr4QZRAb42M/E7N/Kl1b7fqL58xekPt/zTK2fkEET9Kb2Ihn+e+TpTf+RwTloRLyrtjudwMXSVxFDG4xfyiNVYf8mTPRngO/l0o89jSeccILPDF188cVqSsdYVU2NbdiwyWckudSTlq5Mfd3616SMqU+ZzV1w6stW+ulbLyl6pR3audE9MUAhFgEVLHWmSbCIhoZv/FFRePKdlIbkjj9M4KIBITwNYCgihAFyv/EeJhrkYlMMhPVsItMwatBSbiVDAdHI5d9h3K6AE9yRTuIOunmn4cfg3RUggpFeUKbgTgcQdAdEWt8KPA2FPAjgOwl/ye2tIA9X/I7xzkcwGh7HrzTldGMXYfVVSIPeC+mmccSEYAVa3sGDoUK5vd7xnyoL9BSEXT2xd7dCvGGK8w8I+oHcDTopDqYcGWWnsaNDoanm2LkjQ31WI+FrjJSSzZvW+9phlgshtPgJE4Q7KN/ltXa4vM76jqjjkhC1o3XI9veOsTUb99rTazbZs69s9OcqdXYbduyxHfvaVXkq7fwLLrGFS5fbZW9/p5+Ide0N77I5ixdbjTrMsaJlUMrGgBozGqc+dcBsdu+SGWbaH+GtwBukj06O6VYac1koHaorhcaAZUr4HaPnYTUWLNlSRvDnaT3kwjxAWeubzgNBEgCfDB0EI1L4w8DPqfFLT5aYeLkU8jc9Rt5T+aRnKCsBzley13+P32ceFNZ5q2BQsBBcUn1kYzeb6ZKSQ/ykucI3QaJgCb/XRTZJH7LFS5bZ1GnT7d7771dD/YhdcvElNl55zNItyps0MJXua2JlfikFZsKkybZw8TIldJziRrBVFNAp8MMI9CQsnWNai6s4nT9xCdoLadM3Bx/gL6VD9iDS09sIzyblPbMCauMI4jzv+cmSjJQHhWwphFe9UqONMoJQITR6Jj5n5IxlXSxlO9DWauzJ6Bvql3CtdrZUtIkW7sQZVBGzt4n12nX1zepoxVsHyyRwHLE/+7MvCXeJTZ06U7QgHCtaTxA8ozhFDJuBD4o/S8vU8ReOBYa4MeqgRLneUUBxJx2F2QC5oXRQf5hZOEwZKRg8zRKpI2NYgsdFnHWKarz8TRTvV9vzL2y2n//iQSkjd9ottz1vG7e028SpzXb9u6+0iy893ZacONvGVSg/1JmPLUMoKhfPN1ppxRR7Y3On/fOXvmv72g/ZF/70i3b2hVdaRd1Eq2+eavVNk+yWW+60eRJCa+pbREeJ7dzXprwqt8MlNVZePdEq62bYg4+ttb/826/Z2Rdca+/50CesTJ1lr4TBsepQmc3x/WPkjfLI6534EmWXGQjSjaLE6XpeD2n/yhBUh5yHvDRV10faJuqH8kL44BnKHqfknPqeqCOURmoXeY7UmahfiZ+SXRgg1UfKyaxSaWC5H6cCsibeByZY4iS/7CvwVhieF5MxYANNzGJR10SNlDKWP6b00JZMGt9sh8QXjz78kF180QVqN0SfeNUHDQp0wSscmet9lLC4gl5Id9Dm9Mk/gpk/VdcI70qJhCWWr4COmQDCszkWmhCmUEg4oYq9JSgz3HGC0sLxqsxYsIyIE/do0302iGI4PM5+de9DEhbNli0+waZNmer7ZA5JaaB+jRnDCU69SotJeFpml112iZ/WdPedd1pTfZMtWrDQ9wT6yK8EQGYfUBbSEky9i1jSBz+QNhQ56DuivJGFt9+4MwnGEcTkyHPPPW/VtTV20qmniG/S8d9jVLefevwpW//Kerv+uncq/QOeR7SBcEQlpxcpT8hbyhLcLM3hMA9mFxDUDx9iDxPLydR2IKQyW5kywdN7xukr7Gc/+6lwHLSzzz3DTjh5qZ1/8dlWVlVi23ZttgcffcDu+OUd9tTTUl4kXK999VXbumu7vbD6Obv7/jvsP771Jbvj7ptt9pxpdsqpJznNXKI41H/IFsxZZOMbJthPbvqxPfLgg/b+G2+w69/xdvFhmaeBwiAd5BHlTD74Rn61xQjUItT7KGbRqT/wXbWUE+6RgbuqK9mrQzrIT46VZZWC2cZNW+zzn/89W7NmnX32N3/L3v++99ktP/+pmsQhlV+VJHruH+krKAnideFS5vgKg/buPmvt6rHxk6fZ5h27raFlgl/mW1lb520o+d8oBfiySy+2q664zA4q/19/9RW74frrnD7aAbGlWjxxu76JC1FcLWshDQfFl9QP+F61Wp5hBS4CpX1f+dJKW7N2jc/cM8jGLDjK1v3q0yZMbLLlJy5ReAaFuLFfmNXO3nnHfb7EcOnSpakOiRXK/JCedD8JOF5/bb3iPmLnnX2u5106zSwpTt6vihj6feof4eApjKj0PoqTzA4dQsZnFpvDVhgMpP9RW0Rbr0x0mZpE8QdOjFcJShk7ZYfaKZZq0Qa9vHqVbZWiet75F8ixxF4VjTOmz/R+ulz0o3xt27JRdaTEZs6apTKosaeff86eX/mClajOM0vnp2/ljR4mh7CLhiaH1PCkhgg/MauRhI4jPuoJJH9kW3oPBeCtcAfg/usgD5/j4Z1CAHI80ILBHesIn5vwH/6AcAvwt8Jn7vbr0lQMb+Uv3I7n538aRzEcDZelPyDeUxYkNzrPZOJ95Ik/ptNDQU3hE2/gNoKHyhHfEU+KK72PPHPALnc/WpZ699ErdZIwPR3U1i2bJVDIXp3JoeEBP+2BzZ9M3XaqYWID9ODwYevpG7K23gHbtLvN1m3dZavWb7Hn1rxhL7yy2V7esMP6rdwapsyy6QuXWsuMWTZ36Yl25oWX2GnnXWTT5y605SvOtCUnnWoT5FZZ35BmO/oHfK8KY1coBixBoIESN6gO0zMiHHDyDKMRKe8YyaE+hOLAKFlam56SKI8uVKfjfgvpThjdIMTT8POfH0K31y/hwI0OAFTg45mUihH8npf86Xk0XwUj/oIQILnn/uINO+ijvsEHQSvpR9BwAV743J/XySR8kQZfS60nbtCNX/ejuOnIm5qara621l54YaVt3LjB95v4uflyByeCQglCkrqNXz34sE1TmSxcvJTICwKYcHveRL2HskJa/L9AL5Cc0hZpTuVDANIUQiKdxJAaf46GJL/HqcegMwE3dOPHyxXhkG8wRX6nh/wUBEMU0IId8aWTUFJHQifA6SZsUuWYxQF1liy7YIaPpUnIISyFKC2rtYbmWVKW662mbrLV1jXZd79/q23ZutOqqhtFR5VVVDUobk6vkrB3WAq8VUuIHyelQnGoPgwPM8tWrXi5+A1ljtG5aqVTeSD8pWUNyl9mPCoVT51MrXiyUo19gzr+iSKdDbXltnvfoG3Y1GqPP7HGvveDW+0Xtz1qd9/3mnr0Q7Zs+QqZxfa+D7zbrn372622ocaq68pVb3p8BrCktEb1pNqmTFskXBX29HOv2X9+8ycS6i60G9//G3bKaefbWPnp7JGgUFIpgUXKj+j79ndusslTZ6kOjrV+ToQokVBb0WArV2+wb/73zfb4U2vt/Ivebje+7+PWjxal/GXJIIMFLI2kyJ3fVRCpTskL/wSUEWXmfXDyUICROhj8FO2U+3c+SuWe6pF/Zvbw4UifGM94xx8GPgByP/FE0WQmiyNwJ06cqHJnaRFtDwMdXC6ZjlIlSq8DMvEESJOKX/6GbJzeMXVVldYoPLfdcrPPQLniLL/wc7TnKHHwPbzuSXDh3V9AO4JfT+ikPmOFsMkgTRo1T/vMEKJYjUBb6QKQYkPgr66ptHop3Lv37vaRZkZ/m5ubvN6zXIolXYxgc/8Ge0lef3WD7dqxx6ZNnWFnnHam8kV1VXjr6mq8P8CfmiEHwnJUK5f5vbr2FXvs0Ufsggsu8H6CPoN6jdDETBn0xIABNNOu86RYOOHN81A/8kPaq7cF7l32jz3xpNU1NtkpK05TneMG9nJfCrxz+w578rEnfDM9ezVikIhMamtrE811LniijHk5I3Iqf+ljuQywqWm8C+eUB5fPoXDqzwd2QMOARHd3j9119112+ZUSvqvLrG+w0ypqSm3+ork2e+4sP1GKJY8vrlrtAuEDD91vTz7zuO3cu83GT2y0Sy670K6+5qrUrqm8RaHVVNZK4TvRHn7gIfvhD35oN1x3nX38ox+0KZMmSpnjJCoGyDjmO7WFPvuuTOebtoy6RHqSoEzbrvZTfMWgHDMGKHZc2sjx+yzdRBLv6R20p5553v7+7/+v7d/f6kc9/8EX/sB+cfPPrb11r82cNkHxj5dAzN01HHbBDHCFNajPGD9hktI9bG2dPVYtxfOEU06zrdt325Tps+xiKSVV1XVqZ9g/VumKCEswUa6eePxRCdcv2Wc+8+mC0pjaevbJcJ+PCLax4n1Zev7AD8Ej8HBaUZBWFdB2s0fl7LPP9pOz6MtIpy81vP8+KR0Lbfbs6YqnP5W76DksPnrk4ceMm+ApX5RLLoxlJgWcKGscg719207j9vhrrrnGdu/a4aejET/lT9tCvlO3GEQgTh8g89Uh8BQlJabxAdo0SMvFiarpMonfqMVerQW8p1qtcHohPEA/yMwQM0nMtlK+t916m1140SW+VHDV6tW+0Z36K7J89nHTG+t9xoSN7uU1VfbsC8/biy+9qOJWO6H4jrnRPQDEAJkd4JWjYPLv5AfhIFGPHRo+CsmePXvEIHG9/og77zzp5HkG5O855HQUQ4Thmb8HuHAjKPYXhpyO96ARiDhpUAPcfwbuJ7Mrdh/t+9f5KYZi9+K8+HXufEe8uQk3F2oLpjgsEG5RhhE27AJCaAt/QI4zwvFdbBdQ/A3kdm/yL8MygApGWNUxviDm/su//HP76U9+YnfecYcbjuN79rnn/GK9VavX2mtvbLCXXl5vz6/aYa9t2WPrth2wdjUIZQ0tNnneIrvo2rfbBVdeY8vPPNumzplnjZMm2YTpM6yioclKqiWc1TfbsBqE+omTrbp5vB0Wrw+pkaITCaEVgG/gfYSAEEAibyJ/8BuzcmFwi3TyxOAvhN2wD4gR/4jbw3jDSCN20HEGHiDeA6deZNzpqB8g3HNac8jxRbzhl3B8swmYjidojyeAOwb6sOcJkB8oaNhBWF9vr4SZQ3buueeoIS6xb379G8aRieeff76nk5tu6VjowDrVEf/gRz9RJ1xrJ5x0kgQB0QVN5L3IVXRukBqCllQ20BL5nujCkB73J4NABT009BhohNYxxFEo30ij006cBcEt0uwM67hH8rf4DoukaCU+SDyRlCLiZ0YQIZOOiCVs/f1D1tEl4WWo1Dq6VZdLm6Q0VNuyk862JSeeZvc9+LT97NYn7dmVa2xf+0EbP2mRzV10tk2efrI1tCy25okL1SfVSzmYJoZtckXg8Jh6G1ParLyrtYGD1VZWNVnCfq2Ul3obVz5RcYy3Xvlr7x4rZaLK1m/ssQceXmvf/t6d9rNfPGP33L/G7rp3vW1U3RpW+hYuWWBXXnuevfNd77STTz3JWia1+ObkAd/bVWZd3Qdt0uT5yq46a26ZZS0TZ0sBarJ//pdv2C9uud/eK2Xkiiuvt6nT5lln14C1d/RJGSpxgYLLIZcuPkGd+0N22x33WGl5rc+ebNm6x770lf+yhx5+1hYsPMU+8rHftvMvvMrKK+slJHBOhJQp5SulEuUQ4GXiZZT4Osou6iUGyP0EhBsQ9rk7gJ+Rsh3hj8AXOMMu6hTAd4D71ZMTj9hPUcnxq2qDWNfd2tqmfOqQYNrtgqFiIEQKU4g73llm4SOxig9TJ2G1SQLiz376YzvzzDP8lChGQv3IY/0QbpgpB6WnTe0u9ZAfcUR6Iw0Y4sOatCLUEzd2sfEdxRtDW8GBDyzfQlHyizWFm0vscGMvYFwEyHG3CH7cb1JXV2tPPfG0hNYDdtEFF1tdbZ3f0/OyBKITl53gm8ljuRj0HJJwzxp8Ts269pqrJTQ+7G3LooULpDiw94OR/HTJI/mf0pTS5oMIntT0HgLguDHj/LATjmulP+CgjceefFp1bJItO/FEHxzx2SH55bSmu++8S3GV2gknLlW5Kf2q18SBH/aY1SpNtDt+lKoEX/KX/KLt6+vtsy984Qt255132sWXXOQj5JzQhPAKjbRPkyZPtVtvv80mT5tsi5bOt5fXrrQNm9Yrnh6rk7I3ceIEj2OyFIqZs6bbnLmz7aKLL7Br3361XXrZJX5MLf1Xd1e3C95cIjl/7nzbvnW7/Z+/+z82Sen6g9//PZs8sUXKEpusuZxUwqnKjTLx+5TEusz6MNNMOWI3rDLlxDovefJWfMA9X7ThHMXNYEtNbbP1DRyWQjJkf/oXf2M//fktdtnlV9of/uEf2qOPPer36Lz62jqbOXOK8rxfSmqf2oZO+e/1WSX4mj0eHJzR2zdoe/a1CZ/K/NAYe/7Fl+3G937Alp90muJU31TIV4oUwZl9WS+vesleeWWdffAD71cZHPSZEhQunvBFuuNLaRAfwZcskyI8M0GugOmnWuF0sKzrrLPPspNOPMn3K3G4QWNjo5/I9dhjKMPnWUtLsxiTJc7MkAmR4K5fPmhvf/s1qn91NFWqx6mucUs7RyKjuOzYsdt27Nwp4X6O7dy13evNjl07lQ99foIaCqErIrCv/HuByKDUMIPO8luWrabjgLmgGOVRfRoKtpg8DSKm9jCBM75ojfoutEeoA1x8m5Y4Tps23W6++Rfivym2VHXv6WefFW/NUTxq7xSEe0reeP1VV0rmq75Vqj4/J6X45TUv+ywJs9J++hbII+K88cXA5NiFyWGE2CRMRAXGHoGI0zO4byDCBk4Af4EbiLgCctwBuXtA7m+08DxzE3YA/mXr38X0AUEfzzDFAOONal8UV473eO+jQbhHHDm+MKNBTlNxmBxkc4x7DuE/L7+AcIsOPYRiOps8zyJM+Ady+2LI7f8n/uiUUUioPJxqAnPTALKxbUANXVt7h0yX7W/r8FFhjv2sG99iM+fPspPOPsM+/ju/bb/1B39kH/r0b9up511kMyXkNE+dYeV1jb6hvZQN5s0tVioBiHtCZi9eJmVlvlU1tVi7Gj5f3iFDmlPnyzraJIhjF0pJ5F/kDxB5BIyWbvyF38hn7HO/4R7+wY+Rhdu74Kz3iCcH7CKOCBe4iY8yjbBBU8QT79Rz0ssTwF/QmnBCH2HTt2/yU8MdcQX9+RPj+acwCAYs8Zg9a5YLGFzcdcutt/go8An6pgEtVUeCoPn8S6vtkceesM9+/netsqZWnSFLQKAlaOdV+UBa9MAOiLTo7Ri7eEKPj4RFGDokxY/QgHKSRqJGloLpn4elQwAi/4Te2wv8FLwofBpdwjHZ6YlHh2Sf8jQMQqxsUWRYA1zOzIHqXkm17Wvt8T0Unb0HJQzNsKvf/m5bsGSJDQyPs6eeW2t33/+0/fyWh+z7P77bbrnjcXvgkRds1doNtnVnh+3eP2Q7dvfZzr0DtmVHt23a2mk79vTb6nU77MlnX7N7H3zB7rz3KSk5D9lNP33UfvqLZ+3WO6WEPLDa1r66Q8pNo02YMktmkjW1VNtHPvFhe8f119uFl15qk6ZOk7ByyC8kJUvKUApEe2W16mLDdDFGgysjff1j7YGHnrGvfu27tm1Hm73n/R+3y664ziqqGm2AO8HGci8QHRd3cByyPXv227atu+y0089RGo/Y4089Z7fdfo+teWWDzVtwon3ww5+269/9IcVVKfcxokGCkfKTjb4dnZ0usAPBrwB5TXlTJlFuqXwShB0QPJtDHi4gwud4eA+/AM/AxztuOf4cR7wDqX6NkZA+4GlCMEO4YYSU5aqkEV7xcMIXCq/jlp0oFQ+OtYNqK4+ojCY0Nfk+lSefeMIapJywfMSPMfV4lFcSiBA+UJJ9BihFrz9oSnRF+jHkLW0QqdSnyj+1ixi/w0a0MmJPHFRKhVBcSrsMewK6ujtdUeFuEfZ3NDTU+qi4sEnglMAsYQcF/aWXVqkvKLVTTl4hZaPOnnv2Odu9a7cL0zPZvF5T7UL2kIR/FxyV9nYpcNRh9s5MnzHNOP6VEX9R6XuKUAB8VkdMm/IxpdLpVDp8hkmCLIoG7clB8SR5zZJA9oH98p57beHiJTZ/0SJvp1jC1Kc+g6NeN2/aZE888ZgtWrzApk1npJz9D2mJF/RRnpQPyhMj+dyrEe0JR9Pfe+99tmXLZt93x4ZhlpqhJKVZ6XHWrD6Oi+xuuf0WO/f8s8X3zLj2+awJbE+5UaZt7QeUhrHW0FSnOjjeSvTOnhP2pu3kVnzRTao5Hrtl/AT77re/Yx3qU7/wB1/wG+pZksMMg/MsQqzyLm0qR+E+4u09Qj/pIg844puZYGb+UdTg0XK1B9RnupCqKo7+pt0/bF/56tft6WdesI989OP2v37n8368LocVrFv3stqKbimRc8WjNcqbbtsnhRTehwebmseLL7iPZdgPHejVs6auycaWVtquPQfsN37jN628En6oEi1p2TCnRzLAhOLBberbt261977nRucHlrmijLBnhUuWOVzmsPhiSGU0IAUSpcSZmzwQBT4jr0xO7UuqL0mRPyLFocduvfVWn/GDh+ZLoeDERXidcmeWh0tbX3zxRbvh+nc6fzNbw7pA8pT6y0xSeXm1HxXPJv4zz5KC5XfSJLmnqrraJk2aonaApZPMWiGb0xao39U3R/+yXAtlhBMEUURwZyWHuMLxBFCupOFYgCNoUxIPocRDO20C9JMLTzz1tF1x1VVSSp5x5QMFXL2on/D32rq1UuBKbP6C+VZWVeEzJWulBJbJDaVkzGOPPXY0xkTAsYAdlYVGhEqZ++GbZTFMK4aQQSWGEfn2S4X0DhCexgnIhRY6cyDw8gQPkMeXx1tMA1AczhvdwnsOxd++nr7QUOOGAVeY/BsIPwG+3ryQnrCPcIETyMMAgQ8YzS2PLwe+w8Q3EP5zvDkU4zmKv+C9GA+AXaQhnjldGBfGlH46lWhY8Rt5wjthwj/vxfkVbvGdQ9gV0+XG2f+wKumAGupq56/9ra0+csg7I2yDEoTA4COBSqwfU6hwGAYPOHWraeJkGzw0xlo7eqyXxfpqQGhEaeCHFJ4RFAD5dlCBuJm9SkoLJEkk9UY5+DiA8G7ntJJ3Kf/IH0zkAybSExD5BZB/4MGEfeSpg55pP0ACx6VGBQEZIC7iCPoIi4k4iSX9T/HmdOV0RLyYANzBS7nzTp5HfADrwRFc5NO/i8Ni8A8OnuQZdswWMPuDsEQnwPr+aeqQKstL/ez7f/m//+h3KZxx+go784zTrEblvWbdK/b4k0/bIikqn/rN31Zkpb4h2UcZlfcl1HPh9c5H8af0M/0sadeT6La8OA0AflKaUsOLIhJp4Rt37oNg9NjD0NMLUt6TX6mc6Xx8hJW88HiJJ+FBkMK7Kz2CREF64i3l5Uh7AERZ0MkPH1GaSrm/Q8KfOhalUvygzmgM9ZITtZTHY1lv3W27d++0jW9ICdmyzdoOtEvg6ZNAt09Cxl6/q+Cw0se6YATFQS419A7xkNX7BupGn5nguMu58xb4rfs1NQ3qlCqtQh18ZaXa+TEcs33Y/v3f/8kuuOBsO1tK/779u70cSV6llAH2ArAfgRHNysoGKZTjrbN70O67/367++57bIcEofd/4MN2+hln25SpM0X3sDpX8Yc6UR9oEG3kS1mFBDcJahVSUiolrB6xYcUlIapEgpD4pL6uQflTKiFgQPQxAjtGionqtDpHlhv0qRNHuB2UQIsgEvnq/Ke8DT7O6wEmvov9AMHfqcxTGPzwHvbxDEP/GDgBwgDgwtCfBhT74T/tmByUR2htqb7jTliEcE47SuGOrb/YKVYJjGzoV91T+12ierhozhwzCWFf/4+veL78xV/+hbW2HvB+LkZI4WtGiRGS1LDKWmmVW4E8xx2GtKUZ47TEt2+g39OEPaPbHOzQ0dXuy7eOiGe5D6S0XPlqB5WmXr8jo7unU/zNOnpmKMfYhAkTvF5yzGtvf49NldL7nf/6gcg+Yu+54f3WWNtsd9x6p618fqVdctFF9pEPfVBpGfK86mH2SBnHYCllP6z2vq+n24XDpsY61QE2Nff5IhZGtclehEyfKVJAlD2qObMSLKlkrwhLwQ6xLPAweau+QsIey4U+8hufto9+6jft4iuuUNrggzGKc9Dqqmvs+aeftd/+zc+oPjXb7//+79nESROVNtoocKPcmH3zm2lW+IYbrve0887IPHX029/+tt1yyy/s0ksutr/6qz+XfwTQQr5TRiXl1q98/tRvf8bOvfgcO/HUJbZ5+xvWPKHRR9SZVeK43QP7W31JWEvLBF9uQ3qYwWR/AW2KuNyaG1pszsx59tLzq+yrX/6a/dEf/JGdpfpJW1o2DqE7HVACb6EQUb6UOcuy4LvEC/SfSSGFP2nzhxFmlSaWtREPeagWV7Spjf/nL9kzzz5vX/rq1+ySSy+19o5WleGgbdu2wT78ofcqD0pt1vRJftLWYF+vKwbcFUZcTWqrgO7uXrUJbVKAxlpj8yR1CRW290Cn3XbnXdYyYZL3/91SeDlFrVu8SJk3SHn93Gd/y5dzff3rX7U9u7eLD9jYLl5QXTk8OOjvB6XcIhv4bBnygeqEEielq0KyQZ2VsYlffY8yRE7MPqQBSur7AckoX/nKV2ymFOFzzj3D2+bhgwPKF7kL19o1a+1nP/25/eM//AMoC26F/kNp6VZ7WVPdbN/45resUcrk+97/futWW8iSt4PiQZSNxYtOkEzEHj/6qaRYKjSl4XnjjK1ySL0LLtQO+Bc6Ux12P+4v+UqQaGCfkduJ5+BJ2nbfV0M/K+Xnwx/7hP3bl79it9xxu111zdXeRo9T+pqlRN7y0x9ZU121lJbLrWZ8o33lG/9pP/jRTa6gDB1RG/2xj33s6PItmCVMQDRwmGhkwj4ZBNBjR8gBGg20p9wu3kPA4jvwAeEPyGkAIr54Px7k/kaDcA/joxzxLnrCTzyhKcxoALMFED7CjgbhVozveLgDcnriGaY4bPgphuPaF55A4MzfI01hD0ScCFJY80QwRajUl9ulsIHLH4XnSNp9pM3tEv48jgDsRkujG+Gir1Qz7g06eDj9wiuVV44yaxw/QQ1EjTqJZqtSRzG2otpKq+usRGaYhld+VBus76DwlVXb8Jhxdkims6dfApAaejUsrOPnZKcjEnIOy00tjxrvdOGSV02lHxqhKfg+hIM0OkkejvAGfuH7EMaxL05jMeAnygK/4Z+lTTmA1/cqFNxpBHP/PPET3+CDDgzll9fvvD6Eie/AmQtdvIdi4n71l9/4jz/iwPCe1xfenXZow0L/wAP9vkSvosL9sdn11BWnqbEdtkcff8Keef4Fnx3ZsXuPOp0y+8xvf9aaWlokgA5bXX29x0UczmsKX0gBLJPyCIEqawOCnngGnXpx2lyxEdPF8q1Iu4PcIi/BiTuAnzDEGQqIXjydeXmAw+nUc2RUW/kZT6eVckHxVIelhNDZEw4MjlnvzCQhSLG52fdNjOE4zGqbM3+pXXjRVeror7Wzzr3YzrvoMrvsqnfa2657v113/Yfs2uveZ9e+4332nvd/TB3LZ+3G93/cPvCR37Trb/yoXX7Nu+ys86+wJSeeYZOnL7SG8dOtZfIs1QkpBlJQOBHrkGhraG6xH//8ZtWhPps+c66EApaTzLLxLdNVbhJ6ylQuh8pt2452vyH9W9/+kT382NM2d/4S+6u/+Xs7cfkKKVpVvtTqsESFceXsY1FalOax6rSPKINYy4xSxnpoFFAOgOCUumopIxyV3StlRq2C2gApMxIU2jo7/fjJsePG+EhwuZSoLgk0aQ/AyMBAyvfE91EmUXa45RD+A+I7r0MRNsKHf/zAJ7QVuR3+ol7wHriAPPwIjPERZ3gBpc0VBsdNuJHBCd4jZNADbtBhz5IijnZlfwrK2s4dO+3555/z9er4TZUSGkSbfyNgwnPpl9yPTS/AM7URpO+IlA9uSU9KCTM61BHSi2CHYpKWbCHA0pccllC518uJo7XLpYiyWZ29JIyOs2SFCxAJ33qgTYJljy1ZtMxqJVzPmT3X7r/vVzZ39hw799xzrUvlzwlbjNQy6g3B5AgndNG+MLB1YP++FI8UgCgXH/DRE8UkpSu1AbAI7whkCMN+35WEa4hnJnCv6PnJz262Sy+/0maKBnBQ3pw4xfp7lo49/PBDEo7H28trVttVV19tq19+2TdEcxRspQTl1atX269+9StbtnSpb+5P+1mo78zKHnZ3+qDzlD6Wn1EefnCA4qLcWU61v3WfPfDIA3bqacttX+se9Y/l6r5KFK5bwvE+W7Bwnk2bNkVVaIwdaDvgiliVlCbo5UQlRWNTp0z3/SRf/fJXrUH167O/9Tk7qMrJaW/s4yT/fVmf6ijLzQb6WCrHT2267MljDtbwxkn5RNuJUsvt760H9ul92Hq7uq1agi0zWf/6z//iR+JSL+nftmzeZHPnzLLa2kp76IF77eXVK22SlLnhoQHrlZKJ8uSbs5X37EmJo8jHlVWqz2Yg45DVN7WonSizbdu5w2WL76V5adUqP8mQsob/mxubXDn5z6991a695ipbsnCBFDeOABQvsowL/lT+HpKiz0zJQZUje7pKlTbv8+An4aLPogyYIWKmyWfrC/WAyzW5mJS+iWXmzHpNlJJNP0RfiZ8tmzYrX/vs5JOXqxwZHBVm3BU3y7ZQ3AYGD/l9OkuWLbDp06d4/0CfiBLCnqPx4yeJT8RzHDGIooykIplIrYQ4X7xc+KYW+DeNqr9Th/WqZ4JUj9P3iHG5WSjgf2hOQL0oUdoa7LkXXpCSW2PtqndcSImyxaAwy7fWid+57X/W7FmSy2rthZde9D0lLO9j79WbbnR31IVnAG4AlSoayfBPReU9D48dflMljkSlRhcT9oErvvN4wy5gNNqO5178HrjCf+6HTJTNm8LEe6Q97IohprXzcAE5ntHcc/qBYncgxzHasxhHMeCv2G/Yub2ssOc9L0PAK1r2DRwNVwDC+kkkYk6fBlV+YPDieeNeFYmeKZjKofDNv4izOB7geGkLvzwYzYugVH5GJTi6k3WXrCft7O231o5u61JDyQxHlxq9NglLnf1D1j982Lp6Bqy7d0hCjBpJuY8rrVTHUaOOhdNlmJJPd0Yw7Unb4qNHeve1l0SqtNMZ0BiFkHowF+49ffDIsemLukAeE6Y4rXxTh8DFe+RR+A3/NPA+xS63yEt/Ft7xF7RgH98RPr7DT8TzVuUSgFu0CYEzx+tLSByPWx0F7EJ5iTDgChy8gwV3BKwkxBzxzZCc0oOwvWjJUjvp5FPV2Z7hxzCfdMoKu+E977FJU6b47MiQhBtG7ygXb0CFL5n0U0SOs6Q05V0S9hOh6XskD9j0TDrTXRQqa/JcHYWPbMqAB5OnPeFI+U37L1ePH5CTu4M/UZXCwUcjAI7U5gZe/Od5h4BdUoJgedBnNfzoXkauhvukxHHyEPtOeoUJ5VfxqT4iJHD/CYq2qogdVGdUWlHrG+HHlUthr6ixqpomvdfaoDq0Ugkj3PPRo/oxdJhjtMdad9+w9QxwlLX54Q7c7YNp7WiTsF9hM+fMteUnnWpPP7vS7rzrV7Z23UYJAK/pucleeW273X//k/atb/3IfnnXw3ags8fOv+gS+/gnP2WXXHaZ4q8koWpLUDzE+2QC+a88UAl4Rzh0iOVJQxLcOB77iKeF8qYsS8vLJcT2+IViSrCnsU801qrzQ9Bl1JETxQaGen25TjoFKOUvZRJPDHkPRP57nnuZJYgyDPcIl5dXztN8h7vzUwF/AH5xJx6exe457gRJ8KHm0u45X2DUNvnorSAU1qgDzolIms5fxKV4lM+VCNTCzaxkjQQG6s7tt9/mx3uy1CTo8QMA5M/zQe/wNYiVcuEcyb8cUp5BO6O+abmnp8VpUR0UzfCmC12sUef0K9HFZneWpbS3H/A9SOwl8Yv4fB37WAngA74/gpmT0pIyW/XSapsxfZZNnjhFgv00a5NisGnzZjuTgzEq0s3cvslaT07mggZ+zHZyvDOzH50d7Z7/vryGek1a8Uca9M7P+zhPUyqLpMCwh1BxKO9RSp5f+aI9+viTduN73y9lfIILXAjYKDyMrndJ+EUZ+eLff9GP6X3iiSfsHgmZr73+ul100UU+uMZAzBNPPO6zDgsXLkz0KlrCs/dk5cqVorfLps+Y6Uup6Ad86ZASiGDMLFSZePye++62SVM5jOKI9bOXi7ZijGiQsldbV22Tp072ZUV79+5LMz8qf2ZFWeJTWlJhUyZPt5XPrbRbb77NPvWJT9niBQtdWVFMHidHBbPiRM2PhM9y4/SxylIpuXqWiy85PlcNh1UrXyrZcyNlZP+uPbZv1w7buXWLbd+4wdr27bEDu3fZ9779LXvy0UeMu7e4y2L1Sy9I+XrBHrj/bnvqiYftoV/dY2edscLmzJouBQaFFL7nqPmxrkyxYqJcdZ8BScpB0oEqbqnNnb/A9xzOVj7V1tXbth077JnnnrNbbr3V837blq3W1dFhzz/zjB+H/bGPflj5rdJGvhAtmCPi3UMMslEv1W4wi49dujiYgxEY+GFpFAMoKifxC4ZZuRK5wT+UKYcZsKSQ5Us//OFNftw1+6Do39iD8sADv7LTTjvVJkwcr/6fGVDaEAyDnuVSNqtt5849tmbNy3bueWfajBlTfandz2++xV5/fYMtXnyieGK26gdhUDyQceFXTOJa51zRTa+UFJT0rpfEZzI+6CCaEyS35K62hEokP+Jqr9+0IeQB8jRyGC3MLgYKxU8ca5w2uo+R8odS8rLV1VTb1GlTrbFlvB8JvPLFlT7YxIzsMfeUhMkhGlSARim+o4GFCCoxDSoC1LFuaekJT0zeQGOKG90cRjKDtI9OV44LyJ/5e/iN77ADoD8EEgx0AvEdHUQxHA0vdyD8Y8INiLDFOMJP7hco9p8/cxyEKw4bkPvL3wOOsSugKMbPe5QjQFxhF3lEYDoRfyvQ4kJgFi6HHJfjE2OnvA98b4ZiPMd+QxPLhqh44i9VGJcv1EBym/feA61qCznOM90tgGIyoMaxn/XtcvfZj8OczCK+laJB20l4Nskx9czsjyj00VQXYGl4ytKaSdYc4+YXf8km8gcIPicfEBpSet3paP6FwW8Y/AE8+aZ+0IED+C3OPwC7PLwb/cKO0ZeoZzkOnnwDPBFowgTPh1Eyj8bHOybHhX++MbwfFZoLeFnqFDNpYQ9Nnr/CwTvPSEMI8wgCrKmmg0U5ZJ01y1R27dmjTrTX6hubrHn8RAnU1TZ+4kQXSBklYyMlp/xw0Rq4XQgDn35OH9Pp4hFuLSYxpOxo3skA0AOd6R13KZAqfwQ2RghZb89pKaSJMmZpCjCSfymsUuThUz6m/EyzLbSbeV0iT8nPVHaJlpTPjiADOjofDZcQpehEF8rzkI8Ac1kY3hHeiD2NUNEmCY1+7GFBaOULXi+RkEAd4TJNRtaGpdD7/T3KH2k9vhlUjZxemW1ReSCoKayPupEO8T8CMSOArsirZ+GIUs69P/vcC+2UU89Qisps165W29/aZXv2tCuecXbyKWfYx37jk3bj+95vs+fP8/s16MiQGFFG0kivhDzlkw92qI47j6B4qdxEko+sMzLIkiyEWMhC6OUOnFhf7qUunOxfoK1iWRBCLWf/MypcwokzhXzGRLnzzHmC7+DdgPBLeQHhlvMQ/IB9GACegfcxAPb4BQ/PJOSO1IswOUQcvjSEslA6/U4ShaFPwp2lW+QjQOhIy1H6lHD4mrYMYZYlMAhNxM+Slu99//t2zjnnHD1qGKWcvIIWvuEEYcCKXPb/xRDpxo/TJMUj0g0PuzKvd8oYxcC5S9nEs7KKi2Npn9nTovKWEoIiyUlICDlsEKesEeYaGhrt9VfX2wEpIqecfKoPLE2fPsPuuP0OW7Z0mTU1NvpsAmlEsaJe9KoNIf60hGicsXdlQMoYMycs8/JlRYoY/qHuexmI2Bh0I68TX0KweEFl4Wv3VVceevgxe+X19faJT33a64Ufx+x19pDPkmzZIgX91Vfs0ssvsUlTJvk+ufVvrLczzzrLLrjwAs+zmTNn+F6ZHdt3+GxIRYXqqnieuCdOmmAbN2yUYPqKz05cfPElXs/JHzbKo7godx33gw896LMg3FnCgQKcGoYCRn5OmNAiXJNUP3d7mzpe7Wl9fZPyr05CvxTnoSM2e8Ycu+0Xt1vrvjb7/Od+xyrUZigh6nGVL4qTeFmStkn0PPX44/bYQ1IeJFg/+tBD9sQjj9izTz5hb7y6zt54ZZ3d98s77Zv/8VX78fe/Y489+Ct78pEHbOXTT9qq557V9322TQpKU12lnX3GqXbFZRfa7p1brK+n3Xo6D0jJ3CMlx2zRvDm2ZcN6P4Vtl5QbDndob+8QXyR+Yi9pe2e32qR+6+jqUbvTZuMnTLRNW7fapz/zGfvN3/otu+LKK+y973uvnXPuOb6M795777F77rrLnn36aVu6ZJHd8M53GMdDDzPzpEJ3Dlaecmy2ItK7eJ8lxko7AxsMylKt4GY/KVM8TRmicDM7yJG5LIvjMkaUEPqx6dOmef287bbb7KSTT1Z8Q85/65RPS0QDy1A5qhhlUuyl8q8Wj6ltkJKx5uV1fsnjVVdf5vWjobHZduzYZY899rSUmal2wgknix6182obfOC90Kc6LtJCVYV2kqV/qU3AJJDTMc9CgMTrvMkB4+lTWoTW6wj9oB8PLB5/5bXXnPdnzZ7t9ZU2hhvd10kJRymZMnWK1TbWSylJMyUoJAxquVICQanzTkRFhAANMTCaG1CwTgQW+Q2ITtYLqcgPjVuOM48H/wB2Ix31sXTkJuzzJzCanzCMIBEP78SRjilMAga05nEG5Hgoq/gejbYcRvsezW+8j2YH5P6LaQOC5nDL/eR4AGE6Bh+Qf0e+h10xrnTCUto/EfkY/vN8jbLnPb4BrzDO8AlfhAmI+CPePH6CIcixNhXhhQrLiUucfMJyD7UVdHF4kruEMUYxVGFY5sPIBZiYdkdQU7ACrdQDhVOaFMobXGjwC9LkwDunbEBhEnZFn36RTkzAMbQqRKQLe/Ir/MYzd+c9BFwM37nBD+GgD8AOiLAI9IRnlI1n5Ddh8BPh5fkoviTokp6EL+wABB1MzMAE8Mr+D/wSBwa8Hg8/jycJVyHwRPigK9oAIOFIwh84EBhwI17yDKEzCQqMyEjcleLBEjs2UNIZ0Hgz6uq0Ch+dFKhVknqSB8LFl8ejMqP8FC7A/USboO/UBiQ/bHpkVBUhiAYWg3/wMYMDbgdFiEDIEYdOu5vklGa2iIO+LQ3iwKUqOf/x6Xks2vxdBnv+++iUXqGFcAgEHHsKD3D6j6h2WvhOzwKN6Uv+lc/4USbFKDCKDRQA4CQKIKU5lT3xRR64H3kqJMHpkZWVqg6R+Swv4J6VsWNZU84+klqbM3eBXXDBJRK2LraLLrnEzrvgfFu4ZKFV11Vbnzp+368wFkQpDxy/8il4lbLQiyITPYWnqPeIRZETMUbhefMsIgwjtPIKbwKu8EE/fvXqwrv/KKPEa1En87qZyicB79jnbrynPFG+FvzyhAbcsI/3wIs7PE99wETYqOv4xy/PwBV4AXBghzUj866MFOJCSICnqSf48fuJCKc/8sD5TybwHjXCwXIZ6ifCLwo3Av2UKVNsxSmnuDDv7uDXk2UWUKVQCX8i0XEFOD2F9LjwL9wIaAj92LFExesPeaQf7q4wVuBPApqUFJYg9ff3+ag/9LOvwuNX+qgPPMkrBDqOjF2//g3fLzBr1myrra2ztWvX2QvPvyCh/hxfJgT9aQnVgMpAPCsOYIZDEbtiwt4NZADqBoIjJ09RVvj1slOc0IEQCrORDh8ZVzoGBlnuW+FK/X9/9/s2Z94Cu/zKq5wXGbggP7x/0Y99Ok8/+5TqwwXW3NIkIa7KHn/iCbvundf5ZXNkKXQhxD7z7DOulHDKFsvPqqorPf558+bbffdK4WjtsLe97Vo/0rivt8eFWZbBobB5P6D+6lcPPmjLTzrJ4+bwAGZJ2KjPZXUckLBTwj2bzRvqOYJ2rE1omexKyZjD46RwNNi3v/VtW7poqV3/jutssG9AbclYX+bXfmC/Pf7oI/Yv//R/7Zv/+R9SSh61NS+ttC0b37A3Xltr2ze9YWMPDlp32z7radtvlZKT506bYqctX2Yffd+77SPvfbctnT/Hzj71JJs5abwtmTvdLj7vDKsuG2MnLJlr82ZPtfEN1dbT1Wq9UjRKjgwLx1i/T4c7TXpEC3thZs6Y6YNXzJbMmj1HZYBSpvZbZcfsSW1Dg3Urb95947utqqZS/M1lruNsmhTXC86/wK656kqfFXlKCtRHP/IhWyCaZCFe4OLIYeNSyEHxK/UA2eCgeOOQlHmUEuwA6lyaJRC/iy/IW/iCwRU29FMziBMeoI2mLixdstSeefpZe/WV1/wd3ty+Y5udcOIy8brqNsu3CvzX3dOnNFL2h+0b3/imnX/+ebZ48XwfuGNmaMGCJfb6+k326KNP2Ic//HGFo66ovfB2gjYn1XvafLUw3jeITOfn1JfpAwvaegWM9p8wqe+kz2KGN7U/2NPWRHrgNRJJnUEeo9Hp6O7ySyPBxaAA44CvSUHlcsu58+JI4OfspdWrvL8k7/zyRCKjwgSMNHpMVY4oEYm4Y40LCAWCR3MPA4CjGMK92C0PB8R72OcmIH8PiHSECT8R1qe13Rzb+JMfmLADIiwQ4fWvYPNm9xziezT7YnM8GM3teP5zXMXPAM8P78pHYDS/x8PDg8rH6A2dQ7JLbnm+Adgf7Uz0jsFL4rsRvBE+h9z+2Cdx0ABgoQZfhkaA9aTMlPT099tBuamPUBXES+oAPU4Fp+wTnf6RKpVeQe1GLi7gFj6okB6tjI+SIUzJgobe81LvucEuhPqARPcIhIAQBiBc5F/uFjwZJg8bcJSOgh/ym3wPNyD8F+MMXLwH5G3BaAZMCuW05G0F4EK0ABzgzP1EPBEnJiCUEuw8jZQNMYW/gnHFRElDKCO98KITJPCRccVLOMovnbWffjkecU8KIAg7j49X6BdKpdSFOX25ckrnL+rE94y+MzI36AIMqQaH542jSsJuyo+UX/rHnz9DQAFSWikH0k5M+BspN+gJN/y6f9Is5k7tb6HMFPHRNg2R2/M7la8SRETCnDqTwE9cEZ93RnToerI0Mi13KeSHfOVPD6M0EDwJtXqScF8uIHOkRHWGmQHqgYQ85Rd7QQ4ySiuByJe0kDZoA5vnjQwf0Jpe+Kf4oCHxRPAHI3OE592N+6GdoX7Cd7jht8Bz/BNOzxfZ+YyRb9gM/CmugJz3A/Lv8B9hMUEL+c4zDxuQ+8eMBrlbxMk3OEfs9EI+CZJQkXjP+cr9wzMjNCSc/pLC8i+9OO+hHPpAgZ4cFrJj+zYJS69IID7P8xZBDMB9ZOaqwEMpCoegFSAPwelHWwu4ewOhH3faRoQtx6f8GpDgh+ns7HAlH6VkYGjAuvTNO6Ow1MO0nLNQPqq/CO7DEqhRpDZu2mz79u23c8873w87qCir8BvUGxub7MQTTnClhn0Q1OMkYKW89b0sognBDLzExaleXZ1dqtsInWN8gIR0ozAhmJFEBGH4DHrYy8Tg1559rfaTn99sH/zIR23hoiVKA5v00+E/1DGWTD311JO2dfsWX0a4Y5eEUAnpk6dOsTfeeMNWrDhViiEXJR72I9EffPABW3HqqTZxYovSP9YVNJ7sHbj3vods2/ad7s7MCsfjcsmeckf5y1K4Ml/edfsddwr/NH2XSJDvsd17dpAkz7vOrm4J1kesoaHFBxEODY+xluZJUkYabfaMufbSC6vt3rvusT/4379vLYqTe2xY7rfqxZX2V3/xx3bHbTdbVfk4u/66t9nHPvR+KbEnSoGZax98z7vshndcYxeee4addvIyO2vFclu6cI7NnNJiE5vrbHJLoyssKglrrquyKumIzfWVNmVCgxQOCfOlR2zC+HqbKmVl/tyZfkniYE+3bd+81ba+sVllWmeNzS1Sqrqs9cABpWmPL5ViH0Nre7t4Y4zSynLfMquTUoKS8OGPfNgamhp8WSBKAces02aOb26y9tZWWykB+T03vsuam+pVphxuItmGGVnxLUottW0cdQrBnMZNBe+H/MiNvV0+OKp4VPH8ncsZeeJOVYN/YvVChRQQeI8LFX/yk5/6LPykSZNUjtOtprZSfdigVVaWu/IuJGqLy9WujbFnnnnO1qxZY+9+97uUQinT5eWikdUBUqqeelb50mJvf8f1qles/pDCIF6h3/D2nZUt4nHnc+ouddVzinfqMm2H/Hm7rvbT6zF9SfIV4H0Ubv5gsIOZENp8cOtb/IEytXHjJps9Z05qt4SXe0peWbvW6mtrpBBO9SOBuSeHG90VmajwOEcECm+QCo0bwNM7pyITjRyAH74xxW5hD+Av8AaEWx4mIA+bQ05bPEfDHZC7R9p4hiGOSBcQ9viL9GBGw/NWcDz6i+0D5/83UBw+vnPc8R7fAaPRkvuJ9+InQFhGIhGMnJ9VuZU7bnjP7eM77JIf/WX5Ee/xDQQ9oxuVn/DQ4bFshHA+KqVy6x8ccEFInjx6gM4aQesQnYo6CpSpw3I7JFL8qSpxzG+sOqcj8q8KzNiCxHs7rHo3fAThKh1h6aO7Gd3QBX/8Oog05PxWbIDUoScBJ+wifyK+3D8QtACMPmLAE8/Ahwm/4T/wBM7ieMM+vsOumEYg/EZc4Rb2QOAobjsAwgDuDrMoSNpjIHsZ3inrg3JXEyp34qEtY/2q0qpnwl+IRz+fDVKHwEjvITXQTocb4YSfiIM4FRnsE7wTbWQSZNKoZ9DLd+QrBiCvPd3kS8E+wsCDB6Us+gyTCzS5EY8V8gLsafRNcUI3/Et4VSCM3wUwhhE4+B8BnXxR/AWDgu71QnVEaqHk72Tg9SN0KjJ0sOPkjxE/KCfHSTKsrRJzw7sQJYMwJlow7l+OGDY/449TWfxkFpYOyARdzGDSQTKryV0FXq+cfvxSd/XQkzxwxUbGT42Ru1PG2mhVPgyzMVTEI4fHWlkJm2iZJUoGf04DlOvdlQ6M/Cpq5T3v40R/mY09wsmQ8kf5C3KezMsB+5x/gbDL/eZhwg+Qf4ddvIdbAN9hB34g7CJM4CAuGtOQDwA/JU78gmDh/Fdk8Og4FIi8TW0CI/3w+xHrlNC3U8LdPgloZ5x9jm3estX9sQyjtCBowHsHxZeUY9ASUJyeYpqpJyGgQw9pYPkHigZPwrPnidFgBEaEsOrqOh/Br61tsKqqWikU1SpfZoAYdVYdkQLBjEpFZYWdd/651tZxwB5+9CFD5+RunIsvvcR+cest9ur69dYhAZwZgXTbfZolIS9cOYZGpZU9ab7kSu5qIST0dtv6Nzb6vRd9oo0lj9wLQ906JIWbATCOoFXVcLPu1dfE64dt+fKTVRayEA5Gs9Pt9eb7vNasXSVBudo6e9vt+VXP2v0P3WdXXnu5+pgh27J9k88WUd8XLFrgM1fMbkAeo9yUd3l5qZSSRt+ozcbiH9z0Q1fMiM+XvEoQ54Z6ZjRY3nX2Wefb1s07JGxL2ahhKVuFn5bEUuX2tk6FU2qVYQeHpDRV11tdbaONb2KvTrk9/tgTNnniZFu+7EQpH0q7yu/Zp5+0v/jTL9j2La/bxz9yo/33t75k7333tTZzWrMtnj9NyswE6+/ZZxXjpMgOd9nBgVbrattu7fu36rvTjsisX/u87d2xyQa7Wm24r0MKSp8NdO61Azs3WOXYASs91G3jFPZwX6tVjx22C05fbp//9Mfsj37nM3baCfPshSdethdEx/jGevXpg1aj8t+3b6/t3bPb+ZNlXdyCD89u37nD5s+f57zbLoUFRULF4nWF/VO0szt37fLyaWkZ74qrz4YJWOY7jpUSynj4lGXEPtgo/qWpwh6FnsEV/xYS5BDqVfQJwfPwO+/si+QeIfiOe0s+/rHfsGefecFnrJjhoM5RV6hN7PFh5p1N/Cwrf/jhh+3E5Sc6ncwGMuDG0rBOKWfgZGkaM2+qjao/cDBY6PcYRGOlAfWSpgM32iv6I+E+NKB86FfauHCVtNM/ql64n0L7roDRjqT+FNxp6ahywd3JI3iUZZ+0RzGT5Hkmd/KAfpqmIm+bIq/0nhrb3IQn3qNBBIobHAA7IonOGsN3mPguhsAbJuyKodgt95PTl9vnkKcp3jFAhAtaeQ+/wGh05ziKzVvBW9GY2xf7G80tNznk329FX/4eUOwnh7B/szth4BWYKY2GxcgkxgUKannBX7jzHXbp/VjagUjf8Wg66l8PcPLt9UNlh/DDhUycyKNI1UbI3T2rQqAYseZdhttNqUzsQfALnSSkyiX9+Fb5u0Co0C7IqeExGRowRvAYXfOKloHTUeAlIPI1T0e888z9BuT1DwiceR07Xr0KOF4YDA12PHN/vBfTktMQkNuFyePiPeyioSFM2BWbPFz6ZnaH78KoTcRDnAUjhAXDR6qrlBWNdqwtVpD0VDZ5OOKnrBHcCgJ+6kT0p1aUd6cTfAQmDO/6D33kl4/eyhA1ZUSHxtHnCEYhXPnyD9HjsycFPOAtLlNAtk4ffAndQbvzsifuWONpKOQZSwVQPBCe6BIwKU3yox/8DH8j/PtGccLJgFr9mHe2lA0n4zACHUvLRt5VbsSrAK48UUYFE9P7dD7kkOeSvo8pLw9HcPhZdV+KYhwSkWhVMBQGuSflodAm6EnYlGbc+U52bl8IQ965IZy7y3/SuETXSHsU7RA0oOAo1fLPyD3v4AJvKmPy9mjZqKyi3PKyA3K3sM/LJsxbQfgHctxhH4bvPI4wCXhP+Z7qTHom2sIk+t23wsEDI3gTD5DVUNsn3m3r6LSdu/fY9JmzJMR32Z69e3201v0LD2GZ7UKhIZ5i2oAUv5QZCWDYEYZvNpBXS8iKMEEX9QYhrrKyyurq2CPSJGFtvATyKmtqnCABbLIUEwlhEqgrymvEnxXizzIJ3xUKU+l3O3RKcK9vrLMVp59qt97+C/vXL/2r9Q702fs/9AFf4/7d733fhb5qCXIcY+11Q3kV5cT3kAR6+g8XLMU72LFXbVD1e8/e/fba+jdskxQ1RqXLRZuPYEshYYbkiPw3jm+xu++9z04/4yxrmTDR+ZwltKSX2Q3aNvZyrF6zyk5ZcZJNmT7BahurrLVjrz382IN2w7uvs3/4p7+3x598zKokWLJHhNF/ypQRbwRllnFxYTA13pfGKCtfl8L1qq/hT3Gx5Ah/7FGgep53zgW2+qW1Ui6mueFgAIRZ7giprq5Vvta7AoLCX1Upxc8PfKm17s4ehVttn/zEb1i18pnlY2w+//K//7PNmTnNvvG1f7frpEz1dh6w1n3bpYi0Wev+nXZ4qNeOSMDdvXOzFJ0e4WPGtM/6pYSNlYIxbdoEKQkzFQdL6BgtGJIf6vGwdbbttUMDPTZWQvLBvi4bO9xv7Xt2WPf+3bZ/u/D1tNuVF51jn/rI1VJ6zLZseN2mTZ5oE8Y32TjlBXuGWBbJzBl7jTjOnD0zZ0nJ5hv+S/mUeN+Xu6ltX7X6JVf06hsk6I9Llx/DpvA57/BymtWVJfyh9gX+YGYE5QelnfLGjoDMrHFsNDPp8BjlAi54jgFRDupg1gsF6fzzL/CyePbZF6QsDltrK0e2c9dft/ctw0OHxAe19vLLazxdV151OSR4/cEPtFEHqGfnnXeu8wub5KnazI64AgLZ/DsKol19xZFDQ+KXfhsalCI21CfZiFNFmSWnDtNGKB4PW6ivjojQyfDtbYLSiLucvD7T+Kd39uYSVwpP+8MTQ77jlyc4vJ0AJ41G3ohCeBBPwBAsRjMB0SAVGyIJ94gUCLy53xyChtwt9xP2xXYBET5MDtBAWnkGjngPCPscclw57rcyxVCMM6eh2C3gePbFkMd3vPj/J/A/DRd0RVkGo+Vx8w3wjeaP4Z2wOf8cD4rTznduEJAOScEIYRRBjel2TuRhNJj2ASNKFC90JmGFYwoZJYMbcXZhLsOvUnEjzyRCsk5aFib0LuARD5Uwyi/SC19FBQPCHj/xjDCj8RxAmDDgynk13PP6A8Q3Jo+zmM9xww/lQAOZl0Hg4hn052FHMwBP4om48viL/UR6wi388iwOF+65iXTyxCRhDJypcUMh4HZkjsr0231VbilsakyFFVZwwd2Fd30qFi9/IPGB3kWKUu52gCtKatxRPFBEUEgZOmKdbsrLlJ/eganjppOgI4MewpBuIOhOZYCQTpnxTAIzswMI8U6kbNJom4Rr6g1lRZoLtLlwqZ9yXUq18oC3sXynX3KRKQisoewppHCrnDipCwVN7klAS/kRJuVLesZ7bgDfPE7cKoODh9NIHOugo0xS3KJWwk46215pkEIw5rCEkcNJMWDGg/T6zAju+n/UkFg98/J3U6jLvlQNf2JXBhlQ6MJ/8gu/S9Hy8lH7IxPKCrjxB59BY/Bw8F3UJQwQ/uKJwU/4Cz+5OR7kfgJnbh/4oQcopgFI+SB78pi8luEdO5TLWNJVHNbrIUa8gOIciiozen4RqQxL7Wok/NRIgN+6fbvCOgoPDz6PuyjduAX9QMRNfBGO+kFY6kMKgyAzRooAAhQjySyRrJTQXeVCcU11g2+8rq9rtrpaTilqduWksWGCKysTJfizTIt9Xowcw9OLFs+308881R594mF7RGZc+Th7z/vfJ0Vrl/3i1lutXUoXJzOxEdoVe9EBP1CPmSWBP+B39iW40iG/tfWcTlchJa3Xj5Xdd6BNYZVn8o9SQn4R9uW1r9jTzz1vV15zrRShOuFGKGN0Os1KKads+87ttn//PjvtjBU2W4L57PkzbFzFGHt53Yt2pOSwfeRjH7L//MbXfHkXAwsIr+yrYckZMx9wPBlF2zdhYovVN9W7AvPSSy+6AOh1T3UxtY2HfQnb1ElTbazq3Yb1m2z2rHm2aMFi5ZsE9MoaCfMTbebM2crLyZ7nzE7BShUqh3vuusdqq6rtlJOW+3GugwO99u3/+ob8DNjv/97nbNb0yTZWCgWKxOGhfqupKrNmCfWTJ7XYzBlT/bLD0rJxUnTb/IQvTgM7rPIeZBmn8qJ/eMDauSBTilp1XY3NWzDfFi5YZM1NzYpPSpna0ckq1xopDkO9XXZksNsOD3RahQ3ZglmT7aMfuNGF6G2b3xCd5TZbihKbw8uV1+zPoKx7eweU1iabP2+x8of9VszGcbdYmqVL/Moep16bNHkyzYe3W6y2QDlJruwHKRUf1FudFBv2qVDe7F+Fl7iMkQNXmEFjszYXAZbKcIdWbX2dz3aAj/4AhUm1RO8D6ieSkoKyfsWVV9naNa9Yd3efz27BN8yA0J9xv5NIsocffsSuuOJyq62tlvugdXa1O46enm576cUX/BjhpqYGO7B/jyhOpy6ilFDPfMCJdq/QVsJHhw5KYTo44OaIyvQIsyQqT2mUuAqHPI+h7kZ91lPlB/3kEXl3VI6QG3zu7aF+qV5R/1O/gxtAemnWo/0IA3gYPnhJBZMi9gZHJjwG5IFziDC5e7yHPfhpiKIxwp5GIPebm4D8HchpLX6OBjnOnEZMuAOBN0xAsX8gD1tsjgc53hx/2Ofuo8HxwsR3wPHoGM3/W9Gcu+X4AwIfjR6Ql3Oxf9yAvNMP/wHFdOTxBwTuo/jBg5/Ck44FN9atoziodni1iuU98iV3aBRuvfvorX6i0MNLxpSn9BR17keBRDMC9YhhLTprflmfHLQErXxH51wM2BebHAhTbMinMJEn+Xtuiv0CNBje2Sovik3Y5/gA4oW2EIiAYry5/zxc2IffSGeepoBcSUzCeaIppyfChzkWKI+CoK0GUt6PodEFVC/vlPcufBWUkTSbQMOaDFQ5ZWpEQRRUKrjTxQgZigb5ifLjI0GCoImNtgfVtmFPvjE6xreHLaQFk+cjxmdy4DkJP/CjLROtGAAA//RJREFUC+3iPOzT8dPETSMPn6a04B936E4CX+JuT5E6IN5JBh2Cokh1g/gIL79s1ExCLApFUq4x5I8rOll+hAGRjxKCMN5lVBvcsJTFs1tefXRenSFHFvu7gtCjpv0q8iEFRSWvDlJCmhSVlCYiSTDCKyrTQpQJs1Io+l0BYgmYBDBwpnqb/OOHp48OqtYrF4VAeYKRwgbZbKpPv5TWHIrLKS+vcM+/gy+hN57FphhG85PjCcjfA8IfQN5GeqMO8B3lHmkJMxpE/NRFFWHicwlNzBZwgtmixUts69atPrrMMhh4Gn9Qxr6tCH88Q33gSZ4F7fBs2HMaF08GlhS73PADZeRxiVVW1FhZaZUbZkgqyqutuqreFZU6CdWss2djLTebo3xWS4DnwsWlJyyxZScusTvvusOeee4ZW3H6Crvyqqtt7bpX7N77fmUH2tr8xCJvA1W/oAsh0OkWHV4v9WT0m+VZLMdiSRfHyaKEdHX3Wlt7h0hOsylV1bW2Z98B+8u//ms759zz7JRTV/hR1AyWkWeUD/xaLwH1vvvudXoqqyvEocPW1dtmVbXlUhKHRO/tdsllF9uZZ59hP/7pj4zZjtraGt9nQ1uC8OpHlBfqcF1DrZ13wXl243tvtOdXPu8KAMvYCINQyuZilvRMaJloixcvtYcffNSaGpptxoxZxn0upJNTxqoqqoVP5TXEvp1SH0DYtWOXH3bA8bWc0jXQ32uvv7ZOwu9zdvllF9mUSVICVQ/7urqtQu2iCs8GpehRxdgLAy7atLr6RqtvHC+lrsqP4d97oN3aOnv0Tuol7FeW2yGlqW9IbadCl0oZ6e0dso72buvs6BYtY+yU5ctt/uyZVqE2pXys8nSgw2orx9rpp55gn/7ER6RAjbHdO7eJP0pt1owZUkK4QLnUFautW7dLkL/aFi5cIiVE/HeQY6Dhq0pXZilpvxFdfM3sMYoKec2Ajdc1ObAfZZzaf1+OqzylTWagiL0TPkvmfkr9OOLK6nSlAH7gjX/7t3+3O355py/Dg0cZ1CIu+hKW9BEX+45uuOFdNnPWHHvhhZXKN/G+cKHAsESL5Vu33Xa7z5LMnTvXZ1iGpNCBh7J+6cWVtnnzJrvwwvOto6PVdu3aYQflzkyHGl3xdaHNoEGl8sooqMqIG+tRRlhyxQmTcD3+pdweon1FOUkBIujRNlMI6D9oW0LBCPmOvYgckUy9B8hHaPUDM+TON0/61GL5ZKxnuiAaX8ArZiHi/D0HwkVYJ6oQPhq/sIv30cxobgERb7F77gcYzQ6I8EF7+IOmPAPCHoPfyKw8DKYYjmc/GgQ+IH8H8jhyfMX+AOyK7fPvYhw5RNjwn8cZYYpxY19sB+S4vJMq+OGZ5x95zXs8qYyY3C6PP97j+60g4oiRI1+CIuamwvgMhtc6dS5h9JlmOOgoGS1R46QnAlKSWcQbavxK5I/nGOxlTPaHDyqtLkzpT+8IU34sIn4KtES6oZ20/U/SAOT5xTPegcAXEO/hL8JGmHiPbyC+8UuDQXnlJvcP/jwOwgCkJ0zuDoSf4voU/sM97MMAgYPnaO4A4YsN/oM+GkxkMwydNXFCB2fkc2Y+UWA8nAvtxEl4cCHAj4CK3RtdEXCUDj+9CXrAL7zwGPlGxyUrH43jiE/sw9DZEA/+6VT4ztOUaIIGvkaEcnjU38VX9CH+7l18wTDTgBBPlvo7T7nI+Fn5ooj3MUKEoF4iP/AyNeToT3Z+Qa/ztCNSukfM0cyUYZ00uRbvuXE/KFIllXpytwidMMsb0vIsRtNUFMoDOdHRMdombGEITnlRfqlcUnm4OSK+RJlQ54hJigV2DDZI+TvMBWmsf+YUpxRGuSecohX8io8wrIsePtinOt8nnAMygx7+sOwP65lOoRnhz+BhTJR/mADeg7eB0fgyh9x+NHfwYRc4wi7iiLjzOICwD0WEzzBeprLHhNKOSXaEwQ/pUhxKq+/TkkFAZUOuK6fy297RYctOWGYvrVrtAjbLVnHzuOEXx5foiXqX5w1utDmRjmhv4kRAgCfu6VkihUOKh+oMgz4HJbT29vZLOO2yvr4BZF7hUMnKDA0etp5uhLsSX95EfSTdMDd0bdy8wWbPnWXVtdX29W9+3e648067+tpr7FOf/ozddfc99p3vft9nUlEaoI28BUdahjksnhE/lXDxXtpUz1KtcWpTGEBBUekfHPQN1fQ3+GPW5Z577rUDrW32v37n89Y8vkV9HUcZj7NyKTEIyMTT0dFu69e/bu961w1+seHO3dusp7/LDrTvs249d+3ZYT/6yQ/tM7/1Gdu+fZs9+dSTrsyQjz4bK4E48hPBlFlZLpK88cZ3+xHDa9etVTkNWWvbAaWNARLluRJQLUF52ZITbOuWbW462ju9fWQUnuN0WQLU3d3jec7t3OzHe3Hli77/4tprrrFS0iEF6dlnnnIh9tKLLxCOVusSns62Tjuk8igfp3SqDSgdVykcdfJfoxJRm1BSZVU1zdY4fqo1tUyzmoaJVlE7XrVZQrl4sHHSRCuXgnRQZdkzwAE17FeSglnTZE1NE23vnlY7IIWPfWzcw1SiDvvQcK8N9LWLrsN20QXn2Gd/89Oip9/a9u9zhYRZgVqlGZ6qqa6zd7/rPT5bgnLLEsDGhhbfn8SqCma7mW0gT1kKWFFV6TNPNcKDkp5mWdPSLWqbr8oQj9GSMeA5rLo1LNrgGV8mK8NeR+qKkNojjz6qstzufIpskhTHSpVbT5o5kVLGPiDK4k//9M/s5dVrrVV8BC9iJ3S+bOuNNzb47fZjSsZYQwP3yMAHZm9sWG9PP/2ULVgwz1omNNvefbulNLdbd0+nqkSaiaS9hQ+4p4oegc6OCyxRbP34eLW5KCVJIaHNSLNtqf1I7VIxBB/Cm+En2oMA/FDfaRsA0lscDsN7mLGMWOQIeafxiAAgKDYgxIzASKPIOyaIiydERacNDuyJI3Dl+PKwb46LeEa+w300f0AkNBIPzsD/VuGwi7QeD1SuRyHHG+/x/VYwen4m+HXhc/c8fDGu3N/xwhTD8dwifPET/xEmtwsewo61+ExD02lQUZIwMULPaJDjjSeQvxMH3ygoVDxGkdyo3MFP3Cr5xJkKhsE/dMnxqPHRZxn/pEro6WvrhTdtphV+RvJk2FRIpxZMkKc55xve0/fIe24I5/QVeLMY6Cjz+hgAfoyH18/XRiN80FgWcBWbCEddRFCOUf8cd9AdYXK64ru4TqklU+er9CCsErxgSB/46BjC+DIqOYIy4Uo4MHmc8R30ALwXm7w9IZ9ID08MOHCTRzfETcfiMw9HaXHMyU1+0oyCaPcnG1RZb5sEFUaPGfnibgwu2tSrj/TQWXtY6ACbcHu6SKTs8YcyjN1Re/wRRmWBf6XU8yQFSXnGyHTg5RnG3eBLCQoj7smQFseB0nIUJ/kYfgqFI15mZJT3ZCd/mZGlG2jF5HYjwDf5SIdDGYzEx8/vMJLwClkRlM7RMYC3UP9pD5LgTN6M8AEQglX4ZQbGl2MpbxDScA+BG3fPAj0Db+AKfE6+K196oLx4OH0qD1Oejgh9ES74PXg+7IO/ig1ho1zCH883A/5SOeVtD3apjJOgjl2452GA5D/FBe053RjajyRsj9SLPB1gYeYs4VIcyg9wcYwpysqJy0/yS9AQ3lhmiLJAPICcPb5Eb4o/6iP2yc9IPqQlWpzsVeN7JVBKmaWgTiDoDQ+yD0L2SrcI8Y27nRKYO6Qc9autjXJmwy77Mrq7OyW8tbqgB36EH2YovWwVPbNpp6xYbtNmTLJd+7ZbaVWJXfWOK+wjn/ywrVu/1v7vv/2TDYh/xklArGlokhDaKIG0zkpKRcO4cqtkU72UkcamZt8fwr4BvtmjwP6o9s4e6+wRXWNK7bnnV9mPf/IL++3f/rwtXrzMBvoZAS8Vv7NU7ZDvJ2EpzTNPP2lNjfU2e9Z0X2Kz4Y3XPR+YQVE2iYZqe2PjetuyfYv93h/+nn35P75k23dtdyEZQZbyI2/ojw6pD2qorROe/Z4nZ551ht3/4AMSiBGKhau23ln90NCg9Xd32QXnnG0DPb32+iuv25TJ0xSn0iuFiaU/4halscVPf6qra/AldK3725SVY6XMLHUhv09hH37wIbvg/PN878ZuKU17du70+zoODqI4HZag3eenYXHiFcf1MovAXUdlUjanzpxtEyZPtXFlVcbRyeWVtcaR7uMnTrLquno3pnznwuPOnj5XCHu6e22i6PJTx5QOZjYaGxu83W1va7V9ypue9gN28glL7crLzrLuri7bt3efHTjQ6ny7d+9ev2uHW8W/+93v2p/92Z/bZz7zm/aRj3zU/vAP/8gefuQRKYcHjD0m4Od+HniMpVx8sxSL9nlIaaT6+fHzUgTHqO88BP8rnczsVCh945QWeVC9Ua4VlnYRjiOL6+sbPDxAu8ut98xUccpdl2jmmGfqZEtLiy1duszWrnlVMojqofIKBXLDhg122eWX2kzxDbydZvXM8/u5Z5+T8thm19/wTtmzFIslYuWKKbUnaYmr6pmYgtlxBm9KZLiAlsGiNIBDm5CecUGpWiW9szeEdrzQvoahXuutXOlPS+jTEkXqv6wVUkq+2hxvS5S3fkywfvAvdR575JXUfpCRwud1RG75SF6Y0RrmvGENf0Bq+IsN/lMjDpF8Q0zgiEYx8AR+IPAC4cYTPJjcHRp/HRA+DBDh+YYOnuCJBh2IeINO4IiccqOUHMWLyYHwo5kcIkzeQQC539FwA+GnOP3FYcGb4wbCT5g83sCXhw0/ub94pnxLHSffGPIx8pIwlBlpBJh65EQGNpYxShn+wgARV3F8QG4XhrJgahVa2Nw3VjQP9/dbheItkX9GjWnQ/IJFVUR1aXqqwhwaUmPZ53QIs/88Ljp8b1SUDhkfCVOnQUX1yixc3nGTTsUBHwRNQNBOml3hh8fIR/wQR5FhmjPWf6MAIQzjP8Lg7seyyj3wBvANDVAQAjBCN3apbFI9DuP5VcBxUPWRJ9+4Rd0KfuGd8AHY5RDpJT5cYgmQ+wKP/DOySl6SUs9T8QrrcHnyTSMdJ5wA0IOJuHlign5oI08RsnjHDyOQaRSSNCRFy8PDEyorpuApW1m6QoHgjNSSBOlUKoCnWd5cvOZd+EWMlYlW7FnSwNK9I97pIJD02qCShxDEpWuMWqa0MAKURiahBzTExeyBuMbTrMSosxYe1Ru/70ERMPo1dhx8J/5DcpchHaQ3BMp4QivFgSFdjNYhQKY9IZR/uugwGfmTYW26z4SQr8TttKT0I+y6siQD0lDMeOcZvBl8Sr6n8hHfqV5gaBE5qYX2nzKMETl9pmeBVjDCG/AN31xiyElClJu38crncSVS8lgSJrpS20K7BO9Scorb72RRSSmtCD/emamu+olqijvxOjSWil5uKld6OTbPN7eDC3ogKEHKz2SC33gCzkvOZ2mJAeDpo2BHgcATEO+kOepImFgu53yp9IVy6qeUIegpD3HDnjqDmz79O/wmOpMhn3JFhjKN/Au3SAdpdOFAHrnQjJIRtS7seZ0W3v6BQausrhUtR+yxx58SDcwAkhrlidxpowDSyP6LOCmOtCZsAuiTQUF15V22HLFaKaGJDb6Jn516p6tPwiiHkJAiaOuVwNzT1SEBeY/cOmzvvh3W1r7XWtt3qc71qh622bbt213wg74+KQMoNtSj+qZaCYpm85bMtCmzm21vx1bb373DLnvbBfbBT77PxlSPtc//8Rfs7//t3+2mn/3CHnryWXvyuZekwHRYWyfHESs/WNakvKPuIbiS55x4V1qKklBv23a12vd+eLP965e+bje8+4N26SVXS2GokiIgmWWMBFbxMst8GZB7Y/1rdtMPvmOXXXK+HRzqtW2bN1jrvv1WWV5pSxYvtmnTpirfD1tZdZn96OYfWmVDpX3mdz5ju1r32b72fRLm0+ySqpqplpgNmVWoLTqkNE+c0Gwnn7rcHnr0Edvb2qEyrLKuTuUvip5Y/shAly2cNc1OPeEEW73yJdu5bY/aNfGK8r5aZbFj52bb37bbegbSpbS41dc2Wl1ljdwlbAtQEtslIL/jmndYT1ublaht5eZ1+sbYuzAogRjSBg4N2pFS8ZCeha1j6nkPKU9lr3aCGRgUhkHRPjQwbA2N49UulVm/FJEaCfA19VJY1DY0cEdJd7sE8wN+t0yPhPBdew5Ydz+8XWGd+/ba9jckwA/128K5c63tQK9t3yHegIfET509XXbSKSfazt3b7fs3fcdeXvOieGiXbZDid9vtt9vv/u7/tg9+8CN28823WHdvrzU2N6qM03H/1AVvC1RPSpgpkTmCTEA7oLIYJ4XlCG1WZbWNQZmWKa2q8r1HJWXlftEs9bhaikellBaqCzeyc2ocT/bu8KP+oAChtLPP5MKLLhadr6kuldigeLCvf8hOPfVkW7JkgdrGtOSqhPZNbdvrr220VavW2I03vseqmOGpBL/kAvUftaq73k5KuWGGvFR9EHVqeLDX+vvbfbZJvYdwqu7R3yTu1rf8CweKLkoJe0wOqxxRdmjrvckRHi40PizFWK2IZJTUH3AAhs8iyfBO++ztteilbacu0JfQV/oMjvKXNpAn7Qd7cWihPVNyQ4MbJiAaauxolPHHdzTQuR2RReOXvlNYTEDElb/ndsWQuxU/3woi7ggfacIO+sIucAWNPAnr7iqsCB8Q7jxz8/8WctzFUOxWTEce92h0hls8jwdvRQMQ7sfzV4x/5Bv/hTAIRgH5exEE3XnZkN8YADuYmQ4w+M97bBmOOaWxlSdVqMSfdH6sgXajypZOJkpTm0Fb3pmGwBCKdrIlbxP/+FdRekfLHxe0VGFp5FIlTIagpMXrT0EgDJPufFC6eIemAj7yIwSKMFHvgPAbdTLsj6Y/E2rBgyAYazrBFeWV4+FJ+MjjHG/uHwj6MOAEf9CLW+ACD3SM4Advwo3JcQVEHAF85/QFbTn+uDuEck1lmfyOPFPeuHBFOReEWqa0aTQRnhilxw44KhwqPZLTfPTYlUDRSVY4TcLhcUtZYR1wCJauMGA87vhWvJ6HUPlmA75iIF8wUf4pHnVo6iCOxiXlKb0rP5ym9B7f8K2fp48AKxPlFW12zguRl2H4DjvPK6V3pH4kSGWQRr9d2SmkPZIT6ZKNP4EUHzxC+OQ3DwPgh7DYhZDt4cIIiHuEXsoNe9rxhJvvhCOZgKM06QmOMLkfgPgib94KIlzKi5RnYQIvJilcCcIuIOI6fpzYp/C4B09QhtS9UPSKy5Q48vR5u1P4drsoGYRx5eGkyVPsgQceFL4yz9OIw0dgnbYCbv0hjMSsrY+E0r7qL9IVcYCDEVSex7R7+JPxo2wrKqyutkZtlJQNKf4HDuyTYNymOBBo4Gs2KUvZkT94gVkcBgK6urutpqbazjn3LJs+c4qVV0k47W21p557zO578C4pHo/ZzPnT7Xf+4HP2ud//rPUM99jt995hX/7Pr9gPf/YT+9o3vm7/+M//bM+tXEkj7fd4tEkgZxChTALo2NJyCU811tUzYHfd84D993dusmUnnmK//dnfseaWiWlWSfmunHVBU6mWcDbG/v1L/2LTZ0yx5ScttT17tllXV5sNSlmZNHGinXnGGTZ5yiTfZ1JWWWo9g912yx2/sIsuu8BmzZtqHd0oSm1yl+BZzVKyNFjFEiUURPYXzFswx3qF78FHHrGq2nrRoPyVG0fg65+NlZB4kpSSzrYOmzljlgTRUqurqXMhtK+/x/bs3eNL9igDBMjxjc1eFodV5rSRKBEs+Rrf3CyZfJwMS6OqfFkSy8g4bSrd5TJO7aPaBJV9tcqP43TZ5+lLdxQXsx0TJ030izlhDkb7OZoYVfSIhFdmF3qlsLZ2tDs/1dXXeT/FUbwM7lTXNih9MhK6S+lXla7dUkznSyn56EffZ1deeVU6+UxlR/s2Y9ZMmzx1sv3Hf37NbrvtFikgP9PzVrtd5u/+7v/YJRdf6hvSOUWRGRL6a3jWDw2AH+mvhYt20482F00sCR+jdJVLCeFgCC5lxrCvxC9pLuRDXUO9H03sCq1wKZSLPeQpbRQzaj4QQDURTzP7u3TpUikpB62ttdP6+4asUeVwgsrNl+IpbsqiTGV7YF+r/eLm22zhgiW27ITlYtUSX4ZHPaCusleIwRlOIvSBMY+E8Oq3jOO8Uz1yazf6J649+kTyJT7VMZWM7LGTSY2D/5RBqd563ZVf/dAq1NzyVsAFJP++p8VxJXtkEnjZwxW+xbPyWjDFQCZ6RmbuRxsuCktA41Qclm/c8QfkOMJv/g5EXGEC8vccjmd/PMjjHy3e44Fnbuan2G8xvoAIk/s/Xty5n/+ncLz4A8K92E/ES6cQJjqvYruwB+hUqUwwD6YY8vgwx6RtFCUk6DjGXwY5roDcLtFFWBnhh1Y6MxidIDwjLXmYSFfYBeT0BP8GRNgwhA/I6c9xRn6FIc9iOQUmjxuIsG7UGMaIauDPaQv68Bv05OGBCIdbCCi4QVfEjwm8vOMn9w/uwAfwXhxfQE4bJoSw3OAnz0OexeFyCNqAiI9vcIdd4EIQQ9jBwAdAhA0Y+RZeE44x6nT1ZDSXdbTMrqC8MtKTZtdEMw1y0nQVF2GVfwcHfYSeDghhCHDa9HRlwBv0Qr4qjLfH5FUhDZjRIMKM0PlmiPCkO74pL4zHX8jDyOeIK3Cm/EqzmJHnuPHM+TXChTsQceffkf8RH4B7mAgTJiDoHA3wF2GLcQJhnxsAnJGuHAiHXbEJfPkz/MY3ELSHKbYDImy8I8xggr7icPEO5GHD7tcB/vJ05ybyIMcZ/kfqncLpX+4PBkLRQMjB/oILLrCVEtARSuEv2g0EzJzePG0B8Z3jjjDgYekK4aBzpC6DK/Eywi5xxTvLdhBkZ8+ebZMnT/KRYTbg43/37l1SHjp8WRjf/QO9/j1FwujSpcxCTJG92aCE973799i6V9famnUv2ZwFk+3zv/9J+7evftE+93uftJlzJ9vQ4X5r626zn91ys/3q4Yd8hHxIrDCmpNyaxk8SDrPd+9rs1jvutseefNre8c532hf+6I8klJZKWFVax6o9kZH8LAWjxPoGu+yv/ubPbdKU8fanf/5H1tZ1wLbt3Oob8hsa66yjo822bNlkV111he8voD0qrygVfavtpz//ieJssNfeeEVKUId1ynzzv79ha15d44pKfWO9DQz2ucI2cfJEmzV7pt8Az8xMd3eX8j4NGpDP5OVJy5f7/oaW8S02edJkCeL9UgjV5o8tUxkc8f1x4hL78Y9+aH/zN3+t9pQN30Oer1u2bPEyioEsVj2Iw5VO9nKaKyQcudvcPN5qqliix1KodAgIS81obzj1ksEGluNR5oTpY6+p/HAbe6NwumluceVjbFmFTZkx06bPnmPVdQ1qaxH8y/z0q/rGRqutq/V0tbW1Kg3cqj9kq19e4wcRINjXKgybx5Wp4pkpnjaOSW6oq7dFCxfZxz76UfuTP/kTmztnju3fv98WLlzoAjb+OFSAfCOtKFacvuUb3tXWs6wLGlCIS1XuJcqnMQw+4i5/viFeYTlKm6V51AW/+0TKYdozlwZEyQNmEXiibNDmoqROnTrVXnrpJasor7CmhibFWaY6UOfKOwftMGt15x13WWVFlV1yyWXq76pULlVqa7gw8YhNmCR+jxlz0ZEGB6h79HWsYGBFAt+pbmKinvLERJ10OwpSUFzHA/ATgJ/wRx4A4R7f0f4QD/yEO9+UZcmnP/1pv9G9OLIcSbhhV2wP8rDnO+zxlkxyi3DhJ0yxW7G//BuIbyDsgPw9ADsSHbgiIwDwJDe+UybmOHDH0KEAxW5RcLn9aPDr3AMi/rfyP5pbnkfxBMIvz9weyP37Ug0Z8ORhcgj/pBdGpeLwDpCnAcXheaawyksJdgHYh5EDNkftA8K9uLyCFtyYfSgg8EqT1udL0NI7IxpUqWFVYt98Bu2EL9BNMGLL8QMRbwD28Z37yYHPsMvD458GLeIIN77DuF0h/UD4CZPb5bTm/BduPMMNwC7o5z34n28At7z8gPAb/sIE5HZhn7/nELTwDAOE/xSHWx3jXlxPw4yEGaE/0ho4A/Lv/Jkb2mmioXEWNuckjDfAhJEHyi/5jbYERLgfMY7oRDDCf2yahQfx5BvCvW3hk0DQ759e2m5DutzmzRBpPl45hDtKGH583W7hHWCNL/4ZZQZyHEdx6sfIZb7EJ5k3+00QdkkZTfRHakYH/OV8N4JLoNeEI/kD+Ab4TmkZoeWYsAWI9BJH5An+eAZvR1jsKMMwxZDTmNOBAYrtMBEHbmFyYLQUP4EjD0teH5u/CcI9hxx37s7/PG7SFf6APEw8j5qs3PAlDPqfyhd+F2V+oMeyJYvt3rvvthNOWCqlYJLqBPlD/uG/qC0rGNIcZQLwxE98O6/KndlEZjTpU1jWCz8quOJQWP1YFjSulEqKYC0H1bsSxY/AzWZuBDwEeWY208z3WAmJ5LnwyD+znthxRCzLx9ra2hzP4MCAsB8Sjj1SJiQcCs/pZ5xu5557jt9AXVdfb6+vf8PWyxxobZUAWuUXSj7/4ov2y3vutltuv822bN9mv/t7v2sf/41P2CQpSQik3T1dEmBZqimBu3ysrd/4qhSSP1M2DdvHPvEha+3YZ5u3brDX31hndQ01Ulj6fFM+cTAQMn/BfN+w3qX0QXdXZ6e96/rrbfq0afbAr+6X0lBt3/jGN9zv2eee68uUHn3iUbvhxut8hoU8eOGFF+yCc8+zOvnlDgpfOaAypayqJIz/8Mc/snMvPEdCf5VvvOeYW5YbDQ0zAl9tk8ZPsR9+94fW291jH//oh+ysM0/zU61u+cXPrb+3295xzVV20O+04MK9g65YuJykfKXsEZy5kZ9lOlUVla6UqOB9Az181S83OK+hoV5KCst3pLCofFjmBDgu1Q1YhQE8eGTvvn1u6N8rpOw0NTVL4aizlgnjva+vrGmwBimMb2zZaQ8+9qTSU2UHOrqsSQrS9Te8y5Va6EDh4PASv/RZ78wMsf9i+7Ytdt+9d9lnPvkJ0cksQ6mUlz7nFdLkdYJ8FF2kywe/lO5EsDhVfliC68uTxQfM0CiA7wOaMGGCTZ8+zaZKofZZGFcSk3IHXtpQ8oPZKeij3nDk77333m1nnnGaL+1iGTinWXEYAfn48uqX/VLLT3/qN23J0hPE1+2qJ+XiPfY9Vdu0GXOoPaoflDv1BkJRUJn9Z0BhUOlKrXcC6uVIH5VqKWlPsyx+ZD08pPRjn9z1phfyx8Mqr9yevJA/Zgy3bd+htM/AFvZQGsfYurUv+w3605QnFdVVtnrtGnv8ySdc8Rs+rPqacIyQFoBdGBqSaMj5pnDC3jW8QkMTEH4w0UgW+wmIODDx/f8LGA1f0HE8A+T+ecdEWjAAfkk3Wl0OgQOIsL8O/qf+jgdRLnk+hwFymordMaQjx4HJ7egs+A67eBI2h0hD8bMY/p+mt5jeoCtMsRtPKjvAd04v8VKGo9EwGk3YRTyBo9gU4+I9eOV49pi80z6eAfCT4+MZwHdOXzGNfAO8kw9RloSLGYXAjx0m/Ef4eA/I3YrjA3I6Q6DPodh//o7fYnqK3YsNfiMv+cbv8Xg0h3CjoVQwN7JN8fGqRtWXaykNisQ9Yu9LUuTXR7nUgBKPK56KP933MZIn0BP5NGLIu2Pz71j3EbrDLb4jzUC4xTeA3WgmIMLneJSDBaP0QRf7ZlzexEbp1tOn5mWXNkoqf/X0d9mT12GK6T8mnize3L6YzmI/2AdeIMobwC5vn3Ic4a8Yz2i0RjggwobJYTR/OY5wjziLw48GuV9MfIOrGHduAsJPADjgR+o3JscNRHjCsbQOPmfJjK+blyCFSXQkw4wII9innXGGPf/CSoWlKkgoY78US64K+IA8rjzOgEgbhrKhneaJvxh95xuT6Et1DRrYDMyxuF1dnS5Id3S2+zszAj4TIGGHkegDrfvUL0sQl/DXJT+vv/6qvbjyeQmfrRIOm62mtlL+uqU8dLjZ17rLXl2/xvbs326PPvmQfeU/v2wPPfagvf36d9j/+ccv2oqzTrenn3/WvvL1r9m/fPlf7Ts3fccGDw/ZJz7zCbv97tvtmuuutfrmehs6LMFx7EErrx5nvUOd1j3QZvc/dJf9+V//odU1Vdq73nudtXXts7vuvd2efPYx27V3h+3Ys12ZyZ6BXntjw+u26uWXbFgC4yWXXaQyOSghTQL8YI9t373NpsyYLIlOip0Unfd+6L02ddZUK6su9z0cgwel1B05ZB1dHXbKqScrTL/t2bfnqIBI/lJvEYDHN423WTNn2ZOPP+l1u6SEZUUS9MurralxvFVV1Xh57tmz22589w32nhsl0FezwX7INm7c4KP+vhdo+KCP1g/p6ctAaSfVYgyprDCHZc9+PExFKXtr1NdJgUFBqpOCUF1VKWWgzBoaG/xiy1BSh0XnkMwYCdhjyyqsT4rSkOicMGWazV2wyGobm6ynf8A6e3qto7vbNm/eItrYr8TysXIJ5JWuxAiD7zNqam4Rb6dLDhk8YmkTQj2AoF/DCV16f+rxx23i+Bab0NLifIjixIEMLB/DkCcoS8yC+NIspUtkSQER/0oJYaYE+7FyRzHxO6VUf8iTs88+2yZNmuzyIspz2kQ/YD1SYMHLABLPNPBF+3TQLr/sMld+OGCFO0rKlTbS1djQ6Gn+5Z13+Wb95ctPsr7eAaW/WuVy0Cora23mrHlSFtnfQR8l/MKtVKQfMyVS8EWWWCMNFISJupgb6MIAef0NE/54z8HTpfwNnHxHW0WbnYcjX1A+cXOceAyDJWY0iABBSEBuF++BB5PbB0R8ED0a5H6B/LvYLSCnO/dDpvAd8ZEhkVbsecZ3DriNFlexHeHC/L+BiOd48eUwWhxBe7jlfo73DhS7hQmI72LasMs79eNBjgt467Th91iTphWTISgjX375mTqbNHohX0X0haGD4wkJYRedHQ1OboDwk8KM5APfwb+jPeMdKE4vgBsVLjVGaTkMeRd8iInwPHMTuMEbeR3vOY0B8V2MJ+yDXgx2xB10Ha8cCR/P3AQEbp5BY3H6jkdv4IpyweRpJmxsaA//xRB2gT+PJ/ADxXbhL+EWDzm/5eFlQ1jR4426DB0MS7VCOYEvOV3kiLyljkqdqvwDI3hGaIxngLsW7PAb+QcEneDL8y9wAuGHMszzm3f8gTrcw340XF5edITEL7v0Lr9Kn3fGUCo8PPkd6z5CT0BOOybizeMOCL8BuOV2ESbCYwLCD2nL61geB36Cp4Bww4RbGL7DAPl7jhPI3YKuwBkmcGIf7kDuJ9zjvRhwG80EECanvxiK/QdEfEcUBNbGC094HEVEL7JM/nr7+6UAdNqlEpKeeOpJF+o46pZRZ+rsaPECxEvZ4x40FgP5wjp+/NEWB66jeMVjCKvseeDb22y5EQ5FhbDMrHCiIxuEGVFGUelEaelos9bWAxI8h/2CuY0b3/DLCBcunG/LTlhsc+fNtsVLF9qkyROsqqZSgvCwj3RPnDLJXl631jq7u2zh0kX2hT/+gn3xn75ol151iS06cYE1TKi1voOdtm3PRrv1rp/Z3fffYXfee5t97Ztftn/6t7+3T3324/Zb/+uT9rnf/bQ9+dzD9pnPfVyKy2USsiXE97bajDlSJipLraah2mcqOLa4pq7GKqsqlMYjtmXrZqeJ+yaYEaqWEsUxwd19XXbWeWf5rMhpZ59u7/7Ae6xnsNeXjLG0tFeKDbMrlGmp2iJmXsgbBg4oT58pUfVhgGH+vIX20kur/fLEuXMW2NSpM1Wu3LKPoljuez7ob5kZYxkZShwzB4MSpFlCt//AAevt6/M6x0xDu/K7UzzCyZQVCs/GeJSSHk5Nk+IwRuUrLca62SMyPCilpMoqy8fZsJQn2lGW2bLnIs0aiFfGlfmemOr6Rl+y1d03aPvaOqSMDNoYCfzM6rCZHH7lZDSevu9H8e3eu9dxdCre/QfalIdlfrcMfC22EV+gyA4aR8Yz69GvdKDw3nvPPVIELnU+Y69OXV2t+Ko/8a3syFfyMfYVEqckE9mLN9UvjIF/Uc5wK6SDesXePhQ3loLRnyU+Vj6XM0vCTBAzFiof4UoHpbC6AuVnrM2ZM9uXpcHz8DsksITuJz/5id1www2+9wTFkP04xINS1sJJZjV1+la7o/jpx9QKFNpqtTUqV6+Psk+17ViAFkwAYanL0dbnbuE37PK2hjpKvS5um/ATCggAn+GXI6jx67NH4TGHiCgaEt7zBgj/eZjwG/5xIyJM2AfOgMBRjAvI7fMwORzP/ngArqCJzIpvnuEO/E/wkp4QaiNd/xM6iSPiAXArzpvj4XkrGC38aHGNZn6dG/TlQmMOxX6BiLc4fiD3F6A6fdTEsphigxsjYfnT7YUu4o98BPIOLi/zMPHNM8Lm4bEPyHGPZorTm6eZ9/AHjsjHyEsMgHs8iw04oAeBCxNpiHjwkwPfgTtwRNzkC0/CgouGLnDmdAP5N+/F7kDgxw0aI19DSMRgF2EDT9hhAkcxrkhnMeThARo4Ru5Yu8sz4iQsaQOK4wAifOCKkeEQytRXyj51Kigl8uGNPKPL6Sz6dBIYp2/BLYycJUYW/kIcxFVcFgEj3+QDeUcZgCnxNYo3DfaIAg6dyeR+gMAbPIIf7HiSvjDkSf6NYcrd9zzAk/CmeCR/94hk8EOO0TmFySHSkxvSDZC/xSYHvqEtt+cd+oDAF3bhN7fPw+b5jQHiCfCOn2jDoz5iH7gwxJXjxk8YIOyBiCviycMDuXtuAj9+c//FEP4Cchw5TYEHPoA/c8jDhIG3nccLJsI7iDdYmjMgPMtPOUU8UGLrXn1FecaSwDG+6Tkg6Au8vI+WnnDHjbqLQAitlAN2HMHNEtuov50SNFE+hqUE0V4RBqGxqbHJpk+f7v4w3C+BwMw+FaGHIPlpEN4Sa2lpVjqHbfPmjXagbZ8v76qrr7Hm5iZbcdoZNnnyNMXJMrEKmzxlmohk2dUGCbi7rauv0yZMabZzLjzd3n79Ffap3/6QlIyLbPOudfbYs/fbf33/P+zv/+Vv7Xs//m+7/Z6f29iyg7Z8xSK79p2XSZE5z/qlwGzducG27HzDdu/fYZu3b7SuXmZo9vmekO7enpQOpblDCtXuPbvtVeVxY1N92gcjAbWzp9Pau9qsg6fM9350kz2/aqVV1FRbV0+XC8+EZzP5i6tW+VKoZ59/3tOB4ZQ9TqJjz8jQ4EGbNGmKb5LmdC1uxZ8yebrf5cGIeyiJDAAy06QmyPtcjppFwZs5Y4YvhaJU+wf6hVdtsJ79SodfxMcpUmqHu9rabNfWbdbT3mF9Ulj6mOE6sM/a9u2WstJmAz3dflTxsMqUk9i474mCSyc3qfjEXwfFht19UlzEd+PKpLSVlvnRu9ywz3e1FJeO7h6/G2ZINPdKWWbJEBvPxcq+zKvSj/hN+NifUV1V7UvK4Mseha2qrPBZkX379tmypctcAWYmA16DJ6lX8OtR8FfxMO2G8tkHr1jepPxNygpKs9KhvGa2QrknXFwYyCw7t7inWRzymNkrloBVSEFBCVEyVd8U39gjtnv3Tt8LtX2H8lB5Rd+2bds2u/322+3yyy/3vS8oMSxjTIL9IZswcaLqQJNxpxBtt9c9kafi15P3kAVIlyJzxSnV26in+fvRtl4Uh12eF1GXjwfRjhT7o16ntqHgLvzUX+q9t2VumQWIQnBHGYjJv4G8sRmJYIRo/IUQFIB9mBwIF6YYcrs8bPHzrSBoi/ARJhqzHBcmaMnTFHYY/JA+0hYj8gH5e/j/dRDxhvl/ChGmOHxObzHe3I50hsF/8TflSz5FWvK0M2X6VhBhciim5XhA2DDQAg3QQkeb05P7C79ACpOOHc5N8HF8R15gxzPHNYJnRJiLd54YoDhM8fvxALfAezwT9GECivHjL+jK7THRsALhDyDtxcs7Iv3kc5igg3DFdrmJeIHASRzEH/kO4BdclCMm4SQvwQO/QgtlQzgaVsfo9jxj+RP2GEb2ohyBSAtAXNiHCTdM2IFTseo9xRvx4OJLmYhf/3gSr99VggCndwyXusXJV/r0sMBIfhA25U8s7aKh95kJmRwiTE5r5F2iNfkZwT3iF4gySnmcyqo4HG4Y/9bPj3EdpUzBhYm48vDY84zvcMPkfvEX6cjpiCcmj4t3AL/hn/Tn/AOtuV94ONwx+XvgiGcA34E39w/kdIUBgqYcL/5yHGFPmEhTMRTjj/diu4hvNAg34gx8mNwtDPUv6iDfQMQV+cjMl9fBPG8DnwQeZg14LjvxRPveD26ycgkQjEAzYyIfbxl/pAeIZ9BNXJQn35QjgNIxODDoQhj4e3vYfzDWhRbqZxqA6PflQ8RdJkGVekk48MUVB8ycIKihqHASFzeSNzTW29p1a2zb9q1SANpt05ZNtm//AU/L9BmzXKCbOnWa7yl55tmnrVvCYIeUgTHjJPAf6rW+QU7A2m0VtWPszHOX29Vvu8iue/dV9rZ3XmGXX3OBXXjZ2TZlZrP1Drbbxm2v2oOP3msrVz9rr29cZ8+9+IwrJPta97qSwSEae/butXWvvOLL49gUzgb0PXv2GDfoczdL8/hma20/4MuyWHP/xqYNdtqZp9v2XTuEc4Pt2b/Xxkmg5aQr5TKZb3skXM+ZO89vrqetoqwYtQ/lhNvomSEZ6B/2Te61EuwrKtjQnfoDlDqEXI6I3bJls/K7z5URNtJzFwZ76NgLwkwCR/zXyX99XY3VVFW4AoNyMqgw3GOCXW9nhw32dvsJWaWisleKzsbXX7HVK5+zV15eZYP9vX56WBmrIITAL2mUbIF84X2AFGBuR1dLbkPDh6xK8TU0NVlFdbXSVuWKyViWeQ0MK5+6bdGSZTZ33gKfneCQGBTo119/3TZv2mQbN0op3b8/HUUsHpsyebIrKj/76U99Sdn8efMUS6FeiW9FlkPwdzrKW3ntWa08QjmXEiLNsaCUqD/VO3x5hHuilN9stq+urlU+DnkeUyZsWmevBkoTNYLlhsyYsESOI3fT/Tv7XZmeN2+u8zYHOuzevdsWL15sJ5ywTHQM+wwh0bMcq2l8o40Xv7DXCLpFcdJJ9c7xvjwZgGLppVo7eQhzbH3FRFvGM9IPYPc/gdxfHjZMtDGpDaLvYb9MupTY7zuJBhWIhiIPBBLs4xuISPmmweOb9wiLf3DiNhoEcYE78EU8AHbgyGnDLuIrBuxyE0D4+B7NTx4/ccd32MV7bgfgL38C+TvxRkcQ6cg7sKAr4oxn4MjjzE0xhP8IWxw+8OaQ+x2NFt7DvtiNb8qAJ3bhJ8cLBI4IG3wRkPsNCLvcED4g4o74AdzxR4NKHDyDJs6rz/3iDuNTyUMo7unp8VH26NQiXmgOg32kFXwAfgDCgTNMKE1AxAtEWOjDBG9EeoJOTLgRR9DENyZoAvgGisPwDJxBe9CbA/5wJzzv8cTk+cg3wHvgDT6OtAJBWx5XhA07vgkbeEStGkvhUgdEKxojtzFDQQeA4Tt1NMJPoy+DcJ+nN/bIRP6QBtzCADmNkERHUlbKBswSnx1RLqQLMg9yQ7E6D9kx1Q8R7KPA3RtyUyMqpYVTXvbs3e93OrjSIhrpfKAH3ihON8JdxE3HFvSTl3kZhgl6ww/P3I40EhcQAwVRToEv8pv3AHAHbwHgg38DL2HAEzQA4CCO4N+gOeIB8I89QDjiyHkQfxj8BJ3gxPAd/o5HVx4eP7gRPzSRdtzCL27FceKPuCLPiunjPepw0BdpBUf4AbCPuADe8Yc9gF8M9mH4BoImviOeyNewD3/xzOnBHf7iPacHe0zQEDThJ/Ai2PPEzU+Ikz+PR3wtBze4AwhizJasfeVVO+mUU+1XDz5oO3fvER+zRCWlAeAZtIUdEOWKCXtw895QX+/Hy7LpnLIiPDQxWg90d3frP+ku8VOdOOaU786OToVHUanyNh6FhXrHAMWQ6mGv2nR4ASGO/SdEi5LCDdrMnLR3tEl43+0zIatWrXIlhxu1uSMFus45+ywJrnskNJZK8Osxju7tG+iy3oEOK60w23dgh5SF3VIKtlp7124pIQesu2+ftXbssLauXdal9/7hLjs0VorVUJeVlI+xwYP91tHdLmG60hYuWWQ1SnupaOzs7LZNmzb7vUa1tXWef1wIuXnzZqW5wWbMmKF0ldrMWTNsSELrmHFj7R03vNOeev5Z275nlw1y3K9o5vbxCZMmWpUUMDYP7xb9B9o4PllZprwXl5lvhFZbVl/fpDRxe/sRV8Q4zQlAGRjs73eFhEM8WAbHZm9G5NlLwglc5CXlR3myJ4O7Q5hp4GjjIyrDSilJg/ouKy0Rrj47NDygmA9bx4H91i4lap8UqjGk4+Cg35+C/TYpP/tUVr1dXVajOMDVrzLkyGEOKKBeIGyzRDaO3O1Rn31AfNDaKX9VUlTGT7DX3thku/ft96VcCPzww5NS5j72sY/ahz/0YfvgBz9oN954o330ox+1j3/84/a/Pve/7B//4R/sl3fcacuWLvF8phMg7XpxXiC98CUADSgVaUnUGL0fdqUoXbJZre4rzUbt29/qG9LFyj6wxQb2mK1SYXi/wewJ7vBvj/idvJVvuQ3ZwGCvdXS2+slsk1Sm7G1h0ODUU1fYmWee6bRAa1mF8kKkjW/hxDPVjzK1xcpTV0LANczdItwxclDfYgRFeFBtG/2UqPH4qU+kM6+3tBVhoh3ALdqMvB2LtgfI25poY33ZWQEvYXCjPHlGnPjFjTQxC1ryqU996q8isogIj2FyGM0+b2zyZ5jACYRdDsV28T7aM/cH8F1MczGQLiAaxpxewsZZ6/H9JhgFJzBaXLkd76P5KYbwU+wXWorpOR6+YvvR/GE3moFXj74XIH/PaQiacjs6jPR9LK05OG9Rjd8inmIIv3l5jQasjSR+lpfQgSLcUuJdPb0+pSuRwRsRYUz4CoYfz1xIiUqSx4d7/k1cdKCh1CT63pw38T4a/eRHGNa3Bo8GEM7D8KcnFRjDe9CJH+wivmKIOIvdwz7owvAOLuiIJ/bxPEpPAQJnPAmPga7AG09w4C8MkD+JL94DCBcmIN55Bm6CYB1hsQfy79HCHX2XibsXPH8jDP7pRPTOel6+me1I4VV+4FfHTQdPXDTyOKSySR0YFCAAkf60NCujSWH9BzJB0JSboJVwxSYPEzwQ9ukZfkbyIvyA1w2OBQBPDvGN/4gnIOyA9EzlkNKZ+DjCYDxfM//x7vQUnhE2py/8gB8gbyNPwiT3BBEmaOA78OVAuLwDDrzYhT3f2GOCLkzEC/BN2oLnA3gPP443o/vNkPIHiDgwxRDx5uaoX/efwuThwx/0h3/o4Ikd7/AtrHtMOCUF/7Jw2hDuEbBYXtPU2GgPP/iAzZg+3ebNmSPBs9TbwggLBC5wEEcOQdMISPitqPA2kM3R5Ddp8Zv6FfewhCpGkQlSImGcesTGdujyPMVveanf20EbPjiUcKCssUeB07bARRlxB1HgbpYixCg/Qj/LWrgTpblpvM/KOE0Kyw3a+G8e3yAhkctR+2zsOJaZSDEaq/yTzsfdHoxUl1ZIeK4cZ/WNNTZrzgxrbK5Xn6M25QiXwZX5SVScUsUeNNqayVOm+t0vO3fs8jI4KOGWdoN3Ro5JMGmgjjJCzr4H3FG42D/A0bbkOEuuDg2PsVWrV9mJJy+z2oY62yhlZreUxq6OLr9te/OmjfaPf/8P9vOf3Wx1UkbmzF/oF13ecscttuzEpaJ3lh08kvbdoJyx4X3alOn2w+/eZCcuXWonL1/me0DYq/P8c8/Z8mUn2pRJE2xYaa8qH+eXGnIyF3FRHgBKjV+kKKWE/RETlN+SjK2jTcqbFMIxcmM5F2VSLSWqr7ff2qVA7duzVzjM6pTmSpUBArXfQ6IyGlQeILCOb2nx9pe9HNUqw8qaOqtpGG+r1q23m352qz3zwmo7xO2Nyi/6fY4MvviiC+2Uk092wyZ/ZL6dO3fZGxvesNXKO46T/tAH3y/35crfTlFAm6X/Kj/ynSW6DIah6HDhKPtykAvoO7hjZfXLa+1f/+3f7Utf+pLddNMP7b/++3t211132k9+8mN7UEp8e3uHnxJWL36DP+FV+Ix7VxgUndAyXmUyZBycMk7KHJvg9+3bKx6nfTjoRyaz0Z10M0DAEjBmgJA/uMOluaVZdaDav9kz06tyRGlXbXPFkWOdUfBQWLjJnVkgBt70JjrUXspuBHinnlJ3aYsZKMEwuJAGERksxJfXc/dLO6P6pTzzNkZuzCJBx85du/30LfwyE0b8a9esVn1r9Ht5uCRz1cur7YUXX1BdEi78HE8p8UqvZ7EJKLaL9zycU1lwK8YX9sXf+ROgQQnI7SNcTnPuDoQbcUfnEX5Gwo00nGEHHPWb4SzGH3GGCSj+/v8HFMeXw2jfoxl30y/Smufl8aA4v0fybyTvisEFBaGMMAG8p9Fp7JKJypT/ko/Cu0eT+dd/aCIcS2JQSmiMelQhcqXE8Rbix4RiEgCOvPwBvqGdjjc696PhCzxVDLkfAH/FEHERHUuBOMmGxir8RtiAqJu4hx/sMMHXmDzuMJGmeGKX+yU8zxCOwp1Gl2fEG/bxHlCcL+GW0jeSn8V+whBvvI8Gx8MRwGueNgzf8R5pCAh3gAeCwOAAo0lKv3jxkBr2I3ovU75wYgyXhB06OOzuKClIbQgWNMc0vOA6uheDuPRj9Jl4okxzWuLbKXA6gz9SmpJf7EbSSRzwSbILfClcpAW8AVjB3xFXskv+UljPNLcbrfyCzjx8MYTfNFuV8GPCPg9XjO+om55OA0Z0AOEPSHbJb4QJfwBhow4GHwOED/ugKwx+Aj/fADh55xnvATnNuQHCH9+8Y+IdPLwHX4S/YoPfiCPHhwECb5iwC2CpDcovgH3gifgx4Mcu6ADSu9zVXvKOAIQACb8jeEX8bJ7l+FSEauLZJCF37ctr7Korr3KFHeGT8NEORfxA8fubTZpJQSFhbwl2xEObwAg9I6eMTrPBGj8pDimSUiwQwJj5qKhMFyci4PnFcfqmTjNb4vsCFMaXiIgM9kAg7CPAIdyxrGtosF/UHZI9o8oHffkSG72pP0888ZgtW7bY4+wf7PVlNeQTgvSkiZN8cKG8Uu1kKfef9Ps+lcamBj/amKVfNbU1rpAwC8PpS9DFQAYzPH6XR02tBPI+b0tmzpzpJ1HVyo6Rej96Vvm9fPlyV5LY84B/wiHkVVfV2BOPP2WbN2yxlS+utBVnnmpdvV0+S0A+HNh/wLZv2+azFjVV1YpjrN3/qwdsmuKZMXe2/fTmn9jS5Ut8lP2QDVuXhHH2ptTWNNjhg0fs3jvvtmuvusrmzpJAqfyDHvDRNi5euMCXYR2R0jBu7BE/SatGeRoDvCirtJcM5KBIKJsk9x62Gim2NfLL0q6DKgeONy4rq3A/lT7LNeBhyyVEswn+oMp9oLdbFVRKjMoavmDDOMIuigKXWB4aW2abtu+2b//gpzZ0RG12ZY2ULNEhnmDz/Sc/+Rv2J3/8h3bRBRf4LMOFF1xo173zervmmrfZhRdd5AL65s2b7N3veqe1jG8UX4mGMupTEtrp+1EAUEgSPyWllwMfDhxotS9+8R/se9/7gSseK1acJrPCTli2xBYvWqQynW5t7a322OOP2t13323PSamrr2+wadOme5mDl1kQ8A0qvfD74BAHS3TY3sLpaSiszLagiLz++no/iQuFGuUUJadeiih1Af7Yt2+/08Ex0pjWA/uUvoOe9+ppxQHiP+qontQJ2g5ubUcpodwSFN5lWD0Qly+OlVLCioa4hDbVapScaFMIhzIyTv7gXepAr/KorXBJpuptQSl5Zd0aPxLYlZK6Giklq+y5F55XoyTc4OCekmjEeKbG4tgOLYdwz01uH+9AoT0axT45RHw58B0GSI1ngggXgJ+wy8MAuX2eFuzDDfscZXEYGkFOmQm74mdujgdv5QZEnMBofnOajgfFbqN9H7c8MbLP3eI98ip3i+8Rc6zQl0OE15v/8nCAvycKjprkFu+p4wyTosnfhZP/+nA69MWaTkZRBtQRDEmQU312pcTD+P8CgEB/eb7wHuZNdBZMpCnFiR3uyU+EzYVR6lUOgSfeWXYgG38HJ/5zg33g5J2GmUYIwC6EsWIDxDt4RwPsI3zEFWGxD3qA4jwJnEFLuOVx8Z6HKzYA7uEnIOLlmePLwwGOX9/hJ9wxOc5ifLyTjynN4jEF9zLTy2Glp0KdQyPrpaur0siS2oAYCcKgH3iuEJfi4Zx78ouOMqarI/+gI6cPCFqI2Ol02xHI6Q4DYF9sgMhD4Kh/DzISPwb/Hl8hHEe66uOoXe4Wz4DAEXiSO6NmiT8ifODAH+mM7+T/WBA2f4Z77i/iYiY2AHypzEbiwgARDxB4UviUfsKFW+43fw8IP5iYKc1x8B5+gh7swh473oHgA+wDeE8mtW8RV+AA4j3HHd8Y/POME3ti4IT4cAOiHQoIHABh9U9hZKefYnF7eXA/kQbqid9GLX+VFVzk1mD333evve2aa13AQdBAUA96iuMDgmaPswDh5gq9BD0UAgABHBzMkCCkdXZ1ihaWkEmAq6v19CLE9UhIRVFBiGFfFAIZwhyj/SSlvb3dl6qw94Q0kC/4Y2Q6PbtdARoc7BOBSm+hLqC8oISxZ+KZZ56yiRNbbPyEZhsY6PV9IJxolWY+JCiztOnIsB/BSyVesmSp/E/0O0127Njle2K4P2LChEl27rnnkbXCM+SDGUkgrbWqymrr6e72tJGPjCAfVNqZRWCmh30PCLHNTc1uKsorpbANyH6KVVVU2c0/u8XvSHnHDW+zl9etFm19PrvCEjeWPn1aQvlll14qQfkEvzPioUcf9bsgHn3iGTvtzOVK06D6yl5r72zzpWBVlbX26ppX7aXnXrRrrrjSZs+YTkNhTaJr165d1qn0nLh0iY2RMNvb3SEnli8Pexn6AIXKkCe42MBOkTM7xYwHisiAyq1EdpVSClEIfP+I8qJJwjppPqxw3Rz93NZqXE9TLsUMJYalZMxkoVDCrWXixdoG5Udds/3izntt9br11tAyycaOk9KjPDogOpk5+/AHP+AXI6Kg+J4p0UafCx5uleeiwrt+eaddesmFNnnyRCnk8DxLubn/hlm8AffLcjfaIg53mDB+gm3bus3+6A//2DZs3GTXqi78xZ//uV1yySV27jln29uuvcaPZr7wogvsmquvspNOPsmV3ldeecUeeOBBKUFbRdN8VzBZOg5USlmD5+EvGPjAgQNJuC9lSW6lvfD8SnvpxdW27IQTxL+HnMc4IAHll5kUloNFfee2eJTxCuVtj+oPM1Ms5aKsysrwQ7vNjJzKC6VFUUbVHKmi1FfaLtXrwp4Z96heEjc8Up9RSqjLaSVBof7LnsHhdvEgyxNbWiY4Rjkr5OGCUtLoF5tW11bby2vX2DPPPevHKx+jlIzWgEQjUmz360wCGtORxifiKDZ5IwYQPrcLfPjNnyPxjNA3GoQb4WhoMQBxYOQq92NpACIcFSze38oAxTQC4XY8yMMDvBM+TLH7aFDsnn97Ggs4cvugEZtwOx7d+TsQ/ovtgdHsPC36BS3AiD+evx5fTtuxdMZTlQNclKXiGVTD06dOi3c3Ho9AYXlTbOknBDk+gG86MkxA0B5ubqcGhPijMmJCKCimm29M+EuAUMGyoRG/4SfCR7j4zoUPGqFi2vNwAP5yCHvChcEu8IAfRYM4eM9pAfAX9QgT4QN4zw1+wj6HiC/w5+7hBuT2OS3hp/Dl/3HDT5jwOxoNKbzS7RhYwiF/dK5qNBtra6y5vk6Neok6TZRBOto0WnxQuFhPT4eBssvsCXwAPoSlEK6IHyAv4RfcMZFvgIcVvzoFkR7hjPfwj11OezGEWzF+0oXhGzdoyvnT4y68h4BM1PgNc6wdT/ASX9AzEnfgDXp4JhzH4gwa9eV+gq7cX9hjgOJ3eD/HH3HGN0AcUUeKccY7kIeN8OEn3ADcIi8DHyZoj+/w5/iz8ED4CYNSwBOIcPEO5PnCewgeEQZFAaEPwJ6Zh+J05TgjXniSuCk+b7+wp0QkGHrc+iY+BBLaKHicJVycXLRm9csu9Jx+2gq5DRGDxxE053mXm2JI9CSaqSfsIWEkHL/UJTbyRlqYNUibsJUfQsWyGRQT6iT1iJFr7pwokOCCOxv4mV3ADQGTTc1UCeJiHT/CNEtbUGYYvGKUubur12cvUF42bHzDuBl+zpxZHhc0kIwtW7dYa1ub8++ghD32gBAWAayjo8tPsTqwn1vat0lYpD09ZLNmzbbGhib3t1UCLbeHc5Ejadq7Z4/PwiDYNTU1qGwO2tZtW2z/vn2y77JdO3dIARuy9a+vt9defc03aaN4nLbidBuSknPKKSfZ8lOX2etvvGptSguj73t377Gd27fZWWes8JkIRtVPVXk989zzdu+v7rXGCTW2bPliCdwSXHs7rX+oT3lUadVSSvbs3GtrVr5sZ59xps2YNkWCeOK5LZs2+xKrk05YZiVH1L+KZpbY+QyQylCeXOhHYWPmCgGTchyWQM4JU+xtaG894IIyAvMR8RVKYx+zWhKsW/fuFc4uG+hTuQ70uVJCHH0SvLuULgYIUPAYdOTCRDb4dIn9/vumn9kgt9KXVVmr8r9feUIZV1dX2W984uPiqQrP23SaIbe+D7qQzX6OXTt32o9/eJNdfvklNnvWDLXf7ANEiRUTed3gNK5+32wPb7GvcN/effZ7n/8956U/+7O/sOuvv0F8ViOccN4RP8b30GEUG5Z4D9r8+fPsiiuvsDPOOMMV1UceflQK77O+n4eleOVS3lCUXSFRnBVSzMk/yhwlcevW7fb4Y0/aOz2eWs+DBfMXikfEX1JkCEQ9GsfeIBFJHUb4P6L4VSKqH+rX/fS0pOhzISn1hjyh7nrTX4BUh0VEASdKSdrAz+AMCQw5K9Vp1fRCGLX/Tj+tCI+xqiMczd0lpaQl+QWtlCCWb3E4wiQpgfXi97WvrLOnn31Gima584yTE41GmIBoZH4dRJjRwh6vgcKEG1AcV/jJ7Y9HT+CIMMVAg5k3muEvDHTQ2PEE8IchTOALuzABxbjCLqDYvdjk+QMEnWFyv//fQo63GMIuf47mLyBoCn/H8xt0H4/+wFMMuX0x7nDLTdjjN8qNxn00/gu/GG801YAhgIcikjrsNJpenD7CBL94p134DnwBhMfgFu7xzIFNmnTKgSv8hcGeuIM+vmmceY4GxeGL7YrjB2/wXO6HJwIQ8WD4BkbLj4DcLQzu4SfecwPgDxoA7IgrT2fQhYkweXgg4gOK7YHAGwa8IbAyG+qn9YhfqirLra5GZaL2feyRYatQz1hbVWZV5WqU5Q9BBmEnDfuocdc7HQ3r4hn9ZHMlOKOsIv4Avo+agh0wWnqiXHITfBUm/AZE2vK0hgE/fnMep/wROuP0s4QKOqCHTgn8I3Zhwi5oDtqCTuzJ32LIaQUiDcXp5510BE6+Ix0A9qQhIA8ffiP/8zh5J2zgjbzApLwYaQfiHX+BL+IPPPEeEPa5XQ7Y5yYg6I80Rt0LXOEG8B1pwD6emMAZfrEDcp6IfNE/CSysNVddkB3CPSOfvnSIb/FzqYRJLsZDBuzq7nGh89QVp9l3vvt953mWQYWiBB2Rd0FH0HU8II9xBwfLh1jGxUb3RN8YX+5CnVKKnC5u8mbPw8SJk1VXa6RwpCVAkydNsWlTZ9iM6TOFS/W1qloC5BH5H+84/MQ80ZXaWtErXNDL6VTjhJ9lT/0SAll6OTCEQH3EZs2eaRs2vWH7uZBRAl1sjmd0uqe328O0tXaIVilWpVX2+msb7dVX3pAyssMmTZxqE1qmKA0lUi5abeULL3k6FixY6OlGkSGt3C3CJvIDB/b7CPLqVS+JrmErL6Psh2z7ts1SkLqsWoL14kULfGR7/4G99vLLq2zt2pdtydJF9spra623v9sW6/2w2ixuiK+tr7aS0jFyW2dtHQeUtj7Z1djHf+OjVlktAXvMId8v09nZJuF2k+3lqF7Fg3I0Y/o0nyHYumWL+kcu+0vHrbPsjI3jbMpmb0+6BHDYBXaMzwApf8ukWGL6pXAcVtm2i29YTs2MG5v5+zmxcFDhVObd7e3W29FhPVLQWBI2wBI5CdrjlM7u1v12WHR3te23Tr237d/nN69v27bV6alQGW/btddaO6VgWokNSPk7JJ7p6OxS+bMHqsFH5Nl0T/7RdjOrwECMGNZnlcR8/o0M4EsFiVvKJ/eIwJsYFGUGm9g3A3z96193RfJP/uRP7KyzzvK6Qt+RNvz3yT/7PvrEF5IrDg2KXzq8zDgd6wtf+AP78pe/7Mv5/vmf/8UeeOAh5SFtMdUxndbFRvjKymo/mOCNDZvs1lvvsBve9R6bOXOO8q9RYaeqrkjRk5/+/iH3f1BpR1EfVF/EzFKlOrASKSTlbK+xIekCchvolsLcYYNDql/KscNSLFUNHI5XR2kritu9AN6jfuf+wuAebUG4x8wzKwrI88CBP57ul5mSiACISIAIcDwIv3mYHEBJYxNuud8gnHfiKY5/NLuACAeEW+7+Vu95WBolJAO+c39A2KXR8BG3oCkAfDmE30jf/wTA6bRkcDT+orQGHC9vgPy72A0IO38WksN7nudAcVqLIYUpfLwFJI18ZCT1GMjij2duRrMLwwifHgU/wi38ikUNLsLiEetWo8PaUkZW5CN5DFC8Cu1phC74NASBKDfi4BuIvIg8ohIx2pD4252OugXwHuHBFTDynp5BR3TqPN0o38AfdkFPMU8Uv8c3kNtFuoD8myf4c7y5opTbB2AXBrfR/JGm3B0Y7T3yLOwBwkXeAeE3/GP8211H8jz8AIEXGM0+xYGAonyV4QjLlsZ6q6uu1LfyG+XDlC+EFa8Nq7yHEFTVeaTWXE+hSjdbgw970QcXEkaGOAI8/oK9P7HzX3IL/+5egHinfHK6Ab4Z/QuI8J4uf3KQQ2p/w40wzlsFngJjjjficxzKf3gvh3DP/QVtYQcETqA4zFF/ehLWhQRBhME9aEGYzHFDD9+E4z3HicEeyNMSeMMu/yaNwee5fRgA+3ADAm9A8XfkR86/o0OKM+gKQ7iI3/NHdkFLpI92gaVOcXIVgL/cPfBFPuV5E3YYEQFi3y/gbTXfWMsvy/OYaUCIx6JaQnxtdbXdc/fdepegvHi+8CWcQJ5PgOMfBY7GLYOgQjhWJdDfsmcEvsaeJVIAm9khAb71dpdyUxrZ6M4mYMLxzZIgNmVz0SnhGxsbfSkWy8AYgAqgfWMJDDMmHNl6hP0IpYyGK7+UBNbtj58w3oX6+kbem23f/r1SWPqlpKk8Ssa4clJWzs3kVaKX5UjchcFm6FI7+eQVtnz5ybZp0xYJ0OkUPpR+jtNlIIolaaQFwZ69LeznITuqpDAg9NOU+HIeJZr9Gn09vVK6pvkSJkbQaV9YTjR71lx7YeXzViK9bfrMqV6uzMIQrr2t1VqaGuyqK6/wstt/oNW+9e1vW5sUkQ985P1SsHbIeljplYCqHwRUltfaonmL7clHn7QZU6bZilNOdoGbo5aVQPvJD39o5599llWVl1hnR5tMh/KvRvSXwgS+B6mKfTFKA/mNIlKtsLRHvVLiDknoZuaDjewc58wePt6rVRYoXId9c7tZLUrEoBQPBoNEJcv8uK29khvYFVddQ6NVSED/xk0/s/VbdtpkKaTtHdwwn2b1mGWbqPK78cZ3Od0sn0K5iPtaOA2LcmCm5NZbbrZrrr7Cpk+fKuGePUbUuVR/4ZP/D2v/AafXdZ33wgttMMBg0HtvJMHeSbFJokRKLKKq1Sw7thy554sd2/G148RxkuvcOLbcHVsuclGxVaxKUZREiiRYwQIShUQhCIIEiN4HAwwwKN/zX/t9ZjYO36Hs+7vrnTW7rb322vXsdXY5fDwUhYyXN2cUlzrgbApfU6fvoaDd8+1v5rXJnNEhvppiHJOCwlY8FHe2Exbl5nTeJHfLLe/IQ+Bf+cpXY87cOXHOOedE3/FjOV6jFHGbI+dGPvMPn5e8kcrvF7/w5bj/vvvj61//Rix/+OFUimkotANWAbPdkPopFD4U5RHKer9IsieXelZZMN56jDHQ9rKRJNI3CWNeNFp9ifMk5eYw+gfhrQj5EoO2jcz0OezJX3XE92MOHDgUM2bMzLTKrW4j43kp07z8mzd/bkyU0rh23fN55XWH/HjGDiglTfDgMtSgAhBWZ+z1wMOkmB6ojfhjes+w02sHHsBKvLPTtHymqcF+Rj98ADpvGcxxDz70LFsuaWvgqdMqMg4+oAod4WenjR1/8I3yBdTlAhC3jm/3UNAu/I3oAccBy33cLXslQy0TUPuZHmSgxayh6S4POvmrTM8OG6zTdMk02m0Z6rDBcsE/gwXUl8qb+lQ4D5beo33qivAQJmErPWQhL1BLpmwXLdkId9vA5I1MnwbHExpcCMt6UTqmL5PCUi6WlQFYofkrD3P8Sa2A81HeRGvSywCRfFphyNR6qBrwd74N9nPaTh+TdoX8bvPQAcm/hZmXlj/5reMBmNABDnMajg9/D3C1vQbiGO02MHmqwXSWselXu4GW1wCkcipP07TIBBCWiZnzkXQMgnqIjFZfn6CJz8Turhh+RgO4HhAM5uxLz0kSEyfx5hpILlCgTZFXjfKZB3ixMgdfBmjKgPLDjUma0OAPYjcaBtyVH20DMC+XM3TeWlrDWe4WPfFqyPzLpM0xmWAMtlwA9CC86ri4a9S/NE07IJf4I6/bT83DdswBX9EADkveAtzmaT7wBiwr7dZ+hLsdO99uj6Dt8LIbmpq33aChzo/DgZo/4Him8QsFg+OZDoS37cQDTQPUMhMGPW4mOGzT4UpdDgyzDYhtHykj5SFayoL4TA7xx3R6uKl3xhkNN2W0kn+ulpCmsExMimLIm2JqTJIofHgcF6+7v/mNeNedt+cKor/IDMDH8tschMG2UMa/Uo74T5k8OfMBMonkQ4pM+DLP6p+8sedNdr5hlRzH8prf3jwgjmIye/Ys5WVYniUgH5MmT1I5jYm5mmySBttk2GbDBJvVifEcaFcZsFoybdoM2aUgdYyK+fPnSbYzGY+rgUmDr2uzgsLEb+y4sfnWG8Vl7NhxkmS4JpBHNaldkG7sUyZPy1URJoscUOaWJMYHDtEvWDA/y5836xPEg2cA27b4lsoipcMEli1XfqtM8XDOZfr06ZJ9dD6TWKlhcjtp4pS48qor47v33Su552b+jh1lxakny2T9Cy/kCtcL6zbGP37xi7HmhQ3x5rfdGAuXzI1DPQfyTf60GdOyvvv6JF/35Jg7a348s+KZmDppclx84fkxppPLCKQgSJ41z62K3Tt3xnXXXpuHzzUDzhUJbqIaNWq0lMTOVEw4U8AWJNoW+WCCTPvkZq2d23dmuc+dM2fgWUf9o0igpBEneaoMqEcVQt4YpparSezUmDR1enRPmBQ9fafij//6MzF55tx8+ciV8YwE1PUtb397/OJ/+MVUSCeonFjV4/aoE/2nU848wC3e+/buSaXkrjvviFkzpynuSaU7vEzeSVc8x4+foPz3K3W1D42XixcvjiVLl2a+1q/fEJ/8g0/GP/7j56WY3K+63x/XXHu14pczQfDgggUUN25fYxJP/dH+Lr/8injppc3x5S/9c7zpumuzvXHTGnMGlNdnVq6MBx94UDx75H9EbW6yUMpYJ7ee7YuVzz4djz76eKxetSq3+nUrDdoECnvZhnk6FQHaNbfX0X+5RYy6yRXQnHurJ2WXpEfxv9U/2ao1TM+13LpFPqTw60nJcy/HhUJMYasJlP5JXstqu+yUrZSS/QcOqt3OSHKUw6KUrEmlZMHCBarLyVL8X0ilhOuyWakc8YlPfOK3YOaBz3aAwQCwf43QmM4D6dnm4AAL5FvEhNpv8C0bpgfMmrcfHCB+hJsv9hpMB9ZhxINP7ceAXd6c8GARX8mXh1lbbkoxB0PFIRYVXCbXkgM+MqmAMqk6Oy0QGZw30jVaPgD3UA8tQ03fNIF2cZrxcYM8UGjwlj8fNDKNhtpuqPkYBuleL4+BMiAcfw5LQkqJ+gfQyF23BtsxmzwHAb6FRjlQx2jxUV2zzYBrgRl8kKC8HVH7QtSUmzzrYSuZilIgOvlnG3Qdior6JQxzpAYh7PhDW6DwgZ66hH+5NrCc+yhpkX55O43LeSKoLsNsX4KSXbsJL20Of5sOJ3rKJoSX2xxpp+ySC8DfOJimQHbaAYO/aXkYMLCRTJEzBU03NDlpgV5hlIP5DZWG7fDKeK108B8KAdMPllfJXx1W6kHhSUe/LeWacimE+iK8bN9QXIXzRhU/zpCMHn4mxo7SBEYD4viuzrw7nw99MYBShyij7Pft6BiTD1s+0HW8r1+Tk65cguagbybYqqOikBZAPteB85xlCooWZILlcNonbSjLD+lFiH/JSbGn8ir/LKPiLSe8Cn+XXZqtNHjbnR9rlB90pazoM2qrkm+gDuUHMDaSZ/aGQ5vxZPJQxc7bQ+I6D06zCZm281PR2O66Ka6SNkGMqwWKH0CcmofbAeUL4LYfaZIHTE/sLGdNh5v4uKEHocOvmS/ctHv4UQ+4Daazn03SB+EHDe0p6xN6YX74T+FyyMmzj7jONTzVpnguiYbwojAovvjwFp32x5YS3vjypWrGV85D+LIFxnrqkfQ9HmCSX+oTMUgLWtykVVIFixSMZdw+V2RpKXKinz1vbnzxi1+IiZqg33T9dXnOAcUEjsTPttNqa5ndgV/LnmOXeEIvechbMZGbfsSWmHIrFqscrArxnYpjyhvf90A+xnhk5lwCk3G2Q5UJ3FGlX86LMHnnQ3RIxdkCDjyzkoKCQ1sGOEPQ03NQ6RzIr5if4ON/ijt92rQ8jHz/fd+XwjNPk0mUpD6VIys7pR1xtgPlhLJlhaKEj1S6R1I5WrxkceyUYkOaKFiYs2ZJeZLcyHlUk03ObKCQsVrAV8ZVwFnW48dPVLpzpXSOz4n1okWLUq6xrOSOHCblTf4Tpsa4ru6YO3dOvkW//LIr8pA729a4zrX3WH88vmJlrFm/MV7bvSfuev8d8d4PvEsKVo+ejwdijOpv0pRpmsxOjVkz5sXE8VOlmEyM59esTWXzsksuiE5NJDskb5fK/ZXNL8cD9z8Qt932rlTueg7ukQLRrTFhtPKL4joixnVPiKPHjme9syWM8u2VydfTaVXbtr4m+s6YMnVanOCgPDdDqQymafLK9irGBdoPKwxcGe2XQUeO9cUJmSg+3Ia1eevOWPHc+pi3kFWGcrX+kWNSatRH3v9DH4grrrgyD4mfPs1q0wT1RcYBnm0datOaIKsv796xPb79rW/Ee959p/IxQeFFmVdGJG9Z2aAtcsCd8ZmVDG6DYz7/j//0+fj9P/iDWLuWD2B2xmWXXRjnn79MiuXCfGmQ/TD7VXkOALTvUVLCDh/an0oaiuwD338gt4OhSDFe0Md4JnM18JYtL8Vd73pnfOSj749rrrkkbrzxqrjllhvjuuuuiJtvvjFmSlF9beu2PGu0fPmjqdCee955WR/lLNjIsvqAqX5COXLGKc/UqHx5yqcCA/JT/rNXSIEbljduaYzis5dnmIfz7CljNpVbRgi5lCf8eMYwljB34NssBw8cir379pWb6kTCLW0KipXPPJ1K/Zy5s2OCyhyl5IGHHsz+rc5frgSm0IB6EAbqwdYDraH2eyPT9pp37VfT2A4S5ji1HIDDcCO749RQ0zbD7fYgS4NxGQAOJ24O4C13E/JBocrOwbdt+KD8RtJplrf5NxFw/gCbQE1jsLtOD8Cfwd/QLp6xCebRDtrR49dMv4DTIO/EM5Y4TV7teBtMD4mpSIkBIEFplA/bHdFgh5Yvf40iuWpBMPESi8X1Udc1sjNANNuF84SdMB6kyQdQGJMDlttpV0zuuSEGSIrkXWT1hIV9rsUng5OX+dG+XP/ww87DrNC1aNOvoOM13UCzPhyeSo5+TCgyDZURgzBh0CcdP+hatID5UWZA8hKtweGWeyC+EH8Dbpu2A9jrPJhf078G/Gp/6PMBIyAOiB/lDnB7UJceMuPHjI5uPei56SWHXFiIjrwx9J7Q4K6aiBF6MPGw7dHEjzaWD5pMbjA/Z9vLSxWD5W/KmflBNtmL4jAYjh/xEuR3NneSL7TQGNO/5uH4KSz+GMWPercSYHrXKUBc9wvsLnvTuExtBwFoanttAtgTW/zMtwa7B+UfBIc5/eTVQgDTPOv4tte0+DXbscNqOpuA0zSYrk7LbofRFmgzmCVNr6AN8i7xC+JV6AbLmv7vMKxMgpncso2Ll2ysLgCkkQqn4lrpLLxbcqVN9dlK1+nXgB8yljIubYAXM0w+urq7M+5jDz4Qb7npppwgsx2K81WsKqK4WskDnK8cgtOrlV76lzKHnxXzPF/Sc1j2k6lA8P0CJj+kz6oDE9fyJfoTqYigBPCWfYwUDw7zMqE7KAVj//49oi3tMnm1Ds9TVgcOHkg3k8zMX3nPnhNPyvTggYM5qeVgOtehci0rZ8+IR7ooqChCfKCRg/HUBfkkPvw4pE4Yb8Ux8wyJlJIdO7drctgv/hwE3i9zf97S9eqrW+U+lBNLDlfDb9fO3fkRyNySJbn50vuGDevzOxaHDh2WYjCudfh5Wl7X3NM6k3P0KBNnjb2aHE6cMkU4Od7zvnfHf/y1X4o9+3bEps0bcisab6aZaHJWgS+9n+qX/CM7Yp/SW666fcett8TUSZPymyOd8mfr0j33PBBvv+VtWYMjh/Fis0xy+/o4b1fGsC7JdET5L3MktR/VaT4LFOuQJqtsceNq5R27tqODpQLCXOpwT4/KnNWWDhpgIooot2kqkRipMM5asIV22659se7lHTF11jzV0SuxWzKPU7s8pDLg9qq5c+fHwoWLY/WqNbF69fPxypatKtuDWcZ8o2ai6mXXjtfinz7/WSkEN0sBnKl215vysl0QBR9lmHwyoc/b3NSG8GA13FdL/+zP/mz85E/9ZNx2++1x4003ZnvzSgtAe0ZB4VKKXFVQO2bFC39u4WKL37p1L2RclFxWNWhDHJjfoAl7txTHadMmKy4XqXB99gHNO06mUsP1zG9607Wa5E/N8mVV7smnns4VExRaxnaUdroZt3Yh/HGV5cJFi/PFBjtGMpARQeKW12GUO3MAVklGy0571nMsFRIDceSlDk0+SRsz+7HqiW1y+9WOd+7arXqYm3mmzFiFWv3cs7m6O2vO7PwSPVcCP/r44zFKZcIL5dy+dfbAQULFDeCHu/YDmn6212ZNUw+stV9xn/0wA0nX8tQyOK7BhdEE+9Xx6vzloC0kXR4UdXgNNBzCLHdNg52BnzDL73Cb5JHBGcSv5gNvu2sEmn72B2xv52dw+kDGp6G17AbT1DL8S6Adnf2aYa+To4WAw2o/Q9NdQx02YIOH8gFL387B17bPqIPQyXyuJNPMdFttqqoPEDvlgX2wfQ52OoPpeJtHh4MWv4kTJsZ4DYzOG9scoAMBunwJGcw/YeZvvka3ESPgeIW+yAfU8mPabXpDTWNwf8DP/uSpTgvADRKWB74rcJgR8Bsi4jteO75AbQdwE9/x7Gc6/IaKb/5AXXaUJ8CbLK43nTyxO+/OJ7zk50xO1InNUnd+IFFlfEbh4DEN6Oz3ZfAcyY0yLbkMThfT9jrPNQLIXNeXwXmp6ZrAJI5wQgg3Ao5Xxx/kIT9ZcaOE1jS2A7QHANmxuxyh87gI1PEN2I1NGAjTw9vuGuBntLuGmm8d1/5GZK1lA2s72Kw/oA6vEajlwg97u3DcpO9LNPDDbSBdJsaO63Kt49tNWbeTk/pPpUQTeCY9jlu3NSbySJv2Kh2A/3YP+LXMmo669ziEHblZnVmgycaD99+XZwYuv+JKyaLJo+Rh8lEm+UozOWCmFINpMROVOaAQk55kJYx0cnWPN7ziNVzI7Vm8Pc/zJJqwQcvEjkk9aXV2MqlV+UrZPpRXA/eIJvJbCGzhIm2uQc1bobIsuPVrdF7vy1YblC8mndQXW6yY3JatjeXjedu2bcstNSglpF225pxR+gdyIkuemYiyGkL2yAP2A1I44J1xpfxwGxPblJg0s5LT3d2VeVZt5fkWlDmeGZQx9YqCxYoEk2KUDfxQgJCx79jx6O4an4oCKydc2/uNb3wj3vzmN8eq51aVbWCjRxVFbTQroifi4kvO1yS/VxPBlfkNDSbweyQLNTRl6nRNGvkuzel8jt17zz35fY+8pljjHu2KD2jee+/d8dprr8XNb31r3pbFatKhniN5yH2E6oYVVcqDFSBeuvGhvlGapHKFMdf/HlU+1EoVb5LkG5kTe5Q+2gDth/JlyxO3onEmCODWQ57pZzQxHq2JO2dLDhzpi7vvezj6Tp7JQ+u0DxQivgvDJP3Hf/zj8eCDD8Zv/pffjLvvvjvu/c69+THD737ve3H/978f69evi+fXrI6XN2+Kf/OjP5J1gYKFQkB7kWOgH6BM0AdYUfAqCMrgZZddnpcsUC+dnIlQ3kv7LYq1WKSSVbZKcZC9P9sebZAXp5T7a69ti8efeDQ+8pEPZTs+zUq9QmgDDz+8PMscJYNtZBxm5xrp3t7jqWzs27db6RzJLYdXXX2l6nBqbHpxUzz22BPx/Np1eUPbhPETVacqF9UrVwzTl0awnU7ywoO0+HAhspTeyDyAOXFLKeFjlKiTdCjRFCiU5BX03MF2VmhQSrZt3x4L+GBllqPKomNkrF29KlfN5s6bK6Vkcjz59JPx1DPPDKyUDPfg5UELBHADdrcD0zi+7e1gKN61vQj++vQc1kTHb5dmzdc8bTrMD1rAfuZXI9DkgUlcPwBqaLoB86ofGDWYr8E0+NdhTTqHN9HlY3B65mveQ8FQYW8UpwlOEyBejYah7Iaah6HOA9guHoC/H+Y1jXnaz26D3W4btJNmW6l54G8/Hiq8QWMA8zYKQzOe35piZ+LCIAQysOUA2KIFmrLiNpJHK76OV6f1RkBc4mC2wyaPWg7Q5YLdcQD8CGvyxl3L2ATzrwE/+DXTtt1g/9rP5QuYD0jZZ111dGpAZjDUREoPPE2/o18PP6ZU+OlpH516CCpS9HB1peqHwZOHr7d71tCUv5n/WrYaatlrJI6hzj+Au7bX4aRLO6rjNwF6y1enhT/lA9KWXcdur4BpHbcdAnW9AbUdIL6xGd9+NRDfCG9D7WfE3YTar06j5lf7O33Hq2VtguPV4S4/IwAv/CnPJn+D5fHtfNjh26wv1w1ujwFMzHJyxjjSojU/zDrNZrpA7Wfe+CGv4zB5nDh5siZC18Yf/5+/iJdf3Rqa90S3Jsu5bUQ0uV1X6csiHtmjZAdlSwWkJY9+TOjJD0A6bMeaNGVy5o9DxigIjI0c/mVVgf3qTM7z7av6IpN3ztigLByVksA5QOwoMWwBQ/GgHHnz7bpgss8EmNUX7JisYDCpRiaUESZrfAdkz949eSaFiTNx+46fiF2792S+eLONgoTyw4F1to7xETxuN+o/eTz27d+jQj0T06dP1cSSa4tR6M9o0rY/t6aN1ESte8L4/JDcKYVxduXwkZ7M7ySVMWdm+Ao9k2HqFOWEvCxdukR8RS8l4/HHH8swzik89dTT8YEPfCAP53Oz1ms7Xo0jRw/Euo1r4h+/8NngQ4+8zacauJGL27h6eg9Lzr25ner4yRMxa+7sGKM6WPvCCyoPNljxgch+1fmk3Br14MMr4/4HHoiZsxfEgUPHYmz3xBw/1Tplsu1VyqnqhfMbp0+jxHVF17iJyisT4g7RnYmRmhSP6R4fpxTv6HEp7xJotJSNMZrsj5NSNFlKEsoOE9wuyTKma6zGa67y5YbDcmOimk9+PwUTf1YKqZ/JKjc+ZMkq2k033Ri/8iu/HD/xEx+PG264Ps/0bNv2anzta1+Jr3zln7MvUr60JxRb4vOykQsIaLu0S9opdPQH+hh9gjroGjsueiQjCi6IYo6iDbJFTQ1d9ciKIcp8v2SUgqx2z7XFxEdR5WwI105zXgnetH8RpdLD9dLH+7jYYXTs33dY3aZDyigXD5Sb52hzw4afltIJzx4pIZfFf/vvvxlvf/vNWS7/5b/813hp0xa1RY0Titvff0aK+ly12VHZvtmulS+Hsh+C2HlmslVdymIqKPTTolQBHgPAptt+lI/HK8qzLjePKfgDnNdBaaPM0v8nf/In8zslNVMPeiDghJpQCzAUmCeCADVPC4fpcKBdeqbHJA5mkw7/WhbT1LRN0+C4dTiInwvVgP+AzGkfDK/TByyz6Wu3+WMCNg11mPk2+RNubJeWeeRPZg12Z3gLaxgqvHY3/WuoZSXM8jWh5mFoR9cESKCClpR4YORWBXWik3q+sc2GlZJ8C5MdwOVNvZTVj7L3+ez0LXddnoAneoTjR3yiMZDlBEF+PEwx2bvMmxI/aImT/SolLTIDDEDmX6frNuf0mzT4l/RLHSMb6DBjDXbX/mw/y8lDC+DlNDA9EbEMjmsaBmqg5m1akDw34+CP7EX+UieA6d4ITAvAB3cdrx0v0zgvyMQAyZ5vrlBkEkI5clMMMuX5H8Xj4clUikOUPUeP5dWWx/TQOyl+pY2p7bxBv2oC/nXeQcuGme2jJb8Bt8vSbiB5kY6cTo/4oCeuIGkATZmYjAHlTfXr5YXeSFk5vuUkjfLwLFDT126gltlge/bXVngN7eIYzLvJz0jc2g1SfrYbhkq3nT9Avmu5zMt2xwXtRxzA/dxuh0Hr+sXPYSB1lxNn2Z1uDfTd3G4pOvhDQ72wbSfdYucxARrSMA3QTHcocF07DXhlPtR2pmry99Dy5bF7z954+y1vz9UGscwP5XFzUvlmArKXPOXbVtJLlFyMzek/WH4GuZR263yTEAWLbTVsm+GFD7cbkRZf4GYrC19SL7diHdLkdaSUGq4C5kN5nTmp5VsdTOzL905GJj8UClYdOPTO1hlk4u08X1anb3Cug+1ibA+aKP9Zs2flc4b4yDJKacODHROk3z1+fE6c+zWxRxaUIcaZrnHQqr9oEsib6gkTpby18jZr9uyYOm1qfgEeRUSlkeWLvGwHZnWH4pozZ3Ye5ue7DyqovIVr/tx5yZtzKihvs2bPieeeW5UrDTt2bM8vtS9ePF8TerbUjYj9B/con2OyXNgex6F9JvDcWsXXt/lIIGdUpkyaEl/9ylfj8MFD8a477oi+o0dzuysH7s8//zzR7Y4vfvGrsWzZ+ZrkL9GztjcnuCel1ISUEhSzkapbzhaoCGL0qDHBIXGUvt6jGkePH5US1p0fOOYNPtuxOCPESx/Klwk+CjllwaHsnt5j0asJPxfYcBXw8JHy6zsVT619UQ+hMZEfH5Rs1AmTbbZnsWJ04w03xM033xxXXXlVvPWtb43bbrst7rrrrnjv+94bb7r2mvxuysQJ3fGhD/6QypyzF+p3alPZhtWWafPUCe2SvsLzn+2E9EuUjP4Tp/KjiCtWPBmrVq2K8847N5+JrKxQhyjTKOnZ7pVHtjWxtQ75aEPfuudb8ZnPfC5+5md+Mm/gyi1VGpvhQZp8BZ5D8mvWrI2HH3o4Xt68JebNnZ/b32gDEk+8pUCzAqgfZcs5yCVLlsTFF1+c2/++8pWvxfz5C2P+wkUxZdp0tdEJSoOVM41T9E21Lf6Vnsd4wAuTTrVfPmTKNjrGefXTDCM9+qvNMn68fvwqB9137NwVixYtVjjPkf68NGHtmtUxWn1k8ZJFqeQ+vXJlPLvquVwR5byaSmoQzBRoDhBDwb+EpghZsAa70Xp564gpl/wJy5D0a6L9MT2w13LU6eFvmtrfYBrbm0hh12A/BmbQUMsAjaGmNy/Tms7xarNpr/2a0C69Ok38jIDLQ9zPwrp8m0hUY+1uF177D0Vbh9f4RmE1FrofDC4zm82yqGEoP+JSZgxIPByxO4zyJZyyZjDNQUvKCBNdHuaJlLfos040irjdEM9y4ecHf11vmABpGh0PJNy0TQTM337m5/h1WvYHato6zGi3ywO742An34Q5LqbzyIALYjfUfGuAB7yaYaRTy20TMK39cMOHurGsuNm3fejIkdi1Z19s37U79h04HMf1gDyjh8UwPUxUWal8cMASOm6A4Q0fdduvhy71XUtVy/CvAcuLCdZ8XAdDAbR1/kCXVx3X+TbUadXpuY2BrsNswy07SBjQjl8dv06jWV8AD9/aDZiWtgLWQNhQ6HBDnXbtb2gXbrvDanSeAdyGduHmh78nNDUdZcikGrMuE8IN9mMCBA/i4eeyqePZj9g50ZA/bz/rcjQ6HogbqOUDHF4jfZVw2hdu+i/bGxedc1788v/163H/Q8vj/gce0uSQ7UhlHEylmbEankg3kL0itwF+lhW7ybAzeWMCSHpMUjlUPr57fCoQ5WOIZ4oSIUWDt+Rsl+LtOJNuyhdFgLLmw4x5e5fs9HvebuMHDS+PeInUoz7ORJNJLbd8oUzs3L1Tk+DOPLC+Zs0ahEKyRG6cQkb6BrxYwSgvu+h3TBh5wcHb4dMKO5Jv8vkK9/QZ09T2NbmWcsJkmmcCYwlKCKsyCxctzBUSAEVozpw5UkZm5wsv5OWAMnUB7z17d0qGctXwjJkzc3vPXe9+Tzz+xIpYpcnf7LkzY/HSBdE9Yawayqk42nckXtjwQhw4fCgPQHMQ/fBhvl1xLA4c3Bdbt76aigzbe+C38cUXs575gjqXwnAGhzf6P/3TPxnnnrcofud3/yB27j0YE6dMz0PovADkPUe2b5ULqwFMgrmcgHDO5k2ePjMmTZsRx0U4plsK4ZRpMW7i5Bg2anSMZIvX2HHS4jviSJ8m6PliSMq8ypmD8XPmzZUixVfdz+RX8EsbLs8xkLZC+VNNrJS5v3Geh4k7W+pYnZgmJfBtb7854/IVftoMdD7jSV1Rl+Qj26TKm/gA7RvalZpM/+qv/mr8P//P/4r/+T//IJ5++plUUmhDJymLYSPUtjhTyjZsVk649YsVZyktGi6+//0H4lOf+lS85a03xPU3XJdtlTGRs0t0RV52Q892rYsuvFh+w5TGs0rvd+L++7+fvE+eUEmckjz9J2OCyqN7/Fgpqz0qg5NSVkfFL/7iz8cFF5wXv/fJP4zNL2/J7/uoZarNdVJqykx5RjB6qbrizGnGDT37qnMkyEAZGIHaXfs3gXJiLPDYgkmd0Gc8pvnFy/BWWgNXAteMiQjWfjYBh/1LgMHG0ORZ3GlLO0Jixw93mSSTmeJXxyv+NBbinC0nSLoegAttkcXhgMMG+Q2mYcC/9qv5JshsxqnBYeZvaLqha/Jppl1DO/oa6rxj8kbNbsq55l3aJfKoHFpmBgkxbTfmW1bbjUwwwJZ/1l0bPnYPYIvmLP8h4tVY6IqR+WhhvvlVZ9aYEEd6j2kwU+aE5UwJcpX8FRQkswLwcZlAZ6z9AAY/HtKUMXmkPHkAZ5mrDHibVA9mA3yzfAodnIjH2xjXh00AOx23DLrFTZjDAexlr2oB83YcwuEB4J/yWRYB4XnrTYOnwXbMdggfzCY4HJmRxW6glgNwmMMB200D1H5GAP+azmAa0jI4HfsXVFvRgM52DJQNHsCklF8mlvwaNvWQ1gRGExralSLESbVt3nLlRE3trZk+abi+6roADXZbToPdLqNmuMHh5Ua7Qb4AYUyISDtpqrQLP0XJXApkOA3TmbY2HQ7A335NwN9tzvTQIYvjGdLdshssSw32q8Nsr/nZbbRfDU13UybAbsKAOg5hdtf+tR/xMI1MzFwXdXvwGIK//Qz244FOWzLYHxPMG69a8ezncQZ+TteIn/NAWHNcwb+W33ZMTySgxc2jFyVoydJz8owB+9/ffvNbc9Lcxf56TeoVVT1I6fFLO+MxFmTBXfINv/Sr86E/8s8WJ8ZT3v6jQLBth4PtvNnu0ERuTOfofOvPBwBZJWG71JHew5pk71cf7s9zHygNTOLZogMyeSetvHJYGWEiiRxFceE8R1/eHIRCyAoEKyBPrHgy5s+fr3S5vrYvJ7ccFj92XKgJK2+oqSpeQrEiwIoVig6KB9u/pk2fllvEXn755ZRnz569Cu/Jw90cnseP/NIueg735EF7VkM4G0IYKxoOY5LN2YkO8SMv0zTR37Vzj+Q9FTNnzI5169fnmYz58+cozWH5AUW2ko3pGpPnL/j6PBeycCOZ67RzNNvPpGidGR7Tp86IPbt2x/Or18UH3/e+GNc5Jr+6zvSVeuVg/bJly+L7Dzwcz65aE9dff10qMpwPyVvUlHfGJiaatH/qlmej5tX55W5Wm8HRmnCzEs1tT6xMc3aCbYEofNQL/ECe5cN5kaWJPbSdY8fG1NnzY/XGV2P7nv1Z3r4xEOUBBe6d73xnno2hTPnaP2d5lKQm612i46VUb3z6L/8y3vvuu+K8885Rezil/qR+ITkpE5QS6j/zooiuGxRIJtubNr0U3/zmt5S14VJyJsUHP/jBvCGNFaFy0L2sjNJ+8ls/yufu3Xty1eOLX/pyfOazn4m3vOUt8cu//EupVNPG6Qekh2JFmo88/HD2p6uuuiK/N3PRRRek4sRlByufXhlLFp2jehsrJapTbbBXPDhbI6X6xFG1DS5GOBAXXnhhtp9v3XNvXHTJpTFv/iKVFV/b5wWDGqyUWh4jkV9v11glhWXYMG64Y8welSblBqAAi1BmcXt8MKZbz8k8U6K0N764KZVqtleqOHP1lDMlnDfKK4GnTIoNL26MRx57LLdF50pJzbCGdn7toI7fDgEK1w2/BvwM2E1T41BQ+Bd7Tet0KZwaDZbJ0C5d+zX9DfAwnfnVdJahthstD3Yqtx1mUMteFLOCNc3ZqP9V+jUOpjUIdTgNsuk3ENbyb0I7vyY4v28E/xqaobAd1PIxiNDJKYfS2Yvd5YJZg/nCg4cwgw924jG48gaFt3bQuP4JdzwGMd6wOY7TYZCCV/1gB5HPMtaIH+nUctq0HYAXgJ/5APAmzGkBxDHWYFnqOMhpWZs8avkwa3kA7Janya9GygOo03c6BvgAdRj84en4AH61DABu4iCv6w2745dtIafyOwVdmnTwRm7fwUOxXQ+OfQcPR2+fJie8OT1xMvpZjoep5MkvF7PU3JAVsJxG0jPW5eRwy10jdKY1Og5gN0A54u/ypo06n3XZuR5Ap910m7Y2m/I3Zav9an8AEz5NWoeVlxhn5w2o7YDjN+2A3WAte43t8uk4lrmdn7GG2s+8ANudR/NwuVFPjA2YlqXJywhYZt4iuu3Ch3CH5fYj8cdkMoY9zzvJNG+QNJlQgZm+kIljLYvTBeq4IGA6ZDE9qzGcIzmufnTnu98Tr7y6LX73k3+QqyVMcpic6H8LByHj5yxI9vxf/DJPLZkAlaDyrUmS+JB/bi/KbzCIls4ID7YHwZ88OR3KmQkoygvPTQ56c5UuZzh27dqV4wZfeWeFhYkj7CgblBEm+Ez4UU6Ie+jwwVj7/GqVqSbq06emHGyn4UD46I7yMT54IGfHKFZ0ytfkmYiyDZRVGSaivMTYvPnlePbZ5zKdnp7epGOyCpBnlAgUED6KRz9mYs0KDvnFfOmllzQR3hQ7d+4cGFuxY/IWfu7ceZqET4rVq9fGli2vZppM0OEFD7bHkPeykn9SysmxbAfc5HS0l5UkVguOK50Xlc5G5YVrZFurHhonaVejxJOzFnw4kTMtP/UzPxXrNan877/92zF33kIpFVPVHmnv9PMRqQCd0CRaI36M0ISUFY+jGk85nH6sX+1A5XcKhUQK0eiu7ohRUjCP9sV+lQ90B3uOxCleKCpdvrh/QMrUAY3RR/J2sZE5maeNUue5HS4VQ24+O5L1lG1NSHj2y5HDU8lFgWJ1BFqu8UVh5Xp30xvZ7uf+gwKIHzfd0Q+uv/76+PKXvxxf+tKX4jOf+Uzceus7lAZtVXWnvLCyR51wScGatWvjU5/6SykgvxK//dv/M5544on4T//pN+LXf/3XY/q06eLdkS/H1OOUBkrycck/NmVUz1D2h8f2Hdti6rTJ+UHIj370w/kM+qM//LPY9OIrKoORuU2OsuCbMKo6xWO71Ajx6Ygf/TcfjWXnnxuf/OQn1SaOZ9vkWnsULP1TPI0ZUkBQStiylaslKCPqheQ5QXPFAXsD6vGCcuaCCtoL/YgVRNqdwwGXL+VPn8KENeaIn/mZnxm4fasElMEyGXsAqMBhgMNMR5j93GkA/BxeI3yadtMD+NEgDPYHHI80mvEBp2lohkEPApj41fk3ve21n2mcJr98U67KxUwqJY2tvMm0u5gFlZ4aXykj+BFIegRBADCpGWwUpinuIkNxpzHgrgH+Kad+lKUnctSZl5mdF4P5ZN6Eg+kXt8Nr/xrwr2mN7QD/gXJsg+ZVw0B4/gblkKd48TZbnUEdr/eYHkqyi4O6dWkrdHhWBxyPBzrpUx7mW1gNTiiwQ1vqajB9gPLkjcrZEhbgQWkeeS1lyw4gcTPfQG0nPexDpZ28WuEA/plWxdf5In49CWmCeQKEm8a8AMxMswWiGjIe/qRd263AWAb829HXsuIP1nmq49TyGUxnrPPsdIssqg/1WR4aPJx5i8kASdoM3EwouD6RazM5k0Q7YguDGIhPK79y0wawI4vzAGBPmhaSLjRG3G8E0CB7TQsfm4TxMCMdwsFmeD0OQ2eeomjxLZMyx3NauO1n3iDhAKZpKS9PeonjdEDCHA/TgF0ppMnbdsD5sOxOv5YFMA3oOAb8cDs9I+UAuK7wIw27AWQFcVt+6ByOHajTyDMx+GVIy4SuwoH2IVkBp5HhAvOHH2C5XHYON+AHkncmYpigSizDzaeOhz3T1WTEsud5FE0ekJoxjEkO/tAiWvKULIW/x0j4k37hK0f2CT7sx2TtW9/8Riw777xYMF+TMSaCIjx9sjXGqg6Y3NLHShpiYlPA/8zbgF3lL5NVCGRnYplnNzQB58UPtJ1Swvo0yWb7N9cA87Z42HBNx0715coAE2tWKqh/FAAmfsgwf/4CTa67gwPxfEmb8oYfk7UyiS8TwzKZLRd2sJVs+fJH4m0336LJIl/rPhl8BwXe3IRFcacSlcoAk8px0Su6MZ1j9SxQGWvih7Jy+NDh/PaIaiGfCyhCOTFT2qyMkCbX8mYdKW3kGiPZJVJ+D4ararldasrkKblasmvXnpgyZYbSmyCFqjf+/u//IdN873vfE69ueyU/ysf3UFCGsg2qXEd3jBGvY3Gk52Dkd2jkN23qNPE7GceVl/1798VITXTXr90Qb7r6ipg/Z070qx5GSpYzoucbJtTPueedn6sU93//odi+/bW44PyLYuyYcVk2jAciV12c0PipelW7KVvVWOnojk5NitkWxtjKzVqMtSgaeRuXInIOiBunOCvSofyPHlsOwXdPnCz6YTFl5rxY8dy6ePFlTcrFo1NKAPy57vaOO+6Iq666OssMOWnjbFfzOMBYv33btvjyF74QH/nwh1Reo6WosT2LMZVx28+gcusc8pQD2WUsoW3zrRSUUxRc+NPWaNfcrMZq2D333CMl4Pfin5TGV7/6tdi4cWOcd96y+Imf+In4pV/6pbj22muDK55JB6ANAPRDlB7Suv/++9Qu+qXczMpVHL73Mm5cZ4yfMC772ZbNW+Pxx1fkNz/mzZ+jvqh2rOyijMKDekD54LA934H57vfuj2kzZsSlV1yhNsyVzR7/rJCQblFIClJ2qsTWy+sCZewF6YuYlBHlQl4oW6i5TY5VoaVLz0nljtURjQaxYd0L0Tm6I+YvmJ8f7mSbId8pGZMXyqiNoJRkMmJMwYOGIuzZUIcDrjBMwDwQDj/zcLym6fA6LfMA8a+RQdJIGkSr6Q2kbZkM7WgA+8G/prEbOgZkCt18TcPAYnsThvIfBPI0OPEy1lC76/Ch7IDp7JfytwY3u0seSh7BJtT8DDXPJjT92/FsB/9SuiZ/uzGTB+4WslWLg3soJigl9NKchrXSIiYPSwAfl0d56Lb8RQvSzpwGdvMwlLiljZwVl/ZZxT2TopVwwFygMyRdgz9tjnig06iRB6zj4AZwlwG1pF+D3bXJrx0Q5jIBSd+Q8VvR6vC6HABkAOqwOp81bc2jTITKpL4Gu21Ca2jyMr86jh8AJd6wfPgziGY5y4cXBUlPmyGaeGgUyMlDTuAziUE5UUqcltMnvu2A0wdqOmAoOsB8TIO7pmFCTDvGDztlDdLu0ixPZLnVFmTPPKitggBvyVIhqJIlLadR2+u0ba/dAPR1ewFd3qZHLtvzp6g5sW8gQHy3f8raPAk3H8Du2g96tx/HA3A7DHA9OtxgfoYmDyDdlV+dlmnNx7wwy3Or9SBvyWF/TOK6/de8gDodwOWDRHU8AF6mT7smvQBtJl/MZL7l0eIFHeB0ieOyAbEDA2WmsZVDykyi+eL3RRdcEC+s5UDug3HTTTfl1+Yzr/rx1hgln0knqTBx5wNxhbdEyN53NhDGClAeOGZCozR5jiEfW2R5c80H2VAi8lYrRvnhp+PosSPqp6didCcf3+vIw+nl2V2+Co9ywjW2nE9BKWHbJqsqKBIoJ8gKkke2nYDEnzp1el6z2t09IS695Io459xzcyWFr74zNjA5nTN7ribq56YCs2vX7pSVyTnlgJKCP7m1skGRY/KhPiaRHLBnNQL7pEmTU/HI1RspMrNmzU6Z2MKGUjJJk/M5c+bHzJlzpBSdEP2UnKCuW7chPqyJNhcPcFXshIndGZ9zLfBasnhplv+Y0Z0xUeXGdqWuru648KKLkyf1TlHyYU62b82ZOS0uWLYsp6iaIccJKTNMLrNNqdrOUxhbuu777n2xb9+BePNNb8naRJFlos9lAFxKwLYttgzljYfDOzQJ7U6FBkWJD9OqVYvnmaxjFAy2cnFwnUk13ykZrTLiZkS2Zk+YPDVGdnbHI08+Fy+9sjUvKkAhoTFxQxtXOSMH5ZpbultlznkhznRwqQnb0+7++tfi/e97b24rOo2CL4UWuVs9Ip+vlDflzhfyrWhxKQHfIZuo8lq9enWsWvVcPPjgA3mb1+c+97n46te+klsaUZCuvPLK+NCHPpTKyF13vTvOVbuBHytypV2WPgZk2QvKnGJYfPe796q9duTlAv0nVZajqP8jkuO42sq4OH/ZRakE3Xf/d+PCiy/IG+JQXGmrKMrjxo7PVSONKiqC4bFZytLW17bGzW+/WW2MG+2OazwYqbIbLeyUPKVu8jpg0UuSlKcUCOVYxgjkBZEdoJ1jzzEjxw/qvC+eW7U6XwDQn2hnKHwvrF2Tq1LTZ0yPqdOn5iH3x1c8kddXS9csSokHLsCJAfYz2L8GD3gIRMezkF42JMzC1/HrdAD42M+In+OBQG0aoWnyN8DD+ajDHXcoQG4/JAD4e7AGzJfOLW7pV4Pphkoj/fXHgI29iQM0AtJpF1bsg/5NNF2WjxrYgH2grErd0c5KESle8qMOC+/EOgy3seU/YK+xHU0bPIvfG2CTzm7+DwB5EqKUHJdSwnKveppE0ORIcpR2gKvFBdqWmfZSCAMmQBtoQk0PMnjIowQ6btIUK5aBMh/wLHzcrhyOvUYektQR6di0Pdun7OYDOtxoOWvAD7S9GQ44HBmwwxto8nb/MNS8ajrAadV+DMp1HPubzlDzcF6RrZl+E+BBOZmf6W0vKcC7vNHOiZLqMyfuSov+nXLThvRA5szJwG1A4utJUtK00sBueXHX0Ayr49WAG/ma9KaznUlbuSSklZMWPVEw6/J1uSm2/Abbkqgz3JB+LT7QD/IsdLXb/aMOBwZ4V34AfgOgoPItiMGxyWA3ZZD11Ip3VnxBLR9AeF3H5B8w7zq+eTfTgBd20HVbp2Go3TXfmr7mi5l9Vn6EIRNvEDEJq1eaPFlpAuHEtQnA023c5YG7TKAKDS86CauxbN3QH6bAcjnP8MCEL4BpTFAY154Sj69Us/f96quujM9+5jOx6tln49Zbb5X/qNwuRDtlYlK+Lo1SwXYZprmFF2LCFjlT4iJ2KlD0xXLdrsokXw4U2XizzMcCJVFuKeLWJ27A6uk9FL1He3LVZPKUSfn9jvLtkmO5lYQVksma7HOInHAUNMRAyeFw94IFC1J5YEsPt2SxgsG2Kt7aHz7Uo8nsvnj3u9+bCgOPfz5kyOQXZQex80WTMsNbavLPs5cJLQrHZCkamBPEi+9PcGicg/uUjXIaE2Tn7TNnBNhehqIzffqM5MV5loXcoCRljzMSrMqcPHkmpk2bmasTTMTvvvueHJsukILIeDVv3pyUhxWxLVteiU0vvpTxzj3n3FxlGimBkZFtUPBmbGPijtKH3Af27IpD+w/GO2+5he9HpFJyJlccaEOKLESBuuH662Pvnr3x4APLY/WatfHWm9+a33rhjA8rUUw4cyVEMo4bN0ETaxQ1tWEEEI/hqlsUlp4jXLveX16yKDnKgXMkvGAcobbGLV3H9Gxn1eRo/+n4u89/KbfZMhnnnI+ipMlHE2+95R1qaxr/VB1FGWIloByGh+6o0vrm174W73vvu/PNvVq62hdND2WkXFBRvk6uSbvkxs1WNrbVUaaPPfZ4/N//47fjs1JCli9/SMrJqpz3XnDh+XnD1y/98i/Hu971rrjqqqvyrAlngtjyyCofdUN7Hpw/Do4v2X4oFrXLb3/7W7HsvHNSsaTMe3oOpazcEtbF6oPqcMk5i2PDxvVx73e+r/53lRTLaWrvR6RwTonjUlY5J4T8pPnSls1qC8PjjjtvT4Wcb9KwMjIib9riymtWCemXXFiATCkaUrVQTnnq6SvvMn4gJ30ak35Zxq9RGn9OxsrnnsszJbwAQCkZO2a0FPs1VHlMk0LCSsnTK5+Jlaueze2FsMyD7s0BGbSf3eBQAC0CMQhi4uZgzcBeRvmB8Gim80Z+8PEAaR5gybSvKKRQCg1APPOz2cyLwekY6ngg8ShkwIUO1kDHBWq+TTC/JhCFAdVymUdt2g447WZ4jdBgOtxmrZTYv5apWPGHD+kUe0FgMI2m/xsj0M6/IGmZbzssUMziNgJFIRjIB+HCXCnRg4S7wFkpYXDT4zbzCG3NIeMI3EbqtkJZMcBjutzsj+l0y1uNUjcDsgCiyTfRaW2l2DKhS1qbDcAPWYB2aRd+hT9+tUwDvAWYhXYQHD/9KzqD6QdoBOaJTC4jfkxo6jBMwHEtF+C49nffruPgX/MyjbEJdZoGuzHpv5g1b+yYliepW7R5HbDs+JU+oziEC8grYw3L9LnVS+OPpEoZQXiav9MADfY3mNZ5MG0dt45T09gkbtK0ypk8ZpmrTeJnuRRY/GWKS/FLfgoa7A0DfIEBXvAfAp3+AO/keTYPg+MYWL1hskAfc13UCB+bNc+aD+HYScf1UGMN5ue41HedltH8nKcaTAMQbqlqf8Bu4psfZu2PHxNhAFmslDDZ5tnmtM3D9tqs84ifn4uOAz+lnHRMsDDrfHnVjDIACAMB4host9FAX2FixF5+Zn9M8JcuWRLf+tY9sWP7jrj+huvLFb6aVNK3mDxyuDy3lrANSMm3RJFCUuRNe6tNFqW/XBGbW8haslNe9EUmddBwoJ3VjuGa5J46czKOHD2c184uWrwwb8/ikDzbaZmwwruc++Aq2XKDF1vP+IggB4O5YYq34xxCRzbe5vMVcCZwUyZPjxeeXx+LFy5NKbdv3xrbXtua5cdkdyJv7FXGrMgwecVkJQl+HLAHqF+UI7630is/VlsZa5jQEpftbkd6juRBePz5FgaTYVZyqNtURjTh4/peZSn27zuYb8O/+93v5hah22+/PfvW7j2788v0nEdZvvzh/Ige24q4VpiyzzqT3Ngp9bFSdA4ePpTywh/PCVKgXnpxU9zytrdFlxSoUwrraCkkuaKg8jkhuViFu+bqa1Lhe+CBB+LZ556VQjU+b5XiUgLqfrwUrN6jnPNBkeF7HfpTU6PsOKfnN/PcSkYeqecelU9eQiIlCYWks6s7Tqi8+k8Pi00vb437H3o0Zs6ZVxQp8UG5oSxuu+32uPLKq3P7HCtUtB9WTMgnk2WUL+r9n7/0hXjPu9+lumNSrnrQZJ927FvTUEhZDmLFhH5Bu6XPPPXUk/E7v/M7qTRx7fD7PvC++Lef+LfxCeGdd94Rl152adLCh/ZO3bJy7b5H+eWYrR9tvviVsOwD0s6x3/Otu2PxooVZj1/72lfldybmqP4oexTtkR1oUac18Z8bL23eFC9ufDkuvuiyGD2qU5zV11vtCjnYxsg19ovPWRrLzr8gy5qPKhaFROXNoXYpJGfOlC2ZyJHlwbJZAqWHnIVvyiofz38sO3b6JeXMRxFZ4Zs0aeKAUrKG63/Fduq0KTFz9kwpLs/GqrWr1dnlqYCB75R4UIIxgB9oN6btBtx0IujoLAwU+MGLzkilWNh2cU1rd8nM4CBrGQyOU6N8ZQ6mYfrarNMocQaBcPvZbj4g8pA3TBAZz85TMZtofjZtBxyuqK+LV2OSVKbt5lX8BmWp5QIN6Saxlt10BtPbr62sgprGYL+hsObVDqD5l0I7Wm9fybAWplKiQcTbtxSaKyUFsAgVh3hDiWf5c8Bs1b39APwHwwYf4u0QcDz7ERcTX8LqOsE8i6aKC+A2jSxnuR2nHZiP6TNN3FXbaIfwq3mbv2yZ/7TLD1p41mVl/5rGdA63f7Oca16OjwwgYw2TWWgA0zRNh8PHaYLFv3wAC1IPrOSJ7SJKKt+QFT/4CWVPHvqdVtrs52aCYd7IB8Df+QKcP4PDAdOZpsj1eiC8Xd16bCJeytZKp+breIQN4mAZkZ+aHmjyGwrapW0TP/MD8Hca1B8TFd6i4yasiUCz3uxvIAyAh9uGwfSWwWmbH7Q1f9Ngx4+6dRzzNkJDXMLageNBZ36Y9sMNsjeddoxC4uenlRIAt80aDbXsddiAXZOLZhkOhKcMZYKPXKaz7NiHilvMYucwLm9t8yZB8Zo9e05cccWV8elPf1oKytL8ojP5YT7A17z5pgjnGfhWgRLK9sdP3JIvkM813MiiPGDFz7fKZakrjLMaHaM78i0wXy1nkjZ8xJnY+tqrmpTvFMmpvNmKST2RmLDu3bOPqCk7KzZFaehLRSA/jqpJN3ljUsrEPduBZDh0sEeT9Imi64udO/bGtddeE7t2b1f9oTCUW8GgZ5WBFRyUtbI9hkltUZooI3KJPIwffUoXelYrUASYBNMe6Bu0jYMHDqVyx4oa+T9w4KCUmf1xUIrGnt17FbY7zW3bXov169fn7UxvvfktOWHdvmN7Kj7Tpk1PheTxxx4X35MxaeIEKWQdyiC3TY3Icw2HenpyNYMtNyhQKDJHj/TGrBmzYtsrW6NbitElF17U2rpFf1BbVT5GKG99UuLIA1/p5urkK668PL745S/GEyueoJDLdi49h3ukIPCNDsqduN3jx2W9anRKJYTtV6xmcO6Gcdlf00cpQTfQlD46x42PjjHdMapzbHzt7nuit+9kjBs/IfYpn2NURig3KHOsZJ2/7IKYKflRRlAeSGOc4vPdE84v9B3tjc9/5u/jPXe9K/h+hpp5TsLJH9/X4bmeZ6DEs1ykEKn40N445M9B9/e8+91xy623SimYnVcU08hQPmmPvppa1ZYrVfQ1jx/0LyBTUzuzu8DguPHw8uUZb+HChfHYo4/F6lWr8mD8/HnzlQZXXqsNSyFH8Zo9e148ueJpta2Tce4552W75gvqnB2hLbJaOWnKtJg4EWVgnuq+bNXyN0n8PZKyQiJkaM2lS+RpyZtyadwAGRfyuUltDo5FmERGKeHGOq5cZnUPpQR51qxeJerTuX1r9txZsVoKyXPyky6UZ49SKYEhhQLDGmq/pgm0syOQhePNAdCMW9N6QMSvxhrsboYRj7r0xNx+QE1r/parCbWf49mvnnS0iy/KAfqh+BvqfCbYaLnPChNgh6ftRucRIO/6n/5NOCvfrcRqPiA0TbnN3zSGphtouptQy/r/BTTTY8AfAOzC3L514mQedNdowHM5/Uo7ER0ytcoGKyZl4HIo/oOTCuofE7A/yOBCscpVfpnQYHmCtp/Fn06cf4MT8XZxAPcPp+cJESYPLpZJTev4tdum7fABBsLy/9lxa0QWwDI0w+0POI9Aka+8ibY/WMcjrF3cOsy0Bsc3L9dNE01LuO0AfO0PD9+iRSjuTFtyY6fvZzrC8maoxD+hByWTK26W6e4eP8AbqO213ABhdbjB/nV4Ozr4paxtwvBzmQD1g87xBpEwtV3Zc/w4W8wBPsZ24DBoAfi6zsAaTGdeDtezL/08CQehq3nWaHDa5ke6tDWAemVCw1tw338P2DQQh8kf/gPyVGm0k8PgMNKCz1DQjAdYbuJjMik2DW6XA/Z20PSv+SOL6yDlkpmTB+LIjr/LKfOQfaNFK3CfME+7SdPp1unhxxt5ypqVBrYh8e0QJnILpYjQN/7kj/8krrvuuvwAITIw0ct6yfFSE1vxB5ATcFqsmpAiEx5SLGe3ikyZrvLBJIvD40wae3p7NHk9pjG/R2P/0dixa3tw0B1k5YO65iUDE1MUGbZasZLBtywoH5QE8ka/oD1yMLxHkzm+Eo8cTLC43WhM57g4/7wL48knnokrLr9cE0LOoZzIciBefu+k57D8+qNzDN8lmZsKBZP40jZHpZvtUlMmTZaCMDFvaprE+QlNxskLZUFZzpgxMyegKKyUGUoMYSgvHIgfq3gctGZ7zsaNG3KrGVfHoiDxHQ76AecyqDKUknUvvJAT1Msuu0ST2M68Tew1KTN9mrzyJXn6I1+XZ9sVsozVxJ/tP31SJNauXhN33Hab6kXti3oTLY+x/r4T0a0JPvXK6g/bb/gOy4033RRr1j4fX/3qfbFNCuKCBYtj8qQpuY0HZYszJiAfmuSxCUMO4oM811hBpT6oI97ac3Zp+KjRmrR2xNjuCfnNk0//3T/k2ZKjansgCglXyh4/3h+333ZHnHvustiwfkP82Z/9efzd3/19fOELX4x//spX4sGHlse+ffukWG6Pxx9eHh9433tyeyBfRlcvUrq8MCkXAtFWGCORidUW2g1XP9Ne3BY5k0QjyS1nrf6H8sKqIM96+jP5ow2ChPuFAP2LCqr77kCf0+87996bW/4uu+xy5eccTejXxMubX86PZbLidfxEr/LN7qRhMXnydCmU/fG97z0QS5csUhvrktx9ypsUvlFs/epRjljl74qZMxcozsjoGEW+2brGcxBln35Ii5dYKCPDqRw9M+mF8pbEkk/jgvpd7lASObJa7sxPEpYye/Txx7MdcwaKvsaZknXPr02efJMHpWT9i+vjyaefyrbDFq6zbt+yCWTBVf51mAE/CrKms+kHejsg3LROp3YbAVe8w5tmgRLuOIDDLQNuF9rZcQfBg7PDHacJdfwyWRnk2TTfqAyoO0PNExiKH+B8Fr/2ddMsC0/ea3/bXS6AO0bGaciOXzMtu2u+wFD+/xqwHDU03bVSUh5wapPCPg1M9e1bysxAWxJnmYVXdiyZ5uv8W26Hgfav/URdfvInLvLU5QkNdky7EQdZGbBY9jbfOm0jMnuy5vj44VZwTizwczpOq8Y6ffMF8KvTsn8NpIVcIOA0zLNd7cKHyQ9YywDY3UwTP4B0iIe/6QDzAJHJaDAd4DRsdxim+Q74t/yY9JCu69CTw8y33Jm2TIC4pM2SP2/26vKpoZm2Af8acLs86zC7jeZhGkxPMgHTNcF+mU8hspoX+VCstAMu43Z8gNofO7xc1663Op0mP6cL0HZJ3224Gdd5q+NAVyMTNpc9vJggM5EBmfyxdaHJF8BkggAPQ22HlvShc5w6XefLYeZvHjahqcE0A9jyxw5t1kcrLmC+xtqPtCm7jCc0D9A8ymT+bH4AfiBvdBmLmumaTw11+sUsW3+YaMuhCWs5F0Oujh09FhdecGG+sf8/f/ance45S2PhogUpZ7+UB2584hxIObtAusSSOVDVRT4j3mVstYwqA+Wtr4+D0sh5WhPq4ZpwKW1N1Hbv3SEWfBW9O79LwdtrFAsmlUxeuWWKSbuY5GpB3rSniebevXuSO6slM6ZPV9qlrKHnUoyusRNi7pyFsX3brli3fl3c+o63aILM1qwezXkYMzjYjsLQqbQ68g03/ocPH0qZsaNgwJOVmYlSFjgfkkqJ2itnTTKzQj4QydkWziJ0aELOnIr9+Ww9YwWEMxmcJ9m8eXPs2Lk9t6pNmswNXAdj9hw+ttgdu3ftjQP7D8bmlzbH9u3b1WY4mzJXPCekgnJUz8jRkoc3+Yd6DuWZB5Lnw3x8D+VUvybXKq9VK5+PK6TMTJ8yWeWgcVfthrlPp8LENBWVomToeasyY8veO2+7Pc49b2l8/et3x/33P5BfjGdr37hxY8W/J8solRDGXikZeVWteOV8SjJQTvRnFI2RUiZHjR4j/p2auHbEQ488Go88tiKmTJuRShUy8yKyTK6HxS23viPPyPz4j308Hn30sWyPNNsdO3fG88+/EE8+9XR877vfie6xnfGhH3p/KiWUDcoIiNJb2jcvqMozkNU02hAgkVI+BEVm6qacNSzfMtGokXS4C8/BZ5oKTvxQqjlY7/G3tDPynudgJCtpcWj+yiuuKG1hwsRYdt6yWPnMynhp02YpFtOjY4zGUKV39Kja3FjOKk2KvXt2xwsvrI6rr75UMiqtM0UJzHZ/coTKfYqUhPlSEsYrVaWt8jp9hvkE/QxZkBHp5UqTGVUBKyMcjs/xQXXtcWJw3KGfMu+KeFj1ZKWE81Oj1K9elAJNWaOUsH3rpZdfiuWPPCzFaWTBWikBPODU4IGhpgNwM5iBdjPQUwHYWT5KLbGCJh+7QdKuHwK4zbuW6+w4dWGcDfg5fezQmdb86rRsN+BX88WOPDWffNOYAG0xDUUTdvzBh0qBlr0S22k102yC+QyGDU3jPPDDXvuX6+5cloN+sqUfecRekPQKDkLJc83Tfs2wocBpN3GQz9nQ9PNEMYsg7aVjcVvHEU1I+DATOWL5mLc5WR8abMzfD2PqnraLicxFrkEE7E+5DLR7BWU5KZtkVdRpsmQMv5SnFQbkeQXcGaL06eADbakgfGm3+LsvIZcHtuSTbuWD7LT8LBtAOFjzhs5ocH7td5ZdPx5WvAWEjrSYAOQkoBRJymneQG063aZM+BlKGZ0tO3bKgIHe9EaD5QSdhyZYBkx4uyxsdzgPV+yuf8LyEC5hWc8lHuXv8Q2a8uKlXBday2lZoMG/HUBn0/LUcYE6DH+H4V/HN539SJN+XJeLw3DTB3IvvjD7T+Jg3aayDK1+TFqpf+zlrI1NpQNvxcPMtigoq4DkQ/FlxQSw0ydStoxdZOaBimlw2wexO//OJ1DnBRqXDbypCyaXTEK53QZwnbksiAMP3GWbSEnD6eDP5Jrnl+sWvzpdYzs3dObltIA6fMAv66pgnU+QuJbbcQG7wZStJV8ekBUQN8tCEyr8cdf5Aw1MmDgbleXY4oMdWjlK3BY9/wcw+ZSdBJQTb5RROJjg8sac/evUw4033RBr1qyOr371K3HD9TfEuO6uPBBP/bJ1j/4Do0yhlQ4Oy0j7o70iV8pP+xLQJ5kxscWHZ/Bp3vTzLQwpJYd7DuatWNwuRN1z0J1JPJNeJmYc+j106LCUga4YP75bdKNTFtLkdqquLikuKgO+sD5t2rSYMGGSyul0HDp4WGXEdqXjcY6ULD5Gt3jpPPkxQecGq7H5Bht5QT7Oh5x8aNBKclHCRqSSQX9gZQSlifJgAsxKgq9UhR7Z8OO2KFabrEDkNcmi56XI008/HZddfonwUpXTqZgydUqeQ5kxfWYsPedcceIWp+9m8b7zHbdqYr4jzr/g/CxPztqc1ASxrBCNjDmz5+Rq12nxplZYXeKQ/quvvKxymBDLxG+swo+zC0GKBC/ViHfiFIfNO/Tc5Razo8pDORi+ZNHiuPGG6/NcypNPPJFv/tnidfElF0d+J0VlwVmG01ImTvSrjvl434iy4oEiwgdspYVEtybbIbox3eNzleTP/vwvlOYp1fiZXLGmv9PeyBP2t7/9ljxczjGCn//5n49f+MVfyBvJPvyRD8ed77ozy7SXQ/jCH3r/ezRh5tIAth/yPFK7p9TUrqyEZH9QnZIvyh/aXG0WlPGBZ6H6Tavv0KdQUvADaB/JA6CPKZzr3GlXPH9y3NUEX9HTjRjHpXB/4+vfiMtVr11jpUAHN6xNzHbxyMOPZFubNWdmtgMuOkDBYxsXK3j33fcdtbspsWDh3PyIKJP9Y8dPqo4mSCk9R2ELlIfsaKk+oZDQTuiP2bfpXpIHpQMovY4+j5y8BIFOso4o+fI4Ax0xko/8v//AgzFNyv1kKbP0D+kksUlKycn+41JWpseM2TPi5Ve2xPcffCC31aVSwkF3GJaCLQIAZdApouBvrMF+DEo0CEwAIYlLRyPcvPB3GEAYbtIG7M9AjJ0BD3B8h9dQCqQ0DMJxA6a1P8hAYz/A/paLcNzOp8MwAdOAfnBSBQyUiSJjMCoPZkJUNv3c4qCyNV2yEn/Cyb888EpvA+m3sPaH3g8eIOPBEHGT5SCvYi8/P1QA6I3pbsmEfJ58KErmAxMkPMkr03bT13T4ZZ6z07aEa2HStNIsD5tCU/unX8tdh2c6FZ/ixoVbtHhR/+oQff2n4ogGPbVy+aG1D8ubX5is0eFcJoVleaDm28Z0qs3IxA2dTehIDSyxMfWTF2ZpR7Qh2iB5KW63oVKlklYPIxV28kt3hQbaqCdEAPFpd+aF6a1beUNIDn7woL1DjxN+qlcmNuKT+aCMM8h1U3jjD4/Svt3mSzk7bUzilbjUH3SQtdLFTx74JT/F8R7qUt6FH2EuU5/bMEIFP4BwZE8/AeVDebiciowFiGtw36T8LDdAvCJzcWd+slzOXo0CIGFZPEmFqZiRb9mhgxf35xvM0/UFWF6nibud7AaHAY6L/JjmCy/zK1hkLeg2WMJrOzAYp8if/NWGSp2dTUNYvvVu+UOP3TwBaHJSSaEQr5VWotPGVB5qWfLBJnt2xBYfwHypN0/G/SzQP5W/ZBa6lLDnFh7xB1LG5FvoqdOkF7JiAl2+0VS+yhvZ0q7NhwlsyoK/4uZtPQrP9AWWA7Qds0YDaRqb4HwSltuQlK7rGR62Z3jLNNTppF2mSjPNHFfw90/h9LXS9wZlApIH3kLSqNOu+ddxDPiDqcwrTT5gyMSVfLFKwATr5ClN8PRjEvfe9703Vq1eFX/6Z38WF1xwUcxfsEiT4X5NuPlwIAogz8iiLFI3lAc8sr+pqFQKqdTm8yBjIBP9nJcWtFXaShn3oEXRwr1v/77CU/x408wb+YNSLPjGCP4AN2AxOeRr5ny1fcuWl5P3OZp8sw2IcyScg+CqW7ZNIVtZiZguxWeP/PfGRRddHFu3blVdnk4lgrbWe/SI5tLDY9funWpzI3I7Vu+R3jjaeyyOHumLHa/tSeWGg/lsE2MbE/LuFT/OLLDljLKbPGVKrjpwYxNhm1/erHlWKaNuKSmvbd8aGzdtyEn+JClf9Mc9e/ep7FhpGRczZ86KFzdtjEcefSRuevObY/7CheJzIF57bVfMmz8/evsOK5+SlXKV/J0jO2KM6nLqlKlZx4c1wWf1ZOeuXXHwwIG46fobY7gU0FFn1JekLFAX/dS1HoIcomYb2MhRtIuTcaKvV7T9Ma5zVLztzTfF+eedG/vE42vfuDvu/vZ3Y4wUjXmLlsaoMeMVV3O94Zq0doxTmaguJk3OD3OikIwcPVaVLUVIE/UHHn5MCsmn4vn1m2L6jKlli7bqnWcXyi5lx9XHt99+WyxcOD/P/fD9Ds4b0R5ZEZkxY1q8+S03xqUXXxCPLb8/3nHrzfkWn9U7LjVgix9lzBhBo6L9M0bQJgHaJW2N8qHteUzhecDZlcM9R9JU0aTCUHoTcwXmFDxrypib7KWMoXiflFLXMZp+zzdz+mP8uKnx1JPPxqpnV8Wbb7pOddCjfkY/ORnTpk5OheXJFU/FuUvPi4kTJufZJK5lztV7tbddO3fl9rmLLrkkP1gp4ZX74TFx8nSVx1LxGS1pRmV9pWCZIeRkLAaRVxnQXxlLNIajQOacRn1fZZEKido41QQN4xD5YlwQUY6hrJR0T5yQ50egZ/sWt2/xzZu5c2bH5GlT84ri7z/44KBS8rM/+7N5psSQg40YtjPb2etBjo6On2kMpjfWg1xt94BIfB4oVDaDJdCMZ17loTgod43wcxzc0AC1zLXdZjs7YB7mDxC/lguwG9ODPVDzagcOb8evifaXhBnvjXgTZnmBQVomGi1rC2r+ALR212m8UXpAuzgAbvu141Gn346ujg+c7cZUZxce1wPkiDoqdjolLMVZwWVwKB6khVE6YcECsCy8ixua8vbZK0nFn/T42Zaym43MlK3F2nkzTXrLTiev82E7debJsv2afQy5ir3wanEdoC/2Zl6gKWA6eEBbJigln9A5DmGDchY3tMgH4NfMB/HBouSkT/qbRzGVlxzoUApLXwYIy8GtsEo+pGfZnY4nsMRHFpdPxpdJmOntbyj5Ex8nIsj+Sj4yL4N93vHqSXY9Xtlteue97v8G0zf9ayDM4XWeaxOoy7zGGnDX8g2mXcqv1LmwlQ7/PZmvJ/mJhJOvFi0PHmwD2Aozv0LV4ik/HvR1WjVYLiNuoC7X2h/A7XowZjrKF7KA0OOH6TaCCa3bj2lrPmDtbxkA/Gqw2/FqWgMy1EAc0yET4LxCi38dx7zNN5UNJXuWUtlCAIWb9mGoZYY+y4MVM/U7XhKUFwWSp/VzpQ7wpBwGzBZfwltpG3Bm11XaTPLYpsV3S1555ZXc23/lFVfGxZdekh+jY5xBDiJxOxFvoVllwcw3zZoDuGyYiJMHlxHDNgoF6edLmeFnYv+Bfak0MDll4sQH3FiBgIa30iBvzynXIz09UiCO5WoFW3GgJwxllLMYHIrvRYk4Khqlw5kO8s6KAFcPX3HFZfHIw4/mQXJuFyMtDqEX2ZnUlsPOfEWebUh8MPHVV7alYnKyvxyIHqWJ6ImTJ2Lq1GlJz6HzxEN8VO90Hp7mbT3fvNivCf02mXmbleRna1y5+etUHiTm2mK+WYHyg+y8jGOC/hd/8RfRqTJdvGRJHJOCNWfOvNi4kauBR8XScxfFASlDJ/pORO/h3pgxbUZ0d42PyZOnqh749ovKXXKQx0cfWRnnLloY5y5cEqdUd+W7N+rr+tHTy492q+qUyet+pqwnuQJXeeDN/k1veUtcePEl+WX2r33jW/HQo4/H1+/+tpSmp4RPxpf/+Wv59fPOsaPzggJub/ra178Rn/vcF+Kzn/+neOzxFdEnfpz/mDRlcpx3/vl5wJ2mzVkYTM6LvFkK2NKlS7OewfyqPM802env1NH659fEM08+Fnfc9g6VBStV5aUE7Yt2Rpspz/vSlvFHQcMfzNU6cqo4eVbp5OlsL2jQPNdIh7LITtLiBz2KvKKkN5N9zp6wynfmTL+Upo48i3Vw/7H4R+V5z57dcdmly0TDym1Pnt2iPcybOz9Wr1odq55bFddcc3Wu8KBwsTqHYoLi89TTT6t+z5GyOjlfyKrnxLQZc1WXc5V4p8ZgydL6pTBCRCzjBIh8JS+D6DmI/BlbhIzl5IyRI+PwU9vj2fHA8uVSSGbkVi0UPz4AuXH9ujjdfyLmzJ0TU6ZPjVe2bc3tW6wGDpfSMuKnfuqn8kpg0BVhzARaZg21H/FwI6gHi2Yc3DXWkANSy6zDMfGDfxNMN0hfTPNyfuo8ATYNuEsFtB6YakSOR5jRgJ00jHX8pglgB2seTXijMMA8zNcmUNIftNfyAOZtWQHCbZdL9pa1Be3iA/jXYUAd3qS1WfsDdmMaa3A67cLeyI2dVEHVngauk+X2LZ6OmX8hHUlRePgSM7Hi4Xqt27HDkanZnoCka7U/wKZ5gXVcYIBnS2JoSBMgDLQfcTxxMg/zw89pDPCs0sDfdrtNB7TzN3/zrcNMC9oNOE1M+xkcp8nD7rKyNOhX8876kjtLSbzJs8HxKSP8MdmKgz9ulw8PmhocZpnNB7AfkOkryOFOv6bBThqYDneaNuu8Atjxq/0dHwRK2oUOnjU4zHEV+6y4gO32r/lh2r8ZZqjDHacZF8AN4K7lhNZo/oY6rrHpZ8DOIVKnSRouY9t5Q2k7QJoA9NhRPnh7bd61TM224XDakmksm/3NvxkO2M9pYDoc03bTAWzzAGq+2MkP9macJtI5cjxrF9aKZ2jyIh3Kx/Katpa1jmOo48vW8i3gMJOzuoCbLScfeP8HYqUmmX/z6U/H+O4JuaVjjJQHXqxw1iNvn6IelSSTZxSFkxx4lh/KUq6qMp6zDKA/Xg5Qh4wRbBniCuDDPYc04ZRcGk5ROMZ0jYleTdSYgLOFihUTFI9p06cFH16k7LhsgIkuec2JkSabeZOT+NN2kJ280tbYG8/X67dt26a0T8WunXtiw7oNsfScpal4MCFk3JowcbyUnnLgndusDkhZ4WveUzTZT2VLeeH2pHIYvz9mzZyV7ZrDyCglbIFDoUE5uvDCC1O5YDWGb6LkapTS4MrijRs25sFyDrmzUwXFiUPwlAuybti4IVavXhO//mu/nluzyNOll14WF15wQdx3/30xd84cTVJnxITuSVIczuRhdLYCdXRwoBt5jkbPoSMxtrMr1j63Llc9Ljh3WXQMHxmjxKt8Eby8bVer0b+iCI9QPTH55gOMeVhc5ZfbN9UmWKF569tujllK+5vfukfKx5HYs3t/7NyxO1coNm16MR5/7OH47ne/rfbydGzevCXLg/M1fEdmhia4U5Vn6hJFBGVw77794lyu7j10+HB+zZ3VLpovyBfNedOPDCh7rOwtf+iB2Pbq5njnO2/Jdkxdue0WZZ5+0Jrf6jlFGwAhSLtMyppw+LItkPNBtOVHHnkkzpFCAK9srAKPH5aJdpLbw3KrBWPYKfHjhrYzUmAnxffv/34888yKmDptvOqyW224xD3O5QLjJqQyveKp56RAdudWNc6osDOB9splAo8/8biU2q5YrDAUkIiRMXPmfLXTCWrz7B4hL6qRlPFscL9H3lImrTy3cCAvrbwhGGygS1CYMhgPPfxIbt+iLXI72ygpJS+/tCmOq0/SbmfMniml5NV45LFH8+OaKDkjPvGJT7zu44m1IA6rw2uTQaQWtgl1vBrt1+SP6QcM0IwD1H72x3T6dMhcThMy6AKmA5wWQBzcDAhG+5tfnQZYP5xqMF9o6jSGglqmNwKna/razZJxHUa6RqAZBtR+tKSz3BVA387fYH5NqP2b8e226fLHbb9azhqabsDxQKKBKCV8PLFXSomeMIkoJXCFRbIZkHGQJzyQZ5BfKUfbTdMOHQ/ADtL2zKOeNNVpAN4uVaNpnC6A26bDPakAgSa9semu/ZuAP/zgjdz0Jx54mPQPp+G81WlaFvOu03Cag2GDdECTl2lrf9w1f8vocJczciKzywUgzLTt5LS99IlidXziENf5Ny8mOwPxKiAe44TtdTr42225a5MwI2kAdg8FxDMPQ+2HafkxHVanZbqmf42EAXbXvADntc5zExwOAnWatpufPAdozbPGwQf9oFzk0W2V9gENdoPLFLPmW9sNzp/DHYbZtDf9AMet/eFjYFJcywMQ7nhA06xBnNPf6DwYaz4G/F1uboumgd5ocBj07dIAclUs0xK9Jh5IVlZwhufbXZQLnlV8UJED3n/xF5/KN/t8bJGzCmx54QwB215OaKLG5I7J/BgpJkzcQM5AocRRTmyLYUDnFiveEPPl8BMn+mLv/r351pvtU3wtmgkok82JkyZqYjQl0+Ka3rnz5uQkibMFoFf8aCdHNGEiLygkbOubN29euimrPHguZYoVDCa5kydOiaeeej4uu+yiWLhwQfBBOibQc+eKfxdnQjpUx2xb6ZBCsVt+4/LDhXx1nLaJYsL4z/kVlWDmh61clCttmO1h7L1HQWH1hC1dnCsg86+9tk3uEfmhxDwMny9lqHMpeSpHZL5fE9sZ02fEFVdckWVBuvs1gX9+zfN55uqAFKBLLrpUStOhONZ7XOV6WunN0kR4hsplYm5h41sffb3HYnxXZ+yVEnbJBRdJmRwTfESRxQIUE+Sh7skD9Z7tSj+2FVGXNG2UMVo4LxpGSG7Oxzy7eq3q/qjqjI9ITsyPDr766pZ477vvjCWL58dRKWPnnrskPzg5W0oMq2nrN26UAnosDh4+GK9KUTvMgXzypnJnVefAgSNx+eWXxzXXvkmpSUCVCZcC0LZQHgAm7l//2lfi9Mm+eNtb35z1DlLutC9aMGeFlLmkz3ZPBjNEgL/+6L/klfaJDLxk4+zSb/3Wb2UbOf/8ZVkP3tFAG87+pLjU1UjVNUqmRr6s29JvpDwp6X/8x89K6d0qJfqQ6u8StYdyPALlGqWdNrzl1RdVXq/E/AXzpdtwrmmc8r9f7XS8/F+OqWqrGTZspOQ6LaWEixdYASvnIakvZ6kGZHRfb9oxQTkG+73iKLREFgyj/kXzwEMP5UoN/Wac+kPHyBGxZfNLcURtecqUSTF/0YLYvOXlVEpGjmY7mcqJAq3RCRuaAtV2oBT42ViD3U1/x0dx8AOk+QAwON12abaTxfGdH/MyXQ3m6/z7Iea48DPUdoPj12j/GiybsYZmfKPDbILObzMcaPKu02uGAXVc8zY6jRoB83F9uc5q3nWcZppNN2Bap2swX8dpuoeCoeKAlhms21zt33SDhrp8oDPUdsB5qpF4bmM1EmYwHeCBEt6mwe606vJyPMeFxnI7DNN2t3Hcpq3p8aNf1mnUaZtPbTfW/cdxDXbXPEmXfJIe6DQcBtTlZrkB1yHjCJMYTMuAP3RGy2PTaKjdpI3daRLHaDrT1u6arqY31HagdjfzbXc7IAw0f2MNtdt28wYpO7+8odzrNOHrtlnzrt3QNMH83XZrNP8aa2i6AZdhjXX6rhvHxe72Rxj5yjfIyiM0xDMtCqXBPGswve0uN+zmYZnAOr7p8XO45TItaF7ma3Ccmhao6cE6vKYzOLwdvzdC6Cyr7e3kz20cSpJJV0HyUOKzhYNrVFEymObt3b8/Dhw6HB/+6MfiN37zv8bXv3l3/NCHPhx//5nPxihNGDvHduUK9/CRfC+DPfZjNGkvX40f09klzSfyHAYT59Hy45zGqVP9mmgfjvvuuy9+4Rd+MX7tV389Du4/HBMnTI0TxzQ57+iK6dNmx9zZ82PmjNl5VoKvpCM75zaY7CMxctNOaBOzZ8/OVRomz+QDf75fwioKEy1WWlgtIYwzGxddtDSeeXqlZBoTixYsjgvOZ2VDk+b9B1Nm5EUZYnx65ZUtedCc64LZtgXfAwcPxfMvPJ/nRbzty1/9ZpvRymdXpkKCMsS2NLUATQY15om2KEjjyEEeWi9fUJeC1n88nnxyhdIdHx/72A9nutu3v5b7+FES2OK0/oX1UkROxJe/+LWYOW1ezJm9KPqOno79ew/Hib5TmuSyysj3Z7gZ60TMnDUn9nGT1yuvxAnanibUmgmgTYsWVH85o/bATyarC3xzhHMpuY2vu0sTbikHHRq/pYzxIT0UqV/9v34tvvrVr8Xf/u3fxcd//Cdya9LVV18VUyZNihnTVF9S1DT9HTgzwccVR6ieaDNsm+JWLNocKxSLFy+RQjVZ6dE3NH7lC0nabAtV76ziqHXGtle35lf52W7lvkd4nsFkzELRoO0KUapZhWA1j5vYTvZrPJMSwllqzhCRD9oOfFgV4IKEFStWZDsD3GedDsDKCME+y3mGyyKCG97Gx0MP3i+lc3N89KPvjz17dsamTZtjZH7kEKWJCw40vglvuOm6ONrXm99mGd05NsuePHR2joobb3hTXHrphak4qXrUd3hJzzbFjlSGuCVNxAMyGty3a3/bbdb5qMH+Nv1swe2xA3uOX0lTzpQNPiek6HL7FpHrRD3ggbhrAZpCQVODw2vAr8Ym5AA2BE3tbpoAGc1lwZa8APxoIDQUwDwcz7JDR0HY3hx0AWjr9EyHSRgmYLpmGjabYLqadxN+EE3xr8MsA2GDaLAstR/RS5xBz6HSM8DHaGjyaEKTfzta+w3KeTZNO3ftVxo5w1fZvsWZEm7fytUS+RWulBGGTHw1QJlHbSJD3aZqmUxHuyvLvCWcBwUPDOx2575LQMZA2xlRHvRFlvJgN5g3QNpun4D5ApYDrP2B2k16pgMwSdtu7G7DDgPMg4kdJmHwwu3JqsF2p4kbO7LbDjjdJgJ1WdsPyP2qDVr4mSfguCBp8IYTYDLheM6neQDwwG3Tdh9kpF7Iq8F05gXW44f5mw/YBMdvAv5N0zywG5s8W+QD/k06u2v5aqjbRx3mOE6/hpqe7RLNtAz4O8zg8No0TS0fZrOcTFvzLQ+ygoB5kC/aAchzAHqH+SFpHganiWkcqnyApnyAaWredXwjAA02t1vAfQyoZWkLis/ErxnqvpD8W/FrXtjtBlwWNZoWeZr0wACd7Jley510phdyq9UkTS6ZfPMmGRrOQ8zSxJ8tJ2wvevCBB/Mja1xPO3vO3JgwcXLeLsX1uJznyItKFI9JIMrCeE1S4c+b/m988+vxu7/3u/GFL34hVzXYp/6mN12XZ1HYTsVeer4dwttjJrUcFt+0aWPs2rU9FRK2wHBd765dO2PP3j16bvD161Oxa/fudO/YsT339TNxYr8+CknZDjYyz4Yc6TmqfCyOBx9cHtM0GeXQOxNV+HGr1nHx47slKCS84WZM4owJ5x0Iz9uvNGHnfAmTTWRGHuhpt2znYssWNFwegLLC8wM3KyxcJpI3OWmSiQLDBBkaVg9I55prro2LL74kV0cOS/kZrzLtU5lyxueFF9bFooWLlYdeKXGTUpniuuEjvUezjrpFO2kStyaNy0n8hHHj48DeA/HihhfjnKXnxMzp0yJOHlcnlMLfai+AbLKrPasLlNvMurItIBf1KI0lelX206bPiI0vb43TUh7ecesdMWXKNPXXjvjnf/6iJtDKt+po/77dkvtArvC8tn17fuSRtnRECiVKBreo0a7Y9kVa5y07P+YtWBi33vrOmD5jpqRpbRsjWclHG8q5ofCv/vJTcfGF5+UB/ARkk9AnxT/PnmicYBuUxxf8ynmQ0rdLey95hTerJShJtM3NL7+cSuF73/ueHG+o29InSzLwKHz7VTbq9zkHUL+RUsJ3Yf7oj39P5dEd73v/XbFj+9ZYu2at2vWblA4v4E5kv2eVbeasGXne6NChI3HxRZekvCh7R46UlQhW61AoT50aqXYzJuYvOE9zIpSbsuLowQP5a3R/H8oNAmXOVdjQRgyslAzX3Ou7990XU9QvuMp6ohTkUWqzL6xdE329R2Le/LkxY87MeGHDC2WlpIPLCFSm2Uha4IQABKbQPLiZznYwM1X5AfAgA6DddSaAmgcNBGQgrh8AQDPtJi9MaIw1HembXw3mB9ZxasBvoCG2wpt8DObVLrwd7yY4fhNqvu1wANTBuQ6RBlquRWQiLG+KP/cqikdlJ9x0ia102pVFnU67tJv0NZiv4Y1oDY5T07ZLt50cyG8gDD/qb4CO/CvHjus2WttrqMMHeLTAbptlwBlEvzW0vaQLPdRFjloW0Gk5/86P+4UnK83+Ah2DHm8kmu3VPJv5sB10OubvfIP41Xwtl9MDAfMlzNjsPwB05m278wbW/uZZx3fa5lvzyAeNHuLkwYB/zce8aj941mnYDwT8poc0a1rzqOUn7Saal+MagWIOtg0mGTzkyoOu+Ln9gLV9MHyQH2A3SJqUDwhYDgC/usyaZQ4decbPbset6QxOx2VhfjXaD7MdWO4a3dbBJl/s+LtP4Ed9MXFkUscEEKWEiSz5JBwwD+rVvNohdDXaH7BZy2owXU0PtKO1Hf4uu5q3oeZnWWxCR92Yt+2GOh4ImNZ9qYmGJi8DfnVYLQ9gPtxoxQoJk1Jaz0lNxjo1ST2psOs1Mf5f//v34id/9ufjhY2b4jf+63+Lj/7Iv4n/9J9/MzZuelmTlRdjmCZ5vFhi29M0TTI7x3TFC+s2xB//8Z/Exz/+8fgf/+O/x4oVT8Sbrr0mPvXnfxGf+fvP5uTs5AleTY2MyROnaSI0Ovbs2hd79xzIrUjcFsZEfJT40qeOcdNVTog4BN8bBw4diM6xnbFg4YLc9sWKym4pJtte25bPUs6LoJhoFqaeWPrE5MkT47nnnssJPIeM+aBh75Fj0XMYRaZPCkl31i3bhriyd9eeXbnFjEk4W1ty4q6yYwWD7V8GVlRYCWHlAyWKm6O4VYpri7mylRcofH+EbVgq8Rg7bmzyemXrK7mqwsrCtm1bRRsZH+Vs2bLzYv78eZq0Ttakf1/8yMc+pknvGilfe+K8ZctyArlz5644fAj6QzFl0lTx6VIddMdFl1waGza9FI+ueCqOa4I/TIpQOfzdamc5MW2hmkae4VFf5A14vuQZEZo0d8SEbilfh/ZLoVsoJeQrqZCiiKJocGgf5YqtRxOU9y7VBR8DnK5y45xQ+er80TwHxO1kAPTTpeSgjK1bt16KoSbuql9empRbEovSgALDeR6UApQ0ztB4HAByZUSyosCyPU2EeT3yGWGunIiWVZQ85N9STqhXPycZZ+gXKM5HpST1Ke+43a/r5whtjzIhPcYq2mV396RYvXqt8rA2lp67QAri/rj99neo7o7GC89vyPxQp0pcSuqJ6Dt+NC699JJ46qlnY/Pml8XrjBTZI6m0sDzSI8WdlZ2+4yelYE5XexureIM3pQHuq6Ah63IIbAdv5O/nJ0g5YBoIo+xI2/wHlJIBj9bAZWz6w7QOq6Gmc5jjGw3NgnC40zA63GAeNS/s0NYPLoDKB5yOGwOmkYeZ6Qlz4TlOE2q/duGGoeIPBaZvxqvLxeVqBMgD8jYnTkbTAbW/8297HVZD7ddM+/8LgBf8LQ9oaKbTTLsZ3k72mq+xpsNut+21H+2pmS5Q/IgDP/jSZsobdqNCB7B2O47jwct1S7rICODGXtevZcPffphGwsyvXXupAVoGQ8ergbjuU/Wk0Gi/ZhpGpw+Yd+3veJg1X9BhBue3WQ4G7MTxW3Hzxe5Jt/lhgs4DcY0AZt1GsBvtV4PpkYuyBP2AquPZ3g4sb22CAHGNdhugrembbvsRp5YP2Qgj/9iNlrVOz1D7G6F3GVt5ID3T1/zsZ9PhltOAXxORDfmtIGIaCQOc95ov8jDB4801tM47stJWMJtp1eh0MUH7O40anTdDM191HOymtwmt6w6AznmrwXzr/JqHoaYx2M92x3Oapm+add6bYD6mBQH8LD9v+lFMFKhJcmeMkoKIkjJCysZR1UvH2K5489veHp/6m09LOfm5GK1J/UOPPBb/5uM/Ee+8811xyeVXxHU33hR33PXueN8Hfijues974mM/8qPxJ3/6Z7Fq9eq45JJL4jP/8A+59efyyy7PjxGO0cRrxvTZMXJ4h2aZw6WYTI1xY8eXSd+48XHeueflVcAAKxNd47g6d2YqDNxShR/brWjXKLQoDZw7YUvOjBkzMpxzHxdeeIEm8LPVro7HVVddlQeyV6x4Mg7sO1i2m53hgP+43L7Fm36qqVeTaa4J3rBxfaxfvy4VBV5GcDMRwCF3yo72ycoCZUsbZDLOYfdc3Rk1MhYsmC/FYr4m+Nw8xUpB+STDzJkz4uprr85zJ0uWLI7pfGBPCtfBgwc0OT8R26VYvfzy5jQ3blgnBWee0uuP226/NT75+/87Pvu5f4jnVj2b5xS4LY1VFZQsboTi+vClKru5CxbGA488Eq9u3xHDmT9pkp+oiTDnIdQSIrdxSYPLcxPSRFjdyW06p09KITwkujN5Pew1V1+pCXxXPPboI1mmXH88d948yfhyrrBxDqFL5T1DCsmy886Jhcr3jOnTYsnSJXnWhvD58+ZLgZmWMqJMUdYcrgZ821/aVQ9qtSmnikzl1Z9KE+VLz1BrTgUhV0k0XqB8jFD55z4L+gomiggod/Y7IfF5njCe8EKE9kGarFpQJ2ynYiyCxuA+c5LzJK1hgkPzR3v74qknn1bex6v+FojwpMpjlvI6M9aufSHbb459qkuUE5Q9FMzx47ti1apVUj6kjOW4rjxIzhEjOmK02iIfVxw9uitGjio3c3kHR+ZhCEDGJtofcNymfw3kmTLIFTz1d2g8PlBumCDKWTlbqzg/93M/l9u36gRATw4MTtB0Nl3Y9aAEQG+3w+wmrrEd4F/Hd9qGmg9hNa3B/ganZVrcDJrY7Wc7YaY3X/zJKwMV+cUN1lC7HQ5azjoNQ203OF6dtsFyAdhpoPZzPNPjbx7Y/ZCr6wxo8qeRmGc7MH2dXp2O49Z8m1DHMZjeYZg1toM6PQYbBiFu3Dp4+EicOKn6VQdUQL6pAwuoPvTfB9dIy0g6g/zKhLlOGzt+hjr9GihDl3cToK/LuKYlTfs735bDdVbLaHmoU8IAwuo0MOv0AOzEdVvADmDaDg08zdvxHQ6YN2gwncvJE1bAYZje+sOSOiZpOH8AZlO2Oq+mxQTqfJqfZYCuxkxXtOYD4EcY/HmQYifM/Or4Bvibl+kB+iWDMG4rRrXs5lfLa8DffkanCw/ig7YD5g3QloiDXz5wFQ+wjNQHJjI6PqbpnJ7TBnDX6QEljaLYOB9ux3V85x07dABu+0Fb09dIerYT1/Edp5YHwO0ytlyUAQ9GJnr4++EIOE/mZ38D8QD7Y5oemWw6Ldz2ww0tgBtwOP6kDWDaDzrTArQd8wMc3/ypQ8fF5KA0+WRyZP4GxwUNxINPk7/B8gO1XAPQiJf05tFyF/4lPttfOGfCtg9uz4KGcXq0JnKXXXFFvPP22+PNN781Lr3ssljE+YCp02LhokVx3rLz4vLLL8sJ46pVz+WB2J/+6Z+K//Y/fisn54wh3LCUh401/vN2nutxlSpJxJixo1VW3OjVEVOnTYqXt7wk94k8G8IkkkPotIu8bld1ySFs+KKUcM0vsqOcsO0HBQb3nt17Ysf2Xfnlc1ZIOMj93e9+L2688cY8mE0+UQZ4JvHmnLMQbNeiTpmkscrBW3uuyuWgOulSZ5jcIgYd5Tdt2tRYvHhxKiRsWaM8oefsApN/2gAKFQesUWr4IOQ0lRuT1vyI6KFyC5hqRRNfKYLKwzNPPxWrnns2rrnmyti2bYtK6VScf8F58dBDD6ayxPfVuN3r7m/eHZtfeimOHzueH2Tk45GXSvlb/tDDMUdyX3De0tyKxW1lZeGg1DmrEkBOyjXh5GYoJtLUR1HAzuS1/aPGdCtsWNx/3wNx6zveKWVujCblT8TKp5+Ic5YuikP790iB2ppXLnN2BEVi2/bXoudor/J6KI6o7Fn1Iu+kv3vPXiks58QFF14Ua59/IT71qb+Uwvq3uRpDXp544olYt25dTuCfePzRuPWWt8bcOTPzvAhKCMrHKeWdVZLT8mNlBL9cHcl2XK6Wxs78gSwznvIsw5/tbyLPM047d+6MH/7oR0RDXy0vglDSsh9AJODL5uXMB2OdlMf9PfHXf/UXkn9xXHb5BQo7kysuHaO64qEHH1Idnat2wfO09VxT2XKT3aGDR+KF59fFVVdeme1wwkRuJTumtqdnTIxSmVwUi5acr/Y1RuGSVW1vOM84filXQYD6A3HXdrtNlyB7jl9kR3lyWKp/mo8tf+TR7EtLlizJiyW6pUSuVrvjSuAZUpinzZwWW17dEk8983R+p0TFO/jxRMAJAzR8EKgFNE1NC9hemyC8bTfW0I6nEXD8GuqwlugJJqvJC22WmNKiACnkwh/TeQec59rP8lHwfrjiB9R0theZBhudTXhg5wEJAn5oEFbktLyDZjuoebqOsMPP8uGu0UCY5X8jqOMATrMJ0Dm9GpxuO3S4oeY9FM1QYPrEzJfiqDP0ahDt1yBxSqzZ7yqCRAz5kGgiabvePbHAz2nXZYVfXbams7/RfmAdrw6zP23KfvZ3eUBflw2Au/bzBMxxDabBJKxutwB+dTy77We3y8NlVPM1b9O6/eGuoXY306h51pD8s9+eDXVc0Eo59jrM8lhOp0GYYcC/lYzDMuUMK33LdKD5GwbiwKcBDqtN6HhQMwbU8jUB2joe6PyZ3nFNR/ut2zB2T1oN8PA4BkDT5Gd3naYRINztAT/c0GGSL8yato7vNgI4PoBZp4UdHApMBw+AdAwOA62AuJ9AT57xMxC3jo8dOpvQNmWzHTRYZvuZp3kBdTpA3X+b/AC3EaAZjo1wTPzhhVLCZHZQ4Ty7/I0AJryb/JsyNt2A4/GmFgGI5/zjdnjyFH35DwzKAFcmRigofLmbg+XUZq5czJqdV6q+853vjOuue1NOavgQ3mhNyL7+ja/Hhz74wfiP//FXlH7ZQsp2HBQTcRTSLorM3F7FQXg9EvQ80MRVk8BDhw5IOTiaq2hsl8o+IrmZwB/SRJcD5s4PE06UEq+4obxwNS/IZB+FZpeUE75tMkvKysaNL+b2p7lz54rm1ZzYk/MxY1pXDWvSzXcp6CdlZbdcOUy9oWiwGoM/SgFAXbLFKw/ea9xA2SQusnGb1Liu7pyQHzt6LONQH8iKyRtxTFaruP2LiffECRNyMo3ycfHFF8aYrg6VxZHoPdqTW9De9rab81anj3/8x+MyKYZcMfzss89JiXk2+CAfB/vZHrfxxU2x6cWNceWlF8d4zspoosuBcr70Tn5QYlB+yDzzLNrh4Fm90i7Zynes/3RcdPFl8Td/83dSvJYmf5TOra+8FPPnzoyD+3bHCdVV+abMcSky3Nw1KreMUU4jh/l7doUfH7m8/IqrYsWTT8VnP/f5XDlBQaIt8p2XTS++KKVrfTz++GNx8kRf3Hn7O2LO7BmpeJxWuaKIMGFWY0rEL6VvPQvyOz6t9ssZnvwmjfh3qh3keZwjvZn/T3/606lMvvOd78i88oNP9gM1TfcopVrGQ7FnNe+fv/zVWLnyqbjl1hvVTrjqujfbdfe4yflNkgkTxuXlBeVlBeM3u304OzcmHn/sibhCSgm3XfGV+zFqG6dOj4hZcxbFvPnnqA1NiOMnTkkJVGKKS33kNq8KnDe3fxC7w2ogD86HCihxIL7yxG169z/wQPYN+kRRSsakUnJCyjkXEsyaNzs2b9kcTzy5IkZ0jMxtZamUwNPMDAykHpCBgcQquh9kGnA30f51xtuFDwxslZ/9QYql+BGWJIJSVA4fpBuMb8XEeSw0g1BoilyYDPh+mJveD5s6bu3GhBYEarPOt2EoO1CnUQN9RSmIF3LBU5NPOk7rl/e6D7iKGzOLSFgGjALNNJoyGGq6uu7agcOGCje4rAw/iN5Q8+fNG6KxOsI3SlBK8mlEmQwfCTF/5L5gul9fB9Sx65sJTA1OC3nBelIHYHffwV63oXb1jV8d31DHAQ3412Fuj4YmLz/AzMPyAY5nnrYbzKv2A3DDD9N9wmngV9PbDq8aKbeyUtI+HfwYNL387ng1JI3CXF91+kbXD2i/GnBZdtCehaykN1T6BofVNKRjnk4XO+FWpLyClH22okOA2nRc6ICSTlrTTv4B6hpZoccfN/ydjv0B6Ag3fxDAtCy1TA4H4EH8goN5xk3eMAHHIdw0bisAdPavoU6X+jfYbyg0mCcm8gCUgf0pi7pdNLEGZKz5N9Oq3ZYbaMeLsDpvgOvOtHV80kbWdrwMTBrNz3E4TwMCTg+zmbbj2I4sDgNqO4D77PAiJ4+Y3A7SCqtFPYuH/IuzRSA7tzIxscuxuxXCRCtXEUZxjWnZ9jFy5PDYu2dPfPKTvxtdmvT9xm/8p/woo2aNGYutKqTL8418kpfcez+MjwweiN5jR3L/Pd8yWbf+hVQ82AYF0DYmjB+f26VoL1w7nIqBlIBeKSrIgB2e0Ob2rdZ2JVYeUBpIk9u52E7FNyouu+xy0Y3Nsw98qR25sHM+ZeqUKVImuuKVLa/kRNtjNGVJ+igVnFmhLkkTZQnFgnKh3SIPZyeY+Hd2dKa8XIfLG3fOWxBGQfNl7zJpHRnzpCSxKsPqEIewmZj/8q/8B82F++PAwb2xe8+ufFSO0sRw7do1+a0Q3tCTnzdd+6aYqoku6e3csSu/GM+E86knn8yvi7OFTSWfZaPSj/7jrEryfRI9O1XHqpn8YWe+UdqhUHljG98oKWbHjvXH0888G3vF+9mVz8Tza1fFlZdfEmekSHJwWw0iz4xMmT49L0ngSmFWn7iBjfMjTHy5eICD+x/80Idj/IRJeWnCf/qN34gPyf1vfuzH42Mf+1jccecdcZsUXbaGvbRpQ7z5hmtjzqwZNDo1JY1dQlZJhqsuzsjer/pVRSgTjFXKguTP9i2kbk6eOZUKST7PpJxwKxz1+g+f+Yf46Ec/KkVrkaLzoqieJ5R+x4++Q964spjvj/zVX/616mNP3HDDVeJflH6VmNp8d7y27bXYsuXluFKKB+CxiRVCPnj57LOr8rKAzs6xMX3GnJi/cGl0T5iqclgS47qnaMKvdMVrpMoq+1wmPgjuq9SP0WMCOCh/gVYxlHiECQsPSaw2SZ18/8GH8tKJufPmSrHqionju2Pt6lXRL6WEg/hzF86Nl7a8dLZSwu1bFgZw4mQYNOBf0wG1kA6rzXZ2wG7QmXd40yQN0wI2AeRz3JrGYLfzUwN+Ne8aqQjLBeA2Eg447zZrMI350WAtKx0XPgB+pv1BMFQ6eHtiXRQT0kRuhzlfZSCoyxqeVkqa+XG8dvCv9W8H5l+nZ/jX8jHwtiu5qRxYKRncvsUDT3T6440HMXhbRFzqwIgstTzYqTvA/gbTUp512zDi9kSwLnOD3bU/diNxHM9oqMMth9HhRsvo+KYB7FeD+bhMyIOh5g/POo+A4wL4gbR3201P3AKtlwL8WjSgQdxyKdp1AxBey1f7A3YD+Ln+gJq/TR7kTr8J9oJnzRewn2VoosucPDu/TsPhLtv2aRc/zBrNH3tJ4/XxTQsgH3RgHc9y1bICDgcNNT/AMpS8Fz/Tu7zr+HUZ/WuBuEAtn82mH4DdaYHkE5mQB5My560zkz8mg0AtW5Ovy6/2MzhOu7jteNY4AKIhjbqMakR+22uwG9ncB/EjT0ygsZdnzevHkTp9u6ExHXHtD9Z0Tf/8UKHsxKF8yQchYOlbAvi1/FrRitlqIq4jEF6Y7MdnrGb7TH50TZOo73z723Hffd+LX/vV/6iJ2RXBl8JH5DdRBGdKCoPPQpSEUblKMqaLlYdjcejwgZwEcpUqB9gna1I0nY8oSkFgkkqb4KYsFIDJkybnzUWUIasX0KCoIOu4sV3px2QcHqqdnDCzMnHdddfHq69s1cT++bjmmmtUF60rY8WHiTp1xeFyFC0+jEgZMcaxAsLWLOqPt+BM6Fn9wM22Mc4UcFMY2yVRREmL1Y8J4yfGXE2+kYvJHwoNE84uyT5+wvjMD1ufyJPETDvXA49WGldceVl0dI4QotT0ZN1xCJ8PEj711FMpI9uUyO/SJefEpZdckgf2n33uudjw4oupZG3etCmue9N1mX+utGWlpEN55BsfbDHKLU+tn1++UPkooax4jFG5ak4u+Tvjr//6b+OJJ56KdS88n8rauUsXxLHew3FMdXhw//5cieCGNRSv3Xv3ZPmQDy4voIVRf5dcennc+a674qqrr4m3ve2W/LbJOCmcfCyRMmKVYdmyZbkV8B8//9m44tKLYq6UklwpUXw1uMQzKnfaF0qKWne2YQy3e8zcEq7+Rdql3tgieDL+8A//MBXRf//v/73S1LiTCkmZ6+VLYdoq8WWU6dewGD9uYnz5y/8c3773HsUJKWc74pxzF0en2hxtOr8Yr7w//dQzce2116YbefIWrtZZGc408R523PhJsfSc86UILI6x4yarnMfG0T6NC/0aB9V+FE11XcbEuq+nJMgof48FlBkAXRMIH/B1H08+4qE2gJL+0MMPZ11zKx5lP0n4/JrVuVIyafLEmLdofmx+5eVY8dSKvKaY1jJwpqQJFqLdANUU0P5NE6jj1WC/bKSCZpwa2rmRAWzGt2y4je3cNdQDWV0hRtxUjt3toKavEXk8WBvw84PI8hssfw3t/OBdTOK/Pk3HMf86fBCo25ZVUKdjurPp27uNQJ12DUPFs30oaMerCYM05F1GKiV9cTz3TmqMEeLPwJhJpaOFLbA8zfpnoHO408EO4KZdmN6AHX+3GaCZD/xB4hJmu+kB7M14Bsc32G5/o+Uz4FenU/N3nBpwu62Ctaw13xpqnn7LSDnSDwir+aUsrfZruSxDpl2l5zJ1uvBy37JsgHk4rZqf7YbaPcCHX8ULu9FQpweYdx0POZ0+/p501fLzMMNsIgDtUODygMT0+NUyMAHC7nIzQGNEpmY87O3A/qYD/DEweBib6QGmAep0aqzBNJhNmtrdrAeD/UjTdeC8Ui51vzZgt4y1P372BxxGGrWcNdT+YM3vLGiFA9AY7Xa6Tf6m4+03QDuC1i+9fB6hxpq35YK2nT9gvyYM+nNeaFBpopzxA3MnQs64yDtxCqqrJ2JvlZDs1JHGBs1OmWwzUWcyxyRerTLPIHAw+1N//n/iissvjY9++EOakB5JZSVLR4zIHxM0SVI8hDwa+WL68RPsrT+R++w7Ro+I2bNn5oFwJqbcZsUHGjnIzrYbZKOdnH/++bFwwQJN7LkWd1KMGd2Z37SYJEUCpZb0WInhQ5E7d+2Mg4cOx+JFizWR788bnR56aLmUhtExb97c5I9iQd2MVL5QQpicoqhw1oLD1VbgWNVAoWBrFkrQwQMHU0HijArnRVBEGFOpd66O3bNrT06EkUeVkApJnl9Q2VOWTNpZWUIpocxRNHZs3x4XnH+B8jwuZsyclt9NYWUNxYvJNFfrcjnBq6+8GrNmzs40e3uO5OSfVaLpKrvRnR2xX7T79vXkYfPFi5ZoUDwTM6ZOjeNSsFhZQDnJwwbCegs1FZNzLsnMNcfIOXvO/Nj22s7Yu+9A/MZ//o3YvXub0o2YNnl8HJeidUTlS/44R3JYilbZqnZKk1sOinM99BFqPCfdt99xZ67kjBADPspJOPR8xJN+cfx4n+pjQvzD3306rrr84pg/Z5ZElAIMTxQRnlWy8zZ/pGTMs6etPsFBfkCtO+VXq80VAQ7Zcz3x5z73+fjmN++Oj/7wR+Piiy8u/QPJxMPjInHllf58DZ920HukL37/939f7WW2lMVLY82a57IMy4cP+e5IuUGQw+6T1L445A+cPqn+0TlG9T8iXnxpU4weI4V5xqyYNHVWdHVPVQpSZkKTfZUBikJeJ638sUuhyFaANIweL7JNCTwe1GBaspKmaPQ/7ZCXlZLR8fCjj6rvnVb9zs4rgSd0j8uVkr6jvVJSumPh0kW5UvL4ky2lRG1F6ZbBqgn4U4AWztiO9v8t/Et41TQe/NoVkgfFmga03G+Ul5q+CTUt4fVDEL8fhIAbI/EYFED4MEgNBZbHadVgvgD2Zn7aQc3HfKG3vQ4Hmm6ng1mnM1Sapmvy+UHQjv8bYS1/jQYGrvKwHKxLEICu9qOOmLC4vvCr06rdjgMP+NdoGbCb3umBBvyb9MhrZKJRp2WZQPOt/evwGgHLBlgepw2Yn3kaHa+ms7xAu/I1DWEMpDXmg1llDOIeqqyNro+aN2gwT8IA0kUel6Gh5un4TXcN+DVlsttAWvZv1oHpXE6YtjscN/ba7Xo31uVfI0AcxwNrt8OZ2Lh8HAY/83ecdmi+TSDMcoOA6XBTBo4P4EYG132Tt+1G5xm0LO0Af/MlDZc96DjwqP1RRnibbP92cQDLUofVCGCaDrAdrGnbxTcS1k4O3JSVocnDtCj8tBnHIW3cmC6/HwS13MQhPmbt3xbFOi8WgUkrfcsFOP2mCMWtssXURJZ5K9uhmEDjle2efnCinIs5qvq6//778rsbt99+W04oJ0+aqHjIAa+qXIS8lWZifoqtODI5GLxg/oL8jgjfPeGNO9/34PsO7NN/8cUXc5UCPybdbAtigs45jz27dsfG9Rvi6aefjscffzzPJBzTpBuZuEJ346aNcUKKT0/v4djw4oaUkUPpl11+RTzxxAopMtMkF9u8UFYmx9y582O2JvrjxvLBQ0021T9RiLgGlxu/yDtnWFg5YSLKWRpWDbZseSWVBVZMWK0gbh6sHjM2z8H4Y5IL5s2nQIKv5b+0eVNRYDqk6IwbW7bKSYlC6Zk8dXIqRFu2bMn6ZjLPwWTO9ezZt0dtb0QqbY88/FCs0STyqJTARYtQ0rpj4qTxcd0Nb4oPfuTDsWDJgvjmvd+LrTt2qZGOjEOHe6SwaJKsSTA8mFiX+qCd8FM9KZ3yUcNheV5k5HCNR/198dGPfCjP21x3/Q3xYz/+8dwmNkFK4LRp03PLG+eJOkZKmVM9jVd+RsmkvXA9b6cUWLbEcbgchTavDj52NNsalwuQRya9rOyBfLuGFQzaIVukWJnj+yR5rkQoTym8ej7jTiWlbOXql0KDya1ZrOJ5PKPOVq5cGV/5yleyzt7z7vfkuAQ0+wSyZB+V3CgktLV77/1ObtN7z3vfFbfddmu89z3vjeXLV8TuXfsUa5iUykMqhylZFjtU1n3HULL647jMEzIZ1xap3U2dPi23rk+WUnJqWEecPNMhAUYrz3z4k/FB4x5lqHR5CUA/NrgPGYE63FCH12YzDm7KB3f26daYYmDVy3GoB8LAET//8z8/sFJSM67Bgw1hjmjmpv9BJuA4TahpAOhqP+zt0gRqf6DpbvJpAqQmJ16TN4XqRuWwdmYTa2jGB/zQqWUFmnEB8zSPGhUqs/g3w5sy216XEY30XwPwIC4NDCQfNe/aNFoOTIfZtBy1n81/CRIfs8RhKVWgzsf2LVZKuIkrUeXUyrHoMIor9y+38mJZDLhB5K5ld3qAByXTuK8Ajm9w3BpN00TTN/k6nu0G+zftzhsIOB5uBkbspGd6Q7M8CK/Ttxu62g80YEdu84ce+9nylPZjsB2Tt31pNhAwDwb+Wq5aZgP+pmkLrSjm4Y9b8rbXcg6Epf/rywFsB6YBTGfZsbv9APh58AYIb9YBUPvV8hmwW576YQBaBvdbwHbzrdMxHwNhDi9ximJq/rU8ju849oPGMgGOa7Qf4PQd1/64gVq+Oh0AWuyUMeCyRl4rMoZmvGZaDgNqOofVNLUb+VwGTbMdTTPddlDH4xCsFX4UUMqVCQr5K/ELL6Adv2ZaTt9pNOOc5dcyBujxasTJMwQ8o2SvMbfPymTLi7/5AJ9TbLnVeN1JnkaNzMnm3t274s//z5/FsnOXxk/8+I+Jlv37XLVal2PVDoRcPcttTyc02d29d1fevjVs+JnYd2Bv7Ni5Pbcwvbr1FU1OD6q8TsSM6dPzIPSWl1/WxPpwKh1M7Jm8ug/xph2TyT9ykkZH56jcBz9qREdMmjglpk/jJqdT8c533hbfuvvunLiyKjFmbGem1T2uHFRmCxLnN5g8K+dZl0AqRVJS+Do59clWI1YSmEDy4cOFCxZqst2XKyncTNYt5YYVIlaTKL9yPmd4dI/vTrmxs2ULBQQ+S5eek7eKMYE/dPhgfkX+lOLx9XxWPVmZnj17Tm4Vmzhhoia/fam4cV6C65DhyxmKHbt2qHxPxbnnLNPEeU/c/fVvxnXXXB1TpVj1Hz8W40SDIqPeLp561gg5iM7EmHS4nplmMmoUN3OpLM+MillzFsTjK1bGa9t3qF0Mj0cffjAuvuA8VebJ6FE9UDasCqBksfJC3kaq3PtV3qxojZWyxtfx3/v+D8Q41RFXGPO2npUpbj6jXVAOKL+sFvz93/5N3HDt1TF7xjTVqxQR1SNX/uaWLeZFjFOyU+elvhmzsprUyDSGqo+p8JUv+uDoLDe2ub31rTfH4kWLMn+5AqgfdsC8ykUMZ7JdrJfS+0//9KVcwbvi8ovE8owUm6XBxxcpmwXz56kdH5VSOyleeunVOHzoSF4JzdY4FW9RqJSvyVOnSKbRMaZrYlx1zZslYleukvSfRClgdYTdCmVVLrd9qd/5LJj7kceiejwCBvtZKyMCQlgtAnixkCtKAqKg5LJ967EnnsiPXbJSwosEVkpy+5YUxokTx5eVkpdfisdWPC7ZR2Y7SY51gqAFclgNCFnjvxbaxR/KD2imDzgMoJLreAbchNExeQhhNzoMs+QZetyDKJ/0b4dnh51dUYBlsem0KFc/QIiDbIB5NPkA9qtpXo+WpWA5TDaI+CHz6/NYwHLWgJ+xCfbDbC/PILot2QRraJeO6f7f4CAUfrytwZ864GFNB8bMDi1ArlpGIxMW0GE171pWt626jWGnbr23+43ylmmRJnYhdt7YcXgRVOQBLNU46M79uqdk5v40vPQvAcqCXGEYZ5TGMOVHOBJT/kzHmKoNV9zhDJAasEIP8TN6iJ8+AepBdvx4fjRKo7EG6zJYjGAiAE+uGlSQt+8AFo0JAsoG5YdMdV7LvmIeSh3K32jludRP8kiRYdDKhwzeoLJVgUHUdCSPMGdE18fbK9Wny570MAHSA5L3EEA98caMB6dKssiATXzqegOK/K9vG0CTFrCf5bI8pAkSF9ntTlnUdkxLGs4XkHlXGAidEX/Q6TD5BuGBWctKOHSkS/t0HPvDD9N24gwFzTDzwARIE8QNr+x/rfw6HcB8MC2n42Jvl47TYNuJtwjCE3/oyTN5Z3KOCTDu8vYZP0/azcemwenWZWE7aBmacoJ1/Bocp8YacJNOjXVahtpOngDyT7kiixWunBBlXHgUVOyz0LyQtc6LwfkYCkVRCOHTYquQVBhSaWiFF9omUL5qFxp3+JAbB9v54B8mcrFacEzKAVfXvrb11bjh+uuia+yYzAeT6sF2Tb8q+SxCYKgtqvxyS5fGqb179sXGDZvyzfLhgz3pN0oT466xXXH0yFEpPntj29atWXZXXHZ5njVhWxXbZMpZkJIW7ZfD74cOHkzlgEPWAF+CR/kZMWp4vLZjW6xb93x84hOfiPvu/37sUdrjuydLwRqXV7eKbX5LBRkYibu7Jyg/XLd7Jg/Og3z0bteOXRqST8VkKTt894SPGW7bui0/yAfu27tH8pabjcZ0js1VE5SHc5eeG+cvuyCmTJoS3V2s+owTj8n5POGMCeXLtjMUkPETJyQPJOG6XcZz3th7bLjm2mvj+htuiJ1SDD/3+c/Hvd/5ThyQcjV12vRccRw+akTc9q47YvGyc+L/+s3/HM+8sDZGSvHq5VY00mmNQ7SDnPCrTqhbboDio37Uz0mV4XAVBofaf+xHPxJPPP5QfPUrX85tc3wsk8Pwh4/0plIwpmuM+rDmUCOHxczpU4RT86A6W8XGqm+zxY2mOHnyFNUZ86wRKhfx0DOHLUtZRow/yCIcqXKQXiEsWyHZXqeKSKUFzPac7Vr/RK8RI5/TI0U/SrJTbvw69Cxjux63xbFtCwUAZRcGpemXdln6o8eokbkl7m/+6m9i+7bXpJBcprrgg5O8aDsd173p2lj3/Dq1sxNSECdnW2OVcNeunYWf+GbTl8nh9ZGjOmPS5Olx9TXXx9FjGt+VX5SGvGVLfYWxj7GQvBOR7waRo6HAfbZ93y2QeZFZU5ScEq+MAbTrrHfGshYCtL9SHoojL+zAcHdkT2CxezADGPRoVLg9QNq0sAyeVHTtB2CHFhMeZQAp4dgpKNxDYQ1+yBDPAI3lJB0GDGTBz3LWAL3lgBdIXsFSlAVJGvSEHsTfA/tZg1/62z4IpN0sJ9yWz3l0mOU1L8tpcLhpTEejHArpTXy93RO95pffM6wF5mm0bK4j01h+oJbPctUmSLuwnwF+xMX0pKFOpx19HQcgPNNpIdQgb628RY5BgbqiHkdq8OTNW6aT8ZGv7DE3X/iRPxAZAMsCmhawX22H1nHhR77wx066jntW/hggLDzWHPgkoey8Bc0vyDoPejCy5ziXxUUArQJbA6joWukzeFMmOfCqinkrxRLvMGXp9PH+ON5zJPgm7MTOMTFWA+OEjtExdZzsI0/FhDHD05zaPTamjOuK8RrIRih95SROHOvNt2AlTTE7UybVJzSp8DcHuIqQtzscumQrwPCRZVDkDQ2ypUYhJen0aQ4elzxnfgWlaikv/CgHjS3ki7T0hzKUZU3bHaFwPZiG66HiNgFQxh4nmnUIYKbMeuiClCvlCwuW/Um/GQ/+dd3RpskLYbizzFtoesehfWPWMnrsQQ6PuZi87eQbA2M18cJN+8U0De0VNrgxcZOm+5jTsBy0Ofcry02eSdfhKIm+Y583qWB5i6cHrdoFZtYG7ZH2JMTOAwes03WeXS61f20nXU+coa3LzDRA8lFeSBA/eLssnYbHDtBxzI8wTMoDuwFayoD48MNtnk7DdJbT6QLEcxm77B3P6QO1GyQ+fvAzT9Mgj+vFdJhOE6h5kS70p05r4qSOPUJ9ATurAV3qy6M6NN6NZruKeNFHyFLrOYAdP96ql2fZIJBeLd9QkDLqV1Y5YKs0Wj811RybaCvcKpQkClfpDiB+jFPH1cZHSk5mhic0RpxQvnjzzFXBea6kY1Q88tCDeRvS7e+4VZOcyDfdfCSOcijt0WM0eaH8lJ7S7T+useOUJq/TZkfHiDExbsz4mCTl4IyK7PCBwyo2PX80NrLqsG/ffikAJ3NrFh8O3L9vr9q/xhGVF1e7ctMX5cUB92PH+aI4yAcLT2lyXZT33t7DsX7DmjjWdzi2vLo5FixaEEulIHzlq9+UEkE77ohDB3rjwN7DkmWcJrUdkk/K40ny2RXd4ybkNi8+otcn3ioGKVIvKVxKjMK7OrtjkianfCCS/fmcd2DVhfMT9N/8cvzY8dF39ETMnDorLr3w8ugY3hnjFG/EMLY+jZaCtDe/xYLyd1DKBXmfO3eenhEj8gay8VJguoVMYFFONm56MabNnBlve/stceTosXjiiSfjgfsfEs2EmDZ1Ruzas0Nj8cm47X13RNf0SfE7f/4n8bUH7ouTGsv61XdOaXwZIeWgQ+NKp9yjJDOT+fLNElXUSbXT4aOj58D+GHbyaFx9+Xlx0fkLY9drW6SQ9iRNP0WnOJtfeSV27Noehw7vF0/l98iBONZzkKWCOCN+kzVhZ5WJb5Hcd/8DsfyhR6XgPBVr16yL430npQiOEzdW36TgHT6Sz8ixUnJOKm6ugrWeUSgLICtBHA5nJYamxfOV2QMtmIPwlH+obkYOG632z/xidG6x41mnJ5RkVB9WP8tsSknhLAvtlLFIo0Curq15bm2sfm5N3P7O26VMLlGbOqS2fUiyHY0LLjwn+e3ZfUDK9OnYtXNfLFy4QApHj2TrE391G+mTY8ePUZs8Gb1qYxdceFXMnLlQfVdjn2Q4c4armTXWS8k5o4bkF4b96jfHlYfsx8pH3d89xoCED4nUDn1dbY+4lCeZhb9iikZKvPoUFzOoJBgEsgzRKVDi2VbJOEYb5BlEPLiO+Lmf+5mB7VsIof9CktN/MbVwBtsRypmwkLgxa6jpDabNjNDz3gCIb/52N8FhpjNv22t/THh4UMcE6jjNeIDNs8GyvD6slhP7UHK35/v6PDXR8hns34R2coCmbccDbMrbdNe0NTTdgP1qHu3i1lCHD0UHPzqCaZkYq90zm9CD4XiwgMCbGrZvlSqCrlh5RBKnTLSKAgW/WkbsbhdGg2WCJtOuwvHzZLEJA7JCT/rq0EWewbCka7l5WECXvoiGfKQpa/rrYc+PB3hOElOe0p6JkMu0mtiP0YOf20SGaeIysbsr9u3aHps2rIv9u3drUHwqVjz+gB7+39Mg/mCsfHpFbNn8UmzTQ4BbMnp7DmlyFhr0+ZpsnwbTEXl4MvfUjir5SKVIafutGw809j5zCLPkt+SLcqHMkY9BidEeeYdpYqWaSJnx8xuVkTlQlfLIf/BR1pRtTa70T1F4G5PBlEemVdwA9nb+dlNunuy73lynpmsCfp64edLaHNQB2hRtwG3LYHuJV8bYJhTZymS5RqCdabtlNzbHV/vDH6zpgXayGExnWgAZAfNxOZjO/Jqmwbxq8438iF/zIH/t6AHoaj/Lhb/L12C+DgcB153LkfCal+uoCdBbNiNg3uaLr/3S3aJ1ORoIq02AuLAtrAdlxl3SR+sfhFoOADt90X6WoU7DcjbR+aOPFjDvCpPNYJp1OPZyGBsFBSVPZUWZCnN7i/oh3fvI4YPxhX/8XFx1xeXxwx/9cPrBhrKRGAgtt/u/02jJLTO3h2k84aA5B2sRasrUSTF3zmyV8XBNAPvy0Pvs2bPyPAgHwtnqwzc7+Co6NwRN0GSXsx/09XzhomdKKvByM95yhiJfcCltJvNscaJcWZk+99xl8c2v3xuHDh6Im264SRPEjjjSczhm8mX4PFg/PF/knNCkeNKkCfkmnG+rcGgaJYnB7tTJM8EWsJkzZsaB/fs1tmpSeqJM6tm2xC1eyM1HHJELpYYD8mx1mjF9RpYn31TJF14qHs4wzJs3L7fUcK6GsZryZEJPoTFpnDNnbn6Acfv2HansTBMfVlL27TsYW7e+llcD810VrlnuO3E0Jk6eFJddcVk8/8ILeXPXNddcnYoTk/2xY8YwZOcqe7Z4CUGzYeLPQXXOw1Cxh5WHcd1jJce4uOdb38q6vO7aN2WLYTsd3eG4JrMoESdOHIvRKstjR/rUfiS0eM9buCjWrtsQ9z2wPL597/fia1+/O77xjbvjW9/6dnzuM5+NNatX61nWk3X90IMPxvIH74uPvP/deh6OzbMj2aBoN6pjvuTut/vIiyxq+ZKkKNOcz2Er2nC1L642zr7aoqE5ypo3c3H7Gi+CCeciBZ9pYuWGFbG/+qu/zGf0+977PuVLE/XRrG70p3I8fdqMeOap1SoavuC/oKUo9sQzzzwdV119RW5/4plJ/k+eHhFz5y2JWXMWxygpsOyQyP4krWH48FLv2edSOF4gMm45/PXPRqPdtQkwBgD4Yc8VEfyShjSG5za/Bx9ani/C6G+Tad9qE+ueX6P2eDCmz5wW8xbMi1e2vhrLH3k4OsaMzu1bUkp+9nVfdC+mB/B0ngX4g2QErO3wAe2XArdomnExGTx+EDgOYDlrcLjRvEEGkDpvIMDkAwSgrx8CzkMN7dIFCr9SMebt+EPFAUxrE8BurMF82vFs8hkqLtCMX8dpxjO0S89Yl3ONNZgGMK8mTdMNtOOFu538QNIrrRyg1MmPHuvLtwFcCaz/EECV8pRJfikLBsb0ayHtwG0BNDhtYw11fBBa2z1pMQLmUQa9HKZfR1PbayDe2WEMmmVgIYwBkIcww7+Yi7celsIjhw9E91g9RE8ejW9+7UvxR3/wv+N7934jHrz/O1JKVsTu3Vti356tsXfPa9FzaG/s2bkjXtz4Qnzxnz4b9377G7HymcfipU0v6MG3L7rHdcbE8V0xbixvOE7mQw9kS9epEwzqsp4alnuSU+kayBNyYhN98ELguOxMbpAZZaDkhbohinKZ+SIrCuRf5rFstUqn8qby1s9Ql7nLChgsrwK4waIsDZZps3xru8OcBmOLtzkMTNJEU6PbErTYzceA3XGb6RLPdvsb7AeNw+Blf/vBF6j9iWNknEcuywYMhpXyAOr4IOAwv9xxHgDni3wD9q952A9oZ8dkAmCAH3ydT2R0+VpewDSmt+kwwPEdDxrA/AD863IB8KvTcVynYZ4ON9TxDLihMZqG+Jaj5tEEuDGxzpubKt613XwB8zdgz9XWVv+xHIYMb5O+6cAcw1o0Nf+BeC23w85GQsRDtGWy1FLGCFAf583682tXx3fv/Xb8+3/383HhBefntiV458uNfEPryVVJB37Jm34tkxVzbnhiV4BIZT8RI0ZxAcQoKRvj8ypcVg0oa85X9IuWFUvOLfDdEr7pgYKAnQnmtm3bcvLMNii+GH9IJjdWMbFnBQcTZYAzGQekGDA5vOD8ZfHIw4/k17bnz58nxWJfrlJ0jeuSYoJCwxv6/jyAzkop29ZyW57yxZCIMnDgwKG84Qml48DBg0qTw/DHcosW3yXhoDWATHxFnoP7rO5w6BqFhY897tm7W/6ckSkXCJCfl17alHEpPsoehWySFDgO+dOmGdd5W8+Vv5dffkWWNastbJskLis13ELGViv8+Dr9C2vXxkHl8c033pBnMtgaRRhx4TmKlROVURk3+BiiylrmGdq7cPrMWVJ+9sWmjS/GRz/8ET1TTuj5dUjPpF0xf97cVHLYQseVwKNGdUqpk2Ii+TvGjI3tu/bGne9+b/yHX/nVeO/7PhCXX4bMpZ/wou3h5Q/Gu999Z6x44tHYue3V+MB77pACovaUzzEpJpKPg+woJeVaaj3MWvELlHYFjuzsiBFqO7ka0lqNHDyjAWmrf/OMVyD1RblyTgfZ/+5v/zZWrnwmlixeFN/+9r1xwQXnSdHlo7qlzs+cGREvPP+ilOXdceGF58uvbFNdv+75uPbaq9TSy/ylr4+zTePivPMvkVI3WVnQE5+prdIsokoe+kWKj19B2gDipikc7JdnP1eA2l4D/uSRFAzJX/H5kvuDDz2UK0Qogqnoq8+9oD7do/qcPWdWzJVS8tKWzfHIY4/mF901inLQ/efO+k5JJiA3Xpi1sAb714IPDBSqVIAwGnlN24SsMGE7qP3r9Jv09gdMV2O7h4pNZPJkATe8/XABmqbj1vku8dI6ALWMNV2NtV9NPxQMRWNeQG03EK+dv/0wmzgU1GE1fV0eNTTTNr3tNmsaoA5zvps0rwP4SA72qrIyckQDKcuvwzUA0mXg4rT80CvRSrtM/0Y+mmnjNgL4u+0Y4WGkbdmvpiE+7cxtzfSEGUzLFh7MmkedfhkLcDP48cbxZCokjJNxul8Pdsl3+nhMHj82Xtm8If7v//Yb8Z1vfTVmz5wY06dOiLe++dp4+9uujw/+0J3xoQ/dFe9+1zvirjvfEW+65sq45KJlMa5rdHSNHakJwLFYvfrJWPXsk/HYIw/EmlUrNWgfy4cSE/vRmkCwgsIZEEmZS9m83eLhjLw8dHm7lJMDFTnbRzioWGqGsqXeil0ZyzrKB0FmrVXuGtxRSPCjCEQlOnjgLnFdVklfIWATsJ00sBOnnkDjNtQ8AMKMjHmuF/vRJoy1Gzt08KrrH9N8CQecpt2A/QxOt0b7m67JA8BtWbEjWx2nltPxjYTVUNOZZ823BvxsGmtougGUEvM3Ak0e7WgAP5NcxgBxajmhR6nCtB9gGoAwx3Mc0HXocKOBcMereVM2tDcm9fZzXNPZH2jSGNnK2U4pAS277TUNUOTGdrY/YHltB5rxgTrfhrPoqrCmSbI5KVVZsMLKKgSerA4zFLDd9uEHH4gjmsD/h1/490qMemT8KH2WlQunD2AHcEsXSJPy4TBxvuwYfiaO9fVqctgTJzU28o2RPAiuyTnj7F5NhJlITZ85Petm9549kg+ZzmiCPy5XBljpQGHgLTAHr3kbzm1dquk8xM4tWtBwPqF73Hi1v9Nx/rJlseXlLZoQL4/3v//9uQWMZxX5OHCArUjDUxYUEsZSJvlWClBCOHOyf/+BtBNXLLNfsBLNGQnkYZUHhYjxn3Jhy9mVV12pSe7I/OAe1/6SB9IozxTy1KXJ4mzRs439tBS10Xk+hXM09JvO1rYatrbt2b1HcYbnqgyH9G+44YY0n37mqZgqmdilwKUArAZwBfLLUljefOONKgfVlXjTv7hdjIrhGc2WM/yQ7/jJE9EvmjGSh+17jOnnnntufPc734npKk++GL9u7fM5kWU73zlLl+bzJq8BVpVzgH7UaCkqx/tjnxS03/ofvx3XvOl6KZ2T46qrr44PvP8D8cEPvC+uf9O18bEf/nDMnzs7PvP3fxvSO+O2W94ap/qPZz+EGS39OIqv5MHMc50C6gtIBVp1xFma0WpXIzpHsX9LfuonyqsRoDXmCqDaITsJcjxU/qk3lJE/+qM/ive+966sk2eeXhnveOfbY/QYFLgjqtPOmDljTmxYvzlefXVbXK3nMfXWr7b64osb44orLisvbIaNiOP9Z2LWnIUxb/4SycdX/FO3Ulti/JW8Kckg4IPAyIXCiAkCNocCwt3PALtzTlV8Coo/fWm5lHFeDEyfPj0/ljhFiglXAvceOZzfLpkzf25eZfzo44/FKCl5YhQj/t2/K7dv1QkBRTiEbVWGcgkCHrBA+9PAco9ra5ClAgjHXniZ59lQhwO1HNgdbpqmnID9ajrbLYNNh+FGxmwoAuejmaYRqO1A7W4nF2CadlhDu3CwLsN2/gbbbdbyNOmatPZr+gPNMKCdnfSMLkfLYBOZm/kx1HZD069JbxwA2b2U23v0WB70YqWEbVyekmQcmWr7xaxWSl7HTzCUu45jE6jzDbgsAMcxPZMJxovar44L4OYBCUJj/iXd1kogPyb1+MvkQ2Mj9QBmn+3Jvp4YGSfjsYfvi//zJ78Xe3e9Ej/9iY/Fv/34D8eEcaPioguWSDkZp0Fid/T27NHD59U4dGBPHO87El1jRsWy8xbHjTdcHTdcd3lcL1y8aI4ehCNiy+b1sXz59+PBB+6PHdu3Rs/BA4zAMV0Pw9MagNnucCr34p7KSQYPvhysmW1UZYbS4nwy4IP8Wp5ZRwmyU2OKmfFZ8gbr2oGHIflVZW9wPQGEM5jyIAegZfzCNB00TXAYdM5HjXWa8KuRcNe36xOwP6bd5mW/JtRxaiSOEXcN9gOJW2/fcXnVbsD0RqBOAwQIw+548Hd51nS1fSio04FPEywLzx3SIE2n5fB25YlfjdATFz6Y0NTyOdxh5mF77Q+a3jzs7zhNf9sB+9kNNO3GlD9NuVthBofX9EbAMhQ8my+YvCt5MR2vzhtQZCj1U/OosYaz3fB2vLL1NOtQbZJtXZ2agH7ly1+KubNnxbvfdWcc7S3f2kAGxj0yjhg1T8sFITxRepjCMPGPYafjwMF9is/tZJqfaDLJWUMuuuAqWr62Ds5Semxxws5EnS1eyMZ4w41CvPFGBpQS3vKzCsDcJ58pQt5mowDkRxM7OMexJ5YsXhwvbXop7r332/GWt7wltyzlBRtCzgSi2PBCZ/fuXQobnavMkzSpRnh48+0TTM5nsLVq4gSUmAk5SZ8yZXLOYziLlhc5aLY9XYoF9cLYxrMBf1ZieIk0efKkNClDyhvFhDBWaGhPTPrJH0oGSgrbwebOm5eH8VE+rr3m2pwYLzv/PE38J8bjK56IKVOn5rYkrt9lWxLfbtmwfn1cdumluXWOG8CoGpSRvA5Yk3MUEobz/tO86e/U5Lpfco7JsuaA/t13fzN2bHstbrrhxnzhxeF/ZGYrGl+bJ08n2DasfB4/eTqOSikZP3lq/Oy/+4U4eKhHPMdmuiQ8SvU/fepktaUZsW3rlvj0X38q3vOu2/T8O6+s5qicQc6JcDUwW7hYOckb7RSfNsZ5VW7yQmbOPDGJHiXF5IzaEeeNBue8aqPKK2WLYnBaslF3KKk887ne+h/+4e/jnHOXxJ133pa3svHhw2uuvjK6J4xWHMbOkZJndOzcsS82rFM5XnaRyrE7Nm7cENu2vRqXXnaJ2nBHKiRs11p2waVSvicozRQu2032S9VjKuQDXUT9VT/6Ro4drTbrPlSbNQ4FhNHnGAfc91JnkBvFfcWTT2ou1ptK8vTpU9Vuu2PNquei71jvwErJug3r84vurJSoWZSVkuQkGOjQFeCFP40UBDxg1QKbBjcNB209J0xteNZxHb9pDmbw9ekMBTWd7ZYV03aDeTlvuAm3smKFxWCeBuiz4t8AmmXVRMDmG8FQNLX/G/FphtmNWdtrcFgTgWY9uPxA24GazvHrMmnyMTidGt7QT2Y5YIV1RBxj2V4jw8B1wCWgPMCF5QGitsqb/VbbsFw224HldXgzf8S1HSC8yRPTfiDtzGEGuzl3QT9yW6zbKW/peGtTHm4tf+V2FINNnNKoyO1Zx2LtqqfiDz/5PzU4Hon/8uu/FLe94y1xrHd//NEf/E70Ht6vB15XHD9+SNyPa7A/mAoJ97ErgjJwUgPjq/H82pWxcMFsPbyHx/nLlsSN118nhWVpzJwxNZ59ZkXc991vx+OPPhzPPP1kHNMgdP5552pyQfzyBoqHY078ZM9D8UjIW0gVH2+TGOy51tBvxgHVXm7RyH298iv+5E3llmXG4DdYVoQ7LpDl0SrnLK8Wuo4AHtjIxgME+erJaQkv/BzX4LT+JQg/+IPw8NjSlKtGtwviAva33XHtNtbpOsxgP2Aw/tnhTT6AedS8gJrGQPmRT/MaCtrxAmp/7NRzndcm4A825bA/cZvxazthgOU1bV3utWx2Ew46Hgg0ac0fwO22UMd1WG03DOUHlrzJHLAX2WtzKCDtgvAbjGsEarf9Xp8/TNzFr4Q5PJ0NID75lqHJEiuVrJBw9oxJFuzPqD+OkZKgjh+f/bu/iysvvzQuueiCpGUsYNLP6gAm21fEqLDFlmmqjtJ1JlcdGCOPHjuSW7V6jx6O/fv3lK+7i5a33b1Hj2gCy9kTVlKO5VYkVjxYAWB1F6WDtCgntmax9YY6pH+y9YuzGCf7NXZq3GN7FjeDMZllpaFPtLx4mTplatbTOk0wOcQ+a9bsnOTzdXcm2UyweRax/YrsUB68YebcCuc6Duw/INnk1rOga1x3buWCH3ngvArycB6FA+TcioWiwbjGSgzIVi0UMz4i2HPkcI61ue2KlQ8pX2zrIp/btm1VOXF+Y1gegIfulVe2pnLCt14QDuWFl0/3P3B/XkM7S2k9+thjMZlviSjflDdlsPLZlcrHiVz1YEvYkSO9Wb8oHqrazMtJPSOY4DMZBVDieFFCuT34/QfjlZe3oAPEW256c7z88st5RoXbxCh7nvE8N7gGl4l4j+KMGTchPvDBj0hJYW6m56awfHeEFZgz0TFiWKx4/JH4ypf+Kf7Tr/1qdEuRQ5h8V6Z0+PYNSmKel1R7Q0bs+axVYZ8WER9LZJtbh9oOSskwyc/cI7/1Ao148UwDOVfEahN1Czz26CPxh3/4B5J/WPzYj/+InndSkPWM5/KA2+54h8qObVun1M66lHZn7N19IJ599rk4//xzNamfIvuzOcG/+JILpSz3xwkpITNmLYglS5dF/ymlHXq2qB+JUbZn2kf2U2H+JE/2daH7LjDYd/Frb6/BYSDpDCol9D35q7w4wL5S8rJVEUV4phTl8d1dsXrVs9F/oi9mzJwRCxYvjOfXvRBPPv1UjJAyrVHxByklJFT8jQhBg8BkYMVuwI9K9OFPwPH+JUD8oUzb2/GyX02HSeHX8tVxLRd5AExvHkbHqeNCN0g79MBPeG02wTxrOqMBmjrc0IxrwF3LWscH6jD8yYehprO99qvB/nX8Ju92cWu/mr4JpjOfOl7tZ3/MXK6EpUw+IIRSouEmkY6SYS1g2RLZGTiYKCML6MmC0fyB2l4DdDZtL/KUNoJpO3AWjdpPzRc7bRZ6TLYf1HEB7JmW7GxnQn555oDKSgl7ZPWo1xXyQXYAACxpSURBVGB8NFY980T8+Z/9fkwaPzp+8f/3UzFrxsTYtGFNjBs7Mp5c8WgcPLg/3vbWm/QQ4YpeTSr7WbrW5PxEf75luueeb8XnP//NePKp9bF48SQNNHqQ6AHMCsjojhF6CM+Im264Ji668Fyl3R8vv7QxHn9seaxcuSLGjBkVc2bPkDk63+IxgTh58rTiM/BzaYqUEsmNIsJd+QzmymwO7qVceNN5UvlUAH9CaHiAZXlQDvphBZrlDzbLrlkXMKXOTUt82w24jU2gjupw8zdaEbHbdKRDuvgB7eLixxs2g+OCNdjP+a/zYHsdp7bzYCqrbKUMCBrkAW2L8CwY7Cc+k9UsB54DIFD7gzXAowbTOP/N8KabNBynHZq+GQ/Ary5r8sCzCztgf9B0APGcf4fXCNgOjZU0+2Ov4xpsb/oDjg9YrqKM2Dy73Tg+ab8RwLb5DKvTqnk5z0BJyzIO5qWe6ABJr/GI9sUQXGjhm8Gl74mXlRIEIj/s6d+65eX41je/Hu++685YsmhhvsUuX9gWatJTrhNHdpVpS4ZMY0CuoiQzIWcifkR4WmNUr5QTJuh8mZwZ7+69e1Lp4GzI3n17Y/fu3bFr904pLryoCdEfyQk7WXHRYBKH25vYUlP6EKsp3FqnsVRtie+coCDs2LEzD6hfcvElaq8dmmw/FPPnLYhFixangsNbf27dQjkrH/0raWUe9SyjDvdL8WDyyvc5UFZoq+M0wdu5a4cmp8ekWB3NvFMOr7zySmx7bVsqWHyLBaWL1Z7de3bH/gP7Uj5uZoMP6YG8zeacBlfq5lfTDx/OsYfrdBm74Ylyg1K4YwffERmVk81Vq1bFzW+7OT/a99yq53I8yG+xSEFiJenhhx9RvY6MmbNmxdSpUzXu0x7VTjR5LmcDVf/KJ9ubcuVDZcrLKrWiPHtx9dVXxX3f+17WxWwpcmzJnjlzpsqoT3k6rjLiHMzY6Bo/MXbvPxhSFeOHf/THlb+xcZyLAvKBcVr1oTFJ7bD3yMH4b//1N+KcJQvjHbe8TeF6vqh8ySt5YxsXSkj5+nv5lkoqPhpnWBXL9FQeY1E8ZQ6TEiXPrKfS+DTf4MY5ISskvmaZm73Wrlkdf/AHn4wpUyfGxz/+o1J8J4rX6Dyz9NjjK/IK4K5xHUqfmwFpmiNi756DsWbNmrjyqsuiezwvD4/HRRddKAVwstr0sRg9ZmKcu+ziGCtl7Hi/ynMYL1nZPVH6Vo4NwuwaaWd8aGGrr4KA+3Dpx4PjCOjw2gSw0+5JA5N2q8jJtCglz+XqH4r+rFkz1DbGZDnwspLVvIWLF8Xq59fEU888nUoJbSEPuhdmcDs7QbnyPwIaLCz0ZNqAG/8yWBV6OlMdtwanNxTAy7LU9nbxatmbcXjIIKff4NnfdFlxkpFOjgmvJkKDCdS0oAfFfwk4TfMy2N9mDSWNwUZis6ZtF8/QTMvgOPAzNPnYPRR//Ov4gP3AeqJiOWrTZd8OHK8d2L9Jw8OtTNCHR68GLbZvpUIit1onFMLSTq2U4Gc+lttY17MRcJqmIS+0LZB25vbivJo/UPt5+5Y8098yMNGCL1i3PYcD+PMW7wwP4OSlsoZGOWbwHTGMwbYvvvedb8RLL66Nn/jxj8R55y6IvqMHNdgf0kOwN2/v2LB+Q7z5zTflx5lGd47Mhyxv9nijghwPLX8opk0bF3e9+6ZYsHCu/Er7YwWDD5udOXNCA/2BvFnjkksuiKUa7OfOnaGH1VPx4APfi+/dd68e9LszLZbxWebOw+9ciah0eGDl4KiBm8GU7Xa84aIODTkJIZ8CSiLLkrLQg0Yll+6UqdFPjQD+dRknj1ZcgHGCh3Uznnmbrnbbz7xBZABpC1lHetjBy3XqOG4vOC2X6xwwL9oT4HjtoJbFZeA8mHdNA9iOaVntZx5AHacdWE5MI1CXYQ01HdiUqUbic620eQK1HSBtp+84NZK3GpppENcAvevI/Ag3rXmaFqzr1fEAy2XEH/omr1wFbIHDQLvNz2ZNU+gkZ+UPQOs0MYcC6OuD7oDTMeA2H5DyrGlS2RDAq86fQVK0bAUcbqR/cAtV7r3XDzffgOCw8ZMrnogVjz8aP/qxj8asGdNy0sxWUMq8HAbnyupBmUm2TLRcDmzz4mvqxzV5G61J3KF49ZWX4+DhAxrrOjRB3x/rN66Pbdu353mMrVtfVX9Tv2RLlSaRXBqSKwt5sP1I9kVMVgPIFjIw2WeiyIoAL2oA3rDzQoftW3yNHVrGsCmTp8S555ynfByN++//viaXF8e0qdNFW27SYrLNF7u5RYsD8FOmTM2VGLbBcJ6FvKEs8NaZdDmQz41dfJ0bxYF8cwCf8uhUflFiOOMBUBYcOObQP3zI1+FDRfmg3sg/Zc8NXwiMMkWpsmqSZa40WCVi/EZpox0sPXdp7Ni1S4rP1rjyyisz/Rc3vZg3grHSxGoX2+KWL384ejTxvvDCi/TMGKM6GZVmnm1Rd2JFh7qkzE5pIs85DtrlpZdcIqXk6rx56vP/+Pk4ovK+8113xUxWgbJ9R34vpat7QnR2dcf+Qz0xUsrIXe95X2zY+FIqLnyEc0yiFIP+4/H5z/x9PLr8gfh3P/cz2aa45QpGeZuZTBQUkNUjyh6g3tlahGKiB22MUp7YxjdMCuawjk7NL+j/RSmhO9Dl8qpsAW2VcuGK6f/9v/+XFMUjcde7btcEfbr4RT5DuThhxRNPx1vf+haVM/3sVH7HZviwUWqvr6Xid8MNb0oliYk8ChEf+jx5enhMnjYvll1wmdqD2qySHDaC7dClD1B/+aISk76hf2B6ZD+RmVQF6v6bdC2/GuwPYHffKy+3VH6tYLbocSvd08+szPNMHHKfM3uWlJKx8cLaNUr+TMyYOT3mLZifSsnTK5/JMn6dUuIEBqEk5IENAWvBsROG6Ydpu0HQ9IDTsZ8fGq9Pu4D94UvjsJu42P3QBpyGeQPEq+3EcR7apYlf07/2q+PW/OoHk6FdvGY4/u2gSQu0i9902wSR7434A+0eqDW08wMchzQM9mui5QHtBzTdBvuBrr8aDdjJH22o5JNwtgOcjj7euEh03rnwZVe6Jm8zmATTZvgIF29lnD14IQ/puV4BTPiD9q/DQOJSjkxsQU9UQPMDAadje5a/7DUvg92YpO94Bt6aqYbFY2S+rUPRYu/s8WNH4ljvwfj0X/1ZPP7o9+NtN18f17/pcvFgAObhyQ0zo/PLvjfe+FYaZxw7flQDwjANeOOk2Kkc89OKI2LW7Llx5VVX5ZsZFD7eTo0axRJ7qYtR6vajVaZ9fb0xWgN/xyjJf6Y/tmzZED/3c5+QIjI2HnnkgXjooftj3Lgxef0mD2huqkEp42uv+TZQxcOd8CM0qLJSkuOC+FMcIJMW9oerlGKkBmceELxpY0uH68dQ3lqW8ia81BvtqAyeAG783S8pW9yuE/wxXeZ1vQD2d/9qR1fXl/kCPPxB2iHk0IHkwf5F5iIT/pYVxG5ZHde0mIDjOQ9GwCbxnX/nowbo6vyZrkYmcc4X6SG7aYFaRmQyEJcw+ovdIPmnX4JM9qABXSeAy8NpANjN0/6kCTgebpct4DimAyxrk7fdTts0TDzxq3kA5uMw0mFccHr2kyXzBi/zBer0DJYDJA7IBIZ+ZB5OE14uI6cHYDqs+J1dVgBxDHX5YDp9A2lnPgQOx22aQa5ng3lSJtRJvk2WTJknyd+lCfd3vn1P7N+zK372p38yJ1ecn+CNLPnjLbyvGy+Y7MS3LsM0Euj3XF+eW2M09vFCg9uo9h88mCsFY7vGauK4PyfyIDdjMaHHzttu8oQywjYktmIVBWJarkYQxpiG7GytgQ75JmpyzjiXB/clDEoJ23IWLVyc27ieevJpjc1vi3OWnJMKyPnnX6Cx+XQeuOejjmypQi5WHXLyLiWJi0JY7VAt5srPWJXTLI2p9JVUwFr9hmuJ/ZV38s7WMpQA5EU2DtJT9myF4nYtiopzMKwqcbtVXi2sfAMq3eTJSyTyzDYxVlZQThYvXRLPPvdcjFV5XXjhhak4rl6zJifQnDFZvHhxXHTxRXHvvfdmeZ57DivqtBFWD7heeXgqjXwvJlddldFxnE2RssDKCXU9c9bMmK7yXvHUU/HMsytVjx0xZ968vMGL8YN2wPmRw0eOxcuvbI3b77grfumX/2P86R//aXz1K1+Jndu3xZWXXhxPPvZI/M///ltxzVWXx0c//KH8MCftlzyn4sVzR+MPzxXkJ88880apPnkm8QV3VklQ0Hh5NlKK1bCRXAZQbstS1ZXSUvPL9sB8Q3QvbdoUv/mb/zn2qC1/7GMfVj2fozaitsjTWzQ9Pb3xxONP61l8g+q6S3xUz5q8dHSMidde26m2si6uvPryVKTZ/WGFrKt7Ulxx1Y1xvF99QmU6Us9lbnujzGhv2Z+ybbpPlr6ah/blV/qo+4r70SBCCy/3pya4bUHj1RjiZBkoLVawcvvWwQO5VZC+MXvWjFjJqojIOLu1YNHCWLVmdSolo9VeObeTSgkCGJqC0dFKhgoNgiCEEf86/AfBUBk01HyGoq3T8wTQfphG02DCy/xw2892kDjAG8lY02EvZkmrTsPQTGMoGOQ1NF3t73Ts107mN+JloOzaxTX8oPgOd1pGQ213vQCkCdb11A6gqXk2ZcXf7bAEqTPK7NMgQQc+Kbs4qCOXeExSIUQpodMy2VXkDLNMQJ0mJuVkrMOa8uD2Q98I1PS1Peklf83H4Zg5EW/EAXCzlMy2J5b9eSMUpzSY9R+PyRO64nOf+Zt44rEH4o7bbo7LLjtPD8czcbyvR4MDt3OwT/qoJvaj48QpPXBUVgx4kiYH1xEjOiST+A8rKya8mWErAQcTS18bmW/4qDtuyOFNHQ9rHnxjx7DX+6geFmfi0KE9cccdt8YVV1ws2lPxnXu/Ffd/77sS87gepNNVB5351o6HCh9M6xo7LvpVH8eP9+ebNOVWNVcmFKC6WaZPn6fPWbFgYlbKpZRNXUa0DSDjt8qwnG8pigEP8hpMM0g7+NLEfIcC4jSRNIC6ncMHN/kgfbepGmoeIPTQAXX+bNYIQG80OAzA7vDav+Zt/zrv9hs0X79aAM/STgYntAbHM3i/vvsJQFwmdiDxLSOmockXcPpOA5NJSzOPlg+5gZq+aTpNp4dpu8MwjXU6gN0OB4hv3kzIcZN/2hqm0zAdgNnkLQL+yb84S18o8c3fbsAyGLOOVH9MjJq8nZ7j2jSYvkxGXh8XyDgtu/k1EfkBSFMmZMGtPv2de74VTN1+6H3vy5ctbIkiDu0Fs2yZaUItZ5mY8UV2JvNHj/VqHOPt+mQpG9yutTsWLl6YX8Mm3R5NqFXqaedmoImTJuabbyb4jIsctOacSLlFipco/TnmMYHmnAgH1FEm2H7EliwUVib4bD3ikPPECZNyrJs0abKUk7GxadNL8dgjj+XX1ydLKeE8Cdf75lkQKUvcCsY4hdwn+vtyGxkKCd8x2b9/n8ZJrpaVQqGyII+0da733aN8sZLCViwOq1MPpf7KRzrdV/lCOO3PqyRWplgxZoLO2Q7a5GvbX4txXd25AlJuKutPBQM5hqsPzZ4zJx5/7HGN6bPikksuyZWl559fm3GnaCJKGaAgccMUNzIulFJGGfPc4JsjpIcCQFlDS9lR5sjGJBWF5wIpPJdcflnsO3AgHly+PFavLfzhM0PpXnDRJbFp88u5K+In/u1PxvXX3RBXXnFFrJHC9ND998WzTz0Zd3/9q3HFZRfHr/3qrygNvunCGFXaeI5hspdWI8znzfAsj9FCnrXZsmh3LQWFVQlWK9gqpp6ffSFfEGTfGp7nYj73uc/Fpz7152oz3Xnz17Jl54jFyRjXrXweO6LnLl+h74nHHn0y3nzTTZrIo5SXG8jGjhkXr776WmzYuDHedN3Vee6Jj4ayo+Co2tuScy6I7gmz9ByXcoSSp/LLLqcyYbUp61lu91H9pfzkC3crO62wgsWvmM0+3wToyjO4vBiRT/oTi3kDZYeyQZvkhjFeSHL71upVK7OsUTZnzZ2dKyU+UyKdavA7JbVARgYJC+bwdgCd4zThjfyBH5RxoKbF7vQAzBprP8CDrzui3ZggPOs8grjrwd1hNQzSYh/6YVTzAH6QvfZrB4RbXuBfQm+ziQBl8K+BOm2A+O34As3yA01vaLpr/rbX4UDNV7FzUk9Hg5y6QP/gJg+UEq4EppMWpYRBgwcV5yF4w8LbjYyUvIBm/jxpMPrBb3SemvkwEMftDbvpMZMfSpFMA361iYzQmt6Yfhr4GCwZ3Hl4M2yO6RgRL25YG3/+p5+MC5ctiltvuSHOnDyqQb9HA2NXPuwZQDr1UDxwoEd57yhbEqSUsM+atzDcIz98eIcewF35toMDjHxEDFlYMWFf9OFDRyTD8Ni8aXPcc/c98cLzL7SuamTFKGLRonl6CLMV7FSc7D8al15yflx+2YWx/bUtcf99344D+3bG0qUL841dHm5UHVLW+fVcZZ0HFZMPgGcFmHkulnyDVbZ8lOrzA8FlazPbhkzehBGePAhv0VA3NRBWg+kNLn+PD/YzXU2PSVidTt1u8LNS5DgAdstfo/2cLnYrBG5jNb5R3syzxWogrLgJKzwcbih0JRwTWZy2wwd5nR3Z/jaBPOCrPIA1D8sOh5pnHbcud0OTznxqGsBpAU0egP1KGZQ6r8H0A+0O2iqO4/steYYRj0jilfEcRvwqDnbCQNK12+GFheXBHJTN/qZ1WwPh4bSMSFTqcnB1zTwId3o11H6sBNT86jSgg5PpMWssgFnkzHjyZ2vH8WNH45+/9IW4WhPLd956S/Rrgs8qAhNvaFXzmVaqsmLBFbc5AzMwu8kA8lFMsnn6zMk8X3JIE3a+bM6hZbbiwLf3SG/mnzflU6dOSeUiV0qO8zG7YzlOsiUIxYPbs5j0w5sxHJm4njcVXZUfyjbjJZNmxjH217M1ig8RcrCdw/EzNZl+6smnYtVzq+K666/LG79YteB8BUoU+eHg+rE+bsXiWcS5k4IoJEzgSYPzD6RLmeYEUWMKb6aZ6AOUK2MrwKpEyiv0N0iob148zZk7VzgvV0/4ujtlwvYuVkNRplgFYRsZq0zcGAXywbsFC+bH+O7x8b3v3adJ97JYvGhR7Ny5M156aXPKuWjJopgsRYyyfuih5VJYXoi3vOWtKVdpu7w84CwFb9xLf6OGc4xXXbAjoFftYdr06XHV1VfFRRdfHDvE/7HHHos1q9fH2rVrUiFZt359xtmwYUOsfPqZeOnFDbFBytGZfj1HVGYoBR//sR9Rn+RlEd+d6UsZSh/J4lH9t1Z65Q+yYsRcgg8kdvGsUj2eUBvhZSDKSAynffCcUvuFx+mT+aLuBaX7e7/3u3HPPffrGdcZP/OzP6Vymqc2fELlR59WmoowXPH37j0YK554JrdvdYymPZ1UiUjRVBt7/Ikns5w52K5ay90Ex/pOxJix3XHhxVdKUZmoPPP1ecmtOKlgq/7Zgkg7pP1lf+NHeZNR3Gkf7OOD/fEHQ02PUgLAR8klYDIvQXFlZYvb53jOT5+mecTEbiklz0WHZETxnzl7Vvz/OzvX5y6P646fGISEhCQEEmAwF9niGoyBOE0JYHMxdsaXN0nbcXqZSdw3zUzftHXzKr38B33TF51eUpI0psQ4scPEHhO7bTx27EDSYgzEiQ3BYMRV3JEsIaDnc/b35Xf0+Cc74yOd3/Ps7tmzZy/P7p697j94IE7fYs8OiXhLKQEUWD1QCnmp+OUOKCJFkFJpyk0VmiBXpqLRO/4EchOIT/ajp1BmAe+SRUiBE/AeFZrzboSCbM68MhCO5M/xBzJ9KfAf5tHoPdsBWaZPCpmHZBDKLj8/ChrJU4270i6ns0Dhih43ygeQ7QUyV+0F7oPvKvhEXsDDn57isXyLPSXlJIo0yuFYpo0nlNEZd8ixksySm7AVx2yH3FXZqyh/0PEu/9kMqjMDyk60SActGKbsXksWljZ84A0s62YvXzhj//SP/2AXBvrtj//wi64UXLP2NpbIcGSlfwv+PY+MjNrg1RE7cPBXNqW9M46HpKKkKUAWZimmeKUXl395PnJhGbfCsrGSRphRIGZLDr1zyLZu3eaV6kX3M8E23L/eG7lLXumTJqPW2uINpTErMRSKyfSudlv7u79jd8yZ4Q3xHtv5w+di3ens2XMiP+igsnyMhp+pfEZ76NYQXglTaepp4Z0OJYHSuriNLSvZXoiZPKAhVzkVVP3L3OgJKi9krqLymvdGtBlkrrpXzQL4ApKfJ/GhYxWdK38XDZD91/nVyykgGYXZv0C0PHP9Jj8C3jOtwhEKJKtkBxSu+APww6wwsFdnrIoC6IFG9llWhZftBI14VOnkBiqePPUumiw7bphlL8QsVPkB5Q8QXzqhWOVwBMiNf+zFA5QMAf7K9wSNwgdEC8hNUH93Wfmt+ctpypO8jEEEB3gIBeKCXdwpRXjuj/qMOyl2fG+7fWHLZrv3M6tij0mpt8vsFv0SOl9jZSlpV6A86eSiZCAH++WGhq7ae+8dsfMXzsVejdb2KcaFf8yA9PcftyuXLzvPGzGCHUqF10OcfEXnmjAIj3smOqZ0xDt7OFiCyug+MzfNTc3Gcb4s/6FO42Z1OmQcLwwvKQFgZ0dnXG54+PAhO3LkSMwytDtv7v8om+sHY+kL1V1rW4tNaWuNGQRkJS3oxKP0MruCEsQMBUoUsxLMepAW7HvhnROvqOeV19S1nS6n0k9KVCgfLiOncqE4QXv06LFYztbuZvYHwJPN7MyaEB4zLfNcmTl75mwoPXPn3BEKDaedMeODO7NLK1euctla7eeuMDz/o+dt48ZN0XGlPSr56X5c8ZvieRJHNbtixslcrASAHzNT7L9ACVq/bp2tW7vW244Z1t3THW2GZ0DsxeEEseOOtIl3L1tij//Bl+zPXSng7q2RYZS+YU/LMkvPCgCexJOiQ3rwTqeaMJkVQZlCtlF3Y0a/yZWF5pbW6GfwZD/KdVce3YsNnD1tO3Zst+98e6udOtlvixb2ejs64PKu9Xxg8IVvmlk2b+PYn+nt6IkTZ+x/f7HPHtj8gPOmbF/jo3BZPmUvvLDL+hb22fxeTkIjPTgG+aYtW36Pzbp9nl0dvO6lElmRsWxwj/1NXoY5Aa0MyrllxM9fePJNepmK+IfjJ4dQ+JHA0548jIsi/Y8ZNL4vZrT6+/vjyOmeUEo6XJHcG0u+53k+ctjEgbcPFqXE+y+xNPtrX/uzMcu3MlBeKcRUFqIh01T5gNktQ2RszU0FH8As/CjINHqKT3ZTGLnxlxswnoxVmixjNRwhgBvvdZ5jwwYyPZDtM2S67Jblkb3CFci9EYgvWG1QcxqBjSDbV8PJfoUCyU2YuYECMr3ogGqeVZ+CqhlwX7fsyQM3+L83uo4cFxgb3f3D9u8kRjZwo3NLQ06jQSXMh1T81XkJJKPss1l2Sl9BjhtA/EI2h2qHCzr45LIjkLlMMY9NIwEKAzM/ox7XCa5wtLU02Ws/+S/7wY7v2kNb1tvCu+Z43TPkygEzIxO9QvaK29OD5VmnTg/Yv/zrTjdftXtWLHc7OoSsrfUwXC42X76068f2n9uetg0b1kVlivvlS0VRYfnbzp07bdr0TnvssS/YZzlj3ZUWbmln1JILoODV5P5Ghoec56h9MHjZ+V61Gd1TrXf+bOtdMC82fL7+05/akiWLvDHvcAVnIEbVaJhpKNk06jkaYSIXI3xxiaInJWlfSZJb6Q/iXu/ENB6QyPmnNAaV5nKXXRU1Ail/gvyucHjiB5koEyBlAntAPEDJl90ywCfTgypn8gNAl80C+aEjpbhgBqBXein9ALlXQX7xV3jWefHMmMMCFY5o4UE8FK7SF4BO6QWt4gtgB2YQ/48C3KGrxl+88jvhZZpGgHtG2WX+QE6DKmBHWAoPzHLIrsTfy5S/V0G0hCPQ+xhetTq0Sqcyqjorg8KnQ1INWW4AYUQHqAIKm9/Inxo9HRt3jO994Mxp2/nss7bx/vXeseuLpVulA1T7lp2urpQIiU9Nhlq8cKfj6SXan7QF171Tx8zFpNirMcUVBvaHMDvMiC48kZlZFAZjWFLFMiw61oyIozQwI0IncGpXV8wwc1rTB0PO0xUSKQAMeFF/0THEP+0O9RppiiKBtHQe3do+vXyZ7fn5Hnvuh8/ZwkXsL5keHetjHM97pWx6Z+Q7jn73+o+ZC/Yc0IGfyBIiNzMbw2lfpAPphCI0d+7cWCrGyUdarsrsMvKV45dvxn4agGREUWG2hjaRCxCxY8M7syX4W7BgQVysSBinTp/yX2YySvlgk/qivoX26iuv2qJFiyM8jlRGuWMJD7w5Ypi8Y+8MFwI++4NnXbbptuzTy0PhQL44Xvl6effmuhzV7PzJMxQP5Bpypen6yDXv4Hba6tWrbPVnVtvmLQ/Yo48+Yps2b7Tf+9IX7cuP/749/NAWu2/tGlu6uM9ueLs0OkI+cBABM/HeHjKD4lDKidctLhtpAmKHEslqBJQPBjcjzZh5cHuUFLoOxPP0qX7bv///7KmnvmXbt3/H3/e6stVkG+5bH/2MQ+++5wrYemtpZYm0p9dtlMUI2Hm22JHfHLNfHnzXNm/eFEqJ9xTiG+RAhP/+n5/YlgcftI6p7TbMDNqNCdY1baYtWbbCm3JmKcvSLcoVB9+AUhTq3yffAg9PUF7iHfQfjwOvnxSCL0/H6EtFWJ5enj4ooCw9Q+Hmos5Zs2aEUrL/rTdDKVnQOz9Obdv/yzJTEgqJ239oTwlQPnSAzKq9OkRlUMs4QakY6yA3eJKwUek4ZD8CZX6GTDeeG3zlxjOjaHiCoe3W6IUy88zhYQYyncyAeGaARg276PQExOujoJE/gLCwq4YpkPvHATTCqlm85Qbk9wxV+2yGT0YB5QO6TKsyBGb3TCOApuqW6dUg5zWfRSkpMyVel7qd53PQkafeMHlDS6NEg0uFzuxKzj8BZmhKHo/NX+IgN9kja/4+Mj+5AdgHjSMjeaLCXmFlzHx4F8KD5Vgt/iFzc/voB1ft+9u/a8ODF+zBzWttUhOzFd6wXB6wluYy4uPVhbVMnuKVRJcdPPgLl+G6ffbelf6dWIweTXEPnD4yySuV3xw+bCdP9NtDD272xuuKy8qtxZzTfyUa25UrV9jnvdK/Y97s2MQ+co0TZwb9vdXdW2OzKiNIXa5ssCGz1RuU7mld0RCzQX7+vHk2bVq37d692/bt2xfn2c+aNccb4kHraO8soy90SiM9iWtJWxpklCusywxKQcGttAl/9fJWhao9/pTeQkD85QaIP5hpxa9qp7DgQYcPt0I79huWfUbZ1/3UZQUF4gMN73xbopedQP5VJuWuOOop4H08M0/8Kyygaha95JWZtMAOWRWm6gRkQynhHcDMN4cZWhAz9kKFCQ0oOeSXp9wJR/zARpDt9Z7DyPXXeKB4gfIr+bObUPbwBnIceGaa6HjUghYdIBog2wGZrvYYA5IDJH0yPSDehJ2/P6HyEnSfNV9jIXj6M+LkT5bJQI9AiNl/7Ji9/NIu+6MvPx6bY4MTnXLv+EDHAFMB952WbrnU8VtHHt4VZBTDn2x0RzHh1CNG6en0sl+EG9HZY8LGckb/iSN7KNgrN8079ZxuhTKhsBkYQamAluU1N71OQhEgHighuFG2kZmBJTaIs6Gapap0vJklYSZkYOBMKDYsf2LJ06uvvRanTdE+DZw768rNkLV5fcoGdZaLcRoWiglH9bI0B+WpxePBTAZ8kC9OBXMZWALLfSUoXsyicGITsjMzzWWHdJhRFvCDAsUz9lA0t3jbUU42Qya+wdgM7vHhOGD2CIRC5WZmNZgZ6kBZc2XnZP8JVyjPRpgsK2MzM9nwptfvnLK2cOFC63PlZc2az3v8ztszz3zfpnvaLF26NJbR0Z6zTyY61v7PwSrDHhab8HG75nlFVne2wd/dXNEY9DYH2eiQxwyLtznDbOzn8BaUJldyUETYv8J+Si914Q/+KLcAsxAqi5TNKGdettlUTwebZVssA48LmUMpmRT0h979tX3zm/9sLzz/XBzD3NZ6m33uc6vt3tUr48RJlupxL86aNSzPm+yKcLuHRXoORVlobm61t99+1w4fOmabNhWl5ObNcvv7+8f7vUN/zO7bcL931r2eYd+ITbQlS1d42ZzuZXqCccHi8HC56wW+KFctUQ4o+/4txR9QvmdPxIh3zTI+H0G4/xaQ64JSN5SBHdKM0KJOdCQ/f/3OO3G/TOwpcYUWpeTggbdimff8BfOtZ9bM2FPysz2766dv5XtKMijgFH5NgGKBEKqQZc+7IsaTQp79AHIXyE10Mosu++VdYcA7Q9U/IB4Untx4QaOnQHyBbA+Ib7aXGTn40MtzbPzlLpBbFbKfKshOYY/HA/ht+AsbQaYTjOdHZsml9MhygiojQsF4do2gSpvN2BAm74x0+EuMbLDRnQrEcyAqE7oiiAY9SgkdZBoWTupCKRE/gCf5BqLUMvpFBS97Nboy86zGHRpQdoB44h5+5d/dbtnVaDIdmEF2dNqveWPVwgYxr3DPnu63p7d92+5dtcw7/D2hkEz41DVvLNkwXE51amqa7PFnI3FbnJXf0T7ZZvZM9cqeCtxpvPG54RU30/c0xigenR1trozQUBGuV8reKlxzpW+SKzo3nP+lqxc8feA50Ru/i6GMMIMzdOWK855RlAlP52ZPS9I+lEJXpBhNnD9/gc115eT48eP2yiucaT/Zenv7jPPsUT64nZ6Oj/aEcDdBnNJyWznpLNKj9olVyx4gu2p6YiZ/5JbdAfxRR4i26tbIXW5ANuu9CvgvjUfdHwC9EBB/hZsBM/kKwo8RRr0D+AUyP57Yg9DBQ0+5iZZ6E5BZgBlUOFku8UMOmbN75kXnCbpMo/DhwTetsHDXOwhAI5R/3BRvAPtG7qB4ZpCZZ/6Gc1hyo0xmer1nyOkpXgqf9FXbJDlBATSA/AHwCv8RnpvdruouxF5ukkFQ3PFbTyOBaOW3ykdxokMCyH+mJ16NZkoywAN/fMvBy70Tr6NHDtvPXn/d/vqv/jKOlh31jinuzHLHd1/z5w9/L2GSEPXQwiHeJBuzrvino89eDUbKWaLKaVcoJTGbMa0rOuuc0kg9hULBGn8UgVJ33YjRem5gp02gfmI2A2WEZV1c1scMBhfwIS+KCu5siGe5FcrI4NVyIzzLU8+fP+vlfyQUpDvvutPT7Ibt2rUrOs0st+JoXzBmxL3TzWAMsyNl1n9irMlvd8VA+cFdIszuoGQwe0JnnvtB4E95hQbFgzTknb0z2ENLxx43sCwhG4z6pMywXI+4QIc7e0tQki57Hc8M0yTvpLOEa8Xye+zFF1+Mo487u6bGUcy3z5kdCszevW+6HG3G/SPI+PDDj8QA4tM7nrGjR4/azBk9nj4dIQ8njZFvnHbF/hjuYWGGZCJTDJ5GI4PeqScOfB6OpCdL6RgQY0/HTW/DGKa84WnLPo+yl5IyXJYzNTU3Rd1CupGOAN8yecoAp389kacoJOxH5X4tnsyYsNRw9549tnXrv9v3tv+H5/c5mzOnx5WRe7y9XObKxyTvVzALczM65KTZ+vXrQ8mhvmPfCnnL7FDzpFbbt/egt3+nbNPGjaGUcLEg6f3W/gNxAMKixUvcfqJ1+fv07tl2x9zeUE5um8Ds3vm4XHOiu0/j3hNXSDzWoTRy8ALllXymvIB8Ejf9cTMUdJKOmH4Y8APoex4PcAdVT0UYztGTKvpVbx04EGnAntSenmmuvLbZr94+aC2e/nPnzY2ywelbbHTn9C2vQfj+6xWYBMlAAVGBl3sWNL+Px0fm/BQqUuMhhQ3kXSC/yFWVTfbIrVG4qns2Z97Y5TBBgeQR4pYbE1DQKCzZVaHqF8j+qyDaqp/xoFHeZb8fx0d+MwLiU0UBdIQtkD/ZgzGSlPxl/1V+gswnA7Q5zxSO8kduIG5UyowS5fItf/KLfNBBA8An5zl0Vd6YAfHI/OAlfpirYQOib4QA/BU2HdoWV5jKbIJX1F7hsaaV5ViMSFz3ipGPnwp5mGl6p4ELYbJO+I033rDl3JTs2cRJWDSwXJzISV5erVj39K7YnMYaXMyMQDGzAg14bWTIrgxe8grOza6scEsylW10NF0p7GA00BuP1pZWV0KcpycNJWKi/7C0y7tk3kBdtvlzZ9mffvVP3HzDvrX132L0CVmKPJ6mtQ7BrXdvIHinwr01e4I5odIp5yFpRv6BSkPcoJG7eNFRBnOjLD/Ku5x/YAZoAXjAL4Pcsr9sJ/7IlvlnWmEuTxnEpwqZF+4KA0BO4ql405jmtATHA/EUQIvf8VD8SHthjgc0yJH5SmboAGTFnMMFxBsEcFd6KhyFpfCq9ELR4aa0QbbslumFmTeAnSDTSRawmg7j8c4ouXkXH4Wr+FRBfkCFkUFm3MUv2+V8zLJmhL4RVoE8EeRvhfIXS6w6OyNM+jooCkDOg48DxRH0mEVHls41R7WikLCHgg48FwZSb7E/g844nWxmF1zq6EiXvOfW9C5vNyY7X/NO9IxoQ+BFPBi8YilYb2+vzZvHgE/pYDMzUmZfyszDxUvlGGJmWBhNnzmzJ0bRFy9eaI8+9kjcCn/48GE7d+689fX1xawxsxfobGyCJ/5suqeTjILAPhM6eCxjusvpWTbFsbUXLl60/hMn7D3v8J90pYvZAGYrcGMfDHeonPM0YIlWTk+exF2nd5XN7qMRFkvBoOUdZQdFLr4rf5JG7K9YvWpVXPhHJ5+BJ9zXead85u2z7McvvRTLudjzefLMaVu/YYM9+fWv29H337e/ePJJe2rbtpCtpPe1WDZHWUApQ/niSZsXp0s5f9IXdxSX7u5p3p4MugLIrL6XU1dMJnljM7UTZZE6hZvSm/0bK8tuUZjZSM9sCeWEr0UDlHSqsYcORZGDAFBGnn56hz3xxBP2t3/3965k7fW8XuAKx1q7++5lnjYdTs+9NKPW093lec4R58PWGW1xKbOUF55x3PJNvl+LNCIe+paIO3bscaIsOaHL5PHwsnfnnXe5MsP9OaNxAtc3vvE39pWvfNWe9LR7+eWXwx8KKGmuz2NMLVCzDDteazRViPRAuArIfjx30g578gRZKFuhTDuQlrxDQ1yh4wnUv1Gz/wefqA8lbySm4gAAAABJRU5ErkJggg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4" name="Picture 10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70" y="-2663032"/>
            <a:ext cx="685006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7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53651" y="-2153650"/>
            <a:ext cx="6898688" cy="1120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1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52700" y="-2552700"/>
            <a:ext cx="70866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6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8900" y="-2628900"/>
            <a:ext cx="69342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361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Mallon</dc:creator>
  <cp:lastModifiedBy>Therese Mallon</cp:lastModifiedBy>
  <cp:revision>2</cp:revision>
  <dcterms:created xsi:type="dcterms:W3CDTF">2020-03-19T13:05:10Z</dcterms:created>
  <dcterms:modified xsi:type="dcterms:W3CDTF">2020-03-19T13:13:32Z</dcterms:modified>
</cp:coreProperties>
</file>