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62" r:id="rId4"/>
    <p:sldId id="257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5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6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4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1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0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5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5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2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8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3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1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2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3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CCE57CB-CECE-4F82-8A22-46B47130EF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>
          <a:xfrm>
            <a:off x="20" y="0"/>
            <a:ext cx="12191980" cy="6858004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A8F2EA-F81A-477A-B8C3-E2FAA7175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199" y="2362200"/>
            <a:ext cx="6438645" cy="2400300"/>
          </a:xfrm>
        </p:spPr>
        <p:txBody>
          <a:bodyPr>
            <a:normAutofit/>
          </a:bodyPr>
          <a:lstStyle/>
          <a:p>
            <a:r>
              <a:rPr lang="en-GB" sz="4800"/>
              <a:t>Chinese New Year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578221-7800-4985-930E-D5C5C4942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8489" y="5075226"/>
            <a:ext cx="6438645" cy="1135074"/>
          </a:xfrm>
        </p:spPr>
        <p:txBody>
          <a:bodyPr>
            <a:normAutofit/>
          </a:bodyPr>
          <a:lstStyle/>
          <a:p>
            <a:r>
              <a:rPr lang="en-GB" sz="4000" dirty="0"/>
              <a:t>By Kevin He</a:t>
            </a:r>
          </a:p>
        </p:txBody>
      </p:sp>
      <p:sp>
        <p:nvSpPr>
          <p:cNvPr id="17" name="Date Placeholder 5">
            <a:extLst>
              <a:ext uri="{FF2B5EF4-FFF2-40B4-BE49-F238E27FC236}">
                <a16:creationId xmlns:a16="http://schemas.microsoft.com/office/drawing/2014/main" id="{3D1D4B3D-57E1-48DC-8893-7A0F4B7B4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371" y="6332538"/>
            <a:ext cx="300649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CC22FB6-B329-4B7D-9B64-714067437B3E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1/18/2023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ooter Placeholder 6">
            <a:extLst>
              <a:ext uri="{FF2B5EF4-FFF2-40B4-BE49-F238E27FC236}">
                <a16:creationId xmlns:a16="http://schemas.microsoft.com/office/drawing/2014/main" id="{8DDD8900-A83D-4240-8B92-6791F8BFF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34169" y="6332538"/>
            <a:ext cx="350545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189828D3-A563-4315-9B1D-6D0BE69B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747" y="6332538"/>
            <a:ext cx="5398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5C5C030-0550-4584-9C82-E35DF7DBC581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500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ear of the Rabbit 2023: What Chinese zodiac animal am I and what does it  mean? | Express.co.uk">
            <a:extLst>
              <a:ext uri="{FF2B5EF4-FFF2-40B4-BE49-F238E27FC236}">
                <a16:creationId xmlns:a16="http://schemas.microsoft.com/office/drawing/2014/main" id="{CE265ABE-5027-44D8-980C-4DE503EC1BC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/>
          <a:stretch/>
        </p:blipFill>
        <p:spPr bwMode="auto">
          <a:xfrm>
            <a:off x="-4" y="10"/>
            <a:ext cx="1219200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FCD1-873B-4ED4-B03D-794FB5177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371" y="647700"/>
            <a:ext cx="4291920" cy="3375660"/>
          </a:xfrm>
        </p:spPr>
        <p:txBody>
          <a:bodyPr anchor="t">
            <a:normAutofit/>
          </a:bodyPr>
          <a:lstStyle/>
          <a:p>
            <a:r>
              <a:rPr lang="en-GB" sz="3200"/>
              <a:t>Chinese new year animals</a:t>
            </a:r>
          </a:p>
        </p:txBody>
      </p:sp>
      <p:sp>
        <p:nvSpPr>
          <p:cNvPr id="2057" name="Date Placeholder 5">
            <a:extLst>
              <a:ext uri="{FF2B5EF4-FFF2-40B4-BE49-F238E27FC236}">
                <a16:creationId xmlns:a16="http://schemas.microsoft.com/office/drawing/2014/main" id="{8FEC7935-71D6-461E-AB51-B32890794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371" y="6332538"/>
            <a:ext cx="300649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44DFF69-10F2-434E-93A5-92B891A14D33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1/18/2023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9" name="Footer Placeholder 6">
            <a:extLst>
              <a:ext uri="{FF2B5EF4-FFF2-40B4-BE49-F238E27FC236}">
                <a16:creationId xmlns:a16="http://schemas.microsoft.com/office/drawing/2014/main" id="{4D9C2E7B-C261-4427-8970-90F1E8DC2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34169" y="6332538"/>
            <a:ext cx="350545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2061" name="Slide Number Placeholder 9">
            <a:extLst>
              <a:ext uri="{FF2B5EF4-FFF2-40B4-BE49-F238E27FC236}">
                <a16:creationId xmlns:a16="http://schemas.microsoft.com/office/drawing/2014/main" id="{A443A0C7-3A61-432A-81C6-40FB2C60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747" y="6332538"/>
            <a:ext cx="5398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5C5C030-0550-4584-9C82-E35DF7DBC581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1923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19B0D-730D-4054-85DB-91EA7E85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2023 the year of the rabbit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C4AA2-C90C-4D34-B649-CB19359D1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There are 12 Chinese zodiac animals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I was born the year of the dragon and my sister was born the year of the snake. </a:t>
            </a:r>
          </a:p>
          <a:p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 order, the 12 animals are Rat, Ox, Tiger, Rabbit, Dragon, Snake, Horse, Goat, Monkey, Rooster, Dog and Pig.</a:t>
            </a:r>
          </a:p>
          <a:p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rabbit is the fourth animal in the Chinese zodiac.</a:t>
            </a:r>
          </a:p>
          <a:p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It symbolizes </a:t>
            </a:r>
            <a:r>
              <a:rPr lang="en-GB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mercy, elegance, and beauty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GB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45806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y Lunar New Year Menu Brings a Taste of Taipei to My NYC Apartment | Bon  Appétit">
            <a:extLst>
              <a:ext uri="{FF2B5EF4-FFF2-40B4-BE49-F238E27FC236}">
                <a16:creationId xmlns:a16="http://schemas.microsoft.com/office/drawing/2014/main" id="{3D74AFB7-DB49-4B10-B46B-A3731A4B893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1" b="376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0B09E6-A096-4085-8438-AD7FAFF5E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945" y="503854"/>
            <a:ext cx="6172200" cy="1328835"/>
          </a:xfrm>
        </p:spPr>
        <p:txBody>
          <a:bodyPr>
            <a:normAutofit fontScale="90000"/>
          </a:bodyPr>
          <a:lstStyle/>
          <a:p>
            <a:r>
              <a:rPr lang="en-GB" dirty="0"/>
              <a:t>Chinese new years food</a:t>
            </a:r>
          </a:p>
        </p:txBody>
      </p:sp>
      <p:sp>
        <p:nvSpPr>
          <p:cNvPr id="1033" name="Date Placeholder 5">
            <a:extLst>
              <a:ext uri="{FF2B5EF4-FFF2-40B4-BE49-F238E27FC236}">
                <a16:creationId xmlns:a16="http://schemas.microsoft.com/office/drawing/2014/main" id="{3D1D4B3D-57E1-48DC-8893-7A0F4B7B4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371" y="6332538"/>
            <a:ext cx="300649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D85EDA0-5BD1-4C5E-8715-49920AB01A7C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1/18/2023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" name="Footer Placeholder 6">
            <a:extLst>
              <a:ext uri="{FF2B5EF4-FFF2-40B4-BE49-F238E27FC236}">
                <a16:creationId xmlns:a16="http://schemas.microsoft.com/office/drawing/2014/main" id="{8DDD8900-A83D-4240-8B92-6791F8BFF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34169" y="6332538"/>
            <a:ext cx="350545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1037" name="Slide Number Placeholder 9">
            <a:extLst>
              <a:ext uri="{FF2B5EF4-FFF2-40B4-BE49-F238E27FC236}">
                <a16:creationId xmlns:a16="http://schemas.microsoft.com/office/drawing/2014/main" id="{189828D3-A563-4315-9B1D-6D0BE69B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747" y="6332538"/>
            <a:ext cx="5398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5C5C030-0550-4584-9C82-E35DF7DBC581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87544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5382B-AB40-4A33-B3FA-8E3E7C5FE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Chinese new year foods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09741-CA86-40D2-862E-FF85B9FBF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Chinese New Year food traditions are hugely symbolic. </a:t>
            </a:r>
          </a:p>
          <a:p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Traditions include serving two whole fish and saving one for leftovers to represent surplus in the new year, serving a whole chicken to represent wholeness and prosperity, and serving items like spring rolls, which resemble gold bars and symbolize wealth.</a:t>
            </a:r>
            <a:endParaRPr lang="en-GB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most common Chinese New Year foods include </a:t>
            </a:r>
            <a:r>
              <a:rPr lang="en-GB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dumplings, fish, spring rolls, and niangao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89492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pular Lunar New Year Traditions - Lunar New Year Customs and Dishes">
            <a:extLst>
              <a:ext uri="{FF2B5EF4-FFF2-40B4-BE49-F238E27FC236}">
                <a16:creationId xmlns:a16="http://schemas.microsoft.com/office/drawing/2014/main" id="{46190585-7728-42CA-85C4-06B7A08ECDF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-2"/>
            <a:ext cx="12191979" cy="685800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999739-E690-4A3C-89B8-564BFCE0B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1" y="647701"/>
            <a:ext cx="4833620" cy="3470167"/>
          </a:xfrm>
        </p:spPr>
        <p:txBody>
          <a:bodyPr anchor="t">
            <a:normAutofit/>
          </a:bodyPr>
          <a:lstStyle/>
          <a:p>
            <a:r>
              <a:rPr lang="en-GB" dirty="0"/>
              <a:t>Chinese new year traditions</a:t>
            </a:r>
          </a:p>
        </p:txBody>
      </p:sp>
      <p:sp>
        <p:nvSpPr>
          <p:cNvPr id="3081" name="Date Placeholder 5">
            <a:extLst>
              <a:ext uri="{FF2B5EF4-FFF2-40B4-BE49-F238E27FC236}">
                <a16:creationId xmlns:a16="http://schemas.microsoft.com/office/drawing/2014/main" id="{04E35474-1A9A-4F0C-82BB-186980BF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371" y="6332538"/>
            <a:ext cx="300649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9483DAD-E936-402F-93F3-7AF2B2F9CEE5}" type="datetime1">
              <a:rPr lang="en-US" smtClean="0"/>
              <a:pPr>
                <a:spcAft>
                  <a:spcPts val="600"/>
                </a:spcAft>
              </a:pPr>
              <a:t>1/18/2023</a:t>
            </a:fld>
            <a:endParaRPr lang="en-US"/>
          </a:p>
        </p:txBody>
      </p:sp>
      <p:sp>
        <p:nvSpPr>
          <p:cNvPr id="3083" name="Footer Placeholder 6">
            <a:extLst>
              <a:ext uri="{FF2B5EF4-FFF2-40B4-BE49-F238E27FC236}">
                <a16:creationId xmlns:a16="http://schemas.microsoft.com/office/drawing/2014/main" id="{11199D09-9DAC-4D8F-8067-411B9B5F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34169" y="6332538"/>
            <a:ext cx="350545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3085" name="Slide Number Placeholder 8">
            <a:extLst>
              <a:ext uri="{FF2B5EF4-FFF2-40B4-BE49-F238E27FC236}">
                <a16:creationId xmlns:a16="http://schemas.microsoft.com/office/drawing/2014/main" id="{4643FDF9-4F10-41D0-B36B-A0E7E181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747" y="6332538"/>
            <a:ext cx="5398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5C5C030-0550-4584-9C82-E35DF7DBC581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2935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46BA8-BC16-4278-A3AF-B2307A64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Chinese new year traditions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ADFF2-1F93-4327-8813-F2AAC89AC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It's a time to </a:t>
            </a:r>
            <a:r>
              <a:rPr lang="en-GB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worship ancestors, exorcise evil spirits and pray for good harvest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Lion dance, dragon dance, temple fairs, flower market shopping and so on are just a few of these rich and colourful activities.</a:t>
            </a:r>
            <a:endParaRPr lang="en-GB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n-GB" b="0" i="0" dirty="0">
                <a:effectLst/>
                <a:latin typeface="londrina solid"/>
              </a:rPr>
              <a:t>It is also known as ‘Spring Festival’.</a:t>
            </a:r>
          </a:p>
          <a:p>
            <a:r>
              <a:rPr lang="en-GB" b="0" i="0" dirty="0">
                <a:effectLst/>
                <a:latin typeface="londrina solid"/>
              </a:rPr>
              <a:t>The celebrations last for 15 days.</a:t>
            </a:r>
          </a:p>
          <a:p>
            <a:r>
              <a:rPr lang="en-GB" b="0" i="0" dirty="0">
                <a:effectLst/>
                <a:latin typeface="londrina solid"/>
              </a:rPr>
              <a:t>Children receive red envelopes with money inside.</a:t>
            </a:r>
          </a:p>
          <a:p>
            <a:pPr algn="l"/>
            <a:r>
              <a:rPr lang="en-GB" b="0" i="0" dirty="0">
                <a:effectLst/>
                <a:latin typeface="londrina solid"/>
              </a:rPr>
              <a:t>Chinese New Year ends with the ‘Lantern Festival’.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26649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itationVTI">
  <a:themeElements>
    <a:clrScheme name="Citation">
      <a:dk1>
        <a:sysClr val="windowText" lastClr="000000"/>
      </a:dk1>
      <a:lt1>
        <a:sysClr val="window" lastClr="FFFFFF"/>
      </a:lt1>
      <a:dk2>
        <a:srgbClr val="01375D"/>
      </a:dk2>
      <a:lt2>
        <a:srgbClr val="F3F2EF"/>
      </a:lt2>
      <a:accent1>
        <a:srgbClr val="29A3D2"/>
      </a:accent1>
      <a:accent2>
        <a:srgbClr val="0669AC"/>
      </a:accent2>
      <a:accent3>
        <a:srgbClr val="FD891C"/>
      </a:accent3>
      <a:accent4>
        <a:srgbClr val="FD6927"/>
      </a:accent4>
      <a:accent5>
        <a:srgbClr val="F95131"/>
      </a:accent5>
      <a:accent6>
        <a:srgbClr val="CE5FAE"/>
      </a:accent6>
      <a:hlink>
        <a:srgbClr val="0F8EC1"/>
      </a:hlink>
      <a:folHlink>
        <a:srgbClr val="DC6400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277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</vt:lpstr>
      <vt:lpstr>Grandview</vt:lpstr>
      <vt:lpstr>Grandview Display</vt:lpstr>
      <vt:lpstr>londrina solid</vt:lpstr>
      <vt:lpstr>CitationVTI</vt:lpstr>
      <vt:lpstr>Chinese New Year 2023</vt:lpstr>
      <vt:lpstr>Chinese new year animals</vt:lpstr>
      <vt:lpstr>2023 the year of the rabbit</vt:lpstr>
      <vt:lpstr>Chinese new years food</vt:lpstr>
      <vt:lpstr>Chinese new year foods</vt:lpstr>
      <vt:lpstr>Chinese new year traditions</vt:lpstr>
      <vt:lpstr>Chinese new year traditions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New Year 2023</dc:title>
  <dc:creator>Kevin He</dc:creator>
  <cp:lastModifiedBy>Kevin He</cp:lastModifiedBy>
  <cp:revision>5</cp:revision>
  <dcterms:created xsi:type="dcterms:W3CDTF">2023-01-17T11:24:39Z</dcterms:created>
  <dcterms:modified xsi:type="dcterms:W3CDTF">2023-01-19T13:47:31Z</dcterms:modified>
</cp:coreProperties>
</file>