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8F496-FD0E-DA4D-9BE5-430A38274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06365-5405-FF49-9ACA-6702E0923C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2712C-C758-C648-B023-F7A40859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04078-51F3-9C4F-9D46-0CE89FBF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4400A-E385-9641-A395-CADA1E4E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7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3D79-DD7D-B041-A0E1-62B36A1E8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CCEE0-FCB5-1340-8990-6736C55F3F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172B4-0A10-1047-A579-61C9F80E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8F2A8-9B31-1449-9C17-53F1D857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E50B2-2672-DA43-8D5D-01F6D4688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6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6771DC-D3B0-8B45-A765-AD5161A32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DD8904-4836-8846-A49F-6532C4A91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CCECA-63C1-BC44-A3B1-0BA682548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8A934-3FAA-BB47-8CD0-C48FB149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C49A4-3039-A042-A33F-7DB95DD73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2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3CA71-E6FE-FD4D-A27C-9B58D0112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935C3-1EE8-3F4B-9250-91C7E9ED1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FE112-5269-274A-948F-3B4E09652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828AF-D9BA-874F-88C1-77EECB9DA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EBA49-2283-C044-862E-26B5C52A3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9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5E5FA-3547-2F49-A820-EBCA25782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3CFD7-FF3F-ED41-B08F-A1FF6272F9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F05BC-C514-594C-9A27-FF313CB4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2DAE8-0A8D-774C-A1C3-064E66CF6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8367-DDCC-1444-95FC-0A56E28D1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29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188F-52FE-D74B-A294-25E072850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3234B-1A9B-FA4D-A672-CC60315133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C06129-3B65-BA41-B048-5BCEF2E61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8006-5038-914B-B166-18C79E781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89CCB-E034-164B-BC93-777C5BFE5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46C1E-32B9-0C4C-9F2B-568192C29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3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1D25-D8D1-194B-ABB2-48AD2F270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792B2-96B6-264F-BBCD-E7AFAF115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A9B29-C2C4-DC44-A3E7-1D736A41C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630A2F-26B5-D841-81DD-AEAC2A9603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112E18-0D4A-F94E-BF3A-BA59AB6C6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9E048B-23AD-4747-9BB9-2E3EC1C7C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51A874-8DCC-B94A-A868-FCB2E71AF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BA8404-A7FF-4441-9DBB-B6E7AF9C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7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A045F-F4CC-9E40-A680-920BE217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732994-2D72-DD46-9DF1-B35502726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B240F1-A150-E94E-A847-0D9AD3929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A59BE-C748-FE43-A6D7-52C78C40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4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364E7F-2DC1-4044-A02E-25A151FE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FBD0B1-86E0-8E4F-A905-48258313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742E01-046D-2646-A64C-EF97EB280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9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F6B89-8E9D-1B45-B7C7-6C9E81827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112DB-DD10-CA42-A62D-9D9972D86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0ED65-7DE3-9649-883A-0DB893D63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FDF83-921A-0449-AE6E-D2B6EC282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752DC-0606-5041-9440-8766CAFE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A7EDF-6B1A-764F-8C64-8E2EE7075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79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C024D-7A07-9442-BF76-AD6727A3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46C110-C8D8-1D45-AC21-BECB317D79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7CF5AD-2CCC-FF44-ACBD-EF9A84F72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C031D-51DB-704B-AA93-57C20D76A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729CFA-4148-E14B-8B68-AEFFE4D7C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D9CF0-E712-A74E-994A-AE4018EA2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05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30037E-51A2-C048-91F2-0EF6A056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CA36B-E708-C04F-8B2B-5D48C8E96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A796E-2AA7-9340-856C-C25BBC5FA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880C-72F3-4D45-8A7E-ECAC9AC23DBF}" type="datetimeFigureOut">
              <a:rPr lang="en-US" smtClean="0"/>
              <a:t>3/4/21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D50C2-0EB7-934E-9957-AAF2F165EE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173A7-B6DA-044B-9067-8EDE228DC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A1CF-21C5-0842-93B5-72B72BE59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27FA-4A3B-BF4F-9386-AC5B568AD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GB" sz="5400" dirty="0"/>
              <a:t>After the War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F857D-A2D3-D543-9D8E-A482C4720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r>
              <a:rPr lang="en-GB" sz="2800" dirty="0"/>
              <a:t>By Tom Palmer</a:t>
            </a:r>
            <a:endParaRPr lang="en-US" sz="28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5F3010-CD59-3144-954D-D461D771A8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46" r="-1" b="32994"/>
          <a:stretch/>
        </p:blipFill>
        <p:spPr>
          <a:xfrm>
            <a:off x="1" y="10"/>
            <a:ext cx="7188051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36486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44B8A-81B3-FC4E-8E8A-700CA77B7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Description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D9F4E-2EA4-0041-BC2E-867067E04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book is about 3 friends from a concentration camp in Poland who are going to England by aeroplane, with a group of 300 children.</a:t>
            </a:r>
          </a:p>
          <a:p>
            <a:r>
              <a:rPr lang="en-GB" dirty="0"/>
              <a:t>They have been prisoners in Auschwitz Concentration Camp for 6 years and now the war is over.</a:t>
            </a:r>
          </a:p>
          <a:p>
            <a:r>
              <a:rPr lang="en-GB" dirty="0"/>
              <a:t>The friends were 15 years old and were going to England as refugees. </a:t>
            </a:r>
          </a:p>
          <a:p>
            <a:r>
              <a:rPr lang="en-GB" dirty="0" err="1"/>
              <a:t>Yosi</a:t>
            </a:r>
            <a:r>
              <a:rPr lang="en-GB" dirty="0"/>
              <a:t> is very excited about this new adventure and he tries to cheer up all the other children, telling them they would have food and new clothes.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88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54549-A9CF-124D-B230-26CB358F0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Review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5DD01-D4D5-8F45-8D87-9D7751EE1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 think this book will be very interesting to read. I would like to find out what happens to the children once they arrive in England and find a bit about their life in the concentration camp.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932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C424D0183A7F4F972C11C857DAE44B" ma:contentTypeVersion="11" ma:contentTypeDescription="Create a new document." ma:contentTypeScope="" ma:versionID="10d62c125a34d13b35c0f55685bad782">
  <xsd:schema xmlns:xsd="http://www.w3.org/2001/XMLSchema" xmlns:xs="http://www.w3.org/2001/XMLSchema" xmlns:p="http://schemas.microsoft.com/office/2006/metadata/properties" xmlns:ns2="ca0a2f9e-3d42-4db3-a8c7-733de0d3dfaa" targetNamespace="http://schemas.microsoft.com/office/2006/metadata/properties" ma:root="true" ma:fieldsID="babec0102c91ce289fec05bbc68acb4e" ns2:_="">
    <xsd:import namespace="ca0a2f9e-3d42-4db3-a8c7-733de0d3dfaa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a2f9e-3d42-4db3-a8c7-733de0d3dfaa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ca0a2f9e-3d42-4db3-a8c7-733de0d3dfaa" xsi:nil="true"/>
  </documentManagement>
</p:properties>
</file>

<file path=customXml/itemProps1.xml><?xml version="1.0" encoding="utf-8"?>
<ds:datastoreItem xmlns:ds="http://schemas.openxmlformats.org/officeDocument/2006/customXml" ds:itemID="{17357D41-548D-4D4D-85D5-7DA03F3EA2E6}"/>
</file>

<file path=customXml/itemProps2.xml><?xml version="1.0" encoding="utf-8"?>
<ds:datastoreItem xmlns:ds="http://schemas.openxmlformats.org/officeDocument/2006/customXml" ds:itemID="{0D2BDC14-2084-49F4-BDC4-ECF92E3CAF41}"/>
</file>

<file path=customXml/itemProps3.xml><?xml version="1.0" encoding="utf-8"?>
<ds:datastoreItem xmlns:ds="http://schemas.openxmlformats.org/officeDocument/2006/customXml" ds:itemID="{82934F21-D95D-4352-9B45-BADC022D1A98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After the War</vt:lpstr>
      <vt:lpstr>Description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Thomas Doyle</dc:creator>
  <cp:lastModifiedBy>Thomas Doyle</cp:lastModifiedBy>
  <cp:revision>1</cp:revision>
  <dcterms:created xsi:type="dcterms:W3CDTF">2021-03-04T16:20:01Z</dcterms:created>
  <dcterms:modified xsi:type="dcterms:W3CDTF">2021-03-04T16:34:56Z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0x0101003CC424D0183A7F4F972C11C857DAE44B</vt:lpwstr>
  </property>
  <property fmtid="{D5CDD505-2E9C-101B-9397-08002B2CF9AE}" pid="3" name="Order">
    <vt:r8>1000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