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68" y="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4FAA4224-205E-4264-86B5-520FC15EE106}" type="datetimeFigureOut">
              <a:rPr lang="en-GB" smtClean="0"/>
              <a:t>04/03/2021</a:t>
            </a:fld>
            <a:endParaRPr lang="en-GB"/>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GB"/>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2B3E6807-C960-4996-9986-2577F4B51702}" type="slidenum">
              <a:rPr lang="en-GB" smtClean="0"/>
              <a:t>‹#›</a:t>
            </a:fld>
            <a:endParaRPr lang="en-GB"/>
          </a:p>
        </p:txBody>
      </p:sp>
    </p:spTree>
    <p:extLst>
      <p:ext uri="{BB962C8B-B14F-4D97-AF65-F5344CB8AC3E}">
        <p14:creationId xmlns:p14="http://schemas.microsoft.com/office/powerpoint/2010/main" val="344002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A4224-205E-4264-86B5-520FC15EE106}"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3665716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AA4224-205E-4264-86B5-520FC15EE106}"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114359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AA4224-205E-4264-86B5-520FC15EE106}"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100877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A4224-205E-4264-86B5-520FC15EE106}"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836023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AA4224-205E-4264-86B5-520FC15EE106}" type="datetimeFigureOut">
              <a:rPr lang="en-GB" smtClean="0"/>
              <a:t>04/03/2021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2193501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AA4224-205E-4264-86B5-520FC15EE106}" type="datetimeFigureOut">
              <a:rPr lang="en-GB" smtClean="0"/>
              <a:t>04/03/2021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4171414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A4224-205E-4264-86B5-520FC15EE106}"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250591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A4224-205E-4264-86B5-520FC15EE106}"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378802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A4224-205E-4264-86B5-520FC15EE106}" type="datetimeFigureOut">
              <a:rPr lang="en-GB" smtClean="0"/>
              <a:t>04/03/2021</a:t>
            </a:fld>
            <a:endParaRPr lang="en-GB"/>
          </a:p>
        </p:txBody>
      </p:sp>
      <p:sp>
        <p:nvSpPr>
          <p:cNvPr id="5" name="Footer Placeholder 4"/>
          <p:cNvSpPr>
            <a:spLocks noGrp="1"/>
          </p:cNvSpPr>
          <p:nvPr>
            <p:ph type="ftr" sz="quarter" idx="11"/>
          </p:nvPr>
        </p:nvSpPr>
        <p:spPr/>
        <p:txBody>
          <a:bodyPr/>
          <a:lstStyle>
            <a:lvl1pPr>
              <a:defRPr sz="1000" b="1"/>
            </a:lvl1pPr>
          </a:lstStyle>
          <a:p>
            <a:endParaRPr lang="en-GB"/>
          </a:p>
        </p:txBody>
      </p:sp>
      <p:sp>
        <p:nvSpPr>
          <p:cNvPr id="6" name="Slide Number Placeholder 5"/>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283795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A4224-205E-4264-86B5-520FC15EE106}" type="datetimeFigureOut">
              <a:rPr lang="en-GB" smtClean="0"/>
              <a:t>04/03/2021</a:t>
            </a:fld>
            <a:endParaRPr lang="en-GB"/>
          </a:p>
        </p:txBody>
      </p:sp>
      <p:sp>
        <p:nvSpPr>
          <p:cNvPr id="5" name="Footer Placeholder 4"/>
          <p:cNvSpPr>
            <a:spLocks noGrp="1"/>
          </p:cNvSpPr>
          <p:nvPr>
            <p:ph type="ftr" sz="quarter" idx="11"/>
          </p:nvPr>
        </p:nvSpPr>
        <p:spPr/>
        <p:txBody>
          <a:bodyPr/>
          <a:lstStyle>
            <a:lvl1pPr>
              <a:defRPr sz="1000" b="1"/>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288823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AA4224-205E-4264-86B5-520FC15EE106}"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322065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AA4224-205E-4264-86B5-520FC15EE106}" type="datetimeFigureOut">
              <a:rPr lang="en-GB" smtClean="0"/>
              <a:t>04/03/2021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211147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AA4224-205E-4264-86B5-520FC15EE106}" type="datetimeFigureOut">
              <a:rPr lang="en-GB" smtClean="0"/>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24165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A4224-205E-4264-86B5-520FC15EE106}" type="datetimeFigureOut">
              <a:rPr lang="en-GB" smtClean="0"/>
              <a:t>04/03/2021</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215492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A4224-205E-4264-86B5-520FC15EE106}"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388569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A4224-205E-4264-86B5-520FC15EE106}"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B3E6807-C960-4996-9986-2577F4B51702}" type="slidenum">
              <a:rPr lang="en-GB" smtClean="0"/>
              <a:t>‹#›</a:t>
            </a:fld>
            <a:endParaRPr lang="en-GB"/>
          </a:p>
        </p:txBody>
      </p:sp>
    </p:spTree>
    <p:extLst>
      <p:ext uri="{BB962C8B-B14F-4D97-AF65-F5344CB8AC3E}">
        <p14:creationId xmlns:p14="http://schemas.microsoft.com/office/powerpoint/2010/main" val="230138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4FAA4224-205E-4264-86B5-520FC15EE106}" type="datetimeFigureOut">
              <a:rPr lang="en-GB" smtClean="0"/>
              <a:t>04/03/2021</a:t>
            </a:fld>
            <a:endParaRPr lang="en-GB"/>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GB"/>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B3E6807-C960-4996-9986-2577F4B51702}" type="slidenum">
              <a:rPr lang="en-GB" smtClean="0"/>
              <a:t>‹#›</a:t>
            </a:fld>
            <a:endParaRPr lang="en-GB"/>
          </a:p>
        </p:txBody>
      </p:sp>
    </p:spTree>
    <p:extLst>
      <p:ext uri="{BB962C8B-B14F-4D97-AF65-F5344CB8AC3E}">
        <p14:creationId xmlns:p14="http://schemas.microsoft.com/office/powerpoint/2010/main" val="21834138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D70C-BEDE-4BEF-9FDC-BB2E6CC73EBB}"/>
              </a:ext>
            </a:extLst>
          </p:cNvPr>
          <p:cNvSpPr>
            <a:spLocks noGrp="1"/>
          </p:cNvSpPr>
          <p:nvPr>
            <p:ph type="ctrTitle"/>
          </p:nvPr>
        </p:nvSpPr>
        <p:spPr>
          <a:xfrm>
            <a:off x="1154955" y="400050"/>
            <a:ext cx="8825658" cy="2600325"/>
          </a:xfrm>
        </p:spPr>
        <p:txBody>
          <a:bodyPr/>
          <a:lstStyle/>
          <a:p>
            <a:pPr algn="ctr"/>
            <a:r>
              <a:rPr lang="en-GB" dirty="0"/>
              <a:t>The Girl of Ink and Stars</a:t>
            </a:r>
          </a:p>
        </p:txBody>
      </p:sp>
      <p:sp>
        <p:nvSpPr>
          <p:cNvPr id="3" name="Subtitle 2">
            <a:extLst>
              <a:ext uri="{FF2B5EF4-FFF2-40B4-BE49-F238E27FC236}">
                <a16:creationId xmlns:a16="http://schemas.microsoft.com/office/drawing/2014/main" id="{3BCA88EB-3A1E-490F-8FAC-F80F7895DE0D}"/>
              </a:ext>
            </a:extLst>
          </p:cNvPr>
          <p:cNvSpPr>
            <a:spLocks noGrp="1"/>
          </p:cNvSpPr>
          <p:nvPr>
            <p:ph type="subTitle" idx="1"/>
          </p:nvPr>
        </p:nvSpPr>
        <p:spPr/>
        <p:txBody>
          <a:bodyPr/>
          <a:lstStyle/>
          <a:p>
            <a:r>
              <a:rPr lang="en-GB" dirty="0"/>
              <a:t>By Aoife Turkington</a:t>
            </a:r>
          </a:p>
        </p:txBody>
      </p:sp>
      <p:sp>
        <p:nvSpPr>
          <p:cNvPr id="4" name="Star: 5 Points 3">
            <a:extLst>
              <a:ext uri="{FF2B5EF4-FFF2-40B4-BE49-F238E27FC236}">
                <a16:creationId xmlns:a16="http://schemas.microsoft.com/office/drawing/2014/main" id="{B6B79481-D513-4965-AC5F-C62104E73BA4}"/>
              </a:ext>
            </a:extLst>
          </p:cNvPr>
          <p:cNvSpPr/>
          <p:nvPr/>
        </p:nvSpPr>
        <p:spPr>
          <a:xfrm rot="1229427">
            <a:off x="9639300" y="4448175"/>
            <a:ext cx="914400" cy="914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51FE6CC7-D1BE-4D10-94B4-F270A75AF54A}"/>
              </a:ext>
            </a:extLst>
          </p:cNvPr>
          <p:cNvSpPr/>
          <p:nvPr/>
        </p:nvSpPr>
        <p:spPr>
          <a:xfrm>
            <a:off x="1888490" y="3243855"/>
            <a:ext cx="914400" cy="914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F7275C29-BF0C-4D85-B1ED-51A985BD30D7}"/>
              </a:ext>
            </a:extLst>
          </p:cNvPr>
          <p:cNvSpPr/>
          <p:nvPr/>
        </p:nvSpPr>
        <p:spPr>
          <a:xfrm rot="19969653">
            <a:off x="3708400" y="1573836"/>
            <a:ext cx="914400" cy="914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66534228-4176-4D1D-A185-5AA7C7DEF593}"/>
              </a:ext>
            </a:extLst>
          </p:cNvPr>
          <p:cNvSpPr/>
          <p:nvPr/>
        </p:nvSpPr>
        <p:spPr>
          <a:xfrm>
            <a:off x="7051144" y="2705100"/>
            <a:ext cx="914400" cy="914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124D217C-C6D0-4170-A586-E928DD2E4EC2}"/>
              </a:ext>
            </a:extLst>
          </p:cNvPr>
          <p:cNvSpPr/>
          <p:nvPr/>
        </p:nvSpPr>
        <p:spPr>
          <a:xfrm>
            <a:off x="10048558" y="1573837"/>
            <a:ext cx="914400" cy="914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35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19DF-38B5-46E4-A4BA-D7E1641BF49B}"/>
              </a:ext>
            </a:extLst>
          </p:cNvPr>
          <p:cNvSpPr>
            <a:spLocks noGrp="1"/>
          </p:cNvSpPr>
          <p:nvPr>
            <p:ph type="title"/>
          </p:nvPr>
        </p:nvSpPr>
        <p:spPr/>
        <p:txBody>
          <a:bodyPr/>
          <a:lstStyle/>
          <a:p>
            <a:r>
              <a:rPr lang="en-GB" dirty="0"/>
              <a:t>Fact file</a:t>
            </a:r>
          </a:p>
        </p:txBody>
      </p:sp>
      <p:sp>
        <p:nvSpPr>
          <p:cNvPr id="3" name="Content Placeholder 2">
            <a:extLst>
              <a:ext uri="{FF2B5EF4-FFF2-40B4-BE49-F238E27FC236}">
                <a16:creationId xmlns:a16="http://schemas.microsoft.com/office/drawing/2014/main" id="{52357F9A-26F4-43D3-891A-DC82BD9C9A97}"/>
              </a:ext>
            </a:extLst>
          </p:cNvPr>
          <p:cNvSpPr>
            <a:spLocks noGrp="1"/>
          </p:cNvSpPr>
          <p:nvPr>
            <p:ph idx="1"/>
          </p:nvPr>
        </p:nvSpPr>
        <p:spPr/>
        <p:txBody>
          <a:bodyPr/>
          <a:lstStyle/>
          <a:p>
            <a:r>
              <a:rPr lang="en-GB" dirty="0"/>
              <a:t>Author: Kiran Millwood Hargrave</a:t>
            </a:r>
          </a:p>
          <a:p>
            <a:r>
              <a:rPr lang="en-GB" dirty="0"/>
              <a:t>Illustrator: Helen Crawford-White</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C6F13998-0F43-41E9-B117-EE53D6C9B586}"/>
              </a:ext>
            </a:extLst>
          </p:cNvPr>
          <p:cNvPicPr>
            <a:picLocks noChangeAspect="1"/>
          </p:cNvPicPr>
          <p:nvPr/>
        </p:nvPicPr>
        <p:blipFill>
          <a:blip r:embed="rId2"/>
          <a:stretch>
            <a:fillRect/>
          </a:stretch>
        </p:blipFill>
        <p:spPr>
          <a:xfrm>
            <a:off x="6534150" y="0"/>
            <a:ext cx="5210175" cy="6696075"/>
          </a:xfrm>
          <a:prstGeom prst="rect">
            <a:avLst/>
          </a:prstGeom>
        </p:spPr>
      </p:pic>
    </p:spTree>
    <p:extLst>
      <p:ext uri="{BB962C8B-B14F-4D97-AF65-F5344CB8AC3E}">
        <p14:creationId xmlns:p14="http://schemas.microsoft.com/office/powerpoint/2010/main" val="11971956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FBE8-4345-437C-BE07-99D17A5C5F1B}"/>
              </a:ext>
            </a:extLst>
          </p:cNvPr>
          <p:cNvSpPr>
            <a:spLocks noGrp="1"/>
          </p:cNvSpPr>
          <p:nvPr>
            <p:ph type="title"/>
          </p:nvPr>
        </p:nvSpPr>
        <p:spPr/>
        <p:txBody>
          <a:bodyPr/>
          <a:lstStyle/>
          <a:p>
            <a:r>
              <a:rPr lang="en-GB" dirty="0"/>
              <a:t>Description of Chapter 1</a:t>
            </a:r>
          </a:p>
        </p:txBody>
      </p:sp>
      <p:sp>
        <p:nvSpPr>
          <p:cNvPr id="3" name="Content Placeholder 2">
            <a:extLst>
              <a:ext uri="{FF2B5EF4-FFF2-40B4-BE49-F238E27FC236}">
                <a16:creationId xmlns:a16="http://schemas.microsoft.com/office/drawing/2014/main" id="{4925640C-02BE-44A4-BAA7-281D4F692B26}"/>
              </a:ext>
            </a:extLst>
          </p:cNvPr>
          <p:cNvSpPr>
            <a:spLocks noGrp="1"/>
          </p:cNvSpPr>
          <p:nvPr>
            <p:ph idx="1"/>
          </p:nvPr>
        </p:nvSpPr>
        <p:spPr/>
        <p:txBody>
          <a:bodyPr/>
          <a:lstStyle/>
          <a:p>
            <a:r>
              <a:rPr lang="en-GB" dirty="0"/>
              <a:t>We meet a girl who is determined to be an adventurer. Her dad is a cartographer and has a map of the island that they live on called the island of Joey. He has the ambition of visiting and mapping the unchartered areas of the island but since he broke his leg when he was a young man and it never healed properly, he can’t. </a:t>
            </a:r>
          </a:p>
        </p:txBody>
      </p:sp>
    </p:spTree>
    <p:extLst>
      <p:ext uri="{BB962C8B-B14F-4D97-AF65-F5344CB8AC3E}">
        <p14:creationId xmlns:p14="http://schemas.microsoft.com/office/powerpoint/2010/main" val="12233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C424D0183A7F4F972C11C857DAE44B" ma:contentTypeVersion="11" ma:contentTypeDescription="Create a new document." ma:contentTypeScope="" ma:versionID="10d62c125a34d13b35c0f55685bad782">
  <xsd:schema xmlns:xsd="http://www.w3.org/2001/XMLSchema" xmlns:xs="http://www.w3.org/2001/XMLSchema" xmlns:p="http://schemas.microsoft.com/office/2006/metadata/properties" xmlns:ns2="ca0a2f9e-3d42-4db3-a8c7-733de0d3dfaa" targetNamespace="http://schemas.microsoft.com/office/2006/metadata/properties" ma:root="true" ma:fieldsID="babec0102c91ce289fec05bbc68acb4e" ns2:_="">
    <xsd:import namespace="ca0a2f9e-3d42-4db3-a8c7-733de0d3dfaa"/>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a2f9e-3d42-4db3-a8c7-733de0d3dfa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ca0a2f9e-3d42-4db3-a8c7-733de0d3dfaa" xsi:nil="true"/>
  </documentManagement>
</p:properties>
</file>

<file path=customXml/itemProps1.xml><?xml version="1.0" encoding="utf-8"?>
<ds:datastoreItem xmlns:ds="http://schemas.openxmlformats.org/officeDocument/2006/customXml" ds:itemID="{22E0D7DD-3F09-4669-B6F1-E73CA1D7B18E}"/>
</file>

<file path=customXml/itemProps2.xml><?xml version="1.0" encoding="utf-8"?>
<ds:datastoreItem xmlns:ds="http://schemas.openxmlformats.org/officeDocument/2006/customXml" ds:itemID="{B0F5196A-8A26-4CA7-B3D2-DA9269A52B91}"/>
</file>

<file path=customXml/itemProps3.xml><?xml version="1.0" encoding="utf-8"?>
<ds:datastoreItem xmlns:ds="http://schemas.openxmlformats.org/officeDocument/2006/customXml" ds:itemID="{86CA3049-3C10-48E2-A0D6-0261343B80CE}"/>
</file>

<file path=docProps/app.xml><?xml version="1.0" encoding="utf-8"?>
<Properties xmlns="http://schemas.openxmlformats.org/officeDocument/2006/extended-properties" xmlns:vt="http://schemas.openxmlformats.org/officeDocument/2006/docPropsVTypes">
  <Template>Ion Boardroom</Template>
  <TotalTime>104</TotalTime>
  <Words>93</Words>
  <Application>Microsoft Office PowerPoint</Application>
  <PresentationFormat>Widescreen</PresentationFormat>
  <Paragraphs>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Century Gothic</vt:lpstr>
      <vt:lpstr>Wingdings 3</vt:lpstr>
      <vt:lpstr>Ion Boardroom</vt:lpstr>
      <vt:lpstr>The Girl of Ink and Stars</vt:lpstr>
      <vt:lpstr>Fact file</vt:lpstr>
      <vt:lpstr>Description of Chapter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Girl of Ink and Stars</dc:title>
  <dc:creator>Niamh Turkington</dc:creator>
  <cp:lastModifiedBy>James Turkington</cp:lastModifiedBy>
  <cp:revision>3</cp:revision>
  <dcterms:created xsi:type="dcterms:W3CDTF">2021-03-04T18:41:27Z</dcterms:created>
  <dcterms:modified xsi:type="dcterms:W3CDTF">2021-03-04T20:25:43Z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0x0101003CC424D0183A7F4F972C11C857DAE44B</vt:lpwstr>
  </property>
</Properties>
</file>