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4" r:id="rId1"/>
  </p:sldMasterIdLst>
  <p:sldIdLst>
    <p:sldId id="256" r:id="rId2"/>
    <p:sldId id="269" r:id="rId3"/>
    <p:sldId id="268" r:id="rId4"/>
    <p:sldId id="267" r:id="rId5"/>
    <p:sldId id="266" r:id="rId6"/>
    <p:sldId id="265" r:id="rId7"/>
    <p:sldId id="262" r:id="rId8"/>
    <p:sldId id="263" r:id="rId9"/>
    <p:sldId id="261" r:id="rId10"/>
    <p:sldId id="260" r:id="rId11"/>
    <p:sldId id="259" r:id="rId12"/>
    <p:sldId id="258" r:id="rId13"/>
    <p:sldId id="257" r:id="rId14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AC56F6-3E4F-440A-AF2E-F9E47DC7A802}" v="672" dt="2021-02-12T12:04:08.7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61" d="100"/>
          <a:sy n="61" d="100"/>
        </p:scale>
        <p:origin x="78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3/2/2021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13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518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3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3/2/2021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133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499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86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5260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66999"/>
            <a:ext cx="5157787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183188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3/2/2021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537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41CFF-90C9-47B3-9DA1-F2BF8D839F7E}" type="datetime1">
              <a:rPr lang="en-US" smtClean="0"/>
              <a:t>3/2/2021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015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3/2/2021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257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150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865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CB7E8AE-A3AC-4BB7-A5C6-F00EC697B265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4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49450"/>
            <a:ext cx="10515600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24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3/2/2021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46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24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14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23" r:id="rId8"/>
    <p:sldLayoutId id="2147483724" r:id="rId9"/>
    <p:sldLayoutId id="2147483725" r:id="rId10"/>
    <p:sldLayoutId id="2147483733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94DA0203-BFB4-49DB-A205-51AD7549D42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0BFCB1E-89C9-4789-A2D9-52D6C8653F9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Picture 3" descr="Colour splashes against a white background">
            <a:extLst>
              <a:ext uri="{FF2B5EF4-FFF2-40B4-BE49-F238E27FC236}">
                <a16:creationId xmlns:a16="http://schemas.microsoft.com/office/drawing/2014/main" id="{578AE2AD-4E97-4015-A5E9-59417D766E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8443" b="7304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16F61E84-9DCA-4F22-94BC-C901DB4999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6275" y="744909"/>
            <a:ext cx="10190071" cy="3145855"/>
          </a:xfrm>
        </p:spPr>
        <p:txBody>
          <a:bodyPr anchor="b">
            <a:normAutofit/>
          </a:bodyPr>
          <a:lstStyle/>
          <a:p>
            <a:r>
              <a:rPr lang="en-GB" sz="5400" b="1" dirty="0">
                <a:solidFill>
                  <a:srgbClr val="FFFFFF"/>
                </a:solidFill>
                <a:ea typeface="Batang"/>
              </a:rPr>
              <a:t>Where Are P6K?</a:t>
            </a:r>
            <a:br>
              <a:rPr lang="en-GB" sz="5400" b="1" dirty="0">
                <a:solidFill>
                  <a:srgbClr val="FFFFFF"/>
                </a:solidFill>
                <a:ea typeface="Batang"/>
              </a:rPr>
            </a:br>
            <a:r>
              <a:rPr lang="en-GB" sz="5400" b="1" dirty="0">
                <a:solidFill>
                  <a:srgbClr val="FFFFFF"/>
                </a:solidFill>
                <a:ea typeface="Batang"/>
              </a:rPr>
              <a:t>Can you find them?</a:t>
            </a:r>
            <a:endParaRPr lang="en-GB" sz="5400" b="1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8708" y="4069780"/>
            <a:ext cx="9781327" cy="2056617"/>
          </a:xfrm>
        </p:spPr>
        <p:txBody>
          <a:bodyPr anchor="t">
            <a:normAutofit/>
          </a:bodyPr>
          <a:lstStyle/>
          <a:p>
            <a:endParaRPr lang="en-GB" sz="2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94DA0203-BFB4-49DB-A205-51AD7549D42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0BFCB1E-89C9-4789-A2D9-52D6C8653F9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Picture 3" descr="Colour splashes against a white background">
            <a:extLst>
              <a:ext uri="{FF2B5EF4-FFF2-40B4-BE49-F238E27FC236}">
                <a16:creationId xmlns:a16="http://schemas.microsoft.com/office/drawing/2014/main" id="{578AE2AD-4E97-4015-A5E9-59417D766E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8443" b="7304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16F61E84-9DCA-4F22-94BC-C901DB4999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floor, indoor, white&#10;&#10;Description automatically generated">
            <a:extLst>
              <a:ext uri="{FF2B5EF4-FFF2-40B4-BE49-F238E27FC236}">
                <a16:creationId xmlns:a16="http://schemas.microsoft.com/office/drawing/2014/main" id="{D8E24115-F602-44F2-AB15-AAA7F54A1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0475" y="374480"/>
            <a:ext cx="8005312" cy="60083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1B535B-76CF-4588-906C-D581495B74CA}"/>
              </a:ext>
            </a:extLst>
          </p:cNvPr>
          <p:cNvSpPr txBox="1"/>
          <p:nvPr/>
        </p:nvSpPr>
        <p:spPr>
          <a:xfrm>
            <a:off x="396815" y="2524664"/>
            <a:ext cx="274320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000" b="1" i="1" u="sng" dirty="0">
                <a:solidFill>
                  <a:srgbClr val="7030A0"/>
                </a:solidFill>
                <a:latin typeface="Bookman Old Style"/>
              </a:rPr>
              <a:t>Where's </a:t>
            </a:r>
            <a:r>
              <a:rPr lang="en-GB" sz="4000" b="1" i="1" u="sng" dirty="0" err="1">
                <a:solidFill>
                  <a:srgbClr val="7030A0"/>
                </a:solidFill>
                <a:latin typeface="Bookman Old Style"/>
              </a:rPr>
              <a:t>Oiver</a:t>
            </a:r>
            <a:r>
              <a:rPr lang="en-GB" sz="4000" b="1" i="1" u="sng" dirty="0">
                <a:solidFill>
                  <a:srgbClr val="7030A0"/>
                </a:solidFill>
                <a:latin typeface="Bookman Old Style"/>
              </a:rPr>
              <a:t> V ?</a:t>
            </a:r>
          </a:p>
        </p:txBody>
      </p:sp>
    </p:spTree>
    <p:extLst>
      <p:ext uri="{BB962C8B-B14F-4D97-AF65-F5344CB8AC3E}">
        <p14:creationId xmlns:p14="http://schemas.microsoft.com/office/powerpoint/2010/main" val="1547181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CB7E8AE-A3AC-4BB7-A5C6-F00EC697B2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37FDDF72-DE39-4F99-A3C1-DD9D7815D7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E4ECE80-3AD1-450C-B62A-98788F19394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Picture 3" descr="Colour splashes against a white background">
            <a:extLst>
              <a:ext uri="{FF2B5EF4-FFF2-40B4-BE49-F238E27FC236}">
                <a16:creationId xmlns:a16="http://schemas.microsoft.com/office/drawing/2014/main" id="{578AE2AD-4E97-4015-A5E9-59417D766E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8433" r="-1" b="7293"/>
          <a:stretch/>
        </p:blipFill>
        <p:spPr>
          <a:xfrm>
            <a:off x="-2988" y="10"/>
            <a:ext cx="12188952" cy="6856614"/>
          </a:xfrm>
          <a:prstGeom prst="rect">
            <a:avLst/>
          </a:prstGeom>
        </p:spPr>
      </p:pic>
      <p:pic>
        <p:nvPicPr>
          <p:cNvPr id="5" name="Picture 5" descr="A picture containing indoor, stuffed, furniture, cluttered&#10;&#10;Description automatically generated">
            <a:extLst>
              <a:ext uri="{FF2B5EF4-FFF2-40B4-BE49-F238E27FC236}">
                <a16:creationId xmlns:a16="http://schemas.microsoft.com/office/drawing/2014/main" id="{4FD43091-2EDE-4421-BFC1-D7C9D8192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98" y="106978"/>
            <a:ext cx="5331123" cy="6500270"/>
          </a:xfrm>
          <a:prstGeom prst="rect">
            <a:avLst/>
          </a:prstGeom>
        </p:spPr>
      </p:pic>
      <p:pic>
        <p:nvPicPr>
          <p:cNvPr id="6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DEB16CB3-3FA0-42F0-8FF0-2562CC505C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1930" y="192657"/>
            <a:ext cx="3579386" cy="6400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2A3544-7891-4846-9BFA-A0F2247FD46C}"/>
              </a:ext>
            </a:extLst>
          </p:cNvPr>
          <p:cNvSpPr txBox="1"/>
          <p:nvPr/>
        </p:nvSpPr>
        <p:spPr>
          <a:xfrm>
            <a:off x="5529532" y="2280249"/>
            <a:ext cx="2743200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 i="1" u="sng" dirty="0"/>
              <a:t>Where are </a:t>
            </a:r>
          </a:p>
          <a:p>
            <a:pPr algn="ctr"/>
            <a:r>
              <a:rPr lang="en-GB" sz="3200" b="1" i="1" u="sng" dirty="0"/>
              <a:t>Denis </a:t>
            </a:r>
          </a:p>
          <a:p>
            <a:pPr algn="ctr"/>
            <a:r>
              <a:rPr lang="en-GB" sz="3200" b="1" i="1" u="sng" dirty="0"/>
              <a:t>(living room)</a:t>
            </a:r>
          </a:p>
          <a:p>
            <a:pPr algn="ctr"/>
            <a:r>
              <a:rPr lang="en-GB" sz="3200" b="1" i="1" u="sng" dirty="0"/>
              <a:t>&amp;</a:t>
            </a:r>
            <a:endParaRPr lang="en-GB" u="sng"/>
          </a:p>
          <a:p>
            <a:pPr algn="ctr"/>
            <a:r>
              <a:rPr lang="en-GB" sz="3200" b="1" i="1" u="sng" dirty="0"/>
              <a:t>Joseph?</a:t>
            </a:r>
          </a:p>
        </p:txBody>
      </p:sp>
    </p:spTree>
    <p:extLst>
      <p:ext uri="{BB962C8B-B14F-4D97-AF65-F5344CB8AC3E}">
        <p14:creationId xmlns:p14="http://schemas.microsoft.com/office/powerpoint/2010/main" val="427634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7FDDF72-DE39-4F99-A3C1-DD9D7815D7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E4ECE80-3AD1-450C-B62A-98788F19394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4056FD6-9767-4B1A-ACC2-9883F6A5B8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79928" cy="68580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Colour splashes against a white background">
            <a:extLst>
              <a:ext uri="{FF2B5EF4-FFF2-40B4-BE49-F238E27FC236}">
                <a16:creationId xmlns:a16="http://schemas.microsoft.com/office/drawing/2014/main" id="{578AE2AD-4E97-4015-A5E9-59417D766E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t="8433" r="-1" b="7293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pic>
        <p:nvPicPr>
          <p:cNvPr id="5" name="Picture 5" descr="A picture containing outdoor, plant, garden, surrounded&#10;&#10;Description automatically generated">
            <a:extLst>
              <a:ext uri="{FF2B5EF4-FFF2-40B4-BE49-F238E27FC236}">
                <a16:creationId xmlns:a16="http://schemas.microsoft.com/office/drawing/2014/main" id="{89839874-D98F-4B54-BBBB-2929CCBFC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96" y="404851"/>
            <a:ext cx="4655389" cy="6220825"/>
          </a:xfrm>
          <a:prstGeom prst="rect">
            <a:avLst/>
          </a:prstGeom>
        </p:spPr>
      </p:pic>
      <p:pic>
        <p:nvPicPr>
          <p:cNvPr id="6" name="Picture 6" descr="A picture containing outdoor, tree, ground, plant&#10;&#10;Description automatically generated">
            <a:extLst>
              <a:ext uri="{FF2B5EF4-FFF2-40B4-BE49-F238E27FC236}">
                <a16:creationId xmlns:a16="http://schemas.microsoft.com/office/drawing/2014/main" id="{BAFBA189-D7F2-4863-B59A-01746207D0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2702" y="1910331"/>
            <a:ext cx="6208142" cy="47194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E463FA-E83C-4159-9829-4F9C539DCEDA}"/>
              </a:ext>
            </a:extLst>
          </p:cNvPr>
          <p:cNvSpPr txBox="1"/>
          <p:nvPr/>
        </p:nvSpPr>
        <p:spPr>
          <a:xfrm>
            <a:off x="6262778" y="238664"/>
            <a:ext cx="441097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 i="1" u="sng" dirty="0">
                <a:solidFill>
                  <a:srgbClr val="7030A0"/>
                </a:solidFill>
                <a:latin typeface="Bookman Old Style"/>
              </a:rPr>
              <a:t>Where are the 2 </a:t>
            </a:r>
            <a:r>
              <a:rPr lang="en-GB" sz="3600" b="1" i="1" u="sng" dirty="0" err="1">
                <a:solidFill>
                  <a:srgbClr val="7030A0"/>
                </a:solidFill>
                <a:latin typeface="Bookman Old Style"/>
              </a:rPr>
              <a:t>Aoifes</a:t>
            </a:r>
            <a:r>
              <a:rPr lang="en-GB" sz="3600" b="1" i="1" u="sng" dirty="0">
                <a:solidFill>
                  <a:srgbClr val="7030A0"/>
                </a:solidFill>
                <a:latin typeface="Bookman Old Style"/>
              </a:rPr>
              <a:t>?</a:t>
            </a:r>
            <a:endParaRPr lang="en-US" sz="3600" i="1" u="sng"/>
          </a:p>
        </p:txBody>
      </p:sp>
    </p:spTree>
    <p:extLst>
      <p:ext uri="{BB962C8B-B14F-4D97-AF65-F5344CB8AC3E}">
        <p14:creationId xmlns:p14="http://schemas.microsoft.com/office/powerpoint/2010/main" val="1534185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7FDDF72-DE39-4F99-A3C1-DD9D7815D7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E4ECE80-3AD1-450C-B62A-98788F19394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4056FD6-9767-4B1A-ACC2-9883F6A5B8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79928" cy="68580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Colour splashes against a white background">
            <a:extLst>
              <a:ext uri="{FF2B5EF4-FFF2-40B4-BE49-F238E27FC236}">
                <a16:creationId xmlns:a16="http://schemas.microsoft.com/office/drawing/2014/main" id="{578AE2AD-4E97-4015-A5E9-59417D766E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t="8433" r="-1" b="7293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pic>
        <p:nvPicPr>
          <p:cNvPr id="7" name="Picture 7" descr="A picture containing indoor, wall, messy, cluttered&#10;&#10;Description automatically generated">
            <a:extLst>
              <a:ext uri="{FF2B5EF4-FFF2-40B4-BE49-F238E27FC236}">
                <a16:creationId xmlns:a16="http://schemas.microsoft.com/office/drawing/2014/main" id="{B0ECD213-8A49-445B-ACC7-37F11440C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51" y="1639439"/>
            <a:ext cx="6811991" cy="51462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E1ABF4-0BD4-4EAC-BB25-18F4F2576878}"/>
              </a:ext>
            </a:extLst>
          </p:cNvPr>
          <p:cNvSpPr txBox="1"/>
          <p:nvPr/>
        </p:nvSpPr>
        <p:spPr>
          <a:xfrm>
            <a:off x="1015042" y="238664"/>
            <a:ext cx="2743200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 i="1" u="sng" dirty="0">
                <a:solidFill>
                  <a:srgbClr val="7030A0"/>
                </a:solidFill>
                <a:latin typeface="Bookman Old Style"/>
              </a:rPr>
              <a:t>Where's Alessia?</a:t>
            </a:r>
            <a:endParaRPr lang="en-US" sz="3200" i="1" u="sng">
              <a:solidFill>
                <a:srgbClr val="7030A0"/>
              </a:solidFill>
              <a:latin typeface="Bookman Old Style"/>
            </a:endParaRP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5B642BC7-0D44-4FA5-8921-A300B10415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4665" y="-4537"/>
            <a:ext cx="5863086" cy="49405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AD1C37-449C-441E-916F-43A195C60934}"/>
              </a:ext>
            </a:extLst>
          </p:cNvPr>
          <p:cNvSpPr txBox="1"/>
          <p:nvPr/>
        </p:nvSpPr>
        <p:spPr>
          <a:xfrm>
            <a:off x="7555842" y="4924784"/>
            <a:ext cx="3692105" cy="13542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 i="1" u="sng" dirty="0">
                <a:latin typeface="Bookman Old Style"/>
              </a:rPr>
              <a:t>Where's Beatrice?</a:t>
            </a:r>
            <a:endParaRPr lang="en-US" sz="3200" u="sng">
              <a:latin typeface="Bookman Old Style"/>
              <a:ea typeface="+mn-lt"/>
              <a:cs typeface="+mn-lt"/>
            </a:endParaRPr>
          </a:p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4842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94DA0203-BFB4-49DB-A205-51AD7549D42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0BFCB1E-89C9-4789-A2D9-52D6C8653F9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Picture 3" descr="Colour splashes against a white background">
            <a:extLst>
              <a:ext uri="{FF2B5EF4-FFF2-40B4-BE49-F238E27FC236}">
                <a16:creationId xmlns:a16="http://schemas.microsoft.com/office/drawing/2014/main" id="{578AE2AD-4E97-4015-A5E9-59417D766E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8443" b="7304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16F61E84-9DCA-4F22-94BC-C901DB4999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40" y="137445"/>
            <a:ext cx="6477421" cy="65685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03931" y="2254468"/>
            <a:ext cx="34053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i="1" u="sng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Where’s </a:t>
            </a:r>
          </a:p>
          <a:p>
            <a:pPr algn="ctr"/>
            <a:r>
              <a:rPr lang="en-GB" sz="4800" b="1" i="1" u="sng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Kitty?</a:t>
            </a:r>
            <a:endParaRPr lang="en-GB" sz="4800" b="1" i="1" u="sng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61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94DA0203-BFB4-49DB-A205-51AD7549D42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0BFCB1E-89C9-4789-A2D9-52D6C8653F9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Picture 3" descr="Colour splashes against a white background">
            <a:extLst>
              <a:ext uri="{FF2B5EF4-FFF2-40B4-BE49-F238E27FC236}">
                <a16:creationId xmlns:a16="http://schemas.microsoft.com/office/drawing/2014/main" id="{578AE2AD-4E97-4015-A5E9-59417D766E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8443" b="7304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16F61E84-9DCA-4F22-94BC-C901DB4999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805" y="412384"/>
            <a:ext cx="7819878" cy="58649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3682" y="2617076"/>
            <a:ext cx="232788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i="1" u="sng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Where’s</a:t>
            </a:r>
          </a:p>
          <a:p>
            <a:r>
              <a:rPr lang="en-GB" sz="4000" b="1" i="1" u="sng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Molly?</a:t>
            </a:r>
            <a:endParaRPr lang="en-GB" sz="4000" b="1" i="1" u="sng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431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94DA0203-BFB4-49DB-A205-51AD7549D42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0BFCB1E-89C9-4789-A2D9-52D6C8653F9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Picture 3" descr="Colour splashes against a white background">
            <a:extLst>
              <a:ext uri="{FF2B5EF4-FFF2-40B4-BE49-F238E27FC236}">
                <a16:creationId xmlns:a16="http://schemas.microsoft.com/office/drawing/2014/main" id="{578AE2AD-4E97-4015-A5E9-59417D766E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8443" b="7304"/>
          <a:stretch/>
        </p:blipFill>
        <p:spPr>
          <a:xfrm>
            <a:off x="-3048" y="-6606"/>
            <a:ext cx="12188932" cy="6856614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16F61E84-9DCA-4F22-94BC-C901DB4999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392" y="1952226"/>
            <a:ext cx="4619297" cy="34644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788" y="156251"/>
            <a:ext cx="4871545" cy="65454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6730" y="141404"/>
            <a:ext cx="4750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i="1" u="sng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Where’s Aidan??</a:t>
            </a:r>
            <a:endParaRPr lang="en-GB" sz="4000" b="1" i="1" u="sng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16390" y="6050941"/>
            <a:ext cx="3794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i="1" u="sng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And now????</a:t>
            </a:r>
            <a:endParaRPr lang="en-GB" sz="4000" b="1" i="1" u="sng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39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94DA0203-BFB4-49DB-A205-51AD7549D42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0BFCB1E-89C9-4789-A2D9-52D6C8653F9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Picture 3" descr="Colour splashes against a white background">
            <a:extLst>
              <a:ext uri="{FF2B5EF4-FFF2-40B4-BE49-F238E27FC236}">
                <a16:creationId xmlns:a16="http://schemas.microsoft.com/office/drawing/2014/main" id="{578AE2AD-4E97-4015-A5E9-59417D766E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8443" b="7304"/>
          <a:stretch/>
        </p:blipFill>
        <p:spPr>
          <a:xfrm>
            <a:off x="199361" y="-6606"/>
            <a:ext cx="12188932" cy="6856614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16F61E84-9DCA-4F22-94BC-C901DB4999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61" y="194580"/>
            <a:ext cx="5297883" cy="43458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6584" y="2065283"/>
            <a:ext cx="6332505" cy="45835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41779" y="681775"/>
            <a:ext cx="44614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i="1" u="sng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Where’s Jamie?</a:t>
            </a:r>
            <a:endParaRPr lang="en-GB" sz="4000" b="1" i="1" u="sng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0262" y="5104334"/>
            <a:ext cx="4237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i="1" u="sng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Where’s Holly?</a:t>
            </a:r>
            <a:endParaRPr lang="en-GB" sz="4000" b="1" i="1" u="sng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838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94DA0203-BFB4-49DB-A205-51AD7549D42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0BFCB1E-89C9-4789-A2D9-52D6C8653F9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Picture 3" descr="Colour splashes against a white background">
            <a:extLst>
              <a:ext uri="{FF2B5EF4-FFF2-40B4-BE49-F238E27FC236}">
                <a16:creationId xmlns:a16="http://schemas.microsoft.com/office/drawing/2014/main" id="{578AE2AD-4E97-4015-A5E9-59417D766E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8443" b="7304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16F61E84-9DCA-4F22-94BC-C901DB4999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03"/>
          <a:stretch/>
        </p:blipFill>
        <p:spPr>
          <a:xfrm>
            <a:off x="335893" y="322474"/>
            <a:ext cx="5544646" cy="45877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706" y="1809072"/>
            <a:ext cx="5986079" cy="47118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84554" y="680399"/>
            <a:ext cx="45432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i="1" u="sng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Where’s Tom D?</a:t>
            </a:r>
            <a:endParaRPr lang="en-GB" sz="4000" b="1" i="1" u="sng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7274" y="5426778"/>
            <a:ext cx="38779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i="1" u="sng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Where’s Zak?</a:t>
            </a:r>
            <a:endParaRPr lang="en-GB" sz="4000" b="1" i="1" u="sng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775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94DA0203-BFB4-49DB-A205-51AD7549D42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0BFCB1E-89C9-4789-A2D9-52D6C8653F9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Picture 3" descr="Colour splashes against a white background">
            <a:extLst>
              <a:ext uri="{FF2B5EF4-FFF2-40B4-BE49-F238E27FC236}">
                <a16:creationId xmlns:a16="http://schemas.microsoft.com/office/drawing/2014/main" id="{578AE2AD-4E97-4015-A5E9-59417D766E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8443" b="7304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16F61E84-9DCA-4F22-94BC-C901DB4999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wall, indoor, floor, clothes&#10;&#10;Description automatically generated">
            <a:extLst>
              <a:ext uri="{FF2B5EF4-FFF2-40B4-BE49-F238E27FC236}">
                <a16:creationId xmlns:a16="http://schemas.microsoft.com/office/drawing/2014/main" id="{BF1C7C75-EADD-4AD5-9616-39547A2D1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571" y="63261"/>
            <a:ext cx="4122781" cy="6616459"/>
          </a:xfrm>
          <a:prstGeom prst="rect">
            <a:avLst/>
          </a:prstGeom>
        </p:spPr>
      </p:pic>
      <p:pic>
        <p:nvPicPr>
          <p:cNvPr id="6" name="Picture 6" descr="A picture containing indoor, clothes, clothing, messy&#10;&#10;Description automatically generated">
            <a:extLst>
              <a:ext uri="{FF2B5EF4-FFF2-40B4-BE49-F238E27FC236}">
                <a16:creationId xmlns:a16="http://schemas.microsoft.com/office/drawing/2014/main" id="{C3B500CD-E552-48BC-95A8-7F0FD36E3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9835" y="135790"/>
            <a:ext cx="4439728" cy="65432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3804A4-59A2-482F-A05F-0DD0D6C68822}"/>
              </a:ext>
            </a:extLst>
          </p:cNvPr>
          <p:cNvSpPr txBox="1"/>
          <p:nvPr/>
        </p:nvSpPr>
        <p:spPr>
          <a:xfrm>
            <a:off x="4566249" y="1662023"/>
            <a:ext cx="2743200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 i="1" u="sng" dirty="0"/>
              <a:t>Where are </a:t>
            </a:r>
            <a:endParaRPr lang="en-US" i="1" u="sng"/>
          </a:p>
          <a:p>
            <a:pPr algn="ctr"/>
            <a:r>
              <a:rPr lang="en-GB" sz="3600" b="1" i="1" u="sng" dirty="0"/>
              <a:t>Riyan</a:t>
            </a:r>
          </a:p>
          <a:p>
            <a:pPr algn="ctr"/>
            <a:r>
              <a:rPr lang="en-GB" sz="3600" b="1" i="1" u="sng" dirty="0"/>
              <a:t>( hallway)</a:t>
            </a:r>
          </a:p>
          <a:p>
            <a:pPr algn="ctr"/>
            <a:r>
              <a:rPr lang="en-GB" sz="3600" b="1" i="1" u="sng" dirty="0"/>
              <a:t>&amp;</a:t>
            </a:r>
          </a:p>
          <a:p>
            <a:pPr algn="ctr"/>
            <a:r>
              <a:rPr lang="en-GB" sz="3600" b="1" i="1" u="sng" dirty="0"/>
              <a:t>Sean?</a:t>
            </a:r>
          </a:p>
        </p:txBody>
      </p:sp>
    </p:spTree>
    <p:extLst>
      <p:ext uri="{BB962C8B-B14F-4D97-AF65-F5344CB8AC3E}">
        <p14:creationId xmlns:p14="http://schemas.microsoft.com/office/powerpoint/2010/main" val="3234017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94DA0203-BFB4-49DB-A205-51AD7549D42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0BFCB1E-89C9-4789-A2D9-52D6C8653F9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Picture 3" descr="Colour splashes against a white background">
            <a:extLst>
              <a:ext uri="{FF2B5EF4-FFF2-40B4-BE49-F238E27FC236}">
                <a16:creationId xmlns:a16="http://schemas.microsoft.com/office/drawing/2014/main" id="{578AE2AD-4E97-4015-A5E9-59417D766E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8443" b="7304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16F61E84-9DCA-4F22-94BC-C901DB4999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F4BA270-F8CF-40D7-B61B-20F184833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94829"/>
            <a:ext cx="3850256" cy="5129962"/>
          </a:xfrm>
          <a:prstGeom prst="rect">
            <a:avLst/>
          </a:prstGeom>
        </p:spPr>
      </p:pic>
      <p:pic>
        <p:nvPicPr>
          <p:cNvPr id="6" name="Picture 6" descr="A picture containing indoor, floor, cluttered&#10;&#10;Description automatically generated">
            <a:extLst>
              <a:ext uri="{FF2B5EF4-FFF2-40B4-BE49-F238E27FC236}">
                <a16:creationId xmlns:a16="http://schemas.microsoft.com/office/drawing/2014/main" id="{A3570813-3572-42C4-8B07-74451783D1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0928" y="119332"/>
            <a:ext cx="5604293" cy="67343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3FBE30-EA62-4829-87CB-98AEB32D0760}"/>
              </a:ext>
            </a:extLst>
          </p:cNvPr>
          <p:cNvSpPr txBox="1"/>
          <p:nvPr/>
        </p:nvSpPr>
        <p:spPr>
          <a:xfrm>
            <a:off x="1805796" y="5299495"/>
            <a:ext cx="3620218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 i="1" u="sng" dirty="0">
                <a:solidFill>
                  <a:srgbClr val="7030A0"/>
                </a:solidFill>
                <a:latin typeface="Bookman Old Style"/>
              </a:rPr>
              <a:t>Where are </a:t>
            </a:r>
            <a:endParaRPr lang="en-US" sz="3200" b="1" i="1" u="sng">
              <a:solidFill>
                <a:srgbClr val="7030A0"/>
              </a:solidFill>
              <a:latin typeface="Bookman Old Style"/>
            </a:endParaRPr>
          </a:p>
          <a:p>
            <a:pPr algn="ctr"/>
            <a:r>
              <a:rPr lang="en-GB" sz="3200" b="1" i="1" u="sng" dirty="0">
                <a:solidFill>
                  <a:srgbClr val="7030A0"/>
                </a:solidFill>
                <a:latin typeface="Bookman Old Style"/>
              </a:rPr>
              <a:t>Thomas O' B </a:t>
            </a:r>
          </a:p>
          <a:p>
            <a:pPr algn="ctr"/>
            <a:r>
              <a:rPr lang="en-GB" sz="3200" b="1" i="1" u="sng" dirty="0">
                <a:solidFill>
                  <a:srgbClr val="7030A0"/>
                </a:solidFill>
                <a:latin typeface="Bookman Old Style"/>
              </a:rPr>
              <a:t>&amp; Leah?</a:t>
            </a:r>
          </a:p>
        </p:txBody>
      </p:sp>
    </p:spTree>
    <p:extLst>
      <p:ext uri="{BB962C8B-B14F-4D97-AF65-F5344CB8AC3E}">
        <p14:creationId xmlns:p14="http://schemas.microsoft.com/office/powerpoint/2010/main" val="279334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94DA0203-BFB4-49DB-A205-51AD7549D42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0BFCB1E-89C9-4789-A2D9-52D6C8653F9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Picture 3" descr="Colour splashes against a white background">
            <a:extLst>
              <a:ext uri="{FF2B5EF4-FFF2-40B4-BE49-F238E27FC236}">
                <a16:creationId xmlns:a16="http://schemas.microsoft.com/office/drawing/2014/main" id="{578AE2AD-4E97-4015-A5E9-59417D766E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8443" b="7304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16F61E84-9DCA-4F22-94BC-C901DB4999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wall, indoor, room, living&#10;&#10;Description automatically generated">
            <a:extLst>
              <a:ext uri="{FF2B5EF4-FFF2-40B4-BE49-F238E27FC236}">
                <a16:creationId xmlns:a16="http://schemas.microsoft.com/office/drawing/2014/main" id="{AEC42708-3BE1-4DE3-8CE8-1A1E71436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52" y="258584"/>
            <a:ext cx="8580407" cy="62833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A79332-FECB-46BA-A902-A6187854BD20}"/>
              </a:ext>
            </a:extLst>
          </p:cNvPr>
          <p:cNvSpPr txBox="1"/>
          <p:nvPr/>
        </p:nvSpPr>
        <p:spPr>
          <a:xfrm>
            <a:off x="9367388" y="2236219"/>
            <a:ext cx="274320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000" b="1" i="1" u="sng" dirty="0">
                <a:solidFill>
                  <a:srgbClr val="7030A0"/>
                </a:solidFill>
                <a:latin typeface="Bookman Old Style"/>
              </a:rPr>
              <a:t>Where's </a:t>
            </a:r>
          </a:p>
          <a:p>
            <a:r>
              <a:rPr lang="en-GB" sz="4000" b="1" i="1" u="sng" dirty="0">
                <a:solidFill>
                  <a:srgbClr val="7030A0"/>
                </a:solidFill>
                <a:latin typeface="Bookman Old Style"/>
              </a:rPr>
              <a:t>Edmund?</a:t>
            </a:r>
          </a:p>
        </p:txBody>
      </p:sp>
    </p:spTree>
    <p:extLst>
      <p:ext uri="{BB962C8B-B14F-4D97-AF65-F5344CB8AC3E}">
        <p14:creationId xmlns:p14="http://schemas.microsoft.com/office/powerpoint/2010/main" val="1730359816"/>
      </p:ext>
    </p:extLst>
  </p:cSld>
  <p:clrMapOvr>
    <a:masterClrMapping/>
  </p:clrMapOvr>
</p:sld>
</file>

<file path=ppt/theme/theme1.xml><?xml version="1.0" encoding="utf-8"?>
<a:theme xmlns:a="http://schemas.openxmlformats.org/drawingml/2006/main" name="BlockprintVTI">
  <a:themeElements>
    <a:clrScheme name="Custom 69">
      <a:dk1>
        <a:sysClr val="windowText" lastClr="000000"/>
      </a:dk1>
      <a:lt1>
        <a:sysClr val="window" lastClr="FFFFFF"/>
      </a:lt1>
      <a:dk2>
        <a:srgbClr val="44131A"/>
      </a:dk2>
      <a:lt2>
        <a:srgbClr val="F2ECEA"/>
      </a:lt2>
      <a:accent1>
        <a:srgbClr val="A62C52"/>
      </a:accent1>
      <a:accent2>
        <a:srgbClr val="A7928D"/>
      </a:accent2>
      <a:accent3>
        <a:srgbClr val="307C71"/>
      </a:accent3>
      <a:accent4>
        <a:srgbClr val="41575D"/>
      </a:accent4>
      <a:accent5>
        <a:srgbClr val="8FA3A3"/>
      </a:accent5>
      <a:accent6>
        <a:srgbClr val="CA8370"/>
      </a:accent6>
      <a:hlink>
        <a:srgbClr val="D13D6E"/>
      </a:hlink>
      <a:folHlink>
        <a:srgbClr val="6C9D92"/>
      </a:folHlink>
    </a:clrScheme>
    <a:fontScheme name="Custom 56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ckprintVTI" id="{AA8C8908-6BA4-477C-AEA4-CB6C32A1FE3B}" vid="{36392749-7C1D-4938-93BB-440CD2A1B0A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</TotalTime>
  <Words>91</Words>
  <Application>Microsoft Office PowerPoint</Application>
  <PresentationFormat>Widescreen</PresentationFormat>
  <Paragraphs>30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Avenir Next LT Pro</vt:lpstr>
      <vt:lpstr>AvenirNext LT Pro Medium</vt:lpstr>
      <vt:lpstr>Batang</vt:lpstr>
      <vt:lpstr>Bookman Old Style</vt:lpstr>
      <vt:lpstr>BlockprintVTI</vt:lpstr>
      <vt:lpstr>Where Are P6K? Can you find them?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 Kennedy</dc:creator>
  <cp:lastModifiedBy>C Kennedy</cp:lastModifiedBy>
  <cp:revision>145</cp:revision>
  <dcterms:created xsi:type="dcterms:W3CDTF">2021-02-12T11:31:54Z</dcterms:created>
  <dcterms:modified xsi:type="dcterms:W3CDTF">2021-03-02T11:23:26Z</dcterms:modified>
</cp:coreProperties>
</file>