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60" r:id="rId6"/>
    <p:sldId id="257" r:id="rId7"/>
    <p:sldId id="258" r:id="rId8"/>
    <p:sldId id="259" r:id="rId9"/>
    <p:sldId id="261" r:id="rId10"/>
    <p:sldId id="269" r:id="rId11"/>
    <p:sldId id="262" r:id="rId12"/>
    <p:sldId id="263" r:id="rId13"/>
    <p:sldId id="264" r:id="rId14"/>
    <p:sldId id="265" r:id="rId15"/>
    <p:sldId id="266" r:id="rId16"/>
    <p:sldId id="267" r:id="rId17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36C20-42D5-421C-82D1-F57CC813558B}" v="64" dt="2021-01-29T13:04:36.8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1" autoAdjust="0"/>
  </p:normalViewPr>
  <p:slideViewPr>
    <p:cSldViewPr snapToGrid="0">
      <p:cViewPr varScale="1">
        <p:scale>
          <a:sx n="65" d="100"/>
          <a:sy n="65" d="100"/>
        </p:scale>
        <p:origin x="6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22" y="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DCC789-C66E-426E-A0E3-F8022BDBC8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0C8752-7469-43B5-9D32-882458AC0F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F3B7B1F-FC12-4B73-8BB0-A91D45EC9EE7}" type="datetime1">
              <a:rPr lang="en-GB" smtClean="0"/>
              <a:t>01/02/2021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1E13E2-AF95-4548-A2D9-293EC08A093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A7867C-F337-497D-BF91-0662C4E21F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4758D62-DF13-47C4-842D-9B50ADA8731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2304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4DD001-BBFD-45DA-A532-FFD8CEB7514A}" type="datetime1">
              <a:rPr lang="en-GB" smtClean="0"/>
              <a:pPr/>
              <a:t>01/02/2021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 dirty="0"/>
              <a:t>Click to edit Master text styles</a:t>
            </a:r>
          </a:p>
          <a:p>
            <a:pPr lvl="1" rtl="0"/>
            <a:r>
              <a:rPr lang="en-GB" noProof="0" dirty="0"/>
              <a:t>Second level</a:t>
            </a:r>
          </a:p>
          <a:p>
            <a:pPr lvl="2" rtl="0"/>
            <a:r>
              <a:rPr lang="en-GB" noProof="0" dirty="0"/>
              <a:t>Third level</a:t>
            </a:r>
          </a:p>
          <a:p>
            <a:pPr lvl="3" rtl="0"/>
            <a:r>
              <a:rPr lang="en-GB" noProof="0" dirty="0"/>
              <a:t>Fourth level</a:t>
            </a:r>
          </a:p>
          <a:p>
            <a:pPr lvl="4" rtl="0"/>
            <a:r>
              <a:rPr lang="en-GB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E19714-86B5-4E2F-9574-D1DDE60569BB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12080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8E19714-86B5-4E2F-9574-D1DDE60569BB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7778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8E19714-86B5-4E2F-9574-D1DDE60569BB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4520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8E19714-86B5-4E2F-9574-D1DDE60569BB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6870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8E19714-86B5-4E2F-9574-D1DDE60569BB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0894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8E19714-86B5-4E2F-9574-D1DDE60569B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3252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8E19714-86B5-4E2F-9574-D1DDE60569B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9762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8E19714-86B5-4E2F-9574-D1DDE60569BB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952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12" Type="http://schemas.openxmlformats.org/officeDocument/2006/relationships/image" Target="../media/image18.sv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0" Type="http://schemas.openxmlformats.org/officeDocument/2006/relationships/image" Target="../media/image16.svg"/><Relationship Id="rId4" Type="http://schemas.openxmlformats.org/officeDocument/2006/relationships/image" Target="../media/image20.svg"/><Relationship Id="rId9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7.png"/><Relationship Id="rId10" Type="http://schemas.openxmlformats.org/officeDocument/2006/relationships/image" Target="../media/image18.svg"/><Relationship Id="rId4" Type="http://schemas.openxmlformats.org/officeDocument/2006/relationships/image" Target="../media/image22.svg"/><Relationship Id="rId9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12" Type="http://schemas.openxmlformats.org/officeDocument/2006/relationships/image" Target="../media/image22.sv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8.svg"/><Relationship Id="rId4" Type="http://schemas.openxmlformats.org/officeDocument/2006/relationships/image" Target="../media/image24.svg"/><Relationship Id="rId9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7.png"/><Relationship Id="rId10" Type="http://schemas.openxmlformats.org/officeDocument/2006/relationships/image" Target="../media/image18.svg"/><Relationship Id="rId4" Type="http://schemas.openxmlformats.org/officeDocument/2006/relationships/image" Target="../media/image26.svg"/><Relationship Id="rId9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7.png"/><Relationship Id="rId10" Type="http://schemas.openxmlformats.org/officeDocument/2006/relationships/image" Target="../media/image18.svg"/><Relationship Id="rId4" Type="http://schemas.openxmlformats.org/officeDocument/2006/relationships/image" Target="../media/image24.svg"/><Relationship Id="rId9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C3732457-3766-4FE5-9E57-6C200FBC3D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8004" y="582123"/>
            <a:ext cx="10760400" cy="252812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C664D30-9DFC-4125-B019-D9B9D6ABF16F}"/>
              </a:ext>
            </a:extLst>
          </p:cNvPr>
          <p:cNvGrpSpPr/>
          <p:nvPr userDrawn="1"/>
        </p:nvGrpSpPr>
        <p:grpSpPr>
          <a:xfrm>
            <a:off x="235200" y="228737"/>
            <a:ext cx="11721600" cy="6400527"/>
            <a:chOff x="235200" y="228737"/>
            <a:chExt cx="11721600" cy="640052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2F0D5C2-D036-462B-BFC0-439BDE233C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8200" y="289054"/>
              <a:ext cx="11595600" cy="627989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83F7B7-F8DB-4D36-9D36-042F152C76FB}"/>
                </a:ext>
              </a:extLst>
            </p:cNvPr>
            <p:cNvSpPr/>
            <p:nvPr userDrawn="1"/>
          </p:nvSpPr>
          <p:spPr>
            <a:xfrm>
              <a:off x="388200" y="381600"/>
              <a:ext cx="11415600" cy="6094800"/>
            </a:xfrm>
            <a:prstGeom prst="rect">
              <a:avLst/>
            </a:prstGeom>
            <a:noFill/>
            <a:ln w="18034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6A84DDF-182F-4A39-B9C7-0709A22ED8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35200" y="228737"/>
              <a:ext cx="11721600" cy="640052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4A80B3-55F0-4546-B53A-EE07D8461D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88918"/>
            <a:ext cx="9144000" cy="1909763"/>
          </a:xfrm>
        </p:spPr>
        <p:txBody>
          <a:bodyPr rtlCol="0" anchor="b">
            <a:noAutofit/>
          </a:bodyPr>
          <a:lstStyle>
            <a:lvl1pPr algn="ctr">
              <a:defRPr sz="14500"/>
            </a:lvl1pPr>
          </a:lstStyle>
          <a:p>
            <a:pPr rtl="0"/>
            <a:r>
              <a:rPr lang="en-GB" noProof="0" dirty="0"/>
              <a:t>Birthday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A760B-658E-4B8F-86C3-28D93F5BF8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566"/>
            <a:ext cx="9144000" cy="532959"/>
          </a:xfrm>
        </p:spPr>
        <p:txBody>
          <a:bodyPr rtlCol="0">
            <a:normAutofit/>
          </a:bodyPr>
          <a:lstStyle>
            <a:lvl1pPr marL="0" indent="0" algn="ctr">
              <a:buNone/>
              <a:defRPr sz="3000">
                <a:solidFill>
                  <a:schemeClr val="bg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 dirty="0"/>
              <a:t>special moments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A18C0-472B-4486-9F56-6E01F3555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7318C8-54AF-4AA3-9B58-8BD2AA8DE1A1}" type="datetime1">
              <a:rPr lang="en-GB" noProof="0" smtClean="0"/>
              <a:t>01/02/2021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03886-4E95-41BA-8CD1-F904E2A4C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E60C4-24AF-4E96-89C9-37BA29865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60E4630-A9EC-4A3B-8D7B-72D6B7D7ED5F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A0071A-E684-4084-9AC3-EADF8A3EB082}"/>
              </a:ext>
            </a:extLst>
          </p:cNvPr>
          <p:cNvSpPr/>
          <p:nvPr userDrawn="1"/>
        </p:nvSpPr>
        <p:spPr>
          <a:xfrm>
            <a:off x="3544800" y="4346221"/>
            <a:ext cx="8647200" cy="1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BD6757-8401-46C4-9125-5AA302FF0B27}"/>
              </a:ext>
            </a:extLst>
          </p:cNvPr>
          <p:cNvCxnSpPr/>
          <p:nvPr userDrawn="1"/>
        </p:nvCxnSpPr>
        <p:spPr>
          <a:xfrm>
            <a:off x="4620000" y="5060591"/>
            <a:ext cx="295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B89E95DA-C24C-464B-B9E1-40CD0A627C0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700000">
            <a:off x="2848103" y="3615706"/>
            <a:ext cx="1440000" cy="149703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32ECA27F-30BB-4A2E-A2DB-01547B58CC4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18414" y="2635826"/>
            <a:ext cx="720000" cy="748515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CDB9A57-CAF9-413B-AE49-F980BFD407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9625" y="5177497"/>
            <a:ext cx="2965450" cy="484188"/>
          </a:xfrm>
        </p:spPr>
        <p:txBody>
          <a:bodyPr rtlCol="0">
            <a:normAutofit/>
          </a:bodyPr>
          <a:lstStyle>
            <a:lvl1pPr marL="0" indent="0" algn="ctr">
              <a:buNone/>
              <a:defRPr sz="1500" b="1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 rtl="0"/>
            <a:r>
              <a:rPr lang="en-GB" noProof="0" dirty="0"/>
              <a:t>26 May 20XX</a:t>
            </a:r>
          </a:p>
        </p:txBody>
      </p:sp>
    </p:spTree>
    <p:extLst>
      <p:ext uri="{BB962C8B-B14F-4D97-AF65-F5344CB8AC3E}">
        <p14:creationId xmlns:p14="http://schemas.microsoft.com/office/powerpoint/2010/main" val="2965793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9C46-73A2-417E-8CB7-4883861DF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4785"/>
            <a:ext cx="10515600" cy="92292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en-GB" noProof="0" dirty="0"/>
              <a:t>Slide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DDAFC-779D-4BD0-8C2F-2D124714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F3762F-EFA3-40C2-9A3A-C07401741741}" type="datetime1">
              <a:rPr lang="en-GB" noProof="0" smtClean="0"/>
              <a:t>01/02/2021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2A23B-DDC0-4D8F-980B-E59F1795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460EA-FD79-4C61-8E55-754DF5428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60E4630-A9EC-4A3B-8D7B-72D6B7D7ED5F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8216B-1556-4FF5-963A-015714EA0593}"/>
              </a:ext>
            </a:extLst>
          </p:cNvPr>
          <p:cNvSpPr/>
          <p:nvPr userDrawn="1"/>
        </p:nvSpPr>
        <p:spPr>
          <a:xfrm>
            <a:off x="4765800" y="1185233"/>
            <a:ext cx="2660400" cy="18000"/>
          </a:xfrm>
          <a:prstGeom prst="rect">
            <a:avLst/>
          </a:prstGeom>
          <a:gradFill>
            <a:gsLst>
              <a:gs pos="0">
                <a:schemeClr val="accent1"/>
              </a:gs>
              <a:gs pos="54000">
                <a:schemeClr val="bg2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87DF7E7-0055-4DE3-BD28-AD04335D2D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20000" y="610173"/>
            <a:ext cx="1152000" cy="116128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C88B264-9C2B-477E-8521-904E363764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7732" y="1560762"/>
            <a:ext cx="5198400" cy="389246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CACBA43-AC14-4B42-A8D4-C188C3B0387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95868" y="1560762"/>
            <a:ext cx="5198400" cy="389246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4BABCCB-BC19-4874-8D9F-CDA882F3F7AE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812932" y="1675017"/>
            <a:ext cx="4968000" cy="3663950"/>
          </a:xfrm>
          <a:solidFill>
            <a:schemeClr val="tx1"/>
          </a:solidFill>
          <a:ln w="44450" cap="sq">
            <a:solidFill>
              <a:schemeClr val="bg2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D1298B43-7FA9-4B54-BDDD-5897284E22CB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6411068" y="1675017"/>
            <a:ext cx="4968000" cy="3663950"/>
          </a:xfrm>
          <a:solidFill>
            <a:schemeClr val="tx1"/>
          </a:solidFill>
          <a:ln w="44450" cap="sq">
            <a:solidFill>
              <a:schemeClr val="bg2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 dirty="0"/>
              <a:t>Click icon to add picture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AE7457-8299-4784-A7C1-6A0439989639}"/>
              </a:ext>
            </a:extLst>
          </p:cNvPr>
          <p:cNvGrpSpPr/>
          <p:nvPr userDrawn="1"/>
        </p:nvGrpSpPr>
        <p:grpSpPr>
          <a:xfrm>
            <a:off x="2251132" y="5619149"/>
            <a:ext cx="2091600" cy="533521"/>
            <a:chOff x="2269862" y="5619149"/>
            <a:chExt cx="2091600" cy="53352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DC2A34-EF44-4133-9525-BED706026D57}"/>
                </a:ext>
              </a:extLst>
            </p:cNvPr>
            <p:cNvSpPr/>
            <p:nvPr userDrawn="1"/>
          </p:nvSpPr>
          <p:spPr>
            <a:xfrm>
              <a:off x="2269862" y="5682600"/>
              <a:ext cx="2091600" cy="399600"/>
            </a:xfrm>
            <a:prstGeom prst="rect">
              <a:avLst/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EEA32D-B64A-441B-8D70-136191156C92}"/>
                </a:ext>
              </a:extLst>
            </p:cNvPr>
            <p:cNvSpPr/>
            <p:nvPr userDrawn="1"/>
          </p:nvSpPr>
          <p:spPr>
            <a:xfrm>
              <a:off x="2329214" y="5619149"/>
              <a:ext cx="1972896" cy="533521"/>
            </a:xfrm>
            <a:prstGeom prst="rect">
              <a:avLst/>
            </a:prstGeom>
            <a:noFill/>
            <a:ln w="698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36CAE6D-BBB5-4560-AB7E-ADAC366D761C}"/>
                </a:ext>
              </a:extLst>
            </p:cNvPr>
            <p:cNvSpPr/>
            <p:nvPr userDrawn="1"/>
          </p:nvSpPr>
          <p:spPr>
            <a:xfrm>
              <a:off x="2329214" y="5682600"/>
              <a:ext cx="1972896" cy="3996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</p:grp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5F072AC-6047-43CD-851E-7A1C67DC7D2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485720" y="5699652"/>
            <a:ext cx="1622425" cy="4064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 noProof="0" dirty="0"/>
              <a:t>photo title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1832CAB-07C3-4A21-9205-5C3ADED3B8E7}"/>
              </a:ext>
            </a:extLst>
          </p:cNvPr>
          <p:cNvGrpSpPr/>
          <p:nvPr userDrawn="1"/>
        </p:nvGrpSpPr>
        <p:grpSpPr>
          <a:xfrm>
            <a:off x="7849268" y="5622089"/>
            <a:ext cx="2091600" cy="533521"/>
            <a:chOff x="2269862" y="5619149"/>
            <a:chExt cx="2091600" cy="53352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BAACDBF-6F79-4EF1-9D65-B2A1382FDCBF}"/>
                </a:ext>
              </a:extLst>
            </p:cNvPr>
            <p:cNvSpPr/>
            <p:nvPr userDrawn="1"/>
          </p:nvSpPr>
          <p:spPr>
            <a:xfrm>
              <a:off x="2269862" y="5682600"/>
              <a:ext cx="2091600" cy="399600"/>
            </a:xfrm>
            <a:prstGeom prst="rect">
              <a:avLst/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F5C24C0-A35C-4473-9CE6-3527FD06B294}"/>
                </a:ext>
              </a:extLst>
            </p:cNvPr>
            <p:cNvSpPr/>
            <p:nvPr userDrawn="1"/>
          </p:nvSpPr>
          <p:spPr>
            <a:xfrm>
              <a:off x="2329214" y="5619149"/>
              <a:ext cx="1972896" cy="533521"/>
            </a:xfrm>
            <a:prstGeom prst="rect">
              <a:avLst/>
            </a:prstGeom>
            <a:noFill/>
            <a:ln w="698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3A6BAE4-FDED-46D7-BE08-103BB60B8A69}"/>
                </a:ext>
              </a:extLst>
            </p:cNvPr>
            <p:cNvSpPr/>
            <p:nvPr userDrawn="1"/>
          </p:nvSpPr>
          <p:spPr>
            <a:xfrm>
              <a:off x="2329214" y="5682600"/>
              <a:ext cx="1972896" cy="3996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</p:grp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C02A30D5-988D-4394-BEF0-1B45A36A6281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083856" y="5702592"/>
            <a:ext cx="1622425" cy="4064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 noProof="0" dirty="0"/>
              <a:t>photo title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27E4B654-4BC5-4439-B523-15A2EE09754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52163" y="6020724"/>
            <a:ext cx="1087674" cy="4644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10190E84-B585-490A-A199-F4E54FF66DD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3275" y="696762"/>
            <a:ext cx="1728000" cy="17280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EF980C2-A3F1-4A05-9697-ABC2FFD25CC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88336" y="4593446"/>
            <a:ext cx="1728000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32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D86BBB2-3F94-4BA0-AB38-6931A8FF16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0397" y="1560762"/>
            <a:ext cx="3291206" cy="35064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683040E-0850-43B7-AE56-1673D46B9F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7732" y="1560762"/>
            <a:ext cx="3294000" cy="38894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1A9C46-73A2-417E-8CB7-4883861DF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4785"/>
            <a:ext cx="10515600" cy="92292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en-GB" noProof="0" dirty="0"/>
              <a:t>Slide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DDAFC-779D-4BD0-8C2F-2D124714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CA7CE2-683B-40CB-8335-8CF79CC92EF7}" type="datetime1">
              <a:rPr lang="en-GB" noProof="0" smtClean="0"/>
              <a:t>01/02/2021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2A23B-DDC0-4D8F-980B-E59F1795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460EA-FD79-4C61-8E55-754DF5428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60E4630-A9EC-4A3B-8D7B-72D6B7D7ED5F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8216B-1556-4FF5-963A-015714EA0593}"/>
              </a:ext>
            </a:extLst>
          </p:cNvPr>
          <p:cNvSpPr/>
          <p:nvPr userDrawn="1"/>
        </p:nvSpPr>
        <p:spPr>
          <a:xfrm>
            <a:off x="4765800" y="1185233"/>
            <a:ext cx="2660400" cy="18000"/>
          </a:xfrm>
          <a:prstGeom prst="rect">
            <a:avLst/>
          </a:prstGeom>
          <a:gradFill>
            <a:gsLst>
              <a:gs pos="0">
                <a:schemeClr val="accent1"/>
              </a:gs>
              <a:gs pos="54000">
                <a:schemeClr val="bg2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87DF7E7-0055-4DE3-BD28-AD04335D2D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20000" y="610173"/>
            <a:ext cx="1152000" cy="1161287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4BABCCB-BC19-4874-8D9F-CDA882F3F7AE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814732" y="1675017"/>
            <a:ext cx="3060000" cy="3663950"/>
          </a:xfrm>
          <a:solidFill>
            <a:schemeClr val="tx1"/>
          </a:solidFill>
          <a:ln w="44450" cap="sq">
            <a:solidFill>
              <a:schemeClr val="bg2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 dirty="0"/>
              <a:t>Click icon to add picture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AE7457-8299-4784-A7C1-6A0439989639}"/>
              </a:ext>
            </a:extLst>
          </p:cNvPr>
          <p:cNvGrpSpPr/>
          <p:nvPr userDrawn="1"/>
        </p:nvGrpSpPr>
        <p:grpSpPr>
          <a:xfrm>
            <a:off x="1298932" y="5619149"/>
            <a:ext cx="2091600" cy="533521"/>
            <a:chOff x="2269862" y="5619149"/>
            <a:chExt cx="2091600" cy="53352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DC2A34-EF44-4133-9525-BED706026D57}"/>
                </a:ext>
              </a:extLst>
            </p:cNvPr>
            <p:cNvSpPr/>
            <p:nvPr userDrawn="1"/>
          </p:nvSpPr>
          <p:spPr>
            <a:xfrm>
              <a:off x="2269862" y="5682600"/>
              <a:ext cx="2091600" cy="399600"/>
            </a:xfrm>
            <a:prstGeom prst="rect">
              <a:avLst/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EEA32D-B64A-441B-8D70-136191156C92}"/>
                </a:ext>
              </a:extLst>
            </p:cNvPr>
            <p:cNvSpPr/>
            <p:nvPr userDrawn="1"/>
          </p:nvSpPr>
          <p:spPr>
            <a:xfrm>
              <a:off x="2329214" y="5619149"/>
              <a:ext cx="1972896" cy="533521"/>
            </a:xfrm>
            <a:prstGeom prst="rect">
              <a:avLst/>
            </a:prstGeom>
            <a:noFill/>
            <a:ln w="698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36CAE6D-BBB5-4560-AB7E-ADAC366D761C}"/>
                </a:ext>
              </a:extLst>
            </p:cNvPr>
            <p:cNvSpPr/>
            <p:nvPr userDrawn="1"/>
          </p:nvSpPr>
          <p:spPr>
            <a:xfrm>
              <a:off x="2329214" y="5682600"/>
              <a:ext cx="1972896" cy="3996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</p:grp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5F072AC-6047-43CD-851E-7A1C67DC7D2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533520" y="5699652"/>
            <a:ext cx="1622425" cy="4064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 noProof="0" dirty="0"/>
              <a:t>photo title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1832CAB-07C3-4A21-9205-5C3ADED3B8E7}"/>
              </a:ext>
            </a:extLst>
          </p:cNvPr>
          <p:cNvGrpSpPr/>
          <p:nvPr userDrawn="1"/>
        </p:nvGrpSpPr>
        <p:grpSpPr>
          <a:xfrm>
            <a:off x="8801468" y="5622089"/>
            <a:ext cx="2091600" cy="533521"/>
            <a:chOff x="2269862" y="5619149"/>
            <a:chExt cx="2091600" cy="53352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BAACDBF-6F79-4EF1-9D65-B2A1382FDCBF}"/>
                </a:ext>
              </a:extLst>
            </p:cNvPr>
            <p:cNvSpPr/>
            <p:nvPr userDrawn="1"/>
          </p:nvSpPr>
          <p:spPr>
            <a:xfrm>
              <a:off x="2269862" y="5682600"/>
              <a:ext cx="2091600" cy="399600"/>
            </a:xfrm>
            <a:prstGeom prst="rect">
              <a:avLst/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F5C24C0-A35C-4473-9CE6-3527FD06B294}"/>
                </a:ext>
              </a:extLst>
            </p:cNvPr>
            <p:cNvSpPr/>
            <p:nvPr userDrawn="1"/>
          </p:nvSpPr>
          <p:spPr>
            <a:xfrm>
              <a:off x="2329214" y="5619149"/>
              <a:ext cx="1972896" cy="533521"/>
            </a:xfrm>
            <a:prstGeom prst="rect">
              <a:avLst/>
            </a:prstGeom>
            <a:noFill/>
            <a:ln w="698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3A6BAE4-FDED-46D7-BE08-103BB60B8A69}"/>
                </a:ext>
              </a:extLst>
            </p:cNvPr>
            <p:cNvSpPr/>
            <p:nvPr userDrawn="1"/>
          </p:nvSpPr>
          <p:spPr>
            <a:xfrm>
              <a:off x="2329214" y="5682600"/>
              <a:ext cx="1972896" cy="3996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</p:grp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C02A30D5-988D-4394-BEF0-1B45A36A6281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036056" y="5702592"/>
            <a:ext cx="1622425" cy="4064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 noProof="0" dirty="0"/>
              <a:t>photo title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27E4B654-4BC5-4439-B523-15A2EE09754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52163" y="6020724"/>
            <a:ext cx="1087674" cy="464400"/>
          </a:xfrm>
          <a:prstGeom prst="rect">
            <a:avLst/>
          </a:prstGeom>
        </p:spPr>
      </p:pic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4EF5EEF4-65EF-47CF-B001-18214FB391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66000" y="1675017"/>
            <a:ext cx="3060000" cy="3276000"/>
          </a:xfrm>
          <a:solidFill>
            <a:schemeClr val="tx1"/>
          </a:solidFill>
          <a:ln w="44450" cap="sq">
            <a:solidFill>
              <a:schemeClr val="bg2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 dirty="0"/>
              <a:t>Click icon to add picture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276378ED-B171-494D-841A-374CD17D6E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00268" y="1560762"/>
            <a:ext cx="3294000" cy="3889454"/>
          </a:xfrm>
          <a:prstGeom prst="rect">
            <a:avLst/>
          </a:prstGeom>
        </p:spPr>
      </p:pic>
      <p:sp>
        <p:nvSpPr>
          <p:cNvPr id="35" name="Picture Placeholder 14">
            <a:extLst>
              <a:ext uri="{FF2B5EF4-FFF2-40B4-BE49-F238E27FC236}">
                <a16:creationId xmlns:a16="http://schemas.microsoft.com/office/drawing/2014/main" id="{764FAF39-53AB-435C-B735-0E6D3E28369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17268" y="1675017"/>
            <a:ext cx="3060000" cy="3663950"/>
          </a:xfrm>
          <a:solidFill>
            <a:schemeClr val="tx1"/>
          </a:solidFill>
          <a:ln w="44450" cap="sq">
            <a:solidFill>
              <a:schemeClr val="bg2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 dirty="0"/>
              <a:t>Click icon to add picture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609A901-1C89-40D8-82BA-C626E3118013}"/>
              </a:ext>
            </a:extLst>
          </p:cNvPr>
          <p:cNvGrpSpPr/>
          <p:nvPr userDrawn="1"/>
        </p:nvGrpSpPr>
        <p:grpSpPr>
          <a:xfrm>
            <a:off x="5050200" y="5250114"/>
            <a:ext cx="2091600" cy="533521"/>
            <a:chOff x="2269862" y="5619149"/>
            <a:chExt cx="2091600" cy="53352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DD24A0E-497C-45D9-92C3-D710E4AC6B39}"/>
                </a:ext>
              </a:extLst>
            </p:cNvPr>
            <p:cNvSpPr/>
            <p:nvPr userDrawn="1"/>
          </p:nvSpPr>
          <p:spPr>
            <a:xfrm>
              <a:off x="2269862" y="5682600"/>
              <a:ext cx="2091600" cy="399600"/>
            </a:xfrm>
            <a:prstGeom prst="rect">
              <a:avLst/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FF488D-DDA8-4E31-8C9B-C5FA9DCACD4D}"/>
                </a:ext>
              </a:extLst>
            </p:cNvPr>
            <p:cNvSpPr/>
            <p:nvPr userDrawn="1"/>
          </p:nvSpPr>
          <p:spPr>
            <a:xfrm>
              <a:off x="2329214" y="5619149"/>
              <a:ext cx="1972896" cy="533521"/>
            </a:xfrm>
            <a:prstGeom prst="rect">
              <a:avLst/>
            </a:prstGeom>
            <a:noFill/>
            <a:ln w="698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CBCD8D3-E884-4B62-8E53-523C64FFDE36}"/>
                </a:ext>
              </a:extLst>
            </p:cNvPr>
            <p:cNvSpPr/>
            <p:nvPr userDrawn="1"/>
          </p:nvSpPr>
          <p:spPr>
            <a:xfrm>
              <a:off x="2329214" y="5682600"/>
              <a:ext cx="1972896" cy="3996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</p:grp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5E22F219-F01E-4C9C-870A-815B5C0620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84788" y="5330617"/>
            <a:ext cx="1622425" cy="4064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 noProof="0" dirty="0"/>
              <a:t>photo title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43ECADC6-F560-41F8-B495-BE3B1860307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1857" y="701638"/>
            <a:ext cx="1728000" cy="17280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10190E84-B585-490A-A199-F4E54FF66DD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06163" y="4668001"/>
            <a:ext cx="1164225" cy="1164225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EF980C2-A3F1-4A05-9697-ABC2FFD25CC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04304" y="4586216"/>
            <a:ext cx="1728000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24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683040E-0850-43B7-AE56-1673D46B9F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732" y="1560762"/>
            <a:ext cx="3294000" cy="38894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1A9C46-73A2-417E-8CB7-4883861DF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4785"/>
            <a:ext cx="10515600" cy="92292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en-GB" noProof="0" dirty="0"/>
              <a:t>Slide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DDAFC-779D-4BD0-8C2F-2D124714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1ED729-F306-48F0-BF95-8CD2ED38C2ED}" type="datetime1">
              <a:rPr lang="en-GB" noProof="0" smtClean="0"/>
              <a:t>01/02/2021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2A23B-DDC0-4D8F-980B-E59F1795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460EA-FD79-4C61-8E55-754DF5428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60E4630-A9EC-4A3B-8D7B-72D6B7D7ED5F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8216B-1556-4FF5-963A-015714EA0593}"/>
              </a:ext>
            </a:extLst>
          </p:cNvPr>
          <p:cNvSpPr/>
          <p:nvPr userDrawn="1"/>
        </p:nvSpPr>
        <p:spPr>
          <a:xfrm>
            <a:off x="4765800" y="1185233"/>
            <a:ext cx="2660400" cy="18000"/>
          </a:xfrm>
          <a:prstGeom prst="rect">
            <a:avLst/>
          </a:prstGeom>
          <a:gradFill>
            <a:gsLst>
              <a:gs pos="0">
                <a:schemeClr val="accent1"/>
              </a:gs>
              <a:gs pos="54000">
                <a:schemeClr val="bg2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87DF7E7-0055-4DE3-BD28-AD04335D2DB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0000" y="610173"/>
            <a:ext cx="1152000" cy="1161287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4BABCCB-BC19-4874-8D9F-CDA882F3F7AE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814732" y="1665492"/>
            <a:ext cx="3060000" cy="3663950"/>
          </a:xfrm>
          <a:solidFill>
            <a:schemeClr val="tx1"/>
          </a:solidFill>
          <a:ln w="44450" cap="sq">
            <a:solidFill>
              <a:schemeClr val="bg2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 dirty="0"/>
              <a:t>Click icon to add picture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AE7457-8299-4784-A7C1-6A0439989639}"/>
              </a:ext>
            </a:extLst>
          </p:cNvPr>
          <p:cNvGrpSpPr/>
          <p:nvPr userDrawn="1"/>
        </p:nvGrpSpPr>
        <p:grpSpPr>
          <a:xfrm>
            <a:off x="1298932" y="5619149"/>
            <a:ext cx="2091600" cy="533521"/>
            <a:chOff x="2269862" y="5619149"/>
            <a:chExt cx="2091600" cy="53352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DC2A34-EF44-4133-9525-BED706026D57}"/>
                </a:ext>
              </a:extLst>
            </p:cNvPr>
            <p:cNvSpPr/>
            <p:nvPr userDrawn="1"/>
          </p:nvSpPr>
          <p:spPr>
            <a:xfrm>
              <a:off x="2269862" y="5682600"/>
              <a:ext cx="2091600" cy="399600"/>
            </a:xfrm>
            <a:prstGeom prst="rect">
              <a:avLst/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EEA32D-B64A-441B-8D70-136191156C92}"/>
                </a:ext>
              </a:extLst>
            </p:cNvPr>
            <p:cNvSpPr/>
            <p:nvPr userDrawn="1"/>
          </p:nvSpPr>
          <p:spPr>
            <a:xfrm>
              <a:off x="2329214" y="5619149"/>
              <a:ext cx="1972896" cy="533521"/>
            </a:xfrm>
            <a:prstGeom prst="rect">
              <a:avLst/>
            </a:prstGeom>
            <a:noFill/>
            <a:ln w="698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36CAE6D-BBB5-4560-AB7E-ADAC366D761C}"/>
                </a:ext>
              </a:extLst>
            </p:cNvPr>
            <p:cNvSpPr/>
            <p:nvPr userDrawn="1"/>
          </p:nvSpPr>
          <p:spPr>
            <a:xfrm>
              <a:off x="2329214" y="5682600"/>
              <a:ext cx="1972896" cy="3996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</p:grp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5F072AC-6047-43CD-851E-7A1C67DC7D2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533520" y="5699652"/>
            <a:ext cx="1622425" cy="4064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 noProof="0" dirty="0"/>
              <a:t>photo title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1832CAB-07C3-4A21-9205-5C3ADED3B8E7}"/>
              </a:ext>
            </a:extLst>
          </p:cNvPr>
          <p:cNvGrpSpPr/>
          <p:nvPr userDrawn="1"/>
        </p:nvGrpSpPr>
        <p:grpSpPr>
          <a:xfrm>
            <a:off x="8801468" y="5622089"/>
            <a:ext cx="2091600" cy="533521"/>
            <a:chOff x="2269862" y="5619149"/>
            <a:chExt cx="2091600" cy="53352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BAACDBF-6F79-4EF1-9D65-B2A1382FDCBF}"/>
                </a:ext>
              </a:extLst>
            </p:cNvPr>
            <p:cNvSpPr/>
            <p:nvPr userDrawn="1"/>
          </p:nvSpPr>
          <p:spPr>
            <a:xfrm>
              <a:off x="2269862" y="5682600"/>
              <a:ext cx="2091600" cy="399600"/>
            </a:xfrm>
            <a:prstGeom prst="rect">
              <a:avLst/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F5C24C0-A35C-4473-9CE6-3527FD06B294}"/>
                </a:ext>
              </a:extLst>
            </p:cNvPr>
            <p:cNvSpPr/>
            <p:nvPr userDrawn="1"/>
          </p:nvSpPr>
          <p:spPr>
            <a:xfrm>
              <a:off x="2329214" y="5619149"/>
              <a:ext cx="1972896" cy="533521"/>
            </a:xfrm>
            <a:prstGeom prst="rect">
              <a:avLst/>
            </a:prstGeom>
            <a:noFill/>
            <a:ln w="698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3A6BAE4-FDED-46D7-BE08-103BB60B8A69}"/>
                </a:ext>
              </a:extLst>
            </p:cNvPr>
            <p:cNvSpPr/>
            <p:nvPr userDrawn="1"/>
          </p:nvSpPr>
          <p:spPr>
            <a:xfrm>
              <a:off x="2329214" y="5682600"/>
              <a:ext cx="1972896" cy="3996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</p:grp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C02A30D5-988D-4394-BEF0-1B45A36A6281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036056" y="5702592"/>
            <a:ext cx="1622425" cy="4064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 noProof="0" dirty="0"/>
              <a:t>photo title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27E4B654-4BC5-4439-B523-15A2EE09754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52163" y="6020724"/>
            <a:ext cx="1087674" cy="4644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276378ED-B171-494D-841A-374CD17D6E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0268" y="1560762"/>
            <a:ext cx="3294000" cy="3889454"/>
          </a:xfrm>
          <a:prstGeom prst="rect">
            <a:avLst/>
          </a:prstGeom>
        </p:spPr>
      </p:pic>
      <p:sp>
        <p:nvSpPr>
          <p:cNvPr id="35" name="Picture Placeholder 14">
            <a:extLst>
              <a:ext uri="{FF2B5EF4-FFF2-40B4-BE49-F238E27FC236}">
                <a16:creationId xmlns:a16="http://schemas.microsoft.com/office/drawing/2014/main" id="{764FAF39-53AB-435C-B735-0E6D3E28369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17268" y="1665492"/>
            <a:ext cx="3060000" cy="3663950"/>
          </a:xfrm>
          <a:solidFill>
            <a:schemeClr val="tx1"/>
          </a:solidFill>
          <a:ln w="44450" cap="sq">
            <a:solidFill>
              <a:schemeClr val="bg2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 dirty="0"/>
              <a:t>Click icon to add picture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43ECADC6-F560-41F8-B495-BE3B1860307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7732" y="1064294"/>
            <a:ext cx="1728000" cy="1728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AFD2560-0234-4320-A470-03C38AFF9AA4}"/>
              </a:ext>
            </a:extLst>
          </p:cNvPr>
          <p:cNvSpPr/>
          <p:nvPr userDrawn="1"/>
        </p:nvSpPr>
        <p:spPr>
          <a:xfrm>
            <a:off x="4494000" y="1635551"/>
            <a:ext cx="3204000" cy="3726000"/>
          </a:xfrm>
          <a:prstGeom prst="rect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AEF88D6-C42F-46B7-B2C7-CB38379553CC}"/>
              </a:ext>
            </a:extLst>
          </p:cNvPr>
          <p:cNvSpPr/>
          <p:nvPr userDrawn="1"/>
        </p:nvSpPr>
        <p:spPr>
          <a:xfrm>
            <a:off x="4566000" y="1560762"/>
            <a:ext cx="3060000" cy="3875579"/>
          </a:xfrm>
          <a:prstGeom prst="rect">
            <a:avLst/>
          </a:prstGeom>
          <a:noFill/>
          <a:ln w="698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1148CFC0-2467-4972-9FF3-387973F689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77892" y="1821941"/>
            <a:ext cx="2648308" cy="3353220"/>
          </a:xfrm>
        </p:spPr>
        <p:txBody>
          <a:bodyPr rtlCol="0" anchor="ctr" anchorCtr="0">
            <a:noAutofit/>
          </a:bodyPr>
          <a:lstStyle>
            <a:lvl1pPr marL="0" indent="0" algn="l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 noProof="0" dirty="0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EF647267-0DAB-482A-858D-3EA5F9E3CC0D}"/>
              </a:ext>
            </a:extLst>
          </p:cNvPr>
          <p:cNvSpPr/>
          <p:nvPr userDrawn="1"/>
        </p:nvSpPr>
        <p:spPr>
          <a:xfrm>
            <a:off x="4566000" y="1635551"/>
            <a:ext cx="3060000" cy="3726000"/>
          </a:xfrm>
          <a:custGeom>
            <a:avLst/>
            <a:gdLst>
              <a:gd name="connsiteX0" fmla="*/ 0 w 3060000"/>
              <a:gd name="connsiteY0" fmla="*/ 0 h 3726000"/>
              <a:gd name="connsiteX1" fmla="*/ 3060000 w 3060000"/>
              <a:gd name="connsiteY1" fmla="*/ 0 h 3726000"/>
              <a:gd name="connsiteX2" fmla="*/ 3060000 w 3060000"/>
              <a:gd name="connsiteY2" fmla="*/ 3726000 h 3726000"/>
              <a:gd name="connsiteX3" fmla="*/ 0 w 3060000"/>
              <a:gd name="connsiteY3" fmla="*/ 3726000 h 372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0000" h="3726000">
                <a:moveTo>
                  <a:pt x="0" y="0"/>
                </a:moveTo>
                <a:lnTo>
                  <a:pt x="3060000" y="0"/>
                </a:lnTo>
                <a:lnTo>
                  <a:pt x="3060000" y="3726000"/>
                </a:lnTo>
                <a:lnTo>
                  <a:pt x="0" y="3726000"/>
                </a:lnTo>
                <a:close/>
              </a:path>
            </a:pathLst>
          </a:custGeom>
          <a:noFill/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 dirty="0"/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10190E84-B585-490A-A199-F4E54FF66DD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08643" y="4518375"/>
            <a:ext cx="1164225" cy="1164225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EF980C2-A3F1-4A05-9697-ABC2FFD25CC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13934" y="4571001"/>
            <a:ext cx="1728000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13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B1AABF8-8833-4F85-9811-16829CE2D6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732" y="1560762"/>
            <a:ext cx="7025096" cy="389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1A9C46-73A2-417E-8CB7-4883861DF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4785"/>
            <a:ext cx="10515600" cy="92292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en-GB" noProof="0" dirty="0"/>
              <a:t>Slide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DDAFC-779D-4BD0-8C2F-2D124714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56AFD9-D83A-4A57-BED3-3C79C1CAE05A}" type="datetime1">
              <a:rPr lang="en-GB" noProof="0" smtClean="0"/>
              <a:t>01/02/2021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2A23B-DDC0-4D8F-980B-E59F1795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460EA-FD79-4C61-8E55-754DF5428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60E4630-A9EC-4A3B-8D7B-72D6B7D7ED5F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8216B-1556-4FF5-963A-015714EA0593}"/>
              </a:ext>
            </a:extLst>
          </p:cNvPr>
          <p:cNvSpPr/>
          <p:nvPr userDrawn="1"/>
        </p:nvSpPr>
        <p:spPr>
          <a:xfrm>
            <a:off x="4765800" y="1185233"/>
            <a:ext cx="2660400" cy="18000"/>
          </a:xfrm>
          <a:prstGeom prst="rect">
            <a:avLst/>
          </a:prstGeom>
          <a:gradFill>
            <a:gsLst>
              <a:gs pos="0">
                <a:schemeClr val="accent1"/>
              </a:gs>
              <a:gs pos="54000">
                <a:schemeClr val="bg2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87DF7E7-0055-4DE3-BD28-AD04335D2DB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0000" y="610173"/>
            <a:ext cx="1152000" cy="1161287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4BABCCB-BC19-4874-8D9F-CDA882F3F7AE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818331" y="1675017"/>
            <a:ext cx="6804000" cy="3663950"/>
          </a:xfrm>
          <a:solidFill>
            <a:schemeClr val="tx1"/>
          </a:solidFill>
          <a:ln w="44450" cap="sq">
            <a:solidFill>
              <a:schemeClr val="bg2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n-GB" noProof="0" dirty="0"/>
              <a:t>Click icon to add picture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AE7457-8299-4784-A7C1-6A0439989639}"/>
              </a:ext>
            </a:extLst>
          </p:cNvPr>
          <p:cNvGrpSpPr/>
          <p:nvPr userDrawn="1"/>
        </p:nvGrpSpPr>
        <p:grpSpPr>
          <a:xfrm>
            <a:off x="3174531" y="5619149"/>
            <a:ext cx="2091600" cy="533521"/>
            <a:chOff x="2269862" y="5619149"/>
            <a:chExt cx="2091600" cy="53352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DC2A34-EF44-4133-9525-BED706026D57}"/>
                </a:ext>
              </a:extLst>
            </p:cNvPr>
            <p:cNvSpPr/>
            <p:nvPr userDrawn="1"/>
          </p:nvSpPr>
          <p:spPr>
            <a:xfrm>
              <a:off x="2269862" y="5682600"/>
              <a:ext cx="2091600" cy="399600"/>
            </a:xfrm>
            <a:prstGeom prst="rect">
              <a:avLst/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EEA32D-B64A-441B-8D70-136191156C92}"/>
                </a:ext>
              </a:extLst>
            </p:cNvPr>
            <p:cNvSpPr/>
            <p:nvPr userDrawn="1"/>
          </p:nvSpPr>
          <p:spPr>
            <a:xfrm>
              <a:off x="2329214" y="5619149"/>
              <a:ext cx="1972896" cy="533521"/>
            </a:xfrm>
            <a:prstGeom prst="rect">
              <a:avLst/>
            </a:prstGeom>
            <a:noFill/>
            <a:ln w="698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36CAE6D-BBB5-4560-AB7E-ADAC366D761C}"/>
                </a:ext>
              </a:extLst>
            </p:cNvPr>
            <p:cNvSpPr/>
            <p:nvPr userDrawn="1"/>
          </p:nvSpPr>
          <p:spPr>
            <a:xfrm>
              <a:off x="2329214" y="5682600"/>
              <a:ext cx="1972896" cy="3996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</p:grp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5F072AC-6047-43CD-851E-7A1C67DC7D2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409119" y="5699652"/>
            <a:ext cx="1622425" cy="4064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 noProof="0" dirty="0"/>
              <a:t>photo title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27E4B654-4BC5-4439-B523-15A2EE09754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52163" y="6020724"/>
            <a:ext cx="1087674" cy="4644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10190E84-B585-490A-A199-F4E54FF66DD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0298" y="4580383"/>
            <a:ext cx="1728000" cy="172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BE537D5-E629-4339-81CF-EE1F24FE64ED}"/>
              </a:ext>
            </a:extLst>
          </p:cNvPr>
          <p:cNvGrpSpPr/>
          <p:nvPr userDrawn="1"/>
        </p:nvGrpSpPr>
        <p:grpSpPr>
          <a:xfrm>
            <a:off x="8801468" y="5622089"/>
            <a:ext cx="2091600" cy="533521"/>
            <a:chOff x="2269862" y="5619149"/>
            <a:chExt cx="2091600" cy="53352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9F3DC5A-4053-460C-885B-F4EFC4C4959F}"/>
                </a:ext>
              </a:extLst>
            </p:cNvPr>
            <p:cNvSpPr/>
            <p:nvPr userDrawn="1"/>
          </p:nvSpPr>
          <p:spPr>
            <a:xfrm>
              <a:off x="2269862" y="5682600"/>
              <a:ext cx="2091600" cy="399600"/>
            </a:xfrm>
            <a:prstGeom prst="rect">
              <a:avLst/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D0EFA39-7E11-44FC-8B06-12B5A240EB16}"/>
                </a:ext>
              </a:extLst>
            </p:cNvPr>
            <p:cNvSpPr/>
            <p:nvPr userDrawn="1"/>
          </p:nvSpPr>
          <p:spPr>
            <a:xfrm>
              <a:off x="2329214" y="5619149"/>
              <a:ext cx="1972896" cy="533521"/>
            </a:xfrm>
            <a:prstGeom prst="rect">
              <a:avLst/>
            </a:prstGeom>
            <a:noFill/>
            <a:ln w="698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F26AD1D-1A90-4A79-9774-85D33F728E5B}"/>
                </a:ext>
              </a:extLst>
            </p:cNvPr>
            <p:cNvSpPr/>
            <p:nvPr userDrawn="1"/>
          </p:nvSpPr>
          <p:spPr>
            <a:xfrm>
              <a:off x="2329214" y="5682600"/>
              <a:ext cx="1972896" cy="3996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</p:grp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733AB1F5-8025-4875-8F0A-4A594C29A6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36056" y="5702592"/>
            <a:ext cx="1622425" cy="4064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 noProof="0" dirty="0"/>
              <a:t>photo title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87FCBDF6-FB95-48A8-9E96-B54920A732C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00268" y="1560762"/>
            <a:ext cx="3294000" cy="3889454"/>
          </a:xfrm>
          <a:prstGeom prst="rect">
            <a:avLst/>
          </a:prstGeom>
        </p:spPr>
      </p:pic>
      <p:sp>
        <p:nvSpPr>
          <p:cNvPr id="39" name="Picture Placeholder 14">
            <a:extLst>
              <a:ext uri="{FF2B5EF4-FFF2-40B4-BE49-F238E27FC236}">
                <a16:creationId xmlns:a16="http://schemas.microsoft.com/office/drawing/2014/main" id="{AD8F1A04-7605-46BD-B886-35C03C958B7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17268" y="1675017"/>
            <a:ext cx="3060000" cy="3663950"/>
          </a:xfrm>
          <a:solidFill>
            <a:schemeClr val="tx1"/>
          </a:solidFill>
          <a:ln w="44450" cap="sq">
            <a:solidFill>
              <a:schemeClr val="bg2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n-GB" noProof="0" dirty="0"/>
              <a:t>Click icon to add picture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1EF980C2-A3F1-4A05-9697-ABC2FFD25CC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95116" y="708486"/>
            <a:ext cx="1728000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2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80E30CE-2E08-4BFA-8933-4E2272C8D5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815" y="1560762"/>
            <a:ext cx="10772370" cy="350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1A9C46-73A2-417E-8CB7-4883861DF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4785"/>
            <a:ext cx="10515600" cy="92292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en-GB" noProof="0" dirty="0"/>
              <a:t>Slide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DDAFC-779D-4BD0-8C2F-2D124714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ADFFF5-AB85-4EFC-953D-6E0798CDB561}" type="datetime1">
              <a:rPr lang="en-GB" noProof="0" smtClean="0"/>
              <a:t>01/02/2021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2A23B-DDC0-4D8F-980B-E59F1795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460EA-FD79-4C61-8E55-754DF5428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60E4630-A9EC-4A3B-8D7B-72D6B7D7ED5F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8216B-1556-4FF5-963A-015714EA0593}"/>
              </a:ext>
            </a:extLst>
          </p:cNvPr>
          <p:cNvSpPr/>
          <p:nvPr userDrawn="1"/>
        </p:nvSpPr>
        <p:spPr>
          <a:xfrm>
            <a:off x="4765800" y="1185233"/>
            <a:ext cx="2660400" cy="18000"/>
          </a:xfrm>
          <a:prstGeom prst="rect">
            <a:avLst/>
          </a:prstGeom>
          <a:gradFill>
            <a:gsLst>
              <a:gs pos="0">
                <a:schemeClr val="accent1"/>
              </a:gs>
              <a:gs pos="54000">
                <a:schemeClr val="bg2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87DF7E7-0055-4DE3-BD28-AD04335D2DB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0000" y="610173"/>
            <a:ext cx="1152000" cy="1161287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27E4B654-4BC5-4439-B523-15A2EE09754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52163" y="6020724"/>
            <a:ext cx="1087674" cy="4644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10190E84-B585-490A-A199-F4E54FF66DD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14196" y="4494476"/>
            <a:ext cx="1164225" cy="1164225"/>
          </a:xfrm>
          <a:prstGeom prst="rect">
            <a:avLst/>
          </a:prstGeom>
        </p:spPr>
      </p:pic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4EF5EEF4-65EF-47CF-B001-18214FB391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2000" y="1675017"/>
            <a:ext cx="10548000" cy="3276000"/>
          </a:xfrm>
          <a:solidFill>
            <a:schemeClr val="tx1"/>
          </a:solidFill>
          <a:ln w="44450" cap="sq">
            <a:solidFill>
              <a:schemeClr val="bg2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n-GB" noProof="0" dirty="0"/>
              <a:t>Click icon to add picture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609A901-1C89-40D8-82BA-C626E3118013}"/>
              </a:ext>
            </a:extLst>
          </p:cNvPr>
          <p:cNvGrpSpPr/>
          <p:nvPr userDrawn="1"/>
        </p:nvGrpSpPr>
        <p:grpSpPr>
          <a:xfrm>
            <a:off x="5050200" y="5250114"/>
            <a:ext cx="2091600" cy="533521"/>
            <a:chOff x="2269862" y="5619149"/>
            <a:chExt cx="2091600" cy="53352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DD24A0E-497C-45D9-92C3-D710E4AC6B39}"/>
                </a:ext>
              </a:extLst>
            </p:cNvPr>
            <p:cNvSpPr/>
            <p:nvPr userDrawn="1"/>
          </p:nvSpPr>
          <p:spPr>
            <a:xfrm>
              <a:off x="2269862" y="5682600"/>
              <a:ext cx="2091600" cy="399600"/>
            </a:xfrm>
            <a:prstGeom prst="rect">
              <a:avLst/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FF488D-DDA8-4E31-8C9B-C5FA9DCACD4D}"/>
                </a:ext>
              </a:extLst>
            </p:cNvPr>
            <p:cNvSpPr/>
            <p:nvPr userDrawn="1"/>
          </p:nvSpPr>
          <p:spPr>
            <a:xfrm>
              <a:off x="2329214" y="5619149"/>
              <a:ext cx="1972896" cy="533521"/>
            </a:xfrm>
            <a:prstGeom prst="rect">
              <a:avLst/>
            </a:prstGeom>
            <a:noFill/>
            <a:ln w="698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CBCD8D3-E884-4B62-8E53-523C64FFDE36}"/>
                </a:ext>
              </a:extLst>
            </p:cNvPr>
            <p:cNvSpPr/>
            <p:nvPr userDrawn="1"/>
          </p:nvSpPr>
          <p:spPr>
            <a:xfrm>
              <a:off x="2329214" y="5682600"/>
              <a:ext cx="1972896" cy="3996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</p:grp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5E22F219-F01E-4C9C-870A-815B5C0620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84788" y="5330617"/>
            <a:ext cx="1622425" cy="4064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 noProof="0" dirty="0"/>
              <a:t>photo title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43ECADC6-F560-41F8-B495-BE3B1860307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0000" y="710330"/>
            <a:ext cx="1728000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66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>
            <a:extLst>
              <a:ext uri="{FF2B5EF4-FFF2-40B4-BE49-F238E27FC236}">
                <a16:creationId xmlns:a16="http://schemas.microsoft.com/office/drawing/2014/main" id="{8E387864-678A-4424-8838-3BFC042CF4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2905" y="1560762"/>
            <a:ext cx="7025096" cy="3891600"/>
          </a:xfrm>
          <a:prstGeom prst="rect">
            <a:avLst/>
          </a:prstGeom>
        </p:spPr>
      </p:pic>
      <p:sp>
        <p:nvSpPr>
          <p:cNvPr id="32" name="Picture Placeholder 14">
            <a:extLst>
              <a:ext uri="{FF2B5EF4-FFF2-40B4-BE49-F238E27FC236}">
                <a16:creationId xmlns:a16="http://schemas.microsoft.com/office/drawing/2014/main" id="{E6CBCED1-5DE9-4CDA-8776-E4149E1975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93504" y="1675017"/>
            <a:ext cx="6804000" cy="3663950"/>
          </a:xfrm>
          <a:solidFill>
            <a:schemeClr val="tx1"/>
          </a:solidFill>
          <a:ln w="44450" cap="sq">
            <a:solidFill>
              <a:schemeClr val="bg2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1A9C46-73A2-417E-8CB7-4883861DF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4785"/>
            <a:ext cx="10515600" cy="92292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en-GB" noProof="0" dirty="0"/>
              <a:t>Slide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DDAFC-779D-4BD0-8C2F-2D124714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4B1F9D-CE49-4EE9-8A23-002A14CF4C4A}" type="datetime1">
              <a:rPr lang="en-GB" noProof="0" smtClean="0"/>
              <a:t>01/02/2021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2A23B-DDC0-4D8F-980B-E59F1795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460EA-FD79-4C61-8E55-754DF5428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60E4630-A9EC-4A3B-8D7B-72D6B7D7ED5F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8216B-1556-4FF5-963A-015714EA0593}"/>
              </a:ext>
            </a:extLst>
          </p:cNvPr>
          <p:cNvSpPr/>
          <p:nvPr userDrawn="1"/>
        </p:nvSpPr>
        <p:spPr>
          <a:xfrm>
            <a:off x="4765800" y="1185233"/>
            <a:ext cx="2660400" cy="18000"/>
          </a:xfrm>
          <a:prstGeom prst="rect">
            <a:avLst/>
          </a:prstGeom>
          <a:gradFill>
            <a:gsLst>
              <a:gs pos="0">
                <a:schemeClr val="accent1"/>
              </a:gs>
              <a:gs pos="54000">
                <a:schemeClr val="bg2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87DF7E7-0055-4DE3-BD28-AD04335D2DB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0000" y="610173"/>
            <a:ext cx="1152000" cy="1161287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27E4B654-4BC5-4439-B523-15A2EE09754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52163" y="6020724"/>
            <a:ext cx="1087674" cy="4644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EF980C2-A3F1-4A05-9697-ABC2FFD25CC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62021" y="718514"/>
            <a:ext cx="1728000" cy="172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BE537D5-E629-4339-81CF-EE1F24FE64ED}"/>
              </a:ext>
            </a:extLst>
          </p:cNvPr>
          <p:cNvGrpSpPr/>
          <p:nvPr userDrawn="1"/>
        </p:nvGrpSpPr>
        <p:grpSpPr>
          <a:xfrm>
            <a:off x="6949704" y="5622089"/>
            <a:ext cx="2091600" cy="533521"/>
            <a:chOff x="2269862" y="5619149"/>
            <a:chExt cx="2091600" cy="53352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9F3DC5A-4053-460C-885B-F4EFC4C4959F}"/>
                </a:ext>
              </a:extLst>
            </p:cNvPr>
            <p:cNvSpPr/>
            <p:nvPr userDrawn="1"/>
          </p:nvSpPr>
          <p:spPr>
            <a:xfrm>
              <a:off x="2269862" y="5682600"/>
              <a:ext cx="2091600" cy="399600"/>
            </a:xfrm>
            <a:prstGeom prst="rect">
              <a:avLst/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D0EFA39-7E11-44FC-8B06-12B5A240EB16}"/>
                </a:ext>
              </a:extLst>
            </p:cNvPr>
            <p:cNvSpPr/>
            <p:nvPr userDrawn="1"/>
          </p:nvSpPr>
          <p:spPr>
            <a:xfrm>
              <a:off x="2329214" y="5619149"/>
              <a:ext cx="1972896" cy="533521"/>
            </a:xfrm>
            <a:prstGeom prst="rect">
              <a:avLst/>
            </a:prstGeom>
            <a:noFill/>
            <a:ln w="698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F26AD1D-1A90-4A79-9774-85D33F728E5B}"/>
                </a:ext>
              </a:extLst>
            </p:cNvPr>
            <p:cNvSpPr/>
            <p:nvPr userDrawn="1"/>
          </p:nvSpPr>
          <p:spPr>
            <a:xfrm>
              <a:off x="2329214" y="5682600"/>
              <a:ext cx="1972896" cy="3996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 dirty="0"/>
            </a:p>
          </p:txBody>
        </p:sp>
      </p:grp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733AB1F5-8025-4875-8F0A-4A594C29A6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84292" y="5702592"/>
            <a:ext cx="1622425" cy="4064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 noProof="0" dirty="0"/>
              <a:t>photo title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B4A2D8-E9E8-4DCA-A530-B8E27ED73725}"/>
              </a:ext>
            </a:extLst>
          </p:cNvPr>
          <p:cNvSpPr/>
          <p:nvPr userDrawn="1"/>
        </p:nvSpPr>
        <p:spPr>
          <a:xfrm>
            <a:off x="686885" y="1635551"/>
            <a:ext cx="3204000" cy="3726000"/>
          </a:xfrm>
          <a:prstGeom prst="rect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7442C19-EB3A-4373-8827-C64BB5F022C2}"/>
              </a:ext>
            </a:extLst>
          </p:cNvPr>
          <p:cNvSpPr/>
          <p:nvPr userDrawn="1"/>
        </p:nvSpPr>
        <p:spPr>
          <a:xfrm>
            <a:off x="758885" y="1560762"/>
            <a:ext cx="3060000" cy="3875579"/>
          </a:xfrm>
          <a:prstGeom prst="rect">
            <a:avLst/>
          </a:prstGeom>
          <a:noFill/>
          <a:ln w="698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7D272F48-7CA4-4FA5-AB32-FAB13026F9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15777" y="1821941"/>
            <a:ext cx="2648308" cy="3353220"/>
          </a:xfrm>
        </p:spPr>
        <p:txBody>
          <a:bodyPr rtlCol="0" anchor="ctr" anchorCtr="0">
            <a:noAutofit/>
          </a:bodyPr>
          <a:lstStyle>
            <a:lvl1pPr marL="0" indent="0" algn="l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 noProof="0" dirty="0"/>
              <a:t>Click to 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5DE8FAB-E151-479E-819E-2E9BF2E78030}"/>
              </a:ext>
            </a:extLst>
          </p:cNvPr>
          <p:cNvSpPr/>
          <p:nvPr userDrawn="1"/>
        </p:nvSpPr>
        <p:spPr>
          <a:xfrm>
            <a:off x="758885" y="1635551"/>
            <a:ext cx="3060000" cy="3726000"/>
          </a:xfrm>
          <a:custGeom>
            <a:avLst/>
            <a:gdLst>
              <a:gd name="connsiteX0" fmla="*/ 0 w 3060000"/>
              <a:gd name="connsiteY0" fmla="*/ 0 h 3726000"/>
              <a:gd name="connsiteX1" fmla="*/ 3060000 w 3060000"/>
              <a:gd name="connsiteY1" fmla="*/ 0 h 3726000"/>
              <a:gd name="connsiteX2" fmla="*/ 3060000 w 3060000"/>
              <a:gd name="connsiteY2" fmla="*/ 3726000 h 3726000"/>
              <a:gd name="connsiteX3" fmla="*/ 0 w 3060000"/>
              <a:gd name="connsiteY3" fmla="*/ 3726000 h 372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0000" h="3726000">
                <a:moveTo>
                  <a:pt x="0" y="0"/>
                </a:moveTo>
                <a:lnTo>
                  <a:pt x="3060000" y="0"/>
                </a:lnTo>
                <a:lnTo>
                  <a:pt x="3060000" y="3726000"/>
                </a:lnTo>
                <a:lnTo>
                  <a:pt x="0" y="3726000"/>
                </a:lnTo>
                <a:close/>
              </a:path>
            </a:pathLst>
          </a:custGeom>
          <a:noFill/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 dirty="0"/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10190E84-B585-490A-A199-F4E54FF66DD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09" y="4567862"/>
            <a:ext cx="1728000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37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1DF5AD-4BAE-4D29-94F3-0A1D67CEA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5A5CE-A637-4336-8207-5DE2ADEA3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 noProof="0" dirty="0"/>
              <a:t>Click to edit Master text styles</a:t>
            </a:r>
          </a:p>
          <a:p>
            <a:pPr lvl="1" rtl="0"/>
            <a:r>
              <a:rPr lang="en-GB" noProof="0" dirty="0"/>
              <a:t>Second level</a:t>
            </a:r>
          </a:p>
          <a:p>
            <a:pPr lvl="2" rtl="0"/>
            <a:r>
              <a:rPr lang="en-GB" noProof="0" dirty="0"/>
              <a:t>Third level</a:t>
            </a:r>
          </a:p>
          <a:p>
            <a:pPr lvl="3" rtl="0"/>
            <a:r>
              <a:rPr lang="en-GB" noProof="0" dirty="0"/>
              <a:t>Fourth level</a:t>
            </a:r>
          </a:p>
          <a:p>
            <a:pPr lvl="4" rtl="0"/>
            <a:r>
              <a:rPr lang="en-GB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1B086-7B91-42C0-9F16-5A14CDA443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659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fld id="{3C853DC8-3350-424D-8CC0-E289985AE89B}" type="datetime1">
              <a:rPr lang="en-GB" noProof="0" smtClean="0"/>
              <a:t>01/02/2021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3CC2B-1C87-481D-B26C-EEB6383CA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06591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DA75C-46A3-4466-8FE3-B1E30D47F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94349" y="6065911"/>
            <a:ext cx="403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fld id="{E60E4630-A9EC-4A3B-8D7B-72D6B7D7ED5F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067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AFD6C-F107-4EE6-8E27-97DD3D460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591" y="3653615"/>
            <a:ext cx="9144000" cy="1909763"/>
          </a:xfrm>
        </p:spPr>
        <p:txBody>
          <a:bodyPr rtlCol="0"/>
          <a:lstStyle/>
          <a:p>
            <a:r>
              <a:rPr lang="en-GB" dirty="0"/>
              <a:t>We are grateful for....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EB24E5-4563-4A09-9C4A-9E76BFD2F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3321" y="1029378"/>
            <a:ext cx="2286000" cy="1064921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en-GB" sz="6000" dirty="0">
                <a:latin typeface="Times New Roman"/>
                <a:ea typeface="Cambria"/>
                <a:cs typeface="Times New Roman"/>
              </a:rPr>
              <a:t>P6K</a:t>
            </a:r>
            <a:endParaRPr lang="en-GB" sz="6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3EDF1E-DCE6-4880-B9F5-C7A490D3BD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74568" y="432969"/>
            <a:ext cx="3641185" cy="4841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000" dirty="0">
                <a:solidFill>
                  <a:srgbClr val="E5B149"/>
                </a:solidFill>
                <a:latin typeface="Times New Roman"/>
                <a:cs typeface="Times New Roman"/>
              </a:rPr>
              <a:t>Catholic Schools Week 2021</a:t>
            </a:r>
            <a:endParaRPr lang="en-US" sz="2000"/>
          </a:p>
        </p:txBody>
      </p:sp>
      <p:sp>
        <p:nvSpPr>
          <p:cNvPr id="4" name="AutoShape 2" descr="40+ Thank You Quotes to Help You Express Gratitude | TinyPrints"/>
          <p:cNvSpPr>
            <a:spLocks noChangeAspect="1" noChangeArrowheads="1"/>
          </p:cNvSpPr>
          <p:nvPr/>
        </p:nvSpPr>
        <p:spPr bwMode="auto">
          <a:xfrm>
            <a:off x="137242" y="153078"/>
            <a:ext cx="261937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64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3" b="16563"/>
          <a:stretch>
            <a:fillRect/>
          </a:stretch>
        </p:blipFill>
        <p:spPr>
          <a:xfrm>
            <a:off x="758031" y="303915"/>
            <a:ext cx="10675937" cy="539867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60E4630-A9EC-4A3B-8D7B-72D6B7D7ED5F}" type="slidenum">
              <a:rPr lang="en-GB" noProof="0" smtClean="0"/>
              <a:t>10</a:t>
            </a:fld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i="1" dirty="0" smtClean="0"/>
              <a:t>Holly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727208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60E4630-A9EC-4A3B-8D7B-72D6B7D7ED5F}" type="slidenum">
              <a:rPr lang="en-GB" noProof="0" smtClean="0"/>
              <a:t>11</a:t>
            </a:fld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i="1" dirty="0" smtClean="0"/>
              <a:t>Denis</a:t>
            </a:r>
            <a:endParaRPr lang="en-GB" i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9036049" y="5699652"/>
            <a:ext cx="1622425" cy="406400"/>
          </a:xfrm>
        </p:spPr>
        <p:txBody>
          <a:bodyPr/>
          <a:lstStyle/>
          <a:p>
            <a:r>
              <a:rPr lang="en-GB" i="1" dirty="0" smtClean="0"/>
              <a:t>Sean</a:t>
            </a:r>
            <a:endParaRPr lang="en-GB" i="1" dirty="0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7" r="23017"/>
          <a:stretch>
            <a:fillRect/>
          </a:stretch>
        </p:blipFill>
        <p:spPr>
          <a:xfrm rot="5400000">
            <a:off x="1772406" y="-510969"/>
            <a:ext cx="4895850" cy="6804025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r="5109"/>
          <a:stretch>
            <a:fillRect/>
          </a:stretch>
        </p:blipFill>
        <p:spPr>
          <a:xfrm rot="5400000">
            <a:off x="7642353" y="1603708"/>
            <a:ext cx="4409819" cy="3060700"/>
          </a:xfrm>
        </p:spPr>
      </p:pic>
    </p:spTree>
    <p:extLst>
      <p:ext uri="{BB962C8B-B14F-4D97-AF65-F5344CB8AC3E}">
        <p14:creationId xmlns:p14="http://schemas.microsoft.com/office/powerpoint/2010/main" val="2481203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60E4630-A9EC-4A3B-8D7B-72D6B7D7ED5F}" type="slidenum">
              <a:rPr lang="en-GB" noProof="0" smtClean="0"/>
              <a:t>12</a:t>
            </a:fld>
            <a:endParaRPr lang="en-GB" noProof="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1015777" y="6193429"/>
            <a:ext cx="3318343" cy="406400"/>
          </a:xfrm>
        </p:spPr>
        <p:txBody>
          <a:bodyPr/>
          <a:lstStyle/>
          <a:p>
            <a:r>
              <a:rPr lang="en-GB" i="1" dirty="0" smtClean="0"/>
              <a:t>Oliver C &amp; Aoife H</a:t>
            </a:r>
            <a:endParaRPr lang="en-GB" i="1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7" name="Picture Placeholder 16" descr="n:\P6 2020 -2021\Home Learning\Term 2 Home Learning\Week 25th - 29th Jan\I'm grateful for\Aoife H.jpeg"/>
          <p:cNvPicPr>
            <a:picLocks noGrp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t="2241" r="17230" b="6956"/>
          <a:stretch/>
        </p:blipFill>
        <p:spPr bwMode="auto">
          <a:xfrm rot="5400000">
            <a:off x="4579373" y="-175614"/>
            <a:ext cx="6843253" cy="70939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5" t="430" r="25376" b="6236"/>
          <a:stretch/>
        </p:blipFill>
        <p:spPr>
          <a:xfrm>
            <a:off x="353961" y="803673"/>
            <a:ext cx="3608395" cy="513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45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60E4630-A9EC-4A3B-8D7B-72D6B7D7ED5F}" type="slidenum">
              <a:rPr lang="en-GB" noProof="0" smtClean="0"/>
              <a:t>13</a:t>
            </a:fld>
            <a:endParaRPr lang="en-GB" noProof="0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" t="6873" r="8232" b="16647"/>
          <a:stretch/>
        </p:blipFill>
        <p:spPr>
          <a:xfrm>
            <a:off x="4633148" y="1665492"/>
            <a:ext cx="3060000" cy="366395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12863126" y="3288706"/>
            <a:ext cx="4144230" cy="627915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9" name="Picture 8" descr="C:\Users\ckennedy202\AppData\Local\Microsoft\Windows\Temporary Internet Files\Content.MSO\5007B99D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23" y="5485892"/>
            <a:ext cx="3094969" cy="94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Thank You Quotes 13 | QuoteRe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19" y="1807690"/>
            <a:ext cx="2802194" cy="335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ckennedy202\AppData\Local\Microsoft\Windows\Temporary Internet Files\Content.MSO\5007B99D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7" y="5485892"/>
            <a:ext cx="3094969" cy="94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ckennedy202\AppData\Local\Microsoft\Windows\Temporary Internet Files\Content.MSO\5007B99D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148" y="117479"/>
            <a:ext cx="3094969" cy="94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Placeholder 15"/>
          <p:cNvPicPr>
            <a:picLocks noGrp="1"/>
          </p:cNvPicPr>
          <p:nvPr>
            <p:ph type="pic"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4" b="13624"/>
          <a:stretch>
            <a:fillRect/>
          </a:stretch>
        </p:blipFill>
        <p:spPr>
          <a:prstGeom prst="rect">
            <a:avLst/>
          </a:prstGeom>
          <a:solidFill>
            <a:schemeClr val="tx1"/>
          </a:solidFill>
          <a:ln w="44450" cap="sq">
            <a:solidFill>
              <a:schemeClr val="bg2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320850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89DF4-DF43-4314-803C-383FB3C5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en-GB" dirty="0" smtClean="0"/>
              <a:t>Today we are grateful for…..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F0DF70-130E-448E-BD36-3634F7ABF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60E4630-A9EC-4A3B-8D7B-72D6B7D7ED5F}" type="slidenum">
              <a:rPr lang="en-GB" smtClean="0"/>
              <a:t>2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CB354F-40F3-42D5-8A60-0DB95E856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9119" y="5699652"/>
            <a:ext cx="1870803" cy="406400"/>
          </a:xfrm>
        </p:spPr>
        <p:txBody>
          <a:bodyPr rtlCol="0"/>
          <a:lstStyle/>
          <a:p>
            <a:pPr rtl="0"/>
            <a:r>
              <a:rPr lang="en-GB" b="1" i="1" dirty="0" smtClean="0"/>
              <a:t>Aoife T</a:t>
            </a:r>
            <a:endParaRPr lang="en-GB" b="1" i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074A73-92AD-4833-9497-BE351A388C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en-GB" b="1" i="1" dirty="0" smtClean="0"/>
              <a:t>Aidan </a:t>
            </a:r>
            <a:endParaRPr lang="en-GB" b="1" i="1" dirty="0"/>
          </a:p>
        </p:txBody>
      </p:sp>
      <p:pic>
        <p:nvPicPr>
          <p:cNvPr id="10" name="Picture Placeholder 9" descr="Party">
            <a:extLst>
              <a:ext uri="{FF2B5EF4-FFF2-40B4-BE49-F238E27FC236}">
                <a16:creationId xmlns:a16="http://schemas.microsoft.com/office/drawing/2014/main" id="{B88C1424-0395-4C9C-A323-F8B8872212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8331" y="1700686"/>
            <a:ext cx="6804000" cy="3663950"/>
          </a:xfrm>
        </p:spPr>
      </p:pic>
      <p:pic>
        <p:nvPicPr>
          <p:cNvPr id="15" name="Picture Placeholder 14" descr="Hand with sparkles">
            <a:extLst>
              <a:ext uri="{FF2B5EF4-FFF2-40B4-BE49-F238E27FC236}">
                <a16:creationId xmlns:a16="http://schemas.microsoft.com/office/drawing/2014/main" id="{33DAD108-5F3F-4A3E-BB86-F42BC4FB5A0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93800" y="1700686"/>
            <a:ext cx="3060000" cy="366395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1" t="16051" r="12856"/>
          <a:stretch/>
        </p:blipFill>
        <p:spPr>
          <a:xfrm>
            <a:off x="838200" y="1675016"/>
            <a:ext cx="6784132" cy="3689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5" t="10813" r="21506" b="12628"/>
          <a:stretch/>
        </p:blipFill>
        <p:spPr>
          <a:xfrm rot="5400000">
            <a:off x="8017095" y="1984424"/>
            <a:ext cx="361341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5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F385DA-79A8-4401-B463-E976BAB12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60E4630-A9EC-4A3B-8D7B-72D6B7D7ED5F}" type="slidenum">
              <a:rPr lang="en-GB" smtClean="0"/>
              <a:pPr rtl="0"/>
              <a:t>3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6A2DD-F989-4AE8-890B-734D6E8F76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79540" y="6284524"/>
            <a:ext cx="1274873" cy="406400"/>
          </a:xfrm>
        </p:spPr>
        <p:txBody>
          <a:bodyPr rtlCol="0"/>
          <a:lstStyle/>
          <a:p>
            <a:pPr rtl="0"/>
            <a:r>
              <a:rPr lang="en-GB" i="1" dirty="0" smtClean="0"/>
              <a:t>Oliver V</a:t>
            </a:r>
            <a:endParaRPr lang="en-GB" i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4F3F51-825E-4350-A607-FC72EEA898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78126" y="6274619"/>
            <a:ext cx="1622425" cy="406400"/>
          </a:xfrm>
        </p:spPr>
        <p:txBody>
          <a:bodyPr rtlCol="0"/>
          <a:lstStyle/>
          <a:p>
            <a:pPr rtl="0"/>
            <a:r>
              <a:rPr lang="en-GB" i="1" dirty="0" smtClean="0"/>
              <a:t>Alex</a:t>
            </a:r>
            <a:endParaRPr lang="en-GB" i="1" dirty="0"/>
          </a:p>
        </p:txBody>
      </p:sp>
      <p:pic>
        <p:nvPicPr>
          <p:cNvPr id="19" name="Picture Placeholder 18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3" r="11553"/>
          <a:stretch>
            <a:fillRect/>
          </a:stretch>
        </p:blipFill>
        <p:spPr>
          <a:xfrm rot="5400000">
            <a:off x="5971524" y="620912"/>
            <a:ext cx="5932279" cy="5280025"/>
          </a:xfrm>
        </p:spPr>
      </p:pic>
      <p:pic>
        <p:nvPicPr>
          <p:cNvPr id="18" name="Picture Placeholder 17"/>
          <p:cNvPicPr>
            <a:picLocks noGrp="1"/>
          </p:cNvPicPr>
          <p:nvPr>
            <p:ph type="pic" sz="quarter" idx="13"/>
          </p:nvPr>
        </p:nvPicPr>
        <p:blipFill>
          <a:blip r:embed="rId4"/>
          <a:srcRect t="4560" b="4560"/>
          <a:stretch>
            <a:fillRect/>
          </a:stretch>
        </p:blipFill>
        <p:spPr>
          <a:xfrm>
            <a:off x="825909" y="545690"/>
            <a:ext cx="4940709" cy="613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1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B5A56-092D-473E-B1EA-6ADD3CF7A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4" y="260965"/>
            <a:ext cx="10589342" cy="922925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 smtClean="0"/>
              <a:t>Today we are grateful for……..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D5C200-943F-4177-96BD-AD8B38095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60E4630-A9EC-4A3B-8D7B-72D6B7D7ED5F}" type="slidenum">
              <a:rPr lang="en-GB" smtClean="0"/>
              <a:pPr rtl="0"/>
              <a:t>4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75687A-DA9B-418B-91CE-2CB3935A11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r>
              <a:rPr lang="en-GB" i="1" dirty="0" err="1" smtClean="0"/>
              <a:t>Riyan</a:t>
            </a:r>
            <a:endParaRPr lang="en-GB" i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ECFC0B-D841-4181-8F2A-73C7E7C1EC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en-GB" i="1" dirty="0" smtClean="0"/>
              <a:t>Charlie</a:t>
            </a:r>
            <a:endParaRPr lang="en-GB" i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1B42CF8-72D3-4F0A-B027-95BCE890E6F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rtlCol="0"/>
          <a:lstStyle/>
          <a:p>
            <a:pPr rtl="0"/>
            <a:r>
              <a:rPr lang="en-GB" i="1" dirty="0" smtClean="0"/>
              <a:t>Leah</a:t>
            </a:r>
            <a:endParaRPr lang="en-GB" i="1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5" t="9600" r="11434" b="22819"/>
          <a:stretch/>
        </p:blipFill>
        <p:spPr>
          <a:xfrm>
            <a:off x="787977" y="1533832"/>
            <a:ext cx="3113510" cy="3923071"/>
          </a:xfr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" t="29585" r="14013" b="9855"/>
          <a:stretch/>
        </p:blipFill>
        <p:spPr>
          <a:xfrm>
            <a:off x="4650658" y="1533832"/>
            <a:ext cx="2890684" cy="3446843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" t="20804" r="12735" b="11615"/>
          <a:stretch/>
        </p:blipFill>
        <p:spPr>
          <a:xfrm>
            <a:off x="8317268" y="1533832"/>
            <a:ext cx="2994745" cy="3805135"/>
          </a:xfrm>
        </p:spPr>
      </p:pic>
    </p:spTree>
    <p:extLst>
      <p:ext uri="{BB962C8B-B14F-4D97-AF65-F5344CB8AC3E}">
        <p14:creationId xmlns:p14="http://schemas.microsoft.com/office/powerpoint/2010/main" val="142621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31287-F4B4-4498-8869-D9259C0E4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32" y="277880"/>
            <a:ext cx="3967316" cy="922925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 smtClean="0"/>
              <a:t>We give thanks!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AB91B3-3405-44E0-93C5-69D1C60A1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60E4630-A9EC-4A3B-8D7B-72D6B7D7ED5F}" type="slidenum">
              <a:rPr lang="en-GB" smtClean="0"/>
              <a:pPr rtl="0"/>
              <a:t>5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B3E2CA-0359-4D27-9CD5-D859091119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r>
              <a:rPr lang="en-GB" i="1" dirty="0" smtClean="0"/>
              <a:t>Molly</a:t>
            </a:r>
            <a:endParaRPr lang="en-GB" i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D2D490-6B0A-4F00-B117-533C36ED1A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en-GB" i="1" dirty="0" err="1" smtClean="0"/>
              <a:t>Alessia</a:t>
            </a:r>
            <a:endParaRPr lang="en-GB" i="1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13370" r="13189" b="4231"/>
          <a:stretch/>
        </p:blipFill>
        <p:spPr>
          <a:xfrm rot="5400000">
            <a:off x="384092" y="1959412"/>
            <a:ext cx="3921278" cy="2981633"/>
          </a:xfr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1871" r="1496" b="34901"/>
          <a:stretch/>
        </p:blipFill>
        <p:spPr>
          <a:xfrm rot="5400000">
            <a:off x="3595219" y="1027122"/>
            <a:ext cx="5404864" cy="3598606"/>
          </a:xfrm>
        </p:spPr>
      </p:pic>
      <p:sp>
        <p:nvSpPr>
          <p:cNvPr id="12" name="TextBox 11"/>
          <p:cNvSpPr txBox="1"/>
          <p:nvPr/>
        </p:nvSpPr>
        <p:spPr>
          <a:xfrm>
            <a:off x="5887185" y="5597329"/>
            <a:ext cx="764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Lucy</a:t>
            </a:r>
            <a:endParaRPr lang="en-GB" sz="2000" i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" t="17977" r="11323" b="11700"/>
          <a:stretch/>
        </p:blipFill>
        <p:spPr>
          <a:xfrm>
            <a:off x="8217574" y="1489588"/>
            <a:ext cx="3259388" cy="392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3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6118DB-A719-4357-B43F-B20C53AD5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60E4630-A9EC-4A3B-8D7B-72D6B7D7ED5F}" type="slidenum">
              <a:rPr lang="en-GB" smtClean="0"/>
              <a:pPr rtl="0"/>
              <a:t>6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5210B1-8362-4439-8BA4-A0EDF06A24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225497" y="6248473"/>
            <a:ext cx="1622425" cy="406400"/>
          </a:xfrm>
        </p:spPr>
        <p:txBody>
          <a:bodyPr rtlCol="0"/>
          <a:lstStyle/>
          <a:p>
            <a:pPr rtl="0"/>
            <a:r>
              <a:rPr lang="en-GB" i="1" dirty="0" smtClean="0"/>
              <a:t>Joseph</a:t>
            </a:r>
            <a:endParaRPr lang="en-GB" i="1" dirty="0"/>
          </a:p>
        </p:txBody>
      </p:sp>
      <p:pic>
        <p:nvPicPr>
          <p:cNvPr id="13" name="Picture Placeholder 12" descr="n:\Downloads\Joseph.png"/>
          <p:cNvPicPr>
            <a:picLocks noGrp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91" b="34091"/>
          <a:stretch/>
        </p:blipFill>
        <p:spPr bwMode="auto">
          <a:xfrm>
            <a:off x="668593" y="96911"/>
            <a:ext cx="10854813" cy="5969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1368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60E4630-A9EC-4A3B-8D7B-72D6B7D7ED5F}" type="slidenum">
              <a:rPr lang="en-GB" noProof="0" smtClean="0"/>
              <a:t>7</a:t>
            </a:fld>
            <a:endParaRPr lang="en-GB" noProof="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8" t="27472" r="22348"/>
          <a:stretch/>
        </p:blipFill>
        <p:spPr>
          <a:xfrm rot="5400000">
            <a:off x="7063092" y="1705078"/>
            <a:ext cx="3663950" cy="3603829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i="1" dirty="0" smtClean="0"/>
              <a:t>Lara</a:t>
            </a:r>
            <a:endParaRPr lang="en-GB" i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i="1" dirty="0" smtClean="0"/>
              <a:t>Edmund</a:t>
            </a:r>
            <a:endParaRPr lang="en-GB" i="1" dirty="0"/>
          </a:p>
        </p:txBody>
      </p:sp>
      <p:pic>
        <p:nvPicPr>
          <p:cNvPr id="11" name="Picture Placeholder 10"/>
          <p:cNvPicPr>
            <a:picLocks noGrp="1"/>
          </p:cNvPicPr>
          <p:nvPr>
            <p:ph type="pic" sz="quarter" idx="13"/>
          </p:nvPr>
        </p:nvPicPr>
        <p:blipFill rotWithShape="1">
          <a:blip r:embed="rId3"/>
          <a:srcRect l="11395" r="11395"/>
          <a:stretch/>
        </p:blipFill>
        <p:spPr bwMode="auto">
          <a:xfrm>
            <a:off x="288887" y="354320"/>
            <a:ext cx="5605462" cy="5146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1408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05B5B9-8BAC-4B84-8E07-0F1AEA3CD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68" y="144588"/>
            <a:ext cx="10515600" cy="922925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 smtClean="0"/>
              <a:t>Today we are grateful for….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14435-B9B0-46A1-8679-5A6570FC7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60E4630-A9EC-4A3B-8D7B-72D6B7D7ED5F}" type="slidenum">
              <a:rPr lang="en-GB" smtClean="0"/>
              <a:t>8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19FD8B-4A1D-4BC6-8659-D0F3049459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8717" y="5659511"/>
            <a:ext cx="1622425" cy="406400"/>
          </a:xfrm>
        </p:spPr>
        <p:txBody>
          <a:bodyPr rtlCol="0"/>
          <a:lstStyle/>
          <a:p>
            <a:pPr rtl="0"/>
            <a:r>
              <a:rPr lang="en-GB" i="1" dirty="0" smtClean="0"/>
              <a:t>Tom D</a:t>
            </a:r>
            <a:endParaRPr lang="en-GB" i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A8B6BF-B089-410D-99BC-2A29EB7963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pic>
        <p:nvPicPr>
          <p:cNvPr id="8" name="Picture Placeholder 7"/>
          <p:cNvPicPr>
            <a:picLocks noGrp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3" b="9673"/>
          <a:stretch/>
        </p:blipFill>
        <p:spPr bwMode="auto">
          <a:xfrm>
            <a:off x="4807974" y="1217710"/>
            <a:ext cx="6371303" cy="4180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219FD8B-4A1D-4BC6-8659-D0F304945985}"/>
              </a:ext>
            </a:extLst>
          </p:cNvPr>
          <p:cNvSpPr txBox="1">
            <a:spLocks/>
          </p:cNvSpPr>
          <p:nvPr/>
        </p:nvSpPr>
        <p:spPr>
          <a:xfrm>
            <a:off x="7026976" y="5711357"/>
            <a:ext cx="1622425" cy="40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Zak</a:t>
            </a:r>
            <a:endParaRPr lang="en-GB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6" t="6784" r="14147" b="2893"/>
          <a:stretch/>
        </p:blipFill>
        <p:spPr>
          <a:xfrm rot="5400000">
            <a:off x="373960" y="2107788"/>
            <a:ext cx="3727323" cy="285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0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239" y="294785"/>
            <a:ext cx="4218037" cy="92292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We Give thanks!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60E4630-A9EC-4A3B-8D7B-72D6B7D7ED5F}" type="slidenum">
              <a:rPr lang="en-GB" noProof="0" smtClean="0"/>
              <a:t>9</a:t>
            </a:fld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i="1" dirty="0" smtClean="0"/>
              <a:t>Beatrice</a:t>
            </a:r>
            <a:endParaRPr lang="en-GB" i="1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6" b="20396"/>
          <a:stretch>
            <a:fillRect/>
          </a:stretch>
        </p:blipFill>
        <p:spPr>
          <a:xfrm>
            <a:off x="4593491" y="294785"/>
            <a:ext cx="6804025" cy="5235575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" t="2642" r="6835" b="7895"/>
          <a:stretch/>
        </p:blipFill>
        <p:spPr>
          <a:xfrm>
            <a:off x="796413" y="1663458"/>
            <a:ext cx="2979173" cy="3631213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474786" y="5659511"/>
            <a:ext cx="1622425" cy="406400"/>
          </a:xfrm>
        </p:spPr>
        <p:txBody>
          <a:bodyPr/>
          <a:lstStyle/>
          <a:p>
            <a:r>
              <a:rPr lang="en-GB" i="1" dirty="0" smtClean="0"/>
              <a:t>Thomas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942682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irthday dark">
      <a:dk1>
        <a:sysClr val="windowText" lastClr="000000"/>
      </a:dk1>
      <a:lt1>
        <a:sysClr val="window" lastClr="FFFFFF"/>
      </a:lt1>
      <a:dk2>
        <a:srgbClr val="05151E"/>
      </a:dk2>
      <a:lt2>
        <a:srgbClr val="E5B149"/>
      </a:lt2>
      <a:accent1>
        <a:srgbClr val="402312"/>
      </a:accent1>
      <a:accent2>
        <a:srgbClr val="2E3192"/>
      </a:accent2>
      <a:accent3>
        <a:srgbClr val="1E1C10"/>
      </a:accent3>
      <a:accent4>
        <a:srgbClr val="1D063C"/>
      </a:accent4>
      <a:accent5>
        <a:srgbClr val="1E3E29"/>
      </a:accent5>
      <a:accent6>
        <a:srgbClr val="CF6413"/>
      </a:accent6>
      <a:hlink>
        <a:srgbClr val="E5B149"/>
      </a:hlink>
      <a:folHlink>
        <a:srgbClr val="E5B149"/>
      </a:folHlink>
    </a:clrScheme>
    <a:fontScheme name="birthday dark">
      <a:majorFont>
        <a:latin typeface="French Script MT"/>
        <a:ea typeface=""/>
        <a:cs typeface=""/>
      </a:majorFont>
      <a:minorFont>
        <a:latin typeface="Sagona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6350">
          <a:solidFill>
            <a:schemeClr val="bg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1D20DBE-AE08-4E82-BEF6-D0023E590BD4}" vid="{E4FD881B-3814-4CFC-8205-EA04556240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0020D8-468A-45B4-A946-7576C24E72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2BDBC5-36F6-4519-A68A-4D0A4D83E8D4}">
  <ds:schemaRefs>
    <ds:schemaRef ds:uri="http://schemas.microsoft.com/office/2006/metadata/properties"/>
    <ds:schemaRef ds:uri="http://purl.org/dc/elements/1.1/"/>
    <ds:schemaRef ds:uri="http://purl.org/dc/dcmitype/"/>
    <ds:schemaRef ds:uri="16c05727-aa75-4e4a-9b5f-8a80a1165891"/>
    <ds:schemaRef ds:uri="71af3243-3dd4-4a8d-8c0d-dd76da1f02a5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52DEE69-02BD-468A-8716-92520E130B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</TotalTime>
  <Words>83</Words>
  <Application>Microsoft Office PowerPoint</Application>
  <PresentationFormat>Widescreen</PresentationFormat>
  <Paragraphs>48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Cambria</vt:lpstr>
      <vt:lpstr>French Script MT</vt:lpstr>
      <vt:lpstr>Sagona ExtraLight</vt:lpstr>
      <vt:lpstr>Times New Roman</vt:lpstr>
      <vt:lpstr>Office Theme</vt:lpstr>
      <vt:lpstr>We are grateful for....</vt:lpstr>
      <vt:lpstr>Today we are grateful for…..</vt:lpstr>
      <vt:lpstr>PowerPoint Presentation</vt:lpstr>
      <vt:lpstr>Today we are grateful for……..</vt:lpstr>
      <vt:lpstr>We give thanks!</vt:lpstr>
      <vt:lpstr>PowerPoint Presentation</vt:lpstr>
      <vt:lpstr>PowerPoint Presentation</vt:lpstr>
      <vt:lpstr>Today we are grateful for….</vt:lpstr>
      <vt:lpstr>We Give thanks!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Birthday</dc:title>
  <dc:creator>C Kennedy</dc:creator>
  <cp:lastModifiedBy>C Kennedy</cp:lastModifiedBy>
  <cp:revision>40</cp:revision>
  <dcterms:created xsi:type="dcterms:W3CDTF">2021-01-29T13:01:36Z</dcterms:created>
  <dcterms:modified xsi:type="dcterms:W3CDTF">2021-02-01T10:49:24Z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