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7" r:id="rId6"/>
    <p:sldId id="258" r:id="rId7"/>
    <p:sldId id="261" r:id="rId8"/>
    <p:sldId id="267" r:id="rId9"/>
    <p:sldId id="263" r:id="rId10"/>
    <p:sldId id="262" r:id="rId11"/>
    <p:sldId id="265" r:id="rId12"/>
    <p:sldId id="264" r:id="rId13"/>
    <p:sldId id="266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712" autoAdjust="0"/>
  </p:normalViewPr>
  <p:slideViewPr>
    <p:cSldViewPr snapToGrid="0">
      <p:cViewPr varScale="1">
        <p:scale>
          <a:sx n="72" d="100"/>
          <a:sy n="72" d="100"/>
        </p:scale>
        <p:origin x="64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6/22/2020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6/22/2020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12" Type="http://schemas.openxmlformats.org/officeDocument/2006/relationships/image" Target="../media/image35.jpg"/><Relationship Id="rId17" Type="http://schemas.openxmlformats.org/officeDocument/2006/relationships/image" Target="../media/image6.png"/><Relationship Id="rId2" Type="http://schemas.openxmlformats.org/officeDocument/2006/relationships/image" Target="../media/image25.png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jpg"/><Relationship Id="rId5" Type="http://schemas.openxmlformats.org/officeDocument/2006/relationships/image" Target="../media/image28.jp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720000">
            <a:off x="9635328" y="201101"/>
            <a:ext cx="1391775" cy="858837"/>
          </a:xfrm>
        </p:spPr>
        <p:txBody>
          <a:bodyPr>
            <a:noAutofit/>
          </a:bodyPr>
          <a:lstStyle/>
          <a:p>
            <a:r>
              <a:rPr lang="en-US" sz="3600" dirty="0">
                <a:latin typeface="Bembo" panose="02020502050201020203" pitchFamily="18" charset="0"/>
              </a:rPr>
              <a:t>June</a:t>
            </a:r>
          </a:p>
          <a:p>
            <a:r>
              <a:rPr lang="en-US" sz="3600" dirty="0">
                <a:latin typeface="Bembo" panose="02020502050201020203" pitchFamily="18" charset="0"/>
              </a:rPr>
              <a:t>2020</a:t>
            </a:r>
            <a:endParaRPr lang="ru-RU" sz="3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840000">
            <a:off x="6943721" y="2699578"/>
            <a:ext cx="5103067" cy="182706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latin typeface="Bembo" panose="02020502050201020203" pitchFamily="18" charset="0"/>
              </a:rPr>
              <a:t>Mrs</a:t>
            </a:r>
            <a:r>
              <a:rPr lang="en-US" dirty="0">
                <a:latin typeface="Bembo" panose="02020502050201020203" pitchFamily="18" charset="0"/>
              </a:rPr>
              <a:t> Kennedy’s Class 2019 - 2020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720000">
            <a:off x="7953793" y="5151214"/>
            <a:ext cx="3963590" cy="858767"/>
          </a:xfrm>
        </p:spPr>
        <p:txBody>
          <a:bodyPr>
            <a:normAutofit fontScale="92500" lnSpcReduction="10000"/>
          </a:bodyPr>
          <a:lstStyle/>
          <a:p>
            <a:r>
              <a:rPr lang="en-US" sz="3200" i="1" dirty="0">
                <a:latin typeface="Bembo" panose="02020502050201020203" pitchFamily="18" charset="0"/>
              </a:rPr>
              <a:t>My Farewell to you boys and girls!</a:t>
            </a:r>
            <a:endParaRPr lang="ru-RU" sz="32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86AB64-800B-4517-A9F9-54CF0101A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10710">
            <a:off x="293765" y="1851778"/>
            <a:ext cx="5224171" cy="38940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ABC48D-2902-4220-9AA3-34B0C1C03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775" y="183077"/>
            <a:ext cx="1627773" cy="14692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94B71B-21A8-43E5-9CEE-8AE60BC48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023" y="5711888"/>
            <a:ext cx="1269759" cy="114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14C2C-E7F8-4C97-A3E2-2810D933E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0" dirty="0"/>
              <a:t>Well done P5K, you made it to the end of your P5 journey!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597F33-1CA6-49B0-93EA-4E93BE7301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393746" y="4038924"/>
            <a:ext cx="3823846" cy="642938"/>
          </a:xfrm>
        </p:spPr>
        <p:txBody>
          <a:bodyPr/>
          <a:lstStyle/>
          <a:p>
            <a:r>
              <a:rPr lang="en-GB" sz="2800" dirty="0">
                <a:latin typeface="Bembo" panose="02020502050201020203" pitchFamily="18" charset="0"/>
              </a:rPr>
              <a:t>Thank you from Mrs K x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28C8467-7626-4390-816D-1FA8E25EE5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6709" t="8387" r="3345" b="18908"/>
          <a:stretch/>
        </p:blipFill>
        <p:spPr>
          <a:xfrm rot="21023547">
            <a:off x="429588" y="1650585"/>
            <a:ext cx="5186557" cy="3995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5D6C86-756F-465E-9C4B-2D752968B7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" t="9233" r="-198" b="18896"/>
          <a:stretch/>
        </p:blipFill>
        <p:spPr>
          <a:xfrm rot="20372668">
            <a:off x="138451" y="4794650"/>
            <a:ext cx="1811834" cy="11192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50703B-8017-4553-9240-AA39CDB8E2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1" t="13079" r="4581" b="15050"/>
          <a:stretch/>
        </p:blipFill>
        <p:spPr>
          <a:xfrm rot="20219099">
            <a:off x="9813362" y="315406"/>
            <a:ext cx="1960476" cy="13678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DDAA83-72EB-4817-BA8C-545BEB5C21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1" t="13079" r="4581" b="15050"/>
          <a:stretch/>
        </p:blipFill>
        <p:spPr>
          <a:xfrm rot="20219099">
            <a:off x="9909631" y="328807"/>
            <a:ext cx="1960476" cy="13678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F588EF-0C2A-44BB-8E43-FB0D3551A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7" t="9735" r="-2227" b="18394"/>
          <a:stretch/>
        </p:blipFill>
        <p:spPr>
          <a:xfrm rot="19683502">
            <a:off x="9022088" y="5352129"/>
            <a:ext cx="1938942" cy="119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33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79945">
            <a:off x="187138" y="1049636"/>
            <a:ext cx="4429233" cy="700842"/>
          </a:xfrm>
        </p:spPr>
        <p:txBody>
          <a:bodyPr>
            <a:normAutofit fontScale="90000"/>
          </a:bodyPr>
          <a:lstStyle/>
          <a:p>
            <a:r>
              <a:rPr lang="en-US" dirty="0"/>
              <a:t>P5K - you were a great team!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C0936E-C1AF-4255-9609-A82709702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25" y="5385997"/>
            <a:ext cx="2449475" cy="13621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1A27A4-1985-4251-AF00-F2E03057F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1496">
            <a:off x="4637270" y="2068812"/>
            <a:ext cx="7034313" cy="38897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4DEAE-788C-4104-BDF8-F121F8602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7030">
            <a:off x="7618125" y="-88784"/>
            <a:ext cx="1750524" cy="1572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81E7FD-7802-4578-9D0C-D740AF8BC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93" y="2404783"/>
            <a:ext cx="2280102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30986">
            <a:off x="187384" y="1095771"/>
            <a:ext cx="4561159" cy="734415"/>
          </a:xfrm>
        </p:spPr>
        <p:txBody>
          <a:bodyPr>
            <a:noAutofit/>
          </a:bodyPr>
          <a:lstStyle/>
          <a:p>
            <a:r>
              <a:rPr lang="en-US" sz="2800" dirty="0"/>
              <a:t>P5K -I loved that you thought of others!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775" y="5892789"/>
            <a:ext cx="1864105" cy="653759"/>
          </a:xfrm>
        </p:spPr>
        <p:txBody>
          <a:bodyPr/>
          <a:lstStyle/>
          <a:p>
            <a:r>
              <a:rPr lang="en-US" dirty="0"/>
              <a:t>STAY POSITIVE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A5245D-0035-454D-A131-BEF69F9654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61171" y="2302564"/>
            <a:ext cx="3947003" cy="444793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 descr="A picture containing towel, refrigerator&#10;&#10;Description automatically generated">
            <a:extLst>
              <a:ext uri="{FF2B5EF4-FFF2-40B4-BE49-F238E27FC236}">
                <a16:creationId xmlns:a16="http://schemas.microsoft.com/office/drawing/2014/main" id="{B74BC54B-8CBC-4CAA-B827-C477D2410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24391">
            <a:off x="6447111" y="208380"/>
            <a:ext cx="4673579" cy="54919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C8B828-E092-44BF-9794-FC37CA50D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999" y="3571798"/>
            <a:ext cx="1632070" cy="14706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C22DF6-19C6-4C2E-8523-9853A7A2F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8940" y="0"/>
            <a:ext cx="1627773" cy="1469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9A410B-7191-46DA-828A-4C548B53F4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4048" y="5892789"/>
            <a:ext cx="1254363" cy="96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26892">
            <a:off x="226374" y="907709"/>
            <a:ext cx="4405487" cy="1169047"/>
          </a:xfrm>
        </p:spPr>
        <p:txBody>
          <a:bodyPr>
            <a:noAutofit/>
          </a:bodyPr>
          <a:lstStyle/>
          <a:p>
            <a:r>
              <a:rPr lang="en-US" sz="3200" dirty="0"/>
              <a:t>P5K - I thank you for working so hard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371" y="2545670"/>
            <a:ext cx="2781270" cy="4090987"/>
          </a:xfrm>
        </p:spPr>
        <p:txBody>
          <a:bodyPr tIns="180000" bIns="108000">
            <a:normAutofit fontScale="62500" lnSpcReduction="20000"/>
          </a:bodyPr>
          <a:lstStyle/>
          <a:p>
            <a:endParaRPr lang="en-US" sz="3200" i="1" dirty="0">
              <a:latin typeface="Bembo" panose="02020502050201020203" pitchFamily="18" charset="0"/>
            </a:endParaRPr>
          </a:p>
          <a:p>
            <a:pPr algn="ctr"/>
            <a:r>
              <a:rPr lang="en-US" sz="4000" i="1" dirty="0">
                <a:latin typeface="Bembo" panose="02020502050201020203" pitchFamily="18" charset="0"/>
              </a:rPr>
              <a:t>WAU</a:t>
            </a:r>
          </a:p>
          <a:p>
            <a:pPr algn="ctr"/>
            <a:r>
              <a:rPr lang="en-US" sz="4000" i="1" dirty="0">
                <a:latin typeface="Bembo" panose="02020502050201020203" pitchFamily="18" charset="0"/>
              </a:rPr>
              <a:t>PDMU</a:t>
            </a:r>
          </a:p>
          <a:p>
            <a:pPr algn="ctr"/>
            <a:r>
              <a:rPr lang="en-US" sz="4000" i="1" dirty="0">
                <a:latin typeface="Bembo" panose="02020502050201020203" pitchFamily="18" charset="0"/>
              </a:rPr>
              <a:t>Reading activities</a:t>
            </a:r>
          </a:p>
          <a:p>
            <a:pPr algn="ctr"/>
            <a:r>
              <a:rPr lang="en-US" sz="4000" i="1" dirty="0">
                <a:latin typeface="Bembo" panose="02020502050201020203" pitchFamily="18" charset="0"/>
              </a:rPr>
              <a:t>Writing Genres</a:t>
            </a:r>
          </a:p>
          <a:p>
            <a:pPr algn="ctr"/>
            <a:r>
              <a:rPr lang="en-US" sz="4000" i="1" dirty="0">
                <a:latin typeface="Bembo" panose="02020502050201020203" pitchFamily="18" charset="0"/>
              </a:rPr>
              <a:t>Manga High</a:t>
            </a:r>
          </a:p>
          <a:p>
            <a:pPr algn="ctr"/>
            <a:r>
              <a:rPr lang="en-US" sz="4000" i="1" dirty="0">
                <a:latin typeface="Bembo" panose="02020502050201020203" pitchFamily="18" charset="0"/>
              </a:rPr>
              <a:t>Spellings</a:t>
            </a:r>
          </a:p>
          <a:p>
            <a:pPr algn="ctr"/>
            <a:r>
              <a:rPr lang="en-US" sz="4000" i="1" dirty="0">
                <a:latin typeface="Bembo" panose="02020502050201020203" pitchFamily="18" charset="0"/>
              </a:rPr>
              <a:t>7 min Tables Tests</a:t>
            </a:r>
          </a:p>
          <a:p>
            <a:pPr algn="ctr"/>
            <a:r>
              <a:rPr lang="en-US" sz="4000" i="1" dirty="0">
                <a:latin typeface="Bembo" panose="02020502050201020203" pitchFamily="18" charset="0"/>
              </a:rPr>
              <a:t>Art, Music, PE</a:t>
            </a:r>
          </a:p>
          <a:p>
            <a:pPr algn="ctr"/>
            <a:r>
              <a:rPr lang="en-US" sz="4000" i="1" dirty="0">
                <a:latin typeface="Bembo" panose="02020502050201020203" pitchFamily="18" charset="0"/>
              </a:rPr>
              <a:t>Handwriting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4</a:t>
            </a:fld>
            <a:endParaRPr lang="en-US" dirty="0"/>
          </a:p>
        </p:txBody>
      </p:sp>
      <p:pic>
        <p:nvPicPr>
          <p:cNvPr id="9" name="Table Placeholder 8">
            <a:extLst>
              <a:ext uri="{FF2B5EF4-FFF2-40B4-BE49-F238E27FC236}">
                <a16:creationId xmlns:a16="http://schemas.microsoft.com/office/drawing/2014/main" id="{10C58B53-4792-4FF5-96F2-5D2FEC25829F}"/>
              </a:ext>
            </a:extLst>
          </p:cNvPr>
          <p:cNvPicPr>
            <a:picLocks noGrp="1" noChangeAspect="1"/>
          </p:cNvPicPr>
          <p:nvPr>
            <p:ph type="tbl" sz="quarter" idx="13"/>
          </p:nvPr>
        </p:nvPicPr>
        <p:blipFill rotWithShape="1">
          <a:blip r:embed="rId2"/>
          <a:srcRect l="10843" r="19464"/>
          <a:stretch/>
        </p:blipFill>
        <p:spPr>
          <a:xfrm>
            <a:off x="1697772" y="106079"/>
            <a:ext cx="828130" cy="665431"/>
          </a:xfrm>
          <a:prstGeom prst="rect">
            <a:avLst/>
          </a:prstGeom>
        </p:spPr>
      </p:pic>
      <p:pic>
        <p:nvPicPr>
          <p:cNvPr id="18" name="Picture 17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6D59E3A1-4162-467F-A0F9-ECBCAAA2A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069" y="49078"/>
            <a:ext cx="1971486" cy="23407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14EBC1-B1F1-4520-BFA7-FD8EB2955F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01" t="21759" r="29376" b="8910"/>
          <a:stretch/>
        </p:blipFill>
        <p:spPr>
          <a:xfrm>
            <a:off x="10271860" y="3379149"/>
            <a:ext cx="1857794" cy="25985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D6D935-70CD-46C0-8F9B-A086C95F02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70" t="5147" r="19904"/>
          <a:stretch/>
        </p:blipFill>
        <p:spPr>
          <a:xfrm rot="5400000">
            <a:off x="2988944" y="1922964"/>
            <a:ext cx="1708671" cy="23856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CD4F0B5-2A08-4A38-B19F-13195E23D7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259" t="7295" r="4203" b="14058"/>
          <a:stretch/>
        </p:blipFill>
        <p:spPr>
          <a:xfrm rot="16200000">
            <a:off x="10253425" y="1439700"/>
            <a:ext cx="1470171" cy="22231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F67B0F9-1BEB-4D8F-AB80-C973F691FE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687" t="28792" r="45940" b="5739"/>
          <a:stretch/>
        </p:blipFill>
        <p:spPr>
          <a:xfrm>
            <a:off x="5590817" y="2439467"/>
            <a:ext cx="1862585" cy="261108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20F4796-2D24-4A18-A4B8-4FD2B7766AE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682" t="32486" r="35378" b="20966"/>
          <a:stretch/>
        </p:blipFill>
        <p:spPr>
          <a:xfrm>
            <a:off x="5002053" y="5164251"/>
            <a:ext cx="2078418" cy="15101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D7B7609-4E1A-4B0D-9E42-2281D1F24F2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263" t="34607" r="34713" b="18455"/>
          <a:stretch/>
        </p:blipFill>
        <p:spPr>
          <a:xfrm>
            <a:off x="7282420" y="4591163"/>
            <a:ext cx="2907504" cy="215273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25CC327-594C-4773-91A0-EC40ABE7000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373" t="40712" r="25556" b="16394"/>
          <a:stretch/>
        </p:blipFill>
        <p:spPr>
          <a:xfrm>
            <a:off x="8608752" y="104427"/>
            <a:ext cx="3326215" cy="17117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465B284-2A50-477A-8FFC-618D9811947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8740" t="40193" r="36604" b="7976"/>
          <a:stretch/>
        </p:blipFill>
        <p:spPr>
          <a:xfrm>
            <a:off x="6929183" y="260105"/>
            <a:ext cx="1302904" cy="16651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412F417-6094-4C7B-A0BE-E1A256A3E45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210" t="45023" r="48893" b="17896"/>
          <a:stretch/>
        </p:blipFill>
        <p:spPr>
          <a:xfrm>
            <a:off x="7580635" y="2261666"/>
            <a:ext cx="2201686" cy="1708669"/>
          </a:xfrm>
          <a:prstGeom prst="rect">
            <a:avLst/>
          </a:prstGeom>
        </p:spPr>
      </p:pic>
      <p:pic>
        <p:nvPicPr>
          <p:cNvPr id="35" name="Picture 34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65E77171-DBDC-4A63-BA97-94AE183A336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293" t="6377" r="16506" b="26355"/>
          <a:stretch/>
        </p:blipFill>
        <p:spPr>
          <a:xfrm>
            <a:off x="3078475" y="4195393"/>
            <a:ext cx="1862584" cy="23561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80360B-280F-420E-8485-CBC8266D63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255" y="49078"/>
            <a:ext cx="1477261" cy="1043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6D4845-A11F-4685-A36B-498CE64AA3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88872" y="0"/>
            <a:ext cx="813886" cy="7346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839B46-175C-4234-B13D-6BE10E8F39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77891">
            <a:off x="7942941" y="3827678"/>
            <a:ext cx="1003901" cy="90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3AE011-BF64-414B-A1F5-A567463D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5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1EE91D-A8F4-43D6-95FA-C55F67B57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42288" y="930429"/>
            <a:ext cx="4815501" cy="1061509"/>
          </a:xfrm>
        </p:spPr>
        <p:txBody>
          <a:bodyPr>
            <a:normAutofit/>
          </a:bodyPr>
          <a:lstStyle/>
          <a:p>
            <a:r>
              <a:rPr lang="en-GB" sz="2800" dirty="0"/>
              <a:t>P5K - I thank you for being so creative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03ABF0-575B-4EBA-8A5D-7B9889693C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71" t="2361" r="5489" b="4364"/>
          <a:stretch/>
        </p:blipFill>
        <p:spPr>
          <a:xfrm>
            <a:off x="10174922" y="407891"/>
            <a:ext cx="1775997" cy="2559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6E06FB-D1B8-4696-A626-AA6362FE1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961" y="125724"/>
            <a:ext cx="2361454" cy="17230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5BDC53-586A-43DA-B914-7093ACA48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37" y="5159372"/>
            <a:ext cx="2048434" cy="1572904"/>
          </a:xfrm>
          <a:prstGeom prst="rect">
            <a:avLst/>
          </a:prstGeom>
        </p:spPr>
      </p:pic>
      <p:pic>
        <p:nvPicPr>
          <p:cNvPr id="11" name="Picture 10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9758CD4-485F-4FB3-95F3-15AFD37265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91" t="9312" r="31412" b="22319"/>
          <a:stretch/>
        </p:blipFill>
        <p:spPr>
          <a:xfrm>
            <a:off x="5158259" y="4455408"/>
            <a:ext cx="2717345" cy="22768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E9CAC6-C1FE-4405-BA04-F79C8009E4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29" t="22028" b="17476"/>
          <a:stretch/>
        </p:blipFill>
        <p:spPr>
          <a:xfrm>
            <a:off x="60347" y="67549"/>
            <a:ext cx="2424514" cy="894693"/>
          </a:xfrm>
          <a:prstGeom prst="rect">
            <a:avLst/>
          </a:prstGeom>
        </p:spPr>
      </p:pic>
      <p:pic>
        <p:nvPicPr>
          <p:cNvPr id="15" name="Picture 14" descr="A picture containing graffiti&#10;&#10;Description automatically generated">
            <a:extLst>
              <a:ext uri="{FF2B5EF4-FFF2-40B4-BE49-F238E27FC236}">
                <a16:creationId xmlns:a16="http://schemas.microsoft.com/office/drawing/2014/main" id="{7D94F0D5-69A6-4817-B107-9C87157240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60"/>
          <a:stretch/>
        </p:blipFill>
        <p:spPr>
          <a:xfrm>
            <a:off x="10098542" y="3429000"/>
            <a:ext cx="2015903" cy="1444487"/>
          </a:xfrm>
          <a:prstGeom prst="rect">
            <a:avLst/>
          </a:prstGeom>
        </p:spPr>
      </p:pic>
      <p:pic>
        <p:nvPicPr>
          <p:cNvPr id="17" name="Picture 16" descr="A picture containing indoor, table, sitting, yellow&#10;&#10;Description automatically generated">
            <a:extLst>
              <a:ext uri="{FF2B5EF4-FFF2-40B4-BE49-F238E27FC236}">
                <a16:creationId xmlns:a16="http://schemas.microsoft.com/office/drawing/2014/main" id="{A7B081AA-328F-4495-9ECF-4A16E17D58E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414" t="4638" r="1896" b="9940"/>
          <a:stretch/>
        </p:blipFill>
        <p:spPr>
          <a:xfrm>
            <a:off x="5894207" y="237007"/>
            <a:ext cx="936247" cy="1259128"/>
          </a:xfrm>
          <a:prstGeom prst="rect">
            <a:avLst/>
          </a:prstGeom>
        </p:spPr>
      </p:pic>
      <p:pic>
        <p:nvPicPr>
          <p:cNvPr id="19" name="Picture 18" descr="A plant in a forest&#10;&#10;Description automatically generated">
            <a:extLst>
              <a:ext uri="{FF2B5EF4-FFF2-40B4-BE49-F238E27FC236}">
                <a16:creationId xmlns:a16="http://schemas.microsoft.com/office/drawing/2014/main" id="{66B2739A-C2BB-49A8-BBED-AA55F15C10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2459" y="2058795"/>
            <a:ext cx="1488115" cy="1984154"/>
          </a:xfrm>
          <a:prstGeom prst="rect">
            <a:avLst/>
          </a:prstGeom>
        </p:spPr>
      </p:pic>
      <p:pic>
        <p:nvPicPr>
          <p:cNvPr id="21" name="Picture 20" descr="A picture containing bag&#10;&#10;Description automatically generated">
            <a:extLst>
              <a:ext uri="{FF2B5EF4-FFF2-40B4-BE49-F238E27FC236}">
                <a16:creationId xmlns:a16="http://schemas.microsoft.com/office/drawing/2014/main" id="{29F7D5E7-382F-4E10-8EE3-2AE1BE82ADA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275" t="23943" r="11042" b="27340"/>
          <a:stretch/>
        </p:blipFill>
        <p:spPr>
          <a:xfrm>
            <a:off x="2618600" y="4407476"/>
            <a:ext cx="2262571" cy="1186365"/>
          </a:xfrm>
          <a:prstGeom prst="rect">
            <a:avLst/>
          </a:prstGeom>
        </p:spPr>
      </p:pic>
      <p:pic>
        <p:nvPicPr>
          <p:cNvPr id="23" name="Picture 22" descr="A picture containing paper, sitting, table&#10;&#10;Description automatically generated">
            <a:extLst>
              <a:ext uri="{FF2B5EF4-FFF2-40B4-BE49-F238E27FC236}">
                <a16:creationId xmlns:a16="http://schemas.microsoft.com/office/drawing/2014/main" id="{BC434027-87FC-4E30-8AC7-8BDD5072811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919" t="4426" r="6918" b="16908"/>
          <a:stretch/>
        </p:blipFill>
        <p:spPr>
          <a:xfrm>
            <a:off x="6033308" y="2402592"/>
            <a:ext cx="2063746" cy="1414015"/>
          </a:xfrm>
          <a:prstGeom prst="rect">
            <a:avLst/>
          </a:prstGeom>
        </p:spPr>
      </p:pic>
      <p:pic>
        <p:nvPicPr>
          <p:cNvPr id="25" name="Picture 24" descr="A close up of an animal&#10;&#10;Description automatically generated">
            <a:extLst>
              <a:ext uri="{FF2B5EF4-FFF2-40B4-BE49-F238E27FC236}">
                <a16:creationId xmlns:a16="http://schemas.microsoft.com/office/drawing/2014/main" id="{1A0B977D-AEB2-452A-B4A6-9BA5CF42C47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4607" b="7976"/>
          <a:stretch/>
        </p:blipFill>
        <p:spPr>
          <a:xfrm flipH="1">
            <a:off x="2594775" y="2236047"/>
            <a:ext cx="1572880" cy="1944722"/>
          </a:xfrm>
          <a:prstGeom prst="rect">
            <a:avLst/>
          </a:prstGeom>
        </p:spPr>
      </p:pic>
      <p:pic>
        <p:nvPicPr>
          <p:cNvPr id="27" name="Picture 26" descr="A picture containing fabric&#10;&#10;Description automatically generated">
            <a:extLst>
              <a:ext uri="{FF2B5EF4-FFF2-40B4-BE49-F238E27FC236}">
                <a16:creationId xmlns:a16="http://schemas.microsoft.com/office/drawing/2014/main" id="{8216BC43-A2B7-459C-B716-7FAC8FC124F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2987" t="3500" r="12607" b="5507"/>
          <a:stretch/>
        </p:blipFill>
        <p:spPr>
          <a:xfrm>
            <a:off x="8506195" y="4407476"/>
            <a:ext cx="1396366" cy="227686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4385CF5-B8A7-4728-AEA3-AB82AD6B2E9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7625" t="60869" r="50000" b="5178"/>
          <a:stretch/>
        </p:blipFill>
        <p:spPr>
          <a:xfrm>
            <a:off x="170261" y="2240709"/>
            <a:ext cx="2204686" cy="202795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DD68873-E5D5-433A-9825-D8179686FB2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8067" t="30725" r="44973" b="7977"/>
          <a:stretch/>
        </p:blipFill>
        <p:spPr>
          <a:xfrm>
            <a:off x="4411055" y="2095508"/>
            <a:ext cx="1413658" cy="1815063"/>
          </a:xfrm>
          <a:prstGeom prst="rect">
            <a:avLst/>
          </a:prstGeom>
        </p:spPr>
      </p:pic>
      <p:pic>
        <p:nvPicPr>
          <p:cNvPr id="31" name="Picture 30" descr="A picture containing colorful, sitting, food, painted&#10;&#10;Description automatically generated">
            <a:extLst>
              <a:ext uri="{FF2B5EF4-FFF2-40B4-BE49-F238E27FC236}">
                <a16:creationId xmlns:a16="http://schemas.microsoft.com/office/drawing/2014/main" id="{C4A7415C-3130-4BE6-B25F-4FE9763AA41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3281" t="44625" r="19268" b="7977"/>
          <a:stretch/>
        </p:blipFill>
        <p:spPr>
          <a:xfrm>
            <a:off x="3846904" y="67549"/>
            <a:ext cx="1572880" cy="8468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037D78-FA93-4874-A4B0-E6A2272AFC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0079" y="1029198"/>
            <a:ext cx="994128" cy="9986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3CCE07-45D9-44C4-B47E-47E8D72CAEF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46679" y="4873487"/>
            <a:ext cx="1188025" cy="10723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B7BB48-99D9-4FDA-AFD7-E684C6A9924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04726" y="5593841"/>
            <a:ext cx="1005070" cy="90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08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60" y="4422224"/>
            <a:ext cx="4992491" cy="2150438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+mj-lt"/>
              </a:rPr>
              <a:t>P5K – You always made me smile and where always there for each other.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C0EA75-2830-4854-9BC4-467F9FAB7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4" y="210450"/>
            <a:ext cx="3331075" cy="26917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7D9701-E80D-4260-8C0C-0DE8FA202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8168" y="1942908"/>
            <a:ext cx="3421554" cy="2554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F674D4-3ABA-4B61-8F37-42DEC26A8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948" y="48811"/>
            <a:ext cx="3949148" cy="42061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A1C3B0-F830-4F56-B5F9-6D4681D08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900" y="4712493"/>
            <a:ext cx="2407546" cy="1719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AFC001-8742-44E4-A1E1-58E286AD30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8168" y="0"/>
            <a:ext cx="2376973" cy="18940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F939AC-2306-45BA-A292-8A06A91DE0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806" y="4629496"/>
            <a:ext cx="1627773" cy="14692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E7756A-4B2D-44CB-8590-6E540EFB1A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435" y="3069465"/>
            <a:ext cx="1480186" cy="133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66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143620" y="3760578"/>
            <a:ext cx="3675159" cy="2940575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P5K</a:t>
            </a:r>
            <a:r>
              <a:rPr lang="en-US" sz="2700" dirty="0"/>
              <a:t> - I will always remember how You just </a:t>
            </a:r>
            <a:r>
              <a:rPr lang="en-US" sz="2700" u="sng" dirty="0"/>
              <a:t>LOVED</a:t>
            </a:r>
            <a:r>
              <a:rPr lang="en-US" sz="2700" dirty="0"/>
              <a:t> to </a:t>
            </a:r>
            <a:r>
              <a:rPr lang="en-US" sz="3100" dirty="0"/>
              <a:t>TALK &amp;</a:t>
            </a:r>
            <a:r>
              <a:rPr lang="en-US" dirty="0"/>
              <a:t> TALK &amp; </a:t>
            </a:r>
            <a:r>
              <a:rPr lang="en-US" sz="4400" dirty="0"/>
              <a:t>TALK!!!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54691" y="202494"/>
            <a:ext cx="3055579" cy="34027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74E492-BF12-4DCA-A666-097DB1FA3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14" y="356980"/>
            <a:ext cx="2822208" cy="30720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D34179-926F-4E4F-9E20-C04762BD9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00949">
            <a:off x="4230732" y="469745"/>
            <a:ext cx="7396788" cy="39990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A90FCD-DEF3-4EF1-809F-181F0C5C28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03" b="18250"/>
          <a:stretch/>
        </p:blipFill>
        <p:spPr>
          <a:xfrm>
            <a:off x="6620041" y="5355697"/>
            <a:ext cx="4074463" cy="1346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F8BA54-3AB3-4F4A-B2ED-F9021142C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6449" y="5680326"/>
            <a:ext cx="1412176" cy="1021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F408FB-78D1-4CCB-8106-40F84C7DBE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2198" y="4702274"/>
            <a:ext cx="1285345" cy="10220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9387FA-D237-4F84-95E7-AE5F639457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42915">
            <a:off x="3842029" y="25463"/>
            <a:ext cx="734565" cy="66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E29131-0256-478D-B4FF-734E0F94C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19081" y="425836"/>
            <a:ext cx="4724842" cy="1285282"/>
          </a:xfrm>
        </p:spPr>
        <p:txBody>
          <a:bodyPr anchor="t">
            <a:normAutofit fontScale="90000"/>
          </a:bodyPr>
          <a:lstStyle/>
          <a:p>
            <a:r>
              <a:rPr lang="en-US" sz="2400" dirty="0"/>
              <a:t>P5K you loved to laugh-for</a:t>
            </a:r>
            <a:br>
              <a:rPr lang="en-US" sz="2400" dirty="0"/>
            </a:br>
            <a:r>
              <a:rPr lang="en-US" sz="2400" dirty="0"/>
              <a:t>some reason, these quotes made</a:t>
            </a:r>
            <a:br>
              <a:rPr lang="en-US" sz="2400" dirty="0"/>
            </a:br>
            <a:r>
              <a:rPr lang="en-US" sz="2400" dirty="0"/>
              <a:t>me think of you!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E96478-2295-44AF-980F-5B5FDC852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98" b="4144"/>
          <a:stretch/>
        </p:blipFill>
        <p:spPr>
          <a:xfrm>
            <a:off x="6900176" y="774193"/>
            <a:ext cx="5038346" cy="4550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0DC507-F32A-4AAC-9A16-0E1D3D187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563" y="1555483"/>
            <a:ext cx="3687262" cy="4307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4EE68C-FF73-411A-848B-7ABC8D57F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371" y="5486779"/>
            <a:ext cx="5549502" cy="128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E70C0E-C053-4D13-8820-25D88B0E7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2113" y="2314998"/>
            <a:ext cx="1627773" cy="1469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51533D-567D-42C7-BE8B-5F60BC1F2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16" y="5388737"/>
            <a:ext cx="1627773" cy="14692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2B2405-6BD3-4AC8-AF6E-D837E1986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16" y="2222222"/>
            <a:ext cx="1462743" cy="14692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2D1E8A-B3B4-43E6-89F1-56F0B2194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6692" y="5325067"/>
            <a:ext cx="162777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840000">
            <a:off x="7333902" y="1982338"/>
            <a:ext cx="4821219" cy="1315566"/>
          </a:xfrm>
        </p:spPr>
        <p:txBody>
          <a:bodyPr>
            <a:normAutofit/>
          </a:bodyPr>
          <a:lstStyle/>
          <a:p>
            <a:r>
              <a:rPr lang="en-US" sz="2800" dirty="0"/>
              <a:t>P5K- You smashed Manga High - “Champions of St. Bride’s” - I was so proud!</a:t>
            </a:r>
            <a:endParaRPr lang="ru-RU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5FC3B-DD33-4B9A-A5EB-A2301786C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409586" y="4039900"/>
            <a:ext cx="3689627" cy="642938"/>
          </a:xfrm>
        </p:spPr>
        <p:txBody>
          <a:bodyPr/>
          <a:lstStyle/>
          <a:p>
            <a:r>
              <a:rPr lang="en-US" dirty="0">
                <a:latin typeface="Bembo" panose="02020502050201020203" pitchFamily="18" charset="0"/>
              </a:rPr>
              <a:t>You were awarded </a:t>
            </a:r>
            <a:r>
              <a:rPr lang="en-US" i="1" u="sng" dirty="0">
                <a:latin typeface="Bembo" panose="02020502050201020203" pitchFamily="18" charset="0"/>
              </a:rPr>
              <a:t>MANY</a:t>
            </a:r>
            <a:r>
              <a:rPr lang="en-US" dirty="0">
                <a:latin typeface="Bembo" panose="02020502050201020203" pitchFamily="18" charset="0"/>
              </a:rPr>
              <a:t> Gold, Silver &amp; Bronze</a:t>
            </a:r>
            <a:endParaRPr lang="ru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850000-27E7-4173-8A34-AB8C0CCC4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394" y="4567972"/>
            <a:ext cx="1001258" cy="16035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68FC0D-CBDE-452C-83B6-7BACA560F9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04" t="1159" r="27598" b="-1159"/>
          <a:stretch/>
        </p:blipFill>
        <p:spPr>
          <a:xfrm>
            <a:off x="8984972" y="4933343"/>
            <a:ext cx="1139688" cy="1603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6905BD-3128-47E8-A74E-E6BB1DE902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74" t="30016" r="23498" b="21130"/>
          <a:stretch/>
        </p:blipFill>
        <p:spPr>
          <a:xfrm>
            <a:off x="10506615" y="5366065"/>
            <a:ext cx="954158" cy="13960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0D81C3-9083-4A39-920F-E218C0D4C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0348" y="26034"/>
            <a:ext cx="1772596" cy="17725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E9374B-5746-49FA-9FA6-F24EFC83FC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7180" y="3474718"/>
            <a:ext cx="922725" cy="9227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D369ED-0676-48D3-B814-BBA99BA6B2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59697">
            <a:off x="628981" y="1806136"/>
            <a:ext cx="4529042" cy="36897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9DA43C-D3EA-4EA1-8EBE-B44A26D908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9175" y="-12266"/>
            <a:ext cx="1627773" cy="1469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120892-9022-4170-B091-00FA9578C3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8232" y="-12266"/>
            <a:ext cx="1436648" cy="968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3508A2-558D-4A90-9533-17510993FA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9040" y="5739618"/>
            <a:ext cx="1996960" cy="119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F6C8FF-3D90-457B-9108-406F928CD7CB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16c05727-aa75-4e4a-9b5f-8a80a1165891"/>
    <ds:schemaRef ds:uri="http://www.w3.org/XML/1998/namespace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169</Words>
  <Application>Microsoft Office PowerPoint</Application>
  <PresentationFormat>Widescreen</PresentationFormat>
  <Paragraphs>34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Bembo</vt:lpstr>
      <vt:lpstr>Calibri</vt:lpstr>
      <vt:lpstr>Comic Sans MS</vt:lpstr>
      <vt:lpstr>Franklin Gothic Book</vt:lpstr>
      <vt:lpstr>Office Theme</vt:lpstr>
      <vt:lpstr>Mrs Kennedy’s Class 2019 - 2020</vt:lpstr>
      <vt:lpstr>P5K - you were a great team! </vt:lpstr>
      <vt:lpstr>P5K -I loved that you thought of others!</vt:lpstr>
      <vt:lpstr>P5K - I thank you for working so hard</vt:lpstr>
      <vt:lpstr>P5K - I thank you for being so creative</vt:lpstr>
      <vt:lpstr>P5K – You always made me smile and where always there for each other.</vt:lpstr>
      <vt:lpstr>P5K - I will always remember how You just LOVED to TALK &amp; TALK &amp; TALK!!!</vt:lpstr>
      <vt:lpstr>P5K you loved to laugh-for some reason, these quotes made me think of you!</vt:lpstr>
      <vt:lpstr>P5K- You smashed Manga High - “Champions of St. Bride’s” - I was so proud!</vt:lpstr>
      <vt:lpstr>Well done P5K, you made it to the end of your P5 journey!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2020-06-22T11:29:20Z</dcterms:created>
  <dcterms:modified xsi:type="dcterms:W3CDTF">2020-06-22T20:44:37Z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