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zhar Hajar" userId="986fdbea200bfe74" providerId="LiveId" clId="{68244A01-6B7F-4165-A4E8-B83C6957EF7A}"/>
    <pc:docChg chg="custSel modSld">
      <pc:chgData name="Azhar Hajar" userId="986fdbea200bfe74" providerId="LiveId" clId="{68244A01-6B7F-4165-A4E8-B83C6957EF7A}" dt="2020-06-18T10:50:01.383" v="365" actId="14100"/>
      <pc:docMkLst>
        <pc:docMk/>
      </pc:docMkLst>
      <pc:sldChg chg="addSp delSp modSp mod">
        <pc:chgData name="Azhar Hajar" userId="986fdbea200bfe74" providerId="LiveId" clId="{68244A01-6B7F-4165-A4E8-B83C6957EF7A}" dt="2020-06-18T10:50:01.383" v="365" actId="14100"/>
        <pc:sldMkLst>
          <pc:docMk/>
          <pc:sldMk cId="2739451102" sldId="256"/>
        </pc:sldMkLst>
        <pc:spChg chg="del">
          <ac:chgData name="Azhar Hajar" userId="986fdbea200bfe74" providerId="LiveId" clId="{68244A01-6B7F-4165-A4E8-B83C6957EF7A}" dt="2020-06-18T10:39:44.802" v="227" actId="478"/>
          <ac:spMkLst>
            <pc:docMk/>
            <pc:sldMk cId="2739451102" sldId="256"/>
            <ac:spMk id="13" creationId="{54FC4561-FACB-47CF-9CF2-43FFC2C097D9}"/>
          </ac:spMkLst>
        </pc:spChg>
        <pc:picChg chg="add del mod">
          <ac:chgData name="Azhar Hajar" userId="986fdbea200bfe74" providerId="LiveId" clId="{68244A01-6B7F-4165-A4E8-B83C6957EF7A}" dt="2020-06-18T10:24:23.499" v="102" actId="478"/>
          <ac:picMkLst>
            <pc:docMk/>
            <pc:sldMk cId="2739451102" sldId="256"/>
            <ac:picMk id="2" creationId="{4472FEF2-D227-4F33-8A07-140716E9967D}"/>
          </ac:picMkLst>
        </pc:picChg>
        <pc:picChg chg="mod">
          <ac:chgData name="Azhar Hajar" userId="986fdbea200bfe74" providerId="LiveId" clId="{68244A01-6B7F-4165-A4E8-B83C6957EF7A}" dt="2020-06-18T09:32:33.452" v="50" actId="1076"/>
          <ac:picMkLst>
            <pc:docMk/>
            <pc:sldMk cId="2739451102" sldId="256"/>
            <ac:picMk id="3" creationId="{DACB055E-D2DB-4C09-A3C7-6EF7AC070744}"/>
          </ac:picMkLst>
        </pc:picChg>
        <pc:picChg chg="mod modCrop">
          <ac:chgData name="Azhar Hajar" userId="986fdbea200bfe74" providerId="LiveId" clId="{68244A01-6B7F-4165-A4E8-B83C6957EF7A}" dt="2020-06-18T10:38:10.560" v="164" actId="1076"/>
          <ac:picMkLst>
            <pc:docMk/>
            <pc:sldMk cId="2739451102" sldId="256"/>
            <ac:picMk id="4" creationId="{3338969F-4896-4D93-AC6D-F764485B6A13}"/>
          </ac:picMkLst>
        </pc:picChg>
        <pc:picChg chg="del mod">
          <ac:chgData name="Azhar Hajar" userId="986fdbea200bfe74" providerId="LiveId" clId="{68244A01-6B7F-4165-A4E8-B83C6957EF7A}" dt="2020-06-18T09:28:41.132" v="10" actId="478"/>
          <ac:picMkLst>
            <pc:docMk/>
            <pc:sldMk cId="2739451102" sldId="256"/>
            <ac:picMk id="4" creationId="{DC0D0422-2A0D-41D3-925B-C16DB5728533}"/>
          </ac:picMkLst>
        </pc:picChg>
        <pc:picChg chg="del mod">
          <ac:chgData name="Azhar Hajar" userId="986fdbea200bfe74" providerId="LiveId" clId="{68244A01-6B7F-4165-A4E8-B83C6957EF7A}" dt="2020-06-18T09:31:04.569" v="36" actId="478"/>
          <ac:picMkLst>
            <pc:docMk/>
            <pc:sldMk cId="2739451102" sldId="256"/>
            <ac:picMk id="5" creationId="{1FCFF71D-47AE-4CE8-982B-8CE06810DB0A}"/>
          </ac:picMkLst>
        </pc:picChg>
        <pc:picChg chg="mod">
          <ac:chgData name="Azhar Hajar" userId="986fdbea200bfe74" providerId="LiveId" clId="{68244A01-6B7F-4165-A4E8-B83C6957EF7A}" dt="2020-06-18T10:38:06.147" v="162" actId="1076"/>
          <ac:picMkLst>
            <pc:docMk/>
            <pc:sldMk cId="2739451102" sldId="256"/>
            <ac:picMk id="5" creationId="{790182EC-9493-45E7-BFA2-9102C3D80ED1}"/>
          </ac:picMkLst>
        </pc:picChg>
        <pc:picChg chg="mod">
          <ac:chgData name="Azhar Hajar" userId="986fdbea200bfe74" providerId="LiveId" clId="{68244A01-6B7F-4165-A4E8-B83C6957EF7A}" dt="2020-06-18T10:47:44.781" v="345" actId="14100"/>
          <ac:picMkLst>
            <pc:docMk/>
            <pc:sldMk cId="2739451102" sldId="256"/>
            <ac:picMk id="6" creationId="{64AEFCC9-6537-4CE3-A45D-D261837E1350}"/>
          </ac:picMkLst>
        </pc:picChg>
        <pc:picChg chg="del mod">
          <ac:chgData name="Azhar Hajar" userId="986fdbea200bfe74" providerId="LiveId" clId="{68244A01-6B7F-4165-A4E8-B83C6957EF7A}" dt="2020-06-18T09:30:51.657" v="33" actId="478"/>
          <ac:picMkLst>
            <pc:docMk/>
            <pc:sldMk cId="2739451102" sldId="256"/>
            <ac:picMk id="6" creationId="{C58E5831-BBF5-4D25-906C-2D415F555C3B}"/>
          </ac:picMkLst>
        </pc:picChg>
        <pc:picChg chg="del mod">
          <ac:chgData name="Azhar Hajar" userId="986fdbea200bfe74" providerId="LiveId" clId="{68244A01-6B7F-4165-A4E8-B83C6957EF7A}" dt="2020-06-18T09:30:57.077" v="34" actId="478"/>
          <ac:picMkLst>
            <pc:docMk/>
            <pc:sldMk cId="2739451102" sldId="256"/>
            <ac:picMk id="7" creationId="{CBD414FC-6A0D-4B2E-A619-FE3CBDF593ED}"/>
          </ac:picMkLst>
        </pc:picChg>
        <pc:picChg chg="mod">
          <ac:chgData name="Azhar Hajar" userId="986fdbea200bfe74" providerId="LiveId" clId="{68244A01-6B7F-4165-A4E8-B83C6957EF7A}" dt="2020-06-18T10:46:49.574" v="334" actId="14100"/>
          <ac:picMkLst>
            <pc:docMk/>
            <pc:sldMk cId="2739451102" sldId="256"/>
            <ac:picMk id="7" creationId="{D22A82BA-159C-4BAE-8C49-872D42D56136}"/>
          </ac:picMkLst>
        </pc:picChg>
        <pc:picChg chg="del mod">
          <ac:chgData name="Azhar Hajar" userId="986fdbea200bfe74" providerId="LiveId" clId="{68244A01-6B7F-4165-A4E8-B83C6957EF7A}" dt="2020-06-18T10:24:12.359" v="99" actId="478"/>
          <ac:picMkLst>
            <pc:docMk/>
            <pc:sldMk cId="2739451102" sldId="256"/>
            <ac:picMk id="8" creationId="{0B824AAD-92B7-4A58-AD2A-A29751A1795C}"/>
          </ac:picMkLst>
        </pc:picChg>
        <pc:picChg chg="add mod ord">
          <ac:chgData name="Azhar Hajar" userId="986fdbea200bfe74" providerId="LiveId" clId="{68244A01-6B7F-4165-A4E8-B83C6957EF7A}" dt="2020-06-18T10:25:35.790" v="107" actId="167"/>
          <ac:picMkLst>
            <pc:docMk/>
            <pc:sldMk cId="2739451102" sldId="256"/>
            <ac:picMk id="9" creationId="{3C162BC7-3BEE-4B48-A147-D0A05D832BE1}"/>
          </ac:picMkLst>
        </pc:picChg>
        <pc:picChg chg="del mod">
          <ac:chgData name="Azhar Hajar" userId="986fdbea200bfe74" providerId="LiveId" clId="{68244A01-6B7F-4165-A4E8-B83C6957EF7A}" dt="2020-06-18T09:31:01.659" v="35" actId="478"/>
          <ac:picMkLst>
            <pc:docMk/>
            <pc:sldMk cId="2739451102" sldId="256"/>
            <ac:picMk id="10" creationId="{28A765FC-77C7-4669-8D23-80631CADB4AC}"/>
          </ac:picMkLst>
        </pc:picChg>
        <pc:picChg chg="mod">
          <ac:chgData name="Azhar Hajar" userId="986fdbea200bfe74" providerId="LiveId" clId="{68244A01-6B7F-4165-A4E8-B83C6957EF7A}" dt="2020-06-18T10:49:46.189" v="362" actId="1076"/>
          <ac:picMkLst>
            <pc:docMk/>
            <pc:sldMk cId="2739451102" sldId="256"/>
            <ac:picMk id="10" creationId="{EB374AFE-F1EE-4774-A70F-935E3103DA1B}"/>
          </ac:picMkLst>
        </pc:picChg>
        <pc:picChg chg="del mod">
          <ac:chgData name="Azhar Hajar" userId="986fdbea200bfe74" providerId="LiveId" clId="{68244A01-6B7F-4165-A4E8-B83C6957EF7A}" dt="2020-06-18T09:29:32.316" v="20" actId="478"/>
          <ac:picMkLst>
            <pc:docMk/>
            <pc:sldMk cId="2739451102" sldId="256"/>
            <ac:picMk id="11" creationId="{5E4CE38F-E6F1-4575-8B58-59CD1216E65D}"/>
          </ac:picMkLst>
        </pc:picChg>
        <pc:picChg chg="mod">
          <ac:chgData name="Azhar Hajar" userId="986fdbea200bfe74" providerId="LiveId" clId="{68244A01-6B7F-4165-A4E8-B83C6957EF7A}" dt="2020-06-18T10:48:14.630" v="354" actId="1076"/>
          <ac:picMkLst>
            <pc:docMk/>
            <pc:sldMk cId="2739451102" sldId="256"/>
            <ac:picMk id="11" creationId="{90B408FA-F4F3-491C-B025-92683EC38BFD}"/>
          </ac:picMkLst>
        </pc:picChg>
        <pc:picChg chg="mod">
          <ac:chgData name="Azhar Hajar" userId="986fdbea200bfe74" providerId="LiveId" clId="{68244A01-6B7F-4165-A4E8-B83C6957EF7A}" dt="2020-06-18T10:48:06.779" v="351" actId="1076"/>
          <ac:picMkLst>
            <pc:docMk/>
            <pc:sldMk cId="2739451102" sldId="256"/>
            <ac:picMk id="12" creationId="{8D88676F-69E7-403F-8099-296196AA0ABC}"/>
          </ac:picMkLst>
        </pc:picChg>
        <pc:picChg chg="del mod">
          <ac:chgData name="Azhar Hajar" userId="986fdbea200bfe74" providerId="LiveId" clId="{68244A01-6B7F-4165-A4E8-B83C6957EF7A}" dt="2020-06-18T10:43:15.523" v="287" actId="478"/>
          <ac:picMkLst>
            <pc:docMk/>
            <pc:sldMk cId="2739451102" sldId="256"/>
            <ac:picMk id="14" creationId="{6AEEEF67-74A7-4562-ADA2-A6343E942973}"/>
          </ac:picMkLst>
        </pc:picChg>
        <pc:picChg chg="mod">
          <ac:chgData name="Azhar Hajar" userId="986fdbea200bfe74" providerId="LiveId" clId="{68244A01-6B7F-4165-A4E8-B83C6957EF7A}" dt="2020-06-18T10:47:06.873" v="339" actId="1076"/>
          <ac:picMkLst>
            <pc:docMk/>
            <pc:sldMk cId="2739451102" sldId="256"/>
            <ac:picMk id="15" creationId="{9AAC6FFD-17A7-4BED-B64F-B78EDD98520D}"/>
          </ac:picMkLst>
        </pc:picChg>
        <pc:picChg chg="mod">
          <ac:chgData name="Azhar Hajar" userId="986fdbea200bfe74" providerId="LiveId" clId="{68244A01-6B7F-4165-A4E8-B83C6957EF7A}" dt="2020-06-18T10:50:01.383" v="365" actId="14100"/>
          <ac:picMkLst>
            <pc:docMk/>
            <pc:sldMk cId="2739451102" sldId="256"/>
            <ac:picMk id="16" creationId="{4BB7196D-62D8-4DFD-A086-769067E2E405}"/>
          </ac:picMkLst>
        </pc:picChg>
        <pc:picChg chg="add del mod">
          <ac:chgData name="Azhar Hajar" userId="986fdbea200bfe74" providerId="LiveId" clId="{68244A01-6B7F-4165-A4E8-B83C6957EF7A}" dt="2020-06-18T10:43:11.889" v="286" actId="478"/>
          <ac:picMkLst>
            <pc:docMk/>
            <pc:sldMk cId="2739451102" sldId="256"/>
            <ac:picMk id="18" creationId="{98E1C460-FD7B-4A62-B0FD-40778DAF5938}"/>
          </ac:picMkLst>
        </pc:picChg>
        <pc:picChg chg="add del mod">
          <ac:chgData name="Azhar Hajar" userId="986fdbea200bfe74" providerId="LiveId" clId="{68244A01-6B7F-4165-A4E8-B83C6957EF7A}" dt="2020-06-18T09:28:41.132" v="10" actId="478"/>
          <ac:picMkLst>
            <pc:docMk/>
            <pc:sldMk cId="2739451102" sldId="256"/>
            <ac:picMk id="1026" creationId="{CB7F29DB-989A-4555-ABA5-40B7DD012723}"/>
          </ac:picMkLst>
        </pc:picChg>
        <pc:picChg chg="add del mod">
          <ac:chgData name="Azhar Hajar" userId="986fdbea200bfe74" providerId="LiveId" clId="{68244A01-6B7F-4165-A4E8-B83C6957EF7A}" dt="2020-06-18T10:24:23.499" v="102" actId="478"/>
          <ac:picMkLst>
            <pc:docMk/>
            <pc:sldMk cId="2739451102" sldId="256"/>
            <ac:picMk id="1026" creationId="{CF5DE49F-8AF5-4BB6-9A85-D5ED618EF9D4}"/>
          </ac:picMkLst>
        </pc:picChg>
        <pc:picChg chg="mod">
          <ac:chgData name="Azhar Hajar" userId="986fdbea200bfe74" providerId="LiveId" clId="{68244A01-6B7F-4165-A4E8-B83C6957EF7A}" dt="2020-06-18T10:47:54.760" v="348" actId="1076"/>
          <ac:picMkLst>
            <pc:docMk/>
            <pc:sldMk cId="2739451102" sldId="256"/>
            <ac:picMk id="1028" creationId="{6815D38B-7EB6-4DC6-BCF7-CA27F09B9A28}"/>
          </ac:picMkLst>
        </pc:picChg>
        <pc:picChg chg="del mod">
          <ac:chgData name="Azhar Hajar" userId="986fdbea200bfe74" providerId="LiveId" clId="{68244A01-6B7F-4165-A4E8-B83C6957EF7A}" dt="2020-06-18T09:30:49.622" v="32" actId="478"/>
          <ac:picMkLst>
            <pc:docMk/>
            <pc:sldMk cId="2739451102" sldId="256"/>
            <ac:picMk id="1028" creationId="{F6A25088-DF7F-4921-92AB-59C20D31FD9F}"/>
          </ac:picMkLst>
        </pc:picChg>
        <pc:picChg chg="mod">
          <ac:chgData name="Azhar Hajar" userId="986fdbea200bfe74" providerId="LiveId" clId="{68244A01-6B7F-4165-A4E8-B83C6957EF7A}" dt="2020-06-18T10:47:00.213" v="337" actId="14100"/>
          <ac:picMkLst>
            <pc:docMk/>
            <pc:sldMk cId="2739451102" sldId="256"/>
            <ac:picMk id="1030" creationId="{BEA027FF-D774-4D8D-BD26-BE3DCC8C361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827E3-4829-4F41-A6B0-47DE656D6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FB39A-C0F6-495D-9EC4-664C43097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0A44A-5FC9-4736-BBC5-685B2570C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8B40-D8E2-4E7C-8BB0-AD1ADBA7266C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1628-20E6-4BDF-9426-0684E77DB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A6D4F-E3C7-4726-9999-090AFDD2F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C5BC-0B7A-4753-885C-230C52D695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3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7414-D46A-42BD-9990-A9FC2E992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0BF02-F3D4-46A9-8765-F93E976F5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07955-F1A6-459A-BEF1-1F295810F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8B40-D8E2-4E7C-8BB0-AD1ADBA7266C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0EAB9-E7D8-44E1-A9A2-F27F204A8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6948C-5BFB-4C04-8A33-2A849B313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C5BC-0B7A-4753-885C-230C52D695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00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3C6AD7-C422-4DC5-83D2-A7AD489EE6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39211-6D9F-4F62-81B8-BA53F0F27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B16AF-16C2-4AFD-A27F-FD2225411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8B40-D8E2-4E7C-8BB0-AD1ADBA7266C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89B38-3D99-4548-91D7-D9EE742EA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62CE6-D358-426C-9AD6-B87E7EB8E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C5BC-0B7A-4753-885C-230C52D695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42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AD48-452C-419A-A410-1E0F97D21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AE5BC-56E7-4DA3-BACF-A3F8004A0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67C38-B099-47FD-B2E4-F926851E0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8B40-D8E2-4E7C-8BB0-AD1ADBA7266C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7C706-522F-4A40-ABA6-3078AFECE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CF111-E74E-489F-8CC9-23B5DE10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C5BC-0B7A-4753-885C-230C52D695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80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3E926-D19F-4C12-8AFD-B1F5C4AA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AFEA9-D09B-41B2-B697-884D3AF1B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324FD-417C-4BEF-A047-6602C4D38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8B40-D8E2-4E7C-8BB0-AD1ADBA7266C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7F169-9DCA-423D-9184-84205216E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77AB8-49FB-487C-8065-A6EA1AF1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C5BC-0B7A-4753-885C-230C52D695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42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D0D4A-AEE1-45AE-BC94-44F0E9F5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65881-2578-41F4-8CDF-58E7F23A2D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CE80B-1CF7-4639-8549-2C9771D18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C7B92-6087-41B8-91E5-C661263D9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8B40-D8E2-4E7C-8BB0-AD1ADBA7266C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D426C-FE26-4107-9A77-FD979463C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5F34A-1D81-410B-9B2E-C546D011F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C5BC-0B7A-4753-885C-230C52D695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70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2FE12-1129-4B08-918C-DD4DB892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DAE65-F5BE-40C5-BE51-F52D627FA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AC2F7-D90A-4AFD-8788-122107DF4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81524C-A222-4CC6-9022-BCBF347A23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E3A904-1F07-4F4E-B194-04ABA08F2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A45BCC-F3D4-4CEA-B22F-1AFB77D0F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8B40-D8E2-4E7C-8BB0-AD1ADBA7266C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D8996-93C2-4B06-AA11-21BDBE709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C875B6-65BC-44E9-89D3-7F089053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C5BC-0B7A-4753-885C-230C52D695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13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BD9B-8DB9-4F8C-B91A-082DBF354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7DF658-94A6-461B-97E6-DF0E4FED6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8B40-D8E2-4E7C-8BB0-AD1ADBA7266C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66D016-0BA5-46B8-8168-ADD54BF7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939F6-C897-4957-8553-BFDAE64B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C5BC-0B7A-4753-885C-230C52D695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19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8B4FB-E847-4542-BEEA-5DAE44EB1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8B40-D8E2-4E7C-8BB0-AD1ADBA7266C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C5E55C-F79F-4991-80E0-CAFE6806A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480E5-D623-47AA-A38D-5FA4CFACE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C5BC-0B7A-4753-885C-230C52D695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94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C684F-5772-438D-9305-3DA365122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325F9-52EE-4D72-814C-97023BBE6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64CD4-7833-463D-BF93-9095954DD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88215-4263-4B89-B863-9ADE20345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8B40-D8E2-4E7C-8BB0-AD1ADBA7266C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8ABF3-A43C-4D2A-B015-657ABA6B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DA03F6-0287-4876-B527-DEF46E82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C5BC-0B7A-4753-885C-230C52D695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6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4C8AB-9D47-47E3-AC3D-D1219FB4C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792887-3ED9-4AAB-A5A3-2D6F060A2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3C0236-0140-4937-ABEC-CA2309A1E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9423B-0496-459C-B5BE-A7DC0F39B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8B40-D8E2-4E7C-8BB0-AD1ADBA7266C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E56C2-FB04-4AD2-AC6F-714846393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AF4B8-ADFE-4277-80FC-C539C8B2B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C5BC-0B7A-4753-885C-230C52D695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92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7DBAC9-DC0F-4436-AE74-029745402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536D0-99A3-439A-A618-E47D3AB9B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59410-2EA0-46C5-8593-EA7C3E8C0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88B40-D8E2-4E7C-8BB0-AD1ADBA7266C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C78E7-5AC4-407B-A63A-0D342E6D7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0D777-C427-40A8-BE33-452D90D8B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DC5BC-0B7A-4753-885C-230C52D695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90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C162BC7-3BEE-4B48-A147-D0A05D832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56141" cy="69245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CB055E-D2DB-4C09-A3C7-6EF7AC070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6000" y1="89881" x2="36000" y2="89881"/>
                        <a14:foregroundMark x1="43000" y1="12500" x2="43000" y2="1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4125" y="147099"/>
            <a:ext cx="3526616" cy="1974905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EA027FF-D774-4D8D-BD26-BE3DCC8C3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238" y="224445"/>
            <a:ext cx="3009349" cy="1706614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38969F-4896-4D93-AC6D-F764485B6A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03" t="10899" r="14454" b="23636"/>
          <a:stretch/>
        </p:blipFill>
        <p:spPr>
          <a:xfrm>
            <a:off x="10588241" y="2358301"/>
            <a:ext cx="1249677" cy="167862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0182EC-9493-45E7-BFA2-9102C3D80E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8994" y="4605432"/>
            <a:ext cx="3858924" cy="192882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AEFCC9-6537-4CE3-A45D-D261837E13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368" y="4158026"/>
            <a:ext cx="1671183" cy="2404001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2A82BA-159C-4BAE-8C49-872D42D561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7586" y="2429207"/>
            <a:ext cx="2782130" cy="1597845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374AFE-F1EE-4774-A70F-935E3103DA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459" y="2740303"/>
            <a:ext cx="1781801" cy="1039903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B408FA-F4F3-491C-B025-92683EC38B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4672" y="2874323"/>
            <a:ext cx="4072011" cy="1731109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028" name="Picture 4" descr="Top 10 Attractions in Malaysia">
            <a:extLst>
              <a:ext uri="{FF2B5EF4-FFF2-40B4-BE49-F238E27FC236}">
                <a16:creationId xmlns:a16="http://schemas.microsoft.com/office/drawing/2014/main" id="{6815D38B-7EB6-4DC6-BCF7-CA27F09B9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855" y="5068891"/>
            <a:ext cx="2060646" cy="1305201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88676F-69E7-403F-8099-296196AA0A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96855" y="4993758"/>
            <a:ext cx="2562425" cy="1706615"/>
          </a:xfrm>
          <a:prstGeom prst="rect">
            <a:avLst/>
          </a:prstGeom>
          <a:ln w="57150">
            <a:solidFill>
              <a:srgbClr val="FF66CC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AC6FFD-17A7-4BED-B64F-B78EDD9852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412" b="96471" l="4075" r="96095">
                        <a14:foregroundMark x1="4075" y1="38824" x2="4075" y2="44706"/>
                        <a14:foregroundMark x1="10187" y1="54118" x2="11885" y2="38824"/>
                        <a14:foregroundMark x1="15280" y1="97647" x2="15280" y2="83529"/>
                        <a14:foregroundMark x1="20204" y1="96471" x2="20204" y2="90588"/>
                        <a14:foregroundMark x1="34975" y1="58824" x2="35484" y2="74118"/>
                        <a14:foregroundMark x1="54499" y1="94118" x2="54499" y2="94118"/>
                        <a14:foregroundMark x1="59253" y1="22353" x2="60441" y2="38824"/>
                        <a14:foregroundMark x1="62649" y1="78824" x2="62309" y2="56471"/>
                        <a14:foregroundMark x1="62309" y1="57647" x2="62818" y2="54118"/>
                        <a14:foregroundMark x1="65195" y1="27059" x2="65195" y2="36471"/>
                        <a14:foregroundMark x1="62818" y1="56471" x2="62479" y2="51765"/>
                        <a14:foregroundMark x1="58744" y1="12941" x2="60441" y2="28235"/>
                        <a14:foregroundMark x1="65365" y1="28235" x2="66214" y2="16471"/>
                        <a14:foregroundMark x1="64686" y1="25882" x2="64686" y2="25882"/>
                        <a14:foregroundMark x1="74533" y1="67059" x2="72835" y2="56471"/>
                        <a14:foregroundMark x1="74564" y1="76471" x2="75212" y2="90588"/>
                        <a14:foregroundMark x1="74024" y1="64706" x2="74564" y2="76471"/>
                        <a14:foregroundMark x1="71477" y1="43529" x2="71477" y2="27059"/>
                        <a14:foregroundMark x1="76231" y1="24706" x2="76231" y2="24706"/>
                        <a14:foregroundMark x1="75670" y1="25776" x2="75722" y2="24706"/>
                        <a14:foregroundMark x1="75552" y1="28235" x2="75643" y2="26350"/>
                        <a14:foregroundMark x1="70289" y1="37647" x2="70289" y2="37647"/>
                        <a14:foregroundMark x1="81324" y1="89412" x2="80985" y2="31765"/>
                        <a14:foregroundMark x1="80985" y1="23529" x2="80985" y2="16471"/>
                        <a14:foregroundMark x1="82513" y1="18824" x2="82513" y2="18824"/>
                        <a14:foregroundMark x1="80645" y1="24706" x2="81834" y2="14118"/>
                        <a14:foregroundMark x1="81494" y1="18824" x2="80645" y2="29412"/>
                        <a14:foregroundMark x1="80985" y1="18824" x2="80985" y2="18824"/>
                        <a14:foregroundMark x1="79966" y1="18824" x2="79966" y2="18824"/>
                        <a14:foregroundMark x1="87097" y1="87059" x2="87776" y2="78824"/>
                        <a14:foregroundMark x1="86248" y1="90588" x2="86248" y2="90588"/>
                        <a14:foregroundMark x1="89813" y1="47059" x2="90492" y2="28235"/>
                        <a14:foregroundMark x1="96095" y1="96471" x2="93548" y2="65882"/>
                        <a14:backgroundMark x1="74363" y1="76471" x2="74363" y2="76471"/>
                        <a14:backgroundMark x1="91341" y1="52941" x2="91341" y2="52941"/>
                        <a14:backgroundMark x1="75891" y1="31765" x2="75891" y2="30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843" y="483908"/>
            <a:ext cx="5610225" cy="809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B7196D-62D8-4DFD-A086-769067E2E40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2459" y="1481579"/>
            <a:ext cx="6308557" cy="94001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9451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6f357e98-1335-460e-b936-82c803f80a1d">c4af611f-f929-4931-813c-d809822a6615</ReferenceI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438B37F5815445B6A19BE62F906A3D" ma:contentTypeVersion="11" ma:contentTypeDescription="Create a new document." ma:contentTypeScope="" ma:versionID="6fa23409113ef6aa4c2484427682e8e1">
  <xsd:schema xmlns:xsd="http://www.w3.org/2001/XMLSchema" xmlns:xs="http://www.w3.org/2001/XMLSchema" xmlns:p="http://schemas.microsoft.com/office/2006/metadata/properties" xmlns:ns2="6f357e98-1335-460e-b936-82c803f80a1d" targetNamespace="http://schemas.microsoft.com/office/2006/metadata/properties" ma:root="true" ma:fieldsID="88ce1d69be6859102fa4bc8daae4ae5c" ns2:_="">
    <xsd:import namespace="6f357e98-1335-460e-b936-82c803f80a1d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357e98-1335-460e-b936-82c803f80a1d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6C9B9E-EBCF-477B-8E25-599376BF29DE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6f357e98-1335-460e-b936-82c803f80a1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C584422-994D-4C6F-A26D-D5FF160054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BCF94D-62B2-4342-A547-580DD7D601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357e98-1335-460e-b936-82c803f80a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Azhar Hajar</dc:creator>
  <cp:lastModifiedBy>O JOYCE</cp:lastModifiedBy>
  <cp:revision>9</cp:revision>
  <dcterms:created xsi:type="dcterms:W3CDTF">2020-06-17T19:25:59Z</dcterms:created>
  <dcterms:modified xsi:type="dcterms:W3CDTF">2020-06-20T11:20:53Z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0x010100D7438B37F5815445B6A19BE62F906A3D</vt:lpwstr>
  </property>
</Properties>
</file>