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7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2.m4a"/><Relationship Id="rId7" Type="http://schemas.openxmlformats.org/officeDocument/2006/relationships/image" Target="../media/image9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3.m4a"/><Relationship Id="rId7" Type="http://schemas.openxmlformats.org/officeDocument/2006/relationships/image" Target="../media/image14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JPG"/><Relationship Id="rId11" Type="http://schemas.openxmlformats.org/officeDocument/2006/relationships/image" Target="../media/image6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4.m4a"/><Relationship Id="rId7" Type="http://schemas.openxmlformats.org/officeDocument/2006/relationships/image" Target="../media/image20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11" Type="http://schemas.openxmlformats.org/officeDocument/2006/relationships/image" Target="../media/image6.pn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5.m4a"/><Relationship Id="rId7" Type="http://schemas.openxmlformats.org/officeDocument/2006/relationships/image" Target="../media/image26.JP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audio" Target="../media/media9.m4a"/><Relationship Id="rId7" Type="http://schemas.openxmlformats.org/officeDocument/2006/relationships/image" Target="../media/image55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54.JPG"/><Relationship Id="rId11" Type="http://schemas.openxmlformats.org/officeDocument/2006/relationships/image" Target="../media/image6.pn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346" y="2394567"/>
            <a:ext cx="7135318" cy="1186875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P4 </a:t>
            </a:r>
            <a:r>
              <a:rPr lang="en-GB" sz="6600" dirty="0" err="1">
                <a:latin typeface="Comic Sans MS" panose="030F0702030302020204" pitchFamily="66" charset="0"/>
              </a:rPr>
              <a:t>McI</a:t>
            </a:r>
            <a:r>
              <a:rPr lang="en-GB" sz="6600" dirty="0">
                <a:latin typeface="Comic Sans MS" panose="030F0702030302020204" pitchFamily="66" charset="0"/>
              </a:rPr>
              <a:t>. 2019-20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141">
            <a:off x="7513115" y="251945"/>
            <a:ext cx="3779099" cy="225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03" y="3657600"/>
            <a:ext cx="2395546" cy="278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721" y="3397292"/>
            <a:ext cx="2765030" cy="257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38" y="3249636"/>
            <a:ext cx="2529403" cy="283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5907">
            <a:off x="2046337" y="-700161"/>
            <a:ext cx="2387426" cy="415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64680D-8F5C-4470-8FB6-913CA2863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498">
        <p15:prstTrans prst="curtains"/>
      </p:transition>
    </mc:Choice>
    <mc:Fallback xmlns="">
      <p:transition spd="slow" advTm="9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933" y="4473264"/>
            <a:ext cx="5729824" cy="150706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Working together              during ABL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485">
            <a:off x="458068" y="3392299"/>
            <a:ext cx="2498889" cy="32406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7" y="113051"/>
            <a:ext cx="2731611" cy="304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95" y="779637"/>
            <a:ext cx="2527019" cy="3210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400">
            <a:off x="9277887" y="3431926"/>
            <a:ext cx="2643935" cy="3191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22" y="126082"/>
            <a:ext cx="2731611" cy="32101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3EB78B-B658-4339-9D41-73BC90736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5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374"/>
    </mc:Choice>
    <mc:Fallback xmlns="">
      <p:transition advTm="2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576" y="4487332"/>
            <a:ext cx="6397035" cy="1507067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Our Trip to Castle Ward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731" y="1021023"/>
            <a:ext cx="3454333" cy="22368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049" y="858374"/>
            <a:ext cx="3454333" cy="2562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0999" y="833437"/>
            <a:ext cx="3494082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40583" y="877230"/>
            <a:ext cx="3422472" cy="2556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65" y="4200533"/>
            <a:ext cx="2651194" cy="2289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3740" y="4145112"/>
            <a:ext cx="2577214" cy="240003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E1D5587-3FDE-4ED8-B05F-B864F9128E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7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837"/>
    </mc:Choice>
    <mc:Fallback xmlns="">
      <p:transition advTm="3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772" y="4487332"/>
            <a:ext cx="5190979" cy="1507067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Helping the  homeless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37606"/>
            <a:ext cx="2297732" cy="307630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22" y="395404"/>
            <a:ext cx="2180650" cy="3076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72" y="423537"/>
            <a:ext cx="2523963" cy="3076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15" y="395404"/>
            <a:ext cx="2681548" cy="3076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817011"/>
            <a:ext cx="2126988" cy="2847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97" y="3817012"/>
            <a:ext cx="2225062" cy="28477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6BB8C-3BF1-4313-93CE-F9C72C698E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5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2"/>
    </mc:Choice>
    <mc:Fallback xmlns="">
      <p:transition spd="slow" advTm="1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Hurling</a:t>
            </a:r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2" y="462727"/>
            <a:ext cx="3088503" cy="3146937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37" y="400798"/>
            <a:ext cx="3552506" cy="32088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16" y="221064"/>
            <a:ext cx="3483428" cy="33885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37" y="3719941"/>
            <a:ext cx="3552505" cy="29623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16" y="3719941"/>
            <a:ext cx="3483428" cy="29993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8967D5-A7C3-403E-88A1-2BE679B64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7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21"/>
    </mc:Choice>
    <mc:Fallback xmlns="">
      <p:transition advTm="1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47" y="3119899"/>
            <a:ext cx="11394769" cy="830129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Our Assembly on Light and love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" y="134783"/>
            <a:ext cx="2405352" cy="28595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19" y="46742"/>
            <a:ext cx="2798618" cy="2992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65" y="94976"/>
            <a:ext cx="2798618" cy="2992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42" y="111145"/>
            <a:ext cx="2706041" cy="2992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" y="4024246"/>
            <a:ext cx="2405351" cy="2639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25" y="4066497"/>
            <a:ext cx="2798618" cy="2660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55" y="4229347"/>
            <a:ext cx="2803657" cy="2519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76" y="4016534"/>
            <a:ext cx="2629107" cy="263993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49F8B-015F-4744-970A-C97F0789F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382"/>
    </mc:Choice>
    <mc:Fallback xmlns="">
      <p:transition advTm="2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307" y="3111153"/>
            <a:ext cx="11624367" cy="661331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The Smarties Challenge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1" y="49726"/>
            <a:ext cx="2219677" cy="2971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00" y="108687"/>
            <a:ext cx="2349030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4" y="139352"/>
            <a:ext cx="2444226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50" y="33498"/>
            <a:ext cx="2612185" cy="3046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7" y="3803150"/>
            <a:ext cx="2188503" cy="2881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86" y="3796834"/>
            <a:ext cx="2545111" cy="2888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95" y="3796834"/>
            <a:ext cx="2547311" cy="29094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16" y="3881082"/>
            <a:ext cx="2472002" cy="28038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B2466F-2800-4A36-9E22-1B3233FD9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2"/>
    </mc:Choice>
    <mc:Fallback xmlns="">
      <p:transition spd="slow" advTm="2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048773"/>
            <a:ext cx="11283045" cy="805972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Shape and Measuring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02881"/>
            <a:ext cx="2493903" cy="289196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04" y="234890"/>
            <a:ext cx="2699896" cy="280373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23" y="263025"/>
            <a:ext cx="2856089" cy="2771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6" y="3943024"/>
            <a:ext cx="2586987" cy="28919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6" y="277093"/>
            <a:ext cx="2703161" cy="2771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04" y="3943024"/>
            <a:ext cx="2982731" cy="2863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82" y="3914888"/>
            <a:ext cx="2627769" cy="2805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6" y="3809228"/>
            <a:ext cx="2733943" cy="2864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F9D4AD-7513-4AEB-A935-04620D7C5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1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237"/>
    </mc:Choice>
    <mc:Fallback xmlns="">
      <p:transition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407" y="3092864"/>
            <a:ext cx="5392616" cy="121185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Each one teach one with Mr. McCabe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3" y="142182"/>
            <a:ext cx="2559593" cy="3359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3671668"/>
            <a:ext cx="2649104" cy="310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64" y="264006"/>
            <a:ext cx="3514026" cy="2624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94" y="156249"/>
            <a:ext cx="2808122" cy="3311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82" y="4487331"/>
            <a:ext cx="3177728" cy="2186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4" y="3993505"/>
            <a:ext cx="2416352" cy="26323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B44B29-9C07-4CA8-BE1A-D1D7F1EF6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4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12"/>
    </mc:Choice>
    <mc:Fallback xmlns="">
      <p:transition advTm="3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3.5|3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2.6|3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2.7|2.7|2.7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2.8|2.7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2.1|2.3|2.7|2|1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4.7|2.4|3.1|3.8|2.5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|2.3|2.6|2.3|2.7|2.3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4.6|3.7|3.5|4.5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226</TotalTime>
  <Words>37</Words>
  <Application>Microsoft Office PowerPoint</Application>
  <PresentationFormat>Widescreen</PresentationFormat>
  <Paragraphs>9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Slice</vt:lpstr>
      <vt:lpstr>P4 McI. 2019-20</vt:lpstr>
      <vt:lpstr>Working together              during ABL</vt:lpstr>
      <vt:lpstr>Our Trip to Castle Ward</vt:lpstr>
      <vt:lpstr>Helping the  homeless</vt:lpstr>
      <vt:lpstr>Hurling</vt:lpstr>
      <vt:lpstr>Our Assembly on Light and love</vt:lpstr>
      <vt:lpstr>The Smarties Challenge</vt:lpstr>
      <vt:lpstr>Shape and Measuring</vt:lpstr>
      <vt:lpstr>Each one teach one with Mr. McCabe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P4 McI 2020</dc:title>
  <dc:creator>C MCILROY</dc:creator>
  <cp:lastModifiedBy>C MCILROY</cp:lastModifiedBy>
  <cp:revision>18</cp:revision>
  <dcterms:created xsi:type="dcterms:W3CDTF">2020-06-10T12:51:53Z</dcterms:created>
  <dcterms:modified xsi:type="dcterms:W3CDTF">2020-06-18T12:02:06Z</dcterms:modified>
</cp:coreProperties>
</file>