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sldIdLst>
    <p:sldId id="256" r:id="rId5"/>
    <p:sldId id="257" r:id="rId6"/>
    <p:sldId id="258" r:id="rId7"/>
    <p:sldId id="259" r:id="rId8"/>
    <p:sldId id="260" r:id="rId9"/>
    <p:sldId id="261" r:id="rId10"/>
    <p:sldId id="262" r:id="rId11"/>
    <p:sldId id="263"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6/16/2020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639130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2201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7761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9464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6/16/2020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72152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44892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6137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71268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5848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6/16/2020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52485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6/16/2020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244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6/16/2020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83364220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7" r:id="rId5"/>
    <p:sldLayoutId id="2147483662" r:id="rId6"/>
    <p:sldLayoutId id="2147483663" r:id="rId7"/>
    <p:sldLayoutId id="2147483664" r:id="rId8"/>
    <p:sldLayoutId id="2147483665" r:id="rId9"/>
    <p:sldLayoutId id="2147483666" r:id="rId10"/>
    <p:sldLayoutId id="2147483668" r:id="rId11"/>
  </p:sldLayoutIdLst>
  <p:hf sldNum="0" hdr="0" ftr="0" dt="0"/>
  <p:txStyles>
    <p:titleStyle>
      <a:lvl1pPr algn="l" defTabSz="914400" rtl="0" eaLnBrk="1" latinLnBrk="0" hangingPunct="1">
        <a:lnSpc>
          <a:spcPct val="90000"/>
        </a:lnSpc>
        <a:spcBef>
          <a:spcPct val="0"/>
        </a:spcBef>
        <a:buNone/>
        <a:defRPr lang="en-US" sz="44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D31EB1-863A-41BA-961F-6C9E03329B02}"/>
              </a:ext>
            </a:extLst>
          </p:cNvPr>
          <p:cNvPicPr>
            <a:picLocks noChangeAspect="1"/>
          </p:cNvPicPr>
          <p:nvPr/>
        </p:nvPicPr>
        <p:blipFill rotWithShape="1">
          <a:blip r:embed="rId2">
            <a:alphaModFix/>
          </a:blip>
          <a:srcRect t="15730"/>
          <a:stretch/>
        </p:blipFill>
        <p:spPr>
          <a:xfrm>
            <a:off x="0" y="-7290"/>
            <a:ext cx="12191980" cy="6857990"/>
          </a:xfrm>
          <a:prstGeom prst="rect">
            <a:avLst/>
          </a:prstGeom>
        </p:spPr>
      </p:pic>
      <p:sp>
        <p:nvSpPr>
          <p:cNvPr id="11" name="Rectangle 10">
            <a:extLst>
              <a:ext uri="{FF2B5EF4-FFF2-40B4-BE49-F238E27FC236}">
                <a16:creationId xmlns:a16="http://schemas.microsoft.com/office/drawing/2014/main" id="{BCFF10A9-48A8-49DE-BCC0-36CD4D617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9" y="1267730"/>
            <a:ext cx="9576262" cy="43079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E6EC7A-73F0-4AA6-8CCE-7492D8F65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68" y="1267730"/>
            <a:ext cx="9576262" cy="4307950"/>
          </a:xfrm>
          <a:prstGeom prst="rect">
            <a:avLst/>
          </a:prstGeom>
          <a:solidFill>
            <a:srgbClr val="81AA9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75DA6B30-D461-4913-B4B4-054498DC89DF}"/>
              </a:ext>
            </a:extLst>
          </p:cNvPr>
          <p:cNvSpPr>
            <a:spLocks noGrp="1"/>
          </p:cNvSpPr>
          <p:nvPr>
            <p:ph type="ctrTitle"/>
          </p:nvPr>
        </p:nvSpPr>
        <p:spPr>
          <a:xfrm>
            <a:off x="1769532" y="2091263"/>
            <a:ext cx="8652938" cy="2461504"/>
          </a:xfrm>
        </p:spPr>
        <p:txBody>
          <a:bodyPr>
            <a:normAutofit/>
          </a:bodyPr>
          <a:lstStyle/>
          <a:p>
            <a:r>
              <a:rPr lang="en-GB" dirty="0"/>
              <a:t>Water cycle </a:t>
            </a:r>
          </a:p>
        </p:txBody>
      </p:sp>
      <p:sp>
        <p:nvSpPr>
          <p:cNvPr id="3" name="Subtitle 2">
            <a:extLst>
              <a:ext uri="{FF2B5EF4-FFF2-40B4-BE49-F238E27FC236}">
                <a16:creationId xmlns:a16="http://schemas.microsoft.com/office/drawing/2014/main" id="{95BBD68B-42B2-46A4-93D3-4CC01D142210}"/>
              </a:ext>
            </a:extLst>
          </p:cNvPr>
          <p:cNvSpPr>
            <a:spLocks noGrp="1"/>
          </p:cNvSpPr>
          <p:nvPr>
            <p:ph type="subTitle" idx="1"/>
          </p:nvPr>
        </p:nvSpPr>
        <p:spPr>
          <a:xfrm>
            <a:off x="1769532" y="4623127"/>
            <a:ext cx="8655200" cy="457201"/>
          </a:xfrm>
        </p:spPr>
        <p:txBody>
          <a:bodyPr>
            <a:normAutofit fontScale="25000" lnSpcReduction="20000"/>
          </a:bodyPr>
          <a:lstStyle/>
          <a:p>
            <a:pPr>
              <a:lnSpc>
                <a:spcPct val="90000"/>
              </a:lnSpc>
              <a:spcAft>
                <a:spcPts val="600"/>
              </a:spcAft>
            </a:pPr>
            <a:endParaRPr lang="en-GB" sz="5400" dirty="0">
              <a:solidFill>
                <a:schemeClr val="tx1"/>
              </a:solidFill>
            </a:endParaRPr>
          </a:p>
          <a:p>
            <a:pPr>
              <a:lnSpc>
                <a:spcPct val="90000"/>
              </a:lnSpc>
              <a:spcAft>
                <a:spcPts val="600"/>
              </a:spcAft>
            </a:pPr>
            <a:r>
              <a:rPr lang="en-GB" sz="16000" dirty="0">
                <a:solidFill>
                  <a:schemeClr val="tx1"/>
                </a:solidFill>
              </a:rPr>
              <a:t>By Jodie Scanlon</a:t>
            </a:r>
          </a:p>
          <a:p>
            <a:pPr>
              <a:lnSpc>
                <a:spcPct val="90000"/>
              </a:lnSpc>
              <a:spcAft>
                <a:spcPts val="600"/>
              </a:spcAft>
            </a:pPr>
            <a:endParaRPr lang="en-GB" sz="700" dirty="0">
              <a:solidFill>
                <a:schemeClr val="tx1"/>
              </a:solidFill>
            </a:endParaRPr>
          </a:p>
        </p:txBody>
      </p:sp>
      <p:sp>
        <p:nvSpPr>
          <p:cNvPr id="17" name="Rectangle 16">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734422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086F-5104-4A3E-AC17-5F44E34EE218}"/>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8AF447A1-7D21-4934-AAFE-8454EB04B1FF}"/>
              </a:ext>
            </a:extLst>
          </p:cNvPr>
          <p:cNvPicPr>
            <a:picLocks noGrp="1" noChangeAspect="1"/>
          </p:cNvPicPr>
          <p:nvPr>
            <p:ph idx="1"/>
          </p:nvPr>
        </p:nvPicPr>
        <p:blipFill>
          <a:blip r:embed="rId2"/>
          <a:stretch>
            <a:fillRect/>
          </a:stretch>
        </p:blipFill>
        <p:spPr>
          <a:xfrm>
            <a:off x="2405269" y="-35834"/>
            <a:ext cx="7381461" cy="6566049"/>
          </a:xfrm>
          <a:prstGeom prst="rect">
            <a:avLst/>
          </a:prstGeom>
        </p:spPr>
      </p:pic>
    </p:spTree>
    <p:extLst>
      <p:ext uri="{BB962C8B-B14F-4D97-AF65-F5344CB8AC3E}">
        <p14:creationId xmlns:p14="http://schemas.microsoft.com/office/powerpoint/2010/main" val="319782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B2FBF0-B503-42C0-A48D-5A645DC5E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1F7DD8-A383-46E3-A91D-49A4D65AD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5600872"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A290BD5-56F1-409F-AA78-39040745E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5336639" cy="610819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6AEA2FF4-6DCE-4E12-A9AB-AC1F6DD76F17}"/>
              </a:ext>
            </a:extLst>
          </p:cNvPr>
          <p:cNvSpPr>
            <a:spLocks noGrp="1"/>
          </p:cNvSpPr>
          <p:nvPr>
            <p:ph type="title"/>
          </p:nvPr>
        </p:nvSpPr>
        <p:spPr>
          <a:xfrm>
            <a:off x="737485" y="727626"/>
            <a:ext cx="4610691" cy="1718225"/>
          </a:xfrm>
        </p:spPr>
        <p:txBody>
          <a:bodyPr>
            <a:normAutofit/>
          </a:bodyPr>
          <a:lstStyle/>
          <a:p>
            <a:r>
              <a:rPr lang="en-GB" dirty="0"/>
              <a:t>Water is used</a:t>
            </a:r>
          </a:p>
        </p:txBody>
      </p:sp>
      <p:sp>
        <p:nvSpPr>
          <p:cNvPr id="3" name="Content Placeholder 2">
            <a:extLst>
              <a:ext uri="{FF2B5EF4-FFF2-40B4-BE49-F238E27FC236}">
                <a16:creationId xmlns:a16="http://schemas.microsoft.com/office/drawing/2014/main" id="{B667F358-2F52-4C49-891E-5F625EC73F60}"/>
              </a:ext>
            </a:extLst>
          </p:cNvPr>
          <p:cNvSpPr>
            <a:spLocks noGrp="1"/>
          </p:cNvSpPr>
          <p:nvPr>
            <p:ph idx="1"/>
          </p:nvPr>
        </p:nvSpPr>
        <p:spPr>
          <a:xfrm>
            <a:off x="737486" y="2538919"/>
            <a:ext cx="4602152" cy="3596880"/>
          </a:xfrm>
        </p:spPr>
        <p:txBody>
          <a:bodyPr>
            <a:normAutofit/>
          </a:bodyPr>
          <a:lstStyle/>
          <a:p>
            <a:pPr marL="0" indent="0">
              <a:buNone/>
            </a:pPr>
            <a:r>
              <a:rPr lang="en-GB" dirty="0"/>
              <a:t>Water is used for drinking water, make tea, boil water, wash your self and clean your self </a:t>
            </a:r>
          </a:p>
        </p:txBody>
      </p:sp>
      <p:pic>
        <p:nvPicPr>
          <p:cNvPr id="7" name="Picture 6">
            <a:extLst>
              <a:ext uri="{FF2B5EF4-FFF2-40B4-BE49-F238E27FC236}">
                <a16:creationId xmlns:a16="http://schemas.microsoft.com/office/drawing/2014/main" id="{FF7A2FD3-65CA-4E18-8B74-035DECD764BF}"/>
              </a:ext>
            </a:extLst>
          </p:cNvPr>
          <p:cNvPicPr>
            <a:picLocks noChangeAspect="1"/>
          </p:cNvPicPr>
          <p:nvPr/>
        </p:nvPicPr>
        <p:blipFill rotWithShape="1">
          <a:blip r:embed="rId2"/>
          <a:srcRect l="12613" r="12151" b="-3"/>
          <a:stretch/>
        </p:blipFill>
        <p:spPr>
          <a:xfrm>
            <a:off x="8245159" y="3209731"/>
            <a:ext cx="3716680" cy="3396343"/>
          </a:xfrm>
          <a:prstGeom prst="rect">
            <a:avLst/>
          </a:prstGeom>
        </p:spPr>
      </p:pic>
      <p:pic>
        <p:nvPicPr>
          <p:cNvPr id="6" name="Picture 5">
            <a:extLst>
              <a:ext uri="{FF2B5EF4-FFF2-40B4-BE49-F238E27FC236}">
                <a16:creationId xmlns:a16="http://schemas.microsoft.com/office/drawing/2014/main" id="{7D617CB6-05C9-4B7E-931B-E37F69DB191B}"/>
              </a:ext>
            </a:extLst>
          </p:cNvPr>
          <p:cNvPicPr>
            <a:picLocks noChangeAspect="1"/>
          </p:cNvPicPr>
          <p:nvPr/>
        </p:nvPicPr>
        <p:blipFill rotWithShape="1">
          <a:blip r:embed="rId3"/>
          <a:srcRect r="-1" b="5070"/>
          <a:stretch/>
        </p:blipFill>
        <p:spPr>
          <a:xfrm>
            <a:off x="6013953"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pic>
        <p:nvPicPr>
          <p:cNvPr id="4" name="Picture 3">
            <a:extLst>
              <a:ext uri="{FF2B5EF4-FFF2-40B4-BE49-F238E27FC236}">
                <a16:creationId xmlns:a16="http://schemas.microsoft.com/office/drawing/2014/main" id="{BCB86ECB-2C1E-4329-8D3E-DE11ED096CF0}"/>
              </a:ext>
            </a:extLst>
          </p:cNvPr>
          <p:cNvPicPr>
            <a:picLocks noChangeAspect="1"/>
          </p:cNvPicPr>
          <p:nvPr/>
        </p:nvPicPr>
        <p:blipFill rotWithShape="1">
          <a:blip r:embed="rId4"/>
          <a:srcRect l="22890" r="39562" b="1"/>
          <a:stretch/>
        </p:blipFill>
        <p:spPr>
          <a:xfrm>
            <a:off x="10103511" y="282258"/>
            <a:ext cx="1858339" cy="2780881"/>
          </a:xfrm>
          <a:prstGeom prst="rect">
            <a:avLst/>
          </a:prstGeom>
        </p:spPr>
      </p:pic>
      <p:pic>
        <p:nvPicPr>
          <p:cNvPr id="5" name="Picture 4">
            <a:extLst>
              <a:ext uri="{FF2B5EF4-FFF2-40B4-BE49-F238E27FC236}">
                <a16:creationId xmlns:a16="http://schemas.microsoft.com/office/drawing/2014/main" id="{65200EEF-9AC6-484D-8624-B2F750EC6D52}"/>
              </a:ext>
            </a:extLst>
          </p:cNvPr>
          <p:cNvPicPr>
            <a:picLocks noChangeAspect="1"/>
          </p:cNvPicPr>
          <p:nvPr/>
        </p:nvPicPr>
        <p:blipFill rotWithShape="1">
          <a:blip r:embed="rId5"/>
          <a:srcRect l="26787" r="24885" b="3"/>
          <a:stretch/>
        </p:blipFill>
        <p:spPr>
          <a:xfrm flipH="1">
            <a:off x="6012660" y="4194828"/>
            <a:ext cx="2071743" cy="2411246"/>
          </a:xfrm>
          <a:prstGeom prst="rect">
            <a:avLst/>
          </a:prstGeom>
        </p:spPr>
      </p:pic>
    </p:spTree>
    <p:extLst>
      <p:ext uri="{BB962C8B-B14F-4D97-AF65-F5344CB8AC3E}">
        <p14:creationId xmlns:p14="http://schemas.microsoft.com/office/powerpoint/2010/main" val="94844901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2" name="Rectangle 21">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4" name="Rectangle 23">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6" name="Group 2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27" name="Straight Connector 26">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C8AC92D2-D6DE-4772-A874-5D65F883F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33" name="Rectangle 32">
            <a:extLst>
              <a:ext uri="{FF2B5EF4-FFF2-40B4-BE49-F238E27FC236}">
                <a16:creationId xmlns:a16="http://schemas.microsoft.com/office/drawing/2014/main" id="{0F2E3678-25D0-49F9-9BD6-8D4D60565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93D2A7F8-6884-4246-862D-53008BB0658E}"/>
              </a:ext>
            </a:extLst>
          </p:cNvPr>
          <p:cNvSpPr>
            <a:spLocks noGrp="1"/>
          </p:cNvSpPr>
          <p:nvPr>
            <p:ph type="title"/>
          </p:nvPr>
        </p:nvSpPr>
        <p:spPr>
          <a:xfrm>
            <a:off x="1136849" y="1348844"/>
            <a:ext cx="5716338" cy="3042706"/>
          </a:xfrm>
        </p:spPr>
        <p:txBody>
          <a:bodyPr vert="horz" lIns="91440" tIns="45720" rIns="91440" bIns="45720" rtlCol="0" anchor="ctr">
            <a:normAutofit/>
          </a:bodyPr>
          <a:lstStyle/>
          <a:p>
            <a:pPr algn="ctr">
              <a:lnSpc>
                <a:spcPct val="83000"/>
              </a:lnSpc>
            </a:pPr>
            <a:r>
              <a:rPr lang="en-US" sz="6000" cap="all" spc="-100"/>
              <a:t>What is water made of ?</a:t>
            </a:r>
          </a:p>
        </p:txBody>
      </p:sp>
      <p:sp>
        <p:nvSpPr>
          <p:cNvPr id="3" name="Content Placeholder 2">
            <a:extLst>
              <a:ext uri="{FF2B5EF4-FFF2-40B4-BE49-F238E27FC236}">
                <a16:creationId xmlns:a16="http://schemas.microsoft.com/office/drawing/2014/main" id="{A9CA004D-1099-44F9-A364-5906EE736EFE}"/>
              </a:ext>
            </a:extLst>
          </p:cNvPr>
          <p:cNvSpPr>
            <a:spLocks noGrp="1"/>
          </p:cNvSpPr>
          <p:nvPr>
            <p:ph idx="1"/>
          </p:nvPr>
        </p:nvSpPr>
        <p:spPr>
          <a:xfrm>
            <a:off x="1317386" y="4682062"/>
            <a:ext cx="5355264" cy="950253"/>
          </a:xfrm>
        </p:spPr>
        <p:txBody>
          <a:bodyPr vert="horz" lIns="91440" tIns="45720" rIns="91440" bIns="45720" rtlCol="0">
            <a:normAutofit/>
          </a:bodyPr>
          <a:lstStyle/>
          <a:p>
            <a:pPr marL="0" indent="0" algn="ctr">
              <a:spcBef>
                <a:spcPts val="0"/>
              </a:spcBef>
              <a:spcAft>
                <a:spcPts val="600"/>
              </a:spcAft>
              <a:buNone/>
            </a:pPr>
            <a:r>
              <a:rPr lang="en-US" sz="1800" spc="80">
                <a:solidFill>
                  <a:schemeClr val="tx1">
                    <a:lumMod val="95000"/>
                    <a:lumOff val="5000"/>
                  </a:schemeClr>
                </a:solidFill>
              </a:rPr>
              <a:t>Water is made of hydrogen and oxygen gases that combines and then it makes water.</a:t>
            </a:r>
          </a:p>
        </p:txBody>
      </p:sp>
      <p:sp>
        <p:nvSpPr>
          <p:cNvPr id="35" name="Rectangle 34">
            <a:extLst>
              <a:ext uri="{FF2B5EF4-FFF2-40B4-BE49-F238E27FC236}">
                <a16:creationId xmlns:a16="http://schemas.microsoft.com/office/drawing/2014/main" id="{63A45CD5-61B0-48E1-8090-7584418C2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C6D4C1FD-C274-4FA8-939A-09E6498EFC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13D4426-8AD5-43D7-8033-05DBB3BFE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C8029B-C6E2-4459-859A-7539865E00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1E0610F-0221-44F5-912A-D2FF129DAF1B}"/>
              </a:ext>
            </a:extLst>
          </p:cNvPr>
          <p:cNvPicPr>
            <a:picLocks noChangeAspect="1"/>
          </p:cNvPicPr>
          <p:nvPr/>
        </p:nvPicPr>
        <p:blipFill>
          <a:blip r:embed="rId2"/>
          <a:stretch>
            <a:fillRect/>
          </a:stretch>
        </p:blipFill>
        <p:spPr>
          <a:xfrm>
            <a:off x="7466549" y="2115274"/>
            <a:ext cx="3513108" cy="2645498"/>
          </a:xfrm>
          <a:prstGeom prst="rect">
            <a:avLst/>
          </a:prstGeom>
        </p:spPr>
      </p:pic>
    </p:spTree>
    <p:extLst>
      <p:ext uri="{BB962C8B-B14F-4D97-AF65-F5344CB8AC3E}">
        <p14:creationId xmlns:p14="http://schemas.microsoft.com/office/powerpoint/2010/main" val="16704636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DE9DB3-87CD-4055-B7C0-A7E0268DED73}"/>
              </a:ext>
            </a:extLst>
          </p:cNvPr>
          <p:cNvSpPr>
            <a:spLocks noGrp="1"/>
          </p:cNvSpPr>
          <p:nvPr>
            <p:ph type="title"/>
          </p:nvPr>
        </p:nvSpPr>
        <p:spPr>
          <a:xfrm>
            <a:off x="6846137" y="804073"/>
            <a:ext cx="4602152" cy="1345449"/>
          </a:xfrm>
        </p:spPr>
        <p:txBody>
          <a:bodyPr vert="horz" lIns="91440" tIns="45720" rIns="91440" bIns="45720" rtlCol="0">
            <a:normAutofit/>
          </a:bodyPr>
          <a:lstStyle/>
          <a:p>
            <a:r>
              <a:rPr lang="en-US" sz="3400" cap="all" spc="-100"/>
              <a:t>Can water turn in to different forms?</a:t>
            </a:r>
          </a:p>
        </p:txBody>
      </p:sp>
      <p:pic>
        <p:nvPicPr>
          <p:cNvPr id="4" name="Picture 3">
            <a:extLst>
              <a:ext uri="{FF2B5EF4-FFF2-40B4-BE49-F238E27FC236}">
                <a16:creationId xmlns:a16="http://schemas.microsoft.com/office/drawing/2014/main" id="{A1194F78-26E1-4807-B9BC-82FC9E0066AD}"/>
              </a:ext>
            </a:extLst>
          </p:cNvPr>
          <p:cNvPicPr>
            <a:picLocks noChangeAspect="1"/>
          </p:cNvPicPr>
          <p:nvPr/>
        </p:nvPicPr>
        <p:blipFill>
          <a:blip r:embed="rId2"/>
          <a:stretch>
            <a:fillRect/>
          </a:stretch>
        </p:blipFill>
        <p:spPr>
          <a:xfrm>
            <a:off x="643468" y="788561"/>
            <a:ext cx="5060992" cy="2390775"/>
          </a:xfrm>
          <a:prstGeom prst="rect">
            <a:avLst/>
          </a:prstGeom>
        </p:spPr>
      </p:pic>
      <p:pic>
        <p:nvPicPr>
          <p:cNvPr id="5" name="Picture 4">
            <a:extLst>
              <a:ext uri="{FF2B5EF4-FFF2-40B4-BE49-F238E27FC236}">
                <a16:creationId xmlns:a16="http://schemas.microsoft.com/office/drawing/2014/main" id="{0AF0E7FC-A9CB-44D9-8ADD-6E5DC2780764}"/>
              </a:ext>
            </a:extLst>
          </p:cNvPr>
          <p:cNvPicPr>
            <a:picLocks noChangeAspect="1"/>
          </p:cNvPicPr>
          <p:nvPr/>
        </p:nvPicPr>
        <p:blipFill>
          <a:blip r:embed="rId3"/>
          <a:stretch>
            <a:fillRect/>
          </a:stretch>
        </p:blipFill>
        <p:spPr>
          <a:xfrm>
            <a:off x="699147" y="3509433"/>
            <a:ext cx="4949633" cy="2771795"/>
          </a:xfrm>
          <a:prstGeom prst="rect">
            <a:avLst/>
          </a:prstGeom>
        </p:spPr>
      </p:pic>
      <p:sp>
        <p:nvSpPr>
          <p:cNvPr id="3" name="Content Placeholder 2">
            <a:extLst>
              <a:ext uri="{FF2B5EF4-FFF2-40B4-BE49-F238E27FC236}">
                <a16:creationId xmlns:a16="http://schemas.microsoft.com/office/drawing/2014/main" id="{F053ED7B-95B4-4886-9C3B-8116F25041F6}"/>
              </a:ext>
            </a:extLst>
          </p:cNvPr>
          <p:cNvSpPr>
            <a:spLocks noGrp="1"/>
          </p:cNvSpPr>
          <p:nvPr>
            <p:ph idx="1"/>
          </p:nvPr>
        </p:nvSpPr>
        <p:spPr>
          <a:xfrm>
            <a:off x="6836350" y="2149522"/>
            <a:ext cx="4602152" cy="3715424"/>
          </a:xfrm>
        </p:spPr>
        <p:txBody>
          <a:bodyPr vert="horz" lIns="91440" tIns="45720" rIns="91440" bIns="45720" rtlCol="0">
            <a:normAutofit/>
          </a:bodyPr>
          <a:lstStyle/>
          <a:p>
            <a:pPr marL="0" indent="0">
              <a:spcBef>
                <a:spcPts val="0"/>
              </a:spcBef>
              <a:spcAft>
                <a:spcPts val="600"/>
              </a:spcAft>
              <a:buNone/>
            </a:pPr>
            <a:r>
              <a:rPr lang="en-US" sz="3200" spc="80" dirty="0"/>
              <a:t>Water can change forms from a solid (ice) to a liquid (water) to a gas (water </a:t>
            </a:r>
            <a:r>
              <a:rPr lang="en-US" sz="3200" spc="80" dirty="0" err="1"/>
              <a:t>vapour</a:t>
            </a:r>
            <a:r>
              <a:rPr lang="en-US" sz="3200" spc="80" dirty="0"/>
              <a:t>). Sometimes rain can be snow, sleet and hail stones.</a:t>
            </a:r>
          </a:p>
        </p:txBody>
      </p:sp>
    </p:spTree>
    <p:extLst>
      <p:ext uri="{BB962C8B-B14F-4D97-AF65-F5344CB8AC3E}">
        <p14:creationId xmlns:p14="http://schemas.microsoft.com/office/powerpoint/2010/main" val="2372062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8">
            <a:extLst>
              <a:ext uri="{FF2B5EF4-FFF2-40B4-BE49-F238E27FC236}">
                <a16:creationId xmlns:a16="http://schemas.microsoft.com/office/drawing/2014/main" id="{D5851415-CF4E-4C41-9E36-04E444B51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7" name="Rectangle 10">
            <a:extLst>
              <a:ext uri="{FF2B5EF4-FFF2-40B4-BE49-F238E27FC236}">
                <a16:creationId xmlns:a16="http://schemas.microsoft.com/office/drawing/2014/main" id="{4B516B89-DEA0-4832-8C56-F048168DA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646" y="413053"/>
            <a:ext cx="8212114" cy="6064596"/>
          </a:xfrm>
          <a:prstGeom prst="rect">
            <a:avLst/>
          </a:prstGeom>
          <a:solidFill>
            <a:srgbClr val="FFFFFF"/>
          </a:solidFill>
          <a:ln w="6350" cap="sq" cmpd="sng" algn="ctr">
            <a:solidFill>
              <a:srgbClr val="404040"/>
            </a:solidFill>
            <a:prstDash val="solid"/>
            <a:miter lim="800000"/>
          </a:ln>
          <a:effectLst/>
        </p:spPr>
      </p:sp>
      <p:pic>
        <p:nvPicPr>
          <p:cNvPr id="4" name="Picture 3">
            <a:extLst>
              <a:ext uri="{FF2B5EF4-FFF2-40B4-BE49-F238E27FC236}">
                <a16:creationId xmlns:a16="http://schemas.microsoft.com/office/drawing/2014/main" id="{3A45787A-23B9-4633-995B-D459AB979257}"/>
              </a:ext>
            </a:extLst>
          </p:cNvPr>
          <p:cNvPicPr>
            <a:picLocks noChangeAspect="1"/>
          </p:cNvPicPr>
          <p:nvPr/>
        </p:nvPicPr>
        <p:blipFill rotWithShape="1">
          <a:blip r:embed="rId2"/>
          <a:srcRect l="8513" r="-1" b="-1"/>
          <a:stretch/>
        </p:blipFill>
        <p:spPr>
          <a:xfrm>
            <a:off x="582639" y="578707"/>
            <a:ext cx="7882128" cy="5733288"/>
          </a:xfrm>
          <a:prstGeom prst="rect">
            <a:avLst/>
          </a:prstGeom>
        </p:spPr>
      </p:pic>
      <p:sp>
        <p:nvSpPr>
          <p:cNvPr id="18" name="Rectangle 12">
            <a:extLst>
              <a:ext uri="{FF2B5EF4-FFF2-40B4-BE49-F238E27FC236}">
                <a16:creationId xmlns:a16="http://schemas.microsoft.com/office/drawing/2014/main" id="{3EA2D33E-BAA2-467B-80B0-8887D9A99F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6067C508-2065-42E3-98D2-F3A9B8339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4978" y="402336"/>
            <a:ext cx="2596896"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AA047-425F-4874-90AC-A54C268033FF}"/>
              </a:ext>
            </a:extLst>
          </p:cNvPr>
          <p:cNvSpPr>
            <a:spLocks noGrp="1"/>
          </p:cNvSpPr>
          <p:nvPr>
            <p:ph type="title"/>
          </p:nvPr>
        </p:nvSpPr>
        <p:spPr>
          <a:xfrm>
            <a:off x="9321801" y="612843"/>
            <a:ext cx="2312480" cy="1499738"/>
          </a:xfrm>
        </p:spPr>
        <p:txBody>
          <a:bodyPr anchor="b">
            <a:normAutofit/>
          </a:bodyPr>
          <a:lstStyle/>
          <a:p>
            <a:r>
              <a:rPr lang="en-GB" sz="2800" dirty="0"/>
              <a:t>Why is water called liquid gold?</a:t>
            </a:r>
          </a:p>
        </p:txBody>
      </p:sp>
      <p:sp>
        <p:nvSpPr>
          <p:cNvPr id="3" name="Content Placeholder 2">
            <a:extLst>
              <a:ext uri="{FF2B5EF4-FFF2-40B4-BE49-F238E27FC236}">
                <a16:creationId xmlns:a16="http://schemas.microsoft.com/office/drawing/2014/main" id="{20D5CB04-A10B-413A-8590-273DE9E5CFEC}"/>
              </a:ext>
            </a:extLst>
          </p:cNvPr>
          <p:cNvSpPr>
            <a:spLocks noGrp="1"/>
          </p:cNvSpPr>
          <p:nvPr>
            <p:ph idx="1"/>
          </p:nvPr>
        </p:nvSpPr>
        <p:spPr>
          <a:xfrm>
            <a:off x="9321801" y="2149813"/>
            <a:ext cx="2312479" cy="4046706"/>
          </a:xfrm>
        </p:spPr>
        <p:txBody>
          <a:bodyPr>
            <a:normAutofit/>
          </a:bodyPr>
          <a:lstStyle/>
          <a:p>
            <a:endParaRPr lang="en-GB" sz="1400" dirty="0">
              <a:solidFill>
                <a:schemeClr val="tx1">
                  <a:lumMod val="85000"/>
                  <a:lumOff val="15000"/>
                </a:schemeClr>
              </a:solidFill>
            </a:endParaRPr>
          </a:p>
          <a:p>
            <a:endParaRPr lang="en-GB" sz="1400" dirty="0">
              <a:solidFill>
                <a:schemeClr val="tx1">
                  <a:lumMod val="85000"/>
                  <a:lumOff val="15000"/>
                </a:schemeClr>
              </a:solidFill>
            </a:endParaRPr>
          </a:p>
          <a:p>
            <a:r>
              <a:rPr lang="en-GB" sz="1400" dirty="0">
                <a:solidFill>
                  <a:schemeClr val="tx1">
                    <a:lumMod val="85000"/>
                    <a:lumOff val="15000"/>
                  </a:schemeClr>
                </a:solidFill>
              </a:rPr>
              <a:t>Water is called liquid gold because in some countries it is very hard to get water because you can only live for 3 or 4 days without drinking water.</a:t>
            </a:r>
          </a:p>
          <a:p>
            <a:r>
              <a:rPr lang="en-GB" sz="1400" dirty="0">
                <a:solidFill>
                  <a:schemeClr val="tx1">
                    <a:lumMod val="85000"/>
                    <a:lumOff val="15000"/>
                  </a:schemeClr>
                </a:solidFill>
              </a:rPr>
              <a:t>75% of our body is made of water.</a:t>
            </a:r>
          </a:p>
          <a:p>
            <a:pPr marL="0" indent="0">
              <a:buNone/>
            </a:pPr>
            <a:endParaRPr lang="en-GB" sz="1400" dirty="0">
              <a:solidFill>
                <a:schemeClr val="tx1">
                  <a:lumMod val="85000"/>
                  <a:lumOff val="15000"/>
                </a:schemeClr>
              </a:solidFill>
            </a:endParaRPr>
          </a:p>
        </p:txBody>
      </p:sp>
    </p:spTree>
    <p:extLst>
      <p:ext uri="{BB962C8B-B14F-4D97-AF65-F5344CB8AC3E}">
        <p14:creationId xmlns:p14="http://schemas.microsoft.com/office/powerpoint/2010/main" val="156141748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E3C9A93-21AE-4732-A0F7-7C7F9AE5DEDF}"/>
              </a:ext>
            </a:extLst>
          </p:cNvPr>
          <p:cNvPicPr>
            <a:picLocks noChangeAspect="1"/>
          </p:cNvPicPr>
          <p:nvPr/>
        </p:nvPicPr>
        <p:blipFill rotWithShape="1">
          <a:blip r:embed="rId2"/>
          <a:srcRect t="9256" r="9091" b="22563"/>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65BD2-6413-49F1-B274-7892F5859DA0}"/>
              </a:ext>
            </a:extLst>
          </p:cNvPr>
          <p:cNvSpPr>
            <a:spLocks noGrp="1"/>
          </p:cNvSpPr>
          <p:nvPr>
            <p:ph type="title"/>
          </p:nvPr>
        </p:nvSpPr>
        <p:spPr>
          <a:xfrm>
            <a:off x="774043" y="727626"/>
            <a:ext cx="4602152" cy="1718225"/>
          </a:xfrm>
        </p:spPr>
        <p:txBody>
          <a:bodyPr>
            <a:normAutofit/>
          </a:bodyPr>
          <a:lstStyle/>
          <a:p>
            <a:r>
              <a:rPr lang="en-GB" dirty="0"/>
              <a:t>Too much water</a:t>
            </a:r>
          </a:p>
        </p:txBody>
      </p:sp>
      <p:sp>
        <p:nvSpPr>
          <p:cNvPr id="3" name="Content Placeholder 2">
            <a:extLst>
              <a:ext uri="{FF2B5EF4-FFF2-40B4-BE49-F238E27FC236}">
                <a16:creationId xmlns:a16="http://schemas.microsoft.com/office/drawing/2014/main" id="{7DB75765-0728-4299-8B72-DCE709082E7D}"/>
              </a:ext>
            </a:extLst>
          </p:cNvPr>
          <p:cNvSpPr>
            <a:spLocks noGrp="1"/>
          </p:cNvSpPr>
          <p:nvPr>
            <p:ph idx="1"/>
          </p:nvPr>
        </p:nvSpPr>
        <p:spPr>
          <a:xfrm>
            <a:off x="774043" y="2538920"/>
            <a:ext cx="4602152" cy="3480066"/>
          </a:xfrm>
        </p:spPr>
        <p:txBody>
          <a:bodyPr>
            <a:normAutofit/>
          </a:bodyPr>
          <a:lstStyle/>
          <a:p>
            <a:r>
              <a:rPr lang="en-GB" dirty="0"/>
              <a:t>When we have too much water they are called floods. Rainfall is usually about 2cm deep but sometimes there is more called flooding. This can be very deep covering your whole body.  It can be higher than the roof of your house. Some people can not swim so these people may die in a flood. Houses could be damaged.</a:t>
            </a:r>
          </a:p>
        </p:txBody>
      </p:sp>
    </p:spTree>
    <p:extLst>
      <p:ext uri="{BB962C8B-B14F-4D97-AF65-F5344CB8AC3E}">
        <p14:creationId xmlns:p14="http://schemas.microsoft.com/office/powerpoint/2010/main" val="562231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69" y="642594"/>
            <a:ext cx="10058400" cy="1371600"/>
          </a:xfrm>
        </p:spPr>
        <p:txBody>
          <a:bodyPr/>
          <a:lstStyle/>
          <a:p>
            <a:r>
              <a:rPr lang="en-GB" dirty="0"/>
              <a:t>If we did not have enough water in the world</a:t>
            </a:r>
          </a:p>
        </p:txBody>
      </p:sp>
      <p:sp>
        <p:nvSpPr>
          <p:cNvPr id="3" name="Content Placeholder 2"/>
          <p:cNvSpPr>
            <a:spLocks noGrp="1"/>
          </p:cNvSpPr>
          <p:nvPr>
            <p:ph idx="1"/>
          </p:nvPr>
        </p:nvSpPr>
        <p:spPr>
          <a:xfrm>
            <a:off x="933796" y="2014194"/>
            <a:ext cx="10058400" cy="3849624"/>
          </a:xfrm>
        </p:spPr>
        <p:txBody>
          <a:bodyPr/>
          <a:lstStyle/>
          <a:p>
            <a:r>
              <a:rPr lang="en-GB" dirty="0"/>
              <a:t>If there is no water instead of grass it will be sand and there would not be many plants. </a:t>
            </a:r>
          </a:p>
        </p:txBody>
      </p:sp>
      <p:pic>
        <p:nvPicPr>
          <p:cNvPr id="4" name="Picture 3"/>
          <p:cNvPicPr>
            <a:picLocks noChangeAspect="1"/>
          </p:cNvPicPr>
          <p:nvPr/>
        </p:nvPicPr>
        <p:blipFill>
          <a:blip r:embed="rId2"/>
          <a:stretch>
            <a:fillRect/>
          </a:stretch>
        </p:blipFill>
        <p:spPr>
          <a:xfrm>
            <a:off x="1155469" y="2566529"/>
            <a:ext cx="2768138" cy="3690851"/>
          </a:xfrm>
          <a:prstGeom prst="rect">
            <a:avLst/>
          </a:prstGeom>
        </p:spPr>
      </p:pic>
      <p:pic>
        <p:nvPicPr>
          <p:cNvPr id="5" name="Picture 4"/>
          <p:cNvPicPr>
            <a:picLocks noChangeAspect="1"/>
          </p:cNvPicPr>
          <p:nvPr/>
        </p:nvPicPr>
        <p:blipFill>
          <a:blip r:embed="rId3"/>
          <a:stretch>
            <a:fillRect/>
          </a:stretch>
        </p:blipFill>
        <p:spPr>
          <a:xfrm>
            <a:off x="5735781" y="3078249"/>
            <a:ext cx="4912821" cy="3018129"/>
          </a:xfrm>
          <a:prstGeom prst="rect">
            <a:avLst/>
          </a:prstGeom>
        </p:spPr>
      </p:pic>
    </p:spTree>
    <p:extLst>
      <p:ext uri="{BB962C8B-B14F-4D97-AF65-F5344CB8AC3E}">
        <p14:creationId xmlns:p14="http://schemas.microsoft.com/office/powerpoint/2010/main" val="369196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would happen if the whole world was covered in ice?</a:t>
            </a:r>
          </a:p>
        </p:txBody>
      </p:sp>
      <p:sp>
        <p:nvSpPr>
          <p:cNvPr id="3" name="Content Placeholder 2"/>
          <p:cNvSpPr>
            <a:spLocks noGrp="1"/>
          </p:cNvSpPr>
          <p:nvPr>
            <p:ph idx="1"/>
          </p:nvPr>
        </p:nvSpPr>
        <p:spPr/>
        <p:txBody>
          <a:bodyPr/>
          <a:lstStyle/>
          <a:p>
            <a:r>
              <a:rPr lang="en-GB" dirty="0"/>
              <a:t>When it is very cold ice forms everywhere especially on any form of water.</a:t>
            </a:r>
          </a:p>
          <a:p>
            <a:endParaRPr lang="en-GB" dirty="0"/>
          </a:p>
        </p:txBody>
      </p:sp>
      <p:pic>
        <p:nvPicPr>
          <p:cNvPr id="5" name="Content Placeholder 3"/>
          <p:cNvPicPr>
            <a:picLocks noChangeAspect="1"/>
          </p:cNvPicPr>
          <p:nvPr/>
        </p:nvPicPr>
        <p:blipFill>
          <a:blip r:embed="rId2"/>
          <a:stretch>
            <a:fillRect/>
          </a:stretch>
        </p:blipFill>
        <p:spPr>
          <a:xfrm>
            <a:off x="7362280" y="3102710"/>
            <a:ext cx="4060659" cy="2698647"/>
          </a:xfrm>
          <a:prstGeom prst="rect">
            <a:avLst/>
          </a:prstGeom>
        </p:spPr>
      </p:pic>
      <p:pic>
        <p:nvPicPr>
          <p:cNvPr id="6" name="Picture 5"/>
          <p:cNvPicPr>
            <a:picLocks noChangeAspect="1"/>
          </p:cNvPicPr>
          <p:nvPr/>
        </p:nvPicPr>
        <p:blipFill>
          <a:blip r:embed="rId3"/>
          <a:stretch>
            <a:fillRect/>
          </a:stretch>
        </p:blipFill>
        <p:spPr>
          <a:xfrm>
            <a:off x="769061" y="2862398"/>
            <a:ext cx="5970828" cy="3179272"/>
          </a:xfrm>
          <a:prstGeom prst="rect">
            <a:avLst/>
          </a:prstGeom>
        </p:spPr>
      </p:pic>
    </p:spTree>
    <p:extLst>
      <p:ext uri="{BB962C8B-B14F-4D97-AF65-F5344CB8AC3E}">
        <p14:creationId xmlns:p14="http://schemas.microsoft.com/office/powerpoint/2010/main" val="15270517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243141"/>
      </a:dk2>
      <a:lt2>
        <a:srgbClr val="E8E2E4"/>
      </a:lt2>
      <a:accent1>
        <a:srgbClr val="81AA9A"/>
      </a:accent1>
      <a:accent2>
        <a:srgbClr val="74A9AA"/>
      </a:accent2>
      <a:accent3>
        <a:srgbClr val="86A5BE"/>
      </a:accent3>
      <a:accent4>
        <a:srgbClr val="7F87BA"/>
      </a:accent4>
      <a:accent5>
        <a:srgbClr val="A396C6"/>
      </a:accent5>
      <a:accent6>
        <a:srgbClr val="A87FBA"/>
      </a:accent6>
      <a:hlink>
        <a:srgbClr val="AE6984"/>
      </a:hlink>
      <a:folHlink>
        <a:srgbClr val="7F7F7F"/>
      </a:folHlink>
    </a:clrScheme>
    <a:fontScheme name="Savon">
      <a:maj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ferenceId xmlns="6f357e98-1335-460e-b936-82c803f80a1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438B37F5815445B6A19BE62F906A3D" ma:contentTypeVersion="11" ma:contentTypeDescription="Create a new document." ma:contentTypeScope="" ma:versionID="6fa23409113ef6aa4c2484427682e8e1">
  <xsd:schema xmlns:xsd="http://www.w3.org/2001/XMLSchema" xmlns:xs="http://www.w3.org/2001/XMLSchema" xmlns:p="http://schemas.microsoft.com/office/2006/metadata/properties" xmlns:ns2="6f357e98-1335-460e-b936-82c803f80a1d" targetNamespace="http://schemas.microsoft.com/office/2006/metadata/properties" ma:root="true" ma:fieldsID="88ce1d69be6859102fa4bc8daae4ae5c" ns2:_="">
    <xsd:import namespace="6f357e98-1335-460e-b936-82c803f80a1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357e98-1335-460e-b936-82c803f80a1d"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D8E1DC-202C-4F4E-BF18-C6E681A92D1E}">
  <ds:schemaRefs>
    <ds:schemaRef ds:uri="http://schemas.microsoft.com/office/2006/metadata/properties"/>
    <ds:schemaRef ds:uri="http://schemas.microsoft.com/office/infopath/2007/PartnerControls"/>
    <ds:schemaRef ds:uri="6f357e98-1335-460e-b936-82c803f80a1d"/>
  </ds:schemaRefs>
</ds:datastoreItem>
</file>

<file path=customXml/itemProps2.xml><?xml version="1.0" encoding="utf-8"?>
<ds:datastoreItem xmlns:ds="http://schemas.openxmlformats.org/officeDocument/2006/customXml" ds:itemID="{E49B2497-099C-4AA5-B6D6-AB1193BE6CA6}">
  <ds:schemaRefs>
    <ds:schemaRef ds:uri="http://schemas.microsoft.com/sharepoint/v3/contenttype/forms"/>
  </ds:schemaRefs>
</ds:datastoreItem>
</file>

<file path=customXml/itemProps3.xml><?xml version="1.0" encoding="utf-8"?>
<ds:datastoreItem xmlns:ds="http://schemas.openxmlformats.org/officeDocument/2006/customXml" ds:itemID="{50ED3E09-A51F-45EB-B3E0-9682B3EED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357e98-1335-460e-b936-82c803f80a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TotalTime>
  <Words>264</Words>
  <Application>Microsoft Office PowerPoint</Application>
  <PresentationFormat>Widescreen</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SavonVTI</vt:lpstr>
      <vt:lpstr>Water cycle </vt:lpstr>
      <vt:lpstr>PowerPoint Presentation</vt:lpstr>
      <vt:lpstr>Water is used</vt:lpstr>
      <vt:lpstr>What is water made of ?</vt:lpstr>
      <vt:lpstr>Can water turn in to different forms?</vt:lpstr>
      <vt:lpstr>Why is water called liquid gold?</vt:lpstr>
      <vt:lpstr>Too much water</vt:lpstr>
      <vt:lpstr>If we did not have enough water in the world</vt:lpstr>
      <vt:lpstr>What would happen if the whole world was covered in 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cycle</dc:title>
  <dc:creator>Shea McVicar</dc:creator>
  <cp:lastModifiedBy>Carmel McVicar</cp:lastModifiedBy>
  <cp:revision>5</cp:revision>
  <dcterms:created xsi:type="dcterms:W3CDTF">2020-06-10T09:27:51Z</dcterms:created>
  <dcterms:modified xsi:type="dcterms:W3CDTF">2020-06-16T12:55:27Z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0x010100D7438B37F5815445B6A19BE62F906A3D</vt:lpwstr>
  </property>
</Properties>
</file>