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CB5"/>
    <a:srgbClr val="E864D6"/>
    <a:srgbClr val="CC13ED"/>
    <a:srgbClr val="0CF7F7"/>
    <a:srgbClr val="E0F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FCF45-CC33-BEC2-0D4D-39B5D176F1BD}" v="1226" dt="2020-06-10T09:48:18.195"/>
    <p1510:client id="{6986E5A4-0668-7DBA-F4A5-27762DADE9C7}" v="1656" dt="2020-06-09T16:08:3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Francis" userId="S::afrancis220@c2ken.net::3d0d994d-96bb-41da-bd31-f6757aa15cd6" providerId="AD" clId="Web-{664FCF45-CC33-BEC2-0D4D-39B5D176F1BD}"/>
    <pc:docChg chg="addSld modSld">
      <pc:chgData name="Anna Francis" userId="S::afrancis220@c2ken.net::3d0d994d-96bb-41da-bd31-f6757aa15cd6" providerId="AD" clId="Web-{664FCF45-CC33-BEC2-0D4D-39B5D176F1BD}" dt="2020-06-10T09:48:18.195" v="1195"/>
      <pc:docMkLst>
        <pc:docMk/>
      </pc:docMkLst>
      <pc:sldChg chg="addSp modSp modTransition">
        <pc:chgData name="Anna Francis" userId="S::afrancis220@c2ken.net::3d0d994d-96bb-41da-bd31-f6757aa15cd6" providerId="AD" clId="Web-{664FCF45-CC33-BEC2-0D4D-39B5D176F1BD}" dt="2020-06-10T09:43:20.460" v="1147"/>
        <pc:sldMkLst>
          <pc:docMk/>
          <pc:sldMk cId="2622186954" sldId="256"/>
        </pc:sldMkLst>
        <pc:spChg chg="add mod">
          <ac:chgData name="Anna Francis" userId="S::afrancis220@c2ken.net::3d0d994d-96bb-41da-bd31-f6757aa15cd6" providerId="AD" clId="Web-{664FCF45-CC33-BEC2-0D4D-39B5D176F1BD}" dt="2020-06-10T09:43:15.054" v="1146" actId="1076"/>
          <ac:spMkLst>
            <pc:docMk/>
            <pc:sldMk cId="2622186954" sldId="256"/>
            <ac:spMk id="5" creationId="{C356749B-A1B5-430D-9D32-1914CD5BF1A6}"/>
          </ac:spMkLst>
        </pc:spChg>
        <pc:picChg chg="add mod">
          <ac:chgData name="Anna Francis" userId="S::afrancis220@c2ken.net::3d0d994d-96bb-41da-bd31-f6757aa15cd6" providerId="AD" clId="Web-{664FCF45-CC33-BEC2-0D4D-39B5D176F1BD}" dt="2020-06-10T09:43:15.038" v="1145" actId="1076"/>
          <ac:picMkLst>
            <pc:docMk/>
            <pc:sldMk cId="2622186954" sldId="256"/>
            <ac:picMk id="4" creationId="{9B856E88-5A27-4BFB-B485-F365A102C103}"/>
          </ac:picMkLst>
        </pc:picChg>
      </pc:sldChg>
      <pc:sldChg chg="addSp modSp modTransition">
        <pc:chgData name="Anna Francis" userId="S::afrancis220@c2ken.net::3d0d994d-96bb-41da-bd31-f6757aa15cd6" providerId="AD" clId="Web-{664FCF45-CC33-BEC2-0D4D-39B5D176F1BD}" dt="2020-06-10T09:43:57.898" v="1151"/>
        <pc:sldMkLst>
          <pc:docMk/>
          <pc:sldMk cId="3938589930" sldId="257"/>
        </pc:sldMkLst>
        <pc:spChg chg="mod">
          <ac:chgData name="Anna Francis" userId="S::afrancis220@c2ken.net::3d0d994d-96bb-41da-bd31-f6757aa15cd6" providerId="AD" clId="Web-{664FCF45-CC33-BEC2-0D4D-39B5D176F1BD}" dt="2020-06-10T09:37:54.834" v="1060" actId="20577"/>
          <ac:spMkLst>
            <pc:docMk/>
            <pc:sldMk cId="3938589930" sldId="257"/>
            <ac:spMk id="3" creationId="{0C84D62D-2B03-4AAD-B096-C4DB44BE3C37}"/>
          </ac:spMkLst>
        </pc:spChg>
        <pc:picChg chg="add mod">
          <ac:chgData name="Anna Francis" userId="S::afrancis220@c2ken.net::3d0d994d-96bb-41da-bd31-f6757aa15cd6" providerId="AD" clId="Web-{664FCF45-CC33-BEC2-0D4D-39B5D176F1BD}" dt="2020-06-10T09:43:54.101" v="1150" actId="1076"/>
          <ac:picMkLst>
            <pc:docMk/>
            <pc:sldMk cId="3938589930" sldId="257"/>
            <ac:picMk id="4" creationId="{4962F251-F2C4-46CF-A54A-9E1539D9CABD}"/>
          </ac:picMkLst>
        </pc:picChg>
      </pc:sldChg>
      <pc:sldChg chg="addSp modSp modTransition">
        <pc:chgData name="Anna Francis" userId="S::afrancis220@c2ken.net::3d0d994d-96bb-41da-bd31-f6757aa15cd6" providerId="AD" clId="Web-{664FCF45-CC33-BEC2-0D4D-39B5D176F1BD}" dt="2020-06-10T09:45:33.164" v="1161"/>
        <pc:sldMkLst>
          <pc:docMk/>
          <pc:sldMk cId="1155619172" sldId="258"/>
        </pc:sldMkLst>
        <pc:spChg chg="mod">
          <ac:chgData name="Anna Francis" userId="S::afrancis220@c2ken.net::3d0d994d-96bb-41da-bd31-f6757aa15cd6" providerId="AD" clId="Web-{664FCF45-CC33-BEC2-0D4D-39B5D176F1BD}" dt="2020-06-10T08:11:39.908" v="24" actId="20577"/>
          <ac:spMkLst>
            <pc:docMk/>
            <pc:sldMk cId="1155619172" sldId="258"/>
            <ac:spMk id="3" creationId="{93BCE0F1-DABD-494C-9E5C-A53E032D6361}"/>
          </ac:spMkLst>
        </pc:spChg>
        <pc:spChg chg="add mod">
          <ac:chgData name="Anna Francis" userId="S::afrancis220@c2ken.net::3d0d994d-96bb-41da-bd31-f6757aa15cd6" providerId="AD" clId="Web-{664FCF45-CC33-BEC2-0D4D-39B5D176F1BD}" dt="2020-06-10T09:44:39.804" v="1156" actId="1076"/>
          <ac:spMkLst>
            <pc:docMk/>
            <pc:sldMk cId="1155619172" sldId="258"/>
            <ac:spMk id="5" creationId="{891857AD-BA1A-4DE0-8D63-B2374ADAF337}"/>
          </ac:spMkLst>
        </pc:spChg>
        <pc:picChg chg="add mod">
          <ac:chgData name="Anna Francis" userId="S::afrancis220@c2ken.net::3d0d994d-96bb-41da-bd31-f6757aa15cd6" providerId="AD" clId="Web-{664FCF45-CC33-BEC2-0D4D-39B5D176F1BD}" dt="2020-06-10T09:44:39.820" v="1157" actId="1076"/>
          <ac:picMkLst>
            <pc:docMk/>
            <pc:sldMk cId="1155619172" sldId="258"/>
            <ac:picMk id="4" creationId="{1AF695D6-57FF-4E80-B472-2ADF19528190}"/>
          </ac:picMkLst>
        </pc:picChg>
        <pc:picChg chg="add mod">
          <ac:chgData name="Anna Francis" userId="S::afrancis220@c2ken.net::3d0d994d-96bb-41da-bd31-f6757aa15cd6" providerId="AD" clId="Web-{664FCF45-CC33-BEC2-0D4D-39B5D176F1BD}" dt="2020-06-10T09:45:18.836" v="1159" actId="1076"/>
          <ac:picMkLst>
            <pc:docMk/>
            <pc:sldMk cId="1155619172" sldId="258"/>
            <ac:picMk id="7" creationId="{86B38764-9D91-4577-85A8-EA55608092D2}"/>
          </ac:picMkLst>
        </pc:picChg>
      </pc:sldChg>
      <pc:sldChg chg="addSp modSp modTransition addAnim modAnim">
        <pc:chgData name="Anna Francis" userId="S::afrancis220@c2ken.net::3d0d994d-96bb-41da-bd31-f6757aa15cd6" providerId="AD" clId="Web-{664FCF45-CC33-BEC2-0D4D-39B5D176F1BD}" dt="2020-06-10T09:46:26.820" v="1177"/>
        <pc:sldMkLst>
          <pc:docMk/>
          <pc:sldMk cId="2541467253" sldId="259"/>
        </pc:sldMkLst>
        <pc:spChg chg="mod">
          <ac:chgData name="Anna Francis" userId="S::afrancis220@c2ken.net::3d0d994d-96bb-41da-bd31-f6757aa15cd6" providerId="AD" clId="Web-{664FCF45-CC33-BEC2-0D4D-39B5D176F1BD}" dt="2020-06-10T09:27:30.176" v="762" actId="20577"/>
          <ac:spMkLst>
            <pc:docMk/>
            <pc:sldMk cId="2541467253" sldId="259"/>
            <ac:spMk id="2" creationId="{FF1FAB87-1732-4136-8DFC-D74428A10947}"/>
          </ac:spMkLst>
        </pc:spChg>
        <pc:spChg chg="mod">
          <ac:chgData name="Anna Francis" userId="S::afrancis220@c2ken.net::3d0d994d-96bb-41da-bd31-f6757aa15cd6" providerId="AD" clId="Web-{664FCF45-CC33-BEC2-0D4D-39B5D176F1BD}" dt="2020-06-10T09:38:36.710" v="1078" actId="20577"/>
          <ac:spMkLst>
            <pc:docMk/>
            <pc:sldMk cId="2541467253" sldId="259"/>
            <ac:spMk id="3" creationId="{A19C5F3C-EB02-482B-B604-891B6B4E2BA5}"/>
          </ac:spMkLst>
        </pc:spChg>
        <pc:spChg chg="add mod">
          <ac:chgData name="Anna Francis" userId="S::afrancis220@c2ken.net::3d0d994d-96bb-41da-bd31-f6757aa15cd6" providerId="AD" clId="Web-{664FCF45-CC33-BEC2-0D4D-39B5D176F1BD}" dt="2020-06-10T09:46:21.789" v="1174" actId="1076"/>
          <ac:spMkLst>
            <pc:docMk/>
            <pc:sldMk cId="2541467253" sldId="259"/>
            <ac:spMk id="5" creationId="{1E59835C-5B1C-476D-91BC-EE173F522CDB}"/>
          </ac:spMkLst>
        </pc:spChg>
        <pc:picChg chg="add mod">
          <ac:chgData name="Anna Francis" userId="S::afrancis220@c2ken.net::3d0d994d-96bb-41da-bd31-f6757aa15cd6" providerId="AD" clId="Web-{664FCF45-CC33-BEC2-0D4D-39B5D176F1BD}" dt="2020-06-10T09:46:21.804" v="1175" actId="1076"/>
          <ac:picMkLst>
            <pc:docMk/>
            <pc:sldMk cId="2541467253" sldId="259"/>
            <ac:picMk id="4" creationId="{0B619166-DAEB-4AF5-B63A-B43ED17C6A50}"/>
          </ac:picMkLst>
        </pc:picChg>
      </pc:sldChg>
      <pc:sldChg chg="addSp modSp new modTransition addAnim modAnim">
        <pc:chgData name="Anna Francis" userId="S::afrancis220@c2ken.net::3d0d994d-96bb-41da-bd31-f6757aa15cd6" providerId="AD" clId="Web-{664FCF45-CC33-BEC2-0D4D-39B5D176F1BD}" dt="2020-06-10T09:47:24.789" v="1183"/>
        <pc:sldMkLst>
          <pc:docMk/>
          <pc:sldMk cId="2181684259" sldId="260"/>
        </pc:sldMkLst>
        <pc:spChg chg="mod">
          <ac:chgData name="Anna Francis" userId="S::afrancis220@c2ken.net::3d0d994d-96bb-41da-bd31-f6757aa15cd6" providerId="AD" clId="Web-{664FCF45-CC33-BEC2-0D4D-39B5D176F1BD}" dt="2020-06-10T09:37:00.897" v="1043" actId="20577"/>
          <ac:spMkLst>
            <pc:docMk/>
            <pc:sldMk cId="2181684259" sldId="260"/>
            <ac:spMk id="2" creationId="{494499F8-92A5-4BBD-AE75-E4B2DAE2D03F}"/>
          </ac:spMkLst>
        </pc:spChg>
        <pc:spChg chg="mod">
          <ac:chgData name="Anna Francis" userId="S::afrancis220@c2ken.net::3d0d994d-96bb-41da-bd31-f6757aa15cd6" providerId="AD" clId="Web-{664FCF45-CC33-BEC2-0D4D-39B5D176F1BD}" dt="2020-06-10T09:42:29.460" v="1138" actId="20577"/>
          <ac:spMkLst>
            <pc:docMk/>
            <pc:sldMk cId="2181684259" sldId="260"/>
            <ac:spMk id="3" creationId="{FD018C44-3F30-44C2-944D-4F0813C4A647}"/>
          </ac:spMkLst>
        </pc:spChg>
        <pc:picChg chg="add mod">
          <ac:chgData name="Anna Francis" userId="S::afrancis220@c2ken.net::3d0d994d-96bb-41da-bd31-f6757aa15cd6" providerId="AD" clId="Web-{664FCF45-CC33-BEC2-0D4D-39B5D176F1BD}" dt="2020-06-10T09:47:21.273" v="1181" actId="1076"/>
          <ac:picMkLst>
            <pc:docMk/>
            <pc:sldMk cId="2181684259" sldId="260"/>
            <ac:picMk id="4" creationId="{68979785-1E21-44A2-A4E9-F2DA0C8F8021}"/>
          </ac:picMkLst>
        </pc:picChg>
      </pc:sldChg>
      <pc:sldChg chg="addSp modSp new addAnim modAnim">
        <pc:chgData name="Anna Francis" userId="S::afrancis220@c2ken.net::3d0d994d-96bb-41da-bd31-f6757aa15cd6" providerId="AD" clId="Web-{664FCF45-CC33-BEC2-0D4D-39B5D176F1BD}" dt="2020-06-10T09:48:18.195" v="1195"/>
        <pc:sldMkLst>
          <pc:docMk/>
          <pc:sldMk cId="2816104435" sldId="261"/>
        </pc:sldMkLst>
        <pc:spChg chg="mod">
          <ac:chgData name="Anna Francis" userId="S::afrancis220@c2ken.net::3d0d994d-96bb-41da-bd31-f6757aa15cd6" providerId="AD" clId="Web-{664FCF45-CC33-BEC2-0D4D-39B5D176F1BD}" dt="2020-06-10T09:23:07.488" v="699" actId="20577"/>
          <ac:spMkLst>
            <pc:docMk/>
            <pc:sldMk cId="2816104435" sldId="261"/>
            <ac:spMk id="2" creationId="{0805A828-EB50-4EEC-8523-697A9A69378C}"/>
          </ac:spMkLst>
        </pc:spChg>
        <pc:spChg chg="mod">
          <ac:chgData name="Anna Francis" userId="S::afrancis220@c2ken.net::3d0d994d-96bb-41da-bd31-f6757aa15cd6" providerId="AD" clId="Web-{664FCF45-CC33-BEC2-0D4D-39B5D176F1BD}" dt="2020-06-10T09:39:32.710" v="1114" actId="20577"/>
          <ac:spMkLst>
            <pc:docMk/>
            <pc:sldMk cId="2816104435" sldId="261"/>
            <ac:spMk id="3" creationId="{96706CBE-4968-45A8-880A-B90D670859D0}"/>
          </ac:spMkLst>
        </pc:spChg>
        <pc:spChg chg="add mod">
          <ac:chgData name="Anna Francis" userId="S::afrancis220@c2ken.net::3d0d994d-96bb-41da-bd31-f6757aa15cd6" providerId="AD" clId="Web-{664FCF45-CC33-BEC2-0D4D-39B5D176F1BD}" dt="2020-06-10T09:48:09.024" v="1192" actId="1076"/>
          <ac:spMkLst>
            <pc:docMk/>
            <pc:sldMk cId="2816104435" sldId="261"/>
            <ac:spMk id="5" creationId="{119B1CDC-9942-4F5F-97EE-FDDE6B5C5847}"/>
          </ac:spMkLst>
        </pc:spChg>
        <pc:picChg chg="add mod">
          <ac:chgData name="Anna Francis" userId="S::afrancis220@c2ken.net::3d0d994d-96bb-41da-bd31-f6757aa15cd6" providerId="AD" clId="Web-{664FCF45-CC33-BEC2-0D4D-39B5D176F1BD}" dt="2020-06-10T09:48:09.039" v="1193" actId="1076"/>
          <ac:picMkLst>
            <pc:docMk/>
            <pc:sldMk cId="2816104435" sldId="261"/>
            <ac:picMk id="4" creationId="{ACBEFF92-3779-4741-9132-C0536AC70152}"/>
          </ac:picMkLst>
        </pc:picChg>
      </pc:sldChg>
    </pc:docChg>
  </pc:docChgLst>
  <pc:docChgLst>
    <pc:chgData name="Anna Francis" userId="S::afrancis220@c2ken.net::3d0d994d-96bb-41da-bd31-f6757aa15cd6" providerId="AD" clId="Web-{6986E5A4-0668-7DBA-F4A5-27762DADE9C7}"/>
    <pc:docChg chg="addSld modSld">
      <pc:chgData name="Anna Francis" userId="S::afrancis220@c2ken.net::3d0d994d-96bb-41da-bd31-f6757aa15cd6" providerId="AD" clId="Web-{6986E5A4-0668-7DBA-F4A5-27762DADE9C7}" dt="2020-06-09T16:08:33.949" v="1633" actId="20577"/>
      <pc:docMkLst>
        <pc:docMk/>
      </pc:docMkLst>
      <pc:sldChg chg="modSp">
        <pc:chgData name="Anna Francis" userId="S::afrancis220@c2ken.net::3d0d994d-96bb-41da-bd31-f6757aa15cd6" providerId="AD" clId="Web-{6986E5A4-0668-7DBA-F4A5-27762DADE9C7}" dt="2020-06-09T15:58:31.624" v="1428" actId="20577"/>
        <pc:sldMkLst>
          <pc:docMk/>
          <pc:sldMk cId="2622186954" sldId="256"/>
        </pc:sldMkLst>
        <pc:spChg chg="mod">
          <ac:chgData name="Anna Francis" userId="S::afrancis220@c2ken.net::3d0d994d-96bb-41da-bd31-f6757aa15cd6" providerId="AD" clId="Web-{6986E5A4-0668-7DBA-F4A5-27762DADE9C7}" dt="2020-06-09T15:58:31.624" v="1428" actId="20577"/>
          <ac:spMkLst>
            <pc:docMk/>
            <pc:sldMk cId="2622186954" sldId="256"/>
            <ac:spMk id="2" creationId="{00000000-0000-0000-0000-000000000000}"/>
          </ac:spMkLst>
        </pc:spChg>
        <pc:spChg chg="mod">
          <ac:chgData name="Anna Francis" userId="S::afrancis220@c2ken.net::3d0d994d-96bb-41da-bd31-f6757aa15cd6" providerId="AD" clId="Web-{6986E5A4-0668-7DBA-F4A5-27762DADE9C7}" dt="2020-06-09T13:29:32.023" v="83" actId="20577"/>
          <ac:spMkLst>
            <pc:docMk/>
            <pc:sldMk cId="2622186954" sldId="256"/>
            <ac:spMk id="3" creationId="{00000000-0000-0000-0000-000000000000}"/>
          </ac:spMkLst>
        </pc:spChg>
      </pc:sldChg>
      <pc:sldChg chg="modSp new">
        <pc:chgData name="Anna Francis" userId="S::afrancis220@c2ken.net::3d0d994d-96bb-41da-bd31-f6757aa15cd6" providerId="AD" clId="Web-{6986E5A4-0668-7DBA-F4A5-27762DADE9C7}" dt="2020-06-09T16:02:46.967" v="1506" actId="20577"/>
        <pc:sldMkLst>
          <pc:docMk/>
          <pc:sldMk cId="3938589930" sldId="257"/>
        </pc:sldMkLst>
        <pc:spChg chg="mod">
          <ac:chgData name="Anna Francis" userId="S::afrancis220@c2ken.net::3d0d994d-96bb-41da-bd31-f6757aa15cd6" providerId="AD" clId="Web-{6986E5A4-0668-7DBA-F4A5-27762DADE9C7}" dt="2020-06-09T16:02:46.967" v="1506" actId="20577"/>
          <ac:spMkLst>
            <pc:docMk/>
            <pc:sldMk cId="3938589930" sldId="257"/>
            <ac:spMk id="2" creationId="{DFEBF993-5CC0-44EE-8B7A-4B5C4019D9F6}"/>
          </ac:spMkLst>
        </pc:spChg>
        <pc:spChg chg="mod">
          <ac:chgData name="Anna Francis" userId="S::afrancis220@c2ken.net::3d0d994d-96bb-41da-bd31-f6757aa15cd6" providerId="AD" clId="Web-{6986E5A4-0668-7DBA-F4A5-27762DADE9C7}" dt="2020-06-09T13:47:01.795" v="808" actId="20577"/>
          <ac:spMkLst>
            <pc:docMk/>
            <pc:sldMk cId="3938589930" sldId="257"/>
            <ac:spMk id="3" creationId="{0C84D62D-2B03-4AAD-B096-C4DB44BE3C37}"/>
          </ac:spMkLst>
        </pc:spChg>
      </pc:sldChg>
      <pc:sldChg chg="modSp new">
        <pc:chgData name="Anna Francis" userId="S::afrancis220@c2ken.net::3d0d994d-96bb-41da-bd31-f6757aa15cd6" providerId="AD" clId="Web-{6986E5A4-0668-7DBA-F4A5-27762DADE9C7}" dt="2020-06-09T16:02:32.342" v="1501" actId="20577"/>
        <pc:sldMkLst>
          <pc:docMk/>
          <pc:sldMk cId="1155619172" sldId="258"/>
        </pc:sldMkLst>
        <pc:spChg chg="mod">
          <ac:chgData name="Anna Francis" userId="S::afrancis220@c2ken.net::3d0d994d-96bb-41da-bd31-f6757aa15cd6" providerId="AD" clId="Web-{6986E5A4-0668-7DBA-F4A5-27762DADE9C7}" dt="2020-06-09T16:02:32.342" v="1501" actId="20577"/>
          <ac:spMkLst>
            <pc:docMk/>
            <pc:sldMk cId="1155619172" sldId="258"/>
            <ac:spMk id="2" creationId="{0354D8B6-92FD-46E1-BD68-D769580F013A}"/>
          </ac:spMkLst>
        </pc:spChg>
        <pc:spChg chg="mod">
          <ac:chgData name="Anna Francis" userId="S::afrancis220@c2ken.net::3d0d994d-96bb-41da-bd31-f6757aa15cd6" providerId="AD" clId="Web-{6986E5A4-0668-7DBA-F4A5-27762DADE9C7}" dt="2020-06-09T14:02:24.756" v="1381" actId="20577"/>
          <ac:spMkLst>
            <pc:docMk/>
            <pc:sldMk cId="1155619172" sldId="258"/>
            <ac:spMk id="3" creationId="{93BCE0F1-DABD-494C-9E5C-A53E032D6361}"/>
          </ac:spMkLst>
        </pc:spChg>
      </pc:sldChg>
      <pc:sldChg chg="modSp new">
        <pc:chgData name="Anna Francis" userId="S::afrancis220@c2ken.net::3d0d994d-96bb-41da-bd31-f6757aa15cd6" providerId="AD" clId="Web-{6986E5A4-0668-7DBA-F4A5-27762DADE9C7}" dt="2020-06-09T16:08:33.949" v="1632" actId="20577"/>
        <pc:sldMkLst>
          <pc:docMk/>
          <pc:sldMk cId="2541467253" sldId="259"/>
        </pc:sldMkLst>
        <pc:spChg chg="mod">
          <ac:chgData name="Anna Francis" userId="S::afrancis220@c2ken.net::3d0d994d-96bb-41da-bd31-f6757aa15cd6" providerId="AD" clId="Web-{6986E5A4-0668-7DBA-F4A5-27762DADE9C7}" dt="2020-06-09T16:02:15.514" v="1496" actId="20577"/>
          <ac:spMkLst>
            <pc:docMk/>
            <pc:sldMk cId="2541467253" sldId="259"/>
            <ac:spMk id="2" creationId="{FF1FAB87-1732-4136-8DFC-D74428A10947}"/>
          </ac:spMkLst>
        </pc:spChg>
        <pc:spChg chg="mod">
          <ac:chgData name="Anna Francis" userId="S::afrancis220@c2ken.net::3d0d994d-96bb-41da-bd31-f6757aa15cd6" providerId="AD" clId="Web-{6986E5A4-0668-7DBA-F4A5-27762DADE9C7}" dt="2020-06-09T16:08:33.949" v="1632" actId="20577"/>
          <ac:spMkLst>
            <pc:docMk/>
            <pc:sldMk cId="2541467253" sldId="259"/>
            <ac:spMk id="3" creationId="{A19C5F3C-EB02-482B-B604-891B6B4E2B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dox_of_valu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upbysky.blogspot.com/2012/04/diy-etude-house-bubble-hair-coloring-in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nai_Bay_Conservation_Are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jitwanjare.deviantart.com/art/Save-Water-Poster-6860276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CF7F7"/>
                </a:solidFill>
              </a:rPr>
              <a:t>T</a:t>
            </a:r>
            <a:r>
              <a:rPr lang="en-US" dirty="0">
                <a:solidFill>
                  <a:srgbClr val="00B0F0"/>
                </a:solidFill>
              </a:rPr>
              <a:t>h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0CF7F7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CF7F7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CF7F7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CF7F7"/>
                </a:solidFill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/>
              <a:t> </a:t>
            </a:r>
            <a:r>
              <a:rPr lang="en-US" dirty="0">
                <a:solidFill>
                  <a:srgbClr val="0CF7F7"/>
                </a:solidFill>
              </a:rPr>
              <a:t>W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CF7F7"/>
                </a:solidFill>
              </a:rPr>
              <a:t>e</a:t>
            </a:r>
            <a:r>
              <a:rPr lang="en-US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n-US" dirty="0"/>
              <a:t> </a:t>
            </a:r>
            <a:r>
              <a:rPr lang="en-US" dirty="0">
                <a:solidFill>
                  <a:srgbClr val="E0F70C"/>
                </a:solidFill>
              </a:rPr>
              <a:t>a</a:t>
            </a:r>
            <a:r>
              <a:rPr lang="en-US" dirty="0">
                <a:solidFill>
                  <a:srgbClr val="0CF7F7"/>
                </a:solidFill>
              </a:rPr>
              <a:t>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rgbClr val="F70CB5"/>
                </a:solidFill>
              </a:rPr>
              <a:t>a</a:t>
            </a:r>
          </a:p>
        </p:txBody>
      </p:sp>
      <p:pic>
        <p:nvPicPr>
          <p:cNvPr id="4" name="Picture 4" descr="A picture containing flock, water, full, boat&#10;&#10;Description generated with very high confidence">
            <a:extLst>
              <a:ext uri="{FF2B5EF4-FFF2-40B4-BE49-F238E27FC236}">
                <a16:creationId xmlns:a16="http://schemas.microsoft.com/office/drawing/2014/main" id="{9B856E88-5A27-4BFB-B485-F365A102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4325" y="3840437"/>
            <a:ext cx="2743200" cy="2455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6749B-A1B5-430D-9D32-1914CD5BF1A6}"/>
              </a:ext>
            </a:extLst>
          </p:cNvPr>
          <p:cNvSpPr txBox="1"/>
          <p:nvPr/>
        </p:nvSpPr>
        <p:spPr>
          <a:xfrm>
            <a:off x="454325" y="6295157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F993-5CC0-44EE-8B7A-4B5C4019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dirty="0">
                <a:solidFill>
                  <a:srgbClr val="E0F70C"/>
                </a:solidFill>
              </a:rPr>
              <a:t>y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0CF7F7"/>
                </a:solidFill>
              </a:rPr>
              <a:t>o </a:t>
            </a:r>
            <a:r>
              <a:rPr lang="en-US" dirty="0">
                <a:solidFill>
                  <a:srgbClr val="00B0F0"/>
                </a:solidFill>
              </a:rPr>
              <a:t>w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CC13ED"/>
                </a:solidFill>
              </a:rPr>
              <a:t>n</a:t>
            </a:r>
            <a:r>
              <a:rPr lang="en-US" dirty="0">
                <a:solidFill>
                  <a:srgbClr val="E864D6"/>
                </a:solidFill>
              </a:rPr>
              <a:t>e</a:t>
            </a:r>
            <a:r>
              <a:rPr lang="en-US" dirty="0">
                <a:solidFill>
                  <a:srgbClr val="F70CB5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>
                <a:solidFill>
                  <a:srgbClr val="E0F70C"/>
                </a:solidFill>
              </a:rPr>
              <a:t>o </a:t>
            </a:r>
            <a:r>
              <a:rPr lang="en-US" dirty="0">
                <a:solidFill>
                  <a:srgbClr val="92D050"/>
                </a:solidFill>
              </a:rPr>
              <a:t>d</a:t>
            </a:r>
            <a:r>
              <a:rPr lang="en-US" dirty="0">
                <a:solidFill>
                  <a:srgbClr val="0CF7F7"/>
                </a:solidFill>
              </a:rPr>
              <a:t>r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>
                <a:solidFill>
                  <a:srgbClr val="CC13ED"/>
                </a:solidFill>
              </a:rPr>
              <a:t>k</a:t>
            </a:r>
            <a:r>
              <a:rPr lang="en-US">
                <a:solidFill>
                  <a:srgbClr val="E864D6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D62D-2B03-4AAD-B096-C4DB44BE3C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we sweat we lose our water from our body so we need to drink more water</a:t>
            </a:r>
          </a:p>
          <a:p>
            <a:r>
              <a:rPr lang="en-US"/>
              <a:t>We all need fresh water to drink, bathe, washing clothes, cooking and watering </a:t>
            </a:r>
            <a:r>
              <a:rPr lang="en-US" dirty="0"/>
              <a:t>the plants</a:t>
            </a:r>
          </a:p>
          <a:p>
            <a:r>
              <a:rPr lang="en-US" dirty="0"/>
              <a:t>Water also keeps the animal's bodies clean and cool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 glass of water&#10;&#10;Description generated with high confidence">
            <a:extLst>
              <a:ext uri="{FF2B5EF4-FFF2-40B4-BE49-F238E27FC236}">
                <a16:creationId xmlns:a16="http://schemas.microsoft.com/office/drawing/2014/main" id="{4962F251-F2C4-46CF-A54A-9E1539D9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58" y="3713671"/>
            <a:ext cx="1779917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99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D8B6-92FD-46E1-BD68-D769580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dirty="0">
                <a:solidFill>
                  <a:srgbClr val="E0F70C"/>
                </a:solidFill>
              </a:rPr>
              <a:t>y </a:t>
            </a:r>
            <a:r>
              <a:rPr lang="en-US" dirty="0">
                <a:solidFill>
                  <a:srgbClr val="92D050"/>
                </a:solidFill>
              </a:rPr>
              <a:t>i</a:t>
            </a:r>
            <a:r>
              <a:rPr lang="en-US" dirty="0">
                <a:solidFill>
                  <a:srgbClr val="0CF7F7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>
                <a:solidFill>
                  <a:srgbClr val="CC13ED"/>
                </a:solidFill>
              </a:rPr>
              <a:t>i</a:t>
            </a:r>
            <a:r>
              <a:rPr lang="en-US" dirty="0">
                <a:solidFill>
                  <a:srgbClr val="E864D6"/>
                </a:solidFill>
              </a:rPr>
              <a:t>n </a:t>
            </a:r>
            <a:r>
              <a:rPr lang="en-US" dirty="0">
                <a:solidFill>
                  <a:srgbClr val="F70CB5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>
                <a:solidFill>
                  <a:srgbClr val="E0F70C"/>
                </a:solidFill>
              </a:rPr>
              <a:t>d</a:t>
            </a:r>
            <a:r>
              <a:rPr lang="en-US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E0F1-DABD-494C-9E5C-A53E032D63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Rain is a source of fresh water</a:t>
            </a:r>
          </a:p>
          <a:p>
            <a:r>
              <a:rPr lang="en-US" dirty="0"/>
              <a:t>Rain brings us water so we all have more water to drink</a:t>
            </a:r>
          </a:p>
          <a:p>
            <a:r>
              <a:rPr lang="en-US" dirty="0"/>
              <a:t>Water falls to the ground and lands in lakes and ponds and when it flows it</a:t>
            </a:r>
          </a:p>
          <a:p>
            <a:r>
              <a:rPr lang="en-US" dirty="0"/>
              <a:t>Forms into small streams and big rivers</a:t>
            </a:r>
          </a:p>
        </p:txBody>
      </p:sp>
      <p:pic>
        <p:nvPicPr>
          <p:cNvPr id="4" name="Picture 4" descr="A picture containing nature, rain, plane, large&#10;&#10;Description generated with very high confidence">
            <a:extLst>
              <a:ext uri="{FF2B5EF4-FFF2-40B4-BE49-F238E27FC236}">
                <a16:creationId xmlns:a16="http://schemas.microsoft.com/office/drawing/2014/main" id="{1AF695D6-57FF-4E80-B472-2ADF19528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2136" y="4445479"/>
            <a:ext cx="22352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857AD-BA1A-4DE0-8D63-B2374ADAF337}"/>
              </a:ext>
            </a:extLst>
          </p:cNvPr>
          <p:cNvSpPr txBox="1"/>
          <p:nvPr/>
        </p:nvSpPr>
        <p:spPr>
          <a:xfrm>
            <a:off x="1082136" y="6121879"/>
            <a:ext cx="2235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7" name="Picture 7" descr="A picture containing nature, rain, bird, man&#10;&#10;Description generated with very high confidence">
            <a:extLst>
              <a:ext uri="{FF2B5EF4-FFF2-40B4-BE49-F238E27FC236}">
                <a16:creationId xmlns:a16="http://schemas.microsoft.com/office/drawing/2014/main" id="{86B38764-9D91-4577-85A8-EA5560809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249" y="545157"/>
            <a:ext cx="2743199" cy="18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191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AB87-1732-4136-8DFC-D74428A1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dirty="0">
                <a:solidFill>
                  <a:srgbClr val="E0F70C"/>
                </a:solidFill>
              </a:rPr>
              <a:t>y</a:t>
            </a:r>
            <a:r>
              <a:rPr lang="en-US" dirty="0">
                <a:solidFill>
                  <a:srgbClr val="92D050"/>
                </a:solidFill>
              </a:rPr>
              <a:t> d</a:t>
            </a:r>
            <a:r>
              <a:rPr lang="en-US" dirty="0">
                <a:solidFill>
                  <a:srgbClr val="0CF7F7"/>
                </a:solidFill>
              </a:rPr>
              <a:t>o </a:t>
            </a:r>
            <a:r>
              <a:rPr lang="en-US" dirty="0">
                <a:solidFill>
                  <a:srgbClr val="00B0F0"/>
                </a:solidFill>
              </a:rPr>
              <a:t>w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>
                <a:solidFill>
                  <a:srgbClr val="E864D6"/>
                </a:solidFill>
              </a:rPr>
              <a:t> </a:t>
            </a:r>
            <a:r>
              <a:rPr lang="en-US" dirty="0">
                <a:solidFill>
                  <a:srgbClr val="CC13ED"/>
                </a:solidFill>
              </a:rPr>
              <a:t>n</a:t>
            </a:r>
            <a:r>
              <a:rPr lang="en-US" dirty="0">
                <a:solidFill>
                  <a:srgbClr val="E864D6"/>
                </a:solidFill>
              </a:rPr>
              <a:t>e</a:t>
            </a:r>
            <a:r>
              <a:rPr lang="en-US" dirty="0">
                <a:solidFill>
                  <a:srgbClr val="F70CB5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E0F70C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>
                <a:solidFill>
                  <a:srgbClr val="E0F70C"/>
                </a:solidFill>
              </a:rPr>
              <a:t>o </a:t>
            </a:r>
            <a:r>
              <a:rPr lang="en-US" dirty="0">
                <a:solidFill>
                  <a:srgbClr val="92D050"/>
                </a:solidFill>
              </a:rPr>
              <a:t>s</a:t>
            </a:r>
            <a:r>
              <a:rPr lang="en-US" dirty="0">
                <a:solidFill>
                  <a:srgbClr val="0CF7F7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>
                <a:solidFill>
                  <a:srgbClr val="E0F70C"/>
                </a:solidFill>
              </a:rPr>
              <a:t> </a:t>
            </a:r>
            <a:r>
              <a:rPr lang="en-US" dirty="0">
                <a:solidFill>
                  <a:srgbClr val="CC13ED"/>
                </a:solidFill>
              </a:rPr>
              <a:t>w</a:t>
            </a:r>
            <a:r>
              <a:rPr lang="en-US" dirty="0">
                <a:solidFill>
                  <a:srgbClr val="E864D6"/>
                </a:solidFill>
              </a:rPr>
              <a:t>a</a:t>
            </a:r>
            <a:r>
              <a:rPr lang="en-US" dirty="0">
                <a:solidFill>
                  <a:srgbClr val="F70CB5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>
                <a:solidFill>
                  <a:srgbClr val="E0F70C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5F3C-EB02-482B-B604-891B6B4E2B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 animals live in water it is their home but if we keep putting trash and rubbish into the sea </a:t>
            </a:r>
          </a:p>
          <a:p>
            <a:r>
              <a:rPr lang="en-US"/>
              <a:t>The animals can die or they will get sick</a:t>
            </a:r>
          </a:p>
          <a:p>
            <a:r>
              <a:rPr lang="en-US"/>
              <a:t>Water should be purifed before we drink it</a:t>
            </a:r>
          </a:p>
          <a:p>
            <a:endParaRPr lang="en-US" dirty="0"/>
          </a:p>
        </p:txBody>
      </p:sp>
      <p:pic>
        <p:nvPicPr>
          <p:cNvPr id="4" name="Picture 4" descr="A bird flying over a body of water&#10;&#10;Description generated with high confidence">
            <a:extLst>
              <a:ext uri="{FF2B5EF4-FFF2-40B4-BE49-F238E27FC236}">
                <a16:creationId xmlns:a16="http://schemas.microsoft.com/office/drawing/2014/main" id="{0B619166-DAEB-4AF5-B63A-B43ED17C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2249" y="2957588"/>
            <a:ext cx="3922143" cy="2941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59835C-5B1C-476D-91BC-EE173F522CDB}"/>
              </a:ext>
            </a:extLst>
          </p:cNvPr>
          <p:cNvSpPr txBox="1"/>
          <p:nvPr/>
        </p:nvSpPr>
        <p:spPr>
          <a:xfrm>
            <a:off x="6852249" y="5567931"/>
            <a:ext cx="3922143" cy="13059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4672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99F8-92A5-4BBD-AE75-E4B2DAE2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>
                <a:solidFill>
                  <a:srgbClr val="FFC000"/>
                </a:solidFill>
              </a:rPr>
              <a:t>o</a:t>
            </a:r>
            <a:r>
              <a:rPr lang="en-US" dirty="0"/>
              <a:t> </a:t>
            </a:r>
            <a:r>
              <a:rPr lang="en-US">
                <a:solidFill>
                  <a:srgbClr val="E0F70C"/>
                </a:solidFill>
              </a:rPr>
              <a:t>w</a:t>
            </a:r>
            <a:r>
              <a:rPr lang="en-US">
                <a:solidFill>
                  <a:srgbClr val="92D050"/>
                </a:solidFill>
              </a:rPr>
              <a:t>e</a:t>
            </a:r>
            <a:r>
              <a:rPr lang="en-US" dirty="0"/>
              <a:t> </a:t>
            </a:r>
            <a:r>
              <a:rPr lang="en-US">
                <a:solidFill>
                  <a:srgbClr val="0CF7F7"/>
                </a:solidFill>
              </a:rPr>
              <a:t>h</a:t>
            </a:r>
            <a:r>
              <a:rPr lang="en-US">
                <a:solidFill>
                  <a:srgbClr val="00B0F0"/>
                </a:solidFill>
              </a:rPr>
              <a:t>a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v</a:t>
            </a:r>
            <a:r>
              <a:rPr lang="en-US">
                <a:solidFill>
                  <a:srgbClr val="CC13ED"/>
                </a:solidFill>
              </a:rPr>
              <a:t>e</a:t>
            </a:r>
            <a:r>
              <a:rPr lang="en-US" dirty="0"/>
              <a:t> </a:t>
            </a:r>
            <a:r>
              <a:rPr lang="en-US">
                <a:solidFill>
                  <a:srgbClr val="E864D6"/>
                </a:solidFill>
              </a:rPr>
              <a:t>l</a:t>
            </a:r>
            <a:r>
              <a:rPr lang="en-US">
                <a:solidFill>
                  <a:srgbClr val="F70CB5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C000"/>
                </a:solidFill>
              </a:rPr>
              <a:t>s</a:t>
            </a:r>
            <a:r>
              <a:rPr lang="en-US">
                <a:solidFill>
                  <a:srgbClr val="E0F70C"/>
                </a:solidFill>
              </a:rPr>
              <a:t> o</a:t>
            </a:r>
            <a:r>
              <a:rPr lang="en-US">
                <a:solidFill>
                  <a:srgbClr val="92D050"/>
                </a:solidFill>
              </a:rPr>
              <a:t>f</a:t>
            </a:r>
            <a:r>
              <a:rPr lang="en-US" dirty="0"/>
              <a:t> </a:t>
            </a:r>
            <a:r>
              <a:rPr lang="en-US">
                <a:solidFill>
                  <a:srgbClr val="0CF7F7"/>
                </a:solidFill>
              </a:rPr>
              <a:t>w</a:t>
            </a:r>
            <a:r>
              <a:rPr lang="en-US">
                <a:solidFill>
                  <a:srgbClr val="00B0F0"/>
                </a:solidFill>
              </a:rPr>
              <a:t>a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>
                <a:solidFill>
                  <a:srgbClr val="CC13ED"/>
                </a:solidFill>
              </a:rPr>
              <a:t>e</a:t>
            </a:r>
            <a:r>
              <a:rPr lang="en-US">
                <a:solidFill>
                  <a:srgbClr val="E864D6"/>
                </a:solidFill>
              </a:rPr>
              <a:t>r</a:t>
            </a:r>
            <a:r>
              <a:rPr lang="en-US">
                <a:solidFill>
                  <a:srgbClr val="F70CB5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8C44-3F30-44C2-944D-4F0813C4A6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Yes we do we have manmade sources like dams and canals</a:t>
            </a:r>
          </a:p>
          <a:p>
            <a:r>
              <a:rPr lang="en-US"/>
              <a:t>We all have lots of water so we can drink water, cook with water, have a shower and especially for washing our hands!</a:t>
            </a:r>
            <a:endParaRPr lang="en-US" dirty="0"/>
          </a:p>
        </p:txBody>
      </p:sp>
      <p:pic>
        <p:nvPicPr>
          <p:cNvPr id="4" name="Picture 4" descr="A picture containing person, food, spoon, hand&#10;&#10;Description generated with very high confidence">
            <a:extLst>
              <a:ext uri="{FF2B5EF4-FFF2-40B4-BE49-F238E27FC236}">
                <a16:creationId xmlns:a16="http://schemas.microsoft.com/office/drawing/2014/main" id="{68979785-1E21-44A2-A4E9-F2DA0C8F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80" y="3374577"/>
            <a:ext cx="3778368" cy="25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A828-EB50-4EEC-8523-697A9A69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>
                <a:solidFill>
                  <a:srgbClr val="0CF7F7"/>
                </a:solidFill>
              </a:rPr>
              <a:t>T</a:t>
            </a:r>
            <a:r>
              <a:rPr lang="en-US" sz="5600">
                <a:solidFill>
                  <a:srgbClr val="00B0F0"/>
                </a:solidFill>
              </a:rPr>
              <a:t>h</a:t>
            </a:r>
            <a:r>
              <a:rPr lang="en-US" sz="5600">
                <a:solidFill>
                  <a:srgbClr val="0070C0"/>
                </a:solidFill>
              </a:rPr>
              <a:t>e</a:t>
            </a:r>
            <a:r>
              <a:rPr lang="en-US" sz="5600" dirty="0">
                <a:solidFill>
                  <a:srgbClr val="0070C0"/>
                </a:solidFill>
              </a:rPr>
              <a:t> </a:t>
            </a:r>
            <a:r>
              <a:rPr lang="en-US" sz="5600">
                <a:solidFill>
                  <a:srgbClr val="0CF7F7"/>
                </a:solidFill>
              </a:rPr>
              <a:t>e</a:t>
            </a:r>
            <a:r>
              <a:rPr lang="en-US" sz="5600">
                <a:solidFill>
                  <a:srgbClr val="00B0F0"/>
                </a:solidFill>
              </a:rPr>
              <a:t>n</a:t>
            </a:r>
            <a:r>
              <a:rPr lang="en-US" sz="560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6CBE-4968-45A8-880A-B90D670859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 don't forget to drinks lots of water and wash your hands often!</a:t>
            </a:r>
          </a:p>
          <a:p>
            <a:endParaRPr lang="en-US" dirty="0"/>
          </a:p>
          <a:p>
            <a:r>
              <a:rPr lang="en-US"/>
              <a:t>And save water when you can-it is </a:t>
            </a:r>
            <a:r>
              <a:rPr lang="en-US" sz="4000">
                <a:solidFill>
                  <a:srgbClr val="E864D6"/>
                </a:solidFill>
              </a:rPr>
              <a:t>precious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BEFF92-3779-4741-9132-C0536AC70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5164" y="2723072"/>
            <a:ext cx="2330842" cy="3539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9B1CDC-9942-4F5F-97EE-FDDE6B5C5847}"/>
              </a:ext>
            </a:extLst>
          </p:cNvPr>
          <p:cNvSpPr txBox="1"/>
          <p:nvPr/>
        </p:nvSpPr>
        <p:spPr>
          <a:xfrm>
            <a:off x="8115779" y="6305910"/>
            <a:ext cx="2329612" cy="27436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1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92B5C1905994E8A172AC2FF928066" ma:contentTypeVersion="11" ma:contentTypeDescription="Create a new document." ma:contentTypeScope="" ma:versionID="656a76550c9ffe6ba0f30bc3f8655848">
  <xsd:schema xmlns:xsd="http://www.w3.org/2001/XMLSchema" xmlns:xs="http://www.w3.org/2001/XMLSchema" xmlns:p="http://schemas.microsoft.com/office/2006/metadata/properties" xmlns:ns2="c277fd0e-494d-4f58-81b3-cd2d65f0f876" targetNamespace="http://schemas.microsoft.com/office/2006/metadata/properties" ma:root="true" ma:fieldsID="47b6b54173de349046f17a634f01dae4" ns2:_="">
    <xsd:import namespace="c277fd0e-494d-4f58-81b3-cd2d65f0f87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fd0e-494d-4f58-81b3-cd2d65f0f87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277fd0e-494d-4f58-81b3-cd2d65f0f876" xsi:nil="true"/>
  </documentManagement>
</p:properties>
</file>

<file path=customXml/itemProps1.xml><?xml version="1.0" encoding="utf-8"?>
<ds:datastoreItem xmlns:ds="http://schemas.openxmlformats.org/officeDocument/2006/customXml" ds:itemID="{7062DCC0-482F-4572-A3B6-1F952C8C7905}"/>
</file>

<file path=customXml/itemProps2.xml><?xml version="1.0" encoding="utf-8"?>
<ds:datastoreItem xmlns:ds="http://schemas.openxmlformats.org/officeDocument/2006/customXml" ds:itemID="{56B40950-4C2C-4266-B78E-EC1E6B06863D}"/>
</file>

<file path=customXml/itemProps3.xml><?xml version="1.0" encoding="utf-8"?>
<ds:datastoreItem xmlns:ds="http://schemas.openxmlformats.org/officeDocument/2006/customXml" ds:itemID="{DC3E4C12-403B-40C3-96A4-78BB94717A1E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The Importance of Water</vt:lpstr>
      <vt:lpstr>Why do we need to drink?</vt:lpstr>
      <vt:lpstr>Why is rain good?</vt:lpstr>
      <vt:lpstr>Why do we need to save water?</vt:lpstr>
      <vt:lpstr>Do we have lots of water?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645</cp:revision>
  <dcterms:created xsi:type="dcterms:W3CDTF">2020-06-09T13:25:57Z</dcterms:created>
  <dcterms:modified xsi:type="dcterms:W3CDTF">2020-06-10T09:48:19Z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0x010100D2992B5C1905994E8A172AC2FF928066</vt:lpwstr>
  </property>
  <property fmtid="{D5CDD505-2E9C-101B-9397-08002B2CF9AE}" pid="3" name="Order">
    <vt:r8>1800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