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57"/>
  </p:normalViewPr>
  <p:slideViewPr>
    <p:cSldViewPr snapToGrid="0" snapToObjects="1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oz82i89JA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Mairead McAuley</a:t>
            </a:r>
          </a:p>
        </p:txBody>
      </p:sp>
    </p:spTree>
    <p:extLst>
      <p:ext uri="{BB962C8B-B14F-4D97-AF65-F5344CB8AC3E}">
        <p14:creationId xmlns:p14="http://schemas.microsoft.com/office/powerpoint/2010/main" val="13527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u="sng" dirty="0">
                <a:solidFill>
                  <a:srgbClr val="00CB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Why water is so important to us?</a:t>
            </a:r>
            <a:br>
              <a:rPr lang="en-US" sz="3600" b="1" u="sng" dirty="0">
                <a:solidFill>
                  <a:srgbClr val="00CB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endParaRPr lang="en-US" sz="3600" b="1" u="sng" dirty="0">
              <a:solidFill>
                <a:srgbClr val="00CBFF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water is so important to humans?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Water is so important to us because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Humans can’t live with out water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My sister Clare hardly ever drinks water and she gets lots of head aches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We humans are 60% water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We can’t go with out water for 3 days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We need water to wash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Our brains are made of water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To wash our hands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Life on earth began in water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CB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 we use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Humans use water for lots of different things  for example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For drinking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For washing clothes, cars, hands, dishes and bodies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For generating electricity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For  cooking and cleaning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883FF"/>
              </a:buClr>
            </a:pPr>
            <a:r>
              <a:rPr lang="en-US" dirty="0"/>
              <a:t>Watering plants</a:t>
            </a:r>
          </a:p>
        </p:txBody>
      </p:sp>
    </p:spTree>
    <p:extLst>
      <p:ext uri="{BB962C8B-B14F-4D97-AF65-F5344CB8AC3E}">
        <p14:creationId xmlns:p14="http://schemas.microsoft.com/office/powerpoint/2010/main" val="7459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CB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 we purify water </a:t>
            </a:r>
            <a:endParaRPr lang="en-US" b="1" dirty="0">
              <a:solidFill>
                <a:srgbClr val="00CBFF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purify water by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3FF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Boiling is a way to</a:t>
            </a:r>
            <a:r>
              <a:rPr lang="en-US" b="1" dirty="0"/>
              <a:t> </a:t>
            </a:r>
            <a:r>
              <a:rPr lang="en-US" dirty="0"/>
              <a:t>purify</a:t>
            </a:r>
            <a:r>
              <a:rPr lang="en-US" b="1" dirty="0"/>
              <a:t> </a:t>
            </a:r>
            <a:r>
              <a:rPr lang="en-US" dirty="0"/>
              <a:t>water 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3FF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Use of Iodine solution, tablets or crystals is another way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3FF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Use chlorine drops which kills bacteria in water</a:t>
            </a:r>
          </a:p>
        </p:txBody>
      </p:sp>
    </p:spTree>
    <p:extLst>
      <p:ext uri="{BB962C8B-B14F-4D97-AF65-F5344CB8AC3E}">
        <p14:creationId xmlns:p14="http://schemas.microsoft.com/office/powerpoint/2010/main" val="19561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CB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Some cool facts about water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4541"/>
            <a:ext cx="10820400" cy="4024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3FF"/>
              </a:buClr>
              <a:buSzTx/>
              <a:buNone/>
              <a:tabLst/>
              <a:defRPr/>
            </a:pPr>
            <a:r>
              <a:rPr lang="en-US" dirty="0"/>
              <a:t>here are some cool facts about water I found online</a:t>
            </a:r>
          </a:p>
          <a:p>
            <a:r>
              <a:rPr lang="en-US" dirty="0"/>
              <a:t>30% of fresh water is in the ground.</a:t>
            </a:r>
          </a:p>
          <a:p>
            <a:r>
              <a:rPr lang="en-US" dirty="0"/>
              <a:t>1.7% of the world’s water is frozen and therefore unusable.</a:t>
            </a:r>
          </a:p>
          <a:p>
            <a:r>
              <a:rPr lang="en-US" dirty="0"/>
              <a:t>Approximately 400 billion gallons of water are used in the United States per day.</a:t>
            </a:r>
          </a:p>
          <a:p>
            <a:r>
              <a:rPr lang="en-US" dirty="0"/>
              <a:t>Nearly one-half of the water used by Americans is used for thermoelectric power generation.</a:t>
            </a:r>
          </a:p>
          <a:p>
            <a:r>
              <a:rPr lang="en-US" dirty="0"/>
              <a:t>In one year, the average American residence uses over 100,000 gallons (indoors and outside).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3FF"/>
              </a:buClr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83FF"/>
              </a:buClr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CB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Some cool facts about water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Here's some more facts</a:t>
            </a:r>
          </a:p>
          <a:p>
            <a:r>
              <a:rPr lang="en-US" dirty="0"/>
              <a:t>Water can dissolve more substances than any other liquid including </a:t>
            </a:r>
            <a:r>
              <a:rPr lang="en-US" dirty="0" err="1"/>
              <a:t>sulphuric</a:t>
            </a:r>
            <a:r>
              <a:rPr lang="en-US" dirty="0"/>
              <a:t> acid.</a:t>
            </a:r>
          </a:p>
          <a:p>
            <a:r>
              <a:rPr lang="en-US" dirty="0"/>
              <a:t>The freezing point of water lowers as the amount of salt dissolved in  increases. With average levels of salt, seawater freezes at -2 °C (28.4 °F). That is why we put salt on wet roads in winter</a:t>
            </a:r>
          </a:p>
          <a:p>
            <a:r>
              <a:rPr lang="en-US" dirty="0"/>
              <a:t>About 6,800 gallons of water  are required to grow a day’s food for a family of four.</a:t>
            </a:r>
          </a:p>
          <a:p>
            <a:r>
              <a:rPr lang="en-US" dirty="0"/>
              <a:t>To create one pint of beer it takes 20 gallons of water.</a:t>
            </a:r>
          </a:p>
          <a:p>
            <a:r>
              <a:rPr lang="en-US" dirty="0"/>
              <a:t>780 million people don</a:t>
            </a:r>
            <a:r>
              <a:rPr lang="uk-UA" dirty="0"/>
              <a:t>’</a:t>
            </a:r>
            <a:r>
              <a:rPr lang="en-US" dirty="0"/>
              <a:t>t have access to a clean water source.</a:t>
            </a:r>
          </a:p>
          <a:p>
            <a:r>
              <a:rPr lang="en-US" dirty="0"/>
              <a:t>In just one day, 200 million work hours are consumed by women collecting water for their families in the developing world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CB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Some cool facts about water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Even more facts</a:t>
            </a:r>
          </a:p>
          <a:p>
            <a:r>
              <a:rPr lang="en-US" dirty="0"/>
              <a:t>1/3 what the world spends on bottled water in one year could pay for projects providing water to everyone in need.</a:t>
            </a:r>
          </a:p>
          <a:p>
            <a:r>
              <a:rPr lang="en-US" dirty="0"/>
              <a:t>Unsafe water kills 200 children every hour.</a:t>
            </a:r>
          </a:p>
          <a:p>
            <a:r>
              <a:rPr lang="en-US" dirty="0"/>
              <a:t>Water weighs about 8 pounds a gallon.</a:t>
            </a:r>
          </a:p>
          <a:p>
            <a:r>
              <a:rPr lang="en-US" dirty="0"/>
              <a:t>A jellyfish and a cucumber are each 95% water.</a:t>
            </a:r>
          </a:p>
          <a:p>
            <a:r>
              <a:rPr lang="en-US" dirty="0"/>
              <a:t>70% of the human brain is water.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6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Water’s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are you ready to see water’s  </a:t>
            </a:r>
            <a:r>
              <a:rPr lang="en-US" dirty="0">
                <a:solidFill>
                  <a:srgbClr val="FFC000"/>
                </a:solidFill>
                <a:hlinkClick r:id="rId2"/>
              </a:rPr>
              <a:t>reaction to 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https://www.youtube.com/watch?v=Moz82i89JAw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6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62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898" y="3342807"/>
            <a:ext cx="8874177" cy="1394084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rgbClr val="0432FF"/>
                </a:solidFill>
                <a:latin typeface="Bauhaus 93" charset="0"/>
                <a:ea typeface="Bauhaus 93" charset="0"/>
                <a:cs typeface="Bauhaus 93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21089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92B5C1905994E8A172AC2FF928066" ma:contentTypeVersion="11" ma:contentTypeDescription="Create a new document." ma:contentTypeScope="" ma:versionID="656a76550c9ffe6ba0f30bc3f8655848">
  <xsd:schema xmlns:xsd="http://www.w3.org/2001/XMLSchema" xmlns:xs="http://www.w3.org/2001/XMLSchema" xmlns:p="http://schemas.microsoft.com/office/2006/metadata/properties" xmlns:ns2="c277fd0e-494d-4f58-81b3-cd2d65f0f876" targetNamespace="http://schemas.microsoft.com/office/2006/metadata/properties" ma:root="true" ma:fieldsID="47b6b54173de349046f17a634f01dae4" ns2:_="">
    <xsd:import namespace="c277fd0e-494d-4f58-81b3-cd2d65f0f876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7fd0e-494d-4f58-81b3-cd2d65f0f87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c277fd0e-494d-4f58-81b3-cd2d65f0f8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64ABEE-2120-40A5-8E0D-70350F838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77fd0e-494d-4f58-81b3-cd2d65f0f8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446D36-8361-4DBE-B312-11965AFE2482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c277fd0e-494d-4f58-81b3-cd2d65f0f87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A83680-AA03-44E2-B534-3C1D787A1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710</TotalTime>
  <Words>450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Abadi MT Condensed Extra Bold</vt:lpstr>
      <vt:lpstr>Arial</vt:lpstr>
      <vt:lpstr>Bauhaus 93</vt:lpstr>
      <vt:lpstr>Century Gothic</vt:lpstr>
      <vt:lpstr>Vapor Trail</vt:lpstr>
      <vt:lpstr>water</vt:lpstr>
      <vt:lpstr>Why water is so important to us? </vt:lpstr>
      <vt:lpstr>how we use water</vt:lpstr>
      <vt:lpstr>How we purify water </vt:lpstr>
      <vt:lpstr>Some cool facts about water part 1</vt:lpstr>
      <vt:lpstr>Some cool facts about water part 2</vt:lpstr>
      <vt:lpstr>Some cool facts about water part 3</vt:lpstr>
      <vt:lpstr>Water’s reaction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Danny McAuley</dc:creator>
  <cp:lastModifiedBy>christine</cp:lastModifiedBy>
  <cp:revision>16</cp:revision>
  <dcterms:created xsi:type="dcterms:W3CDTF">2020-06-11T08:51:13Z</dcterms:created>
  <dcterms:modified xsi:type="dcterms:W3CDTF">2020-06-12T07:37:59Z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0x010100D2992B5C1905994E8A172AC2FF928066</vt:lpwstr>
  </property>
</Properties>
</file>