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7" r:id="rId5"/>
    <p:sldId id="257" r:id="rId6"/>
    <p:sldId id="258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0EEC7-9774-4354-A810-00E5C863321E}" v="71" dt="2020-05-13T15:21:56.944"/>
    <p1510:client id="{C4C57736-EBD7-4FF4-BB5C-9ED9B7649857}" v="1485" dt="2020-05-13T10:53:04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 Kowalski" userId="S::kkowalski225@c2ken.net::a70aca37-3faf-4991-8785-5593673258c5" providerId="AD" clId="Web-{C4C57736-EBD7-4FF4-BB5C-9ED9B7649857}"/>
    <pc:docChg chg="addSld modSld">
      <pc:chgData name="Karol Kowalski" userId="S::kkowalski225@c2ken.net::a70aca37-3faf-4991-8785-5593673258c5" providerId="AD" clId="Web-{C4C57736-EBD7-4FF4-BB5C-9ED9B7649857}" dt="2020-05-13T10:53:04.771" v="1481" actId="20577"/>
      <pc:docMkLst>
        <pc:docMk/>
      </pc:docMkLst>
      <pc:sldChg chg="modSp">
        <pc:chgData name="Karol Kowalski" userId="S::kkowalski225@c2ken.net::a70aca37-3faf-4991-8785-5593673258c5" providerId="AD" clId="Web-{C4C57736-EBD7-4FF4-BB5C-9ED9B7649857}" dt="2020-05-13T09:56:41.418" v="65" actId="20577"/>
        <pc:sldMkLst>
          <pc:docMk/>
          <pc:sldMk cId="109857222" sldId="256"/>
        </pc:sldMkLst>
        <pc:spChg chg="mod">
          <ac:chgData name="Karol Kowalski" userId="S::kkowalski225@c2ken.net::a70aca37-3faf-4991-8785-5593673258c5" providerId="AD" clId="Web-{C4C57736-EBD7-4FF4-BB5C-9ED9B7649857}" dt="2020-05-13T09:55:50.433" v="3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arol Kowalski" userId="S::kkowalski225@c2ken.net::a70aca37-3faf-4991-8785-5593673258c5" providerId="AD" clId="Web-{C4C57736-EBD7-4FF4-BB5C-9ED9B7649857}" dt="2020-05-13T09:56:41.418" v="6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Karol Kowalski" userId="S::kkowalski225@c2ken.net::a70aca37-3faf-4991-8785-5593673258c5" providerId="AD" clId="Web-{C4C57736-EBD7-4FF4-BB5C-9ED9B7649857}" dt="2020-05-13T10:53:04.771" v="1480" actId="20577"/>
        <pc:sldMkLst>
          <pc:docMk/>
          <pc:sldMk cId="1812815144" sldId="257"/>
        </pc:sldMkLst>
        <pc:spChg chg="mod">
          <ac:chgData name="Karol Kowalski" userId="S::kkowalski225@c2ken.net::a70aca37-3faf-4991-8785-5593673258c5" providerId="AD" clId="Web-{C4C57736-EBD7-4FF4-BB5C-9ED9B7649857}" dt="2020-05-13T10:25:07.672" v="609" actId="20577"/>
          <ac:spMkLst>
            <pc:docMk/>
            <pc:sldMk cId="1812815144" sldId="257"/>
            <ac:spMk id="2" creationId="{325A4A83-A8DD-41FB-9675-9B0141DD2143}"/>
          </ac:spMkLst>
        </pc:spChg>
        <pc:spChg chg="mod">
          <ac:chgData name="Karol Kowalski" userId="S::kkowalski225@c2ken.net::a70aca37-3faf-4991-8785-5593673258c5" providerId="AD" clId="Web-{C4C57736-EBD7-4FF4-BB5C-9ED9B7649857}" dt="2020-05-13T10:53:04.771" v="1480" actId="20577"/>
          <ac:spMkLst>
            <pc:docMk/>
            <pc:sldMk cId="1812815144" sldId="257"/>
            <ac:spMk id="3" creationId="{749FF2A7-6D94-450E-8A10-6F001C94336C}"/>
          </ac:spMkLst>
        </pc:spChg>
      </pc:sldChg>
    </pc:docChg>
  </pc:docChgLst>
  <pc:docChgLst>
    <pc:chgData name="Karol Kowalski" userId="a70aca37-3faf-4991-8785-5593673258c5" providerId="ADAL" clId="{4320EEC7-9774-4354-A810-00E5C863321E}"/>
    <pc:docChg chg="undo custSel mod addSld delSld modSld sldOrd">
      <pc:chgData name="Karol Kowalski" userId="a70aca37-3faf-4991-8785-5593673258c5" providerId="ADAL" clId="{4320EEC7-9774-4354-A810-00E5C863321E}" dt="2020-05-13T15:28:24.621" v="2203" actId="14100"/>
      <pc:docMkLst>
        <pc:docMk/>
      </pc:docMkLst>
      <pc:sldChg chg="addSp delSp modSp add del mod setBg">
        <pc:chgData name="Karol Kowalski" userId="a70aca37-3faf-4991-8785-5593673258c5" providerId="ADAL" clId="{4320EEC7-9774-4354-A810-00E5C863321E}" dt="2020-05-13T15:16:48.072" v="2155" actId="2696"/>
        <pc:sldMkLst>
          <pc:docMk/>
          <pc:sldMk cId="109857222" sldId="256"/>
        </pc:sldMkLst>
        <pc:spChg chg="mod ord">
          <ac:chgData name="Karol Kowalski" userId="a70aca37-3faf-4991-8785-5593673258c5" providerId="ADAL" clId="{4320EEC7-9774-4354-A810-00E5C863321E}" dt="2020-05-13T15:14:45.301" v="2148" actId="26606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Karol Kowalski" userId="a70aca37-3faf-4991-8785-5593673258c5" providerId="ADAL" clId="{4320EEC7-9774-4354-A810-00E5C863321E}" dt="2020-05-13T15:14:45.301" v="2148" actId="26606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Karol Kowalski" userId="a70aca37-3faf-4991-8785-5593673258c5" providerId="ADAL" clId="{4320EEC7-9774-4354-A810-00E5C863321E}" dt="2020-05-13T15:14:45.301" v="2148" actId="26606"/>
          <ac:spMkLst>
            <pc:docMk/>
            <pc:sldMk cId="109857222" sldId="256"/>
            <ac:spMk id="8" creationId="{6314D791-4D8A-4854-B8FC-6959656D09AD}"/>
          </ac:spMkLst>
        </pc:spChg>
        <pc:spChg chg="add del">
          <ac:chgData name="Karol Kowalski" userId="a70aca37-3faf-4991-8785-5593673258c5" providerId="ADAL" clId="{4320EEC7-9774-4354-A810-00E5C863321E}" dt="2020-05-13T15:14:45.301" v="2148" actId="26606"/>
          <ac:spMkLst>
            <pc:docMk/>
            <pc:sldMk cId="109857222" sldId="256"/>
            <ac:spMk id="10" creationId="{15076E76-3EB3-4269-8135-07CAB20E59A5}"/>
          </ac:spMkLst>
        </pc:spChg>
        <pc:spChg chg="add">
          <ac:chgData name="Karol Kowalski" userId="a70aca37-3faf-4991-8785-5593673258c5" providerId="ADAL" clId="{4320EEC7-9774-4354-A810-00E5C863321E}" dt="2020-05-13T15:14:45.301" v="2148" actId="26606"/>
          <ac:spMkLst>
            <pc:docMk/>
            <pc:sldMk cId="109857222" sldId="256"/>
            <ac:spMk id="27" creationId="{6314D791-4D8A-4854-B8FC-6959656D09AD}"/>
          </ac:spMkLst>
        </pc:spChg>
        <pc:spChg chg="add">
          <ac:chgData name="Karol Kowalski" userId="a70aca37-3faf-4991-8785-5593673258c5" providerId="ADAL" clId="{4320EEC7-9774-4354-A810-00E5C863321E}" dt="2020-05-13T15:14:45.301" v="2148" actId="26606"/>
          <ac:spMkLst>
            <pc:docMk/>
            <pc:sldMk cId="109857222" sldId="256"/>
            <ac:spMk id="29" creationId="{15076E76-3EB3-4269-8135-07CAB20E59A5}"/>
          </ac:spMkLst>
        </pc:spChg>
        <pc:grpChg chg="add del">
          <ac:chgData name="Karol Kowalski" userId="a70aca37-3faf-4991-8785-5593673258c5" providerId="ADAL" clId="{4320EEC7-9774-4354-A810-00E5C863321E}" dt="2020-05-13T15:14:45.301" v="2148" actId="26606"/>
          <ac:grpSpMkLst>
            <pc:docMk/>
            <pc:sldMk cId="109857222" sldId="256"/>
            <ac:grpSpMk id="12" creationId="{5EB3C7E5-50E1-4F9E-AEA3-A6D2190394F1}"/>
          </ac:grpSpMkLst>
        </pc:grpChg>
        <pc:grpChg chg="add del">
          <ac:chgData name="Karol Kowalski" userId="a70aca37-3faf-4991-8785-5593673258c5" providerId="ADAL" clId="{4320EEC7-9774-4354-A810-00E5C863321E}" dt="2020-05-13T15:14:45.301" v="2148" actId="26606"/>
          <ac:grpSpMkLst>
            <pc:docMk/>
            <pc:sldMk cId="109857222" sldId="256"/>
            <ac:grpSpMk id="18" creationId="{B988F9A4-0578-4C59-8B4A-346E02CF3A3F}"/>
          </ac:grpSpMkLst>
        </pc:grpChg>
        <pc:grpChg chg="add">
          <ac:chgData name="Karol Kowalski" userId="a70aca37-3faf-4991-8785-5593673258c5" providerId="ADAL" clId="{4320EEC7-9774-4354-A810-00E5C863321E}" dt="2020-05-13T15:14:45.301" v="2148" actId="26606"/>
          <ac:grpSpMkLst>
            <pc:docMk/>
            <pc:sldMk cId="109857222" sldId="256"/>
            <ac:grpSpMk id="31" creationId="{5EB3C7E5-50E1-4F9E-AEA3-A6D2190394F1}"/>
          </ac:grpSpMkLst>
        </pc:grpChg>
        <pc:grpChg chg="add">
          <ac:chgData name="Karol Kowalski" userId="a70aca37-3faf-4991-8785-5593673258c5" providerId="ADAL" clId="{4320EEC7-9774-4354-A810-00E5C863321E}" dt="2020-05-13T15:14:45.301" v="2148" actId="26606"/>
          <ac:grpSpMkLst>
            <pc:docMk/>
            <pc:sldMk cId="109857222" sldId="256"/>
            <ac:grpSpMk id="37" creationId="{B988F9A4-0578-4C59-8B4A-346E02CF3A3F}"/>
          </ac:grpSpMkLst>
        </pc:grpChg>
      </pc:sldChg>
      <pc:sldChg chg="del">
        <pc:chgData name="Karol Kowalski" userId="a70aca37-3faf-4991-8785-5593673258c5" providerId="ADAL" clId="{4320EEC7-9774-4354-A810-00E5C863321E}" dt="2020-05-13T12:01:49.024" v="0" actId="2696"/>
        <pc:sldMkLst>
          <pc:docMk/>
          <pc:sldMk cId="1812815144" sldId="257"/>
        </pc:sldMkLst>
      </pc:sldChg>
      <pc:sldChg chg="addSp delSp modSp add del mod setBg">
        <pc:chgData name="Karol Kowalski" userId="a70aca37-3faf-4991-8785-5593673258c5" providerId="ADAL" clId="{4320EEC7-9774-4354-A810-00E5C863321E}" dt="2020-05-13T14:22:40.119" v="1554" actId="26606"/>
        <pc:sldMkLst>
          <pc:docMk/>
          <pc:sldMk cId="2260312348" sldId="257"/>
        </pc:sldMkLst>
        <pc:spChg chg="mod">
          <ac:chgData name="Karol Kowalski" userId="a70aca37-3faf-4991-8785-5593673258c5" providerId="ADAL" clId="{4320EEC7-9774-4354-A810-00E5C863321E}" dt="2020-05-13T14:22:40.119" v="1554" actId="26606"/>
          <ac:spMkLst>
            <pc:docMk/>
            <pc:sldMk cId="2260312348" sldId="257"/>
            <ac:spMk id="2" creationId="{FBB81923-F542-4614-AF76-5487C12D2B1B}"/>
          </ac:spMkLst>
        </pc:spChg>
        <pc:spChg chg="mod">
          <ac:chgData name="Karol Kowalski" userId="a70aca37-3faf-4991-8785-5593673258c5" providerId="ADAL" clId="{4320EEC7-9774-4354-A810-00E5C863321E}" dt="2020-05-13T14:22:40.119" v="1554" actId="26606"/>
          <ac:spMkLst>
            <pc:docMk/>
            <pc:sldMk cId="2260312348" sldId="257"/>
            <ac:spMk id="3" creationId="{882E08D1-5B76-472E-8AB2-46426A962B32}"/>
          </ac:spMkLst>
        </pc:spChg>
        <pc:spChg chg="add del">
          <ac:chgData name="Karol Kowalski" userId="a70aca37-3faf-4991-8785-5593673258c5" providerId="ADAL" clId="{4320EEC7-9774-4354-A810-00E5C863321E}" dt="2020-05-13T12:38:38.834" v="502" actId="26606"/>
          <ac:spMkLst>
            <pc:docMk/>
            <pc:sldMk cId="2260312348" sldId="257"/>
            <ac:spMk id="9" creationId="{201CC55D-ED54-4C5C-95E6-10947BD1103B}"/>
          </ac:spMkLst>
        </pc:spChg>
        <pc:spChg chg="add del">
          <ac:chgData name="Karol Kowalski" userId="a70aca37-3faf-4991-8785-5593673258c5" providerId="ADAL" clId="{4320EEC7-9774-4354-A810-00E5C863321E}" dt="2020-05-13T12:38:38.834" v="502" actId="26606"/>
          <ac:spMkLst>
            <pc:docMk/>
            <pc:sldMk cId="2260312348" sldId="257"/>
            <ac:spMk id="15" creationId="{3873B707-463F-40B0-8227-E8CC6C67EB25}"/>
          </ac:spMkLst>
        </pc:spChg>
        <pc:spChg chg="add del">
          <ac:chgData name="Karol Kowalski" userId="a70aca37-3faf-4991-8785-5593673258c5" providerId="ADAL" clId="{4320EEC7-9774-4354-A810-00E5C863321E}" dt="2020-05-13T12:38:38.834" v="502" actId="26606"/>
          <ac:spMkLst>
            <pc:docMk/>
            <pc:sldMk cId="2260312348" sldId="257"/>
            <ac:spMk id="17" creationId="{C13237C8-E62C-4F0D-A318-BD6FB6C2D138}"/>
          </ac:spMkLst>
        </pc:spChg>
        <pc:spChg chg="add del">
          <ac:chgData name="Karol Kowalski" userId="a70aca37-3faf-4991-8785-5593673258c5" providerId="ADAL" clId="{4320EEC7-9774-4354-A810-00E5C863321E}" dt="2020-05-13T12:38:38.834" v="502" actId="26606"/>
          <ac:spMkLst>
            <pc:docMk/>
            <pc:sldMk cId="2260312348" sldId="257"/>
            <ac:spMk id="19" creationId="{19C9EAEA-39D0-4B0E-A0EB-51E7B26740B1}"/>
          </ac:spMkLst>
        </pc:spChg>
        <pc:spChg chg="add del">
          <ac:chgData name="Karol Kowalski" userId="a70aca37-3faf-4991-8785-5593673258c5" providerId="ADAL" clId="{4320EEC7-9774-4354-A810-00E5C863321E}" dt="2020-05-13T12:38:45.261" v="504" actId="26606"/>
          <ac:spMkLst>
            <pc:docMk/>
            <pc:sldMk cId="2260312348" sldId="257"/>
            <ac:spMk id="21" creationId="{3CD9DF72-87A3-404E-A828-84CBF11A8303}"/>
          </ac:spMkLst>
        </pc:spChg>
        <pc:spChg chg="add del">
          <ac:chgData name="Karol Kowalski" userId="a70aca37-3faf-4991-8785-5593673258c5" providerId="ADAL" clId="{4320EEC7-9774-4354-A810-00E5C863321E}" dt="2020-05-13T12:39:52.972" v="508" actId="26606"/>
          <ac:spMkLst>
            <pc:docMk/>
            <pc:sldMk cId="2260312348" sldId="257"/>
            <ac:spMk id="26" creationId="{201CC55D-ED54-4C5C-95E6-10947BD1103B}"/>
          </ac:spMkLst>
        </pc:spChg>
        <pc:spChg chg="add del">
          <ac:chgData name="Karol Kowalski" userId="a70aca37-3faf-4991-8785-5593673258c5" providerId="ADAL" clId="{4320EEC7-9774-4354-A810-00E5C863321E}" dt="2020-05-13T12:39:52.972" v="508" actId="26606"/>
          <ac:spMkLst>
            <pc:docMk/>
            <pc:sldMk cId="2260312348" sldId="257"/>
            <ac:spMk id="28" creationId="{3873B707-463F-40B0-8227-E8CC6C67EB25}"/>
          </ac:spMkLst>
        </pc:spChg>
        <pc:spChg chg="add del">
          <ac:chgData name="Karol Kowalski" userId="a70aca37-3faf-4991-8785-5593673258c5" providerId="ADAL" clId="{4320EEC7-9774-4354-A810-00E5C863321E}" dt="2020-05-13T12:39:52.972" v="508" actId="26606"/>
          <ac:spMkLst>
            <pc:docMk/>
            <pc:sldMk cId="2260312348" sldId="257"/>
            <ac:spMk id="29" creationId="{C13237C8-E62C-4F0D-A318-BD6FB6C2D138}"/>
          </ac:spMkLst>
        </pc:spChg>
        <pc:spChg chg="add del">
          <ac:chgData name="Karol Kowalski" userId="a70aca37-3faf-4991-8785-5593673258c5" providerId="ADAL" clId="{4320EEC7-9774-4354-A810-00E5C863321E}" dt="2020-05-13T12:39:52.972" v="508" actId="26606"/>
          <ac:spMkLst>
            <pc:docMk/>
            <pc:sldMk cId="2260312348" sldId="257"/>
            <ac:spMk id="30" creationId="{19C9EAEA-39D0-4B0E-A0EB-51E7B26740B1}"/>
          </ac:spMkLst>
        </pc:spChg>
        <pc:spChg chg="add del">
          <ac:chgData name="Karol Kowalski" userId="a70aca37-3faf-4991-8785-5593673258c5" providerId="ADAL" clId="{4320EEC7-9774-4354-A810-00E5C863321E}" dt="2020-05-13T12:40:24.600" v="510" actId="26606"/>
          <ac:spMkLst>
            <pc:docMk/>
            <pc:sldMk cId="2260312348" sldId="257"/>
            <ac:spMk id="32" creationId="{70DFA0FD-AB28-4B25-B870-4D2BBC35BA1D}"/>
          </ac:spMkLst>
        </pc:spChg>
        <pc:spChg chg="add del">
          <ac:chgData name="Karol Kowalski" userId="a70aca37-3faf-4991-8785-5593673258c5" providerId="ADAL" clId="{4320EEC7-9774-4354-A810-00E5C863321E}" dt="2020-05-13T14:22:40.119" v="1554" actId="26606"/>
          <ac:spMkLst>
            <pc:docMk/>
            <pc:sldMk cId="2260312348" sldId="257"/>
            <ac:spMk id="36" creationId="{201CC55D-ED54-4C5C-95E6-10947BD1103B}"/>
          </ac:spMkLst>
        </pc:spChg>
        <pc:spChg chg="add del">
          <ac:chgData name="Karol Kowalski" userId="a70aca37-3faf-4991-8785-5593673258c5" providerId="ADAL" clId="{4320EEC7-9774-4354-A810-00E5C863321E}" dt="2020-05-13T14:22:40.119" v="1554" actId="26606"/>
          <ac:spMkLst>
            <pc:docMk/>
            <pc:sldMk cId="2260312348" sldId="257"/>
            <ac:spMk id="38" creationId="{3873B707-463F-40B0-8227-E8CC6C67EB25}"/>
          </ac:spMkLst>
        </pc:spChg>
        <pc:spChg chg="add del">
          <ac:chgData name="Karol Kowalski" userId="a70aca37-3faf-4991-8785-5593673258c5" providerId="ADAL" clId="{4320EEC7-9774-4354-A810-00E5C863321E}" dt="2020-05-13T14:22:40.119" v="1554" actId="26606"/>
          <ac:spMkLst>
            <pc:docMk/>
            <pc:sldMk cId="2260312348" sldId="257"/>
            <ac:spMk id="39" creationId="{C13237C8-E62C-4F0D-A318-BD6FB6C2D138}"/>
          </ac:spMkLst>
        </pc:spChg>
        <pc:spChg chg="add del">
          <ac:chgData name="Karol Kowalski" userId="a70aca37-3faf-4991-8785-5593673258c5" providerId="ADAL" clId="{4320EEC7-9774-4354-A810-00E5C863321E}" dt="2020-05-13T14:22:40.119" v="1554" actId="26606"/>
          <ac:spMkLst>
            <pc:docMk/>
            <pc:sldMk cId="2260312348" sldId="257"/>
            <ac:spMk id="40" creationId="{19C9EAEA-39D0-4B0E-A0EB-51E7B26740B1}"/>
          </ac:spMkLst>
        </pc:spChg>
        <pc:spChg chg="add">
          <ac:chgData name="Karol Kowalski" userId="a70aca37-3faf-4991-8785-5593673258c5" providerId="ADAL" clId="{4320EEC7-9774-4354-A810-00E5C863321E}" dt="2020-05-13T14:22:40.119" v="1554" actId="26606"/>
          <ac:spMkLst>
            <pc:docMk/>
            <pc:sldMk cId="2260312348" sldId="257"/>
            <ac:spMk id="45" creationId="{70DFA0FD-AB28-4B25-B870-4D2BBC35BA1D}"/>
          </ac:spMkLst>
        </pc:spChg>
        <pc:grpChg chg="add del">
          <ac:chgData name="Karol Kowalski" userId="a70aca37-3faf-4991-8785-5593673258c5" providerId="ADAL" clId="{4320EEC7-9774-4354-A810-00E5C863321E}" dt="2020-05-13T12:38:38.834" v="502" actId="26606"/>
          <ac:grpSpMkLst>
            <pc:docMk/>
            <pc:sldMk cId="2260312348" sldId="257"/>
            <ac:grpSpMk id="11" creationId="{1DE889C7-FAD6-4397-98E2-05D503484459}"/>
          </ac:grpSpMkLst>
        </pc:grpChg>
        <pc:grpChg chg="add del">
          <ac:chgData name="Karol Kowalski" userId="a70aca37-3faf-4991-8785-5593673258c5" providerId="ADAL" clId="{4320EEC7-9774-4354-A810-00E5C863321E}" dt="2020-05-13T12:39:52.972" v="508" actId="26606"/>
          <ac:grpSpMkLst>
            <pc:docMk/>
            <pc:sldMk cId="2260312348" sldId="257"/>
            <ac:grpSpMk id="27" creationId="{1DE889C7-FAD6-4397-98E2-05D503484459}"/>
          </ac:grpSpMkLst>
        </pc:grpChg>
        <pc:grpChg chg="add del">
          <ac:chgData name="Karol Kowalski" userId="a70aca37-3faf-4991-8785-5593673258c5" providerId="ADAL" clId="{4320EEC7-9774-4354-A810-00E5C863321E}" dt="2020-05-13T12:40:24.600" v="510" actId="26606"/>
          <ac:grpSpMkLst>
            <pc:docMk/>
            <pc:sldMk cId="2260312348" sldId="257"/>
            <ac:grpSpMk id="33" creationId="{0D628DFB-9CD1-4E2B-8B44-9FDF7E80F6D9}"/>
          </ac:grpSpMkLst>
        </pc:grpChg>
        <pc:grpChg chg="add del">
          <ac:chgData name="Karol Kowalski" userId="a70aca37-3faf-4991-8785-5593673258c5" providerId="ADAL" clId="{4320EEC7-9774-4354-A810-00E5C863321E}" dt="2020-05-13T14:22:40.119" v="1554" actId="26606"/>
          <ac:grpSpMkLst>
            <pc:docMk/>
            <pc:sldMk cId="2260312348" sldId="257"/>
            <ac:grpSpMk id="37" creationId="{1DE889C7-FAD6-4397-98E2-05D503484459}"/>
          </ac:grpSpMkLst>
        </pc:grpChg>
        <pc:grpChg chg="add">
          <ac:chgData name="Karol Kowalski" userId="a70aca37-3faf-4991-8785-5593673258c5" providerId="ADAL" clId="{4320EEC7-9774-4354-A810-00E5C863321E}" dt="2020-05-13T14:22:40.119" v="1554" actId="26606"/>
          <ac:grpSpMkLst>
            <pc:docMk/>
            <pc:sldMk cId="2260312348" sldId="257"/>
            <ac:grpSpMk id="47" creationId="{0D628DFB-9CD1-4E2B-8B44-9FDF7E80F6D9}"/>
          </ac:grpSpMkLst>
        </pc:grpChg>
        <pc:picChg chg="add mod ord">
          <ac:chgData name="Karol Kowalski" userId="a70aca37-3faf-4991-8785-5593673258c5" providerId="ADAL" clId="{4320EEC7-9774-4354-A810-00E5C863321E}" dt="2020-05-13T14:22:40.119" v="1554" actId="26606"/>
          <ac:picMkLst>
            <pc:docMk/>
            <pc:sldMk cId="2260312348" sldId="257"/>
            <ac:picMk id="4" creationId="{89F09CDA-AA80-496C-90A8-213F849E04E2}"/>
          </ac:picMkLst>
        </pc:picChg>
        <pc:cxnChg chg="add del">
          <ac:chgData name="Karol Kowalski" userId="a70aca37-3faf-4991-8785-5593673258c5" providerId="ADAL" clId="{4320EEC7-9774-4354-A810-00E5C863321E}" dt="2020-05-13T12:38:45.261" v="504" actId="26606"/>
          <ac:cxnSpMkLst>
            <pc:docMk/>
            <pc:sldMk cId="2260312348" sldId="257"/>
            <ac:cxnSpMk id="22" creationId="{20E3A342-4D61-4E3F-AF90-1AB42AEB96CC}"/>
          </ac:cxnSpMkLst>
        </pc:cxnChg>
        <pc:cxnChg chg="add del">
          <ac:chgData name="Karol Kowalski" userId="a70aca37-3faf-4991-8785-5593673258c5" providerId="ADAL" clId="{4320EEC7-9774-4354-A810-00E5C863321E}" dt="2020-05-13T12:38:51.638" v="506" actId="26606"/>
          <ac:cxnSpMkLst>
            <pc:docMk/>
            <pc:sldMk cId="2260312348" sldId="257"/>
            <ac:cxnSpMk id="24" creationId="{E4A809D5-3600-46D4-A466-67F2349A54FB}"/>
          </ac:cxnSpMkLst>
        </pc:cxnChg>
      </pc:sldChg>
      <pc:sldChg chg="addSp delSp modSp add del mod ord setBg setClrOvrMap">
        <pc:chgData name="Karol Kowalski" userId="a70aca37-3faf-4991-8785-5593673258c5" providerId="ADAL" clId="{4320EEC7-9774-4354-A810-00E5C863321E}" dt="2020-05-13T12:53:27.392" v="610" actId="2696"/>
        <pc:sldMkLst>
          <pc:docMk/>
          <pc:sldMk cId="1613618616" sldId="258"/>
        </pc:sldMkLst>
        <pc:spChg chg="mod">
          <ac:chgData name="Karol Kowalski" userId="a70aca37-3faf-4991-8785-5593673258c5" providerId="ADAL" clId="{4320EEC7-9774-4354-A810-00E5C863321E}" dt="2020-05-13T12:53:13.834" v="602" actId="26606"/>
          <ac:spMkLst>
            <pc:docMk/>
            <pc:sldMk cId="1613618616" sldId="258"/>
            <ac:spMk id="2" creationId="{6ACAD6EE-A011-4621-AE64-E6B115F76DDB}"/>
          </ac:spMkLst>
        </pc:spChg>
        <pc:spChg chg="del">
          <ac:chgData name="Karol Kowalski" userId="a70aca37-3faf-4991-8785-5593673258c5" providerId="ADAL" clId="{4320EEC7-9774-4354-A810-00E5C863321E}" dt="2020-05-13T12:48:28.287" v="550"/>
          <ac:spMkLst>
            <pc:docMk/>
            <pc:sldMk cId="1613618616" sldId="258"/>
            <ac:spMk id="3" creationId="{70C07213-24FE-4A84-B6A4-37BA17A6BD47}"/>
          </ac:spMkLst>
        </pc:spChg>
        <pc:spChg chg="add del">
          <ac:chgData name="Karol Kowalski" userId="a70aca37-3faf-4991-8785-5593673258c5" providerId="ADAL" clId="{4320EEC7-9774-4354-A810-00E5C863321E}" dt="2020-05-13T12:53:13.834" v="602" actId="26606"/>
          <ac:spMkLst>
            <pc:docMk/>
            <pc:sldMk cId="1613618616" sldId="258"/>
            <ac:spMk id="75" creationId="{0671A8AE-40A1-4631-A6B8-581AFF065482}"/>
          </ac:spMkLst>
        </pc:spChg>
        <pc:spChg chg="add del">
          <ac:chgData name="Karol Kowalski" userId="a70aca37-3faf-4991-8785-5593673258c5" providerId="ADAL" clId="{4320EEC7-9774-4354-A810-00E5C863321E}" dt="2020-05-13T12:53:13.834" v="602" actId="26606"/>
          <ac:spMkLst>
            <pc:docMk/>
            <pc:sldMk cId="1613618616" sldId="258"/>
            <ac:spMk id="77" creationId="{AB58EF07-17C2-48CF-ABB0-EEF1F17CB8F0}"/>
          </ac:spMkLst>
        </pc:spChg>
        <pc:spChg chg="add del">
          <ac:chgData name="Karol Kowalski" userId="a70aca37-3faf-4991-8785-5593673258c5" providerId="ADAL" clId="{4320EEC7-9774-4354-A810-00E5C863321E}" dt="2020-05-13T12:53:13.834" v="602" actId="26606"/>
          <ac:spMkLst>
            <pc:docMk/>
            <pc:sldMk cId="1613618616" sldId="258"/>
            <ac:spMk id="79" creationId="{AF2F604E-43BE-4DC3-B983-E071523364F8}"/>
          </ac:spMkLst>
        </pc:spChg>
        <pc:spChg chg="add del">
          <ac:chgData name="Karol Kowalski" userId="a70aca37-3faf-4991-8785-5593673258c5" providerId="ADAL" clId="{4320EEC7-9774-4354-A810-00E5C863321E}" dt="2020-05-13T12:53:13.834" v="602" actId="26606"/>
          <ac:spMkLst>
            <pc:docMk/>
            <pc:sldMk cId="1613618616" sldId="258"/>
            <ac:spMk id="81" creationId="{08C9B587-E65E-4B52-B37C-ABEBB6E87928}"/>
          </ac:spMkLst>
        </pc:spChg>
        <pc:spChg chg="add mod">
          <ac:chgData name="Karol Kowalski" userId="a70aca37-3faf-4991-8785-5593673258c5" providerId="ADAL" clId="{4320EEC7-9774-4354-A810-00E5C863321E}" dt="2020-05-13T12:53:16.975" v="609" actId="20577"/>
          <ac:spMkLst>
            <pc:docMk/>
            <pc:sldMk cId="1613618616" sldId="258"/>
            <ac:spMk id="1030" creationId="{7653F005-9FA0-45D6-8DED-A0BE5669BE21}"/>
          </ac:spMkLst>
        </pc:spChg>
        <pc:picChg chg="add mod ord">
          <ac:chgData name="Karol Kowalski" userId="a70aca37-3faf-4991-8785-5593673258c5" providerId="ADAL" clId="{4320EEC7-9774-4354-A810-00E5C863321E}" dt="2020-05-13T12:53:13.834" v="602" actId="26606"/>
          <ac:picMkLst>
            <pc:docMk/>
            <pc:sldMk cId="1613618616" sldId="258"/>
            <ac:picMk id="1026" creationId="{47A33003-E3BF-464A-A7ED-21089F59946A}"/>
          </ac:picMkLst>
        </pc:picChg>
      </pc:sldChg>
      <pc:sldChg chg="modSp add del">
        <pc:chgData name="Karol Kowalski" userId="a70aca37-3faf-4991-8785-5593673258c5" providerId="ADAL" clId="{4320EEC7-9774-4354-A810-00E5C863321E}" dt="2020-05-13T15:21:56.944" v="2182" actId="207"/>
        <pc:sldMkLst>
          <pc:docMk/>
          <pc:sldMk cId="3234678919" sldId="258"/>
        </pc:sldMkLst>
        <pc:spChg chg="mod">
          <ac:chgData name="Karol Kowalski" userId="a70aca37-3faf-4991-8785-5593673258c5" providerId="ADAL" clId="{4320EEC7-9774-4354-A810-00E5C863321E}" dt="2020-05-13T14:34:48.034" v="1595" actId="2711"/>
          <ac:spMkLst>
            <pc:docMk/>
            <pc:sldMk cId="3234678919" sldId="258"/>
            <ac:spMk id="2" creationId="{F5710E42-91D1-4E97-A936-23BD0087136B}"/>
          </ac:spMkLst>
        </pc:spChg>
        <pc:spChg chg="mod">
          <ac:chgData name="Karol Kowalski" userId="a70aca37-3faf-4991-8785-5593673258c5" providerId="ADAL" clId="{4320EEC7-9774-4354-A810-00E5C863321E}" dt="2020-05-13T15:21:56.944" v="2182" actId="207"/>
          <ac:spMkLst>
            <pc:docMk/>
            <pc:sldMk cId="3234678919" sldId="258"/>
            <ac:spMk id="3" creationId="{092721E3-6D07-421F-8252-F61112ED5E40}"/>
          </ac:spMkLst>
        </pc:spChg>
      </pc:sldChg>
      <pc:sldChg chg="addSp modSp add del">
        <pc:chgData name="Karol Kowalski" userId="a70aca37-3faf-4991-8785-5593673258c5" providerId="ADAL" clId="{4320EEC7-9774-4354-A810-00E5C863321E}" dt="2020-05-13T13:02:58.388" v="876" actId="2696"/>
        <pc:sldMkLst>
          <pc:docMk/>
          <pc:sldMk cId="153210411" sldId="259"/>
        </pc:sldMkLst>
        <pc:picChg chg="add mod">
          <ac:chgData name="Karol Kowalski" userId="a70aca37-3faf-4991-8785-5593673258c5" providerId="ADAL" clId="{4320EEC7-9774-4354-A810-00E5C863321E}" dt="2020-05-13T13:02:30.750" v="875" actId="14100"/>
          <ac:picMkLst>
            <pc:docMk/>
            <pc:sldMk cId="153210411" sldId="259"/>
            <ac:picMk id="2050" creationId="{5D529BBD-B4CA-4AED-A02F-68DBF06CEACA}"/>
          </ac:picMkLst>
        </pc:picChg>
      </pc:sldChg>
      <pc:sldChg chg="add del">
        <pc:chgData name="Karol Kowalski" userId="a70aca37-3faf-4991-8785-5593673258c5" providerId="ADAL" clId="{4320EEC7-9774-4354-A810-00E5C863321E}" dt="2020-05-13T13:03:44.712" v="878" actId="2696"/>
        <pc:sldMkLst>
          <pc:docMk/>
          <pc:sldMk cId="2322634104" sldId="259"/>
        </pc:sldMkLst>
      </pc:sldChg>
      <pc:sldChg chg="modSp add del">
        <pc:chgData name="Karol Kowalski" userId="a70aca37-3faf-4991-8785-5593673258c5" providerId="ADAL" clId="{4320EEC7-9774-4354-A810-00E5C863321E}" dt="2020-05-13T13:07:50.717" v="926" actId="2696"/>
        <pc:sldMkLst>
          <pc:docMk/>
          <pc:sldMk cId="3176709561" sldId="259"/>
        </pc:sldMkLst>
        <pc:spChg chg="mod">
          <ac:chgData name="Karol Kowalski" userId="a70aca37-3faf-4991-8785-5593673258c5" providerId="ADAL" clId="{4320EEC7-9774-4354-A810-00E5C863321E}" dt="2020-05-13T13:07:04.515" v="925" actId="14100"/>
          <ac:spMkLst>
            <pc:docMk/>
            <pc:sldMk cId="3176709561" sldId="259"/>
            <ac:spMk id="2" creationId="{710259B9-5812-46CC-900B-67EFB9A51BA4}"/>
          </ac:spMkLst>
        </pc:spChg>
      </pc:sldChg>
      <pc:sldChg chg="add del">
        <pc:chgData name="Karol Kowalski" userId="a70aca37-3faf-4991-8785-5593673258c5" providerId="ADAL" clId="{4320EEC7-9774-4354-A810-00E5C863321E}" dt="2020-05-13T13:11:09.317" v="933" actId="2696"/>
        <pc:sldMkLst>
          <pc:docMk/>
          <pc:sldMk cId="3262785894" sldId="259"/>
        </pc:sldMkLst>
      </pc:sldChg>
      <pc:sldChg chg="add del">
        <pc:chgData name="Karol Kowalski" userId="a70aca37-3faf-4991-8785-5593673258c5" providerId="ADAL" clId="{4320EEC7-9774-4354-A810-00E5C863321E}" dt="2020-05-13T13:01:22.684" v="866" actId="2696"/>
        <pc:sldMkLst>
          <pc:docMk/>
          <pc:sldMk cId="4275060233" sldId="259"/>
        </pc:sldMkLst>
      </pc:sldChg>
      <pc:sldChg chg="add del">
        <pc:chgData name="Karol Kowalski" userId="a70aca37-3faf-4991-8785-5593673258c5" providerId="ADAL" clId="{4320EEC7-9774-4354-A810-00E5C863321E}" dt="2020-05-13T13:11:05.813" v="932" actId="2696"/>
        <pc:sldMkLst>
          <pc:docMk/>
          <pc:sldMk cId="1068906355" sldId="260"/>
        </pc:sldMkLst>
      </pc:sldChg>
      <pc:sldChg chg="add del">
        <pc:chgData name="Karol Kowalski" userId="a70aca37-3faf-4991-8785-5593673258c5" providerId="ADAL" clId="{4320EEC7-9774-4354-A810-00E5C863321E}" dt="2020-05-13T13:09:52.114" v="929" actId="2696"/>
        <pc:sldMkLst>
          <pc:docMk/>
          <pc:sldMk cId="2386577335" sldId="260"/>
        </pc:sldMkLst>
      </pc:sldChg>
      <pc:sldChg chg="add del">
        <pc:chgData name="Karol Kowalski" userId="a70aca37-3faf-4991-8785-5593673258c5" providerId="ADAL" clId="{4320EEC7-9774-4354-A810-00E5C863321E}" dt="2020-05-13T13:13:53.949" v="940" actId="2696"/>
        <pc:sldMkLst>
          <pc:docMk/>
          <pc:sldMk cId="1880747777" sldId="261"/>
        </pc:sldMkLst>
      </pc:sldChg>
      <pc:sldChg chg="addSp delSp modSp add mod setBg">
        <pc:chgData name="Karol Kowalski" userId="a70aca37-3faf-4991-8785-5593673258c5" providerId="ADAL" clId="{4320EEC7-9774-4354-A810-00E5C863321E}" dt="2020-05-13T13:39:10.290" v="1167" actId="26606"/>
        <pc:sldMkLst>
          <pc:docMk/>
          <pc:sldMk cId="2087264821" sldId="262"/>
        </pc:sldMkLst>
        <pc:spChg chg="mod ord">
          <ac:chgData name="Karol Kowalski" userId="a70aca37-3faf-4991-8785-5593673258c5" providerId="ADAL" clId="{4320EEC7-9774-4354-A810-00E5C863321E}" dt="2020-05-13T13:39:10.290" v="1167" actId="26606"/>
          <ac:spMkLst>
            <pc:docMk/>
            <pc:sldMk cId="2087264821" sldId="262"/>
            <ac:spMk id="2" creationId="{04CF6AAB-9DA9-4306-9553-BDC708F160B7}"/>
          </ac:spMkLst>
        </pc:spChg>
        <pc:spChg chg="add del">
          <ac:chgData name="Karol Kowalski" userId="a70aca37-3faf-4991-8785-5593673258c5" providerId="ADAL" clId="{4320EEC7-9774-4354-A810-00E5C863321E}" dt="2020-05-13T13:22:25.621" v="1010" actId="26606"/>
          <ac:spMkLst>
            <pc:docMk/>
            <pc:sldMk cId="2087264821" sldId="262"/>
            <ac:spMk id="9" creationId="{37C89E4B-3C9F-44B9-8B86-D9E3D112D8EC}"/>
          </ac:spMkLst>
        </pc:spChg>
        <pc:spChg chg="add del">
          <ac:chgData name="Karol Kowalski" userId="a70aca37-3faf-4991-8785-5593673258c5" providerId="ADAL" clId="{4320EEC7-9774-4354-A810-00E5C863321E}" dt="2020-05-13T13:24:07.315" v="1042" actId="26606"/>
          <ac:spMkLst>
            <pc:docMk/>
            <pc:sldMk cId="2087264821" sldId="262"/>
            <ac:spMk id="16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3:21:51.976" v="1009" actId="26606"/>
          <ac:spMkLst>
            <pc:docMk/>
            <pc:sldMk cId="2087264821" sldId="262"/>
            <ac:spMk id="18" creationId="{F93E0B60-0204-4F9C-8CD5-C9BD373E1A58}"/>
          </ac:spMkLst>
        </pc:spChg>
        <pc:spChg chg="add del">
          <ac:chgData name="Karol Kowalski" userId="a70aca37-3faf-4991-8785-5593673258c5" providerId="ADAL" clId="{4320EEC7-9774-4354-A810-00E5C863321E}" dt="2020-05-13T13:23:56.392" v="1039" actId="26606"/>
          <ac:spMkLst>
            <pc:docMk/>
            <pc:sldMk cId="2087264821" sldId="262"/>
            <ac:spMk id="27" creationId="{F93E0B60-0204-4F9C-8CD5-C9BD373E1A58}"/>
          </ac:spMkLst>
        </pc:spChg>
        <pc:spChg chg="add del">
          <ac:chgData name="Karol Kowalski" userId="a70aca37-3faf-4991-8785-5593673258c5" providerId="ADAL" clId="{4320EEC7-9774-4354-A810-00E5C863321E}" dt="2020-05-13T13:24:06.783" v="1041" actId="26606"/>
          <ac:spMkLst>
            <pc:docMk/>
            <pc:sldMk cId="2087264821" sldId="262"/>
            <ac:spMk id="31" creationId="{506D7452-6CDE-4381-86CE-07B2459383D5}"/>
          </ac:spMkLst>
        </pc:spChg>
        <pc:spChg chg="add del">
          <ac:chgData name="Karol Kowalski" userId="a70aca37-3faf-4991-8785-5593673258c5" providerId="ADAL" clId="{4320EEC7-9774-4354-A810-00E5C863321E}" dt="2020-05-13T13:24:06.783" v="1041" actId="26606"/>
          <ac:spMkLst>
            <pc:docMk/>
            <pc:sldMk cId="2087264821" sldId="262"/>
            <ac:spMk id="33" creationId="{762DA937-8B55-4317-BD32-98D7AF30E39E}"/>
          </ac:spMkLst>
        </pc:spChg>
        <pc:spChg chg="add del">
          <ac:chgData name="Karol Kowalski" userId="a70aca37-3faf-4991-8785-5593673258c5" providerId="ADAL" clId="{4320EEC7-9774-4354-A810-00E5C863321E}" dt="2020-05-13T13:24:06.783" v="1041" actId="26606"/>
          <ac:spMkLst>
            <pc:docMk/>
            <pc:sldMk cId="2087264821" sldId="262"/>
            <ac:spMk id="41" creationId="{6234BCC6-39B9-47D9-8BF8-C665401AE23C}"/>
          </ac:spMkLst>
        </pc:spChg>
        <pc:spChg chg="add del">
          <ac:chgData name="Karol Kowalski" userId="a70aca37-3faf-4991-8785-5593673258c5" providerId="ADAL" clId="{4320EEC7-9774-4354-A810-00E5C863321E}" dt="2020-05-13T13:24:06.783" v="1041" actId="26606"/>
          <ac:spMkLst>
            <pc:docMk/>
            <pc:sldMk cId="2087264821" sldId="262"/>
            <ac:spMk id="42" creationId="{72A9CE9D-DAC3-40AF-B504-78A64A909F9D}"/>
          </ac:spMkLst>
        </pc:spChg>
        <pc:spChg chg="add del">
          <ac:chgData name="Karol Kowalski" userId="a70aca37-3faf-4991-8785-5593673258c5" providerId="ADAL" clId="{4320EEC7-9774-4354-A810-00E5C863321E}" dt="2020-05-13T13:24:06.783" v="1041" actId="26606"/>
          <ac:spMkLst>
            <pc:docMk/>
            <pc:sldMk cId="2087264821" sldId="262"/>
            <ac:spMk id="43" creationId="{C52EE5A8-045B-4D39-8ED1-513334085EEC}"/>
          </ac:spMkLst>
        </pc:spChg>
        <pc:spChg chg="add del">
          <ac:chgData name="Karol Kowalski" userId="a70aca37-3faf-4991-8785-5593673258c5" providerId="ADAL" clId="{4320EEC7-9774-4354-A810-00E5C863321E}" dt="2020-05-13T13:39:10.290" v="1167" actId="26606"/>
          <ac:spMkLst>
            <pc:docMk/>
            <pc:sldMk cId="2087264821" sldId="262"/>
            <ac:spMk id="45" creationId="{F93E0B60-0204-4F9C-8CD5-C9BD373E1A58}"/>
          </ac:spMkLst>
        </pc:spChg>
        <pc:spChg chg="add del">
          <ac:chgData name="Karol Kowalski" userId="a70aca37-3faf-4991-8785-5593673258c5" providerId="ADAL" clId="{4320EEC7-9774-4354-A810-00E5C863321E}" dt="2020-05-13T13:39:04.999" v="1164" actId="26606"/>
          <ac:spMkLst>
            <pc:docMk/>
            <pc:sldMk cId="2087264821" sldId="262"/>
            <ac:spMk id="56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3:39:10.134" v="1166" actId="26606"/>
          <ac:spMkLst>
            <pc:docMk/>
            <pc:sldMk cId="2087264821" sldId="262"/>
            <ac:spMk id="60" creationId="{D5FD337D-4D6B-4C8B-B6F5-121097E09881}"/>
          </ac:spMkLst>
        </pc:spChg>
        <pc:spChg chg="add del">
          <ac:chgData name="Karol Kowalski" userId="a70aca37-3faf-4991-8785-5593673258c5" providerId="ADAL" clId="{4320EEC7-9774-4354-A810-00E5C863321E}" dt="2020-05-13T13:39:10.134" v="1166" actId="26606"/>
          <ac:spMkLst>
            <pc:docMk/>
            <pc:sldMk cId="2087264821" sldId="262"/>
            <ac:spMk id="61" creationId="{017517EF-BD4D-4055-BDB4-A322C53568AD}"/>
          </ac:spMkLst>
        </pc:spChg>
        <pc:spChg chg="add del">
          <ac:chgData name="Karol Kowalski" userId="a70aca37-3faf-4991-8785-5593673258c5" providerId="ADAL" clId="{4320EEC7-9774-4354-A810-00E5C863321E}" dt="2020-05-13T13:39:10.134" v="1166" actId="26606"/>
          <ac:spMkLst>
            <pc:docMk/>
            <pc:sldMk cId="2087264821" sldId="262"/>
            <ac:spMk id="62" creationId="{0ADDB668-2CA4-4D2B-9C34-3487CA330BA8}"/>
          </ac:spMkLst>
        </pc:spChg>
        <pc:spChg chg="add del">
          <ac:chgData name="Karol Kowalski" userId="a70aca37-3faf-4991-8785-5593673258c5" providerId="ADAL" clId="{4320EEC7-9774-4354-A810-00E5C863321E}" dt="2020-05-13T13:39:10.134" v="1166" actId="26606"/>
          <ac:spMkLst>
            <pc:docMk/>
            <pc:sldMk cId="2087264821" sldId="262"/>
            <ac:spMk id="63" creationId="{2568BC19-F052-4108-93E1-6A3D1DEC072F}"/>
          </ac:spMkLst>
        </pc:spChg>
        <pc:spChg chg="add">
          <ac:chgData name="Karol Kowalski" userId="a70aca37-3faf-4991-8785-5593673258c5" providerId="ADAL" clId="{4320EEC7-9774-4354-A810-00E5C863321E}" dt="2020-05-13T13:39:10.290" v="1167" actId="26606"/>
          <ac:spMkLst>
            <pc:docMk/>
            <pc:sldMk cId="2087264821" sldId="262"/>
            <ac:spMk id="67" creationId="{F93E0B60-0204-4F9C-8CD5-C9BD373E1A58}"/>
          </ac:spMkLst>
        </pc:spChg>
        <pc:grpChg chg="add del">
          <ac:chgData name="Karol Kowalski" userId="a70aca37-3faf-4991-8785-5593673258c5" providerId="ADAL" clId="{4320EEC7-9774-4354-A810-00E5C863321E}" dt="2020-05-13T13:21:51.976" v="1009" actId="26606"/>
          <ac:grpSpMkLst>
            <pc:docMk/>
            <pc:sldMk cId="2087264821" sldId="262"/>
            <ac:grpSpMk id="20" creationId="{3BFA0782-E4B3-4AE1-904C-1068137609CA}"/>
          </ac:grpSpMkLst>
        </pc:grpChg>
        <pc:grpChg chg="add del">
          <ac:chgData name="Karol Kowalski" userId="a70aca37-3faf-4991-8785-5593673258c5" providerId="ADAL" clId="{4320EEC7-9774-4354-A810-00E5C863321E}" dt="2020-05-13T13:21:51.976" v="1009" actId="26606"/>
          <ac:grpSpMkLst>
            <pc:docMk/>
            <pc:sldMk cId="2087264821" sldId="262"/>
            <ac:grpSpMk id="26" creationId="{2482B707-DAC7-4D8A-BA19-3771A51A641E}"/>
          </ac:grpSpMkLst>
        </pc:grpChg>
        <pc:grpChg chg="add del">
          <ac:chgData name="Karol Kowalski" userId="a70aca37-3faf-4991-8785-5593673258c5" providerId="ADAL" clId="{4320EEC7-9774-4354-A810-00E5C863321E}" dt="2020-05-13T13:23:56.392" v="1039" actId="26606"/>
          <ac:grpSpMkLst>
            <pc:docMk/>
            <pc:sldMk cId="2087264821" sldId="262"/>
            <ac:grpSpMk id="29" creationId="{3BFA0782-E4B3-4AE1-904C-1068137609CA}"/>
          </ac:grpSpMkLst>
        </pc:grpChg>
        <pc:grpChg chg="add del">
          <ac:chgData name="Karol Kowalski" userId="a70aca37-3faf-4991-8785-5593673258c5" providerId="ADAL" clId="{4320EEC7-9774-4354-A810-00E5C863321E}" dt="2020-05-13T13:23:56.392" v="1039" actId="26606"/>
          <ac:grpSpMkLst>
            <pc:docMk/>
            <pc:sldMk cId="2087264821" sldId="262"/>
            <ac:grpSpMk id="35" creationId="{2482B707-DAC7-4D8A-BA19-3771A51A641E}"/>
          </ac:grpSpMkLst>
        </pc:grpChg>
        <pc:grpChg chg="add del">
          <ac:chgData name="Karol Kowalski" userId="a70aca37-3faf-4991-8785-5593673258c5" providerId="ADAL" clId="{4320EEC7-9774-4354-A810-00E5C863321E}" dt="2020-05-13T13:39:10.290" v="1167" actId="26606"/>
          <ac:grpSpMkLst>
            <pc:docMk/>
            <pc:sldMk cId="2087264821" sldId="262"/>
            <ac:grpSpMk id="46" creationId="{3BFA0782-E4B3-4AE1-904C-1068137609CA}"/>
          </ac:grpSpMkLst>
        </pc:grpChg>
        <pc:grpChg chg="add del">
          <ac:chgData name="Karol Kowalski" userId="a70aca37-3faf-4991-8785-5593673258c5" providerId="ADAL" clId="{4320EEC7-9774-4354-A810-00E5C863321E}" dt="2020-05-13T13:39:10.290" v="1167" actId="26606"/>
          <ac:grpSpMkLst>
            <pc:docMk/>
            <pc:sldMk cId="2087264821" sldId="262"/>
            <ac:grpSpMk id="49" creationId="{2482B707-DAC7-4D8A-BA19-3771A51A641E}"/>
          </ac:grpSpMkLst>
        </pc:grpChg>
        <pc:grpChg chg="add">
          <ac:chgData name="Karol Kowalski" userId="a70aca37-3faf-4991-8785-5593673258c5" providerId="ADAL" clId="{4320EEC7-9774-4354-A810-00E5C863321E}" dt="2020-05-13T13:39:10.290" v="1167" actId="26606"/>
          <ac:grpSpMkLst>
            <pc:docMk/>
            <pc:sldMk cId="2087264821" sldId="262"/>
            <ac:grpSpMk id="68" creationId="{3BFA0782-E4B3-4AE1-904C-1068137609CA}"/>
          </ac:grpSpMkLst>
        </pc:grpChg>
        <pc:grpChg chg="add">
          <ac:chgData name="Karol Kowalski" userId="a70aca37-3faf-4991-8785-5593673258c5" providerId="ADAL" clId="{4320EEC7-9774-4354-A810-00E5C863321E}" dt="2020-05-13T13:39:10.290" v="1167" actId="26606"/>
          <ac:grpSpMkLst>
            <pc:docMk/>
            <pc:sldMk cId="2087264821" sldId="262"/>
            <ac:grpSpMk id="71" creationId="{2482B707-DAC7-4D8A-BA19-3771A51A641E}"/>
          </ac:grpSpMkLst>
        </pc:grpChg>
        <pc:picChg chg="add del mod">
          <ac:chgData name="Karol Kowalski" userId="a70aca37-3faf-4991-8785-5593673258c5" providerId="ADAL" clId="{4320EEC7-9774-4354-A810-00E5C863321E}" dt="2020-05-13T13:15:34.019" v="943"/>
          <ac:picMkLst>
            <pc:docMk/>
            <pc:sldMk cId="2087264821" sldId="262"/>
            <ac:picMk id="3" creationId="{2447D626-235A-4B2C-8A91-7ACC0AD5C7AA}"/>
          </ac:picMkLst>
        </pc:picChg>
        <pc:picChg chg="add mod ord">
          <ac:chgData name="Karol Kowalski" userId="a70aca37-3faf-4991-8785-5593673258c5" providerId="ADAL" clId="{4320EEC7-9774-4354-A810-00E5C863321E}" dt="2020-05-13T13:39:10.134" v="1166" actId="26606"/>
          <ac:picMkLst>
            <pc:docMk/>
            <pc:sldMk cId="2087264821" sldId="262"/>
            <ac:picMk id="4" creationId="{EDE3CF86-FFCF-4688-859C-FAFD1FBE8144}"/>
          </ac:picMkLst>
        </pc:picChg>
        <pc:picChg chg="add mod">
          <ac:chgData name="Karol Kowalski" userId="a70aca37-3faf-4991-8785-5593673258c5" providerId="ADAL" clId="{4320EEC7-9774-4354-A810-00E5C863321E}" dt="2020-05-13T13:39:10.290" v="1167" actId="26606"/>
          <ac:picMkLst>
            <pc:docMk/>
            <pc:sldMk cId="2087264821" sldId="262"/>
            <ac:picMk id="5" creationId="{0B73C423-7330-4513-A734-CFBF0F51FFEA}"/>
          </ac:picMkLst>
        </pc:picChg>
        <pc:cxnChg chg="add del">
          <ac:chgData name="Karol Kowalski" userId="a70aca37-3faf-4991-8785-5593673258c5" providerId="ADAL" clId="{4320EEC7-9774-4354-A810-00E5C863321E}" dt="2020-05-13T13:22:25.621" v="1010" actId="26606"/>
          <ac:cxnSpMkLst>
            <pc:docMk/>
            <pc:sldMk cId="2087264821" sldId="262"/>
            <ac:cxnSpMk id="11" creationId="{AA2EAA10-076F-46BD-8F0F-B9A2FB77A85C}"/>
          </ac:cxnSpMkLst>
        </pc:cxnChg>
        <pc:cxnChg chg="add del">
          <ac:chgData name="Karol Kowalski" userId="a70aca37-3faf-4991-8785-5593673258c5" providerId="ADAL" clId="{4320EEC7-9774-4354-A810-00E5C863321E}" dt="2020-05-13T13:22:25.621" v="1010" actId="26606"/>
          <ac:cxnSpMkLst>
            <pc:docMk/>
            <pc:sldMk cId="2087264821" sldId="262"/>
            <ac:cxnSpMk id="13" creationId="{D891E407-403B-4764-86C9-33A56D3BCAA3}"/>
          </ac:cxnSpMkLst>
        </pc:cxnChg>
        <pc:cxnChg chg="add del">
          <ac:chgData name="Karol Kowalski" userId="a70aca37-3faf-4991-8785-5593673258c5" providerId="ADAL" clId="{4320EEC7-9774-4354-A810-00E5C863321E}" dt="2020-05-13T13:24:07.315" v="1042" actId="26606"/>
          <ac:cxnSpMkLst>
            <pc:docMk/>
            <pc:sldMk cId="2087264821" sldId="262"/>
            <ac:cxnSpMk id="15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3:24:07.315" v="1042" actId="26606"/>
          <ac:cxnSpMkLst>
            <pc:docMk/>
            <pc:sldMk cId="2087264821" sldId="262"/>
            <ac:cxnSpMk id="22" creationId="{7E7C77BC-7138-40B1-A15B-20F57A494629}"/>
          </ac:cxnSpMkLst>
        </pc:cxnChg>
        <pc:cxnChg chg="add del">
          <ac:chgData name="Karol Kowalski" userId="a70aca37-3faf-4991-8785-5593673258c5" providerId="ADAL" clId="{4320EEC7-9774-4354-A810-00E5C863321E}" dt="2020-05-13T13:39:04.999" v="1164" actId="26606"/>
          <ac:cxnSpMkLst>
            <pc:docMk/>
            <pc:sldMk cId="2087264821" sldId="262"/>
            <ac:cxnSpMk id="54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3:39:04.999" v="1164" actId="26606"/>
          <ac:cxnSpMkLst>
            <pc:docMk/>
            <pc:sldMk cId="2087264821" sldId="262"/>
            <ac:cxnSpMk id="58" creationId="{7E7C77BC-7138-40B1-A15B-20F57A494629}"/>
          </ac:cxnSpMkLst>
        </pc:cxnChg>
      </pc:sldChg>
      <pc:sldChg chg="addSp delSp modSp add mod setBg">
        <pc:chgData name="Karol Kowalski" userId="a70aca37-3faf-4991-8785-5593673258c5" providerId="ADAL" clId="{4320EEC7-9774-4354-A810-00E5C863321E}" dt="2020-05-13T13:38:48.014" v="1162" actId="26606"/>
        <pc:sldMkLst>
          <pc:docMk/>
          <pc:sldMk cId="1396684165" sldId="263"/>
        </pc:sldMkLst>
        <pc:spChg chg="mod">
          <ac:chgData name="Karol Kowalski" userId="a70aca37-3faf-4991-8785-5593673258c5" providerId="ADAL" clId="{4320EEC7-9774-4354-A810-00E5C863321E}" dt="2020-05-13T13:38:48.014" v="1162" actId="26606"/>
          <ac:spMkLst>
            <pc:docMk/>
            <pc:sldMk cId="1396684165" sldId="263"/>
            <ac:spMk id="2" creationId="{2C8A47CD-A47A-47E8-8B2E-E6B6A505BD97}"/>
          </ac:spMkLst>
        </pc:spChg>
        <pc:spChg chg="add del">
          <ac:chgData name="Karol Kowalski" userId="a70aca37-3faf-4991-8785-5593673258c5" providerId="ADAL" clId="{4320EEC7-9774-4354-A810-00E5C863321E}" dt="2020-05-13T13:38:09.327" v="1153" actId="26606"/>
          <ac:spMkLst>
            <pc:docMk/>
            <pc:sldMk cId="1396684165" sldId="263"/>
            <ac:spMk id="9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3:38:19.789" v="1155" actId="26606"/>
          <ac:spMkLst>
            <pc:docMk/>
            <pc:sldMk cId="1396684165" sldId="263"/>
            <ac:spMk id="16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3:38:24.240" v="1157" actId="26606"/>
          <ac:spMkLst>
            <pc:docMk/>
            <pc:sldMk cId="1396684165" sldId="263"/>
            <ac:spMk id="19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3:38:37.196" v="1159" actId="26606"/>
          <ac:spMkLst>
            <pc:docMk/>
            <pc:sldMk cId="1396684165" sldId="263"/>
            <ac:spMk id="24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3:38:47.963" v="1161" actId="26606"/>
          <ac:spMkLst>
            <pc:docMk/>
            <pc:sldMk cId="1396684165" sldId="263"/>
            <ac:spMk id="27" creationId="{F93E0B60-0204-4F9C-8CD5-C9BD373E1A58}"/>
          </ac:spMkLst>
        </pc:spChg>
        <pc:spChg chg="add">
          <ac:chgData name="Karol Kowalski" userId="a70aca37-3faf-4991-8785-5593673258c5" providerId="ADAL" clId="{4320EEC7-9774-4354-A810-00E5C863321E}" dt="2020-05-13T13:38:48.014" v="1162" actId="26606"/>
          <ac:spMkLst>
            <pc:docMk/>
            <pc:sldMk cId="1396684165" sldId="263"/>
            <ac:spMk id="37" creationId="{823AC064-BC96-4F32-8AE1-B2FD38754823}"/>
          </ac:spMkLst>
        </pc:spChg>
        <pc:grpChg chg="add del">
          <ac:chgData name="Karol Kowalski" userId="a70aca37-3faf-4991-8785-5593673258c5" providerId="ADAL" clId="{4320EEC7-9774-4354-A810-00E5C863321E}" dt="2020-05-13T13:38:47.963" v="1161" actId="26606"/>
          <ac:grpSpMkLst>
            <pc:docMk/>
            <pc:sldMk cId="1396684165" sldId="263"/>
            <ac:grpSpMk id="28" creationId="{3BFA0782-E4B3-4AE1-904C-1068137609CA}"/>
          </ac:grpSpMkLst>
        </pc:grpChg>
        <pc:grpChg chg="add del">
          <ac:chgData name="Karol Kowalski" userId="a70aca37-3faf-4991-8785-5593673258c5" providerId="ADAL" clId="{4320EEC7-9774-4354-A810-00E5C863321E}" dt="2020-05-13T13:38:47.963" v="1161" actId="26606"/>
          <ac:grpSpMkLst>
            <pc:docMk/>
            <pc:sldMk cId="1396684165" sldId="263"/>
            <ac:grpSpMk id="31" creationId="{2482B707-DAC7-4D8A-BA19-3771A51A641E}"/>
          </ac:grpSpMkLst>
        </pc:grpChg>
        <pc:picChg chg="add mod">
          <ac:chgData name="Karol Kowalski" userId="a70aca37-3faf-4991-8785-5593673258c5" providerId="ADAL" clId="{4320EEC7-9774-4354-A810-00E5C863321E}" dt="2020-05-13T13:38:48.014" v="1162" actId="26606"/>
          <ac:picMkLst>
            <pc:docMk/>
            <pc:sldMk cId="1396684165" sldId="263"/>
            <ac:picMk id="3" creationId="{967A5945-C131-42BD-913D-B4813A58F96B}"/>
          </ac:picMkLst>
        </pc:picChg>
        <pc:picChg chg="add mod">
          <ac:chgData name="Karol Kowalski" userId="a70aca37-3faf-4991-8785-5593673258c5" providerId="ADAL" clId="{4320EEC7-9774-4354-A810-00E5C863321E}" dt="2020-05-13T13:38:48.014" v="1162" actId="26606"/>
          <ac:picMkLst>
            <pc:docMk/>
            <pc:sldMk cId="1396684165" sldId="263"/>
            <ac:picMk id="4" creationId="{24E9D75E-0B63-4EB1-8098-7044F441B3BF}"/>
          </ac:picMkLst>
        </pc:picChg>
        <pc:cxnChg chg="add del">
          <ac:chgData name="Karol Kowalski" userId="a70aca37-3faf-4991-8785-5593673258c5" providerId="ADAL" clId="{4320EEC7-9774-4354-A810-00E5C863321E}" dt="2020-05-13T13:38:09.327" v="1153" actId="26606"/>
          <ac:cxnSpMkLst>
            <pc:docMk/>
            <pc:sldMk cId="1396684165" sldId="263"/>
            <ac:cxnSpMk id="11" creationId="{7E7C77BC-7138-40B1-A15B-20F57A494629}"/>
          </ac:cxnSpMkLst>
        </pc:cxnChg>
        <pc:cxnChg chg="add del">
          <ac:chgData name="Karol Kowalski" userId="a70aca37-3faf-4991-8785-5593673258c5" providerId="ADAL" clId="{4320EEC7-9774-4354-A810-00E5C863321E}" dt="2020-05-13T13:38:09.327" v="1153" actId="26606"/>
          <ac:cxnSpMkLst>
            <pc:docMk/>
            <pc:sldMk cId="1396684165" sldId="263"/>
            <ac:cxnSpMk id="13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3:38:19.789" v="1155" actId="26606"/>
          <ac:cxnSpMkLst>
            <pc:docMk/>
            <pc:sldMk cId="1396684165" sldId="263"/>
            <ac:cxnSpMk id="15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3:38:19.789" v="1155" actId="26606"/>
          <ac:cxnSpMkLst>
            <pc:docMk/>
            <pc:sldMk cId="1396684165" sldId="263"/>
            <ac:cxnSpMk id="17" creationId="{7E7C77BC-7138-40B1-A15B-20F57A494629}"/>
          </ac:cxnSpMkLst>
        </pc:cxnChg>
        <pc:cxnChg chg="add del">
          <ac:chgData name="Karol Kowalski" userId="a70aca37-3faf-4991-8785-5593673258c5" providerId="ADAL" clId="{4320EEC7-9774-4354-A810-00E5C863321E}" dt="2020-05-13T13:38:24.240" v="1157" actId="26606"/>
          <ac:cxnSpMkLst>
            <pc:docMk/>
            <pc:sldMk cId="1396684165" sldId="263"/>
            <ac:cxnSpMk id="20" creationId="{7E7C77BC-7138-40B1-A15B-20F57A494629}"/>
          </ac:cxnSpMkLst>
        </pc:cxnChg>
        <pc:cxnChg chg="add del">
          <ac:chgData name="Karol Kowalski" userId="a70aca37-3faf-4991-8785-5593673258c5" providerId="ADAL" clId="{4320EEC7-9774-4354-A810-00E5C863321E}" dt="2020-05-13T13:38:24.240" v="1157" actId="26606"/>
          <ac:cxnSpMkLst>
            <pc:docMk/>
            <pc:sldMk cId="1396684165" sldId="263"/>
            <ac:cxnSpMk id="21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3:38:37.196" v="1159" actId="26606"/>
          <ac:cxnSpMkLst>
            <pc:docMk/>
            <pc:sldMk cId="1396684165" sldId="263"/>
            <ac:cxnSpMk id="23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3:38:37.196" v="1159" actId="26606"/>
          <ac:cxnSpMkLst>
            <pc:docMk/>
            <pc:sldMk cId="1396684165" sldId="263"/>
            <ac:cxnSpMk id="25" creationId="{7E7C77BC-7138-40B1-A15B-20F57A494629}"/>
          </ac:cxnSpMkLst>
        </pc:cxnChg>
        <pc:cxnChg chg="add">
          <ac:chgData name="Karol Kowalski" userId="a70aca37-3faf-4991-8785-5593673258c5" providerId="ADAL" clId="{4320EEC7-9774-4354-A810-00E5C863321E}" dt="2020-05-13T13:38:48.014" v="1162" actId="26606"/>
          <ac:cxnSpMkLst>
            <pc:docMk/>
            <pc:sldMk cId="1396684165" sldId="263"/>
            <ac:cxnSpMk id="36" creationId="{DB146403-F3D6-484B-B2ED-97F9565D0370}"/>
          </ac:cxnSpMkLst>
        </pc:cxnChg>
        <pc:cxnChg chg="add">
          <ac:chgData name="Karol Kowalski" userId="a70aca37-3faf-4991-8785-5593673258c5" providerId="ADAL" clId="{4320EEC7-9774-4354-A810-00E5C863321E}" dt="2020-05-13T13:38:48.014" v="1162" actId="26606"/>
          <ac:cxnSpMkLst>
            <pc:docMk/>
            <pc:sldMk cId="1396684165" sldId="263"/>
            <ac:cxnSpMk id="38" creationId="{7E7C77BC-7138-40B1-A15B-20F57A494629}"/>
          </ac:cxnSpMkLst>
        </pc:cxnChg>
      </pc:sldChg>
      <pc:sldChg chg="add del">
        <pc:chgData name="Karol Kowalski" userId="a70aca37-3faf-4991-8785-5593673258c5" providerId="ADAL" clId="{4320EEC7-9774-4354-A810-00E5C863321E}" dt="2020-05-13T13:41:00.866" v="1169" actId="2696"/>
        <pc:sldMkLst>
          <pc:docMk/>
          <pc:sldMk cId="561543016" sldId="264"/>
        </pc:sldMkLst>
      </pc:sldChg>
      <pc:sldChg chg="modSp add">
        <pc:chgData name="Karol Kowalski" userId="a70aca37-3faf-4991-8785-5593673258c5" providerId="ADAL" clId="{4320EEC7-9774-4354-A810-00E5C863321E}" dt="2020-05-13T15:21:00.892" v="2179" actId="20577"/>
        <pc:sldMkLst>
          <pc:docMk/>
          <pc:sldMk cId="908634742" sldId="264"/>
        </pc:sldMkLst>
        <pc:spChg chg="mod">
          <ac:chgData name="Karol Kowalski" userId="a70aca37-3faf-4991-8785-5593673258c5" providerId="ADAL" clId="{4320EEC7-9774-4354-A810-00E5C863321E}" dt="2020-05-13T14:41:44.154" v="1665" actId="5793"/>
          <ac:spMkLst>
            <pc:docMk/>
            <pc:sldMk cId="908634742" sldId="264"/>
            <ac:spMk id="2" creationId="{B69A3D4A-4C2B-4709-A380-279ECD64DBFC}"/>
          </ac:spMkLst>
        </pc:spChg>
        <pc:spChg chg="mod">
          <ac:chgData name="Karol Kowalski" userId="a70aca37-3faf-4991-8785-5593673258c5" providerId="ADAL" clId="{4320EEC7-9774-4354-A810-00E5C863321E}" dt="2020-05-13T15:21:00.892" v="2179" actId="20577"/>
          <ac:spMkLst>
            <pc:docMk/>
            <pc:sldMk cId="908634742" sldId="264"/>
            <ac:spMk id="3" creationId="{C73954FC-573D-4926-A1A5-9212544B4044}"/>
          </ac:spMkLst>
        </pc:spChg>
      </pc:sldChg>
      <pc:sldChg chg="modSp add del">
        <pc:chgData name="Karol Kowalski" userId="a70aca37-3faf-4991-8785-5593673258c5" providerId="ADAL" clId="{4320EEC7-9774-4354-A810-00E5C863321E}" dt="2020-05-13T13:54:29.004" v="1225" actId="2696"/>
        <pc:sldMkLst>
          <pc:docMk/>
          <pc:sldMk cId="2869549130" sldId="264"/>
        </pc:sldMkLst>
        <pc:spChg chg="mod">
          <ac:chgData name="Karol Kowalski" userId="a70aca37-3faf-4991-8785-5593673258c5" providerId="ADAL" clId="{4320EEC7-9774-4354-A810-00E5C863321E}" dt="2020-05-13T13:54:17.989" v="1224" actId="27636"/>
          <ac:spMkLst>
            <pc:docMk/>
            <pc:sldMk cId="2869549130" sldId="264"/>
            <ac:spMk id="2" creationId="{4CD247C7-7F7B-40FE-AC13-67594B803ECE}"/>
          </ac:spMkLst>
        </pc:spChg>
      </pc:sldChg>
      <pc:sldChg chg="addSp delSp modSp add mod setBg">
        <pc:chgData name="Karol Kowalski" userId="a70aca37-3faf-4991-8785-5593673258c5" providerId="ADAL" clId="{4320EEC7-9774-4354-A810-00E5C863321E}" dt="2020-05-13T14:21:11.790" v="1552" actId="20577"/>
        <pc:sldMkLst>
          <pc:docMk/>
          <pc:sldMk cId="1270305262" sldId="265"/>
        </pc:sldMkLst>
        <pc:spChg chg="mod">
          <ac:chgData name="Karol Kowalski" userId="a70aca37-3faf-4991-8785-5593673258c5" providerId="ADAL" clId="{4320EEC7-9774-4354-A810-00E5C863321E}" dt="2020-05-13T14:21:11.790" v="1552" actId="20577"/>
          <ac:spMkLst>
            <pc:docMk/>
            <pc:sldMk cId="1270305262" sldId="265"/>
            <ac:spMk id="2" creationId="{77140FD3-440C-44E3-A6CE-9A0B8D814B98}"/>
          </ac:spMkLst>
        </pc:spChg>
        <pc:spChg chg="add del">
          <ac:chgData name="Karol Kowalski" userId="a70aca37-3faf-4991-8785-5593673258c5" providerId="ADAL" clId="{4320EEC7-9774-4354-A810-00E5C863321E}" dt="2020-05-13T14:18:28.862" v="1509" actId="26606"/>
          <ac:spMkLst>
            <pc:docMk/>
            <pc:sldMk cId="1270305262" sldId="265"/>
            <ac:spMk id="9" creationId="{F29C2C85-1492-463C-B805-3FD3FCE93360}"/>
          </ac:spMkLst>
        </pc:spChg>
        <pc:spChg chg="add del">
          <ac:chgData name="Karol Kowalski" userId="a70aca37-3faf-4991-8785-5593673258c5" providerId="ADAL" clId="{4320EEC7-9774-4354-A810-00E5C863321E}" dt="2020-05-13T14:18:28.862" v="1509" actId="26606"/>
          <ac:spMkLst>
            <pc:docMk/>
            <pc:sldMk cId="1270305262" sldId="265"/>
            <ac:spMk id="15" creationId="{8ED94938-268E-4C0A-A08A-B3980C78BAEB}"/>
          </ac:spMkLst>
        </pc:spChg>
        <pc:spChg chg="add del">
          <ac:chgData name="Karol Kowalski" userId="a70aca37-3faf-4991-8785-5593673258c5" providerId="ADAL" clId="{4320EEC7-9774-4354-A810-00E5C863321E}" dt="2020-05-13T14:18:39.965" v="1511" actId="26606"/>
          <ac:spMkLst>
            <pc:docMk/>
            <pc:sldMk cId="1270305262" sldId="265"/>
            <ac:spMk id="17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4:18:58.121" v="1513" actId="26606"/>
          <ac:spMkLst>
            <pc:docMk/>
            <pc:sldMk cId="1270305262" sldId="265"/>
            <ac:spMk id="21" creationId="{823AC064-BC96-4F32-8AE1-B2FD38754823}"/>
          </ac:spMkLst>
        </pc:spChg>
        <pc:spChg chg="add del">
          <ac:chgData name="Karol Kowalski" userId="a70aca37-3faf-4991-8785-5593673258c5" providerId="ADAL" clId="{4320EEC7-9774-4354-A810-00E5C863321E}" dt="2020-05-13T14:19:42.948" v="1522" actId="26606"/>
          <ac:spMkLst>
            <pc:docMk/>
            <pc:sldMk cId="1270305262" sldId="265"/>
            <ac:spMk id="24" creationId="{823AC064-BC96-4F32-8AE1-B2FD38754823}"/>
          </ac:spMkLst>
        </pc:spChg>
        <pc:spChg chg="add">
          <ac:chgData name="Karol Kowalski" userId="a70aca37-3faf-4991-8785-5593673258c5" providerId="ADAL" clId="{4320EEC7-9774-4354-A810-00E5C863321E}" dt="2020-05-13T14:19:42.948" v="1522" actId="26606"/>
          <ac:spMkLst>
            <pc:docMk/>
            <pc:sldMk cId="1270305262" sldId="265"/>
            <ac:spMk id="33" creationId="{823AC064-BC96-4F32-8AE1-B2FD38754823}"/>
          </ac:spMkLst>
        </pc:spChg>
        <pc:grpChg chg="add del">
          <ac:chgData name="Karol Kowalski" userId="a70aca37-3faf-4991-8785-5593673258c5" providerId="ADAL" clId="{4320EEC7-9774-4354-A810-00E5C863321E}" dt="2020-05-13T14:18:28.862" v="1509" actId="26606"/>
          <ac:grpSpMkLst>
            <pc:docMk/>
            <pc:sldMk cId="1270305262" sldId="265"/>
            <ac:grpSpMk id="11" creationId="{B83D307E-DF68-43F8-97CE-0AAE950A7129}"/>
          </ac:grpSpMkLst>
        </pc:grpChg>
        <pc:picChg chg="add mod ord">
          <ac:chgData name="Karol Kowalski" userId="a70aca37-3faf-4991-8785-5593673258c5" providerId="ADAL" clId="{4320EEC7-9774-4354-A810-00E5C863321E}" dt="2020-05-13T14:19:57.977" v="1525" actId="14100"/>
          <ac:picMkLst>
            <pc:docMk/>
            <pc:sldMk cId="1270305262" sldId="265"/>
            <ac:picMk id="3" creationId="{7181A195-57D3-4655-94A3-4D3F4BE66B8B}"/>
          </ac:picMkLst>
        </pc:picChg>
        <pc:picChg chg="add mod">
          <ac:chgData name="Karol Kowalski" userId="a70aca37-3faf-4991-8785-5593673258c5" providerId="ADAL" clId="{4320EEC7-9774-4354-A810-00E5C863321E}" dt="2020-05-13T14:19:42.948" v="1522" actId="26606"/>
          <ac:picMkLst>
            <pc:docMk/>
            <pc:sldMk cId="1270305262" sldId="265"/>
            <ac:picMk id="4" creationId="{C204DF4E-74E7-493E-9DF2-994D7A9428BF}"/>
          </ac:picMkLst>
        </pc:picChg>
        <pc:cxnChg chg="add del">
          <ac:chgData name="Karol Kowalski" userId="a70aca37-3faf-4991-8785-5593673258c5" providerId="ADAL" clId="{4320EEC7-9774-4354-A810-00E5C863321E}" dt="2020-05-13T14:18:39.965" v="1511" actId="26606"/>
          <ac:cxnSpMkLst>
            <pc:docMk/>
            <pc:sldMk cId="1270305262" sldId="265"/>
            <ac:cxnSpMk id="13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4:18:39.965" v="1511" actId="26606"/>
          <ac:cxnSpMkLst>
            <pc:docMk/>
            <pc:sldMk cId="1270305262" sldId="265"/>
            <ac:cxnSpMk id="18" creationId="{7E7C77BC-7138-40B1-A15B-20F57A494629}"/>
          </ac:cxnSpMkLst>
        </pc:cxnChg>
        <pc:cxnChg chg="add del">
          <ac:chgData name="Karol Kowalski" userId="a70aca37-3faf-4991-8785-5593673258c5" providerId="ADAL" clId="{4320EEC7-9774-4354-A810-00E5C863321E}" dt="2020-05-13T14:18:58.121" v="1513" actId="26606"/>
          <ac:cxnSpMkLst>
            <pc:docMk/>
            <pc:sldMk cId="1270305262" sldId="265"/>
            <ac:cxnSpMk id="20" creationId="{DB146403-F3D6-484B-B2ED-97F9565D0370}"/>
          </ac:cxnSpMkLst>
        </pc:cxnChg>
        <pc:cxnChg chg="add del">
          <ac:chgData name="Karol Kowalski" userId="a70aca37-3faf-4991-8785-5593673258c5" providerId="ADAL" clId="{4320EEC7-9774-4354-A810-00E5C863321E}" dt="2020-05-13T14:18:58.121" v="1513" actId="26606"/>
          <ac:cxnSpMkLst>
            <pc:docMk/>
            <pc:sldMk cId="1270305262" sldId="265"/>
            <ac:cxnSpMk id="22" creationId="{7E7C77BC-7138-40B1-A15B-20F57A494629}"/>
          </ac:cxnSpMkLst>
        </pc:cxnChg>
        <pc:cxnChg chg="add del">
          <ac:chgData name="Karol Kowalski" userId="a70aca37-3faf-4991-8785-5593673258c5" providerId="ADAL" clId="{4320EEC7-9774-4354-A810-00E5C863321E}" dt="2020-05-13T14:19:42.948" v="1522" actId="26606"/>
          <ac:cxnSpMkLst>
            <pc:docMk/>
            <pc:sldMk cId="1270305262" sldId="265"/>
            <ac:cxnSpMk id="25" creationId="{7E7C77BC-7138-40B1-A15B-20F57A494629}"/>
          </ac:cxnSpMkLst>
        </pc:cxnChg>
        <pc:cxnChg chg="add del">
          <ac:chgData name="Karol Kowalski" userId="a70aca37-3faf-4991-8785-5593673258c5" providerId="ADAL" clId="{4320EEC7-9774-4354-A810-00E5C863321E}" dt="2020-05-13T14:19:42.948" v="1522" actId="26606"/>
          <ac:cxnSpMkLst>
            <pc:docMk/>
            <pc:sldMk cId="1270305262" sldId="265"/>
            <ac:cxnSpMk id="26" creationId="{DB146403-F3D6-484B-B2ED-97F9565D0370}"/>
          </ac:cxnSpMkLst>
        </pc:cxnChg>
        <pc:cxnChg chg="add">
          <ac:chgData name="Karol Kowalski" userId="a70aca37-3faf-4991-8785-5593673258c5" providerId="ADAL" clId="{4320EEC7-9774-4354-A810-00E5C863321E}" dt="2020-05-13T14:19:42.948" v="1522" actId="26606"/>
          <ac:cxnSpMkLst>
            <pc:docMk/>
            <pc:sldMk cId="1270305262" sldId="265"/>
            <ac:cxnSpMk id="31" creationId="{DB146403-F3D6-484B-B2ED-97F9565D0370}"/>
          </ac:cxnSpMkLst>
        </pc:cxnChg>
        <pc:cxnChg chg="add">
          <ac:chgData name="Karol Kowalski" userId="a70aca37-3faf-4991-8785-5593673258c5" providerId="ADAL" clId="{4320EEC7-9774-4354-A810-00E5C863321E}" dt="2020-05-13T14:19:42.948" v="1522" actId="26606"/>
          <ac:cxnSpMkLst>
            <pc:docMk/>
            <pc:sldMk cId="1270305262" sldId="265"/>
            <ac:cxnSpMk id="35" creationId="{7E7C77BC-7138-40B1-A15B-20F57A494629}"/>
          </ac:cxnSpMkLst>
        </pc:cxnChg>
      </pc:sldChg>
      <pc:sldChg chg="add del">
        <pc:chgData name="Karol Kowalski" userId="a70aca37-3faf-4991-8785-5593673258c5" providerId="ADAL" clId="{4320EEC7-9774-4354-A810-00E5C863321E}" dt="2020-05-13T14:36:11.044" v="1597" actId="2696"/>
        <pc:sldMkLst>
          <pc:docMk/>
          <pc:sldMk cId="1123822491" sldId="266"/>
        </pc:sldMkLst>
      </pc:sldChg>
      <pc:sldChg chg="add del">
        <pc:chgData name="Karol Kowalski" userId="a70aca37-3faf-4991-8785-5593673258c5" providerId="ADAL" clId="{4320EEC7-9774-4354-A810-00E5C863321E}" dt="2020-05-13T14:54:18.758" v="1666" actId="2696"/>
        <pc:sldMkLst>
          <pc:docMk/>
          <pc:sldMk cId="1200976305" sldId="266"/>
        </pc:sldMkLst>
      </pc:sldChg>
      <pc:sldChg chg="add del">
        <pc:chgData name="Karol Kowalski" userId="a70aca37-3faf-4991-8785-5593673258c5" providerId="ADAL" clId="{4320EEC7-9774-4354-A810-00E5C863321E}" dt="2020-05-13T14:54:57.758" v="1669" actId="2696"/>
        <pc:sldMkLst>
          <pc:docMk/>
          <pc:sldMk cId="1442222108" sldId="266"/>
        </pc:sldMkLst>
      </pc:sldChg>
      <pc:sldChg chg="modSp add">
        <pc:chgData name="Karol Kowalski" userId="a70aca37-3faf-4991-8785-5593673258c5" providerId="ADAL" clId="{4320EEC7-9774-4354-A810-00E5C863321E}" dt="2020-05-13T15:28:24.621" v="2203" actId="14100"/>
        <pc:sldMkLst>
          <pc:docMk/>
          <pc:sldMk cId="2163808766" sldId="266"/>
        </pc:sldMkLst>
        <pc:spChg chg="mod">
          <ac:chgData name="Karol Kowalski" userId="a70aca37-3faf-4991-8785-5593673258c5" providerId="ADAL" clId="{4320EEC7-9774-4354-A810-00E5C863321E}" dt="2020-05-13T15:28:24.621" v="2203" actId="14100"/>
          <ac:spMkLst>
            <pc:docMk/>
            <pc:sldMk cId="2163808766" sldId="266"/>
            <ac:spMk id="2" creationId="{0E61599D-9CA9-4FF8-9ED8-6B74533A3025}"/>
          </ac:spMkLst>
        </pc:spChg>
        <pc:spChg chg="mod">
          <ac:chgData name="Karol Kowalski" userId="a70aca37-3faf-4991-8785-5593673258c5" providerId="ADAL" clId="{4320EEC7-9774-4354-A810-00E5C863321E}" dt="2020-05-13T15:26:02.513" v="2194" actId="255"/>
          <ac:spMkLst>
            <pc:docMk/>
            <pc:sldMk cId="2163808766" sldId="266"/>
            <ac:spMk id="3" creationId="{19121B2A-7BD5-4113-A14A-0AC4F2C8A685}"/>
          </ac:spMkLst>
        </pc:spChg>
      </pc:sldChg>
      <pc:sldChg chg="add del">
        <pc:chgData name="Karol Kowalski" userId="a70aca37-3faf-4991-8785-5593673258c5" providerId="ADAL" clId="{4320EEC7-9774-4354-A810-00E5C863321E}" dt="2020-05-13T14:55:01.854" v="1670" actId="2696"/>
        <pc:sldMkLst>
          <pc:docMk/>
          <pc:sldMk cId="816131686" sldId="267"/>
        </pc:sldMkLst>
      </pc:sldChg>
      <pc:sldChg chg="addSp delSp modSp add mod setBg">
        <pc:chgData name="Karol Kowalski" userId="a70aca37-3faf-4991-8785-5593673258c5" providerId="ADAL" clId="{4320EEC7-9774-4354-A810-00E5C863321E}" dt="2020-05-13T15:16:36.940" v="2154" actId="122"/>
        <pc:sldMkLst>
          <pc:docMk/>
          <pc:sldMk cId="1860796501" sldId="267"/>
        </pc:sldMkLst>
        <pc:spChg chg="mod">
          <ac:chgData name="Karol Kowalski" userId="a70aca37-3faf-4991-8785-5593673258c5" providerId="ADAL" clId="{4320EEC7-9774-4354-A810-00E5C863321E}" dt="2020-05-13T15:16:36.940" v="2154" actId="122"/>
          <ac:spMkLst>
            <pc:docMk/>
            <pc:sldMk cId="1860796501" sldId="267"/>
            <ac:spMk id="2" creationId="{DB17A62A-8B47-42F5-82CE-E6521261338D}"/>
          </ac:spMkLst>
        </pc:spChg>
        <pc:spChg chg="add del mod">
          <ac:chgData name="Karol Kowalski" userId="a70aca37-3faf-4991-8785-5593673258c5" providerId="ADAL" clId="{4320EEC7-9774-4354-A810-00E5C863321E}" dt="2020-05-13T15:14:35.336" v="2147" actId="26606"/>
          <ac:spMkLst>
            <pc:docMk/>
            <pc:sldMk cId="1860796501" sldId="267"/>
            <ac:spMk id="3" creationId="{51EBC5FB-A060-491B-BDFA-CCC71E4464DF}"/>
          </ac:spMkLst>
        </pc:spChg>
        <pc:spChg chg="add">
          <ac:chgData name="Karol Kowalski" userId="a70aca37-3faf-4991-8785-5593673258c5" providerId="ADAL" clId="{4320EEC7-9774-4354-A810-00E5C863321E}" dt="2020-05-13T15:14:35.336" v="2147" actId="26606"/>
          <ac:spMkLst>
            <pc:docMk/>
            <pc:sldMk cId="1860796501" sldId="267"/>
            <ac:spMk id="8" creationId="{4BC99CB9-DDAD-44A2-8A1C-E3AF4E72DF5C}"/>
          </ac:spMkLst>
        </pc:spChg>
        <pc:spChg chg="add">
          <ac:chgData name="Karol Kowalski" userId="a70aca37-3faf-4991-8785-5593673258c5" providerId="ADAL" clId="{4320EEC7-9774-4354-A810-00E5C863321E}" dt="2020-05-13T15:14:35.336" v="2147" actId="26606"/>
          <ac:spMkLst>
            <pc:docMk/>
            <pc:sldMk cId="1860796501" sldId="267"/>
            <ac:spMk id="10" creationId="{64053CBF-3932-45FF-8285-EE5146085F3A}"/>
          </ac:spMkLst>
        </pc:spChg>
        <pc:spChg chg="add del">
          <ac:chgData name="Karol Kowalski" userId="a70aca37-3faf-4991-8785-5593673258c5" providerId="ADAL" clId="{4320EEC7-9774-4354-A810-00E5C863321E}" dt="2020-05-13T15:14:23.934" v="2144" actId="26606"/>
          <ac:spMkLst>
            <pc:docMk/>
            <pc:sldMk cId="1860796501" sldId="267"/>
            <ac:spMk id="11" creationId="{70DFA0FD-AB28-4B25-B870-4D2BBC35BA1D}"/>
          </ac:spMkLst>
        </pc:spChg>
        <pc:spChg chg="add mod">
          <ac:chgData name="Karol Kowalski" userId="a70aca37-3faf-4991-8785-5593673258c5" providerId="ADAL" clId="{4320EEC7-9774-4354-A810-00E5C863321E}" dt="2020-05-13T15:16:24.803" v="2153" actId="122"/>
          <ac:spMkLst>
            <pc:docMk/>
            <pc:sldMk cId="1860796501" sldId="267"/>
            <ac:spMk id="24" creationId="{51EBC5FB-A060-491B-BDFA-CCC71E4464DF}"/>
          </ac:spMkLst>
        </pc:spChg>
        <pc:grpChg chg="add">
          <ac:chgData name="Karol Kowalski" userId="a70aca37-3faf-4991-8785-5593673258c5" providerId="ADAL" clId="{4320EEC7-9774-4354-A810-00E5C863321E}" dt="2020-05-13T15:14:35.336" v="2147" actId="26606"/>
          <ac:grpSpMkLst>
            <pc:docMk/>
            <pc:sldMk cId="1860796501" sldId="267"/>
            <ac:grpSpMk id="12" creationId="{2E751C04-BEA6-446B-A678-9C74819EBD4C}"/>
          </ac:grpSpMkLst>
        </pc:grpChg>
        <pc:grpChg chg="add del">
          <ac:chgData name="Karol Kowalski" userId="a70aca37-3faf-4991-8785-5593673258c5" providerId="ADAL" clId="{4320EEC7-9774-4354-A810-00E5C863321E}" dt="2020-05-13T15:14:23.934" v="2144" actId="26606"/>
          <ac:grpSpMkLst>
            <pc:docMk/>
            <pc:sldMk cId="1860796501" sldId="267"/>
            <ac:grpSpMk id="13" creationId="{0D628DFB-9CD1-4E2B-8B44-9FDF7E80F6D9}"/>
          </ac:grpSpMkLst>
        </pc:grpChg>
        <pc:grpChg chg="add">
          <ac:chgData name="Karol Kowalski" userId="a70aca37-3faf-4991-8785-5593673258c5" providerId="ADAL" clId="{4320EEC7-9774-4354-A810-00E5C863321E}" dt="2020-05-13T15:14:35.336" v="2147" actId="26606"/>
          <ac:grpSpMkLst>
            <pc:docMk/>
            <pc:sldMk cId="1860796501" sldId="267"/>
            <ac:grpSpMk id="18" creationId="{B63ACBA3-DEFD-4C6D-BBA0-64468FA99C2D}"/>
          </ac:grpSpMkLst>
        </pc:grpChg>
        <pc:graphicFrameChg chg="add del">
          <ac:chgData name="Karol Kowalski" userId="a70aca37-3faf-4991-8785-5593673258c5" providerId="ADAL" clId="{4320EEC7-9774-4354-A810-00E5C863321E}" dt="2020-05-13T15:14:23.934" v="2144" actId="26606"/>
          <ac:graphicFrameMkLst>
            <pc:docMk/>
            <pc:sldMk cId="1860796501" sldId="267"/>
            <ac:graphicFrameMk id="5" creationId="{5237E392-0AE6-4849-8BD9-270E1B44A959}"/>
          </ac:graphicFrameMkLst>
        </pc:graphicFrameChg>
        <pc:graphicFrameChg chg="add del">
          <ac:chgData name="Karol Kowalski" userId="a70aca37-3faf-4991-8785-5593673258c5" providerId="ADAL" clId="{4320EEC7-9774-4354-A810-00E5C863321E}" dt="2020-05-13T15:14:35.214" v="2146" actId="26606"/>
          <ac:graphicFrameMkLst>
            <pc:docMk/>
            <pc:sldMk cId="1860796501" sldId="267"/>
            <ac:graphicFrameMk id="20" creationId="{1A04AC97-F479-4F31-963E-F62A5C2EA817}"/>
          </ac:graphicFrameMkLst>
        </pc:graphicFrameChg>
        <pc:picChg chg="add del mod">
          <ac:chgData name="Karol Kowalski" userId="a70aca37-3faf-4991-8785-5593673258c5" providerId="ADAL" clId="{4320EEC7-9774-4354-A810-00E5C863321E}" dt="2020-05-13T15:14:10.860" v="2142"/>
          <ac:picMkLst>
            <pc:docMk/>
            <pc:sldMk cId="1860796501" sldId="267"/>
            <ac:picMk id="4" creationId="{62D1126A-ADD7-44F1-94F3-0692309679FF}"/>
          </ac:picMkLst>
        </pc:picChg>
        <pc:picChg chg="add del">
          <ac:chgData name="Karol Kowalski" userId="a70aca37-3faf-4991-8785-5593673258c5" providerId="ADAL" clId="{4320EEC7-9774-4354-A810-00E5C863321E}" dt="2020-05-13T15:14:23.934" v="2144" actId="26606"/>
          <ac:picMkLst>
            <pc:docMk/>
            <pc:sldMk cId="1860796501" sldId="267"/>
            <ac:picMk id="7" creationId="{1726B911-450E-44FF-8E26-599FF21298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17A62A-8B47-42F5-82CE-E6521261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924" y="991261"/>
            <a:ext cx="7750004" cy="1837349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tx2"/>
                </a:solidFill>
                <a:latin typeface="Baskerville Old Face" panose="02020602080505020303" pitchFamily="18" charset="0"/>
              </a:rPr>
              <a:t>WELCOME TO BELFAST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1EBC5FB-A060-491B-BDFA-CCC71E446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412" y="2979336"/>
            <a:ext cx="5709721" cy="243086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tx2"/>
                </a:solidFill>
              </a:rPr>
              <a:t>All about Belfast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</a:rPr>
              <a:t>By Karol Kowalski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079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09CDA-AA80-496C-90A8-213F849E0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590" r="8482"/>
          <a:stretch/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2" name="Freeform: Shape 51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B81923-F542-4614-AF76-5487C12D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98445"/>
            <a:ext cx="4803636" cy="1311664"/>
          </a:xfrm>
        </p:spPr>
        <p:txBody>
          <a:bodyPr anchor="b">
            <a:normAutofit/>
          </a:bodyPr>
          <a:lstStyle/>
          <a:p>
            <a:r>
              <a:rPr lang="en-US" sz="3600" b="1" i="1">
                <a:solidFill>
                  <a:schemeClr val="tx2"/>
                </a:solidFill>
              </a:rPr>
              <a:t>Belfast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E08D1-5B76-472E-8AB2-46426A962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</a:rPr>
              <a:t>Capital and largest city of Northern Ireland. Greater Belfast is divided between two counties Antrim and Down, but Belfast it self belongs entirely to Antrim. </a:t>
            </a:r>
          </a:p>
          <a:p>
            <a:pPr marL="0" indent="0">
              <a:buNone/>
            </a:pPr>
            <a:r>
              <a:rPr lang="en-US" sz="1800">
                <a:solidFill>
                  <a:schemeClr val="tx2"/>
                </a:solidFill>
              </a:rPr>
              <a:t>The city is located at the mouth of the Lagan River to Belfast Lough. Settlements developed around the Normandy castle, built in 1177. In the Middle Ages it was a small settlement remaining in the shadow of the neighboring  Carrickfergus. </a:t>
            </a:r>
          </a:p>
        </p:txBody>
      </p:sp>
    </p:spTree>
    <p:extLst>
      <p:ext uri="{BB962C8B-B14F-4D97-AF65-F5344CB8AC3E}">
        <p14:creationId xmlns:p14="http://schemas.microsoft.com/office/powerpoint/2010/main" val="2260312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10E42-91D1-4E97-A936-23BD0087136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Sights and tourist attractions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721E3-6D07-421F-8252-F61112ED5E40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Cathedral : Anglican and Catholic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Belfast Castle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Town hall (1906)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Headquarters of Queens University (1849)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Numerous buildings from the Victorian and Edwardian era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/>
              <a:t>Belfast Titanic Museum </a:t>
            </a:r>
          </a:p>
        </p:txBody>
      </p:sp>
    </p:spTree>
    <p:extLst>
      <p:ext uri="{BB962C8B-B14F-4D97-AF65-F5344CB8AC3E}">
        <p14:creationId xmlns:p14="http://schemas.microsoft.com/office/powerpoint/2010/main" val="323467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53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F6AAB-9DA9-4306-9553-BDC708F1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433530"/>
            <a:ext cx="4820134" cy="1635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Cathedral Church St.Anne &amp; Belfast Castle</a:t>
            </a:r>
            <a:endParaRPr lang="en-US" sz="37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3CF86-FFCF-4688-859C-FAFD1FBE8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9" r="18813" b="-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68" name="Group 55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: Shape 57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70" name="Freeform: Shape 59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73C423-7330-4513-A734-CFBF0F51FF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211" r="3708" b="-4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71" name="Group 61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72" name="Freeform: Shape 62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66" name="Freeform: Shape 65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8726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A47CD-A47A-47E8-8B2E-E6B6A505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>
                <a:solidFill>
                  <a:srgbClr val="FFFFFF"/>
                </a:solidFill>
              </a:rPr>
              <a:t>Titanic Quarter &amp; Queens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A5945-C131-42BD-913D-B4813A58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819812"/>
            <a:ext cx="5455917" cy="2973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9D75E-0B63-4EB1-8098-7044F441B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942570"/>
            <a:ext cx="5455917" cy="2727958"/>
          </a:xfrm>
          <a:prstGeom prst="rect">
            <a:avLst/>
          </a:prstGeom>
        </p:spPr>
      </p:pic>
      <p:cxnSp>
        <p:nvCxnSpPr>
          <p:cNvPr id="38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68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3D4A-4C2B-4709-A380-279ECD64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Places worth recommending and watching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954FC-573D-4926-A1A5-9212544B4044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Titanic Quarter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Big Fish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St. George’s Market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Ulster Museum &amp; Botanic Gardens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Ulster Folk and Transport Museum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Victoria Park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Cave Hill Country Park</a:t>
            </a:r>
          </a:p>
        </p:txBody>
      </p:sp>
    </p:spTree>
    <p:extLst>
      <p:ext uri="{BB962C8B-B14F-4D97-AF65-F5344CB8AC3E}">
        <p14:creationId xmlns:p14="http://schemas.microsoft.com/office/powerpoint/2010/main" val="90863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40FD3-440C-44E3-A6CE-9A0B8D814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 Cave Hill Park &amp; Botanic Gardens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4DF4E-74E7-493E-9DF2-994D7A94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A195-57D3-4655-94A3-4D3F4BE66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0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599D-9CA9-4FF8-9ED8-6B74533A3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64" y="2835965"/>
            <a:ext cx="8213035" cy="848138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/>
              <a:t>Thank You For Visiting.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21B2A-7BD5-4113-A14A-0AC4F2C8A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69" y="662609"/>
            <a:ext cx="10515600" cy="1921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i="1" dirty="0"/>
              <a:t>Belfast is a City well suited for tourists has many restaurants, and hotels where you can spend your free time with friends and family. </a:t>
            </a:r>
          </a:p>
        </p:txBody>
      </p:sp>
    </p:spTree>
    <p:extLst>
      <p:ext uri="{BB962C8B-B14F-4D97-AF65-F5344CB8AC3E}">
        <p14:creationId xmlns:p14="http://schemas.microsoft.com/office/powerpoint/2010/main" val="2163808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438B37F5815445B6A19BE62F906A3D" ma:contentTypeVersion="11" ma:contentTypeDescription="Create a new document." ma:contentTypeScope="" ma:versionID="6fa23409113ef6aa4c2484427682e8e1">
  <xsd:schema xmlns:xsd="http://www.w3.org/2001/XMLSchema" xmlns:xs="http://www.w3.org/2001/XMLSchema" xmlns:p="http://schemas.microsoft.com/office/2006/metadata/properties" xmlns:ns2="6f357e98-1335-460e-b936-82c803f80a1d" targetNamespace="http://schemas.microsoft.com/office/2006/metadata/properties" ma:root="true" ma:fieldsID="88ce1d69be6859102fa4bc8daae4ae5c" ns2:_="">
    <xsd:import namespace="6f357e98-1335-460e-b936-82c803f80a1d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57e98-1335-460e-b936-82c803f80a1d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6f357e98-1335-460e-b936-82c803f80a1d">c88d8a06-bc8e-4fa1-a8a8-bcf08e36d1af</ReferenceId>
  </documentManagement>
</p:properties>
</file>

<file path=customXml/itemProps1.xml><?xml version="1.0" encoding="utf-8"?>
<ds:datastoreItem xmlns:ds="http://schemas.openxmlformats.org/officeDocument/2006/customXml" ds:itemID="{B1379963-6C6F-4F63-A000-E0D9EBB70127}"/>
</file>

<file path=customXml/itemProps2.xml><?xml version="1.0" encoding="utf-8"?>
<ds:datastoreItem xmlns:ds="http://schemas.openxmlformats.org/officeDocument/2006/customXml" ds:itemID="{571211FF-9ED5-44EF-BAC8-FA46BCDEC9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484873-622C-47B4-A90F-FC895B781B48}">
  <ds:schemaRefs>
    <ds:schemaRef ds:uri="e4692333-cb28-423e-a331-fcba01f1b45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198</Words>
  <Application>Microsoft Office PowerPoint</Application>
  <PresentationFormat>Widescreen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Rounded MT Bold</vt:lpstr>
      <vt:lpstr>Baskerville Old Face</vt:lpstr>
      <vt:lpstr>Calibri</vt:lpstr>
      <vt:lpstr>Calibri Light</vt:lpstr>
      <vt:lpstr>Wingdings</vt:lpstr>
      <vt:lpstr>office theme</vt:lpstr>
      <vt:lpstr>WELCOME TO BELFAST </vt:lpstr>
      <vt:lpstr>Belfast </vt:lpstr>
      <vt:lpstr>Sights and tourist attractions </vt:lpstr>
      <vt:lpstr>Cathedral Church St.Anne &amp; Belfast Castle</vt:lpstr>
      <vt:lpstr>Titanic Quarter &amp; Queens University</vt:lpstr>
      <vt:lpstr>Places worth recommending and watching …</vt:lpstr>
      <vt:lpstr> Cave Hill Park &amp; Botanic Gardens</vt:lpstr>
      <vt:lpstr>Thank You For Visiting.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Karol Kowalski</dc:creator>
  <cp:lastModifiedBy>Karol Kowalski</cp:lastModifiedBy>
  <cp:revision>1</cp:revision>
  <dcterms:created xsi:type="dcterms:W3CDTF">2020-05-13T15:14:35Z</dcterms:created>
  <dcterms:modified xsi:type="dcterms:W3CDTF">2020-05-13T15:28:32Z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0x010100D7438B37F5815445B6A19BE62F906A3D</vt:lpwstr>
  </property>
  <property fmtid="{D5CDD505-2E9C-101B-9397-08002B2CF9AE}" pid="3" name="Order">
    <vt:r8>300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