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sldIdLst>
    <p:sldId id="256" r:id="rId5"/>
    <p:sldId id="257" r:id="rId6"/>
    <p:sldId id="258" r:id="rId7"/>
    <p:sldId id="267" r:id="rId8"/>
    <p:sldId id="259" r:id="rId9"/>
    <p:sldId id="260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Mcallister" initials="MM" lastIdx="8" clrIdx="0">
    <p:extLst>
      <p:ext uri="{19B8F6BF-5375-455C-9EA6-DF929625EA0E}">
        <p15:presenceInfo xmlns:p15="http://schemas.microsoft.com/office/powerpoint/2012/main" userId="S::mmcallister146@c2ken.net::1e2d18ae-2836-4375-861a-17bcafe0b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4:33.392" idx="1">
    <p:pos x="10" y="10"/>
    <p:text>Full stop needed after 1860s.
Full stop needed after the 4th bullet point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5:48.957" idx="2">
    <p:pos x="10" y="10"/>
    <p:text>Any full stops missing?
cranes' names - look where the apostrophe goes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6:23.396" idx="3">
    <p:pos x="10" y="10"/>
    <p:text>Full stops missing?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6:43.006" idx="4">
    <p:pos x="10" y="10"/>
    <p:text>Full stops?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7:15.710" idx="5">
    <p:pos x="10" y="10"/>
    <p:text>Great use of capital letters for names of places!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7:36.288" idx="6">
    <p:pos x="10" y="10"/>
    <p:text>Full stops?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7:50.648" idx="7">
    <p:pos x="10" y="10"/>
    <p:text>Full stops?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01:58:27.790" idx="8">
    <p:pos x="10" y="10"/>
    <p:text>Love the humour in point one!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B4462-E24A-472C-A59A-2F4FB9879C5D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DC929-6DBA-4415-814E-A68E77614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6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1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8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3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0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3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2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1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C929-6DBA-4415-814E-A68E77614B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6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F42DC2-7252-4F34-8D9C-0483E1BA2590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44192B-E58D-4610-B4DB-B724D7C28B2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hyperlink" Target="http://www.tripadvisor.co.uk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/>
              <a:t>Visiting Belfast</a:t>
            </a:r>
            <a:r>
              <a:rPr lang="en-GB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/>
              <a:t>By Matthew Ferris</a:t>
            </a:r>
          </a:p>
        </p:txBody>
      </p:sp>
    </p:spTree>
    <p:extLst>
      <p:ext uri="{BB962C8B-B14F-4D97-AF65-F5344CB8AC3E}">
        <p14:creationId xmlns:p14="http://schemas.microsoft.com/office/powerpoint/2010/main" val="5496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Fun Action Places to Visit </a:t>
            </a:r>
            <a:br>
              <a:rPr lang="en-GB"/>
            </a:br>
            <a:r>
              <a:rPr lang="en-GB"/>
              <a:t>for Kids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3" y="2204863"/>
            <a:ext cx="3600400" cy="3921617"/>
          </a:xfrm>
        </p:spPr>
        <p:txBody>
          <a:bodyPr>
            <a:normAutofit lnSpcReduction="10000"/>
          </a:bodyPr>
          <a:lstStyle/>
          <a:p>
            <a:r>
              <a:rPr lang="en-GB"/>
              <a:t>W5-Fantastic fun and discovery for all kids.</a:t>
            </a:r>
          </a:p>
          <a:p>
            <a:r>
              <a:rPr lang="en-GB" dirty="0"/>
              <a:t>We are Vertigo – Ninja Park, indoor inflatable park, indoor ski-</a:t>
            </a:r>
            <a:r>
              <a:rPr lang="en-GB" dirty="0" err="1"/>
              <a:t>ing</a:t>
            </a:r>
            <a:r>
              <a:rPr lang="en-GB" dirty="0"/>
              <a:t> and climbing and even indoor sky diving!</a:t>
            </a:r>
          </a:p>
          <a:p>
            <a:r>
              <a:rPr lang="en-GB" dirty="0"/>
              <a:t>Let’s Go Hydro is Ireland’s largest aqua park be prepared to get wet!!!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57" y="3836060"/>
            <a:ext cx="2563133" cy="16091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40" y="3866571"/>
            <a:ext cx="2539675" cy="1574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82" y="2204863"/>
            <a:ext cx="2542658" cy="1631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04863"/>
            <a:ext cx="2426220" cy="16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773" y="2459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/>
              <a:t>Famous Landmarks</a:t>
            </a:r>
            <a:br>
              <a:rPr lang="en-GB"/>
            </a:br>
            <a:r>
              <a:rPr lang="en-GB"/>
              <a:t>Belfast Castle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22960" y="2429984"/>
            <a:ext cx="3822192" cy="3447288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/>
              <a:t>Belfast Castle is located in the Cave Hill area of north Belfast. </a:t>
            </a:r>
          </a:p>
          <a:p>
            <a:r>
              <a:rPr lang="en-GB" sz="2100" dirty="0"/>
              <a:t>It was built in the 1860s. It’s very old and is one of the city's most famous landmarks.</a:t>
            </a:r>
          </a:p>
          <a:p>
            <a:r>
              <a:rPr lang="en-GB" sz="2100" dirty="0"/>
              <a:t>There is a visitor information area in the castle.</a:t>
            </a:r>
          </a:p>
          <a:p>
            <a:r>
              <a:rPr lang="en-GB" sz="2000" dirty="0"/>
              <a:t>The Castle grounds has a brilliant Adventure Playground for kids.</a:t>
            </a:r>
          </a:p>
          <a:p>
            <a:r>
              <a:rPr lang="en-GB" sz="2000" dirty="0"/>
              <a:t>There are brilliant walking trails with great views of Belfast – the author climbed to the top on Sunday 10</a:t>
            </a:r>
            <a:r>
              <a:rPr lang="en-GB" sz="2000" baseline="30000" dirty="0"/>
              <a:t>th</a:t>
            </a:r>
            <a:r>
              <a:rPr lang="en-GB" sz="2000" dirty="0"/>
              <a:t> of May!</a:t>
            </a:r>
            <a:endParaRPr lang="en-GB" sz="21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1" y="2655545"/>
            <a:ext cx="4083654" cy="341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0675" y="514350"/>
            <a:ext cx="578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Belfast Castle</a:t>
            </a:r>
          </a:p>
        </p:txBody>
      </p:sp>
    </p:spTree>
    <p:extLst>
      <p:ext uri="{BB962C8B-B14F-4D97-AF65-F5344CB8AC3E}">
        <p14:creationId xmlns:p14="http://schemas.microsoft.com/office/powerpoint/2010/main" val="1576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Harland and Wolff Cranes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4300865" cy="3849608"/>
          </a:xfrm>
        </p:spPr>
        <p:txBody>
          <a:bodyPr>
            <a:noAutofit/>
          </a:bodyPr>
          <a:lstStyle/>
          <a:p>
            <a:r>
              <a:rPr lang="en-GB" sz="2000" dirty="0"/>
              <a:t>Harland and Wolff  became one of the world's great shipbuilders.</a:t>
            </a:r>
          </a:p>
          <a:p>
            <a:r>
              <a:rPr lang="en-GB" sz="2000" dirty="0"/>
              <a:t>They constructed over 70 ships for the White Star Line.</a:t>
            </a:r>
          </a:p>
          <a:p>
            <a:r>
              <a:rPr lang="en-GB" sz="2000" dirty="0"/>
              <a:t>The Titanic was the most famous ship constructed at the company.</a:t>
            </a:r>
          </a:p>
          <a:p>
            <a:r>
              <a:rPr lang="en-GB" sz="2000" dirty="0"/>
              <a:t>The two giant, yellow cranes’ names are Samson and Goliath.</a:t>
            </a:r>
          </a:p>
          <a:p>
            <a:r>
              <a:rPr lang="en-GB" sz="2000" dirty="0"/>
              <a:t>They hold the world record for the biggest free-standing cranes in the world and the authors </a:t>
            </a:r>
            <a:r>
              <a:rPr lang="en-GB" sz="2000" dirty="0" err="1"/>
              <a:t>Granda</a:t>
            </a:r>
            <a:r>
              <a:rPr lang="en-GB" sz="2000" dirty="0"/>
              <a:t> &amp; Great-</a:t>
            </a:r>
            <a:r>
              <a:rPr lang="en-GB" sz="2000" dirty="0" err="1"/>
              <a:t>Granda</a:t>
            </a:r>
            <a:r>
              <a:rPr lang="en-GB" sz="2000" dirty="0"/>
              <a:t> have been on the top of them!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91822"/>
            <a:ext cx="3709278" cy="289741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2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Titanic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Autofit/>
          </a:bodyPr>
          <a:lstStyle/>
          <a:p>
            <a:r>
              <a:rPr lang="en-GB" sz="1800" dirty="0"/>
              <a:t>This amazing building is the same height as the actual Titanic ship.</a:t>
            </a:r>
          </a:p>
          <a:p>
            <a:r>
              <a:rPr lang="en-GB" sz="1800" dirty="0"/>
              <a:t>The shape of the building is the same shape as the front of the actual ship!</a:t>
            </a:r>
          </a:p>
          <a:p>
            <a:r>
              <a:rPr lang="en-GB" sz="1800" dirty="0"/>
              <a:t>You can find out everything you need to know about the Titanic ship and the great disaster when it hit an iceberg and sunk in 1912.</a:t>
            </a:r>
          </a:p>
          <a:p>
            <a:r>
              <a:rPr lang="en-GB" sz="1800" dirty="0"/>
              <a:t>Explore the shipyard, walk the decks, travel to the depths of the ocean and uncover the true legend of the Titanic in the city where it was made.</a:t>
            </a:r>
          </a:p>
          <a:p>
            <a:r>
              <a:rPr lang="en-GB" sz="1800" dirty="0"/>
              <a:t>It has a shop and café and you can get lots of goodies.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825492" cy="3528392"/>
          </a:xfrm>
        </p:spPr>
      </p:pic>
    </p:spTree>
    <p:extLst>
      <p:ext uri="{BB962C8B-B14F-4D97-AF65-F5344CB8AC3E}">
        <p14:creationId xmlns:p14="http://schemas.microsoft.com/office/powerpoint/2010/main" val="38568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Belfast is famous for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132856"/>
            <a:ext cx="3822192" cy="3993624"/>
          </a:xfrm>
        </p:spPr>
        <p:txBody>
          <a:bodyPr>
            <a:normAutofit fontScale="55000" lnSpcReduction="20000"/>
          </a:bodyPr>
          <a:lstStyle/>
          <a:p>
            <a:r>
              <a:rPr lang="en-GB" sz="3300" dirty="0"/>
              <a:t>Belfast is famous for lots and lots of reasons. </a:t>
            </a:r>
          </a:p>
          <a:p>
            <a:r>
              <a:rPr lang="en-GB" sz="3300" dirty="0"/>
              <a:t>It is the capital city of Northern Ireland.</a:t>
            </a:r>
          </a:p>
          <a:p>
            <a:r>
              <a:rPr lang="en-GB" sz="3300" dirty="0"/>
              <a:t>George Best, one the best football players in the world, was born in Belfast.</a:t>
            </a:r>
          </a:p>
          <a:p>
            <a:pPr lvl="0"/>
            <a:r>
              <a:rPr lang="en-GB" sz="3300" dirty="0"/>
              <a:t>The successful Ulster Rugby team train at the </a:t>
            </a:r>
            <a:r>
              <a:rPr lang="en-GB" sz="3300" dirty="0" err="1"/>
              <a:t>Kingspan</a:t>
            </a:r>
            <a:r>
              <a:rPr lang="en-GB" sz="3300" dirty="0"/>
              <a:t> stadium in Belfast.</a:t>
            </a:r>
          </a:p>
          <a:p>
            <a:pPr lvl="0"/>
            <a:r>
              <a:rPr lang="en-GB" sz="3300" dirty="0"/>
              <a:t>The Titanic ship which struck an iceberg and sunk in 1912 was built in Belfast.</a:t>
            </a:r>
          </a:p>
          <a:p>
            <a:pPr lvl="0"/>
            <a:r>
              <a:rPr lang="en-GB" sz="3300" dirty="0"/>
              <a:t>CS Lewis who wrote  about the magical world of Narnia was born in Belfast.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66" y="2737470"/>
            <a:ext cx="1771650" cy="1771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13" y="4509120"/>
            <a:ext cx="1381125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2509412"/>
            <a:ext cx="1782789" cy="1135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11" y="3667864"/>
            <a:ext cx="16859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Great Views and Green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209648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en-GB" sz="2200">
                <a:solidFill>
                  <a:srgbClr val="073E87"/>
                </a:solidFill>
              </a:rPr>
              <a:t>Relax and Enjoy these parks, mountains and  amazing views:</a:t>
            </a:r>
            <a:endParaRPr lang="en-GB"/>
          </a:p>
          <a:p>
            <a:r>
              <a:rPr lang="en-GB"/>
              <a:t>Cave Hill Country Park</a:t>
            </a:r>
          </a:p>
          <a:p>
            <a:r>
              <a:rPr lang="en-GB"/>
              <a:t>Botanic Gardens</a:t>
            </a:r>
          </a:p>
          <a:p>
            <a:r>
              <a:rPr lang="en-GB"/>
              <a:t>Sir Thomas and Lady Dixon Park</a:t>
            </a:r>
          </a:p>
          <a:p>
            <a:r>
              <a:rPr lang="en-GB"/>
              <a:t>Ormeau Park</a:t>
            </a:r>
          </a:p>
          <a:p>
            <a:r>
              <a:rPr lang="en-GB"/>
              <a:t>Lagan Meadows</a:t>
            </a:r>
          </a:p>
          <a:p>
            <a:r>
              <a:rPr lang="en-GB"/>
              <a:t>Black Mountain</a:t>
            </a:r>
          </a:p>
          <a:p>
            <a:r>
              <a:rPr lang="en-GB"/>
              <a:t>Grounds of Stormont</a:t>
            </a:r>
          </a:p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1988840"/>
            <a:ext cx="4312971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900"/>
              <a:t>Parks have playgrounds for kids and park benches and picnic tables so bring a packed lunch!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1965920" cy="1637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8"/>
            <a:ext cx="2441907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3" y="3698107"/>
            <a:ext cx="2162175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23" y="3610509"/>
            <a:ext cx="2353047" cy="15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Places of Historical Interest</a:t>
            </a:r>
            <a:br>
              <a:rPr lang="en-GB"/>
            </a:br>
            <a:r>
              <a:rPr lang="en-GB"/>
              <a:t>Ulster Museum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3822192" cy="4464496"/>
          </a:xfrm>
        </p:spPr>
        <p:txBody>
          <a:bodyPr>
            <a:noAutofit/>
          </a:bodyPr>
          <a:lstStyle/>
          <a:p>
            <a:r>
              <a:rPr lang="en-GB" sz="1800" dirty="0"/>
              <a:t>Ulster Museum is a fantastic museum open throughout the year, and it’s free!</a:t>
            </a:r>
          </a:p>
          <a:p>
            <a:r>
              <a:rPr lang="en-GB" sz="1800" dirty="0"/>
              <a:t>Find out what mummies looked like and how big dinosaurs were.</a:t>
            </a:r>
          </a:p>
          <a:p>
            <a:r>
              <a:rPr lang="en-GB" sz="1800" dirty="0"/>
              <a:t>You can see real treasure and art work.</a:t>
            </a:r>
          </a:p>
          <a:p>
            <a:r>
              <a:rPr lang="en-GB" sz="1800" dirty="0"/>
              <a:t>You can learn about the history of Belfast and Northern Ireland.</a:t>
            </a:r>
          </a:p>
          <a:p>
            <a:r>
              <a:rPr lang="en-GB" sz="1800" dirty="0"/>
              <a:t>There are fun activities for kids of all ages - arts and crafts and play with toys that children had through history.</a:t>
            </a:r>
          </a:p>
          <a:p>
            <a:r>
              <a:rPr lang="en-GB" sz="1800" dirty="0"/>
              <a:t>There is a café that sells hot food and delicious treats!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076761" cy="3456384"/>
          </a:xfrm>
        </p:spPr>
      </p:pic>
    </p:spTree>
    <p:extLst>
      <p:ext uri="{BB962C8B-B14F-4D97-AF65-F5344CB8AC3E}">
        <p14:creationId xmlns:p14="http://schemas.microsoft.com/office/powerpoint/2010/main" val="435804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Places to Stay in Belfast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3921616"/>
          </a:xfrm>
        </p:spPr>
        <p:txBody>
          <a:bodyPr>
            <a:normAutofit/>
          </a:bodyPr>
          <a:lstStyle/>
          <a:p>
            <a:r>
              <a:rPr lang="en-GB" dirty="0"/>
              <a:t>Belfast has great places to stay.</a:t>
            </a:r>
          </a:p>
          <a:p>
            <a:r>
              <a:rPr lang="en-GB" dirty="0"/>
              <a:t>You could book a hotel, Bed and Breakfast or you can rent an apartment.</a:t>
            </a:r>
          </a:p>
          <a:p>
            <a:r>
              <a:rPr lang="en-GB" dirty="0"/>
              <a:t>Check  </a:t>
            </a:r>
            <a:r>
              <a:rPr lang="en-GB" dirty="0">
                <a:hlinkClick r:id="rId3"/>
              </a:rPr>
              <a:t>www.tripadvisor.co.uk</a:t>
            </a:r>
            <a:r>
              <a:rPr lang="en-GB" dirty="0"/>
              <a:t>  for prices, information and customer reviews.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6" y="2253631"/>
            <a:ext cx="2326491" cy="13193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62339"/>
            <a:ext cx="2304256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2812"/>
            <a:ext cx="1626045" cy="2337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33" y="4620753"/>
            <a:ext cx="1626045" cy="16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Fine Dining &amp; the Cathedral Quarter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84615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Belfast has a lot of famous eating locations including the Michelin starred Ox as well as </a:t>
            </a:r>
            <a:r>
              <a:rPr lang="en-GB" err="1"/>
              <a:t>Deanes</a:t>
            </a:r>
            <a:r>
              <a:rPr lang="en-GB"/>
              <a:t> if posh food will stop your tummy rumbling!</a:t>
            </a:r>
          </a:p>
          <a:p>
            <a:endParaRPr lang="en-GB"/>
          </a:p>
          <a:p>
            <a:r>
              <a:rPr lang="en-GB"/>
              <a:t>The Cathedral Quarter in the heart of the city also has brilliant restaurants such as </a:t>
            </a:r>
            <a:r>
              <a:rPr lang="en-GB" err="1"/>
              <a:t>Hadskis</a:t>
            </a:r>
            <a:r>
              <a:rPr lang="en-GB"/>
              <a:t>, Muddlers Club, </a:t>
            </a:r>
            <a:r>
              <a:rPr lang="en-GB" err="1"/>
              <a:t>Buba</a:t>
            </a:r>
            <a:r>
              <a:rPr lang="en-GB"/>
              <a:t> &amp; </a:t>
            </a:r>
            <a:r>
              <a:rPr lang="en-GB" err="1"/>
              <a:t>Coppi</a:t>
            </a:r>
            <a:r>
              <a:rPr lang="en-GB"/>
              <a:t> which are great for the whole family with foods from all around the world.</a:t>
            </a:r>
          </a:p>
          <a:p>
            <a:endParaRPr lang="en-GB"/>
          </a:p>
          <a:p>
            <a:r>
              <a:rPr lang="en-GB"/>
              <a:t> The Cathedral Quarter covers Royal Avenue to York St &amp; Dunbar link and is easy to find – just look for the big cathedral with a spike!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127624" y="2780928"/>
            <a:ext cx="3764855" cy="32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4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f357e98-1335-460e-b936-82c803f80a1d">4bb1aa60-bbad-4ee1-a4f9-4109d17ee2b9</Reference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38B37F5815445B6A19BE62F906A3D" ma:contentTypeVersion="11" ma:contentTypeDescription="Create a new document." ma:contentTypeScope="" ma:versionID="6fa23409113ef6aa4c2484427682e8e1">
  <xsd:schema xmlns:xsd="http://www.w3.org/2001/XMLSchema" xmlns:xs="http://www.w3.org/2001/XMLSchema" xmlns:p="http://schemas.microsoft.com/office/2006/metadata/properties" xmlns:ns2="6f357e98-1335-460e-b936-82c803f80a1d" targetNamespace="http://schemas.microsoft.com/office/2006/metadata/properties" ma:root="true" ma:fieldsID="88ce1d69be6859102fa4bc8daae4ae5c" ns2:_="">
    <xsd:import namespace="6f357e98-1335-460e-b936-82c803f80a1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7e98-1335-460e-b936-82c803f80a1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19D56E-985E-49E7-A3C0-3566780D7783}">
  <ds:schemaRefs>
    <ds:schemaRef ds:uri="http://schemas.microsoft.com/office/2006/metadata/properties"/>
    <ds:schemaRef ds:uri="http://www.w3.org/2000/xmlns/"/>
    <ds:schemaRef ds:uri="6f357e98-1335-460e-b936-82c803f80a1d"/>
  </ds:schemaRefs>
</ds:datastoreItem>
</file>

<file path=customXml/itemProps2.xml><?xml version="1.0" encoding="utf-8"?>
<ds:datastoreItem xmlns:ds="http://schemas.openxmlformats.org/officeDocument/2006/customXml" ds:itemID="{740FD445-08B6-4E1A-B81D-AAE14A1A7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316A-54C0-4AF5-8E2E-4310B8CD476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f357e98-1335-460e-b936-82c803f80a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</TotalTime>
  <Words>698</Words>
  <Application>Microsoft Office PowerPoint</Application>
  <PresentationFormat>On-screen Show (4:3)</PresentationFormat>
  <Paragraphs>98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Visiting Belfast </vt:lpstr>
      <vt:lpstr>Famous Landmarks Belfast Castle </vt:lpstr>
      <vt:lpstr>Harland and Wolff Cranes</vt:lpstr>
      <vt:lpstr>Titanic Building</vt:lpstr>
      <vt:lpstr>What Belfast is famous for </vt:lpstr>
      <vt:lpstr>Great Views and Green Spaces</vt:lpstr>
      <vt:lpstr>Places of Historical Interest Ulster Museum</vt:lpstr>
      <vt:lpstr>Places to Stay in Belfast</vt:lpstr>
      <vt:lpstr>Fine Dining &amp; the Cathedral Quarter</vt:lpstr>
      <vt:lpstr>Fun Action Places to Visit  for Kids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Belfast</dc:title>
  <dc:creator>Ferris Sinead</dc:creator>
  <cp:lastModifiedBy>Matthew Ferris</cp:lastModifiedBy>
  <cp:revision>5</cp:revision>
  <dcterms:created xsi:type="dcterms:W3CDTF">2020-05-12T13:25:03Z</dcterms:created>
  <dcterms:modified xsi:type="dcterms:W3CDTF">2020-05-17T11:25:22Z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754cbb2-29ed-4ffe-af90-a08465e0dd2c_Enabled">
    <vt:lpwstr>True</vt:lpwstr>
  </property>
  <property fmtid="{D5CDD505-2E9C-101B-9397-08002B2CF9AE}" pid="3" name="MSIP_Label_c754cbb2-29ed-4ffe-af90-a08465e0dd2c_SiteId">
    <vt:lpwstr>c4b62f1d-01e0-4107-a0cc-5ac886858b23</vt:lpwstr>
  </property>
  <property fmtid="{D5CDD505-2E9C-101B-9397-08002B2CF9AE}" pid="4" name="MSIP_Label_c754cbb2-29ed-4ffe-af90-a08465e0dd2c_Owner">
    <vt:lpwstr>peter.ferris@barclays.com</vt:lpwstr>
  </property>
  <property fmtid="{D5CDD505-2E9C-101B-9397-08002B2CF9AE}" pid="5" name="MSIP_Label_c754cbb2-29ed-4ffe-af90-a08465e0dd2c_SetDate">
    <vt:lpwstr>2020-05-13T17:49:39.6859688Z</vt:lpwstr>
  </property>
  <property fmtid="{D5CDD505-2E9C-101B-9397-08002B2CF9AE}" pid="6" name="MSIP_Label_c754cbb2-29ed-4ffe-af90-a08465e0dd2c_Name">
    <vt:lpwstr>Unrestricted</vt:lpwstr>
  </property>
  <property fmtid="{D5CDD505-2E9C-101B-9397-08002B2CF9AE}" pid="7" name="MSIP_Label_c754cbb2-29ed-4ffe-af90-a08465e0dd2c_Application">
    <vt:lpwstr>Microsoft Azure Information Protection</vt:lpwstr>
  </property>
  <property fmtid="{D5CDD505-2E9C-101B-9397-08002B2CF9AE}" pid="8" name="MSIP_Label_c754cbb2-29ed-4ffe-af90-a08465e0dd2c_Extended_MSFT_Method">
    <vt:lpwstr>Manual</vt:lpwstr>
  </property>
  <property fmtid="{D5CDD505-2E9C-101B-9397-08002B2CF9AE}" pid="9" name="barclaysdc">
    <vt:lpwstr>Unrestricted</vt:lpwstr>
  </property>
  <property fmtid="{D5CDD505-2E9C-101B-9397-08002B2CF9AE}" pid="10" name="ContentTypeId">
    <vt:lpwstr>0x010100D7438B37F5815445B6A19BE62F906A3D</vt:lpwstr>
  </property>
</Properties>
</file>