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75" d="100"/>
          <a:sy n="75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53BF5-D3E0-40D0-AB92-2CF78978DA1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0E5B9D-F464-44FF-9F9E-F80C6D2F86C2}">
      <dgm:prSet/>
      <dgm:spPr/>
      <dgm:t>
        <a:bodyPr/>
        <a:lstStyle/>
        <a:p>
          <a:r>
            <a:rPr lang="en-GB" dirty="0"/>
            <a:t>And you got to remember to visit Belfast soon!!!</a:t>
          </a:r>
          <a:endParaRPr lang="en-US" dirty="0"/>
        </a:p>
      </dgm:t>
    </dgm:pt>
    <dgm:pt modelId="{11CE112B-AA68-4117-89DB-6567F8F86369}" type="parTrans" cxnId="{654BDC12-FC64-49E5-9D78-1E3C5BEB342E}">
      <dgm:prSet/>
      <dgm:spPr/>
      <dgm:t>
        <a:bodyPr/>
        <a:lstStyle/>
        <a:p>
          <a:endParaRPr lang="en-US"/>
        </a:p>
      </dgm:t>
    </dgm:pt>
    <dgm:pt modelId="{6EF00703-8400-4CC9-8B75-7633556B748B}" type="sibTrans" cxnId="{654BDC12-FC64-49E5-9D78-1E3C5BEB342E}">
      <dgm:prSet/>
      <dgm:spPr/>
      <dgm:t>
        <a:bodyPr/>
        <a:lstStyle/>
        <a:p>
          <a:endParaRPr lang="en-US"/>
        </a:p>
      </dgm:t>
    </dgm:pt>
    <dgm:pt modelId="{F090DDF2-E40D-4518-8C7E-4BB0E50455C1}" type="pres">
      <dgm:prSet presAssocID="{55653BF5-D3E0-40D0-AB92-2CF78978DA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E84C53-BDF8-4CC7-8A7E-D340AE864336}" type="pres">
      <dgm:prSet presAssocID="{9F0E5B9D-F464-44FF-9F9E-F80C6D2F86C2}" presName="hierRoot1" presStyleCnt="0"/>
      <dgm:spPr/>
    </dgm:pt>
    <dgm:pt modelId="{AE1044A0-81DE-47D7-9BAB-4042834656D9}" type="pres">
      <dgm:prSet presAssocID="{9F0E5B9D-F464-44FF-9F9E-F80C6D2F86C2}" presName="composite" presStyleCnt="0"/>
      <dgm:spPr/>
    </dgm:pt>
    <dgm:pt modelId="{B44DC0E5-F53C-4AB0-A7A4-1639E2246325}" type="pres">
      <dgm:prSet presAssocID="{9F0E5B9D-F464-44FF-9F9E-F80C6D2F86C2}" presName="background" presStyleLbl="node0" presStyleIdx="0" presStyleCnt="1"/>
      <dgm:spPr/>
    </dgm:pt>
    <dgm:pt modelId="{C0C3A27D-9C4D-4C0D-ABD2-C193BC115A69}" type="pres">
      <dgm:prSet presAssocID="{9F0E5B9D-F464-44FF-9F9E-F80C6D2F86C2}" presName="text" presStyleLbl="fgAcc0" presStyleIdx="0" presStyleCnt="1">
        <dgm:presLayoutVars>
          <dgm:chPref val="3"/>
        </dgm:presLayoutVars>
      </dgm:prSet>
      <dgm:spPr/>
    </dgm:pt>
    <dgm:pt modelId="{44798A57-3998-4A81-99AF-CD6D918F815C}" type="pres">
      <dgm:prSet presAssocID="{9F0E5B9D-F464-44FF-9F9E-F80C6D2F86C2}" presName="hierChild2" presStyleCnt="0"/>
      <dgm:spPr/>
    </dgm:pt>
  </dgm:ptLst>
  <dgm:cxnLst>
    <dgm:cxn modelId="{81F98E03-9FFE-4A9D-B598-8255A307A001}" type="presOf" srcId="{9F0E5B9D-F464-44FF-9F9E-F80C6D2F86C2}" destId="{C0C3A27D-9C4D-4C0D-ABD2-C193BC115A69}" srcOrd="0" destOrd="0" presId="urn:microsoft.com/office/officeart/2005/8/layout/hierarchy1"/>
    <dgm:cxn modelId="{654BDC12-FC64-49E5-9D78-1E3C5BEB342E}" srcId="{55653BF5-D3E0-40D0-AB92-2CF78978DA1C}" destId="{9F0E5B9D-F464-44FF-9F9E-F80C6D2F86C2}" srcOrd="0" destOrd="0" parTransId="{11CE112B-AA68-4117-89DB-6567F8F86369}" sibTransId="{6EF00703-8400-4CC9-8B75-7633556B748B}"/>
    <dgm:cxn modelId="{EB313575-F8C5-49E4-8EFD-620FA2224966}" type="presOf" srcId="{55653BF5-D3E0-40D0-AB92-2CF78978DA1C}" destId="{F090DDF2-E40D-4518-8C7E-4BB0E50455C1}" srcOrd="0" destOrd="0" presId="urn:microsoft.com/office/officeart/2005/8/layout/hierarchy1"/>
    <dgm:cxn modelId="{F833A34E-3DF8-4F0F-911F-1B3EE381F70F}" type="presParOf" srcId="{F090DDF2-E40D-4518-8C7E-4BB0E50455C1}" destId="{3DE84C53-BDF8-4CC7-8A7E-D340AE864336}" srcOrd="0" destOrd="0" presId="urn:microsoft.com/office/officeart/2005/8/layout/hierarchy1"/>
    <dgm:cxn modelId="{EAB912FC-0910-4ABF-A524-1ADC666442DD}" type="presParOf" srcId="{3DE84C53-BDF8-4CC7-8A7E-D340AE864336}" destId="{AE1044A0-81DE-47D7-9BAB-4042834656D9}" srcOrd="0" destOrd="0" presId="urn:microsoft.com/office/officeart/2005/8/layout/hierarchy1"/>
    <dgm:cxn modelId="{5F8D88E7-EC3A-4CD2-9A11-8B52375A3021}" type="presParOf" srcId="{AE1044A0-81DE-47D7-9BAB-4042834656D9}" destId="{B44DC0E5-F53C-4AB0-A7A4-1639E2246325}" srcOrd="0" destOrd="0" presId="urn:microsoft.com/office/officeart/2005/8/layout/hierarchy1"/>
    <dgm:cxn modelId="{84EFBD77-D326-47E0-AB13-05674738D178}" type="presParOf" srcId="{AE1044A0-81DE-47D7-9BAB-4042834656D9}" destId="{C0C3A27D-9C4D-4C0D-ABD2-C193BC115A69}" srcOrd="1" destOrd="0" presId="urn:microsoft.com/office/officeart/2005/8/layout/hierarchy1"/>
    <dgm:cxn modelId="{E1EDC03C-5319-4FEC-B8CA-93855BC1C3D4}" type="presParOf" srcId="{3DE84C53-BDF8-4CC7-8A7E-D340AE864336}" destId="{44798A57-3998-4A81-99AF-CD6D918F81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DC0E5-F53C-4AB0-A7A4-1639E2246325}">
      <dsp:nvSpPr>
        <dsp:cNvPr id="0" name=""/>
        <dsp:cNvSpPr/>
      </dsp:nvSpPr>
      <dsp:spPr>
        <a:xfrm>
          <a:off x="2712660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3A27D-9C4D-4C0D-ABD2-C193BC115A69}">
      <dsp:nvSpPr>
        <dsp:cNvPr id="0" name=""/>
        <dsp:cNvSpPr/>
      </dsp:nvSpPr>
      <dsp:spPr>
        <a:xfrm>
          <a:off x="3182064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And you got to remember to visit Belfast soon!!!</a:t>
          </a:r>
          <a:endParaRPr lang="en-US" sz="4000" kern="1200" dirty="0"/>
        </a:p>
      </dsp:txBody>
      <dsp:txXfrm>
        <a:off x="3260636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BD61-58D4-4A87-914C-F80C9CA15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58DAB-D922-4B02-A268-7C94251F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342F-13E6-4FDA-A511-290F619D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F977-35D9-49CE-8587-5DD9CE82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2F07-B949-47C2-83C1-94FC564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4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9A63-8ED6-41C7-9E74-97CE84EE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3B097-23F4-4AB0-9D50-1A1CE491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7DCDE-E315-48CD-8D0F-A4E46016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3660-F19E-461B-A1C9-2BE1DB4B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D6CA5-DF1D-45DB-861F-0752E2E0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3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51257-CF59-4D53-802F-2251203D2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7D7E5-6259-4CA9-969B-6F6064339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2DC91-B39F-47B2-9CC8-45310E99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1DA81-371C-4812-8933-CA39AFBE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B146B-35F1-422F-9B94-1A0ECF81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417E-2419-4B4B-A6D8-275263F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D0EB-5644-4779-A5ED-24485E94B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1160-0117-4D93-9524-8263E651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06CE-B4C1-41BA-8C2C-6D3D9A35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5AA9-8520-4C3D-9715-02312C31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E8FA-60C7-4033-A8E5-952B499A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62B0-5452-4F97-BE0A-07DA3CAD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80A45-ED7D-4A41-993C-A00BDE3C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C842-25BC-4439-A0A7-B35CC301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23C9-4532-4648-B20A-C7BB0FD4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04AE-C76F-4286-AD03-7314994C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FD6F-75DF-4B84-A3D5-1336F0BCF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E797-9773-4AEB-A2E4-5CED54FB1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9884F-1F1D-4C5A-92DC-72E73717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AF7D4-6CB8-4F3F-8019-69CDBCD9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FB3C4-CF0B-45EB-8E97-AFE1ECF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6BA4-1831-4157-9ADC-28E7C767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83E5-7828-435A-8F0B-9A37BB57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F310A-B25D-4445-A919-DE21CE50D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BB425-31EA-495B-89FF-CBD434252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F70C4-7E6A-4DCC-BD65-3A1D045CB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457C5-86C5-40B2-B230-0ED75ED7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11DFE-B069-4D50-9B8A-B41511DB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E9DC4-63B9-4D0F-B03A-E7B8A54F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964F-D7C1-4E9C-A57C-8F15C1F7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61816-89DF-4602-9072-FD6FD9FF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8EA84-05F3-4592-B071-4359DE6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6671D-90D3-449D-9C30-6CEAF11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5DA0E-F15C-4433-958D-A3D3B81E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B4A07-A750-47AC-9A9A-80DCFDE6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1ED7D-CDE7-49FA-8D04-1EAC39AE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3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D32D-5554-4AB5-8CB3-E2C4B175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31E1-A1C2-4912-8028-3B99EC1A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535EB-9F12-4751-A62C-75A46D2E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85086-7216-427C-B768-B08E3530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9B805-D13A-4EBD-9F5B-2B16945F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59B0A-BA32-4B4C-A077-59BF5C8F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AB7A-5481-4527-BCBE-8A8C3CF6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D1189-35FA-4F98-994B-9E16AEA41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68BA7-53D6-42B9-B2AA-F1264461B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3C35C-BD84-4691-90D4-F411A1C0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EF724-7D1F-4624-9FFC-52890E45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1F10-28C8-4180-ACBC-B688AF2E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5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1D75C-BECA-41FA-900C-AED9C80F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46ACF-4694-422E-88F8-AC5EAC4E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4286-42F6-4CED-BC6D-FFFEE8B1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733D6-6701-4055-8974-13B1052AB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06D7-188D-4D02-B746-9A99B07E1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.wikipedia.org/wiki/Titanic_Belfast" TargetMode="External"/><Relationship Id="rId7" Type="http://schemas.openxmlformats.org/officeDocument/2006/relationships/hyperlink" Target="https://www.geograph.org.uk/photo/389804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pl.wikipedia.org/wiki/Belfast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3979983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insauga.com/top-5-irish-pubs-in-mississauga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164520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f.wikipedia.org/wiki/L%C3%AAer:Albert_Memorial_Clock_-_Belfast.jpg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iha.co.nl/vakantiehuis-belfast-city/*V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nd_Opera_House,_Belfas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rchant_hotel_chandelier_by_marcus_notley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geograph.org.uk/photo/3979982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FE9AB-365D-4856-85A5-82564937B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92" b="110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C9EF8-0E43-43F2-BE31-FA3CAEC12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Visit Belfast!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D63B6-C404-4BEE-8CAC-DA2B6DE37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By Emily Irvine</a:t>
            </a:r>
          </a:p>
        </p:txBody>
      </p:sp>
    </p:spTree>
    <p:extLst>
      <p:ext uri="{BB962C8B-B14F-4D97-AF65-F5344CB8AC3E}">
        <p14:creationId xmlns:p14="http://schemas.microsoft.com/office/powerpoint/2010/main" val="895298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9A57A-FA0C-4226-AAEF-74D5ACB2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                Information about Belfast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93DF-FD78-42FD-9E2E-6F15A140B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Belfast is the capital of Northern Ireland and the River Lagan flows through the city.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district of Belfast has an area of 44 square miles.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population is estimated at 630,632.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Belfast is the second largest city on Ireland and the 15th largest city in the UK.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5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CE59-6DBF-41BB-9AEC-4192C2C3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GB" dirty="0"/>
              <a:t>                       Belfast landmarks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uilding with snow on the ground&#10;&#10;Description automatically generated">
            <a:extLst>
              <a:ext uri="{FF2B5EF4-FFF2-40B4-BE49-F238E27FC236}">
                <a16:creationId xmlns:a16="http://schemas.microsoft.com/office/drawing/2014/main" id="{3C79AEBA-5071-4B32-A66F-E10ED96D3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02" r="17948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 descr="A castle on top of a building&#10;&#10;Description automatically generated">
            <a:extLst>
              <a:ext uri="{FF2B5EF4-FFF2-40B4-BE49-F238E27FC236}">
                <a16:creationId xmlns:a16="http://schemas.microsoft.com/office/drawing/2014/main" id="{183B784F-9640-4A65-9B94-63D46A17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365" r="15786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3" name="Picture 12" descr="A picture containing outdoor, grass, boat, water&#10;&#10;Description automatically generated">
            <a:extLst>
              <a:ext uri="{FF2B5EF4-FFF2-40B4-BE49-F238E27FC236}">
                <a16:creationId xmlns:a16="http://schemas.microsoft.com/office/drawing/2014/main" id="{882BD672-3800-45BB-90B4-8E5FBE2CFC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307" r="21012" b="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A742-22EE-43DA-ABFB-ECEF65B8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GB" sz="1700"/>
              <a:t>There are lots of beautiful land marks and buildings in Belfast.</a:t>
            </a:r>
          </a:p>
          <a:p>
            <a:r>
              <a:rPr lang="en-GB" sz="1700"/>
              <a:t>One of these is the building of Queens University. The front is often seen on bank notes and the buildings are specially designed.</a:t>
            </a:r>
          </a:p>
          <a:p>
            <a:r>
              <a:rPr lang="en-GB" sz="1700"/>
              <a:t>Another important landmark is the two ship building cranes called Samson and Goliath. If you see them you know you are in Belfast.</a:t>
            </a:r>
          </a:p>
          <a:p>
            <a:r>
              <a:rPr lang="en-GB" sz="1700"/>
              <a:t>Titanic is a visitor attraction on the site of the former Harland and Wolf shipyard where the Titanic was built.</a:t>
            </a:r>
          </a:p>
          <a:p>
            <a:endParaRPr lang="en-GB" sz="1700"/>
          </a:p>
          <a:p>
            <a:pPr marL="0" indent="0">
              <a:buNone/>
            </a:pPr>
            <a:endParaRPr lang="en-GB" sz="1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8DA29-D34C-4AE0-AC28-5A56E09A37BE}"/>
              </a:ext>
            </a:extLst>
          </p:cNvPr>
          <p:cNvSpPr txBox="1"/>
          <p:nvPr/>
        </p:nvSpPr>
        <p:spPr>
          <a:xfrm>
            <a:off x="7565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fr.wikipedia.org/wiki/Titanic_Belfa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D5931-49C6-4FFD-84FD-ADECBD7A08BC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pl.wikipedia.org/wiki/Belfa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098E2-1041-40EB-BE1F-9DB2B6EF4110}"/>
              </a:ext>
            </a:extLst>
          </p:cNvPr>
          <p:cNvSpPr txBox="1"/>
          <p:nvPr/>
        </p:nvSpPr>
        <p:spPr>
          <a:xfrm>
            <a:off x="5245473" y="6870700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www.geograph.org.uk/photo/38980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9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631634B2-25C0-4B41-9E2B-908D7617D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39" r="-2" b="2788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group of people in a store&#10;&#10;Description automatically generated">
            <a:extLst>
              <a:ext uri="{FF2B5EF4-FFF2-40B4-BE49-F238E27FC236}">
                <a16:creationId xmlns:a16="http://schemas.microsoft.com/office/drawing/2014/main" id="{B22F6FB4-949B-421A-A372-A58E67CB0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128" r="-2" b="1285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0D1C9-83C7-4C44-8B87-1E5E43E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2600"/>
              <a:t>              What is Belfast famous for?</a:t>
            </a:r>
            <a:br>
              <a:rPr lang="en-GB" sz="2600"/>
            </a:br>
            <a:endParaRPr lang="en-GB" sz="2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4EC44-925C-4089-928F-2EC71FAD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GB" sz="2000" dirty="0"/>
              <a:t>The friendliness from Irish people is famous all around the world.</a:t>
            </a:r>
          </a:p>
          <a:p>
            <a:r>
              <a:rPr lang="en-GB" sz="2000" dirty="0"/>
              <a:t>Belfast people are kind to other visitors and great fun.</a:t>
            </a:r>
          </a:p>
          <a:p>
            <a:r>
              <a:rPr lang="en-GB" sz="2000" dirty="0"/>
              <a:t>There are lots of great places to eat and drink.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02D71-6616-4BFD-B5E1-57AA5D99F8E7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insauga.com/top-5-irish-pubs-in-mississaug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055B7-CDDE-42F3-8E80-37284A5E4419}"/>
              </a:ext>
            </a:extLst>
          </p:cNvPr>
          <p:cNvSpPr txBox="1"/>
          <p:nvPr/>
        </p:nvSpPr>
        <p:spPr>
          <a:xfrm>
            <a:off x="7412930" y="6870700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geograph.org.uk/photo/397998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4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2F94854E-3A5B-4247-B72E-9F169576A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6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C63D9-C7B8-4283-8772-1E62F9FD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                      Parks around Belfast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B8B2-1EBE-4682-A832-BE996804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/>
              <a:t>Belfast has over forty public parks.</a:t>
            </a:r>
          </a:p>
          <a:p>
            <a:r>
              <a:rPr lang="en-GB" sz="1800"/>
              <a:t>One of the most popular parks is Botanic Gardens.</a:t>
            </a:r>
          </a:p>
          <a:p>
            <a:r>
              <a:rPr lang="en-GB" sz="1800"/>
              <a:t>It was built in the 1830s and has a Tropical Ravine, the palm house and rose gardens. </a:t>
            </a:r>
          </a:p>
          <a:p>
            <a:r>
              <a:rPr lang="en-GB" sz="1800"/>
              <a:t>Another park is Sir Thomas and Lady Dixon park which brings thousands of vistors each year to its International Rose Garden.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F6752-B0CC-483C-AB87-F47EDE542CB0}"/>
              </a:ext>
            </a:extLst>
          </p:cNvPr>
          <p:cNvSpPr txBox="1"/>
          <p:nvPr/>
        </p:nvSpPr>
        <p:spPr>
          <a:xfrm>
            <a:off x="9884956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geograph.org.uk/photo/164520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60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clock tower in the middle of the street&#10;&#10;Description automatically generated">
            <a:extLst>
              <a:ext uri="{FF2B5EF4-FFF2-40B4-BE49-F238E27FC236}">
                <a16:creationId xmlns:a16="http://schemas.microsoft.com/office/drawing/2014/main" id="{A3948988-C228-4349-9AE5-D45791B9A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97" r="-1" b="-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Picture 7" descr="A picture containing grass, building, outdoor, old&#10;&#10;Description automatically generated">
            <a:extLst>
              <a:ext uri="{FF2B5EF4-FFF2-40B4-BE49-F238E27FC236}">
                <a16:creationId xmlns:a16="http://schemas.microsoft.com/office/drawing/2014/main" id="{497AD7F5-BC42-4D68-A145-1B479A7FFA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024" r="20664"/>
          <a:stretch/>
        </p:blipFill>
        <p:spPr>
          <a:xfrm>
            <a:off x="3119360" y="18"/>
            <a:ext cx="4992138" cy="6893693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B0FED-BE18-4DF8-AE09-10997DA9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GB" sz="2800"/>
              <a:t>Places of historical interest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0347-23CE-43A4-A713-6BF5A62CA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GB" sz="1800" dirty="0"/>
              <a:t>Belfast Castle is set on the slopes of Cavehill country park 120 meters above sea level. It has beautiful views of Belfast because it is up so high.</a:t>
            </a:r>
          </a:p>
          <a:p>
            <a:r>
              <a:rPr lang="en-GB" sz="1800" dirty="0"/>
              <a:t> The Albert Memorial Clock is a clock tower situated at Queens Square and was completed in 1869 and is one of the best known landmarks of Belfast. </a:t>
            </a:r>
          </a:p>
          <a:p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0F068-9532-47BF-877C-0798631C5CA9}"/>
              </a:ext>
            </a:extLst>
          </p:cNvPr>
          <p:cNvSpPr txBox="1"/>
          <p:nvPr/>
        </p:nvSpPr>
        <p:spPr>
          <a:xfrm>
            <a:off x="10590279" y="6870700"/>
            <a:ext cx="16017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</a:rPr>
              <a:t>own Author is licensed under </a:t>
            </a:r>
            <a:r>
              <a:rPr lang="en-GB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35476-E0ED-4B60-B846-3F8832456697}"/>
              </a:ext>
            </a:extLst>
          </p:cNvPr>
          <p:cNvSpPr txBox="1"/>
          <p:nvPr/>
        </p:nvSpPr>
        <p:spPr>
          <a:xfrm>
            <a:off x="7432167" y="6870700"/>
            <a:ext cx="2452791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iha.co.nl/vakantiehuis-belfast-city/*V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11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ll building in a city&#10;&#10;Description automatically generated">
            <a:extLst>
              <a:ext uri="{FF2B5EF4-FFF2-40B4-BE49-F238E27FC236}">
                <a16:creationId xmlns:a16="http://schemas.microsoft.com/office/drawing/2014/main" id="{BC0B2D93-2828-4C5C-AFB4-5EA5B44FC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50" b="78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D5BD-F571-4814-8FC9-C846ABDE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                 Places of cultural interest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5673-A139-464D-9377-C5C48319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/>
              <a:t>Belfast has many places where you can enjoy dancing, great music, theatre, art and many more.</a:t>
            </a:r>
          </a:p>
          <a:p>
            <a:r>
              <a:rPr lang="en-GB" sz="1800"/>
              <a:t>Some of these places include Grand Opera house, The Water Front Hall and the Mac.</a:t>
            </a:r>
          </a:p>
          <a:p>
            <a:r>
              <a:rPr lang="en-GB" sz="1800"/>
              <a:t>Belfast also hosts culture night Belfast which is a celebration of the amazing talent that our city boasts.</a:t>
            </a:r>
          </a:p>
          <a:p>
            <a:endParaRPr lang="en-GB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44E62-2468-4750-B58C-72375026B780}"/>
              </a:ext>
            </a:extLst>
          </p:cNvPr>
          <p:cNvSpPr txBox="1"/>
          <p:nvPr/>
        </p:nvSpPr>
        <p:spPr>
          <a:xfrm>
            <a:off x="9884956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Grand_Opera_House,_Belfa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7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DED2-7958-4AF7-A175-2B67A186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br>
              <a:rPr lang="en-GB" sz="3400"/>
            </a:br>
            <a:r>
              <a:rPr lang="en-GB" sz="3400"/>
              <a:t>                     Where Tourists can stay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ECAD-DE2E-4AA9-95DC-C4C76ED2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en-GB" sz="1800"/>
              <a:t>Tourists can stay in hotels, bed and breakfasts or hostels in Belfast.</a:t>
            </a:r>
          </a:p>
          <a:p>
            <a:r>
              <a:rPr lang="en-GB" sz="1800"/>
              <a:t>Belfast’s Cathedral Quarter is the best place to stay if you want to be within walking distance of all that Belfast has to offer.</a:t>
            </a:r>
          </a:p>
          <a:p>
            <a:r>
              <a:rPr lang="en-GB" sz="1800"/>
              <a:t>Belfast is a popular place to stay and there is a wide selection of places to choose from.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large red building&#10;&#10;Description automatically generated">
            <a:extLst>
              <a:ext uri="{FF2B5EF4-FFF2-40B4-BE49-F238E27FC236}">
                <a16:creationId xmlns:a16="http://schemas.microsoft.com/office/drawing/2014/main" id="{F7816E10-2E7F-4105-8CD2-9F573BAAA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279" b="10003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tall building in a city&#10;&#10;Description automatically generated">
            <a:extLst>
              <a:ext uri="{FF2B5EF4-FFF2-40B4-BE49-F238E27FC236}">
                <a16:creationId xmlns:a16="http://schemas.microsoft.com/office/drawing/2014/main" id="{BA5F9377-F07B-4263-BFA6-FC6785819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910" r="1" b="1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407F7-2308-4014-A1D6-EA5A3105132C}"/>
              </a:ext>
            </a:extLst>
          </p:cNvPr>
          <p:cNvSpPr txBox="1"/>
          <p:nvPr/>
        </p:nvSpPr>
        <p:spPr>
          <a:xfrm>
            <a:off x="9884957" y="6870700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://www.geograph.org.uk/photo/397998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4CDC5-03F7-4443-95ED-E41CB0157576}"/>
              </a:ext>
            </a:extLst>
          </p:cNvPr>
          <p:cNvSpPr txBox="1"/>
          <p:nvPr/>
        </p:nvSpPr>
        <p:spPr>
          <a:xfrm>
            <a:off x="7565215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commons.wikimedia.org/wiki/file:merchant_hotel_chandelier_by_marcus_notley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FC8E-58D4-4E13-9D29-06010DD9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                              Thank you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16CFC-CE9D-4F5C-BDCC-9CD4DC496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0708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83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38B37F5815445B6A19BE62F906A3D" ma:contentTypeVersion="11" ma:contentTypeDescription="Create a new document." ma:contentTypeScope="" ma:versionID="6fa23409113ef6aa4c2484427682e8e1">
  <xsd:schema xmlns:xsd="http://www.w3.org/2001/XMLSchema" xmlns:xs="http://www.w3.org/2001/XMLSchema" xmlns:p="http://schemas.microsoft.com/office/2006/metadata/properties" xmlns:ns2="6f357e98-1335-460e-b936-82c803f80a1d" targetNamespace="http://schemas.microsoft.com/office/2006/metadata/properties" ma:root="true" ma:fieldsID="88ce1d69be6859102fa4bc8daae4ae5c" ns2:_="">
    <xsd:import namespace="6f357e98-1335-460e-b936-82c803f80a1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7e98-1335-460e-b936-82c803f80a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f357e98-1335-460e-b936-82c803f80a1d">3b7f7c62-188c-4cc2-933c-86fd97fbbd94</ReferenceId>
  </documentManagement>
</p:properties>
</file>

<file path=customXml/itemProps1.xml><?xml version="1.0" encoding="utf-8"?>
<ds:datastoreItem xmlns:ds="http://schemas.openxmlformats.org/officeDocument/2006/customXml" ds:itemID="{C2CCD6F2-7FCC-461B-9FE5-7F0FD62EB612}"/>
</file>

<file path=customXml/itemProps2.xml><?xml version="1.0" encoding="utf-8"?>
<ds:datastoreItem xmlns:ds="http://schemas.openxmlformats.org/officeDocument/2006/customXml" ds:itemID="{5D7DEC6B-F35D-4417-A419-5FE7F47B66FC}"/>
</file>

<file path=customXml/itemProps3.xml><?xml version="1.0" encoding="utf-8"?>
<ds:datastoreItem xmlns:ds="http://schemas.openxmlformats.org/officeDocument/2006/customXml" ds:itemID="{08201F82-F7DF-4320-A9EA-1024F37A99D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Visit Belfast!</vt:lpstr>
      <vt:lpstr>                Information about Belfast</vt:lpstr>
      <vt:lpstr>                       Belfast landmarks</vt:lpstr>
      <vt:lpstr>              What is Belfast famous for? </vt:lpstr>
      <vt:lpstr>                      Parks around Belfast</vt:lpstr>
      <vt:lpstr>Places of historical interest</vt:lpstr>
      <vt:lpstr>                 Places of cultural interest</vt:lpstr>
      <vt:lpstr>                      Where Tourists can stay</vt:lpstr>
      <vt:lpstr>                 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Belfast!</dc:title>
  <dc:creator>jp irvine</dc:creator>
  <cp:lastModifiedBy>jp irvine</cp:lastModifiedBy>
  <cp:revision>3</cp:revision>
  <dcterms:created xsi:type="dcterms:W3CDTF">2020-05-15T12:27:36Z</dcterms:created>
  <dcterms:modified xsi:type="dcterms:W3CDTF">2020-05-15T12:48:53Z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0x010100D7438B37F5815445B6A19BE62F906A3D</vt:lpwstr>
  </property>
</Properties>
</file>