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Mcallister" initials="MM" lastIdx="3" clrIdx="0">
    <p:extLst>
      <p:ext uri="{19B8F6BF-5375-455C-9EA6-DF929625EA0E}">
        <p15:presenceInfo xmlns:p15="http://schemas.microsoft.com/office/powerpoint/2012/main" userId="S::mmcallister146@c2ken.net::1e2d18ae-2836-4375-861a-17bcafe0b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45640-9005-4ACB-947D-F1D8B0D219CE}" v="3" dt="2020-05-14T10:11:3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Mcallister" userId="S::mmcallister146@c2ken.net::1e2d18ae-2836-4375-861a-17bcafe0b491" providerId="AD" clId="Web-{D2B45640-9005-4ACB-947D-F1D8B0D219CE}"/>
    <pc:docChg chg="">
      <pc:chgData name="M Mcallister" userId="S::mmcallister146@c2ken.net::1e2d18ae-2836-4375-861a-17bcafe0b491" providerId="AD" clId="Web-{D2B45640-9005-4ACB-947D-F1D8B0D219CE}" dt="2020-05-14T10:11:34.103" v="2"/>
      <pc:docMkLst>
        <pc:docMk/>
      </pc:docMkLst>
      <pc:sldChg chg="addCm">
        <pc:chgData name="M Mcallister" userId="S::mmcallister146@c2ken.net::1e2d18ae-2836-4375-861a-17bcafe0b491" providerId="AD" clId="Web-{D2B45640-9005-4ACB-947D-F1D8B0D219CE}" dt="2020-05-14T10:10:34.458" v="0"/>
        <pc:sldMkLst>
          <pc:docMk/>
          <pc:sldMk cId="1490487788" sldId="257"/>
        </pc:sldMkLst>
      </pc:sldChg>
      <pc:sldChg chg="addCm">
        <pc:chgData name="M Mcallister" userId="S::mmcallister146@c2ken.net::1e2d18ae-2836-4375-861a-17bcafe0b491" providerId="AD" clId="Web-{D2B45640-9005-4ACB-947D-F1D8B0D219CE}" dt="2020-05-14T10:11:09.679" v="1"/>
        <pc:sldMkLst>
          <pc:docMk/>
          <pc:sldMk cId="3655856884" sldId="259"/>
        </pc:sldMkLst>
      </pc:sldChg>
      <pc:sldChg chg="addCm">
        <pc:chgData name="M Mcallister" userId="S::mmcallister146@c2ken.net::1e2d18ae-2836-4375-861a-17bcafe0b491" providerId="AD" clId="Web-{D2B45640-9005-4ACB-947D-F1D8B0D219CE}" dt="2020-05-14T10:11:34.103" v="2"/>
        <pc:sldMkLst>
          <pc:docMk/>
          <pc:sldMk cId="550971896" sldId="26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3:10:34.458" idx="1">
    <p:pos x="10" y="10"/>
    <p:text>city's history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3:11:09.679" idx="2">
    <p:pos x="10" y="10"/>
    <p:text>world's largest (apostrophe needed)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3:11:34.103" idx="3">
    <p:pos x="10" y="10"/>
    <p:text>Spelling of iceberg
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45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2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CEBE-5CE9-3543-8197-12C62D448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/>
              <a:t>All about Belfast </a:t>
            </a:r>
            <a:endParaRPr lang="en-US" b="1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6C4C7-1DC4-1649-9438-EA4740E55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/>
              <a:t>By Chloe Nicholas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354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E44C-B47C-2445-803D-2A129AFB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8775" y="545835"/>
            <a:ext cx="10515600" cy="1325563"/>
          </a:xfrm>
        </p:spPr>
        <p:txBody>
          <a:bodyPr/>
          <a:lstStyle/>
          <a:p>
            <a:r>
              <a:rPr lang="en-GB" b="1" i="1"/>
              <a:t>The big fish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0BA0-DC77-504A-96CE-364E48CBB4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This is the big fish, it is one of the best attractions in Belfast.</a:t>
            </a:r>
          </a:p>
          <a:p>
            <a:endParaRPr lang="en-GB"/>
          </a:p>
          <a:p>
            <a:r>
              <a:rPr lang="en-GB"/>
              <a:t>It was made in 1999.</a:t>
            </a:r>
          </a:p>
          <a:p>
            <a:endParaRPr lang="en-GB"/>
          </a:p>
          <a:p>
            <a:r>
              <a:rPr lang="en-GB"/>
              <a:t>It’s a printed ceramic mosaic  statue and is 10 metres long.</a:t>
            </a:r>
          </a:p>
          <a:p>
            <a:endParaRPr lang="en-GB"/>
          </a:p>
          <a:p>
            <a:r>
              <a:rPr lang="en-GB"/>
              <a:t>The ceramic tiles describe different scenes from the cities history.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5DE155-47A6-8A4C-A2F8-FCF467A508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9825" y="2239169"/>
            <a:ext cx="5238750" cy="3933825"/>
          </a:xfrm>
        </p:spPr>
      </p:pic>
    </p:spTree>
    <p:extLst>
      <p:ext uri="{BB962C8B-B14F-4D97-AF65-F5344CB8AC3E}">
        <p14:creationId xmlns:p14="http://schemas.microsoft.com/office/powerpoint/2010/main" val="149048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202B-E71F-BB44-B3B2-503AC742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1483" y="639316"/>
            <a:ext cx="8610600" cy="1288794"/>
          </a:xfrm>
        </p:spPr>
        <p:txBody>
          <a:bodyPr/>
          <a:lstStyle/>
          <a:p>
            <a:r>
              <a:rPr lang="en-GB"/>
              <a:t>The Rise sculpture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5BAA-EC05-464A-ADBC-5B94D7870E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It was constructed in 2011.</a:t>
            </a:r>
          </a:p>
          <a:p>
            <a:endParaRPr lang="en-GB"/>
          </a:p>
          <a:p>
            <a:r>
              <a:rPr lang="en-GB"/>
              <a:t>It is the biggest public art sculpture in Belfast.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There are two globes which symbolise the rising of the sun and hope for the future.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It is 37 meters high and 30 metres wide.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564612F-2340-904A-91FA-7C31E6068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2824956"/>
            <a:ext cx="4876800" cy="2762250"/>
          </a:xfrm>
        </p:spPr>
      </p:pic>
    </p:spTree>
    <p:extLst>
      <p:ext uri="{BB962C8B-B14F-4D97-AF65-F5344CB8AC3E}">
        <p14:creationId xmlns:p14="http://schemas.microsoft.com/office/powerpoint/2010/main" val="367574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6F5C-7F19-6A42-BAF7-7E9F4C41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0" y="722950"/>
            <a:ext cx="8610600" cy="1293028"/>
          </a:xfrm>
        </p:spPr>
        <p:txBody>
          <a:bodyPr/>
          <a:lstStyle/>
          <a:p>
            <a:r>
              <a:rPr lang="en-GB"/>
              <a:t>Titanic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C677-32A3-BC46-BE0A-76310CF54D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The Titanic museum opened in 2012</a:t>
            </a:r>
          </a:p>
          <a:p>
            <a:r>
              <a:rPr lang="en-GB"/>
              <a:t>Self guide experience which has over 9 interactive galleries.</a:t>
            </a:r>
          </a:p>
          <a:p>
            <a:r>
              <a:rPr lang="en-GB"/>
              <a:t>It is the worlds largest titanic visitors experience located at the place the titanic was made and launched. </a:t>
            </a:r>
          </a:p>
          <a:p>
            <a:r>
              <a:rPr lang="en-GB"/>
              <a:t>The Shape of the building was supposed to be the shape of a ship.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CB19D8-E790-414E-B120-E3E24BD46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7030" y="2193925"/>
            <a:ext cx="5324339" cy="4024313"/>
          </a:xfrm>
        </p:spPr>
      </p:pic>
    </p:spTree>
    <p:extLst>
      <p:ext uri="{BB962C8B-B14F-4D97-AF65-F5344CB8AC3E}">
        <p14:creationId xmlns:p14="http://schemas.microsoft.com/office/powerpoint/2010/main" val="365585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55EE-2982-7643-ADF3-FED4833E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748" y="901531"/>
            <a:ext cx="8610600" cy="1293028"/>
          </a:xfrm>
        </p:spPr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EE4E-9753-0744-A618-8DA3DF0ED0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Belfast is the Capital of Northern Ireland.</a:t>
            </a:r>
          </a:p>
          <a:p>
            <a:r>
              <a:rPr lang="en-GB"/>
              <a:t>It is the birthplace of the Titanic,  which famously struck a iceburg in 1912.</a:t>
            </a:r>
          </a:p>
          <a:p>
            <a:r>
              <a:rPr lang="en-GB"/>
              <a:t>There are two airports the George Best Belfast city airport and the Belfast international airport.</a:t>
            </a:r>
          </a:p>
          <a:p>
            <a:r>
              <a:rPr lang="en-GB"/>
              <a:t>There is a population of 340,220 in the city and over one million people in the Belfast region.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3E5B41-0316-2C4E-A800-6BE9CCDD82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3037173"/>
            <a:ext cx="4876800" cy="2337816"/>
          </a:xfrm>
        </p:spPr>
      </p:pic>
    </p:spTree>
    <p:extLst>
      <p:ext uri="{BB962C8B-B14F-4D97-AF65-F5344CB8AC3E}">
        <p14:creationId xmlns:p14="http://schemas.microsoft.com/office/powerpoint/2010/main" val="55097189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B4AD-2C0B-E545-AB1D-558FFA7A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5687" y="901531"/>
            <a:ext cx="8610600" cy="1293028"/>
          </a:xfrm>
        </p:spPr>
        <p:txBody>
          <a:bodyPr/>
          <a:lstStyle/>
          <a:p>
            <a:r>
              <a:rPr lang="en-GB"/>
              <a:t>Places to stay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35C2-9FD8-8F49-8BF6-7D34FFED97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The Europa hotel </a:t>
            </a:r>
          </a:p>
          <a:p>
            <a:endParaRPr lang="en-GB"/>
          </a:p>
          <a:p>
            <a:r>
              <a:rPr lang="en-GB"/>
              <a:t>Holiday inn </a:t>
            </a:r>
          </a:p>
          <a:p>
            <a:endParaRPr lang="en-GB"/>
          </a:p>
          <a:p>
            <a:r>
              <a:rPr lang="en-GB"/>
              <a:t>The Fitzwilliam hotel</a:t>
            </a:r>
          </a:p>
          <a:p>
            <a:endParaRPr lang="en-GB"/>
          </a:p>
          <a:p>
            <a:r>
              <a:rPr lang="en-GB"/>
              <a:t>The Stormont hotel </a:t>
            </a:r>
          </a:p>
          <a:p>
            <a:endParaRPr lang="en-GB"/>
          </a:p>
          <a:p>
            <a:r>
              <a:rPr lang="en-GB"/>
              <a:t>Tara Lodge</a:t>
            </a:r>
          </a:p>
          <a:p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A0BBDE2-E50F-D243-A3D7-576F370FD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48" y="1376363"/>
            <a:ext cx="3315218" cy="4992329"/>
          </a:xfrm>
        </p:spPr>
      </p:pic>
    </p:spTree>
    <p:extLst>
      <p:ext uri="{BB962C8B-B14F-4D97-AF65-F5344CB8AC3E}">
        <p14:creationId xmlns:p14="http://schemas.microsoft.com/office/powerpoint/2010/main" val="394688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50C7-29E3-424F-87D3-4031A737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4328" y="901531"/>
            <a:ext cx="8610600" cy="1293028"/>
          </a:xfrm>
        </p:spPr>
        <p:txBody>
          <a:bodyPr/>
          <a:lstStyle/>
          <a:p>
            <a:r>
              <a:rPr lang="en-GB"/>
              <a:t>Restaurants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60E8-2B15-7348-B62F-643EB785D8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Nu Delhi </a:t>
            </a:r>
          </a:p>
          <a:p>
            <a:endParaRPr lang="en-GB"/>
          </a:p>
          <a:p>
            <a:r>
              <a:rPr lang="en-GB"/>
              <a:t>Tate of spice</a:t>
            </a:r>
          </a:p>
          <a:p>
            <a:endParaRPr lang="en-GB"/>
          </a:p>
          <a:p>
            <a:r>
              <a:rPr lang="en-GB"/>
              <a:t>Darcy’s Belfast</a:t>
            </a:r>
          </a:p>
          <a:p>
            <a:endParaRPr lang="en-GB"/>
          </a:p>
          <a:p>
            <a:r>
              <a:rPr lang="en-GB"/>
              <a:t>YuGo</a:t>
            </a:r>
          </a:p>
          <a:p>
            <a:endParaRPr lang="en-GB"/>
          </a:p>
          <a:p>
            <a:r>
              <a:rPr lang="en-GB"/>
              <a:t>The welcome restaurant </a:t>
            </a:r>
          </a:p>
          <a:p>
            <a:endParaRPr lang="en-GB"/>
          </a:p>
          <a:p>
            <a:r>
              <a:rPr lang="en-GB"/>
              <a:t>Oliver’s restaurant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4B6539E-0F36-A043-B9B8-8330269DD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85" y="2645326"/>
            <a:ext cx="5616520" cy="3573358"/>
          </a:xfrm>
        </p:spPr>
      </p:pic>
    </p:spTree>
    <p:extLst>
      <p:ext uri="{BB962C8B-B14F-4D97-AF65-F5344CB8AC3E}">
        <p14:creationId xmlns:p14="http://schemas.microsoft.com/office/powerpoint/2010/main" val="182156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EA9E-CC58-AA45-AD40-2E4E11BA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23395" y="3117767"/>
            <a:ext cx="12439652" cy="1293028"/>
          </a:xfrm>
        </p:spPr>
        <p:txBody>
          <a:bodyPr/>
          <a:lstStyle/>
          <a:p>
            <a:r>
              <a:rPr lang="en-GB" b="1" i="1"/>
              <a:t>THE END!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D527A-0F13-A641-AC26-5D3488B5E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438652" y="-4589358"/>
            <a:ext cx="5334000" cy="4024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1F6B4-B908-6042-9E59-32C5FE49D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950" y="-4589358"/>
            <a:ext cx="5334000" cy="4024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3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38B37F5815445B6A19BE62F906A3D" ma:contentTypeVersion="11" ma:contentTypeDescription="Create a new document." ma:contentTypeScope="" ma:versionID="6fa23409113ef6aa4c2484427682e8e1">
  <xsd:schema xmlns:xsd="http://www.w3.org/2001/XMLSchema" xmlns:xs="http://www.w3.org/2001/XMLSchema" xmlns:p="http://schemas.microsoft.com/office/2006/metadata/properties" xmlns:ns2="6f357e98-1335-460e-b936-82c803f80a1d" targetNamespace="http://schemas.microsoft.com/office/2006/metadata/properties" ma:root="true" ma:fieldsID="88ce1d69be6859102fa4bc8daae4ae5c" ns2:_="">
    <xsd:import namespace="6f357e98-1335-460e-b936-82c803f80a1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7e98-1335-460e-b936-82c803f80a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f357e98-1335-460e-b936-82c803f80a1d">3e409cb2-b996-447f-b8a1-e4cfe10f910b</ReferenceId>
  </documentManagement>
</p:properties>
</file>

<file path=customXml/itemProps1.xml><?xml version="1.0" encoding="utf-8"?>
<ds:datastoreItem xmlns:ds="http://schemas.openxmlformats.org/officeDocument/2006/customXml" ds:itemID="{C086147B-49C2-4E51-AEF3-A9AFEB746FC0}">
  <ds:schemaRefs>
    <ds:schemaRef ds:uri="6f357e98-1335-460e-b936-82c803f80a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9C8F16-C7CD-40C1-A896-AAAF2F2B0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E75A9-3261-4BDB-992E-518A9E62644E}">
  <ds:schemaRefs>
    <ds:schemaRef ds:uri="6f357e98-1335-460e-b936-82c803f80a1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Vapor Trail</vt:lpstr>
      <vt:lpstr>All about Belfast </vt:lpstr>
      <vt:lpstr>The big fish</vt:lpstr>
      <vt:lpstr>The Rise sculpture </vt:lpstr>
      <vt:lpstr>Titanic</vt:lpstr>
      <vt:lpstr> </vt:lpstr>
      <vt:lpstr>Places to stay</vt:lpstr>
      <vt:lpstr>Restaurants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Belfast </dc:title>
  <dc:creator>Stephanie Nicholas</dc:creator>
  <cp:revision>1</cp:revision>
  <dcterms:created xsi:type="dcterms:W3CDTF">2020-05-13T14:35:30Z</dcterms:created>
  <dcterms:modified xsi:type="dcterms:W3CDTF">2020-05-14T10:12:18Z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0x010100D7438B37F5815445B6A19BE62F906A3D</vt:lpwstr>
  </property>
</Properties>
</file>