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57" r:id="rId4"/>
    <p:sldId id="261" r:id="rId5"/>
    <p:sldId id="258"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6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16669A-B43F-4B3F-B370-FDF165C95249}" type="datetimeFigureOut">
              <a:rPr lang="en-GB" smtClean="0"/>
              <a:t>06/05/2020</a:t>
            </a:fld>
            <a:endParaRPr lang="en-GB"/>
          </a:p>
        </p:txBody>
      </p:sp>
      <p:sp>
        <p:nvSpPr>
          <p:cNvPr id="5" name="Footer Placeholder 4"/>
          <p:cNvSpPr>
            <a:spLocks noGrp="1"/>
          </p:cNvSpPr>
          <p:nvPr>
            <p:ph type="ftr" sz="quarter" idx="11"/>
          </p:nvPr>
        </p:nvSpPr>
        <p:spPr>
          <a:xfrm>
            <a:off x="1451579" y="329307"/>
            <a:ext cx="5626774" cy="309201"/>
          </a:xfrm>
        </p:spPr>
        <p:txBody>
          <a:bodyPr/>
          <a:lstStyle/>
          <a:p>
            <a:endParaRPr lang="en-GB"/>
          </a:p>
        </p:txBody>
      </p:sp>
      <p:sp>
        <p:nvSpPr>
          <p:cNvPr id="6" name="Slide Number Placeholder 5"/>
          <p:cNvSpPr>
            <a:spLocks noGrp="1"/>
          </p:cNvSpPr>
          <p:nvPr>
            <p:ph type="sldNum" sz="quarter" idx="12"/>
          </p:nvPr>
        </p:nvSpPr>
        <p:spPr>
          <a:xfrm>
            <a:off x="476834" y="798973"/>
            <a:ext cx="811019" cy="503578"/>
          </a:xfrm>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138398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669A-B43F-4B3F-B370-FDF165C95249}"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41833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669A-B43F-4B3F-B370-FDF165C95249}"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54507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16669A-B43F-4B3F-B370-FDF165C95249}"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296284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16669A-B43F-4B3F-B370-FDF165C95249}"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217972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16669A-B43F-4B3F-B370-FDF165C95249}"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37487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16669A-B43F-4B3F-B370-FDF165C95249}"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412975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16669A-B43F-4B3F-B370-FDF165C95249}"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332447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6669A-B43F-4B3F-B370-FDF165C95249}"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45613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16669A-B43F-4B3F-B370-FDF165C95249}"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173324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616669A-B43F-4B3F-B370-FDF165C95249}" type="datetimeFigureOut">
              <a:rPr lang="en-GB" smtClean="0"/>
              <a:t>06/05/2020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2B88EFE-2702-4E6D-877D-718CC9F5DD48}" type="slidenum">
              <a:rPr lang="en-GB" smtClean="0"/>
              <a:t>‹#›</a:t>
            </a:fld>
            <a:endParaRPr lang="en-GB"/>
          </a:p>
        </p:txBody>
      </p:sp>
    </p:spTree>
    <p:extLst>
      <p:ext uri="{BB962C8B-B14F-4D97-AF65-F5344CB8AC3E}">
        <p14:creationId xmlns:p14="http://schemas.microsoft.com/office/powerpoint/2010/main" val="125246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616669A-B43F-4B3F-B370-FDF165C95249}" type="datetimeFigureOut">
              <a:rPr lang="en-GB" smtClean="0"/>
              <a:t>06/05/2020</a:t>
            </a:fld>
            <a:endParaRPr lang="en-GB"/>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2B88EFE-2702-4E6D-877D-718CC9F5DD48}" type="slidenum">
              <a:rPr lang="en-GB" smtClean="0"/>
              <a:t>‹#›</a:t>
            </a:fld>
            <a:endParaRPr lang="en-GB"/>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70372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561F-5935-4955-86E0-E4508D46DAE9}"/>
              </a:ext>
            </a:extLst>
          </p:cNvPr>
          <p:cNvSpPr>
            <a:spLocks noGrp="1"/>
          </p:cNvSpPr>
          <p:nvPr>
            <p:ph type="ctrTitle"/>
          </p:nvPr>
        </p:nvSpPr>
        <p:spPr/>
        <p:txBody>
          <a:bodyPr/>
          <a:lstStyle/>
          <a:p>
            <a:r>
              <a:rPr lang="en-US" dirty="0"/>
              <a:t>Should children use phones?</a:t>
            </a:r>
            <a:endParaRPr lang="en-GB" dirty="0"/>
          </a:p>
        </p:txBody>
      </p:sp>
      <p:sp>
        <p:nvSpPr>
          <p:cNvPr id="3" name="Subtitle 2">
            <a:extLst>
              <a:ext uri="{FF2B5EF4-FFF2-40B4-BE49-F238E27FC236}">
                <a16:creationId xmlns:a16="http://schemas.microsoft.com/office/drawing/2014/main" id="{F4D72714-C10E-4194-A1E8-438A443C1106}"/>
              </a:ext>
            </a:extLst>
          </p:cNvPr>
          <p:cNvSpPr>
            <a:spLocks noGrp="1"/>
          </p:cNvSpPr>
          <p:nvPr>
            <p:ph type="subTitle" idx="1"/>
          </p:nvPr>
        </p:nvSpPr>
        <p:spPr/>
        <p:txBody>
          <a:bodyPr/>
          <a:lstStyle/>
          <a:p>
            <a:r>
              <a:rPr lang="en-US" dirty="0"/>
              <a:t>By Tobin </a:t>
            </a:r>
            <a:r>
              <a:rPr lang="en-US" dirty="0" err="1"/>
              <a:t>Ezhormattathil</a:t>
            </a:r>
            <a:endParaRPr lang="en-GB" dirty="0"/>
          </a:p>
        </p:txBody>
      </p:sp>
    </p:spTree>
    <p:extLst>
      <p:ext uri="{BB962C8B-B14F-4D97-AF65-F5344CB8AC3E}">
        <p14:creationId xmlns:p14="http://schemas.microsoft.com/office/powerpoint/2010/main" val="114430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68506-7621-4896-BA26-2587493238D3}"/>
              </a:ext>
            </a:extLst>
          </p:cNvPr>
          <p:cNvSpPr>
            <a:spLocks noGrp="1"/>
          </p:cNvSpPr>
          <p:nvPr>
            <p:ph type="title"/>
          </p:nvPr>
        </p:nvSpPr>
        <p:spPr/>
        <p:txBody>
          <a:bodyPr/>
          <a:lstStyle/>
          <a:p>
            <a:r>
              <a:rPr lang="en-US" dirty="0"/>
              <a:t>Should mobile phones be banned in schools??</a:t>
            </a:r>
            <a:endParaRPr lang="en-GB" dirty="0"/>
          </a:p>
        </p:txBody>
      </p:sp>
      <p:sp>
        <p:nvSpPr>
          <p:cNvPr id="3" name="Content Placeholder 2">
            <a:extLst>
              <a:ext uri="{FF2B5EF4-FFF2-40B4-BE49-F238E27FC236}">
                <a16:creationId xmlns:a16="http://schemas.microsoft.com/office/drawing/2014/main" id="{7D3A3265-3A50-4C31-B887-54BF4E0EDA0B}"/>
              </a:ext>
            </a:extLst>
          </p:cNvPr>
          <p:cNvSpPr>
            <a:spLocks noGrp="1"/>
          </p:cNvSpPr>
          <p:nvPr>
            <p:ph idx="1"/>
          </p:nvPr>
        </p:nvSpPr>
        <p:spPr/>
        <p:txBody>
          <a:bodyPr/>
          <a:lstStyle/>
          <a:p>
            <a:r>
              <a:rPr lang="en-US" b="1" dirty="0"/>
              <a:t>mobile phones should</a:t>
            </a:r>
            <a:r>
              <a:rPr lang="en-US" dirty="0"/>
              <a:t> be </a:t>
            </a:r>
            <a:r>
              <a:rPr lang="en-US" b="1" dirty="0"/>
              <a:t>banned</a:t>
            </a:r>
            <a:r>
              <a:rPr lang="en-US" dirty="0"/>
              <a:t> from classrooms, that's the policy more than 120 headteachers are campaigning to enforce. Teachers from more than 120 </a:t>
            </a:r>
            <a:r>
              <a:rPr lang="en-US" b="1" dirty="0"/>
              <a:t>schools</a:t>
            </a:r>
            <a:r>
              <a:rPr lang="en-US" dirty="0"/>
              <a:t> signed an open letter supporting the "Phone-Free </a:t>
            </a:r>
            <a:r>
              <a:rPr lang="en-US" b="1" dirty="0"/>
              <a:t>Schools</a:t>
            </a:r>
            <a:r>
              <a:rPr lang="en-US" dirty="0"/>
              <a:t>" campaign. Students in year 11 and below would not be allowed their </a:t>
            </a:r>
            <a:r>
              <a:rPr lang="en-US" b="1" dirty="0"/>
              <a:t>phones</a:t>
            </a:r>
            <a:r>
              <a:rPr lang="en-US" dirty="0"/>
              <a:t> on-site if the </a:t>
            </a:r>
            <a:r>
              <a:rPr lang="en-US" b="1" dirty="0"/>
              <a:t>ban</a:t>
            </a:r>
            <a:r>
              <a:rPr lang="en-US" dirty="0"/>
              <a:t> is approved</a:t>
            </a:r>
            <a:endParaRPr lang="en-GB" dirty="0"/>
          </a:p>
        </p:txBody>
      </p:sp>
    </p:spTree>
    <p:extLst>
      <p:ext uri="{BB962C8B-B14F-4D97-AF65-F5344CB8AC3E}">
        <p14:creationId xmlns:p14="http://schemas.microsoft.com/office/powerpoint/2010/main" val="65889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FB7B4-5CBA-467D-BE83-D198E15AC044}"/>
              </a:ext>
            </a:extLst>
          </p:cNvPr>
          <p:cNvSpPr>
            <a:spLocks noGrp="1"/>
          </p:cNvSpPr>
          <p:nvPr>
            <p:ph type="title"/>
          </p:nvPr>
        </p:nvSpPr>
        <p:spPr/>
        <p:txBody>
          <a:bodyPr/>
          <a:lstStyle/>
          <a:p>
            <a:r>
              <a:rPr lang="en-US" dirty="0"/>
              <a:t>Arguments for children having phones</a:t>
            </a:r>
            <a:endParaRPr lang="en-GB" dirty="0"/>
          </a:p>
        </p:txBody>
      </p:sp>
      <p:sp>
        <p:nvSpPr>
          <p:cNvPr id="3" name="Content Placeholder 2">
            <a:extLst>
              <a:ext uri="{FF2B5EF4-FFF2-40B4-BE49-F238E27FC236}">
                <a16:creationId xmlns:a16="http://schemas.microsoft.com/office/drawing/2014/main" id="{9DD61563-A942-4F6B-8950-E9D6031837C1}"/>
              </a:ext>
            </a:extLst>
          </p:cNvPr>
          <p:cNvSpPr>
            <a:spLocks noGrp="1"/>
          </p:cNvSpPr>
          <p:nvPr>
            <p:ph idx="1"/>
          </p:nvPr>
        </p:nvSpPr>
        <p:spPr/>
        <p:txBody>
          <a:bodyPr/>
          <a:lstStyle/>
          <a:p>
            <a:r>
              <a:rPr lang="en-US" dirty="0"/>
              <a:t>Less paper would be used: because of phones less trees would be cut down </a:t>
            </a:r>
          </a:p>
          <a:p>
            <a:r>
              <a:rPr lang="en-GB" dirty="0"/>
              <a:t>Easy access to the web: if needed to see a piece of art or the meaning of a word</a:t>
            </a:r>
          </a:p>
          <a:p>
            <a:r>
              <a:rPr lang="en-GB" dirty="0"/>
              <a:t>Constant communication between parents and children: in case of emergency children might have to go home</a:t>
            </a:r>
          </a:p>
          <a:p>
            <a:r>
              <a:rPr lang="en-GB" dirty="0"/>
              <a:t>Great tracking ability:  if lost on a trip the group your with can find you</a:t>
            </a:r>
          </a:p>
          <a:p>
            <a:r>
              <a:rPr lang="en-GB" dirty="0"/>
              <a:t>Powerful learning tool: great when come to education</a:t>
            </a:r>
          </a:p>
          <a:p>
            <a:endParaRPr lang="en-GB" dirty="0"/>
          </a:p>
        </p:txBody>
      </p:sp>
    </p:spTree>
    <p:extLst>
      <p:ext uri="{BB962C8B-B14F-4D97-AF65-F5344CB8AC3E}">
        <p14:creationId xmlns:p14="http://schemas.microsoft.com/office/powerpoint/2010/main" val="74773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90B0-3C8D-49DB-8906-9A23FBFA712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F363496-FD62-4F10-84F1-227AA823092C}"/>
              </a:ext>
            </a:extLst>
          </p:cNvPr>
          <p:cNvSpPr>
            <a:spLocks noGrp="1"/>
          </p:cNvSpPr>
          <p:nvPr>
            <p:ph idx="1"/>
          </p:nvPr>
        </p:nvSpPr>
        <p:spPr/>
        <p:txBody>
          <a:bodyPr/>
          <a:lstStyle/>
          <a:p>
            <a:r>
              <a:rPr lang="en-US" b="1" dirty="0"/>
              <a:t>It can improve student success</a:t>
            </a:r>
          </a:p>
          <a:p>
            <a:endParaRPr lang="en-GB" dirty="0"/>
          </a:p>
          <a:p>
            <a:endParaRPr lang="en-GB" dirty="0"/>
          </a:p>
          <a:p>
            <a:r>
              <a:rPr lang="en-US" b="1" dirty="0"/>
              <a:t>It provides equal opportunity for more students</a:t>
            </a:r>
          </a:p>
          <a:p>
            <a:endParaRPr lang="en-GB" dirty="0"/>
          </a:p>
        </p:txBody>
      </p:sp>
    </p:spTree>
    <p:extLst>
      <p:ext uri="{BB962C8B-B14F-4D97-AF65-F5344CB8AC3E}">
        <p14:creationId xmlns:p14="http://schemas.microsoft.com/office/powerpoint/2010/main" val="376345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5DCC-3855-4D79-B6DD-62A087BFC56F}"/>
              </a:ext>
            </a:extLst>
          </p:cNvPr>
          <p:cNvSpPr>
            <a:spLocks noGrp="1"/>
          </p:cNvSpPr>
          <p:nvPr>
            <p:ph type="title"/>
          </p:nvPr>
        </p:nvSpPr>
        <p:spPr/>
        <p:txBody>
          <a:bodyPr/>
          <a:lstStyle/>
          <a:p>
            <a:r>
              <a:rPr lang="en-US" dirty="0"/>
              <a:t>Reasons why children should not have phones</a:t>
            </a:r>
            <a:endParaRPr lang="en-GB" dirty="0"/>
          </a:p>
        </p:txBody>
      </p:sp>
      <p:sp>
        <p:nvSpPr>
          <p:cNvPr id="3" name="Content Placeholder 2">
            <a:extLst>
              <a:ext uri="{FF2B5EF4-FFF2-40B4-BE49-F238E27FC236}">
                <a16:creationId xmlns:a16="http://schemas.microsoft.com/office/drawing/2014/main" id="{A4B77193-4C71-4631-AB6F-405C7BC25F69}"/>
              </a:ext>
            </a:extLst>
          </p:cNvPr>
          <p:cNvSpPr>
            <a:spLocks noGrp="1"/>
          </p:cNvSpPr>
          <p:nvPr>
            <p:ph idx="1"/>
          </p:nvPr>
        </p:nvSpPr>
        <p:spPr/>
        <p:txBody>
          <a:bodyPr>
            <a:normAutofit fontScale="85000" lnSpcReduction="10000"/>
          </a:bodyPr>
          <a:lstStyle/>
          <a:p>
            <a:pPr marL="0" indent="0">
              <a:buNone/>
            </a:pPr>
            <a:r>
              <a:rPr lang="en-US" dirty="0"/>
              <a:t>Increased cheating in school: children may be looking at their phones while doing a test</a:t>
            </a:r>
          </a:p>
          <a:p>
            <a:pPr marL="0" indent="0">
              <a:buNone/>
            </a:pPr>
            <a:r>
              <a:rPr lang="en-GB" dirty="0"/>
              <a:t>More e- waste</a:t>
            </a:r>
          </a:p>
          <a:p>
            <a:pPr marL="0" indent="0">
              <a:buNone/>
            </a:pPr>
            <a:r>
              <a:rPr lang="en-GB" dirty="0"/>
              <a:t>Expensive prices:  phones are very expensive and will cause the school a lot of money</a:t>
            </a:r>
          </a:p>
          <a:p>
            <a:pPr marL="0" indent="0">
              <a:buNone/>
            </a:pPr>
            <a:r>
              <a:rPr lang="en-GB" dirty="0"/>
              <a:t>Distraction: children may not be doing work but watching videos</a:t>
            </a:r>
          </a:p>
          <a:p>
            <a:pPr marL="0" indent="0">
              <a:buNone/>
            </a:pPr>
            <a:r>
              <a:rPr lang="en-GB" dirty="0"/>
              <a:t>Addiction: children can get too addicted to mobile phones and get longed term brain damaged.</a:t>
            </a:r>
          </a:p>
          <a:p>
            <a:pPr marL="0" indent="0">
              <a:buNone/>
            </a:pPr>
            <a:r>
              <a:rPr lang="en-GB" dirty="0"/>
              <a:t>To much convenience</a:t>
            </a:r>
          </a:p>
          <a:p>
            <a:pPr marL="0" indent="0">
              <a:buNone/>
            </a:pPr>
            <a:r>
              <a:rPr lang="en-GB" dirty="0"/>
              <a:t>Lack of physical activity: children could top exercising but be busy looking at phones</a:t>
            </a:r>
          </a:p>
          <a:p>
            <a:pPr marL="0" indent="0">
              <a:buNone/>
            </a:pPr>
            <a:endParaRPr lang="en-GB" dirty="0"/>
          </a:p>
        </p:txBody>
      </p:sp>
    </p:spTree>
    <p:extLst>
      <p:ext uri="{BB962C8B-B14F-4D97-AF65-F5344CB8AC3E}">
        <p14:creationId xmlns:p14="http://schemas.microsoft.com/office/powerpoint/2010/main" val="146545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297E5-E457-4ED0-9953-2BCBA6608867}"/>
              </a:ext>
            </a:extLst>
          </p:cNvPr>
          <p:cNvSpPr>
            <a:spLocks noGrp="1"/>
          </p:cNvSpPr>
          <p:nvPr>
            <p:ph type="title"/>
          </p:nvPr>
        </p:nvSpPr>
        <p:spPr/>
        <p:txBody>
          <a:bodyPr>
            <a:normAutofit fontScale="90000"/>
          </a:bodyPr>
          <a:lstStyle/>
          <a:p>
            <a:br>
              <a:rPr lang="en-US" dirty="0"/>
            </a:br>
            <a:br>
              <a:rPr lang="en-GB" dirty="0"/>
            </a:br>
            <a:endParaRPr lang="en-GB" dirty="0"/>
          </a:p>
        </p:txBody>
      </p:sp>
      <p:sp>
        <p:nvSpPr>
          <p:cNvPr id="3" name="Content Placeholder 2">
            <a:extLst>
              <a:ext uri="{FF2B5EF4-FFF2-40B4-BE49-F238E27FC236}">
                <a16:creationId xmlns:a16="http://schemas.microsoft.com/office/drawing/2014/main" id="{2BF510C6-8128-480F-99BE-C168DEAF4508}"/>
              </a:ext>
            </a:extLst>
          </p:cNvPr>
          <p:cNvSpPr>
            <a:spLocks noGrp="1"/>
          </p:cNvSpPr>
          <p:nvPr>
            <p:ph idx="1"/>
          </p:nvPr>
        </p:nvSpPr>
        <p:spPr/>
        <p:txBody>
          <a:bodyPr>
            <a:normAutofit fontScale="92500" lnSpcReduction="20000"/>
          </a:bodyPr>
          <a:lstStyle/>
          <a:p>
            <a:r>
              <a:rPr lang="en-GB" sz="3200" b="1" dirty="0"/>
              <a:t>Inappropriate </a:t>
            </a:r>
            <a:r>
              <a:rPr lang="en-GB" sz="3200" b="1" dirty="0" err="1"/>
              <a:t>materials:w</a:t>
            </a:r>
            <a:r>
              <a:rPr lang="en-US" dirty="0" err="1"/>
              <a:t>hile</a:t>
            </a:r>
            <a:r>
              <a:rPr lang="en-US" dirty="0"/>
              <a:t> schools can limit the availability of websites that can be viewed on their network, students may find links that slipped through the system. There will also be times that students will not be accessing the internet through a monitored network</a:t>
            </a:r>
            <a:endParaRPr lang="en-GB" sz="3200" b="1" dirty="0"/>
          </a:p>
          <a:p>
            <a:endParaRPr lang="en-GB" b="1" dirty="0"/>
          </a:p>
          <a:p>
            <a:endParaRPr lang="en-GB" b="1" dirty="0"/>
          </a:p>
          <a:p>
            <a:r>
              <a:rPr lang="en-GB" sz="3200" b="1" dirty="0"/>
              <a:t>Cyberbullying: </a:t>
            </a:r>
            <a:r>
              <a:rPr lang="en-US" dirty="0"/>
              <a:t>This is an increasing issue that’s grown exponentially in recent years. Permitting use of digital devices in the classroom could potentially lead to more of it.</a:t>
            </a:r>
            <a:endParaRPr lang="en-GB" sz="3200" b="1" dirty="0"/>
          </a:p>
          <a:p>
            <a:pPr marL="0" indent="0">
              <a:buNone/>
            </a:pPr>
            <a:endParaRPr lang="en-GB" sz="3200" b="1" dirty="0"/>
          </a:p>
          <a:p>
            <a:endParaRPr lang="en-GB" dirty="0"/>
          </a:p>
        </p:txBody>
      </p:sp>
    </p:spTree>
    <p:extLst>
      <p:ext uri="{BB962C8B-B14F-4D97-AF65-F5344CB8AC3E}">
        <p14:creationId xmlns:p14="http://schemas.microsoft.com/office/powerpoint/2010/main" val="2315449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2FBB-61AE-457B-95ED-62289296FAED}"/>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293D911A-CD12-4D47-99E2-C762644FE563}"/>
              </a:ext>
            </a:extLst>
          </p:cNvPr>
          <p:cNvSpPr>
            <a:spLocks noGrp="1"/>
          </p:cNvSpPr>
          <p:nvPr>
            <p:ph idx="1"/>
          </p:nvPr>
        </p:nvSpPr>
        <p:spPr/>
        <p:txBody>
          <a:bodyPr>
            <a:normAutofit/>
          </a:bodyPr>
          <a:lstStyle/>
          <a:p>
            <a:r>
              <a:rPr lang="en-US" sz="3200" dirty="0"/>
              <a:t>In the end phone should not be used in classrooms or while learning but may keep them near the principals/vice principals office in case of a emergency.</a:t>
            </a:r>
            <a:endParaRPr lang="en-GB" sz="3200" dirty="0"/>
          </a:p>
        </p:txBody>
      </p:sp>
    </p:spTree>
    <p:extLst>
      <p:ext uri="{BB962C8B-B14F-4D97-AF65-F5344CB8AC3E}">
        <p14:creationId xmlns:p14="http://schemas.microsoft.com/office/powerpoint/2010/main" val="7214600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F7452481111B4B9590C475BEF55838" ma:contentTypeVersion="11" ma:contentTypeDescription="Create a new document." ma:contentTypeScope="" ma:versionID="d3ff25bd8e310629b47b542012d318e8">
  <xsd:schema xmlns:xsd="http://www.w3.org/2001/XMLSchema" xmlns:xs="http://www.w3.org/2001/XMLSchema" xmlns:p="http://schemas.microsoft.com/office/2006/metadata/properties" xmlns:ns2="44c6d84e-9e5e-43e5-a326-1ea6f4224035" targetNamespace="http://schemas.microsoft.com/office/2006/metadata/properties" ma:root="true" ma:fieldsID="8bd0583be9c5cd6bbbf73182f8cb4bc0" ns2:_="">
    <xsd:import namespace="44c6d84e-9e5e-43e5-a326-1ea6f4224035"/>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c6d84e-9e5e-43e5-a326-1ea6f4224035"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44c6d84e-9e5e-43e5-a326-1ea6f4224035" xsi:nil="true"/>
  </documentManagement>
</p:properties>
</file>

<file path=customXml/itemProps1.xml><?xml version="1.0" encoding="utf-8"?>
<ds:datastoreItem xmlns:ds="http://schemas.openxmlformats.org/officeDocument/2006/customXml" ds:itemID="{987688D7-B917-43D9-915F-1E9715E9A1D5}"/>
</file>

<file path=customXml/itemProps2.xml><?xml version="1.0" encoding="utf-8"?>
<ds:datastoreItem xmlns:ds="http://schemas.openxmlformats.org/officeDocument/2006/customXml" ds:itemID="{4D4A3643-20F1-46CC-A3B1-C6C8E4880488}"/>
</file>

<file path=customXml/itemProps3.xml><?xml version="1.0" encoding="utf-8"?>
<ds:datastoreItem xmlns:ds="http://schemas.openxmlformats.org/officeDocument/2006/customXml" ds:itemID="{5DD13072-B5CA-43BA-A956-E8B308681657}"/>
</file>

<file path=docProps/app.xml><?xml version="1.0" encoding="utf-8"?>
<Properties xmlns="http://schemas.openxmlformats.org/officeDocument/2006/extended-properties" xmlns:vt="http://schemas.openxmlformats.org/officeDocument/2006/docPropsVTypes">
  <Template>Gallery</Template>
  <TotalTime>39</TotalTime>
  <Words>309</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Rockwell</vt:lpstr>
      <vt:lpstr>Gallery</vt:lpstr>
      <vt:lpstr>Should children use phones?</vt:lpstr>
      <vt:lpstr>Should mobile phones be banned in schools??</vt:lpstr>
      <vt:lpstr>Arguments for children having phones</vt:lpstr>
      <vt:lpstr>PowerPoint Presentation</vt:lpstr>
      <vt:lpstr>Reasons why children should not have phones</vt:lpstr>
      <vt:lpstr>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children use phones?</dc:title>
  <dc:creator>Joseph, Babu</dc:creator>
  <cp:lastModifiedBy>Babu Joseph</cp:lastModifiedBy>
  <cp:revision>6</cp:revision>
  <dcterms:created xsi:type="dcterms:W3CDTF">2020-05-04T11:08:14Z</dcterms:created>
  <dcterms:modified xsi:type="dcterms:W3CDTF">2020-05-06T10:09:00Z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0x010100E4F7452481111B4B9590C475BEF55838</vt:lpwstr>
  </property>
</Properties>
</file>