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1" r:id="rId12"/>
    <p:sldId id="266" r:id="rId13"/>
    <p:sldId id="269" r:id="rId14"/>
    <p:sldId id="270" r:id="rId15"/>
    <p:sldId id="267" r:id="rId16"/>
    <p:sldId id="26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 Kennedy" initials="CK" lastIdx="0" clrIdx="0">
    <p:extLst>
      <p:ext uri="{19B8F6BF-5375-455C-9EA6-DF929625EA0E}">
        <p15:presenceInfo xmlns:p15="http://schemas.microsoft.com/office/powerpoint/2012/main" userId="S-1-5-21-3504092185-2163312639-296884767-29586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05E781-9378-D95A-88B9-EBC8AE519911}" v="486" dt="2021-01-26T12:10:37.610"/>
    <p1510:client id="{915A7EA2-B1CC-09CD-9534-61167AF930AF}" v="102" dt="2021-01-26T12:21:07.0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4660"/>
  </p:normalViewPr>
  <p:slideViewPr>
    <p:cSldViewPr snapToGrid="0">
      <p:cViewPr varScale="1">
        <p:scale>
          <a:sx n="61" d="100"/>
          <a:sy n="61" d="100"/>
        </p:scale>
        <p:origin x="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 Kennedy" userId="S::ckennedy202@c2ken.net::f2a33a18-1a47-403d-ab96-aefbfae4a1e6" providerId="AD" clId="Web-{915A7EA2-B1CC-09CD-9534-61167AF930AF}"/>
    <pc:docChg chg="addSld modSld">
      <pc:chgData name="C Kennedy" userId="S::ckennedy202@c2ken.net::f2a33a18-1a47-403d-ab96-aefbfae4a1e6" providerId="AD" clId="Web-{915A7EA2-B1CC-09CD-9534-61167AF930AF}" dt="2021-01-26T12:21:07.087" v="99"/>
      <pc:docMkLst>
        <pc:docMk/>
      </pc:docMkLst>
      <pc:sldChg chg="addSp modSp new mod setBg">
        <pc:chgData name="C Kennedy" userId="S::ckennedy202@c2ken.net::f2a33a18-1a47-403d-ab96-aefbfae4a1e6" providerId="AD" clId="Web-{915A7EA2-B1CC-09CD-9534-61167AF930AF}" dt="2021-01-26T12:12:39.202" v="4"/>
        <pc:sldMkLst>
          <pc:docMk/>
          <pc:sldMk cId="3469894478" sldId="258"/>
        </pc:sldMkLst>
        <pc:spChg chg="add">
          <ac:chgData name="C Kennedy" userId="S::ckennedy202@c2ken.net::f2a33a18-1a47-403d-ab96-aefbfae4a1e6" providerId="AD" clId="Web-{915A7EA2-B1CC-09CD-9534-61167AF930AF}" dt="2021-01-26T12:12:39.202" v="4"/>
          <ac:spMkLst>
            <pc:docMk/>
            <pc:sldMk cId="3469894478" sldId="258"/>
            <ac:spMk id="7" creationId="{21029ED5-F105-4DD2-99C8-1E4422817978}"/>
          </ac:spMkLst>
        </pc:spChg>
        <pc:spChg chg="add">
          <ac:chgData name="C Kennedy" userId="S::ckennedy202@c2ken.net::f2a33a18-1a47-403d-ab96-aefbfae4a1e6" providerId="AD" clId="Web-{915A7EA2-B1CC-09CD-9534-61167AF930AF}" dt="2021-01-26T12:12:39.202" v="4"/>
          <ac:spMkLst>
            <pc:docMk/>
            <pc:sldMk cId="3469894478" sldId="258"/>
            <ac:spMk id="20" creationId="{5C9652B3-A450-4ED6-8FBF-F536BA60B4D8}"/>
          </ac:spMkLst>
        </pc:spChg>
        <pc:grpChg chg="add">
          <ac:chgData name="C Kennedy" userId="S::ckennedy202@c2ken.net::f2a33a18-1a47-403d-ab96-aefbfae4a1e6" providerId="AD" clId="Web-{915A7EA2-B1CC-09CD-9534-61167AF930AF}" dt="2021-01-26T12:12:39.202" v="4"/>
          <ac:grpSpMkLst>
            <pc:docMk/>
            <pc:sldMk cId="3469894478" sldId="258"/>
            <ac:grpSpMk id="9" creationId="{2D621E68-BF28-4A1C-B1A2-4E55E139E79A}"/>
          </ac:grpSpMkLst>
        </pc:grpChg>
        <pc:picChg chg="add mod">
          <ac:chgData name="C Kennedy" userId="S::ckennedy202@c2ken.net::f2a33a18-1a47-403d-ab96-aefbfae4a1e6" providerId="AD" clId="Web-{915A7EA2-B1CC-09CD-9534-61167AF930AF}" dt="2021-01-26T12:12:39.202" v="4"/>
          <ac:picMkLst>
            <pc:docMk/>
            <pc:sldMk cId="3469894478" sldId="258"/>
            <ac:picMk id="2" creationId="{B9C35A26-CF86-4F7E-8827-3E9FB89264F7}"/>
          </ac:picMkLst>
        </pc:picChg>
      </pc:sldChg>
      <pc:sldChg chg="addSp delSp modSp new mod setBg">
        <pc:chgData name="C Kennedy" userId="S::ckennedy202@c2ken.net::f2a33a18-1a47-403d-ab96-aefbfae4a1e6" providerId="AD" clId="Web-{915A7EA2-B1CC-09CD-9534-61167AF930AF}" dt="2021-01-26T12:15:41.440" v="31" actId="14100"/>
        <pc:sldMkLst>
          <pc:docMk/>
          <pc:sldMk cId="3195091179" sldId="259"/>
        </pc:sldMkLst>
        <pc:spChg chg="add">
          <ac:chgData name="C Kennedy" userId="S::ckennedy202@c2ken.net::f2a33a18-1a47-403d-ab96-aefbfae4a1e6" providerId="AD" clId="Web-{915A7EA2-B1CC-09CD-9534-61167AF930AF}" dt="2021-01-26T12:15:11.893" v="22"/>
          <ac:spMkLst>
            <pc:docMk/>
            <pc:sldMk cId="3195091179" sldId="259"/>
            <ac:spMk id="5" creationId="{7459C506-5F4B-4B75-9218-C7C3F87FA8D3}"/>
          </ac:spMkLst>
        </pc:spChg>
        <pc:spChg chg="add">
          <ac:chgData name="C Kennedy" userId="S::ckennedy202@c2ken.net::f2a33a18-1a47-403d-ab96-aefbfae4a1e6" providerId="AD" clId="Web-{915A7EA2-B1CC-09CD-9534-61167AF930AF}" dt="2021-01-26T12:15:11.893" v="22"/>
          <ac:spMkLst>
            <pc:docMk/>
            <pc:sldMk cId="3195091179" sldId="259"/>
            <ac:spMk id="7" creationId="{4E74DA95-CD7A-4D5E-9D27-67A759CE708D}"/>
          </ac:spMkLst>
        </pc:spChg>
        <pc:spChg chg="add del">
          <ac:chgData name="C Kennedy" userId="S::ckennedy202@c2ken.net::f2a33a18-1a47-403d-ab96-aefbfae4a1e6" providerId="AD" clId="Web-{915A7EA2-B1CC-09CD-9534-61167AF930AF}" dt="2021-01-26T12:15:11.877" v="21"/>
          <ac:spMkLst>
            <pc:docMk/>
            <pc:sldMk cId="3195091179" sldId="259"/>
            <ac:spMk id="8" creationId="{B9881EE3-21F9-4630-B745-F4B9A26C87B4}"/>
          </ac:spMkLst>
        </pc:spChg>
        <pc:spChg chg="add del">
          <ac:chgData name="C Kennedy" userId="S::ckennedy202@c2ken.net::f2a33a18-1a47-403d-ab96-aefbfae4a1e6" providerId="AD" clId="Web-{915A7EA2-B1CC-09CD-9534-61167AF930AF}" dt="2021-01-26T12:15:11.877" v="21"/>
          <ac:spMkLst>
            <pc:docMk/>
            <pc:sldMk cId="3195091179" sldId="259"/>
            <ac:spMk id="21" creationId="{AF68A407-3863-4C20-A08D-B05AB7276C9C}"/>
          </ac:spMkLst>
        </pc:spChg>
        <pc:grpChg chg="add">
          <ac:chgData name="C Kennedy" userId="S::ckennedy202@c2ken.net::f2a33a18-1a47-403d-ab96-aefbfae4a1e6" providerId="AD" clId="Web-{915A7EA2-B1CC-09CD-9534-61167AF930AF}" dt="2021-01-26T12:15:11.893" v="22"/>
          <ac:grpSpMkLst>
            <pc:docMk/>
            <pc:sldMk cId="3195091179" sldId="259"/>
            <ac:grpSpMk id="6" creationId="{BC659EEB-C3AE-4544-8263-417009DCDF41}"/>
          </ac:grpSpMkLst>
        </pc:grpChg>
        <pc:grpChg chg="add del">
          <ac:chgData name="C Kennedy" userId="S::ckennedy202@c2ken.net::f2a33a18-1a47-403d-ab96-aefbfae4a1e6" providerId="AD" clId="Web-{915A7EA2-B1CC-09CD-9534-61167AF930AF}" dt="2021-01-26T12:15:11.877" v="21"/>
          <ac:grpSpMkLst>
            <pc:docMk/>
            <pc:sldMk cId="3195091179" sldId="259"/>
            <ac:grpSpMk id="10" creationId="{49000F6D-D063-4EC6-803B-3E942EA3D255}"/>
          </ac:grpSpMkLst>
        </pc:grpChg>
        <pc:picChg chg="add mod ord modCrop">
          <ac:chgData name="C Kennedy" userId="S::ckennedy202@c2ken.net::f2a33a18-1a47-403d-ab96-aefbfae4a1e6" providerId="AD" clId="Web-{915A7EA2-B1CC-09CD-9534-61167AF930AF}" dt="2021-01-26T12:15:41.440" v="31" actId="14100"/>
          <ac:picMkLst>
            <pc:docMk/>
            <pc:sldMk cId="3195091179" sldId="259"/>
            <ac:picMk id="2" creationId="{AB998FA1-DCC3-47DD-894E-1BF3AE6CF2DB}"/>
          </ac:picMkLst>
        </pc:picChg>
        <pc:picChg chg="add mod">
          <ac:chgData name="C Kennedy" userId="S::ckennedy202@c2ken.net::f2a33a18-1a47-403d-ab96-aefbfae4a1e6" providerId="AD" clId="Web-{915A7EA2-B1CC-09CD-9534-61167AF930AF}" dt="2021-01-26T12:15:33.409" v="29" actId="1076"/>
          <ac:picMkLst>
            <pc:docMk/>
            <pc:sldMk cId="3195091179" sldId="259"/>
            <ac:picMk id="3" creationId="{5AC23912-DF51-464D-87BA-823E3C48EC9E}"/>
          </ac:picMkLst>
        </pc:picChg>
        <pc:cxnChg chg="add">
          <ac:chgData name="C Kennedy" userId="S::ckennedy202@c2ken.net::f2a33a18-1a47-403d-ab96-aefbfae4a1e6" providerId="AD" clId="Web-{915A7EA2-B1CC-09CD-9534-61167AF930AF}" dt="2021-01-26T12:15:11.893" v="22"/>
          <ac:cxnSpMkLst>
            <pc:docMk/>
            <pc:sldMk cId="3195091179" sldId="259"/>
            <ac:cxnSpMk id="23" creationId="{14AA3B5C-0C55-4FFF-9C45-8F9F7C074A4E}"/>
          </ac:cxnSpMkLst>
        </pc:cxnChg>
      </pc:sldChg>
      <pc:sldChg chg="addSp delSp modSp new mod setBg">
        <pc:chgData name="C Kennedy" userId="S::ckennedy202@c2ken.net::f2a33a18-1a47-403d-ab96-aefbfae4a1e6" providerId="AD" clId="Web-{915A7EA2-B1CC-09CD-9534-61167AF930AF}" dt="2021-01-26T12:18:55.819" v="71" actId="14100"/>
        <pc:sldMkLst>
          <pc:docMk/>
          <pc:sldMk cId="2903572936" sldId="260"/>
        </pc:sldMkLst>
        <pc:spChg chg="add">
          <ac:chgData name="C Kennedy" userId="S::ckennedy202@c2ken.net::f2a33a18-1a47-403d-ab96-aefbfae4a1e6" providerId="AD" clId="Web-{915A7EA2-B1CC-09CD-9534-61167AF930AF}" dt="2021-01-26T12:16:35.941" v="38"/>
          <ac:spMkLst>
            <pc:docMk/>
            <pc:sldMk cId="2903572936" sldId="260"/>
            <ac:spMk id="7" creationId="{21029ED5-F105-4DD2-99C8-1E4422817978}"/>
          </ac:spMkLst>
        </pc:spChg>
        <pc:spChg chg="add">
          <ac:chgData name="C Kennedy" userId="S::ckennedy202@c2ken.net::f2a33a18-1a47-403d-ab96-aefbfae4a1e6" providerId="AD" clId="Web-{915A7EA2-B1CC-09CD-9534-61167AF930AF}" dt="2021-01-26T12:16:35.941" v="38"/>
          <ac:spMkLst>
            <pc:docMk/>
            <pc:sldMk cId="2903572936" sldId="260"/>
            <ac:spMk id="20" creationId="{5C9652B3-A450-4ED6-8FBF-F536BA60B4D8}"/>
          </ac:spMkLst>
        </pc:spChg>
        <pc:grpChg chg="add">
          <ac:chgData name="C Kennedy" userId="S::ckennedy202@c2ken.net::f2a33a18-1a47-403d-ab96-aefbfae4a1e6" providerId="AD" clId="Web-{915A7EA2-B1CC-09CD-9534-61167AF930AF}" dt="2021-01-26T12:16:35.941" v="38"/>
          <ac:grpSpMkLst>
            <pc:docMk/>
            <pc:sldMk cId="2903572936" sldId="260"/>
            <ac:grpSpMk id="9" creationId="{2D621E68-BF28-4A1C-B1A2-4E55E139E79A}"/>
          </ac:grpSpMkLst>
        </pc:grpChg>
        <pc:picChg chg="add del mod modCrop">
          <ac:chgData name="C Kennedy" userId="S::ckennedy202@c2ken.net::f2a33a18-1a47-403d-ab96-aefbfae4a1e6" providerId="AD" clId="Web-{915A7EA2-B1CC-09CD-9534-61167AF930AF}" dt="2021-01-26T12:17:02.989" v="41"/>
          <ac:picMkLst>
            <pc:docMk/>
            <pc:sldMk cId="2903572936" sldId="260"/>
            <ac:picMk id="2" creationId="{05D2EAE9-C77D-492A-A8F0-440C46C6BA9F}"/>
          </ac:picMkLst>
        </pc:picChg>
        <pc:picChg chg="add mod modCrop">
          <ac:chgData name="C Kennedy" userId="S::ckennedy202@c2ken.net::f2a33a18-1a47-403d-ab96-aefbfae4a1e6" providerId="AD" clId="Web-{915A7EA2-B1CC-09CD-9534-61167AF930AF}" dt="2021-01-26T12:17:40.755" v="51" actId="1076"/>
          <ac:picMkLst>
            <pc:docMk/>
            <pc:sldMk cId="2903572936" sldId="260"/>
            <ac:picMk id="3" creationId="{B437C88E-0547-4F5B-92AE-77528064F126}"/>
          </ac:picMkLst>
        </pc:picChg>
        <pc:picChg chg="add mod modCrop">
          <ac:chgData name="C Kennedy" userId="S::ckennedy202@c2ken.net::f2a33a18-1a47-403d-ab96-aefbfae4a1e6" providerId="AD" clId="Web-{915A7EA2-B1CC-09CD-9534-61167AF930AF}" dt="2021-01-26T12:18:55.819" v="71" actId="14100"/>
          <ac:picMkLst>
            <pc:docMk/>
            <pc:sldMk cId="2903572936" sldId="260"/>
            <ac:picMk id="4" creationId="{EF7FA251-2C4C-4E73-A0EB-8275CD7B3FE6}"/>
          </ac:picMkLst>
        </pc:picChg>
      </pc:sldChg>
      <pc:sldChg chg="addSp modSp new">
        <pc:chgData name="C Kennedy" userId="S::ckennedy202@c2ken.net::f2a33a18-1a47-403d-ab96-aefbfae4a1e6" providerId="AD" clId="Web-{915A7EA2-B1CC-09CD-9534-61167AF930AF}" dt="2021-01-26T12:19:47.554" v="80" actId="14100"/>
        <pc:sldMkLst>
          <pc:docMk/>
          <pc:sldMk cId="2517541702" sldId="261"/>
        </pc:sldMkLst>
        <pc:picChg chg="add mod">
          <ac:chgData name="C Kennedy" userId="S::ckennedy202@c2ken.net::f2a33a18-1a47-403d-ab96-aefbfae4a1e6" providerId="AD" clId="Web-{915A7EA2-B1CC-09CD-9534-61167AF930AF}" dt="2021-01-26T12:19:47.554" v="80" actId="14100"/>
          <ac:picMkLst>
            <pc:docMk/>
            <pc:sldMk cId="2517541702" sldId="261"/>
            <ac:picMk id="2" creationId="{DA07BBF6-75B1-4AC4-B31F-B95C273AF027}"/>
          </ac:picMkLst>
        </pc:picChg>
      </pc:sldChg>
      <pc:sldChg chg="addSp delSp modSp new mod setBg">
        <pc:chgData name="C Kennedy" userId="S::ckennedy202@c2ken.net::f2a33a18-1a47-403d-ab96-aefbfae4a1e6" providerId="AD" clId="Web-{915A7EA2-B1CC-09CD-9534-61167AF930AF}" dt="2021-01-26T12:21:00.728" v="98" actId="14100"/>
        <pc:sldMkLst>
          <pc:docMk/>
          <pc:sldMk cId="538692559" sldId="262"/>
        </pc:sldMkLst>
        <pc:spChg chg="add del">
          <ac:chgData name="C Kennedy" userId="S::ckennedy202@c2ken.net::f2a33a18-1a47-403d-ab96-aefbfae4a1e6" providerId="AD" clId="Web-{915A7EA2-B1CC-09CD-9534-61167AF930AF}" dt="2021-01-26T12:20:33.212" v="87"/>
          <ac:spMkLst>
            <pc:docMk/>
            <pc:sldMk cId="538692559" sldId="262"/>
            <ac:spMk id="7" creationId="{21029ED5-F105-4DD2-99C8-1E4422817978}"/>
          </ac:spMkLst>
        </pc:spChg>
        <pc:spChg chg="add del">
          <ac:chgData name="C Kennedy" userId="S::ckennedy202@c2ken.net::f2a33a18-1a47-403d-ab96-aefbfae4a1e6" providerId="AD" clId="Web-{915A7EA2-B1CC-09CD-9534-61167AF930AF}" dt="2021-01-26T12:20:33.212" v="87"/>
          <ac:spMkLst>
            <pc:docMk/>
            <pc:sldMk cId="538692559" sldId="262"/>
            <ac:spMk id="20" creationId="{5C9652B3-A450-4ED6-8FBF-F536BA60B4D8}"/>
          </ac:spMkLst>
        </pc:spChg>
        <pc:grpChg chg="add del">
          <ac:chgData name="C Kennedy" userId="S::ckennedy202@c2ken.net::f2a33a18-1a47-403d-ab96-aefbfae4a1e6" providerId="AD" clId="Web-{915A7EA2-B1CC-09CD-9534-61167AF930AF}" dt="2021-01-26T12:20:33.212" v="87"/>
          <ac:grpSpMkLst>
            <pc:docMk/>
            <pc:sldMk cId="538692559" sldId="262"/>
            <ac:grpSpMk id="9" creationId="{2D621E68-BF28-4A1C-B1A2-4E55E139E79A}"/>
          </ac:grpSpMkLst>
        </pc:grpChg>
        <pc:picChg chg="add mod modCrop">
          <ac:chgData name="C Kennedy" userId="S::ckennedy202@c2ken.net::f2a33a18-1a47-403d-ab96-aefbfae4a1e6" providerId="AD" clId="Web-{915A7EA2-B1CC-09CD-9534-61167AF930AF}" dt="2021-01-26T12:21:00.728" v="98" actId="14100"/>
          <ac:picMkLst>
            <pc:docMk/>
            <pc:sldMk cId="538692559" sldId="262"/>
            <ac:picMk id="2" creationId="{8C86356C-0307-4BDD-92BD-9F84C04E378C}"/>
          </ac:picMkLst>
        </pc:picChg>
      </pc:sldChg>
      <pc:sldChg chg="new">
        <pc:chgData name="C Kennedy" userId="S::ckennedy202@c2ken.net::f2a33a18-1a47-403d-ab96-aefbfae4a1e6" providerId="AD" clId="Web-{915A7EA2-B1CC-09CD-9534-61167AF930AF}" dt="2021-01-26T12:21:07.087" v="99"/>
        <pc:sldMkLst>
          <pc:docMk/>
          <pc:sldMk cId="1065799480" sldId="26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FCA8E47-4448-45DF-AC21-079EC2FC3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740" y="5488"/>
            <a:ext cx="8853577" cy="1398008"/>
          </a:xfrm>
          <a:prstGeom prst="rect">
            <a:avLst/>
          </a:prstGeom>
        </p:spPr>
      </p:pic>
      <p:pic>
        <p:nvPicPr>
          <p:cNvPr id="5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7CA407BC-A1FA-42D9-A59F-408BD8F70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">
            <a:off x="-536537" y="2203917"/>
            <a:ext cx="5055977" cy="50847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8A922F-6EBF-4F73-8D2E-A38AAC8BC9BA}"/>
              </a:ext>
            </a:extLst>
          </p:cNvPr>
          <p:cNvSpPr txBox="1"/>
          <p:nvPr/>
        </p:nvSpPr>
        <p:spPr>
          <a:xfrm>
            <a:off x="3847382" y="1518249"/>
            <a:ext cx="6754481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u="sng" dirty="0"/>
              <a:t>Wednesday 27th January 2021</a:t>
            </a:r>
          </a:p>
          <a:p>
            <a:endParaRPr lang="en-US" sz="2400" dirty="0"/>
          </a:p>
          <a:p>
            <a:r>
              <a:rPr lang="en-US" sz="2400" dirty="0"/>
              <a:t>Today we think about our school as ...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b="1" i="1" dirty="0">
                <a:solidFill>
                  <a:srgbClr val="54A021"/>
                </a:solidFill>
              </a:rPr>
              <a:t>...a Community of Love.</a:t>
            </a:r>
            <a:r>
              <a:rPr lang="en-US" sz="2400" dirty="0"/>
              <a:t>​ </a:t>
            </a:r>
          </a:p>
          <a:p>
            <a:endParaRPr lang="en-US" sz="2400" dirty="0"/>
          </a:p>
          <a:p>
            <a:r>
              <a:rPr lang="en-US" sz="2400" dirty="0"/>
              <a:t>Today we think of our grandparents. </a:t>
            </a:r>
            <a:endParaRPr lang="en-US"/>
          </a:p>
          <a:p>
            <a:endParaRPr lang="en-US" sz="2400" dirty="0"/>
          </a:p>
          <a:p>
            <a:r>
              <a:rPr lang="en-US" sz="2400" dirty="0"/>
              <a:t>Today we think how they are important teachers who show us:​</a:t>
            </a:r>
          </a:p>
          <a:p>
            <a:r>
              <a:rPr lang="en-US" sz="2400" dirty="0"/>
              <a:t>* how to live, laugh &amp; love</a:t>
            </a:r>
          </a:p>
          <a:p>
            <a:r>
              <a:rPr lang="en-US" sz="2400" dirty="0"/>
              <a:t>* how to be caring</a:t>
            </a:r>
          </a:p>
          <a:p>
            <a:r>
              <a:rPr lang="en-US" sz="2400" dirty="0"/>
              <a:t>* how to share</a:t>
            </a:r>
          </a:p>
          <a:p>
            <a:r>
              <a:rPr lang="en-US" sz="2400" dirty="0"/>
              <a:t>* how to be the best we can be</a:t>
            </a:r>
          </a:p>
        </p:txBody>
      </p:sp>
      <p:pic>
        <p:nvPicPr>
          <p:cNvPr id="7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074C9155-72F1-45C3-9B25-F35BED5FA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803" y="1134014"/>
            <a:ext cx="20193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47" y="157654"/>
            <a:ext cx="5267858" cy="67003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tangle 4"/>
          <p:cNvSpPr/>
          <p:nvPr/>
        </p:nvSpPr>
        <p:spPr>
          <a:xfrm>
            <a:off x="730307" y="157654"/>
            <a:ext cx="496953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i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My Grandmother</a:t>
            </a:r>
          </a:p>
          <a:p>
            <a:pPr algn="ctr"/>
            <a:r>
              <a:rPr lang="en-US" sz="44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By L</a:t>
            </a:r>
            <a:r>
              <a:rPr lang="en-US" sz="4400" b="1" i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ara</a:t>
            </a:r>
            <a:endParaRPr lang="en-US" sz="4400" b="1" i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1" t="7127" r="37011" b="4367"/>
          <a:stretch/>
        </p:blipFill>
        <p:spPr>
          <a:xfrm>
            <a:off x="6391215" y="318727"/>
            <a:ext cx="3613129" cy="49503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6596039" y="5288283"/>
            <a:ext cx="340830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i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My Grandad</a:t>
            </a:r>
          </a:p>
          <a:p>
            <a:pPr algn="ctr"/>
            <a:r>
              <a:rPr lang="en-US" sz="44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By Aoife T.</a:t>
            </a:r>
            <a:endParaRPr lang="en-US" sz="4400" b="1" i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2564" b="6829"/>
          <a:stretch/>
        </p:blipFill>
        <p:spPr>
          <a:xfrm>
            <a:off x="10751378" y="5269100"/>
            <a:ext cx="1191845" cy="115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7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0" t="14943" r="10977" b="11954"/>
          <a:stretch/>
        </p:blipFill>
        <p:spPr>
          <a:xfrm>
            <a:off x="961696" y="882868"/>
            <a:ext cx="7267903" cy="50134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8488742" y="1974107"/>
            <a:ext cx="370325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i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My Grandad</a:t>
            </a:r>
          </a:p>
          <a:p>
            <a:pPr algn="ctr"/>
            <a:r>
              <a:rPr lang="en-US" sz="48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By Kitty</a:t>
            </a:r>
            <a:endParaRPr lang="en-US" sz="4800" b="1" i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564" b="6829"/>
          <a:stretch/>
        </p:blipFill>
        <p:spPr>
          <a:xfrm>
            <a:off x="9616967" y="3794679"/>
            <a:ext cx="1869762" cy="181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64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3"/>
          <a:stretch/>
        </p:blipFill>
        <p:spPr>
          <a:xfrm>
            <a:off x="227705" y="236482"/>
            <a:ext cx="9557426" cy="54391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ctangle 3"/>
          <p:cNvSpPr/>
          <p:nvPr/>
        </p:nvSpPr>
        <p:spPr>
          <a:xfrm>
            <a:off x="693682" y="5868189"/>
            <a:ext cx="971155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i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My Grandparents </a:t>
            </a:r>
            <a:r>
              <a:rPr lang="en-US" sz="48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By Aoife H</a:t>
            </a:r>
            <a:endParaRPr lang="en-US" sz="4800" b="1" i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564" b="6829"/>
          <a:stretch/>
        </p:blipFill>
        <p:spPr>
          <a:xfrm>
            <a:off x="10783613" y="5544651"/>
            <a:ext cx="1191845" cy="115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0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8825" b="17701"/>
          <a:stretch/>
        </p:blipFill>
        <p:spPr>
          <a:xfrm>
            <a:off x="110358" y="646386"/>
            <a:ext cx="3360170" cy="49503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3" t="6666" r="14342" b="9657"/>
          <a:stretch/>
        </p:blipFill>
        <p:spPr>
          <a:xfrm>
            <a:off x="8763507" y="646386"/>
            <a:ext cx="3141584" cy="4950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0" t="6437" r="6066" b="27356"/>
          <a:stretch/>
        </p:blipFill>
        <p:spPr>
          <a:xfrm>
            <a:off x="3783722" y="1056291"/>
            <a:ext cx="4414345" cy="45404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664952" y="5742067"/>
            <a:ext cx="280557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i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By Jamie</a:t>
            </a:r>
            <a:endParaRPr lang="en-US" sz="4800" b="1" i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91840" y="0"/>
            <a:ext cx="479810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i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My Grandparents</a:t>
            </a:r>
          </a:p>
          <a:p>
            <a:pPr algn="ctr"/>
            <a:r>
              <a:rPr lang="en-US" sz="44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By Charlie</a:t>
            </a:r>
            <a:endParaRPr lang="en-US" sz="4400" b="1" i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016316" y="5411450"/>
            <a:ext cx="341151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i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My Grandpa</a:t>
            </a:r>
          </a:p>
          <a:p>
            <a:pPr algn="ctr"/>
            <a:r>
              <a:rPr lang="en-US" sz="44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By </a:t>
            </a:r>
            <a:r>
              <a:rPr lang="en-US" sz="44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</a:t>
            </a:r>
            <a:r>
              <a:rPr lang="en-US" sz="44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lex</a:t>
            </a:r>
            <a:endParaRPr lang="en-US" sz="4400" b="1" i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2564" b="6829"/>
          <a:stretch/>
        </p:blipFill>
        <p:spPr>
          <a:xfrm>
            <a:off x="4582049" y="5596760"/>
            <a:ext cx="1191845" cy="115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4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" t="7356" b="9425"/>
          <a:stretch/>
        </p:blipFill>
        <p:spPr>
          <a:xfrm>
            <a:off x="851339" y="737822"/>
            <a:ext cx="8140493" cy="523730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564" b="6829"/>
          <a:stretch/>
        </p:blipFill>
        <p:spPr>
          <a:xfrm>
            <a:off x="10279118" y="5060732"/>
            <a:ext cx="1532970" cy="14849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80482" y="1216243"/>
            <a:ext cx="2925837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i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My Grandpa</a:t>
            </a:r>
          </a:p>
          <a:p>
            <a:pPr algn="ctr"/>
            <a:r>
              <a:rPr lang="en-US" sz="44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‘nana’</a:t>
            </a:r>
            <a:endParaRPr lang="en-US" sz="4400" b="1" i="1" cap="none" spc="0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en-US" sz="44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By </a:t>
            </a:r>
            <a:r>
              <a:rPr lang="en-US" sz="4400" b="1" i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Riyan</a:t>
            </a:r>
            <a:endParaRPr lang="en-US" sz="4400" b="1" i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4968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89" b="23449"/>
          <a:stretch/>
        </p:blipFill>
        <p:spPr>
          <a:xfrm>
            <a:off x="754074" y="394138"/>
            <a:ext cx="8131568" cy="62116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9049407" y="1376286"/>
            <a:ext cx="3019210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My loving</a:t>
            </a:r>
          </a:p>
          <a:p>
            <a:pPr algn="ctr"/>
            <a:r>
              <a:rPr lang="en-US" sz="54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Family</a:t>
            </a:r>
          </a:p>
          <a:p>
            <a:pPr algn="ctr"/>
            <a:r>
              <a:rPr lang="en-US" sz="54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By</a:t>
            </a:r>
          </a:p>
          <a:p>
            <a:pPr algn="ctr"/>
            <a:r>
              <a:rPr lang="en-US" sz="54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Joseph </a:t>
            </a:r>
            <a:endParaRPr lang="en-US" sz="5400" b="1" i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564" b="6829"/>
          <a:stretch/>
        </p:blipFill>
        <p:spPr>
          <a:xfrm>
            <a:off x="238332" y="173422"/>
            <a:ext cx="1241736" cy="120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6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74" t="3905" r="952" b="3348"/>
          <a:stretch/>
        </p:blipFill>
        <p:spPr>
          <a:xfrm>
            <a:off x="693683" y="378372"/>
            <a:ext cx="8087710" cy="59908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980996" y="1078890"/>
            <a:ext cx="2974521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i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To ALL</a:t>
            </a:r>
          </a:p>
          <a:p>
            <a:pPr algn="ctr"/>
            <a:r>
              <a:rPr lang="en-US" sz="32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The</a:t>
            </a:r>
          </a:p>
          <a:p>
            <a:pPr algn="ctr"/>
            <a:r>
              <a:rPr lang="en-US" sz="3200" b="1" i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Grandparents</a:t>
            </a:r>
          </a:p>
          <a:p>
            <a:pPr algn="ctr"/>
            <a:r>
              <a:rPr lang="en-US" sz="32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of Children in P6K</a:t>
            </a:r>
          </a:p>
          <a:p>
            <a:pPr algn="ctr"/>
            <a:r>
              <a:rPr lang="en-US" sz="3200" b="1" i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You are loved more than you will ever know</a:t>
            </a:r>
          </a:p>
          <a:p>
            <a:pPr algn="ctr"/>
            <a:r>
              <a:rPr lang="en-US" sz="32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xoxo</a:t>
            </a:r>
            <a:endParaRPr lang="en-US" sz="3200" b="1" i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174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1D2716-4BFF-483B-A84D-318B513D72DB}"/>
              </a:ext>
            </a:extLst>
          </p:cNvPr>
          <p:cNvSpPr txBox="1"/>
          <p:nvPr/>
        </p:nvSpPr>
        <p:spPr>
          <a:xfrm>
            <a:off x="187699" y="327558"/>
            <a:ext cx="9673086" cy="5509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u="sng" dirty="0"/>
              <a:t>P6K Task for Grandparents Day</a:t>
            </a:r>
            <a:endParaRPr lang="en-US" u="sng" dirty="0"/>
          </a:p>
          <a:p>
            <a:pPr algn="ctr"/>
            <a:endParaRPr lang="en-GB" sz="3200" u="sng" dirty="0"/>
          </a:p>
          <a:p>
            <a:pPr algn="ctr"/>
            <a:r>
              <a:rPr lang="en-GB" sz="3200" i="1" dirty="0"/>
              <a:t>" P6K Celebrate the presence </a:t>
            </a:r>
            <a:r>
              <a:rPr lang="en-GB" sz="3200" i="1" dirty="0" smtClean="0"/>
              <a:t>of</a:t>
            </a:r>
          </a:p>
          <a:p>
            <a:pPr algn="ctr"/>
            <a:r>
              <a:rPr lang="en-GB" sz="3200" i="1" dirty="0" smtClean="0"/>
              <a:t>our </a:t>
            </a:r>
            <a:r>
              <a:rPr lang="en-GB" sz="3200" i="1" dirty="0"/>
              <a:t>grandparents in our lives"</a:t>
            </a:r>
          </a:p>
          <a:p>
            <a:endParaRPr lang="en-GB" sz="3200" dirty="0"/>
          </a:p>
          <a:p>
            <a:r>
              <a:rPr lang="en-GB" sz="3200" dirty="0"/>
              <a:t>1 Draw a detailed picture of your grandparent(s)</a:t>
            </a:r>
            <a:r>
              <a:rPr lang="en-US" sz="3200" dirty="0"/>
              <a:t>​</a:t>
            </a:r>
          </a:p>
          <a:p>
            <a:endParaRPr lang="en-US" sz="3200" dirty="0"/>
          </a:p>
          <a:p>
            <a:r>
              <a:rPr lang="en-GB" sz="3200" dirty="0"/>
              <a:t>2 Surround your picture with a range of interesting adjectives describing your grandparent.</a:t>
            </a:r>
            <a:r>
              <a:rPr lang="en-US" sz="3200" dirty="0"/>
              <a:t>​</a:t>
            </a:r>
          </a:p>
          <a:p>
            <a:r>
              <a:rPr lang="en-GB" sz="3200" i="1" dirty="0" err="1"/>
              <a:t>Eg.</a:t>
            </a:r>
            <a:r>
              <a:rPr lang="en-GB" sz="3200" i="1" dirty="0"/>
              <a:t> amazing, loving, funny, kind, thoughtful, old, witty, wise</a:t>
            </a:r>
            <a:r>
              <a:rPr lang="en-US" sz="3200" dirty="0"/>
              <a:t>​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781" t="4591" r="6265" b="13057"/>
          <a:stretch/>
        </p:blipFill>
        <p:spPr>
          <a:xfrm>
            <a:off x="9680028" y="3054992"/>
            <a:ext cx="2343499" cy="33787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391" r="2367" b="13515"/>
          <a:stretch/>
        </p:blipFill>
        <p:spPr>
          <a:xfrm>
            <a:off x="187699" y="327558"/>
            <a:ext cx="1844566" cy="191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1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picture containing text, whiteboard, covered, various&#10;&#10;Description automatically generated">
            <a:extLst>
              <a:ext uri="{FF2B5EF4-FFF2-40B4-BE49-F238E27FC236}">
                <a16:creationId xmlns:a16="http://schemas.microsoft.com/office/drawing/2014/main" id="{B9C35A26-CF86-4F7E-8827-3E9FB89264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85" r="1" b="22488"/>
          <a:stretch/>
        </p:blipFill>
        <p:spPr>
          <a:xfrm>
            <a:off x="568452" y="571500"/>
            <a:ext cx="11055096" cy="5715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7502546" y="5180660"/>
            <a:ext cx="420179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i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Holly’s </a:t>
            </a:r>
          </a:p>
          <a:p>
            <a:pPr algn="ctr"/>
            <a:r>
              <a:rPr lang="en-US" sz="48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Grandparents</a:t>
            </a:r>
            <a:endParaRPr lang="en-US" sz="4800" b="1" i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t="2564" b="6829"/>
          <a:stretch/>
        </p:blipFill>
        <p:spPr>
          <a:xfrm>
            <a:off x="224366" y="5560313"/>
            <a:ext cx="1191845" cy="115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89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459C506-5F4B-4B75-9218-C7C3F87FA8D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9">
            <a:extLst>
              <a:ext uri="{FF2B5EF4-FFF2-40B4-BE49-F238E27FC236}">
                <a16:creationId xmlns:a16="http://schemas.microsoft.com/office/drawing/2014/main" id="{BC659EEB-C3AE-4544-8263-417009DCDF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99DB6C6-36F9-4576-A558-95153EADBE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694E7916-EDE4-4B50-A4A1-6B28FDD4D9B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6F6CB7BB-4370-4173-97F8-F636C0F149F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B0F590BB-1F51-4138-A2D4-2E483C84FB0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4A492863-9797-45A2-BAB3-514F10C5F25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7C1E33F6-6D0F-4ECF-92F4-6F71D8BAF3D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73EEEA64-7411-474B-BD0E-60C24B3F4E5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4F82A6DD-92BB-4443-B5A5-05240DD5580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79832BCB-1DCF-46AC-9FFA-170791668D8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7" name="Rectangle 20">
            <a:extLst>
              <a:ext uri="{FF2B5EF4-FFF2-40B4-BE49-F238E27FC236}">
                <a16:creationId xmlns:a16="http://schemas.microsoft.com/office/drawing/2014/main" id="{4E74DA95-CD7A-4D5E-9D27-67A759CE70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picture containing photo, covered, sign, refrigerator&#10;&#10;Description automatically generated">
            <a:extLst>
              <a:ext uri="{FF2B5EF4-FFF2-40B4-BE49-F238E27FC236}">
                <a16:creationId xmlns:a16="http://schemas.microsoft.com/office/drawing/2014/main" id="{AB998FA1-DCC3-47DD-894E-1BF3AE6CF2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53" t="5921" r="2198" b="7895"/>
          <a:stretch/>
        </p:blipFill>
        <p:spPr>
          <a:xfrm rot="5400000">
            <a:off x="206307" y="1323239"/>
            <a:ext cx="5450742" cy="41768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4AA3B5C-0C55-4FFF-9C45-8F9F7C074A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1305" y="1650669"/>
            <a:ext cx="0" cy="34319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AC23912-DF51-464D-87BA-823E3C48E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217" y="754953"/>
            <a:ext cx="5699551" cy="53421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6178689" y="144511"/>
            <a:ext cx="4559260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Oliver’s</a:t>
            </a:r>
          </a:p>
          <a:p>
            <a:pPr algn="ctr"/>
            <a:r>
              <a:rPr lang="en-US" sz="4800" b="1" i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Granda</a:t>
            </a:r>
            <a:r>
              <a:rPr lang="en-US" sz="48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George</a:t>
            </a:r>
          </a:p>
          <a:p>
            <a:pPr algn="ctr"/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7295" y="4978612"/>
            <a:ext cx="474841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i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Lucy’s</a:t>
            </a:r>
          </a:p>
          <a:p>
            <a:pPr algn="ctr"/>
            <a:r>
              <a:rPr lang="en-US" sz="48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Grandad Jimmy</a:t>
            </a:r>
            <a:endParaRPr lang="en-US" sz="4800" b="1" i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t="2564" b="6829"/>
          <a:stretch/>
        </p:blipFill>
        <p:spPr>
          <a:xfrm>
            <a:off x="4588414" y="2545168"/>
            <a:ext cx="1098989" cy="106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9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B437C88E-0547-4F5B-92AE-77528064F1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78" r="523" b="694"/>
          <a:stretch/>
        </p:blipFill>
        <p:spPr>
          <a:xfrm>
            <a:off x="975797" y="1139072"/>
            <a:ext cx="4488727" cy="456804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4" name="Picture 4" descr="A picture containing sitting, green, colorful, bag&#10;&#10;Description automatically generated">
            <a:extLst>
              <a:ext uri="{FF2B5EF4-FFF2-40B4-BE49-F238E27FC236}">
                <a16:creationId xmlns:a16="http://schemas.microsoft.com/office/drawing/2014/main" id="{EF7FA251-2C4C-4E73-A0EB-8275CD7B3F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31" t="-747" r="19639"/>
          <a:stretch/>
        </p:blipFill>
        <p:spPr>
          <a:xfrm rot="5400000">
            <a:off x="6868786" y="949237"/>
            <a:ext cx="4036687" cy="451270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410209" y="480060"/>
            <a:ext cx="361990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i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Papa &amp; Nana</a:t>
            </a:r>
          </a:p>
          <a:p>
            <a:pPr algn="ctr"/>
            <a:r>
              <a:rPr lang="en-US" sz="44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By Sean</a:t>
            </a:r>
            <a:endParaRPr lang="en-US" sz="4400" b="1" i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90383" y="5022936"/>
            <a:ext cx="479810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i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My Grandparents</a:t>
            </a:r>
          </a:p>
          <a:p>
            <a:pPr algn="ctr"/>
            <a:r>
              <a:rPr lang="en-US" sz="44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By Edmund</a:t>
            </a:r>
            <a:endParaRPr lang="en-US" sz="4400" b="1" i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t="2564" b="6829"/>
          <a:stretch/>
        </p:blipFill>
        <p:spPr>
          <a:xfrm>
            <a:off x="5670084" y="5707117"/>
            <a:ext cx="1125328" cy="109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7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DA07BBF6-75B1-4AC4-B31F-B95C273AF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61410" y="814957"/>
            <a:ext cx="5986630" cy="52274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025" y="1988043"/>
            <a:ext cx="4858933" cy="45845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1735218" y="5534561"/>
            <a:ext cx="610125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My Grandparents</a:t>
            </a:r>
          </a:p>
          <a:p>
            <a:pPr algn="ctr"/>
            <a:r>
              <a:rPr lang="en-US" sz="4000" b="1" i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By Oliver V.</a:t>
            </a:r>
            <a:endParaRPr lang="en-US" sz="4000" b="1" i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32266" y="0"/>
            <a:ext cx="604845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i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The best </a:t>
            </a:r>
          </a:p>
          <a:p>
            <a:pPr algn="ctr"/>
            <a:r>
              <a:rPr lang="en-US" sz="4400" b="1" i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granny &amp; </a:t>
            </a:r>
            <a:r>
              <a:rPr lang="en-US" sz="4400" b="1" i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grampa</a:t>
            </a:r>
            <a:endParaRPr lang="en-US" sz="4400" b="1" i="1" cap="none" spc="0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en-US" sz="4400" b="1" i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By Zak</a:t>
            </a:r>
            <a:endParaRPr lang="en-US" sz="4400" b="1" i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2564" b="6829"/>
          <a:stretch/>
        </p:blipFill>
        <p:spPr>
          <a:xfrm>
            <a:off x="6266982" y="2439924"/>
            <a:ext cx="1322126" cy="128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4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iagram, text, letter&#10;&#10;Description automatically generated">
            <a:extLst>
              <a:ext uri="{FF2B5EF4-FFF2-40B4-BE49-F238E27FC236}">
                <a16:creationId xmlns:a16="http://schemas.microsoft.com/office/drawing/2014/main" id="{8C86356C-0307-4BDD-92BD-9F84C04E37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88" t="17403" r="42010" b="10499"/>
          <a:stretch/>
        </p:blipFill>
        <p:spPr>
          <a:xfrm rot="5400000">
            <a:off x="8077022" y="1368742"/>
            <a:ext cx="4861824" cy="34607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6" t="7809" r="7317" b="6812"/>
          <a:stretch/>
        </p:blipFill>
        <p:spPr>
          <a:xfrm>
            <a:off x="4058243" y="614855"/>
            <a:ext cx="4178853" cy="576043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746" y="526307"/>
            <a:ext cx="3383619" cy="47732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1549264" y="5440838"/>
            <a:ext cx="212051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i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By Tom</a:t>
            </a:r>
            <a:endParaRPr lang="en-US" sz="4400" b="1" i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99809" y="5923828"/>
            <a:ext cx="309571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i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By Thomas</a:t>
            </a:r>
            <a:endParaRPr lang="en-US" sz="4400" b="1" i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20291" y="5757832"/>
            <a:ext cx="24545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i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By Molly</a:t>
            </a:r>
            <a:endParaRPr lang="en-US" sz="4400" b="1" i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88126" y="169571"/>
            <a:ext cx="30396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i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My Granny</a:t>
            </a:r>
            <a:endParaRPr lang="en-US" sz="4400" b="1" i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60035" y="153190"/>
            <a:ext cx="340830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i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My Grandad</a:t>
            </a:r>
            <a:endParaRPr lang="en-US" sz="4400" b="1" i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02684" y="-122817"/>
            <a:ext cx="392560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i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My</a:t>
            </a:r>
          </a:p>
          <a:p>
            <a:pPr algn="ctr"/>
            <a:r>
              <a:rPr lang="en-US" sz="4400" b="1" i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Grandparents</a:t>
            </a:r>
            <a:endParaRPr lang="en-US" sz="4400" b="1" i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2564" b="6829"/>
          <a:stretch/>
        </p:blipFill>
        <p:spPr>
          <a:xfrm>
            <a:off x="266069" y="5633229"/>
            <a:ext cx="1051564" cy="101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9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53" y="236484"/>
            <a:ext cx="8087709" cy="640079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8292662" y="2982430"/>
            <a:ext cx="4162097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My Grandparents </a:t>
            </a:r>
          </a:p>
          <a:p>
            <a:pPr algn="ctr"/>
            <a:r>
              <a:rPr lang="en-US" sz="4400" b="1" i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By </a:t>
            </a:r>
          </a:p>
          <a:p>
            <a:pPr algn="ctr"/>
            <a:r>
              <a:rPr lang="en-US" sz="4400" b="1" i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Beatrice</a:t>
            </a:r>
            <a:endParaRPr lang="en-US" sz="4400" b="1" i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104" y="551792"/>
            <a:ext cx="2065118" cy="200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9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7" t="11585" r="23908" b="17611"/>
          <a:stretch/>
        </p:blipFill>
        <p:spPr>
          <a:xfrm rot="5400000">
            <a:off x="5088978" y="2128345"/>
            <a:ext cx="4808483" cy="36418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" t="6680" r="18161" b="7190"/>
          <a:stretch/>
        </p:blipFill>
        <p:spPr>
          <a:xfrm rot="5400000">
            <a:off x="138605" y="693685"/>
            <a:ext cx="5344507" cy="44301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4462378" y="0"/>
            <a:ext cx="606168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i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My Grandparents </a:t>
            </a:r>
          </a:p>
          <a:p>
            <a:pPr algn="ctr"/>
            <a:r>
              <a:rPr lang="en-US" sz="44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By Aidan</a:t>
            </a:r>
            <a:endParaRPr lang="en-US" sz="4400" b="1" i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564" b="6829"/>
          <a:stretch/>
        </p:blipFill>
        <p:spPr>
          <a:xfrm>
            <a:off x="4303986" y="5691353"/>
            <a:ext cx="1045122" cy="101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6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120</TotalTime>
  <Words>243</Words>
  <Application>Microsoft Office PowerPoint</Application>
  <PresentationFormat>Widescreen</PresentationFormat>
  <Paragraphs>73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 Kennedy</dc:creator>
  <cp:lastModifiedBy>C Kennedy</cp:lastModifiedBy>
  <cp:revision>149</cp:revision>
  <dcterms:created xsi:type="dcterms:W3CDTF">2021-01-26T11:57:36Z</dcterms:created>
  <dcterms:modified xsi:type="dcterms:W3CDTF">2021-01-27T12:21:47Z</dcterms:modified>
</cp:coreProperties>
</file>