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4" r:id="rId9"/>
    <p:sldId id="260" r:id="rId10"/>
    <p:sldId id="261" r:id="rId11"/>
    <p:sldId id="265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9ACCB9-3B45-4060-8395-2E374F8987BC}" type="datetimeFigureOut">
              <a:rPr lang="en-US" smtClean="0"/>
              <a:t>6/20/2020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5E5695-0BE7-4FFE-BCC8-A529AEE3552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 Black" pitchFamily="34" charset="0"/>
              </a:rPr>
              <a:t>Why do we need water in our lives?</a:t>
            </a:r>
            <a:endParaRPr lang="en-GB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 err="1" smtClean="0"/>
              <a:t>Meabh</a:t>
            </a:r>
            <a:r>
              <a:rPr lang="en-GB" dirty="0" smtClean="0"/>
              <a:t> Maguire</a:t>
            </a:r>
            <a:endParaRPr lang="en-GB" dirty="0"/>
          </a:p>
        </p:txBody>
      </p:sp>
      <p:pic>
        <p:nvPicPr>
          <p:cNvPr id="4" name="Picture 3" descr="100,000+ Free Water &amp; Sea Images - Pixaba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857760"/>
            <a:ext cx="31764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Interesting Facts!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70% of an elephant is made up of water.</a:t>
            </a:r>
          </a:p>
          <a:p>
            <a:r>
              <a:rPr lang="en-GB" dirty="0" smtClean="0"/>
              <a:t>The usage of water has increased by 70% since 1970.</a:t>
            </a:r>
          </a:p>
          <a:p>
            <a:r>
              <a:rPr lang="en-GB" dirty="0" smtClean="0"/>
              <a:t>About 6,800 gallons of water is needed to grow a family of four’s food for a day.</a:t>
            </a:r>
          </a:p>
          <a:p>
            <a:r>
              <a:rPr lang="en-GB" dirty="0" smtClean="0"/>
              <a:t>Only 3% of water is fresh water, the other 97% is salty.</a:t>
            </a:r>
          </a:p>
          <a:p>
            <a:r>
              <a:rPr lang="en-GB" dirty="0" smtClean="0"/>
              <a:t>70% of the human brain is made up of water.</a:t>
            </a:r>
            <a:endParaRPr lang="en-GB" dirty="0"/>
          </a:p>
        </p:txBody>
      </p:sp>
      <p:sp>
        <p:nvSpPr>
          <p:cNvPr id="25602" name="AutoShape 2" descr="Can You Drink Too Much Water? - Drunkenness Redefined | RIPPEDCLU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4" name="Picture 4" descr="Can You Drink Too Much Water? - Drunkenness Redefined | RIPPEDCLU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929198"/>
            <a:ext cx="3324225" cy="192880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Arial Black" pitchFamily="34" charset="0"/>
              </a:rPr>
              <a:t>What is water made of?</a:t>
            </a:r>
            <a:endParaRPr lang="en-GB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Water is made out of three atoms, two hydrogen and one oxygen.</a:t>
            </a:r>
          </a:p>
          <a:p>
            <a:pPr>
              <a:buNone/>
            </a:pPr>
            <a:r>
              <a:rPr lang="en-GB" dirty="0" smtClean="0"/>
              <a:t>This is called </a:t>
            </a:r>
            <a:r>
              <a:rPr lang="en-GB" b="1" dirty="0" smtClean="0"/>
              <a:t>H2O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31746" name="Picture 2" descr="Water Molecule Clip Art - Royalty Free - GoGra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5188" y="3143248"/>
            <a:ext cx="2505824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Can water exist in different forms?</a:t>
            </a:r>
            <a:endParaRPr lang="en-GB" sz="3600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Water is the only substance on Earth that is naturally in three forms </a:t>
            </a:r>
          </a:p>
          <a:p>
            <a:pPr>
              <a:buNone/>
            </a:pPr>
            <a:r>
              <a:rPr lang="en-GB" dirty="0" smtClean="0"/>
              <a:t>Solid - Ice</a:t>
            </a:r>
          </a:p>
          <a:p>
            <a:pPr>
              <a:buNone/>
            </a:pPr>
            <a:r>
              <a:rPr lang="en-GB" dirty="0" smtClean="0"/>
              <a:t>Liquid - Water</a:t>
            </a:r>
          </a:p>
          <a:p>
            <a:pPr>
              <a:buNone/>
            </a:pPr>
            <a:r>
              <a:rPr lang="en-GB" dirty="0" smtClean="0"/>
              <a:t>Gas – Steam or Clouds</a:t>
            </a:r>
            <a:endParaRPr lang="en-GB" dirty="0"/>
          </a:p>
        </p:txBody>
      </p:sp>
      <p:sp>
        <p:nvSpPr>
          <p:cNvPr id="30722" name="AutoShape 2" descr="This video &quot;Science Trek&quot; by PBS Kids explains three forms of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24" name="Picture 4" descr="The Three Forms of Wat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429132"/>
            <a:ext cx="36195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Arial Black" pitchFamily="34" charset="0"/>
              </a:rPr>
              <a:t>Where does it come from?</a:t>
            </a:r>
            <a:endParaRPr lang="en-GB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water cycle provides all the water on Earth.</a:t>
            </a:r>
          </a:p>
          <a:p>
            <a:pPr>
              <a:buNone/>
            </a:pPr>
            <a:r>
              <a:rPr lang="en-GB" dirty="0" smtClean="0"/>
              <a:t>The sun heats the water in the rivers and sea.</a:t>
            </a:r>
          </a:p>
          <a:p>
            <a:pPr>
              <a:buNone/>
            </a:pPr>
            <a:r>
              <a:rPr lang="en-GB" dirty="0" smtClean="0"/>
              <a:t>It evaporates and cools to form clouds.</a:t>
            </a:r>
          </a:p>
          <a:p>
            <a:pPr>
              <a:buNone/>
            </a:pPr>
            <a:r>
              <a:rPr lang="en-GB" dirty="0" smtClean="0"/>
              <a:t>As it cools it condenses and when the clouds are full of water it rains.</a:t>
            </a:r>
          </a:p>
          <a:p>
            <a:pPr>
              <a:buNone/>
            </a:pPr>
            <a:r>
              <a:rPr lang="en-GB" dirty="0" smtClean="0"/>
              <a:t>The rain runs into the rivers and sea and the cycle starts all over again.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abh 1006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14282" y="1142984"/>
            <a:ext cx="8429684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Arial Black" pitchFamily="34" charset="0"/>
              </a:rPr>
              <a:t>What is it used for?</a:t>
            </a:r>
            <a:endParaRPr lang="en-GB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GB" dirty="0"/>
              <a:t>Water is used for cooking, drinking, helping to grow food, washing , keeping clean, for having fun and for making lots of products that we use </a:t>
            </a:r>
            <a:r>
              <a:rPr lang="en-GB" dirty="0" err="1"/>
              <a:t>eg</a:t>
            </a:r>
            <a:r>
              <a:rPr lang="en-GB" dirty="0"/>
              <a:t> bricks, cars, clothes</a:t>
            </a:r>
            <a:r>
              <a:rPr lang="en-GB" dirty="0" smtClean="0"/>
              <a:t>.</a:t>
            </a:r>
          </a:p>
          <a:p>
            <a:pPr lvl="0">
              <a:buNone/>
            </a:pPr>
            <a:r>
              <a:rPr lang="en-GB" dirty="0" smtClean="0"/>
              <a:t>We can’t live without water because it is essential.</a:t>
            </a:r>
            <a:endParaRPr lang="en-GB" dirty="0"/>
          </a:p>
        </p:txBody>
      </p:sp>
      <p:sp>
        <p:nvSpPr>
          <p:cNvPr id="28674" name="AutoShape 2" descr="Water Use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8678" name="Picture 6" descr="Walking water .... a science experiment — Steem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1212" y="4071918"/>
            <a:ext cx="2478374" cy="235747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C00"/>
                </a:solidFill>
                <a:latin typeface="Arial Black" pitchFamily="34" charset="0"/>
              </a:rPr>
              <a:t>Why is water called liquid gold?</a:t>
            </a:r>
            <a:endParaRPr lang="en-GB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Not everyone in the world can turn on a tap in their house to get water.</a:t>
            </a:r>
          </a:p>
          <a:p>
            <a:pPr>
              <a:buNone/>
            </a:pPr>
            <a:r>
              <a:rPr lang="en-GB" dirty="0" smtClean="0"/>
              <a:t>In lots of countries people, especially children, have to walk a long distance to get water. This takes lots of time.</a:t>
            </a:r>
          </a:p>
          <a:p>
            <a:pPr>
              <a:buNone/>
            </a:pPr>
            <a:r>
              <a:rPr lang="en-GB" dirty="0" smtClean="0"/>
              <a:t>Imagine if you had to spend all of your free time collecting water for you and your family and you had no time to go to school. </a:t>
            </a:r>
          </a:p>
          <a:p>
            <a:pPr>
              <a:buNone/>
            </a:pPr>
            <a:r>
              <a:rPr lang="en-GB" dirty="0" smtClean="0"/>
              <a:t>If you can’t go to school you won’t get a very good job and you won’t earn much money.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Village Water Zamb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466623" cy="5002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Arial Black" pitchFamily="34" charset="0"/>
              </a:rPr>
              <a:t>What happens if there is too much water or too little water?</a:t>
            </a:r>
            <a:endParaRPr lang="en-GB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If there is too much water it can flood an area and people could die and people’s houses could be destroyed. It takes lots of money to fix everything after a flood.</a:t>
            </a:r>
          </a:p>
          <a:p>
            <a:pPr>
              <a:buNone/>
            </a:pPr>
            <a:r>
              <a:rPr lang="en-GB" dirty="0" smtClean="0"/>
              <a:t>If there is too little water people could starve because we need water to grow food and also there could be a drought if there is too little water.</a:t>
            </a:r>
            <a:endParaRPr lang="en-GB" dirty="0"/>
          </a:p>
        </p:txBody>
      </p:sp>
      <p:pic>
        <p:nvPicPr>
          <p:cNvPr id="4" name="Picture 3" descr="Drought and Climate Change | Union of Concerned Scientist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929199"/>
            <a:ext cx="4010891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limate change: These American cities will soon be under wate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4929198"/>
            <a:ext cx="4286280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438B37F5815445B6A19BE62F906A3D" ma:contentTypeVersion="11" ma:contentTypeDescription="Create a new document." ma:contentTypeScope="" ma:versionID="6fa23409113ef6aa4c2484427682e8e1">
  <xsd:schema xmlns:xsd="http://www.w3.org/2001/XMLSchema" xmlns:xs="http://www.w3.org/2001/XMLSchema" xmlns:p="http://schemas.microsoft.com/office/2006/metadata/properties" xmlns:ns2="6f357e98-1335-460e-b936-82c803f80a1d" targetNamespace="http://schemas.microsoft.com/office/2006/metadata/properties" ma:root="true" ma:fieldsID="88ce1d69be6859102fa4bc8daae4ae5c" ns2:_="">
    <xsd:import namespace="6f357e98-1335-460e-b936-82c803f80a1d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57e98-1335-460e-b936-82c803f80a1d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6f357e98-1335-460e-b936-82c803f80a1d">3701d273-8fa0-4b8f-9bb7-4dccb65b3a45</ReferenceId>
  </documentManagement>
</p:properties>
</file>

<file path=customXml/itemProps1.xml><?xml version="1.0" encoding="utf-8"?>
<ds:datastoreItem xmlns:ds="http://schemas.openxmlformats.org/officeDocument/2006/customXml" ds:itemID="{D8E6A8D3-5284-497C-AE37-271342CC4C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954D30-9C92-4C97-9E3B-F5F1F1835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357e98-1335-460e-b936-82c803f80a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15174A-A292-49FC-A5B7-D4359F754671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6f357e98-1335-460e-b936-82c803f80a1d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434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Black</vt:lpstr>
      <vt:lpstr>Calibri</vt:lpstr>
      <vt:lpstr>Constantia</vt:lpstr>
      <vt:lpstr>Wingdings 2</vt:lpstr>
      <vt:lpstr>Flow</vt:lpstr>
      <vt:lpstr>Why do we need water in our lives?</vt:lpstr>
      <vt:lpstr>What is water made of?</vt:lpstr>
      <vt:lpstr>Can water exist in different forms?</vt:lpstr>
      <vt:lpstr>Where does it come from?</vt:lpstr>
      <vt:lpstr>PowerPoint Presentation</vt:lpstr>
      <vt:lpstr>What is it used for?</vt:lpstr>
      <vt:lpstr>Why is water called liquid gold?</vt:lpstr>
      <vt:lpstr>PowerPoint Presentation</vt:lpstr>
      <vt:lpstr>What happens if there is too much water or too little water?</vt:lpstr>
      <vt:lpstr>Interesting Facts!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declans laptop</dc:creator>
  <cp:lastModifiedBy>O JOYCE</cp:lastModifiedBy>
  <cp:revision>21</cp:revision>
  <dcterms:created xsi:type="dcterms:W3CDTF">2020-06-11T12:12:53Z</dcterms:created>
  <dcterms:modified xsi:type="dcterms:W3CDTF">2020-06-20T11:20:13Z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0x010100D7438B37F5815445B6A19BE62F906A3D</vt:lpwstr>
  </property>
</Properties>
</file>