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995C-996A-458B-BB4E-70A1B2172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5B0C3-4C60-4904-BB4C-4D98B0EAF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D4586-2159-4A42-988B-DB825D18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250DF-723D-4698-BBC9-2D7CE211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E5AD4-983C-43E2-82A4-49AE3878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5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FDC8-1D5F-40C8-B8A5-D9078A35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052CD-29B2-47DA-AE02-1D0DC0F88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48752-B034-494B-9883-2A2A19E6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9B958-30E0-4D28-9B2F-59032B04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9A326-D0F6-45B2-B5CA-C5118D92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3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3E375-538B-418F-AF2B-C05D9779C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0DAD5-03F8-492A-BBC0-AE9423BE7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9D59E-5FA9-4FFE-8983-8AF94145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CAE2F-17E7-4E3F-9D93-B65429A5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86787-2FBA-4731-9E46-0E051E7E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1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715F4-047A-44E4-A773-441120D1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1102E-5335-4D70-B8BE-1A666D023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1EC20-C8F5-40AA-82EF-FD06CE07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2E345-68A8-4766-B911-F197ECB0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FA50E-35A0-491E-AA7F-4F047368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09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12DD-4521-4A1A-99E6-30134797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5C17-A00F-44E0-AE08-2C938F31E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4B0E-517D-4B43-A19E-ABF0910F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A6CA3-C2E9-4F25-91A7-CAF474A1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D2701-EAD8-482C-97AE-DEC523F0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7A7A-EDF6-43F9-9F9A-3B4EC0CD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17C14-D5DC-426B-ADE0-B0D27099E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BA006-BC96-44A5-9EFB-DB564901E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EF98B-AD68-447B-9A6B-63913BF8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9A501-73C4-4BA4-B33C-53A15F44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D4D36-6CBC-4BB0-AAD4-C68565BA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5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48AD-E248-4A1A-8882-BB388C37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FF9C7-3A02-4550-8EF4-CC0BEA728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E898A-ABE6-4FC6-8BFD-A00E729EE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E2198-24A5-4A3A-92EE-CDA3D9616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6ABEE-4F69-48C7-85C5-7BB6DD67C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AF763-710E-48AC-B6A3-7A35BBEC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75243-684E-4D1E-8A2C-51385F92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1A723-9008-432C-921D-EC8486B9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7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46C2-E43D-4719-B003-28D70889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067C5-A733-46A3-A71C-8C137D58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65AA7-23EC-4F03-9481-D72F39D9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8B1C-3217-4C7C-8358-14A8E041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0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B4B47-7804-416E-B595-BE319332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48365-B49C-4048-A990-960A301F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650B4-D197-41A0-9C0E-716325EF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2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A578-6FC3-459F-A00A-9CE8B72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6ABD-F270-4538-A1F4-BECC098D7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970D8-7A8C-446D-9834-5AB35977E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AB6EB-F88E-4F63-AEA8-47CEEF3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5A8C7-E245-4EE1-A7BA-5031E02C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091DF-2637-4239-B4C8-B9F62491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9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0826-90F2-48BA-9897-8B1F04CC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F141F-FA8A-45B5-BA81-2E64A9938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60584-F50B-4A24-B085-84F4AE66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E3970-A1B1-44C8-B8B0-D37F0964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F421A-03B6-44A3-A679-52EFB9AD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706D4-FB29-4328-9976-F80200A6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6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C5E96-CE67-4056-A770-58FC520E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EC26-5FA2-46F0-A911-6B2128520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5CAB-18F2-4B49-8E22-4FA99323A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E30B-D994-4F0E-A246-780F23109B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01BEB-A8A0-4E6C-BFC5-2558756FE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21E3-6992-4963-AEB7-7E15E9D29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2DA6E-036D-4D43-B9A5-9FE7A8F20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D9B71-2B6B-4E5F-A25B-5E24963FF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" y="0"/>
            <a:ext cx="1218511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73BF76-8AB3-49F4-9437-7BE54BC6F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54" b="89892" l="9890" r="89560">
                        <a14:foregroundMark x1="31829" y1="15350" x2="28022" y2="24188"/>
                        <a14:foregroundMark x1="36264" y1="5054" x2="36108" y2="5415"/>
                        <a14:foregroundMark x1="28022" y1="24188" x2="51905" y2="15714"/>
                        <a14:foregroundMark x1="57264" y1="16511" x2="73077" y2="35018"/>
                        <a14:foregroundMark x1="73077" y1="35018" x2="79185" y2="28998"/>
                        <a14:foregroundMark x1="68503" y1="20108" x2="59890" y2="20217"/>
                        <a14:foregroundMark x1="59890" y1="20217" x2="67917" y2="19620"/>
                        <a14:foregroundMark x1="43916" y1="14525" x2="43407" y2="20217"/>
                        <a14:foregroundMark x1="44505" y1="10469" x2="68681" y2="12274"/>
                        <a14:foregroundMark x1="70879" y1="16606" x2="71429" y2="16968"/>
                        <a14:foregroundMark x1="71978" y1="18051" x2="80220" y2="29242"/>
                        <a14:foregroundMark x1="81319" y1="28520" x2="83516" y2="31408"/>
                        <a14:foregroundMark x1="83516" y1="31047" x2="83516" y2="27437"/>
                        <a14:backgroundMark x1="41209" y1="5415" x2="41209" y2="5415"/>
                        <a14:backgroundMark x1="34066" y1="7581" x2="44505" y2="7581"/>
                        <a14:backgroundMark x1="71125" y1="9934" x2="74725" y2="10469"/>
                        <a14:backgroundMark x1="45604" y1="6137" x2="48569" y2="6578"/>
                        <a14:backgroundMark x1="78283" y1="13430" x2="80723" y2="15461"/>
                        <a14:backgroundMark x1="74725" y1="10469" x2="77805" y2="13033"/>
                        <a14:backgroundMark x1="76923" y1="52347" x2="52747" y2="63177"/>
                        <a14:backgroundMark x1="52747" y1="63177" x2="27473" y2="63899"/>
                        <a14:backgroundMark x1="28571" y1="54513" x2="67582" y2="57762"/>
                        <a14:backgroundMark x1="66484" y1="54152" x2="61538" y2="54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629" y="3847944"/>
            <a:ext cx="1733550" cy="2638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68B4E-A5AE-4E11-8E07-6EF78D871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1333" y1="22750" x2="21333" y2="22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705475" y="1900425"/>
            <a:ext cx="4571999" cy="4643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BB7F2-CC85-4552-9EE3-32B6F2E0C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00" b="95600" l="5350" r="95885">
                        <a14:foregroundMark x1="28395" y1="18000" x2="54321" y2="15600"/>
                        <a14:foregroundMark x1="54321" y1="15600" x2="57613" y2="15600"/>
                        <a14:foregroundMark x1="31687" y1="9600" x2="58025" y2="4400"/>
                        <a14:foregroundMark x1="90535" y1="60000" x2="90535" y2="60000"/>
                        <a14:foregroundMark x1="95062" y1="61200" x2="95062" y2="61200"/>
                        <a14:foregroundMark x1="95062" y1="61200" x2="95062" y2="61200"/>
                        <a14:foregroundMark x1="95885" y1="61200" x2="94650" y2="61200"/>
                        <a14:foregroundMark x1="18930" y1="90000" x2="23045" y2="95600"/>
                        <a14:foregroundMark x1="8642" y1="86000" x2="5350" y2="84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7967" y="5167157"/>
            <a:ext cx="1197508" cy="1232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69344D-6C0B-4F70-9009-809110987F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12" b="98824" l="3396" r="96095">
                        <a14:foregroundMark x1="9508" y1="64706" x2="9508" y2="64706"/>
                        <a14:foregroundMark x1="12394" y1="45882" x2="12394" y2="45882"/>
                        <a14:foregroundMark x1="14771" y1="91765" x2="14771" y2="91765"/>
                        <a14:foregroundMark x1="15110" y1="54118" x2="15110" y2="54118"/>
                        <a14:foregroundMark x1="3735" y1="95294" x2="3735" y2="95294"/>
                        <a14:foregroundMark x1="14092" y1="70588" x2="14092" y2="70588"/>
                        <a14:foregroundMark x1="20204" y1="96471" x2="20204" y2="96471"/>
                        <a14:foregroundMark x1="34975" y1="64706" x2="34975" y2="64706"/>
                        <a14:foregroundMark x1="45161" y1="85882" x2="45161" y2="85882"/>
                        <a14:foregroundMark x1="62818" y1="98824" x2="62818" y2="98824"/>
                        <a14:foregroundMark x1="62818" y1="90588" x2="62818" y2="90588"/>
                        <a14:foregroundMark x1="62479" y1="80000" x2="62479" y2="80000"/>
                        <a14:foregroundMark x1="62479" y1="70588" x2="62479" y2="70588"/>
                        <a14:foregroundMark x1="62479" y1="61176" x2="62479" y2="61176"/>
                        <a14:foregroundMark x1="60951" y1="49412" x2="60951" y2="49412"/>
                        <a14:foregroundMark x1="63497" y1="57647" x2="63158" y2="52941"/>
                        <a14:foregroundMark x1="63158" y1="52941" x2="63158" y2="52941"/>
                        <a14:foregroundMark x1="65025" y1="34118" x2="65025" y2="34118"/>
                        <a14:foregroundMark x1="65365" y1="22353" x2="65365" y2="22353"/>
                        <a14:foregroundMark x1="66553" y1="21176" x2="66553" y2="21176"/>
                        <a14:foregroundMark x1="61121" y1="42353" x2="61121" y2="42353"/>
                        <a14:foregroundMark x1="59593" y1="24706" x2="59593" y2="24706"/>
                        <a14:foregroundMark x1="59593" y1="24706" x2="59593" y2="24706"/>
                        <a14:foregroundMark x1="60272" y1="29412" x2="60272" y2="29412"/>
                        <a14:foregroundMark x1="58574" y1="20000" x2="58574" y2="20000"/>
                        <a14:foregroundMark x1="72156" y1="49412" x2="72156" y2="49412"/>
                        <a14:foregroundMark x1="75212" y1="64706" x2="75212" y2="64706"/>
                        <a14:foregroundMark x1="74873" y1="69412" x2="74873" y2="69412"/>
                        <a14:foregroundMark x1="75552" y1="87059" x2="75552" y2="87059"/>
                        <a14:foregroundMark x1="71138" y1="35294" x2="71138" y2="35294"/>
                        <a14:foregroundMark x1="71138" y1="24706" x2="71138" y2="24706"/>
                        <a14:foregroundMark x1="70798" y1="37647" x2="70798" y2="37647"/>
                        <a14:foregroundMark x1="70798" y1="37647" x2="70798" y2="37647"/>
                        <a14:foregroundMark x1="70798" y1="37647" x2="70798" y2="37647"/>
                        <a14:foregroundMark x1="70798" y1="37647" x2="70798" y2="37647"/>
                        <a14:foregroundMark x1="70798" y1="37647" x2="70798" y2="37647"/>
                        <a14:foregroundMark x1="71817" y1="41176" x2="71817" y2="41176"/>
                        <a14:foregroundMark x1="71817" y1="41176" x2="72496" y2="28235"/>
                        <a14:foregroundMark x1="76061" y1="27059" x2="76061" y2="27059"/>
                        <a14:foregroundMark x1="76231" y1="22353" x2="76231" y2="22353"/>
                        <a14:foregroundMark x1="81154" y1="64706" x2="81154" y2="64706"/>
                        <a14:foregroundMark x1="80475" y1="36471" x2="80475" y2="36471"/>
                        <a14:foregroundMark x1="81324" y1="51765" x2="81324" y2="51765"/>
                        <a14:foregroundMark x1="81324" y1="62353" x2="81324" y2="62353"/>
                        <a14:foregroundMark x1="81324" y1="62353" x2="81324" y2="62353"/>
                        <a14:foregroundMark x1="81324" y1="62353" x2="81324" y2="62353"/>
                        <a14:foregroundMark x1="81154" y1="62353" x2="81154" y2="57647"/>
                        <a14:foregroundMark x1="81494" y1="90588" x2="81494" y2="90588"/>
                        <a14:foregroundMark x1="80985" y1="21176" x2="80985" y2="21176"/>
                        <a14:foregroundMark x1="82003" y1="15294" x2="82003" y2="15294"/>
                        <a14:foregroundMark x1="80815" y1="15294" x2="80815" y2="15294"/>
                        <a14:foregroundMark x1="87776" y1="80000" x2="87776" y2="80000"/>
                        <a14:foregroundMark x1="87097" y1="80000" x2="87097" y2="80000"/>
                        <a14:foregroundMark x1="88795" y1="55294" x2="88795" y2="55294"/>
                        <a14:foregroundMark x1="94058" y1="68235" x2="94058" y2="68235"/>
                        <a14:foregroundMark x1="96095" y1="95294" x2="96095" y2="95294"/>
                        <a14:foregroundMark x1="93718" y1="58824" x2="93718" y2="58824"/>
                        <a14:foregroundMark x1="91171" y1="30588" x2="91171" y2="30588"/>
                        <a14:foregroundMark x1="91171" y1="30588" x2="91171" y2="30588"/>
                        <a14:foregroundMark x1="91171" y1="36471" x2="91171" y2="36471"/>
                        <a14:foregroundMark x1="89643" y1="38824" x2="89643" y2="38824"/>
                        <a14:foregroundMark x1="89134" y1="50588" x2="89134" y2="50588"/>
                        <a14:foregroundMark x1="28183" y1="77647" x2="28183" y2="77647"/>
                        <a14:foregroundMark x1="20883" y1="97647" x2="20883" y2="97647"/>
                        <a14:foregroundMark x1="54329" y1="96471" x2="54329" y2="96471"/>
                        <a14:foregroundMark x1="86248" y1="94118" x2="86248" y2="94118"/>
                        <a14:foregroundMark x1="86248" y1="88235" x2="86248" y2="88235"/>
                        <a14:backgroundMark x1="91341" y1="58824" x2="91341" y2="58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76" y="326231"/>
            <a:ext cx="6435262" cy="928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EB2CD-F692-437A-9E2A-F2CE173D2C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889" t="12667" r="21777" b="14444"/>
          <a:stretch/>
        </p:blipFill>
        <p:spPr>
          <a:xfrm>
            <a:off x="10077355" y="230980"/>
            <a:ext cx="1719357" cy="2112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E997F7-0B2D-49C3-A246-8BC76E856F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57" b="89881" l="10000" r="90000">
                        <a14:foregroundMark x1="47667" y1="25000" x2="47667" y2="25000"/>
                        <a14:foregroundMark x1="47000" y1="19643" x2="47000" y2="19643"/>
                        <a14:foregroundMark x1="45333" y1="20833" x2="45333" y2="20833"/>
                        <a14:foregroundMark x1="42000" y1="26786" x2="42000" y2="26786"/>
                        <a14:foregroundMark x1="43333" y1="26190" x2="43333" y2="25000"/>
                        <a14:foregroundMark x1="81000" y1="10119" x2="81000" y2="7143"/>
                        <a14:foregroundMark x1="86000" y1="9524" x2="86000" y2="9524"/>
                        <a14:foregroundMark x1="84000" y1="5357" x2="76333" y2="9524"/>
                        <a14:foregroundMark x1="77667" y1="5357" x2="73667" y2="20238"/>
                        <a14:foregroundMark x1="69667" y1="20833" x2="73000" y2="16667"/>
                        <a14:foregroundMark x1="72667" y1="17262" x2="72333" y2="1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617" y="2015073"/>
            <a:ext cx="1793708" cy="1004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1AFFE4-1136-43AF-AB16-B2E99C1DE4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57" b="89881" l="10000" r="90000">
                        <a14:foregroundMark x1="47667" y1="25000" x2="47667" y2="25000"/>
                        <a14:foregroundMark x1="47000" y1="19643" x2="47000" y2="19643"/>
                        <a14:foregroundMark x1="45333" y1="20833" x2="45333" y2="20833"/>
                        <a14:foregroundMark x1="42000" y1="26786" x2="42000" y2="26786"/>
                        <a14:foregroundMark x1="43333" y1="26190" x2="43333" y2="25000"/>
                        <a14:foregroundMark x1="81000" y1="10119" x2="81000" y2="7143"/>
                        <a14:foregroundMark x1="86000" y1="9524" x2="86000" y2="9524"/>
                        <a14:foregroundMark x1="84000" y1="5357" x2="76333" y2="9524"/>
                        <a14:foregroundMark x1="77667" y1="5357" x2="73667" y2="20238"/>
                        <a14:foregroundMark x1="69667" y1="20833" x2="73000" y2="16667"/>
                        <a14:foregroundMark x1="72667" y1="17262" x2="72333" y2="1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95719" y="2578655"/>
            <a:ext cx="1927226" cy="11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2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38B37F5815445B6A19BE62F906A3D" ma:contentTypeVersion="11" ma:contentTypeDescription="Create a new document." ma:contentTypeScope="" ma:versionID="6fa23409113ef6aa4c2484427682e8e1">
  <xsd:schema xmlns:xsd="http://www.w3.org/2001/XMLSchema" xmlns:xs="http://www.w3.org/2001/XMLSchema" xmlns:p="http://schemas.microsoft.com/office/2006/metadata/properties" xmlns:ns2="6f357e98-1335-460e-b936-82c803f80a1d" targetNamespace="http://schemas.microsoft.com/office/2006/metadata/properties" ma:root="true" ma:fieldsID="88ce1d69be6859102fa4bc8daae4ae5c" ns2:_="">
    <xsd:import namespace="6f357e98-1335-460e-b936-82c803f80a1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57e98-1335-460e-b936-82c803f80a1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f357e98-1335-460e-b936-82c803f80a1d">ebf29f4b-2b87-4b17-860a-70614f1f4b18</ReferenceId>
  </documentManagement>
</p:properties>
</file>

<file path=customXml/itemProps1.xml><?xml version="1.0" encoding="utf-8"?>
<ds:datastoreItem xmlns:ds="http://schemas.openxmlformats.org/officeDocument/2006/customXml" ds:itemID="{1C8D1965-9F49-4E5F-91B5-6FE3578398D8}"/>
</file>

<file path=customXml/itemProps2.xml><?xml version="1.0" encoding="utf-8"?>
<ds:datastoreItem xmlns:ds="http://schemas.openxmlformats.org/officeDocument/2006/customXml" ds:itemID="{7B300043-6716-4D58-91F5-6DED72B7BCF8}"/>
</file>

<file path=customXml/itemProps3.xml><?xml version="1.0" encoding="utf-8"?>
<ds:datastoreItem xmlns:ds="http://schemas.openxmlformats.org/officeDocument/2006/customXml" ds:itemID="{E604FF5A-E82C-4B62-9502-99E18E185FA7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 Hajar</dc:creator>
  <cp:lastModifiedBy>Azhar Hajar</cp:lastModifiedBy>
  <cp:revision>4</cp:revision>
  <dcterms:created xsi:type="dcterms:W3CDTF">2020-06-17T13:48:26Z</dcterms:created>
  <dcterms:modified xsi:type="dcterms:W3CDTF">2020-06-17T14:24:27Z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0x010100D7438B37F5815445B6A19BE62F906A3D</vt:lpwstr>
  </property>
</Properties>
</file>